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8.xml" ContentType="application/vnd.openxmlformats-officedocument.presentationml.notesSlide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3" r:id="rId3"/>
    <p:sldId id="264" r:id="rId4"/>
    <p:sldId id="265" r:id="rId5"/>
    <p:sldId id="266" r:id="rId6"/>
    <p:sldId id="268" r:id="rId7"/>
    <p:sldId id="267" r:id="rId8"/>
    <p:sldId id="270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11C306-4C39-45F3-A513-511E937EA9B0}" v="1" dt="2021-03-29T16:01:50.633"/>
    <p1510:client id="{970DF8E2-71E3-B038-CE14-A61883B8B9AD}" v="232" dt="2021-03-29T15:10:59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970DF8E2-71E3-B038-CE14-A61883B8B9AD}"/>
    <pc:docChg chg="addSld modSld">
      <pc:chgData name="Chad Vidden" userId="S::cvidden@uwlax.edu::fa919fd6-03f8-48d0-9b95-10ac8c9672df" providerId="AD" clId="Web-{970DF8E2-71E3-B038-CE14-A61883B8B9AD}" dt="2021-03-29T15:10:59.773" v="376" actId="20577"/>
      <pc:docMkLst>
        <pc:docMk/>
      </pc:docMkLst>
      <pc:sldChg chg="modSp">
        <pc:chgData name="Chad Vidden" userId="S::cvidden@uwlax.edu::fa919fd6-03f8-48d0-9b95-10ac8c9672df" providerId="AD" clId="Web-{970DF8E2-71E3-B038-CE14-A61883B8B9AD}" dt="2021-03-29T14:49:16.003" v="1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970DF8E2-71E3-B038-CE14-A61883B8B9AD}" dt="2021-03-29T14:49:16.003" v="1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970DF8E2-71E3-B038-CE14-A61883B8B9AD}" dt="2021-03-29T14:57:46.369" v="55"/>
        <pc:sldMkLst>
          <pc:docMk/>
          <pc:sldMk cId="4098699433" sldId="264"/>
        </pc:sldMkLst>
        <pc:spChg chg="mod">
          <ac:chgData name="Chad Vidden" userId="S::cvidden@uwlax.edu::fa919fd6-03f8-48d0-9b95-10ac8c9672df" providerId="AD" clId="Web-{970DF8E2-71E3-B038-CE14-A61883B8B9AD}" dt="2021-03-29T14:49:26.456" v="21" actId="20577"/>
          <ac:spMkLst>
            <pc:docMk/>
            <pc:sldMk cId="4098699433" sldId="264"/>
            <ac:spMk id="2" creationId="{6D7BC6D0-D6DD-4172-98ED-BDB9F3CC20CE}"/>
          </ac:spMkLst>
        </pc:spChg>
      </pc:sldChg>
      <pc:sldChg chg="modSp new modNotes">
        <pc:chgData name="Chad Vidden" userId="S::cvidden@uwlax.edu::fa919fd6-03f8-48d0-9b95-10ac8c9672df" providerId="AD" clId="Web-{970DF8E2-71E3-B038-CE14-A61883B8B9AD}" dt="2021-03-29T15:09:30.458" v="360"/>
        <pc:sldMkLst>
          <pc:docMk/>
          <pc:sldMk cId="1420788605" sldId="265"/>
        </pc:sldMkLst>
        <pc:spChg chg="mod">
          <ac:chgData name="Chad Vidden" userId="S::cvidden@uwlax.edu::fa919fd6-03f8-48d0-9b95-10ac8c9672df" providerId="AD" clId="Web-{970DF8E2-71E3-B038-CE14-A61883B8B9AD}" dt="2021-03-29T14:57:57.728" v="79" actId="20577"/>
          <ac:spMkLst>
            <pc:docMk/>
            <pc:sldMk cId="1420788605" sldId="265"/>
            <ac:spMk id="2" creationId="{601B40ED-BCAE-4B3F-976B-07FACE282806}"/>
          </ac:spMkLst>
        </pc:spChg>
      </pc:sldChg>
      <pc:sldChg chg="modSp new modNotes">
        <pc:chgData name="Chad Vidden" userId="S::cvidden@uwlax.edu::fa919fd6-03f8-48d0-9b95-10ac8c9672df" providerId="AD" clId="Web-{970DF8E2-71E3-B038-CE14-A61883B8B9AD}" dt="2021-03-29T15:05:10.266" v="276"/>
        <pc:sldMkLst>
          <pc:docMk/>
          <pc:sldMk cId="119227211" sldId="266"/>
        </pc:sldMkLst>
        <pc:spChg chg="mod">
          <ac:chgData name="Chad Vidden" userId="S::cvidden@uwlax.edu::fa919fd6-03f8-48d0-9b95-10ac8c9672df" providerId="AD" clId="Web-{970DF8E2-71E3-B038-CE14-A61883B8B9AD}" dt="2021-03-29T15:02:07.373" v="202" actId="20577"/>
          <ac:spMkLst>
            <pc:docMk/>
            <pc:sldMk cId="119227211" sldId="266"/>
            <ac:spMk id="2" creationId="{ADDEDAC5-CC41-4939-9763-1C262A19E32A}"/>
          </ac:spMkLst>
        </pc:spChg>
      </pc:sldChg>
      <pc:sldChg chg="modSp new modNotes">
        <pc:chgData name="Chad Vidden" userId="S::cvidden@uwlax.edu::fa919fd6-03f8-48d0-9b95-10ac8c9672df" providerId="AD" clId="Web-{970DF8E2-71E3-B038-CE14-A61883B8B9AD}" dt="2021-03-29T15:06:04.204" v="342"/>
        <pc:sldMkLst>
          <pc:docMk/>
          <pc:sldMk cId="2772727836" sldId="267"/>
        </pc:sldMkLst>
        <pc:spChg chg="mod">
          <ac:chgData name="Chad Vidden" userId="S::cvidden@uwlax.edu::fa919fd6-03f8-48d0-9b95-10ac8c9672df" providerId="AD" clId="Web-{970DF8E2-71E3-B038-CE14-A61883B8B9AD}" dt="2021-03-29T15:05:26.032" v="289" actId="20577"/>
          <ac:spMkLst>
            <pc:docMk/>
            <pc:sldMk cId="2772727836" sldId="267"/>
            <ac:spMk id="2" creationId="{12ACDC3D-236C-4390-A617-EB859006BD91}"/>
          </ac:spMkLst>
        </pc:spChg>
      </pc:sldChg>
      <pc:sldChg chg="add replId">
        <pc:chgData name="Chad Vidden" userId="S::cvidden@uwlax.edu::fa919fd6-03f8-48d0-9b95-10ac8c9672df" providerId="AD" clId="Web-{970DF8E2-71E3-B038-CE14-A61883B8B9AD}" dt="2021-03-29T15:06:15.938" v="343"/>
        <pc:sldMkLst>
          <pc:docMk/>
          <pc:sldMk cId="306599964" sldId="268"/>
        </pc:sldMkLst>
      </pc:sldChg>
      <pc:sldChg chg="add">
        <pc:chgData name="Chad Vidden" userId="S::cvidden@uwlax.edu::fa919fd6-03f8-48d0-9b95-10ac8c9672df" providerId="AD" clId="Web-{970DF8E2-71E3-B038-CE14-A61883B8B9AD}" dt="2021-03-29T15:08:19.957" v="344"/>
        <pc:sldMkLst>
          <pc:docMk/>
          <pc:sldMk cId="1367655535" sldId="269"/>
        </pc:sldMkLst>
      </pc:sldChg>
      <pc:sldChg chg="modSp add">
        <pc:chgData name="Chad Vidden" userId="S::cvidden@uwlax.edu::fa919fd6-03f8-48d0-9b95-10ac8c9672df" providerId="AD" clId="Web-{970DF8E2-71E3-B038-CE14-A61883B8B9AD}" dt="2021-03-29T15:10:59.773" v="376" actId="20577"/>
        <pc:sldMkLst>
          <pc:docMk/>
          <pc:sldMk cId="1898184351" sldId="270"/>
        </pc:sldMkLst>
        <pc:spChg chg="mod">
          <ac:chgData name="Chad Vidden" userId="S::cvidden@uwlax.edu::fa919fd6-03f8-48d0-9b95-10ac8c9672df" providerId="AD" clId="Web-{970DF8E2-71E3-B038-CE14-A61883B8B9AD}" dt="2021-03-29T15:08:36.880" v="346" actId="20577"/>
          <ac:spMkLst>
            <pc:docMk/>
            <pc:sldMk cId="1898184351" sldId="270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970DF8E2-71E3-B038-CE14-A61883B8B9AD}" dt="2021-03-29T15:10:59.773" v="376" actId="20577"/>
          <ac:spMkLst>
            <pc:docMk/>
            <pc:sldMk cId="1898184351" sldId="270"/>
            <ac:spMk id="3" creationId="{9BBBB11B-49A7-4A14-AC67-AC50FA0F861E}"/>
          </ac:spMkLst>
        </pc:sp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" userId="fa919fd6-03f8-48d0-9b95-10ac8c9672df" providerId="ADAL" clId="{AAC15676-B818-4A4E-A33A-496A17291BEF}"/>
    <pc:docChg chg="modSld">
      <pc:chgData name="Chad" userId="fa919fd6-03f8-48d0-9b95-10ac8c9672df" providerId="ADAL" clId="{AAC15676-B818-4A4E-A33A-496A17291BEF}" dt="2021-01-29T17:21:36.061" v="0"/>
      <pc:docMkLst>
        <pc:docMk/>
      </pc:docMkLst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637318454" sldId="25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541778303" sldId="263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541778303" sldId="263"/>
            <ac:inkMk id="4" creationId="{D8BD324A-A8E6-4EA4-8BE6-45FCEFA8E29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767389311" sldId="264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767389311" sldId="264"/>
            <ac:inkMk id="4" creationId="{D8ECB8DB-70A9-4F4D-9D8A-460CB971B7C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1482998686" sldId="265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1482998686" sldId="265"/>
            <ac:inkMk id="4" creationId="{E26B75BE-9DC9-4020-8AFE-4FB16F48D65E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4178373312" sldId="266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4178373312" sldId="266"/>
            <ac:inkMk id="4" creationId="{7C977D29-97D5-453E-BA74-A4210BF25296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2938737161" sldId="26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2938737161" sldId="267"/>
            <ac:inkMk id="4" creationId="{668B8B82-EB61-4210-A31D-656194F09CE5}"/>
          </ac:inkMkLst>
        </pc:ink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FAC1B29F-70FC-B000-B350-8F7262AF09EE}"/>
    <pc:docChg chg="addSld delSld modSld">
      <pc:chgData name="Chad Vidden" userId="S::cvidden@uwlax.edu::fa919fd6-03f8-48d0-9b95-10ac8c9672df" providerId="AD" clId="Web-{FAC1B29F-70FC-B000-B350-8F7262AF09EE}" dt="2021-03-10T02:33:30.501" v="509"/>
      <pc:docMkLst>
        <pc:docMk/>
      </pc:docMkLst>
      <pc:sldChg chg="modSp">
        <pc:chgData name="Chad Vidden" userId="S::cvidden@uwlax.edu::fa919fd6-03f8-48d0-9b95-10ac8c9672df" providerId="AD" clId="Web-{FAC1B29F-70FC-B000-B350-8F7262AF09EE}" dt="2021-03-10T02:25:34.631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FAC1B29F-70FC-B000-B350-8F7262AF09EE}" dt="2021-03-10T02:25:21.240" v="1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FAC1B29F-70FC-B000-B350-8F7262AF09EE}" dt="2021-03-10T02:25:34.631" v="3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FAC1B29F-70FC-B000-B350-8F7262AF09EE}" dt="2021-03-10T02:27:33.334" v="161"/>
        <pc:sldMkLst>
          <pc:docMk/>
          <pc:sldMk cId="2241347699" sldId="264"/>
        </pc:sldMkLst>
        <pc:spChg chg="mod">
          <ac:chgData name="Chad Vidden" userId="S::cvidden@uwlax.edu::fa919fd6-03f8-48d0-9b95-10ac8c9672df" providerId="AD" clId="Web-{FAC1B29F-70FC-B000-B350-8F7262AF09EE}" dt="2021-03-10T02:26:31.475" v="50" actId="20577"/>
          <ac:spMkLst>
            <pc:docMk/>
            <pc:sldMk cId="2241347699" sldId="264"/>
            <ac:spMk id="2" creationId="{007FCC4D-1E80-48D9-902A-E20AB3EDE619}"/>
          </ac:spMkLst>
        </pc:spChg>
      </pc:sldChg>
      <pc:sldChg chg="del">
        <pc:chgData name="Chad Vidden" userId="S::cvidden@uwlax.edu::fa919fd6-03f8-48d0-9b95-10ac8c9672df" providerId="AD" clId="Web-{FAC1B29F-70FC-B000-B350-8F7262AF09EE}" dt="2021-03-10T02:25:44.271" v="40"/>
        <pc:sldMkLst>
          <pc:docMk/>
          <pc:sldMk cId="3592066129" sldId="264"/>
        </pc:sldMkLst>
      </pc:sldChg>
      <pc:sldChg chg="del">
        <pc:chgData name="Chad Vidden" userId="S::cvidden@uwlax.edu::fa919fd6-03f8-48d0-9b95-10ac8c9672df" providerId="AD" clId="Web-{FAC1B29F-70FC-B000-B350-8F7262AF09EE}" dt="2021-03-10T02:25:44.271" v="38"/>
        <pc:sldMkLst>
          <pc:docMk/>
          <pc:sldMk cId="3808180646" sldId="265"/>
        </pc:sldMkLst>
      </pc:sldChg>
      <pc:sldChg chg="modSp new modNotes">
        <pc:chgData name="Chad Vidden" userId="S::cvidden@uwlax.edu::fa919fd6-03f8-48d0-9b95-10ac8c9672df" providerId="AD" clId="Web-{FAC1B29F-70FC-B000-B350-8F7262AF09EE}" dt="2021-03-10T02:29:52.785" v="328"/>
        <pc:sldMkLst>
          <pc:docMk/>
          <pc:sldMk cId="4249835384" sldId="265"/>
        </pc:sldMkLst>
        <pc:spChg chg="mod">
          <ac:chgData name="Chad Vidden" userId="S::cvidden@uwlax.edu::fa919fd6-03f8-48d0-9b95-10ac8c9672df" providerId="AD" clId="Web-{FAC1B29F-70FC-B000-B350-8F7262AF09EE}" dt="2021-03-10T02:27:47.787" v="169" actId="20577"/>
          <ac:spMkLst>
            <pc:docMk/>
            <pc:sldMk cId="4249835384" sldId="265"/>
            <ac:spMk id="2" creationId="{7C4CB84C-6160-49A3-AF49-70055A425F61}"/>
          </ac:spMkLst>
        </pc:spChg>
      </pc:sldChg>
      <pc:sldChg chg="modSp new modNotes">
        <pc:chgData name="Chad Vidden" userId="S::cvidden@uwlax.edu::fa919fd6-03f8-48d0-9b95-10ac8c9672df" providerId="AD" clId="Web-{FAC1B29F-70FC-B000-B350-8F7262AF09EE}" dt="2021-03-10T02:32:37.939" v="409" actId="20577"/>
        <pc:sldMkLst>
          <pc:docMk/>
          <pc:sldMk cId="146838906" sldId="266"/>
        </pc:sldMkLst>
        <pc:spChg chg="mod">
          <ac:chgData name="Chad Vidden" userId="S::cvidden@uwlax.edu::fa919fd6-03f8-48d0-9b95-10ac8c9672df" providerId="AD" clId="Web-{FAC1B29F-70FC-B000-B350-8F7262AF09EE}" dt="2021-03-10T02:32:37.939" v="409" actId="20577"/>
          <ac:spMkLst>
            <pc:docMk/>
            <pc:sldMk cId="146838906" sldId="266"/>
            <ac:spMk id="2" creationId="{EBACDAF8-815B-4EE0-848F-BD8C59D5C87C}"/>
          </ac:spMkLst>
        </pc:spChg>
      </pc:sldChg>
      <pc:sldChg chg="del">
        <pc:chgData name="Chad Vidden" userId="S::cvidden@uwlax.edu::fa919fd6-03f8-48d0-9b95-10ac8c9672df" providerId="AD" clId="Web-{FAC1B29F-70FC-B000-B350-8F7262AF09EE}" dt="2021-03-10T02:25:44.271" v="37"/>
        <pc:sldMkLst>
          <pc:docMk/>
          <pc:sldMk cId="4281457600" sldId="266"/>
        </pc:sldMkLst>
      </pc:sldChg>
      <pc:sldChg chg="del">
        <pc:chgData name="Chad Vidden" userId="S::cvidden@uwlax.edu::fa919fd6-03f8-48d0-9b95-10ac8c9672df" providerId="AD" clId="Web-{FAC1B29F-70FC-B000-B350-8F7262AF09EE}" dt="2021-03-10T02:25:44.271" v="36"/>
        <pc:sldMkLst>
          <pc:docMk/>
          <pc:sldMk cId="3962121487" sldId="267"/>
        </pc:sldMkLst>
      </pc:sldChg>
      <pc:sldChg chg="modSp new modNotes">
        <pc:chgData name="Chad Vidden" userId="S::cvidden@uwlax.edu::fa919fd6-03f8-48d0-9b95-10ac8c9672df" providerId="AD" clId="Web-{FAC1B29F-70FC-B000-B350-8F7262AF09EE}" dt="2021-03-10T02:33:30.501" v="509"/>
        <pc:sldMkLst>
          <pc:docMk/>
          <pc:sldMk cId="4275478640" sldId="267"/>
        </pc:sldMkLst>
        <pc:spChg chg="mod">
          <ac:chgData name="Chad Vidden" userId="S::cvidden@uwlax.edu::fa919fd6-03f8-48d0-9b95-10ac8c9672df" providerId="AD" clId="Web-{FAC1B29F-70FC-B000-B350-8F7262AF09EE}" dt="2021-03-10T02:32:54.720" v="427" actId="20577"/>
          <ac:spMkLst>
            <pc:docMk/>
            <pc:sldMk cId="4275478640" sldId="267"/>
            <ac:spMk id="2" creationId="{C925CA5A-ABAB-46C6-9646-D9975A586D57}"/>
          </ac:spMkLst>
        </pc:spChg>
      </pc:sldChg>
      <pc:sldChg chg="del">
        <pc:chgData name="Chad Vidden" userId="S::cvidden@uwlax.edu::fa919fd6-03f8-48d0-9b95-10ac8c9672df" providerId="AD" clId="Web-{FAC1B29F-70FC-B000-B350-8F7262AF09EE}" dt="2021-03-10T02:25:44.271" v="35"/>
        <pc:sldMkLst>
          <pc:docMk/>
          <pc:sldMk cId="479146701" sldId="268"/>
        </pc:sldMkLst>
      </pc:sldChg>
      <pc:sldChg chg="del">
        <pc:chgData name="Chad Vidden" userId="S::cvidden@uwlax.edu::fa919fd6-03f8-48d0-9b95-10ac8c9672df" providerId="AD" clId="Web-{FAC1B29F-70FC-B000-B350-8F7262AF09EE}" dt="2021-03-10T02:25:44.271" v="34"/>
        <pc:sldMkLst>
          <pc:docMk/>
          <pc:sldMk cId="808350064" sldId="269"/>
        </pc:sldMkLst>
      </pc:sldChg>
      <pc:sldChg chg="del">
        <pc:chgData name="Chad Vidden" userId="S::cvidden@uwlax.edu::fa919fd6-03f8-48d0-9b95-10ac8c9672df" providerId="AD" clId="Web-{FAC1B29F-70FC-B000-B350-8F7262AF09EE}" dt="2021-03-10T02:25:44.271" v="39"/>
        <pc:sldMkLst>
          <pc:docMk/>
          <pc:sldMk cId="934534770" sldId="270"/>
        </pc:sldMkLst>
      </pc:sldChg>
    </pc:docChg>
  </pc:docChgLst>
  <pc:docChgLst>
    <pc:chgData name="Chad" userId="fa919fd6-03f8-48d0-9b95-10ac8c9672df" providerId="ADAL" clId="{1C1C7E11-EBAA-4985-A6ED-9E7A902F3B2D}"/>
    <pc:docChg chg="addSld modSld">
      <pc:chgData name="Chad" userId="fa919fd6-03f8-48d0-9b95-10ac8c9672df" providerId="ADAL" clId="{1C1C7E11-EBAA-4985-A6ED-9E7A902F3B2D}" dt="2021-03-23T15:49:25.063" v="8"/>
      <pc:docMkLst>
        <pc:docMk/>
      </pc:docMkLst>
      <pc:sldChg chg="addSp">
        <pc:chgData name="Chad" userId="fa919fd6-03f8-48d0-9b95-10ac8c9672df" providerId="ADAL" clId="{1C1C7E11-EBAA-4985-A6ED-9E7A902F3B2D}" dt="2021-03-23T15:27:00.547" v="0"/>
        <pc:sldMkLst>
          <pc:docMk/>
          <pc:sldMk cId="3637318454" sldId="257"/>
        </pc:sldMkLst>
        <pc:inkChg chg="add">
          <ac:chgData name="Chad" userId="fa919fd6-03f8-48d0-9b95-10ac8c9672df" providerId="ADAL" clId="{1C1C7E11-EBAA-4985-A6ED-9E7A902F3B2D}" dt="2021-03-23T15:27:00.547" v="0"/>
          <ac:inkMkLst>
            <pc:docMk/>
            <pc:sldMk cId="3637318454" sldId="257"/>
            <ac:inkMk id="5" creationId="{DBA82508-5DCF-4244-9944-DDB41FB1AC3A}"/>
          </ac:inkMkLst>
        </pc:inkChg>
      </pc:sldChg>
      <pc:sldChg chg="addSp">
        <pc:chgData name="Chad" userId="fa919fd6-03f8-48d0-9b95-10ac8c9672df" providerId="ADAL" clId="{1C1C7E11-EBAA-4985-A6ED-9E7A902F3B2D}" dt="2021-03-23T15:27:00.547" v="0"/>
        <pc:sldMkLst>
          <pc:docMk/>
          <pc:sldMk cId="541778303" sldId="263"/>
        </pc:sldMkLst>
        <pc:inkChg chg="add">
          <ac:chgData name="Chad" userId="fa919fd6-03f8-48d0-9b95-10ac8c9672df" providerId="ADAL" clId="{1C1C7E11-EBAA-4985-A6ED-9E7A902F3B2D}" dt="2021-03-23T15:27:00.547" v="0"/>
          <ac:inkMkLst>
            <pc:docMk/>
            <pc:sldMk cId="541778303" sldId="263"/>
            <ac:inkMk id="4" creationId="{6BA3DE49-1C65-428F-8EC1-3F2B6D8401BA}"/>
          </ac:inkMkLst>
        </pc:inkChg>
      </pc:sldChg>
      <pc:sldChg chg="addSp">
        <pc:chgData name="Chad" userId="fa919fd6-03f8-48d0-9b95-10ac8c9672df" providerId="ADAL" clId="{1C1C7E11-EBAA-4985-A6ED-9E7A902F3B2D}" dt="2021-03-23T15:27:00.547" v="0"/>
        <pc:sldMkLst>
          <pc:docMk/>
          <pc:sldMk cId="2241347699" sldId="264"/>
        </pc:sldMkLst>
        <pc:inkChg chg="add">
          <ac:chgData name="Chad" userId="fa919fd6-03f8-48d0-9b95-10ac8c9672df" providerId="ADAL" clId="{1C1C7E11-EBAA-4985-A6ED-9E7A902F3B2D}" dt="2021-03-23T15:27:00.547" v="0"/>
          <ac:inkMkLst>
            <pc:docMk/>
            <pc:sldMk cId="2241347699" sldId="264"/>
            <ac:inkMk id="4" creationId="{38614583-13F9-47DB-9ABB-4DBB4ABD8C5E}"/>
          </ac:inkMkLst>
        </pc:inkChg>
      </pc:sldChg>
      <pc:sldChg chg="addSp">
        <pc:chgData name="Chad" userId="fa919fd6-03f8-48d0-9b95-10ac8c9672df" providerId="ADAL" clId="{1C1C7E11-EBAA-4985-A6ED-9E7A902F3B2D}" dt="2021-03-23T15:35:13.424" v="2"/>
        <pc:sldMkLst>
          <pc:docMk/>
          <pc:sldMk cId="4249835384" sldId="265"/>
        </pc:sldMkLst>
        <pc:inkChg chg="add">
          <ac:chgData name="Chad" userId="fa919fd6-03f8-48d0-9b95-10ac8c9672df" providerId="ADAL" clId="{1C1C7E11-EBAA-4985-A6ED-9E7A902F3B2D}" dt="2021-03-23T15:27:00.547" v="0"/>
          <ac:inkMkLst>
            <pc:docMk/>
            <pc:sldMk cId="4249835384" sldId="265"/>
            <ac:inkMk id="4" creationId="{E3E1B89D-B6A4-438E-9D25-680425BA2372}"/>
          </ac:inkMkLst>
        </pc:inkChg>
        <pc:inkChg chg="add">
          <ac:chgData name="Chad" userId="fa919fd6-03f8-48d0-9b95-10ac8c9672df" providerId="ADAL" clId="{1C1C7E11-EBAA-4985-A6ED-9E7A902F3B2D}" dt="2021-03-23T15:35:13.424" v="2"/>
          <ac:inkMkLst>
            <pc:docMk/>
            <pc:sldMk cId="4249835384" sldId="265"/>
            <ac:inkMk id="5" creationId="{712E6BC3-EBAF-4070-8473-1F2DC52BBF2A}"/>
          </ac:inkMkLst>
        </pc:inkChg>
      </pc:sldChg>
      <pc:sldChg chg="addSp">
        <pc:chgData name="Chad" userId="fa919fd6-03f8-48d0-9b95-10ac8c9672df" providerId="ADAL" clId="{1C1C7E11-EBAA-4985-A6ED-9E7A902F3B2D}" dt="2021-03-23T15:39:28.268" v="4"/>
        <pc:sldMkLst>
          <pc:docMk/>
          <pc:sldMk cId="146838906" sldId="266"/>
        </pc:sldMkLst>
        <pc:inkChg chg="add">
          <ac:chgData name="Chad" userId="fa919fd6-03f8-48d0-9b95-10ac8c9672df" providerId="ADAL" clId="{1C1C7E11-EBAA-4985-A6ED-9E7A902F3B2D}" dt="2021-03-23T15:35:13.424" v="2"/>
          <ac:inkMkLst>
            <pc:docMk/>
            <pc:sldMk cId="146838906" sldId="266"/>
            <ac:inkMk id="4" creationId="{9F41847A-999D-46FE-B103-3105F94116AE}"/>
          </ac:inkMkLst>
        </pc:inkChg>
        <pc:inkChg chg="add">
          <ac:chgData name="Chad" userId="fa919fd6-03f8-48d0-9b95-10ac8c9672df" providerId="ADAL" clId="{1C1C7E11-EBAA-4985-A6ED-9E7A902F3B2D}" dt="2021-03-23T15:39:28.268" v="4"/>
          <ac:inkMkLst>
            <pc:docMk/>
            <pc:sldMk cId="146838906" sldId="266"/>
            <ac:inkMk id="5" creationId="{9BEE5ED3-2AB3-48CB-8919-B32A281C2D23}"/>
          </ac:inkMkLst>
        </pc:inkChg>
      </pc:sldChg>
      <pc:sldChg chg="addSp new">
        <pc:chgData name="Chad" userId="fa919fd6-03f8-48d0-9b95-10ac8c9672df" providerId="ADAL" clId="{1C1C7E11-EBAA-4985-A6ED-9E7A902F3B2D}" dt="2021-03-23T15:35:13.424" v="2"/>
        <pc:sldMkLst>
          <pc:docMk/>
          <pc:sldMk cId="841163138" sldId="268"/>
        </pc:sldMkLst>
        <pc:inkChg chg="add">
          <ac:chgData name="Chad" userId="fa919fd6-03f8-48d0-9b95-10ac8c9672df" providerId="ADAL" clId="{1C1C7E11-EBAA-4985-A6ED-9E7A902F3B2D}" dt="2021-03-23T15:35:13.424" v="2"/>
          <ac:inkMkLst>
            <pc:docMk/>
            <pc:sldMk cId="841163138" sldId="268"/>
            <ac:inkMk id="4" creationId="{312AA75C-DFF4-4FE8-9A4F-92F3E2DB0C0E}"/>
          </ac:inkMkLst>
        </pc:inkChg>
      </pc:sldChg>
      <pc:sldChg chg="addSp new">
        <pc:chgData name="Chad" userId="fa919fd6-03f8-48d0-9b95-10ac8c9672df" providerId="ADAL" clId="{1C1C7E11-EBAA-4985-A6ED-9E7A902F3B2D}" dt="2021-03-23T15:44:56.512" v="6"/>
        <pc:sldMkLst>
          <pc:docMk/>
          <pc:sldMk cId="1063891119" sldId="269"/>
        </pc:sldMkLst>
        <pc:inkChg chg="add">
          <ac:chgData name="Chad" userId="fa919fd6-03f8-48d0-9b95-10ac8c9672df" providerId="ADAL" clId="{1C1C7E11-EBAA-4985-A6ED-9E7A902F3B2D}" dt="2021-03-23T15:39:28.268" v="4"/>
          <ac:inkMkLst>
            <pc:docMk/>
            <pc:sldMk cId="1063891119" sldId="269"/>
            <ac:inkMk id="4" creationId="{42C2426E-25AF-46F3-845C-FD511CCF88DD}"/>
          </ac:inkMkLst>
        </pc:inkChg>
        <pc:inkChg chg="add">
          <ac:chgData name="Chad" userId="fa919fd6-03f8-48d0-9b95-10ac8c9672df" providerId="ADAL" clId="{1C1C7E11-EBAA-4985-A6ED-9E7A902F3B2D}" dt="2021-03-23T15:44:56.512" v="6"/>
          <ac:inkMkLst>
            <pc:docMk/>
            <pc:sldMk cId="1063891119" sldId="269"/>
            <ac:inkMk id="5" creationId="{5150C063-238D-41F5-BF7D-F346D7AE3733}"/>
          </ac:inkMkLst>
        </pc:inkChg>
      </pc:sldChg>
      <pc:sldChg chg="addSp new">
        <pc:chgData name="Chad" userId="fa919fd6-03f8-48d0-9b95-10ac8c9672df" providerId="ADAL" clId="{1C1C7E11-EBAA-4985-A6ED-9E7A902F3B2D}" dt="2021-03-23T15:49:25.063" v="8"/>
        <pc:sldMkLst>
          <pc:docMk/>
          <pc:sldMk cId="2305185672" sldId="270"/>
        </pc:sldMkLst>
        <pc:inkChg chg="add">
          <ac:chgData name="Chad" userId="fa919fd6-03f8-48d0-9b95-10ac8c9672df" providerId="ADAL" clId="{1C1C7E11-EBAA-4985-A6ED-9E7A902F3B2D}" dt="2021-03-23T15:44:56.512" v="6"/>
          <ac:inkMkLst>
            <pc:docMk/>
            <pc:sldMk cId="2305185672" sldId="270"/>
            <ac:inkMk id="4" creationId="{F556522C-7F67-4E67-9A73-EA58DF17869E}"/>
          </ac:inkMkLst>
        </pc:inkChg>
        <pc:inkChg chg="add">
          <ac:chgData name="Chad" userId="fa919fd6-03f8-48d0-9b95-10ac8c9672df" providerId="ADAL" clId="{1C1C7E11-EBAA-4985-A6ED-9E7A902F3B2D}" dt="2021-03-23T15:49:25.063" v="8"/>
          <ac:inkMkLst>
            <pc:docMk/>
            <pc:sldMk cId="2305185672" sldId="270"/>
            <ac:inkMk id="5" creationId="{1989F8F8-E8AD-430F-839E-D0FB63FB5077}"/>
          </ac:inkMkLst>
        </pc:inkChg>
      </pc:sldChg>
      <pc:sldChg chg="addSp new">
        <pc:chgData name="Chad" userId="fa919fd6-03f8-48d0-9b95-10ac8c9672df" providerId="ADAL" clId="{1C1C7E11-EBAA-4985-A6ED-9E7A902F3B2D}" dt="2021-03-23T15:49:25.063" v="8"/>
        <pc:sldMkLst>
          <pc:docMk/>
          <pc:sldMk cId="2546473248" sldId="271"/>
        </pc:sldMkLst>
        <pc:inkChg chg="add">
          <ac:chgData name="Chad" userId="fa919fd6-03f8-48d0-9b95-10ac8c9672df" providerId="ADAL" clId="{1C1C7E11-EBAA-4985-A6ED-9E7A902F3B2D}" dt="2021-03-23T15:49:25.063" v="8"/>
          <ac:inkMkLst>
            <pc:docMk/>
            <pc:sldMk cId="2546473248" sldId="271"/>
            <ac:inkMk id="4" creationId="{5A8633BC-795D-4AFC-91CC-6C2C07618858}"/>
          </ac:inkMkLst>
        </pc:inkChg>
      </pc:sldChg>
    </pc:docChg>
  </pc:docChgLst>
  <pc:docChgLst>
    <pc:chgData name="Chad Vidden" userId="S::cvidden@uwlax.edu::fa919fd6-03f8-48d0-9b95-10ac8c9672df" providerId="AD" clId="Web-{FF71FA89-DE14-7F81-413F-612DDA7CDCF2}"/>
    <pc:docChg chg="addSld delSld modSld">
      <pc:chgData name="Chad Vidden" userId="S::cvidden@uwlax.edu::fa919fd6-03f8-48d0-9b95-10ac8c9672df" providerId="AD" clId="Web-{FF71FA89-DE14-7F81-413F-612DDA7CDCF2}" dt="2021-03-09T20:49:04.909" v="391"/>
      <pc:docMkLst>
        <pc:docMk/>
      </pc:docMkLst>
      <pc:sldChg chg="modSp">
        <pc:chgData name="Chad Vidden" userId="S::cvidden@uwlax.edu::fa919fd6-03f8-48d0-9b95-10ac8c9672df" providerId="AD" clId="Web-{FF71FA89-DE14-7F81-413F-612DDA7CDCF2}" dt="2021-03-09T20:35:08.840" v="1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FF71FA89-DE14-7F81-413F-612DDA7CDCF2}" dt="2021-03-09T20:34:53.009" v="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FF71FA89-DE14-7F81-413F-612DDA7CDCF2}" dt="2021-03-09T20:35:08.840" v="1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FF71FA89-DE14-7F81-413F-612DDA7CDCF2}" dt="2021-03-09T20:35:14.993" v="19"/>
        <pc:sldMkLst>
          <pc:docMk/>
          <pc:sldMk cId="389752628" sldId="264"/>
        </pc:sldMkLst>
      </pc:sldChg>
      <pc:sldChg chg="modSp new modNotes">
        <pc:chgData name="Chad Vidden" userId="S::cvidden@uwlax.edu::fa919fd6-03f8-48d0-9b95-10ac8c9672df" providerId="AD" clId="Web-{FF71FA89-DE14-7F81-413F-612DDA7CDCF2}" dt="2021-03-09T20:37:15.258" v="102"/>
        <pc:sldMkLst>
          <pc:docMk/>
          <pc:sldMk cId="3592066129" sldId="264"/>
        </pc:sldMkLst>
        <pc:spChg chg="mod">
          <ac:chgData name="Chad Vidden" userId="S::cvidden@uwlax.edu::fa919fd6-03f8-48d0-9b95-10ac8c9672df" providerId="AD" clId="Web-{FF71FA89-DE14-7F81-413F-612DDA7CDCF2}" dt="2021-03-09T20:36:19.993" v="35" actId="20577"/>
          <ac:spMkLst>
            <pc:docMk/>
            <pc:sldMk cId="3592066129" sldId="264"/>
            <ac:spMk id="2" creationId="{5BD7DF0F-A7FB-40E3-B168-787F5C51B651}"/>
          </ac:spMkLst>
        </pc:spChg>
      </pc:sldChg>
      <pc:sldChg chg="del">
        <pc:chgData name="Chad Vidden" userId="S::cvidden@uwlax.edu::fa919fd6-03f8-48d0-9b95-10ac8c9672df" providerId="AD" clId="Web-{FF71FA89-DE14-7F81-413F-612DDA7CDCF2}" dt="2021-03-09T20:35:14.978" v="18"/>
        <pc:sldMkLst>
          <pc:docMk/>
          <pc:sldMk cId="1390852423" sldId="265"/>
        </pc:sldMkLst>
      </pc:sldChg>
      <pc:sldChg chg="modSp new modNotes">
        <pc:chgData name="Chad Vidden" userId="S::cvidden@uwlax.edu::fa919fd6-03f8-48d0-9b95-10ac8c9672df" providerId="AD" clId="Web-{FF71FA89-DE14-7F81-413F-612DDA7CDCF2}" dt="2021-03-09T20:38:47.164" v="200"/>
        <pc:sldMkLst>
          <pc:docMk/>
          <pc:sldMk cId="3808180646" sldId="265"/>
        </pc:sldMkLst>
        <pc:spChg chg="mod">
          <ac:chgData name="Chad Vidden" userId="S::cvidden@uwlax.edu::fa919fd6-03f8-48d0-9b95-10ac8c9672df" providerId="AD" clId="Web-{FF71FA89-DE14-7F81-413F-612DDA7CDCF2}" dt="2021-03-09T20:37:33.289" v="109" actId="20577"/>
          <ac:spMkLst>
            <pc:docMk/>
            <pc:sldMk cId="3808180646" sldId="265"/>
            <ac:spMk id="2" creationId="{CAE86A79-3669-44C2-9BE7-7806C3C9B9A5}"/>
          </ac:spMkLst>
        </pc:spChg>
      </pc:sldChg>
      <pc:sldChg chg="del">
        <pc:chgData name="Chad Vidden" userId="S::cvidden@uwlax.edu::fa919fd6-03f8-48d0-9b95-10ac8c9672df" providerId="AD" clId="Web-{FF71FA89-DE14-7F81-413F-612DDA7CDCF2}" dt="2021-03-09T20:35:14.978" v="17"/>
        <pc:sldMkLst>
          <pc:docMk/>
          <pc:sldMk cId="4244020616" sldId="266"/>
        </pc:sldMkLst>
      </pc:sldChg>
      <pc:sldChg chg="addSp delSp modSp new modNotes">
        <pc:chgData name="Chad Vidden" userId="S::cvidden@uwlax.edu::fa919fd6-03f8-48d0-9b95-10ac8c9672df" providerId="AD" clId="Web-{FF71FA89-DE14-7F81-413F-612DDA7CDCF2}" dt="2021-03-09T20:43:02.912" v="251"/>
        <pc:sldMkLst>
          <pc:docMk/>
          <pc:sldMk cId="4281457600" sldId="266"/>
        </pc:sldMkLst>
        <pc:spChg chg="mod">
          <ac:chgData name="Chad Vidden" userId="S::cvidden@uwlax.edu::fa919fd6-03f8-48d0-9b95-10ac8c9672df" providerId="AD" clId="Web-{FF71FA89-DE14-7F81-413F-612DDA7CDCF2}" dt="2021-03-09T20:41:19.741" v="209" actId="20577"/>
          <ac:spMkLst>
            <pc:docMk/>
            <pc:sldMk cId="4281457600" sldId="266"/>
            <ac:spMk id="2" creationId="{D0DEE28A-ED3C-4AB3-9270-590F026DBF04}"/>
          </ac:spMkLst>
        </pc:spChg>
        <pc:spChg chg="del">
          <ac:chgData name="Chad Vidden" userId="S::cvidden@uwlax.edu::fa919fd6-03f8-48d0-9b95-10ac8c9672df" providerId="AD" clId="Web-{FF71FA89-DE14-7F81-413F-612DDA7CDCF2}" dt="2021-03-09T20:41:59.771" v="224"/>
          <ac:spMkLst>
            <pc:docMk/>
            <pc:sldMk cId="4281457600" sldId="266"/>
            <ac:spMk id="3" creationId="{4EA2A526-B465-416A-980B-987FDEFD2CDE}"/>
          </ac:spMkLst>
        </pc:spChg>
        <pc:spChg chg="add mod">
          <ac:chgData name="Chad Vidden" userId="S::cvidden@uwlax.edu::fa919fd6-03f8-48d0-9b95-10ac8c9672df" providerId="AD" clId="Web-{FF71FA89-DE14-7F81-413F-612DDA7CDCF2}" dt="2021-03-09T20:43:02.912" v="251"/>
          <ac:spMkLst>
            <pc:docMk/>
            <pc:sldMk cId="4281457600" sldId="266"/>
            <ac:spMk id="6" creationId="{844B32FC-4473-49B0-BB20-1634D7B0F80C}"/>
          </ac:spMkLst>
        </pc:spChg>
        <pc:picChg chg="add del mod ord">
          <ac:chgData name="Chad Vidden" userId="S::cvidden@uwlax.edu::fa919fd6-03f8-48d0-9b95-10ac8c9672df" providerId="AD" clId="Web-{FF71FA89-DE14-7F81-413F-612DDA7CDCF2}" dt="2021-03-09T20:43:02.912" v="251"/>
          <ac:picMkLst>
            <pc:docMk/>
            <pc:sldMk cId="4281457600" sldId="266"/>
            <ac:picMk id="4" creationId="{420B87E9-C812-422F-8DD3-EEB7AEEC8484}"/>
          </ac:picMkLst>
        </pc:picChg>
      </pc:sldChg>
      <pc:sldChg chg="modSp add replId modNotes">
        <pc:chgData name="Chad Vidden" userId="S::cvidden@uwlax.edu::fa919fd6-03f8-48d0-9b95-10ac8c9672df" providerId="AD" clId="Web-{FF71FA89-DE14-7F81-413F-612DDA7CDCF2}" dt="2021-03-09T20:45:49.426" v="320"/>
        <pc:sldMkLst>
          <pc:docMk/>
          <pc:sldMk cId="3962121487" sldId="267"/>
        </pc:sldMkLst>
        <pc:picChg chg="mod">
          <ac:chgData name="Chad Vidden" userId="S::cvidden@uwlax.edu::fa919fd6-03f8-48d0-9b95-10ac8c9672df" providerId="AD" clId="Web-{FF71FA89-DE14-7F81-413F-612DDA7CDCF2}" dt="2021-03-09T20:43:41.583" v="267" actId="1076"/>
          <ac:picMkLst>
            <pc:docMk/>
            <pc:sldMk cId="3962121487" sldId="267"/>
            <ac:picMk id="4" creationId="{420B87E9-C812-422F-8DD3-EEB7AEEC8484}"/>
          </ac:picMkLst>
        </pc:picChg>
      </pc:sldChg>
      <pc:sldChg chg="del">
        <pc:chgData name="Chad Vidden" userId="S::cvidden@uwlax.edu::fa919fd6-03f8-48d0-9b95-10ac8c9672df" providerId="AD" clId="Web-{FF71FA89-DE14-7F81-413F-612DDA7CDCF2}" dt="2021-03-09T20:35:14.978" v="16"/>
        <pc:sldMkLst>
          <pc:docMk/>
          <pc:sldMk cId="4166258384" sldId="267"/>
        </pc:sldMkLst>
      </pc:sldChg>
      <pc:sldChg chg="modSp new modNotes">
        <pc:chgData name="Chad Vidden" userId="S::cvidden@uwlax.edu::fa919fd6-03f8-48d0-9b95-10ac8c9672df" providerId="AD" clId="Web-{FF71FA89-DE14-7F81-413F-612DDA7CDCF2}" dt="2021-03-09T20:45:10.707" v="306"/>
        <pc:sldMkLst>
          <pc:docMk/>
          <pc:sldMk cId="479146701" sldId="268"/>
        </pc:sldMkLst>
        <pc:spChg chg="mod">
          <ac:chgData name="Chad Vidden" userId="S::cvidden@uwlax.edu::fa919fd6-03f8-48d0-9b95-10ac8c9672df" providerId="AD" clId="Web-{FF71FA89-DE14-7F81-413F-612DDA7CDCF2}" dt="2021-03-09T20:44:04.770" v="282" actId="20577"/>
          <ac:spMkLst>
            <pc:docMk/>
            <pc:sldMk cId="479146701" sldId="268"/>
            <ac:spMk id="2" creationId="{61896B2B-C174-474D-8F28-3D9AD78E0AFF}"/>
          </ac:spMkLst>
        </pc:spChg>
      </pc:sldChg>
      <pc:sldChg chg="del">
        <pc:chgData name="Chad Vidden" userId="S::cvidden@uwlax.edu::fa919fd6-03f8-48d0-9b95-10ac8c9672df" providerId="AD" clId="Web-{FF71FA89-DE14-7F81-413F-612DDA7CDCF2}" dt="2021-03-09T20:35:14.978" v="15"/>
        <pc:sldMkLst>
          <pc:docMk/>
          <pc:sldMk cId="3453824134" sldId="268"/>
        </pc:sldMkLst>
      </pc:sldChg>
      <pc:sldChg chg="modSp new modNotes">
        <pc:chgData name="Chad Vidden" userId="S::cvidden@uwlax.edu::fa919fd6-03f8-48d0-9b95-10ac8c9672df" providerId="AD" clId="Web-{FF71FA89-DE14-7F81-413F-612DDA7CDCF2}" dt="2021-03-09T20:46:49.894" v="354"/>
        <pc:sldMkLst>
          <pc:docMk/>
          <pc:sldMk cId="808350064" sldId="269"/>
        </pc:sldMkLst>
        <pc:spChg chg="mod">
          <ac:chgData name="Chad Vidden" userId="S::cvidden@uwlax.edu::fa919fd6-03f8-48d0-9b95-10ac8c9672df" providerId="AD" clId="Web-{FF71FA89-DE14-7F81-413F-612DDA7CDCF2}" dt="2021-03-09T20:46:18.723" v="335" actId="20577"/>
          <ac:spMkLst>
            <pc:docMk/>
            <pc:sldMk cId="808350064" sldId="269"/>
            <ac:spMk id="2" creationId="{91F46E27-426C-4615-8557-F5A90FDABFC4}"/>
          </ac:spMkLst>
        </pc:spChg>
      </pc:sldChg>
      <pc:sldChg chg="modSp new modNotes">
        <pc:chgData name="Chad Vidden" userId="S::cvidden@uwlax.edu::fa919fd6-03f8-48d0-9b95-10ac8c9672df" providerId="AD" clId="Web-{FF71FA89-DE14-7F81-413F-612DDA7CDCF2}" dt="2021-03-09T20:49:04.909" v="391"/>
        <pc:sldMkLst>
          <pc:docMk/>
          <pc:sldMk cId="934534770" sldId="270"/>
        </pc:sldMkLst>
        <pc:spChg chg="mod">
          <ac:chgData name="Chad Vidden" userId="S::cvidden@uwlax.edu::fa919fd6-03f8-48d0-9b95-10ac8c9672df" providerId="AD" clId="Web-{FF71FA89-DE14-7F81-413F-612DDA7CDCF2}" dt="2021-03-09T20:48:18.659" v="366" actId="20577"/>
          <ac:spMkLst>
            <pc:docMk/>
            <pc:sldMk cId="934534770" sldId="270"/>
            <ac:spMk id="2" creationId="{608BC4DE-D12A-43CF-A912-72F29AAAE9FB}"/>
          </ac:spMkLst>
        </pc:sp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A0F1A81B-E740-79CC-EDD0-53D17BCC622A}"/>
    <pc:docChg chg="addSld delSld modSld">
      <pc:chgData name="Chad Vidden" userId="S::cvidden@uwlax.edu::fa919fd6-03f8-48d0-9b95-10ac8c9672df" providerId="AD" clId="Web-{A0F1A81B-E740-79CC-EDD0-53D17BCC622A}" dt="2021-02-16T20:45:11.002" v="289"/>
      <pc:docMkLst>
        <pc:docMk/>
      </pc:docMkLst>
      <pc:sldChg chg="delSp modSp modNotes">
        <pc:chgData name="Chad Vidden" userId="S::cvidden@uwlax.edu::fa919fd6-03f8-48d0-9b95-10ac8c9672df" providerId="AD" clId="Web-{A0F1A81B-E740-79CC-EDD0-53D17BCC622A}" dt="2021-02-16T20:35:32.979" v="5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0F1A81B-E740-79CC-EDD0-53D17BCC622A}" dt="2021-02-16T20:33:36.009" v="3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A0F1A81B-E740-79CC-EDD0-53D17BCC622A}" dt="2021-02-16T20:35:32.979" v="54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A0F1A81B-E740-79CC-EDD0-53D17BCC622A}" dt="2021-02-16T20:33:18.743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delSp modNotes">
        <pc:chgData name="Chad Vidden" userId="S::cvidden@uwlax.edu::fa919fd6-03f8-48d0-9b95-10ac8c9672df" providerId="AD" clId="Web-{A0F1A81B-E740-79CC-EDD0-53D17BCC622A}" dt="2021-02-16T20:33:58.806" v="37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0F1A81B-E740-79CC-EDD0-53D17BCC622A}" dt="2021-02-16T20:33:43.400" v="31"/>
          <ac:inkMkLst>
            <pc:docMk/>
            <pc:sldMk cId="541778303" sldId="263"/>
            <ac:inkMk id="4" creationId="{D8BD324A-A8E6-4EA4-8BE6-45FCEFA8E298}"/>
          </ac:inkMkLst>
        </pc:inkChg>
      </pc:sldChg>
      <pc:sldChg chg="modSp new modNotes">
        <pc:chgData name="Chad Vidden" userId="S::cvidden@uwlax.edu::fa919fd6-03f8-48d0-9b95-10ac8c9672df" providerId="AD" clId="Web-{A0F1A81B-E740-79CC-EDD0-53D17BCC622A}" dt="2021-02-16T20:40:57.171" v="131"/>
        <pc:sldMkLst>
          <pc:docMk/>
          <pc:sldMk cId="817005608" sldId="264"/>
        </pc:sldMkLst>
        <pc:spChg chg="mod">
          <ac:chgData name="Chad Vidden" userId="S::cvidden@uwlax.edu::fa919fd6-03f8-48d0-9b95-10ac8c9672df" providerId="AD" clId="Web-{A0F1A81B-E740-79CC-EDD0-53D17BCC622A}" dt="2021-02-16T20:36:17.824" v="69" actId="20577"/>
          <ac:spMkLst>
            <pc:docMk/>
            <pc:sldMk cId="817005608" sldId="264"/>
            <ac:spMk id="2" creationId="{A38429AD-3D62-49F5-9040-7CE4BDD105A8}"/>
          </ac:spMkLst>
        </pc:spChg>
      </pc:sldChg>
      <pc:sldChg chg="del">
        <pc:chgData name="Chad Vidden" userId="S::cvidden@uwlax.edu::fa919fd6-03f8-48d0-9b95-10ac8c9672df" providerId="AD" clId="Web-{A0F1A81B-E740-79CC-EDD0-53D17BCC622A}" dt="2021-02-16T20:33:50.416" v="35"/>
        <pc:sldMkLst>
          <pc:docMk/>
          <pc:sldMk cId="3767389311" sldId="264"/>
        </pc:sldMkLst>
      </pc:sldChg>
      <pc:sldChg chg="del">
        <pc:chgData name="Chad Vidden" userId="S::cvidden@uwlax.edu::fa919fd6-03f8-48d0-9b95-10ac8c9672df" providerId="AD" clId="Web-{A0F1A81B-E740-79CC-EDD0-53D17BCC622A}" dt="2021-02-16T20:33:50.384" v="34"/>
        <pc:sldMkLst>
          <pc:docMk/>
          <pc:sldMk cId="1482998686" sldId="265"/>
        </pc:sldMkLst>
      </pc:sldChg>
      <pc:sldChg chg="modSp new modNotes">
        <pc:chgData name="Chad Vidden" userId="S::cvidden@uwlax.edu::fa919fd6-03f8-48d0-9b95-10ac8c9672df" providerId="AD" clId="Web-{A0F1A81B-E740-79CC-EDD0-53D17BCC622A}" dt="2021-02-16T20:37:32.918" v="115"/>
        <pc:sldMkLst>
          <pc:docMk/>
          <pc:sldMk cId="2632555618" sldId="265"/>
        </pc:sldMkLst>
        <pc:spChg chg="mod">
          <ac:chgData name="Chad Vidden" userId="S::cvidden@uwlax.edu::fa919fd6-03f8-48d0-9b95-10ac8c9672df" providerId="AD" clId="Web-{A0F1A81B-E740-79CC-EDD0-53D17BCC622A}" dt="2021-02-16T20:36:47.011" v="88" actId="20577"/>
          <ac:spMkLst>
            <pc:docMk/>
            <pc:sldMk cId="2632555618" sldId="265"/>
            <ac:spMk id="2" creationId="{F6515BBC-C6AD-4AAE-88B8-DCDF62084B97}"/>
          </ac:spMkLst>
        </pc:spChg>
      </pc:sldChg>
      <pc:sldChg chg="add replId modNotes">
        <pc:chgData name="Chad Vidden" userId="S::cvidden@uwlax.edu::fa919fd6-03f8-48d0-9b95-10ac8c9672df" providerId="AD" clId="Web-{A0F1A81B-E740-79CC-EDD0-53D17BCC622A}" dt="2021-02-16T20:37:49.981" v="121"/>
        <pc:sldMkLst>
          <pc:docMk/>
          <pc:sldMk cId="1528889767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22" v="32"/>
        <pc:sldMkLst>
          <pc:docMk/>
          <pc:sldMk cId="4178373312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53" v="33"/>
        <pc:sldMkLst>
          <pc:docMk/>
          <pc:sldMk cId="2938737161" sldId="267"/>
        </pc:sldMkLst>
      </pc:sldChg>
      <pc:sldChg chg="modSp new del modNotes">
        <pc:chgData name="Chad Vidden" userId="S::cvidden@uwlax.edu::fa919fd6-03f8-48d0-9b95-10ac8c9672df" providerId="AD" clId="Web-{A0F1A81B-E740-79CC-EDD0-53D17BCC622A}" dt="2021-02-16T20:45:11.002" v="289"/>
        <pc:sldMkLst>
          <pc:docMk/>
          <pc:sldMk cId="3313567146" sldId="267"/>
        </pc:sldMkLst>
        <pc:spChg chg="mod">
          <ac:chgData name="Chad Vidden" userId="S::cvidden@uwlax.edu::fa919fd6-03f8-48d0-9b95-10ac8c9672df" providerId="AD" clId="Web-{A0F1A81B-E740-79CC-EDD0-53D17BCC622A}" dt="2021-02-16T20:41:13.233" v="135" actId="20577"/>
          <ac:spMkLst>
            <pc:docMk/>
            <pc:sldMk cId="3313567146" sldId="267"/>
            <ac:spMk id="2" creationId="{4FCA4D99-A48A-4C39-9467-FC45B1D2E36F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56.392" v="287"/>
        <pc:sldMkLst>
          <pc:docMk/>
          <pc:sldMk cId="4199554586" sldId="268"/>
        </pc:sldMkLst>
        <pc:spChg chg="mod">
          <ac:chgData name="Chad Vidden" userId="S::cvidden@uwlax.edu::fa919fd6-03f8-48d0-9b95-10ac8c9672df" providerId="AD" clId="Web-{A0F1A81B-E740-79CC-EDD0-53D17BCC622A}" dt="2021-02-16T20:42:29.297" v="155" actId="20577"/>
          <ac:spMkLst>
            <pc:docMk/>
            <pc:sldMk cId="4199554586" sldId="268"/>
            <ac:spMk id="2" creationId="{3F2380DB-6266-4FAD-8D89-10F1C81C3E7C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30.048" v="266"/>
        <pc:sldMkLst>
          <pc:docMk/>
          <pc:sldMk cId="28249749" sldId="269"/>
        </pc:sldMkLst>
        <pc:spChg chg="mod">
          <ac:chgData name="Chad Vidden" userId="S::cvidden@uwlax.edu::fa919fd6-03f8-48d0-9b95-10ac8c9672df" providerId="AD" clId="Web-{A0F1A81B-E740-79CC-EDD0-53D17BCC622A}" dt="2021-02-16T20:44:10.704" v="246" actId="20577"/>
          <ac:spMkLst>
            <pc:docMk/>
            <pc:sldMk cId="28249749" sldId="269"/>
            <ac:spMk id="2" creationId="{C6E8DB2F-29DD-4260-B9C8-0D7502B187B9}"/>
          </ac:spMkLst>
        </pc:spChg>
      </pc:sldChg>
      <pc:sldChg chg="new del">
        <pc:chgData name="Chad Vidden" userId="S::cvidden@uwlax.edu::fa919fd6-03f8-48d0-9b95-10ac8c9672df" providerId="AD" clId="Web-{A0F1A81B-E740-79CC-EDD0-53D17BCC622A}" dt="2021-02-16T20:44:58.439" v="288"/>
        <pc:sldMkLst>
          <pc:docMk/>
          <pc:sldMk cId="1774775751" sldId="270"/>
        </pc:sldMkLst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DFC1B29F-4025-B000-B350-8BD11C26BBAC}"/>
    <pc:docChg chg="modSld">
      <pc:chgData name="Chad Vidden" userId="S::cvidden@uwlax.edu::fa919fd6-03f8-48d0-9b95-10ac8c9672df" providerId="AD" clId="Web-{DFC1B29F-4025-B000-B350-8BD11C26BBAC}" dt="2021-03-10T02:22:45.193" v="4"/>
      <pc:docMkLst>
        <pc:docMk/>
      </pc:docMkLst>
      <pc:sldChg chg="modNotes">
        <pc:chgData name="Chad Vidden" userId="S::cvidden@uwlax.edu::fa919fd6-03f8-48d0-9b95-10ac8c9672df" providerId="AD" clId="Web-{DFC1B29F-4025-B000-B350-8BD11C26BBAC}" dt="2021-03-10T02:22:45.193" v="4"/>
        <pc:sldMkLst>
          <pc:docMk/>
          <pc:sldMk cId="3962121487" sldId="267"/>
        </pc:sldMkLst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7D6D3B51-51B3-C4D3-33B2-55B0D9066F4A}"/>
    <pc:docChg chg="addSld delSld modSld">
      <pc:chgData name="Chad Vidden" userId="S::cvidden@uwlax.edu::fa919fd6-03f8-48d0-9b95-10ac8c9672df" providerId="AD" clId="Web-{7D6D3B51-51B3-C4D3-33B2-55B0D9066F4A}" dt="2021-03-09T20:18:55.284" v="221"/>
      <pc:docMkLst>
        <pc:docMk/>
      </pc:docMkLst>
      <pc:sldChg chg="delSp modSp">
        <pc:chgData name="Chad Vidden" userId="S::cvidden@uwlax.edu::fa919fd6-03f8-48d0-9b95-10ac8c9672df" providerId="AD" clId="Web-{7D6D3B51-51B3-C4D3-33B2-55B0D9066F4A}" dt="2021-03-09T20:07:31.965" v="4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D6D3B51-51B3-C4D3-33B2-55B0D9066F4A}" dt="2021-03-09T20:00:43.674" v="2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7D6D3B51-51B3-C4D3-33B2-55B0D9066F4A}" dt="2021-03-09T20:07:31.965" v="43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7D6D3B51-51B3-C4D3-33B2-55B0D9066F4A}" dt="2021-03-09T19:59:59.893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delSp">
        <pc:chgData name="Chad Vidden" userId="S::cvidden@uwlax.edu::fa919fd6-03f8-48d0-9b95-10ac8c9672df" providerId="AD" clId="Web-{7D6D3B51-51B3-C4D3-33B2-55B0D9066F4A}" dt="2021-03-09T20:00:15.784" v="1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7D6D3B51-51B3-C4D3-33B2-55B0D9066F4A}" dt="2021-03-09T20:00:15.784" v="1"/>
          <ac:inkMkLst>
            <pc:docMk/>
            <pc:sldMk cId="541778303" sldId="263"/>
            <ac:inkMk id="4" creationId="{219703FF-B5B1-45DC-8D68-61ED7207DB30}"/>
          </ac:inkMkLst>
        </pc:inkChg>
      </pc:sldChg>
      <pc:sldChg chg="modSp new modNotes">
        <pc:chgData name="Chad Vidden" userId="S::cvidden@uwlax.edu::fa919fd6-03f8-48d0-9b95-10ac8c9672df" providerId="AD" clId="Web-{7D6D3B51-51B3-C4D3-33B2-55B0D9066F4A}" dt="2021-03-09T20:11:21.134" v="192"/>
        <pc:sldMkLst>
          <pc:docMk/>
          <pc:sldMk cId="389752628" sldId="264"/>
        </pc:sldMkLst>
        <pc:spChg chg="mod">
          <ac:chgData name="Chad Vidden" userId="S::cvidden@uwlax.edu::fa919fd6-03f8-48d0-9b95-10ac8c9672df" providerId="AD" clId="Web-{7D6D3B51-51B3-C4D3-33B2-55B0D9066F4A}" dt="2021-03-09T20:07:53.559" v="59" actId="20577"/>
          <ac:spMkLst>
            <pc:docMk/>
            <pc:sldMk cId="389752628" sldId="264"/>
            <ac:spMk id="2" creationId="{279B07DB-C6B9-43ED-A668-93F2152BF300}"/>
          </ac:spMkLst>
        </pc:spChg>
      </pc:sldChg>
      <pc:sldChg chg="del">
        <pc:chgData name="Chad Vidden" userId="S::cvidden@uwlax.edu::fa919fd6-03f8-48d0-9b95-10ac8c9672df" providerId="AD" clId="Web-{7D6D3B51-51B3-C4D3-33B2-55B0D9066F4A}" dt="2021-03-09T20:00:24.409" v="7"/>
        <pc:sldMkLst>
          <pc:docMk/>
          <pc:sldMk cId="817005608" sldId="264"/>
        </pc:sldMkLst>
      </pc:sldChg>
      <pc:sldChg chg="modSp new modNotes">
        <pc:chgData name="Chad Vidden" userId="S::cvidden@uwlax.edu::fa919fd6-03f8-48d0-9b95-10ac8c9672df" providerId="AD" clId="Web-{7D6D3B51-51B3-C4D3-33B2-55B0D9066F4A}" dt="2021-03-09T20:09:47.744" v="158"/>
        <pc:sldMkLst>
          <pc:docMk/>
          <pc:sldMk cId="1390852423" sldId="265"/>
        </pc:sldMkLst>
        <pc:spChg chg="mod">
          <ac:chgData name="Chad Vidden" userId="S::cvidden@uwlax.edu::fa919fd6-03f8-48d0-9b95-10ac8c9672df" providerId="AD" clId="Web-{7D6D3B51-51B3-C4D3-33B2-55B0D9066F4A}" dt="2021-03-09T20:09:21.901" v="129" actId="20577"/>
          <ac:spMkLst>
            <pc:docMk/>
            <pc:sldMk cId="1390852423" sldId="265"/>
            <ac:spMk id="2" creationId="{C51A8EBE-597C-411B-B994-DB431B47B644}"/>
          </ac:spMkLst>
        </pc:spChg>
      </pc:sldChg>
      <pc:sldChg chg="del">
        <pc:chgData name="Chad Vidden" userId="S::cvidden@uwlax.edu::fa919fd6-03f8-48d0-9b95-10ac8c9672df" providerId="AD" clId="Web-{7D6D3B51-51B3-C4D3-33B2-55B0D9066F4A}" dt="2021-03-09T20:00:24.377" v="5"/>
        <pc:sldMkLst>
          <pc:docMk/>
          <pc:sldMk cId="2632555618" sldId="265"/>
        </pc:sldMkLst>
      </pc:sldChg>
      <pc:sldChg chg="del">
        <pc:chgData name="Chad Vidden" userId="S::cvidden@uwlax.edu::fa919fd6-03f8-48d0-9b95-10ac8c9672df" providerId="AD" clId="Web-{7D6D3B51-51B3-C4D3-33B2-55B0D9066F4A}" dt="2021-03-09T20:00:24.393" v="6"/>
        <pc:sldMkLst>
          <pc:docMk/>
          <pc:sldMk cId="1528889767" sldId="266"/>
        </pc:sldMkLst>
      </pc:sldChg>
      <pc:sldChg chg="modSp new">
        <pc:chgData name="Chad Vidden" userId="S::cvidden@uwlax.edu::fa919fd6-03f8-48d0-9b95-10ac8c9672df" providerId="AD" clId="Web-{7D6D3B51-51B3-C4D3-33B2-55B0D9066F4A}" dt="2021-03-09T20:11:00.384" v="167" actId="20577"/>
        <pc:sldMkLst>
          <pc:docMk/>
          <pc:sldMk cId="4244020616" sldId="266"/>
        </pc:sldMkLst>
        <pc:spChg chg="mod">
          <ac:chgData name="Chad Vidden" userId="S::cvidden@uwlax.edu::fa919fd6-03f8-48d0-9b95-10ac8c9672df" providerId="AD" clId="Web-{7D6D3B51-51B3-C4D3-33B2-55B0D9066F4A}" dt="2021-03-09T20:11:00.384" v="167" actId="20577"/>
          <ac:spMkLst>
            <pc:docMk/>
            <pc:sldMk cId="4244020616" sldId="266"/>
            <ac:spMk id="2" creationId="{2EA2B0BB-224E-4D73-B439-AD689152B6C2}"/>
          </ac:spMkLst>
        </pc:spChg>
      </pc:sldChg>
      <pc:sldChg chg="modSp new modNotes">
        <pc:chgData name="Chad Vidden" userId="S::cvidden@uwlax.edu::fa919fd6-03f8-48d0-9b95-10ac8c9672df" providerId="AD" clId="Web-{7D6D3B51-51B3-C4D3-33B2-55B0D9066F4A}" dt="2021-03-09T20:18:50.487" v="220" actId="20577"/>
        <pc:sldMkLst>
          <pc:docMk/>
          <pc:sldMk cId="4166258384" sldId="267"/>
        </pc:sldMkLst>
        <pc:spChg chg="mod">
          <ac:chgData name="Chad Vidden" userId="S::cvidden@uwlax.edu::fa919fd6-03f8-48d0-9b95-10ac8c9672df" providerId="AD" clId="Web-{7D6D3B51-51B3-C4D3-33B2-55B0D9066F4A}" dt="2021-03-09T20:18:50.487" v="220" actId="20577"/>
          <ac:spMkLst>
            <pc:docMk/>
            <pc:sldMk cId="4166258384" sldId="267"/>
            <ac:spMk id="2" creationId="{910DBAC2-B260-4651-AE1F-C11E4101D4BD}"/>
          </ac:spMkLst>
        </pc:spChg>
      </pc:sldChg>
      <pc:sldChg chg="add replId">
        <pc:chgData name="Chad Vidden" userId="S::cvidden@uwlax.edu::fa919fd6-03f8-48d0-9b95-10ac8c9672df" providerId="AD" clId="Web-{7D6D3B51-51B3-C4D3-33B2-55B0D9066F4A}" dt="2021-03-09T20:18:55.284" v="221"/>
        <pc:sldMkLst>
          <pc:docMk/>
          <pc:sldMk cId="3453824134" sldId="268"/>
        </pc:sldMkLst>
      </pc:sldChg>
      <pc:sldChg chg="del">
        <pc:chgData name="Chad Vidden" userId="S::cvidden@uwlax.edu::fa919fd6-03f8-48d0-9b95-10ac8c9672df" providerId="AD" clId="Web-{7D6D3B51-51B3-C4D3-33B2-55B0D9066F4A}" dt="2021-03-09T20:00:24.346" v="4"/>
        <pc:sldMkLst>
          <pc:docMk/>
          <pc:sldMk cId="4199554586" sldId="268"/>
        </pc:sldMkLst>
      </pc:sldChg>
      <pc:sldChg chg="del">
        <pc:chgData name="Chad Vidden" userId="S::cvidden@uwlax.edu::fa919fd6-03f8-48d0-9b95-10ac8c9672df" providerId="AD" clId="Web-{7D6D3B51-51B3-C4D3-33B2-55B0D9066F4A}" dt="2021-03-09T20:00:24.315" v="2"/>
        <pc:sldMkLst>
          <pc:docMk/>
          <pc:sldMk cId="28249749" sldId="269"/>
        </pc:sldMkLst>
      </pc:sldChg>
      <pc:sldChg chg="del">
        <pc:chgData name="Chad Vidden" userId="S::cvidden@uwlax.edu::fa919fd6-03f8-48d0-9b95-10ac8c9672df" providerId="AD" clId="Web-{7D6D3B51-51B3-C4D3-33B2-55B0D9066F4A}" dt="2021-03-09T20:00:24.315" v="3"/>
        <pc:sldMkLst>
          <pc:docMk/>
          <pc:sldMk cId="2220690842" sldId="270"/>
        </pc:sldMkLst>
      </pc:sldChg>
    </pc:docChg>
  </pc:docChgLst>
  <pc:docChgLst>
    <pc:chgData name="Chad Vidden" userId="S::cvidden@uwlax.edu::fa919fd6-03f8-48d0-9b95-10ac8c9672df" providerId="AD" clId="Web-{ECD38559-274F-C26F-1559-AAD2DDA3FB71}"/>
    <pc:docChg chg="addSld delSld modSld">
      <pc:chgData name="Chad Vidden" userId="S::cvidden@uwlax.edu::fa919fd6-03f8-48d0-9b95-10ac8c9672df" providerId="AD" clId="Web-{ECD38559-274F-C26F-1559-AAD2DDA3FB71}" dt="2021-01-26T16:49:44.796" v="514" actId="20577"/>
      <pc:docMkLst>
        <pc:docMk/>
      </pc:docMkLst>
      <pc:sldChg chg="modSp">
        <pc:chgData name="Chad Vidden" userId="S::cvidden@uwlax.edu::fa919fd6-03f8-48d0-9b95-10ac8c9672df" providerId="AD" clId="Web-{ECD38559-274F-C26F-1559-AAD2DDA3FB71}" dt="2021-01-26T16:32:33.366" v="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CD38559-274F-C26F-1559-AAD2DDA3FB71}" dt="2021-01-26T16:31:47.726" v="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CD38559-274F-C26F-1559-AAD2DDA3FB71}" dt="2021-01-26T16:32:33.366" v="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03" v="10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ECD38559-274F-C26F-1559-AAD2DDA3FB71}" dt="2021-01-26T16:33:18.819" v="13"/>
        <pc:sldMkLst>
          <pc:docMk/>
          <pc:sldMk cId="2574443264" sldId="264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5:25.423" v="320"/>
        <pc:sldMkLst>
          <pc:docMk/>
          <pc:sldMk cId="3767389311" sldId="264"/>
        </pc:sldMkLst>
        <pc:spChg chg="mod">
          <ac:chgData name="Chad Vidden" userId="S::cvidden@uwlax.edu::fa919fd6-03f8-48d0-9b95-10ac8c9672df" providerId="AD" clId="Web-{ECD38559-274F-C26F-1559-AAD2DDA3FB71}" dt="2021-01-26T16:34:27.412" v="26" actId="20577"/>
          <ac:spMkLst>
            <pc:docMk/>
            <pc:sldMk cId="3767389311" sldId="264"/>
            <ac:spMk id="2" creationId="{105C447F-CB0F-47DB-B540-72FF53C736DE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5:36.235" v="328" actId="20577"/>
        <pc:sldMkLst>
          <pc:docMk/>
          <pc:sldMk cId="1482998686" sldId="265"/>
        </pc:sldMkLst>
        <pc:spChg chg="mod">
          <ac:chgData name="Chad Vidden" userId="S::cvidden@uwlax.edu::fa919fd6-03f8-48d0-9b95-10ac8c9672df" providerId="AD" clId="Web-{ECD38559-274F-C26F-1559-AAD2DDA3FB71}" dt="2021-01-26T16:45:36.235" v="328" actId="20577"/>
          <ac:spMkLst>
            <pc:docMk/>
            <pc:sldMk cId="1482998686" sldId="265"/>
            <ac:spMk id="2" creationId="{D5CC976D-A3FE-4EAC-9FEC-E94446444C4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19" v="12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ECD38559-274F-C26F-1559-AAD2DDA3FB71}" dt="2021-01-26T16:33:18.803" v="11"/>
        <pc:sldMkLst>
          <pc:docMk/>
          <pc:sldMk cId="2539726724" sldId="266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9:33.921" v="513"/>
        <pc:sldMkLst>
          <pc:docMk/>
          <pc:sldMk cId="4178373312" sldId="266"/>
        </pc:sldMkLst>
        <pc:spChg chg="mod">
          <ac:chgData name="Chad Vidden" userId="S::cvidden@uwlax.edu::fa919fd6-03f8-48d0-9b95-10ac8c9672df" providerId="AD" clId="Web-{ECD38559-274F-C26F-1559-AAD2DDA3FB71}" dt="2021-01-26T16:40:21.863" v="287" actId="20577"/>
          <ac:spMkLst>
            <pc:docMk/>
            <pc:sldMk cId="4178373312" sldId="266"/>
            <ac:spMk id="2" creationId="{A5DBA1CA-ED9F-48D7-9145-ADA3E97A9A14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9:44.796" v="514" actId="20577"/>
        <pc:sldMkLst>
          <pc:docMk/>
          <pc:sldMk cId="2938737161" sldId="267"/>
        </pc:sldMkLst>
        <pc:spChg chg="mod">
          <ac:chgData name="Chad Vidden" userId="S::cvidden@uwlax.edu::fa919fd6-03f8-48d0-9b95-10ac8c9672df" providerId="AD" clId="Web-{ECD38559-274F-C26F-1559-AAD2DDA3FB71}" dt="2021-01-26T16:49:44.796" v="514" actId="20577"/>
          <ac:spMkLst>
            <pc:docMk/>
            <pc:sldMk cId="2938737161" sldId="267"/>
            <ac:spMk id="2" creationId="{9C77AE93-695C-40A3-B23D-2DB24C7F653D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2:10.788" v="7"/>
        <pc:sldMkLst>
          <pc:docMk/>
          <pc:sldMk cId="765299618" sldId="268"/>
        </pc:sldMkLst>
      </pc:sldChg>
      <pc:sldChg chg="del">
        <pc:chgData name="Chad Vidden" userId="S::cvidden@uwlax.edu::fa919fd6-03f8-48d0-9b95-10ac8c9672df" providerId="AD" clId="Web-{ECD38559-274F-C26F-1559-AAD2DDA3FB71}" dt="2021-01-26T16:32:10.788" v="6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BE7EB79F-007A-B000-B350-851F578C9902}"/>
    <pc:docChg chg="delSld modSld">
      <pc:chgData name="Chad Vidden" userId="S::cvidden@uwlax.edu::fa919fd6-03f8-48d0-9b95-10ac8c9672df" providerId="AD" clId="Web-{BE7EB79F-007A-B000-B350-851F578C9902}" dt="2021-03-24T19:40:51.139" v="24" actId="20577"/>
      <pc:docMkLst>
        <pc:docMk/>
      </pc:docMkLst>
      <pc:sldChg chg="modSp">
        <pc:chgData name="Chad Vidden" userId="S::cvidden@uwlax.edu::fa919fd6-03f8-48d0-9b95-10ac8c9672df" providerId="AD" clId="Web-{BE7EB79F-007A-B000-B350-851F578C9902}" dt="2021-03-24T19:40:51.139" v="2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E7EB79F-007A-B000-B350-851F578C9902}" dt="2021-03-24T19:40:51.139" v="24" actId="20577"/>
          <ac:spMkLst>
            <pc:docMk/>
            <pc:sldMk cId="3637318454" sldId="257"/>
            <ac:spMk id="2" creationId="{2E65DF66-721C-49F8-8A3B-ECA7E094359C}"/>
          </ac:spMkLst>
        </pc:spChg>
      </pc:sldChg>
      <pc:sldChg chg="del">
        <pc:chgData name="Chad Vidden" userId="S::cvidden@uwlax.edu::fa919fd6-03f8-48d0-9b95-10ac8c9672df" providerId="AD" clId="Web-{BE7EB79F-007A-B000-B350-851F578C9902}" dt="2021-03-24T19:40:19.592" v="6"/>
        <pc:sldMkLst>
          <pc:docMk/>
          <pc:sldMk cId="1539140931" sldId="264"/>
        </pc:sldMkLst>
      </pc:sldChg>
      <pc:sldChg chg="del">
        <pc:chgData name="Chad Vidden" userId="S::cvidden@uwlax.edu::fa919fd6-03f8-48d0-9b95-10ac8c9672df" providerId="AD" clId="Web-{BE7EB79F-007A-B000-B350-851F578C9902}" dt="2021-03-24T19:40:19.592" v="5"/>
        <pc:sldMkLst>
          <pc:docMk/>
          <pc:sldMk cId="2245105854" sldId="265"/>
        </pc:sldMkLst>
      </pc:sldChg>
      <pc:sldChg chg="del">
        <pc:chgData name="Chad Vidden" userId="S::cvidden@uwlax.edu::fa919fd6-03f8-48d0-9b95-10ac8c9672df" providerId="AD" clId="Web-{BE7EB79F-007A-B000-B350-851F578C9902}" dt="2021-03-24T19:40:19.592" v="4"/>
        <pc:sldMkLst>
          <pc:docMk/>
          <pc:sldMk cId="3074197735" sldId="266"/>
        </pc:sldMkLst>
      </pc:sldChg>
      <pc:sldChg chg="del">
        <pc:chgData name="Chad Vidden" userId="S::cvidden@uwlax.edu::fa919fd6-03f8-48d0-9b95-10ac8c9672df" providerId="AD" clId="Web-{BE7EB79F-007A-B000-B350-851F578C9902}" dt="2021-03-24T19:40:19.592" v="3"/>
        <pc:sldMkLst>
          <pc:docMk/>
          <pc:sldMk cId="2227614784" sldId="267"/>
        </pc:sldMkLst>
      </pc:sldChg>
      <pc:sldChg chg="del">
        <pc:chgData name="Chad Vidden" userId="S::cvidden@uwlax.edu::fa919fd6-03f8-48d0-9b95-10ac8c9672df" providerId="AD" clId="Web-{BE7EB79F-007A-B000-B350-851F578C9902}" dt="2021-03-24T19:40:19.592" v="2"/>
        <pc:sldMkLst>
          <pc:docMk/>
          <pc:sldMk cId="4053742063" sldId="268"/>
        </pc:sldMkLst>
      </pc:sldChg>
    </pc:docChg>
  </pc:docChgLst>
  <pc:docChgLst>
    <pc:chgData name="Chad Vidden" userId="S::cvidden@uwlax.edu::fa919fd6-03f8-48d0-9b95-10ac8c9672df" providerId="AD" clId="Web-{DB6CB79F-5005-B000-B350-81DBD2E12967}"/>
    <pc:docChg chg="addSld delSld modSld">
      <pc:chgData name="Chad Vidden" userId="S::cvidden@uwlax.edu::fa919fd6-03f8-48d0-9b95-10ac8c9672df" providerId="AD" clId="Web-{DB6CB79F-5005-B000-B350-81DBD2E12967}" dt="2021-03-24T14:36:06.064" v="162"/>
      <pc:docMkLst>
        <pc:docMk/>
      </pc:docMkLst>
      <pc:sldChg chg="delSp modSp">
        <pc:chgData name="Chad Vidden" userId="S::cvidden@uwlax.edu::fa919fd6-03f8-48d0-9b95-10ac8c9672df" providerId="AD" clId="Web-{DB6CB79F-5005-B000-B350-81DBD2E12967}" dt="2021-03-24T14:29:28.974" v="2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B6CB79F-5005-B000-B350-81DBD2E12967}" dt="2021-03-24T14:27:35.397" v="1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B6CB79F-5005-B000-B350-81DBD2E12967}" dt="2021-03-24T14:29:28.974" v="23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DB6CB79F-5005-B000-B350-81DBD2E12967}" dt="2021-03-24T14:27:36.038" v="11"/>
          <ac:inkMkLst>
            <pc:docMk/>
            <pc:sldMk cId="3637318454" sldId="257"/>
            <ac:inkMk id="5" creationId="{DBA82508-5DCF-4244-9944-DDB41FB1AC3A}"/>
          </ac:inkMkLst>
        </pc:inkChg>
      </pc:sldChg>
      <pc:sldChg chg="delSp">
        <pc:chgData name="Chad Vidden" userId="S::cvidden@uwlax.edu::fa919fd6-03f8-48d0-9b95-10ac8c9672df" providerId="AD" clId="Web-{DB6CB79F-5005-B000-B350-81DBD2E12967}" dt="2021-03-24T14:27:45.897" v="12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DB6CB79F-5005-B000-B350-81DBD2E12967}" dt="2021-03-24T14:27:45.897" v="12"/>
          <ac:inkMkLst>
            <pc:docMk/>
            <pc:sldMk cId="541778303" sldId="263"/>
            <ac:inkMk id="4" creationId="{6BA3DE49-1C65-428F-8EC1-3F2B6D8401BA}"/>
          </ac:inkMkLst>
        </pc:inkChg>
      </pc:sldChg>
      <pc:sldChg chg="modSp new modNotes">
        <pc:chgData name="Chad Vidden" userId="S::cvidden@uwlax.edu::fa919fd6-03f8-48d0-9b95-10ac8c9672df" providerId="AD" clId="Web-{DB6CB79F-5005-B000-B350-81DBD2E12967}" dt="2021-03-24T14:31:38.738" v="89"/>
        <pc:sldMkLst>
          <pc:docMk/>
          <pc:sldMk cId="1539140931" sldId="264"/>
        </pc:sldMkLst>
        <pc:spChg chg="mod">
          <ac:chgData name="Chad Vidden" userId="S::cvidden@uwlax.edu::fa919fd6-03f8-48d0-9b95-10ac8c9672df" providerId="AD" clId="Web-{DB6CB79F-5005-B000-B350-81DBD2E12967}" dt="2021-03-24T14:29:52.880" v="31" actId="20577"/>
          <ac:spMkLst>
            <pc:docMk/>
            <pc:sldMk cId="1539140931" sldId="264"/>
            <ac:spMk id="2" creationId="{5F2F1DBA-7D97-4636-B337-4D4F2AEB3CE3}"/>
          </ac:spMkLst>
        </pc:spChg>
      </pc:sldChg>
      <pc:sldChg chg="del">
        <pc:chgData name="Chad Vidden" userId="S::cvidden@uwlax.edu::fa919fd6-03f8-48d0-9b95-10ac8c9672df" providerId="AD" clId="Web-{DB6CB79F-5005-B000-B350-81DBD2E12967}" dt="2021-03-24T14:27:51.803" v="20"/>
        <pc:sldMkLst>
          <pc:docMk/>
          <pc:sldMk cId="2241347699" sldId="264"/>
        </pc:sldMkLst>
      </pc:sldChg>
      <pc:sldChg chg="modSp new modNotes">
        <pc:chgData name="Chad Vidden" userId="S::cvidden@uwlax.edu::fa919fd6-03f8-48d0-9b95-10ac8c9672df" providerId="AD" clId="Web-{DB6CB79F-5005-B000-B350-81DBD2E12967}" dt="2021-03-24T14:31:30.535" v="81"/>
        <pc:sldMkLst>
          <pc:docMk/>
          <pc:sldMk cId="2245105854" sldId="265"/>
        </pc:sldMkLst>
        <pc:spChg chg="mod">
          <ac:chgData name="Chad Vidden" userId="S::cvidden@uwlax.edu::fa919fd6-03f8-48d0-9b95-10ac8c9672df" providerId="AD" clId="Web-{DB6CB79F-5005-B000-B350-81DBD2E12967}" dt="2021-03-24T14:31:15.535" v="63" actId="20577"/>
          <ac:spMkLst>
            <pc:docMk/>
            <pc:sldMk cId="2245105854" sldId="265"/>
            <ac:spMk id="2" creationId="{F0FD2208-1513-4C63-8EDD-725FB5033E3F}"/>
          </ac:spMkLst>
        </pc:spChg>
      </pc:sldChg>
      <pc:sldChg chg="del">
        <pc:chgData name="Chad Vidden" userId="S::cvidden@uwlax.edu::fa919fd6-03f8-48d0-9b95-10ac8c9672df" providerId="AD" clId="Web-{DB6CB79F-5005-B000-B350-81DBD2E12967}" dt="2021-03-24T14:27:51.771" v="19"/>
        <pc:sldMkLst>
          <pc:docMk/>
          <pc:sldMk cId="4249835384" sldId="265"/>
        </pc:sldMkLst>
      </pc:sldChg>
      <pc:sldChg chg="del">
        <pc:chgData name="Chad Vidden" userId="S::cvidden@uwlax.edu::fa919fd6-03f8-48d0-9b95-10ac8c9672df" providerId="AD" clId="Web-{DB6CB79F-5005-B000-B350-81DBD2E12967}" dt="2021-03-24T14:27:51.725" v="17"/>
        <pc:sldMkLst>
          <pc:docMk/>
          <pc:sldMk cId="146838906" sldId="266"/>
        </pc:sldMkLst>
      </pc:sldChg>
      <pc:sldChg chg="modSp new modNotes">
        <pc:chgData name="Chad Vidden" userId="S::cvidden@uwlax.edu::fa919fd6-03f8-48d0-9b95-10ac8c9672df" providerId="AD" clId="Web-{DB6CB79F-5005-B000-B350-81DBD2E12967}" dt="2021-03-24T14:34:16.706" v="100"/>
        <pc:sldMkLst>
          <pc:docMk/>
          <pc:sldMk cId="3074197735" sldId="266"/>
        </pc:sldMkLst>
        <pc:spChg chg="mod">
          <ac:chgData name="Chad Vidden" userId="S::cvidden@uwlax.edu::fa919fd6-03f8-48d0-9b95-10ac8c9672df" providerId="AD" clId="Web-{DB6CB79F-5005-B000-B350-81DBD2E12967}" dt="2021-03-24T14:34:05.174" v="93" actId="20577"/>
          <ac:spMkLst>
            <pc:docMk/>
            <pc:sldMk cId="3074197735" sldId="266"/>
            <ac:spMk id="2" creationId="{AAEEEEBB-074F-4DEC-B212-6AA16D5AF15F}"/>
          </ac:spMkLst>
        </pc:spChg>
      </pc:sldChg>
      <pc:sldChg chg="modSp new modNotes">
        <pc:chgData name="Chad Vidden" userId="S::cvidden@uwlax.edu::fa919fd6-03f8-48d0-9b95-10ac8c9672df" providerId="AD" clId="Web-{DB6CB79F-5005-B000-B350-81DBD2E12967}" dt="2021-03-24T14:35:04.158" v="124"/>
        <pc:sldMkLst>
          <pc:docMk/>
          <pc:sldMk cId="2227614784" sldId="267"/>
        </pc:sldMkLst>
        <pc:spChg chg="mod">
          <ac:chgData name="Chad Vidden" userId="S::cvidden@uwlax.edu::fa919fd6-03f8-48d0-9b95-10ac8c9672df" providerId="AD" clId="Web-{DB6CB79F-5005-B000-B350-81DBD2E12967}" dt="2021-03-24T14:34:27.534" v="111" actId="20577"/>
          <ac:spMkLst>
            <pc:docMk/>
            <pc:sldMk cId="2227614784" sldId="267"/>
            <ac:spMk id="2" creationId="{BC0A13F6-D3FA-48A5-B213-CB34BBC4DDD8}"/>
          </ac:spMkLst>
        </pc:spChg>
      </pc:sldChg>
      <pc:sldChg chg="del">
        <pc:chgData name="Chad Vidden" userId="S::cvidden@uwlax.edu::fa919fd6-03f8-48d0-9b95-10ac8c9672df" providerId="AD" clId="Web-{DB6CB79F-5005-B000-B350-81DBD2E12967}" dt="2021-03-24T14:27:51.646" v="13"/>
        <pc:sldMkLst>
          <pc:docMk/>
          <pc:sldMk cId="4275478640" sldId="267"/>
        </pc:sldMkLst>
      </pc:sldChg>
      <pc:sldChg chg="del">
        <pc:chgData name="Chad Vidden" userId="S::cvidden@uwlax.edu::fa919fd6-03f8-48d0-9b95-10ac8c9672df" providerId="AD" clId="Web-{DB6CB79F-5005-B000-B350-81DBD2E12967}" dt="2021-03-24T14:27:51.740" v="18"/>
        <pc:sldMkLst>
          <pc:docMk/>
          <pc:sldMk cId="841163138" sldId="268"/>
        </pc:sldMkLst>
      </pc:sldChg>
      <pc:sldChg chg="modSp new modNotes">
        <pc:chgData name="Chad Vidden" userId="S::cvidden@uwlax.edu::fa919fd6-03f8-48d0-9b95-10ac8c9672df" providerId="AD" clId="Web-{DB6CB79F-5005-B000-B350-81DBD2E12967}" dt="2021-03-24T14:36:06.064" v="162"/>
        <pc:sldMkLst>
          <pc:docMk/>
          <pc:sldMk cId="4053742063" sldId="268"/>
        </pc:sldMkLst>
        <pc:spChg chg="mod">
          <ac:chgData name="Chad Vidden" userId="S::cvidden@uwlax.edu::fa919fd6-03f8-48d0-9b95-10ac8c9672df" providerId="AD" clId="Web-{DB6CB79F-5005-B000-B350-81DBD2E12967}" dt="2021-03-24T14:35:45.330" v="144" actId="20577"/>
          <ac:spMkLst>
            <pc:docMk/>
            <pc:sldMk cId="4053742063" sldId="268"/>
            <ac:spMk id="2" creationId="{9A4FCE49-9C63-4A71-856E-7C8AFA2D6F7E}"/>
          </ac:spMkLst>
        </pc:spChg>
      </pc:sldChg>
      <pc:sldChg chg="del">
        <pc:chgData name="Chad Vidden" userId="S::cvidden@uwlax.edu::fa919fd6-03f8-48d0-9b95-10ac8c9672df" providerId="AD" clId="Web-{DB6CB79F-5005-B000-B350-81DBD2E12967}" dt="2021-03-24T14:27:51.693" v="16"/>
        <pc:sldMkLst>
          <pc:docMk/>
          <pc:sldMk cId="1063891119" sldId="269"/>
        </pc:sldMkLst>
      </pc:sldChg>
      <pc:sldChg chg="del">
        <pc:chgData name="Chad Vidden" userId="S::cvidden@uwlax.edu::fa919fd6-03f8-48d0-9b95-10ac8c9672df" providerId="AD" clId="Web-{DB6CB79F-5005-B000-B350-81DBD2E12967}" dt="2021-03-24T14:27:51.678" v="15"/>
        <pc:sldMkLst>
          <pc:docMk/>
          <pc:sldMk cId="2305185672" sldId="270"/>
        </pc:sldMkLst>
      </pc:sldChg>
      <pc:sldChg chg="del">
        <pc:chgData name="Chad Vidden" userId="S::cvidden@uwlax.edu::fa919fd6-03f8-48d0-9b95-10ac8c9672df" providerId="AD" clId="Web-{DB6CB79F-5005-B000-B350-81DBD2E12967}" dt="2021-03-24T14:27:51.646" v="14"/>
        <pc:sldMkLst>
          <pc:docMk/>
          <pc:sldMk cId="2546473248" sldId="271"/>
        </pc:sldMkLst>
      </pc:sldChg>
    </pc:docChg>
  </pc:docChgLst>
  <pc:docChgLst>
    <pc:chgData name="Chad Vidden" userId="fa919fd6-03f8-48d0-9b95-10ac8c9672df" providerId="ADAL" clId="{224DC812-1257-4471-BFB2-9DCF740C46C8}"/>
    <pc:docChg chg="addSld modSld sldOrd">
      <pc:chgData name="Chad Vidden" userId="fa919fd6-03f8-48d0-9b95-10ac8c9672df" providerId="ADAL" clId="{224DC812-1257-4471-BFB2-9DCF740C46C8}" dt="2021-02-19T15:41:00.582" v="6"/>
      <pc:docMkLst>
        <pc:docMk/>
      </pc:docMkLst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3637318454" sldId="257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541778303" sldId="263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541778303" sldId="263"/>
            <ac:inkMk id="4" creationId="{219703FF-B5B1-45DC-8D68-61ED7207DB30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817005608" sldId="264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817005608" sldId="264"/>
            <ac:inkMk id="4" creationId="{2720E98A-4282-4FFC-A4B8-F9D1B804F84B}"/>
          </ac:inkMkLst>
        </pc:inkChg>
      </pc:sldChg>
      <pc:sldChg chg="addSp">
        <pc:chgData name="Chad Vidden" userId="fa919fd6-03f8-48d0-9b95-10ac8c9672df" providerId="ADAL" clId="{224DC812-1257-4471-BFB2-9DCF740C46C8}" dt="2021-02-19T15:32:10.426" v="3"/>
        <pc:sldMkLst>
          <pc:docMk/>
          <pc:sldMk cId="2632555618" sldId="265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2632555618" sldId="265"/>
            <ac:inkMk id="4" creationId="{8C740B35-9762-40A8-9481-F754FD91DA11}"/>
          </ac:inkMkLst>
        </pc:inkChg>
      </pc:sldChg>
      <pc:sldChg chg="addSp ord">
        <pc:chgData name="Chad Vidden" userId="fa919fd6-03f8-48d0-9b95-10ac8c9672df" providerId="ADAL" clId="{224DC812-1257-4471-BFB2-9DCF740C46C8}" dt="2021-02-19T15:20:57.342" v="2"/>
        <pc:sldMkLst>
          <pc:docMk/>
          <pc:sldMk cId="1528889767" sldId="266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1528889767" sldId="266"/>
            <ac:inkMk id="4" creationId="{B13721F4-81AF-4387-BF7F-6B00745458A6}"/>
          </ac:inkMkLst>
        </pc:inkChg>
      </pc:sldChg>
      <pc:sldChg chg="addSp">
        <pc:chgData name="Chad Vidden" userId="fa919fd6-03f8-48d0-9b95-10ac8c9672df" providerId="ADAL" clId="{224DC812-1257-4471-BFB2-9DCF740C46C8}" dt="2021-02-19T15:37:35.900" v="5"/>
        <pc:sldMkLst>
          <pc:docMk/>
          <pc:sldMk cId="4199554586" sldId="268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4199554586" sldId="268"/>
            <ac:inkMk id="4" creationId="{863E4EE7-481D-4D8A-BECA-21E4B7D77E69}"/>
          </ac:inkMkLst>
        </pc:inkChg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4199554586" sldId="268"/>
            <ac:inkMk id="5" creationId="{C379C34F-ACCD-47E3-A16F-D927B211198D}"/>
          </ac:inkMkLst>
        </pc:inkChg>
      </pc:sldChg>
      <pc:sldChg chg="addSp">
        <pc:chgData name="Chad Vidden" userId="fa919fd6-03f8-48d0-9b95-10ac8c9672df" providerId="ADAL" clId="{224DC812-1257-4471-BFB2-9DCF740C46C8}" dt="2021-02-19T15:41:00.582" v="6"/>
        <pc:sldMkLst>
          <pc:docMk/>
          <pc:sldMk cId="28249749" sldId="269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8249749" sldId="269"/>
            <ac:inkMk id="4" creationId="{2AAD23CF-E7D5-49F7-BF34-AD0815F90D80}"/>
          </ac:inkMkLst>
        </pc:inkChg>
        <pc:inkChg chg="add">
          <ac:chgData name="Chad Vidden" userId="fa919fd6-03f8-48d0-9b95-10ac8c9672df" providerId="ADAL" clId="{224DC812-1257-4471-BFB2-9DCF740C46C8}" dt="2021-02-19T15:41:00.582" v="6"/>
          <ac:inkMkLst>
            <pc:docMk/>
            <pc:sldMk cId="28249749" sldId="269"/>
            <ac:inkMk id="5" creationId="{37AC918C-0FBD-4B0C-99C3-5D68B985AF62}"/>
          </ac:inkMkLst>
        </pc:inkChg>
      </pc:sldChg>
      <pc:sldChg chg="addSp new">
        <pc:chgData name="Chad Vidden" userId="fa919fd6-03f8-48d0-9b95-10ac8c9672df" providerId="ADAL" clId="{224DC812-1257-4471-BFB2-9DCF740C46C8}" dt="2021-02-19T15:37:35.900" v="5"/>
        <pc:sldMkLst>
          <pc:docMk/>
          <pc:sldMk cId="2220690842" sldId="270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220690842" sldId="270"/>
            <ac:inkMk id="4" creationId="{A258009A-CCE6-4C4B-972F-839531AEBAE9}"/>
          </ac:inkMkLst>
        </pc:inkChg>
      </pc:sldChg>
    </pc:docChg>
  </pc:docChgLst>
  <pc:docChgLst>
    <pc:chgData name="Chad" userId="fa919fd6-03f8-48d0-9b95-10ac8c9672df" providerId="ADAL" clId="{5F11C306-4C39-45F3-A513-511E937EA9B0}"/>
    <pc:docChg chg="modSld">
      <pc:chgData name="Chad" userId="fa919fd6-03f8-48d0-9b95-10ac8c9672df" providerId="ADAL" clId="{5F11C306-4C39-45F3-A513-511E937EA9B0}" dt="2021-03-29T16:01:50.626" v="0"/>
      <pc:docMkLst>
        <pc:docMk/>
      </pc:docMkLst>
      <pc:sldChg chg="addSp">
        <pc:chgData name="Chad" userId="fa919fd6-03f8-48d0-9b95-10ac8c9672df" providerId="ADAL" clId="{5F11C306-4C39-45F3-A513-511E937EA9B0}" dt="2021-03-29T16:01:50.626" v="0"/>
        <pc:sldMkLst>
          <pc:docMk/>
          <pc:sldMk cId="3637318454" sldId="257"/>
        </pc:sldMkLst>
        <pc:inkChg chg="add">
          <ac:chgData name="Chad" userId="fa919fd6-03f8-48d0-9b95-10ac8c9672df" providerId="ADAL" clId="{5F11C306-4C39-45F3-A513-511E937EA9B0}" dt="2021-03-29T16:01:50.626" v="0"/>
          <ac:inkMkLst>
            <pc:docMk/>
            <pc:sldMk cId="3637318454" sldId="257"/>
            <ac:inkMk id="5" creationId="{D39861F4-59C8-4EAD-B972-5E4AA2C5357B}"/>
          </ac:inkMkLst>
        </pc:inkChg>
      </pc:sldChg>
      <pc:sldChg chg="addSp">
        <pc:chgData name="Chad" userId="fa919fd6-03f8-48d0-9b95-10ac8c9672df" providerId="ADAL" clId="{5F11C306-4C39-45F3-A513-511E937EA9B0}" dt="2021-03-29T16:01:50.626" v="0"/>
        <pc:sldMkLst>
          <pc:docMk/>
          <pc:sldMk cId="541778303" sldId="263"/>
        </pc:sldMkLst>
        <pc:inkChg chg="add">
          <ac:chgData name="Chad" userId="fa919fd6-03f8-48d0-9b95-10ac8c9672df" providerId="ADAL" clId="{5F11C306-4C39-45F3-A513-511E937EA9B0}" dt="2021-03-29T16:01:50.626" v="0"/>
          <ac:inkMkLst>
            <pc:docMk/>
            <pc:sldMk cId="541778303" sldId="263"/>
            <ac:inkMk id="4" creationId="{1FED61DE-619B-4F0E-A632-17BF6FC454D4}"/>
          </ac:inkMkLst>
        </pc:inkChg>
      </pc:sldChg>
      <pc:sldChg chg="addSp">
        <pc:chgData name="Chad" userId="fa919fd6-03f8-48d0-9b95-10ac8c9672df" providerId="ADAL" clId="{5F11C306-4C39-45F3-A513-511E937EA9B0}" dt="2021-03-29T16:01:50.626" v="0"/>
        <pc:sldMkLst>
          <pc:docMk/>
          <pc:sldMk cId="4098699433" sldId="264"/>
        </pc:sldMkLst>
        <pc:inkChg chg="add">
          <ac:chgData name="Chad" userId="fa919fd6-03f8-48d0-9b95-10ac8c9672df" providerId="ADAL" clId="{5F11C306-4C39-45F3-A513-511E937EA9B0}" dt="2021-03-29T16:01:50.626" v="0"/>
          <ac:inkMkLst>
            <pc:docMk/>
            <pc:sldMk cId="4098699433" sldId="264"/>
            <ac:inkMk id="4" creationId="{EA5F5E5C-0ACF-4F0F-ACA5-B4D1641BC30B}"/>
          </ac:inkMkLst>
        </pc:inkChg>
      </pc:sldChg>
      <pc:sldChg chg="addSp">
        <pc:chgData name="Chad" userId="fa919fd6-03f8-48d0-9b95-10ac8c9672df" providerId="ADAL" clId="{5F11C306-4C39-45F3-A513-511E937EA9B0}" dt="2021-03-29T16:01:50.626" v="0"/>
        <pc:sldMkLst>
          <pc:docMk/>
          <pc:sldMk cId="1420788605" sldId="265"/>
        </pc:sldMkLst>
        <pc:inkChg chg="add">
          <ac:chgData name="Chad" userId="fa919fd6-03f8-48d0-9b95-10ac8c9672df" providerId="ADAL" clId="{5F11C306-4C39-45F3-A513-511E937EA9B0}" dt="2021-03-29T16:01:50.626" v="0"/>
          <ac:inkMkLst>
            <pc:docMk/>
            <pc:sldMk cId="1420788605" sldId="265"/>
            <ac:inkMk id="4" creationId="{1FEEF229-17D6-4ABD-8EA3-CB98D9C71034}"/>
          </ac:inkMkLst>
        </pc:inkChg>
      </pc:sldChg>
      <pc:sldChg chg="addSp">
        <pc:chgData name="Chad" userId="fa919fd6-03f8-48d0-9b95-10ac8c9672df" providerId="ADAL" clId="{5F11C306-4C39-45F3-A513-511E937EA9B0}" dt="2021-03-29T16:01:50.626" v="0"/>
        <pc:sldMkLst>
          <pc:docMk/>
          <pc:sldMk cId="119227211" sldId="266"/>
        </pc:sldMkLst>
        <pc:inkChg chg="add">
          <ac:chgData name="Chad" userId="fa919fd6-03f8-48d0-9b95-10ac8c9672df" providerId="ADAL" clId="{5F11C306-4C39-45F3-A513-511E937EA9B0}" dt="2021-03-29T16:01:50.626" v="0"/>
          <ac:inkMkLst>
            <pc:docMk/>
            <pc:sldMk cId="119227211" sldId="266"/>
            <ac:inkMk id="4" creationId="{6C22BFE1-794E-4D81-B548-702B254A8501}"/>
          </ac:inkMkLst>
        </pc:inkChg>
      </pc:sldChg>
      <pc:sldChg chg="addSp">
        <pc:chgData name="Chad" userId="fa919fd6-03f8-48d0-9b95-10ac8c9672df" providerId="ADAL" clId="{5F11C306-4C39-45F3-A513-511E937EA9B0}" dt="2021-03-29T16:01:50.626" v="0"/>
        <pc:sldMkLst>
          <pc:docMk/>
          <pc:sldMk cId="2772727836" sldId="267"/>
        </pc:sldMkLst>
        <pc:inkChg chg="add">
          <ac:chgData name="Chad" userId="fa919fd6-03f8-48d0-9b95-10ac8c9672df" providerId="ADAL" clId="{5F11C306-4C39-45F3-A513-511E937EA9B0}" dt="2021-03-29T16:01:50.626" v="0"/>
          <ac:inkMkLst>
            <pc:docMk/>
            <pc:sldMk cId="2772727836" sldId="267"/>
            <ac:inkMk id="4" creationId="{911002EE-74B3-48C3-B459-91DA02A8277D}"/>
          </ac:inkMkLst>
        </pc:inkChg>
      </pc:sldChg>
      <pc:sldChg chg="addSp">
        <pc:chgData name="Chad" userId="fa919fd6-03f8-48d0-9b95-10ac8c9672df" providerId="ADAL" clId="{5F11C306-4C39-45F3-A513-511E937EA9B0}" dt="2021-03-29T16:01:50.626" v="0"/>
        <pc:sldMkLst>
          <pc:docMk/>
          <pc:sldMk cId="306599964" sldId="268"/>
        </pc:sldMkLst>
        <pc:inkChg chg="add">
          <ac:chgData name="Chad" userId="fa919fd6-03f8-48d0-9b95-10ac8c9672df" providerId="ADAL" clId="{5F11C306-4C39-45F3-A513-511E937EA9B0}" dt="2021-03-29T16:01:50.626" v="0"/>
          <ac:inkMkLst>
            <pc:docMk/>
            <pc:sldMk cId="306599964" sldId="268"/>
            <ac:inkMk id="4" creationId="{82B36F47-5A54-4E68-A9E3-F7B21FD19B07}"/>
          </ac:inkMkLst>
        </pc:inkChg>
      </pc:sldChg>
      <pc:sldChg chg="addSp">
        <pc:chgData name="Chad" userId="fa919fd6-03f8-48d0-9b95-10ac8c9672df" providerId="ADAL" clId="{5F11C306-4C39-45F3-A513-511E937EA9B0}" dt="2021-03-29T16:01:50.626" v="0"/>
        <pc:sldMkLst>
          <pc:docMk/>
          <pc:sldMk cId="1367655535" sldId="269"/>
        </pc:sldMkLst>
        <pc:inkChg chg="add">
          <ac:chgData name="Chad" userId="fa919fd6-03f8-48d0-9b95-10ac8c9672df" providerId="ADAL" clId="{5F11C306-4C39-45F3-A513-511E937EA9B0}" dt="2021-03-29T16:01:50.626" v="0"/>
          <ac:inkMkLst>
            <pc:docMk/>
            <pc:sldMk cId="1367655535" sldId="269"/>
            <ac:inkMk id="4" creationId="{7A896C7C-B469-4089-BE21-D025C3E9F8FB}"/>
          </ac:inkMkLst>
        </pc:inkChg>
      </pc:sldChg>
      <pc:sldChg chg="addSp">
        <pc:chgData name="Chad" userId="fa919fd6-03f8-48d0-9b95-10ac8c9672df" providerId="ADAL" clId="{5F11C306-4C39-45F3-A513-511E937EA9B0}" dt="2021-03-29T16:01:50.626" v="0"/>
        <pc:sldMkLst>
          <pc:docMk/>
          <pc:sldMk cId="1898184351" sldId="270"/>
        </pc:sldMkLst>
        <pc:inkChg chg="add">
          <ac:chgData name="Chad" userId="fa919fd6-03f8-48d0-9b95-10ac8c9672df" providerId="ADAL" clId="{5F11C306-4C39-45F3-A513-511E937EA9B0}" dt="2021-03-29T16:01:50.626" v="0"/>
          <ac:inkMkLst>
            <pc:docMk/>
            <pc:sldMk cId="1898184351" sldId="270"/>
            <ac:inkMk id="4" creationId="{C1A7C9D0-2AF0-4092-B6EE-5039F6381B64}"/>
          </ac:inkMkLst>
        </pc:ink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E6DE2550-FFA1-CFDB-9100-4410AD56A547}"/>
    <pc:docChg chg="modSld">
      <pc:chgData name="Chad Vidden" userId="S::cvidden@uwlax.edu::fa919fd6-03f8-48d0-9b95-10ac8c9672df" providerId="AD" clId="Web-{E6DE2550-FFA1-CFDB-9100-4410AD56A547}" dt="2021-01-26T16:52:03.932" v="24"/>
      <pc:docMkLst>
        <pc:docMk/>
      </pc:docMkLst>
      <pc:sldChg chg="modNotes">
        <pc:chgData name="Chad Vidden" userId="S::cvidden@uwlax.edu::fa919fd6-03f8-48d0-9b95-10ac8c9672df" providerId="AD" clId="Web-{E6DE2550-FFA1-CFDB-9100-4410AD56A547}" dt="2021-01-26T16:52:03.932" v="24"/>
        <pc:sldMkLst>
          <pc:docMk/>
          <pc:sldMk cId="3767389311" sldId="264"/>
        </pc:sldMkLst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9T15:25:32.95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5831 2342 23 0,'7'0'11'0,"15"-3"3"0,-15 3 12 15,3-9-24-15,4 2 0 0,1 4 3 16,-5-6 0-16,1 2-5 15,-8 1 1-15,4 3 4 16,-7 3 0-16,0-6-1 16,-7 3 0-16,-3-7-2 15,-8 4 1-15,4 3-2 16,-11 3 1-16,-7 0-2 16,-10 0 1-16,-7 9-1 15,-1 10 0-15,-3-3 0 16,4 6 1-16,0 12-1 15,10 4 0-15,4 3 1 16,20 6 0-16,8 12 0 16,18-6 0-16,14-6 0 15,17-3 1-15,18-19-1 16,7-21 0-16,7-8-4 16,4-11 0-16,-8-1-11 15,1 4 1-15,-15-7-3 0,-13 12 1 16</inkml:trace>
  <inkml:trace contextRef="#ctx0" brushRef="#br0" timeOffset="552.79">6219 2160 42 0,'-14'10'21'0,"-10"15"-18"15,20-22 38-15,-6 16-40 16,-8 12 1-16,4 16 0 16,7 9 1-16,-4 20-4 15,1-4 0-15,-1-9 2 16,0-7 1-16,4-6-2 16,4-9 1-16,-1-16-1 15,4-9 0-15,4-16 0 0,6-10 0 16,5-18-1-16,2 3 0 15,4-10-1-15,1 7 0 16,-1 9 0-16,-4-6 1 16,1 16 0-16,-4 0 0 15,0 12 1-15,7 3 0 16,-7 10 0-16,4 6 1 16,-4 6-1-16,0-6 0 15,0 6 0-15,1-3 0 16,2 3 0-16,-3-9 0 0,7-6-3 15,-3-1 0-15,-4-12-10 16,4 0 0-16,-15-12-1 16,8-1 1-16</inkml:trace>
  <inkml:trace contextRef="#ctx0" brushRef="#br0" timeOffset="1828.39">6858 2248 42 0,'7'3'21'0,"7"-3"-24"0,-7 0 42 15,4 0-36-15,-1-3 0 16,5 0 1-16,9 0 0 16,8 0-5-16,7-4 0 15,-4 7 3-15,-3-6 1 16,-4 6-2-16,-3 6 0 16,-8 1-1-16,1 5 0 15,-14 7-1-15,-4 6 0 16,-4-9 0-16,-3 3 0 15,-7-1-1-15,-4 11 1 16,-3-11-2-16,0 4 1 0,7 0-1 16,0-6 1-16,3 3 0 15,4-4 0-15,11 4 1 16,10-6 1-16,3 2 1 16,15 4 0-16,0 0 0 15,17-3 1-15,-7-1 0 16,4 4 0-16,-10-6-1 15,-8 9 0-15,-11 6 0 16,-17 6 0-16,-21 7-1 16,-14-6 0-16,-14-1-4 15,-8-15 1-15,1-3-11 16,-4-16 1-16</inkml:trace>
  <inkml:trace contextRef="#ctx0" brushRef="#br0" timeOffset="2579.31">8361 2721 44 0,'10'10'22'0,"12"-10"-18"0,-15 0 33 16,10 0-36-16,-6 0 1 15,7-6 1-15,3-4 0 16,-7-2-4-16,0 5 0 15,0-8 2-15,-3-4 1 16,-4 0-2-16,3 0 1 16,-10 0-2-16,0-2 0 15,-10 2-2 1,-4 6 1-16,-1 13-1 16,-2 0 1-16,3 3-1 15,-7 13 0-15,6 6 1 16,5 9 0-16,6 1 2 15,4 8 0-15,11-5 1 16,7-7 1-16,6-3-2 16,-3-6 0-16,15-10-5 15,-1-9 0-15,4-9-7 16,0 0 0-16</inkml:trace>
  <inkml:trace contextRef="#ctx0" brushRef="#br0" timeOffset="2971.4">8791 2794 40 0,'7'18'20'0,"-17"-14"-21"0,10-4 32 16,0-4-31-16,-4-5 1 15,1 0-1-15,3-1 1 16,0-2-1-16,0 5 0 16,3-5 0-16,4-1 1 15,7-2-2-15,-3-4 0 16,0 3 0-16,3 4 0 0,3-7-1 16,4 9 1-16,1 4 0 15,2 6 0-15,-3 0 1 16,1 6 0-16,-1 4 0 15,0 9 1-15,-3-1-1 16,-1-8 1-16,-3 9-1 16,0 6 1-16,-3-10-1 15,0 4 0-15,-4 0-4 16,0-10 1-16,-4 1-8 16,8-7 1-16</inkml:trace>
  <inkml:trace contextRef="#ctx0" brushRef="#br0" timeOffset="3421.38">9543 2151 36 0,'24'34'18'0,"-13"-2"-16"0,-11-17 28 15,0 14-29-15,-4 5 1 16,1 19 0-16,-1 1 0 16,1 2-3-16,-1 4 1 15,1-13 2-15,-1-7 1 0,1-11-1 16,3-7 1-16,0 3-1 16,-4-10 0-16,1-15 0 15,3-6 0-15,-11-6-1 16,0-7 0-16,-3 3-3 15,-3 0 0-15,-4 4-1 16,-1-4 1-16,-2 10-2 16,-5 6 1-16,1 6 0 15,7 4 0-15,3 8 2 16,4 7 0-16,4 4 2 16,10-1 0-16,10-3 1 15,1 0 1-15,10-9 0 16,11-7 0-16,10-6-1 15,-3-6 1-15,0 3-7 16,-7-9 1-16,-8 9-10 16,-10-3 0-16</inkml:trace>
  <inkml:trace contextRef="#ctx0" brushRef="#br0" timeOffset="4274.58">5383 3092 18 0,'-3'9'9'0,"28"-6"9"16,-22-3 0-16,8 0-15 15,3 0 0-15,7 0 2 16,7-3 0-16,7 3-6 16,11 0 0-16,11 3 5 15,3-3 0-15,28 3 0 16,21 7 0-16,15-4-1 15,20 3 1-15,26 4-1 16,10 2 1-16,14 1-1 16,3 3 1-16,15 3-1 15,10 3 0-15,7 0-1 0,11 0 1 16,0-3-1-16,18-3 0 16,-4-3-1-16,3-1 0 15,-20-2-4-15,-15 6 1 16,-10 6-8-16,-29-6 0 15,-38-1-7-15,-22 14 1 16</inkml:trace>
  <inkml:trace contextRef="#ctx0" brushRef="#br0" timeOffset="4971.22">9924 2427 44 0,'-4'9'22'0,"4"-15"-21"16,0 6 35-16,0 0-35 16,0 0 0-16,4 6-3 15,-4-6 1-15,3 0-5 16,1 3 1-16,-4 4-8 16,3-4 1-16</inkml:trace>
  <inkml:trace contextRef="#ctx0" brushRef="#br0" timeOffset="5116.13">9955 2637 37 0,'0'6'18'0,"4"-6"-33"0,-4 0 27 15,0 0-25-15,0-9 0 0</inkml:trace>
  <inkml:trace contextRef="#ctx0" brushRef="#br0" timeOffset="9606.7">11268 2257 26 0,'10'-9'13'0,"11"-7"0"0,-13 7 13 15,-1 9-22-15,0-6 0 16,10 2 4-16,1-2 0 15,3 6-9-15,4 0 0 16,3 0 6-16,-3-3 0 16,-4 6-3-16,-3 3 1 15,-1 7-2-15,-3 3 0 0,0 3-2 16,-7 6 1-16,-3-7-1 16,-8 17 1-16,-17 9-2 15,-7 9 1-15,-7 0-2 16,-8 10 0-16,-13-22-1 15,0 0 0-15,-4-16-1 16,7 3 1-16,7-15 0 16,3-1 0-16,12-3 2 15,6-9 1-15,11-6 2 16,7-6 0-16,7-4 0 16,7-3 1-16,7 3 1 15,7 7 1-15,4 3 0 16,7 3 0-16,3 12 0 15,0-3 0-15,-7 4 0 16,4 9 0-16,7-1-1 16,0-5 0-16,3 3-1 15,0-1 0-15,-3-5-2 16,0 2 1-16,3-2-8 0,-3-4 1 16,-4-6-10-16,-6 6 1 15</inkml:trace>
  <inkml:trace contextRef="#ctx0" brushRef="#br0" timeOffset="12143.66">13166 2596 40 0,'7'0'20'0,"7"-3"-15"16,-14 0 27-16,-7-3-30 16,0 2 0-16,-4-5 0 15,-3 0 0-15,-4-7-4 16,-6 6 1-16,-1 1 2 16,4 3 0-16,-4 6-1 0,0 0 0 15,4 0-1-15,0 6 1 31,7 19 0-31,3 3 0 16,8-3 0-16,3 4 0 16,7-4 0-16,4-3 0 15,-4-7 0-15,0-11 1 16,7-4-1-16,0-4 0 16,-4-11-1-16,1 2 0 15,0-6 0-15,-1 7 0 16,1-1-1-16,-4 4 1 15,0-1 0-15,3 1 0 0,-2 6 0 16,6 3 1-16,-4 3 1 16,4 6 1-16,0 1 0 15,1 9 0-15,-5-4-1 16,1 14 1-16,-1-17 0 16,-3 1 0-16,0-1-4 15,0-6 0-15,4 4-8 16,0-1 1-16,-1-9-5 15,4 3 1-15</inkml:trace>
  <inkml:trace contextRef="#ctx0" brushRef="#br0" timeOffset="12564.53">13434 2922 43 0,'-4'50'21'0,"-3"32"-20"0,0-66 39 16,7 2-38-16,-3-2 0 15,-1 0-1-15,1-4 1 16,-1-9-2-16,1-6 0 16,-1-16 1-16,0-6 1 15,4-6-1-15,0 0 0 16,4-13-1-16,-4-10 1 0,0 4-2 15,4 0 0-15,-1 0-3 16,1 3 0-16,3 6 0 16,7 7 1-16,0 5-1 15,3 7 1-15,1 10 2 16,-4 6 0-16,4 3 3 16,-4 6 1-16,0 9 0 15,-10 7 0-15,-4 6 0 16,-4-9 0-16,-10 12-1 15,-11-6 0-15,-6 0-6 16,-1-13 1-16,-3 1-10 16,10-10 0-16,4 3-1 15,14-6 0-15</inkml:trace>
  <inkml:trace contextRef="#ctx0" brushRef="#br0" timeOffset="12983.23">13864 2762 44 0,'-7'54'22'0,"-3"30"-22"0,6-71 43 16,0 9-42-16,1 0 0 15,-1-4 0-15,-3-8 0 16,0-4-2-16,0-12 1 0,0-7 1 16,0-5 0-16,4-17-2 15,-1 1 1-15,4-10-1 16,0-3 0-16,4 3-2 16,3-10 0-16,3 7 0 15,4 7 0-15,8 5 1 16,6 13 1-16,4 3 0 15,3 13 0-15,-7 9 2 16,-3 7 0-16,-8 2-1 16,-3 7 1-16,-6 6-1 15,-8 3 1-15,-11-3-3 16,-7-6 0-16,-6 3-8 16,-1-9 0-16,-3-7-2 15,7-9 0-15</inkml:trace>
  <inkml:trace contextRef="#ctx0" brushRef="#br0" timeOffset="13241.14">14220 2107 52 0,'18'63'26'0,"-11"34"-38"0,-3-69 53 0,-1 19-41 16,-3 6 1-16,4 1-1 15,-1-4 1-15,-3-9-4 16,0-7 0-16,0-9-4 16,4-9 0-16,-4-7-7 15,0-9 1-15</inkml:trace>
  <inkml:trace contextRef="#ctx0" brushRef="#br0" timeOffset="13451.01">14467 2571 49 0,'7'25'24'0,"-7"-3"-28"16,0-16 44-16,0 4-40 15,0 2 0-15,-3 1 1 16,-1-4 0-16,1 1-2 0,-1-10 1 16,1-10-4-16,-1 1 0 15,1-4-10-15,-1 1 1 16</inkml:trace>
  <inkml:trace contextRef="#ctx0" brushRef="#br0" timeOffset="13615.93">14492 2420 17 0,'18'19'8'0,"3"6"3"0,-14-22-2 16,4 4-9-16,3 2 1 0,0 1-8 16,0-4 1-16,0 3 3 15,4-6 1-15</inkml:trace>
  <inkml:trace contextRef="#ctx0" brushRef="#br0" timeOffset="13825.97">14760 2540 20 0,'11'6'10'0,"3"-16"-8"16,-11 10 17-16,-3 0-17 15,8 0 0-15,-8 0 3 16,-4 0 1-16,-3-3-6 16,0 6 0-16,-7-3 4 15,0 7 0-15,-8 2-1 16,1 1 0-16,7 2-2 15,0 7 1-15,0 6-3 16,3 0 1-16,4 0-2 16,4-6 0-16,3 0-3 0,0 0 1 15,7-4-7-15,11-2 1 16</inkml:trace>
  <inkml:trace contextRef="#ctx0" brushRef="#br0" timeOffset="14350.48">14990 2659 27 0,'3'0'13'0,"-3"3"-13"0,-3-3 20 0,-5 0-21 16,-2 6 1-16,-1 4-1 15,-3-1 1-15,0 0-1 16,-4 1 0-16,8 5-2 15,3 4 1-15,3 0 0 16,4 6 0-16,4-6 0 16,6-3 1-16,8-4 0 15,0 4 1-15,-1-13-3 16,1 3 0-16,3-6-3 16,0-9 1-16,0 0 0 15,1-10 0-15,-1 3-5 31,-35-56 10-31,67 81 0 0,-4-87 0 16,-3 9 1-16,-7-6 1 16,-8-4 3-16,-13-5 0 15,-4 5 0-15,-10 7 1 16,-4-3-2-16,0 9 0 16,-4 10 1-16,-3 21 0 15,0 10-2-15,-4 16 1 16,1 18-1-16,-1 16 1 15,-3 16-1-15,4 15 1 16,-1 16 1-16,0 13 0 16,4 0-2-16,4 15 0 15,-1-22-2-15,1-15 0 0,-1-10-9 16,4-15 1-16,0-13-5 16,0-12 1-16</inkml:trace>
  <inkml:trace contextRef="#ctx0" brushRef="#br0" timeOffset="14562.89">15138 2508 37 0,'17'19'18'0,"1"-16"-18"15,-11-3 33-15,4 0-33 16,6-3 0-16,1-3-1 15,7 3 1-15,3-7-2 16,0 4 0-16,0 6-6 16,-3 0 1-16,0 0-4 15,-8 6 0-15</inkml:trace>
  <inkml:trace contextRef="#ctx0" brushRef="#br0" timeOffset="14682.39">15498 2778 29 0,'0'34'14'0,"3"1"-19"0,-3-35 24 16,0 0-24-16,0-9 0 16,0-4-9-16,0-6 0 15</inkml:trace>
  <inkml:trace contextRef="#ctx0" brushRef="#br0" timeOffset="14981.96">15586 2599 21 0,'31'19'10'0,"8"6"0"0,-25-22 15 0,1 3-24 16,2 4 0-16,1 6 2 15,-1-13 0-15,1-3-3 16,0-3 0-16,-8-7 2 16,1-2 1-16,-4-1-1 15,-4 4 1-15,-6-7-2 16,-1 3 1-16,1 4-2 15,-4 3 1-15,0 6-1 16,0 3 1-16,3 9-1 16,1 10 0-1,13 13-4-15,4-1 0 16,4-9-6-16,7-3 1 16,-1-6-2-16,5-13 0 15</inkml:trace>
  <inkml:trace contextRef="#ctx0" brushRef="#br0" timeOffset="15569.48">16182 2740 34 0,'35'35'17'0,"-14"6"-22"0,-14-29 34 0,0 7-30 16,1-7 1-16,-1-2-1 15,0-7 1-15,-7-3 0 16,3-6 0-16,1-13-2 15,-1 3 0-15,4 1 0 16,0-7 1-16,0-7 0 16,4 4 1-16,10 6 0 15,4 7 0-15,7 9 1 16,10 6 1-16,0 9-1 16,4-2 0-16,4-7-2 15,-1 3 0-15,-3-3-2 16,-11 4 1-16,4-7-1 15,-7 0 0-15,-1 0-3 16,-6-10 1-16,-4-5-1 16,0 2 1-16,-3-3 1 15,0 7 0-15,-4-10 4 16,7 7 1-16,-3 8 5 0,6 4 0 16,-3 4 2-16,-3 2 0 15,0 10 0-15,-4-4 1 16,-4 1-5-16,-10-4 1 15,-7 0-4-15,-10 1 1 16,-12-7-2-16,-6-3 0 16,3-9 0-16,-3 5 0 15,7-5 0-15,0 9 0 16,7 3 3-16,6 3 1 16,8 7-1-16,11 12 0 15,-1 3 1-15,8 4 0 0,3-1-1 16,0 7 0-16,0-4-3 15,-7 1 0-15,-7 5-1 16,-7-2 1-16,-7 0-5 16,-17 6 1-16,-19-1-10 15,-17-8 0-15</inkml:trace>
  <inkml:trace contextRef="#ctx0" brushRef="#br0" timeOffset="17247.46">16044 12433 23 0,'64'-6'11'0,"28"-4"1"15,-71 4 12-15,10 0-22 16,12 3 0-16,13 3 1 0,11-3 0 16,18-4-4-16,0 1 0 15,13 0 3-15,8-1 0 16,14 1-1-16,0 0 0 15,11 6 1-15,10 3 0 16,10-3 1-16,1 3 1 16,7 0-1-16,14 0 1 15,-4 1-2-15,7-1 1 16,8 0-2-16,3 0 1 16,10 0-2-16,1-3 0 15,0 3 0-15,13-3 0 0,-13-3 0 16,-4 0 1-16,7 0 0 15,-21 0 0-15,-4 3 0 16,8 0 1-16,-22-3-1 16,-3 3 1-16,-4 0-1 15,-3 3 1-15,-22-3-1 16,-10-3 1-16,-7 3-1 16,-14 0 0-16,-8-4-1 15,-6 1 1-15,-7 3-1 16,-4 0 1-16,-14 0-1 15,-11 0 0-15,-6 3 0 16,-8 1 0-16,-3-1 0 16,-8 0 0-16,-3-3-1 15,-3 0 1-15,-4 6-2 16,-3-6 1-16,-4 6-1 16,-4-6 0-16,-3 0-4 15,0 0 1-15,-3 0-11 16,-4-3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9T15:26:18.1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2769 4496 24 0,'4'19'12'0,"6"9"-7"16,-3-18 13-16,-7-4-18 15,0 0 0-15,0 4 2 16,0 2 1-16,0 7-3 16,0-3 0-16,4 3 2 15,3-1 0-15,4-8 1 16,-1-7 0-16,1-16-1 15,6-9 1-15,12-25-1 16,2-9 0-16,1-32-4 16,11-12 1-16,20-7-10 15,11-9 1-15</inkml:trace>
  <inkml:trace contextRef="#ctx0" brushRef="#br0" timeOffset="870.88">3140 7513 28 0,'60'-35'14'0,"-21"-33"-6"0,-29 52 16 0,1-6-22 15,-1-6 0-15,-10-1 1 16,-10-5 1-16,-11-4-4 16,-15 1 0-16,-6 2 3 15,-18 4 0-15,-21 6-1 16,-18 9 0-16,7 13-2 16,-6 9 1-16,-1 16-2 15,7 3 0-15,-3 13-1 16,14 3 0-16,14 15 0 15,17 10 0-15,18 22 0 16,29 6 0-16,6-3 1 16,29-16 0-16,25-12 0 15,10-19 1-15,35-13 0 16,36-34 1-16,-4-22 1 16,10-22 0-16,-13-7 1 15,-18-8 1-15,-25 2-2 16,-21-3 0-16,-32-2-1 0,-21-1 1 15,-21 0-4-15,-32 3 0 16,-13 7-10-16,-19 6 1 16,-28 2-1-16,-10 14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9T15:26:30.1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29T15:27:04.751"/>
    </inkml:context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17194 1941 35 0,'7'-3'17'0,"-10"6"-8"15,-1-6 17-15,-6 12-25 16,-8 7 1-16,-7 2-1 16,-10 8 1-16,-7 11-3 0,-4 1 0 15,7 3 2 1,-3 15 0-16,-8-3-1 0,5 13 0 15,6 19 0-15,7 6 1 16,11 9 0-16,10 13 1 16,11-6 0-16,11-13 1 15,7-7-3-15,-4-18 1 16,7-25-8-16,4-12 0 16,-4-20-6-16,3-18 0 15</inkml:trace>
  <inkml:trace contextRef="#ctx0" brushRef="#br0" timeOffset="752.23">17875 2320 49 0,'-7'0'24'0,"-42"-19"-27"0,31 16 44 0,-10 0-41 16,-7 3 1-16,-4-6-1 16,-3 6 1-16,-4 6-2 15,3-6 1-15,5 6 0 16,9 7 1-16,1-4-2 16,3 1 1-16,1 5-1 15,6-2 1-15,0 12-3 16,4 0 1-16,4-6 0 15,-1 6 0-15,1 0 0 16,3 3 0-16,3 0-1 16,0 10 1-16,1 3 1 15,-1-4 1-15,1 7-1 16,-1 0 1-16,1-6 0 16,-1 3 1-16,-3-1 0 15,4 1 0-15,-1 0 1 0,4 0 0 16,0-16 0-16,7 3 1 15,0-9 0-15,4-3 1 16,3-7-1-16,0 0 1 16,7-9-2-16,4 0 1 15,3-9-3-15,7 0 1 16,-3-1-6-16,0-6 1 16,-7-2-12-16,-4-1 1 15</inkml:trace>
  <inkml:trace contextRef="#ctx0" brushRef="#br0" timeOffset="976.33">17346 2816 52 0,'25'6'26'0,"-4"-6"-26"15,-10 0 40-15,6-3-40 16,4 0 0-16,-3-1-1 16,0 4 0-16,-1-6-5 15,4 3 0-15,1 3-9 16,-1-6 1-16</inkml:trace>
  <inkml:trace contextRef="#ctx0" brushRef="#br0" timeOffset="1531.7">17642 3019 35 0,'4'32'17'0,"3"-17"-11"0,-7-15 21 16,0 0-26-16,4-6 1 15,-1-3 0-15,4-4 1 16,0 1-5-16,0-7 1 15,4 0 1-15,-1 6 0 0,1 1-3 16,0 3 1-16,3-1-2 16,0 1 1-16,0 2-1 15,0-2 0-15,0 9 0 16,0 0 1-16,0 0 1 16,0 9 0-16,-3 4 1 15,0 9 0-15,-1-3 0 16,1-4 1-16,-4 4-1 15,3 0 1-15,-3-3 0 16,4-4 1-16,10-2 1 16,-3-4 0-16,7-3 0 15,6-12 1-15,1-10 1 16,0 0 1-16,0-19-1 16,-4-12 1-16,-4 3-3 15,-2-15 1-15,-8-7-1 16,-4 0 1-16,-3-4-3 15,-7 11 1-15,-7-1-2 16,-3 7 0-16,-4 2-1 0,0 13 1 31,-15 45-4-31,5 27 1 16,2 13-2-16,8 28 1 16,7 19 2-16,7 16 0 15,7-4 2-15,4-18 0 16,0-16-6-16,-1-25 0 15</inkml:trace>
  <inkml:trace contextRef="#ctx0" brushRef="#br0" timeOffset="1765.99">17928 2822 47 0,'7'25'23'0,"-3"-16"-21"0,-1-9 42 0,8 0-43 16,7-6 0-16,6 3-1 15,8-3 1-15,0 3-3 16,3-7 0-16,0 7-4 16,1 0 1-16,-5 3-10 15,1 0 0-15</inkml:trace>
  <inkml:trace contextRef="#ctx0" brushRef="#br0" timeOffset="1920.16">18401 2988 35 0,'3'56'17'0,"-3"-18"-17"0,0-32 22 0,0-6-26 0,0 0 0 0,0 0-9 0,0-15 1 16,0-7 11-16,-3-3 0 15</inkml:trace>
  <inkml:trace contextRef="#ctx0" brushRef="#br0" timeOffset="2059.17">18277 2731 34 0,'4'9'17'0,"10"10"-13"0,-7-19 32 0,0 0-35 15,4 6 1-15,3 1-1 16,0-1 0-16,0 0-4 15,4-3 1-15,-1 4-9 16,5-7 0-16</inkml:trace>
  <inkml:trace contextRef="#ctx0" brushRef="#br0" timeOffset="2359.48">18595 3035 27 0,'11'16'13'0,"-19"-1"0"16,8-15 11-16,-3-3-21 0,3-3 1 15,-4-7 3-15,1-5 0 16,3-4-9-16,3 0 1 16,1-6 5-16,3 2 0 15,0-2-1-15,0-3 0 16,4 9-2-16,3 0 1 15,0 9-1-15,0-2 1 16,0 12-2-16,0 3 1 16,4 3-5-16,0 6 0 15,-4 1-6-15,0-1 1 16,-4 4-6-16,1-13 1 0</inkml:trace>
  <inkml:trace contextRef="#ctx0" brushRef="#br0" timeOffset="2704.63">18824 2982 38 0,'21'19'19'16,"1"6"-15"-16,-15-25 32 0,3 0-33 16,1-7 1-16,3 4 1 15,4-9 0-15,3 5-7 16,-7-8 1-16,0-1 3 15,0 13 1-15,-3-6-3 16,-4-7 1-16,-4 6-2 0,-3-8 1 16,-7 2-3-1,-3 3 1-15,-5 7 0 0,1 9 0 16,-3 7-1-16,-4 12 1 16,6 6 1-16,8 16 0 15,7 0 2-15,4-4 1 16,6-2-1-16,8-7 1 15,0-12-1-15,-1-6 0 16,5-10-9-16,-1-9 1 16,0-7-7-16,-3-6 1 15</inkml:trace>
  <inkml:trace contextRef="#ctx0" brushRef="#br0" timeOffset="3739.91">20609 2286 52 0,'7'0'26'0,"22"-10"-26"0,-19 10 46 15,1-6-44-15,10 3 0 16,18 3 2-16,3-6 0 0,11 2-6 16,-4 8 1-16,-6 2 3 15,-8 3 1-15,-14 1-2 16,-10 5 0-16,-11 7-2 15,-7 3 1-15,-4 10-1 16,-7-16 0-16,-6 6-3 16,3 3 1-16,3-6-1 15,4 0 1-15,3 0 0 16,11 0 1-16,7 0 0 16,4 6 1-16,10-3 1 15,11 3 0-15,7-6 1 16,-1 0 0-16,-6-3 0 15,-4 3 0-15,-10 6-1 16,-14-3 1-16,-19 3-1 16,-13 1 1-16,-11 8-3 15,-14-5 0-15,-3-1-6 16,10-9 0-16,4-3-7 0,3-13 0 16</inkml:trace>
  <inkml:trace contextRef="#ctx0" brushRef="#br0" timeOffset="4085.74">21516 2508 53 0,'14'3'26'0,"-3"-31"-27"0,-8 16 47 0,-6-1-45 16,-4-6 0-16,-4 7 0 15,-7-1 1-15,-10 4-3 16,-14 6 1-16,3 3-1 16,4 12 1-16,-1 13-3 15,5 13 1-15,6 18-1 16,7 4 1-16,8 3-1 16,10-4 1-16,0-15 1 15,21-9 0-15,18-17 1 16,3-18 1-16,4-15-1 15,0 2 1-15,-4-21-3 16,-7 5 0-16,-6-5-7 16,-8-4 0-16,-4 4-5 15,-2-7 0-15</inkml:trace>
  <inkml:trace contextRef="#ctx0" brushRef="#br0" timeOffset="4432.33">21975 2502 54 0,'21'-3'27'0,"-25"-47"-35"0,1 37 52 16,-8-6-45-1,-7 7 1-15,-17-1 0 0,7-6 1 16,-7 7-1-16,-11 15 0 0,-7 6-1 15,0 23 0-15,7 18-4 16,4 13 1-16,14 15-1 16,10-6 1-16,14 3 1 15,15-6 0-15,17-22 4 16,15-21 1-16,6-20 3 16,11-19 1-16,-11-9 0 15,-6-22 0-15,-5-3-3 16,-9 3 1-16,-12-9-11 15,-10 0 0-15,-21 0-9 16,4 9 0-16</inkml:trace>
  <inkml:trace contextRef="#ctx0" brushRef="#br0" timeOffset="5135.09">23396 2217 41 0,'-3'18'20'0,"-4"45"-11"0,3-47 28 0,-3 12-36 16,0 22 1-16,3 13 0 16,1 3 1-16,-1 18-5 15,1-8 1-15,-4-7 2 16,0-13 0-16,0-15-7 16,3-13 1-16,4-15-10 15,4-13 1-15</inkml:trace>
  <inkml:trace contextRef="#ctx0" brushRef="#br0" timeOffset="5512.98">23481 2847 47 0,'21'28'23'15,"0"-12"-18"-15,-10-16 36 0,3 0-40 0,4-6 1 16,-1-7-1-16,-3-3 0 16,-3-2-2-16,-1-4 0 15,-2 0 1-15,-5-13 0 16,-10 1-1-16,-4 5 0 16,-3-5-2-16,0 15 0 15,-3 3 0-15,-1 13 0 16,4-3 0-16,0 15 1 15,3 13 0-15,8 7 0 0,3-7 3 16,7 9 1-16,10 3 0 16,4 4 0-16,1-10 0 15,2-3 1-15,5-3-3 16,2-6 0-16,1-7-7 16,-4-2 1-16,0-7-8 15,1-16 1-15</inkml:trace>
  <inkml:trace contextRef="#ctx0" brushRef="#br0" timeOffset="5736.92">23911 2634 43 0,'11'28'21'16,"17"22"-15"-16,-21-37 35 0,0 5-39 16,0 8 0-16,0 2 2 15,0-3 1-15,-3-6-6 0,-4-4 1 16,3-5 2-16,4-7 1 15,1-6-1-15,2-16 0 16,1 3-2-16,-1-9 1 16,1-9-3-16,3 2 0 15,0-8-4-15,0 8 0 16,4 7-11-16,3 6 0 16</inkml:trace>
  <inkml:trace contextRef="#ctx0" brushRef="#br0" timeOffset="6067.09">24342 2759 44 0,'31'3'22'0,"12"-6"-18"0,-36-3 31 0,3-4-35 15,-3-2 1-15,-3-7-1 16,3 3 0-16,-7-2-1 15,-11-8 1-15,4 17-1 16,-3 0 0-16,-4 2-2 16,0 17 1-16,-1 5-1 15,1 11 1-15,0-4-1 16,4 9 0-16,3-3 2 16,7 7 0-16,7-10 1 15,3-6 0-15,8-1 1 16,7 1 0-16,-1-6-2 0,1-7 1 15,0 0-6-15,-4-6 0 16,4-12-5-16,-4-4 0 16</inkml:trace>
  <inkml:trace contextRef="#ctx0" brushRef="#br0" timeOffset="6308.13">24776 2107 47 0,'0'72'23'0,"-15"-6"-22"0,12-41 44 0,-11 25-43 16,0 16 0-16,0 19 1 16,-4 15 0-1,0-9-4-15,1 0 0 0,3-13-1 16,7-21 1-16,3-17-13 15,8-14 0-15,-4-26-2 16,10-10 0-16</inkml:trace>
  <inkml:trace contextRef="#ctx0" brushRef="#br0" timeOffset="7116.81">25813 2819 57 0,'-7'37'28'0,"-4"-24"-37"15,11-13 57-15,4-3-47 16,-1-13 0-16,4-3 1 15,0 0 0-15,4-6-3 0,-1-3 1 16,1 0 0-16,3 3 1 16,0 6-3-16,0 0 1 15,0 7-2-15,1 5 1 16,-1 10-1-16,0 1 0 16,3-1 0-16,-2 0 1 15,-1 3 1-15,3 4 0 16,-3-1 1-16,1 0 0 15,-1 4 0-15,0-1 0 16,-4-8-1-16,1-4 1 16,-4-4-1-16,0-5 1 0,0-7-2 15,4-2 1 1,-1-4-1-16,1 3 0 0,-1 0 1 16,1 0 0-16,0 10 1 15,-1-1 0-15,1 10 1 16,3 4 1-16,0 5 0 15,0 13 0-15,0 6-1 16,0-3 1-16,-3 3-2 16,3-3 0-16,-3-3-2 15,3-6 0-15,0-3-4 16,0-1 0-16,4-12-8 16,-1 0 1-16</inkml:trace>
  <inkml:trace contextRef="#ctx0" brushRef="#br0" timeOffset="7748.25">26624 2696 40 0,'0'13'20'0,"-21"-7"-25"0,14 0 31 15,-7-6-26-15,-4 4 1 16,-3 2 0-16,0-3 1 15,0 3-3-15,3 4 1 16,4-7 1-16,3 3 0 16,1-3-2-1,6-3 0-15,4 0-1 0,14-3 0 0,0 3-1 16,4 0 0-16,7 0-1 16,3 0 0-1,0 0-2-15,-3 0 1 0,-4 3 0 16,0-3 0-16,-3 3 0 15,-4 4 0-15,-3 5 0 16,-1-2 1-16,-3-1 3 16,0 0 0-16,0 1 2 15,0-1 1-15,0 1 2 16,1-1 0-16,-5-3 0 16,4-3 1-16,7-3-1 15,0-9 1-15,7-3-1 16,4-7 0-16,3-6-1 15,1-19 0 1,13-60 1 0,-7 4 1-16,-7 3-1 15,-10-1 0-15,-7 4-2 0,-4 10 0 16,-4 8 0-16,-3 14 0 16,0 18-2-16,0 16 1 15,-3 28-1-15,-1 9 1 16,-3 19-2-16,-3 16 1 15,-1 22-1-15,-7 9 1 16,-3 16-1-16,7 16 1 16,3-19-1-16,-3-4 1 0,7-12-2 15,4-9 0-15,3-13-4 16,7-18 0-16,3-10-6 16,1-22 1-16</inkml:trace>
  <inkml:trace contextRef="#ctx0" brushRef="#br0" timeOffset="7991">26674 2662 45 0,'10'25'22'0,"8"-31"-20"15,-11 3 43-15,3-13-45 16,1 0 0-16,17-3 0 16,11-3 1-16,10-3-2 0,1-9 0 15,-1-1-6-15,-3 7 0 16,-7 3-8-16,-11-3 1 16</inkml:trace>
  <inkml:trace contextRef="#ctx0" brushRef="#br0" timeOffset="8365.08">27256 2276 44 0,'3'79'22'0,"-42"33"-23"0,32-80 34 0,-3 15-32 16,-4-3 1-16,-4 0-3 15,0-10 1-15,4-6-1 16,4-9 0-16,-1-9 1 16,8-4 0-16,3-22-1 15,0-3 0-15,3-15 0 16,4 6 1-16,4-1-2 16,3 4 1-16,0 10-1 15,4 5 1-15,-1 17-1 16,4 2 1-16,-3 25 1 15,-4-5 0-15,4 15 0 16,6-7 1-16,1 7 0 16,3-6 1-16,4-10-2 15,7-6 1-15,7-10-6 16,-4-2 1-16,-3-7-8 0,-7-9 1 16</inkml:trace>
  <inkml:trace contextRef="#ctx0" brushRef="#br0" timeOffset="8860.23">28504 2687 44 0,'29'0'22'0,"-5"-6"-18"16,-17 3 38-16,0 3-40 0,-7 0 1 16,0 0 0-16,-3 0 0 15,-8 9-4-15,-3-6 0 16,-7 10 3-1,-4-1 0-15,8 4-1 0,-1 12 0 16,-3 0 0-16,7 1 0 16,3 5-2-16,1-9 0 15,6 13-4-15,4-4 1 16,14-6-12-16,14-9 0 16</inkml:trace>
  <inkml:trace contextRef="#ctx0" brushRef="#br0" timeOffset="9130.15">28847 2784 37 0,'7'-9'18'0,"-11"-1"-7"0,1 7 20 0,-4 0-28 16,-4-6 0-16,-7 2 1 16,-3 4 1-16,-3 3-7 15,-5 0 1-15,1 3 3 16,3 13 1-16,4 0-3 15,0 12 0-15,7-6-1 16,3 0 1-16,8 6-2 16,6-3 1-16,11-12-2 15,11-7 1-15,3 3-3 0,4-9 0 16,-4-6-7 0,1 3 1-16,-5-13-2 0,-10 1 0 15</inkml:trace>
  <inkml:trace contextRef="#ctx0" brushRef="#br0" timeOffset="9432.36">28949 2803 40 0,'0'0'20'0,"-4"19"-21"0,11-10 39 0,-7 7-38 16,0 3 1-16,0 0 1 15,0 6 0-15,11-7-3 16,-4-5 1-16,7 0 1 16,4-13 1-16,0 0-2 15,3-10 1-15,0 1-4 16,-4-7 1-16,-2 0-9 15,-1-2 1-15,-4-1-3 16,4 0 0-16</inkml:trace>
  <inkml:trace contextRef="#ctx0" brushRef="#br0" timeOffset="9716.27">29326 2988 39 0,'11'19'19'0,"-7"-16"-23"0,-4-3 35 16,0-6-31-16,0-10 1 16,-4 3 0-16,0-8 0 15,4-11-1-15,0 4 0 0,4 0 1 16,0 3 1-16,6 9-2 15,4 3 0-15,7 4-3 16,4 3 0-16,-4 12-7 16,11-3 0-16,3 7-2 15,8-4 0-15</inkml:trace>
  <inkml:trace contextRef="#ctx0" brushRef="#br0" timeOffset="10255.29">29806 2816 20 0,'25'-13'10'0,"-7"-3"1"16,-18 16 16-16,0 0-26 15,-4 0 1-15,-3 7 0 16,-7 2 1-16,-4-6-4 16,-3 7 1-16,-4-1 1 15,1 4 0-15,-1-4-1 16,4 3 1-16,3-2-1 16,4-1 0-16,7 1 0 15,7-4 1-15,7 3-1 16,7-2 0-16,4 2 0 0,-1 4 1 15,1-1-1-15,0-2 1 16,-4-1-1-16,-4 0 1 16,-6 1-1-16,-4-1 1 15,-7 7-1-15,-4-4 0 16,1 4 0-16,-11-7 0 16,3 1-1-16,0-4 1 15,4-3 0-15,7 0 1 16,4 1 0-16,13-1 0 15,4-3 0-15,7-7 0 0,4 1 1 16,7-3 0-16,7-7-1 16,3-3 0-16,-3-3 0 15,-4-6 0-15,-7 0 0 16,-3 0 0-16,-7 3-2 16,-4-1 1-16,-4 8-1 15,-3 2 1-15,-7 3-1 16,-3 7 0-16,-4 6 0 15,0 10 0-15,-4 2 0 16,4 7 0-16,0 0 0 16,4-7 0-16,3 10 1 15,3 0 0-15,4 0-1 16,7-3 0-16,0 6-4 16,11-9 0-16,21-1-6 15,7-8 0-15</inkml:trace>
  <inkml:trace contextRef="#ctx0" brushRef="#br0" timeOffset="10615.29">30399 1715 35 0,'25'34'17'0,"24"51"-21"16,-35-54 28-16,11 23-23 15,-4 8 1-15,7 20 3 16,0 28 1-16,4 12-7 16,-4 22 1-16,-14 7 3 15,-6 21 1 1,-44 57-14 0,-13-53 1-16</inkml:trace>
  <inkml:trace contextRef="#ctx0" brushRef="#br0" timeOffset="28227.01">2741 3668 10 0,'11'10'5'0,"-1"-7"-2"15,-10-3 6-15,7 3-5 16,-7-3 1-16,11 0 2 0,-8 0 1 16,4 0-9-16,4 3 0 15,3 0 6-15,0 1 1 16,7-1-3-16,8 0 0 15,2 0-1-15,-2 0 0 16,2 0-1-16,-2 0 0 16,13-3 0-16,0 0 0 15,8 0 1-15,6 0 0 16,-3 0-1-16,3 0 0 16,4 0-1-16,0 0 1 15,-10 0-1-15,3 4 1 0,3-4-1 16,4 6 0-16,0-6 0 15,0 3 1-15,4 3-1 16,3-6 1-16,-7 0 0 16,-4 0 0-16,4 0 0 15,-7-6 0-15,7 6 0 16,-4 0 0-16,4-3 0 16,-7 3 0-16,7-6-1 15,-3-1 1-15,-4 4-1 16,-8-3 1-16,1 6-1 15,4-3 0-15,6-4 0 16,4 1 0-16,0 0 0 16,11 0 1-16,-4 2 0 15,3-5 0-15,-10 3 1 16,0 6 0-16,14 6-1 0,0-6 1 16,7 0-1-1,1 0 1-15,-5 0-2 16,1 0 0-16,3-6-1 0,7 6 1 15,4-3-1-15,0-4 1 16,-4 7 0-16,-7-3 0 16,7 0 0-16,11 3 1 15,0-3-1-15,-4 3 0 16,-7-3 0-16,4 6 0 16,3-6 0-16,4 0 0 15,0 3-1-15,-1-3 1 16,-6-7 0-16,-4 1 1 15,1 9-1-15,6-10 0 0,0 10 0 16,0-9 0-16,-7 6 0 16,1 3 1-16,6 3-1 15,-3 0 0-15,6-3 0 16,1 6 0-16,-7-6 0 16,7 0 0-16,-1 0 0 15,5 0 0-15,-1 4 0 16,-7-4 1-16,1 6 0 15,9-3 0-15,1 3-1 16,4 4 1-16,-8-10-1 16,4 6 0-16,7 0 0 15,-4 0 1-15,-3 1-1 16,0 2 0-16,3-9 0 16,4 9 0-16,0-9 0 15,3 10 0-15,-3-7 0 16,-4 0 0-16,8 0 0 15,3 0 1-15,0 1-1 0,-4-4 1 16,-3 0 0-16,4-4 0 16,2 8-1-16,-2-8 0 15,-4 4 0-15,7 4 0 16,0-1 0-16,7-3 0 16,-14 0 0-16,3 0 0 15,0 0 0-15,8 0 1 16,-4-7-1-16,-11-2 1 0,4 6-1 15,7-7 1 1,7 4-1-16,-14-3 1 0,-4-1-1 16,11-2 1-16,4-4-1 15,-1-3 0-15,-14-6 0 16,8 0 0-16,6 0 0 16,4-6 1-16,-3-4-1 15,-4 7 0-15,3-3 0 16,-3 9 0-16,4-3 0 15,-15 9 1-15,-3 3-1 16,7 4 0-16,-11 9-2 16,-3-6 0-16,-7-1-8 15,-8-8 1-15,-10-10-7 16,-28 3 1-16</inkml:trace>
  <inkml:trace contextRef="#ctx0" brushRef="#br0" timeOffset="29442.4">3337 4506 36 0,'0'19'18'0,"11"-1"-15"0,-11-8 18 0,0-1-19 16,0 4 1-16,0 12 0 15,-7 9 0-15,3 13-4 16,-10 19 0-16,4 6 3 16,-5 4 1-16,-13 5-1 15,7 4 1-15,3-1-1 16,4-2 1-16,-3-7-1 15,-4 1 1-15,3-8-1 16,0-5 0-16,8-3-1 16,-1-7 1-16,8 0-1 15,3-6 1-15,10-9 0 16,11-7 1 0,89-21-1-1,31-13 0-15,25-10 0 16,-8 1 0-16,5-4-4 15,-1 0 1-15,-17 4-8 16,-22 2 0-16,-28-5-8 0,-21 8 1 16</inkml:trace>
  <inkml:trace contextRef="#ctx0" brushRef="#br0" timeOffset="29922.56">4325 5318 34 0,'4'12'17'0,"20"1"-12"15,-20-7 22-15,3 7-26 16,3-7 0-16,5 7 2 15,9 2 0-15,-3 7-2 0,8 3 0 16,13-6 2 0,-3 6 1-16,0 0-1 0,-8 7 0 15,-2-1-2-15,-8 0 0 16,-7 13-2-16,-7 0 0 16,0 6-1-16,-18 10 0 15,-6 3-2-15,-15-7 0 16,-7 1-5-16,0-14 0 15,1-11-3-15,6-13 0 16</inkml:trace>
  <inkml:trace contextRef="#ctx0" brushRef="#br0" timeOffset="30134.09">4318 5321 42 0,'-11'9'21'0,"-3"51"-12"16,14-38 39-16,4 6-46 16,3 16 0-16,3 6 1 15,5 7 0-15,9 9-5 16,-3-7 1-16,8-6-4 16,-8-12 0-16,0-9-11 15,-3-4 0-15</inkml:trace>
  <inkml:trace contextRef="#ctx0" brushRef="#br0" timeOffset="31559.62">6057 5349 37 0,'0'-3'18'0,"-7"19"-8"0,7-7 18 15,0 4-27-15,0 6 1 16,-3 9 0-16,-4 13 1 0,-8 9-4 16,-2 9 0-16,-4 20 2 15,-4 9 0-15,0 9-3 16,1-3 1-16,2-13-5 15,8-21 1-15,4-16-8 16,3-16 0-16</inkml:trace>
  <inkml:trace contextRef="#ctx0" brushRef="#br0" timeOffset="31860.6">5334 5591 48 0,'-4'9'24'0,"15"1"-22"0,-7-14 43 15,13-2-42-15,15-6 1 16,24-13 3-16,11-19 0 15,25-13-9-15,21-12 0 16,28-12 5-16,4 9 1 16,-8 12-6-16,-6 16 0 15,-11 10-8-15,-18 18 0 16,-24 13-8-16,-25 15 0 16</inkml:trace>
  <inkml:trace contextRef="#ctx1" brushRef="#br0">1566 4123 0,'0'0'0,"0"0"15,0 0-15</inkml:trace>
  <inkml:trace contextRef="#ctx0" brushRef="#br0" timeOffset="35012.87">6227 6168 48 0,'0'15'24'0,"0"-18"-16"0,0-6 24 15,0-10-30-15,0-3 1 16,0-12 0-16,0-4 0 15,-8 0-4-15,8 4 0 0,8 6 2 16,-8-4 0-16,10 10-1 16,-3 4 0-16,7 8 0 15,4 4 0-15,3 9-1 16,-7 0 0-16,11 3-4 16,-7 1 1-16,6-4-12 15,4-3 1-15</inkml:trace>
  <inkml:trace contextRef="#ctx0" brushRef="#br0" timeOffset="35386.07">6692 6052 43 0,'0'15'21'0,"-24"10"-18"16,13-25 28-16,-3 4-32 15,-4-8 1-15,-3 8-1 16,-4-4 1-16,1 6 0 0,2 6 1 16,5-5-1-16,6 2 0 15,1 1-1-15,3-1 1 16,14-6-1-16,3-6 0 31,4-6 0-31,0-1 0 16,1 4 0-16,-5 0 0 15,1 2-1-15,-1-2 1 0,1 3 0 16,3 0 1 0,-3 3-1-16,3 12 1 15,0-2 0-15,0 9 0 0,4-1 0 16,-8 1 0-16,4-3-2 16,0-4 1-16,0-2-10 15,4-7 1-15</inkml:trace>
  <inkml:trace contextRef="#ctx0" brushRef="#br0" timeOffset="35686.71">6893 6092 39 0,'14'22'19'0,"-10"-3"-21"16,-4-16 29-16,0-3-27 15,3 4 0-15,-3-4 0 16,4-7 0-16,-4 1 0 16,0-3 0-16,4-4-1 0,-1-3 1 15,1 1 0-15,-1-4 0 16,8 6 0-16,-8 4 1 16,15 6-1-16,-8 6 0 15,8 6 0-15,3 4 1 16,4 6-1-16,0 3 0 15,-4 0-1-15,0 0 0 16,7-4-10-16,-3-2 1 16</inkml:trace>
  <inkml:trace contextRef="#ctx0" brushRef="#br0" timeOffset="36003.57">7472 5964 29 0,'0'-19'14'0,"0"16"-5"15,0 9 16-15,-7 10-24 16,3-7 0-16,-3 4-1 16,-7 3 1-16,0 2-2 15,0-5 0-15,-11-1 0 16,11 1 1-16,3 0-1 16,4-1 1-16,7-3 0 15,7 1 0-15,8 2 0 16,-5-5 1-16,15 2 1 15,-11 1 0-15,4-1-1 16,-1 3 0-16,1-2 0 16,-8 2 0-16,-2 4-1 0,-8 0 0 15,-4-1-2-15,0 7 1 16,-3-3-4-16,-3-3 1 16,-1-7-6-16,1-6 0 15</inkml:trace>
  <inkml:trace contextRef="#ctx0" brushRef="#br0" timeOffset="36333.85">7726 5224 49 0,'-11'69'24'0,"-20"44"-34"16,27-73 46-16,-14 14-36 15,1 27 0-15,3 7 1 16,3 3 0-16,-3-13-2 15,3-5 0-15,4-11-2 16,4-12 1-16,-1-12-6 0,8-10 1 16,3-3-6-1,7-15 0-15</inkml:trace>
  <inkml:trace contextRef="#ctx0" brushRef="#br0" timeOffset="36935.65">7934 6036 44 0,'7'22'22'0,"-7"-31"-28"0,-3 9 42 15,-5 0-34-15,-2 3 1 16,-15 3 0-16,8 3 1 0,-1-5-5 16,-7 2 0-1,4 6 3-15,7 1 0 0,-4-1-2 16,8 1 0-16,3-4-1 15,7-2 1-15,7-7-2 16,10-3 0-16,1-4 0 16,3-2 0-16,0 3 0 15,0 2 0-15,1 4-1 16,-1-6 0-16,-4 3 0 16,1 3 0-16,-4 3-1 15,0 3 1-15,-3 4-1 16,-1 2 1-16,1 4-1 15,0 3 1-15,3-3 1 16,-4-1 0-16,1-2 0 16,0-7 1-16,3-6-1 15,3-6 1-15,1-10 1 0,7-6 0 16,-1-12 0-16,5-10 0 16,2-10-1-16,1-15 1 15,0-12 1-15,-8-7 0 16,-9-9 1-16,-8-7 0 15,-4 4 0-15,-3 19 1 16,-3 5 0-16,-4 20 0 16,0 6 0-16,-4 21 1 15,0 17-1-15,-6 24 1 0,3 20-2 16,-1 31 1 0,1 24-1-16,4 20 1 0,6 15-2 15,4-3 0-15,0-9-2 16,0-19 0-1,7-19-6-15,-3-18 0 0,-1-20-5 16,1-18 1-16</inkml:trace>
  <inkml:trace contextRef="#ctx0" brushRef="#br0" timeOffset="37131.72">8079 5873 48 0,'31'9'24'0,"8"-9"-25"16,-25 0 44-16,11 0-44 15,-4 0 1-15,11 0-1 0,3 0 0 16,8 10-6 0,6 5 1-16,-10 1-8 0,-4 6 0 15</inkml:trace>
  <inkml:trace contextRef="#ctx0" brushRef="#br0" timeOffset="37609.51">8505 6271 19 0,'-3'3'9'0,"10"0"-1"0,-7-3 2 0,4-3-10 15,3 0 0-15,0-9-1 16,3-7 1-16,-6-3-1 15,-1-3 1-15,1 0-1 16,-4-3 0-16,0-7-2 16,0 1 0-16,-4 2 0 15,4 10 0-15,0 7 1 16,4 5 0-16,-1 4 2 16,4 6 0-16,0 3 5 15,4 10 0-15,7 2 2 16,3 1 1-16,4-4-1 15,3 1 1-15,4 0-3 16,3-1 0-16,4-3-2 16,3 1 1-16,-10-7-3 15,-1-3 0-15,-9-3-1 16,2 3 1-16,-13-6 0 16,-8-7 0-16,-6 1-1 0,-8-1 1 15,-3 0 0 1,-7 4 0-16,-4 3-1 0,-3 9 1 15,0 6-1-15,3 1 1 16,4 5-2-16,3 4 0 16,8 3-2-16,6 3 1 15,4 0-6-15,11-3 0 16,6-6-4-16,5-10 0 16</inkml:trace>
  <inkml:trace contextRef="#ctx0" brushRef="#br0" timeOffset="37924.33">9042 6290 42 0,'35'19'21'0,"-14"6"-26"16,-14-25 40-16,0 0-35 16,-3-9 0-16,-1-4-1 15,1-3 0-15,-1-6 0 16,1-9 1-16,-1 3-1 15,1 0 1-15,-4-4 0 16,7 4 0-16,-3-3 2 16,6 9 0-16,11 9 1 15,11 13 0-15,10 10 1 16,18 5 0-16,11 17-1 0,-1 2 1 16,1 1-2-1,-4-1 0-15,-3 1-2 0,-4-4 1 16,-11-6-6-16,-10-3 0 15,-11-3-10-15,-17-7 0 16</inkml:trace>
  <inkml:trace contextRef="#ctx0" brushRef="#br0" timeOffset="38468.71">11575 6243 64 0,'24'19'32'0,"-27"-25"-44"0,-1-4 57 16,-6-2-45-16,-4-7 0 16,-8-3 0-16,-2 0 0 15,-1 6-1-15,-3 1 1 16,0 8-2-16,3 7 1 0,7 7-2 15,8-1 1-15,-1 3-3 16,8-3 1-16,10 1-6 16,10-1 1-16,15-3-5 15,3-6 0-15</inkml:trace>
  <inkml:trace contextRef="#ctx0" brushRef="#br0" timeOffset="38751.41">11885 6277 45 0,'14'10'22'0,"-14"-29"-20"16,-3 7 38-16,-1-20-38 16,4-5 1-16,-7-23 0 0,-7-15 0 15,-4-10-4-15,-6-12 0 16,-1-7 2-16,0-12 1 15,4 3-2-15,3 13 0 16,8 3 0-16,10 22 0 16,7 12 0-16,4 19 0 15,6 10-3-15,1 18 0 16,-1 22-7-16,1 10 1 16,-7 18-6-16,-8 16 0 15</inkml:trace>
  <inkml:trace contextRef="#ctx0" brushRef="#br0" timeOffset="38918.65">11599 5954 60 0,'7'10'30'0,"22"-20"-29"0,-12-5 58 0,11-1-58 16,11-6 0-16,0-3-1 15,0-6 0-15,0 6-5 16,-4 3 0-16,-3 9-14 15,-4 4 1-15</inkml:trace>
  <inkml:trace contextRef="#ctx0" brushRef="#br0" timeOffset="40852.64">13536 6152 45 0,'4'41'22'0,"3"-16"-13"0,-7-22 23 0,0 0-29 15,-4-3 0-15,4-3 2 16,0-10 0-16,-3-8-6 16,3-5 1-16,0-11 3 15,0-1 1-15,-4 1-1 16,4 5 0-16,7 4-1 15,4 6 0-15,10 9-2 16,11 1 1-16,6 9-4 16,5 6 1-16,-1 0-7 15,-3 0 0-15,0 7-9 16,-11-10 0-16</inkml:trace>
  <inkml:trace contextRef="#ctx0" brushRef="#br0" timeOffset="41228.11">13966 6199 54 0,'11'22'27'0,"3"-13"-26"0,-10-9 44 16,3-9-43-16,3 0 0 15,1-4 0-15,0-3 1 16,-1 1-4-16,1-1 0 16,-4 4 2-16,0-1 0 0,-4-6-1 15,1 0 0-15,-4 1-2 16,-4 5 1-16,-3 0-2 16,-3 10 1-16,-4 13-1 15,-4 5 0-15,4 10 0 16,0 10 1-16,7-10 0 15,3 6 0-15,8 1 1 16,10-4 0-16,3 0-3 16,8-6 0-16,7-9-6 15,7-1 0-15,7-5-4 16,-4-14 1-16</inkml:trace>
  <inkml:trace contextRef="#ctx0" brushRef="#br0" timeOffset="41603.31">14453 6193 36 0,'14'-38'18'0,"-7"-3"-17"15,-7 32 32-15,0 6-30 16,-3 0 0-16,-4 3 3 0,-4-3 0 16,-3 3-7-16,-7 6 0 15,0 0 5-15,0 7 0 16,-4 2-1-16,-3 4 0 31,0 6-2-31,3-3 1 16,7-6-2-16,4-4 0 15,11 1 0-15,10-4 1 16,7-5-1-16,0-1 0 16,4-6-1-16,-1-7 1 15,1-2-1-15,-4-1 1 0,4 0-1 16,-1 4 0-16,1 3 0 16,-1 3 1-16,5 6-1 15,-5 6 1-15,4 4 0 16,1-4 1-16,-5 10 0 15,1 6 0-15,0 0 0 16,-1 0 0-16,1-3-2 16,3-3 0-16,0-6-5 15,0-4 1-15,0-6-10 16,-3-9 0-16</inkml:trace>
  <inkml:trace contextRef="#ctx0" brushRef="#br0" timeOffset="42158.46">14757 5155 54 0,'-4'-3'27'0,"-6"31"-23"16,6-12 44-16,1 6-44 15,-1 21 0-15,4 23 0 16,0 19 1-16,0 31-7 0,7 19 0 16,0 3 3-16,0-3 1 15,0-10-8-15,0-34 1 16,4-22-14-16,7-28 1 15</inkml:trace>
  <inkml:trace contextRef="#ctx0" brushRef="#br0" timeOffset="45026.12">16401 5961 48 0,'-4'15'24'0,"8"67"-14"0,-4-66 24 15,0 12-33 1,-4 6 0-16,1-9 1 0,3-3 0 15,-4-3-3-15,4-6 1 16,-3-4 2-16,6-3 0 16,8-15 0-16,-1-7 0 15,11-2-2-15,-6-4 1 16,2 6-1-16,4 7 0 16,0-1-2-16,4 13 1 15,0 16-1-15,0 6 0 0,-1 0 0 16,1 3 1-16,0 4 0 15,-1-7 1-15,1-3 1 16,0-6 0-16,-4-7 1 16,0-9 0-16,0-9 0 15,0-4 0-15,1-6 0 16,-8-9 0-16,0-7-4 16,-4-2 1-16,1-7-6 15,-4 0 1-15,0 0-11 16,0 6 0-16</inkml:trace>
  <inkml:trace contextRef="#ctx0" brushRef="#br0" timeOffset="45430.11">17318 6230 47 0,'10'0'23'0,"-6"-15"-19"0,-4 8 33 16,0-2-35-16,-7 0 0 16,-4-1 1-16,-6 1 1 15,-8-1-5-15,-3 1 0 16,-4 3 2-16,-3 3 1 15,7 6-2-15,-4 3 0 0,0 10-2 16,4 3 1-16,7 2-1 16,3 11 0-16,7 2-1 15,8-2 1-15,13-4 1 16,5-9 1-16,6-7 1 16,3-9 0-16,1-12 0 15,0-10 0-15,-4 7-2 16,0-4 0-16,-3-6-10 15,-4 0 0-15,-3-6-4 16,-1 6 1-16</inkml:trace>
  <inkml:trace contextRef="#ctx0" brushRef="#br0" timeOffset="45732.68">17452 6334 37 0,'11'16'18'0,"-15"-13"-16"0,4-10 31 15,0-11-30-15,-4-1 1 16,1-9 2-16,-4-10 1 16,0 7-8-16,-4-7 0 15,4 0 6-15,0 10 0 16,4 0-2-16,-1 9 1 15,8 10-2-15,6 9 1 16,15 3-2-16,3 3 0 16,4 0-3-16,3 4 0 15,0-1-6-15,-3-3 1 0,0 1-10 16,-4-4 1-16</inkml:trace>
  <inkml:trace contextRef="#ctx0" brushRef="#br0" timeOffset="45987.07">18062 5437 56 0,'-10'66'28'0,"-26"41"-37"15,29-67 47-15,-7 23-38 0,4 22 0 16,3 6 0-16,0 0 1 16,-4-7-2-16,0-12 1 15,4-9-5-15,0-10 1 16,0-15-10-16,7-13 0 16</inkml:trace>
  <inkml:trace contextRef="#ctx0" brushRef="#br0" timeOffset="46437.54">18517 5553 48 0,'14'16'24'0,"-31"37"-29"15,13-37 37-15,1 12-31 16,-4 13 0-16,0 6 3 16,3 9 1-16,-3 4-5 15,4 3 1-15,-1 2 3 16,4-14 0-16,-4-8-1 16,4-8 1-16,-3-7-3 15,-1-9 1-15,1-10-3 16,-8-9 1-16,-10-6-1 15,-4-3 0-15,-6-1 0 16,-5 4 1-16,-2 3-1 0,2 6 1 16,1 13 0-16,0 6 0 15,10 0 0-15,7 6 1 16,11 3 0-16,7-3 0 16,11-6 0-16,10-6 1 15,11-7-1-15,10-9 0 16,1-9-3-16,-5 3 0 15,-6-4-13-15,-7-2 0 16,-11-1-2-16,11 1 1 16</inkml:trace>
  <inkml:trace contextRef="#ctx0" brushRef="#br0" timeOffset="46978.67">20091 5986 46 0,'28'-6'23'0,"-14"2"-20"0,-10 1 43 15,-4-6-43-15,0-1 1 16,0-2 0-16,0-1 0 16,-4 1-6-16,-3 2 1 15,-7 7 3-15,-7 3 1 0,-8 7-3 16,-2 11 1-16,-5 14-2 16,1 5 1-16,0 7 0 15,10 3 0 1,8 0 0-16,10 7 1 0,10-1 0 15,15-3 1-15,13-9-3 16,12-13 1-16,-4-6-4 16,3-9 0-16,7-13-11 15,1-10 1-15,3-15-4 16,0-6 0-16</inkml:trace>
  <inkml:trace contextRef="#ctx0" brushRef="#br0" timeOffset="47324.41">20479 5638 50 0,'-4'75'25'0,"-13"10"-27"0,13-63 46 16,1 6-43-16,3 6 1 15,0 1 0-15,0-4 1 16,0 1-4-16,3-14 1 15,4-8 1-15,0-10 0 16,0-6-1-16,-3-7 0 16,-1 0-1-16,1 7 0 15,-1 3-1-15,4 6 1 0,8 3 0 16,2 7 0-16,4 9 0 16,4-3 1-16,0 6 0 15,-4 6 0-15,-3 4 0 16,-1-7 0-16,1-6-1 15,-1 3 0-15,5-9-6 16,-1-4 1-16,3-6-9 16,-2-2 1-16</inkml:trace>
  <inkml:trace contextRef="#ctx0" brushRef="#br0" timeOffset="47832.41">21068 6102 42 0,'21'6'21'0,"-14"10"-20"16,-7-13 31-16,-3 3-30 15,-4 4 0-15,-4-1 0 16,-3 0 1-16,-4 4-4 0,1 0 1 16,-1-1 2-16,0 1 0 15,1-4-1-15,3 0 0 16,3 1 0-16,-3-4 0 15,7 4 0-15,0-7 0 16,3 0-1-16,1-3 1 16,3 3-1-1,0-3 1 1,7 0-1-16,0 0 1 0,7 3-1 16,-4 0 1-16,5 0-1 15,-1-6 1-15,0 3-1 16,3 0 0-16,-2 0 0 15,2 0 0-15,1 0 0 16,-4 0 0-16,4-3-1 16,-1 6 1-16,-3-6-1 15,0-6 1-15,-3-10-1 16,0 3 1-16,-4 0-1 16,-4 4 0-16,1 6-2 15,-4 6 1-15,3 9-2 16,1 4 0-16,-4-4 0 15,3 4 0-15,-3-1-1 16,4 4 0-16,-1-4-3 16,4-2 0-16,-3-4-2 0,-4-6 0 15</inkml:trace>
  <inkml:trace contextRef="#ctx0" brushRef="#br0" timeOffset="48524.24">21484 6243 40 0,'32'9'20'0,"0"-21"-21"0,-25 9 38 0,3-4-35 16,1 1 0-16,-4 0 0 15,0 0 1-15,-7 6-6 16,-4-4 1-16,-3 4 1 15,-7 4 1-15,-3 5-3 16,-1 0 0-16,0 7-2 16,-3 6 1-16,4 3 0 15,2 3 1-15,8 4 0 16,7 2 1-16,7 1 2 16,4 9 0-16,3-7 3 15,4 4 0-15,-4 6 0 16,-3-3 0-16,-4-6 1 15,-7-7 0-15,-4 0-1 16,-7-2 0-16,-6-1-2 16,-8-6 1-16,0-7-1 15,-6-8 1-15,-1-10-3 16,4-1 0-16,7-8 1 0,3-4 0 16,0-3 0-16,8 1 1 15,6-4-1-15,15 6 1 16,10 0 0-16,11 1 1 15,14-4-1-15,17-6 0 16,1-10 0-16,-8 1 1 16,-3-4-1-16,3 4 0 15,-3-1 0-15,-7-6 1 0,-7 7-2 16,-7-1 1 0,-8-5-1-16,-10-4 0 0,-10 3-1 15,-11 3 0-15,-4 7 0 16,-6 15 1-16,3 7-1 15,3 15 1-15,0 19 0 16,4 3 1-16,0 19-1 16,4 0 1-16,-1 4 0 15,8 2 0-15,10-6-1 16,7-13 1-16,11-8-4 16,3-14 1-16,4-9-9 15,-11-6 0-15,-3-3-4 16,-4-4 1-16</inkml:trace>
  <inkml:trace contextRef="#ctx0" brushRef="#br0" timeOffset="49079.93">23950 5923 47 0,'-7'-3'23'0,"-7"3"-19"0,7 3 43 15,0-3-44-15,-4 6 0 16,-3 4 1-16,0-1 0 15,3 10-6-15,4 0 1 16,7-3-2-16,4-7 0 16,3-3-14-16,0-9 1 15</inkml:trace>
  <inkml:trace contextRef="#ctx0" brushRef="#br0" timeOffset="49278.59">23749 5610 39 0,'18'31'19'0,"3"0"-13"15,-11-28 19-15,5 4-24 16,2-4 0-16,4 3-3 16,4-3 1-16,0 0-6 15,-4-3 1-15,0 7-5 16,0-7 0-16</inkml:trace>
  <inkml:trace contextRef="#ctx0" brushRef="#br0" timeOffset="49861.2">24081 5964 28 0,'3'44'14'0,"-3"22"-4"16,4-63 21-16,-4 3-28 0,0 0 1 15,0-3 2-15,7-3 1 16,0 0-9-16,3 0 1 15,-3-6 5-15,4 0 0 16,0-3-3-16,-1-1 1 16,1-2-2-16,-1-1 0 15,4-3-1-15,-3 1 1 16,3 2-1-16,0-3 0 16,4 4 1-16,0 6 0 15,3-4 0-15,3 10 1 0,1 10-1 16,0 2 1-16,-1 10 0 15,1 0 0-15,-4-6-1 16,8 3 1-16,-8-4-2 16,-4 1 1-16,5-7-4 15,6-2 1-15,7-7-1 16,0-7 1-16,4-8-2 16,0-17 1-16,0-12 0 15,0-21 1-15,-1-14 2 16,-6-15 0-16,-4-6 0 15,-7-16 0-15,-3 6 1 16,-7 6 0-16,-4 4 1 16,-7 6 0-16,-4 19 0 15,-3 9 1-15,-3 19 0 16,-5 19 1-16,-2 18 1 0,-4 23 0 16,0 18-1-1,-1 13 0-15,-2 38 0 0,2 24 0 16,5 26-1-16,6 22 1 15,11-13-2-15,0-6 0 16,4-26-2-16,3-27 1 16,3-23-6-16,5-37 1 15,-5-19-8-15,-3-18 0 16,-7-17-2-16,-10-15 0 16</inkml:trace>
  <inkml:trace contextRef="#ctx0" brushRef="#br0" timeOffset="50041.11">24299 5509 53 0,'-14'44'26'0,"32"-19"-24"0,-4-15 57 0,7-7-55 15,14 0 1-15,4-3 0 16,28-6 0-16,14-4-8 16,22 1 0-16,-5-4 2 15,-13 4 1-15,-7 3-7 16,-8 6 0-16,-13 3-13 15,-15 0 0-15</inkml:trace>
  <inkml:trace contextRef="#ctx0" brushRef="#br0" timeOffset="50956.98">24938 6096 29 0,'14'6'14'0,"-3"6"5"0,-11-12 6 0,7 0-22 15,0-6 0-15,0 0 1 16,3 6 1-16,-3 0-6 16,0-3 1-16,0 0 3 15,1 6 1-15,-5 3-1 16,1-3 0-16,-4 7-1 16,0-1 0-16,-4 0-1 15,1-2 0-15,-1-1-1 0,4-3 0 16,-4 0 0-16,4-3 0 15,0 0 0-15,0 0 0 16,0 0 0-16,0 0 1 16,0 0-1-16,0 0 1 15,0 0-1-15,0 3 0 16,0-3 0-16,0 0 0 31,0-6-1-31,0 0 1 16,0 6-1-16,0-6 1 0,0 6 0 15,0 0 0-15,0-4 0 16,0 4 0-16,0-3 0 16,0-3 0-16,0 3-1 15,0 0 1-15,0 0 0 16,-3 3 0-16,-4 3 0 16,0 0 0-16,-4 3 0 15,1 4 0-15,-1 2-1 16,1 1 1-16,-1 2-1 15,7 1 1-15,4 0 0 16,11-4 0-16,3 1 1 16,7-4 0-16,4 4 1 15,-4-10 0-15,4-13 0 16,0-12 0-16,-8-9 0 16,-3-3 0-16,-3-7-1 15,-8-3 1-15,-3 6-2 16,-7 4 1-16,0 2-3 0,-3 1 1 15,-4 9-4-15,-8 6 1 16,-2 10-10-16,-1 6 0 16,0 3-3-16,8 10 1 15</inkml:trace>
  <inkml:trace contextRef="#ctx0" brushRef="#br0" timeOffset="52203.47">27510 5707 42 0,'14'-16'21'0,"10"-6"-7"0,-20 16 22 16,-1-7-34-1,1 1 0-15,-4-1 2 0,-4 1 0 16,-6-1-5-16,-4 1 0 16,-7 12 4-16,-11 0 0 15,-7 12-2-15,7 13 1 16,-6 7-2-16,-5 15 1 16,1 3-1-16,0 22 0 15,3 9 0-15,7 1 1 16,11 0-2-16,17-10 1 15,18-13-2-15,15-15 0 16,2-13-5-16,19-21 0 0,6-16-10 16,11-4 1-1</inkml:trace>
  <inkml:trace contextRef="#ctx0" brushRef="#br0" timeOffset="52849.33">27845 5942 44 0,'-4'12'22'0,"-20"10"-21"16,13-15 31-16,-10 2-30 15,-7 4 0-15,-4 2 1 16,-3 1 1-16,-1 6-5 16,5 6 0-16,2 4 3 15,8-1 1-15,3-6-2 16,8 0 1-16,10 6-2 15,7-9 1-15,7-3-1 16,4-6 1-16,6-10-2 16,1-6 1-16,0 0-2 0,-1-10 1 15,1-9-3-15,0-3 0 16,-4 0 0-16,-3 6 0 16,-4 3 0-16,0 4 0 15,-4 6 1-15,-2 6 1 16,-5 9 1-16,1 4 1 15,-1 5 0-15,1 1 0 16,-1-6 0-16,1 2 0 0,-1 7 0 16,1-3 1-1,6 0 0-15,4-3 0 0,8-7 0 16,6-3 0-16,0-6 0 16,11-9 1-16,0-7 0 15,3-18 0-15,0-13 1 16,1-16 1-16,-5-18-1 15,1-20 1-15,-10-21-1 16,-8-4 1-16,-7-8-2 16,-4 11 0-16,-6 17-1 15,-4 15 0-15,-7 15-1 16,-4 20 1-16,-6 25-1 16,-5 18 1-16,-2 29-2 15,-4 18 1-15,3 26-3 16,0 34 1-16,8 28 0 15,2 13 0-15,8 3 0 16,7-6 0-16,4-29-2 16,6-15 1-16,5-19-6 0,2-19 1 15,8-22-5-15,-4-12 0 16</inkml:trace>
  <inkml:trace contextRef="#ctx0" brushRef="#br0" timeOffset="53315.55">28653 5983 44 0,'7'0'22'0,"-4"3"-21"15,-3-3 39-15,-7-3-39 16,-3 6 1-16,-8 3 1 0,-3 0 0 16,-4 13-4-16,-3 0 1 15,-4 3 2-15,7 9 0 16,4 7-1-16,0-4 0 16,7 7-1-16,3-3 1 15,4-4-1-15,11-9 0 16,10-6-4-16,11-6 0 15,3-10-8-15,0-6 0 16,0-10-4-16,4 1 1 16</inkml:trace>
  <inkml:trace contextRef="#ctx0" brushRef="#br0" timeOffset="53568.01">28815 6089 40 0,'0'7'20'0,"0"24"-15"0,0-22 37 0,-4 7-40 16,1 6 0-16,-1-3 2 16,4 0 1-16,4 6-6 15,-1 6 1-15,8-3 3 16,3-3 1-16,0 0-2 16,4-12 0-16,-1-10-1 15,-2-9 1-15,-1-13-2 16,0-6 0-16,-4-10-3 15,1-5 0-15,7-7-11 16,-8-7 1-16,1-2-4 16,-1-4 1-16</inkml:trace>
  <inkml:trace contextRef="#ctx0" brushRef="#br0" timeOffset="53810.55">29270 5283 52 0,'7'79'26'0,"-18"34"-32"0,8-76 48 16,-8 17-42-16,1 15 0 0,-8 25 0 16,0-3 0-16,-3 6 0 15,4-12 0-15,-4-10-3 16,3-12 1-16,4-10-5 15,3-12 0-15,11-13-8 16,7-19 1-16</inkml:trace>
  <inkml:trace contextRef="#ctx0" brushRef="#br0" timeOffset="54050.55">29355 6052 40 0,'7'56'20'0,"-4"-40"-20"16,1-4 32-16,-1 4-31 16,4 3 0-16,0 3 3 15,4-7 0-15,3-2-4 16,0 3 1-16,0 3 3 0,0-13 0 16,4-3-1-16,-4-3 1 15,4-3-3-15,-1-7 0 16,1-8-5-16,3-8 1 15,0 1-12-15,8 0 0 16</inkml:trace>
  <inkml:trace contextRef="#ctx0" brushRef="#br0" timeOffset="54413.89">30064 6011 48 0,'-7'9'24'0,"0"13"-29"0,3-22 34 0,-6 0-29 16,-12-3 0-16,-6-3 0 15,-11 0 1-15,4 2-1 16,0 1 0-16,3 6 1 16,4 1 0-16,7-1-1 15,7 6 0-15,14 4 1 16,10-7 0-16,15 3 0 15,10 7 0-15,7 3-1 16,-3 3 1-16,4 0 0 16,-12 0 1-16,-6-3-1 15,-11-1 1-15,-14-2-1 16,-3 6 0-16,-12 9-1 16,-13-6 0-16,-11 1-2 15,1-5 0-15,-1-5-6 0,7-3 1 16,7-4-7-16,11-3 0 15</inkml:trace>
  <inkml:trace contextRef="#ctx0" brushRef="#br0" timeOffset="54591.98">30406 6415 57 0,'32'16'28'16,"-11"-3"-40"-16,-11-10 52 0,-6 3-48 16,-8-3 1-16,-6 3-21 15,-4 1 0-15</inkml:trace>
  <inkml:trace contextRef="#ctx0" brushRef="#br1" timeOffset="60730.88">19607 6801 13 0,'-17'13'6'0,"3"-1"12"0,10-12 7 16,1 0-20-16,-1 0 1 15,1 0 5-15,3 0 0 16,0 0-13-16,0 0 0 15,0 3 10-15,7-6 0 16,0 3-2-16,7 0 0 16,10 0-3-16,19 3 1 15,24-3 0-15,28 0 1 16,25 0-2-16,35-9 1 0,18-10-2 16,32-6 1-16,-1-3-2 15,12 3 0-15,-5 9-3 16,-41 10 1-16,-8 6-2 15,-25 6 1-15,-24 3-1 16,-17 7 0-16,-22 0-4 16,-21 0 1-16,-22-7-10 15,-17 3 0-15,-28-5 0 16,-7-1 0-16</inkml:trace>
  <inkml:trace contextRef="#ctx0" brushRef="#br1" timeOffset="61871.24">26889 6673 24 0,'-7'3'12'0,"-7"-10"2"0,14 7 12 16,0 0-23-16,3 4 1 16,8 2 3-16,3 0 0 15,14 4-7-15,21-1 0 16,18-3 6-16,15 0 0 16,27 1-2-16,36-7 1 0,31-7-2 15,32-2 0 1,18-3-2-16,10 2 0 15,-6 1-1-15,6-1 0 0,-24-2-1 16,10-1 1-16,-7-6-2 16,-21-3 1-16,-14-3-3 15,-11 3 0-15,-17 4-5 16,-43 8 1-16,-35 16-7 16,-42 23 0-16</inkml:trace>
  <inkml:trace contextRef="#ctx0" brushRef="#br1" timeOffset="65369.5">21174 6133 24 0,'3'16'12'0,"11"12"-3"15,-10-18 13-15,-1 2-21 0,1 1 1 16,-1-1 0-16,1 1 0 16,0 6-3-16,-1-1 0 15,-3 1 2-15,0-3 0 16,4-4-1-16,-4-2 0 15,0-7 1-15,-4-9 0 16,1-1-1-16,-1-5 1 16,-3-1 0-16,0-6 0 15,3-6 0-15,1-9 0 16,3 9-1-16,3 3 1 0,1-3 0 16,3 3 0-1,0 6-1-15,0 0 1 0,0 4 0 16,4 3 0-16,-1 5 0 15,4 11 0-15,1 2 0 16,-1 10 0-16,-4 6 0 16,1 3 0-16,-4 0-1 15,-4 4 1-15,1 5-3 16,-1-8 1-16,1-1-11 16,-4-6 0-16</inkml:trace>
  <inkml:trace contextRef="#ctx0" brushRef="#br1" timeOffset="69858">21332 7366 11 0,'4'12'5'15,"0"4"1"-15,-1-4 6 0,4 1-10 16,0 6 0-16,4 9 2 15,6 0 1-15,1 7-5 16,7 9 0-16,10-1 4 16,7 11 1-16,8 8 0 15,3-2 0-15,3 0-1 16,18-1 1-16,4 4-1 16,17 3 1-16,7-3-2 15,8-4 0-15,6-2-1 16,22-1 0-16,-4-6 0 0,7-6 0 15,18 0-1-15,3-6 1 16,11-1 0-16,17-5 0 16,-3-10-1-16,14-1 1 15,4-8-1-15,7-7 0 16,3-9 0-16,0-13 0 16,0-2-1-16,-3-11 1 15,-8-8-1-15,8-4 1 16,-7-19-1-16,3-12 0 15,4-6-1-15,-29 0 1 16,-7-13-1-16,-6-10 1 16,-19 1-3-16,-20 3 1 0,-29 6-4 15,-10 9 1-15,-14 10-9 16,-15 9 1-16</inkml:trace>
  <inkml:trace contextRef="#ctx0" brushRef="#br1" timeOffset="70503.78">26719 7215 5 0,'-3'0'2'0,"-4"3"24"0,7-6-14 16,-4 3-9-16,1-3 0 16,-1 0 6-16,1 3 0 15,3-3-9-15,0 3 0 16,7 0 6-16,3 0 1 15,4 3-1-15,15 0 1 16,13 3-4-16,11 0 1 16,14 4-2-16,11-1 0 15,-11 1-1-15,-7-1 0 0,-8-3-1 16,-2 4 0-16,-8-4-1 16,-7 3 0-16,-10-2 0 15,-4-1 0-15,-7 3-1 16,-6 1 0-16,-8-1-1 15,-8 4 0-15,-6 18-1 16,0 4 1-16,0 15 0 16,0 0 1-16,0 3 0 15,3-9 1-15,8-6 1 16,3-7 0-16,3-9 1 16,1-6 0-16,10-7 1 15,4-6 0-15,6-12 0 16,-3-4 1-16,-3-9-1 15,-7 1 1-15,-11-5-1 16,-14 1 1-16,-8 3-2 16,-16-9 0-16,-19 0 0 15,-13-1 1-15,-4 1-4 0,-1-4 1 16,5 4-11-16,-8 0 1 16,1 6-2-16,10 9 0 15</inkml:trace>
  <inkml:trace contextRef="#ctx0" brushRef="#br1" timeOffset="71898.98">23068 8974 47 0,'7'-6'23'0,"-28"-25"-21"0,10 18 23 15,-10 4-25-15,-3 2 1 16,-1 1-1-16,-7 0 0 16,-3 3-1-16,-4 3 1 15,-3 0-1-15,-1 3 0 16,5 3-1-16,-1 4 1 15,7 5-2-15,4 7 1 16,7 0-1-16,3-6 1 16,0 15 0-16,4 1 0 15,0 5 0-15,0 4 1 16,-4 9 0-16,-3 13 1 16,-3 0 0-16,-5 2 0 15,5-8 0-15,6-4 1 0,4 4-1 16,3-7 1-16,4-6 3 15,7-7 0-15,14-2 1 16,11-7 1 0,46-6 0-1,-4-10 1-15,-4-2-1 16,-6-7 0-16,-12-3-4 16,-6-3 1-16,-3-3-8 15,-8-1 0-15,-11 1-11 16,-6-3 0-16</inkml:trace>
  <inkml:trace contextRef="#ctx0" brushRef="#br1" timeOffset="72094.83">22430 9476 38 0,'28'13'19'0,"25"2"-12"0,-36-15 22 15,12 3-29-15,9 4 1 16,12 2-2-16,-1 7 0 16,-6-1-4-16,-1-2 0 15,-3 3-7-15,7-4 1 16</inkml:trace>
  <inkml:trace contextRef="#ctx0" brushRef="#br1" timeOffset="72532.05">23163 9670 25 0,'7'-6'12'0,"-7"6"-1"0,0 0 13 0,-3 0-21 16,-4-3 0-16,0 0 2 16,-4 0 0-16,-3 3-6 15,-4-3 0-15,1 6 4 16,-4-3 0-16,0 3-1 16,-1 3 1-16,5 7-1 15,-1-4 0-15,4 4 0 16,7-4 0-16,0 4-1 15,7-10 0-15,7 0-1 16,3 0 1-16,5-6-1 16,2 3 0-16,-3 0 0 15,0 0 0-15,1 0 0 0,-5 0 0 16,1 3 0 0,-1 0 0-16,-3 0 0 0,0 4 0 15,0 2-1-15,-3 3 1 16,-4 7 0-16,-4 6 1 15,1 7-1-15,-4-4 1 16,-4 3 0-16,-3 4 0 16,-3-1 0-16,-1 4 0 15,0-7-1-15,4 4 1 16,4-4-1-16,6 1 1 16,4-7-1-16,11-10 0 15,10-5-4-15,4-10 1 0,3-3-11 16,3-4 0-16</inkml:trace>
  <inkml:trace contextRef="#ctx0" brushRef="#br1" timeOffset="72800.07">23400 9786 41 0,'10'13'20'0,"1"25"-10"15,-8-29 27-15,1 4-35 16,0 2 1-16,-4 4 1 16,3-3 1-16,1-1-6 15,-4-2 0-15,10-4 3 16,1-2 1-16,3-10-2 0,3 3 1 16,5-7-3-16,6-5 0 15,0-4-3-15,0 0 0 16,1-2-7-16,-8 5 1 15,10 0-6-15,1 1 1 16</inkml:trace>
  <inkml:trace contextRef="#ctx0" brushRef="#br1" timeOffset="73341.14">23950 9855 34 0,'14'0'17'0,"0"4"-10"0,-14-4 26 15,0 0-30-15,7-4 1 0,-3 1 0 16,-4 3 1-16,0-6-7 15,0-3 0-15,0 2 4 16,0-5 0-16,-4 6-2 16,4-1 1-16,-3 1-1 15,3 0 0-15,0 6 0 16,0 0 1-16,3 6-3 16,1 7 1-16,3 5-1 15,4-2 0-15,3 0-1 16,0-4 0-16,0 1-1 15,4-1 1-15,-1 1 1 16,1-1 0-16,-1 1-1 16,-2 3 1-16,2-1-3 15,1 1 1-15,-1-3-1 16,5-4 1-16,2-6 0 16,5-6 0-16,6-13 4 15,7-9 0-15,-3-12 4 0,-4-10 0 16,4-16 1-16,0 0 1 15,0-6-1-15,-8-12 1 16,-6-7-3-16,-7 6 0 16,-4 4-2-16,-7 3 1 15,-7 6-2-15,-7 9 1 16,-4 19 0-16,1 19 1 16,-1 16-1-16,-7 25 1 15,-3 18 0-15,0 26 1 16,0 25-2-16,-4 0 0 0,8 0-1 15,-1-4 0-15,11-18-2 16,3-13 0-16,4-12-5 16,4-13 0-16,-1-9-7 15,-3-13 1-15</inkml:trace>
  <inkml:trace contextRef="#ctx0" brushRef="#br1" timeOffset="73716.63">24250 9598 45 0,'25'25'22'0,"13"-28"-19"16,-23 3 39-16,6 0-42 0,10 0 1 15,1 0-1-15,-4 0 1 16,8-3-2-1,-1 3 1-15,0 0-1 0,-3 0 1 16,-4 3-4-16,-7 0 1 16,-3 7-4-16,-4-1 1 15,-7 4-2-15,0 6 1 16,-7-1 0-16,4 4 1 16,-8 3 1-16,1 0 1 15,-1 4 3-15,1-1 0 16,-4 3 1-16,3-6 0 15,1-3 0-15,-1-3 1 0,1-6-2 16,-1-7 1-16,4-6-5 16,4-9 0-16,3-10-2 15,0 0 1-15</inkml:trace>
  <inkml:trace contextRef="#ctx0" brushRef="#br1" timeOffset="74150.97">24702 9642 23 0,'10'19'11'0,"4"0"-4"15,-7-16 21-15,0 0-25 16,0 0 0 0,0 4 2-16,4-1 0 0,0 3-7 0,3-3 0 15,0 1 4 1,3-1 0-16,1 3-5 0,3 1 1 15,0-1-4-15,1 1 0 16,-1-1-1-16,-4 0 1 16,5-2 0-16,-8 2 0 15,-4 1 4-15,1-4 1 16,-1-6 2-16,-3 0 1 16,1 0 1-16,-5 0 1 15,-3 0-1-15,-3 0 0 16,-1 0-1-16,-3 3 1 15,-4 6-1-15,-3 1 1 16,0 2-2-16,0 10 0 0,-4 0-1 16,8-6 1-16,-1 3-1 15,4-4 1-15,7 1-1 16,7-7 0-16,7-2 0 16,11-4 0-16,-4-3-3 15,0-3 0-15,1-7-6 16,-8-5 1-16</inkml:trace>
  <inkml:trace contextRef="#ctx0" brushRef="#br1" timeOffset="74482.89">25234 10015 30 0,'4'16'15'0,"20"-13"-19"16,-24-3 23-16,7-9-20 15,1-4 1-15,2-9-1 0,1-9 1 16,3-7 0-16,3 1 0 16,1-1-1-16,3-3 1 15,4 7 1-15,0-1 0 16,3 13 1-16,4 7 0 16,-4 8 1-16,-3 11 0 15,-4 8 0-15,0 7 1 16,-3 3-2-16,3 3 1 15,3 6-2-15,5 1 1 0,-1-1-2 16,0-6 1-16,0 0-2 16,0-3 1-16,4 0-5 15,0 0 0-15,0-3-6 16,3-4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9T15:34:00.297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43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29T15:42:28.771"/>
    </inkml:context>
  </inkml:definitions>
  <inkml:trace contextRef="#ctx0" brushRef="#br0">16277 3590 20 0,'-3'-3'10'0,"6"0"-6"0,-3 3 11 15,0 0-15-15,4-6 1 16,-4 6 0-16,0 0 1 16,0 0-3-16,0 3 1 15,3 0 1-15,1 0 1 0,-4-3 0 16,7 0 1-16,3 0 0 15,5 0 0-15,-1-3-1 16,0 0 1-16,3 0-1 16,8 3 1-16,-4-4-2 15,7 4 0-15,-3 0 0 16,0 0 0-16,0 0 0 16,3 0 0-16,4-3 0 15,-1-6 0-15,5-1 0 16,-1 1 1-16,0 0-1 15,-3-1 1-15,3-2-1 16,4 2 0-16,3 1 0 16,-3 6 0-16,7-4-1 15,0 4 0-15,7 3 0 16,0 0 1-16,3 3-1 16,-3-3 0-16,-4 0 0 15,4 0 0-15,7 0 0 0,0-3 1 16,7 6 0-1,0-3 1-15,0 0-1 0,0 0 1 16,-7 7 0-16,4-7 0 16,3 0 0-16,3 0 0 15,1 0-2-15,3 0 1 16,4 0-1-16,-11-7 1 16,0 7-1-16,7 0 0 15,3 7 0-15,1-7 0 16,3 0 0-16,4 0 0 0,-11 3 0 15,4 3 0-15,6 4 0 16,1-7 0-16,3 3 0 16,4 0 0-16,-8 4 0 15,5-7 1-15,6 3-1 16,0-3 0-16,4 3 0 16,3-6 1 30,-14 0-1-30,11-6 1-16,0 6-1 0,3 6 1 16,4-6-1-16,-11 4 0 0,8 2 0 0,-1-6 1 0,7 0-1 15,4 0 0-15,-7 0 0 0,3 0 0 0,1 0 0 16,6 6 0-16,4-6 0 16,-11 3 0-16,4 4 0 15,0-1 1-15,7 0-1 16,0 0 0-16,-7-6 0 15,3 0 0-15,1 4 0 0,3-8 0 16,-4 4 0-16,-3 0 0 16,4-6 0-16,2 6 0 15,8 0 0-15,-14 0 0 16,4 6 0-16,-1-2 0 16,11 2 0-16,-7 3 1 15,-10-9-1-15,6 3 1 16,-3 4-1-16,7-4 0 15,-7 0 0-15,-4-3 1 16,4-3-1-16,3 6 1 16,1-3-1-16,-4 0 0 0,-8 0 0 15,5-3 1 1,3 3-1-16,0 0 0 0,-8-3 0 16,-6 3 0-16,7-10 0 15,-4 10 1-15,4-9-1 16,0-1 0-16,-14-5 0 15,7 5 1-15,-4 7-1 16,4 3 0-16,6 3 0 16,-2 0 0-16,-8 4 0 15,4 8 0-15,-1-5 0 16,5-1 0-16,3 1 0 16,-8-4 1-16,-2 0-1 15,6 0 0-15,0 1 0 16,4 2 1-16,-4-6-1 0,-13 3 1 15,-1-2-1-15,-4 2 1 16,-6-3-1-16,-7 0 0 16,-11 0-1-16,-7 0 0 15,-15-3-11-15,-9 0 1 16,-12-9-5-16,-3 6 1 16</inkml:trace>
  <inkml:trace contextRef="#ctx0" brushRef="#br0" timeOffset="843.23">22154 1003 43 0,'0'6'21'0,"0"-12"-15"0,0 6 34 16,0 0-38-16,0 0 0 15,4 0 0-15,0 6 1 16,-4-6-4-16,0 0 0 15,3 0 1-15,1 3 1 16,-1-3-7-16,4 0 1 16,4 0-10-16,-4-3 0 0</inkml:trace>
  <inkml:trace contextRef="#ctx0" brushRef="#br0" timeOffset="1063.7">22447 887 42 0,'11'6'21'0,"-1"10"-22"0,-3-16 30 0,4 0-30 16,0 0 1-16,-4 0-13 15,-7 0 0-15,-4 0 8 16,1 0 1-16</inkml:trace>
  <inkml:trace contextRef="#ctx0" brushRef="#br0" timeOffset="1594.41">22102 1285 37 0,'0'13'18'0,"3"-7"-12"0,1-6 30 16,-1 0-34-16,4 10 1 15,0 8 1-15,4 1 1 16,3 6-6-16,7 10 1 16,4-7 3-16,3 0 1 15,-3-3-2-15,-4-9 1 16,7-16-2-16,4-9 1 15,7-17-3-15,-1-11 1 16,1-4-6-16,-7 7 1 16,-7-4-11-16,-8 0 0 15</inkml:trace>
  <inkml:trace contextRef="#ctx0" brushRef="#br0" timeOffset="2267.71">22578 1038 25 0,'60'-19'12'0,"3"-25"2"0,-49 28 7 16,0 4-18-16,1-7 1 15,-1-6-1-15,0-10 1 16,-4 7-5-16,-10 0 0 16,-7-7 3-16,-10-2 1 15,-15-4-2-15,-10 6 1 16,-22 13-1-16,4-3 0 16,-14 7-1-16,-18 8 1 15,4 10-2-15,-7 10 1 0,3-1-1 16,18 16 0-16,4-6-1 15,-5 15 1-15,12 10 0 16,7 19 1-16,10 3 0 16,7 25 0-16,11-7 1 15,14 7 1-15,17 10 0 16,15-7 1-16,10-3-1 16,14 0 1-16,18-13 0 15,21-6 0-15,18-6-1 16,0-13 1-16,10-9-1 15,1-25 0-15,-1-13 0 16,0-12 0-16,-24-16 0 16,-11-22 1-16,-3-25-2 15,-11-6 0-15,-7-10-2 16,-15-6 1-16,-13 10-6 0,-14-10 1 16,-11 3-11-1,-14 7 0-15</inkml:trace>
  <inkml:trace contextRef="#ctx0" brushRef="#br0" timeOffset="17834.21">2900 4405 20 0,'-18'-28'10'0,"8"-6"4"0,10 24 10 0,-7 1-21 16,3-1 0-16,4 7 3 16,-7 3 0-16,3 10-6 15,4 9 0-15,-7 18 6 16,4 13 1-16,3 16-2 15,-7-16 0-15,7 51-1 16,0 8 0-16,0 4-2 16,0-12 1-1,0-7-3-15,0-25 1 0,0-13-3 16,0-15 1-16,0-16-4 16,0-16 1-16,0-21-1 15,0-13 0-15,-4-19 0 16,-10-12 1-1,0-20-1 1,-4-2 0-16,4-7 0 0,-10 4 1 0,10-1-2 0,3 10 1 16,0 0 0-1,4 12 0-15,14 4 3 0,-3 6 1 16,3 6 3-16,4 6 1 16,10 10 1-16,-4-3 1 31,19 12 0-31,2 9 1 15,8 7 0-15,-3 6 0 63,-1 7 0-63,14 9 0 16,-6 3-1-16,-1 6 0 0,-10 0-1 0,-7 6 1 0,-15 10-3 0,-24-6 0 15,-10 9-2-15,-8 0 1 0,-10 0-1 0,10-19 0 0,-31 7-1 16,6-13 0-16,8 0-3 15,3-7 0-15,0-2-6 16,18-4 1-16,10-9-6 16,11 3 0-16</inkml:trace>
  <inkml:trace contextRef="#ctx0" brushRef="#br0" timeOffset="18381.14">3429 5161 44 0,'11'0'22'0,"-11"-25"-19"0,0 16 38 0,0-7-40 0,-11-3 0 0,0 3 1 0,-10 1 0 0,-3-4-2 15,-1 10 0-15,-3 2 1 0,-1 7 1 0,8 10 0 0,0 15 0 0,11-6-1 0,-1 9 0 0,11 6 0 0,11 1 1 0,3-1-2 0,10-5 1 172,-3-8-1-172,11-8 0 0,-11-7-1 0,1-3 1 16,2-9-2-16,-13-6 0 0,-1-10-5 0,1 3 0 0,-7 3-9 0,3-6 1 0</inkml:trace>
  <inkml:trace contextRef="#ctx0" brushRef="#br0" timeOffset="22011.79">3687 5117 37 0,'-8'7'18'0,"8"-4"-3"0,0-3 19 0,0 3-31 0,8 0 1 0,-8 3 2 0,3 10 0 0,4 15-8 0,-7 1 0 0,11 11 5 0,-1 11 1 0,-3-1-3 0,4-3 0 0,0-12-1 0,-8-7 0 0,4-9-1 0,-7-12 0 0,-7-17 0 0,-7-8 0 0,-4-10-1 0,1-10 0 0,3-3-2 16,3-15 1-16,-3 9-2 16,10-9 1-1,-6 6-1-15,10 3 0 0,3 10 1 0,11 2 1 16,11 10 2-1,10 3 1-15,8 7 2 0,-5 2 0 16,1 10 2-16,-3 13 0 31,-1 9-1-31,-14 6 1 110,-10 13-2 62,-15 3 0-110,-3-10-2-31,-14 1 1-15,-18-7-4-16,7-9 1 0,-3-10-8 156,3-6 0-156,1-6-4 16,13-12 0-16</inkml:trace>
  <inkml:trace contextRef="#ctx0" brushRef="#br0" timeOffset="22258.04">4166 5124 42 0,'4'37'21'0,"-4"-6"-24"0,0-18 38 0,0 6-32 0,0-3 0 0,7 2 3 0,3-5 0 0,8-1-7 0,-4-2 0 16,11-1 5-16,-4-9 1 0,0-9-2 0,0-23 1 0,-3-2-2 0,-7-13 1 0,-8 0-2 0,-3-10 0 0,-3-2-5 62,-4 6 0-62,3-1-13 16,-7 7 1-16</inkml:trace>
  <inkml:trace contextRef="#ctx0" brushRef="#br0" timeOffset="22318.01">4473 4261 56 0,'11'19'28'0,"-11"31"-27"0,-7-34 41 0,3 21-41 0,4 10 0 0,0 29 1 0,0 24 0 0,0 7-3 0,11-1 0 0,-11 1 1 0,3-16 1 0,4-13-4 0,-7-18 0 0,0-16-7 0,4-19 1 0,3-9-8 0,0-23 1 0</inkml:trace>
  <inkml:trace contextRef="#ctx0" brushRef="#br0" timeOffset="23436.36">4734 5092 60 0,'7'10'30'0,"-3"-10"-38"0,-4 0 56 0,0 0-47 0,-4 0 0 0,4 0 2 0,0 3 1 0,-7 0-5 0,0 0 0 0,-7 0 3 0,-4 0 0 16,1 4-1-16,3-1 1 0,-7 0-4 0,10 0 1 0,4 10-2 0,7 3 1 0,7 0-2 16,7-4 1-16,4-2-1 15,-4-4 0-15,3 1 1 16,1-13 1-16,0-7 0 15,-4-9 1-15,-4 4 0 1016,-2-4 1-1016,2-3-1 0,-10-3 1 0,4 3-2 0,3 6 1 0,-4 10-1 0,4 9 1 0,0 10-1 0,4-1 0 0,3 16 0 0,0 7 1 0,-3-10 0 0,10 3 1 0,-7 0-1 0,11-6 1 0,-11 0 0 0,3-6 1 0,5-4 0 0,-1-8 0 0,0-11 0 0,4-15 0 0,-1-9 1 0,1-3 1 0,0-20-1 0,-1-15 0 0,-2-12-1 0,-8-10 1 16,-4-13-1-16,-10-5 1 0,-14-4-2 0,-7 0 1 0,-4 6-1 0,1 22 0 0,-5 7 1 0,8 15 0 0,0 16 0 0,-4 25 1 0,1 16-1 0,6 31 1 0,-3 10-1 0,21 34 1 0,0 25-1 0,10 22 0 0,5 6-1 0,9 13 1 0,4-7-1 0,-3-12 0 0,3-15 0 0,1-16 0 0,-8-29-1 0,-4-12 0 0,-2-16-5 0,-5-12 1 0,-3-10-7 0,-7-12 1 0,-10-16-5 0,-8-6 0 0</inkml:trace>
  <inkml:trace contextRef="#ctx0" brushRef="#br0" timeOffset="23586.27">4812 4885 52 0,'3'19'26'0,"19"-16"-28"0,-8-3 50 0,0 0-45 0,3 3 0 0,5-3 2 0,6 7 1 0,0 2-8 0,14 0 1 0,-3 1 4 0,4-1 0 0,-5-6-5 16,-6 4 0-16,-7 2-5 0,-4-3 0 0,0-3-5 0,-3 1 1 0,-4-1-2 0,-4 0 1 0,-2 0 3 0,2 3 0 0,-3 4 4 0,4 5 1 0,-1 7 7 0,1 0 0 0,-1 6 3 0,5 4 0 0,-5 2 2 0,4-6 0 0,-10 1-1 0,6-10 1 0,-3-4-3 0,-3-2 0 0,-4-13-4 0,-4-10 1 0,4-8-4 0,-7-8 0 15,4 1-2-15,-8-3 0 0,-3-3-2 0,0-1 1 0,3 7-2 0,1 13 1 0,3-10 1 0,3 12 0 0,8 1 1 0,3 9 1 0,3 3 1 0,5 0 0 0,-1 7 5 0,7-1 0 0,4 10 3 0,-1 0 0 0,26 0 2 0,-4 3 0 0,3-7 0 0,4-2 0 0,-11-7-3 0,-3-3 1 0,-7-3-3 0,-4 0 0 0,-7-3-1 0,-7 0 0 0,0-3 0 0,-14-4 0 0,0-2-1 0,-10-1 0 0,-8 4-1 0,-14 2 0 0,-6 11 0 0,2 2 1 16,5 3-2-16,6 7 0 0,7 12-1 0,11 3 0 0,14 4-2 0,4-1 0 15,3-2-4-15,14-16 0 0,0-7-8 16,1-6 1-16,-8-15 0 16,0-10 1-16</inkml:trace>
  <inkml:trace contextRef="#ctx0" brushRef="#br0" timeOffset="24041.84">5920 5142 42 0,'17'19'21'0,"8"41"-26"0,-25-48 43 0,0 1-36 16,0-4 1-16,0 1 0 16,-4-10 1-16,4-7-5 0,-7-5 0 15,4-7 3-15,3 6 1 16,0-2-2 0,0-4 1-16,0 0-1 0,10 3 1 15,-3 1 0-15,15 9 0 16,-1-1 1-16,4 14 0 15,13-1 0 17,19 9 1-32,-8 7-1 0,11 3 1 0,0 1-2 0,11-4 0 15,-4-7-4-15,-18-2 1 47,-7-4-9-47,-13-6 1 0,-8-3-10 0,-14-9 1 16</inkml:trace>
  <inkml:trace contextRef="#ctx0" brushRef="#br0" timeOffset="24540.69">7645 4785 49 0,'17'0'24'0,"-17"0"-19"0,7 0 37 0,-10 0-41 0,-4-6 1 0,-4 12 0 0,-3-6 1 0,0 0-4 0,-7 6 1 16,3 4 1-16,1 18 1 0,6 3-2 0,0 4 0 0,8 2-1 0,6 4 1 0,4-7-1 15,8-5 0-15,6-4-1 172,3-22 1-172,8-16-2 0,-7 1 1 0,0-10-6 0,-4-16 0 0,0 4-7 0,-3-7 0 0</inkml:trace>
  <inkml:trace contextRef="#ctx0" brushRef="#br0" timeOffset="25072.99">8019 4982 46 0,'14'25'23'0,"3"1"-20"0,-13-23 37 0,-1 0-39 16,-3-3 1-16,0-10 0 0,-7-2 1 0,0-29-3 0,-3-6 0 0,-4-9 3 0,-4-4 0 0,-7-15-1 0,1 6 1 0,-1-13-1 0,-3 4 0 0,10 6-1 0,11 0 1 422,14 9-1-422,11 3 1 0,10 23-1 0,4 8 1 15,6 17-2-15,1 18 1 0,7 10-4 0,-7 12 1 0,-4 7-6 0,-3-4 1 0,-18 10-12 0,-3 3 1 0</inkml:trace>
  <inkml:trace contextRef="#ctx0" brushRef="#br0" timeOffset="25172.93">7793 4838 80 0,'0'16'40'0,"21"-29"-49"0,-3 10 73 0,10-6-64 0,7-10 0 0,18 3-5 0,0 1 1 0,3 11-2 0,-3-2 0 0,-7 12-16 0,-10 4 1 0</inkml:trace>
  <inkml:trace contextRef="#ctx0" brushRef="#br0" timeOffset="30716.5">4233 5989 39 0,'11'41'19'0,"0"3"-9"0,-8-35 19 16,4 7-25-16,-7 9 1 16,4 3 1-16,3 7 1 15,-7 12-9-15,0 9 1 0,0 4 5 16,0 5 0-16,0-8-3 16,-7-10 1-16,3-6-2 15,4-13 1-15,-7-12-2 16,4-10 1-16,3-16-1 15,-11-15 0-15,11 0 0 16,-11-15 0-16,4-8-1 16,0 5 1-16,4-8-1 15,-8-5 1-15,4 6-1 16,4-4 1-16,3 11 0 16,0 2 0-16,0 6 0 15,3 1 1-15,4 12 0 16,4 3 0-16,6 3 0 15,-6 4 1-15,10 6-1 16,-3 6 1-16,6 6 0 16,5 6 1-16,-1-2 0 15,-3 2 0-15,3 1 1 16,-7-1 0-16,-7-2-1 16,-3-4 1-16,-11 4-2 15,-7 2 1-15,-4 4-2 0,-10 3 1 16,-14-1-3-16,-1-2 1 15,8-3-3-15,-4-4 0 16,4-3-7-16,10 1 1 16,4-4-7-16,14 0 1 15</inkml:trace>
  <inkml:trace contextRef="#ctx0" brushRef="#br0" timeOffset="31393.56">4618 6190 52 0,'14'12'26'0,"-3"-9"-24"16,-8-3 47-16,4 0-46 15,4-6 1-15,3 0 1 16,0-7 0-16,-3-2-7 15,-8-1 1-15,8 0 3 16,-4-3 1-16,-4-9-3 16,-3 0 1-16,-3 6-2 15,3 0 1-15,0 6-1 16,-11 4 0-16,1 6 0 0,-1 12 0 16,0 10-1-16,4 2 1 15,-3 11 0-15,3 5 1 16,7 4 0-16,7-10 0 15,3 0-1-15,1-3 1 16,7-3-3-16,6-3 0 16,12 0-4-16,2-10 0 15,-2-9-8-15,2 0 0 16,1-3-2-16,0-9 1 16,-11-14 4-16,0 1 1 0,-3 0 7 15,-4 6 1-15,4-2 10 16,-11-1 1-16,4 0 5 15,-8 9 0-15,1 1 0 16,-4 2 0-16,4 4-4 16,-11 6 0-16,-7-3-3 15,3 6 1-15,-10 0-3 16,0 3 0-16,-7 1-2 16,3-1 1-16,0-3-2 15,4 6 1-15,-3 7-2 16,6 6 1-16,4 3-1 15,7 0 0-15,3-6-1 16,5-7 0-16,6-8 0 16,-4-14 0-16,4-5 0 15,0-7 0-15,-3 3-3 16,0 0 1-16,-1-3-6 0,-6 6 0 16,3 1-8-1,-7 2 0-15</inkml:trace>
  <inkml:trace contextRef="#ctx0" brushRef="#br0" timeOffset="31874.12">5380 6318 58 0,'0'47'29'0,"0"13"-35"0,0-48 52 0,0 4-46 16,3 0 0-16,-3-7 0 16,0-6 0-16,0-3 0 15,0-6 1-15,0-10-1 16,0-9 0-16,0-6 0 15,0-4 1-15,-3-8-2 16,-8-5 0-16,1 1-2 16,3 4 1-16,0 2-1 15,3 3 1-15,8 7-1 16,3 6 1-16,10 6 1 16,15 9 1-16,0 7 1 0,0 10 1 15,-4 5 0-15,0-2 0 16,-7 5-1-16,-10 10 1 15,-4 4-1-15,-14 2 0 16,-4-6-1-16,-6-6 0 16,-5-4-2-16,-2-5 0 15,-1-7-6-15,11-9 0 16,3-13-7-16,4-3 0 16</inkml:trace>
  <inkml:trace contextRef="#ctx0" brushRef="#br0" timeOffset="32124.74">5722 5559 48 0,'21'16'24'0,"4"53"-19"0,-25-53 39 0,0 9-41 15,0 6 0-15,0 7 1 0,-7 6 0 0,7 15-4 16,7-5 0-16,-7 8 3 15,11-8 0-15,-11-10-3 16,3-7 0-16,4-12-6 16,-7-9 1-16,4-10-11 15,-1-9 0-15,-6-6-2 16,-1-4 0-16</inkml:trace>
  <inkml:trace contextRef="#ctx0" brushRef="#br0" timeOffset="32458.9">5937 6114 54 0,'25'4'27'0,"10"-8"-34"0,-24 4 54 0,3 0-46 0,4-6 1 15,3 3 0-15,0-3 1 16,4-7-4-16,-11-2 0 15,0-1 2-15,-11-3 0 0,-6 0-1 16,-4 4 0-16,-14 2-1 16,-4 4 1-16,-7 9-1 15,0 9 1-15,4 13 0 16,3 3 0-16,8 10 1 16,6 2 1-16,11-5 1 15,4-7 0-15,17-3-1 16,7-7 1-16,15-2-1 15,9-4 0-15,1-9-6 16,-3-6 0-16,-11-10-15 16,-11-6 1-16</inkml:trace>
  <inkml:trace contextRef="#ctx0" brushRef="#br0" timeOffset="33332.06">8883 5007 48 0,'-7'4'24'0,"-4"-4"-8"16,11 0 30-16,-7 6-41 15,4-6 1-15,-1 0 2 16,1 0 1-16,-1 0-11 16,1-6 0-16,3 6 7 15,0 0 0-15,3-4-4 16,-3 4 0-16,4 0-6 0,-4 0 0 15,3-6-11-15,-3 6 0 16,4 6-6 0,6 4 0-16</inkml:trace>
  <inkml:trace contextRef="#ctx0" brushRef="#br0" timeOffset="34172.71">8809 4989 27 0,'0'0'13'0,"0"0"3"0,0 0 12 0,0 0-23 16,0 0 1-16,7-7 3 15,-7-2 1-15,0 0-12 16,0-1 0-16,0 1 8 15,0 2 0-15,0 1-3 16,0 6 0-16,0 0-2 16,0-3 0-16,-11 3-1 15,-6-3 0-15,3 3-1 16,-1 3 0-16,1-3-1 16,-3 9 1-16,3 1-1 15,7-1 0-15,0 1 0 16,3 2 1-16,8 4 0 15,6-4 0-15,8-2 1 16,-1-7 1-16,5-3 0 0,-5-3 1 16,4-3 0-16,-10 2 1 15,3 4-1-15,-3-12 0 16,-4-4-1-16,-4 1 1 16,-3 5-4-16,0-6 1 15,-3 4-7-15,-1 6 1 16,1-4-10-16,-1 10 1 15</inkml:trace>
  <inkml:trace contextRef="#ctx0" brushRef="#br0" timeOffset="34906.55">8879 5581 39 0,'11'-15'19'0,"-11"-1"-9"0,0 13 25 16,0 0-33-16,-4 0 1 15,-3-4 1-15,0-2 0 16,0-1-5-16,-10 4 0 31,-12 6 4-31,5 3 0 0,-1 4-2 16,0-1 0 0,11 3 0-1,-3-6 0-15,6 7-1 0,4-1 1 0,7 4-1 16,0-1 0-16,11 1 0 15,6-4 1-15,1 1-1 16,-1-4 1-16,1-3 0 16,0-6 1-16,3-6-1 15,-10-4 0-15,3 4-1 16,-4-7 1-16,-3 0-1 16,0-3 1-16,-7 1-1 15,0 2 0-15,-7 0-1 16,0 10 1-16,-3 0 0 15,-4 3 0-15,3 3-1 16,-7 3 1-16,4 6-1 16,4 4 1-1,-1-1-1-15,4 4 1 0,0 3-1 16,7 0 1-16,0-1-2 0,7-2 0 16,4-7-7-16,-1-5 0 15,4-14-7-15,0-2 0 16</inkml:trace>
  <inkml:trace contextRef="#ctx0" brushRef="#br0" timeOffset="35482.51">8848 5048 40 0,'3'-3'20'0,"1"-9"-11"0,-4 12 28 0,3-7-34 0,-3-2 1 0,0 3 1 0,0 2 0 0,-3-5-7 0,-4 6 1 0,0 3 3 0,-4-3 1 0,-3 3-2 0,-7 0 0 0,0 0-2 0,-4 0 1 0,0-3-1 0,1 6 1 0,6-3-1 0,4 3 1 0,3 0 0 0,4 0 0 0,4 3-1 0,6 4 1 0,8-10 0 15,10 0 1 1,0 0-1-16,0-10 0 0,0 10-6 16,-3 0 0-1,0 0-9-15,-1 4 0 0</inkml:trace>
  <inkml:trace contextRef="#ctx0" brushRef="#br0" timeOffset="36039.71">8883 5550 50 0,'14'-9'25'0,"0"9"-20"0,-14 0 39 0,4-7-41 0,-1 1 0 0,-3-7 3 0,0 1 0 0,-3-4-8 0,-8 4 1 0,1 2 4 0,-5 4 0 0,1 9-2 0,-3 7 1 0,-4 5-4 0,-1 1 1 0,1 6-1 16,7 3 0-16,0 3 0 15,7-3 0-15,7-3 0 281,10-6 1-281,1-7 1 0,3-9 1 0,7-6-2 0,-3-3 1 0,3-7-5 0,0-3 0 0,-10 7-12 0,-1-4 1 0</inkml:trace>
  <inkml:trace contextRef="#ctx0" brushRef="#br0" timeOffset="41224.89">10044 4804 40 0,'0'9'20'0,"14"19"-10"15,-11-18 20-15,1 5-27 16,-1 10 1-16,1 4 1 16,-4 11 1-16,3 7-8 15,-3 19 1-15,0 0 4 16,0 16 1-16,0-10-2 16,0-3 0-16,0-13-2 15,-3-15 1-15,-1-10-3 16,1-15 1-16,3-10-3 15,-4-15 0-15,1-16-1 16,-1-13 1-16,1-9-1 16,-1-6 0-16,-3-4 1 15,-4-2 1-15,1 2 0 0,3 1 1 16,0-4-1-16,3 16 0 16,4-3 1-16,4 10 0 15,-1 5 1-15,8 1 0 16,3 9 2-16,0 0 0 15,7 10 2-15,0 2 1 16,4 4 1-16,-4 6 0 16,8 3 1-16,2 0 0 15,5 7 0-15,2 5 0 63,-2 4-2-48,-8 0 1-15,-3 3-2 0,-11 0 1 0,-14 0-3 0,-14 3 1 0,-8 3-2 16,1 3 1-16,-25-2-5 0,4-4 0 0,10-6-5 16,8-7 1-16,13 4-9 15,11 0 1-15</inkml:trace>
  <inkml:trace contextRef="#ctx0" brushRef="#br0" timeOffset="42158.2">10100 5158 44 0,'7'3'22'0,"7"7"-16"0,-10-10 33 0,3 6-36 15,0-6 0-15,3 0 2 16,5 12 1-16,-1-2-7 16,7 5 0-16,4 4 5 15,-1 3 1-15,4 3-2 16,4-3 0-16,0 3-5 15,-7 4 0-15,-1-14-14 16,1-8 1-16,-7-4-4 16,3-6 1-16</inkml:trace>
  <inkml:trace contextRef="#ctx0" brushRef="#br0" timeOffset="42428.55">10545 5302 54 0,'3'13'27'0,"8"-4"-33"16,-8-6 53-16,1 7-45 0,-1 9 0 15,1-1 2-15,-1 4 1 0,1 3-5 16,3 0 1-16,3-6 3 16,1-3 1-16,0 0-2 15,3-7 1-15,3-3-3 16,1-6 1-16,0-15-4 16,-4-10 1-16,-4-4-3 15,1-2 0-15,0 3-5 16,-4-10 0-16,0 4-10 15,-7-1 1-15</inkml:trace>
  <inkml:trace contextRef="#ctx0" brushRef="#br0" timeOffset="42718.62">10844 4744 59 0,'4'19'29'0,"-8"15"-30"0,4-18 47 16,-3 9-45-16,-1 10 0 0,4 15 3 16,0 9 0-1,4 10-4-15,-4 4 0 16,7-11 1-16,0-2 1 0,0-10-5 15,0-9 0-15,4-10-8 16,-1-15 0-16,1-16-8 16,3-10 1-16</inkml:trace>
  <inkml:trace contextRef="#ctx0" brushRef="#br0" timeOffset="43043.35">11053 5365 61 0,'17'19'30'0,"22"-13"-35"16,-25-3 55-16,4-6-48 15,3 0 0-15,0-6 1 16,0-4 0-16,0-6-4 16,-3 0 0-16,-4 1 2 15,-3-8 0-15,-4 4-2 16,-7 4 0-16,-11 2-2 0,-3 7 1 15,-4 9-1-15,-3 9 1 16,0 10 0-16,7 6 0 16,3 9 3-16,8 20 0 15,10-14 2-15,7 1 0 16,7-6 0-16,7-7 1 16,1-9-2-16,2-13 0 15,8 0-7-15,0-15 1 0,0-4-15 16,3-15 0-16</inkml:trace>
  <inkml:trace contextRef="#ctx0" brushRef="#br0" timeOffset="43536.8">13201 5528 48 0,'-4'-6'24'0,"4"-66"-17"0,-7 47 28 16,-3-16-34-16,-1-13 0 16,-3-11 0-16,-4-14 1 15,-3-9-3-15,4-3 0 16,-1-3 3-16,4 13 0 15,3-1 1-15,4 13 0 0,7 16 2 16,11 9 0-16,6 13-1 16,8 12 1-16,0 19-2 15,3 9 1-15,0 10-5 16,-3 9 0-16,-4 7-5 16,-7 9 1-16,-7-7-6 15,-7 10 0-15,-7 4-8 16,-7-11 0-16</inkml:trace>
  <inkml:trace contextRef="#ctx0" brushRef="#br0" timeOffset="43913.35">12869 5240 56 0,'7'21'28'0,"39"1"-26"0,-32-18 48 15,4 5-48-15,7 0 1 16,10 1 1-16,11-4 0 15,0 0-5-15,3 4 0 16,4-4 3-16,-4-3 0 16,-6-3-2-16,-4 0 1 15,-8-9-2 1,-6-7 0-16,-7 0 0 0,-1 4 1 16,-6-7-1-16,-8 0 1 15,-6 4-1-15,-8-1 0 16,-6 10 0-16,-1-1 0 0,0 7-1 15,1 7 0-15,3 8-1 16,-1 1 1-16,5 3-1 16,3 0 0-16,7-1 0 15,7 4 0-15,7-6 0 16,4 0 0-16,6-10-2 16,1-3 1-16,3 0-4 15,-7-9 0-15,1-3-7 16,-1-4 1-16</inkml:trace>
  <inkml:trace contextRef="#ctx0" brushRef="#br0" timeOffset="44176.1">13674 5456 48 0,'0'16'24'15,"0"-48"-25"-15,-4 26 43 0,1-10-40 16,-8 1 0-16,4-1 4 0,0-3 1 15,3-3-6 1,4 6 0-16,4 4 5 0,10-1 1 16,11 4-2-16,6-4 0 15,8-2-3-15,7-4 0 16,0 3-6-16,-4-3 0 16,1 7-9 30,-8-1 1-46,-7 1-9 16,0-10 1-16</inkml:trace>
  <inkml:trace contextRef="#ctx0" brushRef="#br0" timeOffset="44875.88">15490 5553 57 0,'-10'41'28'0,"3"28"-29"0,7-57 47 0,0-5-46 16,0-1 1-16,0 0-1 15,0-3 0-15,0-12 0 16,0-19 0-16,0-10 0 15,-4-12 1-15,1 0-2 16,-1-10 1-16,1-3-1 16,-1 4 1-16,4 2-1 15,4 1 0-15,3 6-1 16,0 12 1-16,18 7 0 16,6 12 0-16,8 13 1 15,0 15 0-15,-4 4 1 16,-3 6 1-16,-4-1 0 0,-14 7 0 15,-7 10-1-15,-7-4 0 16,-10 4-1 0,-15-1 1-16,-14-15-4 0,-7-6 1 15,-3-10-5-15,-4-10 0 16,7-2-9-16,7-10 0 16</inkml:trace>
  <inkml:trace contextRef="#ctx0" brushRef="#br0" timeOffset="45359.74">16055 5258 54 0,'3'7'27'0,"1"-20"-26"0,-4 13 44 0,-4-9-41 0,-3-4 1 0,-3 1 0 0,-4-1 1 0,-4 0-8 16,-3 7 0-16,0 0 5 16,-4 3 0-16,0 6-3 15,4 9 0-15,4 10-1 16,2 4 0-16,8-5-2 15,7 11 1-15,7-7-1 16,11 0 1-16,3-3-2 78,11-13 1-78,0 1-1 0,3-7 0 47,0-9-5-47,-3-1 0 0,-4 1-7 16,0-13 0 31</inkml:trace>
  <inkml:trace contextRef="#ctx0" brushRef="#br0" timeOffset="48131.18">16210 5293 52 0,'7'3'26'0,"0"16"-18"15,-3-13 27-15,-1 0-33 16,4 10 0-16,-3 12 1 16,-1 7 0-16,1 2-4 15,-1 14 0-15,-3-4 3 0,0 6 0 16,-3-3-2-16,-1-6 1 16,1-13-2-16,3-18 1 15,0-19-1-15,0-10 0 16,-4-19-1-16,-3-12 1 15,0-3-2 1,-3-6 1-16,3 6-3 0,3-4 0 16,4-2-1-16,4 12 0 15,-1 6 0-15,4 4 1 16,0 2 1-16,4 7 0 16,-1 3 4-16,1 7 0 0,3 5 4 15,7 10 0-15,8 0 1 16,6 13 1-16,-7-1 0 15,-7 7 0-15,-7-6-1 16,-3 9 0-16,-18 0-3 16,-7 3 1-16,-7 0-4 15,3 0 1-15,-3-3-7 16,0 3 0-16,-1-9-9 16,1-10 0-16</inkml:trace>
  <inkml:trace contextRef="#ctx0" brushRef="#br0" timeOffset="48431.54">16566 5312 55 0,'-3'28'27'0,"-1"-9"-27"0,4-13 44 15,-3 3-41-15,3 4 0 16,3-1 3-16,4 7 0 16,4-3-7-16,3 0 0 15,4-10 5-15,3-6 0 16,0-16-2 0,0-6 0-16,0-6-2 0,1-6 0 0,-5-7-4 15,-3 3 0 1,-3 1-13-16,-4-7 1 15,-11 6-3-15,1 4 0 0</inkml:trace>
  <inkml:trace contextRef="#ctx0" brushRef="#br0" timeOffset="48659.74">16877 4747 61 0,'3'75'30'0,"1"63"-43"0,-1-91 58 0,1 16-46 16,3 3 0-16,0 9-4 16,0-3 1-16,0-15-2 15,4-10 1-15,-1-16-10 16,1-12 0-16</inkml:trace>
  <inkml:trace contextRef="#ctx0" brushRef="#br0" timeOffset="49259.6">17191 5277 36 0,'25'3'18'0,"-8"-15"-10"16,-13 5 26-16,-1 1-29 0,-3 6 0 15,0 0 1-15,-3-6 1 0,-4 0-9 16,-4 3 0-16,-3 3 5 15,-4 0 1-15,1 0-3 16,-1 0 1-16,4 0-2 16,0 3 1-16,3 0-2 15,4-3 1-15,4 6-2 16,6-3 1-16,8 3-1 16,3-2 0-16,4 2-1 15,3 0 0-15,0 10-1 16,0-7 1-16,0 7 0 15,0-4 0-15,-3 7 0 16,0-3 1-16,-4-3 0 16,0-1 1-16,0 4 0 15,0-1 0-15,-3-2 1 16,-4-1 0-16,3-5 1 16,1-14 1-16,3-5 0 15,-3-10 0-15,6-6 1 0,8-19 1 16,-4-3-1-16,0-13 0 15,-3-9-1-15,-4-4 0 16,-7-8-2-16,-3-4 1 16,-8 3-1-16,-7 1 0 15,-3 18-1-15,-3 9 1 16,-1 10 0-16,0 16 1 16,8 12 0-16,3 22 0 15,-7 13 0-15,7 25 1 16,3 12-1-16,1 22 1 15,3 26-1 48,3 8 1-63,8-5-2 16,6-4 1-16,1-15-2 0,0-16 1 15,-1-25-6-15,1-19 0 0,-4-16-9 0,-7-12 0 0,-7-22-1 0,-3-9 0 0</inkml:trace>
  <inkml:trace contextRef="#ctx0" brushRef="#br0" timeOffset="49471.21">17343 5127 62 0,'21'25'31'0,"0"-19"-39"16,-18 0 67-16,8 1-58 0,7-7 0 15,10 0-1-15,4 0 1 16,-1-4-4-16,5 4 1 15,-1 4-3-15,-3 5 1 16,-4-3-5-16,-7 4 0 16,-3-4-9-16,-4-3 0 15</inkml:trace>
  <inkml:trace contextRef="#ctx0" brushRef="#br0" timeOffset="49843.55">17734 5340 36 0,'4'28'18'0,"6"3"-12"0,-6-24 22 15,-1-1-28-15,1 3 0 0,-1-5-1 16,-3-4 0-16,0 0-1 16,0-7 0-16,0-2-5 15,-3-7 1-15,-1-3-1 16,-3 1 0-16,0-8 0 16,0 5 1-16,0-5 1 15,0-2 1-15,4 6 0 16,-1 7 1-16,4-1 0 15,0 3 0-15,4 4 3 16,3 0 1-16,0 2 4 16,0 7 1-16,0-3 6 15,0 0 1-15,0 3 1 16,0 0 1-16,-4 3-3 16,1-3 1-16,3 3-6 15,0-3 1-15,4-3-5 16,-1 0 0-16,1 3-2 15,-1 0 1-15,-3 0-4 0,1 0 0 16,-1-3-7-16,-4-3 1 16,1-4-9-16,-4 1 0 15</inkml:trace>
  <inkml:trace contextRef="#ctx0" brushRef="#br0" timeOffset="50117.01">17988 5211 53 0,'18'32'26'0,"-4"-32"-26"0,-14 0 44 0,0 0-44 15,-4-3 1-15,-3-4 0 16,-3 1 0-16,-1 3-2 16,4-3 1-16,-3 9 1 15,-1 3 0-15,0 10-2 16,4-1 1-16,0 7-3 15,0 0 1-15,7-6-3 16,7-4 0-16,-3-8-3 16,6-1 1-16,4-6-4 15,4-4 1-15,3-2-3 16,4-13 0-16</inkml:trace>
  <inkml:trace contextRef="#ctx0" brushRef="#br0" timeOffset="50398.34">18196 5302 46 0,'7'16'23'15,"0"0"-24"-15,-3-13 45 0,-4-3-44 0,3-3 0 0,1-4 0 47,3-5 1-47,0-1-1 0,0-12 0 0,0 6 0 16,0 1 0-16,4-1 0 0,-1 3 1 0,5 7 0 0,6 2 1 15,3 10 0-15,5 7 0 0,-5 6 0 16,5 6 1-16,9-4-2 16,1 7 1-16,0 4-1 15,3-1 0-15,-3-3-6 16,0-6 1-16,-4-10-10 16,-3-12 0-16,-7-13-3 15,-1-9 1-15</inkml:trace>
  <inkml:trace contextRef="#ctx0" brushRef="#br0" timeOffset="51014.68">19773 5026 64 0,'-3'3'32'0,"-4"1"-44"0,3-4 66 0,-3 3-54 16,-7-3 0-16,-4 3 1 16,-6 0 1-1,2 3-2-15,1 7 0 0,-3 6 1 16,-5-1 0-16,-2 11 0 15,2 8 1-15,12 10-2 16,10 7 1-16,10-1-1 16,11-6 0-16,0-6-3 187,15-10 0-187,13-9-5 0,0-16 1 16,4-12-9-16,4-16 0 0,-1-16-2 0,-3-15 0 0</inkml:trace>
  <inkml:trace contextRef="#ctx0" brushRef="#br0" timeOffset="51243.38">19957 4675 55 0,'-11'91'27'0,"4"47"-31"0,0-104 56 0,3 14-48 0,1 5 1 0,-1 6 1 0,1-15 0 0,3-6-8 0,0-7 0 0,3-2 5 0,4-14 0 16,4-2-3-16,-4-10 0 15,0-3-2-15,0-3 0 0,4-4-1 16,-1-2 1-16,4 3-1 16,1 0 0-16,2 6 1 15,1 3 0-15,-1 3 1 16,1 6 0-1,-4 7 0-15,7 3 1 0,4 3-2 16,3 13 1-16,1-13-4 16,-1-6 1 31,0-10-7-47,4-6 0 15,3-12-5-15,0 0 0 0</inkml:trace>
  <inkml:trace contextRef="#ctx0" brushRef="#br0" timeOffset="52185.34">20511 5177 52 0,'-4'-6'26'0,"0"15"-28"0,1-3 48 0,-4-3-45 0,-7 7 1 15,-4 2 1-15,-3-2 0 16,-4 9-4-16,1-10 1 16,-1 7 2-16,0-4 0 15,8 4-1-15,6-7 0 16,0 7-1-1,11-4 1-15,4-2-2 0,6 6 1 16,5-7-1-16,6-3 0 0,0-9-1 16,4 0 1-16,-1 0-1 15,1-10 0-15,-4 4-1 16,-3-1 1 0,-1 1 0-16,1 3 0 0,-4 0 0 15,0-1 0-15,-3 7 0 16,-1-6 1-16,1 12 0 15,-4-3 0-15,0 7 0 16,4-4 1-16,-4 0 0 16,3 4 0-16,-3-7 0 15,4 3 1-15,0-3-1 16,-1-9 1-16,1 0-1 16,3-4 0-16,0-2 0 15,4 2 1-15,-4 1-1 16,-4-4 1-16,1 1-1 15,-4 2 1-15,0-2-1 16,0 3 0-16,0-1-1 16,0 1 1-16,-7 9-2 15,0 3 1-15,-3 3-2 0,-1 10 0 16,4 9 0-16,4 9 1 16,3 7-1-16,7 6 1 15,3 10 1-15,1 2 1 16,3 10 0-16,0 3 1 15,1-3 0-15,-5 0 0 16,-6-3 0-16,-11-16 0 16,-4 0 0-16,-6-12 0 15,-8-10 0-15,-7-9 1 16,-3-6-1-16,0-13 1 0,0-13 0 16,-4-12 0-16,0-6-1 15,4-10 0-15,7-3-1 16,10 6 1-16,8 7-2 15,10 0 1-15,0 2 0 16,18 1 0-16,13 0 0 16,12-3 0-16,10-1 1 15,7 4 0-15,-4-6-1 16,-10-1 1-16,-11-3-1 16,-10 1 1-16,-7 2-1 15,-7 1 0-15,-8-7-1 16,-6-6 1-16,-8 9-1 15,-6 13 1-15,-5 0 0 16,-2 10 0-16,-4 15 0 16,3 15 0-16,4 10 1 15,7 10 0-15,7 9 0 0,10 0 1 16,8-4-1-16,3-5 1 16,4-4-1-16,0-12 0 15,6-6-3-15,5-7 0 16,-8 3-10-16,-3-9 1 15,-11-9-4-15,-4 3 0 16</inkml:trace>
  <inkml:trace contextRef="#ctx0" brushRef="#br0" timeOffset="52910.53">21654 5569 58 0,'3'3'29'0,"1"-6"-32"15,-4 3 56-15,0 0-53 0,0 0 0 16,0 0-1-16,7 0 0 16,-4 0-6-1,1 3 1-15,-4 0-11 0,-7 3 0 16</inkml:trace>
  <inkml:trace contextRef="#ctx0" brushRef="#br0" timeOffset="57687.77">4159 6569 25 0,'-3'6'12'0,"6"1"-1"0,4-4 12 0,-7 0-19 15,0 3 1-15,7 0 3 16,4-6 1-16,10-3-10 16,0 3 1-16,18-6 6 15,14-3 1 1,102-13-2 0,15 6 1-16,2 10-3 46,22 3 0-46,0 6-1 16,8 3 0 31,6 3-2-47,-28-2 0 62,-11-1-5-62,-24 0 1 63,-36-3-10-16,-24 1-17 0,-50-14 15-47</inkml:trace>
  <inkml:trace contextRef="#ctx0" brushRef="#br1" timeOffset="78552.75">26755 4741 39 0,'3'-6'19'0,"-10"-13"-10"0,11 16 20 0,-4-7-25 0,-4 1 0 0,-3 3 2 0,-3-4 0 0,-8-5-8 0,-3 2 0 0,-4 7 5 0,-3-1 0 0,0 1-2 0,-1-3 1 16,5 15-2-16,2 10 1 16,8 9-1-16,4 0 0 15,6 6-1-15,11 4 1 16,7-4-1 1062,11-3 1-1078,7-9 0 0,0-3 0 0,-4-10 0 0,0-6 1 0,-3-3 0 0,-4-3 0 0,0-4-1 0,-3 7 1 0,-4-6-2 0,-7-4 1 0,0 7-3 0,-4 0 1 0,-3 6-2 0,0 6 1 0,-3 13 0 0,-4 6 0 0,3 6 2 16,1 7 0-16,3 6 2 0,3 0 0 0,4 9 2 0,-3 0 0 0,3 7 0 0,-3-10 1 0,-4-3-1 0,-8-3 1 0,1-13-3 0,0-6 1 0,-3-9-1 0,-4-10 0 0,-4-18-1 0,0-4 0 0,1-12-1 0,-1-10 1 0,4 4 0 0,3-4 1 0,8-3-2 0,3 1 1 0,7 5-2 0,4 7 0 0,3 3-3 0,0 0 0 0,0 6-12 0,4-6 1 0</inkml:trace>
  <inkml:trace contextRef="#ctx0" brushRef="#br1" timeOffset="78680.69">27005 4791 58 0,'11'3'29'0,"-8"-12"-33"0,1-1 47 15,-1-2-43-15,1-7 1 0,-1 0 0 0,1 0 1 0,3 1-2 0,0-1 0 0,0 3 2 0,4 4 0 0,6 2-1 0,1 4 1 0,3-3-2 0,0 5 0 0,0 4-4 0,1 7 1 0,-1-1-4 0,0 3 0 0,-3-6-5 0,-1 10 0 0,4-13-5 63,4 9 1-63</inkml:trace>
  <inkml:trace contextRef="#ctx0" brushRef="#br1" timeOffset="78752.64">27566 4622 41 0,'7'-16'20'0,"0"16"-12"0,-7 0 36 0,0-6-41 0,-3 12 0 0,-8-6 1 0,-3 0 1 0,-4-6-7 0,-6 3 1 0,-5 3 3 0,1 0 1 0,3 3-2 0,1 6 1 0,3 10-2 0,7 6 0 0,-1 0 0 0,5 0 0 0,3-3-1 0,7-3 1 0,7-10-2 0,10 1 1 0,8-10-1 0,3-10 0 0,1-2-3 0,-1-7 1 0,-7 3-6 63,0-6 0-63,0 7-5 0,-3-10 0 0</inkml:trace>
  <inkml:trace contextRef="#ctx0" brushRef="#br1" timeOffset="78830.6">27679 4684 52 0,'11'44'26'0,"-1"-9"-32"0,-6-29 48 0,3 0-42 0,0-6 0 0,0 0-1 0,0-6 1 0,0 0 0 0,0-7 0 0,0 4 0 15,4 0 0-15,-4-1 0 0,3 1 0 0,1 9 0 0,-1 0 0 0,-3 3 0 0,1 6 0 0,-1 1 0 0,0 2 1 0,0 4-1 0,3-4 0 0,1-8 1 0,3-8 0 0,4-24 0 0,-1 3 0 16,1 3-4 15,0 3 1-31,3 1-6 0,-7 5 1 0,0 0-8 16,0 1 0-16</inkml:trace>
  <inkml:trace contextRef="#ctx0" brushRef="#br1" timeOffset="79442.78">28275 4612 43 0,'32'19'21'0,"-11"-9"-13"0,-21-10 35 0,0 0-43 0,0 0 1 0,0 0-1 0,-3-7 1 0,-8-2-2 0,-7 6 1 0,-6-3 0 0,-1-1 1 0,-3 4-2 0,-1 9 1 16,5 1-1-16,3-4 1 16,7 6-1-16,3 4 1 15,7 6 0-15,8-4 1 16,10 1 0-16,11 3 0 15,3-7 0-15,0-2 1 16,0-1-1 390,-6 7 1-406,-5-7-1 0,-6 7 0 0,-15 0-2 0,-17 12 0 0,-14 6-5 0,-11-2 1 0,-14-4-11 0,-4-6 1 0</inkml:trace>
  <inkml:trace contextRef="#ctx0" brushRef="#br1" timeOffset="81123.14">30067 4829 48 0,'0'3'24'0,"0"-16"-15"0,0 7 24 0,-3-3-32 0,-1-1 1 0,-3-5 0 0,-3-1 0 0,-5 0-3 16,-6 4 1-16,-3 5 0 16,-8 7 1-16,4 7-1 15,-1-1 0-15,5 3-1 16,3 7 0-16,3 3-1 15,7-10 0-15,8 7 0 16,10 3 0-16,10-4 0 16,8-2 1-16,0-4 0 812,0-5 0-812,-1-1-1 0,4-6 1 0,-10-4-1 0,0 1 0 0,-1-3 0 0,1 5 1 0,0 1-1 0,-1 6 1 0,1 1 1 0,0 5 1 0,-1 4 1 0,1-1 0 0,0-3 1 0,-1 1 0 0,4-10 0 0,0 0 1 0,8-10-1 0,6-5 1 0,4-10-2 0,3-16 0 0,0-3-1 0,-3-19 1 0,-3-9-1 0,-12-12 1 0,-3-11-1 0,-3-2 0 0,-7-9-1 0,-4-1 1 0,-7 7-1 0,-4 12 1 0,1 16-2 0,-4 18 1 0,-8 23-1 0,1 22 0 0,0 21-1 0,-3 20 1 0,-1 18-1 0,-3 22 1 0,10 25 0 0,4 22 1 0,4 4 0 0,6-4 0 0,8 3 0 0,3-22 1 0,3-21-3 0,-2-26 0 0,-1-22-4 0,0-21 0 0,-4-20-6 0,-3-12 1 16,-10-18-4-16,-8-4 0 0</inkml:trace>
  <inkml:trace contextRef="#ctx0" brushRef="#br1" timeOffset="81157.13">30025 4302 59 0,'3'38'29'0,"15"12"-29"0,-14-44 61 0,13 0-56 0,19-3 0 0,13-9 0 0,25-10 1 0,11-2-10 0,13-11 1 0,15 7 0 0,-10 10 1 0,-15-1-9 0,-14 10 1 0,-21 10-12 0,-25 2 1 0</inkml:trace>
  <inkml:trace contextRef="#ctx0" brushRef="#br1" timeOffset="88276.93">23403 4311 30 0,'-10'10'15'0,"-1"-26"-1"0,11 16 16 16,-3 6-26-16,-1 4 1 0,-3 2 2 16,-4 7 0-1,1 3-8-15,-4 13 0 0,0-1 7 16,0 26 0-16,-1 9-3 15,5 28 0-15,-1-13-1 16,4 7 0-16,0-25-2 16,0-16 1-16,4-9-2 15,-1-13 1-15,0-24-1 16,4-14 0-16,0-24-2 16,-3-10 1-16,-1-10-1 15,1-8 1-15,-4-7 0 16,0-7 0-16,0-2-2 15,0 0 1-15,3 2 0 16,1 14 1-16,3 5 0 16,7 10 1-16,0 3 0 15,7 10 0-15,3 12 3 16,8 0 1-16,3 13 0 16,4 12 1-16,3 9 0 0,8 4 1 15,6 6-1 1,-3 6 0-16,-4 0 0 0,-10 4 0 15,-11-7-3-15,-10 3 0 16,-15 6 0-16,-13 4 1 16,-12-3-2-16,-2 2 1 15,-8-2-4-15,-10-4 1 16,6-3-4-16,8 4 0 16,7-1-8-16,7-3 0 15,13 0-4-15,12-2 0 0</inkml:trace>
  <inkml:trace contextRef="#ctx0" brushRef="#br1" timeOffset="88591.42">23700 4935 49 0,'7'10'24'0,"-11"-26"-24"0,1 13 47 0,-4-3-47 16,-8-1 1-16,1 4 1 16,-3 6 0-16,-4-3-2 15,-1 7 0-15,5 2 1 16,3 7 1-16,3-4-1 16,4 7 1-16,7 0-1 15,4-3 0-15,6-4 0 0,4-6 0 16,7-9-1-16,4-6 0 15,0 3-2-15,-1-4 0 16,1-5-6-16,-4-1 1 16,0 3-10-16,-6 1 1 15</inkml:trace>
  <inkml:trace contextRef="#ctx0" brushRef="#br1" timeOffset="89013.39">23964 4964 45 0,'7'43'22'0,"-3"20"-15"0,-4-44 31 0,0-6-37 15,0 9 1-15,0-10 0 16,0 4 0-16,-4-4-3 15,4-5 1-15,0-11 2 16,0-8 0-16,0-10-1 16,0-9 0-16,0-1 0 15,0-15 1-15,-3 0-2 16,-1 0 0-16,4 0-1 16,0 3 0-16,7 13-1 15,0 3 1-15,0 9 0 16,7 3 0-16,4 13 0 0,0 6 0 15,-1 6 1-15,1 13 1 16,-7-9-1-16,-4 12 0 16,-7 3-1-16,-7 4 0 15,0-4-3-15,-4-3 0 16,0-3-6-16,4-6 0 16,4-4-5-16,-1-2 1 15</inkml:trace>
  <inkml:trace contextRef="#ctx0" brushRef="#br1" timeOffset="89299.06">24264 4785 38 0,'7'19'19'0,"0"25"-19"0,-7-38 32 0,0 0-28 15,0 10 0-15,0 9 2 16,0-9 1-16,0-1-8 15,4 7 1-15,3-6 5 16,3 3 0-16,8-1-2 16,3-8 0-16,0-10-2 15,0-10 0-15,1 1-1 16,-5-7 0-16,-3-6-2 16,4-12 1-16,-7-7-8 0,3-3 1 15,-7-6-8 1,-4-3 0-16</inkml:trace>
  <inkml:trace contextRef="#ctx0" brushRef="#br1" timeOffset="89508.37">24557 4236 54 0,'18'60'27'0,"-18"40"-31"0,0-69 46 0,0 16-42 15,-4 13 0-15,0 6-1 16,4 3 1-16,0 0-2 16,0-10 1-16,4-8-4 15,3-14 1-15,0-12-7 16,4-9 1-16,-1-4-4 16,1-5 0-16</inkml:trace>
  <inkml:trace contextRef="#ctx0" brushRef="#br1" timeOffset="90109.24">24846 4876 41 0,'18'19'20'0,"-4"-1"-15"0,-11-14 37 0,-3-1-41 16,0 3 1-16,-3-3 0 15,-4-3 0-15,-4 0-2 16,1-3 0-16,-1 0 1 0,4 6 1 15,0 0-1 1,3 3 0-16,1 4 0 0,3-10 0 16,0 9-2-16,7-9 1 15,0 0-1-15,4 0 1 16,-1-9-1-16,4 2 0 16,0 4 0-16,1 0 0 15,2 0 0-15,-3 6 0 16,0 10 0-16,4-4 0 15,-4-3 0-15,0 1 0 0,-3 5-1 16,3 4 0-16,-3 0 0 16,3-4 1-16,0-6-1 15,0-6 0-15,-4-9 2 16,5-4 0-16,6-21 1 16,0-7 1-16,0-6 0 15,4-9 0-15,-4-10 1 16,-3-9 0-16,-8-1-2 15,-6-2 0-15,-4 0 0 16,-4-1 0-16,-3 7-1 16,-7 16 0-16,3 12 0 15,1 3 0-15,-4 10 0 16,3 9 1-16,1 37 0 16,2 23 0-16,5 18-1 15,-1 17 1-15,1 11 0 16,10 13 0-16,0 16-1 0,4-12 0 15,-4-10-1-15,0-22 1 16,0-16-4-16,3-28 0 16,-3-6-3-16,0-10 1 15,-7-18-9-15,-3-10 0 16</inkml:trace>
  <inkml:trace contextRef="#ctx0" brushRef="#br1" timeOffset="90327.36">25030 4628 47 0,'17'35'23'0,"8"-4"-16"0,-18-25 39 0,7 7-44 15,7-4 0-15,7-6 0 16,8 4 1-16,-1 2-4 16,0-6 0-16,-3 3 2 15,0 4 0-15,-4-1-4 16,-3 1 1-16,-8-4-7 15,-3 0 0-15,-3 0-8 16,-7 1 1-16</inkml:trace>
  <inkml:trace contextRef="#ctx0" brushRef="#br1" timeOffset="90800.22">25407 5036 23 0,'4'47'11'0,"6"-6"-8"0,-6-38 7 0,-1 6-8 16,1-6 0-16,-1 0 0 15,-3-3 1-15,7-12-5 0,-3-10 1 16,-1-3-2-16,4-13 1 16,-7-6-2-16,-7 3 0 15,4 1 2-15,-1 2 0 16,1 10 3-16,-1 3 0 16,4 6 7-16,0 3 0 15,7 13 0-15,7 6 1 16,-3 4-1-16,3 2 1 15,4 3-3-15,-1 4 1 16,1-3-4-16,0-1 0 0,-1-2 0 16,-3-7 0-16,4 0-2 15,0 0 1-15,3 0-2 16,0-6 0-16,-3-3 0 16,-1-4 0-16,-3 1 0 15,-3-4 0-15,0 1 0 16,-4-1 1-16,-7 4-1 15,-4 0 1-15,-3 2-1 63,-3 4 1-63,-1 3-1 0,0 3 1 0,1 4-2 0,3 11 0 16,0 7-3-16,3 4 1 0,1-1-3 0,-1 0 0 0,8-3-4 15,6-12 0-15,8-4-3 16,-1-6 0-16,8-9 1 0,0-7 1 15</inkml:trace>
  <inkml:trace contextRef="#ctx0" brushRef="#br1" timeOffset="91086.77">25890 4866 39 0,'4'41'19'0,"-1"9"-23"0,-3-40 43 15,0 2-38-15,0-2 0 16,0-1 2-16,0 0 0 15,4-9-4-15,-4 0 0 0,7 0 2 16,0-12 1 0,0-4-1-16,4-3 1 0,6 4-1 15,8-4 1-15,0 10 0 16,3 15 0-16,0 6 1 16,0 7 0-16,-3 3-1 15,-4 9 0-15,-3-5-2 16,0 2 1-16,-1-13-3 15,1 1 1-15,-1-3-6 16,1-1 1-16,-7-5-10 16,-11-7 1-16</inkml:trace>
  <inkml:trace contextRef="#ctx0" brushRef="#br1" timeOffset="91940.51">23520 6582 51 0,'10'62'25'0,"1"-43"-25"0,-11-19 41 0,0-9-41 16,3-13 1-16,-3-10-1 15,-7-5 1-15,0-13-1 16,0-4 1-16,0 4-1 16,0 0 1-16,4 3 0 15,3 6 1-15,7 10-1 16,10 9 1-16,4 9 0 16,8 13 1-16,6 7-2 15,4 2 1-15,3 4-3 16,0-4 0-16,-3 0-6 15,-3-2 0-15,-8 2-11 16,-11-3 1-16</inkml:trace>
  <inkml:trace contextRef="#ctx0" brushRef="#br1" timeOffset="92625.01">24028 6500 63 0,'3'3'31'0,"-17"-12"-41"0,11 6 54 16,-1-4-43-16,1 1 0 16,-5 3 1-16,1-6 0 0,-3 2-3 15,-1 4 1 1,-3 3 1-16,-3 3 1 0,2 4-2 15,5-1 1-15,3 0-2 16,3 4 1-16,8-1-2 16,-1 0 0-16,4 1-1 15,4 2 1-15,0 1-1 16,3 6 1-16,-4-10 0 16,1 4 1-16,-4-1 0 15,3-2 0-15,8-1 1 16,0 0 1-16,6-2-1 15,1-1 1-15,0 0-1 16,-4-3 1-16,-3-3-1 16,-1 0 1-16,1-9-1 15,0-13 1-15,-1-9 0 16,4-16 0 0,4-51 0-16,-7-5 0 15,-8-1-1-15,-6-8 1 16,-4 14-1-16,-4-2 1 15,1 15-1-15,-1 16 0 16,1 7 0-16,-4 15 0 16,0 18-1-16,-1 14 0 15,-2 18 0-15,-1 16 0 16,4 25 0-16,0 9 1 16,0 25 0-16,4 26 1 0,-1 2 1 15,4 4 0-15,4-10-1 16,3-2 0-16,3-29-1 15,4-16 1-15,0-25-3 16,4-18 1-16,-4-17-4 16,-3-5 0-16,-4-7-6 15,0-12 1-15,-7-1-6 16,-4-5 1-16</inkml:trace>
  <inkml:trace contextRef="#ctx0" brushRef="#br1" timeOffset="92813.81">24109 6133 68 0,'21'19'34'0,"11"-3"-42"0,-22-13 67 0,4 3-60 0,15 0 1 0,6 1-1 0,11-4 1 15,3 0-4-15,-6-3 1 16,-5-3-7-16,-2 0 0 15,-8 3-9-15,-11 0 0 16</inkml:trace>
  <inkml:trace contextRef="#ctx0" brushRef="#br1" timeOffset="93140.88">24525 6459 55 0,'25'51'27'0,"17"2"-26"0,-28-47 44 0,7 0-44 15,4-2 1-15,3-8 0 16,-3-8 0-16,0-10-3 16,-4 0 0-16,-7-6 2 15,-3-4 0-15,-11-2-1 16,-7 3 0-16,-4 5 0 16,-7 8 1-16,-6 14 0 15,-5 8 0-15,5 14 0 16,3 8 1-16,6 17 0 15,8 11 0-15,7 5 0 16,7-2 0-16,15-10-1 16,2-10 1-16,15-12-2 15,10-9 0-15,4-16-5 16,-3-9 1-16,-8-7-14 16,-10-6 1-16,-7-6-3 0,6-10 1 15</inkml:trace>
  <inkml:trace contextRef="#ctx0" brushRef="#br1" timeOffset="93768.96">26342 6889 48 0,'-4'63'24'0,"11"-35"-19"0,-7-25 45 15,0-3-50 1,4-9 0-16,3-20 0 0,-3-2 1 16,-4-16-2-1,-7-9 1-15,-4-7 0 0,0-6 1 16,-3 3-1-16,4-9 0 15,-1 15 0-15,4 1 0 16,0 5 0-16,7 10 1 16,7 10 0-16,11 12 1 15,3 16-1-15,11 6 1 16,6 12 0-16,-2 10 0 16,-1 10 0-16,-7 2 0 15,-10 7-1-15,-11 6 1 0,-11-3-1 16,-6-4 0-16,-4 1-3 15,-4-9 0-15,4-7-5 16,-4-10 1-16,11-5-11 16,4-10 0-16,10-6-1 15,14-7 0-15</inkml:trace>
  <inkml:trace contextRef="#ctx0" brushRef="#br1" timeOffset="94076.28">26734 6550 46 0,'14'50'23'0,"-11"-2"-20"0,1-39 44 0,-4 0-45 0,0-2 0 0,0-4 0 15,0-3 1-15,0-7-4 0,0-11 1 16,-4-11 2-16,4-2 0 15,0-3-1-15,0-4 1 16,0 0-1-16,0 1 0 16,4 5 0-16,-4 4 0 15,0 6 1-15,7 10 0 16,3 12-1-16,8 9 1 16,7 7-1-16,3-1 1 15,4 1-2-15,-4 0 0 0,0-1-4 16,0 1 1-16,-7-7-6 15,-3 4 0-15,0-7-10 16,-4 1 1-16</inkml:trace>
  <inkml:trace contextRef="#ctx0" brushRef="#br1" timeOffset="94359.18">27213 6472 52 0,'14'3'26'0,"1"-3"-24"15,-15 0 40-15,0 0-42 16,0-3 0-16,-4-3 1 16,-7 2 1-16,-3 4-2 15,-3 4 0-15,-5 2 1 16,-2 6 0-16,-1 4-1 0,0 6 1 16,4 9-2-16,4-5 0 15,2-5 0-15,12-2 1 16,6-3-1-16,12-10 0 15,13-3 0-15,4-12 1 16,-4-4 0-16,0-2 0 16,-3-7-6-16,-8 3 1 15,-3-3-11-15,-14 0 1 16</inkml:trace>
  <inkml:trace contextRef="#ctx0" brushRef="#br1" timeOffset="94945.68">27439 6651 44 0,'7'25'22'0,"11"34"-17"0,-15-43 31 15,1 0-35-15,-1 6 1 16,-3 3 1-16,0-3 1 16,0 0-5-16,0-7 1 15,0-5 2-15,0-13 0 16,-3-7-1-16,-1-21 1 16,1-7-1-16,-8-12 0 0,1-10-1 15,-1-2 1 32,7-1-1-47,1-3 0 16,10 19 0-16,4 9 1 0,10 7-1 15,3 15 0-15,8 16 1 0,3 13 0 0,4 9-1 0,-7 9 1 0,-7 7-1 16,-8 0 0-16,-10 2-1 16,-7-2 1-16,-7-7-2 15,-7-6 0-15,-7-6-4 16,0-9 1-16,3-7-8 15,1-10 1-15,6 1-4 16,8-6 0-16</inkml:trace>
  <inkml:trace contextRef="#ctx0" brushRef="#br1" timeOffset="95245.97">27887 6503 53 0,'14'13'26'0,"-3"-10"-31"0,-11-3 53 16,0 0-47 0,-4-3 0-16,-6 0 2 0,-1 0 0 15,1 6-3-15,-1-3 1 16,-3 3 2-16,0 3 1 16,0 7-1-16,-1 2 0 15,1 4-1-15,4-3 0 16,6-1-1-16,8 4 0 15,6 0-3-15,4-3 1 0,-3-4-2 16,7-5 0-16,-1-7-2 16,5-4 0-16,-1-8-4 15,0 3 0 1,-7-7-9-16,0-3 1 0</inkml:trace>
  <inkml:trace contextRef="#ctx0" brushRef="#br1" timeOffset="95513.92">28060 6782 47 0,'7'13'23'0,"4"-29"-24"16,-8 4 36-16,1-7-34 16,-1 0 0-16,-3-3 3 15,4-6 1-15,-4 0-4 0,3-1 0 16,1 7 4-16,3 4 0 31,25 15 0-31,3 6 0 16,0 0-4-16,0 0 0 15,-3 0-5-15,-7 3 1 16,0 1-8-16,-4-4 1 16,-4-10-9-16,-3 7 1 15</inkml:trace>
  <inkml:trace contextRef="#ctx0" brushRef="#br1" timeOffset="95859.19">28589 5588 54 0,'-3'0'27'0,"-1"22"-32"16,4-13 48-16,-7 10-42 15,-4 12 0-15,4 19 1 16,0 22 0-16,4 19-3 15,-4 19 0-15,0 3 2 16,0 6 0-16,0-6-2 16,0-22 1-16,-1-22-7 0,-2-22 1 15,3-16-9-15,0-18 0 16</inkml:trace>
  <inkml:trace contextRef="#ctx0" brushRef="#br1" timeOffset="96190.93">28314 6293 39 0,'18'22'19'0,"13"19"-7"0,-24-32 24 0,8 4-33 15,2-4 0-15,8 1 0 16,10-1 1-16,0-3-6 16,-3 1 0-16,3-4 2 15,1-3 0-15,-5-3-4 16,1-1 0-16,-7 4-2 15,-7 4 1-15,-4-1-1 16,-4 0 0-16,-3 6 2 16,0 10 0-16,0 3 3 15,0 6 1-15,1 4 1 16,-5-1 1 15,1-3 1-31,-4-3 0 0,0-3-1 16,0-6 1-16,0-7-3 0,0-6 0 0,0-9-8 15,0-6 1-15,0-10-5 16,-4-7 0-16</inkml:trace>
  <inkml:trace contextRef="#ctx0" brushRef="#br1" timeOffset="96653.61">28688 6296 29 0,'0'10'14'0,"10"5"-6"0,-2-8 22 0,-1 2-27 0,0 4 0 0,3-1 2 0,1 1 1 15,3-1-8-15,4 1 1 16,-1-4 4-16,4 1 1 16,1-4-3-16,-1 0 1 0,-4-3-4 15,1 0 0-15,-4 1-2 16,-3-1 1-16,-1-6-2 16,-3-1 1-16,0-5 0 15,0 3 1-15,0-4 2 16,-3 7 0-16,3-3 2 15,-7 6 1-15,-7 0-1 16,7 3 0-16,-4 3 0 16,1 1 1-16,-8 2-2 15,1 4 1-15,-1 5-1 16,1 7 1-16,3 4 0 16,0-4 0-16,3 9 0 15,4-2 0-15,4-7-1 16,3-3 1-16,3-10-1 15,1-9 1-15,-4-9-1 16,3-10 0-16,1-9-1 16,3-6 1 15,-7 0-4 0,0-4 1-31,4 7-9 31,-8-4 1-31</inkml:trace>
  <inkml:trace contextRef="#ctx0" brushRef="#br1" timeOffset="100945.48">29065 6582 44 0,'11'50'22'0,"-8"-28"-28"0,-3-19 37 0,0 0-32 0,0 0 1 0,0-3-1 16,0 0 1-16,4-6 0 15,-4-7 1-15,4-9-1 16,-1-3 0-16,1 3 0 15,3 0 1-15,0-3-1 16,0 10 1-16,3 2-1 16,1 7 1-16,0 9-1 15,-1 10 0-15,1-1 0 16,-1 7 0-16,1 0 0 16,-1-4 0-16,1 1 0 15,-4-3 0-15,4-4-1 16,-4-3 1 31,0 1-1-47,-4 2 1 0,1 0-2 15,-1 1 0-15,1-4-1 78,-1 0 1-78,1-3 0 0,3 4 0 157,0-4 0-142,4 0 0-15,-1 3 1 282,1-3 1-282,3 1 0 0,-4-1 1 15,1 3-1 1,0 0 0 31,-1 0 0-47,-3 1 0 0,0 2 0 31,0 1 1-31,4-1 0 16,0-3 1 30,-1-3 0-30,4-3 0-16,0-6 0 125,4-10 1-125,0-9-1 219,6-22 0-172,1-9-1-16,0-19 1 31,-1-4 0-62,-2-2 0 94,-12-17 0-94,-6-5 0 16,-4 0 0-1,-7 15 1 204,0 3-1 0,-8 16 0-94,-2 16-2-78,6 18 0 62,-3 23 1-46,0 18 0-48,-4 25-1 1,4 32 1 78,4 19-1 140,6 24 1-31,8 10-1 0,3 13 1-203,-4-4-3 47,4-18 0 141,4-13-10-141,7-28 0 265,-1-19-3-93,8-19 1-219</inkml:trace>
  <inkml:trace contextRef="#ctx0" brushRef="#br1" timeOffset="101774.49">30540 5547 37 0,'-4'-3'18'0,"1"6"-11"0,3 0 31 0,-4 10-34 0,1 15 0 0,-4 6 3 0,-4 29 0 0,4 22-9 0,0 24 0 0,0 7 6 0,0 16 1 0,3-3-4 187,-3-10 1-187,-3-22-6 0,6-19 1 0,1-24-6 0,-1-26 0 0,-3-19-8 0,0-9 1 0</inkml:trace>
  <inkml:trace contextRef="#ctx0" brushRef="#br1" timeOffset="101861.19">30215 6453 44 0,'39'35'22'0,"4"15"-20"0,-22-31 36 0,7-1-36 0,11 1 0 0,3-6 1 0,0-1 0 0,8-2-4 0,3-4 1 0,-7-3 2 0,-11 0 1 0,-3-3-2 0,-11-6 1 0,-7-10-1 0,-11 1 0 0,-6-4-1 0,-8-6 1 0,-6 6-2 0,-1 3 1 0,0 7 0 0,1 12 1 0,-1 13-1 0,0 12 0 0,4 9 0 31,7 11 0-31,7-8-1 0,4 4 1 0,3-6-1 0,11-7 1 0,13-6-1 0,12-15 0 16,6-7 0-16,-3-13 1 0,-7-12-1 0,-8-9 0 0,-34-29-14 0,-15 7 0 0</inkml:trace>
  <inkml:trace contextRef="#ctx0" brushRef="#br1" timeOffset="104956.49">31898 6428 41 0,'-17'9'20'0,"-15"4"-14"0,25-13 20 16,-4 0-26-16,1 3 0 15,-5 0 0-15,5 3 1 0,-4 1-1 16,3-1 0-16,4 0 1 16,0 1 0-16,4-1 0 15,3 0 0-15,7 0 1 16,7 1 1-16,3-1 0 15,5-3 0-15,-1 3 0 16,0 4 0-16,-4-4-1 16,-2 10 1-16,-5-1-2 15,-6 1 1-15,-8 9-2 16,-10 7 0-16,-11 2 0 16,-3-3 0-16,3-6 0 15,4 1 0-15,0-5-1 16,3-5 1-16,4-3-4 15,4-7 1-15,6-6-5 16,4 0 1-16,-3-3-9 16,10-10 1-16</inkml:trace>
  <inkml:trace contextRef="#ctx0" brushRef="#br1" timeOffset="105313.22">32025 6600 57 0,'-7'35'28'0,"0"-16"-34"0,7-13 51 0,-3 3-44 0,-1 4 1 16,4 0-1-16,0-4 0 15,4-3-5-15,3-6 0 0,3-6-9 16,4-3 1-16,-3-7-4 15,-4-9 0-15</inkml:trace>
  <inkml:trace contextRef="#ctx0" brushRef="#br1" timeOffset="105414.28">31993 6346 41 0,'11'32'20'0,"0"-4"-25"0,-4-25 35 0,0 0-31 0,3 4 1 0,1-1-7 0,3-3 0 16,0 0 0-16,-3 0 0 31</inkml:trace>
  <inkml:trace contextRef="#ctx0" brushRef="#br1" timeOffset="105788.06">32233 6582 45 0,'11'18'22'0,"-4"-8"-18"0,-7-10 39 0,0 0-40 0,3-6 1 0,5-1 2 15,2-2 0 1,4 3-7-16,7-1 0 0,1 7 5 15,2 4 1-15,1 2-3 16,-4 0 1-16,-3 0-2 16,-4 1 1-16,-4-1-2 15,-2 3 0-15,-5 1-1 16,-6-4 0-16,-5 7 0 16,-2 5 1-16,-11 4-1 15,-4 0 0-15,0 0 0 31,4-3 1-31,0 6 0 0,3 0 0 16,1 3 0-16,3 4 1 0,3-4-1 16,7-3 1-16,4-3 0 15,0-6 0-15,8-1-1 32,9-5 0-17,1-4-3 1,3-6 0-16,-3-3-5 15,-1-3 1-15,-3-4-12 0,-3-9 1 16</inkml:trace>
  <inkml:trace contextRef="#ctx0" brushRef="#br1" timeOffset="106012.47">32198 6682 38 0,'4'22'19'0,"10"0"-2"0,-11-19 22 0,4 0-35 16,0-3 0-16,-3-3 2 15,6-3 1-15,8-1-9 16,14 4 0-16,-4 3 4 16,4 0 1-16,0 0-6 15,-4-3 0-15,-4-3-8 16,-2 0 1-16,-1-1-7 16,-4 1 0-16</inkml:trace>
  <inkml:trace contextRef="#ctx0" brushRef="#br1" timeOffset="106456.9">32551 6751 44 0,'25'22'22'0,"20"0"-17"0,-27-19 36 0,3-3-40 0,7-3 1 15,-3-3-2 1,-4-4 1-16,0-2-1 0,-3 2 0 15,-4-9 1-15,0 4 0 16,-7-4-1-16,-7-9 0 16,0 3 1-16,-3 0 0 15,-4-1-1-15,-4 8 0 16,-3 8 0-16,-4 10 0 16,-3 13 0-16,0 2 1 15,0 14-1-15,3 8 0 16,4 1 1-16,4 3 1 15,6 3-1-15,8 0 1 16,6-1 0-16,8-5 0 47,3-7-1-47,0-9 0 0,-3-6-4 0,3-7 1 47,0-5-6-47,0-4 1 47,0-7-10-47,1-5 0 15</inkml:trace>
  <inkml:trace contextRef="#ctx0" brushRef="#br1" timeOffset="106723.48">33119 7002 60 0,'17'22'30'0,"-13"0"-38"0,-1-22 53 0,-3 0-48 0,0 0 0 0,0-7-19 0,-3 1 0 0,-4-3 18 0,3 3 1 0</inkml:trace>
  <inkml:trace contextRef="#ctx0" brushRef="#br2" timeOffset="112583.43">30088 2358 41 0,'22'-3'20'0,"-5"9"-9"0,-6-3 21 0,-1-3-30 16,1 3 1-16,-4 13 0 16,0 6 1-16,-3 9-5 15,-4 13 0-15,0 16 3 16,-4 15 0-16,-6 19-1 16,-5 9 0-16,-2 13-1 15,-1 10 0-15,4-20-1 16,0-18 1-16,-4-16-5 15,1-18 1-15,-5-23-10 16,5-9 1-16,-4-13-2 16,3-9 1-16</inkml:trace>
  <inkml:trace contextRef="#ctx0" brushRef="#br2" timeOffset="113065.6">29767 3214 40 0,'7'78'20'0,"1"-50"-27"0,-5-18 38 16,1 2-30-16,3 10 0 15,0 0 1-15,0-3 1 16,-4 3-3-16,1-3 0 15,-1 0 1-15,1 6 1 16,3-6-1-16,0-4 1 0,0 4-2 16,4-10 1-16,-1-5-1 15,4 2 0-15,4-6 1 16,3-10 1-16,4 1 0 16,3-3 0-1,11 2 1-15,10-2 0 0,4-7 1 16,4-3 0-16,3 0-1 15,-8 3 0-15,-9 3-1 16,-11 4 1-16,-15 6-1 16,-20 12 0-16,-19 6-1 15,-13 4 1-15,-18-3-2 16,4-4 0-16,-11-6 0 16,-7-6 0-16,-4-6 0 15,1-4 0-15,13-6-1 16,15 4 0-16,10-4-9 15,11-3 0-15,14-6-7 0,18-4 0 16</inkml:trace>
  <inkml:trace contextRef="#ctx0" brushRef="#br2" timeOffset="113983.69">27817 555 52 0,'3'18'26'0,"4"42"-30"0,-3-47 42 16,-4-4-38-16,0 13 0 15,-4 0 0-15,-3 9 1 0,0 7-1 16,3-4 0 0,-3 4-4-16,4-13 1 15,-4 3-11-15,3-25 0 0</inkml:trace>
  <inkml:trace contextRef="#ctx0" brushRef="#br2" timeOffset="114444.12">27792 432 35 0,'10'41'17'0,"8"-6"-4"16,-14-32 19-16,-1 3-27 16,4 3 1-16,-3-9 1 15,-1-9 1-15,8 9-10 16,6-9 0-16,8 2 7 15,3 7 0-15,1 7-2 16,6-4 0-16,0 3-1 0,-3-6 1 16,-4 3-2-16,-7-3 1 15,-10 6-2-15,-8-6 1 16,-6 10-2-16,-8-1 0 16,-3 7-1-16,4 3 1 15,-8 0-1-15,-3-1 0 16,3-2 0-16,4-7 1 15,0 4-1-15,7 3 1 16,0 2 0-16,7 8 0 16,7-1 1-16,3-7 0 0,5 4 0 15,-5 0 1 1,1-3-1-16,-4-6 0 0,-4-1-1 16,-6-2 1-16,-11-1-1 15,-7 0 0-15,-8 1-1 16,1-1 0-16,0-6-10 15,3 4 0-15,-3-1-3 16,7 7 0-16</inkml:trace>
  <inkml:trace contextRef="#ctx0" brushRef="#br2" timeOffset="114794.89">28219 909 44 0,'7'-6'22'0,"0"12"-16"0,-7-3 37 16,3 3-41-16,-3-6 1 15,0 4-1-15,0 5 1 16,0 0-5-16,0 7 1 0,0-10-1 16,0 4 0-16,0-7-11 15,-3-6 0-15,-4-13-3 16,3 0 1-16</inkml:trace>
  <inkml:trace contextRef="#ctx0" brushRef="#br2" timeOffset="116797.1">28258 777 48 0,'28'25'24'0,"3"-6"-29"0,-20-9 45 0,3-7-40 16,-3 3 0-16,3-3-1 0,7 0 1 16,7 0-1-16,8 4 1 15,2-7 0-15,1 0 0 32,-4 0 0-17,-3 0 1 32,-7-7-1-47,-7 4 1 0,-4 3 0 203,-7-3 0-203,-7 3 0 0,-4-3 1 0,-3-3-2 0,-3 3 1 63,-12 6-1-63,-2 3 0 187,-1 3-2 32,-3 7 0-219,7-3-2 16,-1 18 1 234,5-3-2-250,3 7 1 0,0-13-1 15,6 3 0-15,8 3 2 266,11 0 1-266,7 4 1 0,3 2 1 15,0-12 2 48,0 3 0-47,-3-16 1 280,-8 7 0-296,-3-6 0 0,-7 8 1 16,-7-2-1 0,-7-7 0 31,-7 1-1-32,-4-7 0-15,4-6 0 16,7 3 1-16,-3-10-1 0,6 1 0 0,4-7 1 15,3-2 0-15,11-1-1 0,11-6 1 0,10 0-2 0,1 12 0 0,2 0-5 16,-3 1 1-16,-3 3-13 0,-4-10 1 0</inkml:trace>
  <inkml:trace contextRef="#ctx0" brushRef="#br2" timeOffset="118641.53">29055 749 27 0,'-7'19'13'0,"7"-19"0"0,0 0 14 0,0 0-24 15,0 0 1-15,0 0 3 16,0 0 0-16,3 0-8 15,-3 0 0-15,7 0 5 0,0 3 1 16,4 3-2-16,3-6 0 16,4 0-2-16,6 0 1 15,8 0-5-15,7-6 1 16,3 3-3-16,-6-3 0 16,-8 6-7-16,-7 0 0 15,-3-4-2-15,-18 4 0 141</inkml:trace>
  <inkml:trace contextRef="#ctx0" brushRef="#br2" timeOffset="119215.99">28938 1034 37 0,'-10'38'18'0,"6"-22"-9"0,4-16 33 0,0 3-37 0,4-6 0 0,3 3 2 0,-7 0 1 0,17 0-10 0,19-7 1 0,3 1 6 0,6 3 0 0,8-3-6 0,4 3 1 0,-8-4-7 0,-6 14 0 0,-12-7-11 0,-13 0 1 0</inkml:trace>
  <inkml:trace contextRef="#ctx0" brushRef="#br2" timeOffset="120312.05">29986 1100 53 0,'0'-3'26'0,"-3"-28"-23"0,3 21 40 0,-4-2-42 0,-3-4 0 0,-11 0 0 0,-3 4 0 16,-3 3-2-16,-5 9 0 15,5-7 1-15,-1 14 1 16,4 2-2-16,0 3 1 16,3 4-1-16,4 0 1 0,7 3-1 15,0-7 0-15,14 13 0 16,7 0 1-16,7 0-1 16,11-12 0 921,3-4 1-937,0-2 0 0,-3-7-1 0,-7-10 1 0,-8 4-1 0,1-3 1 0,-7 5-1 0,-4-2 0 0,-7 6-2 0,0 6 1 0,-4-2-1 0,1 11 1 0,-1 4-1 0,1-3 0 0,-1 6 0 0,1 9 1 0,-1 0 2 0,8 10 1 0,3-3 2 0,0 6 0 0,3 0 1 0,1 0 1 0,-4-13 0 0,0 0 0 0,-7-12-2 0,0 0 0 0,-7-3-1 0,-4-13 1 16,-6 3-3-16,-12-6 1 0,1-16-1 0,-4-3 1 0,1-6-1 0,2 0 1 0,5 3-1 0,3-3 0 0,3 6 0 0,4 1 0 0,7 8 0 0,7 1 1 0,7-4 0 0,7 10 0 0,4-3 0 0,6 3 0 0,5 3-2 0,-1 0 0 0,0 0-5 0,-3-7 0 0,-4 4-10 0,4-6 0 0,-8-10-2 0,4 3 0 0</inkml:trace>
  <inkml:trace contextRef="#ctx0" brushRef="#br2" timeOffset="120416.63">30152 1251 59 0,'7'0'29'0,"0"6"-39"0,-3-6 60 0,-4 0-50 0,7-6 0 0,-4-4-1 0,4-8 1 0,-3-8 0 0,-1 1 1 0,1 13-1 0,3-4 0 0,0 0 0 0,0 7 1 0,7 0-2 0,4 6 1 0,6 3-2 0,5-10 1 0,2 10-3 0,5 0 0 0,-5 0-2 0,1 0 0 46,-4 3-3-46,4 4 0 0,-7 2-5 0,-8 0 0 0</inkml:trace>
  <inkml:trace contextRef="#ctx0" brushRef="#br2" timeOffset="120476.6">30635 1150 36 0,'4'-9'18'0,"-18"3"-8"0,10-1 29 0,1 4-35 0,3 3 0 0,0 0 1 0,-4-9 1 0,-3 3-8 0,-4 3 1 0,-6 3 5 0,-1-10 1 0,-3 10-2 0,-4 0 0 0,4 0-1 0,0 10 1 0,-4 8-1 0,8 7 1 0,3 7-2 16,3-10 0-16,7-3 0 0,4 3 0 0,7-10-1 0,8-3 0 47,6-9-1-47,7 0 1 0,-3-9 0 0,-4-7 0 0,-4-2-4 0,1-1 1 0,-4-6-6 0,-3 6 1 0,-1 3-11 0,1 7 1 0</inkml:trace>
  <inkml:trace contextRef="#ctx0" brushRef="#br2" timeOffset="120962.01">30692 1257 52 0,'7'3'26'0,"-4"7"-26"0,-3-4 40 0,0-6-40 15,0 0 1-15,4-6 0 16,-4 6 1-16,10-4-3 15,1 4 1-15,0-6 1 16,-1 3 0-16,1-3-1 16,3 0 0-16,0 6 0 15,-3 6 0-15,3-6 0 16,0 0 0-16,0 0 0 16,0 6 1-16,0-6-1 15,4 0 0-15,-1 9 0 16,5-9 0 93,-1-9 1-109,-4-7 0 0,4-2 0 16,-3-11 1-16,-4 7-1 0,0-6 1 0,-3 0-3 0,-4 3 1 0,0 0-6 78,-3 6 1-78,-4 6-10 0,-4-2 1 62,-7-1-3-62,1 4 0 0</inkml:trace>
  <inkml:trace contextRef="#ctx0" brushRef="#br2" timeOffset="121843.11">31842 1370 39 0,'-11'25'19'0,"8"-16"-17"0,3-9 36 0,0 0-34 0,0-9 0 0,-4-10 3 0,1 0 0 0,-1-24-9 0,-3-5 1 0,-4-24 5 0,1-3 0 0,3 0-1 0,3 3 1 0,4 3-2 0,4-3 0 0,6 9 0 281,8 10 1-281,0 15-1 0,3 7 0 0,3 9-4 0,8 12 1 0,7 10-4 0,3 10 1 0,-10 8-9 0,-7 4 0 0,-11 10-5 16,-11 2 0-16</inkml:trace>
  <inkml:trace contextRef="#ctx0" brushRef="#br2" timeOffset="122252.16">31574 1141 57 0,'0'9'28'0,"14"-9"-30"0,-4 0 53 0,4-6-48 0,8 3 0 0,2-3 0 0,15-1 1 0,3 4-6 0,-3 3 1 0,4 0 0 0,-1 3 1 0,0 4-5 0,-3-1 0 0,-4-3-6 0,-6 3 1 0,-8-6-9 0,-11 4 1 0</inkml:trace>
  <inkml:trace contextRef="#ctx0" brushRef="#br2" timeOffset="122373.09">32187 1332 57 0,'4'7'28'0,"-4"-14"-37"0,0 4 51 0,-4 3-42 0,-3-9 1 0,-3-1 0 0,-4 10 0 0,0 0-1 0,-1 4 0 0,1 2 1 0,4 3 0 15,-1 4 0-15,1 2 0 0,3-2-2 0,7-1 1 0,3-2-1 0,4-1 1 0,7 1-1 0,0-10 0 0,4-10-1 0,0 10 1 0,-4-9 0 0,0-1 1 0,0-2 0 0,0 3 0 0,-3 5 0 0,-4 4 1 0,0 4-1 0,0 5 1 16,3 3-1-16,1 7 1 16,0-6-3-16,-1-1 0 15,-3 1-8-15,7-7 1 16,4-6-6-16,-4-9 1 31</inkml:trace>
  <inkml:trace contextRef="#ctx0" brushRef="#br2" timeOffset="122859.15">32657 1204 49 0,'3'19'24'0,"-6"-1"-22"0,-1-8 42 0,1-10-43 16,-8 6 0-16,-3-6 1 16,-4 0 0-16,1 0-3 15,-5 0 0-15,1 3 2 16,0-3 0-16,3 0-1 15,4 0 0-15,0 0 0 16,0 0 0-16,7 0 0 16,4 6 0-16,-1-6 0 15,4 4 0-15,7 5 0 16,11-3 0-16,-1 7 0 16,5-1 1-16,-5-2-1 15,1-1 1-15,-4 1-2 0,-3-1 1 16,-8 4-1-16,-6 2 1 15,-8 1-2 189,-3 3 0-204,-4-4-5 0,1-2 0 0,-5 3-9 0,5-13 1 0</inkml:trace>
  <inkml:trace contextRef="#ctx0" brushRef="#br2" timeOffset="123245.43">32858 548 44 0,'3'-3'22'0,"1"28"-19"0,-4-15 33 0,-4 9-34 0,-3-1 0 0,0 26 0 16,0 0 1-16,4 22-4 0,-1 3 1 0,1 9 1 0,-1-5 1 0,0-17-2 0,1-6 1 0,-1-19-5 0,1 1 0 0,3-23-10 0,-4-9 1 0,-3-9-2 0,-3-7 1 0</inkml:trace>
  <inkml:trace contextRef="#ctx0" brushRef="#br2" timeOffset="123579.29">32565 956 48 0,'-7'6'24'0,"28"23"-19"0,-10-20 48 0,6-9-49 0,11 3 1 0,8-12 2 0,6-4 1 0,18-3-11 0,11 1 1 0,6-4 4 0,-3 6 0 0,-14-2-7 0,-10 5 1 0,-15 10-16 0,-17 3 1 0,-18 4-1 0,-4-1 1 0</inkml:trace>
  <inkml:trace contextRef="#ctx0" brushRef="#br2" timeOffset="125055.62">27661 1677 43 0,'4'0'21'0,"-1"0"-6"0,-3 0 22 0,0 0-36 0,0 0 1 0,-7 0 0 0,-3 3 0 0,-4 4-3 0,-4 2 0 0,-3 0 2 0,0-5 1 0,-1 5-3 0,5 4 1 0,-4-1-1 0,0 4 1 0,3-7-1 0,7-3 1 0,-3 4-1 0,14-1 1 0,11-9 0 0,-1 3 0 0,8-3 0 0,10 7 1 0,11 2-1 0,0 1 1 0,-7 5 0 750,-4 4 1-750,-11 0-2 0,-10 6 1 0,-10 3-1 0,-15 7 1 0,-10 2-1 0,-4 1 0 0,-3-7-3 0,0-3 1 0,3-6-5 0,4 0 0 0,0-12-9 0,17-1 1 0</inkml:trace>
  <inkml:trace contextRef="#ctx0" brushRef="#br2" timeOffset="125468.12">27753 2144 52 0,'0'16'26'0,"4"12"-26"0,-4-21 43 0,0-7-42 0,0 0 1 0,0 0 2 0,0 0 0 0,0 0-4 0,3-10 0 0,1-2 3 0,-1-1 0 0,1-6-1 0,3 1 1 0,0 2-2 0,0 0 0 0,0-6-1 0,0 7 0 0,0-4 0 0,0 9 1 0,0-5-1 0,0 8 0 0,4 7 0 0,-1 7 1 0,-3 8-1 0,-3 14 1 0,-1 5-2 0,-3-12 1 0,0 3-1 0,-3-6 1 0,-1-3-1 0,1-7 0 0,3-6-1 0,0 3 1 0,3-12 0 0,8-6 0 0,0-4 0 0,3-3 0 0,-4 0 1 0,4 4 0 344,-3 2 0-329,3-3 0-15,0 7 0 0,-3 3 0 0,3 3 0 0,0-4 1 0,0 7-1 0,-3 0 1 0,-1 7 0 0,1-7 0 0,-1 3 0 0,-3 6 0 0,1 4 0 0,-1-1 0 0,0 4 0 0,0-7 0 0,0 10-1 0,0-3 0 0,0-7-1 0,0 1 0 16,4-1-3-16,-1-3 1 0,1 4-6 0,3-7 1 0,0 3-10 0,4-6 0 0</inkml:trace>
  <inkml:trace contextRef="#ctx0" brushRef="#br2" timeOffset="131751.99">28363 2116 45 0,'11'3'22'0,"-4"4"-14"0,-7-7 31 0,0 0-37 0,0 3 0 0,0-3 2 0,-4 3 0 0,-3 0-5 0,-3 3 1 0,-4 4 2 0,-4-7 1 0,0 6-2 0,1-2 1 0,-1 2-1 0,4-6 0 0,0 3-1 0,7 1 0 0,0 2-1 0,7-9 1 0,7 3-1 0,3-6 0 0,5 3-1 0,2 0 1 0,-3-6-1 0,0-4 1 15,1 1-1-15,-1-10 0 0,-4 10 0 0,1-1 1 0,-4-2-1 0,0 9 1 0,0 6 0 0,0 9 1 0,0 1-1 0,-3 3 1 0,-1 2 0 0,-3 7 0 0,0-6 0 0,0 6 0 0,0-6 0 16,0-6 0-16,0-1 1 0,4-2 0 0,3-10 1 0,0 0 0 0,0 0-1 0,3-10 1 0,1 4-1 0,7-10 1 0,-4 4-2 0,3-7 0 0,-2-3 0 16,-1-9 1 265,3-13-1-265,1 0 1-16,0-9-1 0,-4-1 1 0,0 1-1 0,-4-4 1 296,1 4-1-280,0 9 0-16,-4 4-1 234,0 5 1-234,0 13 0 125,0 6 0 63,-4 13-1-188,-3 13 1 16,-3 8-1 140,-4 11 1-141,-4 11-2-15,1 8 1 313,-8-5 0-1,4 4 0-124,0 7 0-172,3-4 1-16,4 3 0 0,7 4 0 0,0-4 1 46,4-19 0 267,3 1-1 15,0-7 1-328,3-6-2 47,4-9 1 31,4-4 0-78,3-18 0 0,7-13-1 219,1 0 1-219,-1-28-1 0,4-4 1 265,-1-12 0-265,-2-6 1 313,-5-6-1-141,-3-4 0-172,-6 1 0 47,-5 2 0 125,-3 17 0-172,0 8 0 0,-3 17 0 0,-4 12 1 171,-4 9-1-171,4 25 1 0,-3 23 0 0,-1 9 0 250,-3 18 0-234,0 13 1-16,0 16-1 94,3 0 1-94,1 12-1 312,-1-18 0-109,1-4-1-203,3-15 1 16,3-19-3-16,8-13 0 78,3-15-5 235,-3-7 1-1,-1-12-4-156,4-6 0-156,4-7-7 16,3-12 1-16</inkml:trace>
  <inkml:trace contextRef="#ctx0" brushRef="#br2" timeOffset="132514.56">29221 2000 48 0,'3'7'24'0,"-3"-7"-22"0,0 0 42 0,0 0-40 0,0 0 1 0,4-4 3 0,6 1 0 0,4-3-11 0,4 3 1 0,3-3 6 0,7 2 0 0,4 4-5 0,0 0 0 0,-7-9-7 0,-4 9 1 0,-7 0-11 0,-4 0 0 0,-6 0-1 0,-8 3 1 0</inkml:trace>
  <inkml:trace contextRef="#ctx0" brushRef="#br2" timeOffset="132607.88">29111 2223 67 0,'4'22'33'0,"13"-10"-40"0,-6-12 71 0,7-6-62 0,10 0 0 16,14-4 0-16,8 1 1 0,-5 0-5 0,-6 5 0 0,-3-5-2 0,-8 9 1 0,-7-6-10 0,-3 12 0 0,-18-6-8 0,-11 0 0 0</inkml:trace>
  <inkml:trace contextRef="#ctx0" brushRef="#br2" timeOffset="133423.22">30095 2267 28 0,'4'9'14'0,"7"-15"-16"0,-11 3 14 0,0-7-14 0,0 1 0 0,0 0-8 15,0 2 0-15,0-8 10 0,0 2 0 0</inkml:trace>
  <inkml:trace contextRef="#ctx0" brushRef="#br2" timeOffset="135823.9">30138 2163 25 0,'3'0'12'0,"4"-3"-5"0,0-6 24 0,-3-1-29 0,3 4 1 0,0-3 0 0,-3-1 1 0,-4 1-5 0,0-1 0 0,-4 1 3 0,1-7 1 0,-8 7 0 0,0 0 0 0,1-1 0 0,-8 1 0 0,4-7-1 0,-4 7 1 0,-3-1-1 0,-3 4 1 0,-5 3-3 0,-2 6 1 0,-5 3-1 0,8 1 0 0,0 2 0 0,3 10 0 0,4 3-1 0,7 9 1 0,7-9 0 0,3 3 0 0,8 0 0 0,6-3 0 0,8 0 1 0,10-13 0 0,1 1 0 0,-1-7 0 0,-4-6 0 0,1-3 1 0,-11-4-2 0,0-2 1 0,-3-4-1 0,-4-9 1 0,0 6-2 0,0 0 1 0,-3 4-1 0,-4 2 1 0,0 7-2 0,0 6 1 0,0 6-3 0,0 13 1 0,-4-3-1 0,4 2 1 0,-3 11 0 0,3-4 0 0,0 6 1 0,3 0 0 0,-3 7 2 0,4-3 1 0,3 8 1 0,0-5 1 0,3 6 0 0,1-10 0 0,-4-2 0 15,-4-1 1-15,-6-12-1 0,-4-3 0 0,-4 2-2 0,-3-8 1 0,-14-7-2 0,-7 3 0 0,-8-6 0 0,5-6 0 0,-1 3 0 0,7-7 0 0,7 1 0 0,4 0 0 0,11 2 1 0,6-2 1 0,11 0 2 0,11-7 0 0,10 6 0 0,7-8 1 0,4-11-1 0,-4 4 1 0,4 7-2 0,-4-1 0 0,-3-6-7 0,-4 6 0 0,-6-3-6 0,-1 3 0 0,-11-3-9 0,-10 0 0 0</inkml:trace>
  <inkml:trace contextRef="#ctx0" brushRef="#br2" timeOffset="137008.07">30321 2054 22 0,'4'15'11'0,"10"13"11"0,-7-24 4 0,-4 5-23 0,5 0 1 0,-5-2 3 0,1-1 0 0,-4 3-9 0,3 4 0 0,-3-7 5 0,0 4 0 0,0-10-2 0,0 0 1 0,-3-10-2 16,3 1 0-16,-4-13 1 0,4 0 0 0,0-13 0 0,7 7 1 0,0 3 0 562,4 6 0-562,3 0-1 0,4 1 1 0,-1 8-1 0,1 7 0 0,3 9 0 0,-3 1 0 16,-1-4-1-16,1 6 0 0,-4-3-2 0,0 4 1 0,4-10-4 0,3 0 1 0,0 0-6 0,4-10 1 0,-4 10-6 0,0-6 1 0</inkml:trace>
  <inkml:trace contextRef="#ctx0" brushRef="#br2" timeOffset="137339.25">30840 1981 28 0,'7'10'14'0,"0"-7"-2"0,-4-3 18 0,1 6-24 0,0-6 0 0,-4 7 2 0,0-4 0 0,-4 0-11 0,-3 0 1 0,0-3 6 0,-4 3 1 0,-6 3-3 0,-1-6 0 0,-3 3-1 0,3 4 1 0,1 5-1 0,-1 10 0 0,4 6 0 0,0-6 0 0,3 0-1 0,4-3 1 0,7 0-1 0,4-3 0 0,6-7-1 0,4-6 1 0,0 3 0 234,1-6 0-234,2-6-1 0,-3 3 1 0,4-6-1 0,-4-7 1 16,0-9-2-16,0 3 1 0,0 0-4 0,4 0 1 0,-4-3-5 0,0 9 0 0,0 4-6 0,0 2 0 0</inkml:trace>
  <inkml:trace contextRef="#ctx0" brushRef="#br2" timeOffset="137448.18">31027 2257 54 0,'10'29'27'0,"8"-20"-32"0,-11-9 50 0,0 0-45 0,0 0 1 0,4-9 0 0,-1-1 0 0,1 1-1 0,0-10 0 0,-1 10 0 0,-3-4 1 15,-3 4 0-15,3-1 0 0,0 7-1 0,3 3 1 0,5 0-1 0,2 9 1 0,4 10-1 0,0-3 0 0,1 6 0 0,-1 3 1 0,0-9-1 0,0-4 1 31,0-2-1-31,0 5 1 0,1-43 1 0,-8 3 0 0,-4-9-1 0,-6-4 0 0,-8-6-4 0,-3 6 0 0,-3-6-8 0,-8 4 0 16,-3-1-7-16,3 6 0 0</inkml:trace>
  <inkml:trace contextRef="#ctx0" brushRef="#br2" timeOffset="137572.1">32226 1981 46 0,'-3'10'23'0,"-1"-7"-14"0,1-3 38 0,-1 6-46 0,-6-3 1 0,-1 4-1 0,-7-1 0 0,1 3-2 0,-4 1 1 0,-1-7 0 0,1 6 1 16,4-2-2-16,-1 5 0 0,4 4 0 0,3-1 1 0,4-2-1 0,7 0 0 0,4-1 0 0,10 4 1 0,7-7 0 0,7 1 0 0,-3-7 0 0,0 6 1 0,-8 4-1 31,-3-1 1-31,-7 4-1 0,-7 3 1 0,-7 6-2 0,-10-3 1 0,-4 0-2 0,-4-13 0 0,0 1-4 0,4-1 1 0,3-6-6 0,4 3 1 0,7-6-5 0,7-9 0 0</inkml:trace>
  <inkml:trace contextRef="#ctx0" brushRef="#br2" timeOffset="137676.04">32276 1655 43 0,'3'16'21'0,"-3"12"-16"0,0-18 38 0,0 5-40 0,-3 1 0 0,-1 18 2 0,1 4 0 0,-1 6-5 0,4 0 0 0,-3 6 4 0,3 3 0 0,0 1-1 0,3-1 0 0,1-9-3 0,-1-3 1 0,1-13-4 0,3-6 1 0,0-6-5 0,3-7 1 0,1-3-7 94,0-3 1-94,3-6-5 0,0-6 0 0</inkml:trace>
  <inkml:trace contextRef="#ctx0" brushRef="#br2" timeOffset="137759.01">32551 2204 43 0,'10'3'21'0,"1"-6"-17"0,-7 3 37 0,-4 0-39 0,0-6 0 0,0-7 2 0,-4 7 0 0,-3-3-5 0,-4 9 0 0,-3-7 3 0,-3 4 1 0,-1-3-2 0,0 3 1 0,-6 3-1 0,2 3 0 0,5 3 0 0,-1 4 0 0,4-1-1 0,7 7 0 0,3 6-1 0,8 3 0 0,7 0-1 0,-4-6 1 0,14-4-1 78,4-5 0-78,6-7-1 0,-3-3 1 0,1-3-4 0,-8-10 1 0,0 1-10 0,-3-7 0 0</inkml:trace>
  <inkml:trace contextRef="#ctx0" brushRef="#br2" timeOffset="137856.94">32650 2320 55 0,'7'28'27'0,"3"-25"-32"0,-6-3 46 0,-4 0-41 0,7-3 0 0,0-6 0 0,3 0 1 0,1-10-1 0,0 3 0 0,-1-3 0 0,1 4 0 15,-1 2 1-15,4 4 0 0,-3 5-1 0,-4 8 1 0,4 2 0 0,-1 6 0 0,1 1-1 0,-1 6 1 0,5-4-1 0,-1 1 0 0,0-6 0 0,0-1 0 0,0 0 0 0,0-9 1 79,0-9 1-79,0-10 0 0,0-6 1 0,-3-9 0 0,3-4-1 0,-7-3 1 0,0 3-3 0,-3 1 1 0,-4-1-9 0,0 4 1 0,-4-1-11 0,-6 7 0 0</inkml:trace>
  <inkml:trace contextRef="#ctx0" brushRef="#br2" timeOffset="149651.1">23604 5343 14 0,'29'6'7'0,"16"-15"3"16,-30 9 7-16,6 0-15 16,7 0 0-16,4 0 1 15,3 3 1-15,0 0-4 16,-3 0 0-16,3 4 4 0,8-7 0 16,2 0-1-16,1 6 0 15,4-3-1-15,3 0 1 16,7 0-2-16,0 0 0 15,0-3-1-15,0 10 1 16,7-4-1-16,0 3 1 16,3 4-1-16,8 3 1 0,6-10 0 15,-9-3 1 1,6-9 0-16,7 0 0 16,0-1 0-16,4-2 0 0,3 3 0 15,-10-4 0-15,3 7-1 16,7 3 0-16,0 9-1 15,11 1 1-15,-3-1-1 16,-1-9 1-16,7 0-1 16,4 3 1-16,7-6-1 15,-14-6 0-15,14-1 0 16,-7 1 1-16,7 0-1 16,0-4 1-16,-4 4-1 15,4-1 1-15,3 4-1 16,4 0 1-16,-7 6-1 15,7 3 0-15,4-3 0 16,6-6 0-16,1-1 0 16,3 1 0-16,4-3 0 15,3-1 0-15,-3 1 0 16,-4 3 0-16,10-1 0 16,-2 7 1-16,-1 0-1 15,3 3 0-15,8 7 0 0,-7-1 1 63,0-2 0-48,6-1 0-15,-2-3 0 0,2 9 1 0,5 1-1 0,6-7 1 16,-14 7-1-16,-38-4 0 0,55 1-1 0,-20-4 1 0,-21 3-2 0,-11-6 0 16,-11-3-8-16,-28-3 1 0,-14-6-7 15,-10 3 0-15</inkml:trace>
  <inkml:trace contextRef="#ctx0" brushRef="#br2" timeOffset="150596.71">23280 6977 41 0,'-7'9'20'0,"14"-9"-9"0,0 0 20 0,3 0-28 15,8-6 0-15,3-4 2 16,4-2 1-16,10-1-7 15,18 4 1-15,11 3 4 16,20 3 0-16,5-1-1 16,20 11 0-16,11-1-1 15,14-3 0-15,-7 0-2 16,7-3 1-16,0-9-1 16,-3-1 0-16,-22 1-1 15,-17-3 0-15,-22 5 1 16,-6 1 0 31,-1 22-3-32,-17-4 0-15,-7 4-3 0,-11-7 0 0,-10 1-11 0,-8-10 1 0</inkml:trace>
  <inkml:trace contextRef="#ctx0" brushRef="#br2" timeOffset="153149.2">2970 8331 20 0,'11'-3'10'0,"0"-25"3"0,-4 22 11 15,-7-4-19 1,3 7 1-16,-3 3 4 0,0 0 0 16,0 3-12-16,0 4 1 15,-3 2 8-15,-4 10 0 16,-4 12-2-16,-7 1 0 16,-6 15-2-16,-5 9 0 15,1 10-2-15,-4 6 1 16,-6 13-1-16,-1-10 0 15,7 3-1-15,0-2 1 16,4-11-2-16,7-5 1 0,3-7-1 16,-3-12 0-16,11-6-2 15,-1-10 0-15,11-6-4 16,-7-4 1-16,7-12-10 16,0-9 1-16,7-13 0 15,7-9 0-15</inkml:trace>
  <inkml:trace contextRef="#ctx0" brushRef="#br2" timeOffset="153409.34">2611 8357 29 0,'-11'-16'14'0,"11"16"-6"16,0 0 26-16,0 0-28 0,0 3 1 15,0 3 2 1,0-3 0-16,0 16-12 0,0 9 1 16,4 10 7-16,3 9 1 15,3 6-4-15,1 4 1 16,-1 2-4-16,8-12 0 16,-7-9-5-16,-1-10 0 15,1-9-10-15,-8-16 0 16</inkml:trace>
  <inkml:trace contextRef="#ctx0" brushRef="#br2" timeOffset="153916">3210 8197 43 0,'7'3'21'0,"-14"0"-19"0,7 3 30 15,0 7-30-15,-7 5 1 16,4 1 0-16,-15 6 1 15,4 10-5-15,-4 6 0 16,-3 3 3-16,11 9 1 16,-1-3-1-16,-3 10 0 0,10-1-1 15,4 1 1-15,0-10-1 16,11-9 0 15,21-13-7-31,3-16 0 0,7-2-9 16,-3-16 1-16</inkml:trace>
  <inkml:trace contextRef="#ctx0" brushRef="#br2" timeOffset="154175.97">3588 8294 43 0,'-7'28'21'0,"-14"-9"-15"0,17-7 30 16,-10 7-34 0,0 9 0-16,3 1 1 0,1 8 0 15,-1 4-4-15,4 0 1 16,7 0 1-16,0-1 1 16,0 4-4-16,4-12 0 15,-1-10-7-15,-3-7 1 16,0-12-7-16,0-12 0 15</inkml:trace>
  <inkml:trace contextRef="#ctx0" brushRef="#br2" timeOffset="154371.79">3323 8523 35 0,'-3'0'17'0,"13"6"-6"0,-3-3 26 0,-3 0-32 0,6 4 1 0,8 2 2 0,0-6 1 0,3 0-11 15,4 0 1-15,3 0 6 16,4-3 0-16,-4-3-6 16,-7 3 1-16,4-6-10 15,-4-3 1-15,0-4-9 16,-3-3 1-16</inkml:trace>
  <inkml:trace contextRef="#ctx0" brushRef="#br2" timeOffset="154620.12">3662 8093 46 0,'7'16'23'0,"3"18"-20"0,-2-21 36 16,2 12-37-16,11 6 0 15,0 16 3-15,8 3 0 16,-8 16-5-16,-4 0 0 16,-6 0 3-16,-7 9 0 15,-8-3-6-15,-7-12 1 16,1-7-15-16,-15-15 1 0</inkml:trace>
  <inkml:trace contextRef="#ctx0" brushRef="#br2" timeOffset="155273.5">4374 8378 41 0,'-10'0'20'0,"-8"4"-10"16,18-4 22-16,0 0-29 15,0 0 1-15,0 0 1 16,11-4 0-16,-1 1-7 16,8 0 1-16,14 0 2 15,7 3 1-15,3 0-7 16,4 0 1-16,-14 0-10 0,-4 3 1 16,-11-6-3-16,-6 6 1 15</inkml:trace>
  <inkml:trace contextRef="#ctx0" brushRef="#br2" timeOffset="155543.64">4396 8535 54 0,'-11'32'27'0,"15"-20"-28"16,3-9 57-16,0 4-52 0,3-4 0 16,4 0 1-16,11-3 1 0,10-3-9 15,11-7 1-15,-7 1 0 16,-7 3 0-16,0-4-17 15,-4-5 0-15</inkml:trace>
  <inkml:trace contextRef="#ctx0" brushRef="#br2" timeOffset="157893.91">5750 7723 39 0,'7'19'19'0,"-7"-7"-13"15,4-5 20-15,3 5-25 0,-7 10 1 16,0 6 1-16,0 10 1 15,0 9-5-15,0-3 1 16,0-3 2-16,0-7 1 16,-7-2-1-16,3-14 0 15,-3-2-1-15,0-13 1 16,0-9-2-16,4-10 1 16,-1-9-1-16,4 0 0 15,0-6 0-15,-7-7 0 16,7-3-2-16,0 1 1 15,0-1 0 32,0-3 1-47,7 3-1 0,-7 4 1 0,7 5-1 0,4 4 0 0,-1 3 1 0,4 3 0 16,4 6 0-16,0 1 0 0,6 8 0 16,8 1 1-16,3 6 0 15,4 3 0-15,-11 3 0 16,-6 4 1-16,-1 2-1 15,-14 7 0-15,-7 3 0 16,-7 3 0-16,-14 0-2 16,-8 0 1-16,1-3-3 15,4 0 1-15,-5-6-3 16,8-7 1-16,3-2-6 16,8-1 0-16,-1-3-4 15,11-6 1-15</inkml:trace>
  <inkml:trace contextRef="#ctx0" brushRef="#br2" timeOffset="158225.97">6244 7786 36 0,'0'0'18'0,"-7"-16"-17"0,7 13 32 0,0 0-32 15,-10 3 1 1,-1-3 1-16,-3 0 0 0,-4-1-4 16,1 4 1-16,-1 0 2 15,4 0 0-15,0 7-2 16,3 2 1-16,1 4-2 16,6-1 1-16,4 1-2 15,0-4 1-15,11-3 0 16,3-2 0-16,3-8 1 15,1-2 0-15,3-3-1 16,-7-1 0-16,4 4-6 16,0 0 0-16,-8 0-5 15,1-7 0-15</inkml:trace>
  <inkml:trace contextRef="#ctx0" brushRef="#br2" timeOffset="158674.47">6438 7776 39 0,'7'25'19'0,"4"19"-15"0,-11-34 33 15,0 5-34-15,0 1 0 16,0 6 2-16,-7 6 0 15,3 1-7-15,4-4 1 16,0-3 3-16,-10-7 1 16,10-12-2-16,-7-12 0 0,3-10-1 15,1 0 0-15,3-9 0 16,-4-3 0-16,4-4-1 16,0-2 1-1,0-4-2-15,0 3 0 0,0 1 0 16,4 5 0-16,3 4 0 15,3 3 0-15,8 6 1 16,-1 10 0-16,5 2 1 16,2 7 1-16,-6 7 0 15,0 5 0-15,-8 4-1 16,-6 0 0-16,-8 2-1 16,-3 1 1-16,4-3-3 15,-15 0 1-15,7-1-5 16,1-5 0-16,-1-1-6 15,11-9 0-15</inkml:trace>
  <inkml:trace contextRef="#ctx0" brushRef="#br2" timeOffset="158961.69">6664 7576 25 0,'0'9'12'0,"4"29"-3"0,-4-32 13 15,0 7-20-15,0 2 1 16,0 4 4-16,0 0 1 16,7-7-8-16,-4-2 0 0,4-1 6 15,0 1 1-15,4-1-2 16,-1-6 0-16,4 0-2 16,4-3 0-16,-7-3-2 15,-1-9 1-15,8-4-3 16,-7-6 0-16,-8-3-2 15,4-6 0-15,4-7-9 16,-1-9 0-16,-3-3-3 16,-7 0 0-16</inkml:trace>
  <inkml:trace contextRef="#ctx0" brushRef="#br2" timeOffset="159229.97">6925 6817 36 0,'11'31'18'0,"-4"19"-11"0,-7-34 31 16,0 9-33-16,-7 16 0 16,7 6 1-16,7 16 1 15,-7 12-10-15,3 10 1 16,8 2 5-16,-4 4 0 15,0-15-4-15,0-17 0 16,0-12-4-16,0-12 1 0,4-13-6 16,-8-16 0-1,4-19-6-15,4-2 1 0</inkml:trace>
  <inkml:trace contextRef="#ctx0" brushRef="#br2" timeOffset="160055.41">7320 7566 55 0,'4'13'27'0,"6"-13"-31"0,-3-3 53 15,-7 3-48-15,4 0 1 16,-4 0 0-16,0 0 0 16,0 0-3-16,-4 0 0 15,-3 0 1-15,-7 3 1 16,-3 3-1-16,-1 0 0 15,-3 7-1-15,0 6 0 16,3 6-1-16,4 0 0 16,3 0-1-16,4 3 0 0,7 4 0 15,0-7 0 1,4-10 1-16,13-5 0 0,4-10 1 16,1-7 0-16,2-2 1 15,-2 0 0-15,-1-7-2 16,0 0 1-16,-4-9-2 15,-2 6 1-15,-5 4-1 47,4-1 0-47,-3 4-1 16,-8 2 1-16,4 1 1 0,1 2 0 0,-1 11 1 0,0 5 1 0,0 7-1 16,3 2 1-1,-6-2 0-15,3 0 1 0,3-1 0 16,5 4 1-16,9-6 0 15,-3-4 1-15,8-6 1 16,-1-6 0-16,7-6-1 16,0-13 1-16,1-16-2 0,-1-2 0 15,-10-14-2-15,-1-5 1 16,-13-14-1-16,-11-2 1 16,0 0-1-16,-11 3 1 15,-6 6 0-15,-1-3 0 31,-17 9-1-31,7 20 1 16,-4 21-1-16,4 19 1 0,6 16 0 16,8 24 0-16,11 14-1 15,3 21 1 1,7 10-1-16,14 2 1 0,0 4-2 16,-7-25 0-16,4-13-5 15,0-12 1-15,-8-19-7 16,1-12 1-16,-1-20-4 15,-3-2 1-15</inkml:trace>
  <inkml:trace contextRef="#ctx0" brushRef="#br2" timeOffset="160282.69">7475 7369 45 0,'7'28'22'0,"22"-6"-21"15,-26-13 42-15,8 1-41 16,-4-1 1-16,10 1 0 0,5-1 1 16,-1 0-5-16,7-6 0 15,7 1 2-15,4-4 1 16,0 3-6-16,-4 0 0 16,-3 0-7-16,-7 0 1 15,-1 0-6-15,-10-3 1 16</inkml:trace>
  <inkml:trace contextRef="#ctx0" brushRef="#br2" timeOffset="160819.9">7948 7582 43 0,'11'19'21'0,"3"25"-24"0,-7-32 37 0,0 10-34 0,0-3 0 0,0 0-3 0,-3-7 1 0,-1 1-1 16,-3-10 0-16,-3 0-3 15,-1-15 1-15,-3-10-1 16,0-3 1-16,0-4 1 16,3-2 0-16,4 3 2 15,0-4 1-15,0 7 0 16,0 3 1-16,0 10 2 16,0-1 0-16,0 13 1 15,0 0 1-15,4 7 1 16,-1-1 0-16,1 3 0 15,3 1 1-15,-4 2-2 16,5-2 0-16,6-1-1 16,-4-3 1-16,1 1-3 0,6-1 0 15,5-3-1 1,-8 0 0-16,3-3 0 0,1 0 0 16,-7-3-2-16,6 0 1 15,-3 0 2-15,-3-4 0 16,7 4 0-16,-15-3 1 15,4 0 0-15,-3-1 1 16,-1 4-1-16,-3 3 0 16,-3 0-2-16,-1 0 1 15,1 3-1-15,-1 7 0 47,1 2-4-31,-8 4 1-16,11 3-3 0,0 9 1 0,4 0-3 0,3-6 0 0,3-9-1 0,4-1 0 0,0-5 1 15,0-7 1-15,1-7-2 16,-1-8 1-16</inkml:trace>
  <inkml:trace contextRef="#ctx0" brushRef="#br2" timeOffset="161137.62">8393 7689 34 0,'24'43'17'0,"-13"-27"-21"15,-8-16 36-15,1 0-31 16,-1-3 0-16,5-10 0 16,-1 1 0-16,0-4-2 0,0-6 1 15,-4 0 0-15,4 0 1 16,-3 4 0-16,3-1 0 16,3 0 2-16,1 6 1 15,0 4 0-15,6 9 1 16,-3 3 1-16,4 7 0 15,3 8-2-15,7 11 1 16,4-1-3-16,0-6 1 16,0 0-3-16,-1 0 0 15,1-4-5-15,-4-2 1 16,-6-10-12-16,-5-6 1 16,-3-9-1-16,0-13 0 0</inkml:trace>
  <inkml:trace contextRef="#ctx0" brushRef="#br2" timeOffset="161961.94">9701 7563 54 0,'11'13'27'0,"-7"-10"-31"0,-4 0 57 16,0 0-53-16,-4 0 1 16,4 0 0-16,-11 1 1 15,4-1-3-15,4 0 1 16,-4 0 0-16,0 0 1 0,0 6-2 16,0 1 1-16,0-1-3 15,3 1 0-15,-3 2-1 16,7 1 1-16,7-4-2 15,-3-3 1-15,3-2 0 16,0-8 0-16,3 1 1 16,4-3 1-16,-3-3 0 15,3-4 1-15,0 1 0 16,0-1 0-16,4 4 0 16,0 5 1-16,3 4-1 15,0 7 1-15,0 5 0 16,0 7 1-16,0 3-1 15,4-3 1-15,-4-7-1 16,0-2 1-16,4-4 1 16,3 3 0-16,1-9 0 15,2-15 1 48,1-10 0-63,-4-7 0 0,4-15 0 0,3-9 0 0,-3-13-2 0,-11-9 1 15,-10-10-2-15,-8-3 1 0,-10-3-1 0,4 9 0 0,-8 3-1 0,-3 10 0 16,-4 16 0-16,-6 15 1 16,-1 7-1-16,0 18 0 15,1 22 0-15,6 16 1 16,4 22 0-16,10 28 0 16,11 13 1-16,11 3 0 15,3 12 0-15,0-9 1 0,-3-16-2 16,-4-15 0-16,-3-10-5 15,3-19 1-15,-4-12-11 16,-6-13 1-16,-8-18-1 16,-6-7 0-1</inkml:trace>
  <inkml:trace contextRef="#ctx0" brushRef="#br2" timeOffset="162143.88">9790 7325 69 0,'31'28'34'0,"22"-15"-43"16,-28-17 76-16,24-8-67 16,11-7 0-16,7-3-1 15,18 0 0-15,-14 7-4 0,-8 5 1 16,-14 10-9 0,-17 10 0-16,-18-1-7 0,-14 3 0 15</inkml:trace>
  <inkml:trace contextRef="#ctx0" brushRef="#br2" timeOffset="162892.9">6745 8510 56 0,'0'6'28'0,"0"-2"-29"0,-7 5 49 16,4 10-47-16,-5 9 1 16,5 10-1-16,-8 18 1 15,4 1-4-15,0-1 1 16,0-3-2-16,0-9 0 0,0-9-6 15,-3-10 1-15,-1-13-3 16,-3-12 1-16,-4-3-4 16,-3-6 1-16,-7-7 0 15,0 0 1-15,-1-6 3 16,5 1 0 31,2-1 16-47,-55 12-7 0,151 4 11 0,-67 0 0 0,11-1 5 15,3 4 0-15,4 0 2 16,13-3 0-16,8-4-10 16,4 1 1-16,-1 3-5 15,-10 6 0-15,0 0-6 16,-4 3 0-16,-3 0-9 16,-4 3 1-16,0-3-9 0,-7-3 1 15</inkml:trace>
  <inkml:trace contextRef="#ctx0" brushRef="#br2" timeOffset="163093.9">7112 8921 46 0,'4'34'23'0,"-29"1"-18"0,21-26 36 16,-3 1-41-16,0-4 0 0,0-3-2 15,4-3 1-15,3-3-2 16,0-3 0-16,-7-7-11 16,7-6 0-16</inkml:trace>
  <inkml:trace contextRef="#ctx0" brushRef="#br2" timeOffset="163237.9">6943 8714 40 0,'21'9'20'0,"7"13"-24"0,-14-19 26 0,7 1-29 15,8 2 0-15,-1-3-12 16,0-6 0-16</inkml:trace>
  <inkml:trace contextRef="#ctx0" brushRef="#br2" timeOffset="163974.04">7232 8981 42 0,'3'34'21'0,"8"-21"-18"0,-7-13 36 15,-1 0-39-15,4-4 1 16,0-2-1-16,7-3 1 16,-3-1-3-16,0-2 1 15,-4 2-1-15,3-5 0 0,1 2-1 16,-1-2 1-16,1-1 0 15,-1 6 0-15,1 1 0 16,0 3 1-16,-1 9 0 16,8 0 1-16,-15 3-1 15,4 1 1-15,1-1-1 16,-1 0 1-16,-4-3-1 16,-3-3 1-16,4 0-1 15,-4 0 1-15,0 0 0 16,7 0 0-16,-4 0 0 15,4 0 0-15,-7 0 0 16,11-3 0-16,-11 3 0 16,0 0 0-16,0 0 0 15,0-3 0-15,10 0 0 16,-3 0 0-16,1 6 0 16,-1 0 0-16,0 10 0 15,-4-7 0-15,4 6 0 0,0-2 1 16,4 2-1-16,-4 1 1 15,4-4 0-15,3 1 0 16,0-4 2-16,3 0 0 16,5-3 0-16,-1-3 0 15,0 0 0-15,4-3 1 16,-1 0-2-16,1 0 1 62,-4-3-2-62,0-1 1 0,4-2-2 0,-4-4 1 0,4-2-1 0,-4-1 1 0,0-6-2 16,4 0 1-16,-15 3-1 0,1-3 1 0,-7 4-1 16,-4 5 0-16,-7 4-1 15,-4 9 1-15,-3 9 0 16,-4 7 0-16,4 15 0 16,3 7 1-16,4-1 1 15,7 1 0-15,7 0 1 16,4-1 0-16,17-12 0 15,-7-6 0-15,18-9-2 16,-7-14 1-16,3-8-7 16,-6-1 1-16,-5-9-10 15,-13-6 1-15</inkml:trace>
  <inkml:trace contextRef="#ctx0" brushRef="#br2" timeOffset="164482.94">9296 8231 45 0,'28'16'22'0,"-7"-16"-14"0,-17 6 32 0,-4 7-39 16,0-1 1-16,-7 13 0 16,-8 13 1-16,1 3-4 15,-14 12 0-15,7 16 2 16,-4 16 0-16,11 9-1 0,4-10 1 15,3-5-2-15,3-17 0 16,8-11-5-16,3-26 1 16,3-13-8-16,1-15 0 15,-4-16-2-15,-11-6 0 16</inkml:trace>
  <inkml:trace contextRef="#ctx0" brushRef="#br2" timeOffset="164680.01">9017 8686 44 0,'-4'15'22'0,"26"7"-16"0,-19-18 43 0,8-1-45 16,3 0 0-16,0-3 4 15,11 0 1-15,10-3-11 16,14-4 0-16,8 1 6 16,-1 0 1-16,-3 3-6 15,-7-4 1-15,-4 4-8 16,-10 0 1-16,-11 0-13 15,-10 0 1-15</inkml:trace>
  <inkml:trace contextRef="#ctx0" brushRef="#br2" timeOffset="168165.71">27541 5550 19 0,'4'13'9'0,"3"-10"2"0,-7-3 10 0,3 3-17 16,-3 3 1-16,0 7 1 16,-3-4 1-16,-1 10-9 15,1 0 0-15,-1-4 6 16,1 4 0-16,-1-3-3 16,1 3 0-16,-1-13-5 15,1-3 0-15,3-3-7 16,0-9 0-16</inkml:trace>
  <inkml:trace contextRef="#ctx0" brushRef="#br2" timeOffset="168599.19">27806 5575 40 0,'11'-6'20'0,"-4"-16"-19"0,-4 12 34 16,-3-5-33-16,-3-7 0 16,-8-6 0-16,-7 6 1 15,-6-3-4-15,-8 3 0 16,-3 3 2-16,-4 3 1 15,0 4-2-15,-3 15 0 0,-1 9-2 16,1 23 1-16,7 2-1 16,-1 14 0-1,12 5-1-15,6 10 1 0,15 3 0 16,13-3 0 0,15-7 1-16,7-12 1 0,21-9 1 15,10-22 0-15,-3-16 2 16,-7-13 0-16,3-18 1 15,-13 9 0-15,-4-35-1 16,-8 13 1-16,-20-31-5 16,-15 6 1-16,-3 3-14 15,-10 4 0-15</inkml:trace>
  <inkml:trace contextRef="#ctx0" brushRef="#br2" timeOffset="169742.98">14390 6836 46 0,'0'0'23'0,"3"0"-13"16,-3 0 23-16,4-3-32 15,-1 3 0-15,-3 9 0 16,0 7 1-16,-3 6-3 15,-1 6 0-15,1 6 0 16,-1 7 0-16,1 3-5 16,-1-10 1-16,1-2-8 15,-1-10 0-15,4-10-1 16,4-9 0-16</inkml:trace>
  <inkml:trace contextRef="#ctx0" brushRef="#br2" timeOffset="170173.89">14690 6811 52 0,'17'0'26'0,"-6"-19"-33"0,-15 9 55 15,1-2-48-15,-1-4 1 16,-10-3 0-16,0 0 1 15,-7 7-3-15,-11 3 1 0,-10-4 0 16,-4 7 1-16,-3 9-2 16,-4 3 1-16,-4 7-3 15,4 5 1-15,4 8-2 16,7 8 1-16,10 10-1 16,11 12 0-16,3 13 0 15,18 7 1-15,14-1 1 16,18-6 0-16,14-10 3 15,17-11 0-15,8-17 2 16,-1-15 1-16,-3-13 1 16,0-19 0-16,-10-12 0 15,-8-10 1-15,-10-9-3 16,-11-6 0-16,-14-4-3 16,-14 1 0-16,-10-4-6 15,-11-2 0-15,-4 8-11 16,-10 4 1-1</inkml:trace>
  <inkml:trace contextRef="#ctx0" brushRef="#br2" timeOffset="171256.49">14051 7773 35 0,'7'0'17'0,"0"-3"-5"0,-7 3 19 0,4 3-28 15,-4 4 1-15,0 5 1 16,0 7 1-16,0 6-8 16,0 0 1-16,-4 6 3 15,1 10 1-15,3 3-1 16,3 3 0-16,1 6-1 16,-1-6 0-16,1-9 0 15,-1-7 0-15,-3-9 0 16,0-3 0-16,0-6-1 15,0-10 1 235,-3-6-1-250,-4-4 0 0,-4-8-1 16,-3-4 1 0,-7-3-1-16,-4-3 1 0,1 0-1 15,-5 6 0-15,-6 3 0 0,7 7 0 0,-4 9-1 0,0 6 1 16,4 4-1-16,3 12 1 0,8 12 0 0,6-3 0 0,8-2 2 16,6-1 0-16,8-6 1 0,13-3 0 0,12-10 0 0,10-6 1 0,-1 0-2 0,-2-3 1 0,-4-9-5 0,-8 3 0 15,-2-1-12-15,-5-2 1 0,-6 0-2 0,-4-1 0 0</inkml:trace>
  <inkml:trace contextRef="#ctx0" brushRef="#br2" timeOffset="171605.5">14637 8103 44 0,'0'0'22'0,"7"3"-21"0,-7 3 41 0,-4 0-41 15,1 7 0 1,-8 9 2-16,-10 9 1 0,-7 0-4 16,-7 16 0-16,-8 7 2 15,4 8 1-15,-6-2-1 16,2 0 0-16,8-1-2 15,3-9 1-15,7-9-4 16,8-13 1-16,6-15-5 16,8-13 0-16,3-9-9 15,10-20 0-15</inkml:trace>
  <inkml:trace contextRef="#ctx0" brushRef="#br2" timeOffset="171800.91">14273 8065 48 0,'18'22'24'0,"-7"-3"-21"0,-8-13 38 15,4 3-40-15,0 1 1 16,0 5-1-16,0 7 1 16,4 3-3-16,0 1 0 15,-1-8-4-15,4-2 1 16,0-3-11-16,-3-17 0 15</inkml:trace>
  <inkml:trace contextRef="#ctx0" brushRef="#br2" timeOffset="172275.63">15307 8099 39 0,'21'-6'19'16,"-24"3"-7"-16,3 0 24 0,-7 0-32 16,-4 6 0-16,-10 3 2 0,-4 13 0 15,-14 12-8-15,-17 7 1 16,-15 12 5-16,-10 7 0 16,-3 21-2-16,-1 7 1 15,-7 12-2-15,-3 9 0 16,3-12-1-16,4-3 1 15,0-9-1-15,17-7 0 16,11-6-1-16,4-3 0 16,6-6-1-16,8-7 0 15,10-12-2-15,8-10 1 0,10-6-5 16,10-12 0 0,11-13-8-16,4-13 1 15,10-6 0-15,11-3 0 0</inkml:trace>
  <inkml:trace contextRef="#ctx0" brushRef="#br2" timeOffset="172772.56">14827 8673 49 0,'4'16'24'0,"-15"12"-30"16,8-12 51-16,-1 3-43 15,-3 9 0-15,-3 3 1 0,2 7 1 16,-2 3-5-16,-1 6 1 16,4 3 2-16,0-6 1 15,0-7-2-15,7-8 1 16,-3-4-1-16,-1-7 1 15,4-5-2-15,0-7 1 16,0-6-1-16,0-6 1 16,-3-3-1-16,-1-7 0 15,-7 0-1-15,-3 1 1 16,0 2-2-16,4 0 1 0,-4 4-1 16,-4 6 1-16,-3 0 0 15,0 6 1-15,-4 9-1 16,0 7 1-16,4 6 1 15,7 10 0-15,3 3-1 16,11 2 1-16,7 1 0 16,7-6 1-16,8-10-1 15,-5-10 1-15,11-5-2 16,8-10 0-16,3-7-4 16,-1-2 0-16,1 0-14 15,-4-10 1-15</inkml:trace>
  <inkml:trace contextRef="#ctx0" brushRef="#br2" timeOffset="173212.81">15212 8736 35 0,'0'0'17'0,"-14"9"-4"0,10-2 15 0,1 2-25 16,-4 13 0-16,-4 0 0 15,-3 9 1-15,-4 13-5 16,1 3 1-16,-1 13 3 16,4-1 0-16,10 4-1 15,4-3 0-15,4-10-2 16,3-6 0-16,3-22-6 15,5-13 0-15,-8-9-9 16,0-12 1-16</inkml:trace>
  <inkml:trace contextRef="#ctx0" brushRef="#br2" timeOffset="173387.92">14912 9062 59 0,'21'28'29'0,"46"-21"-31"0,-42-11 52 16,7-2-50-16,13 0 1 16,15-4-3-16,0 1 0 15,0-3-7-15,-7-7 1 16,-14 0-9-16,-7 3 0 16</inkml:trace>
  <inkml:trace contextRef="#ctx0" brushRef="#br2" timeOffset="177124.1">16101 8394 43 0,'10'19'21'0,"15"-3"-12"15,-18-13 21-15,4 0-28 16,6 0 1-16,5-3 2 16,-1-3 1-16,7 0-7 15,14 0 1-15,15-4 4 16,13 4 0-16,18-3-1 0,-13-3 0 15,-5-1-3-15,-6 1 1 16,-15 2-2-16,-10 1 1 16,-7 3-4-16,-15 3 0 15,-10 3-6-15,-10 0 0 16,-1 0-6-16,-10 1 0 16</inkml:trace>
  <inkml:trace contextRef="#ctx0" brushRef="#br2" timeOffset="177427.29">16094 8701 52 0,'-11'16'26'0,"11"-3"-23"0,0-13 45 0,7 0-44 15,4 3 0-15,10 0 3 16,7-3 0-16,0 0-9 16,11-3 1-16,18 0 6 15,3 0 0-15,7-4-3 16,7 1 0-16,-7 0-2 16,-7 3 0-16,-11 3-3 15,-7 3 0-15,-6 0-5 16,-8 0 1-16,-3 0-14 15,-8-9 1-15</inkml:trace>
  <inkml:trace contextRef="#ctx0" brushRef="#br2" timeOffset="179531.45">26924 7162 45 0,'4'6'22'0,"-4"22"-14"0,0-25 23 16,-8 1-31-16,-2 2 1 15,-4 6-1-15,-4 4 1 16,1 3-2-16,-1 0 1 16,7-1-13-1,8-8 0-15</inkml:trace>
  <inkml:trace contextRef="#ctx0" brushRef="#br2" timeOffset="179757.16">27323 7181 39 0,'17'28'19'0,"-13"-9"-5"16,-4-13 21-16,-4 3-34 15,-3 4 0-15,0 3 0 16,0 2 1-16,-3 1-3 16,-1-3 1-16,4 0-2 15,0-10 1-15,3 0-6 16,4 0 0-16,7-6-7 16,0-9 0-16</inkml:trace>
  <inkml:trace contextRef="#ctx0" brushRef="#br2" timeOffset="180061.99">27785 7240 38 0,'0'19'19'0,"-4"0"-16"0,1-13 29 15,-1 3-29-15,-3 1 1 16,0-1 1-16,0 1 0 0,0-4-7 15,0 0 1-15,3-3 4 16,1 1 0-16,3-1-5 16,3 0 0-16,8-3-7 15,3-3 0-15,4-7-5 16,6-9 0-16</inkml:trace>
  <inkml:trace contextRef="#ctx0" brushRef="#br2" timeOffset="180244.14">28385 7224 42 0,'14'7'21'0,"-18"2"-17"0,4-6 36 0,4 4-39 15,-4 2 1-15,0 7 1 0,-4 2 0 16,1-2-4-16,-1 0 0 15,1-4-1-15,3-5 1 16,0-1-7-16,3 0 0 16,4-6-7-16,11-9 1 15</inkml:trace>
  <inkml:trace contextRef="#ctx0" brushRef="#br2" timeOffset="180417.05">28991 7112 43 0,'14'37'21'0,"-10"10"-24"0,-4-37 36 0,-4 2-33 15,1 7 1-15,-4 0-1 16,0 0 1-16,3-4-2 16,1-2 0-16,-1-7-3 15,4-3 1-15,7-3-9 16,7-3 0-16</inkml:trace>
  <inkml:trace contextRef="#ctx0" brushRef="#br2" timeOffset="180641.33">29503 7224 26 0,'-4'22'13'0,"8"4"-1"0,-1-20 14 16,-3 3-24-16,0 1 1 16,-3-4 1-16,-1 0 1 15,1-3-7-15,3-6 1 16,0 0 1-16,0-6 0 16,0-1-11-16,10-2 0 15</inkml:trace>
  <inkml:trace contextRef="#ctx0" brushRef="#br2" timeOffset="180881.62">30124 7334 53 0,'-11'35'26'15,"8"-26"-35"-15,3-9 46 0,0 0-38 16,-4-3 1-16,4 3-3 16,0 0 1-16,7 0 0 15,0-3 0-15,7-3-9 16,4-7 1-16,3-6-3 16,7-3 0-16</inkml:trace>
  <inkml:trace contextRef="#ctx0" brushRef="#br2" timeOffset="181059.51">30402 7278 37 0,'0'50'18'16,"-7"-9"-21"-16,7-38 34 0,-3 3-30 0,-4 0 0 16,-4 7 0-16,1 3 1 15,-1-4-3-15,0 1 0 31,1 2-3-31,-1-8 0 0,8-4-7 16,3-13 1-16</inkml:trace>
  <inkml:trace contextRef="#ctx0" brushRef="#br2" timeOffset="181303.6">30928 7375 47 0,'4'16'23'0,"-15"9"-25"16,7-22 41-16,1 0-40 15,-1 0 1-15,-3-3-2 16,7-3 0-16,0-3 0 16,7-4 1-16,11 1-5 15,3-7 0-15,11-6-5 16,-4-3 1-16,0 0-2 15,1 0 0-15</inkml:trace>
  <inkml:trace contextRef="#ctx0" brushRef="#br2" timeOffset="181512.25">31341 7322 33 0,'0'31'16'0,"-7"-6"-17"0,3-22 32 0,-3 4-29 0,0-4 1 16,0 0-1-16,-4-3 1 15,4 0-5-15,0-3 1 0,7 3 2 16,0 0 1-16,4-3-4 16,6-4 1-16,1 1-4 15,3 0 0-15,4 3-2 16,6-1 1-16,1 1-5 16,3 3 0-16</inkml:trace>
  <inkml:trace contextRef="#ctx0" brushRef="#br2" timeOffset="181723.13">31764 7428 33 0,'18'-3'16'0,"14"0"-21"15,-25 0 30-15,3 0-26 16,1 6 1-16,-1-3 0 15,1 3 1-15,-1 3-2 0,-2 1 1 16,-1 2-2 0,0-3 0-16,0 1-7 0,3-4 1 15</inkml:trace>
  <inkml:trace contextRef="#ctx0" brushRef="#br2" timeOffset="181947.55">32262 7516 41 0,'7'28'20'0,"-7"-18"-28"0,0-10 36 16,0 0-29-16,0 0 1 0,0 0 0 16,0 0 0-16,0 0-1 15,3-3 0-15,4-1-3 16,-3-2 1-16,3 0-5 15,3-3 1-15,4-1-3 16,4-2 0-16</inkml:trace>
  <inkml:trace contextRef="#ctx0" brushRef="#br2" timeOffset="182201.12">32741 7309 22 0,'18'19'11'0,"0"0"-8"0,-11-13 19 0,-4 0-20 0,1 1 1 0,3-4 5 0,0-3 0 16,3 9-9-16,1-3 1 15,0 7 6-15,-4 3 0 16,0-1-1-16,0 7 0 16,-4-6-3-16,1 0 1 15,-1 2-2-15,1 8 1 16,-4-5-2-16,0 1 0 15,7-3-3-15,3-3 0 16,5-10-11-16,-5-12 1 16</inkml:trace>
  <inkml:trace contextRef="#ctx0" brushRef="#br2" timeOffset="183566.26">30081 7780 26 0,'-10'-4'13'0,"13"1"1"0,-3 3 13 16,4-3-23-16,-4 3 0 16,7-3 3-16,0 0 1 15,7 3-10-15,4 0 1 0,3 0 5 16,7 6 1-16,7 7-3 16,1 2 1-16,-1 1-3 15,-3-3 1-15,-8-1-2 16,-2 1 1-16,-12-4-1 15,-10 4 1-15,-10-1-1 16,-8 1 1-16,-3 6-2 16,-4 2 1-16,-3 1-1 15,3 0 1-15,4-3 0 16,3-3 1-16,4-4-1 16,11 1 1-16,10-7 0 15,3-6 1-15,8-3-2 16,3-9 1-16,0 5-9 15,0 1 0-15,1-7-4 16,-5 4 0-16</inkml:trace>
  <inkml:trace contextRef="#ctx0" brushRef="#br2" timeOffset="184093.62">30618 8140 37 0,'42'-16'18'0,"-14"-18"-16"0,-17 18 31 0,3-9-31 16,-4 0 0-16,-3-3 2 16,-7-10 1-16,-7 1-7 15,-14 2 1-15,-3-2 3 16,-15 2 1-16,-18 4-2 16,-10 9 0-16,-7 3-1 15,-3 0 0-15,3 13 0 16,3 15 0-16,-3 1-1 15,3 24 1-15,8 1-1 16,3 15 1-16,18 9 0 16,13 7 0-16,22 6 2 15,25-12 0-15,17-7 1 0,25-12 0 16,18-19 1 0,28-16 0-16,-1-28-1 0,-2-9 0 15,-8-7-5-15,-24-2 1 16,-15 5-15-16,-17-12 0 78</inkml:trace>
  <inkml:trace contextRef="#ctx0" brushRef="#br2" timeOffset="186958.94">17699 7996 37 0,'3'3'18'0,"8"13"-14"0,-7-13 19 0,-4 9-20 16,0 10 1-16,0 0 5 16,0 13 0-16,-4 2-10 15,-3 20 0-15,0 9 7 16,0 22 1-16,3 2-3 16,1 8 1-16,-1 5-4 15,4-12 1-15,0-16-1 16,-3-9 0-16,-1-9-3 15,1-17 1-15,3-5-6 16,3-16 0-16,4-7-9 16,4-15 0-16</inkml:trace>
  <inkml:trace contextRef="#ctx0" brushRef="#br2" timeOffset="187424.81">18059 8488 55 0,'0'0'27'0,"-4"10"-28"0,1-10 44 16,-4 3-42-16,-8 3 1 15,1 3 0-15,-3 1 1 16,-8-1-4-16,-3 1 0 15,-7 2 2-15,3 1 1 16,-3-1-3-16,6-2 1 0,1-1-1 16,7-3 0-16,3 1-1 15,8-1 0-15,6 0 0 16,11-3 1-16,11 10 0 16,7-1 1-16,3 7 0 15,0 3 1-15,0 0 0 16,7 9 1-16,8-2-1 15,-4-4 1-15,-4 6 0 16,-3 4 1-16,-4 2 0 16,-3 4 0-16,-4 0 0 15,-4 0 0-15,-6-1-1 16,-4-11 0-16,-3-7-4 16,-4-10 0-16,-4-9-3 15,0-12 0-15,4-7-13 16,8-12 1-16,6-3-2 15,10-4 1-15</inkml:trace>
  <inkml:trace contextRef="#ctx0" brushRef="#br2" timeOffset="188281.72">19477 8438 30 0,'3'-16'15'0,"4"-2"2"0,-7 18 15 0,0-4-26 15,-7 8 0-15,-7 5 1 16,-7 10 1-16,-14 0-11 16,0 15 1-16,-11 7 7 15,-4 15 0-15,-3 16-3 16,4 16 0-16,-7 9 0 15,-4 10 0-15,3 3-2 16,1-10 1-16,3-3-1 0,10-15 1 16,12-23-2-16,2-11 1 15,8-11-4-15,7-12 0 16,4-3-3-16,3-3 0 16,7-16-7-16,3-12 1 15,8-16-3-15,3-4 1 16</inkml:trace>
  <inkml:trace contextRef="#ctx0" brushRef="#br2" timeOffset="188568.95">18785 8460 48 0,'-3'6'24'0,"-1"7"-26"16,4-7 47-16,4-3-42 16,-1 0 0-16,8 10 6 15,0 9 0-15,6 6-10 16,8 10 1-16,7 15 5 16,3 0 1-16,-3 7-2 15,-8-1 0-15,1-11-6 16,-4-5 0-16,-3-5-8 15,0-16 0-15,-4-19-10 16,-4-9 0-16</inkml:trace>
  <inkml:trace contextRef="#ctx0" brushRef="#br1" timeOffset="195643.53">18489 7410 28 0,'0'0'14'0,"7"-7"-3"0,-7 7 14 15,0 3-23-15,0 4 1 16,-3 5 0-16,-8 10 1 15,-7 3-6-15,-6 3 1 16,-15 10 3-16,0 6 1 16,0 6-3-16,0 10 1 15,8-4-2-15,6-12 0 0,0-3-6 16,8-10 0 0,6-9-5-16,4-12 1 0</inkml:trace>
  <inkml:trace contextRef="#ctx0" brushRef="#br1" timeOffset="196450.3">18083 7598 35 0,'11'28'17'0,"14"22"-16"0,-22-44 29 0,-6 10-30 0,-8 0 1 0,-3 6 0 0,-4 6 1 15,-3 0-2-15,0 3 1 0,3-9 1 16,4 3 1-16,4 1 0 16,3-4 0-16,0-7 1 15,0-5 0-15,7-1-1 16,10 0 0-16,11-2-1 0,7 2 1 16,1-6-1-16,6 0 1 15,4 4-1 548,0-4 1-563,-1 0-1 0,5-6 0 0,-4 0 0 0,-1-7 1 0,-2 1-2 15,-12 6 1-15,-3-4-1 0,-3 1 1 0,0 0-2 0,-4 0 1 0,-11-1-2 0,-13 4 1 0,-22 0-1 0,-14-3 0 0,-7-7-4 0,-7-6 1 0,-7-6-9 0,11 0 1 0,-4-6-5 0,7-7 0 0</inkml:trace>
  <inkml:trace contextRef="#ctx0" brushRef="#br1" timeOffset="197015.11">19452 5980 47 0,'7'9'23'0,"-17"-9"-22"0,6-6 40 0,-3-1-40 0,-7 7 0 0,-4 4 1 0,-6 2 0 0,-5 6-3 0,5-2 1 0,-8 9 1 0,0-7 1 0,0 7-1 0,1 6 0 0,2 6 0 0,5 1 0 16,3 5-1 0,7 4 1-16,6 3-1 328,12-9 0-328,10-1-1 0,7-3 1 0,7-9-2 0,1-6 0 0,-1-7-3 0,4-5 1 0,-1-1-4 0,1-6 1 0,0-1-8 0,7-11 1 0</inkml:trace>
  <inkml:trace contextRef="#ctx0" brushRef="#br1" timeOffset="197173.01">19590 6281 31 0,'-4'0'15'0,"11"-4"-4"0,-7 4 20 0,7-3-26 0,-7 3 0 0,0 0 2 0,0 0 1 0,0-3-10 0,0 0 0 0,-7-3 7 0,-3 0 0 0,-4 2-3 0,-1 4 1 0,-2 4-2 0,-1 2 1 0,1-6-2 0,2 6 0 0,5 10-2 0,3-4 0 0,7-2-3 0,7-4 1 0,3 0-4 15,5-3 1-15,2-3-9 0,-3-6 1 0</inkml:trace>
  <inkml:trace contextRef="#ctx0" brushRef="#br1" timeOffset="198082.24">19713 6309 31 0,'7'37'15'0,"4"-18"-5"0,-8-16 18 0,-3 1-27 0,0 2 1 0,0-6-1 0,0 0 1 0,0-6-3 16,4-7 1-16,3 0 1 31,0-5 0 47,0 5-1-78,0 1 0 0,4-1 0 0,-1-3 1 0,1 1-1 0,3-1 0 109,0 7 2-109,0 5 0 0,0-2 0 0,4 12 0 0,-4 1 0 63,0 2 1-63,-3 10 0 109,-1 6 0-109,1 0-2 0,0 0 0 0,-4 0-2 157,0-6 0-142,0-3-5 157,0-7 1-172,3-6-9 16,1-6 0 140</inkml:trace>
  <inkml:trace contextRef="#ctx0" brushRef="#br1" timeOffset="198369.39">20242 6237 37 0,'11'28'18'0,"0"-19"-14"0,-15-9 26 0,-3 3-30 0,-4 4 1 0,-3-1-1 0,-3 0 1 0,3-6-2 0,3 3 1 0,-3 1 0 0,3 2 1 0,-3 3-1 0,4-2 1 0,-1-1-1 0,7 0 0 0,1 3-1 0,3-2 1 0,3 2 0 0,1 1 0 0,7-1-1 0,3 0 1 0,3 1 0 0,1-1 1 0,3-3-1 0,-7 4 1 0,-3 2-1 0,-4 4 0 0,-7 3-1 187,-7 6 1-187,-4 6-1 0,-3-2 0 0,0-11-3 0,3-2 0 0,-3-3-6 0,4-4 0 0,3 0-1 0,-4-9 0 0</inkml:trace>
  <inkml:trace contextRef="#ctx0" brushRef="#br1" timeOffset="198489.9">20592 6008 39 0,'14'9'19'0,"-14"45"-23"0,-4-51 41 0,-6 9-36 16,-4 10 1-16,-8 13 2 0,-2-4 1 0,-1 13-6 0,4 3 0 0,3-6 3 0,8-7 1 0,-1-6-2 0,4-6 1 0,7-6-5 0,0-10 0 0,0-6-4 0,0-9 1 0,-11-4-7 0,4-5 1 0,-3-4-1 0,-1 9 0 0,1-3 3 0,31-18 10 0,-57 59 3 0,26-31 1 0,6 6 9 0,4 0 0 0,7 3 4 0,11-6 0 16,14-4-5-16,14 1 1 0,3 0-5 0,0-4 0 15,4 1-7-15,0 3 0 0,-10 3-10 0,-12 3 1 0,-13 3-11 0,-18-3 1 0</inkml:trace>
  <inkml:trace contextRef="#ctx0" brushRef="#br1" timeOffset="200159.83">19255 6945 44 0,'7'13'22'0,"-14"-13"-18"0,3 3 22 0,-6 0-26 0,-5 3 0 0,-2-2 0 16,-4 2 1-16,-1 0-1 16,1 0 0-16,4 1 1 15,3 2 0-15,3 1 0 16,4-1 1-16,3 0-1 16,8 1 1-16,6 2-1 15,8 4 0-15,7-3-1 16,-4-4 1-16,0-3-1 15,0-3 1 860,-3-9-1-875,0-3 1 0,-4-4-1 0,-4 1 0 0,-3-4-1 0,0 0 0 0,-3 4-2 0,-4 12 1 0,-4 0-1 0,1 9 0 0,-4 7-1 0,0 9 0 0,0 0 0 0,0 9 0 0,-4 10 2 0,4 3 1 0,3-3 1 0,1 3 1 0,-1-3 1 0,1-3 1 0,-1-7 0 0,-3-5 0 0,-7-4 0 0,-3-10 1 0,-1-2-1 0,-7-10 0 0,4-9-1 0,7-7 0 0,0-6 0 0,3 1 1 0,4-7-2 0,0 0 1 0,4 3-1 0,-1 3 1 0,8 3-1 16,6 4 0-16,8 2-3 0,7 4 1 0,3 0-7 0,-4-1 1 0,1 1-8 0,0-3 1 0</inkml:trace>
  <inkml:trace contextRef="#ctx0" brushRef="#br1" timeOffset="200276.76">19526 7140 40 0,'7'16'20'0,"-3"-26"-17"0,-4 10 30 0,0-9-30 0,0 2 1 0,0-2 1 0,0-4 1 0,-4 1-7 16,1-4 0-16,-1 1 4 0,4 2 1 0,0 4-2 0,4-1 0 0,3 4-1 0,3 6 1 0,1 0-2 0,3 3 1 0,7 0-1 0,8 0 0 0,-1 4-1 0,3 2 0 0,1 7-5 0,-4 3 1 0,1-4-6 0,-5 4 1 0,-2-3-6 0,-1 3 1 15</inkml:trace>
  <inkml:trace contextRef="#ctx0" brushRef="#br1" timeOffset="200520.18">19907 7137 39 0,'7'0'19'0,"7"25"-11"0,-10-25 32 0,3 3-38 0,-7 0 0 0,0-3 1 0,-11 3 1 0,1 0-5 0,-4-3 0 0,-4 0 3 0,0 7 1 0,1-4-1 0,-4-3 1 0,3 3-2 0,-3 6 1 0,3 7-2 0,4 3 1 0,4 3-2 16,2 0 1-16,12-4-2 0,7 1 1 0,3-3 0 0,7-7 0 0,7-9 0 0,4-3 0 0,0-6-1 0,-1-1 1 0,1-2-3 0,-7-1 0 0,-4 4-1 15,-3 3 1-15,-4-1-1 16,-4 7 1-1,1 4 0 1,-4 5 1-16,0 0 3 0,4 4 0 0,-1-1 2 31,1 1 0-31,-1-4 0 0,1 1 1 0,-4-4 0 16,0 0 1-16,0 1-1 16,0 5 0-16,0 1-2 15,0-4 1-15,0 1-2 16,0-4 1-16,4-3 0 15,3-6 0-15,4-3 1 16,3-4 1-16,0-6 0 0,-3 1 0 16,-1-4-1-16,-3 0 1 15,0 0-3-15,-3-3 1 16,-4 4-7-16,0 5 0 16,-3 0-11-16,-1-5 0 15</inkml:trace>
  <inkml:trace contextRef="#ctx0" brushRef="#br1" timeOffset="201276.07">20645 6861 43 0,'14'19'21'16,"-14"3"-19"-16,-4-13 29 0,-3 7-28 0,0 6 0 0,-4 6 2 0,1 22 0 0,-1-3-7 0,1 9 1 0,3 1 3 0,0-10 0 0,0-6-4 0,-1-10 1 0,5-9-7 0,-1-13 1 0,1-5-8 0,-4-14 1 0</inkml:trace>
  <inkml:trace contextRef="#ctx0" brushRef="#br1" timeOffset="201588.96">20306 7215 43 0,'21'0'21'0,"4"-3"-14"0,-11 0 35 0,7 3-40 0,11-10 0 0,14-5 0 0,0-7 1 0,-8-6-5 0,1 6 1 0,0 0 2 0,-4 3 1 0,-3 3-3 0,-7 7 1 0,-4-1 0 0,-4 7 0 0,-2 3-1 16,-5 6 1-16,-3 7-1 0,0 6 1 0,0 3-1 0,-3 0 1 0,3-3-1 0,0 3 0 265,-4-4 0-265,1-2 0 0,0-3 0 0,-1-1 1 0,4 1 0 0,4-1 0 16,-1 4 1-16,4 0 1 0,8-1 1 0,2 4 0 0,15-3 0 0,0-1 0 0,0-8-1 0,-1 5 0 0,-2-6-4 0,-8-2 0 0,-7-1-15 0,-7 0 1 0</inkml:trace>
  <inkml:trace contextRef="#ctx0" brushRef="#br1" timeOffset="202136.65">19971 7996 37 0,'3'34'18'0,"-3"-2"-5"0,0-26 16 0,0 3-25 0,-3-2 1 0,-1-4 2 0,1-6 1 0,-1-10-10 0,1-6 0 0,-1-3 6 0,4 4 1 0,0-4-3 0,0-3 0 0,7 3-1 0,4 3 0 0,6 6 1 0,8 4 0 0,0 9-1 0,-1 3 1 0,5 6-4 313,2-2 1-313,8 8-6 0,0 1 0 0,0 3-11 0,0-7 1 0</inkml:trace>
  <inkml:trace contextRef="#ctx0" brushRef="#br1" timeOffset="203200.45">20535 8052 47 0,'4'7'23'0,"-15"5"-21"0,8-9 33 0,-4 0-35 0,-4 1 0 0,0 2 0 0,-3 3 0 0,0 1 0 0,0-4 0 0,0 6 0 0,-4-2 0 0,8-1-3 0,3 1 0 0,3-7-2 0,8 3 1 0,6-6-2 16,4 0 0-16,4-3 0 0,0-3 0 0,-1-1 2 0,1-2 0 0,-4 3 2 0,0-1 0 984,0-2 1-984,0 0 1 0,0 2-1 0,1 7 1 0,-1 0 0 0,0 7 1 0,0 2-1 0,0 7 0 0,0 3 0 0,-3 3 1 0,-4-7 0 0,7-2 0 0,7-4 1 0,7-9 0 0,8-9 1 0,2-7 1 0,1-9 0 0,4-10 0 0,-5-2 0 0,1-10 0 0,-11-13-2 0,-10 7 0 16,-7-7-1-16,-8 4 0 0,-6-1-1 0,-4 4 0 0,-4 12 1 0,0 13 0 0,1 12 0 0,-4 16 1 0,0 16-1 0,-1 9 1 0,-2 19 0 0,3 6 0 0,3 16 0 0,11 0 0 0,4-3-3 0,3-7 0 0,0-12-4 0,3-16 1 0,4-12-9 0,1-13 0 0</inkml:trace>
  <inkml:trace contextRef="#ctx0" brushRef="#br1" timeOffset="203304.98">20796 7958 59 0,'32'13'29'0,"32"-4"-39"0,-43-9 53 0,10 6-44 0,8 1 1 0,0 2-2 0,0 1 1 0,-4-1-1 0,-3-6 0 0,-4 0-6 0,-7-3 1 0,-3-3-8 0,0-3 1 0</inkml:trace>
  <inkml:trace contextRef="#ctx0" brushRef="#br1" timeOffset="203418.43">21262 8156 44 0,'18'12'22'0,"27"-18"-15"0,-30 0 36 0,6 0-42 15,0-4 0-15,0-2 0 0,-7-4 1 0,0 3-3 0,-7-5 0 0,0-1 1 0,-14 6 1 0,-7 4-2 0,-7 9 1 0,0 6-1 0,-4 7 1 0,0 5 0 0,11 8 0 0,0 11 2 0,4 1 0 16,10-10 0-16,10-3 1 0,11-6-1 0,8-7 1 0,17 1-3 0,10-4 0 0,-7-9-12 0,-6-6 1 0,-19-6-6 0,-6-7 1 0</inkml:trace>
  <inkml:trace contextRef="#ctx0" brushRef="#br1" timeOffset="208384.04">3281 10821 34 0,'0'-3'17'0,"7"-3"-7"0,-7 6 17 15,0 0-26-15,0 0 0 16,0 3 1-16,3 3 1 15,4 7-3-15,-3 2 1 16,3 7 2-16,-3 7 0 16,3 5 0-16,-4 10 0 15,4 12 0-15,0-2 0 0,4-4-1 16,-8-6 1-16,4-6-1 31,4-10 0-31,-11-6-1 0,4-7 1 0,-4-5-2 16,-4-4 1-16,-3-6-2 15,-4-3 1-15,-3-3-1 16,-10-1 0 31,-1 1 0 140,-3-3 0-187,-4 2-1 32,4 4 0-32,-1 3 0 125,8 3 1-125,4 7 0 218,3 5 0-61,-4 7 0-17,7 7 1-124,4-1 1 93,4 0 1-62,13-3 0 31,1 3 0-78,7-9 1 0,6 0 0 78,12-10-1-78,-5-2 1 16,8-7-2 62,0-7 0-78,-4-2-4 16,4-3 1-16,0-4-8 109,-7 0 0 1,-8 4-7 93,-3-4 1 0</inkml:trace>
  <inkml:trace contextRef="#ctx0" brushRef="#br1" timeOffset="208794.34">4018 11166 46 0,'-3'10'23'0,"-11"8"-23"0,10-8 37 0,-7 6-36 0,-10 2 0 0,0 14 2 0,-4 5 0 0,-13 13-3 0,2 10 0 0,-3 6 2 0,4 9 0 0,11 10 0 0,-5-13 0 0,12-9-3 15,3-13 1 126,3-13-5-141,0-11 1 0,11-45-11 0,-7-9 0 0</inkml:trace>
  <inkml:trace contextRef="#ctx0" brushRef="#br1" timeOffset="209014.95">3609 11279 48 0,'7'-6'24'0,"-7"15"-23"0,4-6 35 0,3 7-34 0,-7 9 0 0,10 6 0 0,-6 3 1 15,3 3-5-15,3 7 1 0,8-4-2 0,-4-2 0 0,4-10-11 0,-1-10 0 0,-6-9-1 0,3-6 1 0</inkml:trace>
  <inkml:trace contextRef="#ctx0" brushRef="#br1" timeOffset="209214.06">4554 11201 41 0,'-7'-19'20'0,"-3"3"-18"0,6 16 41 0,-3 3-40 0,-7 10 1 0,-4 6 1 0,-13 15 1 0,-19 7-7 0,-6 15 0 0,6 13 5 0,-10 7 0 0,-3 11-1 16,-4 17 1-16,7-1-2 0,-11 4 0 0,11 6-1 0,0-16 1 0,4-15-1 0,14-7 0 0,3-12-1 0,7-13 0 140,0-9-2-124,8-10 1-16,10-6-2 0,-4-6 1 0,7-7-2 0,11-2 0 0,0-7-5 0,11-9 0 0,0-1-8 0,17-15 1 0</inkml:trace>
  <inkml:trace contextRef="#ctx0" brushRef="#br1" timeOffset="209363.97">4297 11781 46 0,'17'19'23'0,"-13"3"-21"0,-8-13 35 0,-3 7-34 0,4 9 0 0,-8 6 2 0,-6 13 1 0,6 6-6 0,1 3 0 0,2 4 5 0,5-1 1 0,-4-5-2 0,3-14 1 0,4-2-2 0,-7-13 1 0,7-4-3 0,-7-2 1 0,4-10-2 0,-4-6 1 0,3-6-2 0,-6-3 1 0,-8-1-2 0,-3-2 0 0,-7 2-1 0,-4 4 0 0,0 3 0 140,-3 6 0-140,7 6 0 0,3 7 0 0,4 3 1 0,3 6 1 0,7 6 1 0,4 4 0 0,14-1 1 0,4 4 0 0,0 0 0 0,10-7 0 0,7-9-1 0,0-3 0 0,-3-16-3 0,10-9 1 0,4-4-7 0,3-12 1 0,8-12-9 0,-1-10 1 0</inkml:trace>
  <inkml:trace contextRef="#ctx0" brushRef="#br1" timeOffset="209595.61">4685 11822 49 0,'7'25'24'0,"-25"3"-22"0,8-12 39 0,-1 12-39 0,1 6 1 16,-12 13 2-16,8 0 0 0,0 47-7 0,7-12 1 0,4-19 0 0,3-19 1 0,0-19-6 0,-7-13 1 0,3-6-7 0,-10-12 0 0,0-9-5 0,-7-4 1 0</inkml:trace>
  <inkml:trace contextRef="#ctx0" brushRef="#br1" timeOffset="209702.54">4314 12214 44 0,'-17'3'22'0,"24"12"-14"0,3-11 40 0,1 2-42 0,7 0 0 0,3-6 5 0,18-6 0 0,10-4-14 0,8 4 0 0,-5-13 8 0,5 0 0 0,-1 1-9 0,4 2 1 0,-7 7-16 0,-7-1 1 0,-7-2-3 0,0-1 1 0</inkml:trace>
  <inkml:trace contextRef="#ctx0" brushRef="#br1" timeOffset="209828.47">5214 11611 60 0,'7'13'30'0,"4"-7"-40"0,-8-6 59 0,4 3-47 0,11-3 0 0,10-3 0 0,18-3 1 0,10-7-5 0,4 7 1 0,0 0-2 0,-10 0 1 0,-11-1-12 15,-4 1 0-15,-17 6-3 0,-11 0 0 0</inkml:trace>
  <inkml:trace contextRef="#ctx0" brushRef="#br1" timeOffset="209949.4">5285 11847 63 0,'3'15'31'0,"22"1"-33"0,-15-13 63 0,8-3-59 0,14-6 1 0,14-4-1 0,0 7 1 0,10-3-6 0,0 0 1 0,-3 0-7 0,-10-1 0 0,-8-5-11 0,-7 5 0 0</inkml:trace>
  <inkml:trace contextRef="#ctx0" brushRef="#br1" timeOffset="212091.42">6505 11361 30 0,'-10'6'15'0,"-1"-9"-3"0,8 0 15 0,3 3-24 0,-4 0 0 0,0-4 3 0,4 1 1 0,-3 0-8 0,3-3 1 0,0 0 5 0,7-4 1 0,0 4-3 0,7-7 1 0,7 4-1 0,1 0 0 0,13-1-2 16,14 1 1-16,1 6-1 1406,2 6 0-1406,-6-3-1 0,-14 9 1 0,0 13-1 0,-11 10 0 0,-3 2-1 0,-8 16 0 0,-10-3 0 0,-14 13 0 0,-14 9-1 0,-11-6 1 0,-10-4 0 0,-4 1 0 0,0-16-1 0,7-7 1 0,-3-5-1 0,10-1 1 0,7-12-1 0,4-4 1 0,7-5 0 0,3-4 0 0,7-3 1 0,1-6 0 0,3-6 0 0,14-10 1 0,14 0 1 0,7 0 1 0,8 4 1 0,6 2 0 0,4 4 0 0,3 5 1 0,1 1-1 0,-1 10 0 0,-7 5-1 0,-6 7 0 0,2 6-2 16,-2-3 0-16,-1 0-3 0,-7 0 1 0,4-3-7 0,-11-10 1 0,0-3-12 0,-3-12 0 0</inkml:trace>
  <inkml:trace contextRef="#ctx0" brushRef="#br1" timeOffset="213303.69">8008 11662 44 0,'4'-3'22'0,"3"-1"-13"0,-7 4 27 0,0 0-34 0,0 0 1 0,-7 4 2 16,-4 8 1-16,-10 13-6 0,-11 10 0 0,-7 2 5 0,-10 20 0 0,-8 5-1 0,-6 17 0 0,3 9-2 0,11-1 1 15,-11 11-3-15,10-7 1 610,8 0-1-610,7-16 0 0,3-13-4 0,4-11 1 0,6-11-3 0,12-11 1 0,-1-14-5 0,15-5 0 0,6-20-8 0,-3-12 0 0</inkml:trace>
  <inkml:trace contextRef="#ctx0" brushRef="#br1" timeOffset="213623.53">7444 11837 59 0,'17'3'29'0,"-6"32"-34"0,-11-26 51 0,7 10-45 0,3 9 0 0,12-3 0 0,-5 7 1 0,8-4-4 0,3-3 0 0,-10 0-13 0,-11-12 1 0,-11-10-3 0,-6-9 1 0</inkml:trace>
  <inkml:trace contextRef="#ctx0" brushRef="#br1" timeOffset="-214436.32">4854 13753 49 0,'28'32'24'0,"1"11"-13"0,-26-43 24 0,8 4-33 0,-4 5 0 0,7 38 2 0,0-9 0 0,0 2-6 0,4-2 1 0,-8-7 4 0,1-5 1 0,0-11-2 15,-4-5 1-15,3-10-1 16,1-13 1-16,-1-21-1 16,8-7 1-16,3-9-3 500,7-7 1-500,4-2-5 0,-7 12 1 0,3-10-7 0,-3 10 1 0,7 13-10 0,-18 9 0 15</inkml:trace>
  <inkml:trace contextRef="#ctx0" brushRef="#br1" timeOffset="-214082.4">5563 13728 55 0,'7'-3'27'0,"-7"3"-33"0,0 0 45 0,0 0-40 0,-7-3 1 0,4 6 0 0,-8 0 1 0,1 13-1 0,-4 6 1 0,-1-3-1 0,-6-7 1 0,4 4-2 0,-1 6 1 15,-3 3-1-15,7 0 0 0,-4 3 0 0,7 0 1 0,1-3-1 0,-1-6 1 0,4 3 1 0,14-9 1 266,4-4 0-266,21 1 1 0,-1-4 1 0,15-6 1 0,-7-3 0 0,3 3 0 0,-10 0-1 0,-4 0 1 0,-6 6-3 0,-15 0 1 0,-7 16-3 0,-22 13 1 0,-6 2-4 0,-11 4 0 0,-14 9-6 0,1-15 1 0,9-1-11 0,-10-6 0 0</inkml:trace>
  <inkml:trace contextRef="#ctx0" brushRef="#br1" timeOffset="-212821.67">3288 14465 31 0,'-11'-22'15'0,"22"-3"-2"0,-11 25 11 0,3-6-18 0,4 9 1 0,-7 0 2 0,-7 6 0 0,4 4-12 0,3 6 0 0,-11 6 8 0,4 9 1 0,-3 4-4 0,-1 9 0 0,4 3-1 0,7 10 0 0,7-1 0 0,4-2 0 0,-1-10-1 875,-3-3 1-875,4-16 0 0,-11-9 0 0,3-13-1 0,-6-6 1 0,-4-6-1 0,-11-4 1 0,-6 1-2 0,2-4 1 0,-6 1-1 0,0 2 0 0,0 7 0 0,3 3 0 0,-3 3 0 0,7 10 1 16,-4 3 0-16,11 6 0 0,3 6 0 0,1 6 1 0,10 1 0 0,10-4 0 0,1 1-1 0,-1-4 1 0,8-6-1 0,3 0 1 0,11-7-2 0,10-8 1 0,4-1-8 0,4-9 1 0,-1-3-10 0,0-7 1 0</inkml:trace>
  <inkml:trace contextRef="#ctx0" brushRef="#br1" timeOffset="-212251.63">3866 14823 54 0,'0'12'27'0,"-10"-6"-30"0,-1 4 44 0,1 5-38 0,-4 7 0 0,-8 10 1 0,-6 2 1 16,-4 13-7-16,11 3 1 0,-7 10 3 0,7 6 0 0,0 6-4 0,3-9 1 0,4-13-6 0,7-12 1 0,0-17-11 0,7-21 0 0</inkml:trace>
  <inkml:trace contextRef="#ctx0" brushRef="#br1" timeOffset="-211793.17">3471 14854 43 0,'7'0'21'0,"22"44"-13"0,-19-29 29 0,4 4-35 0,4 3 1 0,0 6-1 0,-8 4 1 0,1-4-6 0,3-6 0 0,4-3-5 0,3-10 1 0,-4-9-8 0,1-6 1 0</inkml:trace>
  <inkml:trace contextRef="#ctx0" brushRef="#br1" timeOffset="-211640.26">4357 14707 47 0,'10'0'23'0,"-3"-10"-21"0,-7 10 39 0,0 10-37 0,-10-1 0 0,-11 10 2 0,-4 6 1 0,-7 12-8 0,-7 4 0 0,-13 22 6 0,-15 6 1 0,-11 16-3 0,-7 12 0 0,1 16-1 0,2-4 0 0,1 4-1 0,0-6 0 0,0-13-1 0,7-6 0 0,3-4-1 0,8-11 0 0,13-11-2 0,1-5 1 0,10-4-3 0,8-12 0 31,13-10-4-31,18-9 1 0,18-9-10 0,13-16 1 0,19-13 0 0,-1-15 1 0</inkml:trace>
  <inkml:trace contextRef="#ctx0" brushRef="#br1" timeOffset="-211546.31">4068 15415 57 0,'7'6'28'0,"-7"10"-40"0,0-10 60 0,0 10-46 0,-11 0 1 0,4 12 1 0,-11 10 1 0,4 2-5 0,4 11 0 16,-8 5 4-16,7 4 0 0,1 5-1 0,-1-5 0 0,11-10-1 0,0-9 1 0,-7-7-3 0,7-8 0 0,-3-8-1 0,3-8 1 0,-7-10-1 0,0-13 0 0,-8-2-1 0,-6-7 1 0,-7 3 0 0,-4 0 1 0,-3 3-2 31,3 1 1-31,1 5 0 0,2 10 0 0,1 3 0 0,7 13 1 0,3 9 0 0,4 6 0 0,7 10 1 0,4 9 1 0,3-6-1 16,10 0 0-16,1-3-1 0,17-7 1 0,4-5-3 0,7-14 1 0,-1-8-6 0,5-7 0 0,-5-13-12 0,15-18 1 0</inkml:trace>
  <inkml:trace contextRef="#ctx0" brushRef="#br1" timeOffset="-211435.38">4445 15484 48 0,'-28'50'24'15,"-50"73"-11"-15,64-83 33 0,3 11-42 0,1 5 0 0,-1 4 0 0,11-4 1 0,0-3-9 0,4-9 1 0,3-12 0 0,3-17 1 0,1-8-8 0,-7-4 0 0,-4-16-9 0,-4-6 1 0</inkml:trace>
  <inkml:trace contextRef="#ctx0" brushRef="#br1" timeOffset="-211374.36">4226 15901 68 0,'21'10'34'0,"8"-20"-39"0,-22 1 63 0,14 3-57 0,4-7 0 0,10 0 0 0,4-8 0 0,7 2-5 0,-1 3 0 0,-6-3-9 0,0 0 1 0,-25-3-8 0,-3 1 1 0</inkml:trace>
  <inkml:trace contextRef="#ctx0" brushRef="#br1" timeOffset="-211014.03">5182 15487 39 0,'-17'25'19'0,"3"-6"-7"0,7-19 25 0,3 3-32 0,-3-3 1 0,3 0 5 0,1 0 1 0,3 0-14 0,7-3 1 0,11-3 8 16,6-3 0-16,15-4-2 15,7 4 0-15,7-7-6 16,-4 7 0-16,1 2-8 16,-12 4 1-16,-6 3-13 172,-11 3 1-172</inkml:trace>
  <inkml:trace contextRef="#ctx0" brushRef="#br1" timeOffset="-210383.45">5013 15770 62 0,'-7'34'31'0,"46"-37"-26"0,-22 3 47 0,15-3-51 0,7-3 1 0,14-10-1 0,14 10 1 0,0-1-5 0,3 4 1 0,-6 0-7 0,-8 0 1 0,-6 0-11 0,-22-7 0 0</inkml:trace>
  <inkml:trace contextRef="#ctx0" brushRef="#br1" timeOffset="-210153.58">7218 15343 44 0,'-4'0'22'0,"-6"-6"-14"0,6 9 28 0,-3 3-31 0,-10 4 0 0,-8 2 3 0,-3 13 1 0,-4 7-12 0,-3 5 1 0,-4 23 7 0,-11 6 0 0,-3 15-3 0,-7 10 0 0,8 16-3 0,6-7 0 0,7-12-2 0,0-3 0 172,7-16-4-172,11-16 0 0,0-12-9 0,3-16 0 0,11-22-1 0,7-16 0 16</inkml:trace>
  <inkml:trace contextRef="#ctx0" brushRef="#br1" timeOffset="-210035.65">6516 15418 49 0,'17'32'24'0,"36"-7"-26"0,-35-13 47 0,3 10-44 0,4 13 1 0,14 9 1 0,7 6 0 0,-8 6-4 0,1-6 1 0,3-2-6 0,-10-17 1 0,-4-19-10 0,-13-8 0 0</inkml:trace>
  <inkml:trace contextRef="#ctx0" brushRef="#br0" timeOffset="-203454.19">8251 12471 28 0,'0'0'14'0,"-14"6"-1"0,7 0 15 15,0 4-25-15,0 8 0 16,-7 4 4-16,0 3 0 16,7 4-9-16,0-4 1 15,7 3 6-15,7 10 0 16,4 9-1-16,3 3 0 16,7 22-2-16,7 3 1 15,14 4 0-15,8 5 0 16,-4 14 0-16,-4-11 0 15,-10 7-2 1,-11 7 1 0,-11-7-2-16,-17 12 1 0,-17-2-2 0,-15-1 1 0,-11-12-3 15,-2-9 0-15,-5-10-1 16,4-12 0-16,7-7-3 16,15-12 0-16,-5-7-5 15,12-6 0 1,6-18-3-16,0-20 0 0</inkml:trace>
  <inkml:trace contextRef="#ctx0" brushRef="#br0" timeOffset="-203018.39">7948 14067 54 0,'11'6'27'0,"-22"57"-36"0,8-44 54 16,-1 9-44-16,-3 9 0 15,0 4 0-15,0 0 1 16,-14 0-2-16,7 0 1 16,-1-7 1-16,5-3 1 15,-1-6-1-15,-3-3 0 0,7-6 0 16,7-6 0-16,11-10 0 15,10-7 0-15,11-5-1 16,6-1 1-16,8-3 0 47,11 7 0-47,-1 3 0 0,-6 0 0 0,-1-4-1 0,-7 1 0 16,-6 2-1-16,-12 1 1 0,-6-3-1 15,-15-4 0-15,-6 1 0 16,-18-4 0-16,-15-6-2 15,-6-3 1-15,0-6-4 16,3-4 1 15,-10 1-8-15,3 2 0-16,0-5-7 0,18-1 0 0</inkml:trace>
  <inkml:trace contextRef="#ctx0" brushRef="#br0" timeOffset="-202298.22">9151 12361 47 0,'0'19'23'0,"-3"-7"-19"0,-1 1 36 0,4 9-38 0,-7 9 1 0,3 10 0 0,1 15 1 16,-4 4-6-16,3 12 1 0,1-3 2 0,-1-3 1 0,1-13-4 0,-1-9 1 0,1-16-7 0,-1-12 1 0,1-16-9 0,-4-6 1 0</inkml:trace>
  <inkml:trace contextRef="#ctx0" brushRef="#br0" timeOffset="-202116.97">8795 12778 52 0,'3'13'26'0,"15"8"-25"0,-15-17 43 0,8-1-41 0,7 0 0 0,3 0 3 0,7 0 0 0,11 0-8 0,0 0 1 0,-4-3 3 0,4 4 1 0,7 2-3 0,-4 0 0 0,0 0-5 0,-6 1 1 0,-8-1-4 0,-4-3 0 0,1-3-10 16,-4-9 0-16,1-4 1 46,-1 4 1-46</inkml:trace>
  <inkml:trace contextRef="#ctx0" brushRef="#br0" timeOffset="-201486.32">9483 12838 52 0,'3'40'26'0,"4"1"-32"0,-7-28 55 0,4-4-47 0,-1 0 1 0,1 7 1 16,-1 0 1-16,1 3-6 15,3-10 1-15,0 0 3 16,4-9 0-16,-1-3-3 16,1-6 1-16,-1-4-2 15,1 10 0-15,-4 0-3 16,0-3 1-16,0 3 1 15,0 3 0-15,0-7 0 16,0 7 0-16,0 0 1 16,4 4 1-16,-4-1 0 15,0 3 1-15,4 0 0 16,-1-3 0-16,1-3 0 16,-1-3 1-16,1 0 0 15,-4-3 0 32,0 0 0 31,0-7 0-78,4-3-1 0,-4-6 1 125,3 0-5-109,1 4 0-1,-1-1-6-15,-2 3 0 79,-1 0-9-79,0 4 1 15</inkml:trace>
  <inkml:trace contextRef="#ctx0" brushRef="#br0" timeOffset="-201247.88">10005 12775 43 0,'21'-3'21'0,"0"31"-14"0,-17-16 31 0,-1 1-34 0,-3 3 0 0,0 3 0 0,0-1 0 0,0-2-6 0,0-3 0 0,0-4-2 0,0 0 0 0,0-2-11 0,-7-17 0 0</inkml:trace>
  <inkml:trace contextRef="#ctx0" brushRef="#br0" timeOffset="-201130.73">9934 12718 43 0,'28'41'21'0,"25"-38"-24"0,-35-9 29 0,3 3-27 0,4 3 0 0,3 0-6 0,0 0 1 0,-3 0 2 0,-4 0 0 0,4 0-7 0,3 3 0 0</inkml:trace>
  <inkml:trace contextRef="#ctx0" brushRef="#br0" timeOffset="-200366.99">10418 12718 38 0,'10'4'19'0,"4"-11"-14"0,-10 7 37 0,-4 0-40 0,3 10 0 0,1-7 2 0,-1 3 0 0,-3-3-5 0,-3-3 0 0,-4 3 2 0,-4 7 1 0,-3 2-2 0,-7 7 1 0,0 6-1 0,3 7 0 0,4-7 0 0,3 3 0 0,4 3 0 0,4 4 1 0,3-7-1 0,7 0 1 0,3-3 0 0,5-9 0 0,6-4-1 31,0-8 1-31,11-4-2 0,-4-7 1 0,4-5-1 0,3-10 1 0,4 6-1 16,-4-6 1-16,-3-6-1 0,-4-3 1 31,-3-7-1-31,-8 10 1 0,-3 6-1 15,-7 3 0 1,-7 10 0 0,-3-13 0-16,-8 12-1 31,-3 13 0-31,0 10 1 0,0 12 0 31,0 3 1-31,3-3 0 63,4 4 2-63,7-1 1 140,7-3 0-140,7-3 0 78,4-3-1-78,3-10 0 110,7-9-3-95,8-6 1-15,-5-4-10 16,-2 1 1 78,-5-13-7-94,-9 0 1 15</inkml:trace>
  <inkml:trace contextRef="#ctx0" brushRef="#br0" timeOffset="-200135.12">11758 12969 49 0,'0'0'24'0,"-10"-6"-20"0,2 6 41 0,1-3-43 0,-10 0 0 0,-8 3 1 0,-3 0 0 0,-4 0-4 0,0 0 1 0,-3 0 2 0,0 0 0 0,3 0-1 0,4 3 1 0,0 3 0 0,6 4 0 0,5-1-1 0,10 4 1 0,3-1-1 0,11 1 1 0,4-4-1 0,14-3 0 0,-1 1-1 0,1-4 1 0,0 0-1 0,-1 0 0 0,1-3-1 31,-4 6 1-31,0 0-2 0,1 1 0 0,-1 5-1 0,-4 4 1 0,1 9-1 0,0 0 1 0,-1 0-1 0,1-6 1 0,0-6-2 0,-1-1 1 0,4-9-5 0,-3-9 1 0,3-7-9 0,7-12 0 0</inkml:trace>
  <inkml:trace contextRef="#ctx0" brushRef="#br0" timeOffset="-199942.23">12256 12778 59 0,'21'3'29'0,"-18"3"-37"0,-6-2 51 0,-4 2-43 0,-7 3 0 0,-4 4 1 0,-7-4 0 0,-3 1-2 0,-4 2 1 0,0 1 0 0,4 2 1 0,4-2-1 16,2-1 1-16,5-2-1 0,6-1 1 0,11 7 1 0,14 3 1 0,7 0 1 0,8 3 0 0,2-7 0 0,5 1 0 16,-8-4-1-16,-7 1 1 0,-7 6-5 0,-17 6 0 0,-19 12-6 0,-23-2 1 0,-8-1-14 0,-18-2 1 0</inkml:trace>
  <inkml:trace contextRef="#ctx0" brushRef="#br0" timeOffset="-199152.34">9899 14449 43 0,'7'25'21'0,"0"-18"-9"0,-7-7 24 0,-7-7-32 0,3-5 0 0,-6-4 2 0,-4-12 1 0,-4-13-9 16,1-15 0-16,-1-4 6 0,0-6 0 15,4-6-2 1,4 0 0-16,6-6-1 0,8 12 1 16,6 0-1-16,11 6 0 15,8 10 0 329,6 6 1-344,7 19-2 0,-3 16 1 0,0 12-5 0,-4 16 1 0,-3 18-5 0,-11 4 0 0,-7 6-9 0,-10 7 0 0,-11-7-1 0,-11-10 0 0</inkml:trace>
  <inkml:trace contextRef="#ctx0" brushRef="#br0" timeOffset="-198791.76">9687 14289 54 0,'-7'7'27'0,"14"-7"-29"0,0 0 55 0,11 0-50 0,-4-3 0 0,14 3 1 0,11-4 1 0,7 4-6 0,7-3 0 0,3 0 3 0,-6 3 1 0,-8-3-3 0,-7 0 1 0,-6-3-2 0,-8-1 1 0,-4 1-1 0,1-3 0 0,-14-1 0 0,-1 1 0 0,-6-1-1 0,-1-2 1 0,-10 9 0 0,-4 3 0 0,-3 6-1 0,0 3 0 0,0 4 0 0,0 6 1 0,3 0 0 0,4 3 0 0,3 0 1 0,8-4 0 0,3-2 0 0,7-3 1 0,7-1-1 0,7-6 0 297,4 1 0-297,-1-7 1 0,-2-3-2 0,-1-1 1 0,-4-5 0 0,1 6 0 0,-7-3 0 0,3 6 0 0,-7 6-1 0,3 3 1 0,1 4-2 0,0-4 1 16,-1 4-6-16,1-4 1 0,-1 1-10 0,8-10 0 0</inkml:trace>
  <inkml:trace contextRef="#ctx0" brushRef="#br0" timeOffset="-198351.91">10636 14158 55 0,'11'6'27'0,"-8"-3"-28"0,-3 0 43 0,-3 4-41 0,-4-1 0 0,-4 0 1 0,-3 4 0 0,0-4-3 0,0 0 1 0,-4 0 1 0,4 1 1 0,0-1-2 0,3 0 1 0,1 0-1 0,6 1 1 0,4 2-1 0,11 1 1 0,3-1-1 0,4 0 1 16,-1 7-1-16,1 0 1 15,-4-4-1-15,-3 7 1 16,-8-3-1 328,-6-1 0-344,-8 7-2 0,4-6 0 0,-14 6-4 0,-4-3 0 15,7-7-9-15,4-5 0 0,4-7-2 0,10 0 1 0</inkml:trace>
  <inkml:trace contextRef="#ctx0" brushRef="#br0" timeOffset="-198158.43">10908 13672 49 0,'-7'22'24'0,"3"15"-25"0,1-12 48 0,-4 0-44 0,-4 13 0 0,-3 15 2 16,3 7 0-16,4 6-6 0,4 3 0 0,3 0 3 0,0-6 1 0,3-16-7 0,-3-13 1 0,0-12-7 0,-3-19 0 0,-8-12-8 0,-3-4 0 0</inkml:trace>
  <inkml:trace contextRef="#ctx0" brushRef="#br0" timeOffset="-197997.53">10534 14086 59 0,'11'9'29'0,"49"7"-25"0,-36-16 54 0,8-7-55 0,7-2 0 0,17-7 0 0,4-6 0 0,4-3-6 0,-4-3 0 0,-14 3-2 0,-15 6 0 0,-17 7-10 0,-17 2 1 0,-22 1-6 16,-17 3 0-16</inkml:trace>
  <inkml:trace contextRef="#ctx0" brushRef="#br0" timeOffset="-197263.75">9229 13584 44 0,'7'16'22'0,"7"-23"-20"0,-14 10 36 0,3 1-35 0,-3 2 0 0,0 6 2 0,0 4 0 0,0 3-7 0,0 9 1 0,11 13 3 0,-11-10 1 0,3 1-4 0,5-7 0 0,2-7-8 0,4-5 0 0,0-7-6 16,4-18 0-16</inkml:trace>
  <inkml:trace contextRef="#ctx0" brushRef="#br0" timeOffset="-196984.51">9454 13578 40 0,'4'-35'20'0,"3"32"-9"0,-7 3 30 0,4 9-39 0,-4 7 1 0,0 9 0 0,0 10 0 0,0 2-6 0,0 10 0 0,0-18-7 0,0-4 1 0,0-3-6 0,7-13 0 0</inkml:trace>
  <inkml:trace contextRef="#ctx0" brushRef="#br0" timeOffset="-196419.65">11451 13741 56 0,'0'-3'28'0,"-3"9"-28"0,3-6 52 0,0 6-48 0,-4 0 1 0,4 7 0 0,0 9 1 0,0-6-9 0,4-1 1 0,-1 4 2 0,4 0 0 0,7-3-8 0,0-7 0 0,1-9-11 0,2 0 1 0,4-19-2 0,1-6 1 0</inkml:trace>
  <inkml:trace contextRef="#ctx0" brushRef="#br0" timeOffset="-196295.73">11649 13578 43 0,'3'15'21'0,"8"10"-15"0,-11-15 42 0,3 5-45 0,1 14 1 0,-1 11 0 0,1-5 1 0,-1 3-8 0,1-4 1 0,-4-6-6 0,-4-6 0 0,-3-12-8 0,4-17 0 0</inkml:trace>
  <inkml:trace contextRef="#ctx0" brushRef="#br0" timeOffset="-195259.83">6886 11110 42 0,'18'-35'21'0,"-18"32"-14"0,0-6 22 0,-7-4-26 0,-4-9 0 0,-3-3 1 0,-14 6 0 0,-11 1-5 0,-7 2 0 0,-10 10 4 0,-8 2 0 0,4 14-2 0,-3 9 1 0,-4 6-1 0,-7-3 1 0,7 18-1 0,0 11 0 797,3 11-1-797,15 14 1 0,6 15-1 0,19 3 0 0,10 9 0 0,7 10 0 0,14 0 0 0,-4-13 0 0,15 4 0 0,-1-10 0 0,15-19 0 0,-4-3 0 0,15 0-1 0,-1-9 1 0,4-10 0 0,7-6 0 0,3-9 0 0,4-16 1 0,0-10-1 0,0-27 1 0,7-10 0 0,-3-22 1 0,-1-10-1 0,4-15 1 15,4-6-1-15,-4-10 0 0,-18-9-1 0,-13 3 1 0,-8-13 0 0,-18 0 0 0,-24-6-1 0,-18 4 0 0,-3 15 0 0,-18 6 0 0,-14 0-2 0,0 13 1 0,-3 15-5 0,6 13 0 0,8 13-11 0,6 12 0 0</inkml:trace>
  <inkml:trace contextRef="#ctx0" brushRef="#br0" timeOffset="-176868.89">18323 8325 17 0,'25'6'8'0,"-4"-40"2"0,-14 18 8 0,-3-9-14 16,-1-3 0-16,1-3 2 15,-1-4 0-15,-3 4-8 16,0-1 0-16,-7 4 5 16,-3 3 1-16,-8 0-2 15,-3 6 1-15,-7 7-2 16,-4-4 1-16,-7-3 0 16,-7 0 0-16,0 1 0 15,4-1 0-15,0 3-1 16,-1 3 0-16,-2 4 1 15,-8 9 0-15,0 6-1 16,-4 10 1-16,1 0-1 16,-1 9 1-16,1 9-1 0,3 4 0 15,11 9-1 1,3 9 1-16,7 1-1 0,4 6 0 16,-4 2 0-16,11 8 1 15,3-1-1-15,8 3 0 16,3 6 0-16,3-2 0 15,4-1 0-15,4-9 0 16,-1-3-1-16,1 0 1 16,3-7 0-16,0 1 0 15,3-3 0-15,5 5 0 16,2-2 0-16,4-4 0 0,-3 1 0 16,3-7 0-1,4-9 0-15,3-4 0 16,7-12 0-16,8 4 0 0,10-11 0 15,3-5 1-15,-3-4-1 16,7-2 0-16,7-7 0 16,0-4 0-16,-4-8 0 15,1-7 0-15,-1-6-1 16,-3 0 1-16,-3-16 0 16,-11-6 0-16,-4 0-1 15,0-9 0-15,-3-4 1 16,-7-12 0-16,-11-3 0 15,-10-13 1-15,-11-12-1 16,-4-1 1-16,1-9-1 16,-8-2 1-16,-7 8-1 15,-3 7 0-15,-10 6-3 16,-5 9 0-16,-6 17-11 0,-7-1 1 16</inkml:trace>
  <inkml:trace contextRef="#ctx0" brushRef="#br0" timeOffset="-174721.06">15593 6572 39 0,'-4'32'19'0,"1"5"-9"16,3-37 19-16,0 3-26 15,0 1 0-15,0-4 2 16,3-10 0-16,4-12-7 15,0-6 0-15,4-10 4 16,3-9 1-16,4-3-2 16,-1 3 0-16,1-6-1 15,-7-1 1-15,-1 7-1 16,1 13 1-16,-1 12-1 16,1 3 0-16,-1 0 0 15,-2 10 1-15,2 12-1 16,1 10 1-16,-1 5-1 0,1-2 0 15,3 3 1-15,0-7 0 16,-3 4 1-16,-1 0 0 16,1-10 0-16,3-3 0 15,4-3 0-15,-1 0 1 16,1-9-1-16,3-10 0 16,-3 0-2-16,-4-3 0 15,0 0 0-15,-4 0 0 16,1 7 0-16,-4 5 0 15,-3 4-1-15,-4 0 0 0,0-1 0 16,0 7 1-16,0 7 0 16,0 8 0-16,0 7-1 15,0 0 1-15,0 0 0 16,0 6 0-16,0 1-1 16,3-1 0-16,-3 3 0 15,4-3 1-15,-4 1-1 16,3-4 1-16,1-3 0 15,3-7 1-15,3 1-1 63,5-3 1-63,2-4-1 16,1-6 1-16,3-3-1 0,0-6 1 0,0-4-1 0,-3 1 0 15,0-3 0-15,-1-4 0 0,-3-6 0 0,-3 0 0 0,-4 0-1 16,0 3 1-16,-3 4-1 15,-1 2 1-15,-3 7 0 0,-3 9 0 16,-1 9-1-16,-3 4 1 16,0 3 0-16,0 3 0 15,0 0-1-15,3-3 1 16,1 3 0-16,3-1 1 16,3-5-1-16,4-3 0 15,4-4 0-15,-1-6 1 16,1-3-3-16,3 0 1 0,7-3-2 15,1 0 0 1,-1-3-3-16,0-4 1 0,0-2-2 16,-3-4 0-16,3 0 1 15,7-2 1-15,-7-1 2 16,4 6 0-16,0 1 3 16,-1-1 0-16,1 4 1 15,-4 2 1-15,0 7 1 16,-7-9 1-16,-3 9-1 15,-4-3 1-15,-7-3 0 16,-3 3 0-16,-8-1-2 16,-3 1 1-16,-4 3-1 15,-6 7 1-15,2 2-2 16,1 3 1-16,4 1-1 16,-1 0 1-16,4 2-1 15,3-2 1-15,4-1-1 16,4 1 0-16,6-7-1 15,8 0 1-15,3-2-2 16,-4-8 1-16,1 1 0 0,-4-3 0 16,0 0-1-16,0-1 1 15,-3 1-1-15,-1 0 1 16,4 0 0-16,-3 3 0 16,3-1 0-16,0 4 1 15,0 7-1-15,0 5 0 16,0 1 0-16,0 2 0 15,0 4 0-15,0 0 1 0,0-3-2 16,0-1 1-16,0 1 0 16,0 0 0-16,1-1 0 15,-1-5 0 1,3-13-7 0,1-4 1-16,-1-5-10 15,1-4 1-15</inkml:trace>
  <inkml:trace contextRef="#ctx0" brushRef="#br0" timeOffset="-174268.3">16990 6234 56 0,'14'-4'28'0,"-18"8"-31"0,-3-4 44 15,0 3-41-15,-7 3 1 16,-7-3-1-16,3 3 0 16,-6 1 0-16,6 2 0 15,0 4 0-15,4-4 1 16,0 7-1-16,4-7 0 0,3 1 0 15,7-1 0-15,3-3 0 16,4 0 0-16,7 1 0 16,4 2 0-16,-1 1 0 15,-6-1 0-15,0 4-1 16,-8 5 1-16,-3 4-1 16,-3 0 0 15,-8 0-3-31,0 0 1 31,1-3-6-31,3-7 1 63,0-5-7-63,0-7 0 0</inkml:trace>
  <inkml:trace contextRef="#ctx0" brushRef="#br0" timeOffset="-174023.41">17138 6240 39 0,'11'31'19'0,"-11"-15"-20"0,0-7 30 0,0 4-29 0,0 3 1 0,-4 5 4 0,4-5 1 0,0 6-6 0,4 0 1 16,3-3 2-16,3 0 1 16,8-4-1-16,3-8 1 15,0-7-3-15,-3-7 0 16,-1-8-1-16,-2-10 0 0,-5-4-1 15,1 7 1-15,-4 0-7 16,-4-9 0 15,-3 3-7-31,-3-7 0 0</inkml:trace>
  <inkml:trace contextRef="#ctx0" brushRef="#br0" timeOffset="-173564.14">17441 6378 34 0,'4'37'17'0,"-4"-27"-15"0,0-10 22 0,0 0-23 0,0-3 1 0,0-10 1 0,-4-6 1 0,4-3-3 0,-3 0 0 0,-1-3 3 0,-3 0 0 15,4 3-1-15,3 4 1 16,0 2-2-16,0 6 1 16,10 4-2-16,1 6 1 15,3 6-2-15,7-2 1 16,4 2-1-16,0-3 0 16,-4 0-3 15,0 3 0-31,0 1-5 0,0-4 1 15,0 3-7-15,-7-6 1 157</inkml:trace>
  <inkml:trace contextRef="#ctx0" brushRef="#br0" timeOffset="-173364.79">17748 6265 41 0,'28'0'20'0,"15"9"-14"0,-29-9 33 0,0-3-37 0,4 0 0 0,-4-3 0 0,0-4 1 0,-4-2-5 0,-2 2 1 0,-5-8 2 0,-6 5 0 0,-5 7-1 0,-6 6 0 0,-3 3 0 0,-4 9 0 0,-1 1 0 0,5 3 0 0,3 9 1 0,7 6 0 0,7 1-1 15,10-1 1-15,8-6-1 0,3-3 1 0,0-6-1 0,11-13 1 0,3-6-1 0,-3-7 0 0,-14-2-6 0,-11 2 0 0,-11-5-9 0,-17 5 1 0</inkml:trace>
  <inkml:trace contextRef="#ctx0" brushRef="#br0" timeOffset="-172093.57">15861 7551 49 0,'0'-10'24'0,"21"-59"-20"0,-10 44 37 0,-4-16-40 0,0 1 1 0,-4-17 1 0,-3-2 0 0,-3-1-4 0,3-9 1 0,0 3 2 0,3 13 1 0,1 6-1 15,3 9 1-15,7 13-1 16,4 13 1 718,3 2-1-734,3 10 0 0,1 13-2 0,0 6 0 0,-7 2-5 0,-4 5 1 0,-7-1-10 0,-4 3 0 0,-13 3-5 0,-1-6 1 0</inkml:trace>
  <inkml:trace contextRef="#ctx0" brushRef="#br0" timeOffset="-171951.54">15766 7322 52 0,'7'19'26'0,"39"-10"-24"0,-29-9 48 0,8 0-46 0,-4 0 1 0,7 3 2 0,1 0 0 0,-5 0-10 0,1 0 1 0,-4 1 5 0,0-1 0 0,-3-3-6 0,-4 0 0 0,-3-7-6 0,-8-2 0 0,-3 0-11 0,-3-1 1 0</inkml:trace>
  <inkml:trace contextRef="#ctx0" brushRef="#br0" timeOffset="-171811.32">16164 7428 41 0,'7'19'20'0,"-7"-13"-13"0,0 1 25 0,0-4-29 0,-3 3 0 0,3-3 2 0,-4-3 0 0,4-6-6 15,0-3 1-15,4-4 4 0,3-3 1 0,0 4-2 0,0-4 0 0,0-3 0 0,0 4 0 0,4-1-1 0,-1 0 0 0,1 4 0 0,-1 5 0 0,-3 4-3 0,1 0 0 0,-1 3-4 0,0 0 1 0,0 3-7 0,0 0 0 0,0 1-8 0,-7-11 1 0</inkml:trace>
  <inkml:trace contextRef="#ctx0" brushRef="#br0" timeOffset="-171630.42">16450 7366 49 0,'14'9'24'16,"-14"-9"-26"-16,0 0 40 0,-3 0-36 0,-4 0 0 0,-4 0 1 0,-3 0 0 0,-7 0-4 0,10 0 1 31,-3 6 2-31,0 1 0 0,0 2-1 16,3 0 1-16,8 13-3 31,3-3 1-31,7-9-2 16,3-7 0-16,4-3-5 0,1-7 1 15,2 1-9-15,-3-10 1 0,0 1-1 16,-3-4 1 15</inkml:trace>
  <inkml:trace contextRef="#ctx0" brushRef="#br0" timeOffset="-170693.07">16542 7450 45 0,'14'28'22'0,"-4"-21"-29"0,-6-7 46 0,3 0-40 0,0-7 1 16,-3-2 0-16,-1 0 0 16,1-1-1-16,-1-9 1 15,-3 10 0-15,0 0 0 16,0-4-1-16,4 1 1 15,-1 2 0-15,4 4 0 16,0 3 0-16,4 3 0 16,0 6 0-16,-1-6 0 15,1 3 0-15,-4-3 1 16,0 0-2-16,0 0 1 0,0 0 0 16,0 0 0-16,0-3-1 15,0 0 1-15,0 0 0 672,0 0 0-672,0 3-1 0,0 0 1 0,0 0 0 0,4 3 1 0,0 0-1 16,-1-3 0-16,1 0 0 0,-1 0 1 0,1 0 0 0,-4 0 1 0,4 3-2 0,-4-3 0 0,0 6 0 0,7 4 0 0,-4-1-3 0,1 1 1 0,-1-10-11 0,1-4 1 0</inkml:trace>
  <inkml:trace contextRef="#ctx0" brushRef="#br0" timeOffset="-170523.12">17466 6970 46 0,'0'48'23'0,"7"-1"-22"0,-7-32 37 0,0 10-37 0,0 4 1 0,-3 8 2 0,3-2 0 0,0-1-4 0,3-2 0 0,1-1 3 0,-4-9 0 0,0 0-1 0,3-13 1 0,1-3-1 0,-4-2 0 0,0-1-2 0,-4-6 0 0,-6-4 0 0,-5-2 0 0,1 0-1 0,-7-1 1 0,-4 4-1 0,1 6 1 0,-4 3 0 15,-1 6 1-15,1-2-1 0,7 2 0 0,3 7 1 0,4 3 0 0,7-1-1 0,7 4 1 0,7 3-1 0,7-3 0 0,4-3-3 0,3-3 1 0,0-4-7 0,-3-2 1 0,0-7-9 0,-4-9 0 0</inkml:trace>
  <inkml:trace contextRef="#ctx0" brushRef="#br0" timeOffset="-168412.22">17649 7388 44 0,'15'3'22'0,"-8"6"-23"0,-7-9 32 0,0 3-31 0,0 4 0 0,-4-1 2 0,-3 0 1 0,0 0-3 0,0 1 1 0,-4 5 1 0,1-6 0 0,-1-2 0 0,1-1 0 0,-1 0-2 0,0-3 1 0,4 0-1 0,4-3 1 0,3 3-1 16,3-3 0-16,4 3 0 15,1 0 0-15,-1 3-1 16,0 0 0-16,0 3-1 15,0-3 0-15,-4 0 0 16,4 0 0-16,-3 1 0 16,-1-8 0-16,1 4 1 15,3-3 0-15,0 0 1 16,0 3 0-16,0 3-1 0,4 0 1 16,-1 4-1-16,1-1 1 15,3 0-1 79,0-6 1-78,4-6-1-16,3-10 1 0,4-6 0 0,-1-9 1 0,-3-7 0 78,-3-5 1 109,-4-14 0-171,0-6 0-16,-7 1-1 0,-3-14 0 156,-8 7 0-156,-6 0 0 16,-8 4-1-1,-3 11 0-15,0 17 0 203,0 8 0-187,-1 23 0 140,5 16 1-156,-1 5 0 0,4 20 0 157,0 12-1-157,7 9 1 15,3 7-1 48,4-4 1 124,0 1-1-187,7 3 0 0,4-13-2 16,0-6 1-1,3-10-3 220,0-5 1-235,-4-14-5 312,-3-5 0-312,1-7-5 16,-8-3 0-16</inkml:trace>
  <inkml:trace contextRef="#ctx0" brushRef="#br0" timeOffset="-167762.29">17639 7184 39 0,'0'15'19'0,"3"10"-17"0,1-18 33 0,3-1-31 0,0 3 0 0,7-2 4 0,4-1 0 0,7 0-10 0,6 1 0 0,5-4 6 0,-5-6 0 0,1-4-5 0,-4 1 1 0,-3 0-7 0,-4-1 1 0,-7 1-8 0,-3 3 0 0,-4 3-2 0,-7 0 1 0</inkml:trace>
  <inkml:trace contextRef="#ctx0" brushRef="#br0" timeOffset="-167558.21">18101 7287 42 0,'21'13'21'0,"-3"-1"-22"0,-15-9 42 0,-3-3-41 0,0 0 1 0,0 4 0 0,-3-1 1 0,-8 0-3 0,4 3 1 0,-7 0 1 0,0 1 0 0,0-1-1 0,0 0 0 0,0 0 0 0,3-2 0 0,0-1 0 0,8 0 1 0,-1-6-1 0,8-4 0 0,-1-5 0 0,5-1 0 0,2 1 0 0,1 2 1 0,-4 4-1 0,7 6 1 0,-4 6-1 0,5 4 1 0,-1-1-1 0,0 4 0 0,0 2 0 0,4 4 0 16,-1 3 0-16,1 3 0 0,-1 0 0 15,1-6 0-15,3-3-1 0,4-4 1 0,0-5-5 0,-4-10 0 0,0-10-9 0,-10-9 1 0</inkml:trace>
  <inkml:trace contextRef="#ctx0" brushRef="#br0" timeOffset="-167432.25">18225 6284 20 0,'63'-16'10'0,"32"-31"3"0,-74 31 3 0,-3-2-12 0,3-1 1 0,-10 3 2 0,-1-3 0 0,-3-6-9 0,-10 3 1 0,-15-3 5 0,-21-3 1 0,-10-3-2 0,-29-1 1 0,-6-9-1 0,-18 7 0 0,-22 3 0 0,-10 2 0 94,0 1 0-94,-7 6 1 0,-11 3-2 0,18 7 1 0,0 2-2 0,3 4 1 0,1-3-1 0,3-4 1 0,21 4-2 0,4 6 1 0,0 3-1 0,-1 9 1 0,11 13-1 0,1 9 0 0,3 4-2 0,10 12 1 0,4 3-2 0,7 6 1 0,3 1-1 0,1-1 1 0,6 7-1 0,4 6 1 0,8 3 2 0,2 13 0 0,4-10 0 0,8 0 1 0,6-6 0 0,0-9 0 15,11 3 0-15,11 3 0 0,10 3 1 0,3 9 0 0,15-6-1 0,0 3 1 0,6-6 0 0,8 3 0 0,0-3 0 0,3-6 0 0,15-3 0 0,13-1 0 0,19 1 0 0,20-1 0 0,-3-12 0 0,3-9 1 0,50 3-1 0,-25-7 0 0,-3-2-1 0,-8-7 1 0,4-3-2 0,4-10 1 0,-4-5-1 0,7-7 0 0,10-4-1 0,-10-5 1 0,-14-4-1 0,-14 1 1 0,-11-4-2 0,-14-6 0 0,-6-9 0 0,-12-4 1 0,-3-8-1 0,-7-14 0 0,0-2 1 0,-7-17 0 0,-11-8 0 0,-10-10 0 0,-4-7 1 0,-11-15 0 0,-10 3-1 0,-7 0 1 0,-3 7-1 0,-8 5 1 0,-7-2-1 0,-13 9 1 0,-22 0-1 0,-7 3 1 0,-18 12-3 0,-17 7 0 0,-11 10-11 0,0 15 0 0,0 9-2 0,25 22 1 0</inkml:trace>
  <inkml:trace contextRef="#ctx0" brushRef="#br0" timeOffset="-160551.56">12485 8181 47 0,'7'25'23'0,"21"-28"-14"16,-21-3 24-16,0-4-32 15,4-5 0-15,3-11 2 16,7-11 0-16,0-4-4 15,4-12 1-15,0-1 2 0,-1 4 0 16,-3 0-1-16,-3 3 0 16,-4 3-1-16,0 3 1 15,-3 10-1-15,-4 6 0 16,0 6-1-16,-3 3 1 16,-4 16-1-16,0 7 0 15,3 12 0-15,1 2 0 16,3 17 0-16,0 12 0 15,3 7 1-15,1-1 0 16,-1 7 0-16,1 6 0 16,-4-3 0-16,-3-7 0 15,-4-5 0-15,0-7 0 0,0-13-1 16,0-9 1-16,3-12 0 16,1-10 1-16,3-6 0 15,0-4 0-15,0-5 0 16,-4-4 1-16,-6-3-1 15,-8 4 1-15,-10-1-2 16,-7 0 1-16,-11 4-1 16,-10 2 0-16,-4 1 0 15,0 6 0-15,-4 6-1 16,1 0 1-16,0 10 0 16,-1 2 0-16,11 4 0 15,4-6 1-15,10 2-1 16,4 4 1-16,7-3 0 15,7-4 0-15,7-2-1 16,10-7 1-16,11-6-1 16,18 0 1-16,7-13-1 0,14-3 1 15,24-9-1-15,8-3 0 16,7-1 0-16,-4-2 1 16,-7-7-1-16,-10 3 0 15,-8 7-1-15,-10 0 1 16,-14 6-1-16,-11 6 1 15,-14 6-1-15,-7 7 1 16,-10 6 0-16,-8 9 0 16,-7 13-1-16,-10 7 1 15,-14 14-1-15,-18 11 1 16,-4-1 0-16,-6 0 1 16,-1 1-1-16,8-7 0 0,3-3 0 15,3-10 0-15,8 1-2 16,7-10 1-16,13-6-7 15,12-7 0-15,10-6-9 16,7-9 1-16</inkml:trace>
  <inkml:trace contextRef="#ctx0" brushRef="#br0" timeOffset="-160008.72">12965 8165 45 0,'67'-59'22'0,"3"-42"-19"0,-52 82 34 15,-1-12-34-15,-2-10 0 16,-8-9 2-16,-4 0 1 16,-13-3-7-16,-12-1 0 15,-9 4 4-15,-5 3 1 16,-17 6-2-16,-14 10 1 0,-10 12-2 16,-4 13 0-16,-4 9 0 15,0 10 1-15,1 9-1 16,-1 15 0-16,0 10-1 15,8 19 0-15,6 19-1 16,15 9 1-16,10 16-2 16,18 6 1-16,14-10 0 15,17-5 0-15,18-10 0 16,25-16 1-16,18-19 1 16,24-21 1-16,25-23 1 15,24-18 0-15,-3-22 0 16,-3-22 0-16,-8-16 0 15,-17-13 0-15,-18-12-2 16,-24 7 1-16,-22-4-5 16,-24 6 1-16,-25 1-8 15,-29 6 0-15,-27 9-10 0,-15 0 0 16</inkml:trace>
  <inkml:trace contextRef="#ctx0" brushRef="#br0" timeOffset="-157562.55">11455 8770 44 0,'7'22'22'0,"7"38"-14"0,-11-47 23 16,-3 12-30-16,0 6 1 15,0 10 2-15,-3 9 0 16,-1 6-5-16,4 13 0 0,-3-3 3 15,3-6 0-15,-4-13-2 16,1-10 1-16,-1-11-5 16,8-14 1-16,-1-15-4 15,1-19 0-15,-1-9-3 16,1-10 0-16,-1-9 0 16,-3-4 0-16,-3 1 2 15,-4 0 0-15,0-1 3 16,0 1 0-16,-4 6 3 15,4 9 0-15,0 7 3 16,0 6 1-16,3 6 3 16,1 7 1-16,-4 2 1 15,7 10 1-15,0 0 0 16,14 3 0-16,-3 1-1 16,6-1 0-16,4 3-2 15,1 3 1-15,6 1-2 16,3-1 1-16,8 7-1 0,0 3 0 15,0 12-2-15,-4 4 0 16,-7-4 0-16,-6 10 0 16,-12-1-1-16,-3 4 0 15,-7 0-1-15,-7 3 0 16,-7 10 0-16,-7-13 1 16,-4-1-2-16,0-2 0 15,1-9-3-15,3-7 1 16,3-10-6-16,7-5 1 15,1-4-8-15,6-6 1 16</inkml:trace>
  <inkml:trace contextRef="#ctx0" brushRef="#br0" timeOffset="-157311.34">11998 9394 49 0,'7'22'24'0,"4"-6"-21"15,-15-16 43-15,4 0-44 16,-3 0 0-16,-1 0 1 16,1 0 0-16,3 0-4 15,0 0 0-15,0 0-3 0,7-6 0 16,3-4-12-16,-6-5 0 15</inkml:trace>
  <inkml:trace contextRef="#ctx0" brushRef="#br0" timeOffset="-156779.9">12718 8924 59 0,'14'3'29'0,"-25"-9"-33"0,4 3 46 0,-3-3-42 16,-5-1 0-16,-13 1 0 15,0 0 1-15,-7 3-1 16,-1-1 0-16,8 8 0 15,0-1 0-15,0 3 0 16,3 3 0-16,0 4-1 16,1 3 0-16,6-1-2 15,4-2 1-15,7 3-2 16,0-4 0-16,7 1 0 16,0 2 1-16,3 7 0 15,-3 3 1-15,0 4 0 16,0 5 1-16,0-3 0 15,-3 16 1-15,-1 4 0 16,-3-4 0-16,0 0 0 0,0-3 0 16,0-4 2-16,4-5 0 15,3-7 1-15,3-9 0 16,4 0 1-16,7-7 1 16,4-5-1-16,3-7 1 15,4-7-2-15,10-2 0 16,-3-7-2-16,0 4 1 15,-4-1-6-15,-4 1 1 16,-2 2-9-16,-5 1 1 0,-3 2-6 16,-3-5 1-1</inkml:trace>
  <inkml:trace contextRef="#ctx0" brushRef="#br0" timeOffset="-156543.78">12425 9382 60 0,'7'3'30'0,"14"-12"-36"16,-14 9 57-16,7-7-51 16,7 1 1-16,4 0-1 15,3 0 1-15,-3-1-5 16,0 7 0-16,-4 3-7 0,-3 4 1 15,-4-1-7-15,0-6 0 16</inkml:trace>
  <inkml:trace contextRef="#ctx0" brushRef="#br0" timeOffset="-156339.89">12943 9554 64 0,'18'22'32'0,"-14"-19"-45"0,-4-3 60 16,0-9-50-16,0 0 1 0,-4-4-29 16,-10 1 1-16,-7-1 30 15,-7-6 0-15</inkml:trace>
  <inkml:trace contextRef="#ctx0" brushRef="#br1" timeOffset="-146361.5">2424 9156 28 0,'-11'-3'14'0,"0"-3"-3"0,4 6 15 16,4 0-24-1,-4-3 1-15,3-4 4 0,4 7 1 16,0 0-8-16,0 0 0 15,0 3 6-15,4 1 0 16,13-4-1-16,5 0 0 16,9-4-1-16,15 4 1 15,25 7-1-15,17-1 0 16,21 0 0-16,32-6 0 16,18-3-1-16,-7-13 0 15,14-5-1-15,-4 5 0 16,-14-6-2-16,-17 0 1 0,-11 6-1 15,-22 1 0-15,-27 2-1 16,-18 4 1-16,-18 5-2 16,-14 4 1-16,-14 4-4 15,-14 5 0-15,-3-3-7 16,-19 1 0-16,-13 2-7 16,3-3 0-16</inkml:trace>
  <inkml:trace contextRef="#ctx0" brushRef="#br1" timeOffset="-144407.43">1595 6989 38 0,'3'0'19'0,"8"-3"-11"0,-11 3 26 16,0 0-30-16,7 0 0 16,-7 3 1-16,3 4 1 15,-3 5-8-15,0 1 1 16,-3 5 4-16,3 14 0 15,-7-1-2-15,7 4 1 16,0 9-1-16,7-4 0 16,-4 4-1-16,8-3 0 15,3-6 0 17,0-10 1-32,7-10-1 0,7-8 0 15,11-7-1-15,0-7 1 0,-7-12-1 0,0-9 1 0,-8-3-1 31,1-7 0-31,-7-6-2 0,-8 0 1 0,1 4-4 16,-4 5 0-16,3 7-9 16,-10 9 0-16</inkml:trace>
  <inkml:trace contextRef="#ctx0" brushRef="#br1" timeOffset="-143990.79">1993 7250 41 0,'11'22'20'0,"-11"-1"-16"0,0-17 28 16,0 2-29-16,-11 0 1 16,11-3 1-16,-7 0 1 15,7-3-8-15,0-6 1 16,-3 0 4-16,3-4 0 15,0 1-2-15,3-3 0 16,4-1-1-16,4-3 1 16,-1 1-2-16,1 2 0 0,0 4-1 15,6 2 1-15,-6 4-1 16,3 0 0-16,4 6 1 16,-8 0 0-16,8 4 0 15,-8-1 1-15,1 3 0 16,-1 4 0-16,1-1 0 15,-4 4 0-15,4 0 0 16,-8-4 0-16,4 1 0 16,-7-1 0-16,7 1-1 47,-3-4 0-47,-4-2-6 0,0-7 0 0,7 0-7 0,4-13 1 0</inkml:trace>
  <inkml:trace contextRef="#ctx0" brushRef="#br1" timeOffset="-143007.89">2332 6817 50 0,'3'12'25'0,"-6"117"-27"0,3-91 44 0,0 5-42 0,10 11 1 0,1 9-1 0,-7-16 1 0,3-7-2 0,3-8 0 0,-3-10 0 0,-3-10 1 0,13-18-1 0,-6-10 0 0,10 1-1 15,-3-11 1-15,-8 1 0 16,1-6 1-16,0 9-1 15,-4 0 1-15,-4 3 0 79,4 7 0-79,-7 2 0 0,0 7 1 15,-7 6-1-15,4 10 1 110,-4 3 0-110,-4-1 0 250,0 1-1-250,-6 0 1 31,6-4 0-31,-6 1 0 31,2-4 0-15,5 0 0-1,-1-2-1 1,4-4 0 15,-3 0 1-31,10 0 0 0,0-3-1 16,10 0 0-16,1 3 0 0,10 0 1 47,7 10 0-16,-10 0 0-31,3 2 0 0,-10 1 0 0,6-4-2 16,-6 1 1-16,-1-4-5 0,-6-2 0 15,3-7-11-15,-7-7 1 0</inkml:trace>
  <inkml:trace contextRef="#ctx0" brushRef="#br1" timeOffset="-142446.43">2614 7262 51 0,'11'25'25'0,"-4"3"-24"0,-7-21 39 0,0-1-40 0,0 0 1 0,-7-3-1 15,3 1 1-15,4-1-1 0,0-3 0 0,-7-7 0 0,7 1 1 0,0-3-1 0,7-1 0 0,-3 1-1 0,6-4 1 0,1 1-1 0,3-1 0 0,7 1 0 16,-7-1 0-16,4 1 0 0,0-1 1 0,-4 4 0 0,3 9 0 0,-6 0 1 0,6 3 0 0,-6 0 0 0,0 3 0 0,-8 4-1 0,4-1 1 0,0 4-1 0,-3-1 1 0,-4 1-1 0,7 2 0 0,-7 1-2 0,0-3 0 0,0-4-3 0,3 0 1 0,4-5-3 0,4-4 0 0,7-7-4 0,3-5 1 0,0-4-2 0,-3 0 1 0,3 1 4 0,0 2 0 0,-3 1 7 16,-4 5 0-16,3 1 7 0,-6 0 0 0,-4 3 5 0,4-4 0 0,-11 4 0 0,0 3 1 0,3-6-4 0,-3 6 0 0,0 0-4 0,0 0 1 0,-3 0-4 15,-8 0 1-15,4 3-2 16,-11 3 0 0,4 4-1-1,4 2 0-15,-4 4-2 0,3 0 1 0,7-1-3 16,4 1 1-16,0-7-3 15,11-2 1 17,0-4-3-32,6-6 0 0,-6-7-2 0,-1 4 1 15,8-7-4 32,-4 1 1-47,4-1 1 0,-8 4 1 0,1 3 7 0,-110-19 3 16,209 50 4-16,-100-22 0 0,1 0 6 0,-4 0 0 15,3 0 1-15,1-3 1 16,-4 0-8-16,4-6 1 16,3-3-2-16,3 2 1 15,-6-2-2-15,7 3 0 16,-4-1 0-16,-4 4 1 16,4 6-2-16,-10 7 1 15,6 2-2-15,-3 4 1 0,4 0-1 16,0-4 1 15,-1-2-1-15,8-7 0-16,-8-3 0 0,5-7 1 0,-1-2-1 0,7 0 1 0,-11-4-1 15,1 4 1-15,0-4-1 16,-4 1 0-16,3-1-4 16,-6-3 0-16,3 1-9 15,-4 2 0-15,-3-2-1 16,0-1 0-16</inkml:trace>
  <inkml:trace contextRef="#ctx0" brushRef="#br1" timeOffset="-142045.75">3581 7130 46 0,'7'29'23'0,"3"-7"-28"0,-10-16 47 0,0 3-41 0,0-2 0 15,0-1-1-15,0 0 1 16,0-3-2-16,0 0 0 16,0-3 1-16,0 0 1 15,0 0-2-15,11-6 0 16,-11-10-1-16,7-2 0 0,-7-4-1 16,11 3 1-16,-1-3-1 15,1 3 0-15,3 3 1 16,0 1 0-16,-3-1 2 15,-1 7 0-15,1 2 1 32,-1 4 0-32,1 3 2 0,7 6 0 0,-4 7 0 15,3 6 1-15,1 9 0 16,3-3 0-16,-3 3-2 16,3-6 1-16,0-6-2 15,7-7 0-15,-14-2-4 16,4-4 0-16,-7 0-12 47,-11 0 1-32</inkml:trace>
  <inkml:trace contextRef="#ctx0" brushRef="#br1" timeOffset="-141056.86">2113 8059 48 0,'-7'22'24'0,"14"0"-16"0,-7-19 35 0,0 3-40 0,0-6 0 0,0-3 4 16,-7-3 0-16,4-10-8 15,-4-12 0-15,3-10 5 16,-10-6 0-16,0-6-2 15,-4-13 1-15,8-3-3 16,-8-3 1-16,14 13-1 16,-6 3 0-16,10 9 1 109,0 3 0-109,10 13-1 0,12 12 1 47,-1 13-1 62,7 12 0-109,0 7-4 0,4 3 0 203,-11 6-6-203,-3 0 1 0,-8 6-6 32,-3 1 1-32,-7-4-5 93,-14 3 0-93</inkml:trace>
  <inkml:trace contextRef="#ctx0" brushRef="#br1" timeOffset="-140850.45">1958 7974 35 0,'-4'25'17'0,"-6"-22"-4"0,10-3 28 0,3 3-35 0,4-6 1 0,-3 3 4 0,14-9 0 0,3 2-14 0,7-2 1 0,4 6 8 0,3-6 0 0,-3 2-5 0,-4 7 1 0,4-6-9 0,7 3 1 0,-8 0-9 0,-3 3 1 0,-6 0-5 0,-5-10 0 0</inkml:trace>
  <inkml:trace contextRef="#ctx0" brushRef="#br1" timeOffset="-140568.58">2406 7980 56 0,'11'13'28'0,"-4"18"-33"0,0-25 54 0,-4 4-48 0,-3-4 0 0,7 0 1 0,-3-3 0 16,6-3-3-16,1-3 1 0,0-3 0 0,-4-6 1 0,3 2-1 0,-3-2 0 0,4-1-5 0,-8 0 0 0,8 1-8 0,3-1 1 0,-10-2-5 0,3-1 1 0</inkml:trace>
  <inkml:trace contextRef="#ctx0" brushRef="#br1" timeOffset="-140466.65">2582 7936 46 0,'18'44'23'0,"-14"-41"-20"0,-4-3 41 0,0 0-43 0,0 0 1 0,0-3 0 16,0 3 1-16,7-6-4 0,-7 0 1 0,3-1 1 0,4 1 0 0,4-3-1 0,-1-4 1 0,1 1-1 0,-4-1 0 0,7 1-1 0,4-1 1 0,-8 4-1 0,8 5 1 0,-7 4-1 0,-1 4 1 0,1 2-1 0,-1 3 1 0,1 1 0 0,-4-1 0 0,3 1-1 0,1-4 0 0,0 6-5 0,-1 1 1 15,1-4-10 1,6-2 0-16</inkml:trace>
  <inkml:trace contextRef="#ctx0" brushRef="#br1" timeOffset="-140177.52">3150 7836 44 0,'11'0'22'0,"-4"3"-19"0,-7-3 31 0,0 0-32 0,-7 0 0 0,0 0 2 0,-4 3 0 0,1 4-5 16,-4-1 0-16,3 3 3 15,4 4 0-15,-4-4-1 16,1 1 0-16,-1-1-1 15,1 4 0-15,3 2 0 16,3-5 0-16,4 2 0 16,4 1 0-16,3-4 0 15,-7-3 0-15,3 4-1 16,4-1 1-16,4-3 0 16,-1-2 0-16,8-4-1 15,-4-4 1-15,7-2-1 16,7-6 1-16,1-1-1 15,-1 1 1-15,4-7 0 0,-4-6 0 16,-3-7-1 0,3 1 1-16,0-13-1 0,0-6 1 15,-7-3-1-15,1-4 0 16,-12 1 0-16,1 12 0 16,-4 0 0-16,-7 3 0 31,0 7 0-31,-7 12 1 0,3 6 0 0,-6 13 0 15,-4 6 0-15,-1 10 1 16,5 8-1-16,-11 11 1 0,7 5-1 16,-1 7 1-1,5 3 0-15,3 4 0 0,3 5 0 16,-3 4 0-16,7-20 0 47,0-5 0-47,7-13-2 0,4-3 1 0,-1-10-3 0,5-9 0 15,-1-6-5-15,-4-4 1 0,-10-5-7 16,0-1 0-16</inkml:trace>
  <inkml:trace contextRef="#ctx0" brushRef="#br1" timeOffset="-139831.79">3270 7789 49 0,'11'16'24'0,"6"2"-21"0,-13-14 42 0,3-1-43 0,4-3 0 0,6-3 2 0,4-7 1 0,8 1-7 0,2 2 1 15,-2 1 2-15,-5 0 0 16,5 3-5-16,-1 3 0 16,-14 0-4-16,4 0 0 15,-8 3-1-15,8 0 0 16,-15 3 1-16,4 4 0 15,4-1 4-15,-11 4 1 0,7 2 4 16,-7 1 1 0,11 0 3-16,-11-4 0 15,3 7 0-15,4-3 0 16,-7-4-1-16,0 4 1 0,11-10-6 16,-11 1 0-16,3-11-8 15,4-2 0-15,-7-3-4 16,0-4 0-16</inkml:trace>
  <inkml:trace contextRef="#ctx0" brushRef="#br1" timeOffset="-139448.5">3676 7764 33 0,'11'3'16'0,"-1"-12"-8"0,-6 12 28 16,3 0-32-16,3 0 1 0,1 0 1 15,7 3 0-15,-4 1-9 16,10-7 1-16,-3 0 4 15,1-3 1-15,-1-4-3 0,0 7 1 16,-3-3-2-16,-1 0 1 16,-3 0 0-16,-3 3 0 15,-4-3-1-15,0 0 1 16,-3 6-1-16,-4-3 1 16,-4 3 0-16,-3 3 0 15,-4 4 0-15,1 2 0 16,-1 4 0-16,4 3 0 15,-3 3-3-15,-1-7 1 16,11 4-1-16,0-3 1 78,4-4-1-78,10-5 0 0,0-1 0 16,3 0 0-16,5-6 1 15,-5-9 1-15,4-4-5 16,1-3 1-16,-1 1-6 0,-4-4 1 0</inkml:trace>
  <inkml:trace contextRef="#ctx0" brushRef="#br1" timeOffset="-139156.28">4113 7864 32 0,'4'28'16'0,"3"-2"-12"0,-7-23 25 0,4 3-28 0,3-3 0 0,-7-3 0 0,10-3 1 16,1-16-3-16,3-3 1 15,0-3 1-15,0-3 0 16,4 0-1-16,-1-1 0 16,-6 4 1-16,3-3 1 15,4 9 0-15,-1 13 1 16,4 6 0-16,1 13 1 16,-12 2 0-16,8 10 0 15,-8 4-1-15,5 2 0 16,9-6-2-16,-3-3 0 15,8-6-1-15,2-1 1 16,-2-12-8-16,2-6 1 16,-13-9-9-16,-7-10 1 0</inkml:trace>
  <inkml:trace contextRef="#ctx0" brushRef="#br2" timeOffset="-121079.47">20712 9084 36 0,'3'6'18'0,"18"-25"-8"0,-14 19 19 15,7 4-24-15,4-4 0 16,3 9 3-16,4 4 1 16,3 9-11-16,-7 3 1 15,-3 6 6-15,-7 10 0 0,-11 6-3 16,-4-6 0-16,-14-1-4 16,-10-2 0-16,0-13-13 15,3-16 1-15,4-15-3 16,14-13 1-16</inkml:trace>
  <inkml:trace contextRef="#ctx0" brushRef="#br2" timeOffset="-119477.99">23015 8240 31 0,'11'0'15'0,"-4"7"-1"0,-7-4 15 16,-4 3-25-16,1 4 0 15,-4-1 2-15,-4 0 0 16,-3 7-8-16,-4 9 1 16,1 10 6-16,-8 5 0 0,-3 11-2 15,-7 14 0-15,-4 17-1 16,-7 15 1-16,0-6-2 15,4-3 1 1,-1-3-2-16,8-16 1 0,3-7-3 78,8-8 1-78,3-14-4 0,6-8 1 0,8-7-6 0,7-16 1 16,7-12-7-16,4-25 0 0</inkml:trace>
  <inkml:trace contextRef="#ctx0" brushRef="#br2" timeOffset="-119184.78">22627 8284 45 0,'4'-3'22'0,"-1"25"-17"0,-3-19 37 0,0 4-40 0,0 11 0 16,4 17 1-16,3-1 1 15,0 13-5-15,3 4 1 16,5-1 1-16,-1-3 1 16,-4-3-5-16,1-16 1 15,-4-12-8-15,-4-13 0 16,-3-19-6-16,0-6 0 16</inkml:trace>
  <inkml:trace contextRef="#ctx0" brushRef="#br2" timeOffset="-118787.13">23442 8134 48 0,'0'3'24'0,"-3"6"-27"16,3-5 41-16,-4 2-35 0,-3 6 0 15,-4 4 1-15,-10 9 1 16,-3-3-6-16,-8 9 0 16,-3 10 5-16,-4 3 0 15,3 6-1-15,5 10 0 16,2-1 0-16,8 14 0 16,7-1-1-16,4-13 0 15,6-2-3-15,8-13 0 16,6-10-4-16,8-12 0 0,7-9-13 15,6-13 1 1,-6 3-1-16,0-10 0 0</inkml:trace>
  <inkml:trace contextRef="#ctx0" brushRef="#br2" timeOffset="-118391.68">23745 8513 54 0,'18'-15'27'0,"-25"8"-35"0,4 1 55 16,-8-6-45-16,-7-1 0 15,-3-3 0-15,-7 7 1 16,-7 3-4-16,-1 9 1 16,8 9 2-16,0 10 0 15,0 10-1-15,7 2 1 16,3 7-1-16,7 0 1 16,8 3-1-16,-1-13 0 15,11-9 0-15,11-13 0 16,10-12-2-16,4-6 1 0,-4-7-1 15,-3-9 1 1,0-13-5-16,-4 10 1 0,0-3-10 16,-3-4 1-16,-4 1-4 15,0 2 0-15</inkml:trace>
  <inkml:trace contextRef="#ctx0" brushRef="#br2" timeOffset="-118078.31">23844 7955 38 0,'-3'3'19'0,"10"-6"-13"0,-7 3 31 15,7 3-33-15,7 10 1 16,4 9 2-16,3 12 1 16,0 16-8-16,11 7 0 15,-1 12 7-15,-2 6 0 16,-12 13-2-16,-10 12 0 16,-14 10-3-16,-3-3 0 15,-15-7-7-15,-14-18 0 16,-14-13-14-16,7-32 0 15</inkml:trace>
  <inkml:trace contextRef="#ctx0" brushRef="#br2" timeOffset="-114791.8">9017 9263 21 0,'-7'0'10'0,"3"-10"3"15,4 10 11-15,0 0-19 16,0 0 0-16,0 0 5 16,4 3 0-16,-1-3-12 15,5-3 1-15,6 3 8 16,0-3 1-16,7-3-4 16,11-3 1-16,10-1-3 15,11-2 1-15,3-1-3 16,-3-3 0-16,-3 4-3 15,-8-1 1-15,-7 4-6 16,-10 3 0-16,-7 2-8 16,-8 1 1-16</inkml:trace>
  <inkml:trace contextRef="#ctx0" brushRef="#br2" timeOffset="-114527.43">9003 9432 39 0,'-18'13'19'0,"18"-13"-9"0,0 0 28 16,4-7-35-16,6 4 0 15,4 0 3-15,8-3 0 16,-1-4-7-16,7-2 0 0,4 2 4 16,3 1 1-1,4 0-2-15,-4 2 0 0,-3 1-3 16,0 3 1-16,-4 0-5 15,-7 0 0-15,-3 0-5 16,-1-1 1-16,-10 1-8 16,0 0 1-16</inkml:trace>
  <inkml:trace contextRef="#ctx0" brushRef="#br2" timeOffset="-114163.58">9105 9627 42 0,'0'0'21'0,"0"-7"-17"0,0 7 34 16,0 0-36-16,7-3 1 16,0 0 1-16,0-3 1 15,11-1-6-15,-4 1 0 16,11 0 4-16,7 0 1 15,-4-1-3-15,-4 1 1 16,1-3-3-16,0-1 1 16,0 4-5-16,-4 0 1 15,0-1-7-15,-3 1 1 16,-1 3-6-16,-10 0 1 16</inkml:trace>
  <inkml:trace contextRef="#ctx0" brushRef="#br2" timeOffset="-113334.35">6862 9219 28 0,'-4'9'14'0,"0"4"-4"0,4-13 19 0,0 0-25 0,0 0 1 0,0 0 4 0,4 0 0 0,7 0-11 0,6-6 1 0,15-1 6 0,14 1 1 0,3 0-3 16,22-7 1-16,6 7-4 0,-6-3 1 0,-8-1-5 0,-3 7 1 78,-3 3-6-78,-18 0 0 15,-4 3-7-15,-10-3 0 0</inkml:trace>
  <inkml:trace contextRef="#ctx0" brushRef="#br2" timeOffset="-113137.47">6929 9401 38 0,'3'12'19'16,"8"-15"-14"-16,-1 9 30 0,1-6-32 0,6 0 0 0,15-3 1 0,0-3 1 0,10-3-7 0,4-1 1 0,4 1 3 0,-8 3 1 0,0-4-3 0,-3 7 0 0,-4 0-5 15,-14 0 1-15,1 0-10 16,-5 3 0-16,-6 0 0 16,-11 0 0-16</inkml:trace>
  <inkml:trace contextRef="#ctx0" brushRef="#br2" timeOffset="-112949.58">6932 9592 33 0,'-7'16'16'0,"18"-10"-11"0,-11-6 30 0,7 0-33 0,7-3 0 0,3 3 0 0,12 0 1 0,2 0-5 16,8-3 1-16,0-4 1 16,0-2 0-16,7-4-8 15,-8 1 1-15,-2-1-5 16,-12 1 0-16</inkml:trace>
  <inkml:trace contextRef="#ctx0" brushRef="#br2" timeOffset="-112752.7">7024 9855 58 0,'14'10'29'0,"32"-13"-34"0,-29 0 57 0,15-1-52 0,11-5 1 0,6 0-2 0,0-4 0 0,-10 4-6 0,-7 6 1 0,-4-4-11 0,-14 4 1 0</inkml:trace>
  <inkml:trace contextRef="#ctx0" brushRef="#br2" timeOffset="-110719.42">24522 8466 36 0,'0'16'18'0,"7"-13"-7"0,-4-6 19 15,1-3-26-15,6-1 0 16,4-2 0-16,15 3 1 0,-1-1-7 16,0 4 0-16,0 3 4 15,-3 3 0-15,-4 1-7 16,0-1 1-16,-7-3-10 16,-3 3 1-16,-7-6-2 15,-4 3 1-15</inkml:trace>
  <inkml:trace contextRef="#ctx0" brushRef="#br2" timeOffset="-110523.7">24426 8670 55 0,'0'3'27'16,"18"13"-33"-16,-4-16 59 0,4 0-52 15,-1 0 1-15,12 0-1 16,6 0 0-16,0 0-5 15,0 0 1-15,-3-3-9 0,-4 0 0 16,1-4-5-16,-5 7 1 16</inkml:trace>
  <inkml:trace contextRef="#ctx0" brushRef="#br2" timeOffset="-110054.97">25471 8385 46 0,'-15'34'23'0,"-6"4"-17"0,18-29 40 16,-4-2-45-16,0 2 1 16,0 3-1-16,0 1 0 15,-1 3-3-15,1-1 1 16,4-2-4-16,6-7 0 15,1-9-11-15,7-9 1 16</inkml:trace>
  <inkml:trace contextRef="#ctx0" brushRef="#br2" timeOffset="-109816.39">25305 8099 47 0,'-4'16'23'0,"15"-3"-16"0,-11-13 33 0,7 0-39 16,3-4 0-16,5 4 0 16,-5 0 0-16,11 4-7 15,4 2 0-15,7-3-9 16,0 6 1-16</inkml:trace>
  <inkml:trace contextRef="#ctx0" brushRef="#br2" timeOffset="-109453.53">25643 8447 42 0,'4'32'21'0,"-4"-23"-18"0,0-9 29 16,0 0-32-16,0 0 1 15,0-6 0-15,3 0 1 16,-3-4-3-16,0 1 1 15,0-1 1-15,0 4 0 16,0 0-1-16,0 6 1 16,8-6-1-16,-1 3 0 0,0-4 0 15,3 7 0-15,4-6 0 16,0 3 0-16,4-3 0 16,0 2 1-16,-1 1-1 15,-3 3 1-15,1 0 1 16,-1 7 0-16,0-1 0 15,-4 6 1-15,1 1 0 16,-4-1 0-16,0 1-1 16,0-4 1-16,-3-2-2 15,-1-4 1-15,4 3-4 16,4-3 0-16,3-6-5 16,0-3 1-16,4-4-9 15,-1 1 1-15,1-7-2 16,-4 1 0-16</inkml:trace>
  <inkml:trace contextRef="#ctx0" brushRef="#br2" timeOffset="-109231.02">26162 8375 55 0,'4'38'27'0,"-15"6"-32"0,7-35 58 15,1-6-52-15,-1 7 1 16,1-4 0-16,-1 3 0 16,1 4-3-16,3-4 0 15,0 1-1-15,0-4 0 0,3-3-8 16,1-9 0-16,-4-3-7 16,-4-7 0-16</inkml:trace>
  <inkml:trace contextRef="#ctx0" brushRef="#br2" timeOffset="-109020.15">26035 8172 58 0,'11'18'29'0,"-8"-5"-34"16,-3-7 52-16,4-3-48 15,3-3 1-15,3 0-2 16,4-3 0-16,1-6-3 15,2 2 1-15,-3-5-9 16,0-1 1-16,0-2-4 16,1-7 0-16</inkml:trace>
  <inkml:trace contextRef="#ctx0" brushRef="#br2" timeOffset="-108425.56">26547 7723 51 0,'17'41'25'0,"-27"40"-28"0,6-59 49 15,-3 7-46-15,-4 8 1 16,-3 16 1-16,0 23 1 0,4-7-3 16,-1 9 0-1,0-15 1-15,4-10 0 0,0-9-2 16,-3-16 0-16,6-9-3 15,1-6 0-15,-1-16-3 16,-3-7 0-16,0-6-8 16,-4 1 0-16,-3-4 1 15,-3-6 0-15,3-3 5 32,77 12 9-32,-140 19 2 15,73-6 0-15,8 6 10 16,3 0 0-16,3 0 4 15,8 4 0-15,3 2-7 16,7 0 1-16,7 1-4 16,-3-4 1-16,3-3-3 15,-3 4 0-15,0-4-5 16,-4 3 0-16,-7 0-5 0,1 4 1 16,-8-4-5-16,0 3 0 15,-4-6-6-15,-3 1 1 16,0-4 2-16,1 0 1 15,-1-4 5-15,-7 4 0 16,0 4 6-16,3 5 0 16,1 4 7-16,-4-1 0 15,3 10 1-15,-3 3 0 16,4 3-2-16,-4-3 0 16,-4-3-2-16,1-3 1 15,3-3-3-15,3-7 1 16,-3-9-2-16,0-12 1 0,4-7-6 15,-4 3 0-15,7-3-5 16,-7-3 1-16</inkml:trace>
  <inkml:trace contextRef="#ctx0" brushRef="#br2" timeOffset="-107748.13">26744 8240 22 0,'0'19'11'0,"0"19"-3"0,4-35 14 0,-4 6-17 15,0-2 0 1,17 8 0 0,1 7 0-16,7-9-11 15,3 3 0-15,0-4 1 16,0 1 1-16,4-4-4 0,3 4 1 16,-3-4 2-16,-4 4 0 15,-3-4 5-15,-4-3 1 16,0-3 5-16,-3-3 0 15,-4-3 1-15,-3 3 1 16,-1-3-2-16,-3 0 1 16,0 0-3-16,-7 3 1 15,-3 0-2-15,-8 3 0 16,-3 0-1-16,0 7 1 16,-4-7-4-16,4 0 1 15,0 0-1-15,0 3 0 16,7-3-1-16,3 4 0 15,8-4-1-15,3 0 0 0,4 3 1 16,-4 4 0-16,3 2 0 16,-3 4 0-16,4-1 0 15,-1 1 1-15,1 0-1 16,0-4 1-16,3 1 1 16,0-7 0-16,3-3 0 15,5 4 1-15,-1-14-1 16,4-2 1-16,13-10 0 15,8 0 0-15,0-12-1 16,0-13 1-16,0-12-1 16,-7-17 1-16,-11-14-1 15,-11 5 1-15,-10-6-2 16,-7 1 1-16,-3 5 1 16,-4 16 1-16,-4 16-1 0,-3 25 1 15,-3 15 0-15,-1 26 1 16,0 19 1-16,1 24 0 15,10 26 0-15,7 22 0 16,7-1 0-16,7-6 0 16,0-12-5-16,0-16 1 15,0-12-9-15,0-13 0 16,-3-19-6-16,-4-6 1 16</inkml:trace>
  <inkml:trace contextRef="#ctx0" brushRef="#br2" timeOffset="-107103.66">25442 9087 48 0,'-3'32'24'0,"-4"52"-19"0,7-59 43 16,-4 19-47-16,1-6 0 16,3-1 0-16,0-5 1 15,0-10-3-15,3-13 0 16,4-9 1-16,0-16 0 15,7-12-1-15,-3-9 0 0,0-10-2 16,-4 3 1-16,0-6 0 16,-4-4 0-16,1 4-1 15,-1 3 0-15,4 3 1 16,0 10 0 0,4 2 1-16,7 17 1 0,3 8 0 15,0 14 0-15,11 5 2 16,3 13 0-16,-3-3 0 15,-4 3 1-15,-10 0 0 16,-8 4 0-16,-13-1-1 16,-11 0 1-16,-4-3-3 15,-7-6 0-15,-7 0-4 16,-3-7 0-16,-4-2-5 16,4-7 0-16,7 3-7 15,10-9 1-15</inkml:trace>
  <inkml:trace contextRef="#ctx0" brushRef="#br2" timeOffset="-106804.77">25912 9181 39 0,'10'22'19'0,"-3"-19"-17"0,-7-3 29 15,0-3-30-15,-3-3 1 16,-4-3 2-16,-4 2 0 0,-3 1-4 15,0 3 0-15,0 6 2 16,-7 3 1-16,-1 4-1 16,1 5 0-16,7 1-1 15,3 3 0-15,4-7-1 16,7-2 1-16,7-7-1 16,4-6 1-16,3-7-1 15,4-2 0-15,-1-4-5 16,5 0 0-16,-5 4-7 15,4-4 0-15,1-6-3 16,-1 0 1-16</inkml:trace>
  <inkml:trace contextRef="#ctx0" brushRef="#br2" timeOffset="-106214.14">26116 9260 49 0,'7'31'24'0,"0"22"-26"0,-7-37 50 0,0 3-48 15,0 6 1-15,-3 0 0 16,-1 3 1-16,1-6-3 15,-1-6 1-15,1-4 0 16,3-5 1-16,0-14-2 16,0-8 1-16,3-10-1 15,-3-13 0-15,0-6-3 16,4-6 0-16,-1-3-1 16,4-1 0-16,0 7 0 15,0 0 0 48,4 10 1-63,0 5 0 0,-4 13 2 15,7 10 1-15,3 9 1 0,1 6 1 0,0 10 1 0,-4 6 1 16,-4 0-1-16,-6 3 0 0,-8 0-1 0,-6 0 0 0,-1-3-2 0,1 0 1 16,-5-6-8-16,1-4 1 15,4-9-5-15,-1-3 1 16</inkml:trace>
  <inkml:trace contextRef="#ctx0" brushRef="#br2" timeOffset="-105946.31">26416 9137 36 0,'4'29'18'16,"-8"-14"-13"-16,4-8 31 0,0 2-33 15,-4 3 1-15,1 4 2 16,-1 6 1-16,4-3-8 16,0 0 0-16,4 0 5 15,7 2 0-15,-1-5-2 16,4-6 0-16,4-10-2 16,-4-10 0-16,0-9-1 15,0-6 0-15,4-9-5 16,3-7 1-16,0 3-11 15,0-12 1-15</inkml:trace>
  <inkml:trace contextRef="#ctx0" brushRef="#br2" timeOffset="-105722.45">26741 8827 56 0,'0'72'28'0,"-11"16"-35"0,11-73 46 0,-4 11-40 16,1 8 0-16,-1 1-5 15,4-1 1-15,4 1-1 16,-1-7 1-16,1-6-10 16,0-10 1-16</inkml:trace>
  <inkml:trace contextRef="#ctx0" brushRef="#br2" timeOffset="-105165.52">27012 9181 42 0,'21'19'21'0,"-7"-19"-15"16,-14 0 35-16,0 0-41 16,0 0 0-16,-7 0 1 15,-3-3 0-15,-4 0-1 16,0 3 1-16,-8 0 0 0,-6 3 0 15,7 0 0-15,0 0 0 16,7 3-3-16,0 4 1 16,7 6-3-16,7-1 0 15,7-2-1-15,7-1 1 16,0 1-1-16,0-7 0 16,4-3 2-16,3-3 1 15,0-3 0-15,-3 0 1 16,-1 0-2-16,1 0 1 15,0 3-2-15,-4 6 1 16,-4 0-1-16,1 7 1 16,3-1 0-16,0 4 0 15,4 0 2-15,-1-4 0 0,4-5 2 16,4-11 0-16,-4-8 2 16,8-4 1-16,2-6-1 15,5-9 1 48,2-10-1-63,-2-3 1 0,-5-6-2 15,-2-10 1-15,-5-9-2 0,-10-6 0 0,-6 0-1 0,-5 9 1 0,-6 16 0 0,-1 12 1 16,-21 45 1 0,-3 24 0-16,0 13 0 15,7 12 1-15,0 26-1 16,6 2 1-16,5 4-3 15,6-16 1-15,1-15-9 16,6-16 1-16,1-26-8 16,3-12 1-16</inkml:trace>
  <inkml:trace contextRef="#ctx0" brushRef="#br2" timeOffset="-104876.43">27178 9012 52 0,'46'28'26'0,"3"-18"-25"0,-31-10 44 15,7 0-45-15,10 0 1 0,0 0-1 16,4 6 1-16,3 6-4 16,-6 4 1-16,-5 6-4 15,-2-3 0-15,-8 3-7 16,-4-7 0-16,-6 1-3 15,0-6 1-15</inkml:trace>
  <inkml:trace contextRef="#ctx0" brushRef="#br2" timeOffset="-104708.54">27630 9376 28 0,'-4'50'14'0,"1"-31"-8"16,3-10 23-16,0 4-29 15,-4-4 0-15,0 0-3 16,4-5 1-16,0-4-2 15,8-13 1-15,-1 0-6 16,0-12 0-16</inkml:trace>
  <inkml:trace contextRef="#ctx0" brushRef="#br2" timeOffset="-104462.68">27700 9209 31 0,'21'13'15'0,"8"15"-8"0,-19-25 26 15,4 0-32-15,0-3 1 16,0 4 0-16,1-4 0 16,-1-4-3-16,0-2 1 0,0 0 2 15,-4-3 0-15,1-4 0 16,-4 4 1-16,0-1-1 16,-7 1 1-16,-3-1-1 15,-4 1 0-15,0 6-1 16,-1 3 1-16,1 6-3 15,-3 7 1-15,-1 2-2 16,1 7 0-16,3 10-2 16,0 2 1-16,3-3-2 15,8-2 1-15,3-4-1 16,0-10 0-16,7-5 0 16,3-7 0-16,5-9-3 15,2-7 1-15,-3-6-2 16,4-3 0-16</inkml:trace>
  <inkml:trace contextRef="#ctx0" brushRef="#br2" timeOffset="-104117.86">28078 9307 40 0,'0'40'20'0,"7"4"-23"0,-4-37 40 0,1-1-38 0,3 0 0 0,3-6 0 0,1-3 1 0,0-10 0 0,-1-2 0 0,1-7-1 0,-1-3 1 0,4 0-1 0,0-4 1 0,4 1 0 0,3-9 0 0,4 8 1 0,3 4 0 0,0 10 1 16,4 5 0-16,3 10 1 109,1 10 1-109,6 5-1 0,0 7 1 0,-3 10-1 0,0 2 0 0,0 1-2 0,0-7 1 0,-1-3-4 0,5-9 0 0,-1-7-8 0,-3-9 1 16,0-19-6-16,0-9 0 0</inkml:trace>
  <inkml:trace contextRef="#ctx0" brushRef="#br3" timeOffset="-90255.36">9359 15776 12 0,'0'3'6'0,"0"0"7"16,0-3 7-1,0 0-14-15,0 0 1 0,0 0 3 16,0 0 0-16,7 0-13 15,4 3 0-15,3 4 8 16,11-4 0-16,6 6-3 16,8-3 1-16,4 4-1 15,9-1 0-15,12 1 1 0,7-1 0 16,10 0 0 0,7-2 0-16,4-1-1 0,10 0 0 15,4 0-1-15,7 1 0 16,7-1-1-16,3 0 1 15,4-3-1-15,7 1 0 16,-3-8 1-16,6 1 0 16,4 0 0-16,4-9 1 15,0-1 0-15,10-3 0 16,11-2-1-16,-4-4 1 16,0 6-1-16,11-3 0 15,-7 0 0-15,3 4 0 16,8-1-1-16,-5-3 1 15,5 3 1-15,10 1 0 0,-7-1 0 16,0 4 0-16,10 2 0 16,-10 1 0-16,3 6-1 15,8 3 1-15,-18 3-2 16,3 0 1-16,-3 3-1 16,-7-3 1-16,-21-3-2 15,-1-3 1-15,-17 0-1 16,-3 0 1-16,-4-3 0 15,-11-1 0-15,-21 1-3 16,-3 0 1-16,-4 3-4 16,-11 3 1-16,-13 0-9 15,-11 6 1-15,-11-6-5 16,-3 3 0-16</inkml:trace>
  <inkml:trace contextRef="#ctx0" brushRef="#br3" timeOffset="-89836.09">16200 15349 44 0,'7'13'22'0,"14"-4"-27"0,-11-9 38 0,1 3-29 15,0 1 1-15,6-1 2 16,11 6 0-16,15 7-8 16,10 6 0-16,17 0 6 15,-3 3 1-15,-7 6-2 16,-7 1 1-16,-11-1-2 15,-10 3 0-15,-11-2-2 16,-14 5 0-16,-17 10-1 16,-18 7 0-16,-15 5-3 15,-6-2 1-15,-8-4-1 16,1-6 0-16,10-3-1 16,0-3 0-16,11-4-6 15,3-12 1-15,8-15-8 16,2-10 1-16</inkml:trace>
  <inkml:trace contextRef="#ctx0" brushRef="#br3" timeOffset="-89561.15">16323 15544 55 0,'4'28'27'0,"-4"22"-28"0,0-34 47 15,-4 9-44-15,1 13 0 0,-1 5 0 16,8 8 0-16,-1-1-4 16,4-3 1-16,0-10-7 15,4-15 1-15,-4-18-10 16,-7-14 0-16</inkml:trace>
  <inkml:trace contextRef="#ctx0" brushRef="#br3" timeOffset="-85709.53">2455 14572 27 0,'18'-3'13'0,"0"-7"-1"0,-18 10 14 16,0 0-23-16,10 0 1 15,-10 3 1-15,4 10 1 16,3 6-7-16,-7 18 0 16,0 17 5-16,0 18 1 0,0 22-2 15,0 25 1-15,3 13-1 16,4 21 0-1,-7-5-1-15,0 12 1 0,4-4-2 16,-4-5 0-16,7-13 0 16,-7 0 0-16,-7-19-1 15,14-16 0-15,-7-12-1 16,-7-15 0-16,3-17-3 16,-6-12 1-16,3-18-7 15,3-23 1-15,8-28-7 16,-8-16 1-16</inkml:trace>
  <inkml:trace contextRef="#ctx0" brushRef="#br3" timeOffset="-84538.78">2505 14195 35 0,'7'16'17'0,"3"-3"-13"0,-10-13 25 0,0 0-26 15,4 0 1-15,14 0 1 16,-1 3 0-16,8-3-7 15,14 0 1-15,7 3 4 16,6 0 0-16,8 0-2 16,7 3 1-16,-7-2-1 15,11 2 1-15,7-3-1 16,3-3 0-16,7-3 0 16,7-3 1-16,22-4-1 15,10 1 0-15,7-1-1 16,10 1 0-16,19 6 0 15,2 3 0-15,-9 3 0 0,13 0 0 63,0-3 1-63,-10 0 0 16,17 0 1-16,-3-3 0 0,-7 0-1 0,14 3 1 0,-4 0-1 0,-6 3 1 15,10 6-2-15,-11 4 1 0,0-4-1 0,-10 4 0 0,3 3 0 16,1-7 1-1,-8 0-1-15,-7 1 0 0,0-4 1 16,4-6 0-16,-15-6-1 16,-6 6 1-16,-8 0 0 15,-6 9 0 1,-8-6-1-16,-10 7 1 0,-14-1-1 16,-15 4 1-16,-3 9-1 15,-10-7 0-15,-8 7-1 16,-10 6 0-16,-7 10 0 15,-11 6 0-15,-14 12 0 16,-7 23 0-16,-7 5 0 16,0 17 0-16,-7 5 0 15,-4-5 1-15,4 12-1 16,3 6 1-16,-3-3 0 16,4 6 1-16,6 0-1 15,4-2 0-15,0 5 0 16,4-12 1-16,3 0-1 15,-4-10 1-15,4-9-1 0,0-9 0 16,0-3 0-16,0-10 0 31,-3-6-1-31,-4-13 1 16,-7-12-1-16,-7-16 0 16,-7-10-1-16,-11-8 1 15,-7-7 0-15,-10-7 0 16,-11-2 0-16,-11-7 1 15,-17 4-1-15,-14-4 1 0,-29 0 0 16,-6 7 1-16,-19 0-2 16,-13 2 1-16,-25 7 0 15,-18 3 1-15,-6-6 0 16,-26 6 0-16,-3-3 0 16,-24 7 1-16,-8 5-1 15,0 7 1-15,-14 12-1 16,-3 7 1-16,-14-7-3 15,3 4 0-15,-4-1-5 16,4-2 1-16,-3-10-12 16,31-10 1-16</inkml:trace>
  <inkml:trace contextRef="#ctx0" brushRef="#br3" timeOffset="-74659.23">18584 15409 29 0,'7'0'14'0,"-7"6"-3"0,0-6 15 16,0 3-23-16,0-3 1 15,-3 7 2-15,-4 5 0 16,-4 10-7-16,-3 0 0 16,0 16 5-16,-4 9 1 15,-6 9-3-15,-8 16 1 16,-10 13-2-16,-1 6 1 0,-3 6-1 16,8-12 0-1,-1-1-1-15,11-15 1 0,-1-6-2 16,8-10 0-16,0-15-4 15,10-3 0-15,8-20-5 16,6-12 1-16,4-15-6 16,8-13 1-16</inkml:trace>
  <inkml:trace contextRef="#ctx0" brushRef="#br3" timeOffset="-74391.77">18200 15610 26 0,'3'-35'13'0,"8"13"-6"16,-4 22 18-16,0-3-22 15,4 0 0-15,-1 3 0 0,4 0 1 16,0 3-5-16,1 10 1 16,-1 5 4-16,0 11 1 15,0-1-1-15,0 9 1 16,4 11 0-16,-1-1 0 15,1-4-2-15,0-2 0 16,-1-6-4-16,-3-10 0 16,-3-10-13-1,-8-15 0 1,-10-6-2-16,-3-6 1 0</inkml:trace>
  <inkml:trace contextRef="#ctx0" brushRef="#br3" timeOffset="-73991.23">19022 15274 54 0,'-4'16'27'0,"-20"6"-37"0,13-16 55 0,-3 7-45 0,-4 12 1 0,-10 9 0 0,3 4 0 0,-3 15-1 0,0 10 0 0,7 9 1 0,0 0 1 0,6-6-1 0,5 3 0 16,6-13 0-16,8-12 0 16,6-12-2-16,12-17 0 15,6-12-8-15,4-6 1 16,-1-9-8-16,-6-10 0 16</inkml:trace>
  <inkml:trace contextRef="#ctx0" brushRef="#br3" timeOffset="-73646.68">19290 15340 53 0,'-7'34'26'0,"-21"10"-32"0,17-25 45 0,-3 3-37 0,-4 16 1 0,1 9 2 0,-1 0 1 0,4 9-7 0,3 4 1 0,8-4 3 0,3 1 1 0,3-13-4 0,1-7 0 16,3-21-7 0,-7-7 1-16,0-6-9 0,-4-6 0 15,-3-9-3-15,-3-4 1 16</inkml:trace>
  <inkml:trace contextRef="#ctx0" brushRef="#br3" timeOffset="-73432.52">18983 15729 45 0,'7'15'22'0,"7"-15"-17"0,-7 0 43 15,0 0-44-15,0 0 0 0,4 0 2 0,10-3 0 16,7 0-8-16,4-3 0 0,7 0 2 15,3-1 1-15,1 1-9 16,-5-3 0-16,-2-4-10 16,-8-9 0-16</inkml:trace>
  <inkml:trace contextRef="#ctx0" brushRef="#br3" timeOffset="-73255.63">19375 15120 61 0,'14'51'30'0,"28"-14"-37"0,-24-15 52 0,3 10-42 0,7 15 1 0,0 9 1 0,4 19 1 16,0 10-8-16,-11-4 0 15,-7-2 2-15,-14-4 1 16,-7 0-11 0,-4-18 1-16,-13-13-10 0,-8-13 1 15</inkml:trace>
  <inkml:trace contextRef="#ctx0" brushRef="#br3" timeOffset="-72772.47">20161 15500 45 0,'-7'19'22'0,"11"-22"-16"0,-4 3 30 0,0 0-32 0,0 0 1 16,7 0 2-16,7 0 0 15,11 0-9-15,6-4 0 16,12-2 5-16,10 3 1 15,3 0-6-15,0 6 1 16,-10 3-7-16,-7 1 1 0,-11-1-11 16,-10-3 1-16</inkml:trace>
  <inkml:trace contextRef="#ctx0" brushRef="#br3" timeOffset="-72488.33">20140 15779 60 0,'-3'25'30'0,"20"-3"-25"0,-6-22 51 0,10 0-54 0,11-3 1 0,10-3 0 0,14-7 1 0,12 1-7 0,-1-4 1 0,-15 10-6 0,-6-1 1 0,-7 1-13 0,-11-3 0 16</inkml:trace>
  <inkml:trace contextRef="#ctx0" brushRef="#br3" timeOffset="-71222.09">22334 15744 42 0,'-7'13'21'0,"11"-22"-10"0,-4 9 22 0,0 0-29 0,0 0 1 0,0 0 4 16,0 0 1-16,7-4-12 0,7 1 1 0,4 0 7 0,10-3 1 0,4-3-3 0,-4-4 0 0,-3-6-3 0,-4-3 0 0,-7-3-1 15,-4 3 0-15,-6 3-1 16,-4-3 0-16,-14 4-1 15,-11 8 1-15,-3 1-2 16,-7 6 0-16,-4 9 0 16,-7 10 0 702,-3 9 0-718,3 9 1 0,3 1 0 0,12 15 1 0,6 0 2 0,11 13 1 0,17-7 2 0,15-3 1 0,14-5-1 0,-1-11 0 0,15-12 0 0,11-9 0 0,-1-7-3 0,1-9 1 0,6-6-8 0,-3-10 0 0,-7-6-14 0,-7-15 0 0</inkml:trace>
  <inkml:trace contextRef="#ctx0" brushRef="#br3" timeOffset="-71045.19">22902 14380 44 0,'0'4'22'0,"-3"14"-10"0,3-11 21 0,0 2-31 0,0 7 1 0,-4 9 1 0,1 9 1 0,-4 1-6 0,-4 9 1 0,1 9 4 0,2 3 1 0,1 7-3 0,4-3 0 0,3-4-1 0,0-3 0 0,3-12-4 0,4-9 1 0,1-14-7 0,-1-11 1 0,-7-7-9 0,0-13 0 0</inkml:trace>
  <inkml:trace contextRef="#ctx0" brushRef="#br3" timeOffset="-70920.27">22574 14735 53 0,'4'31'26'0,"3"-9"-20"0,0-19 43 0,3 3-45 0,12 1 1 0,13-4 0 0,11-3 1 0,10-3-9 0,22-10 0 0,7 1-3 0,-4-7 1 0,-14-6-14 0,-25 0 1 0</inkml:trace>
  <inkml:trace contextRef="#ctx0" brushRef="#br3" timeOffset="-63024.46">21752 15102 53 0,'18'0'26'0,"-7"-22"-19"0,-8 15 27 16,-3-5-34-16,0-4 1 16,-3 4-1-16,-5-1 0 15,-6-6 0-15,-7 0 0 16,-7 1 0-16,-14 2 1 16,-4 10-1-16,-7 9 0 0,-7 6-1 15,3 13 1-15,-6 19-2 16,-1 6 1-16,1 16-1 15,6 28 0-15,12 3 1 16,9 3 1-16,12 10 1 16,13-13 1-16,18-10 1 15,18-2 1-15,3-19 1 16,0-13 0-16,11-13 0 16,7-12 0-16,7-12-2 15,7-10 1-15,3-9-2 16,4-7 0-16,-10 4-2 15,-8-4 1-15,-10 1-4 16,-11 2 0-16,-7 4-5 16,-10 0 1-16,-11 6-12 15,-7-10 0-15</inkml:trace>
  <inkml:trace contextRef="#ctx0" brushRef="#br1" timeOffset="-55249.15">17847 16199 21 0,'0'0'10'0,"0"-3"1"15,0 3 10 1,0 0-16-16,0 3 1 0,0 0 2 16,0 7 1-16,0 2-11 15,0 4 1-15,-3 0 7 16,3 6 1-16,-4 6-4 15,0 6 0-15,1 4-1 16,-1 0 1-16,1-1-2 16,-1-2 0-16,4-4 0 15,0-6 1-15,4 0-1 16,-1-3 0-16,4-3 0 16,1-3 0-16,-1-4-1 15,3-2 1-15,1-4-1 0,3-6 0 16,-4 0 0-16,12-3 0 15,9-4 0-15,8 7 0 16,7-6 0-16,14-3 0 16,7 2 0-16,4 1 1 15,-1 6-1-15,11 3 1 16,7 0 0-16,11 1 0 16,7-1-1-16,0-3 1 15,3 0-1-15,18 6 1 16,4 0-1-16,6 4 0 15,-3 2 0-15,22 1 0 16,-15 2 0-16,3-2 1 16,15 0-1-16,0-7 1 0,-4-3-1 15,4-3 1-15,7-3 0 16,-11 0 0-16,4 0 0 16,6 3 0-16,-13 0-1 15,10 6 0-15,-3 3 0 16,7 1 1-16,-11-1-1 15,0 0 0-15,1-2-1 16,-8-7 1-16,-18-7 0 16,-3-2 0-16,-14-3-1 15,-3-1 1-15,-1 4 0 16,-10-1 0-16,-18 4 0 16,-11 3 0-16,-3 3-1 15,-7-3 1-15,-10-4-1 16,-4-2 0-16,-11 0 0 0,-10-13 0 15,-11-7-1-15,-14-5 1 16,-4-4 0-16,-6-9 0 16,-4 3 0-16,3 10 0 15,-14-32-4-15,-10 6 0 16,-4-5-10-16,-3-11 0 16</inkml:trace>
  <inkml:trace contextRef="#ctx0" brushRef="#br1" timeOffset="-54003.03">18930 17344 45 0,'18'12'22'0,"-11"4"-18"0,-7-10 23 0,-4 0-25 15,-6 1 0-15,-12 8 1 16,-6 4 0-16,-7 3-4 16,-7 0 0-16,-8-3 3 15,-3-3 0-15,7-4-1 16,8-6 0-16,6 1-1 15,4-4 0-15,3-3 0 16,7 0 0-16,8-6 0 16,3-4 0-16,7-5-1 15,0-4 0-15,10 0 1 16,8 0 0-16,3-6-1 16,7 0 1 30,-3 3 0-46,3 0 0 0,0 3 0 16,4 7 0-16,4 5 0 0,-1 11 0 0,-3 8 0 0,-1 10 0 0,-2 0 0 16,-5 9 0-16,-3 4 0 0,1 2 1 15,2-2-1-15,-6-7 1 16,7-3 0-16,3-6 0 16,4-10 1-16,6-12 0 15,-2-9 0-15,-8-7 1 16,-7-9-1-16,-7 6 1 47,-7-3-2-32,-10-7 1 1,-15-2-2-16,-10 2 0 0,0 7-5 0,-8 7 1 0,-3 5-12 0,1 1 1 0,6 5-1 16,7 7 0-16</inkml:trace>
  <inkml:trace contextRef="#ctx0" brushRef="#br1" timeOffset="-52447.25">20669 17181 47 0,'7'0'23'0,"0"3"-20"0,-7-3 46 0,-7 3-49 0,-3 0 0 0,-11 0 0 0,-8 3 0 0,-2 4 0 0,-5 6 0 0,-2 2 0 15,2 4 1-15,4 7-2 16,-3-7 0-16,7-4 0 16,7-2 0-16,3 0 0 15,8-7 0-15,10 0-1 16,7 4 1-16,7-4 1 15,10 4 0-15,8 3 0 16,3 2 1-16,-3-2-1 125,-7 0 1-125,-7 3-1 0,-8-1 1 0,-6 1-1 0,-8 3 0 16,-6 6-1-16,-8-6 1 0,-3 3-1 93,3-3 1-93,0 0-2 79,-3-6 1 46,7-3-3-125,0-4 0 109,4-3-8-109,6 1 0 78,8-4-2-78,6-10 0 0</inkml:trace>
  <inkml:trace contextRef="#ctx0" brushRef="#br1" timeOffset="-52266.22">20846 17510 46 0,'10'3'23'0,"-17"-6"-31"0,7-3 45 0,-7 3-35 0,-3-1 0 0,-5-2 1 0,-2 0 0 0,-1 9-4 0,1 0 1 0,2 3 2 0,-2 7 0 0,-1 3-1 0,4-1 0 0,0 4-1 0,3 9 1 0,4-3-1 0,7-3 0 0,4-6-1 0,-1-7 1 0,8-9-1 0,-1-9 0 0,8 0-3 0,3-7 1 0,0 0-8 0,1 1 0 0,-1-14-3 0,7 4 0 0</inkml:trace>
  <inkml:trace contextRef="#ctx0" brushRef="#br1" timeOffset="-52110.32">20994 17178 46 0,'-7'43'23'0,"-18"-8"-25"0,22-23 45 0,-5 10-40 0,5 4 0 0,-1-8 1 0,1 7 1 0,3 10-6 0,3-1 0 0,1 4 2 16,3-10 1-16,0 0-5 0,0 1 0 0,4-10-6 0,-1-7 0 0,4-6-7 0,4-9 0 0</inkml:trace>
  <inkml:trace contextRef="#ctx0" brushRef="#br1" timeOffset="-51991.38">21160 17485 28 0,'3'22'14'0,"4"12"-1"0,0-24 17 0,0 2-28 0,0 7 0 16,4 0 3-16,0-3 1 0,-4 2-6 0,0-5 0 0,-4-7 5 0,4-6 1 0,4-6-2 0,3-10 0 0,4-3-1 0,-1-6 0 0,4-3-5 0,1 0 1 0,-5 3-15 0,8 0 1 0</inkml:trace>
  <inkml:trace contextRef="#ctx0" brushRef="#br1" timeOffset="-51855.46">21512 17027 55 0,'-3'53'27'0,"-15"26"-27"0,15-54 40 0,-1 12-40 16,1 4 0-16,3 6 0 15,0-3 1-15,3-6-3 16,1-10 0-16,-1-6-8 16,1-10 1-16,3-15-6 0,0-6 0 15</inkml:trace>
  <inkml:trace contextRef="#ctx0" brushRef="#br1" timeOffset="-51633.55">21244 17303 43 0,'0'25'21'0,"4"-12"-12"0,3-13 34 0,3 0-39 0,5-4 0 0,9 1 1 0,4 0 0 0,4 0-7 16,7 3 0-16,7 0 3 15,0 0 0 1,0 3-7-16,-4 0 1 0,-3 4-6 15,-7-4 0-15,-4 0-6 16,-11-6 0-16</inkml:trace>
  <inkml:trace contextRef="#ctx0" brushRef="#br1" timeOffset="-51503.62">21805 17469 43 0,'-3'32'21'0,"3"18"-24"0,3-41 37 0,1 7-35 0,-4-1 1 0,3-5-7 0,-3-10 1 0,0-6-3 0,0-7 1 0</inkml:trace>
  <inkml:trace contextRef="#ctx0" brushRef="#br1" timeOffset="-50323.06">21805 17309 36 0,'4'32'18'0,"27"-1"-12"0,-20-25 25 0,3 0-30 0,11 1 0 0,-4-1 0 0,7-3 1 0,8 0-3 0,-1 0 1 0,-3 1 0 16,-4-1 1-16,-7 0-1 0,-3-3 0 0,-4-3 0 0,-4-4 0 0,-6 1 0 0,-4-3 1 0,-4-1-1 0,-3 4 1 0,-3 3 0 125,-1 3 0-110,-3 6-2-15,0 4 1 235,3 2-2-235,1 4 0 312,3 3-2-187,3 3 1-125,4-4-2 63,4 1 0-48,6-3-1 63,4-7 1-62,4-2-5-16,3-7 0 0,4-10 1 0,-4-2 1 16</inkml:trace>
  <inkml:trace contextRef="#ctx0" brushRef="#br1" timeOffset="-50091.33">22303 17535 44 0,'14'35'22'0,"-4"-17"-28"0,-10-18 49 0,4 3-43 0,3-3 1 0,3-3-1 0,-2-3 0 0,2-6-1 0,-3-1 0 0,4-3 0 0,3-6 1 0,0 0-1 0,0 4 0 0,0 2 0 0,4 6 1 0,-4 4 1 0,0 3 0 0,0-3-1 0,0 12 1 0,0 10-1 0,1 6 0 0,-1 0-1 0,0 0 0 0,0-4-5 16,3-2 1-16,8 0-8 0,7-4 0 0</inkml:trace>
  <inkml:trace contextRef="#ctx0" brushRef="#br1" timeOffset="-49928.43">23047 17265 32 0,'0'-22'16'0,"0"7"-17"0,0 12 22 0,-4 3-21 0,-6 0 0 0,-4 3 0 0,-4 3 0 0,0 0 0 0,4 4 1 0,0 2 1 0,0 4 0 0,4 6 2 0,3-3 1 0,3-1 1 0,0-2 1 0,8 6 0 0,7-3 0 0,6 3-1 0,11 0 0 0,4-7-2 0,-4-5 0 32,-3-1-3-32,-7 1 1 0,-8-1-4 0,-20 7 0 0,-26 9-9 0,-16 9 0 0,-33 17-6 0,-17-1 1 0</inkml:trace>
  <inkml:trace contextRef="#ctx0" brushRef="#br1" timeOffset="-45653.32">8502 3976 6 0,'-21'-35'3'0,"-4"7"-4"0,18 19 3 16,-4-1-3-16,-6 7 1 15,-11-9 0-15,3 2 0 16,-14-12 1-16,-3 7 1 16,-8-4-1-16,1 0 1 15,-11-6 0-15,-11 6 0 16,-3 0-1-16,-14 10 1 16,0-7-1 30,0 4 0-46,-11-4 0 0,0 0 1 0,-21-3 0 0,4-6 0 16,-11-6 0-16,-4 6 0 0,-20-3 0 0,10 6 1 0,-11 0-3 16,-14 3 1-16,7 3-1 15,-3 7 1-15,-21-7-1 16,13 4 0-16,-3 2 0 16,-17 1 0-16,24 3-1 15,-7-10 1-15,-7 13 0 16,11-7 1-16,0 10 0 15,3 0 0-15,4 3 0 16,13 7 0-16,-9 6 0 16,20 2 1-16,4-2-2 15,7 12 0-15,-4 0 0 16,4 4 1-16,4-1 0 16,-4 4 0-16,18-1 0 0,6 10 0 15,5 3 0-15,-1 0 0 16,18 6 0-16,3 1 0 15,-3 12 0-15,21-1 1 16,0-2 0-16,11 0 0 16,10 9 0-16,0-9 1 15,7 6-1-15,4-3 1 16,-4 9-2-16,15 0 0 16,6 0-1-16,0 7 1 15,11 9-1-15,4-13 1 16,-4 4-1-16,7-4 0 0,4 4 0 15,6-1 0-15,4-9-1 16,1 4 1-16,16 8-3 16,1-8 1-16,3 5-1 15,15 4 1-15,3 3 0 16,0-4 0-16,-11 1 1 16,11-4 0-16,0 1 2 15,4-4 0-15,-4 1 1 16,0-1 0-16,7-3-1 15,-7-9 0-15,0-3-1 16,7 3 1-16,-4-16-1 16,15 3 0-16,-8-3 0 15,19 1 1-15,-8-11 1 16,0 1 0-16,18-3 0 16,-1-4 1-16,12 1-1 15,-12-4 1-15,15-3 0 16,4 4 0-16,-4-7-2 0,14-3 1 15,-14-3-2-15,10-1 1 16,-3-5-1-16,11-1 1 16,-12 1-1-16,12-4 0 15,7-5 0-15,3-1 0 16,0-3 1-16,7 0 0 16,11-3-1-16,-11-10 1 15,4-6 0-15,-1 4 0 0,4-11 1 16,-17-2 1-16,3-3-2 15,-3-4 1-15,6-9-1 16,-10 1 1-16,-3-11-1 16,-8-5 1-16,12-7-3 15,-8-3 1-15,-4 3-1 16,-3 0 0-16,0 0 0 16,-11 13 0-16,1 0-1 15,-12-4 1-15,-16 4 1 16,-5-10 0-16,4-3 0 15,-14-3 0-15,0-9 0 16,-7-13 0-16,-7 9 0 16,-7-8 1-16,-7-1-2 15,-7-7 1-15,-8 11-1 16,-6-7 1-16,-11-1-2 16,-11 1 0-16,-6-6 0 46,-15-13 1-46,-17-3 1 0,-11-3 0 0,-14 3 0 0,-21-3 0 16,-18 6-1-16,-11 9 1 0,-20 10-2 0,-25 10 0 16,-4 12-11-16,-28-4 1 15</inkml:trace>
  <inkml:trace contextRef="#ctx0" brushRef="#br1" timeOffset="-38373.67">22140 7720 36 0,'11'31'18'0,"0"-15"-15"15,-11 0 19-15,-4 15-21 16,-3 10 0-16,0 18 1 16,3 32 0-16,4 16-3 0,0 15 1 15,7 19 1 1,4 0 1-16,-7-3-1 0,-4-12 0 15,-8-16-1-15,1-10 1 16,-3-12-3-16,-4-10 0 16,3-21-4-16,1-17 1 15,6-27-5-15,0-23 0 16,8-30-1-16,0-10 0 16</inkml:trace>
  <inkml:trace contextRef="#ctx0" brushRef="#br1" timeOffset="-37006.39">22070 7748 30 0,'10'28'15'0,"33"-40"-15"0,-26 15 30 15,8 3-28-15,10 1 0 16,1-1 0-16,20 0 1 15,8-3-3-15,10-3 0 16,14 3 4-16,-4 4 0 16,1-4-1-16,7 3 1 15,10-3 0-15,15-6 0 0,-12-3-1 16,12-4 0-16,6 1-3 16,22-10 1-1,81-22-1 1,-25 10 1-16,-25 3-1 15,-10 9 0-15,-4 3 0 16,-3 7 0-16,-11-1 0 16,4 7 1-16,10 0-1 15,-14 6 0-15,8 0 0 16,2-3 0-16,1-3 0 16,-14 3 0-16,10 0 0 15,0-3 0-15,-10 0 0 16,-8 0 1-16,8 3-1 15,0 3 1-15,-4 0-1 0,-4 0 1 16,1 4-1 31,3-1 1-31,-3-3-1-16,3 0 0 0,-7 0 0 0,3-3 0 0,-3 0 0 0,-7 7 0 0,-3-1 0 0,-11 6 0 15,-4 4 0-15,1-3 0 16,-15 2-1-16,-14-2 1 15,0-4 0-15,0 7 1 16,-10-4-1-16,-1 7 0 0,-6 3-1 16,-4 6 1-16,-7-2-1 15,-7-1 1-15,-11 15-1 16,-3 7 0-16,-4 7 0 16,-4 12 0-16,-2-1 0 15,-1 11 1-15,-4-1-1 16,-2 3 0-16,-1 7 1 15,0 6 0-15,0 9 0 16,4-6 0-16,-8 7-1 16,-3-4 1-16,7-3 0 15,-3-9 0-15,-1-4 0 16,1-2 0-16,-4-14 0 16,-3-11 0-16,-1-10 0 15,-3-4 0-15,4-5-1 16,-4-1 1-16,0 1 0 15,-4-10 0-15,1-3 0 0,-1-3 0 16,-3 0-1 0,4-7 1-16,-5-2-1 0,-6-1 1 15,-3-3-1-15,-15-3 1 16,-7 0-1-16,-14 1 1 16,-14-8 0-16,-7-8 0 15,-14-1 0-15,-25-5 0 16,-17 2-1-16,3 3 0 15,-22-2 0-15,-13-4 0 16,7 0 0-16,-18-3 1 16,-14 0 0-16,14-6 0 15,-17 6 0-15,-11 0 1 0,10-6-2 16,-10 3 1-16,3 0-1 16,-6 6 0-16,-4 0-1 15,14 6 0-15,-11 4-1 16,-7 3 1-16,18-1 1 15,-7-2 1-15,4-10 0 16,-1 4 0-16,-6-7-2 16,10 0 1-16,-11-3-9 15,-3 3 1-15,7 3-2 16,14 3 0-16</inkml:trace>
  <inkml:trace contextRef="#ctx0" brushRef="#br1" timeOffset="-33910.73">18535 13606 25 0,'0'-6'12'0,"-14"-10"-2"0,10 13 13 0,1 6-21 0,-1 6 1 16,-3 7 4-16,0 9 0 16,-7 6-8-16,-4 16 1 15,-10 4 5-15,-11 14 0 0,1 4-2 16,-1 10 0-16,0 6-4 15,4-4 0-15,6-18-3 16,8-16 0-16,4-13-7 63,6-12 1-63,8-22-3 0,6-19 0 31</inkml:trace>
  <inkml:trace contextRef="#ctx0" brushRef="#br1" timeOffset="-33702.09">18112 13549 39 0,'10'4'19'0,"8"2"-21"0,-11-6 36 0,0 3-30 0,4 6 0 0,-1 7 4 0,4 9 1 0,0 3-11 0,0 13 1 0,1 0 6 0,-1 3 0 0,0-3-5 15,0-1 0-15,0-5-8 0,0-7 1 0,0-9-9 0,-3-16 0 0</inkml:trace>
  <inkml:trace contextRef="#ctx0" brushRef="#br1" timeOffset="-33310.42">18888 13531 48 0,'7'6'24'15,"-4"-19"-26"-15,-6 10 39 0,-4 3-35 16,-4 6 0-16,-3 10 1 16,-4 9 0-16,-3 7-4 15,-3 15 1-15,-1 3 2 16,4 16 0-16,3-1-1 0,4-2 0 16,3-3-2-16,4-7 0 15,4-9-4-15,6-13 1 16,4-9-7-16,7-9 0 15,8-16-4-15,-1-7 0 16</inkml:trace>
  <inkml:trace contextRef="#ctx0" brushRef="#br1" timeOffset="-33002.42">19173 13712 41 0,'25'22'20'0,"0"-18"-20"0,-22-1 37 0,1 0-33 0,-4 0 0 0,0 0 1 0,-11 3 1 0,-6-2-7 0,-8 2 0 0,-3 0 5 16,0-3 0-16,-1 3-2 16,-2 13 0-16,-1-3-1 15,0 6 1-15,4 9-3 16,3 7 1-16,4-7-2 15,10-6 1-15,11-3-1 32,11-3 0-32,10-6 0 0,0-13 1 0,8-19-1 15,-1-3 1 48,0-3-3-63,-3-16 0 0,-1-3-11 0,-2-9 1 109</inkml:trace>
  <inkml:trace contextRef="#ctx0" brushRef="#br1" timeOffset="-32810.5">19135 13277 49 0,'17'25'24'0,"15"15"-17"0,-21-24 37 0,-1 9-39 0,8 3 0 0,7 10 2 0,6 9 1 0,8 6-11 0,-4 16 1 0,-3-6 5 0,-11 12 1 0,-7-6-6 0,-14-3 1 0,-7 3-7 0,-3-9 1 0,-4-13-13 0,0-13 1 0</inkml:trace>
  <inkml:trace contextRef="#ctx0" brushRef="#br1" timeOffset="-32495.51">19886 13628 56 0,'-3'15'28'0,"10"-21"-28"0,-7 6 42 0,0 0-39 0,3 3 0 16,4-6 3-16,4 0 1 0,6 3-8 15,12 0 0-15,2-3 4 16,1-3 1 0,0 6-5-16,3-3 0 0,-3 3-8 15,-4 0 0-15,-10 3-11 16,-15 0 1-16</inkml:trace>
  <inkml:trace contextRef="#ctx0" brushRef="#br1" timeOffset="-32255.04">19798 13951 75 0,'21'31'37'0,"39"-15"-45"0,-35-16 67 0,17-3-60 0,4-7 1 0,-4-2-3 0,1-1 1 0,-5 1-4 15,-9 2 0-15,-12 1-14 0,-17 6 0 0</inkml:trace>
  <inkml:trace contextRef="#ctx0" brushRef="#br1" timeOffset="-30294.91">21269 13320 48 0,'25'-9'24'0,"-11"-29"-12"16,-14 29 24-16,0-3-35 16,-7-4 1-16,-4 3 0 15,1 1 1-15,-12 5-4 16,-6 4 1-16,-11 10 2 15,-6 8 0-15,-5 7-2 16,1 10 1-16,-8 15-1 16,-3 6 0-16,11 19 0 0,10 16 0 15,11 3 0-15,14 0 1 16,14-10 0-16,17-21 1 16,12-13 0-16,17-13 1 15,13-5-2-15,1-17 0 16,-10-9-2-16,6-9 0 15,1-3-8-15,-8-7 0 16,-7-3-10-16,-3 7 1 16</inkml:trace>
  <inkml:trace contextRef="#ctx0" brushRef="#br1" timeOffset="-25940.42">21400 13816 35 0,'21'0'17'0,"-4"9"-5"0,-6-9 17 16,-4 3-25-1,4 1 0-15,3-4 3 16,3-7 1-16,1-2-10 0,7-7 1 16,-1-6 5-16,1-3 1 15,-4 6-2-15,0 1 0 16,-3-1-2-16,-4 3 0 16,-7 0-2-16,-7 1 1 15,-7 2-1-15,-3 4 0 16,-8 3-1-16,-3 6 1 15,-4 6-1-15,0 6 1 16,1 10 0-16,2 13 0 0,5 6 1 16,6-4 0-16,4 7 1 15,7 0 0-15,11-3 0 16,10-7 0-16,7-6 0 16,11-12 0-16,0-10-3 15,0-12 0-15,-11-6-11 16,4-4 1-16,-4-9-4 15,0-3 1-15</inkml:trace>
  <inkml:trace contextRef="#ctx0" brushRef="#br1" timeOffset="-25566.08">21932 13098 58 0,'14'12'29'0,"-21"-30"-40"0,7 8 56 16,-7 1-45-16,-3 2 0 16,-4 1 0-16,-1 3 0 15,-2 12 0-15,3 4 1 16,0 3-1-16,3 9 1 15,0 9-1-15,1-2 0 16,3-1 0-16,3-3 1 0,4-6-1 16,4-9 0-16,10-10 0 15,3 0 0-15,1-16 0 16,0-8 1-16,-4-8-3 16,-4 1 1-16,-2-6-10 15,-5 2 1-15,-3 1-6 47,0 6 0-31</inkml:trace>
  <inkml:trace contextRef="#ctx0" brushRef="#br1" timeOffset="-25172.17">22038 13643 53 0,'-3'-3'26'0,"10"0"-27"0,-4 0 48 15,4-3-44-15,4 0 0 16,3-1 2-16,7 1 1 0,7 0-7 16,8-1 0-16,-1 1 3 15,-3 3 1-15,-8 0-6 16,-3 3 0-16,-3 0-8 15,-7 3 1-15,-4 0-9 16,-11 3 1-16</inkml:trace>
  <inkml:trace contextRef="#ctx0" brushRef="#br1" timeOffset="-24906.97">22031 13932 61 0,'21'22'30'0,"21"-22"-34"16,-24-3 54-16,7-7-50 0,7-2 0 16,-1 2-2-1,1-2 0-15,-7-1-3 0,-4 1 0 16,0-1-12-16,-3 1 0 16</inkml:trace>
  <inkml:trace contextRef="#ctx0" brushRef="#br1" timeOffset="-24591.06">23029 13352 54 0,'36'9'27'0,"-19"-15"-29"0,-17 6 41 0,0 0-39 16,0 0 0-16,-7-3 0 15,-7 0 1-15,-14 3-1 16,3 6 1-16,-3 7 0 16,-11 8 1-16,-3 14-1 15,-4-7 0-15,0 10 0 16,7 9 1-16,8 6 0 15,6 10 0-15,11-10 0 16,10-6 1-16,11-3 0 0,18-3 0 16,10-13-1-1,8-9 1-15,17-10-2 0,0-9 1 16,-1-6-4-16,-6 0 0 16,-10 0-8-16,-8-7 1 15,-14-9-10-15,-3 3 0 16</inkml:trace>
  <inkml:trace contextRef="#ctx0" brushRef="#br1" timeOffset="-20507.3">17963 14515 29 0,'25'10'14'0,"28"-7"-3"0,-32-3 15 0,7-3-22 16,18 0 0-16,18-4 2 16,-1 1 1-16,22 0-9 15,14 6 1-15,7 3 5 16,-1 3 1-16,-13 4-3 15,0 5 0-15,-4 4-2 16,0 0 1-16,-7-7-2 16,-3-5 0-1,-7-1-5-15,-11-6 1 0,-15-10-9 16,-16 1 0-16</inkml:trace>
  <inkml:trace contextRef="#ctx0" brushRef="#br1" timeOffset="-19968.14">17956 13314 40 0,'4'19'20'0,"-4"0"-18"0,0-7 28 15,0 10-28 1,-4 7 0-16,1 5 1 0,-4 10 0 16,0 12-4-16,-4 17 0 15,4 21 2-15,-3 6 1 16,-5 3-2-16,5 10 0 16,-1-25-5-16,4-16 1 15,0-12-9-15,0-16 0 16</inkml:trace>
  <inkml:trace contextRef="#ctx0" brushRef="#br1" timeOffset="-19425.91">17798 13324 34 0,'53'6'17'16,"3"3"-10"-16,-35-9 22 0,22-3-27 15,16 0 1-15,26-3 2 16,7-7 0-16,24-6-6 15,25-6 0-15,-10-6 3 0,3 0 1 16,-3-10-2 0,-1-3 0-16,-14 3-2 0,-13 4 0 15,-19-1-1-15,-17 3 1 16,-3 7 0-16,-4 9 0 16,-11 10 0-16,-3 9 0 15,-7 9 1-15,-7-2 0 16,-11 8-1-16,-3 14 0 15,-8 2 0-15,-3 13 0 16,-7 3-1-16,-3 9 1 16,-8 4 0-16,0 3 0 62,1 9 1-62,-4 9 0 0,0 16 0 0,3 7 0 16,1 3 0-16,2-1 1 0,5 4-1 0,3 0 1 0,3-16-1 0,-3-10 0 15,0-2-2-15,-3-16 0 0,-4-13-10 16,-18-6 1-16</inkml:trace>
  <inkml:trace contextRef="#ctx0" brushRef="#br1" timeOffset="-18766.22">22493 13095 40 0,'-14'34'20'0,"-11"38"-23"0,18-47 30 16,0 10-27-16,0 18 0 15,0 19 0-15,7 29 1 16,4 5-1-16,-1-2 0 15,1-7 0-15,-1-22 0 16,4-12-3-16,-3-19 0 16,3-16-5-16,3-18 0 15,5-29-3-15,-1-19 1 0</inkml:trace>
  <inkml:trace contextRef="#ctx0" brushRef="#br1" timeOffset="-18270.59">22289 12976 27 0,'3'15'13'0,"22"-5"-4"16,-18-7 24-16,3-3-29 15,12 3 0-15,16 0 3 16,15-3 1-16,18 0-10 15,13-6 1-15,5 3 5 16,9-7 1-16,8 4-3 16,7 0 1-16,-14-4-3 125,-11-2 0-125,-7-1 0 0,-10 1 0 0,-15 5-2 15,-6 7 1-15,-15 7-2 0,-10 2 0 0,-11 13-2 0,-7 6 1 0,-7 16-1 16,-4 16 0-16,-3 9 0 0,0 3 1 0,0 0 2 0,4 3 0 0,-4 7 1 0,3 9 1 0,0-7 1 16,-3 4 1-16,4-9 0 0,-1-17 1 0,4-5 1 0,-3-7 0 0,-1-6 0 15,1-16 0-15,-1-3-1 16,-10-9 1-16,-25-7-2 15,-21-6 1-15,-35-9-3 16,-18 0 1-16,-31 3-9 16,-22 3 1-16,-11-13-7 15,5 4 0-15</inkml:trace>
  <inkml:trace contextRef="#ctx0" brushRef="#br3" timeOffset="-12984.02">23566 15469 51 0,'-22'9'25'0,"26"-15"-16"0,-4 6 25 15,0 0-31-15,7-7 0 16,4-2 3-16,6 3 0 15,11-1-7-15,18 1 1 16,18 3 3-16,-1 3 1 16,8 0-5-16,-4 3 0 15,-4 0-6-15,-13 0 1 16,-11 1-12-16,-11-1 1 16,-14-3-2-16,-14 3 1 0</inkml:trace>
  <inkml:trace contextRef="#ctx0" brushRef="#br3" timeOffset="-12801.46">23640 15701 66 0,'-4'18'33'0,"18"-8"-40"16,-3-10 71-16,14 0-63 16,17 0 1-16,14-3-1 15,-3 0 1-15,7-1-7 16,4 4 0-16,-11 4-8 15,-11-1 1-15,-3-6-8 16,0 6 0-16</inkml:trace>
  <inkml:trace contextRef="#ctx0" brushRef="#br3" timeOffset="-12196.76">25619 15302 44 0,'-4'-3'22'0,"8"-9"-13"0,-4 12 32 16,0 0-37-1,0 0 0-15,-4 3 5 0,-3 9 1 16,-3 4-12-16,-8 15 1 15,-3 10 6-15,-7 3 1 16,-8 22-3-16,-3 0 0 16,-10 12-2-16,3 13 0 15,-3 3-2-15,3 0 1 16,4-9-4-16,3-4 1 16,4-8-4-16,3-14 0 15,7-12-9-15,7-9 1 16,11-19-4-16,0-16 0 0</inkml:trace>
  <inkml:trace contextRef="#ctx0" brushRef="#br3" timeOffset="-11924.7">24867 15287 47 0,'-7'6'23'0,"7"10"-23"15,4-13 42-15,3 9-41 0,7 4 0 16,7 12 2-16,7 10 0 16,8 12-3-16,-8 10 0 15,4-10-1-15,3-6 1 16,-3-7-8-16,-4-12 0 15,0-15-8-15,-3-10 1 16</inkml:trace>
  <inkml:trace contextRef="#ctx0" brushRef="#br3" timeOffset="-11586.09">26106 14982 61 0,'3'13'30'0,"-10"-13"-39"15,0-3 56-15,-7 6-46 16,-7 13 0-16,-4 12 0 16,-3 0 0-16,0 19-2 15,-4 13 1-15,7 18 0 16,4-3 0-16,3 4-3 16,8-10 0-16,3-10-4 0,7-12 0 15,10-12-10-15,15-13 1 16</inkml:trace>
  <inkml:trace contextRef="#ctx0" brushRef="#br3" timeOffset="-11273.99">26515 15202 52 0,'24'9'26'0,"-20"-2"-27"0,-4-7 42 0,-4 0-40 0,-6-3 0 0,-11-1 1 0,-4 4 0 0,-10 4-3 16,-8 5 1-16,1 10 1 15,3 6 1-15,4 9-1 16,0 13 0-16,7-3-1 16,-1 3 1-16,8 7-1 15,11-7 1-15,6-10 0 16,11-12 0-16,4-12-1 15,17-13 0-15,11-13-2 16,-1-5 1-16,5-14-5 16,-1-5 1-16,-3-10-12 15,0-13 1-15</inkml:trace>
  <inkml:trace contextRef="#ctx0" brushRef="#br3" timeOffset="-11003">26522 14722 53 0,'14'63'26'0,"28"9"-27"0,-24-47 40 15,7 10-35-15,6 9 1 0,-2 9 4 16,6 3 0-16,-3 7-11 15,-1 6 0-15,-13 3 6 16,-11 6 0-16,-18 4-4 16,-3 3 0-16,-10-10-10 15,-12-12 1-15,-2-19-10 16,6-10 0-16</inkml:trace>
  <inkml:trace contextRef="#ctx0" brushRef="#br3" timeOffset="-10372.61">27189 15252 52 0,'0'32'26'0,"17"-14"-21"0,-6-11 40 0,-1-1-40 15,5 3 0-15,9 4 3 16,15 9 0-16,7-7-9 16,7-2 0-16,7-7 6 15,-11-3 0-15,-3-9-3 16,-7-3 0-16,-7-4-2 15,-11-3 0-15,-11 1-2 16,-13-4 1-16,-11 3-2 16,-11 1 0-16,-10 8-1 15,-4 7 0-15,-7 10 0 16,0 5 0-16,11 11 1 16,3 14 1-16,4 4 2 15,7 6 0-15,10 10 3 16,8-13 1-16,6 3 1 0,18-3 0 15,18-6-1-15,11-13 1 63,17-12-3-47,0-16 1-16,-7 0-7 0,-4-10 0 15,-7-8-11-15,-10-11 1 0,-7-2-7 0,0-7 0 0</inkml:trace>
  <inkml:trace contextRef="#ctx0" brushRef="#br3" timeOffset="-9623.08">28370 13973 48 0,'0'0'24'0,"-7"12"-16"0,4-5 24 0,-8 8-32 16,-6 4 1-16,-8 3 0 15,-3 12 1-15,-4 17-3 16,0 11 1-16,4 14 1 0,3 8 0 15,8 7-1-15,10 3 1 16,7-3-1 0,14-15 1-16,10-17-4 0,12-21 0 15,-5-23-7-15,1-15 1 16,-7-15-6-16,-15-7 0 16</inkml:trace>
  <inkml:trace contextRef="#ctx0" brushRef="#br3" timeOffset="-9381.74">27852 14484 76 0,'0'34'38'0,"28"-30"-47"0,-10-8 78 0,13-5-68 16,26-7 1-16,24 1-2 15,11-10 0-15,17-7-9 16,8 1 1-16,-8 3-14 15,-28 6 1-15</inkml:trace>
  <inkml:trace contextRef="#ctx0" brushRef="#br3" timeOffset="-5613.88">8647 11796 24 0,'-11'0'12'0,"11"-6"-7"0,0 6 12 0,0 0-12 15,0 0 1 1,4 0 2-16,3 3 0 0,0-3-10 16,0 0 0-16,3 3 8 15,4-3 0-15,4 4-3 16,3-1 0-16,11 3 0 16,-4 0 0-16,7-3-1 15,11 4 1-15,-7-4 0 16,11 0 0-16,-12-3-1 15,5-3 1-15,3 0-1 16,10 0 0-16,0-1 0 16,8 1 0-16,3 3-1 15,7 0 0-15,-3 0-1 16,3 3 1-16,0 1 0 0,0-1 0 16,7 0 1-1,7-3 0-15,-3-6 0 0,-4-4 1 16,11-2-1-16,-4-1 1 15,7-3-2-15,4 1 1 16,-4 2-2-16,-3 4 1 16,0 3-1-16,-4-1 1 15,0 1-1-15,7 0 0 16,-14-4 0-16,1-2 0 16,2 5 0-16,-3-2 0 15,11-3 0-15,7-1 1 16,-7-3-1-16,-11 7 1 0,3-1-1 15,1 7 1-15,-7 0-1 16,3 0 1-16,-11 0-2 16,1 0 0-16,-8 0-3 15,-6 6 0-15,-11 0-4 16,-4 0 0-16,-3 3-12 16,-11 4 1-16</inkml:trace>
  <inkml:trace contextRef="#ctx0" brushRef="#br3" timeOffset="-5223.5">12026 11332 44 0,'21'19'22'0,"32"16"-20"0,-39-32 29 16,4 3-27-16,7 10 0 16,6-1 3-16,8-2 0 15,0-4-9-15,7 4 1 0,3 3 5 16,1-1 1-16,-1 7-2 15,-10 6 0-15,-7 1-3 16,-11 5 1-16,-7 10-2 16,-14-3 1-16,-14 3-3 15,-11 6 1-15,-10 3-4 16,-11 7 1-16,-14 3-7 16,0-13 1-16,4-13-5 15,3-18 0-15</inkml:trace>
  <inkml:trace contextRef="#ctx0" brushRef="#br3" timeOffset="-4953.77">12083 11458 53 0,'10'6'26'0,"4"19"-27"0,-10-15 49 16,3 5-46-16,4 10 0 15,3 10 1-15,3 18 0 16,1 0-5-16,3-9 1 16,-3-3-7-16,-1-6 0 15,-6-23-9-15,-4-6 0 16</inkml:trace>
  <inkml:trace contextRef="#ctx0" brushRef="#br3" timeOffset="-3736.8">13832 11524 37 0,'15'-3'18'0,"-1"3"-6"0,-14 0 19 16,0 0-26-16,3 6 0 15,-6 6 3-15,-4 10 0 16,-8 3-9-16,-6 13 0 16,-3 9 7-16,-12 6 0 15,-6 13-3-15,3 19 1 16,0 9-3-16,-3 0 0 15,-4 6-3-15,7-6 1 32,8-15-3-32,6-16 0 15,11-16-9 17,10-22 0-1,11-25-4-31,0-22 0 0</inkml:trace>
  <inkml:trace contextRef="#ctx0" brushRef="#br3" timeOffset="-3504.34">13402 11593 50 0,'39'40'25'0,"10"-11"-24"0,-38-14 43 0,-1 10-43 15,-3 4 1-15,4 5-1 16,0 7 0-16,-4-3-3 15,3-4 0-15,1-6-4 0,-1 0 1 16,1-15-11-16,0-10 1 16</inkml:trace>
  <inkml:trace contextRef="#ctx0" brushRef="#br3" timeOffset="-3214.5">14326 11194 49 0,'7'10'24'0,"11"-13"-22"0,-18 3 38 0,0 0-36 15,-4 0 0-15,-3 9 4 16,-3 7 0-16,-8 6-10 15,-10 12 0-15,-4 13 6 16,-3 22 1-16,7 3-3 16,7 10 1-16,3 12-2 15,4-6 0-15,7-4-2 16,0 1 0 0,3-16-3-16,11-19 1 0,7-9-7 15,4-16 0-15,10-12-9 16,4-26 0-16</inkml:trace>
  <inkml:trace contextRef="#ctx0" brushRef="#br3" timeOffset="-2778.75">14587 11279 55 0,'7'13'27'0,"0"-13"-29"0,-7 6 44 0,-3 10-40 0,-8 9 1 0,-3 6 1 0,0 13 0 0,-3 3-4 16,-1 16 0-16,4 6 3 16,3 9 1-16,4-6-3 15,7-6 1-15,4-10-5 16,3-12 0-16,0-15-7 16,-4-20 1-16,-3-15-10 15,-3-13 1-15</inkml:trace>
  <inkml:trace contextRef="#ctx0" brushRef="#br3" timeOffset="-2611.86">14182 11662 57 0,'17'12'28'0,"36"16"-26"0,-42-21 49 0,10-1-49 0,11 0 0 0,14-3 0 0,7-3 1 0,-1 0-7 0,-2-6 1 0,-1 0-4 0,1-7 1 0,-5 1-12 0,-2-10 0 0</inkml:trace>
  <inkml:trace contextRef="#ctx0" brushRef="#br3" timeOffset="-2431.94">14855 11157 58 0,'15'59'29'0,"6"1"-30"0,-14-35 47 0,7 13-45 0,11 15 0 0,3 0 3 16,-3 10 0-16,-1 6-5 15,-10 0 0-15,-10 0 1 16,-8 0 1-16,-10-6-4 31,-10-7 1-31,-5-9-13 0,1-15 0 0,-4-17-3 63,11-5 0-63</inkml:trace>
  <inkml:trace contextRef="#ctx0" brushRef="#br3" timeOffset="-2191.08">15565 11436 55 0,'-4'12'27'0,"-3"-5"-25"0,7-7 51 0,0 0-49 0,0 0 1 15,0 0 2-15,7-3 0 16,11-1-10-16,6-5 1 0,5 3 4 16,2-1 0-16,5 1-7 15,-5 0 0-15,-6 3-9 16,-7 3 0-16,-11 3-7 16,-14 3 1-16</inkml:trace>
  <inkml:trace contextRef="#ctx0" brushRef="#br3" timeOffset="-1995.12">15325 11825 76 0,'17'19'38'0,"22"-13"-47"0,-21-3 74 0,24-6-66 0,15-7 1 0,-5-2-9 0,5-1 1 0,-1 4-6 0,-6-1 1 0,-19 4-8 0,-9-3 0 0</inkml:trace>
  <inkml:trace contextRef="#ctx0" brushRef="#br3" timeOffset="557.62">16577 11364 44 0,'18'-41'22'0,"13"16"-18"0,-24 19 22 16,1-1-22-16,-5 1 0 0,-3 6 4 15,0 0 0-15,-7 3-10 16,-4 13 1-16,-10 18 7 16,-10 13 1-16,-8 13-3 15,-11 18 0-15,8 13-3 16,-4 13 0-16,7 9-1 16,4-10 1-16,7-9-4 15,3-15 1-15,7-20-7 16,11-18 1-16,4-19-9 15,3-22 0-15</inkml:trace>
  <inkml:trace contextRef="#ctx0" brushRef="#br3" timeOffset="843.5">16196 11285 57 0,'18'3'28'0,"-11"-9"-27"0,-7 6 45 16,0 0-45-16,3 0 1 16,1 16 1-16,-1 15 0 15,8 10-4-15,3 12 1 16,-3 13 1-16,-1 3 1 16,4-9-3-16,-3-13 1 0,-1-13-7 15,-6-12 1 1,0-15-12-16,-4-17 1 0</inkml:trace>
  <inkml:trace contextRef="#ctx0" brushRef="#br3" timeOffset="1157.32">17082 11151 54 0,'7'12'27'0,"-4"-12"-25"16,-3 0 40-16,-3 0-39 15,-4 6 0-15,-8 7 3 0,-6 9 0 16,-11 0-7-16,-3 15 1 15,7 10 4-15,-4 26 0 16,0 2-2-16,4 13 1 16,0-1-2-16,7-5 0 15,10-4-2-15,8-6 0 16,6-9-3-16,8-16 0 16,3-22-6-16,7-12 1 15,7-10-11-15,1-12 1 16</inkml:trace>
  <inkml:trace contextRef="#ctx0" brushRef="#br3" timeOffset="1922.58">17343 11502 59 0,'7'19'29'0,"0"-16"-37"0,-7-3 48 0,-4 0-40 16,-3 3 1-16,-3 3 0 16,-8 3 1-16,-3 4-2 15,0 6 1-15,-4 0 0 16,0 15 1-1,0 4-1-15,4-1 1 0,4 1-1 16,6 0 0-16,4-1-1 0,7-8 1 16,7-8-1-16,11-14 1 15,3-14-1-15,4-2 1 16,3-16-1-16,0-13 0 16,-3 4-5-16,-4-13 0 15,-3-3-11-15,-4-7 0 16,-4 1-1-16,1-1 0 15</inkml:trace>
  <inkml:trace contextRef="#ctx0" brushRef="#br3" timeOffset="2257.37">17357 11047 58 0,'21'41'29'0,"-14"40"-39"15,3-59 60 1,5 16-48-16,2 12 1 0,11 16 2 16,4 0 1-16,-7 9-7 15,-7 7 1-15,-8-7 3 16,-10-6 0-16,-10-6-4 0,-8-10 0 15,-3-9-5-15,0-13 1 16,3-3-9-16,4-12 1 16,0-16-6-16,10-6 1 15</inkml:trace>
  <inkml:trace contextRef="#ctx0" brushRef="#br3" timeOffset="2842.94">17836 11527 47 0,'0'15'23'0,"4"4"-20"0,-4-16 40 0,0 4-39 16,4-4 0-16,-1 0 4 16,4 6 1-16,0-5-10 15,0 2 1-15,4 0 6 16,-1-3 1-16,1-3-2 16,0 3 0-16,-1 0-2 15,8 4 0-15,3-14-1 0,4 4 0 16,6-6-1-1,5 0 0-15,-1-10-1 16,0 0 0-16,-3-3-1 0,0-3 1 16,-8 0-2-16,-2-3 1 15,-5-1-1-15,-6 1 1 16,-4 6-1-16,-7 6 1 16,-7 1 0-16,-4 5 0 15,-3 1-1-15,-4 0 1 16,-3 5-1-16,-7 4 0 15,-4 13 0-15,1 0 1 16,2 5-1-16,1 4 1 16,7 7 1-16,3 5 0 15,4 10 0-15,7 3 1 0,0 6 0 16,0 4 0 0,11-10 0-16,6-10 1 0,11-2-1 15,8-13 0 48,9-10-1-48,8-5 0-15,0-11-4 0,-4-8 1 0,-3-4-9 0,-7-3 1 0,-11 1-9 0,-7-1 0 16</inkml:trace>
  <inkml:trace contextRef="#ctx0" brushRef="#br3" timeOffset="3525.96">18228 10740 46 0,'-7'0'23'0,"3"3"-17"0,4-9 34 0,0 6-37 15,0 0 0-15,0 0 5 16,8 3 0-16,2-3-9 15,8-3 1-15,10-1 5 0,4 4 1 16,-1 0-2 0,1 4 0-16,-7-4-2 0,-4 0 0 15,-3 9-3-15,-8 7 1 16,-10 9-1-16,-3 0 1 16,-4 3-1-16,-7 3 0 15,-1 4 0-15,1 3 1 16,0-7 0-16,4-12 0 15,-1-4 0-15,8 4 0 16,3-6 0-16,7-1 1 16,7-2-2-16,7-1 0 15,-3-3-4-15,10 1 1 16,0-4-7-16,4-3 0 0,7 0-8 16,-4-6 0-16</inkml:trace>
  <inkml:trace contextRef="#ctx0" brushRef="#br3" timeOffset="3827.51">18778 10570 54 0,'0'29'27'16,"-14"2"-26"-16,7-22 45 0,0 7-44 15,0 0 1-15,0 3 2 16,0 15 0-16,3 4-6 16,4 6 0-16,0 12 4 0,4-9 0 15,0-6-2-15,-1-7 0 16,1-9-5-16,-1-3 0 16,-3-9-6-16,-3-4 1 15,-8-9-10-15,-3-9 1 16</inkml:trace>
  <inkml:trace contextRef="#ctx0" brushRef="#br3" timeOffset="3999.41">18514 10884 46 0,'3'9'23'0,"33"13"-9"0,-19-19 34 0,8 1-42 16,7 2 1-16,14-3 1 16,10-6 0-16,7-7-12 15,-3-5 1-15,0 2-1 16,-3 4 1-16,-15-1-17 15,-14 4 1-15</inkml:trace>
  <inkml:trace contextRef="#ctx0" brushRef="#br2" timeOffset="12810.07">13526 6986 29 0,'0'0'14'0,"3"13"-5"0,-3-10 15 16,0 6-21-16,4 10 1 15,-4 12 2-15,3-2 0 16,-3 21-7-16,4 22 0 0,-8 25 6 15,4 22 1-15,0 29-3 16,11 21 1 0,3 10 0-16,7 21 0 0,4 23-2 15,3 3 1-15,0 0-2 16,-3-19 1-16,-4-22-1 16,-7-16 1-16,-3-25-4 15,-8-21 1-15,1-23-6 16,-4-22 1-16,0-24-11 15,10-29 1-15</inkml:trace>
  <inkml:trace contextRef="#ctx0" brushRef="#br2" timeOffset="14636.94">13483 6666 31 0,'11'0'15'0,"13"-9"-10"0,-16 9 14 15,6 0-17-15,7 0 1 16,11-3 2-16,10 0 1 16,11 6-6-16,14-6 0 15,7 3 5-15,4 0 0 0,13 0-1 16,12 3 0-16,9 0-1 16,1 0 1-16,14-3-2 15,14 0 1-15,1 0-2 16,13 0 1-16,18-9 0 15,-4-7 0-15,18 0-1 16,21 1 0-16,-3 5-1 16,20 4 0-16,-2 9 0 15,20 0 1-15,-3-3-1 16,21 10 1-16,-10-7 0 16,20 0 0-16,-10-13 0 15,21 4 0-15,-3-3-1 16,17 3 1-16,-3 2-1 15,11 11 1-15,-8 2-1 16,-7 7 0 0,248 9 0-16,-97-13 1 15,-41-8 0 1,-50-4 1-16,-6-7-2 0,-22-2 1 16,-4-10-1-16,-3 3 1 15,-3 1-1 1,10 5 0-16,-11 4-1 0,15 3 0 15,-19-3 2-15,8-7 0 16,-7 7-1-16,-14-7 0 16,11 1 0-16,-15-4 0 0,11 0 0 15,-15 1 1-15,1-1-2 16,-11 0 0-16,-3 4 1 16,-11-1 0-16,-3 4 0 15,3-4 0-15,-25 4 0 16,0-4 0-16,-20-2 0 15,-5-1 0-15,-13-3 0 63,-8 10 0-63,-17-4-1 0,-18 4 1 0,-6 9-1 0,-5 6 1 0,-20 10-2 16,-22-1 1-16,-7 10 0 0,-7 1 0 0,-6 11-1 15,-15 16 0-15,-11 7 0 16,-3 9 1-16,-7 9 0 15,-4 17 0-15,-3 8 1 16,-4 13 0-16,-7 6 1 16,-3 13 0-16,-4 6 0 15,-7 0 0-15,-7 13-1 0,-3 9 1 16,-8 0-1-16,-3 7 1 16,-3 8-2-16,-1-12 1 15,1 10 0-15,3-3 1 16,0-7-1-16,-1-19 0 15,1-3 0-15,0-6 0 16,0-12 0-16,0-7 0 16,-3-19-1-16,-4 4 0 15,-4-13 0-15,-7-13 1 16,-7-3-1-16,8-18 1 0,-19-7-1 16,-9-3 0-16,-19-9 0 15,-10-10 1-15,-18-9-1 16,0-1 0-16,-21 1 0 15,-17-6 1-15,-4-4 0 16,-22 1 0-16,-13-10-1 16,-11 0 1-16,-18-3-1 15,-6-7 1-15,-29-9 0 16,-7-6 0-16,-32 3 0 16,-7-3 0-16,-20-6 0 15,-16-4 1-15,-9 7-1 16,-18-10 1-16,-15-2-1 15,-17-4 1-15,4-3-1 0,-29 12 0 16,4 1 0 0,-4 2 0-16,4-2 0 15,-21-4 0-15,3 7 1 0,0 3 0 16,4-1 0-16,-4 1 0 16,-10 3 0-16,6 3 1 15,12 0-1-15,-1 0 1 16,-18-6-1-16,8 12 0 15,7 1 0-15,7-4 1 16,-8 3-2-16,5 4 1 16,16 2-2-16,-2-2 0 15,17 5-4-15,25 1 0 16,-8 0-12-16,18-3 1 0,15 5-1 16,49 20 0-16</inkml:trace>
  <inkml:trace contextRef="#ctx0" brushRef="#br2" timeOffset="17506.05">15744 9743 23 0,'-3'6'11'0,"3"-6"1"0,0 0 12 16,3 3-22-16,1 0 0 15,0 3 2-15,-1 7 1 16,1-1-6-16,3 7 1 16,0 9 2-16,0 4 1 15,0-7-1-15,0 3 1 16,0 0-1-16,4 4 1 16,3 2-1-16,7-2 1 15,0-7 0-15,4 0 1 16,10 0-1-16,4 3 0 0,10-3-1 15,4 0 0-15,0-3-1 16,14 3 1 31,11 3-2-47,10-6 1 0,14 4 0 16,-3 2 0-16,10-3-1 0,11-3 0 0,11-7 0 0,-4 1 1 0,10-10-1 15,11 4 0-15,-3-10 0 16,-4-3 0-16,0 3 0 15,7 3 0-15,-10-6 0 16,-7 3 0-16,-1-3 1 16,-3-4 0-16,0-12-1 15,-18 4 1-15,-3-7-1 16,0-6 1-16,-4-4-1 16,-6-2 0-16,-1 12-1 0,-3 3 0 15,-11 3 0-15,7 7 1 16,0 3 0-16,4 3 0 15,7-4 0-15,-1 1 0 16,-9 3 0-16,9 3 1 16,-6 3-1-16,3 10 0 15,1 5 0 1,-8 7 0-16,-7 10 0 0,-7 15 0 16,0 3 0-16,-7 16 0 15,-7-9-1-15,-10 6 1 0,-8 6-1 16,-3 6 1-16,-4-2-1 15,0-4 0-15,4 6 0 16,-4-3 1-16,4-3 0 16,0 4 0-16,0-7 0 15,7 3 1-15,3-9 0 16,7-4 1-16,8-18-1 16,10-7 0-16,7-9 0 15,-10-3 1-15,-1-12-1 16,8-1 1-16,0-12-1 15,3-3 0-15,7-10-1 16,-3-3 0-16,-8 4-1 16,4-4 0-16,4 3-3 15,0 4 1-15,-1 5-13 16,-3 7 1-16,-21 0-2 16,-10 7 1-16</inkml:trace>
  <inkml:trace contextRef="#ctx0" brushRef="#br2" timeOffset="17926.76">22352 11000 41 0,'11'25'20'0,"31"-9"-16"16,-21-7 35-16,14 1-37 15,11 5 1-15,14 7 0 16,7 6 1-16,-10-2-5 15,-8-1 1-15,-3-3 2 16,-4-4 1-16,-14 11-3 16,-13 2 1-16,-8 16-1 15,-11 3 0-15,-10 7-2 16,-14-1 1-16,-4 0-3 16,-3-2 1-16,-4-1-2 0,4-12 0 15,3-10-10-15,7-3 1 16,4-18 0-1,10-10 1-15</inkml:trace>
  <inkml:trace contextRef="#ctx0" brushRef="#br2" timeOffset="18201.99">22370 11060 54 0,'10'53'27'0,"4"28"-33"0,-10-55 58 0,6 17-52 0,8 17 1 0,10 3-1 0,-3-7 1 0,0-3-6 0,-1-9 1 0,-2-12-12 15,-8-17 1-15</inkml:trace>
  <inkml:trace contextRef="#ctx0" brushRef="#br2" timeOffset="19774.68">23735 10257 40 0,'7'0'20'0,"14"-13"-17"0,-17 7 20 16,-4 6-20-16,0-6 0 16,-7 6 0-16,-4 6 0 15,-7 10-4-15,-6 2 1 16,-8 8 3-16,-3 8 0 16,-1 10-2-16,5 6 1 15,6 10-1-15,0 2 1 16,4 7-1-16,10 0 0 15,4 4-1-15,7-8 0 16,11-8 0-16,14-13 1 16,3-7 0-16,11-8 0 0,10-11-1 15,4-14 0-15,-4-14 1 16,-10 4 1-16,0-16-2 16,-4-6 1-16,-6-7-1 15,-8-2 1-15,-11 5-1 16,-6 4 1-16,-11 6-1 15,-14 6 1-15,-11 7-1 16,-3 9 0-16,-1 9-1 16,1 7 0-16,0 0-1 15,3-1 1-15,4-2-4 16,7-1 0-16,10-8-8 16,15-4 0-16,13-13-1 15,11-3 0-15</inkml:trace>
  <inkml:trace contextRef="#ctx0" brushRef="#br2" timeOffset="20299.93">23978 10853 52 0,'-3'3'26'0,"10"-10"-28"0,-7 7 54 0,0 0-50 16,7-3 1-16,-7 3 2 15,7-3 1-15,7 0-8 16,0-3 1-16,4 0 4 16,-4-4 0-16,0 1-2 15,0-10 1-15,-3 6-2 16,-4 1 0-16,-4-4-2 16,-6 4 1-16,-4 2-2 15,-4-2 1-15,-3 9-2 16,0 6 1-16,3 0-1 15,1 12 1-15,-1 4 1 16,1 0 1-16,3 6 0 0,3 3 0 16,4 7 1-16,0-1 1 15,4 1-1-15,10-7 1 16,0-3-2-16,7-12 1 16,4-13-4-16,-1-3 1 15,1-10-8-15,0 1 1 16,-1-4-5-16,-6-3 0 15</inkml:trace>
  <inkml:trace contextRef="#ctx0" brushRef="#br2" timeOffset="20856.74">24261 10871 39 0,'0'10'19'0,"7"12"-11"0,-4-19 31 0,-3 3-36 0,0 0 0 0,0-2 1 16,4-1 1-16,-4-3-7 0,0 0 1 15,3-10 3-15,1 1 1 0,-1-4-2 16,4-2 0-16,0-4-1 16,4-3 0-16,0 3 0 15,-1 7 0-15,1 2 0 16,-1 1 0-16,4-4 0 16,-3 7 1-16,0 6-1 15,-1 6 1-15,1 10-1 16,-1 0 1-16,-3-1-1 15,0 1 0-15,0 0-1 16,4-1 1-16,-4-2 0 16,0-1 0-16,0 1 0 15,0-1 0-15,0-2 0 0,0-1 1 16,0 1-1-16,4-1 1 16,-4-6 0-16,4 0 1 15,3-12 0-15,3 0 1 16,5-4 0-16,2-6 0 15,1-3-1-15,-4 3 0 16,-3-3-1-16,-4 1 0 16,-4 2-2-16,-6 3 1 15,-4 3-2-15,-7 4 1 16,-4 6-1-16,1 6 0 16,-1 6 0-16,-3 10 1 0,3 0 0 15,1 6 0-15,6-3 0 16,4 3 1-16,7 0-1 15,8-3 1-15,2-6-3 16,4-7 0-16,1-2-6 16,-1-4 1-16,0-9-9 15,4-7 1-15</inkml:trace>
  <inkml:trace contextRef="#ctx0" brushRef="#br2" timeOffset="21559.82">24888 10893 39 0,'4'16'19'0,"0"-10"-16"0,-4-6 26 0,-4-3-25 0,0-3 1 15,1 0 0 1,-1-1 0-16,1-5-7 0,-1-1 0 16,4-2 5-16,0-1 0 15,4 3-2-15,3 1 0 16,4-1-1-16,6 1 1 15,4 2 0-15,4 1 0 16,-4 3-1-16,0 3 1 16,-3 3-1-16,0-4 1 15,-4 8-1-15,-4-1 0 0,4 3-2 16,-3-3 1 0,0 3-2-16,-4 1 1 0,3-1-1 15,-6 0 1-15,-1 0-2 16,1 1 1-16,3-1 0 15,-4-3 1-15,1 0 1 16,-4-3 0-16,3 3 0 16,5-6 1-16,-1 3 0 15,0-3 1-15,3 3-1 16,-3 3 0-16,0 0 0 16,4 4 1-16,0-1-1 15,-1 6 1-15,4 1-1 16,0 0 0-16,-3 2 0 15,-1-2 0-15,1-4 1 16,3-6 1-16,0-3 0 0,4-6 0 16,3-3 0-1,4-7 1-15,3-6-2 0,4-3 1 16,3-6-1-16,-3-13 0 16,-4-3-1-16,-3-13 0 15,-8-6 0-15,-3-3 0 16,-6 0-1-16,-5 7 1 15,-6 8-1-15,-5 10 1 16,-2 13 0-16,-8 12 0 16,1 22 0-16,-1 19 1 15,7 25 0-15,1 16 0 16,3 19 0-16,3 15 1 16,4 9-1-16,4-5 0 15,-1-20-3-15,4-18 1 0,0-16-9 16,-3-19 0-16,-8-9-5 15,-3-13 0-15</inkml:trace>
  <inkml:trace contextRef="#ctx0" brushRef="#br2" timeOffset="22129.16">23999 11288 46 0,'8'0'23'0,"-5"4"-19"0,-3-4 41 0,-3 0-43 16,3 0 1-16,-8 6 0 15,-6 3 1-15,-7 10-5 16,-11 3 0-16,1 0 3 15,-1 3 0-15,-3-3-2 16,3 6 1-16,4-3-2 16,3 0 1-16,7-3-1 15,8-3 1-15,3-6-1 16,10 2 1-16,15-5 0 16,7 6 0-16,3-4 0 15,0-6 1-15,-3 7 0 94,-8-1 0-94,-10 7-1 0,-10 9 0 0,-15 7 0 0,-10-7 0 0,-4 0-1 0,1 1 0 0,2-4-4 0,5-3 0 0,13-13-12 0,11-6 1 16</inkml:trace>
  <inkml:trace contextRef="#ctx0" brushRef="#br2" timeOffset="22434.82">24059 11709 37 0,'39'9'18'0,"7"-12"-7"0,-35 0 19 0,-4 0-26 0,0 0 1 16,-4-1 2-16,1 1 0 0,-8-3-9 0,-6 0 0 0,-8 3 6 0,-3-1 1 0,-4 4-3 15,8 4 1-15,-5 5-2 16,5 7 0-16,-4 3 0 16,3 6 1-16,4-7-2 15,3-2 1-15,8-3-2 16,10-4 1-16,3-9-1 16,12-9 0-16,2-7-2 15,-3-6 1-15,1-3-5 16,-1 6 0-16,-7-15-9 15,-7-7 0-15</inkml:trace>
  <inkml:trace contextRef="#ctx0" brushRef="#br2" timeOffset="22820.56">24253 11110 35 0,'-7'0'17'0,"0"-3"-4"0,7 3 19 0,-3 6-27 16,-1 3 1-16,4 13 2 16,0 10 1-16,0 5-11 15,0 17 0-15,0 15 7 16,-3 9 0-16,-1 10-3 16,-3-16 0-16,4-3-2 15,-1-16 1-15,1-12-3 16,3-13 1-16,3-12-6 15,4-7 1-15,4-9-11 16,6-15 1-16</inkml:trace>
  <inkml:trace contextRef="#ctx0" brushRef="#br2" timeOffset="23226.55">24504 11718 59 0,'3'47'29'0,"-6"-12"-31"0,3-29 48 16,0 0-45-16,0-3 0 16,0 0 0-16,0-3 1 15,3-6-3-15,5-6 1 16,-1-4-1-16,0-3 1 0,0-3-2 15,0 0 0-15,-7 7-2 16,3-4 1-16,1 0 0 16,-1 3 0-16,8 4 0 15,3 5 1-15,4 4 2 16,3 6 0-16,4 1 2 16,-4 5 1-16,0 10 0 15,0 9 1-15,0 3-1 16,0-6 0-16,1 4-1 15,-1-4 1-15,3-3-5 16,1-3 0-16,0-7-9 16,-4-12 0-16,-3-6-6 15,-4-7 0-15</inkml:trace>
  <inkml:trace contextRef="#ctx0" brushRef="#br2" timeOffset="23729.9">25961 11122 61 0,'-11'0'30'16,"4"7"-36"-16,7-4 55 0,0 0-49 0,0 0 1 15,0 0-1-15,4 3 1 16,-1 4-6-16,8-1 0 16,-4 1-12-16,0-4 1 15</inkml:trace>
  <inkml:trace contextRef="#ctx0" brushRef="#br2" timeOffset="24020.56">25894 11376 59 0,'21'35'29'0,"7"-35"-27"0,-21-3 44 0,4 3-47 15,-4 0 0 1,0 3-9-16,-3 0 0 0,-4-3-2 16,-4-6 1-16</inkml:trace>
  <inkml:trace contextRef="#ctx0" brushRef="#br2" timeOffset="24491.5">26836 11103 48 0,'3'-6'24'0,"-10"12"-14"15,0-6 32-15,-7 4-39 16,4 8 0-16,-8 10 2 16,-7 9 1-16,-10 1-8 15,-11 15 1-15,-7 12 4 16,4 17 0-16,-8 12-3 15,1-1 1-15,3 4-4 0,11-12 1 16,10-20-6-16,11-18 1 16,10-22-8-16,8-22 0 15,10-13-2-15,3-22 0 16</inkml:trace>
  <inkml:trace contextRef="#ctx0" brushRef="#br2" timeOffset="24777.41">26377 11097 44 0,'11'10'22'15,"-1"24"-17"-15,-6-21 42 0,-1 5-45 0,1 8 1 0,-1-8 0 16,1 7 1-16,3 7-6 16,0 2 1-16,0 4 2 15,4-4 0-15,-1-5-4 16,-3-7 1-16,0-10-8 15,1-9 0-15,-1-12-6 16,3-13 0-16</inkml:trace>
  <inkml:trace contextRef="#ctx0" brushRef="#br2" timeOffset="25018.28">27316 10906 56 0,'3'22'28'0,"-6"-28"-33"0,-1 6 50 16,4 3-42-16,-3 3 0 15,-8 7 3-15,-3 15 0 16,-11-3-8-16,-7 16 1 15,-6 9 4-15,-1 0 1 16,4 10-2-16,6-1 1 0,5 7-4 16,6-3 1-16,7-10-4 15,15-9 0-15,10-13-6 16,11-12 0-16,3-16-9 16,0-15 1-16</inkml:trace>
  <inkml:trace contextRef="#ctx0" brushRef="#br2" timeOffset="25259.14">27563 10953 52 0,'3'31'26'0,"-31"41"-26"15,17-59 42-15,1 9-39 0,-11 9 0 31,-25 35 1-31,17 6 0 16,5 0-6-16,6-3 0 16,0-15 0-16,8-10 1 15,3-13-12-15,7-15 1 16,0-23-5-16,0-11 1 16</inkml:trace>
  <inkml:trace contextRef="#ctx0" brushRef="#br2" timeOffset="25486.59">27256 11323 62 0,'21'31'31'0,"-7"-37"-31"0,-7 6 60 0,-7 3-58 16,11-3 0-16,6 0 0 15,11-3 0-15,4 3-6 16,7-6 0-16,3-4-4 15,-3 1 1-15,-4-4-13 16,-3-15 1-16</inkml:trace>
  <inkml:trace contextRef="#ctx0" brushRef="#br2" timeOffset="25795.41">27644 10768 60 0,'17'38'30'0,"4"5"-31"0,-10-21 47 15,7 10-43-15,6 9 1 16,1-1 1-16,-4 14 0 16,-3-4-7-16,-8 3 0 15,-10 7 4-15,-10-1 0 16,-4 4-8-16,-14-7 1 15,-4-5-14 126,0-14 0-141</inkml:trace>
  <inkml:trace contextRef="#ctx0" brushRef="#br2" timeOffset="26124.88">28166 11166 64 0,'-4'16'32'0,"11"-13"-27"0,0-3 48 0,4 3-51 0,7 0 0 0,6-3 1 0,8 0 1 15,-4-3-6-15,15 0 1 16,6-3-1-16,-7 3 1 15,1-4-8-15,-15 4 0 16,-7 3-12-16,-17 0 1 0</inkml:trace>
  <inkml:trace contextRef="#ctx0" brushRef="#br2" timeOffset="26327.93">28138 11426 72 0,'3'35'36'0,"18"-19"-33"0,-7-16 62 0,8 0-62 0,9 0 1 0,5-7-1 0,9 1 1 0,5-3-8 15,-1 2 1-15,-6 1-3 16,-8 3 1-16,-14 3-19 16,-14-6 1-16,-7 6-1 15,4 3 1-15</inkml:trace>
  <inkml:trace contextRef="#ctx0" brushRef="#br2" timeOffset="27799.1">29471 11129 53 0,'0'3'26'0,"-7"-3"-15"16,0 0 27-16,0 3-36 15,-4 3 1-15,-6 7 1 16,-4 9 0-16,-8 0-5 16,-2 9 0-16,-5 19 3 15,-3 13 1-15,-3 12-3 16,-4 13 0-16,0 0-2 0,8-1 0 16,6-11-3-16,7-14 1 46,8-8-5-46,2-20 0 0,5-12-8 157,10-28 0-48</inkml:trace>
  <inkml:trace contextRef="#ctx0" brushRef="#br2" timeOffset="28045.12">29012 11191 52 0,'8'38'26'0,"-12"0"-27"0,8-26 43 0,-1 10-41 0,8 9 1 0,3 7 0 0,0 0 1 0,0-4-5 0,0 1 1 0,0-10-3 0,0-10 1 0,0-8-11 16,1-14 1-16,-1-8-3 0,7-10 0 0</inkml:trace>
  <inkml:trace contextRef="#ctx0" brushRef="#br2" timeOffset="28290.1">29750 11154 58 0,'0'6'29'0,"0"-9"-38"0,-4 3 59 0,-3 3-48 0,-3 6 1 0,-5 4 2 0,-6 6 0 0,-7 3-6 0,-4 9 0 16,4 10 4-16,3 9 0 0,4 6-2 15,4 4 1-15,3 3-2 16,3-4 0-16,4-5-3 16,7-14 1-16,0-11-5 15,10-14 0-15,12-12-10 16,9-9 0 62,5-6-2-15,2-7 1-63</inkml:trace>
  <inkml:trace contextRef="#ctx0" brushRef="#br2" timeOffset="28505.03">29993 11332 55 0,'28'44'27'15,"-24"-37"-35"-15,-8-11 56 0,-3 4-47 0,-7 0 1 0,-3-3 1 0,-15 3 1 0,4 0-4 0,-4 3 1 0,0 4 2 0,4 5 0 0,0 7-1 0,-1 0 0 0,5 6-2 0,10 6 0 0,7 4-2 0,3-13 0 16,15-7-1-16,10 1 1 16,7-16-2-16,4-9 1 15,0-10-3-15,-4-6 1 78,0-13-9-78,0-6 1 0,-7-6-3 0,-7-3 1 0</inkml:trace>
  <inkml:trace contextRef="#ctx0" brushRef="#br2" timeOffset="28729.94">30011 10997 57 0,'14'53'28'0,"4"4"-32"0,-15-35 56 0,4 9-48 0,0 10 0 0,4 6 1 16,-1 12 0-16,-3 4-7 15,-3 0 0-15,-4 6 3 0,-7 0 1 16,0-10-7 0,-4-15 1 15,1-6-11-31,-4-13 1 0,-4-13-5 31,4-12 0 0</inkml:trace>
  <inkml:trace contextRef="#ctx0" brushRef="#br2" timeOffset="29854.42">30600 11524 39 0,'-4'18'19'0,"8"-11"-8"0,-4-7 31 0,3 6-36 0,-3-3 0 0,8 0 5 0,6 0 0 0,7-3-13 0,7 0 0 0,4-3 9 0,0-6 1 0,-1-4-4 0,-2-5 0 0,-5-4-3 0,-3-3 0 0,-3-4-1 0,-7-5 0 0,-8 9-2 0,-6 3 0 0,-8 3-1 0,-3 3 0 63,-7 7-2-63,-11-1 1 0,-3 23-1 62,3 3 0-62,0 9 2 16,4 9 1 125,7 13 3-141,3 0 0 15,8 13 3-15,10 6 1 0,3-13 0 0,15 0 1 63,10-6 0-63,7-12 0 94,15-13-3-94,13-16 1 15,4-3-5 95,-7-12 1-110,0-10-9 109,-7-6 1-109,-4-3-14 16,-10-7 0-16</inkml:trace>
  <inkml:trace contextRef="#ctx0" brushRef="#br2" timeOffset="30455.97">31249 10238 48 0,'7'0'24'0,"-3"19"-15"0,-4-7 28 0,0 4-34 0,-4 6 0 0,1 3 2 16,-1 19 0-16,1-3-7 0,-1 6 1 16,0 0 3-16,4 0 1 15,0-10-4-15,-3-2 1 16,3-4-4-16,3-12 1 16,5-3-9-16,2-10 1 15,8-9-6-15,6-10 0 16</inkml:trace>
  <inkml:trace contextRef="#ctx0" brushRef="#br2" timeOffset="30741.6">31538 10363 51 0,'0'32'25'0,"-24"27"-29"0,13-40 44 0,-10 0-39 0,-7 6 1 0,3 0 0 0,0 3 1 0,-6 1-3 0,2-7 0 0,5-4 2 0,2-5 1 0,8-4-2 0,4-2 1 0,6-7 0 0,15 0 0 0,3-4-2 0,7 4 1 0,11 0 0 16,0 4 0-16,-1 2 0 31,1 3 0-31,0 1-1 0,-7-1 1 0,-8 13-1 94,-6-3 0-94,-4 6-1 0,-7 0 0 0,-4 0-3 0,1-3 0 46,-1-3-4-30,4-7 1-16,4-5-10 16,3-4 1-16,3-13 0 0,5-5 1 0</inkml:trace>
  <inkml:trace contextRef="#ctx0" brushRef="#br2" timeOffset="30937.52">31909 10247 48 0,'-11'32'24'0,"-38"5"-30"0,38-24 50 0,-3 9-42 0,-4 16 1 0,1-1 1 0,-1 7 0 0,4 9-6 0,3 1 0 0,4-4 2 0,4-6 0 0,-1-7-6 0,11-15 0 0,0-15-10 0,1-11 1 0</inkml:trace>
  <inkml:trace contextRef="#ctx0" brushRef="#br2" timeOffset="31092.43">31591 10530 70 0,'39'15'35'0,"10"-8"-37"0,-34-11 65 0,20 1-63 0,11 0 1 15,7-9-5-15,0-4 1 16,-8 0-9-16,-9 7 1 15,-15 3-10-15,-7-4 1 16</inkml:trace>
  <inkml:trace contextRef="#ctx0" brushRef="#br2" timeOffset="42758.1">11822 15199 10 0,'3'6'5'0,"1"-9"-6"16,-4 3 5-16,0 0-8 16,0-3 0-16</inkml:trace>
  <inkml:trace contextRef="#ctx0" brushRef="#br2" timeOffset="44695.62">11797 15202 31 0,'-4'-3'15'0,"4"-7"-13"0,0 10 30 15,0 0-30-15,4-3 1 16,-4 3 1-16,7 0 1 16,-4 0-6-16,1 0 1 15,-4 0 3-15,4 0 1 16,-1 0-2-16,4 0 1 15,-7 0-1-15,7-3 0 16,-7 3-1-16,4 0 1 0,-4 0-2 16,0 0 1-16,3 0-1 15,1 3 1-15,-1 0-1 16,-3-3 0-16,4 0 0 16,-4 0 0-16,0 0 0 15,3 7 0-15,-3-7 0 16,0 0 0-16,0 0 0 15,0 0 0-15,0 0 0 16,0 0 1-16,0 0-1 16,0 0 1-16,0 0-1 15,0 0 1-15,0 0-1 16,0 3 1-16,0-3-1 16,0 3 0-16,0-3 0 15,0 0 0-15,0-3 0 16,0 0 1-16,-3 3-1 15,3-7 0-15,-4 7 0 16,1 0 1-16,-1 0-1 16,1 7 0-16,-1-4 0 0,1-3 0 15,-1 3 0-15,4 3 1 16,-3-3-1 0,-1-3 0-16,1 0 0 0,3 0 0 15,-4-3 0-15,4 0 0 16,0 3 0-16,0 0 0 15,0-3 0-15,0 3 1 16,0 0-1-16,0 3 0 16,0-6 0-16,0 6 1 15,0-6-1-15,0 3 0 16,0 0-1-16,0 0 1 0,0 0 0 16,0 0 1-16,0 0-1 15,0 0 0-15,0 3 0 16,0 0 0-16,0-3 0 15,0 0 0-15,0 0 0 16,0 3 0-16,0-3-1 16,0 0 1-16,0 0 0 15,4-6 0-15,-4 6 0 16,3-3 0-16,-3 3 0 16,0 0 0-16,0 0 0 15,0 0 1-15,0 0-1 16,4-3 0-16,-4 3-1 15,3 0 1-15,-3 0 0 16,0 0 0-16,4 0 0 0,-4 0 0 16,0 0 0-1,3 0 1-15,-3 0-1 16,0 0 0-16,0 0 0 0,7 0 0 16,-7 0 0-16,0 0 0 15,4-3 0-15,-4 3 0 16,0 0-1-16,3-7 1 15,-3 7 0-15,0 0 0 16,0 0-1-16,0 0 1 16,0 0 0-16,0 0 1 15,0 0-1-15,4 7 0 0,-4-7 0 16,3 3 0-16,-3-3 0 16,0 0 1-16,0 0-1 15,0 0 0-15,4 3 0 16,-4-3 1-16,0 0-1 15,0 0 0-15,0 0 0 16,0 0 0-16,0 0 0 16,0 0 1-16,0 0-1 15,0 0 1-15,0 0-1 16,0 0 0-16,0 0 0 16,0 0 1-16,0 0-1 15,0 0 0-15,0 0 0 16,0 0 0-16,0 0 0 15,0 0 0-15,0 0 0 16,0 0 0-16,0 0 0 16,0 0 1-16,0 0-1 15,0 0 1-15,0 0-1 0,0 0 1 16,0 0-2-16,0 0 1 16,0 0-1-16,0 0 1 15,0-6-1-15,0 6 1 16,0 0 0-16,0 0 1 15,0 0-1-15,0 0 1 16,0 0 0-16,0 0 0 16,0 0-1-16,0 0 1 15,0 0-1-15,0 0 0 16,0 0 0-16,0 0 0 16,0 3 0-16,3 0 0 0,-3-3 0 15,0 0 1-15,0 0-1 16,0 0 1-16,0 0-1 15,0 0 1-15,0 0-1 16,0 0 1-16,0 0-1 16,0 0 1-16,0 0-1 15,0 0 0-15,0 0 0 16,0 0 0-16,0 0 0 16,0 0 0-16,0 0 0 15,0 0 0-15,0 0-1 16,0 0 1-16,0 0-1 15,0 0 1-15,0-3 0 16,-3 0 0-16,-4 3 0 16,-4 3 0-16,-3 6 0 15,0 4 0-15,-4 2-1 0,-3 4 1 16,0 3-1-16,0 3 1 16,0 7 0-16,0 5 0 15,-1-2-1-15,5 2 1 47,3 4 0-47,3 6 0 16,4-3 0-16,3-3 1 0,4-13 0 0,8-3 0 0,6-3-1 0,3-6 1 15,8 0 0-15,7-13 1 16,-1 0-1-16,-2-9 1 16,-1-10-1-16,0-9 1 0,0 0 0 15,-3 0 0-15,0-4-2 16,-4-2 1-16,-7 0-1 15,-3 2 0-15,-11 1 0 16,-4 9 0-16,-7 7 0 16,4 6 0-16,-10 9-1 15,-1 6 1-15,-7 7-1 16,-6 3 1-16,-1-4-2 16,4 4 1-16,0 0-3 15,6 0 1-15,8-7-5 16,4-2 1-16,13-7-11 15,11-9 0-15,4-4 1 16,0-2 0-16</inkml:trace>
  <inkml:trace contextRef="#ctx0" brushRef="#br2" timeOffset="45113.68">12136 15378 42 0,'-4'18'21'0,"4"-18"-25"0,0 4 42 0,0 2-35 16,-3 9 1-16,-1 4 1 15,0 0 0-15,4 9-7 16,0 10 1-16,4-4 5 16,0 1 0-16,-1-7-2 15,4-6 1-15,4-6-1 16,3-7 1-16,3-9-1 15,5-12 1-15,-1-10-2 16,0 0 0-16,-3-6-1 16,-4-1 0-16,-4-2-6 15,1 3 0-15,-4-4-12 16,3 7 1-16</inkml:trace>
  <inkml:trace contextRef="#ctx0" brushRef="#br2" timeOffset="45505.01">12386 15581 46 0,'4'35'23'0,"3"-23"-12"0,-4-12 31 15,4 0-39-15,4-3 1 16,-1-3 3-16,4-7 0 0,8-2-9 15,-1 2 1-15,-4-2 5 16,1-4 0-16,-4 0-3 16,-3 0 1-16,-8-3-3 15,-6 3 1-15,-4 4-2 16,-4 5 0-16,1 4-1 16,-5 12 0-16,1 10 0 15,4 0 1-15,3 9 0 16,0 3 0-16,0 3 2 15,0 1 0 1,7-1 0-16,7-6 0 0,3-6-3 16,11-3 1-16,8-7-5 15,-1-12 1-15,7-10-9 16,4-9 1-16,3-6-2 16,1-9 0-16</inkml:trace>
  <inkml:trace contextRef="#ctx0" brushRef="#br2" timeOffset="45824.61">12989 15246 40 0,'14'-3'20'0,"-7"34"-23"16,-7-21 38-16,-3 2-34 0,-4 1 0 15,-4 5 3-15,-3 1 1 16,-7-3-6 0,-4 3 1-16,-3-7 3 0,3 7 1 15,8-10-1-15,3 4 0 0,3-4 0 16,4-2 1-16,7-1 0 15,11 0 1-15,10 1-1 16,0-1 0-16,0 0-1 16,4 7 1-16,-11-4-3 15,0 4 1 1,-7 5-5-16,-7 7 0 16,-11 4-4-16,-10 2 0 0,-10-6-9 15,2-6 1 16,1-3-3-15,7-7 0-16</inkml:trace>
  <inkml:trace contextRef="#ctx0" brushRef="#br2" timeOffset="46528.62">13374 15236 41 0,'28'13'20'0,"4"-4"-15"0,-25-9 36 0,-7 0-37 0,0 0 0 0,0 0 1 0,0 0 1 0,-7 0-8 0,-4 0 0 15,-10 7 4-15,-4-1 1 16,1 0-2-16,-1 4 0 16,0 2-1-16,8 1 0 15,3-4 0-15,3 1 1 0,0-4-1 16,8 0 0-16,10 0 0 15,7-3 0-15,11 4 2 16,6-1 0-16,5 3 0 16,-1 1 0-16,-3-4 0 15,-8 4 0 1,-6-1-3 31,-7 7 1 15,-15 9-6-62,-17-6 1 94,-18 9-12-78,-3 0 0 93,-11-3-1-93,-4-3 0 46</inkml:trace>
  <inkml:trace contextRef="#ctx0" brushRef="#br2" timeOffset="46795.48">12428 16114 48 0,'22'4'24'0,"16"-23"-26"0,-31 9 47 0,-3-2-43 0,-4 6 0 0,0 6 1 0,-7 6 1 0,-4 0-5 0,1 13 1 0,-1 9 2 0,-3 7 1 0,0-1 0 0,0 7 0 0,-4 0 0 0,11-4 0 0,0-2-1 0,4-10 1 0,-1-3-1 0,4-13 0 0,0-6-2 0,0-3 1 0,-4-12-2 0,-3-7 1 0,-7 3-1 0,-7 4 0 0,-7-4-3 16,-7-3 1-16,-4 4-1 125,0 2 0-125,0 4 0 0,0 6 0 0,8 6 1 0,2 0 1 0,8 3 4 0,4 4 1 0,6-1 3 0,18-3 0 0,14-3 1 0,18-3 1 0,21-9-1 0,7-13 0 0,18-6-3 0,-8-4 1 0,-3 1-6 0,-10 9 0 0,-11 3-11 0,-11 0 1 0,-10-9-12 0,-11 9 1 0</inkml:trace>
  <inkml:trace contextRef="#ctx0" brushRef="#br2" timeOffset="47531.93">13335 16202 46 0,'25'7'23'0,"6"-29"-12"0,-23 15 28 0,-5 1-36 0,-3-3 1 0,-7 2 0 0,-4 1 0 0,-10 3-5 0,-7 3 0 0,0 6 4 0,0 4 1 16,-8 5-2-16,1 7 0 0,0 0 0 16,7 6 0-16,3 4-1 15,11-1 0-15,7 1-1 32,10-1 1 264,15 3-2-296,7-9 1 0,6-9-4 0,8-10 0 0,3-12-5 0,1-13 0 0,-1-3-10 0,-10-22 0 0</inkml:trace>
  <inkml:trace contextRef="#ctx0" brushRef="#br2" timeOffset="48485.44">13518 15798 42 0,'4'41'21'0,"-4"46"-11"0,0-55 29 0,-4 5-37 0,1 14 1 0,-4 5 3 0,0-12 0 0,0-3-6 16,0-10 0-16,3-3 4 0,1-6 0 0,-1-6-2 0,4-10 1 0,4-3-3 0,3 0 0 0,0-3-2 0,0-3 0 0,0-3 0 0,0 0 0 0,-4-1 0 0,1 1 0 0,3 0 1 0,4 3 1 0,6 6 0 0,-3 3 0 0,4 0 1 0,-4 4 0 15,0 2-1 892,0 7 1-907,-7 3-1 0,0 0 0 0,1 0 0 0,-1 0 0 0,0-3 0 0,0-7 0 0,0-2 0 0,7-4 0 0,3-6 1 0,1-9 1 0,7-4 0 0,0-6 0 0,-1 0 0 0,-3 1 0 0,1 2-1 0,-5-3 0 0,-3 0-2 0,-7 4 1 0,-3-1-2 0,-8 7 0 0,-3 5-1 0,-7 8 1 0,-3 5-1 0,-1-3 0 0,0 13 1 0,1 6 0 0,3 0 2 0,6 7 0 0,5-4 0 0,6 0 0 0,8-6-1 15,10-6 1-15,4-4-5 0,3-6 0 0,0-6-11 0,1-12 1 0</inkml:trace>
  <inkml:trace contextRef="#ctx0" brushRef="#br2" timeOffset="48681.36">14189 16271 44 0,'0'22'22'0,"0"-15"-25"0,-4-7 31 0,-3 0-26 0,-3 3 0 0,-5 3 4 0,1 3 0 0,0 1-6 0,0 5 0 0,0 4 5 0,3 6 0 0,4-3-1 0,4 3 1 0,-1 4-4 0,8-1 0 0,-1 6-4 0,1-12 0 0,3-6-7 0,7-10 1 0,0-9-7 0,7-16 0 0</inkml:trace>
  <inkml:trace contextRef="#ctx0" brushRef="#br2" timeOffset="48849.27">14404 16108 54 0,'-18'148'27'0,"1"-92"-32"0,13-40 49 0,1 6-43 0,-1 6 0 0,1 3 0 0,-1-3 1 0,4 1-3 0,4-7 0 0,3-7-1 0,3-8 0 0,8-14-1 0,3-8 0 0,11-7-1 0,3-10 1 0,0 7-1 0,-6-3 1 0,-5 3 1 0,-6 6 1 0,-4 7 0 16,-3 5 1 15,-4 1 1-31,0 3 0 0,-7 3 0 0,-7 3 1 16,-4 0-2-16,-10 3 0 0,-4 7 1 0,-3 0 1 0,0 2-2 0,-1 4 0 0,5 6 1 0,3-3 1 0,7 6 2 0,10 1 0 0,18 2 0 0,11-3 0 0,10-6 0 0,4-3 0 0,7-3-4 0,7-4 1 0,0-6-13 0,-11-15 0 0,-21-10-5 0,-10-12 0 0</inkml:trace>
  <inkml:trace contextRef="#ctx0" brushRef="#br2" timeOffset="76492.06">15984 1950 25 0,'7'6'12'0,"4"-6"-2"0,-4 7 12 0,0 2-20 15,4 13 0-15,6 22 2 16,1 25 0-16,0 6-4 16,-1 47 0-16,-6 29 3 15,-8 40 0-15,-10 13-1 16,-7 47 0-16,-3-16-1 15,-5-9 0-15,1-35-1 16,0-43 0-16,0-39-1 16,0-24 0-16,3-13-4 15,4-31 0-15,0-35-7 16,21-34 1-16</inkml:trace>
  <inkml:trace contextRef="#ctx0" brushRef="#br2" timeOffset="77648.65">15769 1928 26 0,'18'-9'13'0,"14"9"-6"0,-18 0 16 0,7 0-22 15,7 3 1-15,11 3 0 16,14 7 0-16,7-1-3 15,7 7 0-15,21 0 2 16,14 6 0-16,15 3-1 16,6 0 1-16,11-3-1 15,18-6 0-15,-4 0 1 16,11-10 0-16,14 1-2 16,-4-4 1-16,7-6 0 15,11 0 0 1,127 10 0-1,-38-1 0-15,-19-6 0 16,-31 3 0-16,0 1 0 0,-8-7 0 16,-20 0 0-1,-4 0 1-15,7-7-1 0,-21-11 0 16,14-1 0-16,7-6 0 16,-21 6-1-16,10 0 1 15,8-6 0-15,-22 9 0 16,4 4 0-16,4-4 0 15,-11 0 0-15,-8 4 0 16,-6-7 0-16,0-6 0 16,-18 6 0-16,-14-9 0 15,-3 12 0-15,-15-12 0 16,-10-3-1-16,-4-1 1 0,-7 1-1 16,-10 9 1-16,-11 3 0 15,-14 13 0-15,0 6-1 16,-4 16 1-16,0 2-1 15,1 26 1-15,-11 0 0 16,-1 9 0-16,-2 7 1 16,-8 3 0-16,-7 12 0 15,-7-3 0-15,-7 13 0 16,-3 9 0-16,-8 13 0 16,-6-1 0-16,-19 29-2 15,-2 0 1-15,2 6-1 16,5-3 0-16,-1-6 0 15,7-10 0-15,4-15-1 16,7-7 1-16,0-3 0 16,0-15 1-16,4-7 0 15,-1 0 0-15,1-12 1 0,-1-19 0 16,0-3 0-16,-3-7 1 16,-3-6-1-16,-11-6 1 15,-8-3-1-15,-13-10 1 16,-18-5-2-16,-14-8 1 15,0-2-1-15,-21-6 1 16,-25-10-2-16,-7 6 1 16,-14 0 0-16,-22 1 1 15,-2-1-1-15,-19 3 0 0,-20 4-1 16,2 3 1 0,-23 3 0-16,2 3 0 0,-16 0-1 15,-5-7 1-15,-24 4 0 16,-7-9 1-16,-25-7-1 15,0-9 1-15,-3 2-1 16,-15-5 1-16,4-10 0 16,-14 1 0-16,21 5-1 15,-14 4 0-15,28 9-1 16,-6 0 1-16,37 12-4 16,8 7 1-16,25 16-8 15,25 12 0-15</inkml:trace>
  <inkml:trace contextRef="#ctx1" brushRef="#br2">23241 8344 0,'0'0'16,"0"0"0,0 0-1,0 0 1,0 0-1,0 0 1,0 0 0,0 0-16,0 0 15,0 0 1</inkml:trace>
  <inkml:trace contextRef="#ctx0" brushRef="#br2" timeOffset="79337.35">30547 12104 10 0,'7'12'5'0,"0"1"8"16,-7-13 6-16,4 0-14 16,3 0 1-16,0 0 3 15,0-3 1-15,3 0-13 16,12-7 1-16,13 1 7 0,11-1 1 16,10-2-3-16,11-1 0 15,0 1-4-15,-10 5 1 16,-4 4-4-16,-11 3 0 15,-10 10-5-15,-11-1 0 16,-7 4-2-16,-3 6 0 16</inkml:trace>
  <inkml:trace contextRef="#ctx0" brushRef="#br2" timeOffset="79576.2">30494 12355 24 0,'-18'6'12'0,"4"0"-3"0,14-6 21 0,7 0-28 16,4 0 0-16,3-3 1 15,7-3 1-15,-3-4-5 16,14 1 1-16,10-4 2 16,7 1 0-16,8-1-1 15,-8 4 0-15,-6 3-2 16,-12 3 0-16,-10 6-6 15,-13 6 0-15,-16 7-5 16,-9-1 1-16</inkml:trace>
  <inkml:trace contextRef="#ctx0" brushRef="#br2" timeOffset="79789.09">30339 12518 37 0,'21'0'18'0,"11"15"-17"0,-18-11 32 0,7-1-32 0,11 0 1 15,3 3 0-15,15 0 1 16,17 4-3-16,14-1 0 16,7-3 0-16,-7 1 0 0,-14 2-12 15,-11 4 1-15</inkml:trace>
  <inkml:trace contextRef="#ctx0" brushRef="#br2" timeOffset="80907.57">30053 13408 41 0,'-3'13'20'0,"6"-10"-12"0,-3-3 20 0,7 3-23 16,0 0 0-16,7 4 4 15,8-1 0-15,2 0-11 16,4 0 0-16,4-6 8 16,7-6 0-16,7-10-4 15,0-6 1-15,-7-9-2 16,-4-3 0-16,-10-4-2 16,-11 0 1-16,-7 4-2 15,-7 2 0-15,-11 4-1 16,-7 13 0-16,-6 8-1 0,-4 10 1 15,-4 13-1 1,-3 12 1-16,-1 4 0 0,4 5 1 16,4 7 1-16,7-3 1 15,11 3 0-15,10-6 0 16,7-4 1-16,10-6 0 16,11-9-4-16,8-13 0 15,3-3-11-15,6-6 1 16</inkml:trace>
  <inkml:trace contextRef="#ctx0" brushRef="#br2" timeOffset="81177.8">30798 13189 40 0,'0'15'20'0,"-18"7"-15"0,7-15 25 0,-6 2-30 15,-8 7 1 1,0-4 0-16,1 4 0 0,-1 3-2 16,4 6 1-16,0 3-2 15,6 0 0-15,5 1-9 16,3-14 0-16,0-5-1 16,3-10 0-16</inkml:trace>
  <inkml:trace contextRef="#ctx0" brushRef="#br2" timeOffset="81437.17">30603 13255 38 0,'0'47'19'0,"0"-16"-18"0,0-22 37 16,0 10-36-16,0 3 0 16,4 6 0-16,0-2 1 15,-1-11-4-15,4 1 0 16,7-7-3-16,4-2 1 15,3 2-10-15,0-3 0 0</inkml:trace>
  <inkml:trace contextRef="#ctx0" brushRef="#br2" timeOffset="81688.02">30836 13455 27 0,'-3'60'13'0,"-4"-16"3"0,7-25 13 0,-4 9-26 15,1 9 0-15,-4 4 3 16,3 3 0-16,1-12-8 16,-1-7 1-16,4-13 4 15,7-18 0-15,4-16-2 16,3-16 1-16,7-12-2 16,4 6 1-16,3-9-1 15,0-7 0-15,-3 1 0 16,-1 2 0-16,-2 7 0 0,-5 9 1 15,1 7-1-15,0 12 1 16,-1 13 0-16,1 15 0 16,-4 6 1-16,0 7 1 15,4 6-1-15,-4 3 0 16,-7 1 0-16,-7-1 0 16,0 0-1-16,-4-9 1 15,-10-7-5-15,-7-2 0 16,-4-4-9-16,-3-6 0 15,0-12-5-15,3-1 1 0</inkml:trace>
  <inkml:trace contextRef="#ctx0" brushRef="#br2" timeOffset="82214.89">32000 13797 34 0,'-3'13'17'0,"-1"-26"-9"0,4 4 26 15,4-10-31-15,-1-12 0 16,5-16 2-16,-1-4 1 16,0-18-8-16,0-12 1 15,0-7 4-15,3-6 1 0,8 12-2 16,7-2 0-16,3 2-1 16,0 20 1-16,-3 2-1 15,3 16 1-15,0 16-2 16,-3 9 1-1,-7 41-10 1,-15 9 0-16,-10 13-6 16,-7 3 0-16</inkml:trace>
  <inkml:trace contextRef="#ctx0" brushRef="#br2" timeOffset="82510.25">31676 13440 62 0,'18'22'31'0,"24"-4"-37"0,-14-14 55 16,11 2-49-1,10-3 1-15,8 0-1 0,6 0 0 16,-6 0-2-16,-11 1 1 16,-8-4-5-16,-6 3 0 15,-7 0-10-15,-8-3 0 16,-6-6-1-16,-11-4 1 15</inkml:trace>
  <inkml:trace contextRef="#ctx0" brushRef="#br2" timeOffset="82782.11">32568 13543 41 0,'11'10'20'0,"-4"-26"-16"15,-7 10 39-15,0 6-41 16,-3-4 1-16,-4 4 1 16,-4 0 0-16,-7-3-5 15,-6 3 0-15,-8 7 3 16,-7 2 1-16,0 7-2 15,4 2 0-15,7 8 0 0,3 5 0 16,7 10 0 0,4 3 0-16,7-10-1 0,0-6 1 15,14-3-3-15,14-6 1 16,8-6-4-16,-1-4 0 16,0-9-10-16,4-9 0 15,0-7-2-15,3-6 1 16</inkml:trace>
  <inkml:trace contextRef="#ctx1" brushRef="#br2" timeOffset="4936.12">27333 10686 0,'0'0'16,"0"0"-1,0 0-15</inkml:trace>
  <inkml:trace contextRef="#ctx0" brushRef="#br2" timeOffset="84390.75">32590 13744 39 0,'0'44'19'0,"-11"0"-8"15,8-35 19-15,-1-3-30 16,0 1 0-16,1-4 1 15,-1 0 1-15,1-6-2 16,-1-7 0-16,8-5 1 16,-1-10 1-16,8-4-1 0,0-2 0 15,6-4 0 1,4-5 0-16,4 11-1 16,0 4 1-16,-1 3-1 0,-2 4 0 15,-1 2 1-15,-7 10 0 16,0 3-1-16,0 3 1 15,-3 6 0-15,-4 13 0 16,0 3 0-16,-4 9 1 16,1 10-1-16,-4 6 1 15,0 3-1-15,0 3 0 16,0-6-2-16,0-6 0 16,7-16-14-16,4-15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9T15:42:42.39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5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29T15:45:39.243"/>
    </inkml:context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9024 3556 10 0,'-11'12'5'0,"-3"-2"3"0,11-7 5 16,-1 3-5-16,1-3 1 16,-1 3 3-16,-3-6 1 15,4 4-15-15,3-4 1 16,0 0 10-16,10 0 0 16,8 6-4-16,7-6 1 15,13 3-2-15,26 3 1 16,21 4-3-16,20-7 0 15,29 3 0-15,22-3 1 16,17-3-1-16,35-3 1 0,10-6-1 16,26-16 0-16,-4-4 0 15,10 4 1-15,-21 10-1 16,1 8 1-16,-8-2-2 16,-17 9 1-16,-1 6-2 15,-10 7 0-15,-17 5-4 16,10 4 1-16,-4 0-6 15,-7-3 1-15,-27-3-4 16,-8 3 1-16,-14-1-4 16,-18-14 0-16,-28-8 0 15,-17-5 1-15</inkml:trace>
  <inkml:trace contextRef="#ctx0" brushRef="#br0" timeOffset="10404.43">2882 4804 41 0,'0'28'20'0,"11"50"-15"16,-4-59 20-16,-7 16-25 15,0 8 0-15,0 14 0 16,0 3 1-16,0 2-1 16,0-5 0-16,-7-7 0 15,-4-6 1-15,8-7-1 0,-4-8 0 16,7-14-2-16,-7-12 1 15,7-12-1-15,0-10 1 16,0-25-1-16,-4-3 0 16,-3-22 0-16,3 0 1 15,-6-9-1-15,-1-1 1 16,-6 7 0-16,6 3 1 16,4 13 0-16,3 6 0 15,-3 6 0-15,7 6 0 16,7 10 1-16,-3 3 0 15,3 6 1-15,4 3 1 0,-1 4-2 16,8 6 1 0,14 6 0 46,-1 0 1-62,5 6 0 0,-5-3 0 0,-2 3 0 0,6 4 0 0,0-7 0 0,-10 6 1 16,0 10-2-16,-15 3 1 0,1 3-3 15,-11 6 0-15,-7 10-1 16,-4 6 0-16,-3-3-2 16,-14-9 0-16,-4-4-2 15,-7-6 0-15,4 0-6 16,3-12 1-16,11-4-3 16,3 4 0-16</inkml:trace>
  <inkml:trace contextRef="#ctx0" brushRef="#br0" timeOffset="10748.54">3348 5208 46 0,'3'0'23'0,"-6"-3"-28"0,3 3 46 16,-11 0-41-16,-3 3 1 0,-7 0-1 31,-4 4 0-31,1-1 0 0,-1 10 0 0,7-7 0 16,-3 7 0-16,0 12-1 16,14-6 0-16,-4 3 0 15,11 6 0-15,0-9-1 16,18-6 1-16,3-7 0 15,0-9 0-15,8 0 0 16,-8-9 1-16,-4-1-2 16,4 4 0-16,-10-3-10 15,3-1 0-15</inkml:trace>
  <inkml:trace contextRef="#ctx0" brushRef="#br0" timeOffset="11167.11">3556 5484 40 0,'11'72'20'0,"-11"-22"-20"0,0-31 29 0,0-3-29 0,-7 9 1 15,3-6 1-15,4-10 1 16,-7 1-3-16,7-10 1 15,-7-10 1-15,3-12 1 16,4-9-1-16,-7-7 0 16,4-6-2-16,-4-6 0 0,3 0-2 15,4-6 1 17,4-4-2-32,6 19 1 0,8 10 0 15,-7 15 1-15,6 13 2 16,4 3 0-16,-10 6 1 15,7 7 0-15,-8-1 1 16,-6 7 0-16,3-3-2 16,-7 3 1-16,-7 3-4 15,3-3 1-15,-3-4-3 16,4-2 0-16,-4-1-4 16,3-9 0-16,4-3-5 15,-7-3 0-15</inkml:trace>
  <inkml:trace contextRef="#ctx0" brushRef="#br0" timeOffset="11453.81">3877 5249 29 0,'4'25'14'0,"3"-3"-8"0,-7-16 20 0,0 1-26 0,0 2 0 16,0 3 3-16,0 7 0 0,0 6-2 0,10 7 0 0,1-4 3 0,6-6 0 0,-2-3 0 0,2-7 0 0,4-2-1 15,1-1 0-15,-5-12-1 16,1-13 0-16,-4 1-3 16,0-14 0-16,-3 4-7 15,-1-9 1-15,1-20-7 16,-8 7 1-16</inkml:trace>
  <inkml:trace contextRef="#ctx0" brushRef="#br0" timeOffset="11663.18">4149 4659 45 0,'49'104'22'0,"-42"-10"-25"16,-7-60 37-16,0 20-33 0,0 8 1 16,0 14-3-16,0-7 1 15,4 0-4-15,3-7 1 16,3-11-6-16,8-11 0 16,-7-18-4-16,10-12 1 15</inkml:trace>
  <inkml:trace contextRef="#ctx0" brushRef="#br0" timeOffset="12319.02">4597 5293 53 0,'24'3'26'0,"-9"-6"-36"0,-15 3 53 15,0 9-44-15,-4-9 1 0,-3 10-1 16,-4-1 0-16,1 4 1 15,-11-4 1-15,3 7-2 16,7-1 1-16,-10-5-1 16,11 5 1-16,-4 4-2 15,10-6 1-15,4-1-3 16,4-2 1-16,10-4-1 16,7 0 0-16,-7 1 0 15,4-14 1-15,-1 1 0 16,-3-3 1-16,0-1-2 15,-3-2 1-15,0 2 0 16,-1-2 0-16,1 2-1 0,-8 1 1 16,8 3-1-1,3 6 1-15,-11 9 1 16,5 4 1-16,2 5 0 0,4 7 1 16,0-6 1-16,0-3 1 15,4-10 1-15,3-6 0 16,7-6 1-16,4-13 0 15,7-12 1-15,0-19 0 16,0-10 0-16,-8-15 0 16,-9-10-2-16,-5-3 1 0,-13-9-2 15,-8 12 0-15,-6-5 0 16,-4 5 0-16,-11 19-1 16,-7 13 1-16,4 9-1 15,-11 19 0-15,11 22 0 16,3 15 1-16,7 23-2 15,8 21 1-15,-1 22-1 16,11 17 1-16,11 5-1 16,-1-9 1-16,1-3-3 15,10-13 1-15,0-12-3 16,4-7 1-16,-4-18-4 16,-10-10 1 46,-1-9-8-62,1-16 1 0</inkml:trace>
  <inkml:trace contextRef="#ctx0" brushRef="#br0" timeOffset="12527.99">4734 5158 48 0,'11'0'24'0,"38"28"-23"0,-31-28 43 15,10 0-44-15,4-6 1 16,7 3-1-16,-4 3 1 15,0 0-3-15,4 3 1 16,3 6-6-16,-13 1 0 16,2-1-8-1,-9-6 1-15</inkml:trace>
  <inkml:trace contextRef="#ctx0" brushRef="#br0" timeOffset="12970.8">5235 5428 19 0,'14'44'9'0,"-3"-19"0"0,-8-22 3 0,-3-3-12 0,0-10 0 0,0-2-2 0,-3-7 0 0,3-3 0 0,-7-3 0 0,3-3-1 15,-10-10 0-15,4 4-1 0,-1-1 1 0,8 10 3 0,-8 3 1 0,11 10 2 0,0-1 1 0,0 7 3 0,11 6 0 0,-1 3 1 0,1 6 0 0,-1 1-2 0,8-7 1 0,-4 0-3 0,11-3 0 16,6 3-2 0,1-3 0-16,0 0-2 0,3 0 0 15,-14 0-1-15,-6-3 1 16,-1 0-1-16,0-7 1 15,-4 4-1-15,-3-3 1 16,0-4 0-16,-3 4 0 16,-4 9 0-16,0 0 0 15,-4-6 0-15,-3 2 1 16,-3 17-2-16,-8-1 1 0,4 10-2 16,0 4 0-16,3-8-3 15,8 4 1-15,3-6-3 16,0 3 1-16,10-4-3 15,5-5 1-15,2-4-1 16,1 4 0-16</inkml:trace>
  <inkml:trace contextRef="#ctx0" brushRef="#br0" timeOffset="13589.97">5733 5421 26 0,'24'-9'13'0,"-13"3"-9"0,0 3 26 0,-11-1-29 0,3-2 0 16,4-3 0-16,-3-4 0 0,3-2-2 15,0-4 1-15,3 6 1 16,1 4 1-16,-1-1-1 0,8 1 1 16,14 6 1-16,7-10 1 15,-4 7 1-15,11-3 0 16,3 9 0-16,4 0 0 422,4 9 0-422,-8 4 0 0,4 9-2 0,7 15 0 0,0 10-2 0,-4-12 1 0,-6-1-2 0,-15-9 0 0,0-9-8 0,-17-10 0 0,3-15-8 0,-10-4 0 15</inkml:trace>
  <inkml:trace contextRef="#ctx0" brushRef="#br0" timeOffset="13973.2">8029 5349 60 0,'7'10'30'0,"-3"-7"-31"0,-4 0 51 0,0 0-48 0,-4 0 0 0,4-3 0 0,-3 3 0 0,-1 1-3 0,-6-4 0 0,-8 3 1 16,0-3 0-16,-3 0-4 15,0 6 1-15,0-3-2 16,-11 6 1-16,14 1-3 15,8-1 1-15,3 1 0 16,14 5 0-16,11-2 2 16,13 3 0-16,5-10 1 15,2-3 0-15,8-3-1 125,-3 0 1-125,-1 0-8 0,-3 0 1 0,0-9-1 0,-4 2 1 0</inkml:trace>
  <inkml:trace contextRef="#ctx0" brushRef="#br0" timeOffset="14264.12">8456 5537 47 0,'14'22'23'0,"-7"-25"-28"0,-7 3 49 0,-7-19-41 0,-3-18 0 0,-8-10 1 0,-3-19 1 0,-4-9-7 0,0-10 1 0,1-9 3 0,-1-3 1 0,11-35-2 0,3 25 0 0,11 23-1 0,11 21 1 63,3 13-4-63,4 22 1 0,3 18-5 15,-7 16 0-15,-3 7-9 0,-11 6 1 0</inkml:trace>
  <inkml:trace contextRef="#ctx0" brushRef="#br0" timeOffset="14550.33">8019 5127 57 0,'-11'31'28'0,"11"16"-18"0,4-44 49 0,3-3-55 0,10-3 1 0,26-10 0 0,10 7 0 0,14-13-10 0,7 4 1 0,-7 2-2 0,0 7 0 0,-7 6-15 0,-18-3 0 0</inkml:trace>
  <inkml:trace contextRef="#ctx0" brushRef="#br0" timeOffset="15996.46">9860 4634 53 0,'4'29'26'0,"6"21"-20"0,-13-35 27 0,-4 17-32 0,-4 9 0 0,-3 12 1 0,-4 6 0 0,1-2-2 0,-8 2 0 0,4 1 3 0,3-7 1 0,4-6 0 0,4-6 0 0,6-10 0 0,4 1 0 281,4-7 0-281,13-3 0 0,15-3-3 0,3-10 0 63,8-6-4-32,6 0 0-31,11 1-8 0,0-1 0 0,-4-6-9 313,-3 15 1-282</inkml:trace>
  <inkml:trace contextRef="#ctx0" brushRef="#br0" timeOffset="16214.3">10382 5265 47 0,'7'3'23'0,"4"-19"-19"0,-11 19 33 0,-4 3-35 0,-6-6 0 16,-4 4 0-16,-4 2 1 0,-3 6-4 0,0-2 0 0,0 2 3 0,6 1 0 0,1 6-2 15,4 9 0-15,3-9-2 0,3 9 1 0,1-6-1 0,3 0 0 0,3-6-1 0,4-16 1 16,4 3 0-16,-1-6 0 0,1-13 0 0,0 0 1 0,-1-3-1 0,1 7 0 0,-1-4 0 0,1 4 1 0,3 2 0 0,0 1 0 0,4 6 2 47,-1 12 1-47,5 4 1 0,-5 9 1 0,4 3-1 0,4-3 0 0,0 0-4 0,-1-10 1 0,5 1-10 0,2-10 0 0,-2-19-5 0,-8-9 1 15</inkml:trace>
  <inkml:trace contextRef="#ctx0" brushRef="#br0" timeOffset="16360.18">11776 4684 53 0,'-7'-6'26'0,"-4"-9"-27"0,4 11 50 0,-7 4-47 0,-7 0 1 0,-4 0 2 15,-3 10 0-15,-11-1-6 0,-3 7 0 0,-1 6 4 0,1 9 1 0,10 16-2 0,4 3 1 16,0 16-2-16,10 3 1 0,4 3-1 0,7-6 1 47,18-6-2-47,13-13 0 0,15-13-5 0,7-9 0 0,7-12-8 0,-4-7 1 0,4-21-9 0,-14-4 1 0</inkml:trace>
  <inkml:trace contextRef="#ctx0" brushRef="#br0" timeOffset="17229.09">11903 5302 49 0,'-7'41'24'0,"-7"-28"-19"0,14-13 39 0,-4-10-42 0,-3-2 0 0,0-7 1 0,0-3 1 0,-4-10-5 0,4 4 0 0,0 0 4 0,4 0 0 15,3 0-1-15,7 6 1 0,3 6-1 0,-3 3 0 0,7 10-1 16,11 6 0-16,10 7-5 15,1-1 1-15,-5-2-4 797,1 2 1-797,3 0-7 0,4-2 1 0,0-4-6 0,0 0 0 0,0-3 4 0,-4 3 0 0,-3-3 7 0,-8 0 0 0,-2 0 10 0,-5 0 0 0,-6-3 9 0,-1 0 1 0,-10 3 1 0,-3 3 0 0,-4-3-4 0,-11 0 0 0,-7-3-4 0,-3 3 0 0,0 3-3 0,-4 3 0 16,1 10-3-16,2 3 1 0,5 6-1 0,6 3 0 0,7 3 0 0,11-6 0 0,7-3-1 0,11-9 1 0,3-7-2 0,7-9 1 0,4-10-5 0,0-5 1 0,0-1-10 0,-8-13 0 0</inkml:trace>
  <inkml:trace contextRef="#ctx0" brushRef="#br0" timeOffset="17320.57">12756 5033 59 0,'0'18'29'0,"-38"11"-38"0,27-23 51 0,-7 0-42 0,-3 0 0 0,-3 1 0 0,-5 2 0 0,5 1-1 0,-1-7 1 0,4 6 0 0,7-6 0 0,7 7 1 0,3-4 0 0,11 3 0 0,7-2 0 0,0 8 0 0,0-9 0 0,1 4-1 0,-1 2 1 0,-4 4-1 0,-10 3 0 16,-7 6-3-16,-3-3 1 62,-8 9-7-62,-3-2 1 0,0-4-8 0,0-7 1 0</inkml:trace>
  <inkml:trace contextRef="#ctx0" brushRef="#br0" timeOffset="17619.09">12972 5086 53 0,'70'-3'26'0,"-59"6"-30"0,-11-3 46 0,0 0-42 0,-11 0 1 0,1 3 0 0,-4 3 1 0,-8 4-2 0,-9-1 0 0,-8 1 0 0,-7-4 1 0,4 9-2 0,6 1 1 0,8 0-2 0,3-7 1 0,8 4-1 0,10-4 1 0,10 1 0 0,11-1 0 0,15 4 1 0,2-7 1 0,1 0 0 15,-4 3 0-15,-3 4 0 16,-4 0 0-16,-3 9-1 0,-8-1 0 0,-3 5-1 0,-7 2 1 0,-7-6-1 0,-7 3 1 0,-7-3-1 0,0-3 1 16,0-7-1-16,0 1 0 78,3-4-2-78,4-3 0 0,0-3-4 15,3 1 1 48,4 2-8-63,0-3 0 0</inkml:trace>
  <inkml:trace contextRef="#ctx0" brushRef="#br0" timeOffset="18098.47">13120 5349 57 0,'14'7'28'0,"7"-14"-33"0,-14 4 52 16,7 0-45-16,4-6 1 0,3-1-1 0,0-2 0 0,4 2-2 0,-4-9 0 0,-3 1 2 16,-4-4 0-16,-4 3-2 0,-6 6 0 15,-11 1-1-15,-4 2 0 16,-6 7-2-16,-1 3 1 16,-3 16 0-16,3 15 0 15,4 4 1-15,11 9 1 313,3 6 1-313,7-9 0 15,10-7 1-15,12-12 1 0,13-6-2 0,7-13 0 0,-6-16-6 0,-1-2 0 0,-10-7-12 0,-11-7 0 0</inkml:trace>
  <inkml:trace contextRef="#ctx0" brushRef="#br0" timeOffset="20611.55">14915 5086 38 0,'-10'38'19'0,"13"-17"-9"0,-3-21 20 0,-3 7-25 0,-1 5 0 0,1 10 2 0,3 0 0 0,-4 0-9 0,4 3 1 0,0-3 6 0,0 3 1 0,0-12-3 0,4-7 1 0,6-3-2 15,1-6 0-15,7-6-2 16,-1-1 1-16,-3 4-3 16,0 3 1-16,1 3-1 15,-1 0 0-15,0 3 0 16,0 3 1 93,0-3 0-109,0 4 0 0,4-4 0 235,-1 0 1-235,1 3 0 62,0-6 0-62,6-6-1 313,1-3 1-188,-4 2 0-110,0-8 0 1,1 2-1-1,2-3 0 298,-3-2-5-313,1-1 0 94,-5 9-8-79,-3 1 1 110,4-7-3-125,0 1 1 16</inkml:trace>
  <inkml:trace contextRef="#ctx0" brushRef="#br0" timeOffset="21077.01">15572 5130 44 0,'21'3'22'0,"-7"3"-16"0,-11-6 44 0,1 0-47 0,-1 3 0 0,-3 0 0 0,-3 1 1 0,-4 2-6 0,-4-6 1 0,-3 0 3 0,-3 3 0 0,-5 6-2 0,1 1 0 0,4 2-1 0,-1 1 0 0,0-1 0 0,4-5 0 0,7-1-1 0,4-3 1 0,3-3-1 0,7-12 1 0,3-4 0 0,4 6 0 0,4-2 1 0,0 3 0 0,-1-1 0 16,4 4 1-16,-3 6-1 0,0 0 1 0,-4 6 0 0,0 10 0 312,-3-4-1-312,-1 7 1 0,1-3-2 16,-1 0 1-16,4-4-3 0,1 1 0 0,9-7-5 0,4-3 0 0,11-3-8 0,7-9 0 0</inkml:trace>
  <inkml:trace contextRef="#ctx0" brushRef="#br0" timeOffset="21176.81">16263 4998 31 0,'7'-6'15'0,"-3"6"-2"0,-4 0 17 0,-4 3-27 0,-6 3 1 0,-8 0 0 0,-7 4 1 0,-7-7-7 0,-3 0 1 0,-4 0 4 0,4 0 0 0,3 4-1 0,4 2 0 0,3 7 1 0,8-4 1 0,10 1 1 16,7 3 0-16,10-7 2 0,11-3 0 0,11 4-2 0,4-1 1 0,-5 4-3 62,-6-4 1-62,-11 10-3 0,-14 3 1 0,-14 0-7 0,-14 6 1 0,-15-6-11 0,-10-6 1 0,-6-7-7 0,2-3 1 0</inkml:trace>
  <inkml:trace contextRef="#ctx0" brushRef="#br0" timeOffset="40834.71">17981 4296 47 0,'14'-13'23'0,"-21"4"-13"15,7 9 23-15,0 0-31 16,-7 6 0-16,0 7 0 16,4 8 1-16,-8 1-4 15,0-3 0-15,1 3 2 16,-4 3 0-16,3 3-1 15,4 7 1-15,3-10-1 16,8-3 0-16,3 3 0 0,4 6 0 16,13 7 0-16,8-7 1 15,3 4-1-15,1 6 0 16,-8-16 0-16,-7 6 0 16,-7-6-1-16,-10 10 0 15,-22-7-2-15,-14 0 1 16,1-3-5-16,-8-3 1 15,-7-9-9-15,-7-4 0 16</inkml:trace>
  <inkml:trace contextRef="#ctx0" brushRef="#br0" timeOffset="41126.57">17918 4343 60 0,'3'-3'30'0,"4"-26"-27"0,0 14 54 0,7 2-55 16,4 1 0-16,10 2 0 15,7 1 1-15,8 6-4 16,3-4 0-16,3 7 1 15,0-3 0-15,-3 3-5 16,-3-6 0-16,-12 6-6 16,-2-3 0-16,-12 0-9 15,-10-4 1-15</inkml:trace>
  <inkml:trace contextRef="#ctx0" brushRef="#br0" timeOffset="41394.32">18510 4333 56 0,'0'32'28'0,"0"2"-33"0,0-21 47 0,-3 12-42 0,3 9 1 0,-4 13-1 16,-3 7 1-16,4 5-1 15,-1 1 0-15,1-13-1 16,-1 0 0-16,4-13-5 16,4-9 1-16,-1-6-9 15,1-9 1-15,3-7-2 16,3-3 0-16</inkml:trace>
  <inkml:trace contextRef="#ctx0" brushRef="#br0" timeOffset="41637.85">18754 4935 66 0,'7'54'33'0,"-11"5"-44"0,4-34 71 15,-3 0-60-15,-4 10 0 16,0 9-1-16,-4-13 0 16,-3 1-4-16,0-14 1 15,0-8-15-15,3-20 1 0</inkml:trace>
  <inkml:trace contextRef="#ctx0" brushRef="#br0" timeOffset="46062.18">20687 4503 55 0,'32'-13'27'0,"6"-31"-33"0,-30 35 51 0,-5-23-44 0,-3 1 0 0,-7 3-1 0,-4 3 0 0,-10 6 0 0,-11-3 0 0,-13 13 0 0,-8 9 0 0,-4 15 0 0,1 13 1 0,-8 23-1 0,8 11 1 0,14 14-1 0,10 8 1 328,18 1-1-328,14-19 1 0,14-10-1 0,21-12 0 0,25-22 0 0,11-19 1 0,-1-15 0 0,1-10 0 16,-4-22-1-16,-18-9 0 0,-14-10-3 0,-24 0 1 0,-25-9-14 0,-18-13 0 0</inkml:trace>
  <inkml:trace contextRef="#ctx0" brushRef="#br0" timeOffset="49274.63">19114 4377 35 0,'-4'25'17'0,"-7"-6"0"0,11-13 18 0,0-6-31 0,7 0 1 0,4 0 5 0,3 0 0 0,7-9-11 0,8 0 0 0,9 2 8 0,8 1 0 0,0 9-2 0,-7 0 0 0,0 4-3 0,-11 2 1 0,-3 10-3 0,-15-4 1 0,-10 7-2 0,-7-3 1 0,-11 3-2 0,1-9 0 0,-4 12-2 78,0-3 1-78,3 9 0 0,4 0 0 0,3 1 0 0,1-7 1 0,6 3 1 0,4-12 0 0,4 6 1 0,6-7 0 0,8-2 1 0,10 0 0 0,11-4 0 0,3 10 0 0,-10-4 0 0,-7 4 1 0,-8 3-1 0,-6-3 1 0,-15 3-2 0,-20 6 0 0,-19 4-2 0,-10 5 0 0,0 1-6 16,-3-13 1-16,7 0-11 0,-1-3 0 0</inkml:trace>
  <inkml:trace contextRef="#ctx0" brushRef="#br0" timeOffset="50725.75">19664 4462 42 0,'3'-6'21'0,"15"-1"-13"16,-11 4 25-16,4 0-30 0,6 0 1 0,1 3 2 0,7-3 0 0,6 3-8 0,5 0 1 0,-1 0 5 16,-3 0 0-16,-8 3-2 15,-2 6 0-15,-12 10-1 16,-10 6 0-16,-10-3-1 15,-12 6 0 1,1 10-1-16,0 0 1 47,0 2 0-47,-4 4 0 0,4 3 0 109,10 7 1-109,4-7 2 0,4 3 0 63,6-13 1-63,1-5 0 125,21-13 0-125,13-13 0 0,8-6-1 172,7-6 1-172,-14-10-5 15,0 0 0-15,0 4-9 16,-8 12 1-16,-9 9-12 187,-5 4 1-187</inkml:trace>
  <inkml:trace contextRef="#ctx0" brushRef="#br0" timeOffset="52062.51">22317 4681 40 0,'-7'7'20'0,"3"-11"-3"0,4 4 20 0,0 7-33 16,0-4 0-16,-3 3 2 15,-1 7 0-15,-3 2-7 16,0 20 0-16,0 15 5 0,0-3 0 16,3 0-5-16,1-6 1 15,-1-13-6-15,4-12 1 16,0-13-9-16,4-9 1 16,-4-19-5-16,-4-7 0 15</inkml:trace>
  <inkml:trace contextRef="#ctx0" brushRef="#br0" timeOffset="52150.7">22211 4606 50 0,'21'6'25'0,"7"-12"-26"0,-21 0 46 0,4 6-45 0,0 0 0 0,-1 0 0 0,1 0 0 16,-4 0-3-16,0 0 1 0,3 0-4 0,1-3 0 0,0-4-6 0,-1 4 0 0,1 3-3 0,-4 0 1 0</inkml:trace>
  <inkml:trace contextRef="#ctx0" brushRef="#br0" timeOffset="52389.1">22472 4917 43 0,'7'43'21'0,"0"-17"-24"0,-7-26 41 0,7 0-37 0,0 0 1 0,0-7-1 0,0-8 1 0,0-4-3 0,0-9 0 0,0 2 1 0,-3-2 1 15,3 6-1-15,0 0 0 0,0 7 0 0,0-4 1 0,0 9 1 0,4 1 0 0,6 6 1 0,5 6 1 0,-1 6 1 0,7 1 1 0,0 6-2 204,0 15 1-204,1 0-2 0,-1 7 1 0,-3-7-3 0,-4 4 1 15,-7-7-3-15,4-6 0 0,-1-16-4 0,8-6 1 0,3-6-10 0,4-13 0 0,-4-12-4 0,11-1 0 0</inkml:trace>
  <inkml:trace contextRef="#ctx0" brushRef="#br0" timeOffset="53111.21">24130 4042 35 0,'-7'12'17'0,"0"-18"3"0,7 6 25 0,3 0-41 0,8 3 0 0,0 6 4 0,3 4 0 15,14 3-9-15,11 3 0 0,10 6 7 0,8-10 0 0,-8 7-2 0,0-3 0 0,4-3-2 0,-10 3 1 0,-8-4-2 0,-10 7 0 0,-8 0-1 0,-13 6 0 0,-11 1-1 0,-4 5 0 500,-7-3 0-500,-10 10 0 0,-4-6-1 0,-6-1 1 0,-5 4 0 0,8-1 1 0,7 1 0 16,7-7 1-16,10 7-1 0,11-3 1 0,11-1 0 0,10-9 0 0,7-6-1 0,4 0 0 0,3-16-5 0,4-3 1 0,-4-3-8 0,4-7 1 0,-7 1-10 0,-4-7 1 0</inkml:trace>
  <inkml:trace contextRef="#ctx0" brushRef="#br0" timeOffset="53468.05">24888 4242 36 0,'18'-6'18'0,"3"12"-36"0,-17-6 21 0,3 0-13 0,-7 0 1 0</inkml:trace>
  <inkml:trace contextRef="#ctx0" brushRef="#br0" timeOffset="53890.48">24924 4205 37 0,'3'12'18'16,"-3"-9"-15"-16,0 1 37 0,0-1-37 0,0 0 0 0,-3 3 2 0,-1 7 0 0,-3-4-6 0,-3 13 0 0,-5 9 4 0,-6 1 1 0,0 15-2 0,0-7 0 0,3 20-1 0,4 3 1 0,0-4-1 0,4 1 0 0,6 0 0 0,8-7 0 0,13-28 0 0,15-13 0 0,10-18 1 0,8-9 0 0,-4-17 0 0,-4-2 1 0,-7-7 0 15,-3-3 0-15,-11-9-1 0,-17 3 0 0,-4-7-1 0,-11 4 0 0,-10 6-3 0,-11 6 0 0,-7 13-2 0,4 3 0 0,-4 12-3 0,7 13 0 0,8 3-10 0,3 13 1 0,10-7-2 0,7 4 1 0</inkml:trace>
  <inkml:trace contextRef="#ctx0" brushRef="#br0" timeOffset="54130.39">25411 4032 53 0,'-7'7'26'0,"-4"-4"-27"0,7 6 52 0,-3 13-49 0,0 13 1 0,0 15 1 0,0 12 0 0,0 20-5 0,4-7 1 0,-1 10 2 0,4-4 1 0,0-12-3 0,0-9 1 0,0-16-5 188,7-16 1-188,4-12-6 0,6-16 1 0,5-10-11 0,2-12 1 0</inkml:trace>
  <inkml:trace contextRef="#ctx0" brushRef="#br0" timeOffset="54943.65">26014 4377 54 0,'42'3'27'0,"-24"-25"-29"0,-18 16 43 0,-4-3-41 0,1-1 0 0,-22-2 1 0,-7 2 0 0,-3 4-1 0,-11 12 0 0,4 7 1 0,0 12 0 0,-1 44 0 16,11-3 0-16,8-7 0 0,10-5 0 0,21-17-1 0,17-2 1 781,15-20-2-781,11-11 1 0,2-14 0 0,1-5 1 0,-10-17-1 0,-12-12 0 0,-16-6-1 0,-19-6 1 0,-14-7-9 0,-10 0 0 0,-4 4-7 0,-6 5 0 0</inkml:trace>
  <inkml:trace contextRef="#ctx0" brushRef="#br0" timeOffset="55089.68">27884 3957 45 0,'24'6'22'0,"-13"16"-11"0,-8-12 33 0,-3-4-43 0,-3 13 1 0,-4 15 0 0,-4 4 1 0,1 12-4 0,3 13 0 0,0 6 4 0,-1 0 0 0,1-3 0 0,4-4 1 0,-1-8-1 0,4-14 0 0,0-8-2 0,0-20 1 0,0-12-2 0,-3-9 0 0,-11-19-2 0,-15-7 1 0,-13-12-2 0,-7-6 1 63,-4 6 0-63,0 0 1 0,4 9 0 0,3 10 0 0,7 9 1 0,4 13 0 0,13 12 3 0,12 10 0 0,13 12 1 0,15-9 1 0,21 6 0 0,21-3 1 0,10-7-1 15,26-5 1-15,9-10-2 0,15-13 0 0,-10-12-2 0,-26 0 1 0,-6 6-5 0,-18 4 0 0,-14 2-8 0,-18 4 0 0,-17 2-14 0,-18 4 1 0</inkml:trace>
  <inkml:trace contextRef="#ctx0" brushRef="#br0" timeOffset="80039.39">29817 1088 46 0,'3'0'23'0,"8"9"-13"0,-8 1 24 16,1 18-32-16,-1-3 0 15,-3 22 1-15,4 12 1 16,0 23-5-16,-1 6 0 16,1 3 3-16,-1-19 0 15,1-19-3-15,-1-15 0 0,4-10-6 16,4-15 0-16,3-29-9 16,0-12 1-16</inkml:trace>
  <inkml:trace contextRef="#ctx0" brushRef="#br0" timeOffset="80322.9">29806 1097 40 0,'0'3'20'0,"0"-6"-8"15,0 3 27-15,0-6-37 0,0 3 0 16,4 3 2 0,3 0 1-16,7 0-6 0,7 0 0 15,7 0 4-15,8-10 0 16,-5-5-2-16,12-4 1 16,-1 0-3-16,4 6 1 15,-4-5-6-15,-7 5 1 16,-6 4-11-16,-8 12 0 15</inkml:trace>
  <inkml:trace contextRef="#ctx0" brushRef="#br0" timeOffset="80520.53">29774 1411 55 0,'4'9'27'0,"17"-6"-30"0,-7-3 42 0,7-3-38 16,8-6 0-16,2 2-1 16,1-2 1-16,0 0-6 15,3 5 1-15,-3 4-10 16,-7 0 0-16</inkml:trace>
  <inkml:trace contextRef="#ctx0" brushRef="#br0" timeOffset="81028.14">30395 1743 48 0,'7'-3'24'0,"-3"-22"-18"0,-4 19 34 16,-4-4-39-16,1 1 1 15,-4-1-1-15,-7 7 1 0,-4-6-3 16,-3 3 1-16,0-1 1 16,3 4 1-16,-3 3-2 15,3 0 1-15,-3 0 0 16,7 6 0-16,0 4-1 15,7-1 1-15,3 1-1 16,4-1 1-16,7 0-2 16,0 1 1-16,8-1-1 15,2-2 0-15,1-4 0 16,-1-3 0-16,1 0 0 16,-4 0 1-16,0 0 0 15,-3 6 0-15,-4 3-1 16,4 1 1-16,-4 2-1 15,3 1 1-15,1-4 0 16,-1 1 0-16,4-7 0 16,4 3 0-16,3-6-2 0,4 0 1 15,-4 3-9 1,0-6 1-16,-7-6-6 16,-10-1 0-16</inkml:trace>
  <inkml:trace contextRef="#ctx0" brushRef="#br0" timeOffset="81551.89">30459 1097 47 0,'28'38'23'0,"0"62"-23"0,-21-69 38 0,4 17-38 15,3 20 1-15,0 5-1 16,-3-1 0-16,-1-10-3 16,-3-18 1-16,0-9-3 15,-3-7 1-15,-4-15-3 16,0-13 0-16,7-10-3 16,0-2 1-16,7-17 1 15,0-2 0-15,0-7 6 16,4 4 1 31,0 6 6-47,-8 9 0 0,1 3 4 15,-1 10 1-15,-3 9 1 0,-3 10 1 16,-4 5-4-16,-7 8 0 0,-4-1-5 0,-6-7 0 0,-1 8-2 0,4-14 0 16,-4 4-1-16,1-7 0 15,-1-6 0-15,4-6 0 16,3 3 0-16,4-6 0 15,7 3 1-15,4-4 0 16,3 4-1-16,0 6 1 16,7 4 0-16,4 2 0 15,3 1-1-15,0 15 1 16,0-3-5-16,-3 3 1 16,-1-10-12-16,1-5 1 0,0-1-2 15,-1-9 1-15</inkml:trace>
  <inkml:trace contextRef="#ctx0" brushRef="#br0" timeOffset="81986.75">30939 1671 49 0,'17'6'24'0,"19"-15"-23"16,-26 3 48-16,4-1-48 16,7 4 0-16,1-16 0 0,-1-6 0 15,-4 0-2-15,-3 3 0 16,-3 3 1-16,-4-3 1 15,-3 10-2-15,-4-7 0 16,-11 3 0-16,-3 10 0 16,-4 12-1-16,-6 10 0 15,-1 12 0-15,4 1 1 16,3 14 0-16,8 1 0 16,6-9 2-16,8 2 0 0,6-2 1 15,8-13 1-15,6 3-1 16,5-16 0-16,-1-2-4 15,0-14 0-15,-3-2-12 16,-8-7 1-16,-13 4-3 16,-15 2 0-16</inkml:trace>
  <inkml:trace contextRef="#ctx0" brushRef="#br0" timeOffset="82301.53">29503 2213 47 0,'0'10'23'0,"0"-1"-16"0,7-9 44 0,11 7-47 0,10-1 0 16,7 6 4-16,18-8 1 15,21-4-11-15,11-4 1 16,28-11 6-16,45-1 1 16,5-12-4-16,13 0 1 15,0-10-3-15,-31 3 0 16,-11 1-5-16,-18 9 1 16,-27 3-6-16,-19 6 0 15,-17 1-11-15,-14 2 1 16</inkml:trace>
  <inkml:trace contextRef="#ctx0" brushRef="#br0" timeOffset="82738.64">29189 1075 55 0,'3'32'27'0,"1"65"-25"0,-1-69 40 0,1 16-41 16,-1 31 0-16,1 19 0 15,0 13 0 1,3-1-2-16,-4 4 1 15,4-13-2-15,0-24 1 16,0-20-6-16,7-25 0 0,4-22-9 16,3-28 0-16</inkml:trace>
  <inkml:trace contextRef="#ctx0" brushRef="#br0" timeOffset="85819.49">28974 812 46 0,'14'28'23'0,"35"-3"-18"15,-28-16 35-15,11-5-39 16,17 5 1-16,18-3 2 15,8-6 0-15,23-15-4 0,26-7 0 16,3-3 3-16,21-4 0 16,18-5-1-16,-7-10 0 15,-4 0-2-15,-4 6 1 16,-2-12-2-16,-15 3 0 16,-25 10-1-16,-7 2 0 15,-6 7-1-15,-8 12 0 16,0-3 1-16,-3 4 0 0,-8 12 0 15,-6 15 0-15,-8 16 0 16,-13 13 1 15,-11 6-2-15,-15 13 0 0,-13 12 0-16,-11 6 0 0,-4 4-1 31,-3 15 1 94,0-6 1-78,7 6 0 15,11 29 2-62,10 2 0 156,4 4 2-140,3-16 0 218,7-6 2-234,7-16 0 172,-6-10 0-109,-8-18 0 109,-10-12 0-79,-15 2 0-30,-21-9-2-63,-6 3 1 266,-33-6-1-266,-31-6 0 281,-25-4-1-281,-42-15 1 0,-21-3-5 297,-8 3 0-110,-13-19-10-124,6 0 0-63,-6 0-3 172,13 9 0-172</inkml:trace>
  <inkml:trace contextRef="#ctx0" brushRef="#br0" timeOffset="90529.25">30949 878 22 0,'7'9'11'0,"14"13"6"0,-17-19 12 0,-1 3-26 15,1-6 1-15,0 4 2 16,-1 2 1-16,1-6-8 16,3-10 0-16,0 4 5 15,3-10 1-15,4-6-2 16,4-3 0-16,0-9-2 16,-1 6 0-16,-3-10-1 15,-3 4 0-15,0-1 0 16,-1 7 0-16,-3 9 0 15,-3 3 0-15,-4 16-3 16,0 10 1-16,0 5-1 16,0 4 0-16,-4 16-1 15,1 2 1-15,3 7 0 16,3 0 0-16,-3 0 2 16,4 0 0-16,-1-6 1 15,4-4 1-15,4-15 0 16,0-10 0-16,-4-9 1 15,-4-15 0-15,-3 2 0 0,-7-3 1 16,0-2-1-16,-4 2 0 16,-6 3-1-16,-11 4 1 15,-8-7-2-15,-3 7 0 16,1-1 0-16,-5 1 0 16,8 9 0-16,0 0 0 15,-1 0 0-15,12 3 0 16,6 3 1-16,4 13 0 15,7-16-1-15,7 4 1 16,11-1-1-16,6-3 1 16,11-3-1-16,11-3 1 62,7-3-1-46,3-1 0-16,-3-2 0 0,0-4 1 0,0 4-1 0,-4-7 1 0,-6 7-1 15,-12 0 1-15,-6 2-1 0,-7 14 0 0,-11 2 0 0,-11 7 0 0,-7 2-1 16,-3 11 1-16,-11 8-3 16,-6-5 1-16,-5 5-2 15,1-2 1-15,0-7-5 16,6-3 1-16,5-6-7 16,9-10 1-16</inkml:trace>
  <inkml:trace contextRef="#ctx0" brushRef="#br0" timeOffset="90950.16">31344 922 39 0,'46'-4'19'0,"-21"-18"-16"0,-18 13 32 16,-4-10-32-16,-3-3 1 15,-3-3 0-15,-8 0 1 16,-6-3-7-16,-15 0 1 16,-10-7 3-16,3 7 0 0,-11-3-1 15,-6 9 0-15,-8 12-1 16,1 4 0-16,-1 12-1 16,1 13 1-16,7-6-2 15,6 18 0-15,11 7-2 16,8 9 1-16,13 15 0 15,18 7 0-15,18 3 1 16,13-9 0-16,19-10 2 16,13-9 1-16,1-15 1 15,24-1 1-15,4-22 0 16,3-15 0-16,-7-10-1 16,-14-16 1-16,-17-9-3 15,-19 7 1-15,-16-7-6 16,-22 3 0-16,-18-6-9 15,-24 3 1-15</inkml:trace>
  <inkml:trace contextRef="#ctx0" brushRef="#br0" timeOffset="94482.82">29132 4098 31 0,'-3'-16'15'0,"-4"29"0"16,3-10 16-16,-6 3-28 0,-4 4 1 0,-8 2 1 16,-2 7 0-16,3 0-7 15,-1 3 1-15,5-10 4 16,-1 10 0-16,-3 7-2 16,10-7 1-16,4 3-2 15,4 0 1-15,6-3 0 16,4 0 0-16,18 0 0 15,10 9 0-15,8-6 0 16,-1 13 1-16,0-13-1 16,-6-6 0-16,-12-1-1 15,-13-2 1-15,-15 9-2 16,-13 7 0-16,-19-4-3 0,-2-3 0 31,-5-3-6 0,1-7 1-15,0-5-7 15,-4-13 1-31</inkml:trace>
  <inkml:trace contextRef="#ctx0" brushRef="#br0" timeOffset="94683.69">28970 4180 47 0,'28'31'23'0,"18"-18"-16"0,-28-10 41 0,7-6-46 15,6-4 0-15,8-2 1 16,10-10 1-16,4-6-5 16,-3-6 0-16,-8 9 1 15,-7 3 1-15,1 6-5 16,-8 4 0-16,-3 3-7 16,-8-1 1-16,-6 4-7 15,-11 3 0-15</inkml:trace>
  <inkml:trace contextRef="#ctx0" brushRef="#br0" timeOffset="95022.77">29489 4286 41 0,'0'35'20'0,"-18"-16"-20"0,11-13 32 0,-7-3-32 16,3 0 0-16,-3 0 3 15,4-3 1-15,3 3-3 0,3-3 1 16,4 0 2 0,7 7 1-16,4-7 0 0,3 12 0 15,0-2-1-15,7-1 0 16,-3 0-2-16,-1 4 0 16,-3-1-2-16,-6 4 1 15,-12 9-2-15,0 3 1 0,-3-2-3 47,-7 2 0-31,-7-6-5-16,-7-10 1 0,3-12-10 15,1-6 1 1</inkml:trace>
  <inkml:trace contextRef="#ctx0" brushRef="#br0" timeOffset="95238.46">29429 4145 57 0,'60'31'28'0,"-14"-34"-26"0,-22-6 47 0,8-4-49 0,10 4 1 0,4-10 0 0,0 0 0 0,0 7-2 16,-4 2 0-16,-6 1-2 15,-5 6 1-15,-10-10-5 16,-6 7 0-1,-8 6-11-15,-14 3 1 0</inkml:trace>
  <inkml:trace contextRef="#ctx0" brushRef="#br0" timeOffset="96156.39">29760 4669 52 0,'4'31'26'0,"-4"1"-25"0,-4-23 42 0,-3 3-42 0,-3 14 1 16,-8 2 0-16,-7 9 0 15,1-5-3-15,-1-1 0 16,0 0 1-16,1-5 0 15,9-8-5-15,5-5 0 0,6-7-8 16,11-12 0-16,8-7-3 16,20-12 0-16</inkml:trace>
  <inkml:trace contextRef="#ctx0" brushRef="#br0" timeOffset="96419.29">30279 4462 58 0,'32'-6'29'0,"-8"-13"-38"0,-20 19 60 0,-4-10-51 0,-4-5 1 0,-6-1 0 0,-4 7 0 0,-7 2-1 0,-8 10 0 0,1 4 1 0,-7 8 0 0,7 10-1 16,3 13 1-16,0-10-1 0,8 10 1 0,-1-4-2 0,11 4 1 0,3-10-2 0,11-3 0 78,15-6 0-78,9-9 0 0,1-10 0 0,3-10 1 0,1-5-1 0,-1 2 0 0,-3-6-2 0,-4-6 0 0,0-3-6 0,-3-3 0 15,-1 5-5-15,-6-2 1 0</inkml:trace>
  <inkml:trace contextRef="#ctx0" brushRef="#br0" timeOffset="96592.32">30896 4418 48 0,'60'19'24'0,"4"-29"-26"0,-50 1 43 0,-4 0-40 0,1-7 1 0,-7 0 1 0,-8-3 0 0,-7-3-3 0,-10-3 0 0,-14 10 2 0,-11 2 0 0,-10 7-1 0,-1 12 1 0,8 16-2 0,7 13 1 0,3 15-2 0,7 3 1 94,11 13-1-94,10-7 1 0,4-2 0 0,21-7 0 0,22-9 0 0,16-16 1 0,26-19 0 0,-4-15 1 15,-3-16-1-15,-4-4 0 0,-18-11-4 0,-17-7 1 0,-18-7-15 0,-14-8 1 0</inkml:trace>
  <inkml:trace contextRef="#ctx0" brushRef="#br0" timeOffset="97590.71">31725 4468 47 0,'25'13'23'0,"10"-13"-9"0,-28-10 24 0,-3 1-38 0,-8-4 1 0,-10 4-1 0,0-4 1 0,-14-5-1 0,-11 2 0 0,-7 6 1 0,-7 14 0 0,4 2-1 0,7 19 1 0,6 3 0 0,5 7 0 0,13-1 0 0,14 7 1 0,19 0 0 16,16-7 0-16,19-6 0 0,-1-6 0 0,7-15 0 0,4-14 0 0,-3-11-1 0,-8-1 0 0,-10-13-3 0,-11-8 1 0,-14 2-7 0,-14-15 1 15,-21-1-12-15,-7 7 1 250</inkml:trace>
  <inkml:trace contextRef="#ctx0" brushRef="#br0" timeOffset="98557.4">2850 6801 42 0,'-10'32'21'0,"3"8"-9"0,3-33 22 0,4 5-30 16,-7 1 0-16,-3 2 0 16,-1 1 1-16,0 3-7 15,1 3 0-15,-8 3 3 16,8 3 0-16,3-3-8 16,3-6 1-16,4-10-10 15,0-15 0-15</inkml:trace>
  <inkml:trace contextRef="#ctx0" brushRef="#br0" timeOffset="99107.58">2671 6585 42 0,'14'6'21'0,"10"22"-14"0,-13-21 30 15,0-1-34-15,-1 3 0 16,1-2 1-16,6 2 0 15,4 0-6-15,1-2 0 16,6 2-1-16,11 7 0 16,-4 2-12-16,0 1 1 15</inkml:trace>
  <inkml:trace contextRef="#ctx0" brushRef="#br0" timeOffset="99509.9">3094 7027 29 0,'-4'16'14'0,"-3"-23"-2"0,7 7 12 0,0 0-23 16,7-3 0-16,4-3 1 0,-4 0 1 0,-3-7-4 0,6 1 1 0,8-1 1 0,-8-3 1 0,8 4-1 0,-4-7 0 0,4 3 0 0,3 1 0 0,0 5 1 0,0 4 0 0,4 0 1 0,-4 6 1 0,7 3-1 0,4 0 1 47,7 0 0-47,-7 0 0 0,-4 7 0 16,-3 2 0-16,-1 4-2 0,-3 3 1 0,-3-1-2 0,-4 1 0 0,-3 0-3 0,-1-6 1 0,8-4-7 0,-7-9 0 0,6-9-9 0,-6-4 1 0</inkml:trace>
  <inkml:trace contextRef="#ctx0" brushRef="#br0" timeOffset="100382.65">4822 6403 64 0,'0'16'32'0,"15"-23"-32"0,-5 10 58 0,8 1-55 0,10-1 0 15,4 3 1-15,14-3 0 0,17 3-6 0,-13 4 1 0,-12-4 2 0,1 3 1 0,-21 7-3 0,-4 9 1 0,-14 3-2 0,-11 7 1 0,-10 6-1 0,-11 3 0 782,4-10 0-782,-7 1 1 0,3 2-1 0,0-2 1 0,11-4 0 0,0 4 1 0,14-7 1 0,0-3 0 0,14-6 0 0,11-4 1 0,3-2-1 0,18-4 1 0,-1-6-3 0,5-3 1 0,6-6-6 0,1 0 0 0,2-3-13 0,5-4 0 0,-8 0-1 15,1 4 0-15</inkml:trace>
  <inkml:trace contextRef="#ctx0" brushRef="#br0" timeOffset="100921.49">5828 6531 60 0,'0'-6'30'0,"-7"-3"-39"0,7 9 59 0,-4-6-51 0,-10 2 1 0,-7-2 0 0,-11 6 0 0,1 3 0 0,-8 7 1 0,-4 18-2 0,8 3 0 0,3 13 0 0,1 0 0 0,6 9-1 0,14-6 0 0,11-6 0 16,14-6 1-16,11-7 1 453,21-19 0-453,0-15 1 0,0-3 0 0,-4-16 0 0,-3-4 1 0,-4-2-1 0,-14 3 0 0,-7-4-4 0,-7-5 1 15,-14-1-7-15,-3 4 0 0,-4-1-7 0,-4-3 1 0</inkml:trace>
  <inkml:trace contextRef="#ctx0" brushRef="#br0" timeOffset="101379.33">6096 6406 44 0,'14'6'22'0,"4"-9"-15"0,-11 3 36 0,-7 0-39 0,7 0 0 0,0 0 5 0,0 0 0 0,4 3-10 0,6 0 0 0,4 1 6 0,11-1 1 0,-4-3-2 0,4 0 1 0,10 0-4 0,-3-3 1 0,0 3-1 0,-11 0 0 0,-10 6-2 32,-11 10 1-32,-14 12-2 0,-11 6 1 0,-3 4-3 0,-14 6 0 0,0 0 0 0,-4 0 1 0,3-4 0 0,8 1 1 0,7 0 1 0,10-3 0 15,11-4 2 63,18-6 1-15,3-9-2-63,11-16 1 15,14-9-2-15,3-7 0 0,11-2-8 94,-10 2 0-94,10-9-9 0,-18-6 0 110</inkml:trace>
  <inkml:trace contextRef="#ctx0" brushRef="#br0" timeOffset="101611.78">7204 6591 59 0,'28'-3'29'0,"-3"-41"-32"0,-22 31 48 0,-3-2-45 0,-3-7 1 0,-8 0 1 0,-3-6 0 0,-21 6-2 0,-8-3 1 15,1 9 0-15,-7 7 0 0,-1 9 0 0,1 9 1 0,-4 10-3 0,4 12 0 0,10 16-3 0,11 3 1 0,6 13-1 0,22-13 1 0,11 4-2 16,7-14 1-16,13-11 4 0,8-14 0 0,25-12 2 0,-4-21 1 0,-7-14 0 0,-4-18 0 0,-10-3-1 0,-11-7 1 0,-10-3-8 0,-15 13 1 0,-6 3-13 0,-19 3 0 0</inkml:trace>
  <inkml:trace contextRef="#ctx0" brushRef="#br0" timeOffset="105536.01">7574 7002 55 0,'0'9'27'0,"7"-6"-14"15,-7-3 28-15,0 0-39 16,0-3 0-16,0 3 2 15,0 0 0-15,4 0-6 16,-4-6 1-16,0 6-2 16,7-3 1-16,-7 3-16 15,-4-6 0-15</inkml:trace>
  <inkml:trace contextRef="#ctx0" brushRef="#br0" timeOffset="107299.47">8876 7134 49 0,'0'25'24'0,"10"-28"-14"15,-2-1 24-15,-1-2-33 16,7-6 1-16,3-4 1 16,5-9 0-16,2-16-4 15,8-6 0-15,-7-22 2 0,13-13 0 16,5-18-1-16,10-3 1 15,-4 5-2-15,0-2 0 16,-3 15 0-16,-7 10 1 16,-4 6-2-16,-3 16 1 15,-11 12-1-15,-3 13 1 16,-4 9-1-16,-3 19 1 16,-11 6-1-16,0 19 1 15,0 10 0-15,-7 18 0 16,3 16 1-16,1 13 1 15,-1 15 0-15,4-6 1 16,0 6 0-16,0-15 1 0,4-17-1 16,-1-8 0-16,8-10-2 15,-8-13 0-15,4-8-5 16,0-14 1-16,0-9-7 16,-3-9 1-16,-4-7-6 15,-4-12 1-15</inkml:trace>
  <inkml:trace contextRef="#ctx0" brushRef="#br0" timeOffset="107497.43">9130 6789 46 0,'-14'22'23'0,"21"-10"-19"0,-4-9 42 0,1-6-43 15,10 3 0-15,0-3 1 16,18-3 1-16,7-4-7 15,14-2 0-15,14-4 1 16,3 0 1-16,-13 1-6 16,-4-1 0-16,-8 0-11 0,5-6 1 15</inkml:trace>
  <inkml:trace contextRef="#ctx0" brushRef="#br0" timeOffset="107827.51">10022 6500 52 0,'4'25'26'0,"-25"25"-25"0,10-37 41 0,-3 3-42 0,-4 2 1 0,-3 4 0 0,-3 3 0 16,-5 1-2-16,5-1 1 0,3-3 0 15,-1-7 1-15,8-2-1 16,0-1 1-16,4-5 0 15,2-1 0-15,8-3 0 16,8 3 1-16,6-3 0 16,10 1 1-16,-6-4-1 15,3 3 1-15,-3-3-2 16,-4 0 1-16,-4 3-2 16,-10-3 0-16,-3 9-4 15,-11 7 1-15,-11 9-5 16,-3-6 1-16,0 3-11 15,3-3 1-15</inkml:trace>
  <inkml:trace contextRef="#ctx0" brushRef="#br0" timeOffset="108275.63">10368 6531 41 0,'-3'0'20'0,"-8"4"-8"0,8-4 26 0,-8 0-36 15,-3 0 1-15,-4 3 2 16,4 9 0-16,0 4-6 15,-4 0 0-15,1-4 3 16,-4 7 1-16,-1 3-1 16,1 3 0-16,7 0-2 15,0 0 1-15,7 0-1 16,3-6 0-16,8 0 0 16,10-7 1-16,-3 1-1 15,-1 0 0-15,1-4 0 16,-1-3 0-16,-3 4-1 15,0 2 1-15,-7 4-1 16,-3 3 0-16,-15 6-2 0,-6 3 1 16,-8 0-5-16,0-3 1 15,0 0-10-15,8-6 1 16,10-6-1-16,6-4 1 16</inkml:trace>
  <inkml:trace contextRef="#ctx0" brushRef="#br0" timeOffset="108815.06">10474 6695 55 0,'-14'21'27'0,"21"17"-37"0,-7-25 58 16,3-1-47-16,5 4 0 15,2 15 0-15,1 1 0 16,3-4-1-16,0-3 0 16,0-3 1-16,4-6 1 15,-1-7-1-15,1-6 1 0,-4-9-1 16,0-10 0-16,0-6-3 16,0 3 1-16,0-6-9 15,1-9 1-15,-1-4-8 16,-7 4 0-16</inkml:trace>
  <inkml:trace contextRef="#ctx0" brushRef="#br0" timeOffset="109477.27">10866 6779 54 0,'17'41'27'0,"-20"-13"-30"0,3-22 47 0,0-2-44 0,0 2 1 0,0-3 0 16,0-6 0-16,0-3-1 31,0-1 0-31,7-2 0 0,0 0 1 0,3-1-1 0,8 1 1 16,-4-1-2-16,0 4 0 16,0 3 0-16,-3 0 0 15,3 3 0-15,-3 3 0 16,3 3 0-16,-4 0 1 15,1-2-1-15,-1-1 1 16,5 0-1-16,-1 0 0 16,0 6-1-16,0 1 0 15,0 5-1-15,0-5 1 0,0-1-1 16,0-2 1-16,0-4 0 16,4 0 1-16,0-3 0 15,3 0 1-15,0 0 0 16,-3-3 1-16,3 0 0 15,-3-1 1-15,3 1 0 16,3-3 0-16,1 0 0 16,0-1 0-16,7 4 0 15,-8-6 0-15,-3 3-1 16,-3-1 1-16,0 4-1 16,-1-3 0-16,-3 0-2 15,-3-1 1-15,0 1 0 16,-4 0 0-16,-4-4-1 15,-3 4 1-15,0 0-1 0,-3 6 1 16,3 6 0 0,-4 0 0-16,4 4 0 0,0 6 1 15,7 9 0-15,0 3 0 16,7-3 1-16,8-3 1 16,6 3-1-16,11-6 0 15,3-7 0-15,0-5 0 16,4-4-4-16,-7-6 1 15,-7-4-10-15,-11-2 1 16,-7-4-7-16,-4 1 0 16</inkml:trace>
  <inkml:trace contextRef="#ctx0" brushRef="#br0" timeOffset="110904.59">13540 6754 59 0,'0'41'29'0,"-7"12"-34"0,7-34 54 0,0 9-48 0,0 16 1 16,0 13-1-16,0 2 1 16,-4 1-2-16,1-1 0 15,-1-18 0-15,0-13 0 0,4-18-1 16,0-20 0-16,0-21 0 16,-3-13 0-16,3-9-1 15,3-10 0 1,1 7 0-16,0-4 1 0,-4 0-1 15,3-5 0-15,1 5 0 16,-1 7 1-16,8 6 0 16,3 9 0-16,0 7 1 15,7 6 0-15,7 6 2 16,4 9 0-16,0 10 0 16,0 10 1-16,-4 9 0 15,-4-1 0-15,-6 1-1 16,-7 6 0-16,-8 7-2 15,-6 2 1-15,-8-3-2 16,-3-2 0-16,-7-1-3 16,0-9 1-16,-4-4-3 15,4-5 0-15,3-7-7 16,1-3 1-16,6-6-4 16,7-4 0-16</inkml:trace>
  <inkml:trace contextRef="#ctx0" brushRef="#br0" timeOffset="111217.51">14076 6698 56 0,'0'6'28'0,"3"-3"-38"0,-3-3 55 0,0 0-44 15,0-3 0 1,-7 0 1-16,-7 3 0 15,-3 3-3-15,-5 3 1 0,-2 7 1 16,-1 6 0-16,0 3-1 16,4-4 1-16,0 7-2 15,7-3 1-15,10 3-1 16,4-6 1-16,11-9-1 16,7-10 1-16,6-7-2 15,1-2 1-15,-4 0-3 16,0-10 1-16,-3 0-10 15,0-3 0-15,3-3-2 16,3 0 0-16</inkml:trace>
  <inkml:trace contextRef="#ctx0" brushRef="#br0" timeOffset="111627.02">14252 7005 55 0,'18'63'27'0,"-8"34"-33"15,-10-78 54-15,0 0-48 0,-3-4 0 16,-1-2 1-16,-3-10 0 16,0-6-1-16,0-16 1 15,0-12 0-15,0-13 1 0,4-10-1 16,-1-2 1-16,1-7-1 15,3-3 0-15,0-6-2 16,3 3 0-16,4 7 0 16,7 11 0-16,7 11 0 15,1 11 1-15,2 17 0 16,4 15 0-16,-3 16 0 16,-4 6 0-16,-10 9 0 15,-8 4 1-15,-6-7-2 16,-8 4 0-16,1-4-2 15,-4-3 1 48,3-2-4-63,0-8 0 0,4-8-10 0,7-13 0 0</inkml:trace>
  <inkml:trace contextRef="#ctx0" brushRef="#br0" timeOffset="111875.87">14616 6635 45 0,'7'38'22'0,"-4"15"-21"0,-3-41 31 0,0 4-31 0,0-3 1 15,0 2 2-15,0 4 1 16,0 6-5-16,0 3 1 16,0-6 4-16,4-3 1 0,6-3-1 15,4-16 1 1,4-6-2-16,3-13 0 15,0 0-2-15,4-9 0 0,-4-4-6 16,0-2 1-16,1-1-10 16,-5-5 1-16,1-4-7 15,3 0 1-15</inkml:trace>
  <inkml:trace contextRef="#ctx0" brushRef="#br0" timeOffset="112625.71">15134 6102 45 0,'-3'19'22'0,"-4"53"-18"0,3-57 36 15,-3 14-38-15,-4 15 1 16,1 9 0-16,3 16 0 16,0 9-5-16,3 4 1 15,1 3 2-15,-1-10 0 16,4-16-4-1,0-12 0-15,4-9-5 0,6-16 1 0,8-13-8 79,0-12 0-79</inkml:trace>
  <inkml:trace contextRef="#ctx0" brushRef="#br0" timeOffset="113199.42">15420 6729 51 0,'11'6'25'0,"-8"-3"-24"0,-3-3 44 0,0 4-44 0,-3 2 0 0,-8 3 1 0,4 4 1 0,-7-1-4 15,-4-2 1-15,0-1 1 16,1 4 1-16,-1-1-1 16,4 4 0-16,0 0-2 15,3-4 0-15,8-9-1 16,3 0 1-16,7-3-1 15,7-9 1-15,0 0-2 0,4 2 1 16,-1-5-1 0,1-1 1-16,0 4-1 0,-1-1 0 15,8 4 0 1,-4 6 1-16,0 3 0 0,1 0 1 16,-5 1 0-16,1 2 0 15,3 6 1-15,0 1 0 16,0 3 0-16,0-10 0 15,4-6-2-15,-4-6 1 0,1-16 0 16,6-13 1-16,0-12 0 16,-3-12 1-16,-4-10 0 15,0-7 1-15,-3-12 0 16,-8 7 0-16,-6-4 0 16,-8-3 1-16,1 13-3 15,-1 9 1-15,-6 13-1 16,-1 9 1-16,0 16 0 15,1 19 0-15,-1 15 1 16,4 25 1-16,0 10-1 16,4 12 1-16,-4 26-1 15,3 15 1-15,4 6-1 16,0-6 0-16,4-12-2 16,-4-13 1-16,3-19-6 15,-3-16 1-15,0-15-5 16,-3-16 1-16,-1-9-9 15,0-13 0-15</inkml:trace>
  <inkml:trace contextRef="#ctx0" brushRef="#br0" timeOffset="113414.85">15586 6422 42 0,'24'25'21'0,"19"-6"-13"0,-29-13 33 0,0-3-38 0,4 3 1 0,3-3 0 0,7 4 1 0,7-4-7 16,4 3 0-16,-4 0 2 16,1 10 1-16,-1 0-6 15,-7 6 1-15,-7-3-7 16,-3-4 1-16,-4-2-6 16,0-4 0-16</inkml:trace>
  <inkml:trace contextRef="#ctx0" brushRef="#br0" timeOffset="113749.2">16080 6789 9 0,'3'-25'4'0,"8"-23"1"16,-8 36-5-16,-3 3 4 0,0-1 0 0,0 1 5 0,-3-1 0 0,-1-2-9 0,-3 2 0 0,0-2 8 0,0-4 0 0,0 0-1 0,3 1 1 0,1-1-1 0,-1 4 1 0,1-4-3 0,3 6 1 16,3 4-3-16,1 0 1 15,3 0-1-15,0 3 0 16,0 3-5-16,4 0 0 15,3 0-2-15,3 0 0 0,5 3-9 16,2-3 1 0,-3 0-2 15,-3 0 0-15</inkml:trace>
  <inkml:trace contextRef="#ctx0" brushRef="#br0" timeOffset="114104.02">16517 6622 48 0,'11'22'24'0,"-11"-12"-30"0,-4-10 49 0,-3-3-43 0,-11 6 0 0,-3-3 0 15,-3 3 0-15,-8 3 0 16,4 7 0-16,6 9-2 16,1 3 1-16,4-3-2 31,6-3 0-31,4 2-2 0,3-5 0 0,4-6-4 15,11-10 0-15,7 0-3 16,10-7 0-16</inkml:trace>
  <inkml:trace contextRef="#ctx0" brushRef="#br0" timeOffset="114804.31">16655 6773 41 0,'14'19'20'0,"3"0"-26"0,-13-19 37 0,3 0-32 0,0-4 0 0,4-5-1 0,-1-4 0 0,1-2 2 0,-1-7 1 0,1 3-1 0,0-6 0 0,-1 0 3 109,1 3 0-109,-1 3 2 0,8 10 0 16,3 9 1-16,11 9 0 0,3 13-1 16,7 9 0 280,1 1-3-280,3 2 1-16,3 1-3 0,-3-1 1 0,-4-2-5 16,-3-14 0-16,-7-8-10 31,-4-13 1-31,-7-13-3 62,0-9 1 63</inkml:trace>
  <inkml:trace contextRef="#ctx0" brushRef="#br0" timeOffset="115116.55">18538 6870 48 0,'11'6'24'0,"3"-12"-21"0,-14 6 47 0,4-6-47 0,-1-4 0 0,1 4 0 0,-8 0 0 0,-3-3-5 0,-3-1 1 0,-1 1 2 0,-3-4 1 0,0 4-1 0,0 2 0 0,0 7 0 0,3 7 1 0,0-1-1 0,4 3 0 0,7 10-2 0,4-3 1 0,3 3-2 0,4-10 1 0,6-3-1 0,11-2 0 0,4-8 0 0,0 1 0 0,-4 0 1 46,-7 0 1-46,-3 3-2 0,0 0 0 0,-8 3-3 16,-3 3 0-16,0 10 0 0,-3 6 0 0,-4 6 0 0,0 13 0 0,3 6 3 0,4 10 1 0,0 5 4 0,4 10 0 0,0 0 1 16,-4 4 0-16,-7-7-1 0,-4 0 1 0,-3-16-3 0,-4-12 1 0,-10-22-1 0,-3-16 0 0,-12-13-1 0,5-12 1 0,-1-15 0 0,0-7 0 0,-3-13 0 0,0 1 1 0,3 3-1 0,4-1 1 0,13 10 0 0,8 7 0 0,11 9 1 0,10 6 0 0,0 9 0 15,11 7 0-15,7 6-3 0,10 9 0 0,0-6-6 0,1 4 0 0,2-7-13 0,-2-13 1 0</inkml:trace>
  <inkml:trace contextRef="#ctx0" brushRef="#br0" timeOffset="115493.99">18983 6917 56 0,'25'0'28'0,"-15"-37"-28"0,-6 27 41 0,-1-2-41 0,1-7 1 0,-1 3 0 0,1 0 0 0,-4 1-1 15,0 2 1-15,0 1 0 0,3 2 0 0,1 1 0 0,-1 3 1 0,8 2-2 0,7 8 0 0,10 5-2 0,4 7 0 0,3-4-3 0,7 7 1 94,1 0-6-94,-5-3 1 0,1-1-7 0,0-15 0 0</inkml:trace>
  <inkml:trace contextRef="#ctx0" brushRef="#br0" timeOffset="116387.4">19586 6823 44 0,'0'6'22'0,"7"-12"-18"0,-7 6 35 0,-7 0-37 0,-3 0 0 0,-8 0 1 0,-7 0 1 15,-3 0-5-15,3 6 1 0,-3 7 2 0,0 12 0 0,7 3-2 0,3 4 1 0,4-1-2 0,3 3 0 0,8-2-2 0,6-4 1 0,8-9-2 0,10-7 0 860,7-5 0-860,4-7 0 0,-4-7 0 0,-3-5 1 0,-4-1 0 0,0 1 0 0,-3-1 2 0,-4 1 0 0,-3 2 2 0,3 7 0 0,0 6 0 0,0 10 1 0,0 9-1 0,0 6 1 0,4 0-2 0,0-6 1 0,-1 0-1 0,1-6 0 15,-4-4 0-15,-3-5 0 0,-1-1-1 0,-3-3 1 0,0 0 0 0,0 0 0 0,0 0 1 0,0 1 1 0,4-1 1 0,7 0 1 0,3 0 0 0,7 0 0 0,7-3 0 0,11 0 0 0,-7 0-2 0,-4 0 1 0,4 3-5 0,7-3 1 0,0 0-7 0,0-3 1 0,0-16-9 0,6-9 1 0</inkml:trace>
  <inkml:trace contextRef="#ctx0" brushRef="#br0" timeOffset="116440.37">20616 6782 41 0,'11'3'20'0,"0"-6"-11"0,-11 3 30 0,0 0-38 0,-4 0 0 0,-10-3 1 0,-7-3 0 0,-8 0-3 0,1 3 1 0,0 3 1 0,0 3 1 0,3 3-1 0,7 3 1 0,1 1-1 0,10-7 1 0,7 6 0 0,10 7 1 0,15 6-1 0,0 3 1 0,-1-3-2 0,1 0 1 0,-7 0-2 16,-8 3 0-16,-10 3-4 0,-14 7 1 0,-14 2-7 0,-14-5 1 0,-18-20-8 0,-4-2 0 0</inkml:trace>
  <inkml:trace contextRef="#ctx0" brushRef="#br0" timeOffset="116970.06">22123 6491 52 0,'-7'66'26'0,"21"6"-19"0,-7-63 43 15,7 4-45-15,11 5 1 0,6 1 2 0,-2-3 1 0,-1-7-12 0,4-6 1 0,3-3 6 0,-3-9 1 0,-4-3-3 16,-3-7 0-16,-11-9-3 16,-7-4 1-16,-7 1-3 0,-7 3 1 15,-4-1-2-15,-3 14 0 16,3 8-1 31,-3 14 0-47,0 15 0 0,4 9 0 0,-1 7 2 0,4 6 0 15,3-10 2 1,4 7 0-16,0 3 1 0,0 0 1 0,7-7-1 0,8-5 1 0,2-7-2 16,1-7 0 30,3-2-4-30,7-6 0 47,4-4-7-63,0-12 0 78,10-16-4-63,0-7 0-15</inkml:trace>
  <inkml:trace contextRef="#ctx0" brushRef="#br0" timeOffset="117379.89">22895 6635 34 0,'14'-28'17'0,"11"37"-12"0,-11-6 27 0,-7 0-27 0,4 1 0 0,-1 2 2 0,-6 0 1 0,-8 4-10 0,-10 5 1 15,0 7 6-15,-10 6 0 0,-8-3-3 0,-7-3 1 0,-7 0-2 0,4 3 1 0,3 1-2 0,7-5 0 0,4-5-3 204,10-3 1-204,8-10-7 0,10-9 0 0,7-4-7 0,7-12 1 0</inkml:trace>
  <inkml:trace contextRef="#ctx0" brushRef="#br0" timeOffset="117786.57">22715 6528 24 0,'7'-6'12'0,"15"22"4"0,-12-4 10 0,1 4-22 0,3 3 1 0,-4 12 5 0,5 7 0 0,-5-4-12 0,4 4 1 0,-3 9 6 0,-1 0 1 0,1-3-3 0,0-6 1 0,6-7-7 0,1-9 1 0,0-10-6 0,10-12 0 0,0-6-8 0,4-19 1 15</inkml:trace>
  <inkml:trace contextRef="#ctx0" brushRef="#br0" timeOffset="118124.07">23185 7071 48 0,'0'91'24'0,"-18"-7"-21"0,14-65 40 0,1 0-42 0,-1-10 1 0,1-15 0 0,-1-9 0 0,1-29-3 0,-1-13 0 0,-3-15 2 0,4 0 1 0,-1-6-2 0,1-17 1 0,3 1-1 0,3 13 0 0,8 9 0 0,6 6 1 0,8 22 0 313,3 19 0-313,0 15 0 0,1 20 0 0,-5 12-1 0,-6 9 1 0,-7 13-2 0,-8 6 0 16,-6-6-2-16,-8-9 0 0,-3 2-2 0,0-2 0 0,0-10-8 0,3-6 0 0,4-16-2 0,7-3 0 0</inkml:trace>
  <inkml:trace contextRef="#ctx0" brushRef="#br0" timeOffset="118441.35">23721 6597 52 0,'28'19'26'0,"-21"-22"-32"0,-7 3 51 0,-3-6-45 0,-12-4 1 0,-6 1 0 0,-7 0 1 0,-7-1-2 0,-4 10 0 0,7 6 1 0,0 10 1 0,4 3-2 0,0 6 1 0,7 3-1 0,7 4 0 0,7-4-1 0,7-9 0 0,10-7-1 0,11-9 1 0,11-6-2 0,0-6 0 0,-4-4-3 0,0 1 0 31,1-1-9-31,-1-6 1 0</inkml:trace>
  <inkml:trace contextRef="#ctx0" brushRef="#br0" timeOffset="118594.15">23865 6820 46 0,'18'22'23'0,"-11"6"-24"0,-3-25 37 0,-1-3-38 0,4-6 0 0,0-3 0 0,4-1 0 0,-1-9 2 15,-2-3 1-15,2-6-2 0,-3 3 0 0,0 3 1 0,0-3 0 0,0 0 0 0,0 6 0 0,-3 4 0 0,-1 8 1 0,4 10-1 0,4 4 1 0,0 5-1 0,-1 4 0 0,1 6 0 0,3 0 0 0,0-3 0 0,0-4 1 0,0 1-1 32,-3 0 0 14,-1-1 0-46,1-2 0 0,0-4-5 0,-1-2 1 0,1-7-8 0,-1 0 0 0</inkml:trace>
  <inkml:trace contextRef="#ctx0" brushRef="#br0" timeOffset="118725.25">24366 6826 54 0,'22'7'27'0,"2"-11"-28"0,-13 4 48 0,6 0-47 16,8-9 1-16,-7-7-1 0,-1-3 0 0,-2-2-1 0,-1-1 1 0,-4-7 0 0,-6 1 0 0,-1 3-3 0,-6 0 0 0,-8 0-1 0,-6 9 1 0,-1 10-2 0,0 12 1 0,1 7 0 0,-1 9 0 0,11 12 2 0,7 1 0 0,7-1 2 31,7 1 0-31,0-4 0 0,0-6 0 0,-3 0-4 0,3-9 1 0,4-10-8 0,-4-6 1 0,3-9-2 0,1-4 0 0</inkml:trace>
  <inkml:trace contextRef="#ctx0" brushRef="#br0" timeOffset="119219.66">24719 6716 34 0,'18'10'17'0,"-8"24"-17"0,-3-24 35 15,0 2-34-15,1-2 0 16,2-4-1-16,1 3 1 15,-1 4-2 1,1-4 1-16,-4 4 0 0,0-1 0 0,0-2 0 16,0-4 0-16,0 4 0 15,4-4 1-15,-1 0 1 16,4-6 0-16,4-6 1 16,7-7 0-16,7 1-1 15,-4-20 1-15,0-8-1 16,7-20 0-16,-3-12-2 15,10-16 1-15,-6-15 0 16,-15 2 0-16,-14-8 0 16,-11-7 0-16,-13 15 0 15,3 7 0-15,-11 13 0 16,-7 18 0-16,-3 28-1 16,0 20 0 15,-1 24-1-31,5 19 1 62,-1 38 0-62,11 22 1 0,6 22-1 16,12 15 0-16,3 13-1 16,3-25 1-16,1-16-5 0,0-25 1 62,-1-21-8-15,1-20 1-47,-4-22-4 0,-4-15 1 109</inkml:trace>
  <inkml:trace contextRef="#ctx0" brushRef="#br0" timeOffset="119850.57">24620 6462 36 0,'32'35'18'0,"14"-26"-13"0,-32-9 33 0,4 4-35 0,6-1 1 0,8 0 0 0,11 3 1 0,2-3-8 0,1 3 1 0,0 4 0 0,-4 2 1 0,-6-8-9 0,-8-4 0 16,-3-4-4-16,-11 4 0 0</inkml:trace>
  <inkml:trace contextRef="#ctx0" brushRef="#br0" timeOffset="120043.71">25150 6883 31 0,'0'15'15'0,"21"-21"-21"16,-14-3 24-16,0-4-30 0,0 1 0 0,0-17-2 0,-4 1 0 0</inkml:trace>
  <inkml:trace contextRef="#ctx0" brushRef="#br0" timeOffset="120975.52">25241 6666 33 0,'53'35'16'0,"7"18"-17"0,-39-43 32 0,11 2-31 0,7-3 0 0,3 1 1 0,-7-7 1 0,-6 0-2 0,-8 0 1 0,-3 0-1 0,-4-3 1 16,-4-6 0-16,-3-3 1 0,0-4-2 0,-3 1 1 0,-4 5-1 0,0 11 0 0,0 8 0 0,0 1 1 0,0 9-1 0,0 3 0 0,0 9 0 0,3-6 1 0,-3 1-2 0,4-7 1 0,-4-4 0 0,0-2 0 0,3-7 0 0,4 1 0 0,4-7-1 0,0-3 1 0,6-6-1 0,8-10 1 0,3-12-1 0,-3-4 1 0,3-21 0 0,7-19 0 0,4-16 3 0,0-9 0 0,0-22 0 0,-4-10 0 0,-10-2 1 0,-8 15 0 0,-10 6-1 0,-7 9 0 0,-10 20-2 0,-11 21 1 0,-4 13-1 0,-3 22 0 0,7 28 0 0,-1 22 1 0,1 19-2 0,11 25 1 0,3 19-1 0,0 16 1 0,7 9-2 0,0 9 1 0,3-9-1 0,1-13 1 0,3-18-2 0,7-13 1 0,7-10 0 0,4-9 0 0,10-12 0 0,-3-16 0 0,-1-16 0 0,1-9 1 0,0-22 0 15,-7-22 0-15,-1-19 0 0,5-12 0 0,-1-10 0 0,-3 3 1 0,-8-15-1 0,-6-1 1 0,-4 1-1 0,-7 12 1 0,-7 10-1 0,-4 18 0 0,-3 7 0 0,-7 25 0 0,-4 15 0 0,-3 20 1 0,3 18-1 0,4 22 1 0,3 12 0 0,8 20 0 0,6-4 0 0,4 3 0 0,11 4-1 0,10 6 1 0,0-16-1 0,15-3 1 0,2-10-1 0,8-5 0 0,-3-17-2 0,-1-12 1 0,-3-9-2 0,-1-7 0 0,1-9-4 0,-3-6 1 0,-8 6-9 0,-4-12 0 0</inkml:trace>
  <inkml:trace contextRef="#ctx0" brushRef="#br0" timeOffset="121428.12">26815 6757 39 0,'0'7'19'0,"-46"24"-16"0,39-28 28 0,-7 13-30 0,-11 9 1 0,-7 16 1 0,-3 12 0 0,-4 6-5 0,4 10 1 0,3 0 0 0,4 0 0 0,3-9-9 0,4-13 0 0,7-22-3 0,14-22 1 0</inkml:trace>
  <inkml:trace contextRef="#ctx0" brushRef="#br0" timeOffset="121563.22">26444 6704 45 0,'25'16'22'0,"17"49"-23"0,-28-46 43 0,0 16-41 0,4 9 0 0,0-4 0 0,-1-5 0 0,-2-4-2 0,-5-9 0 0,1-6-4 0,-4-10 1 0,0-9-10 0,-4-16 0 0</inkml:trace>
  <inkml:trace contextRef="#ctx0" brushRef="#br0" timeOffset="121741.12">27086 6867 52 0,'39'56'26'15,"-7"-2"-25"-15,-22-35 44 0,-3 15-46 0,-7 4 1 0,-7 12-1 0,-7 6 1 0,-10-12-6 0,-8-9 1 0,-3-20-11 0,-4-21 1 0</inkml:trace>
  <inkml:trace contextRef="#ctx0" brushRef="#br0" timeOffset="123776.5">28790 6764 27 0,'4'3'13'0,"6"-6"-12"0,-6-1 14 0,3 1-16 0,0 0 1 0,0 0-1 0,-3 3 1 0,-4 0 0 0,3 0 0 0,1 3-1 0,-1 0 1 0,-3 0-1 0,0 1 1 0,0-4-1 0,0 0 1 0,0 0 0 15,0 0 0-15,0 3 0 16,0-3 0-16,0 0 0 16,0 0 0-16,0 0-1 15,0 0 1-15,0 0 0 16,0 0 0-16,0 0 0 15,0 0 0-15,0 0-1 16,0 0 0-16,0 0-2 16,4-7 0-16,-1 1-3 15,1-3 0-15</inkml:trace>
  <inkml:trace contextRef="#ctx0" brushRef="#br0" timeOffset="124797.78">28850 6701 52 0,'4'37'26'0,"3"17"-35"0,-7-39 56 0,0 14-48 0,0 5 1 0,-4 4 1 0,1 6 1 0,-1 3-2 0,1-10 0 0,-1-2 0 0,-3-10 1 0,4-13-1 0,3-12 1 0,0-15-1 0,3-13 0 0,4-16-1 0,0 0 0 0,-3-13 0 0,-1 1 1 0,-3-10-2 0,0 3 1 0,0 4-2 0,0 5 1 0,4 7-1 0,3 7 0 0,0 11 0 0,3 7 1 0,1 7 2 0,0 5 0 0,3 7 2 0,3 6 0 0,12 7 2 0,2 9 0 0,-2 6 0 0,-8 3 0 0,-4-3-1 0,-6-3 1 0,-11 3-3 0,-14 6 1 0,-7 1-3 0,-4-1 0 0,-7-3-4 0,-10-9 0 0,0-6-9 0,6-7 1 0,8-12-3 0,17-4 1 0</inkml:trace>
  <inkml:trace contextRef="#ctx0" brushRef="#br0" timeOffset="125688.03">29333 6676 42 0,'4'28'21'0,"0"3"-24"15,-4-21 39-15,0 2-35 0,0 1 1 0,0-4 2 0,-4 1 0 0,4-4-4 0,-4 0 0 0,1 4 4 0,-1-10 0 0,4-13-1 0,0-9 1 0,0-6-2 0,4-7 0 0,3-5 0 0,0 2 0 0,4 0-1 16,-1 4 0-16,4 6 0 0,4 9 0 0,3 6 0 0,-3 10 1 78,3 3-2-62,0 6 1-16,-3 4-4 250,-1-4 0-250,1 0-8 15,0 1 1 141,-4-7-8-140,0 0 1-16</inkml:trace>
  <inkml:trace contextRef="#ctx0" brushRef="#br0" timeOffset="125842.34">29676 6742 54 0,'14'40'27'0,"10"-33"-30"0,-13-7 47 0,7-7-43 0,-1-2 1 0,1-4 0 0,0 1 0 0,-1-7-3 0,-3 3 1 0,-7-2 1 0,-3-8 0 0,-8 1-1 0,-6 0 0 0,-8 3-1 0,-3 10 1 0,0 6-2 0,-4 9 0 0,-3 12-1 0,0 4 1 0,3 6 0 0,7 10 0 47,8 2 1-47,6 4 0 0,8 3 1 0,10-3 1 0,7-7-1 0,7-9 1 0,11-9-5 0,3-13 1 0,8-15-8 0,-1-4 1 0,-3-19-5 0,7-12 0 0</inkml:trace>
  <inkml:trace contextRef="#ctx0" brushRef="#br0" timeOffset="127159.82">30459 6071 41 0,'17'43'20'0,"-34"33"-20"0,10-61 37 0,-4 10-34 0,1 7 1 0,-4 2 2 0,3 4 1 0,0-4-8 15,1 4 1-15,3 3 5 0,3 3 1 0,4-10-2 0,0-2 1 0,0-10-2 0,0-7 0 0,0-5-2 0,-7-1 1 0,0-9-3 0,-7-6 0 0,-4-7-1 0,1-2 1 0,-12-1-1 0,1-3 1 0,-4 6 0 0,1 4 0 16,3 3 1 15,6 9 0-31,5 6 1 0,3 16 0 0,-1 1 1 156,8 8 0-78,0 7 0-78,4-4 0 0,6 10-1 0,8-9 1 16,7-3-1-16,10-4 0 0,0-9-3 63,7-16 1-48,4-9-5-15,3-6 0 313,1-1-11-204,-1-18 0-109,-7-3-2 0,-6-4 1 313</inkml:trace>
  <inkml:trace contextRef="#ctx0" brushRef="#br0" timeOffset="127258.88">30607 6770 47 0,'0'47'23'0,"7"-16"-26"0,-7-31 43 0,0 3-43 0,0-3 0 0,0 0-3 0,4-9 1 0,-4-4 0 0,3-2 0 0,1-10-8 0,-1 0 0 0</inkml:trace>
  <inkml:trace contextRef="#ctx0" brushRef="#br0" timeOffset="127577.08">30575 6560 41 0,'18'47'20'0,"-4"-25"-24"0,-7-16 36 0,7 0-33 0,7-3 1 16,4 1-4-16,3-4 1 0,0 0-6 0,8 0 0 0</inkml:trace>
  <inkml:trace contextRef="#ctx0" brushRef="#br0" timeOffset="127667.02">31087 6648 42 0,'10'15'21'0,"-6"-21"-24"0,-4 6 33 0,-4 0-31 0,-6 0 1 0,-4 3-1 0,-4 0 1 0,-3 3 0 0,-4 7 0 0,0 3 0 0,1 6 0 0,3 0 0 0,7-7 1 0,3 7-1 0,7 3 0 0,4 4 0 0,7 2 0 16,4-6-1-16,3-3 1 0,4-13-4 15,10-9 0-15,0-12-2 0,0-10 0 0,4-16-5 0,14-15 1 0</inkml:trace>
  <inkml:trace contextRef="#ctx0" brushRef="#br0" timeOffset="127804.98">31690 5638 38 0,'-3'-63'19'0,"-12"22"-21"0,8 32 36 0,-7 3-34 0,-7 9 1 0,-7 3 0 0,-11 13 0 0,0 12 0 0,-3 10 0 0,-4 19 1 0,7 12 1 0,11 19-1 0,3 12 0 0,8 23 0 0,13 5 0 0,8 7-2 172,-1-25 1-172,1-13-4 0,-1-27 0 0,1-23-5 0,-4-16 0 0,-4-18-4 0,-6-16 1 0,-4-13-3 0,-11 1 1 0</inkml:trace>
  <inkml:trace contextRef="#ctx0" brushRef="#br0" timeOffset="128121.08">30963 6441 49 0,'-14'12'24'0,"42"26"-22"0,-13-26 54 0,9-2-49 0,4-4 1 0,22-6 2 0,20-6 0 0,22-7-13 0,7-9 0 0,7 3 8 0,3 4 0 0,-17-1-8 94,-22 3 0-94,-20 4-11 0,-26 9 1 0,-31-3-9 15,-3 3 0-15</inkml:trace>
  <inkml:trace contextRef="#ctx0" brushRef="#br0" timeOffset="130523.33">2635 8548 53 0,'-3'94'26'0,"13"-28"-25"0,-10-47 26 0,0 9-27 0,0-3 1 0,0 3-1 0,0 0 1 0,0-9-3 0,-10-6 0 0,3-13-1 0,-4-16 1 0,1-12-1 16,-1-10 0-16,-7 0 0 16,8-9 0-16,6 0 1 93,-3 4 1-93,7 2 1 0,7 3 0 16,-3 4 0-16,3 5 1 219,7 1 0-110,4 3 0-109,3 0 0 0,7 0 0 313,4 0 0-251,6 3 1-62,8 6 0 16,-10 13 1 46,2 3 0-46,1 6 0-16,-7 7-1 0,-7 12 1 0,-4 0-2 266,-11 3 1-266,-10 1-2 312,-10 5 0-171,-8 0-3-126,-10 4 1-15,-4 0-4 297,-7-10 1-47,-3-9-9-250,10 0 0 0</inkml:trace>
  <inkml:trace contextRef="#ctx0" brushRef="#br0" timeOffset="130848.01">3323 8404 51 0,'7'0'25'0,"-14"-7"-26"0,4 4 44 0,-19 3-41 0,1 3 0 0,-7 0 0 0,-4 10 1 0,8 3-4 0,-1-1 0 0,7 4 1 0,1 0 1 0,3 0-2 0,3-4 1 0,11-5-1 0,4-10 0 0,13-6 0 0,4-4 1 0,8-9-1 0,-5 1 1 0,1-4-6 0,-4 3 1 15,0 3-10-15,0 0 1 0</inkml:trace>
  <inkml:trace contextRef="#ctx0" brushRef="#br0" timeOffset="131158.94">3507 8636 45 0,'0'53'22'0,"-11"-3"-16"0,8-34 31 0,-1 3-36 0,-7-1 1 0,4 1 0 0,4-9 0 0,-8-7-3 0,11-16 1 0,-7-9 1 0,7-9 1 0,0-7-2 0,0-9 1 0,0-3-2 0,0 3 1 0,0-6-1 0,0 9 0 0,7 6-1 0,-3 4 1 250,13 5 0-250,-2 8 1 0,9 5 0 0,-3 6 1 0,-3 10 0 0,3 10 0 0,-7 2-1 0,-3 4 1 0,-4 3-1 0,-7 3 1 0,0 3-2 0,-7 3 1 0,-7 0-3 0,-4-6 0 0,-3-3-4 0,0-6 0 0,3-10-8 0,8-9 1 0</inkml:trace>
  <inkml:trace contextRef="#ctx0" brushRef="#br0" timeOffset="131332.19">3838 8378 46 0,'0'29'23'0,"-3"15"-22"0,3-35 39 0,-4 0-39 0,4 4 1 0,0 3 0 0,0-4 1 0,14 4-3 0,-3-7 0 0,10 1 2 0,0-10 0 0,7-10-1 0,1-2 0 0,-8-17-1 0,0-5 0 0,-10-4-4 0,-4-9 1 0,3-9-13 141,1-4 1-141</inkml:trace>
  <inkml:trace contextRef="#ctx0" brushRef="#br0" timeOffset="131434.31">4184 7554 45 0,'11'25'22'0,"-8"25"-14"0,-3-31 29 0,-3 9-33 0,3 19 0 0,-8 13 1 0,5 9 1 0,3 15-8 0,0 7 0 0,3 3 2 0,5-12 1 0,2-7-8 16,-6-9 1-16,3-22-11 0,3-22 1 0</inkml:trace>
  <inkml:trace contextRef="#ctx0" brushRef="#br0" timeOffset="131938.51">4882 8485 55 0,'-10'6'27'0,"-36"1"-30"0,35-7 44 0,-3-4-41 0,-3 8 1 0,6-1-1 15,-7-3 0-15,4 6-1 0,0 7 0 0,0-1-1 0,4 4 1 0,2-4-1 0,5 1 0 0,6-4 0 0,5-2 0 0,6-11 0 0,10-5 1 0,-2 0 0 0,-1-7 1 0,7 3-2 0,-7 4 1 141,0 0-2-141,-3 2 1 0,-4 4-3 0,4 6 1 15,-1 7-1-15,-6 5 1 0,-1 1 1 0,5 3 1 0,-1 0 2 0,0 0 0 0,7-1 2 0,4 4 1 0,-1-9 1 0,12-4 1 0,-5-9 0 0,-2-6 0 0,2-10-1 0,8-21 0 0,-7-4 0 0,0-12 0 0,-4-13-2 0,-7-10 0 0,0-5-2 0,-7-1 1 0,-14 1-1 0,-7 2 1 0,-7 1-1 0,0 12 0 0,0 16-1 0,7 12 1 0,-4 20-1 0,1 11 1 16,-1 20 0-16,4 12 0 0,-4 28 0 0,8 13 1 0,3 25-1 0,3 13 1 0,-3-1-1 0,8-6 1 0,2-18-3 0,-3-14 0 0,4-21-7 0,-1-19 1 0,1-18-7 0,-11-26 0 0</inkml:trace>
  <inkml:trace contextRef="#ctx0" brushRef="#br0" timeOffset="132527.41">4932 8225 54 0,'21'31'27'16,"11"16"-30"-16,-15-41 48 0,12 1-43 0,2 2 0 0,8 4 1 0,0-7 0 0,-4 3-5 0,11 1 1 0,14-4-1 0,-11 7 1 0,1-4-7 0,-1 4 0 0,-10-1-9 0,-4-2 1 0</inkml:trace>
  <inkml:trace contextRef="#ctx0" brushRef="#br0" timeOffset="132652.46">5588 8560 30 0,'0'47'15'0,"0"10"-4"0,4-48 16 0,3 1-27 0,-4-1 0 0,4 0-6 0,4-5 1 0,-8-8-3 0,8-11 1 0</inkml:trace>
  <inkml:trace contextRef="#ctx0" brushRef="#br0" timeOffset="132887.44">5493 8350 48 0,'32'28'24'0,"20"29"-28"0,-30-45 43 0,2-2-40 0,12-1 1 16,-8 4-3-16,4-4 1 0,-1 1 1 0,8-7 0 0,0-3-2 0,0 3 1 0,3-6-1 16,-10-4 1-16,-8-2 2 0,-2 0 0 0,-12-4 1 0,-6 1 1 0,-4-1 1 0,-4 4 0 0,-3-1 0 0,-7 7 0 0,-4 3-1 0,-3 6 0 0,0 4-1 0,3 2 0 0,1 10-1 0,3 0 0 0,0 3-2 0,3-3 0 0,7 0-2 0,-3-6 1 0,14 0-2 0,4-4 1 0,3-2-3 0,11-7 1 0,3-3-6 15,4-7 1-15</inkml:trace>
  <inkml:trace contextRef="#ctx0" brushRef="#br0" timeOffset="132983.38">6354 8661 39 0,'7'34'19'0,"-11"-43"-23"0,4 9 33 0,4-10-30 0,-1-8 1 0,4-11-3 0,0 1 0 0,0-6 3 0,4-4 0 0,-1 0 0 0,5 4 1 0,2 3 2 0,4 9 1 0,15 3 3 0,-5 0 0 0,19 13 0 0,3 12 0 0,7 10-1 15,-4 9 0-15,-3 0-3 0,7 9 0 0,7 1-3 0,-11-7 0 0,-6-6-6 0,-8-10 0 0,-3-18-11 0,-18-9 1 0</inkml:trace>
  <inkml:trace contextRef="#ctx0" brushRef="#br0" timeOffset="135324.5">9126 8347 59 0,'0'16'29'0,"0"9"-21"0,0-19 29 0,0 4-37 0,4 5 1 0,-4 1 2 0,0 0 0 0,0 9-5 0,0 3 1 0,-4-3-2 0,4-3 1 0,4-3-10 0,-1-10 0 0,8-12-6 16,-11-13 1-16</inkml:trace>
  <inkml:trace contextRef="#ctx0" brushRef="#br0" timeOffset="135457.07">9017 8134 29 0,'-7'-19'14'0,"14"16"0"0,-7 3 18 0,7 3-28 0,4 0 1 0,3 3 0 0,0 1 1 0,4 2-11 0,3-3 1 0,7 1-4 0,7 2 0 0,8 1-5 0,2-1 0 0</inkml:trace>
  <inkml:trace contextRef="#ctx0" brushRef="#br0" timeOffset="135564.7">9430 8523 42 0,'14'25'21'0,"0"-25"-24"0,-10 0 38 0,-4 0-37 0,3-6 1 0,1-4-2 0,-1 1 0 0,1-10 3 0,3-3 0 0,-7-6-3 0,3 0 0 0,1 2 2 0,3 11 0 0,3 2 1 0,4 4 1 0,8-1 3 0,-5 10 0 0,8 4 2 0,-4 5 1 0,4 7 1 0,3 6 1 94,7 0-2-94,4 6 0 0,0 0-2 0,-4 3 1 0,1 1-5 0,-5-7 0 0,-3-6-7 0,1-10 0 0,-8-9-12 0,0-19 1 0,-3-6-2 0,-8-3 1 0</inkml:trace>
  <inkml:trace contextRef="#ctx0" brushRef="#br0" timeOffset="136884.71">11998 7867 34 0,'-11'0'17'0,"11"13"-7"0,-3-10 17 0,3 3-22 0,-4 1 1 0,4-1 2 0,0 0 1 0,0-3-11 0,4 4 1 0,-1 2 9 0,8-6 0 0,3 3-3 0,7-3 1 0,11 4-2 0,3-4 1 0,11 3-3 0,4-3 1 0,-5 7-2 907,-6-4 0-907,-4 0-1 0,-6 0 0 0,-8 4-1 0,-7 2 0 0,-7 4-2 0,-10 9 1 0,-8 0-2 0,-10 13 1 0,-11 6-1 0,-7-7 1 0,4 4 1 0,0 6 1 0,-1-3 1 0,5 3 0 0,6 0 1 0,4 0 0 0,10-6 1 0,15-6 0 0,3-7 0 0,10-3 1 0,12-9-1 0,9-7 0 0,8-9-4 15,4-3 0-15,6-3-9 0,-3-4 0 0,3-6-8 0,-13 4 1 0</inkml:trace>
  <inkml:trace contextRef="#ctx0" brushRef="#br0" timeOffset="137057.62">12958 8093 55 0,'3'-6'27'0,"-10"-16"-32"0,0 16 46 0,-4-1-41 0,-13 1 0 0,-5 3 0 0,-6 6 1 0,0 10-1 0,3 9 1 0,4 12-1 0,3 13 0 0,1 10 0 0,9 2 0 0,1 4 0 0,7-7 1 0,7-6-1 0,11-12 1 0,14-16 2 0,13-22 0 0,5-9 0 78,3-20 1-78,-11-14-1 0,-7-11 1 15,-3-9-2-15,-8-2 0 0,-6-1-7 0,-4 0 1 0,0 0-14 0,-10 6 0 0</inkml:trace>
  <inkml:trace contextRef="#ctx0" brushRef="#br0" timeOffset="139495.2">13406 7908 47 0,'-7'13'23'0,"21"-10"-10"0,-4-6 24 0,1 0-35 0,6-4 1 0,1 1 1 0,7 0 1 0,10 3-5 0,0 6 0 0,1 3 5 0,-5 0 0 0,-9 1-2 0,-8 2 0 15,-11 10-1-15,-6-4 0 0,-8 1-4 0,0-3 0 0,-3-1-1 0,0-2 0 0,0-1 0 0,0 0 0 0,3 4 0 0,4-4 0 0,4 4 2 0,-1-1 0 0,8 1 0 0,3 0 1 0,3 2 0 0,8 1 1 313,7 3 0-251,3-4 1-62,4 1 1 0,3 0 0 313,-3-1 0-313,-4-2 0 0,-7-1-1 0,-10 4 1 15,-11-3-2 79,-11 9 0-94,-10 6-1 297,-11 6 0-188,-10-5-3-109,7-4 0 0,-8-6-2 0,1-4 1 47,0-2-5-47,6-1 0 0,8-9-9 313,11 1 0-1</inkml:trace>
  <inkml:trace contextRef="#ctx0" brushRef="#br0" timeOffset="139932.04">14489 8159 54 0,'21'-9'27'0,"-18"-20"-28"0,-3 17 43 0,-3-1-42 0,-4-2 0 0,-11-1 1 0,-7 3 0 0,-10 7-1 0,-14 3 0 0,-4 3 1 0,3 9 0 0,-3 7-1 0,4 9 1 0,0 13-1 0,-1 6 1 0,8 6-2 0,10 9 0 0,11 1 0 312,14-7 0-312,14-6 1 0,14-9 0 0,7-13 2 0,15-12 0 0,13-17 2 16,8-5 1-16,-4-19-1 0,-7-7 1 0,-8-9-2 0,-13-6 0 0,-11-3-2 0,-14 3 0 0,-10 0-5 0,-8 3 1 0,-3 3-4 0,-3 9 1 0,-8 7-7 0,0 6 0 0,1 6-6 0,-1 1 1 0</inkml:trace>
  <inkml:trace contextRef="#ctx0" brushRef="#br0" timeOffset="140316.31">14697 8592 76 0,'-4'31'38'0,"11"-25"-48"0,-3 1 76 0,-4-7-66 0,3 0 1 0,4-7-4 0,4 4 0 0,7-3-6 0,3-3 1 0,3-1-13 0,-6 1 0 0</inkml:trace>
  <inkml:trace contextRef="#ctx0" brushRef="#br1" timeOffset="152383.6">8950 7347 16 0,'0'3'8'0,"11"-3"-2"15,-8 0 9-15,8 0-14 16,-1 0 1-16,-3 3 1 16,7 0 0-16,4 0-3 15,0 4 1-15,-1-4 3 0,-3 0 0 16,8-3-1-16,-5 3 1 15,8 3-1-15,3 1 1 16,11-1-1-16,-7-3 0 16,7 3-2-16,-1-3 1 15,5 1-1-15,6-4 1 16,4 0-1-16,-7-7 1 16,0 4-1-16,3-3 0 15,4 3-1-15,7 3 1 0,-4-3-1 16,8-1 1-1,6 1-1-15,5-3 0 0,-8 0 1 16,3-1 0-16,4 1 0 16,4 0 1-16,7 3-1 15,6 0 0-15,-10 3 0 16,8 0 0-16,-1 3-1 16,3 0 0-16,8 0 0 15,4-3 1-15,-12-3-1 16,5 3 0-16,-1 0 1 15,4-3 0-15,6-3-1 16,-13-4 1-16,3 1 0 16,4 2 1-16,0-2-2 15,10 0 1-15,-6-1-1 16,-5 1 1-16,5 3-1 0,-5-1 1 16,12-2-1-16,-4-1 0 15,-11 4 0-15,4-3 1 16,-1 6-1-16,12-4 0 15,-4 4 0-15,-11 3 1 16,7 0-1-16,1 0 1 16,6 0-1-16,-3 0 0 62,0 0 0-46,-11 0 1-16,4 0 0 0,3 0 0 0,0 0-1 0,0 0 1 0,-6 3-2 0,-1 0 1 0,4 4 0 15,-4-1 0-15,7 0 0 0,1 1 1 0,-15-4-1 16,4 0 1-16,-1 0 0 16,1 0 1-16,3-3-1 15,0 0 0-15,-10-3-1 16,3 3 1-16,1 0-1 16,-1 3 0-16,3 0 0 15,8 0 0-15,-11-3-1 16,-3 4 1-16,7-1 0 15,0 3 1-15,3 0-1 16,7 0 0-16,-17 1 0 16,-1-1 0-16,8 3 0 15,-7 1 1-15,7-1-2 16,3 1 1-16,-7-4 0 16,-7-3 0-16,11 3 0 15,-4 1 0-15,7 2 0 0,1-3 0 16,-8 4 0-16,-4-1 1 15,5-3-1-15,-5 1 0 16,4-1 0-16,4 0 1 16,-4-6-1-16,-10 3 1 15,3-3 0-15,4-3 0 16,7 3-1-16,-1-3 0 16,1-3 0-16,-7 3 1 15,-4 3-1-15,7 0 0 0,-3 0 0 16,-1-3 1-16,8 3-1 15,-4 0 0 1,-7 0 0-16,4 0 0 0,3 3 0 16,-3-3 0-16,7 6-1 15,-1-3 1-15,-10 0 0 16,11 0 1-16,-4 0-1 16,4 4 0-16,3 2 0 15,1-3 0-15,-12 1 1 16,12 2 0-16,-1-3 0 15,4 4 0-15,3-1 0 16,-7-6 0-16,7 7 0 16,1-4 1-16,-1 0-2 15,4-3 0-15,0-3 0 16,-4 0 0-16,4 4 0 16,-4-4 1-16,4 0-1 0,7-4 1 15,-14 1-1 1,3 0 1-16,0 0-1 0,4-3 1 15,7-4-1-15,-14-2 0 16,3 2 0-16,0 1 0 16,4 6 0-16,7 0 0 15,-14-4 0-15,0 4 1 16,3 3-1-16,-3 0 0 16,10 3 0-16,-3-3 1 15,-14 0-1-15,3-3 0 16,0 0 0-16,4 0 1 15,0-3-1-15,-4 3 1 0,-10-4-1 16,-1 4 0-16,1 3 0 16,-4 3 1-16,0 0-1 15,0-3 0-15,0-3 0 16,-3 0 0-16,-7-3 0 16,10 0 0-16,-7 6 0 15,3-3 1-15,5 3-1 16,-1 0 1-16,-7 3-1 15,-7 0 1-15,14 0-1 16,-10 6 1-16,-4 1-1 16,0-4 0-16,0-6 0 15,0 0 0-15,-4-6 0 16,1-1 0 31,-8 4 0-32,1-6 0-15,3 3 0 0,-8 3 0 0,1-4 0 0,0 1 0 0,-3 6-1 16,-4 0 1-16,-1-3-3 0,-6 0 0 0,-4 3-5 0,-6 0 1 16,-8-7-13-16,-3 1 1 15,-18-3 0-15,-8-4 0 16</inkml:trace>
  <inkml:trace contextRef="#ctx0" brushRef="#br1" timeOffset="157067.79">11811 6102 11 0,'7'3'5'0,"-3"-41"1"0,-4 32 6 16,0-6-10-16,-4-4 1 16,-3-3 1-16,-11 3 0 0,-6-6-6 15,-12 0 1-15,-17-9 3 16,-14 0 0-16,0-1-1 15,-10 4 0-15,-18 6-1 16,-8-3 0-16,-6 6 0 16,7-3 1-16,-15 7 0 15,-3-4 1-15,-7 3-1 16,11 4 0-16,-8 9 0 16,-3 9 1-1,-38 22-2 1,20 3 1-16,7 4-1 15,22-7 1-15,7 0-1 16,6-6 1-16,12 3-1 16,13 0 0-16,7 4 0 15,8 5 1-15,3-6-1 16,3 1 0-16,5 8-1 16,6 4 1-16,3-6 1 15,8 5 0-15,7 10-1 0,0-3 1 16,10 1 0-16,4 8 0 15,3 0 1-15,1 4 0 16,3 9 0-16,0-13 1 31,-4 29-1-31,7-3 0 16,4-1 0-16,0-9 0 16,8 0-1-16,6 1 0 15,10-8 0-15,1-2 1 16,10 0 0-16,4-4 1 0,-4-5 0 15,8-1 0-15,3-6 0 16,10 3 0-16,4-3 0 16,11-9 0-16,10-7-1 15,3-9 0-15,19-3 0 16,6-6 0-16,11-4-1 16,0-12 0-16,14-3-1 15,0-1 1-15,-7 1-1 16,-7-3 0-16,3 2 0 15,-3 4 0-15,0 0 0 16,0-3 0-16,-3-4 0 16,6 4 0-16,1-3-1 15,-4-4 1-15,-8-3 0 16,-13-5 0-16,-4-1-1 16,1-10 1-16,-15-2-1 15,-4-1 0-15,-17-12 0 0,-10 0 0 16,-15-16 0-16,-10-9 0 15,-11-3-1-15,-11-6 1 16,-17-7 0-16,-14 0 1 16,-11-6-1-16,-3 9 1 15,-4 7-1-15,-10-1 0 16,-4 10-1-16,0 4 1 16,0-1-1-16,0 3 0 15,0 10-4-15,3-1 0 0,8 14-7 16,-7 8 0-1</inkml:trace>
  <inkml:trace contextRef="#ctx0" brushRef="#br1" timeOffset="161963.29">3387 10163 34 0,'0'3'17'0,"0"3"-10"16,-7-6 24-16,7 0-27 15,-11-3 0-15,0 6 2 16,1 7 1-16,-8 2-9 16,8 10 1-16,-12 3 5 15,12 10 1-15,-1 15-3 16,11 3 1-16,0 10-2 16,4-4 1-16,3-8-2 0,-4-14 0 15,4-2-3 1,4-10 0-16,3-10-6 0,11-2 1 15,-4-7-8-15,11-15 1 16</inkml:trace>
  <inkml:trace contextRef="#ctx0" brushRef="#br1" timeOffset="162204.9">3662 10235 38 0,'3'28'19'0,"-10"3"-18"0,0-21 29 16,4 6-28-16,-8 5 0 0,11 8 3 15,-7 5 0-15,4 7-6 16,-4 6 0-16,3 0 4 16,4-6 0-16,0-7-6 15,0-9 1-15,0-6-9 16,0-6 0-16,0-10-3 15,4-13 1-15</inkml:trace>
  <inkml:trace contextRef="#ctx0" brushRef="#br1" timeOffset="162430.76">3471 10392 38 0,'7'18'19'15,"11"14"-12"-15,-7-26 36 0,-1 0-40 0,1 1 1 16,3-4 0 0,4-3 1-16,-1-6-7 0,4-4 1 15,8 1 3-15,2-1 0 16,-2-2-6-16,2 5 1 16,-2-2-7-16,-8 0 1 0,0-10-7 15,-4 0 1-15</inkml:trace>
  <inkml:trace contextRef="#ctx0" brushRef="#br1" timeOffset="162689.21">3870 10091 44 0,'18'59'22'0,"10"-43"-25"16,-18-7 37-16,5 10-31 16,9 6 1-16,1 7 1 15,0 2 0-15,-11 10-8 16,-4 3 1-16,-10 9 2 0,-10 4 0 16,-4-7-9-16,-15-3 0 15,-2-15-5-15,2-7 0 16</inkml:trace>
  <inkml:trace contextRef="#ctx0" brushRef="#br1" timeOffset="164977.67">3020 10276 29 0,'0'-13'14'0,"3"-28"1"0,4 32 15 0,-7 3-26 16,0-1 1-16,0 1 2 15,0 6 1-15,0 3-10 16,-10 7 1-16,-8 8 6 16,-3 11 0-16,-7 8-2 15,-11 20 0-15,-3 12-2 16,-1 15 1-16,-6 7-2 16,10 10 0-16,0-4-1 15,11-12 1-15,7-16-3 16,0-13 0-16,3-12-4 15,15-19 1-15,-4-12-7 0,7-13 0 16,7-22-2-16,-4-16 0 16</inkml:trace>
  <inkml:trace contextRef="#ctx0" brushRef="#br1" timeOffset="165277.26">2554 10197 36 0,'7'19'18'0,"14"6"-13"0,-21-12 34 0,11 5-33 0,-4 4 1 0,4 13 5 0,3 9 0 0,3 3-15 0,4 9 0 0,1-6 9 0,-5-6 0 0,1-9-9 0,-7-16 0 0,-1-19-15 0,1-19 0 0</inkml:trace>
  <inkml:trace contextRef="#ctx0" brushRef="#br1" timeOffset="166213.68">4533 10307 41 0,'4'-3'20'0,"13"3"-8"0,-10-3 20 0,4 3-29 15,0 0 0-15,-1 0 2 16,11 0 1-16,-3-3-8 16,3-1 1-16,11-2 3 0,10 0 1 15,4-4-6-15,-4 4 1 16,-3 0-7-16,-7 3 0 16,3 3-7-16,-21 0 0 15</inkml:trace>
  <inkml:trace contextRef="#ctx0" brushRef="#br1" timeOffset="166395.93">4632 10451 52 0,'0'19'26'0,"11"-13"-24"0,-8-3 46 0,8-3-46 0,6 0 0 0,-6 0 0 0,17 0 0 0,4 0-4 0,10 0 1 0,4 0-5 0,-7 0 0 0,10 0-11 0,-10-6 1 16</inkml:trace>
  <inkml:trace contextRef="#ctx0" brushRef="#br1" timeOffset="167584.63">5659 10749 49 0,'3'28'24'0,"4"16"-18"0,-7-34 34 16,-7 5-40-16,7 1 1 0,-3-3 0 0,3-4 0 0,-7-3-1 0,7-6 0 0,0-6 2 0,0-16 0 0,0-3-1 15,0-13 0-15,-4-9-1 16,-3-3 1-16,0-6-2 16,0-4 1-16,0 4-2 734,0-1 0-734,3 4-1 0,4 0 1 0,4 15-1 0,3 3 1 0,7 10 0 0,4 10 0 0,3-1 2 0,3 0 0 0,1 7 1 0,0 12 1 0,-4 3 0 0,-7 7 1 0,0 3-1 0,-7 2 1 0,-3 4-2 0,-1 3 1 0,-6 7-3 0,-8 5 1 0,-6-5-2 0,-12-4 0 0,8-9-3 0,0-4 1 0,-4-2-4 0,11-7 1 0,-3-6-8 0,13-9 1 0</inkml:trace>
  <inkml:trace contextRef="#ctx0" brushRef="#br1" timeOffset="167696.57">6131 10442 44 0,'4'-3'22'0,"-11"-26"-18"0,7 23 36 0,-11-3-39 0,4 3 0 0,-3-1 0 0,-5 1 0 0,-2 3-2 0,-1 0 1 0,1 6 1 0,-5 3 1 0,8 7-3 0,-3 9 1 0,2 9-1 0,8-6 0 0,-3 0 0 16,10-3 0-16,3-6 0 0,11-7 1 0,8-6 0 0,-12-6 1 0,8-9-1 0,0-10 0 0,-1-3-9 0,1 3 1 0,-8-7-6 0,8 1 0 0</inkml:trace>
  <inkml:trace contextRef="#ctx0" brushRef="#br1" timeOffset="167891">6336 10658 45 0,'3'57'22'0,"-6"-17"-20"0,3-21 37 0,-7 6-38 0,3 7 1 0,4 5 1 0,-10-2 0 0,3-4-4 0,-4-6 1 0,1-6 2 0,-1-6 1 0,0-13-1 0,4-13 1 15,0-6-1-15,4-12 0 16,3-10-1-16,3 0 0 15,4-9-1 1,0-3 0 15,4-10-2-31,-8 0 1 0,5 4-2 0,2 9 1 0,1 6-1 0,6-3 1 16,-6 15 1 31,10 4 0-47,0 12 1 0,11 4 1 0,-7 9 0 15,-4 6 1-15,-7 3 0 0,-7 7 0 0,-7 6-2 0,-7 6 1 0,-7 9-2 16,-4-9 0-16,4 0-5 16,0-3 1-16,0-3-7 15,3-3 1-15,1-7-5 16,3-3 1-16</inkml:trace>
  <inkml:trace contextRef="#ctx0" brushRef="#br1" timeOffset="168177.03">6696 10392 34 0,'0'28'17'0,"-4"13"-13"0,4-32 29 0,-3 7-30 0,-1-1 1 0,4 4 2 16,0 3 1-16,0 0-8 0,0 3 1 15,0 0 6-15,4-6 1 16,-1-3-2-16,8-7 1 16,3-6-2-16,4-6 1 15,-4-9-3-15,3-10 1 16,1 0-4-16,-4-6 1 16,0-4-6-16,0-2 0 31,-3-1-13-31,6-2 1 0</inkml:trace>
  <inkml:trace contextRef="#ctx0" brushRef="#br1" timeOffset="168705.99">7200 9677 44 0,'4'34'22'0,"-15"19"-13"0,11-37 27 0,-10 9-34 0,-1 16 1 0,-3 6 0 0,0 10 1 0,-4 21-5 0,4 16 1 0,0 9 2 0,0-2 0 0,3-17-2 0,4-11 0 15,4-20-6-15,6-15 1 0,8-23-8 0,3-12 0 78,7-12-3-78,0-7 0 157</inkml:trace>
  <inkml:trace contextRef="#ctx0" brushRef="#br1" timeOffset="169913.58">7440 10436 58 0,'14'37'29'0,"4"-24"-42"0,-18-10 60 0,0-3-47 0,-7 6 0 0,3 0 1 0,-6-2 1 0,-4-1-2 0,-4 3 0 0,0 0 1 0,-3 0 0 0,0 4-1 0,3 2 1 0,1 1-2 0,6-4 0 0,4 1-2 0,11-4 0 0,6-6-1 0,11-3 0 0,-7-3 0 0,8-4 0 0,-5 4 0 0,1 0 1 0,-4-1 0 0,-3 4 1 1094,3 3-1-1094,0 0 1 0,0 3 0 0,-4 4 0 0,5 2 1 0,2 4 0 0,-3-1 1 0,4 1 0 0,0-4 1 0,3-3 0 0,7-6 0 0,-7-9 0 0,11-7-1 0,7-9 1 0,0-19-1 0,-1-15 1 0,1-7 0 0,-7-9 0 0,-7-13 1 0,-15-9 0 0,-6-10 0 0,-8 10 1 0,-6 3-1 0,-5 6 0 0,-2 19 1 0,-1 19 0 0,-3 12-1 0,7 26 1 0,-7 18-1 0,7 19 1 0,3 22-1 0,8 22 1 0,3 25-2 0,3 10 1 0,8 2-1 0,6 7 0 0,1-25-1 0,-7-16 0 0,-1-16-5 0,1-15 1 0,-4-13-10 0,3-12 0 0,-10-16-3 0,-7-16 1 0</inkml:trace>
  <inkml:trace contextRef="#ctx0" brushRef="#br1" timeOffset="170027.5">7532 10138 51 0,'28'34'25'0,"7"-6"-27"0,-17-18 50 0,0-1-44 0,-1 1 0 0,4-4 0 0,4 0 0 0,10-6-6 0,4 3 0 0,4-3 2 0,-1 0 0 0,0 3-7 0,-3-6 1 0,-4 3-8 0,-10-3 1 0,0 6-4 0,-15 0 0 0</inkml:trace>
  <inkml:trace contextRef="#ctx0" brushRef="#br1" timeOffset="170156.56">8132 10439 28 0,'14'40'14'0,"-11"1"-15"0,-3-35 20 0,4 7-19 0,-4 0 0 0,3-1-2 0,-6-2 1 0,3-4-3 0,-4-6 0 0,4-6-4 0,0-10 1 0</inkml:trace>
  <inkml:trace contextRef="#ctx0" brushRef="#br1" timeOffset="170280.49">8114 10216 42 0,'7'9'21'0,"28"32"-17"0,-24-31 43 0,10-4-45 16,-7 0 1-16,7 0 0 0,4 1 0 0,-4-1-5 0,7 0 1 0,-10-3 0 0,0 1 1 0,-4-1-5 0,-4 0 1 0,1-3-1 0,-8-6 0 0,1-1 0 0,-8 1 1 0,1 3 1 0,-4 3 0 0,-4 0 1 0,1 6 1 0,-1 4-1 0,1 8 0 0,2 7-2 0,5 4 1 0,-4 5 1 0,3-9 0 0,4 0 1 0,11 0 0 0,-4-3 1 0,7-3 0 0,4-6 1 0,-4-7 1 0,0-6-1 0,0-3 1 0,4-10-2 0,-8-2 0 0,1-7-6 0,-1 0 1 0,1-10-4 0,0 4 0 0</inkml:trace>
  <inkml:trace contextRef="#ctx0" brushRef="#br1" timeOffset="170359.47">8576 10555 27 0,'0'9'13'0,"11"-18"-14"0,-8 2 22 0,4-5-21 15,0-10 1-15,0-3 1 0,0-6 1 0,0-1-2 0,4 1 0 0,-7 6 3 0,3 0 0 0,3 6 1 0,4 3 1 0,0 10-1 0,4 6 0 0,0 9-1 0,6 7 1 0,1 9-2 0,3 0 1 0,4 6-2 0,3 1 0 16,4-10-2-16,3-7 0 0,-3-8-6 0,-14-7 1 0,0-10-10 0,-8-8 1 0</inkml:trace>
  <inkml:trace contextRef="#ctx0" brushRef="#br1" timeOffset="174004.04">10446 10254 59 0,'-11'6'29'0,"-24"-3"-34"0,28-6 50 0,-7 3-45 15,-4 6 0-15,0 0 0 16,-3 4 0-1,4 6-1-15,3 6 0 0,3 6-1 16,0 0 0-16,4 0-1 16,4 4 1-16,6-10-2 15,11-7 0-15,11-5 1 16,3-7 0-16,1-10 1 16,-5-5 0-16,8-4 0 15,-7-3 1-15,-4-3 0 16,0 1 1-16,0-1-1 15,0 0 0 79,1 3 0-94,-1 6 1 16,-4 13 0-16,1 7 0 0,3 5 0 62,-3 13 1-46,-1 10 0-16,1-1 0 78,0-2 0-62,-1-4 0-16,-3-3 0 0,-3-3 0 312,7-7 1-312,6-8 1 0,8-7-1 0,7-19 1 0,10-19 0 31,8-18 0-31,-1-19-1 297,-6-10 0-234,-15-25-1-63,-14-12 1 78,-14 9-2-78,-14-3 1 94,-7 16-1-94,-4 6 0 15,-10 12 0 282,-7 10 0-234,7 22-2-63,-4 15 1 15,4 23 0 95,-4 21 0-110,7 22 0 203,4 23 0-203,3 30 0 234,4 23 0-187,14 15 0 266,7 10 0-313,11-19-1 140,0-22 0-140,-4-28-7 16,0-26 1 203,0-24-6-1,-7-20 1-171</inkml:trace>
  <inkml:trace contextRef="#ctx0" brushRef="#br1" timeOffset="174216.95">10492 9943 49 0,'-18'3'24'0,"29"29"-18"0,-1-26 43 0,15 3-45 0,17-2 0 0,8-4 0 0,24-6 1 0,7 0-8 0,11-1 0 0,6-5 1 0,-13 3 0 0,3 3-16 0,0 3 0 15</inkml:trace>
  <inkml:trace contextRef="#ctx0" brushRef="#br1" timeOffset="174696.24">12845 9702 46 0,'-7'44'23'0,"3"-4"-17"0,1-24 26 0,-5 12-30 0,-2 4 1 0,-4 15 0 0,-4 9 1 0,1 13-5 0,2 10 0 0,5 2 2 0,6-9 0 0,1-15-4 0,3-10 0 469,3-13-4-469,1-21 0 0,-4-13-6 0,-7-16 1 0,-4 0-3 0,1-2 1 0</inkml:trace>
  <inkml:trace contextRef="#ctx0" brushRef="#br1" timeOffset="174995.59">12534 10197 40 0,'4'0'20'0,"20"22"-20"0,-9-16 39 0,2 7-35 31,4 0 1-31,4-4 1 0,7 0 1 0,7 1-10 0,6-4 1 0,-2-3 3 0,-4 0 0 0,-1 0-8 0,-2 1 1 0,-1 2-10 0,-3-9 1 0</inkml:trace>
  <inkml:trace contextRef="#ctx0" brushRef="#br1" timeOffset="175103.53">13204 10539 38 0,'-7'28'19'0,"-7"-3"-24"0,11-25 27 0,-1 0-27 0,4-6 1 0,-3-3-8 0,3-1 0 0,0-5 11 0,3-7 0 0</inkml:trace>
  <inkml:trace contextRef="#ctx0" brushRef="#br1" timeOffset="175225.46">13102 10172 43 0,'11'-3'21'0,"13"16"-23"0,-13-10 43 0,0 6-41 0,3 4 0 0,3 2-2 0,5-2 0 0,2-1-3 0,4 1 1 0,1-1-9 0,-1 4 1 0</inkml:trace>
  <inkml:trace contextRef="#ctx0" brushRef="#br1" timeOffset="175338.4">13444 10526 31 0,'0'22'15'0,"7"-22"-6"0,-3 0 19 0,-1 0-27 0,5-3 1 0,2 3 0 0,1-6 0 0,-1-3-3 0,-3-4 1 0,0-3 1 0,0 1 1 0,1-1-1 0,-1 4 0 0,3-1 0 0,-3 7 1 0,4 6-2 0,-4 6 1 0,0 7-1 16,0-4 1-16,0 3-1 0,0 1 0 0,0 0-1 0,-3-7 1 0,-1 0-1 0,1 0 1 0,3-3 0 0,-4 1 0 0,1-1-2 0,-4-3 1 0,7-7 0 0,0-5 0 0,0-7 0 0,4 7 0 0,-1-4 0 0,1 3 0 0,-1 1 1 0,4-1 0 0,1 1 0 0,-1 5 0 0,0 4 0 0,0 6 1 0,0 4 0 0,-3 8 0 0,-1 1-1 0,1 3 1 0,-1-3-1 0,1-4 1 0,-1 1 0 15,1-1 0-15,0 1 2 0,3-1 0 0,0 1 1 0,4-4 0 0,6-2 0 0,1-4 1 0,3-6-1 0,4-4 0 0,-4 4-3 0,4-3 0 0,-4 0-1 0,-3-4 1 0,-4-9-2 0,-3-3 0 0,-4-6-1 0,-7-3 0 0,-4-1-1 0,-6 7 1 0,-4 7-1 0,0 5 0 0,-4 10 1 0,0 9 1 0,4 16 0 0,4 13 1 0,3 9 1 0,3 6 1 0,8-3 0 0,7-7 1 0,6 1-1 0,8-9 0 0,7-10-3 0,3-13 0 0,1-3-7 0,-5-9 0 0,-2-19-7 16,-19-6 0-16</inkml:trace>
  <inkml:trace contextRef="#ctx0" brushRef="#br1" timeOffset="175445.34">16034 9463 59 0,'7'10'29'0,"-21"37"-35"0,3-25 53 0,-3 0-46 0,-7 15 0 0,-4 7-1 0,0 22 1 0,-3 13-1 0,7 12 0 0,7 9 1 16,3 0 0-16,4 1-1 47,7-20 0-47,0-21-3 0,4-13 1 0,3-19-9 0,0-6 0 0,-7-28-6 0,-4-7 0 0</inkml:trace>
  <inkml:trace contextRef="#ctx0" brushRef="#br1" timeOffset="175619.31">15515 10147 54 0,'-7'31'27'0,"32"-31"-28"0,-18 0 49 0,11 0-42 0,10 0 0 0,3-3 1 0,15 3 0 0,18-3-10 0,17 0 1 0,7-3 5 0,4 3 0 0,-18 3-7 0,-11 3 0 0,-13-3-11 156,-8 3 1-156,-10 0-6 0,-7 10 0 0</inkml:trace>
  <inkml:trace contextRef="#ctx1" brushRef="#br1">12517 7927 0</inkml:trace>
  <inkml:trace contextRef="#ctx0" brushRef="#br1" timeOffset="177233.81">16633 10668 52 0,'0'25'26'0,"4"-16"-19"0,-4-9 26 0,0 3-31 0,0-3 0 0,0 0 2 0,4 0 1 0,-4 0-5 0,0 0 1 16,0 0 3-16,0 0 1 0,0 0-2 0,0 0 1 0,0-3-2 0,0-3 0 0,0-4-6 0,3-2 1 0,4-1-16 0,0-2 0 0</inkml:trace>
  <inkml:trace contextRef="#ctx0" brushRef="#br1" timeOffset="179032.64">8146 6635 37 0,'-4'19'18'0,"18"-32"-6"0,-10 4 19 0,3 12-27 0,0-3 0 0,0 3 2 0,4-3 1 0,3-16-9 0,0-9 0 0,0-6 5 0,0 3 0 0,4-26-3 0,-1 7 0 0,1-6-2 0,-8 0 1 0,1 3-1 0,-4 3 0 0,0 12 0 16,0 7 1 796,-3 9-2-812,6 13 1 0,-6 12-2 0,3 13 1 0,0 6 0 0,0 9 0 0,4 13 0 0,13 7 1 0,-10 9 1 0,8-13 0 0,2 6 3 0,-6 4 0 0,0-10 1 0,-4-6 0 0,-4-13 0 0,-3-9 0 0,-7-13-1 0,-7-15 1 0,-14-9-2 16,-7 2 1-16,-7-3-2 0,-8-2 0 0,-10-1-1 0,4 3 1 0,-11 7-1 0,11 2 1 0,-1 14-1 0,1 5 0 0,3-12-1 0,4 0 1 0,3 3 0 0,7 4 0 0,11-1 1 0,0 3 0 0,17 1 0 0,18-7 0 0,4-3 1 0,7-6 1 0,20 6 0 0,12-13 0 0,17-9 0 0,4-9 0 0,3-7 0 0,0 0 0 0,-7 1-1 0,-7-1 1 0,-14 13-1 0,-7 3 0 0,-18 6-1 0,-7 4 0 0,-10 9 1 0,-18 9 0 0,-7 13-1 0,-15 6 0 0,-9 13 0 0,-22-1 1 0,-4 10-1 0,-17 13 1 0,3-7-3 0,15-6 1 0,6 3-15 0,12-6 1 0</inkml:trace>
  <inkml:trace contextRef="#ctx0" brushRef="#br1" timeOffset="182259.69">2406 12527 44 0,'-4'6'22'0,"4"-18"-18"0,0 12 23 0,0-6-24 0,4-4 1 0,3 1 1 0,21-16-2 0,-14 9-5 0,4-6 5 16,0-9 0-16,6-10-3 15,5-12 1-15,-1-4-2 16,-7 1 1-16,-3 6-1 0,-4 12 0 2344,-7 7-2-2344,3 5 0 0,1 8-1 0,-11 8 1 0,0 10 0 0,7 10 0 0,-7 8 0 0,0 8 1 0,3 5 1 0,5 13 0 0,2 6 2 0,11 6 0 0,-3 4 2 0,7-4 0 0,-1-8 0 0,8-5 0 0,-11-8 0 0,7-4 1 0,-13-12-1 0,2-6 0 0,-10-7-1 0,-7-6 0 0,-10 0-2 0,-8-3 1 0,-14-4-1 0,-7 1 1 0,-10-3-2 0,3-1 1 0,4 1-2 0,0 3 1 0,-8-7 0 0,1 10 0 0,-8 6 0 0,8 7 0 0,-4-4-2 0,7 0 1 0,11 4 0 0,-4-4 0 0,18 0 1 0,3-3 0 0,8-3-1 0,20 0 1 0,1-3 2 0,21-3 0 0,17-7 0 0,7-2 1 0,15-14-1 0,10 1 1 0,7-9 0 0,1-7 0 0,-15 3-1 0,-7 3 0 0,-18 1-1 0,-10 2 1 0,-7 1-2 0,-15 12 1 0,-6 0 0 0,-11 9 0 0,-7 13-1 0,-7 13 1 15,-15 9-1-15,-9 22 1 0,-19 3-1 0,-6 15 1 0,6 7-1 0,4 10 1 0,-7-7 0 0,0-9 1 0,0-7-1 0,11-9 0 0,10-12-5 0,7-10 1 0,11-13-10 0,14-12 1 0</inkml:trace>
  <inkml:trace contextRef="#ctx0" brushRef="#br1" timeOffset="184110.99">3052 12373 29 0,'28'-21'14'0,"11"-52"-4"0,-36 51 15 0,4-12-21 0,-7-10 0 0,0-3 3 15,0-3 1-15,-10 0-10 16,-1 9 1-16,4 3 6 16,-14 1 0-16,-7-1-3 15,-11 7 1-15,-11 6-2 16,-10 6 0-16,-14 12-1 16,14 14 1-16,-7 5-1 15,-10 17 1-15,3 8-1 16,0 13 0-16,10 10 0 15,-7 6 0-15,15 6 0 16,14 3 1-16,3 7-1 16,11 2 0-16,17 10 0 15,18 10 1-15,7-19-1 16,14-1 1-16,22-15 0 0,6-12 0 16,-3-20 0-16,35-24 0 15,4-13 0-15,17-28 1 16,-3-16-1-16,4-22 0 15,-8-9-1-15,-14 6 1 16,-14-7-2-16,-17-2 1 78,-18 15-1-62,-18-6 0-16,-28 3-2 109,-18 7 1-109,-14 2-8 16,-17 10 1 31,-18 10-7-47,-22-4 1 31</inkml:trace>
  <inkml:trace contextRef="#ctx0" brushRef="#br1" timeOffset="185326.34">3665 12458 36 0,'-7'6'18'0,"0"-9"-12"0,7 6 25 0,0-3-27 0,0 4 0 0,7 2 4 0,-3 0 0 0,10 4-10 0,7-4 1 0,11 0 6 0,17-3 1 0,18-3-3 0,7 0 1 16,22-3-3-16,-1-6 1 16,11-4-3-16,3 7 0 281,-17 0-4-266,-22 2 1-15,-13 4-6 0,-8 0 0 0,-21 0-7 0,-6-6 1 0</inkml:trace>
  <inkml:trace contextRef="#ctx0" brushRef="#br1" timeOffset="185536.93">4674 12207 47 0,'29'10'23'0,"-15"-13"-25"0,-7 6 39 15,-4 3-36-15,11 7 0 0,-3 2 1 0,-8 4 1 0,5 3-4 0,-8-3 1 0,0 6 2 0,0 0 0 0,-11 6-2 0,4 7 1 0,-4 3-3 0,1 6 1 0,-11 0-3 0,3-10 1 32,-3-2-2-32,0-7 0 140,-1-6-2-140,5-3 1 0,-1-3-1 16,4-7 0-16,3 0-4 0,4-12 0 0</inkml:trace>
  <inkml:trace contextRef="#ctx0" brushRef="#br1" timeOffset="185980.93">4473 12279 58 0,'4'32'29'0,"13"2"-41"0,-6-24 60 0,7 5-47 0,-4 14 0 0,7 8-1 0,4 10 1 0,-4 3-4 0,0-3 1 0,-3-9-9 0,-15-7 1 0,-6-15-6 0,-4-16 0 0</inkml:trace>
  <inkml:trace contextRef="#ctx0" brushRef="#br1" timeOffset="186983.62">6265 11477 44 0,'-10'3'22'16,"6"-3"-19"-16,4 0 23 0,-3 9-23 0,-1 4 1 0,1 6-1 0,-1 6 1 0,4-10-5 0,-7 10 1 0,4 7 3 0,3 2 1 0,0 4-2 0,0-4 0 0,0-9 0 0,0-6 0 0,0 0-1 0,0-10 1 0,-8 1-1 0,5-4 0 0,-15-3-1 0,1-3 1 0,-4 0-1 0,-4-3 0 0,-3 3-2 0,-11 3 1 16,4 0-1-16,-1 1 0 0,4 2 0 0,4-3 1 0,7 10 0 0,3 2 0 0,8 4 2 0,3 0 1 0,14 3 0 0,14-7 1 0,11 1 1 0,7-6 0 0,6-4-3 0,8-3 0 265,0-3-5-265,-3-3 0 0,-4 0-13 16,-8-4 0-16</inkml:trace>
  <inkml:trace contextRef="#ctx0" brushRef="#br1" timeOffset="187358.27">6724 11793 46 0,'-7'13'23'0,"-18"9"-16"0,18-19 29 0,-10 6-34 0,-5 7 1 0,-6 6 0 0,-4 16 0 0,4-1-4 0,0 13 0 0,3-3 3 0,1 1 0 0,9-5-4 0,8-8 1 0,4-10-8 0,3-9 0 0,0-16-7 32,3-22 1-32</inkml:trace>
  <inkml:trace contextRef="#ctx0" brushRef="#br1" timeOffset="187473.21">6364 11712 31 0,'4'-19'15'0,"6"35"-1"0,-3-7 19 0,4 7-27 0,7 6 0 0,-8 0 2 0,4 6 0 0,-3 6-11 0,-1 4 0 0,1 0 5 0,0-7 1 0,-4-6-9 0,0-6 0 0,3-10-10 0,-10-15 1 16</inkml:trace>
  <inkml:trace contextRef="#ctx0" brushRef="#br1" timeOffset="187737.08">7331 11740 54 0,'-21'13'27'0,"-43"27"-29"0,43-24 45 0,-18 3-41 0,-14 12 1 0,-7 7 1 0,-10 21 0 0,-19-2-4 0,-6 15 0 0,0 10 3 16,7 8 0-16,7 11-1 16,-4-7 1-16,4 0-2 15,10-13 1-15,11-12-3 16,7-9 1 234,8-19-1-250,6-4 1 0,7-8-4 0,11-7 1 0,10-10-5 0,4 1 1 0,14-4-11 0,4-6 0 0</inkml:trace>
  <inkml:trace contextRef="#ctx0" brushRef="#br1" timeOffset="189254.08">6886 12364 44 0,'0'13'22'0,"-3"12"-13"16,3-25 30-16,-4 12-36 0,-3 7 0 0,-3 6 3 15,2 10 0-15,-2 12-7 16,3-3 1-16,3 6 4 16,-6 3 1-16,6-3-2 15,1-9 1-15,-1-7-3 16,1-8 1-16,-1-11-2 16,-3-5 1-16,-7-7-1 15,-4-6 0-15,-3-7-1 16,-11-2 0-16,8-1-1 15,-1 1 0 1,-14-1-1-16,4 4 0 0,3 6 0 16,4 6 1-16,3 6 0 125,4 10 1-63,7 0 1-62,7 6 1 94,3 0 2-78,11 0 0 93,4-3-1-109,10 0 1 16,4-3-1 124,0-4 0-124,3 1-2-16,0-3 1 0,0-4-5 31,4-6 0-31,3-3-8 297,1-6 0-203,2-10-7 109,-6 1 1-188</inkml:trace>
  <inkml:trace contextRef="#ctx0" brushRef="#br1" timeOffset="189802.68">7091 12446 35 0,'3'-13'17'0,"1"1"-6"0,-4 15 23 0,0 3-29 0,-4 0 0 0,-3 7 0 0,0 2 1 0,0 4-8 0,-3 13 1 0,3 5 6 0,0 7 0 0,-1 9-3 0,1 7 0 0,4-7-1 0,-1 4 1 0,4-10-3 0,4-3 0 0,3-10-3 265,4-12 1-265,3-12-7 0,0-14 1 0,-4-2-8 0,1-16 1 0</inkml:trace>
  <inkml:trace contextRef="#ctx0" brushRef="#br1" timeOffset="189902.62">6865 12750 59 0,'4'19'29'0,"13"3"-28"0,-6-19 54 0,-1 0-52 0,12-3 1 0,16-6 0 0,12-1 0 0,17-5-8 0,3-7 1 0,-3-3-4 0,-14 3 1 0,-10 3-14 0,-26 1 0 0</inkml:trace>
  <inkml:trace contextRef="#ctx0" brushRef="#br1" timeOffset="190465.84">7765 12063 37 0,'-7'16'18'0,"7"-23"-3"0,0 7 19 16,0 0-30-16,0 0 1 0,7-6 2 0,3 0 1 0,8 0-9 0,10-4 0 0,11 1 6 0,14 3 1 0,10-1-4 0,1 4 0 0,-4 0-5 0,-7 0 0 15,-7 3-6-15,-11 0 0 16,-10 3-9-16,-15-3 0 141</inkml:trace>
  <inkml:trace contextRef="#ctx0" brushRef="#br1" timeOffset="190780.71">7825 12292 60 0,'-18'34'30'0,"29"-8"-25"0,-4-20 52 0,3 0-54 0,15 0 0 0,0-6 2 0,10-3 0 0,14 0-7 0,4 0 0 0,-3 0 0 16,-5 6 0-16,-2 0-10 16,-4 0 1-16,-18-6-11 15,0-3 1-15</inkml:trace>
  <inkml:trace contextRef="#ctx0" brushRef="#br1" timeOffset="191179.11">9070 11649 46 0,'-7'0'23'0,"0"22"-18"0,3-13 33 0,-3 7-36 0,-3 9 1 0,-4 0 0 0,-4 16 1 16,0 9-5-16,8 16 0 15,-4 13 3-15,7 11 1 16,3-8-3-16,0-7 0 31,4-12-3-31,0-13 1 109,0-12-5-109,4-16 1 0,7-16-10 0,6-12 0 0</inkml:trace>
  <inkml:trace contextRef="#ctx0" brushRef="#br1" timeOffset="191633.73">9211 11922 57 0,'7'12'28'0,"-14"32"-32"0,0-31 49 0,-4 9-45 0,-3 3 1 0,4 0 1 0,-1 3 1 0,-3-3-3 0,-4-3 1 0,1 3 1 0,3 0 0 0,0 1-1 0,3-11 0 0,0-5-2 0,4-7 0 0,4-3-1 0,6-6 1 0,4-4 0 0,4 7 0 0,3 0 1 0,-3 3 1 0,6-3 1 0,1 3 0 0,0 6-1 0,-1 7 1 0,1 8-1 141,3 8 0-141,-7-4-1 0,0 0 0 0,0 0-3 0,4-3 0 0,0-6-4 0,-1-4 1 0,4-9-9 0,1-6 1 0,-1-3-3 0,3-7 0 0</inkml:trace>
  <inkml:trace contextRef="#ctx0" brushRef="#br1" timeOffset="191840.98">10089 12113 58 0,'-17'50'29'0,"-61"-18"-37"0,61-10 58 0,-15 9-50 0,-11 4 1 0,-2 18 1 0,2 6 0 0,1 17-3 0,0-1 1 0,3 6 0 0,0-8 0 0,4-14-4 0,7-12 1 16,6-9-9-16,8-13 0 0,11-28-5 0,6-19 0 0</inkml:trace>
  <inkml:trace contextRef="#ctx0" brushRef="#br1" timeOffset="192018.87">9497 12007 57 0,'28'22'28'0,"21"37"-34"0,-34-37 53 0,2 6-47 0,1 7 0 0,-1 9-6 0,1-10 1 0,0 4-8 16,-8-4 0-16</inkml:trace>
  <inkml:trace contextRef="#ctx0" brushRef="#br1" timeOffset="195846.93">11688 11828 36 0,'21'-16'18'0,"0"-6"-11"0,-14 16 18 0,0 0-21 16,-3-1 0-16,-1 4 5 16,-3 3 0-16,0 7-11 15,-3 5 1-15,-1 1 7 16,-7 9 0-16,1 12-3 16,-1 7 1-16,4 6-2 15,4 9 0-15,3-6-1 16,0 7 1-16,7 3-2 15,0-4 1-15,0-22-1 16,-4-5 1-16,1-4-2 16,-8-6 0-16,-3-16 0 15,-7-13 0-15,-3-9-2 16,-8-2 0-16,0-1 1 0,-7-3 0 16,1-10 0-16,-5 7 0 15,-2 3 1-15,2 3 0 16,8 6 1-16,0 7 0 15,7 2 0-15,3 11 1 16,4-1 0-16,3 6 0 16,8 0 1-16,-1 4 0 15,11 0 2-15,15-4 1 16,16-3 0-16,15-6 1 16,14-6-1-16,11-10 1 15,-8-3-2-15,1-2 1 16,-4-1-6-16,-3 0 1 0,-8 0-8 15,-10 0 0-15,-11 0-13 16,-3-3 0-16</inkml:trace>
  <inkml:trace contextRef="#ctx0" brushRef="#br1" timeOffset="198009.74">13695 12041 37 0,'3'6'18'0,"4"-15"-13"16,-7 6 18-16,0 3-17 16,0-6 0-16,-3 2 4 15,-4 4 1-15,-4 7-13 16,1 2 0-16,-4 16 8 16,-8 3 1-16,1 4-3 15,4 12 0-15,-5 6-3 0,1 0 1 16,-3 6-2-16,2 1 1 15,8-7-3 1,0-6 1-16,7-3-6 0,4-16 0 16,3-13-9-16,0-9 0 15,0-18-1-15,0-7 1 16</inkml:trace>
  <inkml:trace contextRef="#ctx0" brushRef="#br1" timeOffset="198236.27">13374 12016 46 0,'7'13'23'0,"11"8"-25"0,-15-14 46 0,4 2-41 16,0 7 1-16,7 6 2 16,0-3 0-16,0 6-8 15,1 6 1-15,-5 7 4 16,4-7 0-16,-3-6-5 15,3-6 1-15,0-7-15 16,4-8 1-16,-4-8-2 16,0 1 0-16</inkml:trace>
  <inkml:trace contextRef="#ctx0" brushRef="#br1" timeOffset="198610.31">14125 11796 41 0,'-10'16'20'0,"-4"3"-21"0,14-19 36 16,-8 6-33-16,-2 7 1 0,-4 6 1 15,-7 6 0-15,3 12-4 16,-3 4 0-16,7 6 3 16,0 10 0-1,7 5-1-15,3-5 1 0,4-10-3 16,11-6 1-16,6-10-4 15,1-15 0-15,7-4-10 16,6-9 1-16,5-15-3 16,2-7 0-16</inkml:trace>
  <inkml:trace contextRef="#ctx0" brushRef="#br1" timeOffset="198859.7">14358 11765 44 0,'4'35'22'0,"-1"-1"-22"0,-6-24 42 0,-4 8-39 0,-1 11 0 15,-6 5 0-15,0 10 1 16,0 3-6-16,0 9 1 16,3 7 3-16,8-10 0 15,3 1-4-15,3-13 1 16,1-20-8-16,3-2 1 15,0-12-7-15,0-20 0 0</inkml:trace>
  <inkml:trace contextRef="#ctx0" brushRef="#br1" timeOffset="199030.64">14093 12069 55 0,'22'38'27'0,"-1"-4"-28"0,-7-27 49 0,4-4-47 16,6 0 0 0,8-3 0-16,7-9 1 0,7-4-5 15,3 0 1-15,-3 1-4 16,0-4 0-16,-11-3-11 16,-10-3 1-16</inkml:trace>
  <inkml:trace contextRef="#ctx0" brushRef="#br1" timeOffset="199273.17">14520 11718 59 0,'14'47'29'0,"8"16"-31"0,-12-47 48 15,1 15-43-15,3 16 0 0,4 13 0 16,-1 2 0 0,-3 7-6-16,-7-9 0 0,-7 3-3 15,-3-10 0-15,-8-6-12 16,-6-13 1-16</inkml:trace>
  <inkml:trace contextRef="#ctx0" brushRef="#br1" timeOffset="199798.6">15395 11894 56 0,'-7'9'28'0,"4"-12"-28"0,3 0 43 0,0 3-41 16,0 0 1-16,7-10 1 16,3 1 1-16,15 0-6 15,10 5 0-15,11-2 1 16,4 0 1-16,-8 3-7 16,0 3 0-16,-3 0-12 15,-11-3 0-15</inkml:trace>
  <inkml:trace contextRef="#ctx0" brushRef="#br1" timeOffset="199997.21">15353 12069 59 0,'-4'35'29'15,"18"-20"-27"-15,-6-11 47 0,2-4-47 0,8-4 1 16,14-5 2-16,3-3 0 15,7-1-7-15,4 4 0 16,-4-1-1-16,1 4 0 16,-5 3-16-16,1-4 1 15</inkml:trace>
  <inkml:trace contextRef="#ctx0" brushRef="#br1" timeOffset="200485.47">16775 11702 45 0,'0'13'22'0,"0"-4"-9"0,-4-2 22 16,-7 5-31-16,-6 7 1 0,-8 0 3 15,-7 6 1 1,-3 16-11-16,-7 9 1 16,-4 19 6-16,0 6 1 0,-3 3-4 31,3 17 1-31,7-5-4 0,4-5 1 15,7-10-5-15,3-15 1 0,11-26-6 16,7-21 0-16,7-26-9 16,10-21 0-16</inkml:trace>
  <inkml:trace contextRef="#ctx0" brushRef="#br1" timeOffset="200695.9">16295 11652 58 0,'10'10'29'0,"1"15"-30"0,-7-19 48 0,-1 3-43 0,4 7 0 15,-3 6 0 1,3 3 1-16,3 16-7 0,8 9 0 16,0 13 1-16,6 0 1 15,4-10-7-15,-6-12 0 16,-1-10-12-16,0-12 1 15</inkml:trace>
  <inkml:trace contextRef="#ctx0" brushRef="#br1" timeOffset="201136.98">17233 11608 58 0,'-3'32'29'0,"-18"-23"-31"0,13-3 46 15,-6 10-43-15,-3 12 1 16,-4 4 2 0,-4 5 0-16,-7 13-4 0,0 4 0 15,1 18 3 1,6-6 0-16,4 3-1 0,3-10 0 15,8-5-5-15,6-7 1 16,11-16-5-16,11-9 0 16,13-16-12-16,12-18 0 31</inkml:trace>
  <inkml:trace contextRef="#ctx0" brushRef="#br1" timeOffset="201431.84">17544 11916 62 0,'21'22'31'0,"-25"-16"-38"0,1-9 51 0,-8 0-44 0,-6-1 1 0,-1 8 3 16,-7-1 0-16,4 3-4 15,-4 3 0-15,-3 7 2 16,0 3 1-16,0 6-1 15,-1 6 0-15,5 1-2 16,3-4 1-16,6-12-1 16,8-1 1-16,14-2-2 0,11-7 1 15,3-12-2-15,4-7 1 16,3-6-4-16,4 1 1 16,0-4-7-16,7-3 0 15,-4-10-7-15,-3-6 0 16</inkml:trace>
  <inkml:trace contextRef="#ctx0" brushRef="#br1" timeOffset="201672">17551 11502 64 0,'28'56'32'0,"0"32"-35"0,-17-66 59 0,3 12-54 16,3 7 0-16,5 6 0 16,-1 3 1-1,-4 7-5-15,-6 12 0 0,-7-16 0 16,-11 0 0-16,-11-6-7 16,-3-6 0-16,-4-13-11 15,-3-12 1-15</inkml:trace>
  <inkml:trace contextRef="#ctx0" brushRef="#br1" timeOffset="202213.06">18242 11894 60 0,'-7'40'30'0,"39"-18"-27"0,-22-25 48 0,8 3-49 16,10 0 0-16,4-6 1 15,-4-3 1-15,4-1-5 16,0-9 0-16,-8 4 3 16,-6-1 0-16,-4-3-2 15,-3-6 1-15,-15 0-2 16,4-3 0-16,-7 3-2 15,-7 6 0-15,-7 10-1 16,-7 12 1-16,-11 9 0 16,4 10 0-16,3 0 2 15,4 13 0-15,6 5 2 16,8 14 1-16,11 2 1 16,13-6 0-16,15-9-1 15,10-6 0-15,-3-14-4 0,0-2 0 16,10-19-8-16,-3-15 1 15,3-17-10-15,4-9 0 16</inkml:trace>
  <inkml:trace contextRef="#ctx0" brushRef="#br1" timeOffset="202471.73">18800 10947 57 0,'7'50'28'0,"-14"13"-32"0,3-41 46 0,0 12-42 16,1 4 0-16,-1 9 0 15,4 0 1-15,0-3-3 16,0-4 1-16,4-11-5 15,-1-7 0-15,8-10-9 16,7-18 0-16</inkml:trace>
  <inkml:trace contextRef="#ctx0" brushRef="#br1" timeOffset="202754.21">18944 11172 44 0,'7'-15'22'0,"4"15"-11"0,-8 3 31 0,-3 6-41 0,0 10 1 0,-3 0 0 0,-4-3 0 0,-4 6-3 0,-10 0 1 0,3-4 1 0,1-5 0 16,-1-1-1-16,0 4 1 15,1-10-1-15,3-2 0 16,3-4 0-16,8-4 1 16,3 4 1-16,10 0 1 15,8 4-1-15,3 2 0 0,0 6 0 16,0 4 1-16,0 0-3 15,4 3 1-15,-7-1-6 16,-4 1 1-16,0 0-7 16,-3-6 0-16,3-13-7 15,-4-13 0-15</inkml:trace>
  <inkml:trace contextRef="#ctx0" brushRef="#br1" timeOffset="203026.63">19276 10887 62 0,'3'31'31'0,"-17"10"-42"0,7-25 57 16,0 9-45-16,-3 3 0 15,-1 10 0 1,0 9 0-16,4 6-2 0,0 7 1 16,4-7-1-16,6 0 1 15,-3-15-8-15,0-19 0 16,0-13-9-16,-3-15 1 16</inkml:trace>
  <inkml:trace contextRef="#ctx0" brushRef="#br1" timeOffset="203203.98">18979 11085 66 0,'36'28'33'0,"6"0"-30"0,-21-28 59 0,18-6-62 0,14-7 1 0,18 7-3 16,-1-10 1-16,-10-2-6 15,-11 5 0-15,-3 10-13 16,-25 3 0-16</inkml:trace>
  <inkml:trace contextRef="#ctx0" brushRef="#br1" timeOffset="204764.11">19911 12167 66 0,'39'34'33'0,"14"19"-32"0,-46-28 34 0,-4 0-36 16,-10 13 1-16,-14 12-4 16,-14 4 0-16,-15-1-5 15,-6-6 1-15,-4-16-9 16,0-15 1-16</inkml:trace>
  <inkml:trace contextRef="#ctx0" brushRef="#br1" timeOffset="205395.69">22327 10294 57 0,'-7'26'28'0,"-3"11"-36"0,6-27 51 15,-3 12-41-15,-7 6 0 16,-7 16 0-16,-11 12 1 15,-7 4-4-15,-3 12 1 16,3 16 1-16,0-4 0 0,4-5-3 16,7-17 1-1,7-18-7-15,7-12 1 0,3-23-10 16,7-28 1-16</inkml:trace>
  <inkml:trace contextRef="#ctx0" brushRef="#br1" timeOffset="205607.67">22006 10401 61 0,'11'38'30'0,"-15"18"-34"0,4-46 53 0,0 8-49 15,-3 11 0-15,3 5-3 16,0-3 1-16,0-5-3 15,0-8 1-15,3-5-9 0,4-4 1 16,4-18-5-16,7-7 1 16</inkml:trace>
  <inkml:trace contextRef="#ctx0" brushRef="#br1" timeOffset="205923.02">22814 10175 63 0,'4'-3'31'0,"-8"3"-42"0,-3 3 63 0,-7 7-50 16,-11 2 1-16,-3 13-1 15,-4 4 1-15,-3 11-5 16,-4 10 1-16,0 16 2 16,4 6 1-16,7 4-3 15,7-7 0-15,10-7-3 16,15-11 0-16,13-20-6 16,12-19 1-16,6-15-9 15,4-9 1-15</inkml:trace>
  <inkml:trace contextRef="#ctx0" brushRef="#br1" timeOffset="206521.23">23019 10395 55 0,'7'9'27'0,"-11"7"-33"0,-3-16 46 0,0 6-40 0,-7-3 1 0,-4 7 0 0,1 2 0 0,-1 4-1 0,4-4 1 16,0 10 0-16,-4 7 1 0,1 5-2 0,3 1 1 15,3-7-1-15,7-6 0 16,8-3-1-16,7-4 1 15,-1-15 0-15,8-12 1 16,3-10-1-16,4 0 1 16,3-10-3-16,-7-5 1 15,0-1-9-15,0-3 0 16,1-2-6-16,2-8 0 16</inkml:trace>
  <inkml:trace contextRef="#ctx0" brushRef="#br1" timeOffset="206792.18">23089 9971 60 0,'14'7'30'0,"15"77"-35"15,-15-59 56-15,7 19-47 16,4 13 0-16,6 18 1 16,-6 7 1-16,-7 5-8 0,-11 7 0 15,-7-6 2-15,-11-9 0 16,-6-13-9-16,-8-16 1 16,0-22-12-16,-7-12 1 15</inkml:trace>
  <inkml:trace contextRef="#ctx0" brushRef="#br1" timeOffset="207787.54">23788 10432 29 0,'0'-3'14'0,"3"-6"3"0,-3 9 15 15,0 0-26-15,0 0 0 0,0 0 2 16,4 0 1-16,6 6-12 15,8-12 0-15,7 0 7 16,7-1 1-16,6-2-4 16,19-4 0-16,-1 4-6 15,-3 0 1-15,-7-1-8 16,-14 7 1-16,-15 0-5 16,-17 6 1-16</inkml:trace>
  <inkml:trace contextRef="#ctx0" brushRef="#br1" timeOffset="207982.71">23844 10627 56 0,'-21'44'28'0,"28"-16"-29"15,-3-25 55-15,6 0-50 16,8-6 1-16,7-3 0 16,-1-7 1-16,19-2-10 0,-1 2 1 15,0 4-3-15,1-1 1 16,-8 7-14-16,-3-6 0 15</inkml:trace>
  <inkml:trace contextRef="#ctx0" brushRef="#br1" timeOffset="208491.84">25075 10354 52 0,'-10'53'26'0,"-11"4"-24"0,14-45 36 16,-4 4-38-16,0 9 1 15,1 0-2-15,3 0 0 16,0-3-3-16,3-3 0 0,8-10-11 16,6-18 1-16</inkml:trace>
  <inkml:trace contextRef="#ctx0" brushRef="#br1" timeOffset="208722.86">24857 10131 46 0,'-11'10'23'0,"29"9"-16"0,-11-16 33 0,0-3-38 0,3 3 0 0,8 0-1 0,7 0 1 0,7-3-7 0,-4 3 1 0,7 7-9 0,4 2 0 0,0 1-2 15,-4 2 0-15</inkml:trace>
  <inkml:trace contextRef="#ctx0" brushRef="#br1" timeOffset="209013.84">25252 10580 38 0,'21'28'19'0,"-14"-12"-22"0,-7-16 35 15,0 0-33-15,4-7 1 16,-1-2-1-16,1 0 1 15,-1-4 0-15,-3 4 0 16,0-4-1-16,0-3 1 0,4 1 0 16,-1-4 0-16,1 0 0 15,-1 7 0-15,4-1 2 16,0 13 0-16,0 3 1 16,4 10 1-16,3-7 0 15,0 7 0-15,0-1 0 16,0 4 0-16,1-1-2 15,-1 1 1-15,0 0-3 16,-4-1 1-16,1-5-2 16,-4-4 0-16,4-3-4 15,-1-9 0-15,4-3-9 16,0-4 0-16</inkml:trace>
  <inkml:trace contextRef="#ctx0" brushRef="#br1" timeOffset="209242.26">25672 10439 52 0,'0'37'26'15,"-14"-12"-28"-15,14-15 42 0,0-1-39 0,-4-3 0 16,4 4 0-16,0-1 0 15,0 1-3-15,0-1 1 0,0-6-5 16,0-3 1-16,0-6-10 16,0-13 1-16</inkml:trace>
  <inkml:trace contextRef="#ctx0" brushRef="#br1" timeOffset="209406.16">25538 10106 30 0,'0'16'15'0,"17"3"-3"16,-10-16 15-16,4-3-26 16,-1 0 0-16,5-6-3 15,-1-4 1-15,3-9-6 16,12-3 0-16,6 1-3 16,-3-11 0-16</inkml:trace>
  <inkml:trace contextRef="#ctx0" brushRef="#br1" timeOffset="209628.63">25880 9442 24 0,'0'-7'12'0,"14"42"-4"0,-7-13 18 0,0 6-24 0,0 19 0 16,-3 9 3-16,-1 23 0 16,4-1-4-16,0 10 0 15,0 12 4-15,0 1 1 16,4 5-2-16,-4-18 0 15,0-13-5-15,0-18 0 0,-3-13-7 16,-1-22 0-16,-3-10-5 16,-3-18 1-16,-4-10-1 15,-4-9 0-15</inkml:trace>
  <inkml:trace contextRef="#ctx0" brushRef="#br1" timeOffset="209959.87">25848 10329 43 0,'32'25'21'0,"3"-9"-23"0,-21-13 47 0,7 0-44 15,11-3 1-15,-4-3-2 16,4 3 1-16,-4 3-3 16,-3-3 0-16,-4 6-3 0,-3 1 1 15,-4-4-7 1,-4 3 0-16,1-6-3 0,0-3 1 15,-1 0 0 1,54 9 13 0,-117-6 0-16,60 16 1 15,0 6 7-15,-4 0 0 16,5-1 2-16,-5 5 1 16,-3-5-6-16,0-2 1 15,-3-6-7-15,3-4 1 16,0-6-11-16,0-9 0 15,0-6 0-15,3-7 1 16</inkml:trace>
  <inkml:trace contextRef="#ctx0" brushRef="#br1" timeOffset="210467.74">26261 10370 24 0,'28'37'12'15,"21"7"-11"-15,-38-28 22 0,3-4-23 0,4 1 1 0,-1 0 1 16,5-4 1-16,-1-3-2 16,3-3 1-16,-2 0 1 15,-5-6 1-15,1 6-1 16,-4-3 1-16,0 4-1 16,-3 2 0-16,3 3-3 15,-4 4 1-15,4 3-1 16,-3-1 0-16,3 1 0 0,4 0 1 15,-1-4-1-15,5 1 1 16,-8-4-1-16,7-3 1 16,4-6-1-16,3-6 0 15,4-10-1-15,-4-6 1 16,4-15-1-16,-1-10 1 16,1-16-1-16,3-15 0 15,-6-16 1-15,-8-22 1 16,-7-10-1-16,-7-15 1 15,-11 16 0-15,-3 9 1 16,-7 18 0-16,-3 14 0 16,-8 24 0-16,-3 26 0 15,3 27 0 32,0 17 1-47,8 31-1 0,2 31 0 16,8 28 0-16,7 25 0 0,4 20-1 0,14 8 1 0,-4-18-4 0,0-19 1 15,0-25-10-15,-4-19 1 0,1-25-5 16,-4-12 1-16</inkml:trace>
  <inkml:trace contextRef="#ctx0" brushRef="#br1" timeOffset="211040.84">25404 11207 53 0,'-8'19'26'0,"5"25"-32"0,-1-38 49 0,-3 13-40 15,0 6 0 1,0 0 0-16,-3 3 0 0,3 4-5 16,0-4 1-16,0-6 2 15,3-3 1-15,4-13-3 16,0-6 0-16,0-13-1 15,0-15 0-15,-4-3-1 16,-3-7 1-16,0-9-1 16,4-3 0-16,-1 6-1 15,1-3 0-15,6 3 1 16,4 6 0-16,4 10 1 16,10 9 1-16,7 13 1 15,8 9 0-15,2 10 3 16,5-4 1-16,-12 7 0 15,-2 3 1-15,-8 3-1 16,-11 3 0-16,-10 0-2 16,-7-3 0-16,-7-7-3 15,-7 1 1-15,-4-3-5 0,1-4 1 16,3-3-5-16,-1-3 1 16,12-6-7-16,6-3 0 15</inkml:trace>
  <inkml:trace contextRef="#ctx0" brushRef="#br1" timeOffset="211324.98">25774 11213 47 0,'21'7'23'0,"-28"-20"-29"0,11 7 40 15,-4-1-32-15,-4 1 0 0,1 0 2 16,-8 3 1-16,0 0-6 15,-3 3 0-15,0 6 4 16,0 0 0-16,3 4-3 16,1 2 1-16,6 1-2 15,1-4 0-15,3 0 0 16,7-5 0-16,3-4-1 16,5-4 1-16,-1-2-2 15,0-3 0-15,0-4-6 16,0 1 1-16,4-7-6 15,3 3 1-15</inkml:trace>
  <inkml:trace contextRef="#ctx0" brushRef="#br1" timeOffset="211686.94">26127 11348 45 0,'-4'50'22'0,"-10"-12"-26"0,11-32 40 16,-1 0-36-16,-3-6 0 15,0-3 1-15,0-9 1 0,0-7-2 16,0-9 1-16,0-1 0 16,0-14 0-16,-4-4 0 15,0-4 0-15,4-2-3 16,0 0 1-16,4 6-1 15,6 9 0-15,11 7 1 16,8 9 1-16,6 12 2 16,7 14 0-16,11 11 3 15,0 4 1-15,-7 3-1 16,-8 0 1-16,-6 3-2 16,-11 3 0-16,-10-3-7 15,-15-6 1-15,-10-6-15 16,0-13 0-16</inkml:trace>
  <inkml:trace contextRef="#ctx0" brushRef="#br1" timeOffset="212529.42">22211 11982 53 0,'3'21'26'16,"12"5"-20"-16,-12-20 27 0,1 9-31 15,-1 14 0-15,1 2 0 16,-4 22 1-16,-4 13-4 15,-6 13 0-15,-1 15 2 16,0-10 0-16,4-8-3 16,4-20 1-16,3-15-6 15,3-19 1-15,8-10-8 0,3-18 0 16,0-19-2-16,0-10 1 16</inkml:trace>
  <inkml:trace contextRef="#ctx0" brushRef="#br1" timeOffset="212811.01">22345 12304 36 0,'3'-15'18'0,"19"12"-12"0,-15 9 33 0,-4 6-35 16,-3 7 0-16,-7-3 1 0,4 6 0 0,-8 3-8 0,-3 0 1 0,-7-3 4 16,-4 0 1-16,0-3-3 15,4 0 1-15,4-1-1 16,2-8 1-16,5-1 0 15,6 1 0-15,8-1-1 16,6 4 1-16,8-4 0 16,3 4 1-16,-3 9-1 15,7 3 1-15,-1 3-1 16,5 6 0-16,-5 1-2 16,1-1 1-16,0-5-6 15,-1-8 0-15,-6-11-11 16,3-16 1-16</inkml:trace>
  <inkml:trace contextRef="#ctx0" brushRef="#br1" timeOffset="213132.94">22895 12449 57 0,'-3'15'28'0,"6"-21"-27"0,-3 6 47 0,11-6-46 15,7 0 0-15,6-4 1 16,8 4 0-1,0 0-5-15,7-1 1 0,-4 4-3 16,-3-3 1-16,-8 6-9 16,-6 0 1-16,-11 0-8 15,-11 0 1-15</inkml:trace>
  <inkml:trace contextRef="#ctx0" brushRef="#br1" timeOffset="213301.79">22871 12643 59 0,'7'44'29'0,"7"-22"-26"0,-11-19 55 0,11 0-57 16,15-9 0-16,9 0 0 15,5-4 0-15,6 4-5 16,-3 0 1-16,-7 3-10 0,-11 3 1 16,-10-3-7-16,-4-4 0 15</inkml:trace>
  <inkml:trace contextRef="#ctx0" brushRef="#br1" timeOffset="214612.95">24017 12198 56 0,'14'-6'28'0,"-24"-10"-30"0,6 7 48 0,1-1-46 0,-1-2 0 0,-3-1 0 0,-4 4 1 0,-3 2-1 0,0 4 0 0,0 9 0 0,-7 10 0 0,7-3-1 0,0 2 1 0,7 4-2 0,7 3 1 16,3 3-1-16,11-3 0 0,4-6 1 0,3-7 1 0,7-6 0 0,8-9 0 781,-8-6 0-781,0 2 1 0,-7 1-1 0,-3-7 1 0,-4 7-2 0,-7-4 0 0,-7 7-3 0,-4 6 1 0,-3 3-1 0,4 3 1 0,-4 13-1 16,0 6 0-16,3 3 1 0,1 7 1 0,3 6 3 0,3 3 1 0,4 6 1 0,4 3 0 0,-1 0 1 0,1-12 1 0,-4-3-1 0,-3-7 1 0,-4-6-3 0,-7-6 1 0,-8-6-2 0,-6-4 0 0,4-3 0 0,-8-12 0 0,-3-13-2 0,-8-9 1 0,-2-3 0 0,-5-4 1 0,12 4-1 0,6-4 0 0,7 7 0 0,11 0 0 0,11 6 0 0,13 6 0 0,12 7-3 0,-1-4 0 0,14 1-10 0,0 2 0 0,4-5-4 0,4-1 1 0</inkml:trace>
  <inkml:trace contextRef="#ctx0" brushRef="#br1" timeOffset="-214493.43">24338 12314 47 0,'4'50'23'0,"-1"-50"-27"0,-3 0 43 0,0-9-36 0,0-4 0 0,0-6 1 0,0-3 0 0,0 0-6 0,0 7 1 0,0-1 3 0,0 0 1 0,0 1-2 0,0 2 0 0,4 4 0 0,6 6 0 0,4-1-1 0,-3 1 0 0,14 6-5 0,3 4 1 0,-3 2-6 0,-1 7 1 0,5-7-6 0,-1 1 0 0,0-1 2 0,0-6 0 0,0 0 8 0,-3-3 0 0,-7-3 6 0,-1 0 1 0,-2 0 7 0,-5 0 1 0,-3 0 1 0,-3 0 1 0,-4 3-3 0,-4-4 1 0,-6 1-2 0,-8 3 0 0,-3 0-4 16,0 0 1-16,3 3-3 0,4 7 1 0,3 5-3 0,1 11 1 0,3-1-3 0,0-10 0 0,3 4-1 0,8-6 1 0,3 2-1 15,10-8 1-15,4-4 0 0,1 3 1 0,-1-6-1 0,0-3 0 0,-3-3-2 0,-1-4 0 0,-3 1-2 0,-3-1 1 16,-1 4 0-16,-2 3 0 0,-1 6 1 16,3 3 1-16,1 1 4 15,-1 2 0-15,1-3 3 16,3 1 0-16,0-1 2 16,0-3 0-16,4-3 0 0,0 0 0 15,-1 3-1 1,1-3 0-16,3 0-1 0,-3 6 0 15,-4 1-3-15,0-1 1 16,0 0-2-16,0 1 1 47,-3-1-1-47,-1-3 1 0,1 0-1 0,-1-3 1 0,-3 0-1 0,1-6 1 16,-1 0-1-16,0-1 1 31,3 4-1-31,1 6 0 0,3-3 0 0,4-3 0 15,-4-3 0-15,3-4 0 0,-3-2-4 16,-3-1 1-16,-4-5-9 16,-7-8 0-16,-11-2-4 15,1-3 0-15</inkml:trace>
  <inkml:trace contextRef="#ctx0" brushRef="#br1" timeOffset="-214119.88">25601 11975 23 0,'0'-25'11'0,"11"-16"-5"0,-11 35 12 0,0 6-13 0,0 3 1 0,0 16 6 0,0 0 1 0,-4 6-14 0,4 9 0 0,-3 7 9 0,-1 6 0 0,-3 7-3 0,4-4 1 0,-5 3-5 0,1-9 1 0,0-6-6 0,0-13 1 0,0-10-8 0,0-8 1 0,4-14-6 16,-4-11 1-16</inkml:trace>
  <inkml:trace contextRef="#ctx0" brushRef="#br1" timeOffset="-213212">25340 12154 39 0,'7'47'19'0,"14"-50"-12"0,-14 3 33 0,4 0-37 0,3 0 0 0,4-3 2 0,3 3 1 0,11-3-8 0,-4-10 1 0,0 1 3 16,-3-1 1-16,-1-3-2 15,5 1 1-15,-5 2-2 16,-6 4 0-16,0 2 0 0,-4 7 0 15,0 4 0-15,3 8 0 16,1 7 0-16,0-7 0 16,-1 4 0 156,-3 0 1-172,1-4-1 15,-1 1 0-15,3-4 0 0,8 1 0 0,3-4 1 203,0 0 0-203,4 4 0 16,7 5 0-16,-4 4-1 281,1 0 1-281,-5 3-1 0,-2-3 1 0,-8-10-7 0,-4-3 0 0,-3-2-11 16,-6-8 0-16</inkml:trace>
  <inkml:trace contextRef="#ctx0" brushRef="#br1" timeOffset="-212557.92">24299 13048 56 0,'-14'56'28'0,"11"-43"-27"0,3-13 43 0,0 0-43 0,0 0 1 0,3-7 0 0,4-11 0 0,0 2-3 0,4-9 0 16,-4 3 2-16,0 6 0 0,0 1-2 0,0-1 1 0,0 0 0 0,4 4 1 0,6 2-2 0,5 7 1 0,-1 6-2 0,3 0 1 0,5 13-2 0,-1 0 0 312,4 3-3-312,6-1 0 0,5 4-2 0,-4-3 1 0,-1-3-1 0,1-7 1 0,0 4 0 0,-7-4 1 16,-4 4 3-16,-7-7 0 0,-3 0 4 0,-4-6 0 0,-4 0 3 0,-2 0 1 0,-8 0 0 0,-4-3 1 0,-3 0-1 0,-4 0 1 0,1 6-3 0,-4 3 1 0,0 0-3 0,-1 4 1 0,5 2-2 0,-1 1 1 0,4 0-2 0,7-4 1 0,7 0-1 0,7-2 0 0,8-1-1 0,2 0 1 0,4-6 0 0,1 0 0 0,-5 3 0 0,1 4 0 0,-4 2-3 0,-3-6 1 0,-4 7-1 0,0 2 1 0,0 1-1 0,-3-4 1 0,-1-3 0 0,12-3 1 0,2-3 1 15,12-9 1-15,-1-10 0 0,4-6 0 0,3-9 0 0,0-13 1 0,-3 0 0 0,-4-19 1 0,-6-6 0 0,-12-10 1 0,-10 0 0 0,-7-2 0 0,-3 12 0 0,-8 22 0 0,-3 6 0 0,-4 22 1 0,1 25-1 0,-8 19 0 16,0 66 0-16,4-1 1 0,11 1-1 0,3-13 1 0,10-12-4 0,4-16 0 0,0-6-7 0,0-19 1 0,-3-10-9 0,-4-12 0 0</inkml:trace>
  <inkml:trace contextRef="#ctx0" brushRef="#br1" timeOffset="-212352.04">25118 13007 53 0,'28'28'26'0,"4"-15"-24"0,-18-16 43 0,7 3-45 0,7 0 1 15,4 3-1-15,7 0 1 0,3 3-3 0,-3 0 1 0,-4 4-6 0,1-1 0 0,-8-6-9 0,-7 0 1 0</inkml:trace>
  <inkml:trace contextRef="#ctx0" brushRef="#br1" timeOffset="-212239.1">25633 13154 53 0,'17'7'26'0,"36"11"-23"0,-31-18 42 0,6 0-43 0,0-3 0 0,0 3 0 0,0-3 1 0,-6-6-5 0,-5-1 0 0,-6 1 2 0,-8-4 1 0,-6-5-3 0,-8-4 0 16,-6 3-1-16,-8 9 0 0,-3 7 1 0,-4 9 1 0,4 4 0 0,10 9 1 0,4 15 1 0,10 4 1 0,12 3 2 125,16 3 0-125,4-4-1 0,15-5 1 0,17-13-3 0,7-13 1 0,-7-9-7 0,-7-6 1 0,-11-10-14 0,-14-18 0 0</inkml:trace>
  <inkml:trace contextRef="#ctx0" brushRef="#br1" timeOffset="-209884.41">8541 6748 26 0,'21'-41'13'0,"21"-3"0"16,-31 19 13-16,10-9-24 15,4-13 1-15,3-16 2 16,-3 6 1-16,-4-2-6 15,-7-4 0-15,-4 7 4 16,-2 5 1-16,-19 23-2 16,-17-3 0-16,-4 15-2 15,-17-3 1-15,-25 7-2 16,-18-7 1-16,-14 7-3 0,7 5 0 16,-3 14-1-1,7 11 1-15,6 20 0 0,19 15 0 16,-1 19-1-16,22 10 1 15,17-1 1-15,18 17 0 16,18 18 1-16,13-3 0 16,19-13 0 31,13-3 1-47,4-15 1 0,10-10 0 15,11-13 0-15,18-24 1 0,3-26 0 0,1-15 0 0,6-32 0 0,0-34 0 16,-14-16-1-16,-13 1 1 15,-26-23-2-15,-24-12 1 0,-22 6-5 16,-24 3 0-16,-25 28-12 16,-17 7 0-16</inkml:trace>
  <inkml:trace contextRef="#ctx0" brushRef="#br1" timeOffset="-204000.98">12954 11241 36 0,'4'-3'18'0,"6"3"-15"16,-6 3 18-16,-1 4-20 15,1 2 1-15,-4 13 0 16,0 9 0-16,0 13-2 0,3 19 1 16,-3 9 2-16,4 10 1 15,-8 21-1-15,8 19 0 16,-4 23 0-16,0-4 0 15,0 6-2 48,0-12 0 46,0-13-2-77,-4-15 0-17,1-29-4 48,-1-18 0-63,1-13-7 93,-1-6 1 1,1-32-2 0,-1-25 0-94</inkml:trace>
  <inkml:trace contextRef="#ctx0" brushRef="#br1" timeOffset="-201855.72">12905 11141 34 0,'17'6'17'0,"22"-12"-24"0,-32 3 32 0,7 3-25 0,14 0 1 0,11 3 1 0,7 0 0 0,14 4-1 0,11-1 0 0,-4 0 3 0,10 3 1 0,15 1-1 0,10-1 1 32,11-2-1-32,0-1 1 0,14-3-2 0,18 0 1 0,-8-3-2 0,11-3 0 0,15-3-1 0,-4-7 1 0,-1-6-1 0,12 1 0 0,-1-11 0 0,-7-2 0 0,11 0 0 0,3-1 0 0,-6-5-1 0,17 5 1 0,0 4-1 0,7 6 0 0,10 0 0 0,-13 0 0 0,13-3 0 0,5 0 1 0,-15 0-1 0,10-6 0 0,-3-13 0 0,-14 3 0 0,0 3 0 0,-3 1 0 0,-18-1-1 0,-8 3 1 0,-10 7-1 0,-3 9 1 15,-18 1-1-15,-32 5 1 0,1 1 0 0,-12-4 0 0,-10 3-1 0,-10 4 0 0,-11 3 0 0,-7-1 1 0,-11 7-2 0,-7 10 1 0,-7 5-1 0,-3 17 1 0,-4-4-1 0,-7 10 1 0,-3 6 0 0,-8-4 0 0,-3 11 0 0,-7 5 1 0,0 10-1 0,-4 6 1 0,-3 9-3 0,0 7 1 0,3 19-1 0,8 3 0 0,3 3 0 0,7-4 1 0,3-5-1 0,-3-1 1 110,0-2 1-95,0 2 1-15,4-6 0 94,-4-3 1-94,0-9-1 0,-4 3 0 63,1-7 0-63,-1 1 1 15,-7 3-1-15,-3-10 0 0,-10-3 0 0,-12-3 1 63,-9-9-1-63,-8-17 1 62,-21 4 0-46,3-15 0 62,-10-4-1 31,-18-6 1-109,-17-13-1 94,-4-2 1-94,-7-1-1 16,-11-3 1-16,-10 0-1 0,3 0 1 172,-10 0 1-172,-11-3 0 0,-3 0 1 62,-15 4 0-46,-10-4-1 124,-7 0 1-140,-14 0-1 16,7 3 1-16,-11 0-2 0,1 9 1 187,-8 1-2-171,-7 3 0-16,-3-1 0 0,-15-2 1 203,-6 3-1-203,-15-1 1 16,4 1-5-16,-11 0 1 15,8 6-12 110,-1-10 1 47</inkml:trace>
  <inkml:trace contextRef="#ctx1" brushRef="#br0" timeOffset="53941.65">13907 7500 0,'0'0'0,"0"0"15,14 4 1,0-1-16,7-3 15,-3 6 1,-1-3-16,-3-3 16,0 10-1,1-4-15,-5 0 16,1 0-16,-4-3 16,0 1-1</inkml:trace>
  <inkml:trace contextRef="#ctx0" brushRef="#br0" timeOffset="-198159.77">19106 11132 26 0,'39'-10'13'0,"4"-5"-5"0,-33 11 14 0,1-5-20 0,-4 3 1 16,0-7 3-16,-4 1 0 15,-3-4-6-15,-7-3 0 16,-10-9 4-16,-15 3 1 16,-3-3-2-16,-11 3 1 0,-11 0-2 15,-3-4 0-15,-3 4-1 16,-1 6 0-16,8 1-1 15,0 8 1-15,6 7-2 16,8 6 1-16,-1 10-1 16,1 6 0-16,3 12-1 15,4 19 0-15,3 3 0 16,4 16 0-16,10-3 0 16,11 3 1 15,14 0 1-31,11 0 0 0,10 3 1 0,11-12 1 15,10-10 1-15,11-9 0 0,11-10-1 16,0-9 1-16,-4-9-1 16,0-13 1-16,3-13-1 31,-3-3 0-31,-7-9-1 31,-7-9 1-31,-7-1-2 16,-11-2 1-16,-10 5-1 15,-14-2 0-15,-11-4-2 0,-18-9 1 0,-10 0-4 0,-4-6 1 0,-7-4-11 0,-7-5 0 16</inkml:trace>
  <inkml:trace contextRef="#ctx0" brushRef="#br0" timeOffset="-192823.26">17844 11677 19 0,'14'-25'9'0,"-11"-56"8"15,-3 65 0-15,0-3-12 0,0 0 0 0,-3-3 3 0,-1-3 1 0,-3 0-10 0,-4-3 0 0,-6 3 8 0,-11 0 0 16,-11 0-3-16,-14-3 1 0,-11 2-2 16,4 5 1-16,-10-1-2 15,-15 6 1-15,4 7-2 16,-7 2 1-16,0 4 0 16,7 9 0-16,-8 4-1 15,-6 5 0 1,0 1 0 62,0 9 0-47,3 7 0 110,11 8 0 31,3 11-1-110,-7 5 1 94,8 7-1 16,6 9 0-172,8 0 0 16,6-3 1-16,8-3-1 187,10 9 1-30,11 0 0 77,10 1 0-187,11 2 0-31,7-12 0 280,11 6 0-280,10-3 1-16,18 3-1 313,14-6 0-17,0 3-1-124,21-13 1-125,17-12-1 109,26-12 1-156,17-14-1 79,11-18 1-79,3-12-1 93,-14-16 0-93,0-10 0 16,-7 0 1 0,-7-15-2 46,-11-10 1-31,-21-6-2 16,-14-9 1 16,-17-7-1 140,-18 4 1-141,-25-10-2-62,-21-6 1 63,-18-7-4-63,-21 4 1 297,-10-1-9-297,6 10 1 312,-6 7-4-281,6 12 0-31</inkml:trace>
  <inkml:trace contextRef="#ctx0" brushRef="#br0" timeOffset="-191948.88">17604 11078 18 0,'-4'-6'9'0,"1"19"3"0,3-13 6 0,0 0-14 0,0 0 1 0,0 3 1 0,0-3 0 0,0 3-8 0,0 0 0 0,0 0 6 0,0 0 1 0,3 0-3 0,-3-3 1 0,7-3 0 16,4-3 0-16,6-13 1 0,5-9 0 0,6-10-2 0,4-5 1 0,3-5-1 469,4 1 1-469,-8-6-2 0,5-3 1 0,-1-4-2 0,0-3 0 0,4 4-1 0,-4 5 1 0,1 7-1 0,-5 7 1 0,-6 5-1 0,0 10 1 0,-4 9-1 0,-4 10 0 0,1 9 0 15,0 13 1-15,3 18-1 0,0 10 1 0,4 13 0 0,3-4 1 0,4 4-1 0,-4 2 1 0,0 1-1 0,-3-7 0 0,-4-9-7 0,-3-10 0 0,-4-18-7 0,0-13 0 0</inkml:trace>
  <inkml:trace contextRef="#ctx1" brushRef="#br0" timeOffset="61217.18">12365 6738 0,'0'0'0,"0"0"0,0 0 0,0 0 0,0 0 0</inkml:trace>
  <inkml:trace contextRef="#ctx0" brushRef="#br0" timeOffset="-191247.13">17537 9420 38 0,'7'12'19'0,"3"1"-11"0,-10-7 19 0,4 6-24 0,-1 7 0 0,-3 3 2 0,0 0 0 0,0 13-6 0,0 2 0 0,-3 4 4 0,-1 3 0 0,1-6-2 0,-1-4 0 0,1-6-1 0,-4-9 0 0,3-3-2 0,1-4 0 0,-1-12-7 0,4-9 0 0,7-4-5 0,14-5 0 0</inkml:trace>
  <inkml:trace contextRef="#ctx0" brushRef="#br0" timeOffset="-191140.19">17628 9379 37 0,'4'9'18'0,"-1"-6"-14"16,-3-3 28-16,0-3-26 0,-3-3 1 0,-1 3 3 0,1-3 1 0,3-4-13 0,0 4 1 0,7-4 9 0,0-2 0 0,7-4-3 0,11 4 0 0,6-1-2 0,12 1 1 0,-4-1-6 0,-1 4 0 0,-6-1-6 0,-4 4 1 0,-3 3-10 0,0 0 0 0,-15 6-3 172,-3 6 1-172</inkml:trace>
  <inkml:trace contextRef="#ctx0" brushRef="#br0" timeOffset="-191037.25">17604 9633 55 0,'-14'9'27'0,"21"-6"-26"0,-4 0 54 0,4-6-51 0,4-6 0 0,6 3 1 0,12 3 0 0,6-4-7 0,4 1 0 0,-4 3 2 0,-3 3 0 0,-4 3-8 0,-7-3 0 0,-3 0-12 0,-4-3 1 0</inkml:trace>
  <inkml:trace contextRef="#ctx0" brushRef="#br0" timeOffset="-189591.87">18023 9699 24 0,'4'6'12'0,"-4"16"4"0,0-16 13 0,0 0-25 15,-4 7 0-15,1-1 2 16,3 7 0-16,0 0-8 0,-4 0 0 16,4 3 5-16,0-6 1 15,0-7-5-15,0-3 1 16,0-12-7-16,0-7 1 16,4-5-8-16,-1-17 1 15</inkml:trace>
  <inkml:trace contextRef="#ctx0" brushRef="#br0" timeOffset="-189434.96">17953 9442 38 0,'-11'3'19'0,"22"9"-18"0,-8-6 31 0,4 4-30 0,4-1 0 0,3 1 1 0,4-1 1 15,-1 0-6-15,5 1 0 0,-5-4 1 0,1 7 0 0,0-4-10 0,-4 1 1 0,0-4-3 0,3 0 1 0</inkml:trace>
  <inkml:trace contextRef="#ctx0" brushRef="#br0" timeOffset="-189306.97">18210 9812 44 0,'18'37'22'0,"-7"-18"-29"0,-11-16 44 0,0 0-38 0,0-3 1 0,0 0-1 0,0 0 0 0,0 0 1 0,-4-3 1 0,4 3-1 0,0 0 0 0,0-6-1 0,4-4 1 0,-1-2 0 0,4-1 0 0,0-2-1 0,0 2 1 0,4 4-1 0,-1 2 1 0,5 1-1 0,-1 3 1 0,3 3 0 0,1 3 0 0,-4 0 1 0,0 0 0 0,0 1-1 0,-3-1 1 0,-1 3 0 0,1 3 0 0,-4 4-1 187,4 6 0-187,-8-4 0 0,1-2 0 0,-4 0-3 0,0-7 1 0,3-6-9 0,4-10 0 0,-7-8-1 0,11-4 0 0</inkml:trace>
  <inkml:trace contextRef="#ctx0" brushRef="#br0" timeOffset="-188541.61">18673 9253 34 0,'24'25'17'0,"-10"32"-17"0,-10-38 32 0,-4 0-30 0,0 9 1 0,0 9 1 0,0-2 0 0,0 9-4 0,0 3 1 0,3-6 2 0,1-4 1 0,-1-5-1 0,1-7 0 0,-4-7-2 0,0-5 1 0,4-7-2 0,-4-6 1 15,0-9-2-15,-4-4 1 0,-3-2 0 16,-7-4 0-16,-4 9-1 16,-3-2 1-16,-4 2 0 15,-3 7 0-15,3 0 0 688,8 6 0-688,-4 10 0 0,3 3 0 0,0 6 1 0,4 3 0 0,4 3-1 0,6 0 1 0,4 0 0 0,4 4 1 0,-1-7 0 0,11-10 0 0,7-5-1 0,15-13 1 0,-1-10-1 0,0-6 0 0,-3 0-7 0,-7 1 0 0,-11 2-10 0,-7 0 0 0</inkml:trace>
  <inkml:trace contextRef="#ctx0" brushRef="#br0" timeOffset="-187572.5">18983 9636 16 0,'81'-19'8'0,"14"16"7"0,-73-6-4 0,-1-7-8 0,3-6 1 0,-2-6 2 15,-5-13 1-15,-6-6-8 0,-8-10 1 0,-6-8 6 0,-11-1 0 0,-18-9-2 0,-7 2 1 0,-21-2-2 0,-21 6 1 0,-25 0-3 16,-7 13 1 796,-10 12-2-812,-18 9 1 0,-7 13-1 0,-4 10 0 0,-7 12-1 0,4 6 0 0,14 13 0 0,14 6 1 0,7 13 1 0,14 6 0 0,-7 50 1 0,35 6 1 0,26-3 0 0,23 10 1 0,33-10-2 0,35 3 0 0,24 1-1 0,39-7 0 0,29-10-1 0,31-5 0 0,32-7 1 0,11-16 0 0,7-12 0 0,-15-12 1 0,-13-14 0 0,-19-11 1 0,-9-20-2 0,-26-9 1 0,-28-22-1 0,-20-18 0 0,-22-14-2 0,-29-11 1 0,-38-17-2 0,4 26 0 0,-78-45-6 0,-36 4 0 0,-38 3-8 0,-11 13 0 0</inkml:trace>
  <inkml:trace contextRef="#ctx0" brushRef="#br2" timeOffset="-180007.77">17304 3926 19 0,'24'15'9'0,"1"20"2"0,-18-26 9 16,0 4-14-16,0 6 0 16,0-1 5-16,-3 7 1 15,-1 10-14-15,-3 6 0 16,0 28 9-16,4 6 0 16,-8 19-3-16,4 13 0 15,0 12-3-15,0 9 1 16,0 1-1-16,0-10 0 15,0-9-2-15,4-16 1 16,-1-16-5-16,-3-18 1 0,0-7-10 16,4-28 0-16</inkml:trace>
  <inkml:trace contextRef="#ctx0" brushRef="#br2" timeOffset="-178804.8">17420 3991 27 0,'21'26'13'0,"4"-33"-3"0,-11 4 10 16,4-3-18-16,6-4 0 16,8-2 1-16,11-4 1 15,6-3-5-15,7 4 0 16,1 5 3-16,20 7 1 15,8 3-2-15,21 3 1 0,0 0 1 16,3-3 0 0,15-3-1-16,20-3 1 0,-3 3-1 15,11-6 1-15,24-1-2 16,-6-2 1-16,10 2-2 16,10-2 1-16,-13 2-2 15,10 10 1-15,10-9 0 16,-10 9 0-16,18 0 0 15,-11 0 1 1,144-28 0 0,-34 3 0-16,-40-10-1 15,-10 1 1-15,-3-4 0 16,-32 0 0-16,6 4-1 16,-2 2 1-16,-8 10-1 15,-4 7 0-15,-13 2 0 16,3 1 0-16,0-1 0 0,-10-6 0 15,-4-3 0-15,3 4 0 16,-6 5 0-16,-19-3 0 16,-6 10 0-16,0 9 0 15,-14 7 0-15,-15 2 1 16,-6-2-1-16,-8 5 0 16,-10 10 0-16,-4-3 0 15,-7 0-1-15,-14 0 1 16,-6 3 0-16,-8 0 0 15,3 4-1-15,-6-4 1 16,-8 12 0-16,-3 7 0 16,-7 0-1-16,-4 13 1 0,-10-4 0 15,-7 3 0-15,-11 4 0 16,-11-1 1-16,-6 7-1 16,-8 3 0-16,1 3-1 15,3-3 1-15,-4 16 0 16,7 3 0-16,4 9 0 15,4-9 1-15,7 12-1 16,6-15 1-16,8 3 0 16,0-4 1-16,-1-5-1 15,-3-7 1 1,-6-13-1-16,-8-2 1 0,-11-10-2 16,-17-13 0-16,-11-5 0 15,-24-4 1-15,-1-6-2 16,-20-10 0-16,-26-9 0 15,-24-9 0-15,-3-10 1 16,-22-3 0-16,-14-3-1 16,-21 6 1-16,-14-6 0 0,4 0 0 15,-18 3 0-15,6 9 0 16,-16 4 0-16,-5-16 0 16,-3 9 0-16,-13-3 1 15,-1 10 0-15,-18-4 0 16,-3 13 0-16,-14 0 1 15,10-6-1-15,-7-3 0 16,8 12-1-16,-12-10 0 16,19 17 0-16,-4-1 0 15,10 4 0-15,-10 3 0 0,7-1-1 16,-11-5 1-16,11 2-1 16,-14-6 0-16,14 4-5 15,-7-10 1-15,18-6-10 16,3-7 0-16</inkml:trace>
  <inkml:trace contextRef="#ctx0" brushRef="#br2" timeOffset="-177184.93">2452 14534 48 0,'10'6'24'0,"5"7"-17"0,-8-7 24 15,-7 7-29-15,7 2 1 16,-7 17 1-16,-7 2 1 16,7 10-7-16,0 16 1 15,0 2 4-15,-7 7 0 16,3-3-2-16,4-6 1 0,-7-4-1 16,3 1 1-16,4-10 0 15,0-3 1-15,4-10-1 16,3 1 1-16,-3-10 0 15,3 0 0-15,3-6 0 16,-3-4 0-16,4-8-1 16,10-4 0-16,7-6-1 15,11-7 1-15,3-2-3 16,1-7 0-16,3 0-6 16,3 3 1-16,-14 4-14 15,0-4 0-15,-6 7 0 16,-8 6 0-16</inkml:trace>
  <inkml:trace contextRef="#ctx0" brushRef="#br2" timeOffset="-176531.7">3009 15258 47 0,'11'35'23'0,"3"-32"-22"0,-7-3 44 16,0 0-41 0,-3-6 0-16,6 0 3 0,8-4 0 15,3-2-9-15,-3-4 0 0,-4 3 6 16,3 1 0-16,-6-4-4 16,-11-3 1-16,0 0-3 15,-7 4 0-15,-4 2-2 16,-3 7 1-16,4 9-1 15,-1 3 1-15,-7 4 0 16,-3 9 0-16,4 6 1 16,-1 0 1-16,7 3 1 15,8 0 0-15,3 7 1 16,10-4 1-16,1 0 0 16,0-2 0-16,17-1-1 15,0-6 1-15,7-19-2 16,4-9 1-16,7-10-1 15,-4-12 0-15,8-13-1 16,-1-9 0-16,0-22 0 16,-10-16 0-16,-3-6 0 15,-1 0 0-15,-14-7-1 16,-3 4 1-16,-4 6 0 16,-4 3 0-16,-3 16 0 15,-7 13 1-15,0 9 0 0,-7 12 0 16,4 13 0-1,-8 19 0-15,-6 18 1 0,-5 10 0 16,1 22-1-16,-7 12 1 16,10 17 0-16,8 24 0 15,6 3 1-15,8 0 0 16,3-2-1-16,3-10 1 16,5-16-2-16,-1-16 0 15,-4-15-4-15,4-19 1 47,-3-13-13-47,3-18 1 16,-14-7-1-16,-7-9 0 0</inkml:trace>
  <inkml:trace contextRef="#ctx0" brushRef="#br2" timeOffset="-176324.08">3154 14976 71 0,'14'6'35'0,"21"-6"-47"0,-10-9 76 0,10-10-64 0,22-3 0 0,10 0-7 0,-4 0 0 0,4 10-4 16,4 6 0-16,-1-1-9 15,-3 4 1-15</inkml:trace>
  <inkml:trace contextRef="#ctx0" brushRef="#br2" timeOffset="-175707.6">5394 14989 54 0,'-4'15'27'0,"-6"4"-27"0,10-12 46 0,-11 2-43 0,-6 10 0 0,6 6 2 0,-7 9 0 0,-6 7-7 0,-4 12 1 0,-4 1 4 0,4 8 0 16,-4 7-3-16,4 0 0 15,3-9-3-15,11-13 0 16,-4-9-5-16,15-10 0 16,-4-16-10-16,14-24 0 15,-7-16 1-15,3-10 0 16</inkml:trace>
  <inkml:trace contextRef="#ctx0" brushRef="#br2" timeOffset="-175535.84">4995 15001 55 0,'22'25'27'0,"2"13"-39"0,-13-29 57 0,-8 4-46 0,8 6 1 0,3 0-3 0,-3 3 0 0,-1 3-1 0,1 6 0 0,-1-6-11 0,1-16 1 0</inkml:trace>
  <inkml:trace contextRef="#ctx0" brushRef="#br2" timeOffset="-175176.77">6008 14716 52 0,'0'-6'26'0,"-7"-16"-28"0,3 15 45 0,-6 7-40 0,-12 4 0 16,5 5 3-16,-11 4 0 0,6 8-7 15,1 14 0-15,-3 12 5 16,2 6 0-16,1 16-2 16,7-6 1-16,7 6-3 15,-3 3 1-15,10-6-5 16,3-10 1 187,4-9-8-203,0-12 0 0,4-13-8 0,3-16 1 0</inkml:trace>
  <inkml:trace contextRef="#ctx0" brushRef="#br2" timeOffset="-174923.89">6361 15020 51 0,'7'25'25'0,"10"-19"-27"0,-17-6 41 0,0 0-37 0,0 0 1 0,-10 0 1 0,-4 4 1 0,-11 2-6 0,-7 6 1 0,-3 7 3 0,3 3 0 15,-7-3-1-15,8 6 1 16,2 6-2-16,8 4 0 16,11-4-1-16,3-2 0 0,7-8-1 15,10-8 1 1,11-10-1-16,15-9 0 0,-5-10-1 15,8-6 1-15,-11-3-7 141,-3-6 1-125,0-16-10-16,-4 0 0 0</inkml:trace>
  <inkml:trace contextRef="#ctx0" brushRef="#br2" timeOffset="-174752.44">6354 14603 55 0,'7'35'27'0,"0"-17"-25"0,-4-5 44 0,4 9-42 0,11 9 1 0,3 13 2 0,7 6 1 0,-10 16-10 0,-4 6 0 0,-10 7 5 0,-8 2 1 0,-7 1-5 0,-6-10 1 0,3-13-11 0,0-12 0 16,-11-15-9-16,4-17 0 47</inkml:trace>
  <inkml:trace contextRef="#ctx0" brushRef="#br2" timeOffset="-174114.64">7073 14882 52 0,'-17'25'26'0,"24"-31"-23"0,-7 6 38 0,0 0-38 0,0 0 0 0,3 0 4 0,15-3 0 0,10-7-9 0,0 4 1 0,15-3 2 0,-1 2 1 0,0 1-9 0,-3 0 0 0,-4 9-11 0,-24 0 0 0</inkml:trace>
  <inkml:trace contextRef="#ctx0" brushRef="#br2" timeOffset="-173929.22">6981 15271 73 0,'0'22'36'0,"32"-25"-41"0,-14 3 65 0,14 0-60 0,17-3 1 0,4-4-2 0,7-2 0 0,-4 0-6 16,-10-1 1-16,-3-6-14 0,-8 1 0 0</inkml:trace>
  <inkml:trace contextRef="#ctx0" brushRef="#br2" timeOffset="-170850.12">8043 14512 48 0,'4'31'24'0,"-8"-2"-18"15,1-23 25-15,-1 3-30 16,1 4 1-16,-1-7 0 15,-6 4 0-15,-8 2-2 16,0 7 0-16,4 0 1 16,-7 3 1-16,7 0-1 15,0 0 0-15,7-7 0 0,3 1 0 16,8 3-1 0,10 3 1-16,7 3 1 0,7 0 0 15,15 3 1 1,-1 3 0-16,0-5 0 0,-6-1 1 15,-8 0-2-15,-7 0 1 16,-17 6-3-16,-15-3 0 16,-7 10-4-16,4-7 1 15,-28 7-6-15,-4 3 1 16,4-13-10-16,-4-12 0 16</inkml:trace>
  <inkml:trace contextRef="#ctx0" brushRef="#br2" timeOffset="-170575.83">8012 14556 78 0,'0'3'39'0,"17"-15"-49"16,-3 5 72-16,11-2-61 16,10-7 1-16,15-6 0 0,10 7 0 15,3-4-5 1,-3 3 0-16,-10-3-3 0,-5 10 0 16,-9 3-16-16,-12-1 1 15</inkml:trace>
  <inkml:trace contextRef="#ctx0" brushRef="#br2" timeOffset="-170038.53">8668 14459 61 0,'0'25'30'0,"3"19"-28"16,-6-29 40-16,3 7-39 0,0 19 0 16,0 3 2-16,0 19 0 15,0 9-7-15,-4 13 1 16,1 6 4-16,-4-10 0 16,0-6-3-16,0-6 1 15,3-15-5-15,-3-17 0 16,14-12-7-16,-3-12 1 0,10-16-10 15,3-13 1-15</inkml:trace>
  <inkml:trace contextRef="#ctx0" brushRef="#br2" timeOffset="-169731.58">9109 15265 69 0,'10'25'34'0,"15"6"-38"0,-25-25 61 16,0 10-58-16,-7 9 1 15,3 10-1-15,-6-1 0 16,-8 10-1-16,-10 9 0 16,-4-9-8-16,0-9 0 15,4-7-9-15,18-15 0 16</inkml:trace>
  <inkml:trace contextRef="#ctx0" brushRef="#br2" timeOffset="-168776.93">9532 14424 39 0,'4'10'19'0,"-11"-17"-3"0,7 7 22 0,-4 0-33 15,0 4 0-15,4-4 6 16,0 0 0-16,0 0-12 16,8 0 0-16,6-4 8 15,10 1 1-15,1-6-3 16,10-1 1-16,8 1-4 0,-1 3 1 15,0 6-2-15,-10 3 0 16,-4 3-2-16,-10 0 1 16,-7 7-3-16,-11 6 0 15,-11 3-1-15,0 0 0 16,-10 0-3-16,-4 3 1 16,8-3 0-16,-1 0 1 15,8 0 1-15,-1 3 1 16,4-3 0-16,7-4 1 15,0 1 1-15,11 3 1 0,6-3 2 16,15 3 0-16,0-3 1 16,3-3 1-16,0-1 0 15,-3 4 0-15,0-3 0 16,-15 6 0-16,-10 6-3 16,-14 6 1-16,-10 10-5 15,-19 6 0-15,-2-6-5 16,-1-3 1-16,0-3-8 15,4-4 0-15,3-15-4 16,7-3 1-16</inkml:trace>
  <inkml:trace contextRef="#ctx0" brushRef="#br2" timeOffset="-168267.97">10086 14540 58 0,'0'22'29'0,"21"-3"-35"0,-14-16 56 0,4 3-46 0,3 4 0 0,7-4 4 0,-7 0 0 0,11-6-9 16,7 0 0-16,6-3 6 16,-2 0 1-16,-1 3-3 15,-7 3 0-15,-7 4-3 16,-7 2 1-16,-3 10-2 16,-7-4 0-16,-22 20-1 15,-3 3 1-15,0 2 0 16,-4 7 0-16,4-6 1 15,7 6 0-15,-1-3 0 16,5 3 1-16,3-6 1 16,3-7 0-16,-3 4 0 15,4-7 0-15,3-6-1 16,3-9 1-16,8-3-1 16,10-10 0-16,14 0-4 15,4-9 0-15,7-16-5 16,7-3 0-16,0-4-9 0,-4-2 0 15,-10 0-5 1,3-1 0 0</inkml:trace>
  <inkml:trace contextRef="#ctx0" brushRef="#br2" timeOffset="-167904.99">11299 14722 39 0,'25'22'19'0,"7"-31"-17"0,-21 6 30 0,-4-1-26 0,0-5 0 0,0 0 4 16,-4-7 1-16,-3 0-13 15,-7 4 1-15,-3-1 8 16,-8 4 0-16,-17 3-4 16,-11 6 1-16,-7 0-2 15,0 12 0-15,-3 13-4 16,3 10 1-16,7 15-1 15,7 6 0-15,11 10 0 16,10 3 1-16,11-6-1 16,18-4 0-16,13-8 3 15,19-20 1-15,17-12 0 16,0-13 1-16,10-19 1 16,4-15 0-16,-10-9-1 15,-11-17 0-15,-15-2-2 16,-20-10 0-16,-18-3-9 15,-21 0 1-15,-11-6-13 16,-10 6 0-16</inkml:trace>
  <inkml:trace contextRef="#ctx0" brushRef="#br2" timeOffset="-164625.18">6481 16014 21 0,'-4'-9'10'0,"0"-1"6"0,4 4 11 0,4 0-23 16,-4 0 1-16,0 6 5 15,0 0 0-15,0 3-12 0,0 6 1 16,-4 10 7 0,1 6 1-16,-4 9-3 0,0 13 0 15,0 1-3-15,3 8 1 16,-6 0-1-16,10 4 0 15,0 3-1 64,0-10 0-79,10-9-3 0,-6-10 0 15,6-15-9 32,4-9 0-47,-3-17-4 31,3-8 0-15</inkml:trace>
  <inkml:trace contextRef="#ctx0" brushRef="#br2" timeOffset="-164439.97">6346 16331 52 0,'0'12'26'0,"4"1"-25"0,0-10 50 0,-4 0-46 0,7-3 1 0,3 0 1 0,4-3 0 0,15 0-10 0,13-3 1 0,-3-4 4 16,10 4 1-16,0 3-9 15,-3-3 0-15,0-4-13 32,-7-5 0-32,-18-1-1 0,-3 3 0 0</inkml:trace>
  <inkml:trace contextRef="#ctx0" brushRef="#br2" timeOffset="-164223.05">6837 16381 57 0,'-4'28'28'0,"15"-21"-31"0,-1-11 57 0,-6-2-51 0,10 0 0 0,-3 0 2 0,3-7 0 0,11 4-7 0,-4 2 1 0,3 4 1 0,-2 0 1 0,2 3-8 15,-10 3 0-15,-3 0-12 16,-8 7 0-16</inkml:trace>
  <inkml:trace contextRef="#ctx0" brushRef="#br2" timeOffset="-164091.15">6865 16535 55 0,'7'3'27'0,"14"3"-26"0,-17-9 39 0,6 6-39 16,1-6 0 0,7 0 0-16,3 3 0 15,3 0-4-15,8-3 1 0,4 0-6 0,-5-4 1 32,1-2-9-32,-7-4 1 0</inkml:trace>
  <inkml:trace contextRef="#ctx0" brushRef="#br2" timeOffset="-163525.22">7606 16293 48 0,'28'16'24'0,"7"-25"-20"0,-24 2 38 0,-7 1-40 0,3-3 1 0,-7-4 0 0,0 0 1 0,-11 4-5 0,-7 0 0 0,-3 6 3 0,-14 6 0 0,10 6-2 0,1 4 1 0,-5 5-3 16,1 11 0-16,0 2 0 15,7 7 0-15,7 6-1 16,10-1 1 46,8-5 2-62,10-7 0 16,-4-15 2 15,18-16 1-31,4-9 0 63,7-10 0-63,-4-9-1 140,-6-10 1-124,-12 4-6-16,-6-7 0 16,-15 0-14-16,-13 0 0 15</inkml:trace>
  <inkml:trace contextRef="#ctx0" brushRef="#br2" timeOffset="-161253.78">8177 16309 29 0,'32'-19'14'0,"-7"-40"4"0,-22 40 7 0,8-3-18 0,-11-3 1 0,3-4 3 15,-3-5 1-15,-3-7-15 16,-15 0 0-16,1 1 9 16,-15-4 0-16,-7 3-4 15,-21 10 1-15,-21-1-3 16,-25 7 0-16,0 10-1 16,-17 2 0-1,-11 7-1-15,-7 12 0 0,7 10 0 0,0 6 0 16,0 3 2-16,7 6 0 15,17 13 0-15,11 9 0 32,4 13 1-32,10-3 0 15,8 9 1-15,6-3 0 0,15 3 0 32,14-3 0-32,3 3 0 46,18-3 0 1,10-3-1-47,15-6 0 63,17-10-2-48,17-3 1 79,12-3-1 141,31-4 0-235,28 1-1 234,11-9 1-47,28-10 2-171,29-13 0 31,10-12 1-31,17-13 0-16,1-22 0 218,-11-15 1-61,-3-19-1 14,-22-13 1-155,-24 4-5 125,-25-7 1-141,-22 0-5 0,-31-3 0 15,-31 0-8 63,-26 4 1 1,-24-7-6-17,-25 9 0-62</inkml:trace>
  <inkml:trace contextRef="#ctx0" brushRef="#br2" timeOffset="-152757.9">15078 10903 21 0,'-7'-6'10'0,"-4"-13"5"0,11 12 10 16,0 1-21-16,0 6 1 15,0 0 5-15,4 3 0 16,3 7-11-16,0 5 1 15,3 4 7-15,1 6 1 16,-1 7-3-16,1-7 1 16,0 6-3-16,-1-6 1 15,-3 0-1-15,0-6 0 16,0-6 0-16,0-7 1 16,1-6-1-16,-1-16 0 15,7-15-1-15,3-4 1 0,15-21-2 16,7-7 1-1,10-15-6-15,4 3 1 0,7-7-14 16,-10 0 1-16,-12 4-4 16,8 12 0-16</inkml:trace>
  <inkml:trace contextRef="#ctx0" brushRef="#br2" timeOffset="-149425.22">11892 15327 62 0,'39'22'31'0,"17"-3"-25"0,-45-13 32 15,0 7-36-15,-4 12 1 16,-11 3-3-16,-10 7 0 16,-11 6-2-16,-3-4 0 15,-11-5-4-15,-3-11 0 16,0-14-12-16,6-14 0 15</inkml:trace>
  <inkml:trace contextRef="#ctx0" brushRef="#br2" timeOffset="-148209.78">14023 14518 41 0,'0'19'20'0,"-11"16"-9"0,8-26 21 0,-1 4-30 0,-3 9 0 16,-3 6 1-16,-4 9 1 15,-1 17-5-15,-2 12 0 16,-8 15 3-16,0 7 1 16,1-3-2-16,3-4 0 15,-1-12-5-15,5-6 1 16,3-19-9-16,0-13 1 0,3-15-4 16,0-13 0-16</inkml:trace>
  <inkml:trace contextRef="#ctx0" brushRef="#br2" timeOffset="-147519.35">13342 15318 61 0,'0'28'30'0,"-3"-12"-37"15,3-16 61-15,0 0-52 16,0-6 1-16,7-7 2 15,3-6 0-15,11-9-6 16,11-6 1-16,10-13 3 16,11-10 0-16,7-6-2 15,7-2 1-15,0 2-2 16,-3 6 1-16,-4 1-2 0,-11 12 1 16,-6 6-1-16,-5 10 0 15,-9 12-1-15,-8 10 0 16,-7 16-1-16,4 5 0 15,-8 17-1-15,1 12 1 16,-8 3 0-16,-3 9 0 16,-3-3 2-16,-1-6 0 15,-3-6 0-15,0-6 1 16,0-1 0-16,3-6 0 16,1-3 0-16,3-3 0 15,3-9 0-15,8-7 1 0,0-6-1 16,6-3 1-16,8-3 0 15,3 0 1-15,4 2 0 16,0 1 0-16,-4 0-1 16,-3 0 1-16,-1 3-1 15,-3-3 1-15,1 3-2 16,-1 0 1-16,-4 0-2 16,1 0 1-16,0 0 0 15,-4 0 0-15,0-3-1 16,-3 3 1-16,-1 0-2 15,-3 0 1-15,-7 0-2 16,-3 0 1-16,-1-7 0 16,-6 7 0-16,2 0 0 15,1 10 0-15,4-1 1 16,-1 4 1-16,8 6 0 16,3-1 1-16,7 1 0 0,11 0 0 15,-1-3-1-15,5-7 1 16,-1-3-3-16,-3-6 1 15,-1-6-9-15,1-3 1 16,3-4-8-16,0-9 0 16</inkml:trace>
  <inkml:trace contextRef="#ctx0" brushRef="#br2" timeOffset="-147172.36">14803 15230 42 0,'0'41'21'0,"0"0"-18"0,0-35 30 0,0-3-31 15,0 0 1-15,0 4 1 16,3-4 0-16,1-3-5 16,3 0 0-16,3 0 3 15,4-7 0-15,0-2-2 16,4 0 1-16,3-4-1 16,0 1 0-16,8-1 0 15,-1-3 1-15,0 4-1 16,0-1 1-16,1 4 1 15,-1 3 0-15,0-1 1 16,4 4 0-16,0 3 0 16,-1 3 1-16,5 13 0 15,2 6 0-15,-2 6-1 16,2 7 0-16,1-1-2 16,7-6 0-16,0-6-6 0,-4-12 0 15,1-10-11 1,-5-13 1-16,-6-6-4 15,3-6 0-15</inkml:trace>
  <inkml:trace contextRef="#ctx0" brushRef="#br2" timeOffset="-146586.95">18076 14873 59 0,'-14'3'29'0,"-10"25"-33"0,13-15 57 15,-3 2-50-15,-4 17 0 0,-14 18 0 16,-17 6 1-1,-7 26-5-15,-1 15 0 16,1 6 2-16,3-12 1 0,7-9-5 16,7-19 1-16,11-13-6 15,10-19 1-15,11-15-7 16,7-16 0-16,11-25-5 16,6-16 0-16</inkml:trace>
  <inkml:trace contextRef="#ctx0" brushRef="#br2" timeOffset="-146304.65">17590 14907 58 0,'14'35'29'0,"3"5"-37"0,-10-21 57 0,0 13-49 16,4 2 1-16,0 7 0 15,-1 3 0-15,4 3-2 0,4-13 0 16,0-5-7-16,-1-7 1 15,1-13-9-15,-8-18 0 16</inkml:trace>
  <inkml:trace contextRef="#ctx0" brushRef="#br2" timeOffset="-145987.78">18655 14468 57 0,'0'3'28'0,"-7"13"-28"15,3-7 47-15,-6 7-43 16,-8 6 0-16,-3 0 1 16,0 12 1-16,-4 17-7 15,-3 8 1-15,-7 13 4 16,-4 16 1-16,-4 0-2 0,8 0 1 15,7-10-1-15,7-6 0 16,10-3-3-16,15-19 0 16,13-15-6-16,8-13 1 15,3-10-17-15,-3-12 0 16</inkml:trace>
  <inkml:trace contextRef="#ctx0" brushRef="#br2" timeOffset="-145132.49">18905 14835 53 0,'-3'6'26'0,"-8"10"-14"0,8-7 29 0,-4 4-36 0,0 12 0 0,0 0 2 0,-4 10 1 0,4 9-11 0,0-1 1 0,0 11 5 0,0-4 1 0,3 0-5 0,4-12 0 0,0-10-4 0,4-6 0 0,6-10-9 0,8-8 1 0,3-17-7 0,-3-3 0 0</inkml:trace>
  <inkml:trace contextRef="#ctx0" brushRef="#br2" timeOffset="-144978.21">19251 14982 55 0,'42'4'27'0,"-6"5"-25"0,-29-9 47 0,-4 3-47 0,-3 0 1 0,-3 0 0 0,-8-3 1 0,-3-3-5 0,-4 0 1 0,-6 3 3 0,-4 3 0 0,-1 7-2 0,-2 5 1 0,6 4-2 0,4 9 0 0,0-3-2 0,6 4 0 0,5 5 0 0,3-6 0 0,7 1 0 0,14-7 0 0,11-10 2 0,3-6 0 0,4-9 0 0,-1-9 0 0,-2-1-2 15,-1-12 1-15,0-9-8 0,-3-4 0 0,-4-9-9 0,-4 0 0 0</inkml:trace>
  <inkml:trace contextRef="#ctx0" brushRef="#br2" timeOffset="-144422.52">19516 14424 54 0,'10'19'27'0,"8"12"-27"0,-11-15 43 0,0 12-40 0,0 10 0 0,4 12 3 0,6 7 1 0,8 12-8 0,0 3 1 0,-11 6 4 0,-7-3 1 0,-11 4-3 0,-10-4 1 453,0-3-7-453,-7 3 1 0,-4-15-9 0,-3-13 1 0,0-16-9 0,3-12 0 0</inkml:trace>
  <inkml:trace contextRef="#ctx0" brushRef="#br2" timeOffset="-140507.09">20373 14826 54 0,'7'3'27'0,"7"-6"-20"16,-3 0 28-16,3-1-33 0,10 1 0 16,5 0 1-16,6 3 1 15,4 0-4-15,-4 0 0 16,0 0 0-16,-3 0 1 15,-4 0-5-15,-3 3 0 0,-7 0-11 16,-8 1 1-16,-10-1-4 16,-7 3 1-16</inkml:trace>
  <inkml:trace contextRef="#ctx0" brushRef="#br2" timeOffset="-140326.95">20394 15080 57 0,'-21'31'28'0,"17"-6"-26"0,4-19 56 0,7 1-54 16,4-1 1-16,7 0 0 16,10-3 0-16,14-3-8 15,1-6 1-15,-5-6 0 16,1-1 1-16,4 0-11 16,-1 4 1-16,-3-4-10 15,10 4 1-15</inkml:trace>
  <inkml:trace contextRef="#ctx0" brushRef="#br2" timeOffset="-139819">22144 14518 31 0,'-35'-12'15'0,"-29"18"4"0,50-3 14 0,-11 4-28 15,-6-1 1-15,-5 3 1 16,8 4 0 0,7 2-10-16,3-2 1 0,1-1 6 15,2 7 1-15,5 0-3 16,3 0 0-16,0 0-1 16,7 0 0-16,3-1-1 15,8 7 1-15,3 4-1 0,11 2 1 16,-1 4 0-1,8-1 1-15,3-3-1 0,-3 1 1 16,-4-1-1-16,-6 0 1 16,-8 1-2-16,-14-1 0 15,-11 1-2-15,-7-7 1 16,-13-7-4-16,-8 1 1 16,0 0-7-16,4-6 0 15,0-10-6-15,-1-3 0 16</inkml:trace>
  <inkml:trace contextRef="#ctx0" brushRef="#br2" timeOffset="-139574.71">22010 14496 61 0,'14'19'30'15,"18"-22"-26"-15,-15 0 55 0,15 0-57 16,14-3 1-16,-4-4 1 16,22 1 1-16,-1-1-7 15,-3 1 1-15,-7 3-1 16,-7-1 1-16,-14 4-9 16,-15 3 1-16,-6 3-13 15,-15 7 1-15</inkml:trace>
  <inkml:trace contextRef="#ctx0" brushRef="#br2" timeOffset="-139181.39">22659 14641 56 0,'3'0'28'0,"-10"0"-26"0,4 3 41 0,-8 3-43 15,1 3 1-15,-4 4-1 16,-4 3 1-16,-3 3-1 16,0-1 0-16,-1 4 0 15,5 0 1-15,3-3-1 16,3 3 0-16,8-3 1 15,10 3 0-15,3 6-1 16,8 0 1-16,10 4-1 16,7 2 1-16,-3 1-1 15,-7-4 1-15,-8 3-2 16,-9-5 1-16,-16 2-2 16,-6 0 1 30,-10 1-4-46,-12-13 0 0,-2-13-12 16,2-12 0-16</inkml:trace>
  <inkml:trace contextRef="#ctx0" brushRef="#br2" timeOffset="-138918.58">22617 14622 71 0,'63'9'35'0,"39"-28"-40"0,-73 10 62 0,2-7-57 0,15 7 1 0,0 0-1 0,0 2 1 16,-4 4-2-16,-3 3 0 15,-7 3-3-15,-7 4 0 0,-11-1-8 16,-7 3 1-16,-4 1-9 16,4 2 1-16</inkml:trace>
  <inkml:trace contextRef="#ctx0" brushRef="#br2" timeOffset="-138726.78">23188 15274 73 0,'18'57'36'15,"-50"15"-51"-15,18-44 66 0,-7 3-53 16,-8 10 1-16,-6-3-5 0,0-1 0 16,7-2 2-16,3-10 1 15,0-9-15-15,-3-13 0 16</inkml:trace>
  <inkml:trace contextRef="#ctx0" brushRef="#br2" timeOffset="-138226.56">24373 14892 31 0,'4'-13'15'0,"-18"-25"-1"16,7 29 12-16,-4-4-19 16,-3-2 0-16,-4-1 4 15,-6-3 1-15,-8 7-14 16,-7-1 1-16,0 4 9 15,4 2 0-15,0 4-3 16,-4 6 0-16,0 7-2 0,-3 9 0 16,-4 9-2-16,7 13 0 15,0 3-2-15,4 15 1 16,10 1-2-16,11-13 0 16,14 0 0-16,11-10 0 15,17-8 0-15,7-17 1 16,15-9 1-16,13-6 0 15,-10-16 1-15,-3-12 1 16,-8-3-2-16,-3-7 0 16,-11-6-7-16,-7 3 1 15,-7 3-10-15,-3 0 0 16,-1 7-2-16,1 6 0 16</inkml:trace>
  <inkml:trace contextRef="#ctx0" brushRef="#br2" timeOffset="-137849.09">24956 14879 60 0,'74'19'30'0,"-57"-63"-37"0,-17 28 60 0,-3 1-50 15,-4-7 1-15,-4-3-1 16,-10-1 1-16,-11 1-6 16,-14 7 1-16,4 5 3 0,-11 10 0 15,-3 9-2-15,6 13 1 16,4 12-2-16,4 10 1 16,3 3-3-16,7 6 1 15,11 7-2-15,11-7 1 16,10-6-1-16,7-13 0 15,21-3 0-15,14-12 0 16,4-10 2-16,7-12 0 16,0-10-3-16,0-6 1 15,-7 0-6-15,-4-9 0 16,-3-7-4-16,3 1 0 0</inkml:trace>
  <inkml:trace contextRef="#ctx0" brushRef="#br2" timeOffset="-137475.28">25866 14744 52 0,'56'-3'26'0,"-38"-13"-30"0,-15 7 49 0,1-7-44 15,-8 7 0-15,-3-4 1 16,-10 1 0-16,-12 2-2 16,-16 4 0-16,-1 3 1 0,-7 12 1 15,-11 16-1-15,1 10 0 16,3 12-1-16,7 6 0 16,7 13 0-16,11 6 1 15,21-12-1-15,21-1 0 16,24-5 1-16,19-14 0 15,27-11 1-15,22-26 0 16,14-16-1-16,-18-12 1 16,-3-12-3-16,-28-20 1 15,-29-2-7-15,-28-14 0 16,-32-8-11-16,-10 6 0 0</inkml:trace>
  <inkml:trace contextRef="#ctx0" brushRef="#br2" timeOffset="-134166.66">16757 11367 30 0,'0'3'15'0,"3"0"-1"0,-3-3 16 16,0 0-26-16,8 3 1 16,-5-3 2-16,4 3 1 15,0 1-10-15,0 2 0 16,0 6 6-16,0 1 1 16,-3-1-3-16,3-2 0 15,-4 2-2-15,1-2 1 16,0 2-1-16,-1 1 0 15,-3 3 0-15,4-1 1 0,-1 1 0 16,-3-7 0-16,0 1 1 16,0-4 0-16,0-3 1 15,4-9 0-15,3-7 0 16,0-5 0-16,7-4 0 16,0-10 0-16,11-9-1 15,10 7 1 16,4-13-2-31,7-10 0 0,3 4-7 63,-3-6 1-63,-7 2-15 31,-15 1 1-15</inkml:trace>
  <inkml:trace contextRef="#ctx0" brushRef="#br0" timeOffset="-127505.09">17755 15958 36 0,'-10'3'18'0,"3"-16"-11"0,7 10 18 16,0 3-22-16,3-3 0 15,8-3 3-15,6-1 0 16,8 1-7-16,3 0 0 16,8 0 5-16,13 3 1 15,11-1-2-15,7 1 1 16,14-3-1-16,0 6 0 15,15 0-1-15,6 0 1 16,18 3-1-16,0 0 1 0,3 0-2 16,4 1 1-16,11-1 0 15,-8-3 0-15,8 0 0 16,3 0 1-16,14 0-1 16,-10 0 1-16,7 3-1 15,10-3 0-15,-7 0-1 16,11 0 1-16,10-3-1 15,-10 0 1-15,7-1-2 16,7 1 1-16,-4 0 0 16,-6 3 0-16,9 0 0 15,-2 0 0-15,-8 0-1 16,4-3 0-16,3 0 0 16,-10-3 1-16,0 2-1 15,7 4 0-15,-4-3 0 16,1 3 1-16,2 3 0 15,-2-3 0-15,-1 0-1 16,-3 4 1-16,3-4 0 16,-10-4 1-16,3 4-1 0,11-3 0 15,-14 3-1-15,0 3 1 16,-1 4-1-16,1-1 1 16,-21-3-1-16,3 0 0 15,-4 0 0-15,-6 1 1 16,-11-4-3-16,-21-7 1 15,-8 4-4-15,-13 0 1 16,-18-3-9-16,-11-4 1 16,-20-12-10-16,-15 10 0 15</inkml:trace>
  <inkml:trace contextRef="#ctx0" brushRef="#br0" timeOffset="-126800.64">20366 14010 44 0,'0'19'22'0,"7"-19"-18"0,-7 0 23 0,0 0-24 15,0 0 1-15,0 3 2 16,0 7 0-16,0-1-8 15,0 7 1-15,0 9 5 16,3 3 0-16,1 0-1 16,3 1 0-16,4-11-1 15,3-2 0-15,3-7-1 0,8-5 1 16,-4-14-1-16,7-5 0 16,1-7-2-16,-1 0 1 15,-3-3-5-15,-1-4 1 16,-3 1-13-16,-3-3 0 15</inkml:trace>
  <inkml:trace contextRef="#ctx0" brushRef="#br0" timeOffset="-126142.2">20881 13995 57 0,'7'34'28'0,"4"-15"-25"0,-11-16 43 0,3 0-45 15,-3 0 0-15,0 1 0 16,-3-1 0-16,-1 0-2 16,-7 0 1-16,1 0 0 15,-4 0 1-15,-4-3-1 16,0 0 0-16,-3 0-1 16,0 0 1-16,4 0-2 15,2 0 0-15,5 0 1 16,3 0 0-16,3 0-1 15,4 0 1-15,11 6 1 16,6 7 0-16,5-4 0 0,2 4 1 16,-3 0-1-16,-3-1 1 15,-7 1-1-15,-4 2 1 16,-7 4-1-16,-4-3 1 16,-3 3-1-16,-3-1 0 15,-1-2-1-15,0 0 0 16,1-7 1-16,3 1 0 15,3-1 0-15,1-6 0 16,6 0 0-16,8-3 1 16,10-6 1-16,7-7 0 15,4 1 1-15,7-4 0 16,7-3-1-16,-8 1 1 16,1-4-1-16,-3 0 0 15,-8 0-1-15,-4 0 0 0,-2-3-2 16,-5-4 1-16,-3 1-1 15,-3 3 1-15,-8 6-1 16,-3 7 1 0,-7 12-1-1,0 16 1-15,-3-7 0 16,-1 13 0 0,1 6 1-16,6 7 0 0,8-1 0 0,6 1 0 0,4-4-1 15,15-6 1-15,9-9-3 16,5-7 0-16,-1-9-6 15,-7-9 1-15,-6-7-12 16,-8-12 0-16</inkml:trace>
  <inkml:trace contextRef="#ctx0" brushRef="#br0" timeOffset="-125229.58">22274 13574 48 0,'0'-6'24'16,"4"3"-17"-16,-4 3 32 0,-4 9-37 0,-3 7 1 16,0 3 1-16,-3 12 0 15,-1 16-6-15,1 13 1 16,2 9 3 0,-2 0 0-16,3 0-2 0,3-3 1 15,1-16-4-15,-1-16 1 0,1-12-6 16,3-12 1-16,0-10-8 15,-4-10 1-15,-3-5-3 16,-7-4 1-16</inkml:trace>
  <inkml:trace contextRef="#ctx0" brushRef="#br0" timeOffset="-124992.98">22003 13926 37 0,'7'19'18'0,"21"21"-14"0,-14-30 35 0,7 9-33 0,11-4 0 0,7-5 3 0,3-1 1 16,-3-3-12-16,7 1 0 0,3 2 8 0,1-6 1 0,-8-3-4 0,0 0 0 0,-6 3-2 0,-5-6 0 0,-2-6-1 0,-8-7 1 0,-4 0-2 0,-6-2 1 0,-4-1 0 0,-11 3 1 0,-3 7-1 0,-3 5 0 0,-4 8-1 0,-7 2 0 0,-1 6-1 0,1 7 1 0,0-3-1 0,3 6 1 0,8 3-1 0,6-3 1 0,8 0 0 0,10-6 1 0,11-10 0 0,6-9 0 0,5-10-2 0,-1 4 1 0,-3-7-5 0,-8-6 0 156,-6 0-11-156,-7-9 1 0</inkml:trace>
  <inkml:trace contextRef="#ctx0" brushRef="#br0" timeOffset="-123450.18">23710 14073 61 0,'43'6'30'0,"-15"-9"-23"0,-25 6 30 0,1-6-36 0,-4-6 0 15,-11-10 2-15,-10-3 1 0,-4-6-5 16,-6 6 1-16,-12 3 2 16,4 10 0-16,1 6-2 15,-1 12 1-15,0 7-4 16,4 2 1-16,0 4-2 16,10-9 1-16,7 9-2 15,8 0 0-15,10 3 1 16,10 3 0 843,8-3 1-859,7 7 1 0,6-4 1 0,-3 0 0 0,-3-3 1 0,-4 0 0 0,-7 3-1 0,-6-3 1 0,-12-9-1 0,-7 0 1 0,-6 0-1 0,3-10 0 0,-4 0 0 0,-3-6 1 0,0-3 0 0,-4-3 1 0,7-1 0 0,4 4 0 0,7 0 2 0,7-6 0 0,11 2 0 0,-1-2 0 0,19 0 2 0,16-4 1 0,8-3-1 0,4-6 0 0,3-3 0 0,0 0 0 16,-7 0-2-16,-7-6 0 0,-8 9-2 0,-9-3 0 0,-5 0-1 0,1 0 0 0,-11 6-1 0,4 3 0 0,-11 4 0 0,-7 12 1 0,-4 0-1 0,-3 6 0 0,-10 0 0 0,-1 0 1 0,4 7-1 0,0 3 0 0,3 6 0 0,4 3 1 0,7 0 0 0,7 0 0 0,7-3 0 0,4-3 1 0,-1-4-3 0,5-8 1 0,-1-4-4 15,0-3 1-15,0-3-9 0,-3-4 1 0,-1-12-7 0,-2-2 0 0</inkml:trace>
  <inkml:trace contextRef="#ctx0" brushRef="#br0" timeOffset="-120992.83">24278 13521 42 0,'4'0'21'0,"-8"13"-11"0,4-4 21 0,-3 4-28 0,3 5 0 0,-4 8 4 0,-3 8 0 0,0 10-9 0,-4 9 1 0,1 10 4 0,-1-3 1 0,4-7-4 0,0-6 1 0,4-9-5 0,-1-7 0 0,4-22-3 0,4-2 0 0,3-14-8 0,0-8 1 0,0-10-1 0,0 6 0 0</inkml:trace>
  <inkml:trace contextRef="#ctx0" brushRef="#br0" timeOffset="-120890.89">24067 13841 41 0,'-8'25'20'0,"5"-12"-10"0,3-13 40 0,3-3-44 15,8-1 0-15,3-8 3 0,7-1 1 0,11-6-13 0,14-2 1 0,10 2 7 0,4-3 1 0,-7 0-6 0,-10 9 1 0,-1 4-6 0,-7 3 0 0,-10-4-8 0,-7-2 0 0,-11-1-7 0,0 4 0 0</inkml:trace>
  <inkml:trace contextRef="#ctx0" brushRef="#br0" timeOffset="-120178.98">25527 13631 37 0,'0'6'18'0,"0"16"-5"0,0-16 24 0,0 1-33 0,0 5 0 0,0 13 2 0,-4 10 1 0,1 9-9 0,-4 12 0 0,0 4 5 0,-4 9 0 0,4-3-3 0,4-10 0 0,-1-9-6 0,4-12 1 0,7-17-9 0,4-8 0 0,6-16-2 0,5-16 0 0</inkml:trace>
  <inkml:trace contextRef="#ctx0" brushRef="#br0" timeOffset="-119839.02">25760 13866 38 0,'17'-22'19'0,"-9"22"-13"0,-8 6 35 0,0 4-39 0,-4-1 1 0,-3 4 0 0,-7 2 1 0,0 7-5 0,-7 0 0 0,3 0 4 0,0 0 1 0,-3 0-3 0,-4-9 1 0,1-1-1 0,3-2 1 0,3-1-2 0,4-6 1 0,7-3-1 0,7 0 1 0,7-3 0 0,7 3 0 0,0 3 1 0,7 0 1 0,11 1 0 15,3 8 1-15,-3 7-1 16,0 6 0 281,-8 3-1-297,-2 4 1 0,-5-1-3 0,-6-6 0 0,-1-3-5 0,1-9 0 0,0-7-6 0,3-9 1 0,3-4-9 0,4-8 0 0</inkml:trace>
  <inkml:trace contextRef="#ctx0" brushRef="#br0" timeOffset="-119688.1">26218 14104 73 0,'25'22'36'0,"-21"-15"-44"0,-4-7 67 0,3 3-61 0,-3-3 1 0,4 0-10 0,-1-6 0 0,-3-1-3 0,0-2 1 0</inkml:trace>
  <inkml:trace contextRef="#ctx0" brushRef="#br0" timeOffset="-115358.11">18764 10395 24 0,'7'12'12'0,"0"-15"4"0,-3 3 12 0,-1 0-21 16,1 0 0-16,3 0 3 16,0 0 0-16,4-3-13 15,6 0 0-15,8 0 9 16,7-3 1-16,-1-1-5 16,5 4 1-16,-4 0-1 15,-4 3 0-15,-7 3-2 16,-3 7 1-16,-11 2-1 15,-11 13 0-15,4-3-1 16,-3 0 1-16,-5 3-1 31,-2 0 1-31,-1 0-1 0,1 0 1 141,-1-3 0-125,1-3 0 15,3-3-2 0,-1-4 1 32,5 1-5-48,-1-4 0 1,4 1-10 31,0-4 1 15</inkml:trace>
  <inkml:trace contextRef="#ctx0" brushRef="#br0" timeOffset="-115170.13">19022 10806 54 0,'3'28'27'0,"-3"-31"-25"0,0 3 42 0,0 0-43 0,0 0 0 0,0 0 0 0,0 0 1 0,0 0-4 0,4-7 1 0,-4 1-8 0,0 0 1 0,-7-4-8 0,-7-2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9T15:48:04.09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29T15:48:52.657"/>
    </inkml:context>
  </inkml:definitions>
  <inkml:trace contextRef="#ctx0" brushRef="#br0">3627 4832 40 0,'10'9'20'0,"1"51"-14"0,-11-44 21 0,-11 12-22 16,11 9 0-16,-10 10 2 16,-8 16 0-16,-14 0-10 15,-7 12 0-15,-3 10 6 16,3 6 0-16,0-3-4 16,8-1 1-16,2-11-4 15,1-17 0-15,11-15-4 16,2-9 0-16,5-20-6 15,10-15 0-15</inkml:trace>
  <inkml:trace contextRef="#ctx0" brushRef="#br0" timeOffset="229.49">3302 5111 45 0,'7'28'22'0,"7"0"-18"0,-7-9 38 16,0 6-42-16,4 10 0 15,-1 6 0-15,5 2 1 16,-1 8-5-16,7-14 0 16,-11-15-10-16,-6 0 1 15,3-22-1-15,-3-6 1 16</inkml:trace>
  <inkml:trace contextRef="#ctx0" brushRef="#br0" timeOffset="578.04">4078 4732 55 0,'7'-4'27'0,"-3"-21"-36"16,-4 19 57 0,0 6-46-16,-4 0 0 0,-3 6 1 15,-7 13 0-15,-4 6-4 16,-3 29 0-16,0 5 2 0,3 16 0 15,-3 13-2-15,4 6 0 16,6-3-1-16,4-19 0 16,3-9-4-1,15-10 0-15,0-15-8 0,17-16 1 16,-7-13-2-16,0-15 1 16</inkml:trace>
  <inkml:trace contextRef="#ctx0" brushRef="#br0" timeOffset="830.09">4417 4822 55 0,'7'19'27'0,"-14"25"-35"0,3-25 55 0,-13-3-46 15,-5 9 0-15,1 12 1 16,4 1 0-16,-12 22-3 15,8-4 0-15,11 10 2 16,-1 6 1-16,4-16-2 16,7-8 0-16,7-14-4 15,4-9 0-15,-1-19-5 16,8-9 0-16,-8-9-7 16,-6 2 1-16</inkml:trace>
  <inkml:trace contextRef="#ctx0" brushRef="#br0" timeOffset="1048.56">4156 5261 46 0,'3'7'23'0,"-3"-14"-15"0,0 7 38 0,0 0-43 0,11-3 0 0,3 3 3 0,7 0 1 0,0 0-9 0,8 0 0 0,-1 0 2 0,7-3 1 0,0-6-8 0,8 3 1 0,-5-13-12 15,-6-3 0-15</inkml:trace>
  <inkml:trace contextRef="#ctx0" brushRef="#br0" timeOffset="1279.51">4561 4575 62 0,'11'41'31'0,"10"27"-37"0,-10-39 52 0,3 18-42 0,11 9 0 0,-4 19 0 15,-4 1 0-15,5 8-6 16,-8 7 0-16,-7-3-1 15,-7-9 1-15,-7-7-14 0,-7-19 0 16,-15-15-3 0,1-16 1-16</inkml:trace>
  <inkml:trace contextRef="#ctx0" brushRef="#br0" timeOffset="2139.15">5253 4970 45 0,'-4'37'22'0,"4"-33"-16"0,0-4 40 16,0 0-42-16,0 0 0 16,0 0 5-16,4-4 1 15,3-2-12 1,14 0 1-16,18-7 6 0,14-2 0 16,14-4-3-16,3 0 0 15,-10 3-8-15,-7 10 1 16,-7 6-9-16,-18 6 0 15,-6 4-6-15,-22-1 0 16</inkml:trace>
  <inkml:trace contextRef="#ctx0" brushRef="#br0" timeOffset="2375.17">5249 5321 65 0,'-7'35'32'0,"14"-29"-29"0,4-9 61 0,0 3-61 0,10-10 1 16,28 4 0-16,18-3 1 0,14-7-8 0,-10 3 1 0,-4 4-2 0,0 0 1 0,-14 15-19 0,-11 6 0 0</inkml:trace>
  <inkml:trace contextRef="#ctx0" brushRef="#br0" timeOffset="6041.96">6802 4612 47 0,'24'7'23'0,"-3"24"-11"16,-14-28 23-16,-7 7-34 16,-7 2 1-16,4 1 0 15,-18-1 0-15,-4 4-3 16,0 3 1-16,-3-1 1 0,0 8 0 15,7-1-1-15,3 3 1 16,4 0-1-16,3-3 1 16,8-6-1-16,10 0 0 15,11 3 0-15,10-10 0 16,14 4 1-16,-3 0 0 47,3-4-1-47,1 4 1 15,-5-4-1-15,-9 4 0 0,-12 9-1 0,-17 0 0 0,-7 16-1 16,-14 0 1-16,-18-4-5 0,-3 1 0 0,0-13-10 16,3-6 0-16</inkml:trace>
  <inkml:trace contextRef="#ctx0" brushRef="#br0" timeOffset="6295.17">6766 4619 61 0,'36'25'30'0,"6"-16"-26"0,-28-12 52 0,4-3-53 16,10-4 0-16,4-2 1 15,6-4 1-15,1-9-7 0,-3 3 1 16,-1 6 1-16,-3 1 0 15,-1 8-6-15,-2 7 0 16,-8 4-9-16,-4 5 0 16,-6 0-6-16,7-9 0 15</inkml:trace>
  <inkml:trace contextRef="#ctx0" brushRef="#br0" timeOffset="6518.22">7370 4597 57 0,'-4'31'28'0,"-7"47"-28"0,11-56 50 0,-3 25-47 0,3-3 0 0,-7 19 0 16,3 0 1-16,4 12-6 15,-7-3 0-15,4-9-1 16,3-13 0-16,0-12-10 15,3-13 1 1,8-19-6-16,-1-9 0 0</inkml:trace>
  <inkml:trace contextRef="#ctx0" brushRef="#br0" timeOffset="6716.68">7740 5167 62 0,'11'35'31'16,"-22"56"-39"-16,4-69 57 0,3 9-49 0,-6 10 0 0,-1-7-2 0,1-12 1 0,3 0-5 0,-4-9 1 16,0-16-12-16,11-19 1 15</inkml:trace>
  <inkml:trace contextRef="#ctx0" brushRef="#br0" timeOffset="7387.91">8297 4587 58 0,'0'13'29'0,"4"-4"-22"16,-4-9 46-16,7 0-50 0,0 0 1 16,4 0 1-16,3 3 1 15,7 4-7-15,7-4 1 16,11-3 4-16,-7 0 0 15,-1-3-2-15,-6 0 1 0,-4-1-3 16,-3 4 1 0,-8 7-2-16,-6 8 0 0,-4 10-2 15,-4 0 1-15,-3-3-2 16,0 4 0-16,0-5-1 16,0 5 1-16,7-4 0 15,0-4 1-15,4 4 2 16,3-3 0-16,7 0 2 15,11 3 1-15,6-10 2 16,5 1 0-16,-5 6-2 16,-6-4 1-16,-7 11-2 15,-8 5 1-15,-13-3-2 16,-18 10 0-16,-8 3-1 16,1-4 1-16,-4-2-3 15,-3-4 1-15,0-9-4 16,7-3 1-16,6-7-6 15,12-5 0-15,10-7-9 16,3-10 0-16</inkml:trace>
  <inkml:trace contextRef="#ctx0" brushRef="#br0" timeOffset="11323.06">9010 4854 58 0,'28'3'29'0,"15"19"-19"16,-29-16 29-16,-7 0-37 16,7-2 1-16,7-8 0 15,-3-5 1-15,-1 0-5 16,1 2 0-16,0 1 3 15,-4 6 1-15,-4 3-3 16,-3 4 1-16,-7 8-1 16,-3 7 1-16,-8-16-2 15,-3 7 0-15,-4 6 0 16,8-4 1-16,-4 7-1 16,0 7 1-16,3-1 0 0,-3 3 1 15,7-9 0-15,0 3 0 16,7 7 0-16,3-1 1 15,4-6-1-15,11-3 1 16,3-9-1-16,18-4 0 16,3 0-4-16,8-6 1 15,3-3-6-15,3-6 0 16,-3-6-13-16,-7-4 1 16</inkml:trace>
  <inkml:trace contextRef="#ctx0" brushRef="#br0" timeOffset="11665.38">9952 4938 60 0,'21'0'30'0,"0"-3"-30"0,-17 13 47 0,-1-10-47 16,-3 9 1 0,-3-3 1-16,-4-6 1 0,-14 4-4 15,-11-1 1-15,-11-3 1 16,-2-7 1-16,6 11-1 15,0 11 1-15,0 23-1 16,4 6 0-16,3 6-1 16,11 10 1-16,10 2-1 15,11 1 1-15,11-22-1 16,7-4 1-16,13-8 1 16,15-23 0-16,7-19 0 15,0-15 1-15,-4-19-1 16,-3 0 0-16,-14-9-2 0,-14-1 0 15,-11 13-7-15,-14-3 1 16,-7-6-16-16,-11 3 1 16</inkml:trace>
  <inkml:trace contextRef="#ctx0" brushRef="#br0" timeOffset="13280.57">10552 5274 53 0,'0'19'26'0,"0"-16"-15"0,0-3 33 0,7 0-38 0,3 0 1 0,8-3 2 0,10-3 1 0,4 2-13 0,-4-5 0 16,-3 0 8-16,-4-7 1 15,0-3-4-15,-7 3 0 0,-3-2-3 16,-8-1 1-16,1-9-2 16,-8 3 0-16,-6-4-3 15,-11 10 1-15,-8 13-2 16,-6 6 1-16,0 13 0 16,0 6 0-1,6 15 2-15,8 10 1 0,3 16 2 16,11 2 1-1,11-2 2 48,14-1 1 109,10-8-1-157,11-14 1-15,-1-18-3 16,5-13 1 93,6-15-7-109,4-10 0 125,-4-9-15 125,-3-10 1-187</inkml:trace>
  <inkml:trace contextRef="#ctx0" brushRef="#br0" timeOffset="13856.28">11060 4079 53 0,'-4'16'26'0,"1"78"-26"0,3-75 35 0,0 12-35 0,0 10 0 0,0-10 0 16,-4 4 1-16,4 9-1 0,0 3 0 0,0-10 0 0,0-8 0 0,0-4-3 0,4-6 0 0,-1-7-4 0,8-3 1 0,3-2-4 0,7-14 0 0,4-8 1 0,3-4 0 0,0-9 6 250,0 3 1-250,-3 0 6 0,-4 6 1 15,-3 3 5-15,-4 7 1 0,-7-1-1 0,0 7 0 0,-7 6-4 0,-4 7 1 0,-6 5-3 0,-4 1 0 0,-4 3-3 0,-3 0 1 0,0-7-1 0,3-2 1 0,1-1-2 0,2-6 1 0,1-3 0 0,4-3 0 0,6 0-1 0,8-3 1 0,6 2 1 0,8 8 0 0,3 8 0 0,4 7 1 0,0-6-1 0,-4 12 1 0,-4 3-2 0,1 6 1 0,0 1-3 0,-1-10 0 16,1 3-4-16,-4-12 0 0,4-7-8 0,-4-3 0 0,0-15-6 0,3-13 0 0</inkml:trace>
  <inkml:trace contextRef="#ctx0" brushRef="#br0" timeOffset="14199.12">11709 4082 58 0,'0'19'29'0,"-21"22"-34"0,13-32 53 0,-2 16-48 0,-4 4 1 0,0 5 0 0,0-6 1 0,-1 16-2 0,5 10 0 0,3-10-1 0,0 12 1 0,0-9-4 0,3-6 0 0,1-13-6 0,3-19 0 0,0-9-7 0,0-9 0 0</inkml:trace>
  <inkml:trace contextRef="#ctx0" brushRef="#br0" timeOffset="14534.47">11448 4409 40 0,'-22'9'20'0,"22"19"-7"0,4-18 32 0,3 8-37 0,7-2 0 0,4 0 6 0,3-7 0 0,11-9-18 0,14-16 1 15,10-9 11-15,0 13 0 0,-6-13-8 0,-8 6 0 0,-7-9-12 0,-6 21 0 0,-19-2-11 0,-3 0 1 16</inkml:trace>
  <inkml:trace contextRef="#ctx0" brushRef="#br0" timeOffset="17450.82">12848 5553 60 0,'11'16'30'0,"3"15"-15"0,-11-15 30 15,1 3-45 1,-1 3 1-1,-3 9 0-15,-7 3 1 0,-7 10-3 0,-7 3 1 16,-11 7 0-16,-3-7 1 16,3-7-5-16,1-8 0 15,2-20-14-15,15-24 0 16,7-10-1-16,28-16 1 16</inkml:trace>
  <inkml:trace contextRef="#ctx0" brushRef="#br0" timeOffset="18168.59">15963 4553 44 0,'4'9'22'0,"-11"16"-17"0,3-25 39 0,-3 13-43 15,-11 12 1-15,-13 9 1 16,-5 13 0-16,5 16-3 16,-8 16 0-16,-11-1 2 15,-2 16 1-15,-1 3-2 16,0-3 1 15,10-12-3-31,12-19 1 0,6-13-5 0,4-19 0 0,7-15-7 16,10-19 0-16,8-19-4 15,6-10 0-15</inkml:trace>
  <inkml:trace contextRef="#ctx0" brushRef="#br0" timeOffset="18366.14">15448 4716 58 0,'11'19'29'0,"10"-1"-34"0,-14-8 56 16,0 2-47-16,4 10 1 0,-1 10 0 15,4-4 0-15,0 16-8 16,1 0 1-16,-1-7-1 16,0-2 1-16,0-10-11 15,0-6 0-15,-3-19-5 16,-8-13 0-16</inkml:trace>
  <inkml:trace contextRef="#ctx0" brushRef="#br0" timeOffset="18755.41">16309 4418 58 0,'3'9'29'0,"-6"1"-33"0,-1-4 53 0,1 13-44 0,-4 9 0 15,-7-3 0-15,-11 16 1 16,-7 9-9-16,1 13 1 0,-5 3 5 16,1 9 0-1,0 0-2-15,6-6 0 0,5-6-1 16,3 0 1 0,10-16-5-16,11-10 1 0,11-9-5 15,10-9 0-15,11-3-12 16,-1-16 1-16</inkml:trace>
  <inkml:trace contextRef="#ctx0" brushRef="#br0" timeOffset="19105.99">16686 4744 58 0,'7'9'29'15,"-21"4"-31"-15,7-10 45 0,0 13-38 0,-3 3 0 16,-4 9 1-16,-4 3 1 16,0 10-9-16,4 12 0 15,0 1 6-15,3 5 1 16,4-12-4-16,0-6 0 15,4-3-6-15,3-13 1 0,3-16-12 16,4-15 1-16,8-10-5 16,2-12 1-16</inkml:trace>
  <inkml:trace contextRef="#ctx0" brushRef="#br0" timeOffset="19412.97">16997 4775 65 0,'0'0'32'0,"-21"10"-37"0,7-10 62 0,-4 6-57 16,-3 10 0-16,3 9 1 16,0 3 1-16,1 13-3 15,3 6 1-15,0 0 0 16,3 0 1-16,4 3-1 0,7-15 1 16,4-13-1-16,6-10 0 15,11-15 0-15,7-6 0 16,4-16 0-16,0-7 0 15,-4-15-3-15,-7-3 0 16,-3 0-7-16,-4-4 1 16,-3-8-10-16,3 8 1 15</inkml:trace>
  <inkml:trace contextRef="#ctx0" brushRef="#br0" timeOffset="19683.02">17149 4349 58 0,'7'28'29'0,"7"7"-33"0,-7-20 48 0,3 23-39 15,4 6 1-15,8 19 1 16,6 34 1-16,-3 9-11 15,-8 4 0-15,-6 3 6 16,-15 0 1-16,-6-16-8 16,-12-22 0-16,-6-15-15 15,0-13 0-15</inkml:trace>
  <inkml:trace contextRef="#ctx0" brushRef="#br0" timeOffset="20195.86">17999 4967 58 0,'-14'15'29'0,"21"-8"-17"0,-7-7 39 0,7-3-47 0,10-4 0 15,12-2 0-15,6-4 1 16,11 1-7-16,3-7 0 15,1 10 1-15,-1 2 1 16,-7 1-10-16,-6 9 0 16,-8 3-11-16,-18 1 1 15</inkml:trace>
  <inkml:trace contextRef="#ctx0" brushRef="#br0" timeOffset="20363.97">18020 5243 74 0,'7'22'37'0,"11"-26"-44"0,-4-2 64 0,7-3-56 0,11-7 0 0,6 0-3 16,12 7 1-16,3 0-5 16,-4 2 1-16,-10-2-14 15,3-4 1-15,1-2-2 16,6-1 0-16</inkml:trace>
  <inkml:trace contextRef="#ctx0" brushRef="#br0" timeOffset="20728.93">19205 4612 63 0,'-39'25'31'0,"-38"26"-43"0,66-39 62 15,-6 4-50-15,-5 3 0 16,1 6 0-16,0 0 1 0,7 0-1 16,3 3 0-1,8-6 1-15,10 0 0 16,7-3 0-16,4-3 1 0,13-4 0 15,8 4 0-15,-3-7 0 16,-5 7 0-16,-6 9-1 16,-11 9 0-16,-17 7-2 15,-15-6 0-15,-7 2-4 16,-7-2 0-16,-3-10-12 16,-4-9 1-16,1-16-2 15,6-13 1-15</inkml:trace>
  <inkml:trace contextRef="#ctx0" brushRef="#br0" timeOffset="20961.48">19068 4650 63 0,'24'31'31'0,"-13"-15"-29"0,-8-16 62 0,5-3-61 0,2 0 1 16,11-7 4-16,7-2 0 15,15 2-10-15,17-8 0 16,7-4 4-16,-7 0 0 16,3 3-5-16,-10 3 1 15,-10 7-7-15,-12-1 0 0,-6 10-13 16,-11 0 1-16,-10-6-1 16,3 6 0-16</inkml:trace>
  <inkml:trace contextRef="#ctx0" brushRef="#br0" timeOffset="21351.53">19826 4644 59 0,'11'28'29'0,"-32"6"-35"0,10-24 57 16,-3 2-51-16,-7 4 0 0,0 3 0 0,-8 3 1 0,5 3-1 0,2 3 0 0,8 4 0 15,4-11 1-15,3-2-1 0,7-3 0 16,10-4 0-16,15-2 1 15,3-1-1-15,4 1 1 16,0 5-1-16,-1 4 0 16,-6 3 0-16,-11 6 0 15,-7-3-1-15,-14 1 1 16,-10-1-3-16,-8-7 0 16,-7-5-5-16,-3-13 0 15,7-3-9-15,-4-7 1 16</inkml:trace>
  <inkml:trace contextRef="#ctx0" brushRef="#br0" timeOffset="21577.26">19741 4672 67 0,'99'-13'33'0,"39"-34"-37"0,-103 41 61 0,-3-3-57 15,10-10 1-15,1 0 0 16,2 3 0-16,-6-2-3 16,-7 5 1-16,0 4-3 15,-8 5 0-15,-2 4-8 0,-8 4 1 16,-7-1-8 0,-4 3 0-16</inkml:trace>
  <inkml:trace contextRef="#ctx0" brushRef="#br0" timeOffset="21903.8">20302 5186 74 0,'11'57'37'0,"-43"34"-49"0,25-63 71 0,-10 6-60 0,-8-2 1 0,7 2-2 0,1-2 1 0,-1-4-3 0,0-6 0 0,1-7-10 0,3-11 1 0,-1-8-7 0,5-18 1 0</inkml:trace>
  <inkml:trace contextRef="#ctx0" brushRef="#br0" timeOffset="22717.82">21421 4954 58 0,'14'3'29'0,"0"-43"-25"0,-14 27 53 0,-4 0-54 0,-10-8 1 0,-3-5 1 0,-12-5 0 0,-2 3-7 16,-5-10 1-16,-6 13 4 16,-7 3 0-16,-4 19-1 15,3 12 0-15,-3 13-2 16,11 19 0-16,3 12-1 15,11 16 0-15,10 0-1 485,15 4 1-485,17 2-1 0,18-6 0 0,14-25-1 0,-1-19 1 0,8-13 0 0,4-18 0 0,-4-13 0 0,-7-6 0 0,-4-12-2 0,-3-4 0 0,-4 6-7 0,-3-9 1 0,0 4-8 0,-8 2 0 15</inkml:trace>
  <inkml:trace contextRef="#ctx0" brushRef="#br0" timeOffset="22835.26">22179 4995 65 0,'21'-6'32'0,"-14"-4"-34"0,-7 1 58 0,-3-7-54 0,-8-3 0 0,-6 1 1 0,-15-4 1 0,-10 3-5 0,-15 3 1 0,4 7 3 0,0 12 0 0,0 16-1 0,-3 3 1 0,3 15-1 0,4 13 0 0,6 1-2 0,12 8 1 0,13-6-1 63,14-2 0-63,22-7-2 0,14-19 0 0,7-10-1 0,21-12 1 0,7-15-1 0,7-13 0 0,3 0-4 0,-10-10 1 0,-10-9-6 0,-11 7 1 0,-11-4-9 0,-10-3 0 0</inkml:trace>
  <inkml:trace contextRef="#ctx0" brushRef="#br0" timeOffset="23225.64">23054 4901 55 0,'46'-22'27'0,"-32"-25"-28"0,-14 34 44 0,-4-9-42 0,-6-6 0 0,-15-6 0 0,-10 2 1 0,0 7-3 0,-11 10 1 0,-18 11 1 0,1 17 1 0,-4 15-2 0,3 16 1 0,4 16-1 0,11 12 0 0,14 6 0 15,13-3 1 1,26 1-2-16,17-10 1 0,29-7 0 16,17-15 1-1,21-16 1-15,7-21 0 16,4-14-1-16,-11-24 1 16,-14-10-2-16,-25-12 0 15,-27-7-3 1,-29-9 1 31,-32 3-16-47,-21-9 0 62</inkml:trace>
  <inkml:trace contextRef="#ctx0" brushRef="#br0" timeOffset="26771.4">3298 7099 36 0,'4'22'18'0,"3"22"-2"0,-7-35 19 16,4 16-32-16,-4 13 1 0,0 15 1 16,0 13 0-16,0 13-7 15,0 8 0-15,-4 4 3 16,4-15 1-16,-7-4-6 15,7-13 1-15,0-18-13 16,7-19 1-16</inkml:trace>
  <inkml:trace contextRef="#ctx0" brushRef="#br0" timeOffset="27069.31">3387 7206 46 0,'0'6'23'0,"-7"-15"-17"0,7 9 32 0,0-7-35 0,0 1 0 15,0 0 3-15,0 3 1 16,7-1-8-16,14 4 1 15,0-6 5-15,18 0 0 16,-7-3-3-16,17-10 0 16,0 3-5-16,11-3 1 15,-10 7-6-15,-11-1 0 16,-1 7-11-16,-17 0 1 16</inkml:trace>
  <inkml:trace contextRef="#ctx0" brushRef="#br0" timeOffset="27286.52">3468 7591 66 0,'3'16'33'0,"8"-19"-34"0,-4 3 57 0,4-6-56 0,6-4 1 0,-3 4 0 16,4-10 0-16,0 7-4 15,-8-1 1-15,11 1-7 16,-3 6 1-16,-4 0-11 16,4-3 0-16</inkml:trace>
  <inkml:trace contextRef="#ctx0" brushRef="#br0" timeOffset="27479.04">3895 7858 52 0,'0'66'26'0,"-7"-47"-35"0,7-16 37 16,0 3-37-16,0-3 0 15,0-9-15-15,0 0 0 16</inkml:trace>
  <inkml:trace contextRef="#ctx0" brushRef="#br0" timeOffset="27672.62">3817 7595 43 0,'21'21'21'0,"7"1"-26"0,-24-18 35 0,3-1-32 15,11 0 0-15,3-6-6 16,0 3 0-16,-3-3 4 16,3 3 1-16,0 3-8 15,0 3 0-15</inkml:trace>
  <inkml:trace contextRef="#ctx0" brushRef="#br0" timeOffset="27958.14">4124 7823 28 0,'-7'22'14'0,"14"0"-4"15,-7-19 25-15,4 1-33 0,-4-1 0 16,0-3 0-16,0 0 1 16,7-13-4-16,3-6 0 15,-10 1 1-15,11-11 1 16,-1-2-2-16,-3-7 1 16,7 10 0-16,4 3 0 15,-7 3 1-15,6 6 0 16,-6 7 0-16,10 9 1 0,-7 13 0 15,4 9 1-15,-1 3-1 16,5 6 0-16,-5 7-2 16,-6-4 1-16,3-6-3 15,4-3 1-15,-1-6-11 16,4-6 0-16,-3-13-2 16,3-7 1-16</inkml:trace>
  <inkml:trace contextRef="#ctx0" brushRef="#br0" timeOffset="28829.32">4872 7058 43 0,'0'25'21'0,"-7"57"-18"0,7-66 40 16,-4 9-40-16,4 9 1 15,-7 4 3-15,4 6 0 16,-1 3-7-16,8 3 0 16,6 9 5-16,1-5 1 15,-1-4-2-15,1-12 1 16,0-10-3-16,-4-6 1 0,-7-16-3 15,-7-15 0-15,-11-7-1 16,-3-3 1-16,-7 0-2 16,3-3 1-16,-3 4-1 15,-4-1 0-15,-3 6 0 16,-1 10 0-16,8 6 1 16,0 10 0-16,10 12 1 15,15 12 0-15,6 4 1 16,15 3 1-16,3 0 0 15,0-13 0-15,7-9-1 16,18-15 0-16,4-14-3 16,3-5 1-16,3-7-9 15,1-12 1-15,-8-10-11 16,-3 3 1-16</inkml:trace>
  <inkml:trace contextRef="#ctx0" brushRef="#br0" timeOffset="29189.49">6001 7118 58 0,'7'100'29'15,"-14"16"-30"-15,7-78 48 0,0 12-48 16,7 19 1-16,-7-3-1 15,0 3 0-15,0-6-2 16,0-7 1-16,-7-15-6 63,7-13 0-48,7-19-9-15,3-18 1 0</inkml:trace>
  <inkml:trace contextRef="#ctx0" brushRef="#br0" timeOffset="29472.41">6237 7453 44 0,'71'-91'22'0,"-54"88"-14"0,-6 6 34 0,-8-3-40 0,4 4 0 0,-7 2 1 16,-7 6 0-16,-3 1-4 0,-8 3 0 15,-6-1 3-15,-5 7 0 16,-2-3-2-16,-1-3 1 16,-3-1-1-16,3-2 0 15,4-4 0-15,3 1 0 16,7-1 0-16,8 4 0 15,10-4 2-15,10 7 1 16,4 0 0-16,15 9 1 0,13 3 0 16,4 0 0-16,-4 3-1 15,4 7 0-15,-4-3-5 16,1-4 0-16,-8-6-8 16,-10-6 0-16,-11-13-10 15,-14-6 1-15</inkml:trace>
  <inkml:trace contextRef="#ctx0" brushRef="#br0" timeOffset="29906.68">3630 8385 54 0,'-14'3'27'0,"14"0"-25"0,4-3 43 16,-4 0-41-16,17 3 1 0,8 0 2 16,24 7 1-1,36-4-10-15,35-3 1 0,39-6 6 16,42-10 0-16,39-5-2 16,21 2 0-16,14-9-2 15,7 0 1 1,-7 0-2-16,-17 3 1 15,-15 0-3-15,-42 3 1 0,-17 0-8 16,-33 7 1 0,-24 2-13-16,-35 1 1 0</inkml:trace>
  <inkml:trace contextRef="#ctx0" brushRef="#br0" timeOffset="30361.47">6978 7334 57 0,'3'19'28'0,"1"-3"-26"0,-4-16 38 0,4 0-40 16,-4 0 1-16,3 6-4 16,1-3 1-16,3 0-3 15,-7 0 0-15,0 4-11 16,0-4 1-16</inkml:trace>
  <inkml:trace contextRef="#ctx0" brushRef="#br0" timeOffset="30522.01">7013 7620 65 0,'11'12'32'15,"-8"-6"-31"-15,1-6 57 0,-1 0-57 0,4-3 0 16,-3 3-3-16,3-3 1 15,4 3-5-15,-8 3 0 16,4 0-13-16,-14 1 0 0</inkml:trace>
  <inkml:trace contextRef="#ctx0" brushRef="#br1" timeOffset="34382.6">16461 5412 28 0,'-14'22'14'0,"-1"-13"2"0,15-9 14 15,0 0-24-15,4 0 0 16,3-6 2-16,4-3 1 16,6-1-11-16,8-2 1 15,3-4 7-15,11 4 0 16,7-4-3-16,3-3 1 16,-3 6-3-16,3 4 0 15,1 6-4-15,-8 0 0 0,-10 0-6 16,-4 3 0-16,-10 0-8 15,-4-3 0-15</inkml:trace>
  <inkml:trace contextRef="#ctx0" brushRef="#br1" timeOffset="34678.28">16588 5632 56 0,'-4'28'28'0,"11"-22"-25"0,-3-6 49 0,-1-3-48 0,8-3 1 0,3-7 2 0,4 1 0 0,3-1-9 0,7-3 0 0,0 4 6 0,0-1 0 0,-6 1-4 16,2 5 1-16,1-5-5 15,0-1 0-15,-4 7-6 0,0 0 0 16,-3 3-11-16,-1-1 0 15</inkml:trace>
  <inkml:trace contextRef="#ctx0" brushRef="#br1" timeOffset="35118.71">16454 5832 52 0,'-15'38'26'0,"26"-35"-18"0,-4-3 37 0,0 3-39 0,4 3 0 0,6-12 3 0,12 0 0 0,16-7-12 0,15-9 1 0,0-3 6 16,11 3 1-16,0 7-6 15,-12 2 0-15,-2 4-8 16,-15-1 0-16,-6 1-12 16,-12-4 0-16</inkml:trace>
  <inkml:trace contextRef="#ctx0" brushRef="#br1" timeOffset="36282.17">25464 4584 49 0,'-22'16'24'0,"-24"21"-14"0,36-15 25 0,-4 13-35 0,-4 15 1 0,1 10 0 0,-5 12 0 0,1 0-1 0,4 0 1 0,6-3 0 0,7-16 1 0,4-9-2 0,11-16 1 0,3-15-5 0,4-13 0 0,-1-13-9 0,-2-5 0 0,-1-14-3 0,-4 1 0 0</inkml:trace>
  <inkml:trace contextRef="#ctx0" brushRef="#br1" timeOffset="36416.93">25121 5098 65 0,'0'35'32'0,"21"-26"-38"16,-6-12 66-16,6-3-58 0,7-3 0 0,4-10 0 0,7 0 0 0,6-3-3 0,1 3 0 0,0 7-3 0,0-4 1 0,-11 0-7 0,-3-3 0 0,-4-3-10 0,-3 0 1 0</inkml:trace>
  <inkml:trace contextRef="#ctx0" brushRef="#br1" timeOffset="36568.94">25643 5136 57 0,'-3'22'28'0,"10"-22"-27"0,-4-6 45 0,5-7-43 0,2 1 0 0,11-7 1 0,8 3 1 0,-1 0-7 0,3 4 0 0,1 9-1 0,0-10 1 0,-7 10-11 0,-8 3 0 0,-6 0-6 0,-4 3 1 0</inkml:trace>
  <inkml:trace contextRef="#ctx0" brushRef="#br1" timeOffset="36677.87">25643 5293 61 0,'15'12'30'0,"34"-12"-40"0,-28-3 58 0,11-6-49 0,3-4 1 0,4 4-10 0,3-4 0 0,4-2-1 0,-4-4 0 0</inkml:trace>
  <inkml:trace contextRef="#ctx0" brushRef="#br1" timeOffset="36894.75">26430 4738 66 0,'-14'41'33'0,"-25"12"-39"0,25-28 57 0,-4 9-51 0,-6 7 0 0,-1 13 0 0,4 11 0 0,7 8-2 0,3-8 0 0,4-11-7 0,0-14 0 0,7-11-9 0,14-20 1 0</inkml:trace>
  <inkml:trace contextRef="#ctx0" brushRef="#br1" timeOffset="37313.96">26991 4882 52 0,'46'19'26'0,"-7"-38"-21"0,-32 16 40 0,-7 3-45 0,-7-3 0 0,-11-3 0 0,-10-1 0 0,-11 7 0 0,-10 3 1 0,6 22-1 0,5 1 1 0,-5 21-1 0,1 6 0 0,7 16 0 0,10-3 1 0,14 0-1 0,15-7 1 0,6-12 1 406,29-3 0-406,21-28 0 0,18-19 0 0,6-19 0 0,-13-22 0 0,-15-6-1 0,-13-10 1 0,-11-18-5 0,-18-7 0 0,-18 0-16 0,-24-2 1 0</inkml:trace>
  <inkml:trace contextRef="#ctx0" brushRef="#br1" timeOffset="40206.03">4085 5663 39 0,'21'-13'19'0,"11"4"-12"0,-25 9 20 16,4 0-26-16,-1 3 0 15,8 3 2-15,3-6 1 16,-7 0-5-16,4 0 0 16,0 0 3-16,-4 0 0 31,-4 0-1-31,-3 7 0 16,-10-1-2-16,-4 3 0 0,-4-2-1 15,-10 2 1-15,3 7-2 16,-3-4 1-16,0 4-2 15,-7-7 1-15,0 1 1 32,6-4 0-32,1 3 0 0,4-2 0 15,6 2 1-15,11-9 1 0,0 0 1 16,7-6 1-16,14 6 0 16,-7-7 0 15,11 4 0 47,7-6 1 31,-1 6-1 79,8-3 1-188,-7-1-1 62,-4 1 1-62,0 0-2 0,-13 3 1 0,2-1-2 47,1 1 0-31,-8 0-1-16,-6 0 1 0,-4 9-1 0,-4 4 0 0,-17 2 0 0,4 1 1 0,-15 6-1 0,4-1 0 15,-1 1-1-15,8 0 1 0,-7 3 0 0,3 0 0 0,8 3 0 32,-4-3 0 15,10 0 1-47,0 3 1 78,8-6 0-47,3-3 1 156,3-1 1-187,8-5 0 63,0-4 0-63,-1-9 0 203,11-7 0-62,-3 1 1-126,7-10-2 32,10 3 1 0,-3 7-2 0,6-4 0-31,-9-2-2-1,2 5 0-15,-9 4-12 0,-5 0 0 0,-6 0-3 0,-1 12 1 16</inkml:trace>
  <inkml:trace contextRef="#ctx0" brushRef="#br1" timeOffset="40540.18">11539 4913 35 0,'-3'7'17'0,"10"-7"-7"0,-7-7 18 0,3 1-24 0,4 0 0 0,1-4 3 0,6-2 0 0,7 3-9 0,7-4 1 0,7 4 5 0,4-1 1 0,0 1-3 0,0-4 1 0,-4 4-2 16,-7 3 1-16,-3 2-2 0,-7 1 1 0,-15 6-1 0,-3 4 0 0,-7 2-1 0,-7 7 0 0,-7 6-1 0,-11-3 0 0,-3 2-1 0,-4-5 0 0,4 0 0 140,3-1 1-140,7 1 0 0,4-6 1 0,3 2 1 0,8-2 0 0,-1-1 1 0,4-3 1 0,7 0 0 0,7-2 0 0,7 2 0 0,4-6 0 0,3 0 0 0,4-6 0 16,3 2 0-16,0-5 0 0,-3 3-1 0,0 3 1 0,-8 3-1 0,1-3 0 0,-4 3-1 0,-3 0 0 0,-8 0-1 0,-3 3 1 0,-3 3-1 0,-8 0 1 0,-7 10-1 0,-6-7 1 0,-4 7-1 0,-4 3 1 0,0-4-1 0,4 1 0 0,3-3 0 0,4-4 0 0,7 4 0 0,3-1 0 0,11-6 1 0,11 1 1 0,14-1 1 0,10-3 0 0,7 0 1 0,-3-3 0 0,7 0 0 0,3-3 1 0,-3 3-2 0,3 3 0 0,-10-3-5 0,-7 0 0 0,-4-3-15 0,-7-13 1 0</inkml:trace>
  <inkml:trace contextRef="#ctx0" brushRef="#br1" timeOffset="43112.7">11381 4261 28 0,'17'-3'14'0,"8"-25"1"0,-22 15 14 0,-3 1-23 0,0-26 0 0,-7 4 0 0,-14-7 1 0,7 0-10 0,-11 7 1 0,-13-1 6 0,-12 16 0 0,-6 10-3 0,-11 18 1 0,0 4-2 0,0 21 1 0,0 16-2 0,0 13 1 594,3 3-1-594,8 16 0 0,6 2-1 0,12 10 0 0,13 13 0 0,14-4 1 0,18 1 0 0,14-19 0 0,4-13 0 0,14-19 1 0,21-15 2 0,18-29 0 0,10-12 1 0,-4-32 0 0,-9-9 0 0,-8-9 1 0,-4-13-1 0,-3-6 0 0,-11 3-3 0,-13-3 0 0,-15-6-5 0,-7 2 0 0,-21 14-12 0,-14-4 1 0</inkml:trace>
  <inkml:trace contextRef="#ctx0" brushRef="#br1" timeOffset="45627.43">8745 7610 52 0,'0'-6'26'0,"-3"25"-15"0,3-16 26 0,-7 6-35 16,0 16 0-16,-7 7 2 15,-4 18 1 1,-7 6-6-16,1 16 1 16,-19 73 3-1,4-14 0-15,4-15-5 16,7-21 1 31,3-23-7-47,8-16 0 94,6-21-10 171,8-32 0-202</inkml:trace>
  <inkml:trace contextRef="#ctx0" brushRef="#br1" timeOffset="46221.39">8319 7717 55 0,'24'15'27'0,"15"11"-26"0,-32-23 44 0,4 3-43 0,-1 10 0 0,1 12 3 0,-1-3 0 15,1 16-6-15,3 6 1 0,0-3 1 0,4 0 0 0,-4-7-7 0,-3-12 0 0,-8-15-13 0,-3-20 1 0</inkml:trace>
  <inkml:trace contextRef="#ctx0" brushRef="#br1" timeOffset="46684.71">9296 7453 60 0,'21'10'30'0,"-18"-10"-32"0,-3 0 47 0,-3 3-41 0,-1-3 1 0,-13 12 0 0,-4 7 1 0,-1 6-8 0,-2 13 0 0,3 12 5 0,-1 19 1 0,-2 10-3 0,-1 8 0 0,7 11-1 0,8-14 0 0,3-5-3 0,7-10 0 438,7-16-5-438,0-12 0 0,10-16-12 0,15-19 0 0</inkml:trace>
  <inkml:trace contextRef="#ctx0" brushRef="#br1" timeOffset="46834.78">9666 7660 63 0,'4'25'31'0,"-1"13"-27"0,-3-29 51 0,-3 13-52 0,-1 13 0 15,1 3 1-15,-4 12 0 0,3 6-6 0,-3 4 0 0,3-1 3 0,4-2 1 0,0-13-6 0,0-13 1 0,4-12-7 0,3-10 1 0,0-15-12 0,7-19 1 0</inkml:trace>
  <inkml:trace contextRef="#ctx0" brushRef="#br1" timeOffset="47026.67">10075 7801 61 0,'39'19'30'0,"7"-6"-26"0,-42-13 47 0,-1 0-50 0,-3 0 0 0,-3 3 0 0,-8 0 1 0,-10 3-3 0,-7 1 1 0,-8 5 1 0,1 4 1 0,-4 0-1 0,4 6 0 0,3 9-1 0,0 6 1 0,11-2-1 0,11 9 0 15,10-6-1-15,10-4 0 172,8-9 0-172,17-12 0 0,8-20 0 0,-1-11 1 16,-3-11-1-16,-1-8 0 0,-9-7-4 0,-5-13 0 0,-2 1-14 0,-8-13 1 0</inkml:trace>
  <inkml:trace contextRef="#ctx0" brushRef="#br1" timeOffset="47223.33">10213 7359 65 0,'7'41'32'0,"7"31"-30"0,-7-50 50 0,11 10-50 0,6 18 0 0,8 12 0 0,0 4 1 0,-7 19-4 0,-8 0 0 0,-10-1 1 0,-10-8 0 171,-15-1-8-171,-10-9 1 0,0-16-13 0,-8-13 0 0</inkml:trace>
  <inkml:trace contextRef="#ctx0" brushRef="#br1" timeOffset="47627.13">11335 7679 62 0,'-7'0'31'0,"0"3"-28"0,7-3 47 0,0 0-49 0,3 0 1 0,-3 0 1 0,4-6 0 0,10-6-5 0,14-4 1 0,11 0-2 0,3-3 1 0,-3 4-6 0,-4 5 0 0,-7 7-12 0,-10 6 1 0</inkml:trace>
  <inkml:trace contextRef="#ctx0" brushRef="#br1" timeOffset="47718.87">11303 7918 60 0,'-11'34'30'0,"15"-9"-18"0,-1-22 48 0,5 3-53 0,-5-2 1 0,8-1 3 0,13-3 0 0,22-10-15 0,25 4 1 0,10-6 8 0,-3-4 0 0,-11 0-11 0,-7 4 1 0,-18 2-18 0,-10-2 1 0,-15 2-4 0,-3-18 0 0</inkml:trace>
  <inkml:trace contextRef="#ctx1" brushRef="#br1">2096 4387 0,'0'0'31,"0"0"-31</inkml:trace>
  <inkml:trace contextRef="#ctx0" brushRef="#br1" timeOffset="59820.37">6929 5744 47 0,'3'29'23'0,"-3"-1"-9"0,4-25 23 0,3 13-35 16,-4-10 0-16,4 6 0 0,4 1 0 0,-1 9-3 0,8 3 0 0,3 3 2 0,4 7 0 0,0-10-2 0,-4-6 0 0,-4-4-1 0,5 1 1 0,-12-10-1 0,4-3 0 0,-3-9 0 0,-4 3 1 0,0-6 0 0,-7-1 1 15,4-2 0-15,3-1 0 16,-7-6 0-16,10 7 1 0,-6-4 0 16,6 4 1-16,4 5 0 171,8 1 0-171,-5 9 1 0,8 3 0 204,3 13 1-204,4 16 0 15,-4-10-2-15,-7 3 1 0,4 3-2 0,0-2 1 16,6-1-3-1,5-3 0 298,-5-6 1-251,8-4 0-62,-7-11-1 79,3-11 1-79,1-8-1 171,-5-4 0-171,5-9 1 16,-12 2 0 281,4 1-3-219,4 0 1-78,0 6-1 0,0 7 1 313,7 6 0-220,3 6 1-77,39 22 1-16,0 9 0 78,0 3 2-47,-7 1 0-31,-10-7-1 0,-4-6 1 313,-4-6-1-110,-6-7 1-203,-1-6-2 0,-3-9 0 312,-4-3-1-124,-3-7 0-188,-4 0 0 0,1 4 1 0,6-1 0 78,-7 7 1 63,4 0-1-141,7-1 0 297,-7 1 1-297,-8 6 0 296,5 6 0-249,3-6 1-31,-1 0-1-16,8 0 0 78,-3 0 0-15,-1-6 1-63,0-6-2 312,1-1 1-234,-1-3-1-78,7-2 1 297,-6 2-1-31,2 6 1-266,-2 4-2 78,-1 3 1-78,11 0 0 312,0 9 0 1,7 0-1-32,3 4 1-281,8-1 0 63,3-2 0 202,-14 2-1-218,4-6 1-31,-1 3-1 265,1 1 1 47,-5-1-1-297,-2-6 0 32,-1 3-1-63,1 3 1 219,-4 4 0-219,-4-1 0 312,-3-3 0-234,-7-2 1-78,-4-1 0 31,4-6 0-31,0-1-1 0,3-2 1 0,-3-6-1 79,0-4 1 233,-4 0-1-218,0-6 1-94,-3 3-1 312,0 4 1-280,3 5-1-32,4 10 1 312,7 4-1-265,-4 11 0-31,7 1 2 30,8 6 0 251,3 3 1-297,7-3 0 0,10-3 1 0,5-7 1 16,-12-5 0 312,8-7 1-234,10-4-2-94,7-2 0 328,7 3-1-94,-6 3 0-171,-15 6-3-63,4 4 1 297,-8 2-8-282,-10 1 0-15,-7-13-12 0,-14-3 0 0</inkml:trace>
  <inkml:trace contextRef="#ctx0" brushRef="#br1" timeOffset="60556.51">12495 7551 53 0,'18'0'26'0,"-11"-19"-15"0,-3 13 26 0,3-1-34 0,-4-2 0 0,-3 3 2 16,-3 6 1-16,-8 6-8 0,-7 3 1 0,4 7 3 0,-3 6 1 0,-1 3-2 0,0 3 0 0,1 0-3 0,-1-2 1 0,8-1-1 0,6-3 0 0,8-4 0 0,6 4 1 0,15-6 1 0,7 3 0 172,6 3 2-172,-2 0 0 0,-8 0 0 0,-7-4 0 0,-28 30-4 0,-14-8 0 0,-4 1-6 0,0-10 1 0,-3-6-12 15,0-15 0-15</inkml:trace>
  <inkml:trace contextRef="#ctx0" brushRef="#br1" timeOffset="61184.67">12488 7532 64 0,'11'25'32'0,"10"-25"-26"0,-14 0 55 0,0 0-57 0,0 0 0 0,7-6 4 0,11-7 0 0,14-9-10 0,10-6 0 0,4 9 2 0,0 0 1 0,-7 0-7 0,-11 7 1 0,-7 3-10 0,1 2 0 0,-1-2-9 0,-3 6 0 0</inkml:trace>
  <inkml:trace contextRef="#ctx0" brushRef="#br1" timeOffset="61264.65">13233 7312 62 0,'-7'22'31'0,"7"-15"-29"0,0-4 52 0,0 3-51 0,0 3 0 0,-4 16 2 0,1 16 1 0,-1 22-8 0,-3 15 1 0,-7 10 3 0,0 16 1 0,0-10-7 0,7 3 0 0,-4-19-9 0,0-12 1 47,4-25-9-47,7-19 0 0</inkml:trace>
  <inkml:trace contextRef="#ctx0" brushRef="#br1" timeOffset="61514.95">13635 8215 66 0,'14'73'33'0,"-10"-11"-42"0,-12-40 57 0,-2 6-49 0,-11 4 0 0,3 2-5 0,0 1 1 0,1-7-4 0,-1-6 1 0,1-13-9 0,2-9 0 0</inkml:trace>
  <inkml:trace contextRef="#ctx0" brushRef="#br1" timeOffset="61828.21">14076 7469 59 0,'0'13'29'0,"-4"-7"-25"0,4-6 54 16,0 3-55-16,0 0 0 0,0-3 3 0,4 0 1 0,3 0-7 0,11-3 0 0,17 0 5 0,7-3 1 0,8 6-2 0,-1 0 0 0,-7-4-3 0,-6 1 1 0,-12 6-4 0,-10 4 1 0,-14 5-2 0,-7 1 1 0,-7 3-2 0,-7 2 0 0,-4 1-2 0,1 6 1 0,2-3 0 265,5 3 0-265,3-3 1 0,7 0 1 0,7-6 1 0,10 0 1 0,4 2 2 0,11 7 1 0,7-3 0 0,7 0 1 0,3 0 0 0,0 3 0 0,-6-3 0 0,-12-6 0 0,-10 6-2 0,-14 12 0 0,-17 1-1 0,-12 3 1 16,-9-1-4-16,-12-5 0 0,4-7-5 0,1-10 0 0,6-8-11 0,7-11 0 0,14-8-2 0,15-4 1 0</inkml:trace>
  <inkml:trace contextRef="#ctx0" brushRef="#br1" timeOffset="62085.67">14697 7494 59 0,'-21'22'29'16,"31"-16"-31"-16,-6-2 60 0,-4-4-54 0,7 0 1 0,7 0 3 0,3-4 0 0,12 1-9 0,10-3 0 0,6 0 7 0,8-4 0 0,4 7-2 0,-8 0 0 0,-10 6-3 0,-7 3 1 0,-11 10-3 0,-7 6 0 0,-11 6-2 0,-6 10 1 0,-15 0-1 156,-6 9 1-156,-12 9-1 0,1-9 1 0,0 0 1 0,-4 3 1 16,7-6 0-16,8 0 1 0,2-3 0 0,8-4 0 0,11-2 0 0,6-7 0 0,8-6 0 0,6-6 0 0,15-7-1 0,11-6 1 0,2-9-2 0,-2-3 0 0,-1-4-5 0,0-3 0 0,-3-5-7 0,4-5 1 0,-1-2-11 0,-7-9 1 0</inkml:trace>
  <inkml:trace contextRef="#ctx0" brushRef="#br1" timeOffset="62643.91">15826 7723 62 0,'24'6'31'0,"-10"-15"-37"0,-14 3 51 0,-3-4-45 0,-8-2 1 0,-10-1 0 16,0 1 0-16,-11-1-2 0,-7 7 1 0,-6 6 1 0,-1 16 0 0,0 5-1 0,4 11 1 0,6 18-1 0,4-3 0 0,8 13-1 0,13-1 1 0,11 7 0 343,14 3 0-343,15-13 0 0,16-15 0 0,8-9 2 0,18-23 0 0,10-18 1 0,7-16 0 0,-7-19 0 0,-7-7 0 0,-21-21 0 0,-21-3 0 0,-28-3-5 0,-22 2 1 0,-24-5-10 0,-18 12 1 0,-21-6-10 0,6 12 0 0</inkml:trace>
  <inkml:trace contextRef="#ctx0" brushRef="#br1" timeOffset="66122.42">16454 8012 25 0,'3'15'12'0,"1"-12"-3"0,-4-3 13 0,3-3-19 0,-3 3 0 0,7 0 4 0,0-3 1 0,0 3-7 0,4-6 0 0,3 0 7 16,4-1 0-16,-1 1-1 16,4-7 0-16,1 1-2 15,-5 6 1-15,1-1-3 16,-4-2 1-16,-3-7-2 16,-4-2 0-16,0-4-1 15,-7 0 1-15,-4 3-3 16,-3 6 1-16,-7 7-1 1281,-4 6 0-1281,-3 9-1 0,0 4 1 16,-4 3-1-16,-3-1 1 0,0 7 0 0,0 10 0 0,3 5 1 0,4 17 1 0,10 8 1 0,8-2 0 0,6-1 1 0,8-5 1 0,10-10 0 0,7-10 1 0,7-18-1 0,11-10 0 0,4-12-2 0,-1-7 1 0,-10 4-7 0,0-13 1 0,-4 0-10 0,-7 3 0 0,-3-6-8 0,-7 3 0 0</inkml:trace>
  <inkml:trace contextRef="#ctx0" brushRef="#br1" timeOffset="66197.38">17011 6842 31 0,'0'-13'15'0,"14"10"2"0,-14 3 14 15,0 0-25-15,0 0 0 0,-7 3 3 0,0 10 1 0,-4 9-12 0,1 3 1 0,-4 6 8 0,3 13 1 0,1 6-4 0,-1 1 1 0,4 5-3 0,0 0 1 0,-4-15-5 0,4-9 1 0,7-7-6 0,0-7 0 0,11-8-8 0,6-10 0 0,1-13-4 0,7 1 0 0</inkml:trace>
  <inkml:trace contextRef="#ctx0" brushRef="#br1" timeOffset="66256.34">17325 7002 61 0,'18'0'30'0,"-11"0"-37"0,-7 0 60 0,0 0-53 0,-4-6 0 0,-3 2 1 0,-7 1 1 0,-4 0-2 0,-3 3 0 0,-4 3 1 0,1 7 0 0,-1 2 0 0,4 10 0 0,0 10-2 0,3-7 0 0,4 3 0 0,3 10 1 0,8-4-1 0,10-3 0 0,7-6 0 0,11-6 1 16,10-12 1-16,0-17 0 0,-3-2 1 0,-7-4 0 0,-4-15-1 0,-7-1 0 0,-3-5-2 0,-1 2 0 0,-6 1-10 0,-8 2 0 0,-10 7-8 0,-4 3 1 0</inkml:trace>
  <inkml:trace contextRef="#ctx0" brushRef="#br1" timeOffset="66630.07">17600 6782 54 0,'0'22'27'0,"-3"3"-28"0,3-12 45 0,-4 15-44 0,-3 4 1 0,3 8-1 0,-3 10 1 0,0-6-2 0,-3 0 1 0,3-6-1 0,0-4 0 16,0-9-4-16,3-9 0 15,1-13-6-15,10-3 0 16,7-19-5 0,7-6 1-16</inkml:trace>
  <inkml:trace contextRef="#ctx0" brushRef="#br1" timeOffset="66961.55">17805 6867 43 0,'14'6'21'15,"-4"13"-16"-15,-10-13 39 0,0 7-43 0,-7 3 1 0,-3 2 1 0,-4 4 0 0,-4-3-3 0,-3 0 0 0,0-3 2 0,0-4 1 0,-1-2-1 0,5-4 1 0,-1-3-2 0,4-3 1 0,3 3 0 0,8-3 0 0,3 3 1 0,7 7 0 0,7-1 1 0,7 13 0 0,4 0 0 0,7 3 1 0,-1 0-3 313,1 3 1-313,-4-6-7 0,-3-3 0 0,-7-9-15 0,-8-14 0 15,-17-5-2-15,-3-10 0 0</inkml:trace>
  <inkml:trace contextRef="#ctx0" brushRef="#br1" timeOffset="68483.69">18764 7579 59 0,'0'16'29'0,"7"-13"-22"0,0-3 29 0,0 0-36 0,11-7 1 0,10-5 0 16,11-4 1-1,-4-3-4-15,8 1 1 0,3-1-2 16,-1 3 1-16,-2 3-7 15,-8 7 0-15,-7 0-8 16,-3 0 0-16</inkml:trace>
  <inkml:trace contextRef="#ctx0" brushRef="#br1" timeOffset="68978.98">18733 7905 63 0,'-15'41'31'0,"15"-38"-27"0,0-3 58 0,4-3-58 0,7 3 1 0,10-7 3 0,17-5 0 0,12-10-11 0,-4 0 1 0,17 0 4 0,1 0 0 0,-8 6-9 0,-6 4 1 0,-12 6-13 0,-6 2 0 0,-7 4-5 0,0 4 0 0</inkml:trace>
  <inkml:trace contextRef="#ctx0" brushRef="#br1" timeOffset="69239.22">20179 7692 61 0,'-7'25'30'0,"-14"12"-25"16,17-33 30-16,-6 2-35 0,-8 3 0 0,-7 7 0 0,-7 6 1 0,-3 3-1 0,0 0 0 0,3-6 0 0,0 0 0 0,11-4 0 0,7-2 1 0,11-1-1 0,13-5 1 0,11 2 1 0,18 1 0 0,0 2 1 0,0 1 0 62,0-1 0-62,-4 1 0 0,-3 2-1 16,-11 14 1-16,-14 8-4 0,-11 7 1 0,-13 6-4 0,-19 4 0 0,-13-7-4 0,-7-10 0 0,3-12-12 0,-4-25 1 0</inkml:trace>
  <inkml:trace contextRef="#ctx0" brushRef="#br1" timeOffset="69986.06">20010 7601 66 0,'38'25'33'0,"8"-19"-30"0,-35-6 56 0,6-3-56 0,15-6 1 0,14-7 0 0,11-9 0 0,6-3-6 0,1 3 0 0,-5-1 2 15,-9 8 1-15,-11 2-6 0,-8 3 0 0,-9 7-9 16,-8-3 0-16,-11 2-8 15,-3 4 0-15</inkml:trace>
  <inkml:trace contextRef="#ctx0" brushRef="#br1" timeOffset="70058.64">20733 7648 68 0,'3'41'34'0,"-27"-7"-41"0,24-28 61 0,-4-3-55 0,-3 7 1 0,-7-1-1 0,0 7 1 0,-4 6-1 0,1 6 0 0,-1-3-2 0,0 0 1 0,8 0-1 0,3 4 1 0,7-4 0 0,10 3 0 0,8 0 2 0,-1-3 1 0,12 0 0 0,2 4 0 0,1-1 0 32,-4 3 0-32,-6 7-1 0,-12-7 0 0,-13 0-4 0,-15 1 1 0,4-7-11 0,-7-13 0 0,-11-8-3 0,0-14 0 0</inkml:trace>
  <inkml:trace contextRef="#ctx0" brushRef="#br1" timeOffset="70840.95">20680 7544 66 0,'10'7'33'0,"-6"-7"-35"0,3-4 67 0,4 4-64 0,3-3 0 0,10-6 2 0,15 0 0 0,14-1-4 0,18-12 1 0,6 0 1 0,-10 3 1 0,-7 4-3 0,-7-1 1 0,-10 7-7 0,-12 6 1 0,-10-1-15 0,-13 4 0 0,-8 7-1 0,0 2 0 0</inkml:trace>
  <inkml:trace contextRef="#ctx0" brushRef="#br1" timeOffset="71076.95">21407 8300 68 0,'14'47'34'0,"-43"41"-47"0,15-69 70 0,-14 15-58 0,-4 10 1 0,-6 9-2 0,-8 13 0 0,-4-12 0 16,8-7 0-16,3-7-9 0,7-11 0 0,15-17-7 0,10-12 0 0</inkml:trace>
  <inkml:trace contextRef="#ctx0" brushRef="#br1" timeOffset="71202.02">22045 7767 46 0,'11'-3'23'0,"17"-3"-15"0,-21 6 36 0,4-4-38 0,-1 1 1 0,-3-3 2 0,-3-7 0 0,-8 1-12 0,-10-1 0 0,-7 1 8 0,-7 6 1 0,-11-1-4 0,-7 10 1 0,7 4-2 0,4 2 1 0,0 13-2 0,-1 19 0 0,1 0-1 0,3 12 0 0,8 7-1 0,6 5 1 79,11 4-2-79,14-15 1 0,39-7-2 0,7-19 1 0,10-22-1 15,8-18 1-15,-4-7-2 0,-7-6 1 0,-7-10 0 0,-11 4 0 0,-10-10 2 0,-7-6 0 0,-8 0 1 0,-6-3 1 0,-4-3-1 0,-7 6 0 0,0-1 0 0,-4 14 0 0,1 3 0 0,-1 9 0 0,1 3 0 0,-1 3 1 0,-3 7 0 0,0 3 1 16,-4-1 0-16,1 4 0 0,-1 3 0 0,1 0 0 0,-1 6-1 0,4 4 1 0,0-4-3 0,0 3 1 0,3-2-4 0,4-4 0 0,0 0-10 0,0-3 1 0</inkml:trace>
  <inkml:trace contextRef="#ctx0" brushRef="#br1" timeOffset="71704.17">23107 7601 49 0,'7'-13'24'0,"-3"-9"-16"0,-4 13 38 0,-8-1-41 0,-2-2 1 0,-15-10 1 0,-10-3 1 0,-7 3-11 0,-25 9 1 0,-11 13 6 0,-3 13 1 0,-7 12-4 0,14 13 1 0,7 12-3 0,10 16 1 0,8 3-2 0,10 15 1 265,18-2-2-265,17 3 1 16,11-7-1-16,25-18 0 0,24-17 1 0,26-24 0 0,-5-22 0 0,1-19 1 0,-1-19 0 0,-6-6 1 0,-11-19-1 0,-7 1 1 0,-14-7-1 0,-11-7 1 0,-10-9-3 0,-11 13 0 0,-7 6-3 0,-15 13 0 0,-6 12-8 0,-3 19 1 0,-5 12-3 0,-6 7 0 0</inkml:trace>
  <inkml:trace contextRef="#ctx0" brushRef="#br1" timeOffset="72105.92">23788 7767 52 0,'35'-3'26'0,"-17"-60"-30"0,-18 47 50 0,-4 1-45 0,-6-4 0 0,-8 3 0 0,-14 4 0 0,-17 2-2 0,-11 7 1 0,-7 6 0 0,-11 16 1 0,-6 9-1 16,9 23 0-16,8 11-1 0,15 14 1 0,16 11 0 0,19-2 0 62,17 0 0-62,21-7 1 0,21-15 1 0,18-19 0 0,25-22 1 0,38-22 1 0,-6-29-1 0,-4-18 1 0,-11-18-1 16,-25 2 1-16,-20-16-3 0,-36 7 1 0,-24-9-7 0,-29-1 1 0,-42-12-15 0,-39 3 1 0</inkml:trace>
  <inkml:trace contextRef="#ctx0" brushRef="#br0" timeOffset="77581.93">12136 6792 49 0,'21'6'24'0,"-14"7"-12"15,-7-10 25-15,0 9-36 16,-4 20 1-16,1 8 0 15,-4 20 1-15,0 3-3 0,-4 15 0 16,-3 35 3-16,0 12 0 16,-4 20-1 421,1 5 0-421,2 13-2-16,1-12 1 0,0-16-2 0,0-16 1 0,-4-22-4 0,4-16 1 0,0-21-5 0,0-22 1 0,4-23-5 0,6-21 0 0,8-32-5 0,3-24 1 0</inkml:trace>
  <inkml:trace contextRef="#ctx0" brushRef="#br0" timeOffset="79678.72">12164 6782 37 0,'21'25'18'0,"32"-12"-18"0,-28-13 31 0,6 0-30 0,8 0 0 0,18 3 1 0,13 0 1 0,15-3-2 0,10 0 0 0,11 0 3 0,21 10 1 2031,18 8 0-2031,-1-8 0 0,15-1 0 0,21-2 0 0,-4-7-2 0,15-7 1 0,6-5-2 0,4-1 0 0,18-15-1 0,-7 0 0 0,162-7-2 0,-57-2 1 0,-10 5 0 0,-14-2 0 0,-18 2-1 0,0 1 1 0,-21 0 0 0,11-7 1 0,-18 7-1 0,10-4 0 0,-10 7 0 0,18 0 0 0,-11 6 0 0,17 3 0 0,-6 6 0 0,10 13 0 0,-10-9 0 0,10 3 0 0,-7 6 1 0,4-6 0 0,-1-1-1 0,5 4 1 0,-8 3 0 16,3 3 0-16,-3 10 0 0,4 6 0 0,-4 3-1 0,7 3 0 0,-7 0 1 0,-7 9 0 0,4-2-1 0,-25 2 0 0,-4-3 0 0,-17-9 0 0,-11 0 0 0,-17-3 0 0,-4 0 0 0,-32 0 0 0,0 0 0 0,-21 3 0 0,0 3 0 0,-10 0 0 0,-15 3 0 0,-17 6 0 0,-11 17 1 0,4 5 0 0,-18 13-1 0,-15 16 1 0,-6 12-1 0,-10 3 1 0,-12 13-1 0,-6 3 0 0,-7-6 0 0,-4 3 1 0,-11-3-1 0,-7 2 0 0,-6-11-1 0,-8-7 1 0,4-16-2 0,-4 7 1 0,-10 0-1 0,-4-7 1 0,-7 4-1 0,0-10 0 0,-3-3 0 0,3-10 1 0,-3-2 1 0,-4-7 0 0,7-9 0 0,0-7 0 0,-7-3 0 0,-10-12 0 0,-11-3 0 0,-4-4 0 0,-14-2 0 0,11-4 0 0,-14-3 0 0,-11-9 0 0,-10-7-1 0,-1-5 1 0,-13-4-1 0,-8-3 1 0,-17-16-1 0,0 0 1 0,-15 3 0 0,-2 4 0 0,-8-1-1 0,-11 7 1 0,1 3-1 0,-11 3 1 0,-8 3 0 0,-2 4 0 0,-4-1-1 0,-4 0 1 0,-14 1 0 0,4-4 0 0,-18 6-1 16,3 1 1-16,-13 6-1 0,-1 2 1 0,-10 4 0 0,0 0 1 0,-7 10-2 0,0-4 1 0,-7 3 0 0,3 1 1 0,-7-1 0 0,7 1 1 0,-13 5-1 0,9-2 1 0,-9 3 0 0,13-1 0 0,-10 1 0 0,13 6 0 0,-13-6-1 0,10-1 0 0,-6-5 0 0,6-1 0 0,-7-6 0 0,0-3 0 0,-6-6 0 0,9 0 0 0,1-4 0 0,25-2 1 0,-4 2-2 0,17 1 0 0,1-4 0 0,3 1 1 0,18-1-1 0,10-9 0 0,4 10-3 0,14-7 1 0,10-3-6 0,12 0 0 0,16 6-11 0,19-2 0 0</inkml:trace>
  <inkml:trace contextRef="#ctx0" brushRef="#br0" timeOffset="81305.5">27277 6829 44 0,'17'-6'22'0,"-13"6"-9"0,-4 0 22 0,0 0-33 0,-4 3 1 0,-6-3 0 16,-11 0 1-16,-8 7-5 16,-6 8 0-16,-4-2 3 15,1 2 0-15,-1 4-2 16,7 0 1-16,4 0-1 16,7 0 1-16,7-1 0 15,6 1 0-15,16 0 1 16,13 6 0-16,14-3 0 15,11 3 0 423,-4 3 0-438,-3-9 1 0,-11 0-2 0,-3 0 1 0,-15 3-2 0,-10 6 1 0,-17 7-1 0,-15-4 0 0,-7-9-2 0,0-3 1 0,1 3-3 0,6-7 0 0,4 4-3 0,10-6 0 0,7-1-8 0,8-2 0 0,17-7-2 0,11-6 0 0</inkml:trace>
  <inkml:trace contextRef="#ctx0" brushRef="#br0" timeOffset="81383.45">27485 7268 45 0,'32'-6'22'0,"-8"-6"-21"16,-20 5 41-16,3 4-40 0,-7 3 0 0,0-6 1 0,-4 0 1 0,-6-1-5 0,-4 4 0 0,-11 3 3 0,-3 3 1 15,-7 7-2-15,10 5 1 0,0 7-1 0,4 3 0 0,3-9-1 0,8 0 1 0,3-4-1 0,3-2 1 0,18-4-1 0,7-9 1 0,4-10-2 0,0-5 1 0,-4-4-3 0,-3 3 1 0,-1 0-8 0,-6-6 0 0,-4-13-7 0,0 7 1 47</inkml:trace>
  <inkml:trace contextRef="#ctx0" brushRef="#br0" timeOffset="81962.45">27753 6613 58 0,'14'53'29'0,"-7"-3"-32"0,-7-24 53 0,0 14-51 0,-3 14 1 0,-1 21 0 0,1-3 0 0,-4 6 0 0,0-9 0 0,-1-9-1 0,-2-16 0 0,3-6-5 47,0-20 1-47,7-2-10 0,14-16 0 0,-7-13-2 0,4-5 1 0</inkml:trace>
  <inkml:trace contextRef="#ctx0" brushRef="#br0" timeOffset="82127.28">28011 7027 53 0,'3'34'26'0,"8"20"-30"0,-8-39 53 0,1 7-47 0,-4 7 0 0,0 2 3 0,0 0 0 0,3-2-5 0,1-4 0 0,3-7 5 0,0-5 0 0,3-10-1 0,8-9 1 0,3-13-2 0,8-3 0 0,2-9-2 16,1-4 1-16,-4-6-5 0,0 4 0 125,-3 5-6-125,-4 4 0 0,-3 6-11 0,-4 3 0 0,-10 7-1 0,-4 6 1 0</inkml:trace>
  <inkml:trace contextRef="#ctx0" brushRef="#br0" timeOffset="82599.27">28416 7196 63 0,'25'3'31'15,"42"-28"-42"-15,-49 16 65 0,-1-7-56 0,1-6 1 0,-4 0 0 16,-3-3 0-16,-4 3 1 0,-7 0 0 16,-11 4-1-16,-7 5 0 15,-6 10 0-15,-4 12 1 16,6 13 0-16,1 13 0 15,0 12 2-15,10 15 0 16,4-5 1 343,0-7 0-359,14-6 0 0,15-13 1 0,20-6-4 0,7-15 1 0,4-10-6 0,-3 0 0 0,-5-10-14 0,-13-12 1 0</inkml:trace>
  <inkml:trace contextRef="#ctx0" brushRef="#br0" timeOffset="83454.81">30152 7353 48 0,'-7'-12'24'0,"-14"-45"-19"16,14 38 30-16,0-15-34 0,-4-16 0 0,4-23 4 16,-4-5 0-16,4-7-6 15,0-2 1-15,0-4 5 16,7 15 0-16,0 7 0 672,7 10 0-672,14 6-1 0,8 18 0 0,2 16-1 0,5 19 0 0,2 10-3 0,5 21 1 0,-4 3-5 0,-8 10 1 0,-6 3-7 0,-14-3 1 0,-15 3-11 0,-6-3 0 0</inkml:trace>
  <inkml:trace contextRef="#ctx0" brushRef="#br0" timeOffset="83631.7">30014 7121 52 0,'4'-3'26'0,"21"12"-17"0,-11-2 38 0,7-1-44 0,7 10 1 0,4-4 2 0,3-3 1 0,7 1-8 0,1-4 0 0,3 0 5 0,-1-2 0 0,1-1-2 0,-3-6 0 0,-5 3-2 0,-9-4 0 0,-8 1-1 0,-3-6 1 0,-4-4-1 0,-4 1 0 0,-10-1 0 0,-7 1 1 0,-10 5-1 0,-8 7 1 0,-7 4-1 0,-3 8 1 0,3-2-2 16,0 5 1-16,4 7-1 141,7 3 0-141,7 7 0 0,7-4 1 0,7 0-1 0,10-3 0 0,15-3 0 0,10-9 1 0,1-10-3 0,-1-3 1 0,0-10-5 0,-10-5 1 0,-8-7-10 0,1-3 0 0</inkml:trace>
  <inkml:trace contextRef="#ctx0" brushRef="#br0" timeOffset="84251.9">30688 7362 60 0,'4'4'30'0,"-4"-39"-33"0,3 19 50 0,4-6-43 0,0 1 1 0,4-8 4 0,3-5 0 0,11-1-9 0,10-2 0 0,14 5 7 0,11 4 0 0,-7 3-4 0,0 9 0 0,-10 4-6 0,-8 2 1 15,-7 7-11-15,-10 6 1 0,-11 7-12 0,-14-1 1 0</inkml:trace>
  <inkml:trace contextRef="#ctx0" brushRef="#br0" timeOffset="84388.43">28878 7880 52 0,'11'56'26'0,"-4"-21"-19"0,-7-23 36 0,0 10-42 0,0 13 1 0,4 6 0 16,-1 9 1-16,-3 3-4 0,0 10 0 0,0-13 2 0,-3 3 0 0,-1-9-2 0,4-6 0 0,4-10-4 0,3-15 0 0,3-7-6 0,1-12 0 0,10-13-5 0,14-6 1 0,-3-7 2 0,0-5 1 94,-1-7 7-94,1 6 1 0,-7 7 8 0,-4 6 1 0,-3 9 8 0,-4 7 1 0,-7 9-2 0,-7 6 0 0,-7 6-4 0,-4 10 1 0,-6-6-4 0,-12 0 0 0,-2-1-2 0,2 1 0 0,1-3 0 0,4-1 0 0,-1 4 0 0,4-4 0 0,-1 1 0 0,12 3 1 0,6-1 0 0,8 7 0 0,3-6 0 0,18 6 0 0,3 6-1 0,7 0 1 0,4 4-2 0,3-1 0 0,4-3-4 0,-4 4 1 0,-6-7-7 0,-4-3 1 0,-15-7-15 0,-13-8 0 0</inkml:trace>
  <inkml:trace contextRef="#ctx0" brushRef="#br0" timeOffset="95145.24">2103 5221 49 0,'0'6'24'0,"10"10"-17"0,-10-16 24 16,4 6-30-16,3-6 1 0,-4-9-1 15,4-4 1-15,11-3-3 16,-7-9 1-16,10-22 1 16,7 0 0-16,-7-16-1 15,0 7 1-15,-3 6-1 16,-4 6 0-16,-3 9-1 16,-4 7 0-16,-4 0-2 15,-3 9 0 1,-3 10-1-16,3 9 1 0,-7 9-1 15,3 13 0-15,4 19 1 16,4 0 0 0,6 12 3-1,15-6 0-15,0 13 3 0,10 2 0 16,-3-12 1-16,-4-3 1 0,4-9 0 16,-4-7 0-16,0-12-2 31,-7-6 0 16,-7-4-2-32,-3 1 1 17,-11-7-2 14,-4-6 0-46,-13 3 0 0,-8-3 0 63,-24 6 0 31,-8-3 0-94,-20 3 0 78,2-3 1-47,5 3-1 125,3-3 0 1,0-3 0-48,7 3 0-15,7 0 0-94,14 0 1 109,7 0-1-93,4-10 0 62,18 1 0-31,10-13 1 0,10-3-1-32,18-3 0 32,11-7 0-16,21-9 0-15,11 4 0-16,17-1 0 47,-7-9-1-32,0 9 1 32,-10 3 0-15,-4 13 1 14,-14 9-1 33,-4 4 0-33,-17 12-1 1,-14 12 0-31,-22 17 0-16,-10 21 0 109,-21 13 0-109,-32 18 0 125,-15 16-2 0,-13 7 0 16,11-7-11-110,-1-12 1 125,4-4-2-46,17-9 1 30</inkml:trace>
  <inkml:trace contextRef="#ctx0" brushRef="#br0" timeOffset="95830.85">12400 10702 1 0,'4'10'0'0</inkml:trace>
  <inkml:trace contextRef="#ctx0" brushRef="#br0" timeOffset="99319.17">12375 10693 8 0,'0'9'4'0,"0"-3"1"0,0-2 5 0,0-1-5 16,0 6 0 0,0-9 5-16,0 3 1 0,-3-3-12 15,3 0 0-15,0 0 10 0,0 0 0 16,7 0-1-16,0 0 1 16,0 6-1-16,4-2 0 62,10-1-2-62,7-3 1 47,4 0-1-47,7 0 0 125,3-3-2-63,7-10 0-62,4-15-2 219,-3-7 1-219,-8-2-2 297,-7-4 0-234,-10 0-2-63,-11 0 1 78,-7 4-2-78,-10 5 1 187,-15 4-1 79,-10 9 0-219,-15 4-1-32,-6 8 1 220,-7 11-2 15,3 5 1 62,-4 16 0-62,-3 10 1-250,4 12 0 47,-1 6 1 172,15 16 1-219,7 12 0 125,10 10 2-110,14-3 1 17,11-3 2-32,18-10 1 140,10-18 0-140,8-17 0 47,17-8 0 31,10-20 0-62,4-12-2 46,11-15 0-30,-1-7-5-32,-6-4 0 0,-18-2-10 0,-7-3 0 0,-8-13-10 47,-6 13 0-47</inkml:trace>
  <inkml:trace contextRef="#ctx0" brushRef="#br0" timeOffset="99641.37">13099 9432 46 0,'3'13'23'0,"-3"-16"-16"0,4 3 29 0,-1 6-33 0,1 3 1 0,3 7 1 0,-4 9 1 0,1-3-8 0,-1 9 1 0,-3 4 4 0,0-1 1 0,-3-2-3 0,3-4 0 0,0 3-3 0,0-6 1 0,0 0-6 0,0-6 1 0,3 0-11 15,8-13 0-15</inkml:trace>
  <inkml:trace contextRef="#ctx0" brushRef="#br0" timeOffset="100338.6">13518 9586 55 0,'11'3'27'0,"-14"-16"-28"0,6 7 43 0,-3-3-40 16,0-7 1-16,-3-6 1 0,-5 3 0 0,-6 4-5 0,-3 2 1 0,-8 7 2 0,-3 9 1 0,-4 13-2 0,0 5 0 0,4 5-2 0,3-1 0 0,4 9-1 0,7 4 0 0,7-4 0 0,4-5 0 359,6-4 1-359,8-7 0 0,10-8 1 0,7-13 1 0,4-13 1 0,-4-6 0 0,0-12-1 16,-7-7 1-16,-7-3-3 0,-3-3 0 0</inkml:trace>
  <inkml:trace contextRef="#ctx0" brushRef="#br0" timeOffset="100632.35">13709 9222 42 0,'11'13'21'0,"-15"12"-10"0,4-19 20 0,-4 10-28 0,4 9 0 0,-3 6 1 0,-1 13 1 0,1 3-6 0,-1 6 0 0,1 10 3 0,-4-10 1 0,3-3-3 0,4-12 1 0,0-7-5 0,4-12 0 0,3-9-9 16,10-13 0-16,5-13-3 0,2-9 1 0</inkml:trace>
  <inkml:trace contextRef="#ctx0" brushRef="#br0" timeOffset="100735.3">13988 9376 54 0,'10'-3'27'0,"4"21"-34"0,-14-11 54 15,0-1-45-15,-7 6 0 0,-3 4 0 0,-4 3 0 0,-8 0-3 0,-2 0 1 0,-4-1 1 0,3 1 1 0,0 3-2 0,4-9 1 0,0-4-1 0,7-3 1 0,0 1 2 0,7-1 0 0,7 6 0 0,7 4 1 0,10 6 0 0,11 3 1 0,8-3-1 0,3 0 0 94,-1 0-3-94,-6-3 0 0,0 3-6 0,-7-7 1 0,-4-2-14 0,-7-10 0 0,0-3-3 0,0 0 0 0</inkml:trace>
  <inkml:trace contextRef="#ctx0" brushRef="#br0" timeOffset="100829.3">14658 10404 64 0,'0'10'32'0,"7"-10"-36"0,-7 0 63 0,11 0-57 0,3-7 0 0,14-2 1 0,11 0 0 0,7-4-5 0,3-3 1 0,0 4-2 0,1 2 1 0,-11 7-10 16,-11 9 1-16,-11 4-9 0,-13 6 0 0</inkml:trace>
  <inkml:trace contextRef="#ctx0" brushRef="#br0" timeOffset="100967.35">14633 10724 74 0,'4'6'37'0,"3"10"-37"0,3-16 68 0,12 3-64 15,13-9 0-15,11 6 0 0,17-6 0 0,4-4-9 0,4-5 0 0,-15 5-3 0,-3 4 1 0,-11 0-17 0,-10-7 0 0</inkml:trace>
  <inkml:trace contextRef="#ctx0" brushRef="#br0" timeOffset="101291.95">16676 9304 51 0,'-4'15'25'0,"-24"-2"-16"0,21-10 25 0,-7 0-33 0,-4 3 1 0,1 1 0 0,-1-1 0 0,0 0-3 0,1 7 1 0,3-4 1 0,10 0 0 0,1 1 0 0,3 2 0 0,7 1 0 0,10 3 1 0,11 2 0 0,11 1 1 0,0-3 0 0,0 0 0 172,-7 2-1-172,-4-2 1 0,-11-3-2 0,-9 9 0 0,-19 9-2 0,-14 3 0 0,-10 1-3 0,-4-7 0 0,-7-6-6 0,4-9 0 0,3-13-8 0,7-10 0 0</inkml:trace>
  <inkml:trace contextRef="#ctx0" brushRef="#br0" timeOffset="101704.43">16584 9282 76 0,'14'22'38'0,"4"-35"-42"0,-8 4 71 0,12-7-64 0,9-3 0 0,5-9 1 0,9-3 0 0,12 2-8 0,-4 7 1 0,-7 4 0 0,-4 2 0 0,-10 6-7 0,-4 1 0 0,-10 3-14 0,-4-4 1 15</inkml:trace>
  <inkml:trace contextRef="#ctx0" brushRef="#br0" timeOffset="101821.4">17318 9294 66 0,'21'25'33'0,"-17"10"-36"0,-4-26 50 0,-4 4-47 0,-7-4 1 0,-3 4-1 0,-3-1 0 0,-4 7-1 0,-4 3 1 0,0 0 0 0,0 0 0 0,1 0-1 0,3 0 1 0,3-10 0 0,7 4 0 0,11-7 0 0,14 1 1 0,11-7-1 0,10 3 1 0,1 7 0 0,-5-1 1 16,-6 4-2-16,-7 6 1 0,-4 3-2 0,-11 6 0 0,-13 4-3 0,-18 6 1 16,-15-10-9-16,-3-3 1 0,-3-22-7 0,0-6 0 0</inkml:trace>
  <inkml:trace contextRef="#ctx0" brushRef="#br0" timeOffset="101908.35">17251 9250 74 0,'35'19'37'0,"11"-16"-44"0,-35-3 70 0,10-6-61 0,14-4 0 0,18-2-1 0,0-13 1 0,0 3-4 0,-4-3 0 0,-3 6-1 0,-7-3 1 0,-11 6-7 0,-10 4 1 0,-11 9-14 0,-11-7 1 0</inkml:trace>
  <inkml:trace contextRef="#ctx0" brushRef="#br0" timeOffset="101955.32">18119 9363 65 0,'42'-19'32'0,"-31"4"-31"0,-8 8 49 0,-3-2-50 0,-7-4 0 0,-7 1 1 0,-11-1 0 0,-6 4-1 0,-1 9 1 0,-4 3 0 0,-2 10 0 0,-1 12 0 0,-7 6 0 0,4 13-1 0,6 6 0 0,5 0-3 0,6 10 1 15,11-4-2-15,10 1 1 0,15-7 0 0,14-9 0 0,6-13 1 0,12-19 0 0,20-12 3 0,8-16 1 0,-4-12 1 0,-4-10 0 0,-10-9-1 0,-14 3 1 0,-11-9-1 0,-14-4 1 0,-14 10-6 0,-7 3 0 16,-10 12-5-16,-12 10 0 0,-2 6-10 0,-8 10 1 0,4 9-2 0,3 0 0 0</inkml:trace>
  <inkml:trace contextRef="#ctx0" brushRef="#br0" timeOffset="102042.3">18902 9479 59 0,'39'-9'29'0,"-18"-26"-34"0,-18 20 60 0,-3-14-52 0,-7 1 0 0,-7 0 0 0,-18 9 0 0,-6 3-4 0,-22 7 0 0,-4 9 3 0,8 13 0 0,-1 12-2 0,-3 9 1 0,4 16-2 0,6 0 1 0,8 10-2 0,14 3 0 47,14-4 1-47,17-5 0 0,15-10 0 0,17-16 0 0,22-13 1 0,10-11 0 0,10-17 0 0,1-15 1 0,-11-4-1 0,-11-8 0 0,-10-10-1 0,-10-4 1 0,-8-12-3 0,-14 4 1 0,-7-1-1 0,-7 0 0 0,-7 10-2 0,-7 6 0 0,-4 19-3 0,-7 18 0 0,4 10-8 0,0 10 0 0</inkml:trace>
  <inkml:trace contextRef="#ctx0" brushRef="#br0" timeOffset="102225.21">19565 9442 50 0,'28'-4'25'0,"11"-8"-22"0,-28 2 41 0,-1-5-42 0,-3-4 1 0,-3 0 0 0,-11 0 0 0,-7 4-5 0,-15 5 1 0,-13 10 2 0,-11 10 1 0,-3 12-1 0,-4 6 0 0,3 13-2 0,4 2 1 0,11 11 0 0,10 5 0 0,15-5 0 141,20 5 0-126,18 1 0-15,25-10 0 0,21-16 1 0,14-24 0 0,22-16-1 0,-1-19 1 0,-7-10 0 0,-14-6 0 0,-17-12-1 0,-25 0 0 0,-32-13-1 0,-32-6 1 0,-31 6-6 0,-11 6 1 0,-29 4-13 0,-20-1 0 0</inkml:trace>
  <inkml:trace contextRef="#ctx0" brushRef="#br0" timeOffset="103285.43">16397 10442 47 0,'-21'-13'23'0,"0"4"-14"0,21 3 31 0,0 2-34 0,7 1 0 0,7 0 4 0,18-3 1 0,28 3-13 0,21 0 1 0,42 0 9 0,47-10 1 0,38 7-2 0,28-7 0 0,43-9-3 0,-8-6 0 750,22-3-2-750,-14 6 1 0,7 3-6 0,-18 3 1 0,-7 3-4 0,-28 4 0 0,-22 8-5 0,-24 1 1 0,-24 3-9 0,-40 10 0 0,-38 5-2 0,-29 4 0 0</inkml:trace>
  <inkml:trace contextRef="#ctx0" brushRef="#br0" timeOffset="104242.14">16475 11103 56 0,'7'13'28'0,"-14"-7"-19"0,3-6 28 0,-6 7-36 0,-4 2 0 0,-1 0 1 0,-6 4 0 0,0 3-3 0,3-1 1 0,4 1 2 15,0 0 0-15,4-4-1 0,6 1 0 0,8-4 0 0,10-3 1 0,14 4 0 0,7-1 0 0,8 7 0 0,-5 0 0 594,-6-1-1-594,-11 1 1 0,-10 3-2 0,-15 9 1 0,-20 3-3 0,-12 4 0 0,-6-1-5 0,0-5 0 0,3-8-13 16,4-17 1-16</inkml:trace>
  <inkml:trace contextRef="#ctx0" brushRef="#br0" timeOffset="104361.11">16288 10978 68 0,'14'44'34'0,"39"-10"-30"0,-36-27 56 0,15-7-57 0,18-10 0 0,13-5 0 0,8-14 0 0,-4 7-5 0,-4 1 1 0,-10 2 0 0,0 3 0 0,-7 7-10 0,-4-1 0 0,-3-9-11 15,-4 1 0-15</inkml:trace>
  <inkml:trace contextRef="#ctx0" brushRef="#br0" timeOffset="104863.28">17201 10884 63 0,'8'38'31'0,"-23"34"-28"0,8-53 47 0,-3 18-48 0,-4 10 0 0,-4 7 1 0,4 5 1 0,-4 7-5 0,4 9 0 0,4-9 1 0,-1-19 0 0,4-6-8 0,3-16 1 0,8-22-9 0,7-12 1 0,6-16-5 0,8-10 1 0</inkml:trace>
  <inkml:trace contextRef="#ctx0" brushRef="#br0" timeOffset="104977.21">17473 10887 69 0,'4'0'34'0,"10"-16"-38"0,-7 10 70 0,3 0-63 15,8 0 1-15,3-1 3 0,7 1 0 0,4-3-8 0,7 2 0 0,0 1 5 0,-4 3 0 0,-7 3-2 0,-7 6 0 0,-6 1-3 0,-12 5 1 0,-6 1-4 0,-8 2 1 0,-3 7-3 0,-7 6 1 0,0 7-2 0,-1-4 0 63,5 1 2-63,3 2 0 0,7-9 2 0,3 0 0 0,11-3 3 0,7 0 0 0,7-3 3 0,8 3 1 0,2-3-1 0,-2 0 0 0,-5-10 0 15,-6 4 0-15,-8 9-1 0,-10-1 0 0,-10 11-2 0,-15-1 1 0,-7 4-1 0,-6-1 0 0,-8 1-3 0,3-1 0 0,5-6-5 0,6-6 0 0,7-6-12 0,15-10 1 0,6-12-2 0,15-7 1 0</inkml:trace>
  <inkml:trace contextRef="#ctx0" brushRef="#br0" timeOffset="105537.93">18009 10991 69 0,'0'18'34'0,"7"-27"-39"0,0 9 71 0,4 0-61 0,10 0 0 0,4 0 3 0,10 0 0 0,11-6-10 0,7 3 1 0,0-1 6 0,-4 11 0 0,-10 2-3 0,-11 10 1 0,-3-7-3 0,-7 4 0 0,-4 9-1 0,-11 3 0 16,-6 7-1-16,-18-4 1 0,-8 7-1 16,-2 0 0 31,-1 2 1-47,0 4 0 0,4 0 1 156,3-3 0-156,8 0 0 47,2-4 1 78,8-2 0-125,11-10 0 15,14-6-1-15,17-10 0 0,11-9-2 0,0-9 0 0,13-7-5 47,9-3 1-47,-1-3-8 16,-4 0 1-1,1-9-11 17,-8-4 0-1</inkml:trace>
  <inkml:trace contextRef="#ctx0" brushRef="#br0" timeOffset="105825.21">19558 11097 64 0,'25'0'32'0,"-22"-37"-33"0,1 24 51 0,-4-6-49 0,0-9 1 0,-11 3 0 0,-14 0 0 0,-17 6-3 15,-11 10 1-15,-17 9 1 0,-4 18 1 0,7 17-2 0,3 12 1 0,1 9-1 0,6 4 0 0,11 6 0 0,22 0 0 0,20 0 0 0,15-10 0 0,27-9 0 0,29-12 1 0,29-32 1 16,-1-16 0-16,11-21 0 0,-7-7 0 0,-25-12-2 0,-21-4 1 0,-32-12-8 0,-28 0 1 0,-25 0-15 0,-28-9 0 0</inkml:trace>
  <inkml:trace contextRef="#ctx0" brushRef="#br0" timeOffset="109672.52">11878 12787 52 0,'4'4'26'0,"-8"21"-18"16,8-13 26-16,-4 7-31 16,0 6 0-16,-4 16 3 15,8 12 1-15,-4 13-9 16,3 12 0-16,-3 7 5 15,0-10 0-15,-3 1-5 16,-1-11 1-16,4-18-8 16,0-6 0-16,0-16-9 15,0-15 0-15</inkml:trace>
  <inkml:trace contextRef="#ctx0" brushRef="#br0" timeOffset="110047">12323 13173 56 0,'35'-6'28'0,"-7"3"-30"0,-21 0 46 16,-3-1-43-16,3-2 1 16,-4-3 1-16,-3 9 1 15,-3-7-6-15,-4 1 1 16,-7 6 2-16,-8 3 1 15,-6 7-2-15,-4 5 0 16,1 11-1-16,-1 2 0 16,4 9 0-16,3 14 0 0,7-8 0 15,8 8 1-15,10 5-1 16,7-9 1-16,14-6 1 16,11-13 0-16,10-15 1 15,0-17 1-15,11-8 0 16,0-19 1-16,-3-13-2 15,-19-13 1-15,-17-9-1 16,-14 1 0-16,-10-8-6 16,-4 14 0-16,-11 6-16 15,-3-1 1-15</inkml:trace>
  <inkml:trace contextRef="#ctx0" brushRef="#br0" timeOffset="113257.36">12845 12894 40 0,'10'-16'20'0,"11"-31"-6"0,-14 35 20 0,1-4-31 15,-1 0 1 1,-4 4 3-16,1-1 0 0,-4 13-7 15,0 3 0-15,-7 16 6 16,0 22 0-16,-8 6-1 16,1 16 0-16,0 12-2 15,4 10 0-15,3 9-2 16,3-16 1 0,0-9-2-16,4-12 0 15,0-10-5 126,8-22 0-141,6-10-5 0,3-8 1 15,4-20-11 1,-6-12 0-16</inkml:trace>
  <inkml:trace contextRef="#ctx0" brushRef="#br0" timeOffset="113433.36">13106 12963 59 0,'21'0'29'0,"-7"28"-31"0,-14-18 48 0,-4 2-45 0,-6 4 0 0,-8 3 0 0,-6 3 1 0,2 3-2 0,-6 9 0 0,-7 1 1 0,0-4 1 0,-1-9-1 0,1 0 1 0,7-6-1 0,7-4 0 0,7-2 1 0,6-4 0 0,16 3 1 0,13-2 0 15,7-1 1-15,0 3 1 0,14 7 0 16,4 9 0 15,0 6-1-31,-3 1 0 0,-8-7-4 16,0 3 0-16,-10-6-7 15,-4 0 0-15,-10-6-17 16,3-16 1-16</inkml:trace>
  <inkml:trace contextRef="#ctx0" brushRef="#br0" timeOffset="114222.29">14432 13016 59 0,'0'13'29'0,"0"-13"-22"0,4-3 37 0,3-4-40 0,7-2 0 0,7-3 1 0,11 2 1 0,-4 4-8 0,11 0 0 0,3-1 1 0,8 4 0 0,-8 0-9 0,-7 3 0 0,-3 0-10 0,-7-3 0 0</inkml:trace>
  <inkml:trace contextRef="#ctx0" brushRef="#br0" timeOffset="114279.26">14358 13211 69 0,'-21'22'34'0,"49"-22"-34"0,-14 0 61 0,14-3-59 0,18-4 1 0,-3-2-1 0,6-4 1 0,11 7-9 0,0 0 1 16,0 0-5-16,-7-1 0 0,-4-5-12 0,-10 5 0 0</inkml:trace>
  <inkml:trace contextRef="#ctx0" brushRef="#br0" timeOffset="115238.38">15681 13662 63 0,'-11'25'31'0,"15"-25"-24"0,-4 0 51 0,7-3-54 0,7-12 0 0,11-11 1 16,14-5 0-16,10-19-7 0,11-19 0 0,7-22 5 0,0-3 0 0,-11-16-3 0,-10-12 1 0,-10 3-2 0,-12 3 1 0,-10 15-1 0,-10 14 0 0,-8 11-1 703,-6 17 0-703,-4 18-1 0,-7 22 0 0,-4 13 0 0,0 25 0 0,4 21 0 0,0 20 0 0,3 25 2 0,11 9 0 0,4 9 3 0,3 4 0 0,7-4 0 0,3 4 1 0,8-25-1 0,3-7 1 0,4-13-2 0,-1-8 0 0,5-20-3 0,2-15 0 0,-2-16-1 0,2-12 0 0,5-16-1 0,-1-3 0 0,0-7 0 0,-7 7 1 0,-6 3 2 0,-5 9 0 0,4 13 2 0,-6 6 0 0,-5 13 2 0,1 9 0 0,-4 3 0 0,0 0 1 0,0-12-1 0,-4-4 1 0,4-2-1 0,-3 2 0 0,3-5-1 15,0 2 0-15,0-3-2 0,4-6 1 0,-1-6-2 0,1-6 0 0,3-4 0 0,0-6 1 0,4 0 0 0,3-3 0 0,0 6 0 0,4 7 0 0,-1 2 0 0,1 1 1 0,0 2-1 0,-4 7 1 0,-3 4 0 0,3 5 0 0,4 13 1 16,-1 12 0-16,4-8 0 0,4 5 1 0,7 3-1 0,-4-2 0 0,1-10-1 0,2-13 0 0,1-6-6 0,-7-12 1 0,-7-1-13 0,-15-2 1 0,-6-10-8 0,-4 3 0 0</inkml:trace>
  <inkml:trace contextRef="#ctx0" brushRef="#br0" timeOffset="116281.66">18299 12145 54 0,'-4'-7'27'0,"-14"4"-17"0,11 3 27 0,-3 6-35 0,-8 7 1 15,-7 0 2-15,-10 12 1 16,-11 19-7-16,4 9 1 16,-4 19 5-16,-3 22 0 15,-4 25 0-15,-4 13 0 16,12 12 0 687,6 4 1-703,10-17-1 0,12-15 0 0,13-15-2 0,15-14 0 0,14-24-6 0,6-19 1 0,1-22-11 0,0-16 0 0,7-18-12 0,3-10 1 0</inkml:trace>
  <inkml:trace contextRef="#ctx0" brushRef="#br0" timeOffset="116370.61">18838 12126 64 0,'-3'28'32'0,"-25"13"-32"0,17-35 50 0,-3 7-49 0,-4 2 0 0,4 1 1 0,0 3 0 0,3 0-2 0,1-1 0 0,3 1 2 0,3-3 0 0,4 0 0 0,7-7 0 0,11 0 0 0,7 1 1 0,10 2-1 0,4-2 1 0,-4 2-1 0,-3 4 0 31,-8 3-1-31,-2 0 1 0,-15 6-2 0,-14 12 0 0,-15 1-4 0,-9 3 0 0,-8-7-6 0,4-6 1 0,-1-12-13 0,5-13 0 0</inkml:trace>
  <inkml:trace contextRef="#ctx0" brushRef="#br0" timeOffset="116520.55">18761 12170 62 0,'28'34'31'0,"11"7"-23"0,-25-35 46 15,7 0-51-15,7-2 0 0,4-8 2 0,10-5 0 16,8 0-7-16,6-7 1 0,4-9 1 16,-3 6 0-16,-12 0-7 15,-6 4 1-15,-3 5-16 16,-8 1 1-16</inkml:trace>
  <inkml:trace contextRef="#ctx0" brushRef="#br0" timeOffset="117297.88">19516 12254 58 0,'7'32'29'0,"-35"8"-30"0,17-30 40 0,-7 2-38 16,-6 1 0-16,-5-4 2 16,5 1 0-16,6 2-3 15,0 4 1-15,4-3 2 16,4-1 1-16,10-3 0 15,7-2 0-15,10-1 0 0,12 0 1 16,2 1-1-16,5-1 1 16,-8 3-2-16,-3 1 0 15,-8 8-2 642,-10 8 1-657,-14 8-3 0,-14 7 0 0,-11-10-5 0,-7-6 0 0,4-6-7 0,3-6 0 0,8-13-9 0,13-13 1 0</inkml:trace>
  <inkml:trace contextRef="#ctx0" brushRef="#br0" timeOffset="117760.98">19339 12298 66 0,'32'32'33'0,"24"-36"-34"0,-31-2 57 0,3-6-53 16,8-7 0-16,17-3 1 0,10-3 0 0,11-10-6 0,0 7 1 0,-7 3 1 0,-7 6 0 0,-7 3-7 0,-14 4 1 109,-7 3-6-109,-11 2 0 0,0-2-4 0,-3 3 0 0,3 2 2 0,0 1 1 0,4 0 9 0,3 6 0 0,-3 0 8 16,-1 4 1-16,-2-1 6 0,-5 0 0 0,-3 1 2 0,-3 2 0 0,-11 0-3 0,-7-2 0 0,-11 2-4 0,-7 4 1 0,4-1-3 0,-7 1 0 0,-7 5-2 0,-4 17 1 0,0 3-2 16,-3-4 1-16,7 13-1 0,3-3 0 0,11 0-1 0,7-6 1 0,14-10 0 0,14-9 0 0,14-16 0 0,7-19 0 0,4-3 0 0,0-9 0 0,0-6-1 0,-4-7 1 0,-7 6-4 0,-7-2 1 0,-7-1-8 0,-3 7 0 0,-8-4-12 0,1 7 0 0</inkml:trace>
  <inkml:trace contextRef="#ctx0" brushRef="#br0" timeOffset="117909.6">20874 12304 64 0,'102'-3'32'0,"-42"-50"-27"0,-49 37 48 0,-4-15-51 0,-11-7 0 16,-6 1 1-16,-15-4 0 0,-17 3-4 0,-22 1 0 0,8 15 3 0,-8 12 1 0,-6 20-2 0,-4 15 0 0,7 12-2 0,3 11 0 0,8 11-1 0,10-2 0 0,14 5-1 109,21-5 1-109,15-7-1 0,21-9 1 0,20-16 1 0,8-13 0 0,14-12 0 0,8-12 1 0,-8-4-3 0,-7-15 0 0,-4-10-6 0,-10-3 1 0,-11-9-11 0,-3-7 1 0</inkml:trace>
  <inkml:trace contextRef="#ctx0" brushRef="#br0" timeOffset="118074.57">21735 12069 64 0,'28'-25'32'0,"-25"-22"-33"0,-3 32 54 0,-7-4-52 0,-7 0 0 0,-10 3 0 0,-12 7 1 0,-6 12-2 0,-7 13 0 0,-1 15 1 0,1 19 1 0,6 10-2 0,5 9 0 0,9 0 1 0,12-7 0 0,13-8 0 0,15-20 0 0,14-15 1 0,20-13 0 0,15-21 0 125,0-20 0-125,-10-6-1 16,-11-3 1-16,-15-6-8 0,-17 6 1 0,-24 0-17 0,-15 1 1 0</inkml:trace>
  <inkml:trace contextRef="#ctx0" brushRef="#br0" timeOffset="119774.55">18454 13117 60 0,'-4'6'30'0,"8"-6"-17"0,-1-3 31 0,4-3-40 0,4-7 0 0,10 0 5 16,21 4 0-16,26 3-9 15,30-7 0-15,33 4 7 16,52-10 0-16,29 0-2 656,24 0 1-656,36-3-3 0,-4-9 0 0,4 0-3 0,-18-4 0 0,-18 10-2 0,-17-13 1 0,-36-5-5 0,-38 5 0 0,-36 0-7 0,-24 10 1 16,-32 12-13-16,-36 7 1 0</inkml:trace>
  <inkml:trace contextRef="#ctx0" brushRef="#br0" timeOffset="120688.65">18606 13618 44 0,'-8'13'22'0,"-13"-13"-9"0,18 3 23 0,-4 0-32 0,0 0 1 0,0-6 2 0,0 6 1 0,3 0-10 0,-3 1 0 0,0-1 6 0,3 3 1 0,1 0-3 0,3 1 0 0,0 2-1 0,-4 0 0 0,11-5 0 0,4 2 0 0,7 3 0 0,13 1 0 0,8 5 0 0,14 7 1 250,4 3 0-250,-8-3 0 0,-10 3-1 0,-11 7 1 0,-14 5-2 15,-17 1 0-15,-19-4-2 0,-13 4 1 0,-11-13-7 0,-3-6 1 0,3-10-14 0,7-15 1 0</inkml:trace>
  <inkml:trace contextRef="#ctx0" brushRef="#br0" timeOffset="121331.96">18623 13490 79 0,'21'22'39'0,"4"-19"-41"0,-18-3 67 0,7 3-61 0,11 0 1 0,17-3 0 0,15 0 1 0,3 0-9 0,17-3 1 0,-3-3 4 0,-3-4 0 0,-11 4-7 0,-7 0 1 0,-7 6-13 0,-8 3 0 0,-9-9-8 0,-8 3 1 0</inkml:trace>
  <inkml:trace contextRef="#ctx0" brushRef="#br0" timeOffset="121469.93">19533 13408 78 0,'7'41'39'0,"-21"6"-44"0,11-34 69 0,-4 15-61 0,3 13 1 0,4 21 0 0,4 26 0 0,-4 3-8 0,0-3 1 0,0-10-5 0,-4-15 1 0,-6-25-17 125,-5-23 1-125</inkml:trace>
  <inkml:trace contextRef="#ctx0" brushRef="#br0" timeOffset="124017.14">19794 13299 64 0,'4'3'32'0,"17"-3"-20"16,-10 3 33-16,6-6-40 0,8 3 1 0,7 3 3 0,10-3 1 16,0 0-12-16,-3 0 0 15,0 0 7-15,-7 3 1 16,-4 0-4-16,-10 3 1 15,-8 4-4-15,-10 5 1 16,0 1-2-16,-3 0 0 16,-4-1-2-16,0 4 1 0,-4 0-1 15,0 3 1-15,1-9-1 203,3 9 1-203,0-4 1 0,0 7 0 16,3-3 1-16,4 3 0 266,0-3 1-266,7-6 0 0,4 3 0 0,-1-3 1 250,12-4 1-203,2-2 0 171,4-1 0-218,1 7 0 282,-8-1 0-267,-7 7 0 126,-18 7-2-126,-17 5 1-15,0 7-5 157,-11 3 0-1,-10-4-9-94,-4-5 1 142,4-10-10-204,10-6 0 218</inkml:trace>
  <inkml:trace contextRef="#ctx0" brushRef="#br0" timeOffset="124697.19">20482 13330 64 0,'-10'3'32'0,"17"0"-29"16,-4-3 52-16,4 3-51 0,7 4 0 0,8 2 5 0,6 0 1 0,4 1-11 0,-1-1 1 0,19 4 6 0,3 2 1 0,3-2-2 0,-3 0 0 0,-7-1-3 0,-11 1 0 0,-14 2-2 0,-10-2 0 0,-11 6-1 0,-14 6 0 0,-7-3 0 0,-11 6 0 312,0 3-1-312,0 1 1 0,8 2 0 0,-1 7 1 0,0-3-1 0,4 2 1 0,0 1 0 0,7-3 1 0,7-4 0 0,7-6 0 0,7-9 0 0,3-9 0 0,22-7-3 0,14-6 1 0,18-10-5 0,6-3 0 0,1-6-6 0,-15-3 0 16,-3-3-13-16,0-6 0 0</inkml:trace>
  <inkml:trace contextRef="#ctx0" brushRef="#br0" timeOffset="124791.13">21844 13534 69 0,'42'9'34'0,"-24"-6"-40"0,-18-6 54 0,-11-3-48 0,-6 3 1 0,-15 0 0 0,-17-1 0 0,-15 4-1 0,-3 0 0 0,0 13 0 0,0 15 1 0,7 13-1 0,7 15 0 0,14 4 0 16,15-7 1-16,10-6 0 0,24-6 0 0,22-13 2 31,35-18 0-31,7-17 0 0,21-18 0 0,-3-15-2 0,-14-7 1 0,-22-4-4 0,-24 4 1 0,-29 0-14 0,-24-6 0 0,-25-10-6 0,-3-3 0 0</inkml:trace>
  <inkml:trace contextRef="#ctx0" brushRef="#br0" timeOffset="125277.06">22126 11702 21 0,'-35'0'10'0,"0"-9"7"0,31 6 10 0,1 0-22 0,3 0 1 0,0 6 6 0,3 6 0 0,4 13-12 0,7 3 0 0,7 28 10 0,15 26 1 0,6 34-3 0,0 18 1 0,-3 48-3 0,-11 22 0 0,-10 31-3 0,-11 0 0 0,-14-3-2 0,-25-6 0 0,-14-38-2 0,-10-25 1 0,-7-26-6 0,3-24 0 0,7-25-13 16,10-26 1-16,1-21-3 0,24-19 0 0</inkml:trace>
  <inkml:trace contextRef="#ctx0" brushRef="#br0" timeOffset="127529.53">22839 12985 49 0,'-11'22'24'0,"11"-13"-8"0,0-9 25 0,0 3-35 0,4 1 1 0,3-4 3 0,3-10 0 0,15 4-12 0,21-7 0 0,25 10 9 0,24-6 0 0,11-4-5 0,3 4 1 0,7 3-5 0,1 6 1 265,-22 0-7-265,-17 3 1 16,-29 3-16-16,-17-6 1 0</inkml:trace>
  <inkml:trace contextRef="#ctx0" brushRef="#br0" timeOffset="128028.08">23802 12734 53 0,'-11'22'26'0,"8"-13"-19"0,3-9 31 0,0 0-33 0,0 0 0 0,7-6 4 0,11 0 0 0,10 3-11 0,3 0 1 0,15 3 7 0,18 3 1 0,-4 3-3 0,0 7 1 0,-11 5-3 0,-14 11 0 0,-17 2-2 0,-18 0 1 0,-21 10-2 0,-18 9 0 234,-3 0-2-234,-11 10 1 0,-7-4-6 0,-7-15 1 0,10-6-7 0,12-7 0 0,13-9-7 0,14-13 0 0</inkml:trace>
  <inkml:trace contextRef="#ctx0" brushRef="#br0" timeOffset="128230.57">23830 12609 62 0,'4'6'31'0,"-4"54"-26"0,0-39 55 0,-4 23-58 0,1 7 1 0,3 21-1 0,0 3 1 0,7-6-5 0,3-6 1 0,4-16-5 0,4-22 0 0,-4-22-15 0,-7-19 1 0</inkml:trace>
  <inkml:trace contextRef="#ctx0" brushRef="#br0" timeOffset="129077.22">25227 12427 46 0,'-3'3'23'0,"-1"6"-6"0,4-6 24 0,0 10-36 0,0 6 0 0,0 12 3 0,4 16 1 0,-4 16-12 0,3 12 1 0,-3 13 6 0,0 12 0 16,7 10-3-16,0 3 0 250,-7-19-5-250,4-22 1 0,3-12-7 0,3-23 1 0,1-18-10 0,3-28 1 0,7-23-1 0,8-15 0 0</inkml:trace>
  <inkml:trace contextRef="#ctx0" brushRef="#br0" timeOffset="129167.37">25569 12772 55 0,'14'3'27'0,"4"0"-34"0,-14 3 57 0,-4 10-49 0,-4 12 1 0,-6 4 1 0,-15-7 0 15,-7 3-3-15,-7-3 0 0,-7 3 2 0,1-6 1 0,-5 0-1 0,8 3 0 0,3-3 0 0,7 0 0 0,8-6 1 0,9 3 0 0,12-7 1 0,17-3 0 0,14 1 1 0,15 6 1 0,13 2-1 0,4 4 0 16,-4 3-2-16,-10 7 0 0,-3 5-5 0,-8 1 0 0,-7-3-8 0,-10-7 0 0,-8-6-14 0,-6-19 0 0</inkml:trace>
  <inkml:trace contextRef="#ctx0" brushRef="#br0" timeOffset="129759.26">26250 12960 48 0,'-21'12'24'0,"3"-27"-9"0,15 15 26 0,3 0-35 0,-4 3 0 0,4-3 4 0,0-3 1 16,11-4-14-16,14-2 1 0,10-3 8 0,18-4 1 0,14 3-7 0,7 7 1 0,-11 6-7 0,-13 6 0 0,-15 1-9 0,-3 2 1 0,-15-3-8 0,-17 4 0 0</inkml:trace>
  <inkml:trace contextRef="#ctx0" brushRef="#br0" timeOffset="130014.68">26208 13277 71 0,'-18'53'35'0,"39"-34"-30"0,-10-16 66 0,10 3-66 0,11 0 1 0,14-2-1 0,21-11 1 0,10 1-10 0,-10 0 1 0,0-13-2 0,-3 3 0 0,-15 1-20 0,-13-11 0 0</inkml:trace>
  <inkml:trace contextRef="#ctx0" brushRef="#br0" timeOffset="132349.94">27757 11803 44 0,'14'6'22'0,"-4"7"-7"0,-6-10 23 0,-4 0-36 0,0 9 1 0,-4 13 1 0,1 7 1 0,3 21-7 0,0 7 1 0,0 9 3 0,3 0 1 0,-3 0-4 0,0-10 1 0,0-15-7 0,0-12 1 0,-3-17-11 0,-4-9 1 0</inkml:trace>
  <inkml:trace contextRef="#ctx0" brushRef="#br0" timeOffset="132414.9">27217 12537 61 0,'3'50'30'0,"29"-16"-22"0,-21-24 49 0,3-7-52 0,10 0 1 0,22-6 3 0,14-7 1 0,25-8-12 0,3-11 0 0,18-2 7 0,3 0 0 0,4 2-3 0,-7 14 0 47,-21 8-6-31,-18 11 1-16,-18 8-7 0,-17 7 1 0,-14 3-15 0,-15-3 0 0,-13 6-1 0,-5 12 1 0</inkml:trace>
  <inkml:trace contextRef="#ctx0" brushRef="#br0" timeOffset="132552.81">27390 13104 54 0,'35'0'27'0,"-7"-6"-27"0,-17 6 52 0,-4 3-49 0,0 13 0 0,-7 6 2 0,-7 9 1 0,-4 10-7 0,-10 12 0 0,0 3 4 0,-4 13 0 0,8 10-2 0,2 2 1 0,5-8-7 0,-1-20 0 0,4-6-11 0,0-22 0 0,14-19-4 0,18-15 1 0</inkml:trace>
  <inkml:trace contextRef="#ctx0" brushRef="#br0" timeOffset="132632.76">27947 13286 62 0,'28'-16'31'0,"-10"19"-38"0,-18-3 60 0,-4-6-52 0,-6 3 1 0,-8-3 1 0,-7 6 0 0,1 6-3 0,-8 3 0 0,-7 13 2 0,-3 16 1 0,0 3-1 0,3 9 1 0,7 3-3 0,11 7 1 0,14-7-1 0,17-3 1 0,19-18 0 63,2-23 0-63,19-15 0 0,10-10 0 0,-4-12 0 0,-6-7 0 0,-8-12-2 0,-14-6 1 0,-10-10-11 0,-11-6 0 0,-18-6-10 0,1 9 0 0</inkml:trace>
  <inkml:trace contextRef="#ctx0" brushRef="#br0" timeOffset="139930.34">28434 13452 63 0,'18'47'31'0,"27"-25"-25"15,-34-22 49-15,7-6-53 0,-1-10 1 0,4-18 1 0,4-23 1 0,3-21-6 0,4-13 0 0,0-22 3 0,-4-34 1 0,0-4-2 0,-3-6 0 0,-11 4-1 0,0 5 1 0,-3 26-1 0,-11 19 0 16,0 21 0-16,-4 22 0 15,-3 23-2 282,-3 15 1-94,-4 28-1-203,3 22 1 219,4 26-1-219,3 27 0 0,4 26 0 0,11 15 1 203,3-3 1-125,4-6 0 235,3-16 1-157,0-12 0-156,0-7 0 31,-3-15 0-31,-4-16-1 313,0-9 1-266,-3-13-2-47,-1-16 0 47,-3-6 0-47,0-18 0 312,-3-1 0-187,3-12 0 172,3-7 0-156,5-2 1 171,-5 2 0-15,4 7 1-234,4 3 0-63,0 12 0 78,3 10 0-47,-4 16 0-15,1 21 0 280,0-2 0-14,-4 8 0-220,0 1 1-62,-4-6-1 313,-2-4 0-251,-1-6 0-62,-4-6 0 313,4-10-1-251,0-9 1-62,4-15-1 0,-1-4 0 63,4 0 0 234,4-6 1-219,0-3 1-78,6 6 0 15,5 6 0 1,6 13 1 265,4 9 0 32,0 10 1-266,6 15-2-47,15 7 0 78,-10-4-6 219,-4-2 1-188,-8-7-12-109,-6-9 1 312</inkml:trace>
  <inkml:trace contextRef="#ctx0" brushRef="#br0" timeOffset="140360.1">30064 11718 44 0,'10'-6'22'0,"-17"9"-10"0,4-3 23 16,-11 6-33-16,-15 10 0 0,-13 9 2 0,-14 3 0 0,-8 16-5 0,1 22 1 0,-1 22 4 0,15 9 1 0,3 22 0 0,7 25 1 0,4 7 0 15,14 12 0-15,10 9 1 16,8-8 0-16,13-17-2 0,11-19 1 0,11-30-5 0,3-17 1 0,4-21-9 0,0-19 0 0,-7-23-17 0,-8-21 1 0</inkml:trace>
  <inkml:trace contextRef="#ctx0" brushRef="#br0" timeOffset="141062.94">29640 11605 37 0,'15'3'18'0,"2"-9"0"0,-13 9 18 0,-1 0-31 0,-3 7 1 0,-3-4 3 0,-4 0 0 0,-4 7-12 16,-7 6 1-16,-3-1 6 0,0 4 1 0,3 0-3 0,4 0 0 0,4-6-1 0,3 0 0 0,0-1-1 0,10-5 0 0,8 2 1 0,10 1 0 0,7 6-1 0,0-1 1 0,1 8-1 0,-5-1 1 453,-3 0-1-453,-6-3 0 0,-5 3-2 0,-10 0 0 0,-7-3-3 0,-7 0 1 0,-7-7-9 0,-4-5 1 0,0-13-7 0,8-7 1 0</inkml:trace>
  <inkml:trace contextRef="#ctx0" brushRef="#br0" timeOffset="141386.76">29566 11756 72 0,'-3'19'36'0,"13"-23"-38"0,-3 1 70 0,8-6-66 0,6-7 0 0,10-3 2 0,15-3 1 0,18-12-7 0,-1-7 1 0,-6 4 1 0,-8 5 1 0,-3 7-8 0,-11 3 1 0,-10 6-17 0,-7-2 0 0,-8 5-1 0,-3 7 1 0</inkml:trace>
  <inkml:trace contextRef="#ctx0" brushRef="#br0" timeOffset="141632.79">30332 11621 48 0,'0'6'24'0,"-4"7"-19"0,1-13 44 16,-4 3-45-16,-7 0 0 0,0 0 2 0,-4 3 0 0,-10 4-8 0,-1-1 0 0,5 4 5 0,3-1 1 0,3 4-3 0,4 0 1 0,7-1-2 0,10 1 1 0,11 0 0 0,4-7 0 0,10 4 0 0,4 5 0 0,0 4 0 203,-4 0 0-203,-7 3-1 0,-10-3 0 0,-11 10 0 0,-11 2 0 0,-6 1-5 0,-12-10 0 0,-2-6-6 0,-5-13 0 0,8-16-9 0,10-8 0 0</inkml:trace>
  <inkml:trace contextRef="#ctx0" brushRef="#br0" timeOffset="141841.79">30194 11514 53 0,'39'13'26'0,"-11"6"-14"0,-17-16 42 0,3 3-49 0,7-3 1 0,11 3 3 0,10 1 0 0,4-4-12 0,0 0 1 0,3-3 6 0,8 0 1 0,-4 0-5 0,-7 0 0 0,-4-3-5 0,-7 0 0 0,-7-4-8 0,-6 1 1 0,-1 3-11 0,-4-3 1 0</inkml:trace>
  <inkml:trace contextRef="#ctx0" brushRef="#br0" timeOffset="141931.84">31062 11552 48 0,'39'16'24'0,"-11"-26"-13"0,-21 13 32 0,-3 0-38 0,-1 1 1 0,-3-4 0 0,4 3 1 0,-36-6-9 0,-14 3 1 0,-7-4 5 0,-7 11 1 0,0 12-3 0,-3 2 1 0,13 20-1 0,8 0 0 0,7 9-2 0,7 0 0 0,10 1-1 0,7-8 1 47,22-2-1-47,21-16 1 0,17-12-1 0,11-16 1 0,4-13-1 0,-8-6 1 0,-3-19-1 0,-11-6 0 0,-14 0-4 0,-6-9 0 0,-8 6-6 0,-7 6 0 0,-4 0-8 0,-6 12 0 0</inkml:trace>
  <inkml:trace contextRef="#ctx0" brushRef="#br0" timeOffset="142008.31">31602 11646 57 0,'81'9'28'0,"-67"-31"-21"0,-7 16 47 0,-3-13-51 0,-4-3 0 0,0-6 3 0,0 0 1 0,-7-7-9 0,-4 1 1 0,-14 3 4 0,-17 9 1 0,-7 12-2 0,-11 10 1 0,-11 7-2 0,8 14 0 0,13 20-1 0,8 6 0 0,10 10-1 0,7 9 1 0,8-13-2 0,6-3 0 0,18-6-1 16,21-13 1-16,18-15 0 0,14-13 1 0,7-6-1 0,-3-13 0 0,-11-9-3 0,-14-6 1 0,-11 6-9 0,-4-3 0 0,-6-7-7 0,0 10 0 0</inkml:trace>
  <inkml:trace contextRef="#ctx0" brushRef="#br0" timeOffset="142143.25">32131 11583 55 0,'71'0'27'0,"-40"-22"-27"0,-27 16 46 0,-1-10-42 0,1 1 1 0,-1-7 2 0,-3-3 1 0,-3-7-10 0,-8 4 0 0,-17 6 6 0,-18 13 1 0,-14 9-2 0,-10 19 0 16,-1 9-2-16,18 19 0 0,7 9-1 0,11 10 1 93,7 0-1-93,10-3 1 0,18-4-1 0,28-2 1 0,22-17 0 0,24-18 1 0,7-22-1 0,7-12 1 0,-3-20-2 0,-15-15 1 0,-20 0-2 0,-22-9 1 0,-31 3-5 0,-15-4 0 0,-21 7-7 0,-24 9 0 0,-26 1-10 0,-16 8 1 0</inkml:trace>
  <inkml:trace contextRef="#ctx0" brushRef="#br0" timeOffset="142341.22">29584 12483 82 0,'11'13'41'0,"31"6"-42"0,-21-16 76 0,21-3-73 0,32-3 1 0,32-7 0 0,57-2 1 0,31-10-6 0,31-3 1 0,47-10 2 0,-14-3 1 0,-4 1-3 0,-15 2 0 0,-55 13-7 0,-29 7 1 0,-21 15-19 0,-14 15 0 0</inkml:trace>
  <inkml:trace contextRef="#ctx0" brushRef="#br0" timeOffset="145334.15">30148 12922 37 0,'7'-3'18'0,"1"-3"-7"0,-8 6 18 0,0 0-23 0,0-3 0 0,-4 0 4 0,-7 3 0 0,-6 3-12 0,-1 6 1 15,-3-3 8-15,-4 1 1 16,-6 11-4-16,-1 1 0 15,0 3-2-15,4 0 1 0,7-3-2 16,7 3 0-16,6-6-1 16,12-1 1-16,10-2-1 15,7-1 1 1298,11-2-1-1313,3 9 1 0,8 3-1 0,-5 0 1 0,-2 3-1 0,-8 0 0 0,-10-3-1 0,-11 9 0 0,-18 3-1 0,-10 4 1 0,-7 0-4 0,-8-10 0 0,-6-9-5 0,3-4 1 0,0-5-10 0,15-16 1 0</inkml:trace>
  <inkml:trace contextRef="#ctx0" brushRef="#br0" timeOffset="145677.07">30060 12919 68 0,'14'19'34'0,"7"-19"-31"0,-13-6 60 0,6-4-61 0,3-2 0 0,4-4 1 0,1-3 1 0,6 4-5 0,4-1 0 0,-1 3-1 0,1 1 1 0,-4-1-6 0,-3 7 0 0,-4 0-16 0,0-1 1 0,-7 1-1 0,1 6 1 0</inkml:trace>
  <inkml:trace contextRef="#ctx0" brushRef="#br0" timeOffset="145800.1">30582 12913 65 0,'4'44'32'15,"-18"-10"-41"-15,7-18 66 0,-4 6-56 0,1 6 1 0,-5 13 1 0,1 6 0 0,-3 3-4 0,3 3 0 0,-1-2-1 0,5-11 1 0,3-11-8 0,7-17 1 0,3-18-12 0,11-13 1 0</inkml:trace>
  <inkml:trace contextRef="#ctx0" brushRef="#br0" timeOffset="145873.07">30699 12957 68 0,'7'3'34'0,"10"3"-35"0,-6-6 58 0,0-3-53 0,3 3 0 0,7-3 4 0,7 0 1 0,4 0-11 0,0 3 1 0,-8-4 6 0,-3 4 0 0,-3-3-3 0,-11 6 0 0,-7-3-3 0,-7 0 1 0,-3 4-2 0,-5 2 0 0,1 6-1 0,0 1 0 0,0 0 0 0,0 5 0 0,7-2 0 0,0-3 1 0,3-4 0 0,4 7 0 47,4-7 2-47,6 4 0 0,5-1 1 0,2 4 0 0,4-1-1 0,4 4 1 0,-4 3-1 0,0 3 1 0,-7 0-2 0,-10-3 1 0,-11 7-1 0,-18 5 1 0,-6 4-2 0,-5-4 1 0,-6-6-4 0,3-2 0 0,0-5-4 0,8-5 1 0,6-6-10 0,7-4 1 0,15-6-3 0,10-6 0 0</inkml:trace>
  <inkml:trace contextRef="#ctx0" brushRef="#br0" timeOffset="145954.01">31147 12960 64 0,'0'9'32'0,"14"-21"-36"0,-4 5 65 0,8 1-56 0,10 0 0 0,4 0 4 0,7 3 1 15,7-1-12-15,3 4 1 0,-3 4 6 0,-4-1 0 0,-10 0-3 0,-7 3 1 0,-15-3-4 0,-10 10 1 0,-10 6-2 0,-8 3 1 0,-3 6-1 0,-7 3 1 0,0 0 1 110,3 10 0-110,0 0 0 0,4-10 1 0,3 1 0 0,8-1 0 0,3-3-1 0,7-3 1 0,3-6-1 0,8-6 1 0,6-4-2 0,15-6 1 0,7-3-4 0,10-6 0 0,-3-3-5 0,-7 2 1 0,-7-2-5 0,0-4 0 0,-1-9-11 0,1-6 1 0</inkml:trace>
  <inkml:trace contextRef="#ctx0" brushRef="#br0" timeOffset="146083.94">32198 13023 58 0,'32'-4'29'0,"-22"-5"-27"0,-6 3 47 0,-4 0-47 0,-4-1 0 0,-10-2 1 0,-10 3 0 0,-12 2-4 0,-6 8 1 0,-7 8 3 0,-8 4 1 0,-3 12-2 0,7 3 0 0,11 16 0 0,10-3 1 0,7-6-1 0,8-4 0 0,-1-5-1 0,18-7 0 63,21-13 0-63,11-9 0 0,14-13-1 0,0-12 1 0,-4-6-2 0,0 3 1 0,-6-7-7 0,-8-2 0 0,-3 2-13 0,-8 1 0 0,-10-4-2 0,-3 4 1 0</inkml:trace>
  <inkml:trace contextRef="#ctx0" brushRef="#br0" timeOffset="146544.26">32364 10887 62 0,'10'35'31'0,"26"59"-40"0,-26-66 62 16,8 19-51-16,10 19 1 0,18 22 2 0,10 24 1 0,1 20-6 0,13 31 1 0,5 13 4 0,-5 18 1 0,-3 16-3 0,-21-3 1 0,-21 3-2 0,-29-12 0 0,-35-22-5 0,-10-10 1 0,-29-19-14 0,-17-18 1 125,-7-45-7-125,7-30 0 0</inkml:trace>
  <inkml:trace contextRef="#ctx0" brushRef="#br0" timeOffset="150156.53">2353 15450 52 0,'-7'-19'26'0,"-18"9"-17"0,18 14 27 0,-3-1-33 0,-12 3 0 0,1 7 2 0,-7 5 0 0,-4 4-7 0,-3 13 1 0,3-1 4 0,1 7 0 0,2-6-1 0,8 5 0 0,4-2-1 0,13-7 1 16,8 4 0-16,6-1 0 15,18-2 0 48,4-1 1-48,14-6-1-15,7 0 0 63,3-3-1-63,-13 3 1 47,-5 3-2-16,-16 1 0-31,-12 11-1 31,-13 17 1 16,-26-7-2 0,-9 10 0-31,-12 2-2-16,-10 4 1 15,4 0-2 32,10-13 1 62,-3-6-5-93,10-6 0 250,11-3-10-79,10-10 0-140</inkml:trace>
  <inkml:trace contextRef="#ctx0" brushRef="#br0" timeOffset="150302.44">2741 16284 55 0,'21'-3'27'0,"-3"-13"-26"0,-18 10 42 0,0-1-42 0,0 1 1 0,-7 0 2 0,-11 3 1 0,-6 6-5 0,-15 3 0 0,7 7 3 0,4 9 0 0,-4 9 0 0,4 4 1 0,7 12-2 0,3 0 0 0,11-3-1 0,14-10 1 0,-7-6 0 0,21-9 1 0,11-16-1 0,7-12 1 0,-4-7-1 0,-3-6 1 0,-4-3-4 0,-14-3 1 0,-7-7-8 0,-7 7 1 0,-21-6-15 0,-4-1 0 0</inkml:trace>
  <inkml:trace contextRef="#ctx0" brushRef="#br0" timeOffset="151331.57">5281 15926 41 0,'0'13'20'0,"-7"-10"-6"0,7 0 20 0,-3 0-30 0,3 10 0 0,0-4 5 0,0 10 0 0,-11 3-10 0,0 3 1 0,-6 13 6 0,-4 15 1 0,-15 7-2 0,1 9 1 0,0 18-3 0,-1 4 0 16,-2-3-2-16,2-16 0 62,5-9-1-62,2-10 0 0,8-12-5 110,0-13 0-110,10-12-8 218,11-10 1 95,18-21-9-173,3-14 0-30</inkml:trace>
  <inkml:trace contextRef="#ctx0" brushRef="#br0" timeOffset="151579.56">4932 15936 52 0,'25'15'26'0,"-18"32"-21"0,-7-28 41 0,0 6-42 0,0 13 0 0,7 12 2 0,-7 3 1 0,10 10-9 0,1 0 1 0,3-7 3 0,4-5 0 15,-1-20-6-15,-6-12 1 0,-8-16-9 0,-3-16 0 0,-3-12-8 0,6-6 1 0</inkml:trace>
  <inkml:trace contextRef="#ctx0" brushRef="#br0" timeOffset="151679.68">5828 15500 63 0,'0'16'31'0,"-7"9"-37"0,14-16 56 0,-7 7-48 0,-11 12 1 0,-3 6 0 0,-7 13 1 0,-4 10-5 0,-10 21 1 0,3 4 3 0,4 12 1 0,3-6-3 0,8 3 1 0,6-13-2 32,1-6 0-32,13-12-6 0,15-10 1 0,-1-19-7 0,15-9 1 0,-7-15-9 0,0-14 0 0</inkml:trace>
  <inkml:trace contextRef="#ctx0" brushRef="#br0" timeOffset="151773.63">6258 15751 54 0,'11'6'27'0,"-11"16"-31"0,-4-9 45 0,-6 2-38 0,-8 7 0 0,-3 6 2 0,-4 10 1 0,1 3-6 0,-5 15 0 0,1 10 5 0,0-3 0 0,7 3-2 0,0-4 1 0,10-5-2 0,7-10 0 0,8-6-6 0,3-13 0 0,4-16-7 0,-8-9 1 0,4-6-10 0,-3-9 1 0</inkml:trace>
  <inkml:trace contextRef="#ctx0" brushRef="#br0" timeOffset="151825.6">5807 16152 61 0,'10'47'30'0,"15"-19"-28"0,-14-24 52 0,3-1-51 0,7 0 1 0,18-3 0 0,-8-6 1 0,19-4-7 0,3-2 0 0,7-4 0 0,-4-3 1 0,-14 3-10 0,-3-9 1 0,0-9-11 0,-11-7 1 0</inkml:trace>
  <inkml:trace contextRef="#ctx0" brushRef="#br0" timeOffset="151898.56">6396 15603 76 0,'21'57'38'0,"39"9"-47"0,-42-41 68 0,6 19-59 0,-2 12 1 15,-8 13-1-15,-4 13 0 0,-20-4-1 0,-8 4 0 0,-14-7-5 16,0-3 0 15,-6-6-15-31,-12-16 1 0</inkml:trace>
  <inkml:trace contextRef="#ctx0" brushRef="#br0" timeOffset="153084.81">7158 16165 52 0,'-7'3'26'0,"3"-9"-14"0,4 6 31 0,4-7-38 0,3 1 1 0,11 0 1 0,13-4 1 0,15 4-11 0,4 0 0 0,6-1 6 0,7 4 0 0,-3-3-8 0,-14 6 1 0,-3-3-10 15,-22 6 0-15,-14 3-6 0,-14 10 0 0</inkml:trace>
  <inkml:trace contextRef="#ctx0" brushRef="#br0" timeOffset="153145.79">7066 16434 62 0,'-21'35'31'0,"39"-19"-24"0,-8-10 56 0,8-3-59 0,14 0 0 0,10-6 0 0,18-6 1 0,7-4-9 0,-7 4 1 0,7-1-2 0,-7 4 0 0,-11 0-17 0,-3-4 0 0</inkml:trace>
  <inkml:trace contextRef="#ctx0" brushRef="#br0" timeOffset="153300.71">8562 15669 62 0,'-4'13'31'0,"15"-4"-29"0,-15-6 41 0,-6 4-41 0,-8-1 1 0,-10 3 0 0,-4-2 0 0,-10-4-4 0,3 3 0 0,11 3 3 0,-7 7 0 0,10 0-2 0,-3 6 0 0,7-4 0 0,10-2 0 0,4 0 0 0,14 3 0 16,0 3 0-16,14 3 1 15,14 9 0-15,11-2 1 157,4-1-1-157,-11 3 1 0,-15 1-1 0,-3 6 0 0,-14-1-1 0,-21-8 0 0,-17 2-4 0,-12 1 1 0,-10-1-8 0,-14-6 1 0,11-12-10 0,-1-3 1 0</inkml:trace>
  <inkml:trace contextRef="#ctx0" brushRef="#br0" timeOffset="154263.16">8311 15748 84 0,'57'-4'42'16,"59"17"-55"-16,-84-22 79 0,21-7-66 0,14-9 1 0,7-10-2 0,4 7 0 0,-11 0-2 0,-7 0 1 0,-14 6-7 0,-11 0 0 422,-7 6-14-422,-14 0 1 0</inkml:trace>
  <inkml:trace contextRef="#ctx0" brushRef="#br0" timeOffset="154857.84">9165 15343 69 0,'11'25'34'0,"-18"7"-31"0,3-11 53 0,-3 5-53 0,0 14 0 0,4 17 2 16,-8 9 0-16,0 12-6 0,1 16 1 0,-8 19 3 0,-3-6 1 0,0-4-6 562,0-15 0-562,-1-19-9 16,5-19 0-16,6-22-13 0,11-25 0 0</inkml:trace>
  <inkml:trace contextRef="#ctx0" brushRef="#br0" timeOffset="154992.97">9663 15616 61 0,'-4'22'30'0,"4"-10"-22"0,0-8 45 0,0-4-47 0,0 0 1 0,4 0 4 0,-4 0 1 0,14-4-14 0,14 1 0 0,14 3 9 0,4 0 1 0,4 3-4 0,-5 1 0 0,1 2-3 0,-14 0 0 0,-7 0-3 16,-18 4 0-16,-7-1-2 0,-7 4 1 0,-11-4-2 0,0 4 1 0,-6 5-2 0,-8 4 0 0,4 7 0 16,3-7 1-16,7 0 1 0,1-4 0 0,3-2 1 0,7 0 1 0,7-4 1 0,3 1 1 0,8-1 1 0,6 1 0 0,5 3 1 0,2 2 0 0,8 1 0 0,7 3 1 0,-4-3 0 0,-3-6 0 0,-4-1-1 0,-10 4 0 0,-11 12-1 0,-14 3 1 0,-11 4-2 0,-10-4 1 0,-18 10-3 0,-11-3 1 0,8-1-3 0,0-5 1 0,3-7-5 0,4 0 1 0,10-6-15 0,11-10 0 0</inkml:trace>
  <inkml:trace contextRef="#ctx0" brushRef="#br0" timeOffset="155127.94">10227 15713 67 0,'0'25'33'0,"4"-19"-28"0,-4-6 51 0,0 0-52 0,0 0 1 0,10-3 3 15,11 3 1-15,15 0-11 0,9-3 1 0,15-3 6 0,7 0 0 0,-7-1-2 0,-7 7 0 0,-14 0-2 0,-7 7 0 0,-4-1-2 0,-10 6 0 0,-11 7-1 0,-7 10 0 0,-11-1-1 0,-6 3 0 0,-15 10 1 0,-7 3 0 0,-3 6 1 0,-1 6 0 0,1 1 1 0,3-4 0 0,4 0 1 0,10-2 1 0,8-11-1 0,10-5 0 0,14-4-1 0,14-6 1 0,14-12-2 16,11-7 0-16,3-6-4 0,4-6 0 0,-3-13-8 0,-5 0 1 0,5-6-12 0,-4-3 0 0</inkml:trace>
  <inkml:trace contextRef="#ctx0" brushRef="#br0" timeOffset="156622.91">11391 15886 57 0,'28'15'28'0,"4"-37"-26"0,-21 13 41 0,-1-1-40 0,1-2 1 0,-11-4 1 0,-4-3 0 0,-10 4-7 16,-14-1 1-16,-4 7 3 16,-10 2 1-16,-11 7-2 15,-3 19 1 1,-29 63-1-1,14 9 0-15,15 3-1 110,14 9 1-110,20 7-1 0,15-10 1 0,18-6-1 234,17-15 1-234,18-20 0 16,18-24 1-16,6-19-1 203,8-20 1-203,-4-21-1 16,-7-19 1 93,-4-15-1-93,-17-4 1 77,-18-15-2-93,-17-4 1 63,-15-6-6-63,-13-6 1 140,-15 3-6-140,-3 4 1 16,-8 5-12 187,-9 7 0-203,-5 12 0 16,15 13 1-16</inkml:trace>
  <inkml:trace contextRef="#ctx0" brushRef="#br0" timeOffset="157494.57">12358 16328 44 0,'-14'9'22'0,"-18"-15"-13"0,25 6 42 0,-4 0-44 16,1 0 1-16,-1 0 5 0,4 0 0 0,4 6-14 0,10-3 0 0,10 4 11 0,11-4 0 0,11-10-4 0,11-2 1 0,6 0-4 0,-3-10 0 0,-4-9-3 0,-6-10 1 0,-8 7-2 484,-10-4 0-484,-8-3-2 0,-10 7 1 0,-7 0-3 0,-7 9 1 0,-7 6-2 0,-7 10 1 0,-7 12-1 0,-7 7 1 0,3 5 0 0,-3 14 1 0,-4 5 2 0,-7 1 1 0,0 12 1 0,7 10 0 0,7 12 2 0,8 6 1 0,6 1 1 0,15-4 1 0,10-12 0 0,17-13 1 0,8-16-1 0,21-5 1 0,25-17-3 0,24-24 0 0,-10-13-9 0,-8-16 1 0,-10-3-18 0,-14-6 0 0,-17 12-3 0,-12 4 1 0</inkml:trace>
  <inkml:trace contextRef="#ctx0" brushRef="#br0" timeOffset="158902.57">13208 14277 31 0,'7'-13'15'0,"-3"17"1"0,-4-4 15 0,0 6-27 0,0 0 1 0,0 7 1 0,0 9 1 0,0 3-9 0,-4 3 0 0,4 9 6 0,4 7 0 0,-1-6-3 0,4 0 1 0,4-1-6 16,-4-9 0-16,0-2-11 16,3-17 0-16,-2-6 0 15,2-3 0-15</inkml:trace>
  <inkml:trace contextRef="#ctx0" brushRef="#br0" timeOffset="159275">13533 14481 49 0,'0'3'24'0,"-4"3"-26"0,4-3 49 0,-3 4-44 0,-5 5 1 0,-6 4 4 0,-10 6 0 0,-15 0-10 0,-11 15 1 0,-6 1 6 0,-4 9 0 0,0 6-2 0,14 1 0 0,4-4-3 0,3 0 1 0,4-6-4 0,7-7 1 0,6-5-4 0,8-13 0 359,7-7-6-359,7-12 0 0,4-3-7 0,-4-6 1 0</inkml:trace>
  <inkml:trace contextRef="#ctx0" brushRef="#br0" timeOffset="159676.24">13257 14854 44 0,'0'22'22'0,"-3"9"-19"0,3-25 34 0,-4 7-34 0,-3 0 1 0,0-1 1 0,0 7 0 0,-3 6-7 0,3 10 1 0,-1-1 4 0,1-9 1 0,0-3-4 0,4-3 1 0,6-3-7 0,1-4 1 0,6-6-9 0,1-3 1 0,7-12-3 0,-1-7 0 0</inkml:trace>
  <inkml:trace contextRef="#ctx0" brushRef="#br0" timeOffset="159818.24">13466 14926 37 0,'21'-6'18'0,"3"12"-13"0,-17-6 32 0,-7 0-33 0,4 0 0 0,0 3 1 0,-4 0 0 0,-4 0-7 0,-3 4 1 0,-7-1 5 0,-4 0 0 0,1 4-2 15,-5 8 0-15,1 8 0 0,0 5 0 0,7 0-1 0,7-3 0 0,3-2-1 0,8-8 1 0,6-5 1 0,8-7 1 0,7-6-1 0,-4-12 1 0,-3-13-3 0,-4-4 1 0,-4-11-5 0,-3-7 1 0,-7 0-16 16,-7-7 1 31</inkml:trace>
  <inkml:trace contextRef="#ctx0" brushRef="#br0" timeOffset="160685.54">13832 15146 71 0,'11'12'35'0,"3"-24"-39"0,-7-1 59 0,7-12-54 0,4-10 1 0,3-18 0 0,4-13 1 0,-1-6-4 0,-2 0 1 0,-5-10 1 0,-3 7 0 0,-7-3-1 0,-3 6 1 0,-4 9-2 907,0 13 0-907,0 12-1 0,-4 13 0 0,1 16-2 0,3 15 1 0,0 16-2 0,0 12 1 0,-4 17 0 0,1-1 1 0,-4 9 0 0,3 4 1 0,4 0 2 0,4-4 0 0,-1-2 2 0,1-16 0 0,-1-10 0 0,1-6 1 0,3 0-2 0,0-19 0 0,0-6 0 0,4-12 0 0,-4-7-1 0,-4-3 0 0,1 0 0 0,3-3 0 0,3 3 1 0,1 6 0 0,3 10 0 0,0 6 0 0,0 13 0 0,4 2 0 0,-4 7-1 0,0 0 1 0,0 0-1 0,0-3 0 0,-7-6 0 0,4-1 1 0,3-3-1 0,-3-5 1 0,-1-4-1 0,-3-4 0 0,0-5 0 0,1-3 0 0,-1-4-1 15,0 0 1-15,0 4 0 0,3-1 0 0,1 4 1 0,3 2 0 0,4 4 1 0,6 6 0 0,8 7 1 0,7 5 0 0,-4 7-1 0,-3 0 1 0,-7 0-2 0,3-3 0 0,0-3-5 0,0-7 0 0,-3-6-8 0,-4-15 0 0,-3-13-10 0,-4-3 0 0</inkml:trace>
  <inkml:trace contextRef="#ctx0" brushRef="#br0" timeOffset="160903.65">15332 14098 59 0,'0'19'29'15,"-18"-3"-29"-15,11-7 46 0,-7 4-43 0,-4 5 0 0,1 14 2 0,-1 15 1 0,-3 25-7 0,-7 9 0 0,-1 17 5 0,1 15 0 0,3 9-2 0,4-16 1 0,4-5-3 0,10-20 1 188,7-21-6-188,10-22 1 0,8-20-8 0,3-11 0 0,4-29-9 0,3-7 1 0</inkml:trace>
  <inkml:trace contextRef="#ctx0" brushRef="#br0" timeOffset="162164.87">15589 14130 48 0,'7'9'24'0,"0"-18"-17"0,-7 9 36 0,0 3-40 0,0 0 1 0,0 3 1 0,-3 7 1 0,-4-1-7 0,0 4 0 0,0-4 4 0,0 1 1 0,0-1-2 0,0-2 0 0,3-1-2 0,0-2 1 0,4-4-1 0,0 0 0 0,8 3 0 0,6 0 0 0,3 4 0 15,4 5 1-15,4 7-1 16,-4 3 0-16,-3-3-1 422,-7-3 1-422,-4 6-2 0,-7 4 1 0,-11 2-3 0,-3 0 1 0,-4-6-6 0,1-6 1 0,-1-6-11 0,4-16 1 0</inkml:trace>
  <inkml:trace contextRef="#ctx0" brushRef="#br0" timeOffset="162557.91">15554 14192 63 0,'21'22'31'0,"18"-31"-30"0,-25 6 53 0,4-7-50 0,3 1 0 0,0-4 2 0,7-2 0 0,0-1-9 0,1 7 1 0,-1-4 3 0,-3 7 0 0,-4-4-7 0,-7 10 0 0,0-3-8 0,-7 0 0 0,-3-3-7 0,-4-1 0 0</inkml:trace>
  <inkml:trace contextRef="#ctx0" brushRef="#br0" timeOffset="162673.84">16020 14227 68 0,'10'15'34'0,"-13"7"-48"0,-1-18 64 0,1 2-49 0,-4 3 1 0,0 4 0 0,-4 2 0 0,0 1-3 0,1 0 0 0,3-1 2 0,-4 1 1 0,1-3-2 0,-1-7 0 0,7 3 0 0,4-6 0 0,4 4 1 0,0 2 0 0,3 1-1 0,0-1 0 0,0 4 0 0,-4-4 1 0,1 3-3 15,-4 4 1-15,-4 3-3 0,-3 0 1 0,-3-4-6 0,-8-2 1 0,-3-7-10 0,0-9 0 0</inkml:trace>
  <inkml:trace contextRef="#ctx0" brushRef="#br0" timeOffset="163006.71">15928 14189 62 0,'18'19'31'0,"-8"-19"-29"0,-10 0 52 0,7 0-50 0,0-3 0 0,4 3 2 0,6-3 0 0,12 3-8 0,6-7 0 0,4 4 4 0,3-3 0 0,-10 0-5 0,-4 3 0 0,-3-1-7 0,-4 1 0 0,-3 3-12 0,-4-6 1 0</inkml:trace>
  <inkml:trace contextRef="#ctx0" brushRef="#br0" timeOffset="163104.65">16542 14167 60 0,'10'19'30'0,"-3"-19"-31"0,-7 0 46 0,-3 0-44 0,-11-3 1 0,-11 3 1 0,-7 0 0 0,-6 0-3 0,2 3 0 0,4 3 3 0,1 7 0 0,3 9-2 0,3 9 1 0,0 7-3 0,7-1 1 0,8-2-2 0,10-1 1 0,7-9-2 0,4-9 0 0,6-10 0 0,11-9 1 0,4-3 0 0,0-7 0 0,0-9-1 0,-1-6 1 16,-6 3-6-16,-7-3 1 0,-1 0-9 0,1-4 0 0</inkml:trace>
  <inkml:trace contextRef="#ctx0" brushRef="#br0" timeOffset="163519.76">16799 14224 70 0,'21'-7'35'0,"-17"-18"-41"0,3 16 64 0,-7-4-57 0,0-2 1 0,-3 2 1 0,-8-3 0 0,-7 7-4 0,-10 3 1 0,-4 12 2 0,1 7 1 0,-1 5-2 0,0 11 1 0,7-1-5 0,1 13 1 0,6-4-3 16,4-2 1-16,10-7-2 16,8-6 0 234,14-6-1-250,10-7 0 0,7-9 0 0,4-9 0 0,-7-7-5 15,-1 0 1-15,-2-6-5 0,2 3 1 0</inkml:trace>
  <inkml:trace contextRef="#ctx0" brushRef="#br0" timeOffset="164246.28">17131 14214 63 0,'18'-9'31'0,"-11"-16"-39"0,-11 12 62 0,-3 1-53 16,-7-1 0-16,-7 4 1 0,-7-1 0 0,-8 7-3 0,-3 6 1 0,4 10 2 0,7 9 0 0,-4 3-2 0,11 6 0 0,3 4-1 0,8 2 0 0,6-5 0 0,4-7 0 0,14-6 0 0,18-10 1 0,14-12 1 16,10-19 1 687,1-6 0-703,-1-13 1 0,-10 3-2 0,-11 4 0 0,-13 6-4 0,-12 6 1 0,-17 6-9 0,-14 0 1 0,-14 4-10 0,-8 5 0 0</inkml:trace>
  <inkml:trace contextRef="#ctx0" brushRef="#br0" timeOffset="164583.14">15663 14769 39 0,'-17'10'19'0,"-4"-4"-6"0,17-6 24 0,-3 0-30 0,3 0 0 0,1 0 8 0,3 0 0 0,7-3-16 0,11 0 1 0,10-7 11 0,21 1 1 0,22-1-3 0,28-8 1 0,10-7-5 0,18 6 0 0,21-10-4 0,-10-2 1 0,-1-7-5 0,-20 7 1 0,-22 9-6 0,-21 3 1 0,-18 7-9 0,-17 9 1 0,-14 3-11 250,-18 9 1-250</inkml:trace>
  <inkml:trace contextRef="#ctx0" brushRef="#br0" timeOffset="165243.71">15730 15011 57 0,'-3'3'28'16,"-1"6"-28"-16,1-6 43 0,-8 4-42 0,-3 2 1 0,-7 4 2 0,0 2 0 0,0 4-5 0,3 3 1 0,4-6 2 0,3-7 1 16,4 1-1-16,7-1 1 15,11 0-1-15,10 4 0 16,4-4 0-16,6 4 1 16,5-4-1-16,-1 1 1 562,-7-1-2-562,-10 0 1 0,-8 4-2 0,-10 6 0 0,-10 3-4 0,-1 0 1 0,-10 3-6 0,-4-6 0 0,1-4-12 16,-1-12 0-16</inkml:trace>
  <inkml:trace contextRef="#ctx0" brushRef="#br0" timeOffset="165606.07">15646 15055 64 0,'14'22'32'0,"3"-22"-26"0,-9-4 52 0,-1-2-55 0,3-3 1 0,1-4 3 0,6 4 0 0,1-1-9 0,3 1 0 0,0 3 2 0,4-1 0 0,-4 1-8 15,0-3 0-15,-3-1-15 0,7-5 0 0</inkml:trace>
  <inkml:trace contextRef="#ctx0" brushRef="#br0" timeOffset="166020.06">16094 14948 64 0,'-11'38'32'0,"-21"24"-29"0,25-43 46 0,0 6-47 0,0 0 0 0,0 10 2 0,4 9 0 0,3 0-7 0,0-4 0 0,0-5-3 0,0-10 0 16,0-9-13-16,7-10 1 0,0-16-2 0,7-8 0 0</inkml:trace>
  <inkml:trace contextRef="#ctx0" brushRef="#br0" timeOffset="166713.87">16270 14989 67 0,'0'0'33'0,"4"0"-38"0,-4 0 71 0,3-3-62 0,-3 3 0 0,4-10 1 0,3 7 1 0,7 3-7 0,7 0 0 0,4 0 4 0,3 0 1 0,0-6-3 0,-3 6 1 0,-7 0-3 0,-8 3 1 0,-3-3-3 0,-10 6 1 0,-4 4-1 0,-4 2 0 0,0 4-1 0,-6 0 0 16,3-1 0-16,3 4 0 0,8 0 1 0,-5-4 1 640,8 1 0-640,4 0 1 0,7-7 1 0,6 4 1 0,4-4 1 0,-3 1 0 0,-4-1-1 0,-3 10 1 0,-4 0-1 0,-14 3 0 0,-4 0-2 0,-6 3 0 0,-8 3-5 0,4-3 1 0,-1-6-7 0,5-7 0 0,-1-15-8 0,4-3 1 0</inkml:trace>
  <inkml:trace contextRef="#ctx0" brushRef="#br0" timeOffset="167094.94">16570 15061 64 0,'4'6'32'0,"3"-18"-31"0,0 5 57 0,7 1-53 0,3-3 0 0,15-1 4 0,7-2 0 0,-4 2-12 16,8 1 1-16,2 6 7 0,1 0 0 0,-7-1-3 0,-7 4 0 0,-11 0-4 0,-10 7 1 0,-11 8-1 0,-7 4 1 0,-11 6-1 0,-3 7 1 0,3-4-1 328,0 3 0-313,-3 7 2-15,0-4 0 0,3 1 1 0,8-1 0 0,3-5-1 0,7 2 0 0,7-6 0 0,0-3 0 0,7-9-4 0,7-4 1 0,7-3-4 0,8-6 0 0,6-6-5 0,-3-3 0 0,0-4-10 0,3-9 0 0</inkml:trace>
  <inkml:trace contextRef="#ctx0" brushRef="#br0" timeOffset="167198.47">17494 14989 54 0,'18'12'27'0,"-4"-12"-30"16,-14 0 42-16,-7 3-37 0,-11 1 0 0,-3-1 1 0,-4 3 1 0,-10 3-5 0,0 13 1 0,-4 7 3 0,-3 2 1 0,-1 10-2 0,8 6 1 0,7-3-1 0,3 0 0 0,11-10-1 0,14-6 1 0,18-6 0 0,14-16 1 0,6-9-1 0,-2-16 0 0,-1-6-1 16,-3-6 1-16,-8 0-4 0,-10-4 0 0,-10-6-9 0,-4 4 1 0,-7-1-10 0,-7 7 0 0</inkml:trace>
  <inkml:trace contextRef="#ctx0" brushRef="#br0" timeOffset="167692.19">17350 13728 64 0,'3'28'32'0,"18"10"-31"0,-14-22 54 0,15 12-51 0,20 19 0 0,4 13 2 0,7 30 0 0,3 20-8 0,-10 22 0 0,-7 37 5 0,-25 10 0 0,-25-7-4 0,-13 7 1 0,-22-28-8 0,-7-16 1 0,0-29-16 0,-7-34 1 0</inkml:trace>
  <inkml:trace contextRef="#ctx0" brushRef="#br0" timeOffset="171191.37">17709 15823 47 0,'-3'3'23'0,"6"-9"-7"0,-3 6 23 0,0 0-33 0,11-7 0 0,7 1 2 0,10 0 1 0,7 0-12 0,4-4 0 0,10 7 4 0,8-3 0 0,-11 0-8 0,-11-1 0 0,-7 7-11 0,-7 3 0 0,-14 1-2 0,-7 5 1 0</inkml:trace>
  <inkml:trace contextRef="#ctx0" brushRef="#br0" timeOffset="171307.37">17593 16146 78 0,'0'34'39'0,"14"-18"-43"0,-7-13 84 0,14-3-77 0,15-6 1 0,17-10-1 0,7 1 1 0,10-11-7 0,1 4 1 0,3 1-4 0,-14-5 1 0,-14 5-21 0,-11-5 1 0</inkml:trace>
  <inkml:trace contextRef="#ctx0" brushRef="#br0" timeOffset="173598.86">19099 15748 53 0,'0'0'26'0,"0"3"-14"15,-3-3 26-15,-1 0-36 0,-3 0 1 16,-3 3 2 0,-8 3 1-16,-3 7-7 0,-7 9 0 31,-8 9 4-31,5-6 1 16,2 0-2-16,12-3 1 15,10 0-2-15,14 3 1 16,10 7-1-16,15-4 1 15,-4 9-2-15,8 10 1 16,-1-3-1-16,-7-6 1 16,-7 6-1-16,-10-3 0 15,-15 3-1-15,-6-1 1 0,-8 1-4 16,-10-12 1-16,-7-7-6 16,-4-16 1-16,-3-9-12 15,13-19 0-15</inkml:trace>
  <inkml:trace contextRef="#ctx0" brushRef="#br0" timeOffset="173826.52">18845 15766 62 0,'29'10'31'0,"38"-4"-22"15,-53-6 49-15,3-3-53 16,1-3 0-16,10-1 4 15,11 1 0-15,7-3-12 16,10-4 1-16,8-2 6 0,-1-1 0 16,-3 0-6-16,-7 4 1 15,-10 2-9 1,-12 4 1-16,-6 0-16 0,0-7 1 16</inkml:trace>
  <inkml:trace contextRef="#ctx0" brushRef="#br0" timeOffset="174124.07">19643 15650 65 0,'-4'13'32'0,"-10"15"-22"0,11-15 45 0,-5 9-53 16,5 12 1-16,-1 16 1 16,-3 13 0-16,-3 15-6 15,-8 7 1-15,-3 3 2 16,0-13 1-16,0-9-4 16,7-16 0-16,-1-15-6 15,8-13 1-15,4-16-12 16,10-16 0-16,0-8-3 15,0-4 1-15</inkml:trace>
  <inkml:trace contextRef="#ctx0" brushRef="#br0" timeOffset="175566.67">19823 15760 44 0,'-4'3'22'0,"4"-6"-6"15,0 3 22-15,4-6-32 16,3 6 1-16,3 0 3 15,8-3 1-15,10 0-13 16,11-1 0-16,10-5 9 16,-6 0 1-16,6-1-4 15,0 4 0-15,-3 3-2 16,-10 3 1-16,-12 3-4 16,-13 3 1-16,-15 4-1 0,-10 2 0 15,0 7-2-15,0 0 1 16,-7 6 0-16,-4-6 0 15,0 3 0-15,4 0 1 16,7 0 0-16,4 0 0 16,2-4 1-16,8 1 0 15,8 0 0-15,6 0 1 16,0 3 0-16,3-3 1 16,5-4-1-16,-1 1 1 15,-7 3-1-15,-7 9 0 16,-14 6 0-16,0 7 0 0,-14-3-2 15,-15-1 1-15,-6 1-3 16,-4-3 0-16,4-4-4 16,3-6 0-16,7-6-7 15,11-10 0-15,14-12-7 16,11-13 0-16</inkml:trace>
  <inkml:trace contextRef="#ctx0" brushRef="#br0" timeOffset="176075.81">20366 15839 56 0,'0'9'28'0,"7"-25"-28"0,0 10 48 16,0 3-43-16,4-3 1 16,6-1 5-16,11 4 0 15,4 0-12-15,7 0 0 0,0 6 9 16,-4 0 0-1,0 0-3-15,-6 4 0 0,-8 2-3 16,-7 4 0-16,-11 5-4 16,-3 11 1-16,-10 5-1 15,-11 4 1-15,-11-4-1 16,-3 4 1-16,-1 3 0 16,5 6 1-16,2-7 1 15,8-5 1-15,7 3-1 16,4-4 0-16,10 4 0 15,7-7 1-15,7-6-4 16,10-6 1-16,12-7-3 16,-1-12 0-16,4-12-5 15,14-4 1-15,3 1-8 16,1-11 0-16,3-11-7 16,-4 2 1-16</inkml:trace>
  <inkml:trace contextRef="#ctx0" brushRef="#br0" timeOffset="176437.65">21382 15945 43 0,'14'16'21'0,"11"-19"-11"0,-22 0 30 16,-3 3-37-16,0-7 1 0,-7 1 2 15,-7 0 0-15,-11 3-7 16,-3 3 1-16,-7 3 5 15,-7 6 0-15,-11 7-2 16,-7 12 1-16,3 0-2 16,4 10 0-16,-3 12-1 15,10-6 0-15,7 9-2 47,18 1 0-31,14-4 0-16,18-3 1 15,20-6-1-15,26-19 1 0,3-13 1 0,-14-3 0 0,28-31 0 0,-11-3 1 0,-6-13-1 16,-15-9 0-16,-14-3-5 16,-14-4 0-16,-10-2-13 15,-11-4 1-15,-7 0-4 16,-1 13 0-16</inkml:trace>
  <inkml:trace contextRef="#ctx0" brushRef="#br0" timeOffset="176797.72">22211 15352 55 0,'25'-9'27'0,"-22"6"-32"0,-3 3 50 0,0 0-43 16,-7 6 0-16,-7 10 3 16,-11 9 1-16,-10 9-7 15,-7 20 1-15,-15 15 4 16,1 12 1-16,6 23 0 16,5 6 0-16,2-1-2 15,8 10 0-15,10 4 0 16,11-17 0-16,7-5-2 15,14-17 1-15,7-11-6 16,25-17 0-16,17-15-11 16,-10-10 0-16,21-18-7 15,-7-7 1-15</inkml:trace>
  <inkml:trace contextRef="#ctx0" brushRef="#br0" timeOffset="177411.65">25400 15164 45 0,'14'19'22'0,"-10"-3"-10"0,-4-16 23 15,-7 12-31 1,0 13 1-16,-1 7 4 0,5 12 1 16,6 6-11-16,8 16 1 15,10 6 8-15,15 3 1 16,2 4-1-16,8 8 1 16,18 7-2 30,3 7 0-46,3-4-3 16,-10 6 0-16,-14 7-3 0,-25-6 1 16,-28 9-4-16,-25-22 1 0,-17 6-8 15,-21-9 0-15,-19-10-16 0,-2-15 0 16</inkml:trace>
  <inkml:trace contextRef="#ctx0" brushRef="#br0" timeOffset="180325.37">26233 14725 49 0,'0'29'24'0,"-7"-33"-20"0,3 8 38 0,-3 5-38 16,3 0 0-16,-3 7 4 16,-3 9 1-16,-8 10-10 15,-7-4 1-15,-6 16 6 16,-8 3 1-16,-3-6-3 15,-1 3 0-15,-3 0-2 16,4 0 0-16,3-6-5 16,4-13 1-16,10-6-6 15,8-6 1-15,13-7-6 16,11-6 1-16,11-6-9 0,6-9 1 16</inkml:trace>
  <inkml:trace contextRef="#ctx0" brushRef="#br0" timeOffset="180690.22">26151 15061 54 0,'4'19'27'16,"7"-1"-26"-16,-8-11 45 0,-3 2-42 16,0 4 1-16,-3-1 1 15,-1 4 1-15,-3 9-9 16,-4 16 1-16,4 0 4 15,0 9 1-15,0-6-4 16,0-4 1-16,0-11-5 16,4-4 0-16,3-13-7 15,10-9 1-15,4-6-10 16,0-12 1-16</inkml:trace>
  <inkml:trace contextRef="#ctx0" brushRef="#br0" timeOffset="180984.96">26550 15252 52 0,'35'6'26'0,"-6"4"-25"15,-22-13 40-15,-4 3-40 0,-3 0 0 16,-3 0 0-16,-8 0 0 16,-10 3-2-16,-4 3 1 0,-3 4 1 15,-4 5 0-15,-3 10-2 16,0 10 1-16,3 6-1 15,4 2 0-15,10 8 0 16,7-7 1-16,11-7 1 16,11-6 0-16,14-9 2 15,14-15 1-15,13-17-2 16,-2-5 1-16,-8-14-3 16,-7-8 0-16,-10-7-11 15,-11-13 1-15,-17 7-8 16,-4 6 0-16</inkml:trace>
  <inkml:trace contextRef="#ctx0" brushRef="#br1" timeOffset="187292.8">11952 4208 35 0,'42'-32'17'0,"29"-21"-7"0,-60 34 18 15,-1-6-22-15,1-6 0 0,-4 0 2 16,-7-4 0-16,-7 7-11 15,-7 0 0-15,-8 3 7 16,-9-1 1-16,3 1-4 16,-4 16 1-16,-7 6-2 15,-10 12 1-15,-4-6-1 16,-4 16 0-16,4 6 0 16,-3 7 0-16,-1-1-2 15,4 7 1-15,4 9-1 16,14 6 0-16,7 22 0 15,6 7 0-15,-2 6 0 16,13 2 1-16,11 8 0 16,18-7 1-16,17-10 2 15,11-15 0-15,21-19 3 16,7-22 0-16,7-31 0 16,18-19 0-16,0-19 0 15,0-19 1-15,-15-6-2 0,-17-9 0 16,-17-4-6-16,-19-9 1 15,-17 13-4-15,-24-7 1 16,-18 10-9-16,-25 12 0 16,-14 4-6-16,0 12 1 15</inkml:trace>
  <inkml:trace contextRef="#ctx0" brushRef="#br1" timeOffset="189138.05">18087 14296 57 0,'14'31'28'0,"-21"-15"-24"0,7-10 29 0,-4 3-34 15,-3 7 1-15,0 3 1 16,-7 6 1-1,-10 31-1 1,2 4 0-16,5 0 0 16,3 5 1-16,3-2 0 15,4-6 0-15,0-10-1 16,3-10 1-16,8-2-2 16,7-10 0-16,10-9-2 15,10-7 1-15,1-6-4 16,0-9 0-16,-4-7-9 15,0-6 0-15,-3-12-3 16,-4 0 1-16</inkml:trace>
  <inkml:trace contextRef="#ctx0" brushRef="#br1" timeOffset="189353.57">17829 14666 74 0,'11'9'37'0,"17"-6"-48"0,-14-6 77 0,7-6-66 16,22 2 0-16,3 1-1 15,7-3 0-15,3-4-4 16,-3 1 1-16,-4-1-11 16,-10-6 0-16,-18 1-6 15,-7 5 1-15</inkml:trace>
  <inkml:trace contextRef="#ctx0" brushRef="#br1" timeOffset="191674.9">25993 14286 33 0,'14'22'16'0,"-11"-22"-8"0,-3 0 28 16,0 0-33-16,0 0 1 16,-7 7 1-16,-3 5 0 15,-4 7-6-15,-8 3 1 16,-2 9 4-16,3 10 0 16,-4-3-2-16,0 12 1 0,4 3-1 15,3 4 0-15,11-7-1 16,7-6 0-1,4-7 0-15,6-9 0 0,8-9-3 16,7-12 1-16,-1-7-6 16,-2-4 1-16,-1-5-10 15,0-7 0-15</inkml:trace>
  <inkml:trace contextRef="#ctx0" brushRef="#br1" timeOffset="191986.09">25661 14625 73 0,'11'6'36'0,"24"1"-45"0,-17-7 68 0,10-4-60 0,14-5 1 0,11-7-10 0,3-3 1 0,-3 4-4 0,-14-4 1 0,-18 6-8 0,-14 7 1 0</inkml:trace>
  <inkml:trace contextRef="#ctx0" brushRef="#br0" timeOffset="196688.74">22786 15215 48 0,'3'-4'24'0,"1"1"-12"0,-4 3 24 16,0 0-34-16,0 0 1 15,-4 3 0-15,-3 1 0 16,-7 2-4-16,-3 3 0 15,-5 1 3-15,1 2 0 16,0 1-1-16,4-1 0 16,-1 1 1-16,4-1 0 0,7 1-1 15,3 3 1-15,11 2 0 16,7 1 0-16,11 3 0 16,3 0 0-16,0 0-2 15,-3-3 0-15,-4-3 0 16,-7-1 0-16,-3 4-2 15,-14-3 0-15,-8 3-1 16,-10-1 1-16,-7-2-3 16,-1-7 0-16,1-2-12 15,10-10 0-15,8-1 0 16,10-8 1-16</inkml:trace>
  <inkml:trace contextRef="#ctx0" brushRef="#br0" timeOffset="196986.42">22712 15218 58 0,'17'25'29'0,"5"-22"-25"0,-15-3 58 0,3-6-59 0,8-4 1 15,0 1 1-15,3-4 1 16,-4-6-8-1,-3 4 1-15,4-1 3 16,3 4 0-16,0 2-6 0,4 4 0 16,3 3-4-1,-3 3 0-15,-4 3-11 16,-3-3 0-16,3-3-2 0,4 0 0 0</inkml:trace>
  <inkml:trace contextRef="#ctx0" brushRef="#br0" timeOffset="199662.93">22751 15870 64 0,'-25'50'32'0,"21"-19"-28"0,8-24 56 0,-1-1-55 0,5 0 1 15,9-3 6-15,15 1 1 16,21-8-14-16,35 4 0 16,39 0 9-16,32 4 0 15,31-4-3-15,22 6 1 16,14 0-5-16,-4 0 1 15,4-6-8-15,-25-6 1 0,-46 0-7 16,-31 0 1-16,-29 2-17 16,-32-8 0-16</inkml:trace>
  <inkml:trace contextRef="#ctx0" brushRef="#br0" timeOffset="205258.55">23209 15202 10 0,'7'-3'5'0,"4"3"4"0,-11 0 5 0,3 3-8 0,1 3 0 0,-1-3 5 0,1 1 0 0,-4-1-12 0,0-3 0 0,0 0 10 0,0 3 0 0,-4 3-2 0,1 0 1 15,-4 1-2-15,0 2 0 0,-4 4-2 0,1-1 0 0,-1 4-1 0,1-4 0 0,-1 1-2 0,0-1 1 0,1 1-1 0,3-7 0 0,0 4 0 0,7-4 0 0,3 3 0 32,11 1 0-32,7-4 0 0,11 3 1 0,11 4 0 0,-1-1 0 0,-7 1 0 0,-10 0 0 0,-4 2-1 0,-7 4 0 0,-7 6-1 0,-10 3 1 0,-15 4-2 0,-14-1 1 0,-10 0-3 0,-4-5 1 0,0-8-4 0,0-5 1 0,4-4-10 0,7-9 0 15,10-12-4-15,14-1 1 0</inkml:trace>
  <inkml:trace contextRef="#ctx0" brushRef="#br0" timeOffset="206276.54">23139 15205 45 0,'0'6'22'0,"14"-18"-18"0,-7 12 39 0,3 0-40 15,8-3 1-15,10 3 4 16,8-7 1 0,6 4-10-16,-3-3 1 0,7-3 5 15,-1-7 0-15,1 0-3 16,-14-3 1-16,-4 1-8 16,-10-1 1-16,-7 3-14 15,-11 4 0-15,-11 5-2 16,4 7 1-16</inkml:trace>
  <inkml:trace contextRef="#ctx0" brushRef="#br0" timeOffset="206485.29">23798 15418 62 0,'39'0'31'0,"-21"-47"-36"0,-15 35 62 0,1-7-56 0,-1-3 0 0,-3-6 2 0,-7 9 0 0,-3 3-4 0,-8 1 1 0,-7 2 2 0,1 7 0 0,-1-4-1 0,0 14 0 0,1 5-1 0,-5 7 1 0,5 9-2 0,3 6 0 0,6 7-1 0,1 6 0 15,11-4-1-15,6 1 1 0,4 0-1 0,4-10 1 0,3-6 0 0,7-9 0 0,8-13 2 0,-1-12 1 0,0-7 1 0,0-9 0 0,-3-13-1 0,-4 4 1 16,-3-4-3-16,-4 4 0 0,-4-4-3 0,-6 4 1 0,-8 12-5 0,-6 0 0 0,-8 6-5 156,-3 3 1-156,-4 4-4 0,1 6 0 0</inkml:trace>
  <inkml:trace contextRef="#ctx0" brushRef="#br0" timeOffset="207265.94">24123 15409 52 0,'32'6'26'0,"10"-21"-27"0,-31 5 48 0,-1-2-45 0,4-4 1 0,-3-3 3 0,-1-6 1 0,-6 0-8 0,-11 6 0 0,-4 0 4 0,-13 0 0 0,-12 1 0 0,1 5 0 0,3 13-3 0,-3 0 1 0,-4 16-1 0,0 6 1 0,4 12-2 0,0 16 1 594,14 1-2-594,7 2 1 0,10 0-1 0,11-3 1 0,11-12 1 15,7-16 0-15,20-10 1 0,1-18 0 0,4-6 0 0,-5-17 1 0,-2-8-1 0,-11-10 1 0,-8-3-2 0,-10 3 0 0,-10 0-5 0,-8 0 1 0,-3 3-6 0,-3 12 0 0,-8 7-10 0,-3 13 1 0</inkml:trace>
  <inkml:trace contextRef="#ctx0" brushRef="#br0" timeOffset="207385.87">24744 15431 46 0,'42'6'23'0,"-21"-37"-15"0,-14 18 34 0,-3-6-41 0,-1-6 1 0,-3 0 1 0,-7-3 0 0,-7 6-3 0,-14 0 0 0,-14 3 2 0,3 10 0 0,-3 3 1 0,-4 15 0 0,0 16-2 0,7 13 0 0,7 15-1 0,8 0 0 0,6 7 0 31,14 3 0-31,19-16 0 0,6-13 0 0,10-6 1 0,19-6 1 0,10-12 0 0,0-16 0 0,-7-10-1 0,-11-3 0 0,-14-12-2 0,-14-10 0 0,-14 0-5 0,-10-3 1 0,-18 3-14 0,-15-6 0 0</inkml:trace>
  <inkml:trace contextRef="#ctx0" brushRef="#br0" timeOffset="208466.79">22641 16375 56 0,'-3'6'28'0,"3"-6"-24"0,0 0 40 0,-4 6-42 0,1-3 1 0,-4 4 0 0,0-1 1 0,0 3-5 0,-1 1 0 0,1-1 3 0,0 1 1 0,4-4-3 0,-1-3 1 0,4 3 0 0,4 4 0 0,6-1 0 0,12 10 0 0,9 3 0 0,8 0 1 0,3 0 0 391,-6-3 0-391,-8-1-1 0,-3 1 0 0,-11 3-1 0,-14 6 1 0,-18 10-3 0,-14-3 1 15,-10-10-6-15,0-3 1 0,-1-7-12 0,5-2 1 0,2-16-3 0,12-7 1 0</inkml:trace>
  <inkml:trace contextRef="#ctx0" brushRef="#br0" timeOffset="208803.81">22574 16387 67 0,'4'38'33'0,"38"-38"-36"0,-24-3 67 0,14-3-62 15,10-4 0-15,-3-2 0 0,3-10 0 0,7 6-5 0,-6 10 1 0,-1-1-4 0,-3 1 1 0,-11 0-13 0,-3-4 0 0,-1-5-3 0,1-1 0 0</inkml:trace>
  <inkml:trace contextRef="#ctx0" brushRef="#br0" timeOffset="209016.93">23213 16190 61 0,'7'31'30'0,"-18"13"-37"0,8-35 58 0,-4 7-48 0,-4 9 0 0,1 13 1 0,-1 12 1 0,-3 6-6 0,0 17 0 0,0-1 3 0,-1-13 0 0,5-12-8 0,3-15 1 0,7-7-9 0,7-19 1 0,11-22-7 0,6-9 1 0</inkml:trace>
  <inkml:trace contextRef="#ctx0" brushRef="#br0" timeOffset="209122.87">23491 16227 72 0,'8'13'36'0,"2"-10"-44"0,-3-3 72 0,0 0-60 0,4 0 0 0,3 3 5 0,4-3 0 0,6 3-10 0,4 0 0 0,4 1 7 0,0 2 0 0,-4 0-3 0,-7-3 1 0,-3 0-4 0,-7 4 1 0,-8-1-4 0,-6 0 1 0,-4 1-2 0,-4-4 0 0,-3-3-2 0,0 3 1 0,3-3 0 0,1 6 1 0,3 3 1 0,-1 1 0 0,5 2 1 0,6 1 1 0,5 3 1 0,9 2 1 0,8 1 0 16,3-3 0-16,0 3 0 0,-3 0 0 0,-7-1-1 0,-11 14 1 0,-11-4-1 0,-17 10 0 0,-11 2-1 0,-3 1 1 0,-4 0-3 0,-3-10 1 0,3-6-4 0,7-6 1 0,8-6-5 0,9-4 0 0,12-9-11 0,14-16 1 0</inkml:trace>
  <inkml:trace contextRef="#ctx0" brushRef="#br0" timeOffset="210005.07">23982 16237 54 0,'0'12'27'0,"7"-15"-22"0,-7 3 41 0,3-3-40 0,-3 3 0 0,7-3 5 0,8 3 0 0,13 0-13 0,4 0 1 0,10 0 8 0,11 0 1 0,3 3-4 0,-3 0 1 0,-10 0-3 0,-12 4 0 0,-13 2-3 0,-15-3 0 0,-13 7-2 0,-15 6 1 0,-3 6-1 0,-7 0 0 0,-4 3 0 438,4 7 1-438,3-1 1 0,4 7 1 0,6-4-1 0,8-2 1 0,11-1 1 0,10-2 0 0,7-4 0 0,7-6 0 0,7 0-1 0,11-10 0 0,7-5-3 0,0-7 1 0,-4-7-7 0,1-2 0 0,-12-7-13 0,5-15 1 0</inkml:trace>
  <inkml:trace contextRef="#ctx0" brushRef="#br0" timeOffset="210143.04">25019 16334 63 0,'39'19'31'0,"-25"-25"-29"0,-14 6 46 0,0-7-50 0,-7 1 0 0,-18 3 0 0,-14-3 1 0,-10 12 3 0,-7 6 0 0,-4 10-2 0,-4 13 1 0,15 9 0 0,6 3 1 0,8 6 0 0,7 0 0 0,10-6-1 0,8-9 0 0,17-10 0 0,24-18 0 63,19-17-1-63,13-8 1 0,-3-10-4 0,-10-10 0 0,-19-6-10 0,-20-6 0 0,-18-3-7 0,0 9 1 0</inkml:trace>
  <inkml:trace contextRef="#ctx0" brushRef="#br0" timeOffset="-189206.41">18411 16933 48 0,'36'41'24'0,"-15"-22"-20"0,-14-16 25 0,0 0-30 15,0 3 1-15,0 3-2 16,-3 1 1-16,-1 6 0 15,-3 12 0-15,-3 6-3 16,-1 16 0-16,-3 7-2 16,-7 2 1-16,0 7 2 15,0-12 0-15,3-7 2 16,1-7 0-16,3-8 4 16,3-7 0-16,0-3 2 15,4-3 1-15,8-1-2 16,2-5 1-16,4-4-2 15,4 1 1-15,7-10-3 16,13 3 1-16,15 0-2 0,11 0 1 16,6-3-1-16,4 0 0 15,15 0 0-15,13-6 0 16,7-3 0-16,1-1 1 16,10-2-1-16,14 2 1 15,3-2-1-15,-3 2 0 16,11 1 0-16,14 3 0 15,-4 6 0-15,11 3 0 16,14 3 0-16,-8 3 0 63,12 1 0-63,6 5 1 0,-13-8-1 15,6 2 0-15,8-3 0 0,-15 4 0 0,11-4 0 0,0 0 0 0,-11 4 0 0,8 2 0 16,3 7 0-16,-14-6 1 0,7 2-1 15,-4-5 0-15,0-7 0 16,-10-6 1-16,-3-4 0 16,-1-8 0-16,-10-7-1 15,-4-3 1-15,0-7-1 16,4 1 1-16,-18 0-1 16,10 2 1-16,-3 11-2 15,8 8 1-15,-15 17-1 16,7 14 1-16,0 8-1 15,0 15 1-15,-11-7-1 16,-10 7 1-16,0 0 0 16,-14 0 0-16,-7-3 0 0,-7-10 0 15,-8-9-1-15,-6-13 1 16,-18-12-1-16,-14-16 1 16,-4-15 0-16,-14-16 0 15,-3-16-1-15,-7-9 1 16,-4-16-1-16,-14-19 1 15,-18-12-10-15,-21-13 1 16,1-6-5-16,16-4 1 16</inkml:trace>
  <inkml:trace contextRef="#ctx0" brushRef="#br0" timeOffset="-9802.38">12132 9385 42 0,'53'-6'21'0,"-42"-22"-18"0,-11 18 22 0,-4-6-26 16,-7 1 1-1,-52-10-4 1,-8 3 0-16,-13 3 1 0,-19 10 1 16,-2-1-5-16,2 13 1 15,-3 4 0-15,4-1 1 16,-4-6 0-16,8 3 1 15,9 0 4-15,8 0 0 16,18 0 2-16,6 4 1 16,1 2 0-16,13 4 0 31,1 30 0-31,7 14 1 16,7 3-2-16,3 15 0 0,11 16-1 15,3 6 0-15,4 13-1 16,4 15 1-16,3 10-1 15,7 6 1-15,0 3 0 16,0 19 0-16,3 0 0 16,1 10 0-16,0-1 1 15,-1-2 0-15,-3-1-1 16,-3-3 0-16,-1 4 0 16,1-11 1-16,-8 11-2 15,4-10 1-15,0 0-1 16,0 0 1-16,-3-13-1 15,3 10 1-15,-4 0-1 16,1-4 1-16,-1-12 0 16,8 4 0-16,-1-11 1 15,4-11 1-15,-3-4 0 16,6-16 0-16,8-9 0 16,7-3 1-16,10-15-1 15,0-17 1-15,15-9-2 16,-1-9 0-16,7-10-1 15,1-12 0-15,-8-3-1 0,-3-3 0 16,4-4-2-16,10-3 0 16,0 0-3-16,-11-2 0 15,29-1-4-15,-4 6 0 16,-7-3-5-16,-18 1 0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9T15:55:17.02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2829 4302 47 0,'11'9'23'0,"-8"7"-12"0,4-7 24 0,-7 7-33 0,0 6 0 15,-7 9 1-15,4 10 0 16,-8 25-5-16,4 12 1 15,0 20 1-15,4 8 1 0,3 1-3 16,0-10 1-16,0-22-3 16,-7-15 0-16,3-13-6 62,4-19 0-46</inkml:trace>
  <inkml:trace contextRef="#ctx0" brushRef="#br0" timeOffset="262.87">3182 4684 47 0,'28'22'23'0,"-10"-6"-15"0,-18-10 27 0,11 4-33 0,-11-1 1 0,-8 7 0 0,-2 0 1 15,-1 2-6-15,-10 4 1 0,-7 7 3 0,10 2 0 0,4-9-3 0,-7 0 1 0,3 0-2 0,8-7 1 0,-1 1-1 0,1 0 1 0,10-1 0 0,0-5 0 16,10-1 0-16,1 1 1 16,17-1 0-16,4 7 1 15,-4-4-1-15,4 1 1 16,-15 3-2-16,-3 6 1 15,-14-1-1-15,-10 5 0 16,-8 5-4-16,-6-3 1 16,-1-6-10-16,4-3 1 0,-4-16-1 15,0 0 0-15</inkml:trace>
  <inkml:trace contextRef="#ctx0" brushRef="#br0" timeOffset="878.73">3616 4775 49 0,'4'4'24'0,"3"-4"-28"16,-7 0 51-16,0 0-46 15,0 6 1-15,0-3 0 16,-11 10 0-16,-7-1-3 15,-3 4 0-15,0 3 2 16,-4 3 1-16,1-1-2 0,6-2 1 16,-3-3-1-16,10 3 0 15,4-10 0-15,7 4 0 16,18-4 0-16,3-3 0 16,7 1 0-16,-7-1 0 15,1 6 0-15,-5-2 0 110,-3 6-1-110,-7 12 0 15,-3-9-2-15,-4 9 0 0,-4 3-2 0,-6-6 0 110,-8 3-4-95,4-6 1 16,0-6-7-15,3 0 1 47</inkml:trace>
  <inkml:trace contextRef="#ctx0" brushRef="#br0" timeOffset="1440.66">3835 4982 33 0,'3'10'16'0,"-13"5"-12"0,10-5 24 0,0-1-27 0,3 10 1 0,1 6 1 0,6-6 1 0,11 9-5 0,1-6 1 0,9-12 3 0,5-7 1 0,-5-13-1 0,1-8 0 0,-4-11-1 0,1 4 1 0,-15-12-2 0,3 5 0 375,-10-2-8-375,4-1 1 0,-11 4-8 0,0 3 0 0</inkml:trace>
  <inkml:trace contextRef="#ctx0" brushRef="#br0" timeOffset="1559.96">4353 5039 50 0,'21'25'25'0,"8"-19"-28"0,-19-6 43 15,1-9-40-15,-1-10 1 0,8 6-1 0,-4-5 1 0,4-11-2 0,-8 1 1 0,-6-6 0 0,3 5 0 0,-7-2-1 0,-11 3 1 0,1 6-1 0,-1 6 1 0,-6 10-1 0,-1 9 0 0,4 13 0 0,7 15 1 0,7 1-1 0,0 15 1 31,7 3 1-31,3 0 0 0,5-3 0 0,9-3 0 0,-3-10 0 16,11-5 0-16,0-14-1 0,3-2 0 0,-7-13-5 0,-6-10 0 0,-1 1-9 0,-4-13 0 0</inkml:trace>
  <inkml:trace contextRef="#ctx0" brushRef="#br0" timeOffset="1751.66">5101 4700 39 0,'11'0'19'0,"-1"-19"-12"0,-6 13 25 0,-4 0-30 0,3 6 1 0,-3 0 0 0,4-6 1 0,3 2-6 0,4 4 1 0,-8 0 0 0,4 4 0 0,4 2-10 0,-8 0 0 0,1-3-3 0,-4 0 1 0</inkml:trace>
  <inkml:trace contextRef="#ctx0" brushRef="#br0" timeOffset="1790.87">5186 4992 46 0,'7'6'23'0,"0"-12"-32"0,-7 6 44 0,0 0-37 0,0-3 0 0,-7 3-13 0,-4-3 0 0,-6 3 11 0,-4 0 1 0</inkml:trace>
  <inkml:trace contextRef="#ctx0" brushRef="#br0" timeOffset="2398.57">2621 5666 54 0,'-21'28'27'0,"21"-18"-32"0,0-10 52 0,0 0-45 0,0 0 1 0,11 3 3 0,20-3 0 0,19 3-8 0,31-3 1 0,35-3 3 0,43 0 1 0,32-10-1 16,38-6 0 156,4-3-4-172,14 7 1 0,-39 5-3 0,-18 7 1 0,-24 3-8 0,-25 0 1 0,-28-6-9 0,-28 3 1 0</inkml:trace>
  <inkml:trace contextRef="#ctx0" brushRef="#br0" timeOffset="4191.96">6858 4409 57 0,'4'-4'28'0,"-12"-5"-21"0,8 9 28 0,-10-3-35 0,-8 0 0 0,-6-4 0 0,-12 1 1 0,-6-3-1 15,-7-1 0-15,-8 4-1 16,8 0 1-16,-1 3-2 15,1 3 0-15,3 6-1 16,0 10 1-16,14-7 0 16,4 0 1-16,11 7-1 15,3 3 1-15,6 6 0 16,5 6 1-16,3-2-1 1078,-7 15 1-1078,3 6-2 0,-6 3 0 0,-1 13-1 0,-6 3 1 0,-1-3 0 0,-3 0 0 0,3-13 0 0,4 0 1 0,3 4 2 0,4-10 0 0,7-3 2 0,4-4 0 0,10-8 2 0,0-7 0 0,11-6 0 0,7-13 1 0,-4-6-2 0,14-6 0 0,-3-4-3 0,3 1 1 0,4 2-5 0,-7-2 1 0,-4 3-10 0,-7 0 0 0,1-7-5 0,-8 4 0 0</inkml:trace>
  <inkml:trace contextRef="#ctx0" brushRef="#br0" timeOffset="4213.96">6110 5080 62 0,'18'18'31'0,"21"-14"-32"0,-22-8 59 0,15-2-58 16,3-6 0-16,4-7-6 0,10 0 1 0,1 6 0 0,6 4 0 0,-17 6-14 0,0 3 1 0</inkml:trace>
  <inkml:trace contextRef="#ctx0" brushRef="#br0" timeOffset="4250.96">7250 4926 44 0,'10'28'22'0,"-17"-9"-13"0,4-19 29 0,-12 3-38 0,-2 7 1 0,-8 5 0 0,-14 10 0 0,-3 0-2 0,3 10 0 0,0 3-2 0,8-4 0 0,2 0-5 0,8-2 1 0,0-7-7 0,7-16 0 0</inkml:trace>
  <inkml:trace contextRef="#ctx0" brushRef="#br0" timeOffset="4265.92">6904 4876 45 0,'10'15'22'0,"1"17"-17"0,-4-20 38 0,4 1-41 0,3 6 1 0,3 6 0 0,1 6 0 0,3 7-5 0,-3-4 1 0,3 7 1 0,4 3 1 0,3-6-6 0,0-4 1 0,-3-6-6 0,0-6 0 0,3-22-6 0,-4-9 1 0</inkml:trace>
  <inkml:trace contextRef="#ctx0" brushRef="#br0" timeOffset="5736.56">7430 5399 59 0,'31'82'29'0,"-17"18"-39"0,-14-75 56 16,0 4-46-16,4 5 0 16,-4-6-1-16,3-9 1 15,-6-13-1-15,3-6 1 16,0-18-1-16,0-14 0 16,3-18-2-16,-3-9 1 15,0-4-2-15,-3-6 1 0,3 3-1 16,3-6 1-1,-3 9 1-15,4 10 0 47,7 0 2-47,3 2 1 0,7 11 1 141,7 14 0-47,4 5 1 109,7 17 0-203,-8 1 1 0,1 13 0 109,-4 8-2-93,-10 11 0-16,-7 5-1 0,-22 4 0 15,-10-1-3 220,-14 4 1-235,-4-13-5 0,3-2 1 0,-2-8-7 140,6-2 1-140,7-7-4 219,4-5 1-203</inkml:trace>
  <inkml:trace contextRef="#ctx0" brushRef="#br0" timeOffset="6344.39">8163 5036 49 0,'14'15'24'0,"-10"-5"-28"0,-4-10 47 0,-7 3-42 0,-4 3 0 0,-3-3 1 0,-7 4 0 0,3 2-3 0,-3 0 0 0,-7 1 2 0,3-1 0 0,1 10-1 0,-1 3 1 0,7 6-1 0,8-6 0 0,3-3 0 0,14 0 0 0,7-10 0 0,7-15 0 0,7-10-3 0,0-3 0 0,1 4-4 0,-1 2 1 453,4-6-9-453,-15 1 1 0</inkml:trace>
  <inkml:trace contextRef="#ctx0" brushRef="#br0" timeOffset="6432.45">8357 5189 45 0,'25'32'22'0,"-18"-4"-24"0,-7-25 35 0,0 0-34 0,-3 0 1 0,3-3 0 0,-4-3 0 0,4-3 1 0,0-3 0 0,4-10-1 0,-1 6 0 0,4 1 0 16,7 2 0-16,0-9 0 0,0 4 1 0,4-1-1 0,3 7 0 0,-7 6 1 0,8 3 0 0,-8 3 1 0,0 0 0 0,7 6 0 0,-3 1 0 0,3 5-1 46,3 7 1-46,1-6-1 0,0 3 0 0,-4 3-3 0,4 0 0 0,-4-4-7 0,-4-5 0 0,-2-13-5 0,2-3 0 16</inkml:trace>
  <inkml:trace contextRef="#ctx0" brushRef="#br0" timeOffset="7230.25">9052 5261 59 0,'32'13'29'0,"14"-26"-35"15,-32 10 56-15,7 0-49 0,0-9 0 0,1 2 0 0,-5-5 0 0,-3 2-2 0,0 0 0 0,-10-2 1 0,-4-1 0 0,-7 0-2 0,-7 7 1 0,-4 3-1 0,4 9 0 0,-7 0-1 0,7 6 0 0,0 7 0 0,3 3 1 0,-3 3 0 0,10 3 1 0,1-3 0 0,6 0 1 438,15-6-2-438,-4-1 1 0,11-2-3 0,3-4 1 0,4 1-7 0,0-4 0 15,-1-6-4-15,5-3 1 0</inkml:trace>
  <inkml:trace contextRef="#ctx0" brushRef="#br0" timeOffset="7390.5">9652 5287 48 0,'11'47'24'0,"-11"-10"-25"0,3-30 45 0,-3-4-44 0,4 6 1 0,-4-6 0 0,0 0 1 0,0-3-3 0,0 0 1 0,3-6 0 0,1-6 0 0,3-1-3 0,0-6 1 0,0 0-1 16,7 1 0-16,-7 2 0 0,7 3 0 0,0 4 0 0,0 12 0 0,4 3 3 0,0 7 0 0,-1-4 0 0,4 4 0 0,-3-1 0 0,0 4 0 0,-1 0 0 0,8-4 0 0,-4-5-1 109,7-4 1-93,4-13-1-16,3-5 1 0,4-17-1 0,-7-9 1 0,0-15-1 0,0-13 0 0,-4-19 0 0,-7-22 1 0,-3-2 0 0,-8-11 0 0,-10 7 1 0,-3-3 0 0,-4 6 2 0,-8 13 0 0,-6 12 0 0,-7 16 0 0,0 25 0 0,0 25 0 0,-1 25-1 0,8 35 0 0,7 21-3 0,7 35 1 0,11 22-1 0,13 19 1 0,4-3-1 0,1-13 0 0,-5-25-6 15,-3-25 0-15,-7-16-7 0,-10-18 1 0</inkml:trace>
  <inkml:trace contextRef="#ctx0" brushRef="#br0" timeOffset="7432.07">9786 4938 47 0,'46'57'23'0,"14"-45"-19"0,-39-8 39 0,7 2-42 0,8-6 0 0,2-6 0 0,5 2 1 0,-4-2-3 0,-1 3 0 0,-6 3 0 0,3-3 1 0,1 0-8 0,-1 3 0 0,-3-3-7 0,-1-4 0 0</inkml:trace>
  <inkml:trace contextRef="#ctx0" brushRef="#br0" timeOffset="7502.03">10453 5230 26 0,'3'63'13'0,"-13"-29"-18"0,6-31 12 0,1-3-17 0,-1-6 0 0</inkml:trace>
  <inkml:trace contextRef="#ctx0" brushRef="#br0" timeOffset="7521.02">10481 5098 31 0,'39'51'15'0,"28"-36"-12"0,-46-8 31 0,7-1-34 0,4 3 0 0,-7-6 2 0,-1 4 0 0,1-7-2 0,-4-7 0 0,-3-2 1 0,-4 0 1 0,0-4-1 0,-7-3 0 0,0 1-1 0,-3 2 0 0,-1 1-1 0,1 2 0 0,-4 10-2 0,0 6 0 0,0 4 0 15,0 6 0-15,3-1 0 0,4 10 1 0,0 3 0 0,4-2 0 0,3-1 2 0,0-3 0 0,11-4 0 0,-7 4 0 0,3-6 2 0,-4-3 0 0,1-7-1 0,3-3 1 0,0-3 0 0,8-6 1 0,2-10-1 0,8-12 1 0,0-10-2 0,-4-18 1 0,1-13-1 0,-5-25 1 0,-3-13 0 0,-13-9 1 16,-12-13-1-16,-3 1 1 0,-10 9-1 0,-8 15 0 0,-10 20 0 0,-4 8 0 0,-7 20-1 0,0 28 0 0,1 18 0 0,2 26 1 0,8 31-1 0,17 25 0 0,11 35 0 0,15 12 0 0,9 13-1 0,8-4 0 0,0-24-4 0,-1-26 1 0,-2-15-12 0,-8-22 1 0</inkml:trace>
  <inkml:trace contextRef="#ctx0" brushRef="#br0" timeOffset="8208.34">14086 5076 45 0,'-3'10'22'0,"10"-23"-10"0,-7 10 31 0,-4-6-40 0,-3-7 1 0,-7 7 0 0,-10-4 0 0,-8 1-6 0,-7 2 0 0,-7 7 4 0,0 12 0 16,0 7-3-16,4 9 0 15,7 16-1-15,7 3 1 16,6 0-1-16,12-7 0 15,13 1 0-15,11-7 1 110,15-12-1-110,10-9 1 0,3-10 0 0,0-3 1 0,1-13-1 0,-1-3 0 0,-14-6-3 0,-3 3 1 0,-8 3-2 0,-2 0 0 0,-5 7-3 0,-3 2 1 0,-7 7-2 0,-7 16 0 0,-3 2 4 15,-1 14 1 1,4 5 5-16,3 7 0 16,8 6 5-16,3 6 0 0,7 1 4 15,-3 2 1-15,6-9-3 16,4 0 1-16,-3-6-3 16,-7 0 0-16,-4-13-4 15,-11 0 1-15,-6-6-3 16,-8-6 0-16,-14-10-1 15,-14-12 0-15,-7-4 0 16,-3-12 0 0,0-6 0-16,6-6 1 15,11 2 0-15,11 1 1 16,14 3 0-16,18 0 0 0,13 9-1 16,15 0 1-16,14 0-5 0,7 3 1 15,-7 1-11-15,6-14 1 16,-2 4-4-16,3-6 1 15</inkml:trace>
  <inkml:trace contextRef="#ctx0" brushRef="#br0" timeOffset="10318.69">14355 5315 55 0,'3'34'27'0,"1"-53"-33"0,-4 10 54 0,-4-3-47 16,4-4 1-16,0-12 0 16,-3 3 0-16,3 6-3 15,0 0 0-15,3 3 2 16,4 1 1-16,4 5-2 16,10 4 0-16,11 6-4 15,-1 3 1-15,5-3-5 16,-8-3 1-16,4 3-7 15,3 3 1 1,0-3-1 0,0 0 0-16,1 0 3 15,-5 0 0-15,-2-3 8 0,-8 3 1 0,-3-3 7 16,-4 0 1-16,-4-4 4 16,-3 1 1-16,-3 0 1 0,-4 0 1 15,-7 6-3 1,-11 0 0-16,-3 0-3 0,-4 0 0 31,-3 6-4 16,3 6 0-31,8 10-3-16,3 0 1 281,7 3-3-266,-1-6 1 48,16 0-3-47,6-10 0 296,3-2-3-15,4-7 1 15,8-7-4-202,-5-2 1-110,1-10-5 78,0 3 1 125</inkml:trace>
  <inkml:trace contextRef="#ctx0" brushRef="#br0" timeOffset="10665.84">15028 5315 57 0,'22'31'28'0,"-8"-37"-39"0,-7 3 56 16,0 3-46-16,3-3 0 0,1-4 0 0,-1-2 0 0,1 3 1 0,-4-1 0 0,0 4 0 0,0 3 0 0,0-6 0 0,0 6 1 0,0-3 0 0,4 3 1 0,3 0-1 0,0 0 1 0,4 3-1 0,-4-3 1 0,4-3-2 0,-1-3 1 0,1-4-1 0,3-6 0 47,-3-5-1-47,-4 2 0 0,0 3-2 0,-4-3 0 0,1 0-6 0,-4-3 1 0,0 1-8 0,4-5 1 0</inkml:trace>
  <inkml:trace contextRef="#ctx0" brushRef="#br0" timeOffset="11025.02">15610 4060 52 0,'7'19'26'0,"-24"35"-32"0,10-36 45 0,-4 17-39 0,-6 12 1 0,-5 16-1 0,1 15 0 0,0 22 0 0,3 23 0 0,4 2 0 125,0-15 0-125,7-13-4 0,0-25 0 0,4-22-7 0,-4-21 0 0,3-17-3 0,-10-15 0 0</inkml:trace>
  <inkml:trace contextRef="#ctx0" brushRef="#br0" timeOffset="11627.1">15155 5017 64 0,'29'0'32'0,"6"-19"-41"0,-14 3 68 16,14-9-59-16,8-6 1 0,6-4-2 0,0-8 1 0,1-1-1 0,-4 3 1 0,-8 3 0 0,-2 13 0 0,-8 13-2 0,-7 12 1 0,-7 12-1 0,0 10 1 0,-3 9-1 0,-4 20 0 0,0-7-1 297,0-1 0-297,-3 1 0 0,-1-6 1 0,1-4 0 0,-1-12 0 0,1-6 2 0,-1-10 1 0,4-6 2 0,-7 0 0 0,14-6 0 0,8 0 1 0,9 3-1 0,8 6 1 16,3 3 0-16,4 10 0 0,7-1-2 0,-3 1 1 0,-4 6-1 0,-1 3 1 0,-6 3-1 0,-4-3 0 0,1-9-5 0,3-6 0 0,3-10-8 0,-3-13 1 0,-8 0-11 0,-6-8 1 0</inkml:trace>
  <inkml:trace contextRef="#ctx0" brushRef="#br0" timeOffset="12052.08">18609 4879 57 0,'0'75'28'0,"4"-18"-26"0,-4-45 45 0,0-2-46 15,0-4 0-15,3-12 1 0,4-7 1 0,0-12-4 0,7-13 1 0,4 1 1 0,0 2 0 0,-1 10-1 0,1 6 1 0,-4 7-3 0,0-4 1 0,0 10-1 0,0 3 0 0,0 3-1 0,1 6 1 0,-1 6 0 0,0 7 0 0,0 10 1 0,-4-4 1 0,1 6-1 141,0 0 1-141,-4-2 0 0,0-8 0 0,0-5-1 0,3-6 1 0,4-10 0 0,8-7 0 0,-5-2-1 0,1-1 1 0,-4-15-1 0,0 3 1 0,0 7 0 0,-3-10 0 15,-1 12 0-15,1 7 1 0,0-4-1 0,-1 10 1 0,1 10-1 0,3 6 1 0,-4 2-1 0,5 4 0 0,-1 3 0 0,0 0 0 0,3 1-1 0,-2 2 0 0,2-9-4 0,4-7 0 0,8-2-11 0,2-14 1 0</inkml:trace>
  <inkml:trace contextRef="#ctx0" brushRef="#br0" timeOffset="12139.35">19710 4873 42 0,'14'12'21'0,"-11"-6"-17"15,-3-6 27-15,0 0-29 0,0 0 1 0,-3 0 3 0,-4 0 1 0,0 4-7 0,-4-4 0 0,1-4 5 0,-5 4 0 0,-2 0-2 0,6 0 1 0,1-6-2 0,-1 0 1 0,-3 3-2 0,-4 3 0 0,-3 6-1 0,-4 3 1 0,-3 1 0 0,4 6 0 32,-1-4-2-32,0 4 0 0,0-1-1 0,11 4 1 0,7-3-1 0,7 6 0 0,7-10 0 0,11 1 0 0,7-4 1 0,3 1 1 0,-3-10-1 0,-8 0 1 0,4-10-1 0,1 1 1 0,-1 0-1 0,-4-1 0 0,-3 4 0 0,1-4 0 0,-5 1 0 0,1 3 1 0,-4 0 1 0,0 9 0 0,0 6 1 0,0 10 1 0,0 3 0 0,4 9 0 15,-1-18-2-15,4-1 1 0,4-2-4 0,0 2 1 0,3-5-6 0,0-7 0 0,0-7-11 0,-3-8 1 0</inkml:trace>
  <inkml:trace contextRef="#ctx0" brushRef="#br0" timeOffset="12269.18">20578 4732 48 0,'0'0'24'0,"0"-4"-18"0,0 8 36 0,-4 2-40 0,-10 3 1 0,-7 13 0 0,-11 10 1 0,-3 5-6 0,-11 20 1 0,-7 5 3 0,4 17 0 0,10 9-4 16,7-4 1-16,4-12-6 0,7-18 0 0,3-10-10 0,4-35 0 0</inkml:trace>
  <inkml:trace contextRef="#ctx0" brushRef="#br0" timeOffset="12346.78">20105 4741 56 0,'0'25'28'0,"17"28"-25"0,-13-28 47 0,3 13-47 0,11 9 0 16,3 0 0-16,-4-6 0 0,1-13-9 0,0-3 0 0,-8-19-11 0,-3-18 1 0</inkml:trace>
  <inkml:trace contextRef="#ctx0" brushRef="#br0" timeOffset="19258.59">22440 4173 43 0,'-10'0'21'16,"10"7"-11"-16,0-1 22 0,0 3-30 0,0 7 1 0,3 9 0 15,-3 13 0-15,0 9-4 16,-3 12 0-16,-1 7 2 15,1 9 1-15,-1 1-4 16,-3-1 1-16,3-12-8 0,1-10 1 16,-1-25-7-1,-3-22 1-15</inkml:trace>
  <inkml:trace contextRef="#ctx0" brushRef="#br0" timeOffset="19579.41">22331 4575 34 0,'14'22'17'0,"7"-7"-10"0,-10-11 24 15,3 8-28-15,11 1 1 16,6 5 2-16,1-8 0 16,7 5-7-16,3 1 0 15,0 0 6-15,-3 0 1 0,-3-1-2 16,-12 1 0-16,-10 0-2 15,-14 6 1-15,-17 15-2 16,-19-9 0-16,-9 7-4 16,-12-4 1-16,11-3-5 15,0-6 1-15,1-3-6 16,13-3 0-16,11-10-4 47,7 0 0-16</inkml:trace>
  <inkml:trace contextRef="#ctx0" brushRef="#br0" timeOffset="20381.21">22818 4879 38 0,'7'22'19'0,"3"3"-12"0,-6-22 34 0,3 0-38 16,0-3 0-16,4-9 3 0,-4-7 0 0,7 0-8 0,0-2 1 0,0-4 4 0,0 3 0 0,0-6-2 0,0 3 1 0,-7-13-3 0,-3 13 1 0,-8 7 0 0,-6 2 0 0,-4 19-1 0,3 10 0 0,0 9 0 0,1 19 1 0,-1 3 0 0,4 0 1 594,4 6 0-594,6-5 0 0,-3-17 0 0,18-3 0 0,17-3-2 0,7-22 1 0,4-6-7 0,4-6 1 0,-1-13-11 0,-10 0 1 0</inkml:trace>
  <inkml:trace contextRef="#ctx0" brushRef="#br0" timeOffset="20610.16">24275 4891 45 0,'7'69'22'0,"14"13"-13"0,-14-54 31 0,0-6-39 0,4 3 1 15,-1-3 2-15,1-3 1 0,6-6-6 0,8-13 1 0,3-4 3 0,4-11 0 0,-7-13-2 0,3-4 0 0,0-9-4 0,-3-3 0 0,-4 1-8 0,-3-1 0 0,-1 0-7 188,-3 0 1-188</inkml:trace>
  <inkml:trace contextRef="#ctx0" brushRef="#br0" timeOffset="20803.28">24709 5011 54 0,'7'34'27'0,"-4"4"-31"0,-6-32 49 0,3-3-46 0,0-3 1 0,0-6 0 16,3-7 1-16,1 1-1 0,3-16 0 0,0 6 0 0,0-7 1 0,3 1-1 0,-3 3 1 0,1 0-1 0,-1 6 1 0,0 7-1 0,0 5 1 0,0 7 0 0,3 13 0 0,1 9 0 0,3 0 1 0,0 9-1 0,0-3 0 0,4 7 0 156,-4-13 0-156,0 9-1 0,0-15 1 15,0 0-4-15,4-4 1 0,-4-2-8 0,4-10 1 0,-1-19-8 0,-6 0 0 0</inkml:trace>
  <inkml:trace contextRef="#ctx0" brushRef="#br0" timeOffset="21225.5">25181 5083 48 0,'14'53'24'0,"-10"-50"-24"0,-4-3 39 0,0-9-38 0,-4-4 0 0,1-9 1 0,-4 0 0 0,0 10-3 0,0-16 1 0,3 2 2 0,-3-5 1 15,4 3-1-15,-1 0 1 16,8 9 0-16,3 3 0 0,3 7 0 16,8 3 1-16,0 6-3 15,3 9 1 1,3 3-3-16,8 4 1 312,0 0-5-312,3-4 0 0,0-2-8 0,1-1 0 0,-1-9-5 0,-14 0 1 0</inkml:trace>
  <inkml:trace contextRef="#ctx0" brushRef="#br0" timeOffset="21500.76">25661 5083 62 0,'21'31'31'0,"36"-9"-35"16,-40-19 59-16,1 0-55 0,3 0 0 0,0-6 0 0,0-3 1 0,-3-6-2 0,0-7 1 0,-8 0-1 0,-3-3 1 0,-7 3-1 0,-3 7 0 0,-4-1-1 0,-4 4 0 0,-3 5 0 0,0 4 0 0,0 0 0 0,0 10 1 0,0 6-2 0,7 12 1 0,0-9-1 0,-1-1 0 0,8 1 0 0,8 0 0 234,-1-3-2-218,3-4 0-16,4 1-6 0,4-10 1 0,7-3-4 0,3-3 0 0</inkml:trace>
  <inkml:trace contextRef="#ctx0" brushRef="#br0" timeOffset="22466.95">26183 5051 45 0,'4'-3'22'0,"3"16"-21"0,-7-13 43 0,3 3-43 0,-3 3 0 0,0-3 1 0,0 4 0 0,0-1-3 0,-3 3 1 0,-1 1 1 15,-3 2 0-15,-10 1-1 0,-1-4 0 0,7-3-1 0,4 1 0 0,7-4-2 0,7 3 0 0,4-3-1 0,-1 4 1 0,1-1-1 0,-4 3 0 0,0-3 0 0,4 4 0 16,-1-1 1-16,1 4 1 15,0 3 0-15,3-4 0 16,0-3 1 890,3-5 1-906,12-8 1 0,-1-11 0 0,7-4 0 0,7-19 1 0,4-12 0 0,0-25 1 0,-4-19 1 0,-6-13 0 0,-12-15-1 0,-13 0 1 0,-4-7-2 0,-7 26 1 0,-3 18-1 0,-4 19 0 0,-8 25-1 0,-2 10 0 0,-1 34 0 0,0 28 0 0,1 23 0 0,3 27 1 0,3 26-2 0,1 18 1 0,3-6-3 0,-1-12 1 0,1-25-5 0,4-10 0 0,3-22-9 0,7-9 0 0</inkml:trace>
  <inkml:trace contextRef="#ctx0" brushRef="#br0" timeOffset="22507.93">26762 5080 52 0,'10'50'26'0,"-24"-9"-29"0,14-35 44 0,0 3-42 0,-3 1 0 0,3-7-4 0,0 0 1 0,0-6 0 0,0-7 1 0,0 1-12 0,0-10 1 0</inkml:trace>
  <inkml:trace contextRef="#ctx0" brushRef="#br0" timeOffset="22762.01">26786 4917 45 0,'46'62'22'0,"11"-40"-25"0,-43-16 35 0,3 4-35 0,8-1 0 0,10-2-3 0,1-4 1 0,3 0 6 0,-4-3 0 0,-3-3-4 0,-4-4 1 0,-7-2 1 0,-7 0 0 0,-3 5 1 0,-8-5 1 0,-3 6 0 0,-7 0 0 0,-7 6-1 0,-4 3 1 0,1 4-2 0,-4 2 1 0,3 1 0 0,0 2 0 0,4 4 0 0,4-3 0 0,3-4 0 0,7 1 1 16,7-7-1-16,3 4 1 0,8-1 0 0,-1 0 1 0,1 1-1 0,-4-4 1 0,-3 10-1 0,-4-7 0 0,-7 1 0 0,-7 5 0 0,-4 4-1 0,-3 3 0 0,0 0-1 0,-4 6 1 0,1-9 0 0,3 0 0 0,3 0 0 0,0-4 0 0,8-2 0 0,3-7 0 0,7-6 0 0,11-6 0 0,6-7 0 0,8-2 0 0,3-17 0 0,1-2 0 0,17-19-1 0,10-20 1 0,8-21-1 0,3-15 1 0,-4-14-1 15,-13-12 1-15,-11 10 1 16,-11 6 0-16,-14 22 0 16,-10 12 1-16,-11 16 0 15,-8 9 1-15,-6 20-1 16,-7 18 1-16,-3 6-1 16,-1 32 1-16,-7 18-1 15,0 32 0-15,4 16-1 16,0 21 1-16,0 13-1 0,6 0 1 15,5 0-2-15,-1-19 1 47,4-9-3-47,0-16 1 0,7-12-4 16,0-16 0-16,3-19-10 0,4-19 1 0</inkml:trace>
  <inkml:trace contextRef="#ctx0" brushRef="#br0" timeOffset="23100.91">27305 4938 46 0,'14'48'23'0,"32"-17"-16"0,-28-31 35 0,3 3-42 0,3-3 0 0,8-3 1 0,-4-7 0 0,4 4-1 0,0 3 0 0,0 3 0 0,-8 0 1 15,8-3-5-15,-4 0 1 0,-3 0-10 0,-7 0 1 0,-4 3-3 0,-7 3 0 0</inkml:trace>
  <inkml:trace contextRef="#ctx0" brushRef="#br0" timeOffset="25158.98">27746 5233 30 0,'4'22'15'0,"-1"-19"-19"0,-3-3 23 0,0-9-22 0,4-7 1 0,-1 1-5 0,1-7 1 0,-1-7 5 0,1-8 1 16,-4 2-6-16,0 1 1 15,0-10 1-15,3 13 1 16,1 5 3-16,3 11 0 15,3 15 3-15,4 3 0 16,-3 6 2-16,3 4 1 0,7-1 1 16,8 1 0-16,6-1-2 78,0-2 1-63,11-1 0-15,0-2 1 0,-4-4-2 172,-3-3 1-172,-7-3-2 157,-8-4 1-142,-2-2-2-15,-8 3 1 0,-4 2-2 78,-3-2 0-62,-10 3-2-16,-4-3 0 0,-11 3 0 141,-3 9 1 46,-4 10-1-140,1 12 1-31,-1 3 0 218,7 10 0-125,4 6 0-109,7 0 1 141,7 3-1-141,7-3 1 16,7-6-1 202,14 0 1-77,15-13-4-110,3-9 0 32,-8-13-8-16,-9-6 1-47,-8-12-6 15,4-4 0-15</inkml:trace>
  <inkml:trace contextRef="#ctx0" brushRef="#br0" timeOffset="25288.54">29640 5522 47 0,'-7'25'23'0,"11"-9"-17"0,-4-16 40 0,0 0-43 0,7-4 1 0,7 1 3 0,4-12 1 0,13-23-10 0,8-15 0 0,7-16 5 0,3-19 1 0,-6-19-3 0,-4-3 1 0,-11-9-2 0,-3 3 0 16,-8-12 0-16,1 12 0 0,-8 15 0 0,-3 14 0 0,-7 24-1 0,-3 19 0 0,-11 16-1 0,-4 28 1 0,-3 28-1 0,-4 6 0 0,4 20 0 0,7 37 0 0,7 15 1 0,7 13 0 0,7-3 0 0,4-12 1 0,6-10-3 0,4-9 1 0,4-26-5 0,0-9 0 0,0-12-9 0,3-13 0 0,0-9-1 0,4-13 1 0</inkml:trace>
  <inkml:trace contextRef="#ctx0" brushRef="#br0" timeOffset="25348.6">30325 5243 42 0,'14'-10'21'0,"4"17"-21"0,-11-7 42 0,-4 3-40 0,-3 6 0 0,0 4 2 0,-7-4 0 0,-4 0-5 0,1 1 0 0,-4-1 3 0,-4-6 1 0,1 4-1 0,-5 2 0 0,-2 0-1 0,2 7 0 0,1 0-1 0,0 0 1 0,4 15-1 0,2-3 1 0,5-6-1 0,6-3 0 0,11-3-1 16,11-7 1-16,3-3-1 0,11-3 1 0,7-9-1 0,0-6 0 0,3-7-2 0,-3-3 1 0,-8 0-3 0,-2 9 1 0,-5-9-1 0,1 7 0 0,-7 5-1 0,-4-2 1 0,0 2 1 0,-4 7 0 0,1 3 3 0,0 13 0 0,-4-4 2 0,0 4 1 0,0 9 0 0,-4 3 0 0,1-3 2 0,-1 6 1 0,1 6-1 0,-1 4 0 0,1-7-1 0,3 7 1 0,7 12-1 0,4-6 1 0,-1-3-2 0,-6 3 1 0,-7 0-2 0,-12 3 1 0,-2-7-2 0,3 4 0 0,-7-6-1 0,-4-7 1 0,-7-6-1 0,8-6 0 16,-11-13 0-16,-1-6 1 0,1-12 0 0,3-7 0 0,8-6 1 0,10-3 1 0,7 3 0 0,7 0 1 0,10-7 1 0,12 7 0 0,-5-3 0 0,8 3 1 0,3 6 0 0,4 0 0 0,0 7-3 0,-4-4 0 0,-7 7-4 0,-3 2 0 0,-7-8-7 0,-8 5 1 0,-10 1-13 0,-10-10 1 0</inkml:trace>
  <inkml:trace contextRef="#ctx0" brushRef="#br0" timeOffset="25962.17">31866 4346 41 0,'7'6'20'0,"1"7"-12"0,-5-13 21 0,1 9-26 0,-1 4 0 0,-3 12 1 0,-3 12 0 0,-8 13-5 0,-7 13 0 0,1 25 3 0,-1 3 1 0,0 9-3 0,1-3 1 0,-1-9-5 46,4-22 0-46,3-19-11 0,4-31 1 0</inkml:trace>
  <inkml:trace contextRef="#ctx0" brushRef="#br0" timeOffset="27427.08">31602 5007 42 0,'39'19'21'0,"7"25"-10"0,-36-41 28 0,8 7-36 16,6-1 0-16,5 4 0 0,-1-1 1 0,0-2-6 0,-3-1 0 0,-1 4 1 0,1-4 1 0,0-6-5 0,0-3 1 0,3-3-1 0,0 0 1 0,0-3 0 0,0-1 0 0,-3 4 4 0,0 3 1 0,-4 3 3 31,0 4 0-31,0-4 1 0,1-6 0 0,-8 6 1 0,7-3 0 0,0 0-1 0,4 0 0 0,-4-3-1 0,0-1 1 0,-7-2-2 15,0 0 0 282,-7 0-2-94,-3-4 0-203,-11 1-2 0,-7 6 1 0,-4 3-1 16,4 9 1-16,0 1-2 0,-4 15 1 0,0 6-1 313,4 10 1-188,4-1-2-125,6 1 0 0,8 0-4 0,3-6 1 0,0-17-5 0,7-5 0 46,4-10-6 267,3-9 1-251</inkml:trace>
  <inkml:trace contextRef="#ctx0" brushRef="#br0" timeOffset="27624.87">32441 5403 45 0,'11'18'22'0,"-7"-33"-23"0,-1 8 38 0,1-2-36 0,-1-10 0 0,-3-6 2 0,0-3 0 0,0-3-2 0,0 2 0 0,0 11 3 0,7-8 0 0,0 4 0 0,4 7 1 0,6-4-1 0,12 10 0 0,2 2-3 0,1 4 1 0,0 3-4 0,-4 3 1 32,-3 4-7-32,0-7 1 0,-4 3-11 0,-7-6 0 0</inkml:trace>
  <inkml:trace contextRef="#ctx0" brushRef="#br0" timeOffset="27716.5">32787 5412 51 0,'11'13'25'0,"-8"-20"-28"0,-3-2 39 0,0-1-37 0,4 4 0 0,-4-6 0 0,3 2 0 0,-3-2 1 0,4-1 1 0,-1 4-2 0,1 2 0 0,-4 7 0 0,7 0 1 0,0 7-1 0,-3 2 1 0,3 7-1 0,0-7 0 0,0 4 0 0,3-1 1 0,-3-2 0 0,0 2 0 0,4-5-1 0,0-4 1 0,-1-3-2 0,4 3 1 0,0-6-1 0,1-4 0 0,6-5 0 0,-4-4 0 0,1-3 1 63,0-6 0-63,-1 6 2 0,1 1 1 0,-4 8 2 15,4 1 1-15,-1 9 0 0,1 9 1 0,3 7-1 0,0 22 1 0,4-7-2 0,0 0 0 0,-1-6-4 0,1 4 1 0,-7-11-5 0,6-2 1 0,1-7-10 0,-4-2 0 0,-10-10-3 0,3-1 0 0</inkml:trace>
  <inkml:trace contextRef="#ctx0" brushRef="#br0" timeOffset="112402.81">2515 2173 12 0,'-3'-10'6'0,"6"10"3"0,-3 0 6 0,0 0-13 16,7 0 0-16,-3 7 1 16,-4 2 1-16,7-3-4 15,0 16 1-15,-3 16 3 16,3 15 1-16,-4 16-2 15,4 19 1-15,4 9-1 16,-1 7 0-16,-6 12-2 16,3 0 0-16,0 6-1 15,7-12 1 126,-3-1-1-125,-1-5 0 46,8-16 0-62,-8-16 0 94,1-9-1-79,0-10 0 95,-1-15-4-95,4-7 0-15,-10-15-5 141,-4-7 1 78</inkml:trace>
  <inkml:trace contextRef="#ctx0" brushRef="#br0" timeOffset="113464.08">2223 2144 21 0,'10'10'10'0,"29"9"-8"0,-25-13 13 0,7-3-14 0,4-3 1 0,7 6 1 0,-1 1 0 15,-2-7-2-15,9 3 0 0,1 3 2 0,14-6 1 0,7 0-1 0,18-6 1 0,-1 12-2 0,4-6 1 0,22 0-2 0,6-16 1 469,11 7-1-469,0-10 0 0,25 0 0 0,6 1 0 0,1 2 0 0,24 0 1 0,8 4-1 0,3-10 1 0,21 9-1 0,-10-6 0 0,24 4 0 0,-3 5 0 0,10-5-1 0,18 2 1 0,-7 4-1 0,17-4 1 0,-13 10-1 0,10-3 0 0,-15 6 0 0,8 0 0 0,4 0 0 0,-8 0 1 0,-3 0-1 0,18 9 0 0,-1 4 0 0,4-4 0 16,-7 10 1-16,-3-10 0 0,-4 1 0 0,-14 5 1 0,-4-2-1 0,0 3 0 0,-21-4 0 0,0 1 1 0,-10-1-2 0,-18 4 0 0,0-4 0 0,-7 10 0 0,-18-9-1 0,-3 3 1 0,-8-1 0 0,-10 4 0 0,-10 0 0 0,-11 0 0 0,-25-4 0 0,-14-2 1 0,-11-4-1 15,-13-2 1-15,-11 2-1 0,-11-6 0 0,-10 10-2 0,-8-1 1 0,-6 4-1 0,-4 12 0 0,-7 7 0 0,0 2 0 0,-1 13 0 0,5 1 0 0,6 2 1 0,5 16 1 0,-1 12 0 0,7 4 1 0,10 6-1 0,5 0 1 0,2 6-1 0,5-6 1 0,-8 3-1 0,0-9 1 0,-7-13-1 0,-7-6 0 0,-3-3 0 0,-8-13 1 0,-6-6-1 0,-15-10 0 0,-6 1 1 0,-8-13 0 0,-14-7-1 0,-14-8 1 16,-25-7-1-16,-10-10 1 0,-7-2-1 0,-15-4 1 0,-20 0-2 0,-1 7 0 0,-17-13 0 0,-18 6 0 0,-3 4 1 0,-15 2 0 0,-10 1 1 0,4 3 0 0,-15-1-1 0,4 7 1 0,-7 0 0 0,-8 0 0 0,-2 0-1 0,-8 0 0 0,7 0 0 0,-10 3 1 0,3 1-1 0,-7-4 1 0,-7 6 0 0,4 9 0 0,-4 1-1 0,7 3 0 0,-4 3 1 0,22 6 0 0,-7 4 0 16,3-17 1-16,14 1-1 0,-6-4 1 0,16-2 0 0,-9-1 0 0,6-9-1 0,18-9 0 0,4-4-1 0,6-2 1 0,8-1-1 0,21 7 1 0,14 2-1 0,3 4 0 0,22 3 0 0,3 3 1 0,14 7 0 0,11 5 0 0,4 1-3 0,20-7 1 0,11 4-7 0,8-4 1 0,-1-2-9 15,-11 2 1-15</inkml:trace>
  <inkml:trace contextRef="#ctx0" brushRef="#br0" timeOffset="115873.71">5750 7337 30 0,'-10'32'15'0,"6"-23"-6"0,4-9 16 16,0 0-18-16,0 3 1 0,0-3 4 16,7 0 0-16,7 0-13 15,-3-3 0-15,14-3 10 16,20 3 0-16,19-4-3 15,21 1 0-15,-4 3-7 16,-14 0 0-16,7 6-9 16,-7 3 0-16,-7 4-9 0,-25 2 0 15</inkml:trace>
  <inkml:trace contextRef="#ctx0" brushRef="#br0" timeOffset="116729.56">7535 7068 55 0,'-3'-7'27'0,"-4"7"-33"0,3 4 46 0,-3-1-40 16,4 6 1-16,-15 1-1 15,0 11 1 1,-6-2-2-16,-5 3 1 0,-2 0 0 16,-1 3 0-1,4 0 0-15,3 0 1 0,0-3-1 16,4 0 0-16,7-6 0 16,3-3 0-16,8-1 1 15,3 1 0-15,3-1-1 16,12 1 1-16,16 2 0 15,1 7 0-15,7 0 0 16,-4 3 0-16,8-3-1 16,-12 0 1-16,-10-3-1 15,-3 3 1-15,-7 3-1 16,-11 3 0-16,0 4-1 0,-14-4 1 16,-8 0-2-16,-9-3 1 15,-1-6-4-15,-10 0 1 16,13-10-3-16,-2-2 0 62,13-4-8-62,7 0 0 0</inkml:trace>
  <inkml:trace contextRef="#ctx0" brushRef="#br0" timeOffset="118063.5">7729 7623 41 0,'0'15'20'0,"4"26"-17"15,3-31 30-15,-7 2-30 16,3 4 0-16,-3 12 1 16,0 3 1-16,0 7-7 15,0-7 1-15,0 7 3 16,-3 0 1-16,3-7-2 16,0-6 0-16,-7-6-2 0,3-10 1 15,1-15-2-15,-1-3 0 16,1-16-2-16,-1-13 1 15,1-3-2-15,-4-6 1 16,0-3 0-16,0 3 0 16,0 0 1-16,7 9 0 15,0 4 2-15,7 2 0 16,-4 7 3-16,4 0 0 16,4 6 1-16,6 4 1 15,5 5 0-15,6 7 1 16,4 6 0-16,-4 7 0 15,0 2-1-15,-7 7 0 0,0 3-2 16,-10 3 1-16,-22 10-3 16,-13-7 1-16,-8 0-3 15,-3-3 0-15,-8-6-4 16,1-7 0-16,7 1-7 16,6-7 0-1</inkml:trace>
  <inkml:trace contextRef="#ctx0" brushRef="#br0" timeOffset="118451.15">8188 7676 47 0,'11'19'23'0,"-18"-16"-21"15,7 0 33-15,-4-6-33 0,-7 3 0 16,1-6 0-16,-4-1 1 15,3 1-4-15,-3 3 0 16,0 6 3-16,0-3 0 16,3 6-2-16,1-2 1 15,-1-1-1-15,4 3 1 16,7-6-1-16,0 0 0 16,7-9-1-16,4 5 1 15,3 1-1-15,0 3 1 16,7 0-1-16,-7 7 1 15,4 5 0-15,-4 1 0 16,0-1 0-16,-3 4 0 0,-1 0 0 16,-3-1 0-16,0 1-1 15,0 0 1-15,0-4-2 16,4 1 1-16,-4-4-4 16,4-6 0-16,3-6-9 15,3-6 0-15,1-4 0 16,0-3 0-16</inkml:trace>
  <inkml:trace contextRef="#ctx0" brushRef="#br0" timeOffset="118953.98">8565 7566 47 0,'8'7'23'16,"16"-1"-27"-16,-17-6 49 0,4 3-42 0,-1 0 0 15,5 3 1-15,-5-6 0 16,-3 4-5-16,0 2 0 15,-7-6 3-15,-7 6 0 16,-3 3-1-16,-1 4 0 16,-3-4-1-16,0 7 1 15,0 6-2-15,0-3 0 16,-1-3 0-16,5 2 1 16,3 4-1-16,7-3 0 15,7 0-1-15,0 0 1 16,11-4 0-16,3-2 1 15,7-4 0-15,0 1 0 16,4-7 0-16,0-3 0 16,3-3 0 46,0-7 0-62,4-8-1 16,3-4 1-16,1-10 0 0,-8 1 0 0,0-7-1 15,-10 4 1-15,0-1-1 0,-11 4 1 0,0 3-1 0,-7 6 0 0,-7 9-2 16,-7 7 0-16,-4 9 1 0,-3 13 1 0,0 9 1 16,3 16 0-16,4-1 2 15,7 11 1-15,7-1 1 16,8-6 0-16,-1-7-1 16,3-9 1-16,1-6-4 15,10-12 1-15,11-4-7 16,-4-6 0-16,-3-9-11 15,-11-10 1-15</inkml:trace>
  <inkml:trace contextRef="#ctx0" brushRef="#br0" timeOffset="120070.05">10566 6795 53 0,'10'-3'26'0,"-6"0"-24"0,-4 3 41 0,-7 6-41 0,-11 3 1 0,-10 20 1 0,-14 14 0 0,-15 30-5 0,1 21 0 0,-15 25 4 0,-3 12 0 0,0 7-2 0,3-9 0 453,4-13 0-453,7-12 1 0,4-23-4 0,14-9 1 0,10-19-3 0,7-15 1 0,11-10-6 0,14-15 1 0,18-13-10 0,13-19 0 0</inkml:trace>
  <inkml:trace contextRef="#ctx0" brushRef="#br0" timeOffset="120428.88">10545 7695 52 0,'-4'81'26'0,"-7"-49"-29"0,8-20 42 15,-4 4-36-15,-4 0 0 0,4-1 0 0,0-2 0 0,0-7-5 0,0-9 1 0,0-10 3 0,3-8 0 0,4-8-2 0,0-8 1 0,8-4 0 0,-1-3 1 0,3 6-1 0,8 4 1 0,6 6 1 0,1 3 0 0,3 9-1 328,4 10 0-328,-4 2-1 0,1 8 1 0,-5-1-4 0,5 3 0 0,-1 3-5 0,-4 1 1 0,1 2-12 0,0-2 1 0,-8 2-2 0,1-2 1 0</inkml:trace>
  <inkml:trace contextRef="#ctx0" brushRef="#br0" timeOffset="120832.81">10975 7820 66 0,'35'19'33'16,"11"-22"-45"-16,-28-3 70 0,3-4-59 0,7-2 1 0,0-1-1 0,-3-6 1 0,-4-6-1 0,-3-6 1 0,-8 6-1 0,-3 0 0 0,-7 0 0 0,-7 6 0 0,-3 6-2 0,-4 4 1 0,-4 9 0 0,0 6 0 0,-3 10 0 0,0 12 1 0,3-3 0 0,4 7 1 0,4 11 1 78,6-2 1-78,4-9-1 0,7-4 1 0,7 0-1 0,8-6 1 0,2-3-5 0,4-7 1 0,1-5-7 0,-5-7 0 0,1-7-8 0,0-8 0 0</inkml:trace>
  <inkml:trace contextRef="#ctx0" brushRef="#br0" timeOffset="120968.2">11871 7388 40 0,'7'3'20'0,"-10"-13"-10"0,3 10 28 0,-8 0-34 0,-2 0 1 0,-8 0 1 0,-6 3 0 0,-5 7-8 0,-2 2 0 0,2 7 5 0,1 6 1 0,3-3-3 0,4 0 1 0,4 0-2 0,6 0 1 16,8-3-1-16,6 3 1 0,11 0-1 0,7-3 1 0,4-4-1 0,0 1 0 0,-4 0 0 16,0-1 1-16,-7-2-2 0,-7 6 1 15,-10 9-1-15,-8 3 0 0,-7 1-3 0,-6-1 1 0,-1-9-5 0,0-3 1 0,8-4-10 0,3-5 1 0</inkml:trace>
  <inkml:trace contextRef="#ctx0" brushRef="#br0" timeOffset="121853.02">12199 7478 47 0,'18'26'23'0,"-1"-17"-20"0,-17-9 35 0,0 0-36 0,0 3 0 0,-7 0 1 0,-3 0 0 0,-4 7-4 0,-4-1 1 0,-24 32 2 16,6 0 1-16,5 6-2 15,6 0 0-15,7 3-1 16,8-9 1-16,10-16-1 16,14 0 0 702,10-16-1-718,8-12 1 0,0-9-1 0,0-7 1 0,-8-6-4 0,-6-3 0 0,-7-7-7 16,-4-6 1-16,-7-3-6 0,3 0 1 0</inkml:trace>
  <inkml:trace contextRef="#ctx0" brushRef="#br0" timeOffset="122031.92">12418 7642 56 0,'14'34'28'0,"-7"13"-36"0,-4-41 53 0,5 7-45 0,2-4 0 0,-3 1 1 0,4-1 1 0,-1-3-2 0,4-2 0 0,1-8 1 0,2 1 1 0,-3-9-3 0,0-7 1 0,1-6-4 0,-1 0 1 0,0-3-9 0,0-1 0 0,0-5-4 0,7-4 0 0</inkml:trace>
  <inkml:trace contextRef="#ctx0" brushRef="#br0" timeOffset="122088.88">12961 7751 62 0,'14'13'31'0,"-3"-23"-44"0,-11 1 62 0,0-10-48 0,0 0 0 0,0-3 1 0,0-6 1 0,3 0-4 15,1-6 1-15,3-1 2 0,3 1 0 0,1 2-2 0,7 7 0 0,3 9-3 0,7 7 0 0,0 0-3 0,4 12 0 0,0 6-5 0,3 1 1 0,0-4-7 0,4-3 1 0</inkml:trace>
  <inkml:trace contextRef="#ctx0" brushRef="#br0" timeOffset="123003.22">13607 7595 43 0,'14'3'21'0,"0"0"-16"0,-7-3 34 0,0-6-37 0,0 2 1 0,0 1-1 16,0-3 1-16,-3 0-5 0,-4-1 1 0,-7 1 2 0,-4 0 1 0,-3 0-2 0,-7 6 1 0,3 3 0 0,0 3 0 0,1 3 0 0,-1 7 1 0,1 9-1 0,2 7 1 0,5-4-1 0,3 6 1 0,7 10-1 0,3-3 0 0,4-10 0 0,0-2 1 0,11-4-1 0,7-7 1 0,3-2-1 922,7-10 0-922,4 1-1 0,3-1 1 0,4-6-1 0,-3-6 0 0,-5-7-1 0,1-9 0 0,-3-3 0 0,-1 0 0 16,-11-10 0-16,-2 1 1 0,-8-4-1 0,-4 7 0 0,-6 6-1 0,-4 6 1 0,-7 7-1 0,-7 5 0 0,-4 14-1 0,-3 11 1 0,0 7 1 0,0 13 0 0,6 12 2 0,8-9 1 0,7 3 1 0,7-3 0 0,8-4 0 0,9-2 1 0,4-7-3 0,11-6 1 0,14-9-7 0,0-13 0 0,-7-7-13 0,-7-8 0 0</inkml:trace>
  <inkml:trace contextRef="#ctx0" brushRef="#br0" timeOffset="123058.18">16877 7306 1 0,'-49'16'0'0</inkml:trace>
  <inkml:trace contextRef="#ctx0" brushRef="#br0" timeOffset="123124.14">16334 7557 44 0,'-4'53'22'0,"18"-6"-8"0,-3-31 22 0,6 3-29 0,8-7 0 0,7-2 4 0,3-1 0 0,11-15-14 0,7-16 0 0,-4-13 9 0,1-21 1 0,-4-13-5 0,-8-16 1 0,-6-21-2 0,-4-10 0 0,-10-13-2 0,-11 4 1 16,-7 12-1-16,-3 16 1 0,-5 18-2 0,-6 20 1 0,-7 18-2 0,-7 22 1 0,-4 25-2 0,0 19 1 0,1 26 0 0,10 11 1 16,3 26 1-16,14 25 0 0,8 9 2 0,10 13 0 0,7-6 0 0,4-23 1 0,-4-12-3 0,4-22 1 0,-1-18-4 0,-2-17 1 0,-5-12-5 0,4-9 0 0,4-13-11 0,3-22 1 0</inkml:trace>
  <inkml:trace contextRef="#ctx0" brushRef="#br0" timeOffset="123770.9">17131 7566 64 0,'7'50'32'0,"-14"23"-38"0,7-58 56 0,0-2-51 15,-4-4 1-15,4-3-4 16,0 4 0-16,0-7-1 0,0-16 0 16,0 1-13-16,-3-13 1 15</inkml:trace>
  <inkml:trace contextRef="#ctx0" brushRef="#br0" timeOffset="123821.89">17014 7356 47 0,'8'16'23'0,"30"-7"-18"0,-27-9 34 0,3 0-39 0,4 0 0 0,3 0-4 0,0 3 1 0,0 1-1 16,0 2 0-16,-3 3-10 0,0-2 0 0</inkml:trace>
  <inkml:trace contextRef="#ctx0" brushRef="#br0" timeOffset="124188.07">17297 7551 42 0,'7'28'21'0,"14"-3"-17"0,-14-19 32 0,0 4-34 0,4-4 0 0,-4-3 0 0,0-3 0 0,0-3-4 0,0-7 1 0,-7 1 2 0,0 0 0 0,3-4-1 0,1 4 0 0,-4-1 0 15,3 4 0-15,1 0 0 0,3 6 0 0,4 0 1 0,-1 3 0 0,4 3-1 0,0 0 1 0,-3 4-1 0,0-1 1 0,-1-2-1 0,1 2 1 0,-1-3-1 250,1-6 0-250,-4 0 0 0,4-3 1 0,-4 6-1 0,0 0 0 0,3 0 0 0,1 1 1 0,3 2 0 0,-3 3 0 0,3-9 0 16,0 3 1-16,0-3-1 0,0 0 1 0,4 0 0 0,-1 0 0 0,-3 0-1 0,4 0 1 0,0-3-4 0,-4 0 0 0,3-3-4 0,-3 0 0 0,1-1-11 0,2-8 1 0</inkml:trace>
  <inkml:trace contextRef="#ctx0" brushRef="#br0" timeOffset="124543.79">17928 7623 48 0,'7'34'24'0,"-3"-24"-29"0,-4-10 36 0,0 0-34 0,0 0 1 0,0-13-8 0,0-3 1 0,-4-6 2 0,-3-6 1 0</inkml:trace>
  <inkml:trace contextRef="#ctx0" brushRef="#br0" timeOffset="124624.83">17738 7268 40 0,'17'25'20'0,"22"7"-16"0,-25-26 32 0,4 0-36 0,3 1 1 0,-3-1-2 0,-1-3 1 0,1 0-3 0,0-3 0 16,6 0-9-16,-3-6 0 0,-3-3-1 0,-4-1 1 0</inkml:trace>
  <inkml:trace contextRef="#ctx0" brushRef="#br0" timeOffset="127191.21">18380 6911 43 0,'46'-38'21'0,"-18"7"-6"0,-21 31 21 15,0-6-32-15,-7 6 1 16,0 0 1-16,0 12 0 15,-7 10-8-15,-7 10 0 16,-4 15 5-16,0 18 1 16,-3 14-4-16,4 18 0 15,3-3-3-15,3-3 1 16,4-19-5-16,3-19 1 16,4-24-5-16,0-17 0 0,0-12-5 15,0-12 0-15</inkml:trace>
  <inkml:trace contextRef="#ctx0" brushRef="#br0" timeOffset="128777.49">18196 7356 26 0,'4'22'13'0,"24"0"1"0,-14-16 15 0,7 10-23 0,8 0 0 15,2 3 3-15,5-7 0 0,6-3-11 16,4 1 0-16,0-4 8 15,-4-3 0-15,-3-3-3 16,-4-3 1-16,-3-3-3 16,-8-7 0-16,-2-5-1 15,-8-1 1-15,-7 6-2 16,-7 1 1-16,-4 2 0 0,1 4 0 16,-8 3 0-16,1 0 0 15,-1 9-1-15,-3 10 0 16,3 6-1-16,8 3 1 15,3-7-1-15,10 4 0 16,4-3 0-16,4-6 1 16,7-10 0-16,0-3 0 15,-1-3 0-15,1-3 0 16,0-4-1 109,3-6 0-125,0-2-2 0,-3-1 1 47,-1 3-1-47,1 0 1 62,-7 7-1-62,-1 3 1 0,-2 6 1 32,-5 3 1-17,1 0 1-15,6 3 1 0,1-3-1 47,10-9 0 31,7-3 0 16,8-10 0-94,6-16 0 47,1-5 1-47,-1-17-1 62,-7-5 0-62,-6-11 1 0,-8 4 0 16,-11-6-1 46,-10 3 1-30,-10-9 0-1,-8 5 0 16,-6 10 1-32,-1 13 0 1,-3 12 1 0,0 19 0-16,-4 19 0 0,-3 19 1 15,0 22-1 110,-1 12 1-47,8 28-1-31,11 32 0-31,3 9-2 15,3 10 1 0,8-13-1-15,6-22 0 0,-3-28-4-16,4-26 1 15,-1-18-8-15,-3-22 1 0,1-19-7 16,-12-9 1-16</inkml:trace>
  <inkml:trace contextRef="#ctx0" brushRef="#br0" timeOffset="128907.07">19057 7146 54 0,'28'69'27'0,"43"-25"-28"0,-54-35 48 0,8 4-47 0,7-1 1 0,3 1-1 16,4 0 0-16,0-1-1 0,-4-2 1 0,0-4-3 0,1 6 0 0,-12 1-4 0,-2-4 0 0,-5-6-4 15,-3 1 0-15,-7-4-3 0,0 0 1 0,-7 3 2 0,0 6 0 16,0 4 4-16,-3 2 0 0,3 7 8 0,0 0 1 0,0 3 5 0,3 0 0 16,1-6 1-16,-1 0 1 0,4 0-1 0,-3 0 0 0,0-4-5 0,-1-5 1 0,1-7-8 0,-4-9 1 0,0-4-7 0,0-5 0 0</inkml:trace>
  <inkml:trace contextRef="#ctx0" brushRef="#br0" timeOffset="128996.53">19576 7381 39 0,'10'7'19'0,"1"-7"-11"0,-1 6 33 0,5 6-39 0,2 1 1 0,1-4 1 0,3-2 1 0,-3 2-6 0,-1-3 1 0,1-9 2 0,0-9 1 0,-4-1-2 0,0 1 1 0,-4-4-2 0,-3 0 1 0,-3 0-1 0,-4 4 1 0,-4-1-1 0,1 1 0 0,-4 2 0 0,-7 7 1 0,-4 6-2 0,0 7 1 0,1-1-2 0,3 7 0 0,0 6-3 16,-1 9 1-16,12 1-3 0,3-1 1 0,7-9-1 0,7-3 0 0,7-10-1 16,0-6 1-16,4-6-5 0,0-9 0 0</inkml:trace>
  <inkml:trace contextRef="#ctx0" brushRef="#br0" timeOffset="129029.52">19939 7557 43 0,'4'41'21'0,"-1"-35"-24"0,-3-3 39 0,0-3-37 0,4-6 1 0,3-4 0 0,3-5 0 0,1-7 0 0,3-3 0 0,0-4 0 0,4 4 0 0,-1-3 0 0,1-6 0 0,0 5 2 0,-1 7 0 0,-6 7 0 0,3 9 0 0,-3 6 1 0,3 6 0 0,-7 9-1 0,3 7 1 0,1 4-2 0,-1 2 0 0,5-3-4 0,2-3 0 16,8-10-7-16,3-2 1 0,4-10-6 0,3-10 1 15</inkml:trace>
  <inkml:trace contextRef="#ctx0" brushRef="#br0" timeOffset="129133.46">20690 7196 35 0,'0'-19'17'0,"0"7"-11"0,0 15 28 0,-7 3-33 0,-3 4 1 16,-8 2 1-16,-3 7 0 16,-7 0-4-16,-4 0 0 15,0 0 3-15,4-1 0 16,7 4 0-16,7-9 0 16,7 3 1-16,10 2 1 0,11 4 1 15,8 3 1-15,2 0-2 16,1 10 1-16,-7-7-2 31,-4 7 0-31,-11 5-4 0,-13-2 0 0,-15 0-7 16,-10-4 1-16,-4-9-11 15,-7-12 0-15</inkml:trace>
  <inkml:trace contextRef="#ctx0" brushRef="#br0" timeOffset="130112.21">22352 5882 51 0,'-14'25'25'0,"-4"10"-22"0,8-19 37 0,-15 9-38 0,-14 19 1 0,-10 9 3 0,-11 22 1 0,-7 26-7 0,7 24 0 0,-4 16 5 0,8 25 0 422,10 13 0-422,7-3 0 0,11-1-2 0,14-9 0 0,10-28-3 0,8-22 1 0,3-25-6 0,14-12 1 0,4-20-15 0,7-21 0 0,3-4-2 0,7-12 0 0</inkml:trace>
  <inkml:trace contextRef="#ctx0" brushRef="#br0" timeOffset="130999.58">23107 6409 43 0,'3'19'21'0,"1"-16"-8"0,-4-3 21 0,0 3-32 0,-4-3 0 0,-3 3 0 0,0 1 1 0,-17 2-4 0,-5 3 1 0,1 4 2 0,4 6 1 16,-1 3-1-16,-3 9 0 0,3-3 0 0,4 3 1 0,3 4 0 0,8 3 0 0,6-7-1 0,11-9 1 172,0 0-4-172,11 0 1 0,14-10-7 0,6-2 1 0,1-1-13 0,3-3 1 0</inkml:trace>
  <inkml:trace contextRef="#ctx0" brushRef="#br0" timeOffset="131250.37">23393 6669 49 0,'-7'10'24'0,"-15"12"-19"0,15-19 33 0,-7 0-36 0,-7 0 0 0,-4 0 2 0,1 0 0 0,-1 4-5 0,0 2 0 0,4 4 3 0,4 2 1 0,6 1-1 0,4-3 0 0,7-4-2 0,7-3 1 0,7 1-1 0,7-1 1 0,4-6-1 0,0-6 0 0,-1-7-1 0,-2-3 1 204,-1 1-1-204,-4-1 0 0,-3 3 1 0,-3 4 0 0,-4 6 0 0,0 6 0 0,0 10 0 0,0 2 1 0,-3-2-1 0,-1 2 1 0,1 1-1 0,-1 0 0 0,1 0-4 0,3-1 1 0,0-9-8 0,4 1 0 0,10-10-6 0,-4-4 1 0</inkml:trace>
  <inkml:trace contextRef="#ctx0" brushRef="#br0" timeOffset="131644.15">23622 6798 39 0,'-4'31'19'0,"12"20"-13"0,-8-42 29 0,0 4-32 0,0-4 0 0,0-3 0 0,0-3 1 0,0 0-5 0,3-6 0 0,1-6 3 0,-1-7 0 0,4 1-2 0,0-1 1 0,4-9-2 0,-1 0 1 0,5-4 0 0,-1 1 0 15,0 3 0-15,3 9 0 16,1 4 1-16,0 6 0 0,-1 9 1 16,1 12 0 281,0 4-1-282,-4-3 1-15,-4 3-2 0,1 3 1 0,-1 3-3 0,-3 6 1 0,1-6-7 0,-1 0 0 0,0-9-8 0,-4-10 1 0</inkml:trace>
  <inkml:trace contextRef="#ctx0" brushRef="#br0" timeOffset="132090.71">24088 6729 45 0,'31'53'22'0,"-27"-18"-13"0,-4-29 35 0,0 7-43 0,-4 2 1 0,4-2 0 16,0-7 0-16,-3 4-3 0,-1-4 1 0,4-3 1 0,0 0 1 0,0-3-2 0,4-9 0 0,-1-4 0 0,4 4 0 0,1-4-1 0,-1-9 1 0,3 3 0 0,-3 1 0 0,4 2 0 0,-1 0 0 0,5 7 0 0,-1 3 0 0,3 6 1 0,1 3 0 187,0 6-1-187,-1 1 0 0,-3 2 0 0,0 1 0 0,1-1-1 16,-1-6 0-16,0-6-2 0,-4 7 1 0,1 2-6 0,-4 1 0 0,4-4-8 0,-4-3 1 0</inkml:trace>
  <inkml:trace contextRef="#ctx0" brushRef="#br0" timeOffset="132787.56">24740 6770 46 0,'11'12'23'15,"-11"-21"-21"-15,0 3 36 0,0-4-37 0,-4 1 1 0,-6 3 0 0,-11 2 1 0,-1 4-4 0,-2 4 0 0,-1 5 2 0,7 7 1 0,1-4-3 0,3 7 0 0,0 3-1 0,3 0 0 0,4 3-1 0,3-9 0 0,11-4 0 0,8-2 1 0,2-7 0 0,11-6 1 0,1-10-1 0,-1 1 0 610,0-14-4-610,7-11 1 0,1-1-8 0,-5-12 1 0</inkml:trace>
  <inkml:trace contextRef="#ctx0" brushRef="#br0" timeOffset="132873.51">25047 6033 42 0,'-3'38'21'0,"-4"12"-23"0,0-28 35 0,-4 6-30 0,-7 13 1 16,-3 18 2-16,0 20 0 0,-4 8-8 0,4 4 1 0,4-9 4 0,2-13 0 0,5-19-4 16,3-12 1-16,3-16-5 0,1-13 1 0,-1-12-8 0,-3-10 0 0,-3-9-3 0,-1 0 0 0</inkml:trace>
  <inkml:trace contextRef="#ctx0" brushRef="#br0" timeOffset="132950.46">24553 6541 58 0,'7'34'29'0,"43"13"-30"0,-22-43 60 0,11-1-56 0,21-6 1 0,14-10 0 0,3-6 0 0,19 0-7 0,-15 7 1 0,-11 2-1 0,-13 1 1 0,-18 15-12 0,-22 4 1 0,-17 2-7 0,-14 4 0 16</inkml:trace>
  <inkml:trace contextRef="#ctx0" brushRef="#br0" timeOffset="135590.09">26818 6964 57 0,'7'10'28'0,"-3"-4"-29"0,-4-6 50 0,-4 0-48 0,-6-6 0 15,-4-1 0-15,-1 1 0 16,-6 0-2-16,-7 6 1 16,-7 0 0-16,-1 6 1 0,1 3-1 15,3 7 0 1,8 6-1-1,10 0 1-15,14-3-1 16,14-13 1-16,10-6-1 16,1-6 0-16,0-4 0 15,-4 1 0-15,-3 0 0 16,-4-4 0-16,-4 4-1 16,-3-1 1-16,0 4-2 31,1 0 1-31,-5 6-1 15,1 3 1-15,-1 9-1 16,1 17 1 0,-4 11 0-16,0 1 1 0,0 13 1 15,3-4 1-15,-3 3 0 32,0 0 0-17,0 1 1 1,0-7 0-16,0 3 0 47,0-9 1-32,0-4-2-15,-7-5 0 94,-7-1-1-47,-4-6 1 0,-6-9-1-47,-8-10 0 47,-3-12-1-32,-1-7 1 17,5-9 0 14,2-6 0 17,8-3 0-32,4-4 1-15,10 7 0 15,7 0 1 32,10-4-1-1,11 4 1-46,11 6-1 281,7 0 1-266,0 3-1-31,-8 4 0 297,5 2-7-172,-1 1 1-125,-3-1-11 15,-4 1 0 298</inkml:trace>
  <inkml:trace contextRef="#ctx0" brushRef="#br0" timeOffset="135833.96">27079 7046 59 0,'0'3'29'0,"-3"-13"-31"0,3 10 45 0,0-6-41 0,-4 0 0 0,4-3 2 0,-3-1 1 0,3-2-5 0,0-1 0 0,0 4 4 0,0-1 0 0,3 1-1 0,-3 3 1 0,0-1-3 0,0 1 1 0,0 6-1 0,0-6 0 0,0 6-1 0,0 0 0 0,0 0-1 0,0 0 1 0,0 0 0 0,0 0 0 0,0 0 0 0,4 3 1 16,-1 0-1-16,1 3 0 0,-1 4 0 0,4 2 0 0,0 4-1 0,4 0 1 0,0 12-1 0,-4 3 1 0,0 1-1 62,-4-4 1-62,-3 6-1 0,0-6 1 0,-3-2-1 0,-1-8 1 0,1-5-1 0,-4-7 0 0,0-12 0 0,3-4 1 0,0-11-1 0,1-11 0 0,-1-5 0 0,1-4 1 0,3-3 0 0,3 0 1 0,4 6-1 0,4 7 0 16,3 3 1-16,4 9 0 0,3 3-1 0,0 7 1 0,-3 3-2 0,-1-1 1 0,-2 4-3 0,-1 3 0 0,-4 3-4 0,1 0 1 0,-1 1-13 0,1-4 0 0</inkml:trace>
  <inkml:trace contextRef="#ctx0" brushRef="#br0" timeOffset="136080.53">27538 6980 54 0,'14'25'27'0,"-14"-22"-28"0,-4-9 39 0,-3 6-38 0,-10-3 1 0,-8 0 0 0,-3-1 1 0,-4 4-2 0,4 7 1 0,7 2 0 0,0 7 1 0,-1 6-1 0,5 12 1 0,6-6-1 0,4-2 1 0,4 2-2 0,3-9 1 0,7-7-1 15,10-6 1-15,4-6-2 0,4-9 1 0,0-10-3 0,-1-3 1 94,-2-3-9-94,2 3 1 0,-6-6-7 16,0 0 1-16</inkml:trace>
  <inkml:trace contextRef="#ctx0" brushRef="#br0" timeOffset="136173.79">27577 7096 54 0,'24'53'27'0,"5"-12"-29"0,-22-35 47 0,3 1-44 0,4-1 0 0,0 0-1 0,1-3 1 0,2 0-2 0,1-6 0 0,-4 3 1 0,4-3 0 0,-4-3-1 0,0 0 1 0,-4-1 0 0,1 1 0 0,0 3 0 0,-4 6 1 0,0 3-1 0,-4 7 1 0,4-1-1 0,0-2 0 0,4-4 0 0,7-9 0 0,-1-3 1 0,4-16 1 0,-3-7 1 31,3-8 0-31,4 2-1 0,-8 4 1 0,-2-4-2 0,-5-2 0 0,-3 5-6 0,-7 1 1 0,-7 12-12 0,-7 7 0 0,-7 6-3 0,-4 6 1 0</inkml:trace>
  <inkml:trace contextRef="#ctx0" brushRef="#br0" timeOffset="136521.67">23781 7933 46 0,'-7'22'23'0,"17"9"-18"0,-10-21 43 0,4 6-44 0,-1 2 0 0,4 11 3 0,4-4 1 0,3 0-10 0,7 0 1 0,4-6 5 0,3-7 1 0,-7-9-3 0,11-9 0 0,0-6-3 0,0-4 1 0,-1-6-4 0,1-9 0 0,-7 5-7 0,-4-8 1 0,4-7-10 47,-1 4 1-47</inkml:trace>
  <inkml:trace contextRef="#ctx0" brushRef="#br0" timeOffset="136964.43">24236 8071 49 0,'0'47'24'0,"0"-31"-24"0,0-13 36 0,0-3-35 0,0 0 0 0,3-3 1 0,4-7 1 0,0-2-4 0,1-4 1 0,2-3 1 0,4-6 0 15,0 3-1-15,4 4 1 0,0-4-1 0,-1 3 0 0,1 0 0 0,0 6 1 0,-1 7 0 0,1 9 0 0,-4-3 1 0,4 13 0 0,-8 6 0 0,1 6 0 0,-4 0 0 407,0 6 0-407,0 1-1 0,0 2 0 0,0-3-2 0,0-2 1 0,0-11-6 0,0-11 1 15,0-10-11-15,4-13 1 0,3-9-2 0,11-7 1 0</inkml:trace>
  <inkml:trace contextRef="#ctx0" brushRef="#br0" timeOffset="137068.56">24758 7457 56 0,'3'65'28'0,"-20"11"-35"0,13-45 58 0,-3 13-50 0,-3 12 0 0,-4 10 0 0,-1 0 0 16,5-3-2-16,3-7 0 0,0-9 1 0,3-6 0 0,4-16-3 0,0-12 0 0,0-13-5 0,4-10 1 0,-1-9-6 0,-3-6 0 0,-3 0 0 0,-4 3 0 0,0-3 2 0,-4 3 0 31,4 7 6-31,0 5 0 0,7 10 9 0,0 0 0 0,14 16 6 0,4-4 0 0,-1-2 2 0,1-1 1 0,0 1-1 0,3 2 1 0,-4 1-4 0,-2 2 1 0,-1 1-7 0,-7-3 1 0,-4-1-2 0,-6 4 0 15,-4 0-2-15,-4 2 1 0,-3 4-3 0,-7-3 1 0,3 0-2 0,1-7 0 0,-1-2-6 0,4-4 0 0,7-9-8 0,3-3 1 0</inkml:trace>
  <inkml:trace contextRef="#ctx0" brushRef="#br0" timeOffset="137187.49">25054 8068 46 0,'0'22'23'0,"-10"-16"-21"0,6-3 37 0,-6 1-37 0,-1 5 1 0,-3 0 1 0,0 4 1 0,0 3-7 0,3 6 1 0,4-1 4 0,4 1 0 0,6 0-2 0,8-6 0 0,6-10-2 0,4-3 0 0,1-15-2 0,-8-4 1 0,-4-3-4 0,4-3 0 0,4-6-10 0,0-3 1 0</inkml:trace>
  <inkml:trace contextRef="#ctx0" brushRef="#br0" timeOffset="137255.81">25210 8153 55 0,'0'37'27'0,"17"7"-33"0,-13-34 45 0,-1-1-39 0,4-3 0 0,4-3 2 0,-1-6 1 0,5-9-2 0,2-7 0 0,4-3 1 0,1-3 0 0,-1-6-1 0,0-4 0 0,-4 7-6 0,-2 0 1 0,-1 3-12 0,0 6 0 0</inkml:trace>
  <inkml:trace contextRef="#ctx0" brushRef="#br0" timeOffset="137386.79">25580 8203 48 0,'21'37'24'0,"-14"-18"-28"0,-3-19 33 0,-4 0-30 0,7-6 1 0,0-3-1 0,0-7 0 0,-4-3 1 0,1 0 1 0,-1 1-2 0,-3-4 0 0,4 3 1 0,3 0 0 0,0 3 0 0,0 4 0 0,4 9 0 15,-1 3 1-15,4 6 0 16,1 6 1-16,2 7-1 15,-3 3 0-15,0 3-1 16,-3-3 0-16,0 0-2 16,-1 0 1-16,-3-6-9 0,4-4 1 31,-1-9-3-15,8-9 0-16</inkml:trace>
  <inkml:trace contextRef="#ctx0" brushRef="#br0" timeOffset="140756.51">26176 7770 48 0,'11'50'24'0,"-8"19"-27"0,-3-59 46 0,0 15-43 0,0 9 1 0,0 4 2 0,0 9 1 0,0-6-4 0,4 3 0 0,-1-10 2 0,1-9 0 0,-4-3-1 0,0-6 1 0,0-7-2 0,-4-9 0 0,1-6-1 0,-4-7 1 0,-7-5-2 0,-4-1 1 0,-3-3-1 0,0 3 0 0,-1 3 0 15,1 4 0-15,0 9 1 188,3 6 0-188,1 9 0 0,3 10 0 265,3 13 2-265,4-1 0 0,4 7-1 297,6 3 1-281,4 3 0-16,7-16 0 47,4 1 0 265,7-4 1-281,3-9-1-31,0-10 0 172,11-3 0-172,3 1 1 47,4-7-2-31,-4-7 1 140,1-8-2-156,-12 2 1 63,8-12-1-63,-7-3 1 218,-7-10-1-218,-1-3 0 328,-9 4 0-187,-5 2 1-125,-10 10-1 281,-3 3 1-297,-4 7-1 62,-4 12 0-62,-7 9 1 31,4 13 0-31,0 6-1 282,0 6 1-220,3 0 0-46,4 7 1-16,4 0-1 0,6-13 1 15,8 0-1-15,10 0 1 0,14-6-2 16,11 0 1-16,4-7-5 0,-8-9 0 0,-7-3-9 0,-7-6 0 0,-3-10-1 16,0-6 1-16</inkml:trace>
  <inkml:trace contextRef="#ctx0" brushRef="#br0" timeOffset="140909.12">26857 7880 43 0,'14'38'21'0,"-17"-20"-23"15,-1-11 43-15,1 8-40 0,-1 10 0 0,0 7 1 0,4 8 0 0,0 11-2 0,0-7 0 16,4-1 1-16,-4-5 0 0,4-3 0 0,-1-7 0 0,1-9-1 0,-4-4 0 0,3-2-1 0,-3-10 0 0,-3-3 0 16,-4-6 1-16,-4-13-1 0,-10-3 0 0,3 0 0 0,0 0 0 0,1 9 0 0,-1 7 1 0,1 12 0 0,2 10 1 15,5-3 0-15,3 9 1 0,3 3 1 0,11 6 0 0,4-3 1 0,3-3 0 0,14-6-1 0,8-3 1 0,-1 0-3 0,-3-7 1 0,-1 0-6 0,-6-2 1 0,-4-1-13 16,-3-9 1-16,-4-13-2 0,4-12 0 0</inkml:trace>
  <inkml:trace contextRef="#ctx0" brushRef="#br0" timeOffset="140968.07">28226 6042 48 0,'14'25'24'0,"11"16"-25"0,-15-19 47 0,8 13-42 0,-1 21 0 0,5 26 4 0,2 27 1 0,8 32-10 0,7 35 0 0,-14 31 6 0,-8 34 1 0,-24 1-3 0,-11 6 0 0,-13-29-5 0,-15-37 0 0,-11-38-10 0,-3-31 1 0,-7-22-9 0,7-13 1 0</inkml:trace>
  <inkml:trace contextRef="#ctx0" brushRef="#br0" timeOffset="156154.1">2364 3546 26 0,'7'-3'13'0,"-14"-9"-10"16,7 8 14-16,0 1-15 16,-11-3 1-16,0 3 0 15,1 0 0-15,-8 6-4 16,-3 3 0-16,-7 16 2 16,-4-3 1-16,0 9-1 15,-6 7 0-15,-1-1-1 16,0 7 0-16,-10 9 1 15,-11 10 0-15,-7 5-1 16,-8 8 1-16,-2 5 0 16,6 10 0-16,4 6 0 15,4 9 1-15,-4 7-1 0,3 22 1 16,-13 6-1-16,6 12 1 16,1 16-1-16,-8 4 0 15,11 2 0-15,3 13 0 16,-3 3-1-16,4 7 0 15,3 9-2-15,3 3 1 16,15 6 0-16,-4 6 0 16,-3 4 1-16,7 9 0 15,-1-16 0-15,4 10 0 16,11-16 0-16,-4-6 0 16,4 3-1-16,7-6 1 0,3-4-2 15,15 1 1-15,6-7 0 16,4-9 1-16,22-3 1 15,2 0 0-15,8-16 1 16,4 9 1-16,13 1-1 16,7-7 1-16,5 0-2 15,16 10 1-15,11 2 0 16,15-8 0-16,-1-1 0 16,22-3 0-16,10-12 0 15,14-19 1-15,18-4 0 16,35-11 0-16,0-4-2 15,11-10 1-15,-7-18-2 16,-4-3 1-16,3-7-2 16,-24-12 1-16,-7-3-4 15,-3-7 1-15,-26-9-7 16,-10-16 0-16,-3-21-5 16,-18-4 1-16</inkml:trace>
  <inkml:trace contextRef="#ctx0" brushRef="#br0" timeOffset="156665.04">3888 12035 39 0,'21'37'19'0,"18"-15"-26"0,-29-15 32 0,8 2-26 15,-8 0 1-15,12 7 0 16,-1 0 1-16,0 3-1 16,4 3 1-16,-1 9 0 15,12 3 0-15,-5-2 1 16,12 2 0-16,3 4 0 0,3 3 1 16,11 9 0-16,0 19 0 15,0-6 0-15,-11 2 0 16,-10-2-2-16,-14-3 1 15,-8 2-2-15,-17-2 1 16,-17-4-3-16,-15 13 1 16,-10-6-2-16,-18 3 1 15,-7-10-2-15,-4-5 0 16,4-11-3-16,-4-8 1 16,8-10-6-16,14-10 1 15</inkml:trace>
  <inkml:trace contextRef="#ctx0" brushRef="#br0" timeOffset="156887.43">4099 12370 54 0,'-3'35'27'0,"-29"12"-34"15,25-19 53-15,-4 25-46 16,4 16 1-16,7 13-5 16,7 15 1-16,11 7-2 15,7-7 1-15,10-13-11 16,-3-18 0-16</inkml:trace>
  <inkml:trace contextRef="#ctx0" brushRef="#br0" timeOffset="158571.56">7465 11013 43 0,'-4'0'21'0,"15"40"-11"0,-11-30 21 0,0 2-29 16,0 7 1-16,-7 9 1 15,3 7 1-15,-3 15-6 16,4 6 0-16,-4 13 4 16,7 4 1-16,0 5 0 15,0-3 0-15,0-12-1 16,7-13 0 15,-7-6 0-31,0-10 0 16,0-12-1-16,0-6 0 0,0-10-2 0,0-12 1 0,-14-10-2 15,-4-6 0-15,-10 1-2 16,-4 5 1-16,-7-3-2 16,0 3 0-16,-7-2 0 15,4 11 1-15,0 4 0 0,3 3 1 16,7 10 0-16,4 11 1 15,7 11 1-15,14-4 0 16,0 16 1-16,14 0 0 16,3-3 1-16,19-4 0 15,9-2 2-15,15-13 0 16,0-7-1-16,4-8 1 16,-8-10-4-16,-7-4 1 15,-3-2-7-15,-3-7 0 16,-5 0-12-16,-10-2 0 0</inkml:trace>
  <inkml:trace contextRef="#ctx0" brushRef="#br0" timeOffset="158916.16">8220 11621 55 0,'3'12'27'0,"-10"7"-27"0,0-19 41 16,-3 10-40-1,-12 12 0-15,-6 9 0 0,-7 19 1 16,-7 16-3-16,-8 22 1 16,-3 15 0-16,4-6 1 15,3-9-3-15,11-12 1 16,7-17-6-16,6-18 1 16,5-16-10-16,10-28 0 15</inkml:trace>
  <inkml:trace contextRef="#ctx0" brushRef="#br0" timeOffset="159125.22">7581 11630 55 0,'21'22'27'0,"18"38"-25"0,-28-35 45 0,6 6-46 15,5 13 1-15,2 9-1 16,1 7 1-16,3-7-6 15,-3-6 1-15,-4-12-5 16,-7-7 1-16,-3-3-10 16,-11-9 0-16</inkml:trace>
  <inkml:trace contextRef="#ctx0" brushRef="#br0" timeOffset="159444.87">6615 12524 57 0,'3'16'28'0,"15"-7"-31"0,-8-9 48 0,19 0-40 0,9 3 0 0,22-6 2 0,29-3 1 0,41-10-10 0,18-9 0 0,36-3 6 16,6-4 1-16,-3 1-6 0,-10 0 1 0,-26 9-6 0,-34 9 0 0,-33 10-11 0,-31 13 1 0,-28-1-4 0,-22 10 0 0</inkml:trace>
  <inkml:trace contextRef="#ctx0" brushRef="#br0" timeOffset="162805.96">7341 12725 60 0,'39'47'30'0,"0"-3"-39"0,-32-29 57 16,0 7-46-16,-3 3 0 15,-8 13 2-15,1 9 1 16,-1 6-6-16,0 10 1 16,1 15 4-16,-4 1 1 15,0-7-1-15,-4-3 0 63,1-6-2-63,3-13 0 125,0-13-1-125,-1-8 0 203,-2-11-2-188,-1-8 1 1,-3-10-1-16,0-6 0 0,-7-7 0 31,-4 4 1 47,1-7-2-78,-19-6 1 94,4 3 0-94,1 0 0 78,-5 7 0-78,8 6 0 63,3 9 0-48,-7 6 1 298,8 4 1-266,2 12 1 203,8 3 0-172,7 13 1-78,18 0-1 281,6 2 1-281,15 4-1 0,21-9 1 78,7-10-2 172,14-6 1-250,7-15-5 282,-7-14 1-282,0-12-8 0,-14-2 0 312,-4-8-12 1,-3-18 1-142</inkml:trace>
  <inkml:trace contextRef="#ctx0" brushRef="#br0" timeOffset="163554.13">8019 13029 55 0,'0'28'27'0,"0"-9"-23"0,0-16 38 0,-7 10-40 0,3 9 0 0,-3 6 3 0,0 6 0 16,-7 20-5-16,3 5 0 0,-6 16 3 0,6 13 1 0,4 6-2 0,0-6 1 0,3-10-5 218,4-21 0-218,7-26-7 0,4-18 0 0,7-26-11 0,-8-18 1 0</inkml:trace>
  <inkml:trace contextRef="#ctx0" brushRef="#br0" timeOffset="163642.07">7581 13317 61 0,'-7'19'30'0,"7"13"-24"0,7-26 49 0,14 3-51 0,11-3 0 0,25-6 1 0,13-9 0 0,22-3-8 0,14-4 1 0,-11-3 1 16,-3 3 0-16,-15 1-10 0,-17 8 0 0,-21-15-10 15,-14 7 0-15</inkml:trace>
  <inkml:trace contextRef="#ctx0" brushRef="#br0" timeOffset="163771">9144 12392 58 0,'0'10'29'0,"-11"-13"-29"0,11 3 45 0,0 0-41 0,0 0 1 0,11 0 1 0,-7 0 0 0,17 0-8 0,14 3 0 0,18-6 4 0,21-4 0 0,39-8-17 0,-21 5 1 0,-25 4-5 0,-18 3 0 0</inkml:trace>
  <inkml:trace contextRef="#ctx0" brushRef="#br0" timeOffset="163799.97">9003 12844 75 0,'3'47'37'0,"36"-31"-43"0,-21-20 70 0,17-8-63 0,25-7 0 0,32-3 0 0,3-3 0 0,7-3-7 0,-6 9 1 0,-15 10-11 0,-14 2 0 0,-11 4-6 16,-3 3 1-16</inkml:trace>
  <inkml:trace contextRef="#ctx0" brushRef="#br0" timeOffset="163879.94">11299 11749 40 0,'-3'16'20'0,"3"0"-16"0,0-10 28 0,0 7-28 0,0-1 0 0,-4 13 4 0,-3 16 0 0,0 19-10 0,0 12 1 0,-3 19 5 0,-4 22 1 0,3 12-3 0,0 0 1 0,1-15-4 0,-1-9 1 0,4-20-5 0,0-9 1 32,4-22-9-32,3-18 1 0,10-26-5 0,4-12 1 0</inkml:trace>
  <inkml:trace contextRef="#ctx0" brushRef="#br0" timeOffset="163911.91">11550 12283 63 0,'0'-7'31'0,"7"35"-41"0,-7-15 63 0,0 3-51 0,-7 6 1 0,-4 6 0 0,-3 3 0 0,-3 4-4 0,-5-1 0 0,-2 1 2 0,-4-1 1 0,-1 7-2 0,5-3 1 0,-1-7-3 0,0-6 1 0,1-3-1 0,2-6 0 0,8-4 1 0,7-2 0 0,11-4 1 0,10-3 1 0,7 0 0 0,11 0 1 0,14 4 0 0,7 5 0 0,3 7-1 0,0 12 0 0,1-6-1 15,-8 4 0-15,-6 5-2 0,-12 4 0 0,-6-4-4 0,-7-6 1 0,-1-2-7 0,-6-8 0 0,-1-11-7 0,-10-7 1 0</inkml:trace>
  <inkml:trace contextRef="#ctx0" brushRef="#br0" timeOffset="163958.88">13007 12543 65 0,'11'25'32'0,"-11"-16"-44"0,-8 1 61 0,1 9-47 0,-10 12 0 0,-19 10 1 0,-16 15 0 0,-8 13-4 0,-11 19 1 0,0 15 2 0,12 17 1 0,-1-1-2 63,10-6 1-63,8-7-2 0,3-18 0 0,4-19-4 0,10-19 1 0,14-22-6 0,11-18 0 0,4-23-10 0,-4-9 0 0</inkml:trace>
  <inkml:trace contextRef="#ctx0" brushRef="#br0" timeOffset="164015.84">12224 12584 58 0,'3'15'29'0,"29"26"-30"0,-21-25 47 0,3 6-42 0,3 15 0 0,5 17 2 0,-1 8 1 0,0 1-9 0,4 9 0 0,6-3 3 0,1-6 1 0,-4-16-11 0,-7-28 1 0,-13-26-11 0,-8-11 0 0</inkml:trace>
  <inkml:trace contextRef="#ctx0" brushRef="#br1" timeOffset="174665.46">7634 8617 39 0,'7'12'19'0,"32"-2"-14"0,-28-10 19 16,3-10-24-16,7 4 1 16,7-3 1-16,11-1 0 15,3 1-2-15,-3-1 1 16,10 4 2-16,1 0 0 16,6 0 0-16,-6-4 0 15,10-2-1-15,7-1 0 16,7 7-1-16,-4-7 1 47,11-2-2-47,4-1 0 109,10 0 0-93,8 1 1-1,-12-1-1 17,8 0 1-17,10 1 0-15,1 2 0 0,3 0-1 0,-7 4 1 0,14-3-1 16,-4-1 0-16,7 0 0 0,-3 4 1 0,7 0-1 0,0 2 1 0,7 4-1 0,-3 3 1 0,3-3-1 0,-3-3 1 0,3 9 0 0,0-9 0 0,-11 9-1 0,4 3 1 0,-3-3-1 15,6-3 1-15,-10 0 0 0,0 0 1 0,0-3-1 0,7-3 0 0,3-4-1 0,-13 4 1 0,-1 0-1 0,-3 6 1 0,11-3-1 16,-8 3 1-16,-10-3-1 0,7 3 0 16,-4 0 0-16,11 0 0 15,-7 0 0-15,-4 0 0 16,4-4 0 0,4 4 1-16,3 4-2 0,-11 2 1 15,0-3 0-15,4 3 0 31,53 1 0-31,-25-4 1 16,-10 0 0-16,-8-3 0 0,-6 3 1 16,-1-3 0-16,-10 3 0 62,-7 0 0-62,-1-3-1 0,-6-3 1 0,3 0-1 0,1-3 0 0,-5-7-1 16,-3 7 1-16,4-4-1 0,0 4 1 0,7 0-1 15,3 3 0-15,-7 3 0 16,1 3 1-16,2 0-1 16,1 0 1-16,7-3 0 15,0-9 1-15,-7 2-1 16,6 1 1 0,1-3-1-1,7-1 1 16,0 1-1 16,-7 6 0 31,3 3-1-62,4 3 1-16,7 0-1 16,-11-3 0 15,1 0 0-15,3-6 0 46,3-4 0 16,7-2 1 32,-17-1-1-95,0-2 1 282,4-4-1-63,2 0 1-62,1 3-1-125,-10-6 1 188,-5 4-1 77,1-7 1-312,3 3-2 16,-3 6 1-16,4-3-1 15,-12-6 1 142,8 0 0-17,0-3 0-62,0 3-1-78,-1 0 1 188,-6 6-1-16,-11 3 0-157,-14 7-3-15,-14 2 0 0,-14 1-5 125,-7 6 1-125,-11 6-13 172,-14 1 1-62,-25 5 0 93,-3 4 1-125</inkml:trace>
  <inkml:trace contextRef="#ctx0" brushRef="#br1" timeOffset="177426.44">9444 8739 26 0,'-4'3'13'0,"4"-3"-1"15,0 3 13-15,0 0-21 16,0 4 0-16,0-1 3 16,0 3 0-16,0 1-8 15,4 2 0-15,-4 7 6 16,0-13 0-16,0 4-2 15,0 6 1-15,-4 6-2 0,1-4 0 16,-1 17-1-16,1 2 1 16,-4 7-2-16,0-3 1 15,3-3-1-15,-3-4 0 16,7-2 0-16,0-7 0 16,0 0 0-16,0-6 1 15,7 3-1-15,0-7 1 31,18-2 3-31,7 2 0 16,-1-5-1-16,5-4 1 16,-5 0-1-16,1-6 1 0,7 0-3 15,-4 0 0-15,1 0-5 16,-5 0 1-16,-6 0-7 16,-4 4 1-1,-10-1-10-15,-11-3 1 0</inkml:trace>
  <inkml:trace contextRef="#ctx0" brushRef="#br1" timeOffset="177942.75">10086 8899 43 0,'-4'16'21'0,"11"-10"-13"0,-7-6 29 0,4 0-34 16,3-3 0-16,4 0 1 16,3-4 0-16,3-2-5 15,1 0 0-15,0 2 2 16,-1 1 1-16,4 6-4 16,1 0 1-16,-1 6-9 15,0 1 1-15,-7-1-7 16,-10 0 0-16</inkml:trace>
  <inkml:trace contextRef="#ctx0" brushRef="#br1" timeOffset="178121.42">10185 9046 53 0,'-21'7'26'0,"10"15"-25"0,11-16 46 0,0 3-42 0,7-6 0 15,-3 4 1-15,10-7 0 16,0 0-9-16,7-3 1 15,4 3 3-15,6 0 1 16,1 3-8-16,0 0 0 16,-4 0-13-16,-3-3 0 15</inkml:trace>
  <inkml:trace contextRef="#ctx0" brushRef="#br1" timeOffset="178894.31">11060 9260 47 0,'-4'25'23'0,"8"0"-17"0,-4-16 29 0,0 7-34 16,0 3 1-16,0-4 0 15,-4-2 0-15,4-4-3 16,-3-2 0-16,-1-7 2 16,-3-13 1-16,0-9-2 15,0-6 0-15,0-10-1 16,3-9 1-16,1 3-1 15,-1 7 0-15,4-4 0 16,0-3 1-16,4 0-1 16,3 10 0-16,7 5 1 15,7 1 0-15,7 0 0 16,8 9 1-16,-1 7 0 0,-3 5 0 16,-4 4 2-16,-7 6 0 15,-7 10-2-15,-7 12 1 16,-10 6-1-16,-11-2 0 15,-8 2-3-15,-2-6 1 16,-5-3-4-16,1-10 1 16,7-5-6-16,3-1 0 15,8-9-5-15,6-3 0 16</inkml:trace>
  <inkml:trace contextRef="#ctx0" brushRef="#br1" timeOffset="179264.47">11469 9071 52 0,'10'-3'26'15,"-6"3"-29"-15,-4 0 48 0,-4-3-44 16,4 0 0-16,-7-3 0 15,-3 0 0-15,-4-1-2 16,-4 1 1-16,-3 0 0 16,7 3 1-16,0 6-2 15,3 0 0-15,4 6-1 0,0 7 1 16,0 6-1 0,3 0 1-16,4-3-1 0,4-7 1 15,6-2 0-15,5-7 0 16,-1 0 0-16,3-6 1 15,4 0-3-15,-3-4 1 16,-4-5-6-16,0-4 1 16,0 4-7-1,1-4 1 1</inkml:trace>
  <inkml:trace contextRef="#ctx0" brushRef="#br1" timeOffset="180253.31">11680 9172 36 0,'-3'37'18'0,"3"-2"-17"0,0-26 28 0,0 7-24 16,0 9 1-16,0-3 2 15,0 9 0-15,0 7-11 16,-4 6 1-16,1-6 6 16,-1-10 0-16,1-6-3 15,-1 0 1-15,1-7-1 0,-1 1 0 16,4-13-1-16,0-18 1 16,0-17-2-16,0 4 1 15,0-13-2-15,0-6 1 735,0-6-2-735,0-4 0 0,4 4-1 0,3 3 1 0,3 6 1 0,5 3 0 0,2 10 3 0,4 6 0 0,4 9 1 0,0 10 1 0,-4 6 0 0,-3 3 1 0,-4 3-1 0,-4 7 1 0,-6 6-3 0,-8 3 0 0,-3 3-3 0,-7-3 1 0,0-4-3 0,-4-2 0 0,4-3-4 0,0-4 1 0,4-3-8 0,2-3 0 0</inkml:trace>
  <inkml:trace contextRef="#ctx0" brushRef="#br1" timeOffset="180365.25">11977 9071 46 0,'10'22'23'0,"-13"19"-25"0,3-35 39 0,0 4-35 0,3-1 0 0,-3 4 2 0,0-1 0 0,4 4-4 15,3 3 0-15,0 3 3 0,0-3 0 0,4-4-1 0,-1-5 1 0,4-4-2 0,0-6 1 0,1-6-2 0,-1-10 0 0,0-6-3 0,0-12 0 0,0 2-7 0,4-5 0 31,-4-14-7-31,0 8 1 0</inkml:trace>
  <inkml:trace contextRef="#ctx0" brushRef="#br1" timeOffset="180461.2">12284 8808 52 0,'3'53'26'0,"-6"51"-31"0,3-85 46 0,0 15-41 0,3 4 0 0,-3-4 0 16,4-2 0-16,3-4-2 0,3-6 1 0,1-6-6 0,3-4 0 0,4-9-7 0,-1-9 0 0</inkml:trace>
  <inkml:trace contextRef="#ctx0" brushRef="#br1" timeOffset="183941.37">12629 9109 51 0,'22'19'25'0,"-19"-10"-30"0,-3-6 43 16,-7 7-38-16,0-4 0 16,-4 7-1-16,-3-4 0 15,0 1 0-15,4-4 0 0,-4 0-3 16,3-3 1-16,4-3-4 15,7-3 1-15,3 0-1 16,8 0 0 0,3-3 1-16,0 6 0 0,4 3 1 15,0-3 1-15,-4 3-1 16,0-3 1-16,0 3 0 47,3 0 0-47,1 0 1 0,-4 0 0 47,4-3 2-47,-4 0 0 0,4 3 3 0,-1-9 1 78,1-3 1-78,0-4 0 0,3-6 0 15,0-6 0 110,-3-3-3 157,-1-10 1-282,4-2-2 312,-10 2 1-249,-1-12-1-48,-2-7 1-15,-5 1 0 313,1 3 1-282,-4 3 1-31,-4 3 1 16,1 9-1 62,-1 7 1-78,-3 18 0 312,0 13 1-312,-4 9 0 110,1 10 0-110,-1 13-1 15,8 8 1-15,-1 7 0 0,4 13 0 328,4 3-1-124,-1 3 1-204,1-7-2 0,3-12 0 78,-7-9-3 187,0-10 0-265,3-9-5 78,1-10 1 188,-1-6-10-250,-3-12 1-16,-7-10-3 62,-3-6 1 219</inkml:trace>
  <inkml:trace contextRef="#ctx0" brushRef="#br1" timeOffset="184409.06">12834 8943 57 0,'35'31'28'0,"-3"-21"-35"0,-21-10 59 15,3 0-52-15,0 0 0 0,-4 0 0 0,-2-3 0 0,6-1-2 0,0 4 0 0,3 0-3 0,1 4 0 0,0-1-6 0,-4 3 0 0,-4 0-5 0,1-6 0 0</inkml:trace>
  <inkml:trace contextRef="#ctx0" brushRef="#br1" timeOffset="184602.65">13233 9256 37 0,'3'10'18'0,"1"-10"-26"0,-4 0 29 0,0-6-25 0,0-4 1 0,-4 1-5 0,1-10 1 0,3 6 4 0,-4-2 0 0,1-4-5 0,-1 0 0 0,1 3 9 16,-26 10-1-16,61 3 5 0,-25-3 1 0,4 3 4 0,3 6 1 0,4 3 0 0,-1-3 0 0,4 0-6 15,4-3 0-15,3-3-3 0,0-6 0 125,4-1 0-125,-7 1 0 0,-7-4-1 0,-4 4 0 0,-4 0-1 0,4-4 0 0,-7-3 0 0,0 1 0 0,-3-1 0 0,0 3 0 0,-4 1 1 0,0 3 0 0,-4 9-1 0,0 6 0 0,1 6-2 0,-4 7 1 0,3 6-3 0,1 7 1 0,-1-1-3 0,4-3 1 0,4-3-5 0,-1-6 0 0,4-9-1 0,0-7 1 0</inkml:trace>
  <inkml:trace contextRef="#ctx0" brushRef="#br1" timeOffset="184674.61">13712 9097 38 0,'25'40'19'0,"-14"-18"-27"0,-11-15 39 0,-4-1-31 0,4 0 0 0,-3-3-1 0,3-3 1 0,0-6 1 0,0-7 0 0,0-5 0 0,3-1 0 0,4-6 1 0,4-4 0 0,3 1 1 0,7 0 0 0,4 3 0 0,3 6 0 0,4 10-1 0,0 9 1 0,3 9 0 0,-3 7 0 0,-8 9-1 0,1 0 0 31,3 6-1-31,4-2 1 0,7-4-3 0,0-7 1 0,-1-8-8 0,-6-13 1 0,-4-13-8 0,-6-3 1 0</inkml:trace>
  <inkml:trace contextRef="#ctx0" brushRef="#br1" timeOffset="185082.43">15226 9197 54 0,'-7'3'27'0,"7"16"-27"0,0-19 47 0,3 0-45 0,4-10 1 0,8-8 2 0,2-14 0 0,8-8-7 0,0-17 1 0,-1-6 3 0,1-2 1 0,-4-8-2 0,-7 1 0 0,0 10-2 0,-7 2 1 0,-3 0-2 0,-4 10 1 0,0 9-2 313,-4 10 1-313,1 12-1 0,-4 13 0 0,-4 9 0 0,1 7 1 0,-1 11 0 0,0 11 1 0,4 9 1 0,7 12 0 0,7 7 1 0,1 2 0 0,-1 4 0 0,3-9 0 0,4-4-1 0,0 0 1 0,8-12-3 0,-8-10 0 0,3-6-6 0,1-9 1 0,3-10-9 0,4-15 0 0</inkml:trace>
  <inkml:trace contextRef="#ctx0" brushRef="#br1" timeOffset="185472.8">15720 8974 49 0,'0'41'24'0,"-4"-13"-20"16,1-21 38-16,-1 8-39 0,-3 1 0 0,0 6 1 0,4 0 1 0,-1-3-7 0,1-4 1 0,-1-5-1 0,8-10 0 0,3-7-14 0,0-15 1 0,-7-3-2 0,-4-3 0 0</inkml:trace>
  <inkml:trace contextRef="#ctx0" brushRef="#br1" timeOffset="185641.46">15649 8868 54 0,'25'15'27'0,"0"-8"-42"0,-18-7 54 0,0 3-44 0,0 0 0 0,0 0-8 0,3-3 1 0,1 3 7 0,0 0 1 0</inkml:trace>
  <inkml:trace contextRef="#ctx0" brushRef="#br1" timeOffset="185745.93">15868 9128 31 0,'7'31'15'0,"0"-24"-10"0,0-7 22 0,-7 0-26 0,7-7 0 0,0 1 0 0,0-7 1 0,0-2-3 0,4-1 1 0,-4 4 0 0,0-4 1 0,0 3-1 0,0 1 0 0,4 6 0 0,-1 2 1 0,1 4 0 0,-1 4 0 0,5-4 1 0,-1 0 0 0,0 3 0 0,3 3 0 0,1 0-1 0,-4 0 0 31,0 1-1-31,0-1 1 0,1 0-2 0,-1 1 1 0,0-1 0 0,-4-6 0 0,1 3 0 0,0-6 0 0,-1 3 1 0,1-3 0 0,-4 3 0 0,3 0 1 0,-3-3 0 0,4-1 0 0,0 1 0 0,-4 0 1 0,-4 3-1 0,4-6 0 0,4 0-1 0,-1-1 1 0,1 4 1 0,0 3 0 0,3 6 0 0,0 4 0 0,7 15-1 0,4 0 0 0,3-3-3 0,0-3 0 0,-7-7-7 16,4-8 1-16,0-8-10 0,-1-5 0 0</inkml:trace>
  <inkml:trace contextRef="#ctx0" brushRef="#br1" timeOffset="186130.31">16806 9056 57 0,'4'34'28'0,"-11"16"-33"0,7-37 47 0,0 3-44 0,0-1 1 0,0 1-7 0,-4-7 0 0,1-5-1 0,-1-11 1 0,1-11-7 0,-4-14 0 0</inkml:trace>
  <inkml:trace contextRef="#ctx0" brushRef="#br1" timeOffset="186433.07">16672 8780 47 0,'36'28'23'0,"-1"-15"-32"0,-25-17 46 0,5-2-38 0,-1-6 0 0,0-7-3 0,0 0 1 0,4-3 0 0,-1-3 0 0,1-3-9 0,3-7 0 0,-3-5 0 0,-1-1 1 0</inkml:trace>
  <inkml:trace contextRef="#ctx0" brushRef="#br1" timeOffset="186545.21">17050 8309 27 0,'14'4'13'0,"0"21"-7"0,-10-6 27 0,-1 9-29 0,-3 3 1 0,0 13 4 0,4 6 1 0,-4 16-12 16,3 3 0-16,1 9 7 0,-1-9 0 0,1 4-3 0,-1-14 1 0,1-6-6 78,3-15 1-63,0-10-5-15,3-12 0 0,-3-13-8 0,1-9 1 0</inkml:trace>
  <inkml:trace contextRef="#ctx0" brushRef="#br1" timeOffset="186665.74">16958 8943 59 0,'28'34'29'0,"0"-34"-31"0,-17-6 53 0,7-3-47 0,10-7 0 0,11-6-1 0,14 6 1 0,-4-9-10 0,-10 7 0 0,3-8-3 0,-10 8 1 0,-11-1-11 0,-17 3 0 0</inkml:trace>
  <inkml:trace contextRef="#ctx0" brushRef="#br1" timeOffset="203039.44">9814 8711 20 0,'7'-19'10'0,"-7"-19"-2"0,0 29 11 0,0-10-17 15,0 4 1-15,-7-4 1 16,0 0 0-16,-3 3-5 15,-1 4 0-15,-3 2 4 16,-4 1 1-16,4 9-2 16,-3 0 1-16,-1 0-1 15,-3-3 0-15,-7 6-1 16,-4 3 0-16,-3 0-1 16,-1 4 1-16,1-1-1 15,0 7 1-15,-1 3-1 16,-6 0 0 109,10 9 0-47,-6 0 0-16,6 3 0 17,-4 7 0-79,8-4 0 62,4 4 0-62,2 3 0 109,1 0 0-109,4-10 0 0,-1 10 0 204,0-1 0-64,4 8 0 48,7-1 0-173,4 3 1 126,3 6-1 46,7-3 0-124,0 1-1 78,3 2 1-141,8-9-1 156,3 0 1-156,14-3 0 0,4 3 0 125,4-6 0-16,2-6 1-31,8-7-1-31,0-6 1 16,-3-7 0-63,-8-5 0 93,7-10 0-30,4-10 0 46,7-5 1-109,4-10 1 141,3-16-1-141,0-6 1 94,-4-19-1-79,-10 0 1 79,-7-15-1 47,-11 2 1-48,-10-12-3-93,-11 3 1 47,-14-3-2-31,-10 4 0 78,-15 2-3 31,-10 13 0-47,-11 6-9-78,-7 3 0 109,-14 16-1-93,0 10 0 109</inkml:trace>
  <inkml:trace contextRef="#ctx0" brushRef="#br1" timeOffset="206294.57">13970 11668 31 0,'0'3'15'0,"7"10"-9"0,-7-7 15 16,-3 3-19-16,-5 4 1 15,-6 3 1-15,-3 2 1 16,-8 1-6-16,0 6 0 16,1 10 4-16,-1 5 0 0,0 17-1 15,1 6 1-15,-1 21-1 16,-3 7 1-16,-1 16-1 16,1 6 0-16,4 0 1 15,-1 6 1-15,4-6-2 16,7-7 1-16,6 1-1 15,5-22 1 1,6-7-2-16,12-3 1 0,2-12-2 16,11-10 1-16,-6-12-4 15,-5-6 0-15,1-10-11 16,-4-3 1-16,4-19-3 16,-1-6 0-16</inkml:trace>
  <inkml:trace contextRef="#ctx0" brushRef="#br1" timeOffset="207590.44">18644 11436 38 0,'7'6'19'0,"22"-6"-19"16,-19 3 34-16,1 7-30 15,6 5 1-15,5 10 1 16,6 4 1-16,11 18-8 15,3 15 0-15,0 26 6 16,4 25 0-16,0 25-2 16,0 28 1-16,0 22-2 15,-18-3 1-15,-7 0-3 16,-14-9 1-16,-17-22-2 0,-8-16 1 16,-10-10-1-16,-11-9 1 15,-10-15-2-15,-8-16 1 16,4-16-4-16,4-9 1 15,3-23-13-15,7-11 1 16</inkml:trace>
  <inkml:trace contextRef="#ctx0" brushRef="#br1" timeOffset="210520.86">14633 12076 54 0,'0'47'27'0,"4"6"-22"15,-1-41 27-15,-3 20-31 16,0 5 1-16,0 7 1 16,-3 10 0-16,3 2-2 15,0 4 0-15,-4 6 2 0,1-7 1 16,-4-2 0-16,0-1 0 15,0-6 0 1,-1-9 0-16,1-7-1 0,4-8 0 63,3-8 0-48,10-2 1 157,1-3-1-78,17-1 0-32,15-2-1-46,20-10 1 15,15-7-3 16,-1-5 0-47,-6-1-6 16,-8 4 1 62,-3 2-11-31,-10 4 1 93,-11-3-7 17,-8 3 0-17</inkml:trace>
  <inkml:trace contextRef="#ctx0" brushRef="#br1" timeOffset="211084.4">15536 12458 43 0,'-7'16'21'0,"4"0"-13"0,3-13 30 0,3 0-35 0,4 3 1 0,4 3 2 0,10-5 1 0,11-1-8 0,3-10 1 0,15-2 5 0,9 0 0 0,12-1-4 0,3-2 1 0,0 5-7 0,-10 4 0 0,-8 3-13 0,-10-6 0 219</inkml:trace>
  <inkml:trace contextRef="#ctx0" brushRef="#br1" timeOffset="211233.05">17614 12345 46 0,'0'32'23'0,"-14"-10"-25"0,4-10 29 0,-12 10-27 0,-6 9 1 0,0 16 3 0,0 7 0 0,-11 2-4 0,-14 19 1 0,-3 4 3 0,-1 9 1 0,4 6-2 0,0 3 1 125,4 0-2-125,7-18 1 0,3-14-4 0,7-11 0 0,11-7-5 0,7-6 1 0,3-13-11 0,11-19 1 0</inkml:trace>
  <inkml:trace contextRef="#ctx0" brushRef="#br1" timeOffset="211327.87">16873 12439 57 0,'22'35'28'0,"23"43"-35"0,-27-53 47 0,10 13-40 0,8 6 1 0,6 3-1 0,0 0 0 0,-3-3-3 0,-7-3 0 0,-8-16-12 0,-9-16 1 0</inkml:trace>
  <inkml:trace contextRef="#ctx0" brushRef="#br2" timeOffset="-203819.5">13279 13521 42 0,'24'0'21'0,"4"-3"-20"15,-20 3 21-15,-1 6-19 16,0 4 0-16,-4 5 0 16,-3 4 0-16,-3 3-4 15,-1 6 0-15,-3 7 5 16,0 12 0-16,-4 0-1 15,-3 3 0-15,0 3 0 16,0-6 0-16,4-6-1 16,-1-3 1-16,4-7-2 0,3-6 0 15,4 0-1-15,7-6 0 16,8 0 0-16,9-6 0 16,11-4 0-1,8 4 1 1,10-7-1-16,10 0 0 0,8 0 1 0,10-6 0 15,11 3 0-15,-1-3 1 16,19 4-1-16,-1 2 0 16,11 0 0-16,0 4 1 15,11 2-1-15,6 1 0 16,4-4-1-16,0-3 1 31,113-6-1-15,-21-3 1 93,-11 0-1-78,-21 0 1 16,8 0-1 78,2 3 1-62,-6 0-1 109,3 6 1-172,-14-3-1 31,11 0 0-31,-1 0-1 203,-10-6 1-203,7 0 0 0,0 3 1 188,-10 0-1 15,-1 3 0 0,5 7 0-141,-16 2 1-46,-6 10-1-16,0 10 1 281,-4 2-1-281,-17-9 0 0,-7 0 0 16,-1-3 1 15,-9-6 0-15,-16-7 0-16,-20-9 0 0,-7-9 0 0,-7-22 0 0,-15-17 1 15,-13-17-2-15,-22-20 1 0,-17-31-6 0,-22-13 1 16,-7-5-10 31,-13-1 0-47,-19 0-5 0,5 16 1 0</inkml:trace>
  <inkml:trace contextRef="#ctx0" brushRef="#br2" timeOffset="-203658.69">12012 14888 42 0,'-3'13'21'0,"-1"-1"-13"0,1-12 21 0,3 4-26 0,-4 5 1 0,-3-3 1 0,-4 10 0 0,1 6-7 0,-8 12 0 0,4 4 4 0,-4 15 1 0,-3 10-2 0,4 22 1 0,-1-13-2 0,-3 3 1 0,3-6-1 0,0-9 0 47,4-16-4-47,7-10 1 0,4-9-9 16,6-15 0-16,1-17-4 0,-1-2 1 0</inkml:trace>
  <inkml:trace contextRef="#ctx0" brushRef="#br2" timeOffset="-203535.76">11628 14907 45 0,'-4'-6'22'0,"4"15"-28"0,0-9 42 0,0 0-35 0,0 0 1 0,4 3 1 0,3 4 1 0,0-1-4 0,3 7 1 0,8-1 3 0,3 10 0 0,4 9 0 0,-1 4 0 0,1-4-2 0,0-3 1 0,-8 7-2 0,1-7 0 0,0-3-3 0,-1-3 0 0,-2-9-8 15,-5-4 1-15,-6-15-8 0,-4 0 1 0</inkml:trace>
  <inkml:trace contextRef="#ctx0" brushRef="#br2" timeOffset="-202222.36">12816 14873 41 0,'11'9'20'0,"-4"-3"-14"0,-7-12 21 0,0 6-24 0,0 0 0 0,0 0 1 0,-7 0 0 0,-4 3-5 0,-3 10 0 0,-3-1 4 0,-4 1 0 0,-1-1-2 0,1-2 1 0,4-1-2 0,-1 4 1 0,4-1 0 0,0 1 0 0,3-1-1 0,1-2 1 0,2 2 0 0,8-2 0 0,0 2 1 0,4 1 0 16,0-1 0-16,-1 4 0 687,4 0-1-687,4-1 1 0,3 4-1 0,0-9 0 0,4 5-1 0,-1 1 1 16,1 9-2-16,-1-3 0 0,-2-6-4 0,-1-4 0 0,3-2-10 0,1-7 1 0,0-19-3 0,-4 4 0 0</inkml:trace>
  <inkml:trace contextRef="#ctx0" brushRef="#br2" timeOffset="-202076.44">13451 14835 41 0,'0'3'20'0,"4"7"-19"0,-4-7 36 0,-4 6-34 0,-3 4 0 0,-3 2 1 0,-1 4 1 0,-10-3-6 0,3-4 1 0,1 1 4 16,-1 0 0-16,0 2-2 0,-3 1 1 0,4-4-1 0,-4 1 1 0,6 0-3 0,1-1 1 0,0 1-1 0,4-1 1 0,-1 1 0 0,4-4 0 0,0 4-1 0,7-1 1 0,0 1-1 0,3-1 1 31,4-2 0-16,4-4 0-15,3 0-1 0,0 4 1 0,4 2-1 0,0 4 0 0,3 0-1 0,0-1 0 0,0 1-6 0,0-4 1 0,0-2-10 0,-3-7 0 0,-7-6-1 0,3-7 0 0</inkml:trace>
  <inkml:trace contextRef="#ctx0" brushRef="#br2" timeOffset="-201058.09">13864 14625 35 0,'7'6'17'0,"0"1"-19"0,-3-4 30 0,-4-3-24 0,3 3 0 16,-3 3 4-16,0 10 1 15,-3 6-10-15,-1 6 0 16,-3 10 7-16,0 9 0 16,0-10-3-16,-3 7 1 0,-1 6-2 15,-3-3 0-15,0 0-1 16,3-9 0-16,-3 3-1 828,0-4 1-828,3-5 0 0,4-1 0 0,0-6 0 0,0-6 1 0,4-3 0 0,10-4 0 0,3 1 0 0,11-7 0 0,11-3 0 0,7 0 1 0,7 0-1 0,0 1 0 0,0-4-1 0,3 6 0 0,0 0-1 0,4 7 1 0,-7-1-1 0,0 4 0 0,-7 0-4 0,0-4 1 0,-8-2-10 0,-6-1 1 0,-11-9-7 0,-7 0 1 0</inkml:trace>
  <inkml:trace contextRef="#ctx0" brushRef="#br2" timeOffset="-198456.11">14877 15412 56 0,'17'16'28'0,"29"6"-21"0,-32-16 29 16,4 10-34-16,0-4 0 16,-4 10 1-16,-7 6 0 15,-14 10-5-15,-11 0 0 16,-3-1 0-16,-4-5 0 16,-3-4-15-16,3-16 1 15</inkml:trace>
  <inkml:trace contextRef="#ctx0" brushRef="#br2" timeOffset="-197496.62">16835 14760 55 0,'0'3'27'0,"0"3"-25"0,0-3 38 16,0 1-38-16,3 5 0 15,-3 13 2-15,0 12 0 16,0 4-5-16,-3 18 1 15,-4 1 2-15,-4 9 1 0,-3-4-1 16,0 1 0-16,3-6-1 16,1-13 1-16,-1-4-1 15,0-5 1-15,4-13 0 16,7-3 1-16,7-4 0 16,7-5 0-16,1-7-1 15,6 3 1-15,11-3-1 16,6 0 0-16,5 0-3 15,3 1 1-15,-1-4-6 16,5 0 1-16,-4 3-8 16,-8-3 1-16,1-7-10 15,-14-2 1-15</inkml:trace>
  <inkml:trace contextRef="#ctx0" brushRef="#br2" timeOffset="-197090.98">17360 15108 47 0,'-10'6'23'0,"-1"-6"-16"0,11 0 34 0,0 3-37 16,0 0 0-16,0 1 3 16,4-1 1-16,-1 0-9 15,4-3 0-15,4 0 7 16,-4 0 0-16,7-3-2 15,7 0 0 1,14-1-1-16,-3-2 0 0,0 0-2 16,0 0 1-16,3-1-4 15,0 4 0-15,-3 0-7 16,-4 3 0-16,-7 0-12 16,-7-6 0-16</inkml:trace>
  <inkml:trace contextRef="#ctx0" brushRef="#br2" timeOffset="-196700.75">18352 14913 49 0,'7'22'24'0,"-29"7"-21"0,15-23 30 0,-7 10-32 16,-7 9 1-16,-7 6 1 15,-4 4 0-15,-10 12-3 16,-1 9 0-16,1 19 2 16,7-3 1-16,7 1-2 15,3-4 1-15,4-10-3 16,3-15 1-16,4-13-7 16,7-12 1-16,3-13-10 15,1-18 0-15</inkml:trace>
  <inkml:trace contextRef="#ctx0" brushRef="#br2" timeOffset="-196501.47">17889 14907 62 0,'18'50'31'0,"3"-6"-36"0,-14-22 55 15,4 13-50-15,3 2 0 16,4 4-1-16,3-10 1 15,0 4-2-15,-3-16 0 0,-4-7-10 16,-4-5 1-16,-10-20-6 16,0-6 0-16</inkml:trace>
  <inkml:trace contextRef="#ctx0" brushRef="#br2" timeOffset="-195678.58">19078 15196 54 0,'-10'6'27'0,"6"-9"-30"15,4 3 48-15,0 0-42 16,7-10 0-16,4 4 1 16,-1-3 1-16,4-1-6 15,4 1 0-15,0-4 4 16,-1 1 0-16,1-1-2 15,-4 1 1-15,4-1-2 16,-1 1 0-16,5-1-2 16,2 1 1-16,1-1-1 0,0 1 1 15,-1 2-1-15,1 1 1 16,0 6 0-16,-1 3 1 16,1 3-1-16,-4 6 1 15,0 7-1-15,-3 6 1 16,0 3-1-16,-4-3 1 15,0 3 0-15,-3 3 0 16,-4 0 0-16,3 1 1 31,15-17 1-31,3 1 0 16,7-7 0-16,-3-3 0 0,3-9-3 16,1 3 0-16,-1-7-8 15,0 7 1-15,1-6-10 16,-8-7 0-16</inkml:trace>
  <inkml:trace contextRef="#ctx0" brushRef="#br2" timeOffset="-180345.22">21915 15293 55 0,'21'22'27'0,"21"-3"-22"0,-35-13 27 16,-3 6-31-16,-4 4 0 0,-7 3 0 15,-11 12 0-15,-10 1-2 16,3 5 1-16,-3 10-1 16,-4-6 0-16,0-6-6 15,8-7 1-15,2-6-9 16,8-16 0-16</inkml:trace>
  <inkml:trace contextRef="#ctx0" brushRef="#br2" timeOffset="-179733.48">23403 14553 54 0,'14'22'27'0,"-3"3"-29"0,-7-19 44 0,-4 4-40 0,0-1 1 16,-18 41 3 0,-3 19 1-16,-4 0-9 15,0 10 1-15,1-1 4 16,2-6 1-16,5-9-5 16,3-10 0-16,7-9-9 15,10-13 1-15,11-15-9 0,4-13 0 16</inkml:trace>
  <inkml:trace contextRef="#ctx0" brushRef="#br2" timeOffset="-179541.77">23618 15064 46 0,'4'50'23'0,"-15"-3"-18"0,8-41 34 15,-1 1-39-15,-3 2 1 16,0 4-2-16,0-7 0 0,4 3-4 16,3-2 1-16,0-14-10 15,3 1 0-15</inkml:trace>
  <inkml:trace contextRef="#ctx0" brushRef="#br2" timeOffset="-179409.79">23442 14769 44 0,'-3'-3'22'0,"13"6"-17"0,-6 0 33 0,3 1-39 0,3-1 1 0,1 0 0 16,-1 0 1-16,8-3-3 16,3 0 0-16,4 0-9 15,0-3 1-15,3 0-4 0,0-4 1 16</inkml:trace>
  <inkml:trace contextRef="#ctx0" brushRef="#br2" timeOffset="-179162.75">24119 14362 55 0,'18'47'27'0,"0"-22"-36"0,-15-16 55 16,-6 10-45-16,-8 9 1 0,-3 0 0 16,-4 19 1-16,-6 13-4 15,6 18 0-15,0 10 2 16,-3 6 1-16,0 10-1 16,0-10 0-1,7-13-3-15,0-12 0 0,7-22-6 31,7-18 1-31,3-14-9 0,4-18 0 16</inkml:trace>
  <inkml:trace contextRef="#ctx0" brushRef="#br2" timeOffset="-178919.04">24268 14355 55 0,'10'3'27'0,"-6"23"-32"15,-4-20 46-15,-4 16-40 0,-6 15 0 16,-1 7 0-16,0 19 0 16,-3 12-1-16,0 10 0 15,0 9 1-15,0-6 1 16,0-10-1-16,0-9 0 31,3-12-3-31,4-13 0 0,4-10-9 16,3-9 1-1,0-19-6 1,3-6 0-16</inkml:trace>
  <inkml:trace contextRef="#ctx0" brushRef="#br2" timeOffset="-178447.56">23820 15105 55 0,'7'12'27'0,"17"-21"-27"0,-13 3 50 0,10-4-46 0,7-2 0 0,4-1 0 15,21 1 1-15,3 2-7 16,11 1 0-16,0-1 0 16,0 4 1-16,-10 0-8 15,-11 0 0-15,-11-4-10 16,-14-6 1-16</inkml:trace>
  <inkml:trace contextRef="#ctx0" brushRef="#br2" timeOffset="-178344.39">24550 14506 59 0,'7'69'29'0,"-11"9"-35"0,4-56 50 16,0 13-44-16,-3 18 0 0,-4 10 0 0,-4 15 0 0,1-6-1 0,-5 0 1 0,1-6-3 0,4-9 1 78,3-10-11-78,0-13 1 0,3-15-4 0,4-13 1 0</inkml:trace>
  <inkml:trace contextRef="#ctx0" brushRef="#br2" timeOffset="-178065.75">24599 15302 60 0,'35'22'30'0,"11"-9"-40"15,-28-13 59-15,0 0-49 0,6-6 0 16,5-4 1 0,-1-6 0-16,0-9-1 0,-3 10 0 15,-1-7 0-15,-6-6 0 16,-7-7 0-16,-11 4 0 16,-11 2-1-16,-7 4 1 15,-3 10-1-15,-3 8 0 16,2 11 0-16,-2 11 1 15,2 7 0-15,5 16 0 16,3 9 1-16,10-3 0 16,8 0 0-16,3 0 1 15,10-4-1-15,12-5 0 0,6-13-2 63,4-3 0-63,0-13-5 0,-4-6 1 15,0-13-12-15,-14-9 0 0</inkml:trace>
  <inkml:trace contextRef="#ctx0" brushRef="#br2" timeOffset="-177678.54">25749 15205 52 0,'0'0'26'0,"4"-6"-28"0,-4 6 40 16,0 0-36-16,-4-10 0 16,1-2 1-16,6-7 0 15,-3-6-4-15,0-3 1 16,4-4 2-16,3 1 0 15,-4 0-1-15,8 2 1 16,3 4-1-16,0 7 1 16,4 8 0-16,3 7 0 15,7 9-2-15,0 4 1 16,4-1-3 0,7 4 0-1,-4 2-4-15,4 1 0 16,-7-3-10-1,0-7 1-15,3-3-2 16,0-3 0-16</inkml:trace>
  <inkml:trace contextRef="#ctx0" brushRef="#br2" timeOffset="-177408.48">26402 14923 41 0,'7'12'20'0,"11"7"-15"0,-11-16 38 0,0 4-41 0,0-4 0 0,-4 0 1 0,-3 3 0 0,-7 4-5 0,-3 2 1 0,-4 7 2 0,-8 3 1 0,-9 3-2 16,-1 6 0-16,4-6 0 16,3 7 0-16,4 2 0 0,7 1 0 15,3-10 0-15,4 0 0 16,11-16 0-16,13-9 0 16,8-9 0-16,0-4 0 15,-1-5 0-15,1-11 0 16,-4-8-5-16,-3-1 1 15,-4 0-11-15,-4-2 1 16</inkml:trace>
  <inkml:trace contextRef="#ctx0" brushRef="#br2" timeOffset="-176901.46">26642 13916 55 0,'32'19'27'0,"-18"34"-30"0,-14-27 44 0,-4 2-40 0,1 22 0 0,3 22 1 0,0 22 0 0,-4 19-3 0,8 16 1 0,-1 9 1 0,1-10 0 0,-8-12-2 266,1-16 1-266,-1-24-5 0,1-20 0 0,3-15-9 0,3-16 1 0,-3-16-3 0,0-12 0 0</inkml:trace>
  <inkml:trace contextRef="#ctx0" brushRef="#br2" timeOffset="-176654.87">26899 15152 53 0,'25'15'26'0,"-4"-24"-33"0,-7 3 54 0,4-4-46 0,3-5 1 0,0-4 0 16,4 0 0-16,-7-6-3 0,-4 6 0 0,-21-22 1 16,-7 7 1-16,-4 6-1 15,-7 9 0-15,-3 16-1 16,3 15 1-16,1 7 0 15,9 16 0-15,12 9 1 16,10 3 0 125,7 0 0-141,11 0 1 0,10 0-1 0,14-7 1 15,8-14-1-15,10-8 0 0,4-8-6 0,-12-13 1 0,-16-16-13 0,-29-9 1 0</inkml:trace>
  <inkml:trace contextRef="#ctx0" brushRef="#br2" timeOffset="-168721.33">20648 14728 44 0,'11'-15'22'0,"-1"-4"-9"0,-10 19 23 0,0 0-32 16,0 3 1-16,-3 7 2 15,-1 2 1-15,-3 10-10 16,0 19 0-16,0 6 6 16,-7 25 1-16,0 0-3 15,0 3 1-15,3 1-2 16,4 2 1-16,0-9-1 15,3-13 1-15,4-12 0 16,4-6 1-16,3-10 0 16,7-6 0-16,11-3 1 47,7-10 0 31,17 4-1-78,15-4 1 78,6-6-4-16,1-3 1-62,-4 0-8 63,-14 7 0-48,-11-4-16-15,-24-3 0 0</inkml:trace>
  <inkml:trace contextRef="#ctx0" brushRef="#br2" timeOffset="-160243.31">27788 15218 46 0,'4'6'23'0,"3"28"-10"0,-4-21 23 16,1 6-33-16,-1 9 0 0,1 13 1 16,-4-4 1-16,-4 4-7 15,-10 6 1-15,-7 10 2 16,-7-17 1-16,-4-2-5 15,0-10 1-15,4-9-15 16,11-19 1-16</inkml:trace>
  <inkml:trace contextRef="#ctx0" brushRef="#br2" timeOffset="-159396.22">29425 14202 35 0,'-7'25'17'0,"4"12"-3"0,3-21 14 0,-4 9-25 16,-3 0 1-16,0 7 1 16,-4 8 1-16,-3 11-8 0,0-11 0 15,0 7 4-15,3-9 0 16,4 0-9-16,4-16 1 15,3-13-9-15,7-12 1 16</inkml:trace>
  <inkml:trace contextRef="#ctx0" brushRef="#br2" timeOffset="-159102.99">29263 13957 54 0,'11'19'27'0,"6"-3"-27"0,-10-13 47 0,0 6-45 16,4-3 1-16,3-2-2 15,7-1 1-15,4 0-6 16,3 0 1-16,-3 3-6 16,10 4 0-16,0-4-8 15,-3 0 0-15</inkml:trace>
  <inkml:trace contextRef="#ctx0" brushRef="#br2" timeOffset="-158533.96">29612 14525 50 0,'14'34'25'0,"-7"-28"-27"0,-3-6 42 0,-4 0-41 0,0 0 1 0,0 0-1 0,3-6 1 15,4-6 0-15,1-4 0 16,-1 0-1-16,0-3 1 16,3 7-1-16,1-1 1 15,-1-2 0-15,4 5 1 16,4 4 0-16,3-3 0 16,0 5 1-16,4 4 0 0,3 7 0 453,1 5 1-453,-5 7-1 0,1 3 0 0,-4 6-1 0,-3-3 0 0,-4 0-1 0,0-3 0 0,-3 3-4 0,-1-9 0 0,-3-3-6 0,4-10 0 0,-1-6-6 0,1-7 0 0</inkml:trace>
  <inkml:trace contextRef="#ctx0" brushRef="#br2" timeOffset="-157981.15">30311 14415 53 0,'31'22'26'0,"12"-16"-28"0,-33-6 48 0,-3-3-44 0,0 0 0 0,1 0 1 0,-5 0 0 0,-3 3-4 0,-3 0 0 15,-8-4 2-15,-7 1 1 0,-3 3-2 0,-4 7 1 0,1 5-1 0,-1 7 1 0,0 6 0 0,1 3 0 0,6-3 0 0,4 0 1 0,14 13-1 282,7-7 0-282,7-2-1 0,11-4 1 0,7-6-3 0,6-7 1 0,1-3-6 0,0-5 1 0,-4-4-12 0,0-16 0 0</inkml:trace>
  <inkml:trace contextRef="#ctx0" brushRef="#br2" timeOffset="-157706.25">30692 14685 49 0,'-4'34'24'0,"-3"-21"-21"0,7-13 33 0,0 0-34 0,0 0 0 0,7-19 3 0,0 0 0 0,4-3-6 0,-1-9 1 0,1-4 3 0,0-2 1 0,-1 5-2 0,1 7 1 0,3 6-1 0,3 4 0 0,5 2-1 0,6 7 1 0,0 6-4 0,0 6 1 0,4 3-7 235,-4 1 1-235,-3-1-11 15,-18 1 0-15</inkml:trace>
  <inkml:trace contextRef="#ctx0" brushRef="#br2" timeOffset="-157500.37">29108 16039 57 0,'3'57'28'0,"8"-60"-28"0,-11-10 44 0,3-3-43 0,4-12 0 0,0-13 0 0,1-9 0 0,-1-13-2 0,0-9 1 0,0-19 0 0,3 4 1 0,1-1-1 15,3 9 0-15,4 10 0 16,6 10 1-16,5 9-1 0,-1 15 1 15,0 19-3-15,4 7 1 16,-8 18-6-16,-2 10 0 16,-5 6-10-16,-6 4 1 15</inkml:trace>
  <inkml:trace contextRef="#ctx0" brushRef="#br2" timeOffset="-156844.65">29002 15707 63 0,'14'34'31'0,"25"-21"-32"0,-25-7 54 0,4 4-52 0,10 2 0 0,4 7 0 0,6-3 0 0,5-1-2 15,3-2 0-15,-4-7-1 16,-3-3 0-16,-8-6-2 15,-2-6 1-15,-1-1-1 16,0-5 1-16,-7-1 0 16,-3 0 0-16,-8 7 2 15,-6 3 0-15,0-1-1 16,-8 1 1-16,0 6 0 16,1 9 1-16,-1 4-2 15,-3 6 1-15,0 3 0 16,0-3 1-16,4-1 0 0,-1-2 1 15,1-3 0-15,3-4 1 16,3-3-1-16,1-6 1 16,6 0-1-16,4-3 1 15,1-6-2-15,-1-4 1 16,0 1-1-16,0-1 0 16,-4 4 0-16,1 2 0 156,0 11 0-156,-4 5 0 0,0 3-1 0,3 7 1 62,4 6-5-62,1 0 0 32,2-3-10-32,8-3 1 15,7-12-1-15,3-11 0 0</inkml:trace>
  <inkml:trace contextRef="#ctx0" brushRef="#br2" timeOffset="-156093.12">30127 15719 44 0,'4'16'22'0,"-11"-13"-30"0,3 0 42 0,-3 0-34 0,-3 1 0 0,-1 2 0 16,0 0 0-16,-3 7 0 0,0-1 0 0,-3 4 0 0,2-4 0 0,1 1 0 0,4-4 1 0,3 1-1 0,7-4 1 0,7 0-1 0,3 4 1 0,1-4 1 0,3-3 1 0,7 3-1 16,0-2 0-16,-3-1 1 0,0 0 0 78,-1 3 0-78,-6 4 0 0,-4 2-3 0,-11 7 1 15,-3 9-1-15,-7-3 1 32,0 3-2-17,-4 4 1-15,1 5-1 0,-1-2 1 0,4-4 0 235,3-6 0-235,1-3 0 15,6-6 1-15,4-7-1 0,11-5 0 16,0-11-3-16,13-8 1 0,11-7-4 281,8-19 0-281,10-16-9 0,10-18 0 16</inkml:trace>
  <inkml:trace contextRef="#ctx0" brushRef="#br2" timeOffset="-155875.21">30600 15315 25 0,'-4'-97'12'0,"11"46"1"0,-3 39 11 0,0-1-21 0,-1 4 0 0,-3 9 4 0,-3 13 1 0,-8 8-9 0,-3 20 0 0,-7 22 6 0,-4 9 1 0,-3 19-2 0,0 6 1 0,-4-3-2 0,11-3 0 0,3-6-2 16,7-26 1-16,4-8-5 0,7-17 1 0,7-15-8 0,0-13 1 0,1-18-7 0,-8-7 1 0</inkml:trace>
  <inkml:trace contextRef="#ctx0" brushRef="#br2" timeOffset="-155776.28">30265 15857 58 0,'25'22'29'0,"24"3"-37"0,-28-18 56 0,11-1-46 0,3 0 0 0,7 0 0 0,-10 1 1 0,0 2-4 0,3 1 0 0,-3-1 1 0,-4-3 1 0,4-3-2 0,-4-3 1 0,0-6-1 0,1-3 1 0,-1-4-1 0,0 1 0 0,0-1 1 0,-3-3 0 0,-4 4-1 16,-3-1 1-16,-1 1 0 0,-2-1 0 0,-5 4 0 0,-3-1 0 0,-7 4-1 0,-3 6 1 0,-8 3-1 0,-3 7 1 0,-4-1 0 0,1 7 0 0,-1 6 0 0,4 3 1 0,0 6-1 0,3 1 1 0,4-4-1 0,7 0 1 0,7 0-3 0,7-6 1 0,11-3-6 0,10-10 1 0,8-9-11 0,-1-6 1 0</inkml:trace>
  <inkml:trace contextRef="#ctx0" brushRef="#br2" timeOffset="-155358.62">31246 16074 41 0,'3'15'20'0,"-24"-30"-11"0,17 5 26 0,-3-5-33 0,0-7 1 0,4 0 3 0,3 0 0 15,7 0-5-15,10-3 0 0,12 0 4 0,17-7 1 0,21 7-1 16,7 3 0-16,24 0-4 16,1 4 0-16,-7-4-6 15,-14 9 1 345,-22 4-12-360,-21-4 1 0,-17-6-4 0,0 4 0 0</inkml:trace>
  <inkml:trace contextRef="#ctx0" brushRef="#br3" timeOffset="-150847.54">11910 16732 35 0,'21'0'17'0,"-3"-15"-8"0,-11 8 18 0,0 1-23 0,-4 3 0 0,-3 3 3 0,0 0 1 0,-3 6-9 0,-8 7 1 16,-3 9 5-16,0 3 1 15,-11 3-2-15,-3 16 1 16,-4 6-3-16,-3 19 1 15,-7 3-2 17,3 3 0-32,4-9-1 0,3 0 1 15,7-6-3-15,4-13 1 0,3-13-6 0,11-15 0 16,7-16-10-16,11-15 0 0</inkml:trace>
  <inkml:trace contextRef="#ctx0" brushRef="#br3" timeOffset="-150586.05">11458 16786 56 0,'11'28'28'0,"3"3"-25"16,-7-28 45-16,0 7-44 16,4 5 0-16,-1 7 1 15,1 3 1-15,3 4-9 0,0 8 1 16,-3-5 2-1,-1-1 0-15,1-9-9 0,-4-10 0 16,-4-5-10-16,-3-14 0 31</inkml:trace>
  <inkml:trace contextRef="#ctx0" brushRef="#br3" timeOffset="-149322.87">12488 16996 57 0,'-14'3'28'0,"18"0"-28"0,-4-3 45 0,0 0-41 0,0 0 0 0,0 0 2 0,0 0 0 0,0 0-8 0,7-6 1 16,3-1 5-16,8-11 0 16,7-4-2-16,3 3 0 15,7-6-2-15,4-4 1 0,3 1-1 16,-3 6 0-16,-4 4-1 16,-3 8 1 765,-4 10-1-781,1 6 0 0,-5 4-1 0,-2-1 1 0,-5 4-1 0,4 6 1 0,-7 6 0 0,1 6 1 0,2 3 1 0,4-2 0 15,-3-1 0-15,3-9 0 0,4-9 0 0,0-10 0 0,3-9-1 0,0-10 1 0,-3-6-4 0,-1-6 1 0,1 6-4 0,-4 3 0 0,0 0-12 0,1-6 0 0,-8-3-2 0,0 3 1 0</inkml:trace>
  <inkml:trace contextRef="#ctx0" brushRef="#br3" timeOffset="-149230.92">13614 16387 49 0,'3'13'24'0,"1"-1"-24"0,-1-2 47 16,-3 2-44-16,4 4 1 0,-4 12 2 0,0 4 1 0,-4 8-9 0,1 17 1 0,-4-1 5 0,0 7 0 0,0-3-1 0,0-4 0 0,-1 0-2 0,1-9 1 0,4-3 0 0,-1-9 1 0,4-7 0 0,7-6 0 16,8-6-1-16,6-1 1 0,10-8 0 0,12 2 0 0,13-3-2 0,8 1 1 0,-4-4-3 0,-14 3 0 0,3-3-5 0,-7 0 0 0,-6 4-11 0,-12-11 0 0,-10-5-6 0,4 3 1 0</inkml:trace>
  <inkml:trace contextRef="#ctx0" brushRef="#br3" timeOffset="-148839.31">15081 17168 64 0,'14'38'32'0,"-7"-7"-23"16,-7-18 33-16,-3 5-41 0,-8 11 0 0,-3-4-1 15,-10-3 1-15,-8 6-4 16,0 6 0-16,0 4-7 16,-3 0 1-16,7-10-10 15,3-6 1-15</inkml:trace>
  <inkml:trace contextRef="#ctx0" brushRef="#br3" timeOffset="-145854.86">16810 16331 49 0,'-7'16'24'0,"3"-10"-12"0,4-3 25 0,0 0-33 0,-3 3 0 0,-4 4 3 0,-4 9 0 0,4 3-9 0,-4 12 1 0,-3 13 5 16,-3 22 1-16,-4 6-3 15,3 7 1-15,0-1-1 16,4 1 1-16,0-13-1 16,3-10 1 156,4-15-1-172,7-9 1 187,7-10-1-124,11-9 1-48,10-7-2 235,4-6 1-62,10-6-2-110,8-6 0-78,-1 2-4 156,-6 1 1 78,-1-3-6-171,-7-1 1 140,-3 1-9 63,-7-4 0 15,-1-9-5-281,-3-3 1 31</inkml:trace>
  <inkml:trace contextRef="#ctx0" brushRef="#br3" timeOffset="-145532.89">17163 16880 58 0,'-4'9'29'0,"8"-9"-32"0,-4 0 53 0,0 0-48 0,10-3 1 0,4-3 1 0,8 2 1 0,6 4-7 0,3-3 1 0,-2 3 1 0,2 0 1 0,8 0-6 0,-3-3 0 0,2 3-10 0,-2 0 0 0,2-6-4 0,1-7 1 0</inkml:trace>
  <inkml:trace contextRef="#ctx0" brushRef="#br3" timeOffset="-145401.33">18157 16676 56 0,'-3'34'28'0,"-15"20"-35"0,11-39 54 0,-10 1-45 0,-8 6 0 0,-7 9 3 0,0 7 1 0,1 15-7 0,-8 10 0 0,-3 9 4 0,6 3 0 0,1-9-4 0,10-9 0 0,4-13-7 0,11-23 0 125,6-5-10-125,15-25 0 0</inkml:trace>
  <inkml:trace contextRef="#ctx0" brushRef="#br3" timeOffset="-145324.37">17791 16792 63 0,'35'59'31'0,"0"-37"-26"0,-24-12 52 0,-4 2-55 0,3 1 1 0,1 3-1 0,0 2 0 0,3-2-6 0,0 3 1 0,-4 0-6 0,1-10 1 0,-4-6-13 0,-3-15 1 0</inkml:trace>
  <inkml:trace contextRef="#ctx0" brushRef="#br3" timeOffset="-145233.42">18937 17102 53 0,'-14'22'26'0,"3"-25"-22"0,11-3 38 0,0-4-40 0,4-5 0 0,3-4 2 0,11-6 1 0,-1 0-6 16,4-3 1-16,8-1 3 0,6 7 0 0,4-3-1 0,0 0 0 0,-1 0-1 0,1 0 0 0,-7 6-1 0,0 4 1 0,-4 5-1 0,-3 13 1 0,-4 7-1 31,0 2 0-31,0 7-1 0,0 6 1 0,0 6 0 0,4 4 0 0,-4-1-1 0,4 7 1 0,-4-9 0 0,-3-7 1 0,3-10-1 0,7-5 1 0,4-10-3 0,3-7 1 0,0-5-4 0,1-4 0 0,-4-3-11 0,3-6 1 0,-3-6-3 0,-1-4 0 0</inkml:trace>
  <inkml:trace contextRef="#ctx0" brushRef="#br3" timeOffset="-145144.48">20860 16867 54 0,'39'-9'27'0,"-18"-35"-32"0,-18 28 51 0,4-3-45 0,-3-6 0 0,-4 0 0 0,-4 9 1 0,-6-6-2 0,-15-6 0 0,-14 13 1 0,4 11 1 0,-7 8-2 0,-15 18 1 0,-3 21-2 0,4 1 1 0,6 19-2 0,12 15 1 0,13 4 0 0,14 6 0 0,15-13 1 0,17-12 0 0,14-19 1 0,8-16 1 0,20-9 1 16,11-22 1-16,11-19-1 0,-4-13 1 0,-10-12-2 0,-15-16 0 0,-14 4-1 0,-13-7 0 0,-22-9-5 0,-22 12 0 0,-16-9-8 0,-15 0 1 0,-14 0-8 0,3 18 1 0</inkml:trace>
  <inkml:trace contextRef="#ctx0" brushRef="#br3" timeOffset="-132761.33">19713 11398 39 0,'11'-34'19'0,"-11"-38"-20"0,-7 50 19 0,-4-7-19 0,-14 1 0 0,1-9 1 15,-15-7 0-15,-17-3 0 16,-11 0 0-16,-22-10 0 15,1 1 1-15,-18 2-1 16,-14-2 1-16,-14 0-1 328,0 5 1-328,-14 4 0 0,-4 3 0 500,1 4 0-484,-5 2 1 296,-6 0-1-265,0 4 0-47,0 3 0 16,-11-1 1 46,-4 1-1 48,-3 3 0-110,-10 9-1 0,7 0 1 15,-12 3-1-15,-6 1 0 0,7 8-1 235,-3 1 0-235,-4 3 0 265,14 3 1-249,0 0-1-16,0 3 0 47,10 3 0 0,5 7 1 218,-5 9 0-108,22 9 0-157,10 16 0 62,-3 7 1-62,18 8 0 125,3-2 0-109,10 9-1 296,11 3 1-281,8 16 0 32,6 0 1 234,4-1-1-203,10 7 0-94,0-3 0 15,15 10 0 282,3 2 0-266,4-2 0 219,6-4-1-187,11 0 0-63,11-3 0 15,7 10 1-15,10 8-1 172,11-5 0-172,11 6 0 313,10 12 0-110,7-2 0-203,15-1 0 312,13 7 1-15,15-1 0-47,6 4 0-187,19-4 0 187,6-8-1-250,11-11 1 62,7-5 0 126,7 12 0-188,10-10-1 140,-3 1 0-124,4-16 0 281,3-3 0-125,7-4 0-157,-7-2 1 298,7-7 0-79,8-9 0-234,-1-16 0 0,0-6 1 16,7-13-1 46,4-12 1 95,-7-16-2-142,14-3 1 32,3-6-1-31,-6-6 1 62,17-4-1-16,3-6 1-62,4-9-2 219,14-10 1-219,-3 0 0 63,17-6 0-63,-3-6-1 312,3-7 1-296,-3-12-1-16,-18-6 1 140,-4-7 1 126,-56 22 0-250,57-56 1-16,-29-19 0 15,-13-9 0-15,-22-10 0 313,-25-12 0-188,-17-1 0-78,-29-12-1-32,-20-9 0 235,-26 9-2-250,-17-9 1 313,-24 3-2 15,-12 15 0-203,-20 1-4-125,-29 6 1 62,-28 6-10 63,-10 9 0-125,-22 7 0 47,-14 31 0-47</inkml:trace>
  <inkml:trace contextRef="#ctx0" brushRef="#br3" timeOffset="-131838.53">8925 11495 35 0,'14'-40'17'0,"-14"-45"-18"0,-7 66 18 0,-7-9-17 0,-10-10 0 0,-5 4-2 0,-20 3 1 0,-4 5 1 0,-7 1 0 0,-21-3 0 0,-14-3 0 0,-15 3 0 0,-10 2 1 0,-3 1 0 219,-15 3 0-219,11 7 0 0,-7 8 0 0,4 7-1 0,6 10 0 0,-6 9 1 0,20 3 1 0,1 3 0 0,-11 6 0 0,4 4 0 0,-8 2 0 0,18 10 0 0,-3 10 0 0,7 5-1 0,-4 7 1 0,14 10-2 0,4 5 1 0,17 20-1 0,18-1 1 0,15 10 0 0,13 10 0 0,14 8-1 0,18 17 1 0,8-4 0 0,9 3 0 0,15 7-1 0,14 9 1 0,0-6-1 0,10 9 0 0,18-3 0 15,1 0 1-15,6-19 0 0,0-15 1 0,4-22-1 0,17-7 1 0,11-15 0 0,4-13 0 0,-1-13-1 0,0-12 0 0,12-6 0 0,-5-16 0 0,1-6 0 0,-8-16 0 0,8-19 0 0,-4-15 1 0,-7-13 0 0,3-12 1 0,4-16-1 0,-7-10 0 0,-7-18-1 0,-11-4 1 0,-21-18-1 0,-10-19 1 0,-22-13 0 0,-10-25 1 0,-21-18-1 0,-36-10 0 0,-24-9-1 16,-43-4 1-16,-14 4-3 0,-35-4 0 0,-21 7-5 0,-21 12 1 0,-18 16-7 0,-11 13 0 0,-28 6-6 0,11 18 0 0</inkml:trace>
  <inkml:trace contextRef="#ctx0" brushRef="#br3" timeOffset="-129732.49">21784 16911 44 0,'7'19'22'0,"7"-10"-12"0,-7-6 22 0,4 4-29 0,-1 5 0 0,5 4 1 0,-1 9 1 0,0 3-6 0,-7 10 0 0,-7 3 3 0,-11 6 1 0,-3 3-2 0,0-3 1 0,-7 3-2 0,-4-3 0 0,0-9-2 0,4-7 0 0,7-12-8 0,7-16 0 0,4-16-6 0,10-12 0 16</inkml:trace>
  <inkml:trace contextRef="#ctx0" brushRef="#br3" timeOffset="-124663.91">23276 16773 36 0,'7'19'18'0,"0"-7"-10"0,-7-12 18 15,0 0-24-15,0 0 1 16,0 0 1-16,0 0 0 0,-7-3-5 16,-3 0 1-16,-4 0 3 15,-8 3 0-15,-2-3-1 16,-1 3 0-16,0 0-1 15,-3 0 0-15,0 3-1 16,3 3 1-16,1 4-2 16,-1 2 1-16,4-6-1 15,3 7 1 32,7 0-1-47,4-1 1 78,11 4-1 63,3-4 1-110,11 1 0 32,3-7 1-32,4 0-1-15,3-9 0-16,0-3 0 0,0 0 0 0,0 3 0 0,1-4 0 15,-5-2 0-15,-3-1 0 0,1 1 0 0,-5 3 1 0,-3 3 0 0,1 3 0 0,-5 3 0 16,1-3 1-16,-4 6 0 0,-4 3 0 0,1 7-1 0,-4 3 0 0,0 6-1 15,0 0 1-15,0 3-2 0,0-6 1 0,3-6-5 0,4-3 0 16,4-10-10 0,3-13 0-16</inkml:trace>
  <inkml:trace contextRef="#ctx0" brushRef="#br3" timeOffset="-124533.85">23647 16231 43 0,'-4'37'21'0,"11"-5"-15"0,-7-29 29 0,0 9-32 0,-3 13 0 0,-8 10 0 0,1 18 0 0,-5 4-4 0,1 15 0 0,-3-3 3 0,3 0 0 16,-1-7-2-16,5-8 1 0,-1-14-2 0,8-5 0 0,-1-10-4 0,8-12 0 0,3-10-7 16,7-3 0-16,4-13-3 15,6-3 0-15</inkml:trace>
  <inkml:trace contextRef="#ctx0" brushRef="#br3" timeOffset="-123779.42">23724 16902 36 0,'7'34'18'0,"-7"-18"-19"0,0-13 33 0,0 3-31 0,0-3 1 0,0 0 0 0,0 1 1 0,0-4-4 15,4-10 1-15,3-2 2 16,4-4 1-16,-1 3-2 16,1 1 0-16,3-4 0 15,-4 4 0-15,5 2-1 16,-5 4 0-16,4 3-2 16,0 3 1-16,0 3 0 15,1-3 1-15,-1 0-2 16,0 0 1-16,0 0 1 31,0 0 0-31,0-3 0 16,-3 0 0-16,-1-4 0 0,1-2 1 0,-4 0-1 15,-4 2 0-15,-3 1 0 16,0 0 1-16,0 0 0 16,0 6 1-16,0 0 0 15,4-7 0-15,3 4 1 16,0 3 0 109,0 0 0-110,4 6 0-15,-1 4-2 0,-3-1 1 0,0 7-2 16,-3 0 1-16,3 5-2 0,-3 1 1 0,-1-3-5 0,8-3 1 219,-1-4-7-188,11-2 0-31,4-4-4 16,3-9 1-16</inkml:trace>
  <inkml:trace contextRef="#ctx0" brushRef="#br3" timeOffset="-123611.48">24486 16848 41 0,'14'0'20'0,"1"3"-14"0,-12-3 36 0,4 0-40 0,-3 0 1 0,-1 0-1 0,-3 0 1 15,0 4-4-15,-7-1 0 0,-7 0 2 0,-11-3 0 0,-3 3-1 0,-4 6 1 0,-3 7-2 0,3 6 1 0,4 0-2 0,7-3 0 0,3 0-1 0,8-1 0 0,10-5-1 0,14-10 1 0,7-3-2 0,7-9 0 0,7-7-8 0,1-3 1 0,3-3 0 0,3-3 1 0</inkml:trace>
  <inkml:trace contextRef="#ctx0" brushRef="#br3" timeOffset="-123474.56">24829 16735 46 0,'14'25'23'0,"-11"-12"-29"0,-6-10 48 16,-4 3-42-16,-4 4 1 0,-3-1-1 0,0 1 0 0,-4-4 0 0,-3 3 0 0,0-2 0 0,0-1 0 0,3-3-1 0,4 3 1 0,3-3-1 0,4 1 1 0,11-1 0 0,6-3 0 0,4 0 0 0,1 0 1 0,-1 3-1 16,0 0 0-16,-4 3 0 15,-3 0 0-15,-3 7-2 16,-8 3 1-16,-6 3-1 15,-8 2 0-15,1 1-2 16,-5 4 0-16,1-5-4 16,4-2 1-16,2-3-5 15,5-7 1-15</inkml:trace>
  <inkml:trace contextRef="#ctx0" brushRef="#br3" timeOffset="-123120.95">25153 16102 38 0,'7'-9'19'0,"-32"21"-20"0,18 1 33 0,0 15-30 0,-3 9 0 15,-4 20 2-15,0 15 0 0,-1 16-5 0,8 9 1 0,0-12 3 0,4-10 0 0,-1-12-3 0,4-19 0 63,7-16-5-63,-3-16 1 0,-4 1-7 0,0-7 1 16,-7-9-4-16,-11-9 1 0</inkml:trace>
  <inkml:trace contextRef="#ctx0" brushRef="#br3" timeOffset="-122963.83">24737 16648 36 0,'-7'0'18'0,"17"6"-9"0,4-6 34 0,15-3-38 0,17-7 1 0,10-2 1 0,4-7 1 0,14-3-12 0,-3 0 1 0,-8 6 2 16,-3 4 0-16,-7 2-14 0,3 1 1 0,-10 0-3 15,4-4 0 64</inkml:trace>
  <inkml:trace contextRef="#ctx0" brushRef="#br3" timeOffset="-122402.39">26384 16833 51 0,'-14'43'25'0,"14"-17"-33"0,4-17 50 0,-4-6-40 0,3 0 0 0,4-6-1 0,4-6 1 0,6-1-3 0,5-9 0 0,6-6 2 0,0-6 0 0,0 0-1 0,-3 2 0 0,0 8 0 0,-4 2 1 0,-3 3-1 16,-4 7 1-16,0 5 0 0,0 11 0 0,-4 8 0 0,1 7 0 0,0 7 0 0,-4-7 1 0,0 0-1 0,0-1 0 0,0 1-2 125,0 0 1-125,0-3-5 0,4 0 0 15,3-3-10-15,0-10 1 0,10-9-2 0,5-3 0 0</inkml:trace>
  <inkml:trace contextRef="#ctx0" brushRef="#br3" timeOffset="-122178.02">27111 16801 56 0,'21'0'28'0,"-7"7"-39"0,-10-7 59 0,-4 3-49 0,-7 3 1 0,-7 3 0 0,-8 1 0 0,-2-4 0 0,-4 3 1 0,-4 7-1 0,-3 6 0 0,-4 0 0 0,10 0 0 0,12-3 0 0,6-4 1 0,15-5-1 0,10-10 0 15,14-13 0-15,11-6 1 16,3 1-2 15,1-7 0-31,-5-7-6 0,-2-2 1 0,-5-7-10 0,-13-3 1 16</inkml:trace>
  <inkml:trace contextRef="#ctx0" brushRef="#br3" timeOffset="-121046.89">28448 16876 26 0,'14'-3'13'0,"0"-15"-13"0,-14 5 11 0,0 0-3 0,0 1 0 0,0 3 12 0,-7 5 0 0,-7 8-24 0,7 5 1 0,-7-3 13 0,-4 4 0 0,-3-4-4 0,-7 0 0 0,0 0-7 0,-4 4 0 16,0-4-3-16,4-3 1 16,0 7-3 796,3-1 0-812,4 0-1 0,7 1 0 0,7 2 2 0,10 4 0 0,11 0 3 0,15 3 0 0,9 6 3 0,-2 3 0 0,-1 3 4 0,-3 1 0 0,-8-1-1 0,-13 0 1 0,-4 4-2 0,-7-1 0 0,-7 1-1 0,-14-1 0 16,-11-5-3-16,-3-8 1 0,-4-8 0 0,0-7 0 0,7-3 0 0,4-6 0 0,7-9 0 0,3-4 1 0,8 0 0 0,10-2 1 0,10-4-2 0,15-3 1 0,14-4-2 0,3-2 1 0,-3 0-7 0,0 2 0 0,3 4-8 0,0-3 1 0</inkml:trace>
  <inkml:trace contextRef="#ctx0" brushRef="#br3" timeOffset="-120944.95">28628 16996 46 0,'3'34'23'0,"5"-37"-20"0,-8-3 36 0,0-4-37 0,0-2 1 0,3-10 0 0,-3 0 0 0,4 3-4 0,-4 3 1 0,3 1 3 0,-3-1 0 0,4 3 0 0,6 4 0 0,8 3-2 0,10 6 1 0,7 3-5 0,4 0 1 0,-4-3-4 0,-6 0 0 0,-5 3-6 16,1 0 0-16,0 4-4 0,3-1 0 0</inkml:trace>
  <inkml:trace contextRef="#ctx0" brushRef="#br3" timeOffset="-120825.02">29150 16936 31 0,'14'6'15'0,"0"-9"-2"0,-7 0 22 0,-7 3-30 0,0 0 1 0,0 0 0 0,0 0 1 0,-3-3-10 0,-4-3 1 15,-7-1 6-15,-8 4 0 0,-2 0-3 0,-4 0 1 0,3 3-1 0,4 6 1 0,3 4-1 0,4-1 1 0,3 7-1 0,1 3 1 0,3 3-2 0,10 3 1 0,8 3 0 0,6 3 0 0,8-9-2 16,0 0 1-16,-4-6-2 0,4-10 0 0,-4-6-3 0,0-6 0 0,-3-7-5 0,-4-2 1 0,-4-4-7 0,-3-3 0 0,0-3 1 0,-3-4 1 0</inkml:trace>
  <inkml:trace contextRef="#ctx0" brushRef="#br3" timeOffset="-120246.63">29351 16952 13 0,'18'9'6'0,"-4"7"0"0,-7-7 9 0,0-2-15 15,0-1 1-15,0 0 4 16,0 3 1-16,0 1-3 16,0-4 1-16,0 0 5 15,0 1 0-15,0-1 0 16,4-3 1-16,-4-3-4 15,4-3 1-15,-4-3-4 16,0-1 1-16,0 1-4 0,0 3 1 16,-7 3-1-16,3 3 0 15,1 3-1-15,-4 7 1 16,3 3-1-16,1 6 0 16,3 0 0-16,4-4 1 15,-1-2-1-15,8-3 1 16,-1-7 0-16,5-9 0 31,-1-7 0-31,0-5 0 0,0-4-1 0,0-6 1 16,0-7-2 77,1-8 1-93,-1-1-5 16,0-6 0-16,0-3-8 281,0-4 1-265</inkml:trace>
  <inkml:trace contextRef="#ctx0" brushRef="#br3" timeOffset="-119882.83">30148 16108 45 0,'22'3'22'0,"-29"13"-24"0,3-10 36 0,0 10-33 0,-10 9 1 0,0 6 0 0,0 23 0 0,0 15-3 0,0 15 1 0,0 10 1 15,-4-12 0-15,-3-10-3 0,3-6 1 0,1-19-6 266,3-12 1-266,3-17-8 0,-3-11 1 0</inkml:trace>
  <inkml:trace contextRef="#ctx0" brushRef="#br3" timeOffset="-119635.8">29658 16795 62 0,'25'9'31'0,"10"-18"-35"0,-17 3 60 0,13-4-55 0,12-5 1 0,6-4-1 0,-3-3 1 0,3 3-4 0,1-3 1 0,-4 3-3 0,-8-3 1 0,-2-3-6 0,-8-3 1 0,-7-3-11 0,-3 2 1 0,-8-11 0 0,1 2 0 0</inkml:trace>
  <inkml:trace contextRef="#ctx0" brushRef="#br3" timeOffset="-119533.27">30138 16588 38 0,'-7'100'19'0,"-11"23"-18"0,11-86 38 0,4 10-36 0,-5 0 0 0,1-9 0 0,4-7 1 0,3-15-5 0,3-7 1 0,8-12 2 0,3-6 1 0,4-7-2 0,3-6 1 0,0 0-1 0,0 3 1 0,-3 7-2 0,0 3 1 0,-1 9-1 0,1 3 1 16,3 9-1-16,0 10 1 0,4 6-1 15,0 1 1-15,-1-1-1 0,1 3 0 0,0-9 0 0,-4-3 0 0,0 0-1 0,-7-4 0 16,0-2-4-16,-3 0 0 0,-4-7-10 0,0-3 0 0,-7-16 0 0,0 1 0 0</inkml:trace>
  <inkml:trace contextRef="#ctx0" brushRef="#br3" timeOffset="-119440.31">30833 17181 48 0,'46'53'24'0,"0"-34"-26"0,-36-16 50 0,1-3-50 0,-8-3 1 0,-6-7-9 0,-8 4 0 0,-10-16 1 0,-11-6 0 0</inkml:trace>
  <inkml:trace contextRef="#ctx0" brushRef="#br3" timeOffset="-113123.39">20712 12903 31 0,'-18'7'15'0,"11"-4"-3"0,7-3 16 0,0 3-26 16,0 0 1 0,-4 0 4-16,4 0 0 0,0 1-7 15,4-1 0-15,10 0 6 16,21 0 1-16,15 3 0 16,34 0 0-16,29-6-2 15,32 0 0-15,24-9-2 16,32-7 0-16,4-6-4 15,-25 0 1-15,-21 7-8 16,-32 2 1-16,-29 7-12 16,-31 6 1-16,-14 3-1 15,-24 0 0-15</inkml:trace>
  <inkml:trace contextRef="#ctx0" brushRef="#br3" timeOffset="-112729.85">22162 12715 47 0,'-8'19'23'0,"30"-16"-27"0,-12-6 46 0,11 0-39 15,-3 0 0-15,31-3 3 16,11 9 1-16,11 0-7 16,14 3 0-16,-11 4 4 15,-14 2 1-15,-11 10-2 16,-21 12 0-16,-21 1-3 15,-21 15 1-15,-18 3-3 16,-10 10 1-16,-11 0-3 16,4 0 1-16,-1-7-6 15,1-6 1-15,7-9-9 16,-1-10 0-16</inkml:trace>
  <inkml:trace contextRef="#ctx0" brushRef="#br3" timeOffset="-112530.02">22281 12671 55 0,'22'38'27'0,"-1"44"-30"0,-18-51 45 16,-3 7-41-16,0 5 0 16,4 8-1-16,-1-1 1 15,8-6-6-15,3-10 1 0,0-2-11 16,-7-20 0-16</inkml:trace>
  <inkml:trace contextRef="#ctx0" brushRef="#br3" timeOffset="-111981.13">24518 12584 49 0,'-3'0'24'0,"-19"15"-20"0,15-5 34 0,-7 12-36 15,-14 3 1-15,-4 15 0 16,-10 17 1-16,-4 18-6 15,0 7 1-15,-7 15 1 16,0 10 1-16,15-10-4 16,6-13 1-16,4-15-8 15,10-12 0-15,4-23-6 16,10-24 0-16</inkml:trace>
  <inkml:trace contextRef="#ctx0" brushRef="#br3" timeOffset="-111766.81">24162 12756 53 0,'17'50'26'0,"-6"13"-27"0,-7-44 47 16,-1 0-45-16,1 6 1 15,3 9-1-15,0 1 1 16,0-4-7-16,0-3 1 15,0-6-6-15,3-12 1 0,-3-10-8 16,1-22 1-16</inkml:trace>
  <inkml:trace contextRef="#ctx0" brushRef="#br3" timeOffset="-110900.29">25072 12399 56 0,'11'0'28'0,"-15"15"-35"0,0-8 52 15,-6 2-44-15,-4 7 0 16,-11-1 1-16,-10 4 0 16,-4 12-3-16,-3 4 1 15,3 9 1-15,0 12 0 0,4 13 0 16,3 0 0-16,7 7-1 16,11-7 0-16,14-10-1 15,7-9 0-15,11-9-4 16,7-10 0-16,6-15-7 15,1-7 0-15,-4-9-4 16,-3-9 0-16</inkml:trace>
  <inkml:trace contextRef="#ctx0" brushRef="#br3" timeOffset="-110611.1">25354 12580 58 0,'0'26'29'0,"-21"-11"-36"0,14-5 57 16,-4 5-48-16,1 10 0 15,-8 4 1-15,-3 11 1 16,-4 4-5-16,4 13 0 15,0 2 1-15,7-5 1 16,3-7-5-16,4-7 0 16,4-11-9-16,3-17 0 0,-7-9-5 15,3-9 0-15</inkml:trace>
  <inkml:trace contextRef="#ctx0" brushRef="#br3" timeOffset="-110250.4">24970 12841 55 0,'17'31'27'0,"11"-6"-26"0,-17-22 50 0,3 0-48 15,4 1 0-15,10-4-1 16,14 0 1-16,1-4-6 16,6 1 1-16,4-3-4 15,-4-3 1-15,1-4-13 16,-8-3 0-16,-10-6 0 15,0-15 0-15</inkml:trace>
  <inkml:trace contextRef="#ctx0" brushRef="#br3" timeOffset="-110112.52">25636 12220 43 0,'7'19'21'0,"-7"28"-19"15,0-32 43-15,4 4-41 0,-1 9 1 0,5 13 1 0,2 9 1 0,4 16-8 0,-3 9 0 0,-4 7 4 0,-11 3 1 0,-6 2-5 0,-1-2 1 63,-6-6-9-63,-12-14 1 0,-9-11-10 0,2-26 0 0</inkml:trace>
  <inkml:trace contextRef="#ctx0" brushRef="#br3" timeOffset="-109355.36">26158 12621 56 0,'8'13'28'0,"6"6"-29"0,-11-13 46 0,4-6-44 0,11 0 1 0,7 0-1 0,13 0 1 0,5-6-4 0,6 2 1 0,0 1-2 0,1 0 0 0,-11 3-10 0,-11 3 1 0,-14 0-5 0,-7 7 1 0</inkml:trace>
  <inkml:trace contextRef="#ctx0" brushRef="#br3" timeOffset="-109170.11">26130 12985 62 0,'28'19'31'0,"18"-10"-41"0,-28-6 61 0,10-3-51 0,11 0 1 0,7-9-2 16,7-4 1-16,3 4-6 0,4 3 1 0,-10-7-12 0,-12-3 1 0</inkml:trace>
  <inkml:trace contextRef="#ctx0" brushRef="#br3" timeOffset="-109013.2">27111 12050 56 0,'21'0'28'0,"25"-6"-29"0,-32 3 42 0,4 0-40 0,-1 0 1 0,12-3 3 0,6 6 0 0,11-4-5 0,3 1 1 0,4 0 3 15,7 3 1-15,0 0-1 0,-7 3 0 0,-4 0-2 0,-10 4 1 0,-7 2-3 0,-7 7 1 0,-4 9-1 0,-7 0 0 0,-11 0-1 0,-6 3 1 125,-4 7-1-125,-7 9 1 0,-4-7 0 0,-3 4 0 0,-4 9-1 0,0 7 1 0,1-1-2 0,3 4 1 0,3-13-4 16,4-10 1-16,3-5-4 0,8-7 1 0,3 0-10 0,3 0 0 0,-3-6-1 0,7-4 0 0</inkml:trace>
  <inkml:trace contextRef="#ctx0" brushRef="#br3" timeOffset="-108794.3">27513 13264 74 0,'0'35'37'0,"0"-32"-50"0,0-3 79 0,4-7-66 0,3-5 1 0,0 2-6 15,0 1 0-15,0 3-7 16,-7-4 0-16,-14 1-8 15,-4 3 0-15</inkml:trace>
  <inkml:trace contextRef="#ctx0" brushRef="#br3" timeOffset="-99259.88">1326 2847 46 0,'11'-44'23'0,"10"-28"-16"15,-21 37 23-15,11-12-29 16,-4-12 0-16,3-10 0 16,-6-6 1-16,-15-16-3 15,-3-16 0-15,-21 0-1 16,-7-6 1-16,-8 7-2 15,-3 15 1 1,4 13-1 0,3 21 1 31,14 16-1 15,4 19 0-31,14 22 1 1,14 19 1-1,14 16 0-31,18 27 0 15,14 20 0-15,17 6 0 0,4 6 1 0,4 12 0 0,-1-2 0 16,12 6 0-16,-8-16 0 0,-11 0 1 0,4-6-1 16,-17-7 0-16,-1-2 0 0,-17-10 0 0,-4-16 0 0,-18-9 1 0,-6-7 0 0,-8-12 0 15,-13-6 1-15,-4-16 0 0,-11-6-1 0,-7-6 1 0,-10-7-1 0,-1-3 0 0,12-9 0 0,-5-6 1 0,-6-4-2 16,-1-6 0-16,-6 0 0 0,3 0 0 0,14 4 0 0,0 8 0 0,11 1 0 0,7 9 0 0,10 6 1 16,11 4 1-16,0 5-1 0,11-2 1 0,7 0-1 15,3-1 0-15,7-12-1 16,4 0 1-16,-11-12-1 15,14-10 1-15,8-3-1 32,-1-6 1-32,14-10-1 0,4-6 0 0,0 0 0 15,0-3 0-15,-7 6 0 0,-7 6 0 47,-14 7-1 78,-4 9 1-94,-7 13 0-15,-14 2 0 31,-14 29 0 15,-25 32 0-62,-24 27 0 16,-18 32 1-16,-25 35-1 16,-21 24 0-16,-28 20-3 0,7 21 1 0,-18 22-4 0,-10-3 1 15,21-12-9-15,-572 764 28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9T16:00:58.9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2681 5246 20 0,'14'3'10'0,"4"13"-1"15,-11-13 10-15,4 6-17 16,-1 7 1-16,1-7 1 15,6 1 0-15,-6 5-5 16,3 4 1-16,-3 0 3 0,-1 3 1 16,4-3-2-16,-3 0 1 15,-1-4-1-15,1 1 1 16,0 0-1-16,-4-4 1 16,3-6 0-16,1-2 0 15,3-11 1-15,4-2 0 16,3-13-1-16,7-9 1 15,0-20-2-15,11-14 1 16,3-14-4-16,11-15 0 0,4-6-5 16,3-4 0-16,-7 1-9 15,-8 12 1-15</inkml:trace>
  <inkml:trace contextRef="#ctx0" brushRef="#br0" timeOffset="978.19">2970 11075 41 0,'11'38'20'0,"17"0"-23"0,-17-23 29 0,-1 4-24 16,1 0 0-16,0 6 3 16,6 0 0-16,-6-3-5 15,-1-3 0-15,1-10 4 16,7-12 1-16,3-6-1 16,7-20 1-16,4-18-3 15,10-18 1 1,67-95-3-1,1 15 0-15,-15 23-8 16,-14 19 0-16,-21 8-8 16,-10 30 1-16</inkml:trace>
  <inkml:trace contextRef="#ctx0" brushRef="#br0" timeOffset="2102.36">3330 14722 35 0,'21'-22'17'0,"-3"-15"-9"0,-18 24 17 16,0-6-23-16,0-6 0 15,-11-9 3 1,1 2 0-16,-8 4-5 0,-14 3 0 15,-17 3 3-15,3 10 0 16,-14 5-1-16,-14 7 0 16,-14 16-3-16,-4 9 1 15,8 3-3-15,2 16 1 16,1 13 0-16,11 2 0 16,-1 10-1-16,11 10 1 15,14 8 0-15,8 11 1 0,16-1 0 16,19 6 0-16,13-2 0 15,19-7 1-15,6-19 1 16,21-15 0-16,15-17 2 16,31-18 0-16,15-31 0 15,13-22 0-15,18-22 0 16,-17-22 0-16,-29 0-1 16,-17-7 1-16,-25 1-3 15,-21-1 0-15,-25 4 0 16,-25 6 0-16,-17 3-2 15,-25 0 0-15,-14 13-9 16,-7 12 1-16,-14 7-4 16,-4 12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9T16:01:40.23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2861 4346 23 0,'21'-6'11'0,"-3"18"4"16,-8-9 11-16,-6 0-24 16,3 4 1-16,4-4 5 15,-4 6 1-15,-4-3-10 16,4 4 1-16,4-1 6 15,-1 10 0-15,5 12-2 16,-1 10 0-16,0 9-2 16,3-6 0-16,1-3-1 15,-7-6 0-15,10-7 0 16,-7-13 1-16,11-8-1 0,-4-26 0 16,18-16 0-16,-1-18 0 15,15-38-1-15,18-28 0 16,10-10-7-16,7-5 1 15,4 18-10-15,-18 21 0 16</inkml:trace>
  <inkml:trace contextRef="#ctx0" brushRef="#br0" timeOffset="677.97">3023 7171 41 0,'18'53'20'0,"-11"29"-18"0,-3-66 26 0,3 9-22 16,-7 0 0-16,0 3 2 15,3-6 0-15,4 0-10 16,4-13 0-16,-1-12 9 16,19-12 1-16,13-17-3 15,14-9 0-15,8-31-1 16,13-12 1-16,12-20-3 15,2 4 1-15,-2 6-9 16,-15 9 1-16,-7 19-12 16,-25 19 0-16,-17 22-2 15,-4 16 0-15</inkml:trace>
  <inkml:trace contextRef="#ctx0" brushRef="#br0" timeOffset="1724.91">3369 10429 39 0,'49'-75'19'0,"-20"-41"-14"0,-19 78 20 0,-10-6-23 16,0-9 0-16,-10 3 3 15,-8 9 0-15,-14 4-6 16,-17 2 1-16,-11 13 3 16,3 10 0-16,-13 12-1 0,-22 12 0 15,-7 4-2 1,1 12 1-16,6 13-1 0,4 0 1 15,7 15-1-15,3 7 1 16,18 3-1-16,0 6 1 16,11 12-1-16,6 4 1 15,4 6-1-15,11 3 0 16,18 4-1-16,3-4 1 16,14-6-4-16,21-6 1 15,21-13-1-15,15-16 1 16,35-21 0-16,17-23 0 15,4-34 1-15,21-40 1 0,18-33 3 16,-18-24 1-16,-32-22 0 16,-21-6 0-16,-24-1 0 15,-29 14 0-15,-31 14-1 16,-25 14 0-16,-32 12-5 16,-14 15 0-16,-11 14-11 15,-14 24 0-15,-10 16 0 16,-4 22 0-16</inkml:trace>
  <inkml:trace contextRef="#ctx0" brushRef="#br0" timeOffset="2422.06">3239 12693 41 0,'52'-37'20'0,"-13"-10"-15"0,-32 28 40 0,-3-9-44 16,3-7 1-16,-4 1 1 15,-6-7 0-15,-4-3-4 16,-14 3 0-16,-11 7 2 16,-17 5 1-16,-11 11-2 15,-29 5 1-15,-9 13-1 16,-5 13 0-16,4 12-1 16,1 0 0-16,-1 12-3 15,7 11 1-15,8 11-2 16,20 19 1-16,8 10-1 15,24 10 1-15,28 14 0 16,18 1 0-16,32-3 4 0,18-13 0 16,42-18 4-16,24-29 0 15,29-38 1-15,21-30 0 16,-28-23 0-16,-25-22 0 16,-18-12-1-16,-35-16 1 15,-28-6-4-15,-21-4 1 16,-29 4-1-16,-28-3 0 15,-24-4-7-15,-22 1 0 16,4 12-10 47,-21 9 0-63</inkml:trace>
  <inkml:trace contextRef="#ctx0" brushRef="#br0" timeOffset="3484.17">2247 15205 39 0,'25'35'19'0,"0"-10"-11"0,-15-22 23 0,4 0-28 16,-3-3 1-16,3-3 2 15,4-7 0-15,3-5-7 16,7-7 0-16,0-19 5 16,-3-22 1-16,10-18-2 15,25-16 0-15,0-26-2 16,4-5 1-16,6-4-1 16,-3 25 0-16,-10 13-1 15,-15 13 1-15,-3 15-1 16,-7 16 0-16,-4 18-1 15,-7 17 0-15,0 12 0 16,0 21 0-16,-3 20-1 16,3 25 1-16,0 21 0 0,4 10 1 15,-4 10 0-15,7 12 0 16,4 3 0-16,-4-12 0 16,4-7 0-16,0-18 1 15,7-20-1-15,-1-21 0 16,1-19 0-16,0-16 0 15,-7-15 0-15,-11-16 0 16,-10-10-1-16,-4-12 1 0,-18-3 0 16,-24 3 0-16,-18 3 0 15,-28 3 0 1,-8 13 0-16,-20 9 0 0,-28 13 0 16,6 12 1-16,-10 13-1 15,14 16 0-15,-4 12 0 16,22 3 1-16,3-3 0 15,32 0 0-15,14-9 0 16,14-10 0-16,15-6 1 16,20-13 0-16,32-3 1 15,36-12 0-15,27-19-1 16,43-13 1-16,32-21-1 16,21-19 0-16,7-1-2 15,-18-2 1-15,-21 2-2 16,-17 7 1-16,-22 6-1 15,-17 10 1-15,-21 9-1 16,-15 15 1 31,-14 7-1-31,-10 16 1-16,-21 12-1 0,-25 16 1 0,-22 25-2 0,-27 15 1 15,-47 29-1-15,-10 16 0 0,-38 15-2 0,-22 6 1 0,21-15-8 0,-7 0 0 16,4-16-6-16,24-10 0 15</inkml:trace>
  <inkml:trace contextRef="#ctx0" brushRef="#br0" timeOffset="4817.85">2244 17253 22 0,'-11'9'11'0,"11"-12"4"0,0-3 6 16,11-4-15-16,10-8 1 16,7-17 3-16,11-12 1 15,10-16-13-15,22-18 0 16,3-26 9-1,14-15 0-15,7-4-4 0,-14 1 1 16,1-4-2-16,-15 10 0 16,-7 16-2-16,-7 12 1 15,-4 16-1-15,-10 18 0 16,-11 13 0-16,-7 13 1 0,-7 12-1 16,-7 19 0-16,-14 16-1 15,4 25 0-15,-15 24-1 16,-3 20 0-16,0 19 0 15,3 18 1-15,4 10-1 16,7-7 1 31,0-6 1-31,7 0 0-16,14-9 1 0,7-13 0 0,18-15-1 0,-4-16 1 0,11-13 0 0,3-19 1 0,1-18 0 15,-1-19 0-15,-17-19-1 16,-4-12 0-16,-14-7 0 15,-7-3 0-15,-24-3-1 16,-11 6 0-16,-18-3-1 16,-21 7 1-16,-4 11-1 15,-28 11 0-15,-21 8-2 0,0 7 0 16,-17 13-2-16,10 9 1 16,3 9 0-16,4 7 0 15,22 9 0-15,17-6 1 16,21 0 3-16,14-7 1 15,14-6 2-15,11-6 1 16,42-16 1-16,32-18 1 16,32-26 0-16,34-21 1 15,51-17-2-15,3-21 0 16,21-6-1-16,-14 2 0 16,0-2-3-16,-18 6 1 0,-14 0-2 15,-21 2 0-15,-25 17-1 16,-31 15 1-16,-11 16-1 15,-21 13 1-15,-22 18 0 16,-38 29 0-16,-35 27-2 16,-36 33 0-16,-56 36-2 15,-32 29 0-15,-39 22-6 16,0 28 1-16,-10-12-9 16,0-7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maths.ox.ac.uk/trefethen/pdectb.html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Translate change into calculus</a:t>
            </a:r>
            <a:endParaRPr lang="en-US"/>
          </a:p>
          <a:p>
            <a:r>
              <a:rPr lang="en-US"/>
              <a:t>• https://en.wikipedia.org/wiki/Differential_equation </a:t>
            </a:r>
            <a:endParaRPr lang="en-US">
              <a:cs typeface="Calibri"/>
            </a:endParaRPr>
          </a:p>
          <a:p>
            <a:r>
              <a:rPr lang="en-US"/>
              <a:t>• </a:t>
            </a:r>
            <a:r>
              <a:rPr lang="en-US">
                <a:hlinkClick r:id="rId3"/>
              </a:rPr>
              <a:t>https://people.maths.ox.ac.uk/trefethen/pdectb.html</a:t>
            </a:r>
            <a:endParaRPr lang="en-US"/>
          </a:p>
          <a:p>
            <a:r>
              <a:rPr lang="en-US">
                <a:cs typeface="Calibri"/>
              </a:rPr>
              <a:t>Pixar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07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Population grows at rate proportional to size. </a:t>
            </a:r>
          </a:p>
          <a:p>
            <a:r>
              <a:rPr lang="en-US">
                <a:cs typeface="Calibri"/>
              </a:rPr>
              <a:t>Dy/dx = r y, r a </a:t>
            </a:r>
            <a:r>
              <a:rPr lang="en-US" err="1">
                <a:cs typeface="Calibri"/>
              </a:rPr>
              <a:t>postitive</a:t>
            </a:r>
            <a:r>
              <a:rPr lang="en-US">
                <a:cs typeface="Calibri"/>
              </a:rPr>
              <a:t> constant, y(0) initial </a:t>
            </a:r>
            <a:r>
              <a:rPr lang="en-US" err="1">
                <a:cs typeface="Calibri"/>
              </a:rPr>
              <a:t>conditoin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Example: r = 1, y(0) = 10. Graph and interpret</a:t>
            </a:r>
          </a:p>
          <a:p>
            <a:r>
              <a:rPr lang="en-US">
                <a:cs typeface="Calibri"/>
              </a:rPr>
              <a:t>R = 2, -3?</a:t>
            </a:r>
          </a:p>
          <a:p>
            <a:r>
              <a:rPr lang="en-US">
                <a:cs typeface="Calibri"/>
              </a:rPr>
              <a:t>General solution y = y(0)e^{rt}</a:t>
            </a:r>
          </a:p>
          <a:p>
            <a:r>
              <a:rPr lang="en-US">
                <a:cs typeface="Calibri"/>
              </a:rPr>
              <a:t>Trouble is, don't usually know 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09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Assume exponential growth, given two time points, can find  rate r. Predict future. Plot in Desmos.</a:t>
            </a:r>
          </a:p>
          <a:p>
            <a:r>
              <a:rPr lang="en-US">
                <a:cs typeface="Calibri"/>
              </a:rPr>
              <a:t>Google populations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12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Assume exponential growth, given two time points, can find  rate r. Predict future. Plot in Desmos.</a:t>
            </a:r>
          </a:p>
          <a:p>
            <a:r>
              <a:rPr lang="en-US">
                <a:cs typeface="Calibri"/>
              </a:rPr>
              <a:t>Google populations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647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What if there is a carry capacity for La Crosse? Change model. Cannot solve, use </a:t>
            </a:r>
            <a:r>
              <a:rPr lang="en-US" err="1">
                <a:cs typeface="Calibri"/>
              </a:rPr>
              <a:t>directoin</a:t>
            </a:r>
            <a:r>
              <a:rPr lang="en-US">
                <a:cs typeface="Calibri"/>
              </a:rPr>
              <a:t> field to visualize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27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Section 3.8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Exponential Growth and Decay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The world of differential equations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39861F4-59C8-4EAD-B972-5E4AA2C5357B}"/>
                  </a:ext>
                </a:extLst>
              </p14:cNvPr>
              <p14:cNvContentPartPr/>
              <p14:nvPr/>
            </p14:nvContentPartPr>
            <p14:xfrm>
              <a:off x="1936800" y="697680"/>
              <a:ext cx="6101280" cy="3778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39861F4-59C8-4EAD-B972-5E4AA2C535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7440" y="688320"/>
                <a:ext cx="6120000" cy="379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ED61DE-619B-4F0E-A632-17BF6FC454D4}"/>
                  </a:ext>
                </a:extLst>
              </p14:cNvPr>
              <p14:cNvContentPartPr/>
              <p14:nvPr/>
            </p14:nvContentPartPr>
            <p14:xfrm>
              <a:off x="796320" y="1484280"/>
              <a:ext cx="405360" cy="133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ED61DE-619B-4F0E-A632-17BF6FC454D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6960" y="1474920"/>
                <a:ext cx="424080" cy="135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C6D0-D6DD-4172-98ED-BDB9F3CC2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Differential Equations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B4C12-6D3C-4F45-8B7A-444E46B43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5F5E5C-0ACF-4F0F-ACA5-B4D1641BC30B}"/>
                  </a:ext>
                </a:extLst>
              </p14:cNvPr>
              <p14:cNvContentPartPr/>
              <p14:nvPr/>
            </p14:nvContentPartPr>
            <p14:xfrm>
              <a:off x="563760" y="617400"/>
              <a:ext cx="10478160" cy="3049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5F5E5C-0ACF-4F0F-ACA5-B4D1641BC3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4400" y="608040"/>
                <a:ext cx="10496880" cy="306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869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40ED-BCAE-4B3F-976B-07FACE282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Differential Equation: Exponential Growth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60F74-8497-42E6-ACA3-BBDD60FC2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FEEF229-17D6-4ABD-8EA3-CB98D9C71034}"/>
                  </a:ext>
                </a:extLst>
              </p14:cNvPr>
              <p14:cNvContentPartPr/>
              <p14:nvPr/>
            </p14:nvContentPartPr>
            <p14:xfrm>
              <a:off x="574200" y="155520"/>
              <a:ext cx="11363040" cy="6229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FEEF229-17D6-4ABD-8EA3-CB98D9C710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4840" y="146160"/>
                <a:ext cx="11381760" cy="624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0788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DAC5-CC41-4939-9763-1C262A19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La Crosse growing exponentially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DC510-C317-4C6B-8876-E1FF04B50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C22BFE1-794E-4D81-B548-702B254A8501}"/>
                  </a:ext>
                </a:extLst>
              </p14:cNvPr>
              <p14:cNvContentPartPr/>
              <p14:nvPr/>
            </p14:nvContentPartPr>
            <p14:xfrm>
              <a:off x="779760" y="141120"/>
              <a:ext cx="10692360" cy="5955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C22BFE1-794E-4D81-B548-702B254A85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0400" y="131760"/>
                <a:ext cx="10711080" cy="5973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227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EDAC5-CC41-4939-9763-1C262A19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La Crosse growing exponentially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DC510-C317-4C6B-8876-E1FF04B50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B36F47-5A54-4E68-A9E3-F7B21FD19B07}"/>
                  </a:ext>
                </a:extLst>
              </p14:cNvPr>
              <p14:cNvContentPartPr/>
              <p14:nvPr/>
            </p14:nvContentPartPr>
            <p14:xfrm>
              <a:off x="668160" y="1381680"/>
              <a:ext cx="11204280" cy="5050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B36F47-5A54-4E68-A9E3-F7B21FD19B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800" y="1372320"/>
                <a:ext cx="11223000" cy="50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599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CDC3D-236C-4390-A617-EB859006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Logistic growth: Change our assumptions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FE5A9-3366-4C39-918D-E85F56FA6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1002EE-74B3-48C3-B459-91DA02A8277D}"/>
                  </a:ext>
                </a:extLst>
              </p14:cNvPr>
              <p14:cNvContentPartPr/>
              <p14:nvPr/>
            </p14:nvContentPartPr>
            <p14:xfrm>
              <a:off x="0" y="587880"/>
              <a:ext cx="12019680" cy="5724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1002EE-74B3-48C3-B459-91DA02A8277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578520"/>
                <a:ext cx="12038400" cy="574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7272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3.8: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1, 2, 3, 4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3, 9, 15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  <a:p>
            <a:r>
              <a:rPr lang="en-US">
                <a:cs typeface="Calibri"/>
              </a:rPr>
              <a:t>Video reflection</a:t>
            </a:r>
          </a:p>
          <a:p>
            <a:pPr lvl="1"/>
            <a:r>
              <a:rPr lang="en-US">
                <a:ea typeface="+mn-lt"/>
                <a:cs typeface="+mn-lt"/>
              </a:rPr>
              <a:t>https://www.youtube.com/watch?v=p_di4Zn4wz4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A7C9D0-2AF0-4092-B6EE-5039F6381B64}"/>
                  </a:ext>
                </a:extLst>
              </p14:cNvPr>
              <p14:cNvContentPartPr/>
              <p14:nvPr/>
            </p14:nvContentPartPr>
            <p14:xfrm>
              <a:off x="839520" y="1705680"/>
              <a:ext cx="509760" cy="3912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A7C9D0-2AF0-4092-B6EE-5039F6381B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160" y="1696320"/>
                <a:ext cx="528480" cy="393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8184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896C7C-B469-4089-BE21-D025C3E9F8FB}"/>
                  </a:ext>
                </a:extLst>
              </p14:cNvPr>
              <p14:cNvContentPartPr/>
              <p14:nvPr/>
            </p14:nvContentPartPr>
            <p14:xfrm>
              <a:off x="743040" y="1411920"/>
              <a:ext cx="684720" cy="480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896C7C-B469-4089-BE21-D025C3E9F8F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3680" y="1402560"/>
                <a:ext cx="703440" cy="482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7655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Section 3.8 Exponential Growth and Decay</vt:lpstr>
      <vt:lpstr>Homework Submission to Canvas</vt:lpstr>
      <vt:lpstr>Differential Equations</vt:lpstr>
      <vt:lpstr>Differential Equation: Exponential Growth</vt:lpstr>
      <vt:lpstr>Example: La Crosse growing exponentially</vt:lpstr>
      <vt:lpstr>Example: La Crosse growing exponentially</vt:lpstr>
      <vt:lpstr>Logistic growth: Change our assumptions</vt:lpstr>
      <vt:lpstr>Section 3.8: 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2021-03-29T16:01:52Z</dcterms:modified>
</cp:coreProperties>
</file>