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5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5" r:id="rId5"/>
    <p:sldId id="267" r:id="rId6"/>
    <p:sldId id="269" r:id="rId7"/>
    <p:sldId id="268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AB99F-60C5-B000-B350-8DD2071FCE22}" v="14" dt="2021-03-30T18:59:56.405"/>
    <p1510:client id="{FE6AFE58-C4A8-4CD9-8A1F-B3E3A92C4B2B}" v="2" dt="2021-03-31T18:45:35.3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" userId="fa919fd6-03f8-48d0-9b95-10ac8c9672df" providerId="ADAL" clId="{2DA1C28B-B54A-4471-9CA0-6A72678BD089}"/>
    <pc:docChg chg="addSld modSld">
      <pc:chgData name="Chad" userId="fa919fd6-03f8-48d0-9b95-10ac8c9672df" providerId="ADAL" clId="{2DA1C28B-B54A-4471-9CA0-6A72678BD089}" dt="2021-03-24T18:52:49.480" v="2"/>
      <pc:docMkLst>
        <pc:docMk/>
      </pc:docMkLst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3637318454" sldId="257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3637318454" sldId="257"/>
            <ac:inkMk id="5" creationId="{DC8AA47D-EA93-4F8C-B987-3B2E4318DF40}"/>
          </ac:inkMkLst>
        </pc:inkChg>
      </pc:sldChg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541778303" sldId="263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541778303" sldId="263"/>
            <ac:inkMk id="4" creationId="{22080425-4100-43D7-BCC4-BED458D5907A}"/>
          </ac:inkMkLst>
        </pc:inkChg>
      </pc:sldChg>
      <pc:sldChg chg="addSp">
        <pc:chgData name="Chad" userId="fa919fd6-03f8-48d0-9b95-10ac8c9672df" providerId="ADAL" clId="{2DA1C28B-B54A-4471-9CA0-6A72678BD089}" dt="2021-03-24T18:32:47.818" v="0"/>
        <pc:sldMkLst>
          <pc:docMk/>
          <pc:sldMk cId="1539140931" sldId="264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1539140931" sldId="264"/>
            <ac:inkMk id="4" creationId="{09D48082-8905-4287-A0B3-A301A1873E92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2245105854" sldId="265"/>
        </pc:sldMkLst>
        <pc:inkChg chg="add">
          <ac:chgData name="Chad" userId="fa919fd6-03f8-48d0-9b95-10ac8c9672df" providerId="ADAL" clId="{2DA1C28B-B54A-4471-9CA0-6A72678BD089}" dt="2021-03-24T18:32:47.818" v="0"/>
          <ac:inkMkLst>
            <pc:docMk/>
            <pc:sldMk cId="2245105854" sldId="265"/>
            <ac:inkMk id="4" creationId="{37512219-39AF-4A73-8503-40CC034151F3}"/>
          </ac:inkMkLst>
        </pc:inkChg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2245105854" sldId="265"/>
            <ac:inkMk id="5" creationId="{97CBDF50-F264-4BE1-8704-DF87816D7AEE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3074197735" sldId="266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3074197735" sldId="266"/>
            <ac:inkMk id="4" creationId="{ABAF07DE-F8F9-4D11-88E8-2E6E1699549C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2227614784" sldId="267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2227614784" sldId="267"/>
            <ac:inkMk id="4" creationId="{B8794076-7C8E-4BC7-BC8A-47645A25C41A}"/>
          </ac:inkMkLst>
        </pc:inkChg>
      </pc:sldChg>
      <pc:sldChg chg="addSp">
        <pc:chgData name="Chad" userId="fa919fd6-03f8-48d0-9b95-10ac8c9672df" providerId="ADAL" clId="{2DA1C28B-B54A-4471-9CA0-6A72678BD089}" dt="2021-03-24T18:52:49.480" v="2"/>
        <pc:sldMkLst>
          <pc:docMk/>
          <pc:sldMk cId="4053742063" sldId="268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4053742063" sldId="268"/>
            <ac:inkMk id="4" creationId="{0928CF07-B946-42DF-B239-AA79C7668D33}"/>
          </ac:inkMkLst>
        </pc:inkChg>
      </pc:sldChg>
      <pc:sldChg chg="addSp new">
        <pc:chgData name="Chad" userId="fa919fd6-03f8-48d0-9b95-10ac8c9672df" providerId="ADAL" clId="{2DA1C28B-B54A-4471-9CA0-6A72678BD089}" dt="2021-03-24T18:52:49.480" v="2"/>
        <pc:sldMkLst>
          <pc:docMk/>
          <pc:sldMk cId="707224730" sldId="269"/>
        </pc:sldMkLst>
        <pc:inkChg chg="add">
          <ac:chgData name="Chad" userId="fa919fd6-03f8-48d0-9b95-10ac8c9672df" providerId="ADAL" clId="{2DA1C28B-B54A-4471-9CA0-6A72678BD089}" dt="2021-03-24T18:52:49.480" v="2"/>
          <ac:inkMkLst>
            <pc:docMk/>
            <pc:sldMk cId="707224730" sldId="269"/>
            <ac:inkMk id="4" creationId="{95190F0D-26C3-45A7-A614-89201D203BA3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FAC1B29F-70FC-B000-B350-8F7262AF09EE}"/>
    <pc:docChg chg="addSld delSld modSld">
      <pc:chgData name="Chad Vidden" userId="S::cvidden@uwlax.edu::fa919fd6-03f8-48d0-9b95-10ac8c9672df" providerId="AD" clId="Web-{FAC1B29F-70FC-B000-B350-8F7262AF09EE}" dt="2021-03-10T02:33:30.501" v="509"/>
      <pc:docMkLst>
        <pc:docMk/>
      </pc:docMkLst>
      <pc:sldChg chg="modSp">
        <pc:chgData name="Chad Vidden" userId="S::cvidden@uwlax.edu::fa919fd6-03f8-48d0-9b95-10ac8c9672df" providerId="AD" clId="Web-{FAC1B29F-70FC-B000-B350-8F7262AF09EE}" dt="2021-03-10T02:25:34.631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AC1B29F-70FC-B000-B350-8F7262AF09EE}" dt="2021-03-10T02:25:21.240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AC1B29F-70FC-B000-B350-8F7262AF09EE}" dt="2021-03-10T02:25:34.631" v="3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27:33.334" v="161"/>
        <pc:sldMkLst>
          <pc:docMk/>
          <pc:sldMk cId="2241347699" sldId="264"/>
        </pc:sldMkLst>
        <pc:spChg chg="mod">
          <ac:chgData name="Chad Vidden" userId="S::cvidden@uwlax.edu::fa919fd6-03f8-48d0-9b95-10ac8c9672df" providerId="AD" clId="Web-{FAC1B29F-70FC-B000-B350-8F7262AF09EE}" dt="2021-03-10T02:26:31.475" v="50" actId="20577"/>
          <ac:spMkLst>
            <pc:docMk/>
            <pc:sldMk cId="2241347699" sldId="264"/>
            <ac:spMk id="2" creationId="{007FCC4D-1E80-48D9-902A-E20AB3EDE619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40"/>
        <pc:sldMkLst>
          <pc:docMk/>
          <pc:sldMk cId="3592066129" sldId="264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8"/>
        <pc:sldMkLst>
          <pc:docMk/>
          <pc:sldMk cId="3808180646" sldId="265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29:52.785" v="328"/>
        <pc:sldMkLst>
          <pc:docMk/>
          <pc:sldMk cId="4249835384" sldId="265"/>
        </pc:sldMkLst>
        <pc:spChg chg="mod">
          <ac:chgData name="Chad Vidden" userId="S::cvidden@uwlax.edu::fa919fd6-03f8-48d0-9b95-10ac8c9672df" providerId="AD" clId="Web-{FAC1B29F-70FC-B000-B350-8F7262AF09EE}" dt="2021-03-10T02:27:47.787" v="169" actId="20577"/>
          <ac:spMkLst>
            <pc:docMk/>
            <pc:sldMk cId="4249835384" sldId="265"/>
            <ac:spMk id="2" creationId="{7C4CB84C-6160-49A3-AF49-70055A425F61}"/>
          </ac:spMkLst>
        </pc:spChg>
      </pc:sldChg>
      <pc:sldChg chg="modSp new modNotes">
        <pc:chgData name="Chad Vidden" userId="S::cvidden@uwlax.edu::fa919fd6-03f8-48d0-9b95-10ac8c9672df" providerId="AD" clId="Web-{FAC1B29F-70FC-B000-B350-8F7262AF09EE}" dt="2021-03-10T02:32:37.939" v="409" actId="20577"/>
        <pc:sldMkLst>
          <pc:docMk/>
          <pc:sldMk cId="146838906" sldId="266"/>
        </pc:sldMkLst>
        <pc:spChg chg="mod">
          <ac:chgData name="Chad Vidden" userId="S::cvidden@uwlax.edu::fa919fd6-03f8-48d0-9b95-10ac8c9672df" providerId="AD" clId="Web-{FAC1B29F-70FC-B000-B350-8F7262AF09EE}" dt="2021-03-10T02:32:37.939" v="409" actId="20577"/>
          <ac:spMkLst>
            <pc:docMk/>
            <pc:sldMk cId="146838906" sldId="266"/>
            <ac:spMk id="2" creationId="{EBACDAF8-815B-4EE0-848F-BD8C59D5C87C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7"/>
        <pc:sldMkLst>
          <pc:docMk/>
          <pc:sldMk cId="4281457600" sldId="266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6"/>
        <pc:sldMkLst>
          <pc:docMk/>
          <pc:sldMk cId="3962121487" sldId="267"/>
        </pc:sldMkLst>
      </pc:sldChg>
      <pc:sldChg chg="modSp new modNotes">
        <pc:chgData name="Chad Vidden" userId="S::cvidden@uwlax.edu::fa919fd6-03f8-48d0-9b95-10ac8c9672df" providerId="AD" clId="Web-{FAC1B29F-70FC-B000-B350-8F7262AF09EE}" dt="2021-03-10T02:33:30.501" v="509"/>
        <pc:sldMkLst>
          <pc:docMk/>
          <pc:sldMk cId="4275478640" sldId="267"/>
        </pc:sldMkLst>
        <pc:spChg chg="mod">
          <ac:chgData name="Chad Vidden" userId="S::cvidden@uwlax.edu::fa919fd6-03f8-48d0-9b95-10ac8c9672df" providerId="AD" clId="Web-{FAC1B29F-70FC-B000-B350-8F7262AF09EE}" dt="2021-03-10T02:32:54.720" v="427" actId="20577"/>
          <ac:spMkLst>
            <pc:docMk/>
            <pc:sldMk cId="4275478640" sldId="267"/>
            <ac:spMk id="2" creationId="{C925CA5A-ABAB-46C6-9646-D9975A586D57}"/>
          </ac:spMkLst>
        </pc:spChg>
      </pc:sldChg>
      <pc:sldChg chg="del">
        <pc:chgData name="Chad Vidden" userId="S::cvidden@uwlax.edu::fa919fd6-03f8-48d0-9b95-10ac8c9672df" providerId="AD" clId="Web-{FAC1B29F-70FC-B000-B350-8F7262AF09EE}" dt="2021-03-10T02:25:44.271" v="35"/>
        <pc:sldMkLst>
          <pc:docMk/>
          <pc:sldMk cId="479146701" sldId="268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4"/>
        <pc:sldMkLst>
          <pc:docMk/>
          <pc:sldMk cId="808350064" sldId="269"/>
        </pc:sldMkLst>
      </pc:sldChg>
      <pc:sldChg chg="del">
        <pc:chgData name="Chad Vidden" userId="S::cvidden@uwlax.edu::fa919fd6-03f8-48d0-9b95-10ac8c9672df" providerId="AD" clId="Web-{FAC1B29F-70FC-B000-B350-8F7262AF09EE}" dt="2021-03-10T02:25:44.271" v="39"/>
        <pc:sldMkLst>
          <pc:docMk/>
          <pc:sldMk cId="934534770" sldId="270"/>
        </pc:sldMkLst>
      </pc:sldChg>
    </pc:docChg>
  </pc:docChgLst>
  <pc:docChgLst>
    <pc:chgData name="Chad" userId="fa919fd6-03f8-48d0-9b95-10ac8c9672df" providerId="ADAL" clId="{1C1C7E11-EBAA-4985-A6ED-9E7A902F3B2D}"/>
    <pc:docChg chg="addSld modSld">
      <pc:chgData name="Chad" userId="fa919fd6-03f8-48d0-9b95-10ac8c9672df" providerId="ADAL" clId="{1C1C7E11-EBAA-4985-A6ED-9E7A902F3B2D}" dt="2021-03-23T15:49:25.063" v="8"/>
      <pc:docMkLst>
        <pc:docMk/>
      </pc:docMkLst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3637318454" sldId="257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3637318454" sldId="257"/>
            <ac:inkMk id="5" creationId="{DBA82508-5DCF-4244-9944-DDB41FB1AC3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541778303" sldId="263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541778303" sldId="263"/>
            <ac:inkMk id="4" creationId="{6BA3DE49-1C65-428F-8EC1-3F2B6D8401BA}"/>
          </ac:inkMkLst>
        </pc:inkChg>
      </pc:sldChg>
      <pc:sldChg chg="addSp">
        <pc:chgData name="Chad" userId="fa919fd6-03f8-48d0-9b95-10ac8c9672df" providerId="ADAL" clId="{1C1C7E11-EBAA-4985-A6ED-9E7A902F3B2D}" dt="2021-03-23T15:27:00.547" v="0"/>
        <pc:sldMkLst>
          <pc:docMk/>
          <pc:sldMk cId="2241347699" sldId="264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2241347699" sldId="264"/>
            <ac:inkMk id="4" creationId="{38614583-13F9-47DB-9ABB-4DBB4ABD8C5E}"/>
          </ac:inkMkLst>
        </pc:inkChg>
      </pc:sldChg>
      <pc:sldChg chg="addSp">
        <pc:chgData name="Chad" userId="fa919fd6-03f8-48d0-9b95-10ac8c9672df" providerId="ADAL" clId="{1C1C7E11-EBAA-4985-A6ED-9E7A902F3B2D}" dt="2021-03-23T15:35:13.424" v="2"/>
        <pc:sldMkLst>
          <pc:docMk/>
          <pc:sldMk cId="4249835384" sldId="265"/>
        </pc:sldMkLst>
        <pc:inkChg chg="add">
          <ac:chgData name="Chad" userId="fa919fd6-03f8-48d0-9b95-10ac8c9672df" providerId="ADAL" clId="{1C1C7E11-EBAA-4985-A6ED-9E7A902F3B2D}" dt="2021-03-23T15:27:00.547" v="0"/>
          <ac:inkMkLst>
            <pc:docMk/>
            <pc:sldMk cId="4249835384" sldId="265"/>
            <ac:inkMk id="4" creationId="{E3E1B89D-B6A4-438E-9D25-680425BA2372}"/>
          </ac:inkMkLst>
        </pc:inkChg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4249835384" sldId="265"/>
            <ac:inkMk id="5" creationId="{712E6BC3-EBAF-4070-8473-1F2DC52BBF2A}"/>
          </ac:inkMkLst>
        </pc:inkChg>
      </pc:sldChg>
      <pc:sldChg chg="addSp">
        <pc:chgData name="Chad" userId="fa919fd6-03f8-48d0-9b95-10ac8c9672df" providerId="ADAL" clId="{1C1C7E11-EBAA-4985-A6ED-9E7A902F3B2D}" dt="2021-03-23T15:39:28.268" v="4"/>
        <pc:sldMkLst>
          <pc:docMk/>
          <pc:sldMk cId="146838906" sldId="266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146838906" sldId="266"/>
            <ac:inkMk id="4" creationId="{9F41847A-999D-46FE-B103-3105F94116AE}"/>
          </ac:inkMkLst>
        </pc:inkChg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46838906" sldId="266"/>
            <ac:inkMk id="5" creationId="{9BEE5ED3-2AB3-48CB-8919-B32A281C2D23}"/>
          </ac:inkMkLst>
        </pc:inkChg>
      </pc:sldChg>
      <pc:sldChg chg="addSp new">
        <pc:chgData name="Chad" userId="fa919fd6-03f8-48d0-9b95-10ac8c9672df" providerId="ADAL" clId="{1C1C7E11-EBAA-4985-A6ED-9E7A902F3B2D}" dt="2021-03-23T15:35:13.424" v="2"/>
        <pc:sldMkLst>
          <pc:docMk/>
          <pc:sldMk cId="841163138" sldId="268"/>
        </pc:sldMkLst>
        <pc:inkChg chg="add">
          <ac:chgData name="Chad" userId="fa919fd6-03f8-48d0-9b95-10ac8c9672df" providerId="ADAL" clId="{1C1C7E11-EBAA-4985-A6ED-9E7A902F3B2D}" dt="2021-03-23T15:35:13.424" v="2"/>
          <ac:inkMkLst>
            <pc:docMk/>
            <pc:sldMk cId="841163138" sldId="268"/>
            <ac:inkMk id="4" creationId="{312AA75C-DFF4-4FE8-9A4F-92F3E2DB0C0E}"/>
          </ac:inkMkLst>
        </pc:inkChg>
      </pc:sldChg>
      <pc:sldChg chg="addSp new">
        <pc:chgData name="Chad" userId="fa919fd6-03f8-48d0-9b95-10ac8c9672df" providerId="ADAL" clId="{1C1C7E11-EBAA-4985-A6ED-9E7A902F3B2D}" dt="2021-03-23T15:44:56.512" v="6"/>
        <pc:sldMkLst>
          <pc:docMk/>
          <pc:sldMk cId="1063891119" sldId="269"/>
        </pc:sldMkLst>
        <pc:inkChg chg="add">
          <ac:chgData name="Chad" userId="fa919fd6-03f8-48d0-9b95-10ac8c9672df" providerId="ADAL" clId="{1C1C7E11-EBAA-4985-A6ED-9E7A902F3B2D}" dt="2021-03-23T15:39:28.268" v="4"/>
          <ac:inkMkLst>
            <pc:docMk/>
            <pc:sldMk cId="1063891119" sldId="269"/>
            <ac:inkMk id="4" creationId="{42C2426E-25AF-46F3-845C-FD511CCF88DD}"/>
          </ac:inkMkLst>
        </pc:inkChg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1063891119" sldId="269"/>
            <ac:inkMk id="5" creationId="{5150C063-238D-41F5-BF7D-F346D7AE3733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305185672" sldId="270"/>
        </pc:sldMkLst>
        <pc:inkChg chg="add">
          <ac:chgData name="Chad" userId="fa919fd6-03f8-48d0-9b95-10ac8c9672df" providerId="ADAL" clId="{1C1C7E11-EBAA-4985-A6ED-9E7A902F3B2D}" dt="2021-03-23T15:44:56.512" v="6"/>
          <ac:inkMkLst>
            <pc:docMk/>
            <pc:sldMk cId="2305185672" sldId="270"/>
            <ac:inkMk id="4" creationId="{F556522C-7F67-4E67-9A73-EA58DF17869E}"/>
          </ac:inkMkLst>
        </pc:inkChg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305185672" sldId="270"/>
            <ac:inkMk id="5" creationId="{1989F8F8-E8AD-430F-839E-D0FB63FB5077}"/>
          </ac:inkMkLst>
        </pc:inkChg>
      </pc:sldChg>
      <pc:sldChg chg="addSp new">
        <pc:chgData name="Chad" userId="fa919fd6-03f8-48d0-9b95-10ac8c9672df" providerId="ADAL" clId="{1C1C7E11-EBAA-4985-A6ED-9E7A902F3B2D}" dt="2021-03-23T15:49:25.063" v="8"/>
        <pc:sldMkLst>
          <pc:docMk/>
          <pc:sldMk cId="2546473248" sldId="271"/>
        </pc:sldMkLst>
        <pc:inkChg chg="add">
          <ac:chgData name="Chad" userId="fa919fd6-03f8-48d0-9b95-10ac8c9672df" providerId="ADAL" clId="{1C1C7E11-EBAA-4985-A6ED-9E7A902F3B2D}" dt="2021-03-23T15:49:25.063" v="8"/>
          <ac:inkMkLst>
            <pc:docMk/>
            <pc:sldMk cId="2546473248" sldId="271"/>
            <ac:inkMk id="4" creationId="{5A8633BC-795D-4AFC-91CC-6C2C07618858}"/>
          </ac:inkMkLst>
        </pc:inkChg>
      </pc:sldChg>
    </pc:docChg>
  </pc:docChgLst>
  <pc:docChgLst>
    <pc:chgData name="Chad Vidden" userId="S::cvidden@uwlax.edu::fa919fd6-03f8-48d0-9b95-10ac8c9672df" providerId="AD" clId="Web-{FF71FA89-DE14-7F81-413F-612DDA7CDCF2}"/>
    <pc:docChg chg="addSld delSld modSld">
      <pc:chgData name="Chad Vidden" userId="S::cvidden@uwlax.edu::fa919fd6-03f8-48d0-9b95-10ac8c9672df" providerId="AD" clId="Web-{FF71FA89-DE14-7F81-413F-612DDA7CDCF2}" dt="2021-03-09T20:49:04.909" v="391"/>
      <pc:docMkLst>
        <pc:docMk/>
      </pc:docMkLst>
      <pc:sldChg chg="modSp">
        <pc:chgData name="Chad Vidden" userId="S::cvidden@uwlax.edu::fa919fd6-03f8-48d0-9b95-10ac8c9672df" providerId="AD" clId="Web-{FF71FA89-DE14-7F81-413F-612DDA7CDCF2}" dt="2021-03-09T20:35:08.840" v="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F71FA89-DE14-7F81-413F-612DDA7CDCF2}" dt="2021-03-09T20:34:53.009" v="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F71FA89-DE14-7F81-413F-612DDA7CDCF2}" dt="2021-03-09T20:35:08.840" v="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93" v="19"/>
        <pc:sldMkLst>
          <pc:docMk/>
          <pc:sldMk cId="389752628" sldId="264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7:15.258" v="102"/>
        <pc:sldMkLst>
          <pc:docMk/>
          <pc:sldMk cId="3592066129" sldId="264"/>
        </pc:sldMkLst>
        <pc:spChg chg="mod">
          <ac:chgData name="Chad Vidden" userId="S::cvidden@uwlax.edu::fa919fd6-03f8-48d0-9b95-10ac8c9672df" providerId="AD" clId="Web-{FF71FA89-DE14-7F81-413F-612DDA7CDCF2}" dt="2021-03-09T20:36:19.993" v="35" actId="20577"/>
          <ac:spMkLst>
            <pc:docMk/>
            <pc:sldMk cId="3592066129" sldId="264"/>
            <ac:spMk id="2" creationId="{5BD7DF0F-A7FB-40E3-B168-787F5C51B651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8"/>
        <pc:sldMkLst>
          <pc:docMk/>
          <pc:sldMk cId="1390852423" sldId="265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38:47.164" v="200"/>
        <pc:sldMkLst>
          <pc:docMk/>
          <pc:sldMk cId="3808180646" sldId="265"/>
        </pc:sldMkLst>
        <pc:spChg chg="mod">
          <ac:chgData name="Chad Vidden" userId="S::cvidden@uwlax.edu::fa919fd6-03f8-48d0-9b95-10ac8c9672df" providerId="AD" clId="Web-{FF71FA89-DE14-7F81-413F-612DDA7CDCF2}" dt="2021-03-09T20:37:33.289" v="109" actId="20577"/>
          <ac:spMkLst>
            <pc:docMk/>
            <pc:sldMk cId="3808180646" sldId="265"/>
            <ac:spMk id="2" creationId="{CAE86A79-3669-44C2-9BE7-7806C3C9B9A5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7"/>
        <pc:sldMkLst>
          <pc:docMk/>
          <pc:sldMk cId="4244020616" sldId="266"/>
        </pc:sldMkLst>
      </pc:sldChg>
      <pc:sldChg chg="addSp delSp modSp new modNotes">
        <pc:chgData name="Chad Vidden" userId="S::cvidden@uwlax.edu::fa919fd6-03f8-48d0-9b95-10ac8c9672df" providerId="AD" clId="Web-{FF71FA89-DE14-7F81-413F-612DDA7CDCF2}" dt="2021-03-09T20:43:02.912" v="251"/>
        <pc:sldMkLst>
          <pc:docMk/>
          <pc:sldMk cId="4281457600" sldId="266"/>
        </pc:sldMkLst>
        <pc:spChg chg="mod">
          <ac:chgData name="Chad Vidden" userId="S::cvidden@uwlax.edu::fa919fd6-03f8-48d0-9b95-10ac8c9672df" providerId="AD" clId="Web-{FF71FA89-DE14-7F81-413F-612DDA7CDCF2}" dt="2021-03-09T20:41:19.741" v="209" actId="20577"/>
          <ac:spMkLst>
            <pc:docMk/>
            <pc:sldMk cId="4281457600" sldId="266"/>
            <ac:spMk id="2" creationId="{D0DEE28A-ED3C-4AB3-9270-590F026DBF04}"/>
          </ac:spMkLst>
        </pc:spChg>
        <pc:spChg chg="del">
          <ac:chgData name="Chad Vidden" userId="S::cvidden@uwlax.edu::fa919fd6-03f8-48d0-9b95-10ac8c9672df" providerId="AD" clId="Web-{FF71FA89-DE14-7F81-413F-612DDA7CDCF2}" dt="2021-03-09T20:41:59.771" v="224"/>
          <ac:spMkLst>
            <pc:docMk/>
            <pc:sldMk cId="4281457600" sldId="266"/>
            <ac:spMk id="3" creationId="{4EA2A526-B465-416A-980B-987FDEFD2CDE}"/>
          </ac:spMkLst>
        </pc:spChg>
        <pc:spChg chg="add mod">
          <ac:chgData name="Chad Vidden" userId="S::cvidden@uwlax.edu::fa919fd6-03f8-48d0-9b95-10ac8c9672df" providerId="AD" clId="Web-{FF71FA89-DE14-7F81-413F-612DDA7CDCF2}" dt="2021-03-09T20:43:02.912" v="251"/>
          <ac:spMkLst>
            <pc:docMk/>
            <pc:sldMk cId="4281457600" sldId="266"/>
            <ac:spMk id="6" creationId="{844B32FC-4473-49B0-BB20-1634D7B0F80C}"/>
          </ac:spMkLst>
        </pc:spChg>
        <pc:picChg chg="add del mod ord">
          <ac:chgData name="Chad Vidden" userId="S::cvidden@uwlax.edu::fa919fd6-03f8-48d0-9b95-10ac8c9672df" providerId="AD" clId="Web-{FF71FA89-DE14-7F81-413F-612DDA7CDCF2}" dt="2021-03-09T20:43:02.912" v="251"/>
          <ac:picMkLst>
            <pc:docMk/>
            <pc:sldMk cId="4281457600" sldId="266"/>
            <ac:picMk id="4" creationId="{420B87E9-C812-422F-8DD3-EEB7AEEC8484}"/>
          </ac:picMkLst>
        </pc:picChg>
      </pc:sldChg>
      <pc:sldChg chg="modSp add replId modNotes">
        <pc:chgData name="Chad Vidden" userId="S::cvidden@uwlax.edu::fa919fd6-03f8-48d0-9b95-10ac8c9672df" providerId="AD" clId="Web-{FF71FA89-DE14-7F81-413F-612DDA7CDCF2}" dt="2021-03-09T20:45:49.426" v="320"/>
        <pc:sldMkLst>
          <pc:docMk/>
          <pc:sldMk cId="3962121487" sldId="267"/>
        </pc:sldMkLst>
        <pc:picChg chg="mod">
          <ac:chgData name="Chad Vidden" userId="S::cvidden@uwlax.edu::fa919fd6-03f8-48d0-9b95-10ac8c9672df" providerId="AD" clId="Web-{FF71FA89-DE14-7F81-413F-612DDA7CDCF2}" dt="2021-03-09T20:43:41.583" v="267" actId="1076"/>
          <ac:picMkLst>
            <pc:docMk/>
            <pc:sldMk cId="3962121487" sldId="267"/>
            <ac:picMk id="4" creationId="{420B87E9-C812-422F-8DD3-EEB7AEEC8484}"/>
          </ac:picMkLst>
        </pc:picChg>
      </pc:sldChg>
      <pc:sldChg chg="del">
        <pc:chgData name="Chad Vidden" userId="S::cvidden@uwlax.edu::fa919fd6-03f8-48d0-9b95-10ac8c9672df" providerId="AD" clId="Web-{FF71FA89-DE14-7F81-413F-612DDA7CDCF2}" dt="2021-03-09T20:35:14.978" v="16"/>
        <pc:sldMkLst>
          <pc:docMk/>
          <pc:sldMk cId="4166258384" sldId="267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5:10.707" v="306"/>
        <pc:sldMkLst>
          <pc:docMk/>
          <pc:sldMk cId="479146701" sldId="268"/>
        </pc:sldMkLst>
        <pc:spChg chg="mod">
          <ac:chgData name="Chad Vidden" userId="S::cvidden@uwlax.edu::fa919fd6-03f8-48d0-9b95-10ac8c9672df" providerId="AD" clId="Web-{FF71FA89-DE14-7F81-413F-612DDA7CDCF2}" dt="2021-03-09T20:44:04.770" v="282" actId="20577"/>
          <ac:spMkLst>
            <pc:docMk/>
            <pc:sldMk cId="479146701" sldId="268"/>
            <ac:spMk id="2" creationId="{61896B2B-C174-474D-8F28-3D9AD78E0AFF}"/>
          </ac:spMkLst>
        </pc:spChg>
      </pc:sldChg>
      <pc:sldChg chg="del">
        <pc:chgData name="Chad Vidden" userId="S::cvidden@uwlax.edu::fa919fd6-03f8-48d0-9b95-10ac8c9672df" providerId="AD" clId="Web-{FF71FA89-DE14-7F81-413F-612DDA7CDCF2}" dt="2021-03-09T20:35:14.978" v="15"/>
        <pc:sldMkLst>
          <pc:docMk/>
          <pc:sldMk cId="3453824134" sldId="268"/>
        </pc:sldMkLst>
      </pc:sldChg>
      <pc:sldChg chg="modSp new modNotes">
        <pc:chgData name="Chad Vidden" userId="S::cvidden@uwlax.edu::fa919fd6-03f8-48d0-9b95-10ac8c9672df" providerId="AD" clId="Web-{FF71FA89-DE14-7F81-413F-612DDA7CDCF2}" dt="2021-03-09T20:46:49.894" v="354"/>
        <pc:sldMkLst>
          <pc:docMk/>
          <pc:sldMk cId="808350064" sldId="269"/>
        </pc:sldMkLst>
        <pc:spChg chg="mod">
          <ac:chgData name="Chad Vidden" userId="S::cvidden@uwlax.edu::fa919fd6-03f8-48d0-9b95-10ac8c9672df" providerId="AD" clId="Web-{FF71FA89-DE14-7F81-413F-612DDA7CDCF2}" dt="2021-03-09T20:46:18.723" v="335" actId="20577"/>
          <ac:spMkLst>
            <pc:docMk/>
            <pc:sldMk cId="808350064" sldId="269"/>
            <ac:spMk id="2" creationId="{91F46E27-426C-4615-8557-F5A90FDABFC4}"/>
          </ac:spMkLst>
        </pc:spChg>
      </pc:sldChg>
      <pc:sldChg chg="modSp new modNotes">
        <pc:chgData name="Chad Vidden" userId="S::cvidden@uwlax.edu::fa919fd6-03f8-48d0-9b95-10ac8c9672df" providerId="AD" clId="Web-{FF71FA89-DE14-7F81-413F-612DDA7CDCF2}" dt="2021-03-09T20:49:04.909" v="391"/>
        <pc:sldMkLst>
          <pc:docMk/>
          <pc:sldMk cId="934534770" sldId="270"/>
        </pc:sldMkLst>
        <pc:spChg chg="mod">
          <ac:chgData name="Chad Vidden" userId="S::cvidden@uwlax.edu::fa919fd6-03f8-48d0-9b95-10ac8c9672df" providerId="AD" clId="Web-{FF71FA89-DE14-7F81-413F-612DDA7CDCF2}" dt="2021-03-09T20:48:18.659" v="366" actId="20577"/>
          <ac:spMkLst>
            <pc:docMk/>
            <pc:sldMk cId="934534770" sldId="270"/>
            <ac:spMk id="2" creationId="{608BC4DE-D12A-43CF-A912-72F29AAAE9FB}"/>
          </ac:spMkLst>
        </pc:spChg>
      </pc:sldChg>
    </pc:docChg>
  </pc:docChgLst>
  <pc:docChgLst>
    <pc:chgData name="Chad Vidden" userId="S::cvidden@uwlax.edu::fa919fd6-03f8-48d0-9b95-10ac8c9672df" providerId="AD" clId="Web-{07369FE6-836C-CEDB-3766-32564A5B5D6C}"/>
    <pc:docChg chg="addSld modSld">
      <pc:chgData name="Chad Vidden" userId="S::cvidden@uwlax.edu::fa919fd6-03f8-48d0-9b95-10ac8c9672df" providerId="AD" clId="Web-{07369FE6-836C-CEDB-3766-32564A5B5D6C}" dt="2021-03-29T19:21:27.409" v="59" actId="20577"/>
      <pc:docMkLst>
        <pc:docMk/>
      </pc:docMkLst>
      <pc:sldChg chg="modSp">
        <pc:chgData name="Chad Vidden" userId="S::cvidden@uwlax.edu::fa919fd6-03f8-48d0-9b95-10ac8c9672df" providerId="AD" clId="Web-{07369FE6-836C-CEDB-3766-32564A5B5D6C}" dt="2021-03-29T19:21:27.409" v="59" actId="20577"/>
        <pc:sldMkLst>
          <pc:docMk/>
          <pc:sldMk cId="1267621822" sldId="264"/>
        </pc:sldMkLst>
        <pc:spChg chg="mod">
          <ac:chgData name="Chad Vidden" userId="S::cvidden@uwlax.edu::fa919fd6-03f8-48d0-9b95-10ac8c9672df" providerId="AD" clId="Web-{07369FE6-836C-CEDB-3766-32564A5B5D6C}" dt="2021-03-29T19:21:27.409" v="59" actId="20577"/>
          <ac:spMkLst>
            <pc:docMk/>
            <pc:sldMk cId="1267621822" sldId="264"/>
            <ac:spMk id="2" creationId="{49E6D72D-ED7E-4559-B86C-66A598426567}"/>
          </ac:spMkLst>
        </pc:spChg>
      </pc:sldChg>
      <pc:sldChg chg="modNotes">
        <pc:chgData name="Chad Vidden" userId="S::cvidden@uwlax.edu::fa919fd6-03f8-48d0-9b95-10ac8c9672df" providerId="AD" clId="Web-{07369FE6-836C-CEDB-3766-32564A5B5D6C}" dt="2021-03-29T19:20:45.269" v="50"/>
        <pc:sldMkLst>
          <pc:docMk/>
          <pc:sldMk cId="1655404372" sldId="265"/>
        </pc:sldMkLst>
      </pc:sldChg>
      <pc:sldChg chg="modSp new modNotes">
        <pc:chgData name="Chad Vidden" userId="S::cvidden@uwlax.edu::fa919fd6-03f8-48d0-9b95-10ac8c9672df" providerId="AD" clId="Web-{07369FE6-836C-CEDB-3766-32564A5B5D6C}" dt="2021-03-29T19:21:10.659" v="57"/>
        <pc:sldMkLst>
          <pc:docMk/>
          <pc:sldMk cId="3351315154" sldId="266"/>
        </pc:sldMkLst>
        <pc:spChg chg="mod">
          <ac:chgData name="Chad Vidden" userId="S::cvidden@uwlax.edu::fa919fd6-03f8-48d0-9b95-10ac8c9672df" providerId="AD" clId="Web-{07369FE6-836C-CEDB-3766-32564A5B5D6C}" dt="2021-03-29T19:20:59.222" v="56" actId="20577"/>
          <ac:spMkLst>
            <pc:docMk/>
            <pc:sldMk cId="3351315154" sldId="266"/>
            <ac:spMk id="2" creationId="{DA69D682-D729-49A7-A0F6-B3833E681977}"/>
          </ac:spMkLst>
        </pc:spChg>
      </pc:sldChg>
      <pc:sldChg chg="add replId">
        <pc:chgData name="Chad Vidden" userId="S::cvidden@uwlax.edu::fa919fd6-03f8-48d0-9b95-10ac8c9672df" providerId="AD" clId="Web-{07369FE6-836C-CEDB-3766-32564A5B5D6C}" dt="2021-03-29T19:21:19.753" v="58"/>
        <pc:sldMkLst>
          <pc:docMk/>
          <pc:sldMk cId="2368365581" sldId="267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AA6AB99F-60C5-B000-B350-8DD2071FCE22}"/>
    <pc:docChg chg="addSld modSld">
      <pc:chgData name="Chad Vidden" userId="S::cvidden@uwlax.edu::fa919fd6-03f8-48d0-9b95-10ac8c9672df" providerId="AD" clId="Web-{AA6AB99F-60C5-B000-B350-8DD2071FCE22}" dt="2021-03-30T18:59:54.186" v="11"/>
      <pc:docMkLst>
        <pc:docMk/>
      </pc:docMkLst>
      <pc:sldChg chg="modSp">
        <pc:chgData name="Chad Vidden" userId="S::cvidden@uwlax.edu::fa919fd6-03f8-48d0-9b95-10ac8c9672df" providerId="AD" clId="Web-{AA6AB99F-60C5-B000-B350-8DD2071FCE22}" dt="2021-03-30T18:56:13.155" v="4" actId="20577"/>
        <pc:sldMkLst>
          <pc:docMk/>
          <pc:sldMk cId="1267621822" sldId="264"/>
        </pc:sldMkLst>
        <pc:spChg chg="mod">
          <ac:chgData name="Chad Vidden" userId="S::cvidden@uwlax.edu::fa919fd6-03f8-48d0-9b95-10ac8c9672df" providerId="AD" clId="Web-{AA6AB99F-60C5-B000-B350-8DD2071FCE22}" dt="2021-03-30T18:56:13.155" v="4" actId="20577"/>
          <ac:spMkLst>
            <pc:docMk/>
            <pc:sldMk cId="1267621822" sldId="264"/>
            <ac:spMk id="2" creationId="{49E6D72D-ED7E-4559-B86C-66A598426567}"/>
          </ac:spMkLst>
        </pc:spChg>
      </pc:sldChg>
      <pc:sldChg chg="modNotes">
        <pc:chgData name="Chad Vidden" userId="S::cvidden@uwlax.edu::fa919fd6-03f8-48d0-9b95-10ac8c9672df" providerId="AD" clId="Web-{AA6AB99F-60C5-B000-B350-8DD2071FCE22}" dt="2021-03-30T18:59:54.186" v="11"/>
        <pc:sldMkLst>
          <pc:docMk/>
          <pc:sldMk cId="3351315154" sldId="266"/>
        </pc:sldMkLst>
      </pc:sldChg>
      <pc:sldChg chg="add replId">
        <pc:chgData name="Chad Vidden" userId="S::cvidden@uwlax.edu::fa919fd6-03f8-48d0-9b95-10ac8c9672df" providerId="AD" clId="Web-{AA6AB99F-60C5-B000-B350-8DD2071FCE22}" dt="2021-03-30T18:56:24.858" v="5"/>
        <pc:sldMkLst>
          <pc:docMk/>
          <pc:sldMk cId="949870694" sldId="268"/>
        </pc:sldMkLst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FC1B29F-4025-B000-B350-8BD11C26BBAC}"/>
    <pc:docChg chg="modSld">
      <pc:chgData name="Chad Vidden" userId="S::cvidden@uwlax.edu::fa919fd6-03f8-48d0-9b95-10ac8c9672df" providerId="AD" clId="Web-{DFC1B29F-4025-B000-B350-8BD11C26BBAC}" dt="2021-03-10T02:22:45.193" v="4"/>
      <pc:docMkLst>
        <pc:docMk/>
      </pc:docMkLst>
      <pc:sldChg chg="modNotes">
        <pc:chgData name="Chad Vidden" userId="S::cvidden@uwlax.edu::fa919fd6-03f8-48d0-9b95-10ac8c9672df" providerId="AD" clId="Web-{DFC1B29F-4025-B000-B350-8BD11C26BBAC}" dt="2021-03-10T02:22:45.193" v="4"/>
        <pc:sldMkLst>
          <pc:docMk/>
          <pc:sldMk cId="3962121487" sldId="267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814B99F-5074-B000-E7B5-DC89D33D0FC0}"/>
    <pc:docChg chg="addSld delSld modSld">
      <pc:chgData name="Chad Vidden" userId="S::cvidden@uwlax.edu::fa919fd6-03f8-48d0-9b95-10ac8c9672df" providerId="AD" clId="Web-{3814B99F-5074-B000-E7B5-DC89D33D0FC0}" dt="2021-03-29T17:59:17.523" v="131"/>
      <pc:docMkLst>
        <pc:docMk/>
      </pc:docMkLst>
      <pc:sldChg chg="delSp modSp">
        <pc:chgData name="Chad Vidden" userId="S::cvidden@uwlax.edu::fa919fd6-03f8-48d0-9b95-10ac8c9672df" providerId="AD" clId="Web-{3814B99F-5074-B000-E7B5-DC89D33D0FC0}" dt="2021-03-29T17:50:07.491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814B99F-5074-B000-E7B5-DC89D33D0FC0}" dt="2021-03-29T17:49:40.132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814B99F-5074-B000-E7B5-DC89D33D0FC0}" dt="2021-03-29T17:50:07.491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814B99F-5074-B000-E7B5-DC89D33D0FC0}" dt="2021-03-29T17:49:29.554" v="0"/>
          <ac:inkMkLst>
            <pc:docMk/>
            <pc:sldMk cId="3637318454" sldId="257"/>
            <ac:inkMk id="5" creationId="{DC8AA47D-EA93-4F8C-B987-3B2E4318DF40}"/>
          </ac:inkMkLst>
        </pc:inkChg>
      </pc:sldChg>
      <pc:sldChg chg="delSp">
        <pc:chgData name="Chad Vidden" userId="S::cvidden@uwlax.edu::fa919fd6-03f8-48d0-9b95-10ac8c9672df" providerId="AD" clId="Web-{3814B99F-5074-B000-E7B5-DC89D33D0FC0}" dt="2021-03-29T17:50:12.960" v="44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3814B99F-5074-B000-E7B5-DC89D33D0FC0}" dt="2021-03-29T17:50:12.960" v="44"/>
          <ac:inkMkLst>
            <pc:docMk/>
            <pc:sldMk cId="541778303" sldId="263"/>
            <ac:inkMk id="4" creationId="{22080425-4100-43D7-BCC4-BED458D5907A}"/>
          </ac:inkMkLst>
        </pc:inkChg>
      </pc:sldChg>
      <pc:sldChg chg="modSp new modNotes">
        <pc:chgData name="Chad Vidden" userId="S::cvidden@uwlax.edu::fa919fd6-03f8-48d0-9b95-10ac8c9672df" providerId="AD" clId="Web-{3814B99F-5074-B000-E7B5-DC89D33D0FC0}" dt="2021-03-29T17:58:52.070" v="112"/>
        <pc:sldMkLst>
          <pc:docMk/>
          <pc:sldMk cId="1267621822" sldId="264"/>
        </pc:sldMkLst>
        <pc:spChg chg="mod">
          <ac:chgData name="Chad Vidden" userId="S::cvidden@uwlax.edu::fa919fd6-03f8-48d0-9b95-10ac8c9672df" providerId="AD" clId="Web-{3814B99F-5074-B000-E7B5-DC89D33D0FC0}" dt="2021-03-29T17:56:28.398" v="67" actId="20577"/>
          <ac:spMkLst>
            <pc:docMk/>
            <pc:sldMk cId="1267621822" sldId="264"/>
            <ac:spMk id="2" creationId="{49E6D72D-ED7E-4559-B86C-66A598426567}"/>
          </ac:spMkLst>
        </pc:spChg>
      </pc:sldChg>
      <pc:sldChg chg="del">
        <pc:chgData name="Chad Vidden" userId="S::cvidden@uwlax.edu::fa919fd6-03f8-48d0-9b95-10ac8c9672df" providerId="AD" clId="Web-{3814B99F-5074-B000-E7B5-DC89D33D0FC0}" dt="2021-03-29T17:50:16.991" v="50"/>
        <pc:sldMkLst>
          <pc:docMk/>
          <pc:sldMk cId="1539140931" sldId="264"/>
        </pc:sldMkLst>
      </pc:sldChg>
      <pc:sldChg chg="modSp new modNotes">
        <pc:chgData name="Chad Vidden" userId="S::cvidden@uwlax.edu::fa919fd6-03f8-48d0-9b95-10ac8c9672df" providerId="AD" clId="Web-{3814B99F-5074-B000-E7B5-DC89D33D0FC0}" dt="2021-03-29T17:59:17.523" v="131"/>
        <pc:sldMkLst>
          <pc:docMk/>
          <pc:sldMk cId="1655404372" sldId="265"/>
        </pc:sldMkLst>
        <pc:spChg chg="mod">
          <ac:chgData name="Chad Vidden" userId="S::cvidden@uwlax.edu::fa919fd6-03f8-48d0-9b95-10ac8c9672df" providerId="AD" clId="Web-{3814B99F-5074-B000-E7B5-DC89D33D0FC0}" dt="2021-03-29T17:59:01.804" v="122" actId="20577"/>
          <ac:spMkLst>
            <pc:docMk/>
            <pc:sldMk cId="1655404372" sldId="265"/>
            <ac:spMk id="2" creationId="{92F8561B-D5C8-4C7D-89CA-6058734433D9}"/>
          </ac:spMkLst>
        </pc:spChg>
      </pc:sldChg>
      <pc:sldChg chg="del">
        <pc:chgData name="Chad Vidden" userId="S::cvidden@uwlax.edu::fa919fd6-03f8-48d0-9b95-10ac8c9672df" providerId="AD" clId="Web-{3814B99F-5074-B000-E7B5-DC89D33D0FC0}" dt="2021-03-29T17:50:16.975" v="49"/>
        <pc:sldMkLst>
          <pc:docMk/>
          <pc:sldMk cId="2245105854" sldId="265"/>
        </pc:sldMkLst>
      </pc:sldChg>
      <pc:sldChg chg="del">
        <pc:chgData name="Chad Vidden" userId="S::cvidden@uwlax.edu::fa919fd6-03f8-48d0-9b95-10ac8c9672df" providerId="AD" clId="Web-{3814B99F-5074-B000-E7B5-DC89D33D0FC0}" dt="2021-03-29T17:50:16.929" v="47"/>
        <pc:sldMkLst>
          <pc:docMk/>
          <pc:sldMk cId="3074197735" sldId="266"/>
        </pc:sldMkLst>
      </pc:sldChg>
      <pc:sldChg chg="del">
        <pc:chgData name="Chad Vidden" userId="S::cvidden@uwlax.edu::fa919fd6-03f8-48d0-9b95-10ac8c9672df" providerId="AD" clId="Web-{3814B99F-5074-B000-E7B5-DC89D33D0FC0}" dt="2021-03-29T17:50:16.913" v="46"/>
        <pc:sldMkLst>
          <pc:docMk/>
          <pc:sldMk cId="2227614784" sldId="267"/>
        </pc:sldMkLst>
      </pc:sldChg>
      <pc:sldChg chg="del">
        <pc:chgData name="Chad Vidden" userId="S::cvidden@uwlax.edu::fa919fd6-03f8-48d0-9b95-10ac8c9672df" providerId="AD" clId="Web-{3814B99F-5074-B000-E7B5-DC89D33D0FC0}" dt="2021-03-29T17:50:16.882" v="45"/>
        <pc:sldMkLst>
          <pc:docMk/>
          <pc:sldMk cId="4053742063" sldId="268"/>
        </pc:sldMkLst>
      </pc:sldChg>
      <pc:sldChg chg="del">
        <pc:chgData name="Chad Vidden" userId="S::cvidden@uwlax.edu::fa919fd6-03f8-48d0-9b95-10ac8c9672df" providerId="AD" clId="Web-{3814B99F-5074-B000-E7B5-DC89D33D0FC0}" dt="2021-03-29T17:50:16.944" v="48"/>
        <pc:sldMkLst>
          <pc:docMk/>
          <pc:sldMk cId="707224730" sldId="269"/>
        </pc:sldMkLst>
      </pc:sldChg>
    </pc:docChg>
  </pc:docChgLst>
  <pc:docChgLst>
    <pc:chgData name="Chad" userId="fa919fd6-03f8-48d0-9b95-10ac8c9672df" providerId="ADAL" clId="{FE6AFE58-C4A8-4CD9-8A1F-B3E3A92C4B2B}"/>
    <pc:docChg chg="addSld modSld">
      <pc:chgData name="Chad" userId="fa919fd6-03f8-48d0-9b95-10ac8c9672df" providerId="ADAL" clId="{FE6AFE58-C4A8-4CD9-8A1F-B3E3A92C4B2B}" dt="2021-03-31T18:45:35.342" v="2"/>
      <pc:docMkLst>
        <pc:docMk/>
      </pc:docMkLst>
      <pc:sldChg chg="addSp">
        <pc:chgData name="Chad" userId="fa919fd6-03f8-48d0-9b95-10ac8c9672df" providerId="ADAL" clId="{FE6AFE58-C4A8-4CD9-8A1F-B3E3A92C4B2B}" dt="2021-03-31T18:36:59.367" v="0"/>
        <pc:sldMkLst>
          <pc:docMk/>
          <pc:sldMk cId="3637318454" sldId="257"/>
        </pc:sldMkLst>
        <pc:inkChg chg="add">
          <ac:chgData name="Chad" userId="fa919fd6-03f8-48d0-9b95-10ac8c9672df" providerId="ADAL" clId="{FE6AFE58-C4A8-4CD9-8A1F-B3E3A92C4B2B}" dt="2021-03-31T18:36:59.367" v="0"/>
          <ac:inkMkLst>
            <pc:docMk/>
            <pc:sldMk cId="3637318454" sldId="257"/>
            <ac:inkMk id="5" creationId="{25A7776C-D63E-45CB-8027-9FAC55E3601E}"/>
          </ac:inkMkLst>
        </pc:inkChg>
      </pc:sldChg>
      <pc:sldChg chg="addSp">
        <pc:chgData name="Chad" userId="fa919fd6-03f8-48d0-9b95-10ac8c9672df" providerId="ADAL" clId="{FE6AFE58-C4A8-4CD9-8A1F-B3E3A92C4B2B}" dt="2021-03-31T18:36:59.367" v="0"/>
        <pc:sldMkLst>
          <pc:docMk/>
          <pc:sldMk cId="541778303" sldId="263"/>
        </pc:sldMkLst>
        <pc:inkChg chg="add">
          <ac:chgData name="Chad" userId="fa919fd6-03f8-48d0-9b95-10ac8c9672df" providerId="ADAL" clId="{FE6AFE58-C4A8-4CD9-8A1F-B3E3A92C4B2B}" dt="2021-03-31T18:36:59.367" v="0"/>
          <ac:inkMkLst>
            <pc:docMk/>
            <pc:sldMk cId="541778303" sldId="263"/>
            <ac:inkMk id="4" creationId="{0EB93DC6-671E-4CFC-8AAF-B9A7D67ACE77}"/>
          </ac:inkMkLst>
        </pc:inkChg>
      </pc:sldChg>
      <pc:sldChg chg="addSp">
        <pc:chgData name="Chad" userId="fa919fd6-03f8-48d0-9b95-10ac8c9672df" providerId="ADAL" clId="{FE6AFE58-C4A8-4CD9-8A1F-B3E3A92C4B2B}" dt="2021-03-31T18:45:35.342" v="2"/>
        <pc:sldMkLst>
          <pc:docMk/>
          <pc:sldMk cId="1267621822" sldId="264"/>
        </pc:sldMkLst>
        <pc:inkChg chg="add">
          <ac:chgData name="Chad" userId="fa919fd6-03f8-48d0-9b95-10ac8c9672df" providerId="ADAL" clId="{FE6AFE58-C4A8-4CD9-8A1F-B3E3A92C4B2B}" dt="2021-03-31T18:36:59.367" v="0"/>
          <ac:inkMkLst>
            <pc:docMk/>
            <pc:sldMk cId="1267621822" sldId="264"/>
            <ac:inkMk id="4" creationId="{2CEEE2A4-E2D4-4691-B7DF-34E815EB2555}"/>
          </ac:inkMkLst>
        </pc:inkChg>
        <pc:inkChg chg="add">
          <ac:chgData name="Chad" userId="fa919fd6-03f8-48d0-9b95-10ac8c9672df" providerId="ADAL" clId="{FE6AFE58-C4A8-4CD9-8A1F-B3E3A92C4B2B}" dt="2021-03-31T18:45:35.342" v="2"/>
          <ac:inkMkLst>
            <pc:docMk/>
            <pc:sldMk cId="1267621822" sldId="264"/>
            <ac:inkMk id="5" creationId="{3D3361C8-0254-4302-BADC-DA0D16169910}"/>
          </ac:inkMkLst>
        </pc:inkChg>
      </pc:sldChg>
      <pc:sldChg chg="addSp">
        <pc:chgData name="Chad" userId="fa919fd6-03f8-48d0-9b95-10ac8c9672df" providerId="ADAL" clId="{FE6AFE58-C4A8-4CD9-8A1F-B3E3A92C4B2B}" dt="2021-03-31T18:45:35.342" v="2"/>
        <pc:sldMkLst>
          <pc:docMk/>
          <pc:sldMk cId="1655404372" sldId="265"/>
        </pc:sldMkLst>
        <pc:inkChg chg="add">
          <ac:chgData name="Chad" userId="fa919fd6-03f8-48d0-9b95-10ac8c9672df" providerId="ADAL" clId="{FE6AFE58-C4A8-4CD9-8A1F-B3E3A92C4B2B}" dt="2021-03-31T18:36:59.367" v="0"/>
          <ac:inkMkLst>
            <pc:docMk/>
            <pc:sldMk cId="1655404372" sldId="265"/>
            <ac:inkMk id="4" creationId="{E301B096-6253-4A1E-A025-6E86209648A6}"/>
          </ac:inkMkLst>
        </pc:inkChg>
        <pc:inkChg chg="add">
          <ac:chgData name="Chad" userId="fa919fd6-03f8-48d0-9b95-10ac8c9672df" providerId="ADAL" clId="{FE6AFE58-C4A8-4CD9-8A1F-B3E3A92C4B2B}" dt="2021-03-31T18:45:35.342" v="2"/>
          <ac:inkMkLst>
            <pc:docMk/>
            <pc:sldMk cId="1655404372" sldId="265"/>
            <ac:inkMk id="5" creationId="{C955DDA0-74AD-498C-A608-2621710C9083}"/>
          </ac:inkMkLst>
        </pc:inkChg>
      </pc:sldChg>
      <pc:sldChg chg="addSp">
        <pc:chgData name="Chad" userId="fa919fd6-03f8-48d0-9b95-10ac8c9672df" providerId="ADAL" clId="{FE6AFE58-C4A8-4CD9-8A1F-B3E3A92C4B2B}" dt="2021-03-31T18:45:35.342" v="2"/>
        <pc:sldMkLst>
          <pc:docMk/>
          <pc:sldMk cId="3351315154" sldId="266"/>
        </pc:sldMkLst>
        <pc:inkChg chg="add">
          <ac:chgData name="Chad" userId="fa919fd6-03f8-48d0-9b95-10ac8c9672df" providerId="ADAL" clId="{FE6AFE58-C4A8-4CD9-8A1F-B3E3A92C4B2B}" dt="2021-03-31T18:45:35.342" v="2"/>
          <ac:inkMkLst>
            <pc:docMk/>
            <pc:sldMk cId="3351315154" sldId="266"/>
            <ac:inkMk id="4" creationId="{C8E657BE-F56B-44BF-81D9-352BEE8A7A86}"/>
          </ac:inkMkLst>
        </pc:inkChg>
      </pc:sldChg>
      <pc:sldChg chg="addSp">
        <pc:chgData name="Chad" userId="fa919fd6-03f8-48d0-9b95-10ac8c9672df" providerId="ADAL" clId="{FE6AFE58-C4A8-4CD9-8A1F-B3E3A92C4B2B}" dt="2021-03-31T18:45:35.342" v="2"/>
        <pc:sldMkLst>
          <pc:docMk/>
          <pc:sldMk cId="2368365581" sldId="267"/>
        </pc:sldMkLst>
        <pc:inkChg chg="add">
          <ac:chgData name="Chad" userId="fa919fd6-03f8-48d0-9b95-10ac8c9672df" providerId="ADAL" clId="{FE6AFE58-C4A8-4CD9-8A1F-B3E3A92C4B2B}" dt="2021-03-31T18:36:59.367" v="0"/>
          <ac:inkMkLst>
            <pc:docMk/>
            <pc:sldMk cId="2368365581" sldId="267"/>
            <ac:inkMk id="4" creationId="{A6AB9C6B-9471-42F1-AEB9-1D5568A6E136}"/>
          </ac:inkMkLst>
        </pc:inkChg>
        <pc:inkChg chg="add">
          <ac:chgData name="Chad" userId="fa919fd6-03f8-48d0-9b95-10ac8c9672df" providerId="ADAL" clId="{FE6AFE58-C4A8-4CD9-8A1F-B3E3A92C4B2B}" dt="2021-03-31T18:45:35.342" v="2"/>
          <ac:inkMkLst>
            <pc:docMk/>
            <pc:sldMk cId="2368365581" sldId="267"/>
            <ac:inkMk id="5" creationId="{9FFA7CEE-AD88-4E69-941C-504EF0811276}"/>
          </ac:inkMkLst>
        </pc:inkChg>
      </pc:sldChg>
      <pc:sldChg chg="addSp new">
        <pc:chgData name="Chad" userId="fa919fd6-03f8-48d0-9b95-10ac8c9672df" providerId="ADAL" clId="{FE6AFE58-C4A8-4CD9-8A1F-B3E3A92C4B2B}" dt="2021-03-31T18:45:35.342" v="2"/>
        <pc:sldMkLst>
          <pc:docMk/>
          <pc:sldMk cId="1584371503" sldId="269"/>
        </pc:sldMkLst>
        <pc:inkChg chg="add">
          <ac:chgData name="Chad" userId="fa919fd6-03f8-48d0-9b95-10ac8c9672df" providerId="ADAL" clId="{FE6AFE58-C4A8-4CD9-8A1F-B3E3A92C4B2B}" dt="2021-03-31T18:45:35.342" v="2"/>
          <ac:inkMkLst>
            <pc:docMk/>
            <pc:sldMk cId="1584371503" sldId="269"/>
            <ac:inkMk id="4" creationId="{767E806D-BE74-4D03-A2D8-B7B573ABA294}"/>
          </ac:inkMkLst>
        </pc:inkChg>
      </pc:sldChg>
    </pc:docChg>
  </pc:docChgLst>
  <pc:docChgLst>
    <pc:chgData name="Chad Vidden" userId="S::cvidden@uwlax.edu::fa919fd6-03f8-48d0-9b95-10ac8c9672df" providerId="AD" clId="Web-{7D6D3B51-51B3-C4D3-33B2-55B0D9066F4A}"/>
    <pc:docChg chg="addSld delSld modSld">
      <pc:chgData name="Chad Vidden" userId="S::cvidden@uwlax.edu::fa919fd6-03f8-48d0-9b95-10ac8c9672df" providerId="AD" clId="Web-{7D6D3B51-51B3-C4D3-33B2-55B0D9066F4A}" dt="2021-03-09T20:18:55.284" v="221"/>
      <pc:docMkLst>
        <pc:docMk/>
      </pc:docMkLst>
      <pc:sldChg chg="delSp modSp">
        <pc:chgData name="Chad Vidden" userId="S::cvidden@uwlax.edu::fa919fd6-03f8-48d0-9b95-10ac8c9672df" providerId="AD" clId="Web-{7D6D3B51-51B3-C4D3-33B2-55B0D9066F4A}" dt="2021-03-09T20:07:31.965" v="4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D6D3B51-51B3-C4D3-33B2-55B0D9066F4A}" dt="2021-03-09T20:00:43.67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7D6D3B51-51B3-C4D3-33B2-55B0D9066F4A}" dt="2021-03-09T20:07:31.965" v="4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7D6D3B51-51B3-C4D3-33B2-55B0D9066F4A}" dt="2021-03-09T19:59:59.893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7D6D3B51-51B3-C4D3-33B2-55B0D9066F4A}" dt="2021-03-09T20:00:15.78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7D6D3B51-51B3-C4D3-33B2-55B0D9066F4A}" dt="2021-03-09T20:00:15.78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modSp new modNotes">
        <pc:chgData name="Chad Vidden" userId="S::cvidden@uwlax.edu::fa919fd6-03f8-48d0-9b95-10ac8c9672df" providerId="AD" clId="Web-{7D6D3B51-51B3-C4D3-33B2-55B0D9066F4A}" dt="2021-03-09T20:11:21.134" v="192"/>
        <pc:sldMkLst>
          <pc:docMk/>
          <pc:sldMk cId="389752628" sldId="264"/>
        </pc:sldMkLst>
        <pc:spChg chg="mod">
          <ac:chgData name="Chad Vidden" userId="S::cvidden@uwlax.edu::fa919fd6-03f8-48d0-9b95-10ac8c9672df" providerId="AD" clId="Web-{7D6D3B51-51B3-C4D3-33B2-55B0D9066F4A}" dt="2021-03-09T20:07:53.559" v="59" actId="20577"/>
          <ac:spMkLst>
            <pc:docMk/>
            <pc:sldMk cId="389752628" sldId="264"/>
            <ac:spMk id="2" creationId="{279B07DB-C6B9-43ED-A668-93F2152BF300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40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7D6D3B51-51B3-C4D3-33B2-55B0D9066F4A}" dt="2021-03-09T20:09:47.744" v="158"/>
        <pc:sldMkLst>
          <pc:docMk/>
          <pc:sldMk cId="1390852423" sldId="265"/>
        </pc:sldMkLst>
        <pc:spChg chg="mod">
          <ac:chgData name="Chad Vidden" userId="S::cvidden@uwlax.edu::fa919fd6-03f8-48d0-9b95-10ac8c9672df" providerId="AD" clId="Web-{7D6D3B51-51B3-C4D3-33B2-55B0D9066F4A}" dt="2021-03-09T20:09:21.901" v="129" actId="20577"/>
          <ac:spMkLst>
            <pc:docMk/>
            <pc:sldMk cId="1390852423" sldId="265"/>
            <ac:spMk id="2" creationId="{C51A8EBE-597C-411B-B994-DB431B47B644}"/>
          </ac:spMkLst>
        </pc:spChg>
      </pc:sldChg>
      <pc:sldChg chg="del">
        <pc:chgData name="Chad Vidden" userId="S::cvidden@uwlax.edu::fa919fd6-03f8-48d0-9b95-10ac8c9672df" providerId="AD" clId="Web-{7D6D3B51-51B3-C4D3-33B2-55B0D9066F4A}" dt="2021-03-09T20:00:24.377" v="5"/>
        <pc:sldMkLst>
          <pc:docMk/>
          <pc:sldMk cId="2632555618" sldId="265"/>
        </pc:sldMkLst>
      </pc:sldChg>
      <pc:sldChg chg="del">
        <pc:chgData name="Chad Vidden" userId="S::cvidden@uwlax.edu::fa919fd6-03f8-48d0-9b95-10ac8c9672df" providerId="AD" clId="Web-{7D6D3B51-51B3-C4D3-33B2-55B0D9066F4A}" dt="2021-03-09T20:00:24.393" v="6"/>
        <pc:sldMkLst>
          <pc:docMk/>
          <pc:sldMk cId="1528889767" sldId="266"/>
        </pc:sldMkLst>
      </pc:sldChg>
      <pc:sldChg chg="modSp new">
        <pc:chgData name="Chad Vidden" userId="S::cvidden@uwlax.edu::fa919fd6-03f8-48d0-9b95-10ac8c9672df" providerId="AD" clId="Web-{7D6D3B51-51B3-C4D3-33B2-55B0D9066F4A}" dt="2021-03-09T20:11:00.384" v="167" actId="20577"/>
        <pc:sldMkLst>
          <pc:docMk/>
          <pc:sldMk cId="4244020616" sldId="266"/>
        </pc:sldMkLst>
        <pc:spChg chg="mod">
          <ac:chgData name="Chad Vidden" userId="S::cvidden@uwlax.edu::fa919fd6-03f8-48d0-9b95-10ac8c9672df" providerId="AD" clId="Web-{7D6D3B51-51B3-C4D3-33B2-55B0D9066F4A}" dt="2021-03-09T20:11:00.384" v="167" actId="20577"/>
          <ac:spMkLst>
            <pc:docMk/>
            <pc:sldMk cId="4244020616" sldId="266"/>
            <ac:spMk id="2" creationId="{2EA2B0BB-224E-4D73-B439-AD689152B6C2}"/>
          </ac:spMkLst>
        </pc:spChg>
      </pc:sldChg>
      <pc:sldChg chg="modSp new modNotes">
        <pc:chgData name="Chad Vidden" userId="S::cvidden@uwlax.edu::fa919fd6-03f8-48d0-9b95-10ac8c9672df" providerId="AD" clId="Web-{7D6D3B51-51B3-C4D3-33B2-55B0D9066F4A}" dt="2021-03-09T20:18:50.487" v="220" actId="20577"/>
        <pc:sldMkLst>
          <pc:docMk/>
          <pc:sldMk cId="4166258384" sldId="267"/>
        </pc:sldMkLst>
        <pc:spChg chg="mod">
          <ac:chgData name="Chad Vidden" userId="S::cvidden@uwlax.edu::fa919fd6-03f8-48d0-9b95-10ac8c9672df" providerId="AD" clId="Web-{7D6D3B51-51B3-C4D3-33B2-55B0D9066F4A}" dt="2021-03-09T20:18:50.487" v="220" actId="20577"/>
          <ac:spMkLst>
            <pc:docMk/>
            <pc:sldMk cId="4166258384" sldId="267"/>
            <ac:spMk id="2" creationId="{910DBAC2-B260-4651-AE1F-C11E4101D4BD}"/>
          </ac:spMkLst>
        </pc:spChg>
      </pc:sldChg>
      <pc:sldChg chg="add replId">
        <pc:chgData name="Chad Vidden" userId="S::cvidden@uwlax.edu::fa919fd6-03f8-48d0-9b95-10ac8c9672df" providerId="AD" clId="Web-{7D6D3B51-51B3-C4D3-33B2-55B0D9066F4A}" dt="2021-03-09T20:18:55.284" v="221"/>
        <pc:sldMkLst>
          <pc:docMk/>
          <pc:sldMk cId="3453824134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46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7D6D3B51-51B3-C4D3-33B2-55B0D9066F4A}" dt="2021-03-09T20:00:24.315" v="2"/>
        <pc:sldMkLst>
          <pc:docMk/>
          <pc:sldMk cId="28249749" sldId="269"/>
        </pc:sldMkLst>
      </pc:sldChg>
      <pc:sldChg chg="del">
        <pc:chgData name="Chad Vidden" userId="S::cvidden@uwlax.edu::fa919fd6-03f8-48d0-9b95-10ac8c9672df" providerId="AD" clId="Web-{7D6D3B51-51B3-C4D3-33B2-55B0D9066F4A}" dt="2021-03-09T20:00:24.315" v="3"/>
        <pc:sldMkLst>
          <pc:docMk/>
          <pc:sldMk cId="2220690842" sldId="270"/>
        </pc:sldMkLst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B6CB79F-5005-B000-B350-81DBD2E12967}"/>
    <pc:docChg chg="addSld delSld modSld">
      <pc:chgData name="Chad Vidden" userId="S::cvidden@uwlax.edu::fa919fd6-03f8-48d0-9b95-10ac8c9672df" providerId="AD" clId="Web-{DB6CB79F-5005-B000-B350-81DBD2E12967}" dt="2021-03-24T14:36:06.064" v="162"/>
      <pc:docMkLst>
        <pc:docMk/>
      </pc:docMkLst>
      <pc:sldChg chg="delSp modSp">
        <pc:chgData name="Chad Vidden" userId="S::cvidden@uwlax.edu::fa919fd6-03f8-48d0-9b95-10ac8c9672df" providerId="AD" clId="Web-{DB6CB79F-5005-B000-B350-81DBD2E12967}" dt="2021-03-24T14:29:28.974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B6CB79F-5005-B000-B350-81DBD2E12967}" dt="2021-03-24T14:27:35.39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DB6CB79F-5005-B000-B350-81DBD2E12967}" dt="2021-03-24T14:29:28.974" v="23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DB6CB79F-5005-B000-B350-81DBD2E12967}" dt="2021-03-24T14:27:36.038" v="11"/>
          <ac:inkMkLst>
            <pc:docMk/>
            <pc:sldMk cId="3637318454" sldId="257"/>
            <ac:inkMk id="5" creationId="{DBA82508-5DCF-4244-9944-DDB41FB1AC3A}"/>
          </ac:inkMkLst>
        </pc:inkChg>
      </pc:sldChg>
      <pc:sldChg chg="delSp">
        <pc:chgData name="Chad Vidden" userId="S::cvidden@uwlax.edu::fa919fd6-03f8-48d0-9b95-10ac8c9672df" providerId="AD" clId="Web-{DB6CB79F-5005-B000-B350-81DBD2E12967}" dt="2021-03-24T14:27:45.897" v="12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DB6CB79F-5005-B000-B350-81DBD2E12967}" dt="2021-03-24T14:27:45.897" v="12"/>
          <ac:inkMkLst>
            <pc:docMk/>
            <pc:sldMk cId="541778303" sldId="263"/>
            <ac:inkMk id="4" creationId="{6BA3DE49-1C65-428F-8EC1-3F2B6D8401BA}"/>
          </ac:inkMkLst>
        </pc:inkChg>
      </pc:sldChg>
      <pc:sldChg chg="modSp new modNotes">
        <pc:chgData name="Chad Vidden" userId="S::cvidden@uwlax.edu::fa919fd6-03f8-48d0-9b95-10ac8c9672df" providerId="AD" clId="Web-{DB6CB79F-5005-B000-B350-81DBD2E12967}" dt="2021-03-24T14:31:38.738" v="89"/>
        <pc:sldMkLst>
          <pc:docMk/>
          <pc:sldMk cId="1539140931" sldId="264"/>
        </pc:sldMkLst>
        <pc:spChg chg="mod">
          <ac:chgData name="Chad Vidden" userId="S::cvidden@uwlax.edu::fa919fd6-03f8-48d0-9b95-10ac8c9672df" providerId="AD" clId="Web-{DB6CB79F-5005-B000-B350-81DBD2E12967}" dt="2021-03-24T14:29:52.880" v="31" actId="20577"/>
          <ac:spMkLst>
            <pc:docMk/>
            <pc:sldMk cId="1539140931" sldId="264"/>
            <ac:spMk id="2" creationId="{5F2F1DBA-7D97-4636-B337-4D4F2AEB3CE3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803" v="20"/>
        <pc:sldMkLst>
          <pc:docMk/>
          <pc:sldMk cId="2241347699" sldId="264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1:30.535" v="81"/>
        <pc:sldMkLst>
          <pc:docMk/>
          <pc:sldMk cId="2245105854" sldId="265"/>
        </pc:sldMkLst>
        <pc:spChg chg="mod">
          <ac:chgData name="Chad Vidden" userId="S::cvidden@uwlax.edu::fa919fd6-03f8-48d0-9b95-10ac8c9672df" providerId="AD" clId="Web-{DB6CB79F-5005-B000-B350-81DBD2E12967}" dt="2021-03-24T14:31:15.535" v="63" actId="20577"/>
          <ac:spMkLst>
            <pc:docMk/>
            <pc:sldMk cId="2245105854" sldId="265"/>
            <ac:spMk id="2" creationId="{F0FD2208-1513-4C63-8EDD-725FB5033E3F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771" v="19"/>
        <pc:sldMkLst>
          <pc:docMk/>
          <pc:sldMk cId="4249835384" sldId="265"/>
        </pc:sldMkLst>
      </pc:sldChg>
      <pc:sldChg chg="del">
        <pc:chgData name="Chad Vidden" userId="S::cvidden@uwlax.edu::fa919fd6-03f8-48d0-9b95-10ac8c9672df" providerId="AD" clId="Web-{DB6CB79F-5005-B000-B350-81DBD2E12967}" dt="2021-03-24T14:27:51.725" v="17"/>
        <pc:sldMkLst>
          <pc:docMk/>
          <pc:sldMk cId="146838906" sldId="266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4:16.706" v="100"/>
        <pc:sldMkLst>
          <pc:docMk/>
          <pc:sldMk cId="3074197735" sldId="266"/>
        </pc:sldMkLst>
        <pc:spChg chg="mod">
          <ac:chgData name="Chad Vidden" userId="S::cvidden@uwlax.edu::fa919fd6-03f8-48d0-9b95-10ac8c9672df" providerId="AD" clId="Web-{DB6CB79F-5005-B000-B350-81DBD2E12967}" dt="2021-03-24T14:34:05.174" v="93" actId="20577"/>
          <ac:spMkLst>
            <pc:docMk/>
            <pc:sldMk cId="3074197735" sldId="266"/>
            <ac:spMk id="2" creationId="{AAEEEEBB-074F-4DEC-B212-6AA16D5AF15F}"/>
          </ac:spMkLst>
        </pc:spChg>
      </pc:sldChg>
      <pc:sldChg chg="modSp new modNotes">
        <pc:chgData name="Chad Vidden" userId="S::cvidden@uwlax.edu::fa919fd6-03f8-48d0-9b95-10ac8c9672df" providerId="AD" clId="Web-{DB6CB79F-5005-B000-B350-81DBD2E12967}" dt="2021-03-24T14:35:04.158" v="124"/>
        <pc:sldMkLst>
          <pc:docMk/>
          <pc:sldMk cId="2227614784" sldId="267"/>
        </pc:sldMkLst>
        <pc:spChg chg="mod">
          <ac:chgData name="Chad Vidden" userId="S::cvidden@uwlax.edu::fa919fd6-03f8-48d0-9b95-10ac8c9672df" providerId="AD" clId="Web-{DB6CB79F-5005-B000-B350-81DBD2E12967}" dt="2021-03-24T14:34:27.534" v="111" actId="20577"/>
          <ac:spMkLst>
            <pc:docMk/>
            <pc:sldMk cId="2227614784" sldId="267"/>
            <ac:spMk id="2" creationId="{BC0A13F6-D3FA-48A5-B213-CB34BBC4DDD8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46" v="13"/>
        <pc:sldMkLst>
          <pc:docMk/>
          <pc:sldMk cId="4275478640" sldId="267"/>
        </pc:sldMkLst>
      </pc:sldChg>
      <pc:sldChg chg="del">
        <pc:chgData name="Chad Vidden" userId="S::cvidden@uwlax.edu::fa919fd6-03f8-48d0-9b95-10ac8c9672df" providerId="AD" clId="Web-{DB6CB79F-5005-B000-B350-81DBD2E12967}" dt="2021-03-24T14:27:51.740" v="18"/>
        <pc:sldMkLst>
          <pc:docMk/>
          <pc:sldMk cId="841163138" sldId="268"/>
        </pc:sldMkLst>
      </pc:sldChg>
      <pc:sldChg chg="modSp new modNotes">
        <pc:chgData name="Chad Vidden" userId="S::cvidden@uwlax.edu::fa919fd6-03f8-48d0-9b95-10ac8c9672df" providerId="AD" clId="Web-{DB6CB79F-5005-B000-B350-81DBD2E12967}" dt="2021-03-24T14:36:06.064" v="162"/>
        <pc:sldMkLst>
          <pc:docMk/>
          <pc:sldMk cId="4053742063" sldId="268"/>
        </pc:sldMkLst>
        <pc:spChg chg="mod">
          <ac:chgData name="Chad Vidden" userId="S::cvidden@uwlax.edu::fa919fd6-03f8-48d0-9b95-10ac8c9672df" providerId="AD" clId="Web-{DB6CB79F-5005-B000-B350-81DBD2E12967}" dt="2021-03-24T14:35:45.330" v="144" actId="20577"/>
          <ac:spMkLst>
            <pc:docMk/>
            <pc:sldMk cId="4053742063" sldId="268"/>
            <ac:spMk id="2" creationId="{9A4FCE49-9C63-4A71-856E-7C8AFA2D6F7E}"/>
          </ac:spMkLst>
        </pc:spChg>
      </pc:sldChg>
      <pc:sldChg chg="del">
        <pc:chgData name="Chad Vidden" userId="S::cvidden@uwlax.edu::fa919fd6-03f8-48d0-9b95-10ac8c9672df" providerId="AD" clId="Web-{DB6CB79F-5005-B000-B350-81DBD2E12967}" dt="2021-03-24T14:27:51.693" v="16"/>
        <pc:sldMkLst>
          <pc:docMk/>
          <pc:sldMk cId="1063891119" sldId="269"/>
        </pc:sldMkLst>
      </pc:sldChg>
      <pc:sldChg chg="del">
        <pc:chgData name="Chad Vidden" userId="S::cvidden@uwlax.edu::fa919fd6-03f8-48d0-9b95-10ac8c9672df" providerId="AD" clId="Web-{DB6CB79F-5005-B000-B350-81DBD2E12967}" dt="2021-03-24T14:27:51.678" v="15"/>
        <pc:sldMkLst>
          <pc:docMk/>
          <pc:sldMk cId="2305185672" sldId="270"/>
        </pc:sldMkLst>
      </pc:sldChg>
      <pc:sldChg chg="del">
        <pc:chgData name="Chad Vidden" userId="S::cvidden@uwlax.edu::fa919fd6-03f8-48d0-9b95-10ac8c9672df" providerId="AD" clId="Web-{DB6CB79F-5005-B000-B350-81DBD2E12967}" dt="2021-03-24T14:27:51.646" v="14"/>
        <pc:sldMkLst>
          <pc:docMk/>
          <pc:sldMk cId="2546473248" sldId="271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22:47.13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17261 12577 13 0,'4'7'6'0,"-29"-7"0"15,15-4 6-15,-8 1-10 16,-7-9 1-16,-6-7 1 16,-12-3 0-16,-3-9-6 15,1 6 1-15,-5-4 3 16,-10 1 0-16,-3-3-1 15,-4 3 0-15,-7 2-1 0,-1 4 1 16,1 4 0-16,7-1 0 16,-14 6 0-16,-3 4 0 15,-1 3 0-15,-10-1 1 16,6 7-1-16,5 4 0 16,-11 5 0-16,-1 7 0 15,5 2-1-15,-5 7 1 16,8-6 0-16,11 3 0 0,-8 3-1 15,0 4 0-15,1-1 0 16,-1 3 0-16,0-6 0 16,4 7 0-16,7-7-1 15,0 3 1-15,-4-3 0 16,-3 0 0-16,-4 0 0 16,1 0 0-16,-1-3 0 15,15-9 1-15,-8-1 0 16,-7 1 0-16,1-1 0 15,-12 1 0-15,5-4 0 16,-1 1 1-16,-10-4-1 16,-1 0 0-16,-10-3 0 15,4-3 0-15,0-3-1 16,-11-3 1-16,3 3-1 16,-10-3 0-16,14-1 0 15,-3-2 0-15,-4-4 0 16,-10 1 1-16,13-4-1 0,1 0 0 15,-4-2 1 1,0-4 0-16,-4 3-1 0,15 3 1 16,0-3-1-16,-1 1 0 15,-3-1 0-15,8 3 1 16,6 7-1-16,14-1 0 16,0 4 0-16,-3 6 1 15,7 3-1-15,4 3 0 16,-1 4 0-16,0-4 0 15,11 3 0-15,7-2 0 16,0-1 0-16,7 0 1 16,4 1-2-16,0-1 1 0,-4 0-1 15,3-3 0-15,-3 7-4 16,-7-4 1-16,4 0-7 16,-4 0 1-16</inkml:trace>
  <inkml:trace contextRef="#ctx0" brushRef="#br0" timeOffset="1634.9">17992 12562 21 0,'10'0'10'0,"4"-4"-9"15,-7 1 10-15,0 3-11 16,4 0 1-16,3 0 0 15,11 0 1-15,0-3-1 16,6 0 0-16,8 0 3 16,7 0 0-16,7-3 0 0,-7 2 0 15,10-2 0-15,15 3 1 16,-1 0-2-16,11 0 1 16,8 3-2-16,-1 0 1 15,11 0-1-15,14 0 0 16,6 0-1-16,-2 0 1 15,13 0-1-15,15 0 0 16,3 3-1-16,-3-3 1 16,14 6 0-16,6 0 0 15,-9 4-1-15,13-1 1 0,4 4-1 16,-7-4 1-16,10-6-1 16,7-3 1-16,-10-3-1 15,11-9 1-15,3-1 0 16,-18 1 0-16,15-4 0 15,-1 0 0-15,-17 7-1 16,10-7 0-16,-3 4-1 16,-7 2 1-16,-11 4-1 15,-7 6 0-15,-3 3-1 16,-11 0 0-16,-25 3-5 16,-17 4 0-16,-25-1-6 15,-25-2 1-15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41:49.287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31T18:42:07.415"/>
    </inkml:context>
  </inkml:definitions>
  <inkml:trace contextRef="#ctx0" brushRef="#br0">5482 3659 23 0,'35'9'11'0,"-10"-9"-2"16,-18 0 11-16,4 4-16 0,-1-4 0 15,-3 6 2-15,4-6 0 16,-7 3-8-16,3 0 1 16,-4 3 4-16,4 1 1 15,-7-1-2-15,0 0 0 16,-7-3 0-16,4 1 1 15,-8-8-1-15,0 1 1 16,-6-6 0-16,-1-1 0 16,-7-2-1-16,1-4 1 15,-4 4-2-15,-8-1 0 0,1 1-1 16,-4 2 0-16,-14 10-1 16,-17 10 1-16,-22-4-1 15,-7 13 0-15,-10 9 0 16,-32 0 1-16,3 7-1 15,-21-1 1-15,-28-9 0 16,8 3 0-16,-12 4 0 16,-17 2 0-16,17-2-1 15,-10-4 1-15,4-9-2 16,6-1 1-16,-3-8-2 16,11-4 1-16,24-3-5 15,0 4 0-15,29-7-6 16,24-10 0-16</inkml:trace>
  <inkml:trace contextRef="#ctx0" brushRef="#br0" timeOffset="692.41">5401 3596 13 0,'11'-12'6'0,"-11"12"6"0,0 0-2 16,-7 3-4-16,-8 0 1 15,-2-3 6-15,-4-3 1 16,-1 0-16-16,-20-7 1 16,-14 4 10-16,-11 0 0 15,-14 6-3-15,3 0 1 16,-7 0-4-16,-14 0 1 0,-10 9-3 16,-7-2 1-1,3 2-1-15,-18 4 1 0,-6 2-2 16,-4-5 1-16,-4-4-1 15,-14 0 1-15,-3-6-3 16,3-6 1-16,0 0-5 16,8-1 1-16,13 7-11 15,36-9 1-15</inkml:trace>
  <inkml:trace contextRef="#ctx0" brushRef="#br0" timeOffset="5933.2">8573 4349 36 0,'3'50'18'0,"8"-9"-14"0,-11-25 19 0,0 12-23 0,0 0 0 16,0 7 0-16,-7 5 0 16,3-2-1-16,4-4 1 15,0-2-1-15,0-10 0 16,0-3-5-16,0-10 1 15,0-6-5-15,0-9 1 16</inkml:trace>
  <inkml:trace contextRef="#ctx0" brushRef="#br0" timeOffset="6305.85">8992 4343 41 0,'53'-13'20'0,"-14"4"-23"16,-28-1 38-16,-11 1-31 16,0-4 0-16,-7-2 0 15,-8-1 0-15,-13-9-6 16,-11 3 0-16,-13 6 5 16,-12-3 0-16,1 16-3 15,6 3 0-15,-6 13 0 16,-4-1 0-16,3 14-1 15,1 14 1-15,10 7-1 16,10 16 0 0,1 9 0-1,17 16 0-15,11 6 1 0,14-6 0 16,21 3 0-16,18-16 1 0,7-12 1 16,17-26 0-16,22-21 0 15,21-22 0-15,-14-32 0 0,-1-15 1 31,-6-10-2-15,-14 0 0-16,-29-9-3 16,-14 13 0-16,-17-7-6 0,-11 6 1 0,-18 4-9 0,-17 6 1 15</inkml:trace>
  <inkml:trace contextRef="#ctx0" brushRef="#br0" timeOffset="7419.67">10086 4437 46 0,'3'15'23'0,"1"70"-12"0,-4-69 23 0,0 18-33 16,0 10 1-16,0 13 0 15,0 5 0-15,0 17-3 16,0-7 1-16,0-19 1 16,0-12 0-16,0-7-3 0,0-2 1 15,4-20-3-15,-4-12 0 16,3-22-4-1,-3-9 0-15,-7-16-4 0,-4-3 0 16,-6-10-2-16,-4 4 1 16</inkml:trace>
  <inkml:trace contextRef="#ctx0" brushRef="#br0" timeOffset="7686.05">9927 4396 37 0,'21'-6'18'0,"29"6"-18"0,-33-3 36 0,8-1-33 15,7-2 1-15,3 3 3 16,4 3 1-16,14-9-8 16,0 2 0-16,0 1 7 15,0 3 0-15,-8 3-1 16,-2 0 0-16,-11 6-3 16,-11 7 1-16,-14-1-3 15,-14 13 0-15,-7 13-3 16,-18 3 1-16,-7 9-2 15,-3-9 1-15,-1 0-5 16,5-7 1-16,2-6-11 16,8-3 0-16,7-6 0 15,10 0 0-15</inkml:trace>
  <inkml:trace contextRef="#ctx0" brushRef="#br0" timeOffset="7932.9">10735 4954 45 0,'7'25'22'0,"-10"-3"-20"0,-1-12 42 0,1 5-43 0,-5 4 0 0,1 6 0 16,0-15 1-16,0-1-4 15,4-3 0-15,-1-9-4 16,4-9 1-16,0-7-10 16,0-3 1-16</inkml:trace>
  <inkml:trace contextRef="#ctx0" brushRef="#br0" timeOffset="8348.78">10573 4732 35 0,'3'12'17'0,"15"19"-9"0,-11-27 22 0,7 5-29 16,4 0 0-16,3 1-1 16,4-1 0-16,-4-3-3 15,7 1 1-15,7 2-5 16,4-6 1-16,7 4-6 16,0-1 1-16,7-3 2 0,-4-3 1 15,-3-6 7-15,-7 3 1 16,-7-1 7-16,-8 1 0 31,-3 6 5-31,-3 1 0 16,-7 2-2-16,-8 3 1 0,-6 4-8 0,-8 2 1 15,-7-2-2-15,-6 3 0 16,-5-4-2-16,-2 1 0 16,-5 6 0-16,5 3 1 15,2 3-1-15,8 3 1 16,7 3-1-16,11 4 1 15,10-1-1 1,10-2 1-16,12-14-1 16,6-8 0-16,7-10-3 0,8-10 0 0,-8-2-5 15,4-20 1 1,0-8-2-16,7-20 0 0,7-6-4 16,-1-18 1-16</inkml:trace>
  <inkml:trace contextRef="#ctx0" brushRef="#br0" timeOffset="8586.84">11673 4164 24 0,'-7'-100'12'0,"0"43"-4"0,4 38 20 0,-4 4-26 16,-7-1 0-16,0 16 3 15,-8 16 1-15,-9 6-7 16,-5 28 1-16,1 28 3 16,7 19 0-16,3 23 1 15,7 14 0-15,11-2-2 16,4-13 1-16,3-22-1 0,7-18 1 15,0-23-2-15,0-15 1 16,0-13-6-16,-3-12 0 16,-11-13-9-16,-8-12 0 15,-9-1-2-15,-4-9 1 32</inkml:trace>
  <inkml:trace contextRef="#ctx0" brushRef="#br0" timeOffset="8798.81">11190 4964 39 0,'28'22'19'0,"1"-13"-14"0,-19-9 37 0,4 0-41 0,0-3 1 0,11-7 0 15,3 4 1-15,4-3-4 16,3-1 0-16,1 7 1 16,-12-3 0-16,-3 3-4 15,-3 3 0-15,-4-7-6 16,0 1 0-16,-3 0-4 15,-1-3 0-15</inkml:trace>
  <inkml:trace contextRef="#ctx0" brushRef="#br0" timeOffset="9003.36">11621 4979 35 0,'10'13'17'0,"8"31"-14"0,-11-29 30 0,3 10-31 16,1-9 1-16,3 6 3 15,0 0 0-15,4 3-6 16,3-6 0-16,0-3 5 0,0-10 0 15,0-6-2-15,-6-6 1 16,-1-4-2-16,-4-5 0 16,1-7-2-16,-4-3 0 15,0-1-4-15,0-2 0 16,-3-6-7-16,-1 5 0 16,4-2-5-16,4 9 1 46</inkml:trace>
  <inkml:trace contextRef="#ctx0" brushRef="#br0" timeOffset="9293.45">12040 5211 39 0,'4'29'19'0,"-1"-17"-17"15,-3-12 33-15,0-6-31 16,4 0 1-16,-1-16 0 15,1 6 0-15,-1-6-7 16,1-6 0-16,0-7 5 16,3 7 0-16,0 0-2 15,0-10 0-15,0 13-1 16,3 6 1-16,8 4-1 16,3 11 1-16,0 4-1 15,0 4 1-15,4 2-4 16,3-3 0-16,-3 3-3 15,0 1 0-15,-4 2-9 0,-3 3 0 16,-4 1 0 0,-4-4 1-16</inkml:trace>
  <inkml:trace contextRef="#ctx0" brushRef="#br0" timeOffset="9610.29">12407 5152 42 0,'11'3'21'0,"3"-3"-15"0,-4-3 43 16,8 0-48-16,10-4 1 15,8 1 0-15,-5-6 1 16,1-4-4-16,0-6 0 16,-4 6 2-16,-3-12 0 0,-8 3-1 15,-6-10 0-15,-11 7-1 16,-7 3 0-16,-7 13-1 16,-11 8 0-16,0 17 0 15,4 6 1-15,4 12 0 16,6 10 0-16,8 12 1 15,6 4 1-15,15-7 1 16,3-3 1-16,14-10-1 16,18-15 1-16,7-9-2 15,11-13 1-15,-1-3-6 16,-3-13 0 0,-21-3-12-1,-21 1 0-15</inkml:trace>
  <inkml:trace contextRef="#ctx1" brushRef="#br0">4307 4600 0,'0'0'16</inkml:trace>
  <inkml:trace contextRef="#ctx0" brushRef="#br0" timeOffset="18722.97">8565 6277 35 0,'0'-3'17'0,"11"0"-7"16,-11 3 18-16,0 0-24 16,11-6 1-16,-1 0 2 0,8-1 0 15,14-2-9-15,-4 3 0 16,11-1 5-16,-4 1 1 15,-3 3-2-15,3 3 1 16,-10 3-2-16,-1 3 0 16,-13 1-1-16,-4-1 0 15,-11 16 0-15,-6 3 0 16,-15 6-1-16,-3 1 0 16,-11-1-1-16,7 0 1 0,1 4 1 15,2 3 0-15,8-7 0 16,4-6 1-16,6 3 1 15,4-3 0-15,25-3 1 16,3-9 1 0,14-7-2-16,11-6 0 0,10 3-3 15,-6-9 1-15,-1 0-9 16,-3 3 1-16,-18 3-10 16,-17 3 1-16</inkml:trace>
  <inkml:trace contextRef="#ctx0" brushRef="#br0" timeOffset="19308.64">8904 6726 29 0,'64'-41'14'0,"20"-31"-4"0,-70 47 14 15,8-10-20-15,2-8 0 0,1-1 2 16,0 0 1-16,-8-3-8 15,-6 0 1-15,-11 0 5 16,-7 3 1-16,-4 0-2 16,-10 6 0-16,-18 4-2 15,-14 2 0-15,-14 10-3 16,-7 10 1-16,-7 9-2 16,11 12 1-16,-1 7-1 15,-10 12 0-15,7 7-1 16,10-1 0-16,4 10 1 15,0 6 0-15,11 3 0 16,3 20 1-16,18 2 1 16,10 6 1-16,15 4 1 15,13-7 0-15,15-2 1 16,24-7 1-16,11-25 0 16,32-19 1-16,21-22-2 15,21-28 0-15,-14-13 0 16,-11-15 0-16,-10-10-3 0,-21-3 1 15,-15 0-6-15,-20 0 1 16,-19 4-10-16,-17 5 0 16,-17 1-3-16,-4 6 1 15</inkml:trace>
  <inkml:trace contextRef="#ctx0" brushRef="#br0" timeOffset="20854.77">9775 7381 42 0,'-14'29'21'0,"7"5"-7"0,4-28 21 16,3 1-33-16,0-1 0 0,-4-3 2 16,4-3 0-16,4-6-5 15,6-10 0-15,12-15 4 16,6-13 0-16,14-28-1 16,11-19 0-16,14-16-1 15,-3-9 0-15,-15-3-1 16,0 3 0-16,-3 6-1 15,-3 22 1-15,-5 4-2 16,-2 12 1-16,-5 15-2 16,-6 10 1-16,-7 16-2 15,-4 12 1-15,-7 22-2 16,-7 13 1-16,-7 21 0 16,-4 23 1-16,-3 12 0 15,-4 16 1-15,-3 6 2 0,4-3 1 16,3 9 1-16,3-3 1 15,0-6-1-15,4-9 1 16,0-19-1-16,4-10 0 16,-1-16-5-16,4-18 1 15,0-16-3-15,0-12 0 16,0-10-8-16,-3-6 0 16,-1-6-1-16,-3-7 1 15</inkml:trace>
  <inkml:trace contextRef="#ctx0" brushRef="#br0" timeOffset="21364.2">10015 7055 35 0,'-21'22'17'0,"18"3"-12"0,6-22 33 0,1 4-34 16,6-4 1-16,8-3 1 16,7-7 1-16,10-2-9 15,0-7 1-15,15-2 5 16,13-1 0-16,8-3-5 15,3 0 1-15,0 0-5 16,-7 3 0-16,-14 3-4 16,-11 4 1-16,-3 2-3 15,-4-2 0-15,-3 6 2 16,0 3 0-16,-8-1 5 16,1 8 1-16,-4-1 6 15,-3 3 0-15,-4 0 5 16,-3 0 1-16,-8 1 0 15,-3 2 1-15,-10 1-2 16,-5-1 0-16,1 3-3 0,-3-2 0 16,-5 2-3-16,1 1 0 15,0 0-1-15,4-1 0 16,2-3 0-16,5 4 0 16,6-4-1-16,8 1 1 15,6-4-1-15,5-3 1 16,2-3-1-16,4 3 1 15,4-3-1-15,-4 0 1 16,-3 0-1-16,-1 4 0 16,-9 2-1-16,-8 3 1 0,-15 13-1 15,1 3 0-15,-14 7-2 16,-11 2 1-16,-3-3-4 16,3-5 0-16,4-11-9 15,10-2 0-15</inkml:trace>
  <inkml:trace contextRef="#ctx0" brushRef="#br0" timeOffset="21740.7">11331 6826 43 0,'0'0'21'0,"7"-3"-13"16,-7 6 30-16,0-3-37 15,0 0 1-15,0 7 0 16,-7 2 0-16,-10 7-3 0,-12-1 0 16,-2 1 2-16,-5 3 0 15,5 0-1-15,2-1 0 16,8-2 0-16,7 3 0 16,7-7 0-16,7 1 0 15,14 0 0-15,7-4 1 16,8-3-1-16,-1 0 0 15,-7 1 0-15,-3 2 0 16,-4 4 0-16,-7-1 0 16,-11 13-1-16,-6-3 1 0,-8 3-1 15,-3 0 0-15,0-3-4 16,3-6 1-16,4-3-8 16,10-7 1-16,11-9-3 15,8-4 0-15</inkml:trace>
  <inkml:trace contextRef="#ctx0" brushRef="#br0" timeOffset="21937.85">11532 7058 38 0,'21'38'19'0,"-21"15"-23"15,-3-40 35-15,-1-4-31 16,-3 1 0-16,-3-4 0 15,-4-3 1-15,0 0-3 16,3-3 1-16,0 0-8 0,4-9 0 16,4-7-1-16,3-6 0 15</inkml:trace>
  <inkml:trace contextRef="#ctx0" brushRef="#br0" timeOffset="22475.09">11486 6923 23 0,'15'16'11'16,"27"-3"-13"-16,-28-7 18 0,4-3-17 0,6 0 0 15,5 0-7-15,6-3 1 16,4-3 6-16,-1-3 0 16,-6 0-3-16,3-1 0 0,1 1 3 15,-4 0 0-15,-4 3 7 16,3 3 1-16,-6 0 2 15,0 0 1-15,3 3 0 16,-3-3 0-16,-1 0-3 16,1 0 1-16,-4 3-5 15,1-3 0-15,-5 6-3 16,-6-3 1-16,-11 4-2 16,-7-1 0-16,-14 3-4 15,-8 1 1-15,-2-1-6 16,2 1 0-16,1 2-1 15,7 7 1-15,7 3 1 16,7 6 0-16,10 0 6 16,15 4 1-16,14 8 7 15,3 1 0-15,0-3 3 0,1-1 1 16,-8 4-1-16,-7 0 0 16,-7 3-3-16,-10 3 1 15,-12 0-3-15,-9 3 0 16,-8-9-2-16,-14-7 1 15,-3-8-2-15,7-8 1 16,-4-15-1-16,0-9 1 16,4-9-2-16,3-1 1 0,14-6-1 15,11-6 0-15,11-7-3 16,-1-2 0-16,15 2-6 16,3 1 0-16</inkml:trace>
  <inkml:trace contextRef="#ctx0" brushRef="#br0" timeOffset="23179.26">12397 7039 48 0,'10'26'24'0,"1"5"-28"0,-8-25 44 0,1 0-41 16,-1-2 0-16,-3-1 2 15,0-3 0-15,0-7-1 16,7-2 1-16,4-3-2 15,3-4 1-15,4 0 0 16,3-3 0-16,0 1-2 16,4-1 1-16,-1 0-1 15,-2 3 1-15,2 4 0 16,1 2 1-16,0 7 0 16,3 3 0-16,0 3 1 0,0 4 0 15,1 5 0-15,-1 4 1 16,0 6-1-16,0 0 0 15,-3 0 0-15,-4-4 0 16,7-2-5-16,-6-6 1 16,6-10-11-16,0-16 1 15</inkml:trace>
  <inkml:trace contextRef="#ctx0" brushRef="#br0" timeOffset="23676.51">14228 6949 49 0,'3'28'24'0,"11"13"-19"0,-7-26 38 16,0 7-42-16,0 10 0 15,0-7 1-15,0 3 1 16,1 0-2-16,-1-9 0 16,0-7 3-16,3-8 0 0,8-8-1 15,7-18 0-15,3-6-1 16,0-9 1-16,7-1-5 15,1 3 1-15,-5 1-8 16,-2 6 1-16,2 6-11 16,1 6 1-16</inkml:trace>
  <inkml:trace contextRef="#ctx0" brushRef="#br0" timeOffset="24051.35">14933 7083 55 0,'14'0'27'0,"-14"-3"-27"16,0-3 42-16,-3 3-41 16,-8-7 1-16,-7 1-1 0,-3 0 1 15,-3-1-3 1,-5 1 1-16,1 6 1 0,0 6 0 16,3 6-2-16,4 4 1 15,3 2-1-15,4 4 0 16,7 0-1-16,11 0 1 15,3-3-1-15,3-1 1 16,5-8 0-16,-1-4 0 16,7-3 0-16,-4 0 1 15,1 0 0-15,-4 0 0 16,0 0 0-16,0 3 0 0,1 0 0 16,-1 3 1-16,0 4-1 15,0-4 0-15,-4 0 0 16,8 0 0-16,-4 4-3 15,4-4 1-15,-1 0-6 47,5-6 0-47,2-3-7 0,-2-6 0 0</inkml:trace>
  <inkml:trace contextRef="#ctx0" brushRef="#br0" timeOffset="24308.96">15208 7162 41 0,'14'47'20'0,"-3"-28"-17"16,-11-19 31-16,0 0-31 16,0 0 0-16,0-16 1 15,0-3 1-15,-4-6-6 0,1-6 0 16,-1 6 4 0,1-4 1-16,3 11-2 15,3-4 0-15,4 6 0 0,0 3 0 16,8 7-2-16,2 0 0 15,4 6-4-15,8 0 0 16,-1 3-9-16,0 0 1 16,0-3-4-16,4 0 0 15</inkml:trace>
  <inkml:trace contextRef="#ctx0" brushRef="#br0" timeOffset="24460.03">15600 7077 48 0,'14'47'24'0,"-3"-22"-29"16,-8-22 46-16,1 1-50 15,-4-4 0-15,3-10-18 16,-3-9 1-16</inkml:trace>
  <inkml:trace contextRef="#ctx0" brushRef="#br0" timeOffset="24923.48">15543 6902 13 0,'22'34'6'0,"20"-12"6"15,-28-16-6-15,7 7-6 16,0-4 1-16,4-3-4 16,7 1 0-16,3-1 2 15,7 0 1-15,1-6 0 16,-4 3 1-16,-4 1 4 0,0-1 0 15,-7-3 2-15,-7 0 1 16,-3 0 1-16,-4 0 0 16,-3 0-2-16,-8 0 0 15,-6 0-5-15,-4 3 1 16,0 3-2-16,-4-3 1 16,-3 3-2-16,0 4 0 0,0-4-1 15,3 0 1-15,1-2-1 16,10 2 0-16,3-3-1 15,8-3 1-15,3 0-1 16,7 3 0-16,0-3 0 16,0-3 0-16,-3 0 0 15,0 3 1-15,-4 3-1 16,0 0 1-16,0 3 0 16,-3 7 1-16,3 3-1 15,0 2 1-15,0-2 0 16,0-3 1-16,0-4-1 15,0 0 1-15,0-2-5 16,0-1 1-16,4-3-7 16,7-9 1-16</inkml:trace>
  <inkml:trace contextRef="#ctx0" brushRef="#br0" timeOffset="25162.74">16394 6136 42 0,'21'110'21'0,"-4"66"-26"0,-6-107 37 16,0 25-32-16,-1 9 1 16,1 4-1-16,-4-13 1 15,-4-13-2-15,1-15 1 16,-1-15-2-16,-3-17 0 0,0-18-4 15,0-16 1-15,-3-16-6 16,-1-9 0-16</inkml:trace>
  <inkml:trace contextRef="#ctx0" brushRef="#br0" timeOffset="25387.15">16404 6902 29 0,'39'40'14'16,"32"-2"-2"-16,-47-32 21 0,12 0-31 15,2-2 1-15,1 5 2 16,-4-3 0-16,-6 1-6 16,-12 2 1-16,-10 7 3 15,-10 2 0-15,-15 4-2 16,-7-3 1-16,-6-3-6 16,-1-4 1-16,4-8-7 15,7-8 0-15,6-11-4 16,5-10 0-16</inkml:trace>
  <inkml:trace contextRef="#ctx0" brushRef="#br0" timeOffset="25597.79">16831 5989 52 0,'0'3'26'0,"0"50"-32"0,0-27 51 0,-3 17-45 16,-5 20 0-1,5 34 0-15,3 16 0 16,-4 3 0-16,4-3 0 0,0-9-1 31,4-17 1-31,-1-14-4 0,1-20 1 32,0-19-10-17,-1-12 1-15,1-12-3 0,3-7 1 0</inkml:trace>
  <inkml:trace contextRef="#ctx0" brushRef="#br0" timeOffset="25915.17">16902 7115 47 0,'45'25'23'0,"19"3"-28"0,-46-25 45 0,10-6-40 16,4-3 1-16,3-7 0 15,-3-9 0-15,-4 0-2 0,-3-6 1 16,-8-3-1-16,-10-4 0 15,-7 1 0-15,-7 2 0 16,-3 7 0-16,-5 10 0 16,1 2 0-16,0 16 1 15,0 13 1-15,7 6 0 16,4 9 0-16,6 7 0 16,8 3 1 15,6-10 0-31,4-3-1 0,4-3 0 0,0 0-2 15,-4-9 1 1,0-7-5-16,0-5 0 0,-7-4-9 0,-3-16 1 0</inkml:trace>
  <inkml:trace contextRef="#ctx0" brushRef="#br0" timeOffset="26289.16">17695 6814 47 0,'25'9'23'0,"0"-9"-18"15,-25 0 37-15,0 0-43 16,-4 0 0-16,-10 0 0 15,-7 0 0-15,0 0 2 0,-7 3 0 16,-1-3-2-16,1 13 1 16,7 6 1-16,7 3 0 15,7 3 0-15,10 0 0 16,8 0 0-16,7 0 0 16,3 3 0-16,0 7 1 31,-4-1-2-31,-6-3 0 0,-11 10-3 15,-7 0 0-15,-14-3-9 16,-11-7 0-16,-10-12-4 0,-1-13 1 0</inkml:trace>
  <inkml:trace contextRef="#ctx0" brushRef="#br0" timeOffset="26923.42">19590 6262 44 0,'0'31'22'0,"-4"73"-20"0,8-73 40 0,-4 16-42 0,0 9 1 0,0 7 0 0,0-16 1 0,0-3-3 15,0-9 1-15,0-7 0 16,3-12 1-16,-3-7-1 16,-3-18 0-16,-15-13-1 15,-17-13 1-15,-18-12-1 16,-18 0 1-16,1 0-1 15,6 6 0-15,1 10 0 16,6 6 1-16,4 12 0 16,8 7 1-16,9 12 1 15,15 10 0-15,18 9 3 16,13 9 0-16,15-5 2 16,21-7 0-16,35-7-1 15,14-15 1-15,18-18-3 16,11-17 0-16,-8 1-7 15,-14-1 0 1,-17 4-8 0,-15 2 1-16,-17 8-11 15,-14 2 1-15</inkml:trace>
  <inkml:trace contextRef="#ctx0" brushRef="#br0" timeOffset="27716.26">21474 6168 43 0,'3'53'21'0,"-13"-3"-11"0,10-31 28 0,-4 6-37 16,0 6 1-16,1 10 1 15,-1 13 1-15,1-1-5 16,3 6 1-16,0-8 2 16,0-11 0-16,0-11-1 0,0-17 1 15,-4-12-2-15,-6-6 0 16,-8-10-1-16,-10-6 1 16,-4-6-1-16,0 3 0 15,-3 6-1 16,-7 3 0-31,-1 7 0 0,5 18 0 16,2 10 0-16,5 3 1 16,9 13 0-16,15 5 1 0,18-5 1 0,14 9 0 15,10 0 2-15,18-3 1 16,14-1 0-16,7-8 1 16,7-10-1-16,4-4 0 0,-22-8-1 15,1-7 1-15,-4-6-3 16,-4-13 0-1,-3-9-3-15,-11 0 1 16,-6-13-1-16,-8-6 1 0,-10 7-1 16,-8-1 0-1,-10 4 0-15,-10 9 0 0,-8 9 1 16,0 10 0-16,-3 6 0 16,-4 9 0-16,-3 13 0 15,0 9 0-15,3 1 1 16,4 8 0-16,11 1 1 15,13 3 0-15,11-3 0 16,0-3 0-16,15-13-1 31,6-3 0-31,0-10-3 0,0-6 1 0,1-9-8 0,2-3 1 16,-2-7-8-16,-1-9 1 16</inkml:trace>
  <inkml:trace contextRef="#ctx0" brushRef="#br0" timeOffset="27968.62">22327 6691 34 0,'7'-3'17'0,"4"3"-7"0,-11 0 21 0,0 0-30 0,0 0 0 15,0 0 2-15,0 0 1 0,-7 0-4 16,-4 3 0 0,-6 1 3-16,-8 5 1 0,-3 7-1 15,-4 6 1-15,0-4-1 16,4 7 1-16,3 13-1 15,11 6 0-15,7 0-1 16,14 0 1-16,14-7-2 16,15-11 0-1,-5-14-5-15,5-6 1 0,-1-6-14 16,-7-9 1-16,-3 3-1 16,0-7 0-16</inkml:trace>
  <inkml:trace contextRef="#ctx0" brushRef="#br0" timeOffset="28494.93">22983 6626 52 0,'0'22'26'0,"-35"9"-27"0,25-22 52 0,3 4-51 0,-8 2 0 0,-6 1 0 16,-7 0 0-16,-7 0 0 15,3-4 0-15,0 1-1 16,8-4 1-16,2-3 0 16,8 1 1-16,4-4-1 15,10 0 1-15,10 0 0 16,8 3 0-16,7-6 0 15,-1-3 1-15,-2 3-2 16,-5 3 1-16,-3 7-1 31,-7 5 1-31,-10 4-2 0,-8 3 1 0,-6 0-2 16,-5 0 1-16,1-3-4 0,0 0 0 16,3-1-9-16,8-2 0 15,3-10-2-15,10 1 0 16</inkml:trace>
  <inkml:trace contextRef="#ctx0" brushRef="#br0" timeOffset="28811.83">23121 7011 44 0,'4'35'22'0,"-11"-10"-19"0,7-22 40 0,-4 0-40 16,0-3 0-16,1-6 3 16,-1-4 0-16,4-8-8 15,0-7 1-15,0-7 4 16,4 4 1-16,-1-3-3 16,1-1 1-16,3 1-1 15,0 0 0-15,4 5 0 16,3 8 0-16,7 5-3 15,4 7 1-15,3 6-5 16,4 6 1-16,-1 0-8 16,-2 4 0-16,-5-4-5 15,-3-6 0-15</inkml:trace>
  <inkml:trace contextRef="#ctx0" brushRef="#br0" timeOffset="29000.25">23523 6930 59 0,'11'40'29'0,"-22"-21"-41"0,11-16 57 15,0 1-47-15,0-4 1 16,4-4-7-16,-4 4 1 16,3-9 2-16,1-7 0 0,-4-6-10 15,-4-6 0-15</inkml:trace>
  <inkml:trace contextRef="#ctx0" brushRef="#br0" timeOffset="29131.18">23410 6469 34 0,'7'3'17'0,"8"0"-16"0,-12 0 26 0,4-3-27 16,4 0 0-16,3 0-3 15,3-3 0-15,5-6-6 16,9-4 1-16</inkml:trace>
  <inkml:trace contextRef="#ctx0" brushRef="#br0" timeOffset="29833.08">23781 5534 19 0,'3'16'9'0,"8"62"8"0,-8-46 5 16,1 21-19-16,3 29 0 15,0 24 4-15,-3 13 0 16,3 10-8-16,0 9 1 16,0-16 4-16,-4-3 1 15,4-15-2-15,0-26 0 16,-3-15-4-16,-1-19 1 16,1-19-3-16,-4-16 0 0,0-9-4 15,-4-15 1-15,-3-14-3 16,-3-5 0-16,-4 3 0 15,0-10 1-15,-1 3 2 32,5 7 0-32,6 12 6 15,8 10 0-15,6 5 6 16,12 14 1-16,6-1 3 0,4-2 0 0,-1 2 1 16,12 0 0-1,-1 1-1-15,-3 2 1 0,-11 1-4 16,-7 3 1-16,-14 2-5 15,-7 4 1-15,-10-6-2 16,-8 9 0 0,4-3-3-1,-4 3 1-15,-6-6-1 16,2-3 0-16,8-4 1 16,7 1 0-16,7-4 0 0,7 1 0 15,0-1 0-15,11-3 1 16,10-6-1-16,11 0 1 15,7-6-1-15,7-3 1 16,3-7-1-16,-3 6 0 16,-7-5-1-16,-7-7 1 15,-7 0-1-15,-8 0 0 32,-10-3-1-32,-10 3 1 0,-11 3-1 0,0 3 0 15,-18 19 0-15,-7 13 1 0,4 3 0 16,3 15 1-16,8 7 0 15,6 6 0-15,11-3 0 16,11-3 1-16,10-7-3 16,14-5 1 15,1-11-10-15,-5-5 1-16,1-10-5 0,3 0 0 0</inkml:trace>
  <inkml:trace contextRef="#ctx0" brushRef="#br0" timeOffset="30207.39">25598 6591 55 0,'-18'69'27'0,"4"0"-30"0,10-53 51 16,1 3-48-16,-1-7 0 0,-3 1-2 15,4-4 0-15,-1-6-2 16,4-9 1-16,4-10-8 16,3-9 1-16,0-3-6 15,-4-3 0-15</inkml:trace>
  <inkml:trace contextRef="#ctx0" brushRef="#br0" timeOffset="30598.52">25506 6303 30 0,'7'9'15'0,"21"16"-6"0,-17-16 21 0,3-2-30 16,3 2 1-16,-2 4-3 15,6-4 0-15,3 7-5 16,5 6 1-16,-1 9-4 16,0 7 0-16,-7-1-4 15,39-71 14 1,-102 137-3-16,56-56 0 15,-3-6 9-15,-4-16 0 16,0-3 4 0,0-3 0-16,0-6-3 0,0-4 0 15,3-9-3-15,1-9 1 16,3-10-4-16,0 0 1 16,0 0-2-16,0 0 0 0,4 0 0 15,0 4 1 1,3 9 1-16,-3 6 0 15,-1 0 1-15,1 12 0 16,3 10-1-16,4 6 1 0,-1-6-2 16,1 6 1-16,-4 1-5 31,-3-7 1-31,3 0-9 0,0-4 0 0,0-11-2 16,1-11 0-16</inkml:trace>
  <inkml:trace contextRef="#ctx0" brushRef="#br0" timeOffset="31118.21">27090 6660 53 0,'0'38'26'0,"10"24"-26"0,-3-49 54 0,1-1-53 15,2 1 0-15,1-7 2 16,3 4 0-16,3-4-5 16,1-6 1-16,0-3 1 15,-1-3 0-15,-3-1-1 16,-3 1 1-16,0 3-3 16,-1 6 1-16,-3 3 0 15,0-3 1-15,0 7 0 16,-3 6 0-16,3 2 0 15,0-2 1-15,7-3 1 16,4-7 0-16,3-6 1 16,0-6 1-16,4-1-1 15,-4-2 0-15,0-1-3 16,4 4 1-16,-4-9-8 16,0-1 1 15,4-3-11-16,0-6 1-15</inkml:trace>
  <inkml:trace contextRef="#ctx0" brushRef="#br0" timeOffset="31422.12">27831 6748 52 0,'14'9'26'0,"-11"-6"-25"0,-3-3 41 16,0 0-41-16,0 0 0 15,0 0 1-15,0-6 0 16,-3-3-3-16,-8-4 0 15,-6 1 2-15,-8-1 1 0,-3 1-2 16,-4 2 1-16,0 7-1 16,4 6 1-16,3 7-2 15,4 8 0-15,7 7-1 16,7-6 1-16,3-3-1 16,15 0 1-16,7-4-1 15,3-6 1-15,3-2 0 16,1 2 0-16,-4-6-2 15,0-3 0-15,-3-7-9 16,0-5 1-16,-11-7-4 16,0 0 0-16</inkml:trace>
  <inkml:trace contextRef="#ctx0" brushRef="#br0" timeOffset="31694.12">27972 6801 44 0,'17'28'22'0,"-2"-28"-20"0,-12 0 41 16,-3-6-43-16,4-10 0 15,-1-9 1-15,1-3 1 16,-1 0-1-16,1 0 0 16,-4-4 1-16,3 7 1 15,1 3 0-15,-1 10 0 16,8 5-1-16,3 7 0 15,7 7-3-15,7-1 0 0,8 0-5 16,-1 1 0 0,0-7-7-16,-3 0 0 0,-4-10-4 15,-10-6 0 17</inkml:trace>
  <inkml:trace contextRef="#ctx0" brushRef="#br0" timeOffset="32115.12">28617 5766 42 0,'29'54'21'0,"-22"24"-23"0,-7-53 38 0,0 13-36 16,-4 15 0-16,1 4 2 15,3 8 1-15,3 1-2 0,8 6 0 16,3 4 2-1,0-4 1 1,4 0-1-16,-4-6 1 16,0-13-2-16,-7-9 0 0,0-10-1 0,-7-2 0 15,-4-7-1-15,-6-9 0 16,-4-10-1 0,-8-9 0-1,1-10 0-15,-10-6 0 0,-8 4 0 16,-4 2 1-16,8 4 0 0,0 6 0 15,-4 12 0-15,7 7 1 16,8 6 0-16,2-7 0 16,12 7-1-16,6 0 1 0,11 0 0 15,4-3 0 1,14 6-3-16,10-9 0 0,7-7-5 16,-3-3 1-16,0-9-10 15,7-9 1-15</inkml:trace>
  <inkml:trace contextRef="#ctx0" brushRef="#br0" timeOffset="32472.58">29189 6497 43 0,'10'38'21'0,"-31"6"-21"15,14-38 31-15,-3 0-31 16,-4-3 0-16,-4-3 2 15,0-6 1-15,-3 3-3 16,3-3 1-16,4-1 1 0,4 4 0 16,-1-3 0-16,4 0 1 15,4 6-2-15,3 3 0 16,7 0 0-16,3 6 0 16,4 4 0-16,4 2 1 15,0-5-2-15,-4 2 0 16,0 4-1-16,-4 3 1 15,1 0-1-15,-7 3 1 16,-4 3-1-16,-8-6 1 16,-13 3-1-1,-3-1 0 1,-5 1-1-16,8-3 0 0,0-3-5 0,0-4 1 0,0-8-8 16,-4-8 1-16</inkml:trace>
  <inkml:trace contextRef="#ctx0" brushRef="#br0" timeOffset="32683.46">29506 6905 56 0,'53'69'28'0,"-25"-29"-37"15,-24-30 50-15,-8-1-49 16,-10 4 0-16,-3-7-20 16,-22-12 0-16</inkml:trace>
  <inkml:trace contextRef="#ctx0" brushRef="#br0" timeOffset="58026.68">8467 8375 36 0,'-7'10'18'0,"3"2"-10"0,4-9 18 15,0-3-22-15,0 4 0 16,4-4 2-16,3 3 0 0,3-3-8 16,-3 0 1-16,7 0 5 15,4 0 0-15,-4 0-2 16,14 0 1-16,1-3-2 15,2 3 1-15,-2-4-1 16,-8 4 0-16,-7 0-1 16,0 7 0-16,-14 2-1 15,-11 4 0-15,-3-4-1 16,0 4 1-16,4 2-2 16,-8 4 1-16,4 0-2 15,3 0 1-15,1 0-1 16,3-4 1-16,7 1 0 15,0 0 1-15,7-4 1 16,14 1 1-16,11-4 2 16,3 4 0-16,4-4 1 15,-4 0 0-15,-7-2-1 16,-7-1 1-16,-7 7-2 0,-17 8 0 16,-18 11-2-16,-15 2 0 15,-2 4-2-15,-8 0 1 16,-11-4-7-16,-3-6 0 15,0-12-4-15,11-10 0 16</inkml:trace>
  <inkml:trace contextRef="#ctx0" brushRef="#br0" timeOffset="58506.13">9133 8297 38 0,'11'-25'19'0,"-22"-10"-17"16,11 26 32-16,-10 0-32 15,-15-4 1-15,-14 0-1 16,-10-2 1-16,-18 2-4 15,-11 7 0-15,8 6 2 16,-8 9 0-16,-3 16-2 16,-4 4 1-16,4 8-2 15,0 10 0-15,7 4-1 0,10 2 0 16,12 0 0 0,9 7 1-1,15 12 1-15,7 6 1 0,14 4 1 0,14-7 0 16,28 0 2-16,22-12 1 15,24-19 0-15,14-19 1 16,21-22-1-16,4-12 0 16,-7-20 0-16,-21-11 0 15,-22-17-3-15,-6-5 1 16,-18-14-2-16,-14 1 0 16,-11-10-2-16,-14 13 0 15,-21-3-7-15,-18 6 1 16,-3 3-8-16,-15 16 1 0</inkml:trace>
  <inkml:trace contextRef="#ctx0" brushRef="#br0" timeOffset="59031.1">9684 8645 43 0,'14'22'21'0,"-18"28"-16"0,1-28 33 0,-1 13-36 16,1 15 0-16,-8 9 0 16,-3 17 0-16,-4 2-3 15,1 7 0-15,3-19 1 16,3-10 0-16,1-18-6 15,2-13 0-15,5-19-9 16,-1-22 1-16</inkml:trace>
  <inkml:trace contextRef="#ctx0" brushRef="#br0" timeOffset="59287.45">9225 8755 40 0,'-3'3'20'0,"-1"-3"-8"0,4 0 28 16,0 0-35-16,0 0 0 16,4 0 4-16,3 0 0 15,7-3-11-15,7-4 1 16,11 1 7-16,17-6 0 16,25-1-3-16,7-6 1 15,25-9-4-15,14-6 1 16,-7-4-5-16,-18 7 0 0,-17 2-6 15,-18 7 0-15,-14 7-10 16,-18 5 0-16</inkml:trace>
  <inkml:trace contextRef="#ctx0" brushRef="#br0" timeOffset="59798.35">9959 9313 41 0,'0'34'20'0,"-7"-5"-16"0,7-26 26 0,0 0-29 16,-4 0 0-16,4-3 2 16,0-9 0-16,0-7-3 15,0-6 0-15,0-3 2 16,0-3 0-16,0-4-1 16,4-5 1-16,-1 5-1 15,4 4 0-15,8 9-1 16,2 7 1-16,8 9-3 15,3 6 0-15,4 3-5 16,0 3 0-16,-4 1-7 16,4-1 0-16</inkml:trace>
  <inkml:trace contextRef="#ctx0" brushRef="#br0" timeOffset="60172.96">10488 9253 44 0,'-3'7'22'0,"-12"-7"-26"0,12 0 36 16,-4 0-31-16,-7 0 0 16,-7 3 0-16,-4 3 0 15,4 3-1-15,0 7 1 16,-1 0 0-16,1 3 1 16,4 3-1-16,2-4 0 15,8-5-2-15,7-4 1 16,11-2-2-16,7-11 1 0,3-5-1 15,4-3 1-15,-1-7-1 16,-3 0 0-16,4 3 0 16,-4 1 1-16,-3-1 0 15,0 3 1 1,-4 7 0-16,0 3 0 0,0 6 1 16,0 3 0-16,0 7 0 15,0 3 0-15,0 2 0 16,4 1 0-16,-4-3 0 15,4-4 0 1,-4 1-5-16,3-7 1 0,-2-6-9 16,-5-9 1-16</inkml:trace>
  <inkml:trace contextRef="#ctx0" brushRef="#br0" timeOffset="60534.87">10770 9369 46 0,'0'16'23'0,"4"3"-23"0,-4-13 37 16,0-6-38-16,0 0 1 15,0 0 0-15,3-6 0 16,-3-7 0-16,0-5 0 15,0-4-2-15,7-7 1 16,0 4-1-16,4 0 0 0,0 3 0 16,-1 7 0-16,4-1 0 15,0 6 0-15,4 4 1 16,0 6 1-16,-1 3 1 16,8 7 0-16,-4 2-1 15,-3 7 1-15,0 6-1 16,3 10 1-16,0-10-5 15,4 0 0-15,3-6-8 16,0-7 1-16</inkml:trace>
  <inkml:trace contextRef="#ctx0" brushRef="#br0" timeOffset="62651.89">11448 9194 49 0,'-4'0'24'0,"4"-6"-17"16,-3 6 25-16,-4 6-32 16,-4-3 0-16,-7 3 0 15,4 0 0-15,4-2-1 16,-1 2 1-16,0 0-1 15,1 4 1-15,3-4-1 16,3-3 0-16,4 0 1 0,0 3 0 16,7-3 1-1,7 1 0-15,4 2 1 0,3 3 0 16,0-2-1-16,-6-1 1 16,-8 0-2-16,-7 7 1 15,-7 5-4-15,-11 4 0 16,-3 0-5-16,7-3 0 15,-4-3-7-15,-3-7 0 16</inkml:trace>
  <inkml:trace contextRef="#ctx0" brushRef="#br0" timeOffset="62922.06">11748 8466 44 0,'0'0'22'0,"-11"25"-21"0,4-15 37 0,-4 15-36 15,-3 16 1-15,0 28 0 16,-4 12 0-16,4 10-4 16,4 3 0-16,3 0 3 15,3-12 0-15,4-13-4 16,7-10 1-16,7-9-7 15,0-15 1-15,4-7-8 16,3-18 1-16</inkml:trace>
  <inkml:trace contextRef="#ctx0" brushRef="#br0" timeOffset="63491.33">11956 9184 52 0,'17'19'26'0,"-13"-3"-27"0,-8-13 45 15,4 3-44-15,-3 4 0 16,-4-7-1-16,-7-3 1 16,3 6 0-16,0 0 0 15,1 4 0-15,-4 2 0 16,3 1-2-16,1-1 1 16,-1-2-2-16,4-1 0 0,3-3-2 15,8-2 1-15,-1-8-2 16,5-2 0-16,-5-3-1 15,4-1 0 1,4-2 0-16,-1 2 1 0,8 4 1 16,-4-3 0-16,0 2 0 15,4 4 1-15,-1 3 2 16,1 7 1-16,0-1 1 16,-4 10 1-16,3-1 1 15,1 7 0-15,0-3 1 16,3 0 1-16,4-3 0 15,3-7 1-15,4-12 0 16,6-16 0-16,1-9 0 16,-4-13 1-16,8-9-2 15,3-22 1-15,-1-10-3 16,-13-18 1-16,-7-13-2 0,-7 3 1 16,-11 7-2-16,-14-7 0 15,-8 16 0-15,-2 12 0 47,3 16 1-47,-4 19 1 0,-3 19 0 0,0 28 0 0,3 25-2 0,0 29 1 16,4 33-1-16,11 29 0 15,3 19-1-15,3-9 1 16,4-17-1-16,0-18 0 16,1-25-3-16,-1-22 1 0,0-19-11 15,0-18 1-15</inkml:trace>
  <inkml:trace contextRef="#ctx0" brushRef="#br0" timeOffset="63720.13">12061 9021 37 0,'18'25'18'0,"3"-12"-10"16,-14-13 25-16,4-3-31 15,7 6 1-15,6-3 0 16,8 0 0-16,10 0-6 16,1 0 1-16,3-3-1 15,-1 6 0-15,-2-6-7 16,-4 0 0-16,-8 0-4 0,-13 3 1 16</inkml:trace>
  <inkml:trace contextRef="#ctx0" brushRef="#br0" timeOffset="64018.1">12499 9247 45 0,'18'35'22'0,"27"-29"-20"0,-27-6 44 16,3-3-44-16,7-4 1 16,1-5-1-16,-1-7 0 0,0 0-3 15,-3-9 0-15,-8 0 2 16,-2 6 0-16,-8 3-2 15,-7 3 0-15,-11 1 1 16,-7 12 0-16,1 12 0 16,-4 16 0-16,-1 10 0 15,8 15 1-15,4 3 0 16,6-3 1-16,4-3-1 16,7-9 1-16,14-16-2 15,15-13 1-15,6-9-5 16,0-3 0-16,-6-13-13 15,-8-9 1-15</inkml:trace>
  <inkml:trace contextRef="#ctx0" brushRef="#br0" timeOffset="64496.75">13755 9125 44 0,'3'44'22'0,"1"-13"-13"0,-1-28 28 0,-3 3-35 16,4-2 1-16,-4-1 1 15,0-3 1-15,0-13-7 16,3-9 1-16,1-3 3 15,0-3 1-15,-1-3-2 16,1-1 1-16,-1 4-2 16,1 0 1-16,3 6 0 15,3 6 0-15,8 7-2 16,3 2 0-16,7 7-5 16,4 4 1-16,7 5-9 0,-11 0 1 15,4 1-4-15,0-1 0 16</inkml:trace>
  <inkml:trace contextRef="#ctx0" brushRef="#br0" timeOffset="65083.71">14383 9115 47 0,'7'13'23'0,"-4"-19"-21"0,-3 6 45 16,-3-3-46-16,-4-4 1 15,-4 1 0-15,-3-3 0 0,-11 2-3 16,1 1 0-16,-5 9 2 15,1 3 0-15,4 7-1 16,2 3 0-16,5-1-2 16,6 1 0-1,4 3-2-15,7-7 1 0,11 4-1 16,6-7 0-16,8-2-1 16,0-4 1-16,-4-3 0 15,0 0 1-15,0-6 0 16,0-4 1-16,-3 1-1 15,0-1 1-15,-1 4 0 16,-3 3 0-16,1 6 1 16,2 0 0-16,-3 7 0 15,0 2 1-15,0 1 0 16,4 6 0-16,0-4 2 16,-1-5 0-16,5-7 1 0,-5-10 1 15,4-5-1-15,15-23 1 16,6-2 1-16,0-23 0 15,1-18-2-15,-8-16 1 16,-7-10-2-16,-14-12 1 16,-10-6-2-16,-11 9 1 15,-7 6-1-15,0 10 0 16,-4 22-1-16,4 19 0 16,-4 15 0-16,-3 25 1 15,3 26-1-15,4 33 0 0,4 30 0 16,-1 24 0-1,8 19 0-15,3 3 0 0,3-6-2 16,1-19 1-16,-1-9-3 16,1-16 1-16,3-13-5 15,0-22 0-15,-4-18-7 16,-3-13 0-16</inkml:trace>
  <inkml:trace contextRef="#ctx0" brushRef="#br0" timeOffset="65341.2">14496 8959 47 0,'38'50'23'0,"5"-28"-19"16,-29-19 41-16,-4-3-45 16,8 0 1-16,7 0-1 15,0 0 1-15,3 3-3 0,0-3 1 16,-3 3-7-16,-4-3 0 15,-4 0-7-15,-2-9 0 16</inkml:trace>
  <inkml:trace contextRef="#ctx0" brushRef="#br0" timeOffset="65563.45">14788 9050 33 0,'0'18'16'0,"29"36"1"0,-19-48 20 0,1 3-34 0,6 1 1 0,8-7 2 0,10-6 1 15,11-4-9-15,0-8 1 0,-7-1 4 16,-7 4 1-16,-11-4-3 16,0 0 1-16,-7 1-2 15,-7 2 0-15,-3 4-1 16,-8 2 0-16,-3 10 0 16,-3 4 0-16,-5 2-1 15,-2 13 1-15,-1 6 0 16,4 7 0-16,7-1-1 15,4 1 1-15,3-4-3 16,7 0 1-16,7-15-5 16,7-6 1-16,0-14-8 15,11-8 0-15</inkml:trace>
  <inkml:trace contextRef="#ctx0" brushRef="#br0" timeOffset="65820.34">15483 8952 29 0,'7'-15'14'0,"-7"5"-5"0,0 10 18 15,-3 10-26-15,-4-1 0 16,-4 4 0-16,-3-4 1 16,-3 0-3-16,-12 1 1 15,5-1 1-15,2 1 0 16,5-1 1-16,3 0 0 16,7-2 1-16,3-1 1 15,11 0 0-15,11 4 1 16,7 8 0-16,6 4 1 0,1 0-3 15,-7 0 1 1,-4 7-4-16,-11 2 1 0,-10 7-6 16,-14-4 1-16,-17 1-12 15,-15-14 0 1</inkml:trace>
  <inkml:trace contextRef="#ctx0" brushRef="#br0" timeOffset="66261.48">16665 9021 47 0,'-14'44'23'0,"11"-31"-21"0,3-13 33 0,0 3-38 16,0-3 1-16,3-6-7 15,1-1 1-15,3-5 0 16,0-13 1-16</inkml:trace>
  <inkml:trace contextRef="#ctx0" brushRef="#br0" timeOffset="66461.37">16461 8667 41 0,'14'13'20'0,"25"18"-12"15,-25-22 30-15,3 4-38 16,12 2 1-16,6 1-6 15,7 3 1-15,0 0-5 0,-6 3 0 16,-1 0-4-16,-3 0 0 16</inkml:trace>
  <inkml:trace contextRef="#ctx0" brushRef="#br0" timeOffset="66929.09">16891 9059 34 0,'-11'16'17'0,"11"21"-15"16,0-30 30-16,0 2-30 0,0-3 0 0,0 0 4 0,4 1 0 15,3-7-8-15,4 0 1 0,-1-7 2 16,11-8 1-16,-3 2-4 16,0-6 1-16,-1-6-3 15,1-3 0-15,0 0 0 16,-1 3 1-16,1 6 1 16,-4 6 1-16,0 13 1 15,0 10 1-15,-3 9 0 16,-1-4 0-16,1 10 0 15,-1 4 0-15,1 2 0 16,3-3 0-16,7-3-1 16,4-3 1-16,3-9 0 15,4-7 0-15,0-12-1 16,7-16 1-16,6-6 1 31,8-23 1-31,0-18-1 16,0-21 1-16,-3-11-2 0,-8-9 1 0,-10-21 0 15,-11 5 0-15,-7 10-2 0,-11 13 0 16,-6 12 0 0,-8 16 0-1,-6 12 0-15,-1 25 0 16,-3 26 0-16,-7 18 1 31,-1 32-1-31,5 40 0 16,3 32 0-16,6 21 0 0,8 29-1 0,4-6 1 0,-1-13-1 0,4-22 1 15,0-25-2-15,0-25 1 16,0-25-8-16,-3-22 1 16,-1-15-5-16,-6-20 0 0</inkml:trace>
  <inkml:trace contextRef="#ctx0" brushRef="#br0" timeOffset="67305.88">17251 9012 30 0,'39'44'15'0,"21"-38"-7"0,-50-3 22 0,11 3-27 16,11 1 1-16,14-1 2 15,3-3 1-15,8-3-8 16,3 0 0-16,-4-3 5 16,-6-3 1-16,-12-1-2 15,-2-11 0-15,-8-7-2 16,-3-4 1-16,-8 4-2 15,-6 0 1-15,-8 10-1 16,-6-1 0-16,-11 10-1 0,-7 12 0 16,-4 22 0-16,-3 0 0 15,3 16 0-15,4 3 0 16,3 0 0-16,11 0 1 16,7-6 0-16,14-16 0 15,11-9 0-15,10-19 1 16,0-13-1-16,1-12 1 15,-1-4-4-15,-3-2 1 16,-18-7-12 0,-11-9 0-16,-10 3-1 15,-3 3 1-15</inkml:trace>
  <inkml:trace contextRef="#ctx0" brushRef="#br0" timeOffset="68310.92">19816 8215 45 0,'-8'54'22'0,"-9"34"-24"16,13-57 45-16,-6 10-41 15,3 9 0-15,0 6 3 16,3 7 0-16,4 0-5 15,4-13 0-15,-1-6 5 16,1-13 1-16,3-6-3 0,-4-12 1 16,1-7-2-16,-4-6 1 15,-7-9-3-15,-7-4 0 16,-8-6-3-16,-6 4 0 16,4 5 0-16,-1 4 0 15,-3 9-1 1,-4 13 0-16,0 6 1 0,4 9 1 15,3 10 1-15,8 0 1 16,13 9 1-16,11 0 0 16,11-3 2-16,6-3 1 15,12-3 1-15,10-1 0 16,3-8-1-16,11-7 1 0,7-16-2 31,0-9 1-31,-11-9-3 0,1-16 0 0,-4-10-2 16,-4-2 1-16,-10-10-2 15,-11-4 1 1,-14-2-1-16,-10 3 1 0,-8 3-2 16,1 19 1-16,-8 12 0 15,-3 13 0-15,-11 12-1 16,-3 13 1 0,0 10 0-1,0 5 0-15,7 10 1 16,10 3 0-16,11 1 1 0,11-4 1 0,10-13 0 15,7-6 0-15,0-9-3 16,4-6 1-16,0-10-5 16,3-9 1-16,-3-10-12 15,-1-6 1-15</inkml:trace>
  <inkml:trace contextRef="#ctx0" brushRef="#br0" timeOffset="68610.27">20454 9294 31 0,'7'38'15'0,"-14"-41"1"0,7-1 13 15,-7-5-24-15,0-7 1 0,-7-9 2 16,0-3 1-16,0-10-11 16,0 7 1-16,6 3 9 15,-2-3 0-15,6 2-2 16,1 1 0-16,3 6-1 15,3 3 0-15,8 4-1 16,7 5 0-16,10 7-3 16,7 3 0-16,0 6-5 15,1 4 1-15,-1-4-6 32,-3 7 1-32,-11-1-9 0,-4 1 1 0,5-13-4 15,-1-3 0-15</inkml:trace>
  <inkml:trace contextRef="#ctx0" brushRef="#br0" timeOffset="68798.16">20733 9097 46 0,'0'47'23'0,"0"-3"-24"0,0-38 42 0,3 3-41 0,-3-3 0 15,4 1-3-15,-1-4 1 16,4-6-2-16,0-10 1 15,-3-2-6-15,0-14 0 16,-4 1-5-16,-4-6 1 16</inkml:trace>
  <inkml:trace contextRef="#ctx0" brushRef="#br0" timeOffset="69150.95">20690 8758 24 0,'-3'-28'12'0,"-1"28"-2"0,8 3 18 0,-1 9-25 0,1 7 0 0,-4 6 5 16,0-3 1-16,7 0-10 15,4-3 0-15,6 0 6 16,4-4 0-16,4 1-2 16,0-6 1-16,-4 2-5 15,0 1 1-15,0-1-3 16,-3 1 0-16,-4 2 0 16,0 1 0-16,0 0 0 15,-3-1 0-15,3 4 2 16,-3 3 0 15,-1 3 3-31,1 0 1 0,-1 7 0 0,1-7 1 0,-1 0 1 16,1-3 0-16,0 0-1 15,-1-7 1-15,1-8-2 0,3-7 1 32,7-22-2-32,0-6 1 15,0-1-4-15,1 1 0 16,-5 6-6-1,1 3 1-15,-4 7-11 0,-3-1 0 16</inkml:trace>
  <inkml:trace contextRef="#ctx0" brushRef="#br0" timeOffset="70007.11">21544 9053 47 0,'4'0'23'0,"-11"6"-26"0,0-6 34 0,-4 6-31 0,-3 4 0 0,-7 5 1 0,-4-2 1 16,-10 9-3-16,7 0 0 15,-1 3 1-15,5 0 0 16,2-6-1-16,8 0 0 16,4-7-3-16,6-3 1 15,11-9-1-15,11-6 1 0,0 0-2 16,3-13 1-16,0 0-2 15,-3 4 1-15,3-10-2 16,-4-1 1-16,4 8 0 16,-6 5 1 15,-1 4 1-31,0 2 0 0,0 11 3 16,0 5 0-1,-3 7 3 1,-1 2 1-16,4 4 1 0,0-3 0 0,1-3 2 0,2-4 0 0,4-2 0 15,8-10 1-15,-1-3-1 16,0-13 0-16,7-9 0 16,8-10 1-16,-1-18-2 15,-3-19 1-15,-7-22-3 0,-8-6 1 32,-3-16-1-32,-7-7 0 0,-6 10-2 0,-8 4 0 15,-11 18-1-15,-3 12 0 16,-14 23-1-16,3 15 1 15,4 32-1-15,3 31 1 16,0 31-2-16,-3 32 1 16,7 31 0-16,4 22 0 15,-1 9 0 1,4-6 1-16,3-19-1 16,1-15 0-16,-1-29-4 0,1-24 0 15,-1-23-8-15,-3-18 0 16,0-20-1-16,-3-11 1 0</inkml:trace>
  <inkml:trace contextRef="#ctx0" brushRef="#br0" timeOffset="70366.09">21661 8971 39 0,'28'10'19'0,"0"-14"-19"16,-17 1 39-16,-1 3-36 15,4 0 0-15,-3 3 0 16,-4 1 1-16,7 2-6 16,0 0 1-16,0 0 2 15,0 1 1-15,0-4-4 16,4-3 0-16,0 0-1 16,-1 0 0-16,1 0-3 0,-4 0 1 15,0 3-3-15,4 3 1 16,-8 0-2-16,1 1 0 15,0 8-2-15,-4 1 1 16,0 3 2-16,0 3 1 16,-4 0 3-16,1-3 1 15,-1-4 3-15,1-2 1 16,-1-4 2-16,-3-6 0 16,0-3-1-16,0 0 0 15,0-9-4-15,0 0 0 16</inkml:trace>
  <inkml:trace contextRef="#ctx0" brushRef="#br0" timeOffset="70789.39">21982 8924 26 0,'-4'-22'13'0,"11"19"-9"15,-7 3 26-15,0 0-25 16,0 0 0-16,4 0 4 16,-1 0 1-16,4 0-11 15,0-3 0-15,0 3 8 16,0-3 0-16,4 0-3 15,0 3 1-15,-1 0-3 16,4 0 0-16,0 3-4 16,0 0 1-16,-3 0-4 15,3 0 0-15,-3 3-3 16,-4 1 1-16,0 2-1 16,-4 7 0-16,1-1 2 0,-1 1 1 15,1 0 3-15,0 3 0 16,-1 3 2-16,-3 6 1 15,4 0 2-15,3-3 1 16,0 0 1-16,3-3 0 16,1-6 1-16,3-4 1 15,0-5-1-15,0-7 1 47,0-10-3-47,4-5 0 0,-4-7-2 0,-3 3 1 16,-1-6-2-16,1-4 0 0,-1 4-4 15,1 0 1-15,0 6-7 0,-1 4 0 0,1 9-7 16,-4-1 1-16</inkml:trace>
  <inkml:trace contextRef="#ctx0" brushRef="#br0" timeOffset="71088.27">22366 9140 43 0,'18'29'21'0,"17"-32"-17"0,-17 3 34 0,13-4-35 15,-2-5 0-15,2-4 1 16,1-5 0-16,-4 5-6 16,-3-6 0-16,-7 0 3 15,-8-6 1-15,-10 0-2 16,-3 3 0-16,-8 7-1 16,-3 5 1-16,0 13 0 0,-4 7 0 15,1 5 0 1,-1 11 0-16,0 11 0 0,11 4 0 15,4 0-1-15,6 0 0 32,4-10-3-32,4 0 0 15,7-12-3-15,6-10 1 0,1-9-4 0,3-9 1 16,0-10-5-16,1-15 1 16</inkml:trace>
  <inkml:trace contextRef="#ctx0" brushRef="#br0" timeOffset="71388.23">22867 8742 27 0,'11'-31'13'0,"-4"37"-5"0,-4 0 20 16,-3 1-27-16,0 5 1 0,-3 4 0 15,-1 0 0-15,-6-4-3 16,-5 1 0-16,-2-1 2 16,-4 1 0-16,3-4 0 15,4 1 1-15,7-4-1 16,3 3 1-16,8 4 2 15,6 2 0-15,5 7 0 16,2 7 0-16,1-7 0 16,3 0 0-1,0-1-1-15,-3 1 1 32,-4 4-2-32,-7-1 0 0,-7 0-2 15,-7 3 1-15,-11 3-2 0,-10-2 0 0,-14-1-8 0,-8-3 0 16,-10-16-7-16,4-3 0 15</inkml:trace>
  <inkml:trace contextRef="#ctx0" brushRef="#br0" timeOffset="76206.97">24380 8162 43 0,'0'6'21'0,"11"16"-10"0,-7-9 21 0,3 12-29 15,-4 0 0-15,1 16 2 16,-4 6 1-16,-7 9-7 16,0 10 1-16,-4 13 4 15,0-4 1-15,1 3-2 16,3-12 0-16,0-13-2 31,0-12 0-31,0-16-2 0,-4-15 1 0,-3-14-2 0,-7-17 1 16,-4-14-1-16,-10-3 0 15,-8 1 0-15,5-4 1 16,-8 3-2 0,-11 7 1-16,-6 6-1 0,-4 9 1 15,10 13-1-15,1 6 1 16,7 7 2-16,10 5 0 16,11 10 4-1,10 1 0-15,11 2 4 16,17 0 1-16,33-12 1 0,20-16 1 0,22-10-3 15,31-12 1-15,15-12-8 16,-15-1 1-16,-3-2-9 16,-18 12 0-16,-17 6-16 15,-18 3 0-15,-14 4-1 16,-25 5 0 0</inkml:trace>
  <inkml:trace contextRef="#ctx0" brushRef="#br0" timeOffset="76918.53">26053 8764 57 0,'21'25'28'0,"-11"-15"-32"0,-6-7 55 0,-4-3-48 16,-4 0 1-16,-6 0 0 15,-8 0 0-15,-10 3-6 16,-4 3 1-16,0 7 3 16,1-1 1-16,-5 7-3 15,1 9 1-15,0 4-1 16,3-1 0-16,7 7-1 15,8-1 1-15,10-2-4 16,14-4 0 0,14-6-2-16,11-6 0 0,14-6-1 15,6-7 0 1,8-3 1-16,-7-9 0 16,-10-4 4-16,-4-5 1 0,-1-1 3 15,1 0 1-15,-4 1 2 16,-3-7 0-1,-4 0 1 17,-3-3 0-32,-7 6-2 15,-4 0 1-15,-7 3-1 0,-11 4 0 0,-6-1-1 16,-4 4 0-16,-8 3-2 0,8 2 0 16,0 8-1-16,0 2 0 0,0 10-2 0,3-4 1 15,4 7-4-15,7-3 1 16,0-4-6-16,7-3 1 15,8 4-10-15,9-7 1 16</inkml:trace>
  <inkml:trace contextRef="#ctx0" brushRef="#br0" timeOffset="77271.92">26412 9112 36 0,'4'41'18'0,"-8"-6"-11"0,4-32 20 0,0 0-26 15,0 0 0-15,0-3 3 16,0-6 0-16,0-4-5 16,4-5 1-16,3-7 3 15,0 3 0-15,0 0-1 16,4-6 0-16,3 3 0 16,-4 0 0-16,1 6 0 15,3 4 0-15,4 5-1 16,-1 4 1-16,5 6-1 15,-1 4 1-15,0 2-1 16,0 1 0-16,-3-1-2 0,-1-3 1 16,-6 10 0-16,0 0 0 15,-8 6-2-15,1 0 0 16,-4-1-1-16,0 1 0 16,-4-3-1-1,1-3 0-15,3-4-1 0,0-2 1 16,3-10-3-16,4-3 1 15,4-4-6 1,-1-2 0 0</inkml:trace>
  <inkml:trace contextRef="#ctx0" brushRef="#br0" timeOffset="77694.2">26825 9046 39 0,'4'7'19'0,"-4"-1"-17"0,3-3 31 0,-3 3-30 16,4 7 1-16,-4-1 2 15,0 1 0-15,0-4-8 16,-4 4 0-16,4-4 5 16,0-2 1-16,0-1-3 15,0-3 0-15,0-3-1 16,-3 0 0-16,3-6 0 16,3-4 0-16,4-8 0 15,0 5 0-15,4-3-1 16,0-6 1-16,3 0 0 0,-4 0 0 15,4 7 0 1,0 2 1-16,1 10-1 0,2 3 1 16,4 6 0-16,-3 4 1 15,-4-1 0-15,0 1 1 16,0 5-2-16,0 1 1 16,-3 3 0-16,0 0 0 15,-4-4-2-15,0 1 1 16,-4 0-2-1,1-4 0-15,-1-2-3 0,-3-1 1 32,4-3-5-32,-1-3 1 0,4-3-7 15,1-6 1-15,6-6-3 0,-4-7 1 16</inkml:trace>
  <inkml:trace contextRef="#ctx0" brushRef="#br0" timeOffset="78460.84">27330 9071 51 0,'35'16'25'0,"4"-10"-29"0,-25 1 52 0,7-1-46 16,4 0 1-16,-4-3 1 15,4-3 0-15,-1-3-5 16,1-3 0-16,-4-3 3 16,-3 2 0-16,-4-2-2 15,-3-4 1-15,-11 1-2 16,-4-1 1-16,-10 4-1 15,-4 6 1-15,1 6-1 0,-1 0 0 16,-3 6 1-16,0 10 0 16,3 9 0-16,7 1 0 15,4-1-1-15,11 3 0 16,3 1 0 0,4 2 0-16,3-9-2 0,3-6 0 15,4-6-4-15,4-7 0 16,3-12-4-16,1-7 0 15,-5-3-2-15,4-6 1 16,1-6 2 0,-5 0 0-16,1 3 7 15,-4 6 0-15,-7 3 8 0,0 4 0 0,1 9 4 16,-1 0 0-16,0 3 0 16,3 3 1-16,-2 6-3 15,-1 0 1-15,-7 1-5 16,-7 2 1-16,0 4-2 15,-4 0 0-15,-3 3-2 16,0-4 0-16,0 4 0 31,4-3 0-31,-1-4 1 16,0-2 0-16,12-7 0 0,6-6 1 0,7-10-1 16,11-9 1-16,13-22 0 15,12-6 0 1,6-19-1-16,-3-25 0 0,-7-19 0 15,-10-6 1-15,-8-19 0 16,-7-3 0-16,-10 9-1 0,-4-3 0 16,-7 13 0-16,-11 15 0 47,-6 26-1-47,-8 31 1 15,-3 31-2-15,-7 35 1 0,-4 34-1 0,4 41 0 0,7 31 0 0,6 19 1 16,8 10-1-16,7-7 1 15,4-19-1-15,3-15 0 16,0-16-1-16,0-15 1 16,0-20-4-1,-7-12 0 1,-10-12-9 0,-5-16 0-16,-2-23-2 0,3-11 1 0</inkml:trace>
  <inkml:trace contextRef="#ctx0" brushRef="#br0" timeOffset="78686.7">27809 8767 36 0,'4'47'18'0,"10"0"-8"16,-7-40 33-16,-3-1-40 15,6-3 1-15,11 0 2 16,15-6 1-16,13 3-8 16,22-3 0-16,10-6 4 15,-11-1 0 1,15-12-10-1,-14 0 1-15,-18-3-10 16,-18 3 0-16</inkml:trace>
  <inkml:trace contextRef="#ctx0" brushRef="#br0" timeOffset="79090.5">29725 7849 47 0,'-21'65'23'0,"-25"4"-18"0,32-44 34 0,-7 19-38 15,-4 19 0-15,4 19 0 16,-7 9 0-16,-4 9-2 16,0 3 0-16,0-12-2 0,8-12 0 15,3-20-7-15,3-24 0 16,7-13-5 0,-3-22 1-16</inkml:trace>
  <inkml:trace contextRef="#ctx0" brushRef="#br0" timeOffset="79465.02">29016 8736 45 0,'35'60'22'0,"39"-7"-20"0,-45-47 40 0,16 4-40 16,15-1 0-16,-3 3 2 15,10 1 0-15,0 0-6 16,0-4 1-16,-7-6 2 15,-7-9 1-15,-7-4-1 16,-8 1 1-16,-6-16-2 16,-7-3 1-16,-11-1 0 15,-10 8 0-15,-15-1 0 16,-7 9 0-16,-6 7-2 16,-8 18 0-16,-3 7-1 15,3 6 1-15,4 10-1 16,3 5 0-16,7-8 0 15,8 2 0-15,6-5 1 16,18-14 1-16,18-2 0 16,7-16 0-16,0-16 0 15,-4-6 0 1,-3-16-5-16,-11 0 0 16,-7-6-10-16,-3-6 1 0</inkml:trace>
  <inkml:trace contextRef="#ctx0" brushRef="#br0" timeOffset="80335.62">31221 8272 39 0,'-14'44'19'0,"-18"9"-9"15,32-31 26-15,-4 3-33 16,1 10 0-16,-4 5 0 15,3 11 1-15,-3 8-5 16,0 1 1-16,4-7 3 0,-1-6 1 16,1-6-3-16,-1-13 1 15,1-6-1 1,-4-13 0-16,-4-5-2 0,-7-14 1 16,-6-9-1-16,-8-3 0 15,-3 0 0-15,-8 4 1 16,4 2 0-1,1 10 0-15,-1 9 0 0,-3 6 0 16,6 13 1-16,8 0 0 16,10 6-1-16,11 4 1 15,18 2-2 1,7 1 1 0,13 2-3 15,15 1 1-16,11-4-4-15,-4-2 1 0,-4-7-2 0,-3-6 1 0,3-10 0 0,1-12 0 0,-1-13 2 0,-3 1 1 0,-4-4 2 16,-7 0 1-16,-3 0 2 16,-7 3 1-16,-4 4 2 15,-7 2 0-15,-3 4 0 16,-4 0 0-16,-7 6 0 16,-7 0 0-16,-4 3-1 31,-7 0 0-31,-6 3-2 0,-4 4 0 15,-1-1-1-15,5-2 1 0,2 2-1 16,5 0 0-16,3 1-1 16,7-4 1-16,14 3-1 15,7 1 1-15,7-7-2 16,0 0 1-16,0-3-1 0,-3-3 1 16,0 0-1-16,3-3 0 31,-4-1 0-31,1 4 1 0,0 6 0 0,-4 0 0 15,0 7 0-15,-3 6 0 16,-1-1-1-16,1 4 0 16,6 0-5-16,1-3 1 15,3-4-9-15,4-2 1 16,0-4-3-16,-4-9 0 16</inkml:trace>
  <inkml:trace contextRef="#ctx0" brushRef="#br0" timeOffset="81071.34">31937 8099 52 0,'14'47'26'0,"-28"60"-33"16,10-79 53-16,-3 16-46 15,-7 19 1-15,-3 9 0 16,-1 22 1-16,-7 13-3 16,1-13 1-16,2-3 0 15,1-19 1-15,4-9-4 16,6-23 1 0,0-18-4-16,4-19 0 15,0-3-4-15,0-12 0 0,-3-7-1 0,-4-6 0 16,-4-3 4-16,-3-7 0 15,3 7 5 1,1 6 0 0,6 6 7-1,4 10 0-15,10 9 3 0,12 4 0 0,2 5 0 16,1 4 0-16,17 3 0 0,7 3 1 16,4-7-4-16,7-2 1 15,0-1-2-15,0-2 0 16,0-4-2-16,-7-3 0 0,-7-3-2 15,-4-3 0 17,-7-3-1-32,-3-7 1 31,-8 4-1-31,-2-4 1 16,-5 4 0-1,-3-4 0-15,-7 7 0 0,-7 6 0 16,-7 6-1-16,0 7 1 0,-4-1-1 0,-3 1 0 0,3 3 0 0,4-1 1 0,0-5-1 15,7 2 0 1,4 1 0-16,6-1 1 0,4 1 0 16,4-7 0-16,-1-3-1 15,5-3 1-15,-1-6 0 32,0 6 0-32,0-3 0 15,0 0 0-15,0 0 0 0,-3 3 1 0,-1 0 0 16,-3 0 1-16,0 3-1 0,0 3 1 15,0 6-1-15,4 1 1 16,0 6-3-16,6 0 0 16,8-1-7-16,7-5 1 15,-1-4-9-15,8-5 0 16</inkml:trace>
  <inkml:trace contextRef="#ctx0" brushRef="#br0" timeOffset="81273.22">32770 9282 66 0,'10'15'33'0,"1"-8"-47"0,-11-7 60 0,0 0-52 16,0 0 0-16,-4-7-27 15,-6-2 1-15</inkml:trace>
  <inkml:trace contextRef="#ctx0" brushRef="#br0" timeOffset="97450.03">8146 10316 39 0,'-7'16'19'0,"0"0"-12"16,7-13 19-16,-4 6-25 15,4 7 0-15,-7 0 3 16,0 6 1-16,0 6-6 16,-4-3 1-16,4 0 2 15,0 3 1-15,4 0-1 16,3 1 1-16,3-4-2 15,4-6 1-15,14-7-1 16,8-6 1-16,-8-6-2 16,7-6 0-16,0-6-6 15,4-1 1-15,0 0-10 0,-1-8 0 32</inkml:trace>
  <inkml:trace contextRef="#ctx0" brushRef="#br0" timeOffset="97690.95">8513 10235 45 0,'3'0'22'0,"-10"25"-17"0,0-19 34 16,-4 7-38-16,-3 9 1 16,-14 9 0-16,-4 13 1 0,-7 16-4 15,4 2 1-15,-7 17 1 16,3-1 1-16,7 4-3 15,8-10 0-15,6-10-5 16,4-11 0 0,10-11-8-16,11-11 1 15,8-23-2-15,6-9 0 16</inkml:trace>
  <inkml:trace contextRef="#ctx0" brushRef="#br0" timeOffset="98126.85">8738 10373 44 0,'78'0'22'0,"-57"-28"-22"16,-17 15 45-16,-4-3-43 0,-4-15 0 16,-3 9 1-16,-14-9 1 15,-11-1-5-15,-10 1 0 16,3 6 4-16,-10 9 0 15,-11 7-2-15,-14 18 1 16,-4 1-1-16,-7 15 0 16,11 9-1-16,0 10 0 31,0 9-2-31,3 7 1 0,4 18-2 16,7-2 1-16,15 8 0 0,13 4 0 0,21 6-1 15,29-12 1 1,14-1 1-16,24-9 0 0,18-9 1 15,32-25 0-15,3-26 2 32,22-18 0-32,-8-32 1 0,-6-18 0 0,-11-13-1 47,-22-9 1-47,-24 5-2 0,-28-5 1 0,-25-7-5 15,-18 13 1-15,-24 3-9 0,-11 0 1 0,-10 0-6 16,-8 13 0-16</inkml:trace>
  <inkml:trace contextRef="#ctx0" brushRef="#br0" timeOffset="101323.96">10121 10338 43 0,'21'-12'21'0,"-10"2"-7"0,-11 10 22 0,0-6-32 15,-7 0 0-15,-4 3 2 16,-10 6 0-16,-7 6-7 16,-7 7 0-16,-11 6 5 15,-7 19 1-15,-7 12-3 16,11 13 0-16,-1 3-1 16,4 9 0-16,4 19-1 15,7-6 1-15,10 0-1 16,11-19 1-16,10 1-1 15,11-17 0-15,4-9-2 0,10-12 0 16,7-7-4-16,11-9 1 16,3-10-8-1,-10 0 0-15,28-12-5 0,0-9 0 16</inkml:trace>
  <inkml:trace contextRef="#ctx0" brushRef="#br0" timeOffset="101596.19">10446 11013 46 0,'14'28'23'0,"0"-6"-17"0,-14-19 38 0,0 0-43 16,-4 3 0-1,-3 1 1-15,-10-1 0 0,-11 0-3 16,-11 3 1-16,11 1 2 16,-4 6 0-16,-4 2 0 15,-31 29 2 1,39-28-2-16,7 0-1 15,14-3 0-15,7-4-2 16,14-5 1-16,4-7-3 16,6-4 1-16,12-5-5 15,3-4 1-15,-4-2-11 16,0-4 0-16,-3 3 1 16,3 4 0-16</inkml:trace>
  <inkml:trace contextRef="#ctx0" brushRef="#br0" timeOffset="101970.54">10643 11267 48 0,'7'28'24'0,"-10"3"-27"0,-1-25 48 16,4 1-44-16,-3-1 1 15,3-3 1-15,0 0 1 16,0-3-5-16,3-6 1 15,1-7 2-15,3 7 1 16,3-10-3-16,5 1 1 16,-1-7-1-16,0-3 0 15,0 0-1-15,0 6 1 0,-3 3 0 16,-1 4 0-16,4 5 0 16,-3 7 1-16,-1 3 0 15,5 4 0-15,-5 5-1 16,1 4 0-16,-1 0 0 15,-3-4 0-15,-3-2-1 16,-4 2 1-16,0 1-3 16,-4-1 1-16,4 4-3 15,0-4 0-15,-3 4-5 16,3-6 1-16,0-7-7 16,0-3 0-16</inkml:trace>
  <inkml:trace contextRef="#ctx0" brushRef="#br0" timeOffset="102406.37">11141 11166 48 0,'3'13'24'0,"-10"9"-22"0,4-13 42 16,-1 4-42-16,-3-1 0 16,0-2 0-16,0 2 1 15,0 1-5-15,0-4 1 0,3 0 2 16,1-5 0 0,3-4-1-16,0 0 1 0,7-10-2 15,3-2 0-15,1-10-1 16,3-3 0-16,0 0 0 15,4-1 1-15,0 1-1 16,-1 7 1-16,1 2 1 16,-1 13 0-16,-2 0 1 15,-1 9 0-15,0 10 0 16,0 6 1-16,-4 3-2 16,1-7 1-16,-4 8-1 15,-3-1 0-15,-4 3-3 16,0 0 1-16,0 0-6 15,0-9 0-15,0-10-7 16,0-5 0-16</inkml:trace>
  <inkml:trace contextRef="#ctx0" brushRef="#br0" timeOffset="102841.74">11479 11232 52 0,'15'22'26'0,"-12"-6"-25"0,1-13 45 0,3 0-44 15,0 0 0-15,3 0 2 16,1-3 0-16,6 0-5 15,8-3 1-15,3-3 2 16,4-7 1-16,0-2-3 16,-4-7 1-16,-3-7-3 15,-8 1 1-15,-2-3-2 16,-8-4 0-16,-7 4-1 16,-7 6 0-16,-8 9 0 15,-2 16 1-15,-4 13 0 16,-1 6 0-16,1 12 2 15,4 7 0-15,6-4 1 16,4 7 0-16,7 3 0 16,7-7 0-16,11-2-2 15,6-10 0-15,8-6-7 16,3-10 1-16,-3-6-6 16,3-9 1-16</inkml:trace>
  <inkml:trace contextRef="#ctx0" brushRef="#br0" timeOffset="103290.68">12150 11107 24 0,'17'-19'12'0,"-6"0"-2"0,-11 19 14 16,0 0-22-16,0 0 1 15,0 6 0-15,-4 1 1 16,-3 2-5-16,-3 7 0 16,-8 9 3-16,0 3 1 15,-3-3-2-15,4 0 1 16,10 19-1-1,10-3 1-15,15-7 0 16,10-12 1-16,11-6-1 16,14-13 0-16,3-19 0 15,15-6 1-15,6-22-2 16,-3-15 0-16,-7-23-1 16,-7-9 1-16,-14-25-1 15,-18 4 1 16,-13-4-2-31,-15 3 1 0,-15 12 0 0,-13-2 0 0,-14 12 0 16,0 12 0-16,-1 20 0 16,1 21 0-16,0 26 1 15,3 31 0-15,4 34 0 16,17 38 1-16,11 28-1 16,10 13 1-16,11-1-1 15,1-12 0-15,2-21-1 0,1-23 0 16,-4-22-5-16,-7-15 1 15,-3-19-8-15,-8-13 0 16,-10-15-3-16,-18-17 0 16</inkml:trace>
  <inkml:trace contextRef="#ctx0" brushRef="#br0" timeOffset="103488.56">11952 10862 40 0,'-3'38'20'0,"20"18"-10"0,-10-40 38 0,7-1-41 16,8-2 0-16,6-7 4 15,11-3 0-15,14-12-14 16,14-7 0-16,3-2 9 16,18-8 1-16,11 1-6 15,-11 0 0-15,-10 3-7 16,-11 3 0-16,-18 4-11 16,-10 5 1-16,-18 1-5 15,-7 3 0-15</inkml:trace>
  <inkml:trace contextRef="#ctx0" brushRef="#br0" timeOffset="103938.3">13931 11326 64 0,'25'57'32'0,"3"5"-37"0,-17-46 63 16,-1 0-58-16,1-4 0 0,3-6 0 16,0-9 0-16,0-9 0 15,7-7 0-15,11-12-2 16,7-1 1-16,0-5-2 15,3-10 0-15,-3 3-4 16,0 6 0-16,-4 7-9 16,0 12 1-16,-3 3-2 15,0 10 0-15</inkml:trace>
  <inkml:trace contextRef="#ctx0" brushRef="#br0" timeOffset="104326.54">14679 11210 49 0,'28'-3'24'0,"-24"-3"-22"0,-4 6 47 15,0 0-49-15,0 0 1 16,-7-3 1-16,-4-4 1 16,1 4-3-16,-1 0 0 15,-7 6 1-15,1 3 0 16,-4 7 0-16,-4 6 1 0,4 0-2 16,3 6 1-1,4-3-2-15,10 0 0 16,4 0 0-16,8-7 0 0,6-5-1 15,0-4 1-15,0-3-1 16,-4-3 1-16,5 0-1 16,-5 0 1-16,1-3 0 15,-4 0 1-15,0 0-1 16,0-1 1-16,0 4 0 16,0 4 0-16,0-1 1 15,0 6 0-15,0 7-1 16,0 0 1-16,0-1-1 15,0 1 1-15,4 0-1 16,-1-4 1-16,5-2-2 16,2-1 1-16,1-6-5 15,0-3 0-15,-1-6-11 16,4-7 0-16</inkml:trace>
  <inkml:trace contextRef="#ctx0" brushRef="#br0" timeOffset="104597.86">15032 11477 55 0,'14'18'27'0,"-21"-33"-32"0,7 5 44 16,-4-5-38-16,1-7 0 15,3-6 2-15,-4 2 0 0,4-2-3 16,0 3 0-1,4 0 2-15,3 6 1 0,7 4-1 16,4 5 1-16,-1 4-3 16,4 0 0-16,-3 2-5 15,0 4 0-15,3 0-8 16,7 0 0-16,0-3-4 16,4-3 0-16</inkml:trace>
  <inkml:trace contextRef="#ctx0" brushRef="#br0" timeOffset="104765.01">15427 11320 35 0,'4'34'17'0,"-8"-9"-18"16,4-18 28-16,-7-1-31 15,3-3 0-15,1-3-6 0,-4-6 0 16,3-7 7-16,4-6 1 15</inkml:trace>
  <inkml:trace contextRef="#ctx0" brushRef="#br0" timeOffset="105287.95">15413 11216 21 0,'25'13'10'0,"13"6"-8"0,-24-13 13 16,8 3-18-16,6-2 0 0,4-1-7 16,3 0 0-16,-3 0 10 15,-1-2 1-15,1-4 6 32,-42 15-7-32,55-34 6 15,-13 16 0-15,-11 0 4 16,-3 3 0-16,-4 0 1 15,-7 0 0-15,-7 0-9 16,-3 0 0-16,-4 0-1 16,0 0 0-16,-1 0-1 15,1 0 1-15,0 3-2 16,4 4 1-16,3-1 0 16,3 3 1-16,4 7-1 15,4-3 1-15,3-1-1 16,0-3 0-1,4-2 0 1,-1-1 1-16,1 0-1 0,-4 1 0 0,0-1 0 0,4 0 0 16,-4 0 0-16,0-2 0 15,0-1 0-15,4 3 0 16,3-3 0-16,0 0 0 16,8 0 0-16,-5 0 0 15,1 1-1-15,3-4 1 16,-3 3-3-16,-4-3 1 0,0-3-7 15,-3-7 1-15,-1-12-4 16,5-9 0-16</inkml:trace>
  <inkml:trace contextRef="#ctx0" brushRef="#br0" timeOffset="105556.35">16256 9990 42 0,'14'0'21'0,"0"66"-24"0,-10-41 41 0,-4 29-35 0,3 30 1 0,1 29 0 0,-4 13 1 0,0 18-7 16,0 0 0-16,-4-25 4 15,1-15 1-15,3-10-3 0,0-22 1 16,0-22-3-16,0-15 1 15,3-20-4-15,1-9 0 16,-4-15-9-16,-4-16 1 16,-3-10-2-16,-7-12 1 15</inkml:trace>
  <inkml:trace contextRef="#ctx0" brushRef="#br0" timeOffset="105756.9">16214 10865 29 0,'24'25'14'0,"1"-3"-6"0,-18-19 26 15,7 7-29-15,7-1 0 0,15 1 2 16,2 2 0-16,-6 4-9 16,0 9 0-16,-14 3 6 15,-8 7 0-15,-13 8-3 16,-8-5 1-16,-7 6-3 16,-6-6 0-16,3-7-5 15,-1-15 1-15,8-7-10 16,4-9 1-16</inkml:trace>
  <inkml:trace contextRef="#ctx0" brushRef="#br0" timeOffset="105992.31">16609 10207 50 0,'17'53'25'0,"1"72"-27"0,-14-81 41 0,-4 19-39 0,0 22 0 16,-4 18 0-16,1 10 0 16,-1-6 0-1,0-16 0-15,1-7-1 0,-1-15 1 16,1-15-3-16,3-17 1 16,0-12-9-16,0-12 0 15,0-10-3-15,3-9 0 16</inkml:trace>
  <inkml:trace contextRef="#ctx0" brushRef="#br0" timeOffset="106294.83">16775 11235 41 0,'35'50'20'0,"-14"-43"-14"16,-10-11 37-16,6 1-43 15,4 0 1-15,1-6 1 16,-1-7 1-16,0-6-4 15,-7-3 1-15,-7 0 1 16,-7-6 0-16,-3-1-1 16,-8 4 0-16,-3 9-1 15,-7 10 1-15,7 12 0 16,3 3 0-16,0 16 1 16,4 13 0-16,0 2-1 15,0 10 1 16,4-6-1-31,3-6 0 0,7-4-3 16,7-9 0-16,4-10-4 16,6-5 1-16,15-17-9 15,0-5 0-15</inkml:trace>
  <inkml:trace contextRef="#ctx0" brushRef="#br0" timeOffset="106577.72">17353 10928 26 0,'14'-25'13'0,"0"12"0"16,-14 13 13-16,0 3-26 0,0 7 0 0,-3 2 0 15,-4 1 1 1,-7 3-1-16,-7 6 1 0,-4-4 0 16,0 1 0-16,7 0 3 15,1-3 1-15,6-4-1 16,8 1 1-16,6-1 0 16,11 7 0-16,8 3-1 15,2 0 0-15,-6 0-3 16,-4 0 1-16,0-3-2 15,-3 3 0-15,-8 6-5 16,-10 0 1-16,-18 3-10 16,-10-2 0-1,-4-14-1 17,-10-12 1-17</inkml:trace>
  <inkml:trace contextRef="#ctx0" brushRef="#br0" timeOffset="107007.24">18845 11066 45 0,'-28'91'22'0,"3"-7"-31"15,18-74 43-15,0 2-36 16,0-5 0-16,0-4-4 16,0 0 0-16,0-6 0 15,0-7 0-15,4-5-6 16,3-7 1-16</inkml:trace>
  <inkml:trace contextRef="#ctx0" brushRef="#br0" timeOffset="107230.43">18549 10727 42 0,'0'0'21'0,"25"28"-20"0,-15-18 43 0,8 2-44 0,7 1 1 0,10 3-1 0,11 2 0 16,7 4-5-16,3 7 1 15,-6 5-5-15,-8 7 0 16,0 3-5-16,-10 3 1 16</inkml:trace>
  <inkml:trace contextRef="#ctx0" brushRef="#br0" timeOffset="107629.15">19099 11267 22 0,'7'6'11'0,"-14"0"-4"0,4-6 15 0,-1 0-19 0,1 3 1 0,-1-3 0 0,4 0 0 0,0 0-6 0,7-3 1 0,0-6 3 16,4-4 1-16,3-6-2 16,4-3 0-16,-1 4-1 15,-3 2 1-15,4 3 0 16,0 4 0-16,-1 9 0 16,1 3 1-16,3 6 1 15,0 4 1-15,4 0 1 31,3-4 0-31,4-3 0 0,7-9 0 0,3-13-1 16,1-6 0-16,2-12-3 16,1-13 1-16,0-13-2 0,-11-9 0 15,-3-15-1-15,-7-14 0 16,-15-11 0-16,-10-1 0 16,-3 10 0-16,-4 2 1 15,-7 17-1-15,-4 18 1 16,-3 19 0-16,7 22 1 15,-4 29 0-15,-3 21 0 16,3 35 0-16,8 34 0 16,3 25 0-16,7 19 0 31,3 3 0-31,1-24 0 0,-4-26-3 16,3-22 1-16,-3-22-6 0,0-22 1 15,0-18-7-15,0-17 0 0,-7-8-3 16,-10-17 0-16</inkml:trace>
  <inkml:trace contextRef="#ctx0" brushRef="#br0" timeOffset="107974.5">19304 10828 19 0,'-25'6'9'0,"29"38"1"0,3-29 10 0,3 10-14 0,8 1 0 0,7 5 7 16,10-9 0-16,4 3-14 15,3-6 0-15,8 3 10 16,10-3 1-16,3-1-4 15,8-5 1-15,3-4-5 16,-4-2 1-16,-13-4-3 16,-8-3 0-16,-10-7 0 15,-11-2 0-15,-7-7-1 0,-10-6 1 16,-15 4-1-16,-10-1 1 16,-10 3 0-16,-8 7 0 31,-3 9-1-31,-1 18 1 0,1 4-1 15,0 13 0-15,3 3 0 0,7-4 1 16,11 1-1-16,11-10 1 16,13-7 0-16,11-8 0 15,18-7-1-15,7-16 0 16,-4-12-5-16,-3 0 0 16,-11-15-9-16,-13-8 0 15</inkml:trace>
  <inkml:trace contextRef="#ctx0" brushRef="#br0" timeOffset="108470.32">21269 11270 43 0,'0'40'21'15,"4"-21"-11"-15,-4-25 30 0,7-7-37 0,3-18 0 16,1-32 2-16,-4-21 0 16,0-23-7-16,-4-28 1 15,-3-3 4-15,0 0 0 0,0 7-2 63,0 5 1-63,0 7-2 0,0 22 1 0,4 15 0 0,3 20 1 0,4 18-1 0,6 15 1 15,4 20-1-15,-3 25 0 0,3 9-3 16,-3 16 1-16,-1-4-6 16,-6 4 1-1,-4 6-4-15,-7 0 0 0,-3-6-6 16,-8-4 1 0,-10 1 0-16,0-7 0 0</inkml:trace>
  <inkml:trace contextRef="#ctx0" brushRef="#br0" timeOffset="108846.36">21234 10837 54 0,'14'31'27'0,"42"-6"-30"0,-38-21 57 16,7-1-51-16,-1 0 1 15,1-3 2-15,0 0 0 16,-1-3-7-16,-2 0 0 16,-5-1 5-16,-3-2 0 15,-3 0-3-15,-4 0 1 16,-7-4-2-16,-7-2 0 16,-4 5-2-16,-6 4 0 0,-8 3-2 15,-7 3 1-15,4 10-2 16,3 6 1-16,1 6-1 15,6 6 1-15,4 1-1 16,7-1 1-16,14-3 1 16,10-6 1-16,5-9-1 15,-1-4 1-15,4-6-2 16,-1-6 0 0,8-6-10-16,0-10 0 0</inkml:trace>
  <inkml:trace contextRef="#ctx0" brushRef="#br0" timeOffset="109104.43">21661 11132 39 0,'10'44'19'0,"-3"-19"-8"0,-3-22 25 0,-4-3-34 0,3-13 1 16,1-6 2-1,-1-15 0-15,-3-10-6 0,0-3 0 16,0-6 4-16,0 3 1 15,0 3-1-15,4 18 1 16,3 4-1-16,3 6 1 16,5 1-4-16,2 2 1 15,-3 10-7-15,8 2 1 16,-1 8-9-16,0 5 0 16</inkml:trace>
  <inkml:trace contextRef="#ctx0" brushRef="#br0" timeOffset="109611.14">21957 11028 66 0,'18'54'33'0,"-15"-29"-36"16,-3-25 52-16,0 0-51 15,0 0 0-15,4-7-1 16,3-5 1-16,3-7 3 15,1-3 0-15,-1 0-3 16,1-3 1-16,0 6 0 16,-4 4 0-16,0 5-1 15,-7 10 1-15,0 6-1 16,0 13 1-16,3 6 0 0,1 0 1 16,-1 0-1-16,4 1 0 15,0-5 1-15,0-2 0 16,0-3 0-16,1-3 0 15,-1-4-1-15,0-6 0 16,0-3 0-16,3-3 0 16,1-6-1-16,-1-1 1 15,5 1-1-15,-1 2 1 16,0 1 0-16,0 3 1 16,0-3 0-16,0 3 0 46,0-1 0-30,0 1 1 0,-3 0 1-16,0 3 0 15,-4 0-1-15,0 3 0 0,0 4 0 0,0 2 1 0,0 4-1 0,-4 2 0 0,1 1-2 16,3 3 1-16,-4-4-2 0,1-2 1 0,-4-7-7 16,3-3 1-16,5-3-8 15,2-9 0-15</inkml:trace>
  <inkml:trace contextRef="#ctx0" brushRef="#br0" timeOffset="109875.1">22514 11094 28 0,'7'22'14'0,"0"22"-4"0,-7-32 14 15,0 4-20-15,4 0 0 16,-1 0 4-16,1-1 1 15,0-5-10-15,3-1 0 16,3-3 7-16,8-12 1 16,3-10-3-16,7-9 0 15,4-9-2-15,0-23 0 16,-1-5-2-16,1-14 0 16,-4-15-6-16,1-9 0 31,-8-10-10-16,-7-3 1-15</inkml:trace>
  <inkml:trace contextRef="#ctx0" brushRef="#br0" timeOffset="110092.36">23040 10395 48 0,'28'113'24'0,"-24"-10"-29"0,-8-78 37 0,-6 16-31 0,-1 12 1 0,-3 1 0 16,3 5 0-16,1-5-3 16,-1-4 1-16,8-6 0 15,3-7 0-15,3-9-7 16,8-9 1-16,6-9-8 16,5-10 1-16</inkml:trace>
  <inkml:trace contextRef="#ctx0" brushRef="#br0" timeOffset="110467.77">23386 11044 38 0,'28'12'19'0,"-7"10"-16"0,-17-18 29 0,-1-1-28 0,4 0 0 0,-3 0 0 0,-4 0 0 16,0 0-6-16,-11 0 0 16,-3-3 4-16,-4 0 1 15,-3 3-3-15,-7 4 1 0,0 2-1 16,3-3 0-16,4 1-2 15,3-4 1-15,8-3-1 16,6 0 1-16,8-3-2 16,6 0 0-16,4-1 0 15,4 1 0-15,3 3 1 16,0 0 0-16,0 0 0 16,-3 0 0-16,-4 0 1 15,0 3 1-15,0 4 1 16,1 5 1-16,6 7 2 15,-4 6 0-15,1 0 0 16,3 0 0-16,4 4 0 16,0-4 0-16,-1-7-5 15,1-2 1-15,-4-3-10 16,-7-10 0-16,-3-9-4 16,3-1 0-16</inkml:trace>
  <inkml:trace contextRef="#ctx0" brushRef="#br0" timeOffset="111054.63">25040 10066 38 0,'-32'90'19'0,"-35"26"-15"0,57-68 32 0,-4 21-31 16,0 6 0-16,-4 3 3 15,7-3 1-15,4-12-10 16,4-10 0-16,-1-15 7 16,4-16 0-16,0-19-4 31,-3-12 1-31,-8-23-2 0,-10-15 0 0,-7-18-2 15,-15-4 0-15,-2 3 0 0,-8-3 0 16,-7 12 0-16,-4 10 1 16,1 13 1-16,3 2 0 15,14 23 1-15,11 15 0 16,10 13 2-16,18 19 0 16,24 9 0-16,29-3 1 31,18 3-1-31,28-7 1 15,27-15-3-15,-2-12 0 0,3-10-5 0,-11-6 0 16,-17-10-8-16,-11-5 0 16,-14-4-11-16,-14-3 0 0</inkml:trace>
  <inkml:trace contextRef="#ctx0" brushRef="#br0" timeOffset="111578.06">25912 10897 52 0,'-4'3'26'0,"11"3"-16"0,0-3 36 0,7 3-41 0,14 1 0 0,4-1 2 0,7-3 1 16,0-3-10-16,3-6 0 15,0-1 5-15,1-2 1 0,-8-10-3 16,-7-3 0-16,-7-6-3 16,-6 9 1-16,-15-3-2 15,-7 0 1-15,-8 7-2 16,1 8 1-16,-10 4-1 16,-8 13 0-16,-3 15 1 15,3 12 0-15,4 20 1 16,6-1 1-16,12 1 1 15,17-1 0-15,11-9 1 16,3-9 1-16,18-10-2 16,10-9 0-16,7-13-4 15,4-9 1-15,-3-10-14 16,-4-5 0-16</inkml:trace>
  <inkml:trace contextRef="#ctx0" brushRef="#br0" timeOffset="112028.81">26829 9796 39 0,'0'6'19'0,"-4"35"-2"16,1-19 19-16,-1 9-33 16,-6 19 1-16,-1 13 2 15,4 19 0-15,-4 21-8 16,-3 19 0-16,-7 1 5 16,3-7 0-16,1-13-2 15,6-6 0-15,4-21-4 16,4-20 0-16,6-21-7 15,8-20 1 1,-4-12-8-16,3-9 0 16</inkml:trace>
  <inkml:trace contextRef="#ctx0" brushRef="#br0" timeOffset="112213.7">26938 10759 39 0,'4'21'19'0,"-29"55"-13"0,18-61 27 16,0-2-34-16,0 3 1 0,3-4-5 15,-3-2 0-15,7-10-4 16,4-7 0-16</inkml:trace>
  <inkml:trace contextRef="#ctx0" brushRef="#br0" timeOffset="112400.35">26797 10426 37 0,'7'10'18'0,"11"43"-11"0,-11-41 25 0,7 1-29 16,4 3 1-16,-1-1 0 16,1 1 0-16,6 0-8 15,5-1 0-15,10 1-4 16,-8 3 0-16,1 0-5 15,-7-7 0-15</inkml:trace>
  <inkml:trace contextRef="#ctx0" brushRef="#br0" timeOffset="112840.39">27122 10900 42 0,'0'25'21'0,"-4"9"-22"0,4-27 37 0,4-7-36 0,-4 0 0 16,10-7 0-16,1-5 0 15,3-4-1-15,0-3 1 16,0-3-1-16,4 3 1 0,-4 1-1 16,0 2 1-16,-3 3-1 15,-4 7 1-15,0 6-1 16,0 3 1-16,-4 7-1 16,1 2 1-16,-1 4-1 15,-3 0 1-15,0-1-1 16,0 1 1-16,0-4-1 15,0-5 1-15,0-7 0 16,4-7 0-16,3-2 0 16,-4-3 0-16,4-4-1 15,0-3 1-15,4 0 0 16,0 4 1-16,-1 5 0 16,1 4 1-16,3 6 0 15,0 3 0-15,0 10 1 16,-3-1 0-16,3 1 0 15,0 5 0-15,0 4-1 16,0 3 1-16,0 4-2 16,-3-1 0-16,-1-3-2 0,1 0 1 15,3-6-6-15,4-7 0 16,-1-5-9-16,5-4 1 16</inkml:trace>
  <inkml:trace contextRef="#ctx0" brushRef="#br0" timeOffset="113916.01">27894 10897 48 0,'7'-4'24'0,"-7"8"-26"0,-3-8 38 0,-4 4-37 0,0 0 1 0,-4 0 0 0,0 0 0 0,1 4-1 0,-4 2 0 0,0 6-1 0,3 7 0 0,0 3-1 16,4 3 1-16,4 0-1 15,3-3 0-15,7-6 1 16,3-4 0-16,1-5 1 15,7-14 1-15,-1-5 0 16,5-7 0-16,-5-3 0 0,1 0 0 31,-4 7-1-31,-4-1 1 0,1 10-1 0,3 6 1 16,-10 6-1-16,3 6 1 16,0 7 0-16,3 3 0 15,-3 6 1-15,1 1 1 16,2 2 0-1,4-3 1 17,7-6 0-17,8-6 1-15,9-13 0 16,8-12 0-16,4-17 0 0,-1-11 0 0,0-20-1 0,4-8 0 0,-3-20-2 0,-1-22 1 0,-10-9-1 16,-11-3 0-16,-7-6 0 15,-7-4 0-15,-7 13-1 16,-7 9 1-16,-3 23-1 15,-8 24 1 1,-6 23-1 0,-8 21 1-1,0 32-1-15,8 24 1 0,-12 29-1 0,8 28 0 0,4 32 0 16,3 3 0-16,7-1-1 16,7-8 0-16,0-20-3 15,3-24 1-15,1-26-6 16,-1-28 0-16,-3-16-6 15,0-9 0-15,-7-15 0 16,-7-10 0-16</inkml:trace>
  <inkml:trace contextRef="#ctx0" brushRef="#br0" timeOffset="114093.45">28063 10655 40 0,'8'44'20'0,"27"-16"-19"0,-21-22 43 16,4 7-42-16,6 6 1 15,1 0-1-15,3 3 1 16,0-4-6-16,1 1 1 16,-1-3-2-16,-3-7 1 15,3 1-8-15,4-7 0 16,-1 0-4-16,1-3 1 16</inkml:trace>
  <inkml:trace contextRef="#ctx0" brushRef="#br0" timeOffset="114429.85">28610 11088 46 0,'14'6'23'0,"22"0"-21"0,-26-6 46 0,4 0-46 16,4-3 1-16,3-3 1 16,0 0 0-16,1-7-6 15,2-3 1-15,-3-6 3 16,1-6 0-16,-8 3-2 15,-4 0 0-15,-6 3-1 16,-4 3 0-16,-7 7 0 16,-11 9 1-16,-7 9-1 15,-3 10 0-15,0 12 1 16,0 6 0-16,7 16 0 0,3 1 0 16,7-7 0-16,11-7 1 15,11-2-1-15,14-10 0 16,10-10-5-16,7-5 1 15,-7-10-11 1,-6-10 0-16,-1-5-1 16,4-7 0 15</inkml:trace>
  <inkml:trace contextRef="#ctx0" brushRef="#br0" timeOffset="114971.66">30173 11003 55 0,'0'3'27'0,"-21"4"-35"16,10-7 56-16,-3 0-49 0,0 9 1 0,0 3 0 15,-4 4 1-15,-3 3-1 0,0 3 0 16,0 0 0-16,3 0 0 15,8-6 0-15,3-4 1 16,10-6-1-16,8-6 0 16,3-6-1-16,-4-3 1 15,8-4-1-15,3-3 1 16,-3-6-1-16,-1 1 1 16,-2 2-1-16,2 3 1 15,-3 13 0 1,0 15 0-16,-6 4 0 0,-1 9 1 0,0 7 0 15,3 5 0-15,1-9-1 16,-4 7 1-16,3-1-1 16,5-2 0-16,-1-4-3 15,0-6 1-15,0-10-7 16,4-8 0-16,3-14-7 16,0-5 1-16</inkml:trace>
  <inkml:trace contextRef="#ctx0" brushRef="#br0" timeOffset="115315.64">30424 11207 43 0,'7'56'21'0,"0"-27"-17"0,-4-26 35 16,4-3-39-16,0 0 1 16,7-3-1-1,1 3 1-15,2-10-2 0,-3 1 1 16,0-7 0-16,1-3 1 15,-1-3-2-15,-4 0 0 16,1 4 0-16,-1 2 1 16,-3 0-1-16,0 4 1 31,8 18 0-31,2 7 1 16,-3 5 0-16,0 7 1 15,-3 1-1-15,0 2 1 16,-1 3-1-16,-3-3 0 15,4 1-2-15,-1-11 1 0,8-2-4 16,3-10 1 0,4-6-5-16,7-6 1 0,3-3-7 15,4-10 0-15</inkml:trace>
  <inkml:trace contextRef="#ctx0" brushRef="#br0" timeOffset="115557.5">31284 10868 39 0,'4'10'19'0,"-15"37"-16"0,4-25 31 0,-3 9-30 0,-12 7 0 0,5 12 2 16,-8-3 0-16,-17 6-8 16,-11 7 1-16,-7 2 5 15,3 11 0-15,-2-8-2 16,9-2 0-16,4-10-3 15,11-9 0-15,14-12-5 0,10-23 0 16,11-12-7-16,4-22 1 16,6-13-4-1,1-12 1-15</inkml:trace>
  <inkml:trace contextRef="#ctx0" brushRef="#br0" timeOffset="115712">30819 11022 34 0,'7'-53'17'0,"14"59"-6"0,-11 3 31 0,1 13-39 0,3 10 0 0,0 8 1 15,0 7 1-15,-3-6-7 16,0-3 0-16,-1-7 3 16,1-6 1-16,6-6-6 15,-3-10 0-15,4-5-11 16,3-4 1-16</inkml:trace>
  <inkml:trace contextRef="#ctx0" brushRef="#br0" timeOffset="115906.42">31383 11329 48 0,'21'41'24'0,"-14"-35"-31"16,-7-6 35-16,0-3-43 0,-3-6 1 15,-1-10-9 1,8 0 1-16</inkml:trace>
  <inkml:trace contextRef="#ctx0" brushRef="#br0" timeOffset="137224.57">7920 12957 24 0,'25'-16'12'0,"24"-25"-7"15,-38 29 13-15,3-1-13 0,0 1 0 16,0 2 6-16,0 4 1 16,-3 0-12-16,-4 3 0 15,-7 3 9-15,0 0 0 16,0 3-2-16,-11 3 0 15,4 3-3-15,3 7 0 16,-3 0-3-16,-3-1 1 16,-1 7-2-16,-6 0 1 15,6 0-2-15,0-3 1 16,4-3-2-16,7-4 1 0,7-5-1 16,8-1 1-16,9 3 0 15,12-2 0-15,9 8 0 16,1 1 1-16,-3 6 0 15,-8 12 0-15,-10-2-1 16,-15 2 1-16,-13 7-3 16,-8 0 1-16,-10-4-5 15,-11-5 1-15,0-10-9 16,4-16 1-16,-7-15-1 16,0-10 1-16</inkml:trace>
  <inkml:trace contextRef="#ctx0" brushRef="#br0" timeOffset="137826.01">8005 12784 54 0,'17'10'27'0,"11"-20"-36"0,-13 7 58 16,16 0-47-16,12 0 1 15,17-3 0-15,14-7 1 16,-4-6-6-16,8-3 0 16,-8 0 0-16,1 4 1 15,-8 2-7-15,-3 3 0 16,-7 4-7-16,0 3 1 16,-7-4 0-16,-4 1 0 0,4-4 6 15,-7-6 0-15,-7-3 10 16,-4-3 1-16,-7-3 9 15,-3 6 1-15,-4 10 1 16,-3-1 1-16,-4 1-4 16,0 2 0-16,-14 7-4 15,-11-3 0-15,-17 3-4 47,-11 0 1-47,-21 3-2 0,-11-4 1 0,1 11-1 0,-15-1 0 0,-3 13-2 16,-11 6 0-16,7 6-2 15,14 16 1-15,-3 3-2 16,0 19 0-16,7 10 0 16,10 15 0-16,15 12 0 15,10 10 0-15,28-6 1 0,29-6 0 16,24-10 2-16,18-10 1 16,28-24 1-16,32-22 0 15,21-26 1-15,36-24 0 16,-5-38 1-1,-6-19 0-15,-4-16-2 0,-38-6 1 16,-26 3-3-16,-27-9 1 16,-29 15-8-16,-31 4 0 15,-25 6-12-15,-18 3 1 16</inkml:trace>
  <inkml:trace contextRef="#ctx0" brushRef="#br0" timeOffset="138695.47">9977 12533 52 0,'0'7'26'0,"14"-10"-20"0,-14 6 35 15,0 6-38-15,0 13 0 16,-7 16 2-16,-4 18 0 31,-21 104-6-31,-7 0 0 0,8-19 2 16,6-19 0-1,4-24-4-15,7-14 1 0,7-24-7 16,3-13 1-16,8-19-8 16,13-15 0-16,5-26-1 15,6-9 0 1</inkml:trace>
  <inkml:trace contextRef="#ctx0" brushRef="#br0" timeOffset="139201.94">10146 13230 29 0,'14'22'14'0,"-3"31"-7"15,-8-38 25-15,-3 11-28 16,0 2 0-16,0 0 3 16,0-3 0-16,0-6-8 15,0-7 0-15,-3 1 6 16,3 0 0-16,0-4-3 16,0-3 0-16,0-3-4 0,0 1 0 15,3-1-1-15,4-6 0 16,4-10-1-16,-4-3 1 15,3-3 1-15,5 1 0 16,2 2 2-16,1 3 0 16,-4 1 0-16,4 6 1 15,-1 2 0-15,-3 1 1 16,0 3-1-16,1 3 1 16,-5 1 0-16,1 2 0 15,-1 3 0-15,1 1 0 16,-1-1-1-16,5-3 0 15,-5 1 0-15,1-4 0 0,-1-3 0 16,4 0 0 0,4 0 0-16,0-3 1 0,-1-4-1 15,1 1 0-15,0 0 0 16,-4 3 0-16,0 3 0 16,0 6 1-16,-3 3-2 15,-1 1 1-15,1 2 0 16,-1 4 0-16,1-7-1 15,3 1 1-15,0-4-2 16,0 0 1-16,4 4-2 16,-1-4 0-16,-2-3-5 15,-1-6 1-15,7 3-10 16,7-3 0-16</inkml:trace>
  <inkml:trace contextRef="#ctx0" brushRef="#br0" timeOffset="139626.29">11084 13565 41 0,'0'78'20'0,"4"20"-15"0,-8-70 27 16,1 0-29-16,-4 0 0 16,0-3 1-16,0-6 0 15,0-6-5-15,-1-7 1 16,5-6 3-16,-1-9 0 0,1-13-3 15,3-13 0-15,0-6-4 16,-4-9 1-16,1 0-2 16,-1 16 1-16,1-29-1 15,3 6 0-15,3 7 2 16,8 6 0-16,7 0 3 16,17 10 0-16,11 9 2 15,0 6 1-15,6 3 1 16,1 10 1-16,-3 6-1 15,-8 6 1-15,-10 1-1 16,-7 5 0-16,-22 10-2 16,-14 6 1-16,-13 1-3 15,-1 2 1-15,-14-3-3 16,-3-6 0-16,-7-6-3 16,6-10 0-16,8 0-6 31,7-2 0-16,14-17-4-15,14-12 0 0</inkml:trace>
  <inkml:trace contextRef="#ctx0" brushRef="#br0" timeOffset="139864.43">11684 12395 41 0,'14'10'20'0,"-14"75"-17"0,-3-54 36 16,-4 19-36-16,-4 22 0 15,-3 19 2-15,0 16 1 0,0 2-7 16,3 1 0 62,4-9 5-78,3-23 0 0,4-22-2 0,0-9 0 0,8-12-4 0,2-13 1 0,1-6-6 0,3-13 0 0,3-10-10 0,1-15 1 0</inkml:trace>
  <inkml:trace contextRef="#ctx0" brushRef="#br0" timeOffset="140049.79">11970 13252 37 0,'14'40'18'0,"-21"7"-12"16,3-31 22-16,1 0-26 15,-4 2 0-15,0 1 0 16,0-3 0-16,0-7-4 15,3-2 1-15,4-7-2 0,0-10 0 16,4-9-9-16,3-12 0 16</inkml:trace>
  <inkml:trace contextRef="#ctx0" brushRef="#br0" timeOffset="140403.34">11945 13098 38 0,'25'34'19'0,"-8"1"-19"0,-2-32 29 16,2 0-30-16,8-3 0 0,7-3-2 16,6 3 0-16,8 0 1 15,4 0 1-15,-8 3-3 16,-3 0 0-16,0 0 1 16,-8 1 0-16,-2 2 3 15,-8-6 1-15,0-3 2 16,-7 3 1-16,-7-3 1 15,-3 6 0-15,-4 0-1 16,-4 3 1-16,-7 7-3 16,-3 9 0-16,-7-4-1 15,4 7 1-15,-5 7-1 16,5 5 0-16,6-2 1 16,4-4 0-16,7-2-1 15,7-8 1-15,7-5-3 16,4-6 1-16,10-4-7 0,4-9 0 15,0-7-7-15,3-9 1 16</inkml:trace>
  <inkml:trace contextRef="#ctx0" brushRef="#br0" timeOffset="140611.76">12764 13358 33 0,'7'38'16'0,"-14"21"-16"0,7-49 24 16,-4 2-25-16,0 1 0 16,4-4-4-16,-3-2 0 0,3-4 2 15,0-6 1-15,0-7-7 16,0-6 0-16</inkml:trace>
  <inkml:trace contextRef="#ctx0" brushRef="#br0" timeOffset="141095.9">12806 12954 17 0,'32'-47'8'0,"10"-41"1"0,-28 53 12 0,0-9-17 15,7-6 0-15,-3-13 1 16,10-2 1-16,4-17-8 16,3 10 0-16,4-3 4 15,0 3 1-15,-4 6-3 16,-3 9 1-16,-7 10 0 15,-1 13 0-15,-6 15 1 16,0 13 0-16,-8 21-1 16,-3 20 1-16,-10 28 0 0,-8 24 0 15,-3 26-2-15,-7 22 0 16,-11 9 0-16,11 1 0 16,3-4 0-16,4-10 1 15,4-21-1-15,6-22 0 16,4-22-2-16,7-16 1 15,0-22-3-15,0-22 0 16,-3-15-3-16,-8-3 1 16,-10-14-3-16,-11-8 1 15,-6-4 0-15,2 1 1 0,-2 5 4 16,-1 7 0-16,7 10 8 16,8 5 1-16,6 10 5 15,11 6 0-15,7 1 3 16,7 2 1-16,18-9-1 15,21-6 1-15,17-10-6 16,15-3 1-16,0-3-6 16,-8-9 1-16,-3 6-7 15,-14 3 1-15,-14 6-10 16,-18 4 1-16,-17 2-10 16,-11-2 1-16</inkml:trace>
  <inkml:trace contextRef="#ctx0" brushRef="#br0" timeOffset="141726.44">15723 12653 50 0,'4'65'25'0,"-11"23"-24"0,3-56 40 0,1 5-40 16,-4 13 1-16,3 4 3 16,4 5 0-16,0 1-5 15,4-7 1-15,-1-9 3 16,1-9 1-16,-4-10-2 15,0-10 1-15,-4-5-3 16,-10-4 1-16,-11-6-3 16,-10-6 1-16,-11-10-1 0,-7 0 0 15,-3 4-2-15,-8-4 1 16,11 4 0-16,4 8 0 16,0 4 0-16,3 16 0 15,7 3 1-15,7 6 1 47,11 16 1-31,11 6 0-16,34 16 2 0,12-10 1 0,16-9-2 0,5-16 1 15,6-9-4-15,4-13 1 16,0-9-7-16,-14-6 1 0,0-4-13 16,0-12 0-16</inkml:trace>
  <inkml:trace contextRef="#ctx0" brushRef="#br0" timeOffset="141906.76">16023 13361 52 0,'7'35'26'0,"-21"21"-26"16,11-43 38-16,-4-4-39 15,-1 1 1-15,1-4-3 16,0 3 1-16,4-6-3 15,-1-9 1-15,4-13-10 16,0-12 0-16</inkml:trace>
  <inkml:trace contextRef="#ctx0" brushRef="#br0" timeOffset="142060.81">15776 13023 41 0,'25'34'20'0,"21"1"-19"0,-25-29 29 15,7 6-33-15,11 1 1 16,0-10-16-16,3 0 0 16,-3-6 17-16,-7-3 0 15</inkml:trace>
  <inkml:trace contextRef="#ctx0" brushRef="#br0" timeOffset="142178.06">16327 13465 21 0,'21'50'10'0,"-18"-47"-31"16,-3-3 14-16</inkml:trace>
  <inkml:trace contextRef="#ctx0" brushRef="#br0" timeOffset="142417.99">16351 13524 31 0,'-7'-6'15'0,"14"0"-6"0,-7 3 30 0,0 3-35 16,-3-7 1-16,-1-2 3 15,1-10 0-15,-1-9-9 16,1-16 0-16,-1-16 6 16,1-9 1-16,-1-3-3 0,1-9 0 15,3-7-2-15,0 0 1 16,7-3-2-16,7 0 0 16,10 13 1-16,8 0 0 15,3 9-2-15,-3 6 0 16,-4 22-2-16,1 16 1 15,-1 22-6-15,-3 9 0 16,-4 22-10-16,0 16 0 16</inkml:trace>
  <inkml:trace contextRef="#ctx0" brushRef="#br0" timeOffset="142644.54">16214 13164 59 0,'0'22'29'0,"10"-16"-24"0,-3-6 50 0,4-3-54 15,-1 0 1-15,12 0-1 16,9-4 1-16,15 1-5 16,0 0 0-16,4-1-3 15,-5 1 1-15,-2 0-11 16,-4-4 0-16,-8-5-3 15,-6-1 0-15</inkml:trace>
  <inkml:trace contextRef="#ctx0" brushRef="#br0" timeOffset="142943.07">16856 13578 55 0,'17'25'27'0,"1"-60"-36"0,-11 20 52 16,4-20-43-16,-8-15 1 16,-3-25 0-16,-3-16 1 15,-4-13-3-15,-8-15 1 16,5 0 1-16,3 0 0 16,0 12 0-16,3 10 1 0,11 15-1 15,11 13 0-15,17 22 0 16,8 22 1-16,2 19-2 15,-2 6 0-15,-4 19-3 16,-8 9 0-16,-10 13-8 16,-6 18 1-16,-15-12-7 15,-7 7 1-15</inkml:trace>
  <inkml:trace contextRef="#ctx0" brushRef="#br0" timeOffset="143108.38">16732 13220 56 0,'18'25'28'0,"21"7"-32"16,-29-29 52-16,15-13-48 15,14-2 0-15,7-10-3 0,10 0 0 16,4-3-3 0,0 0 0-16,-4-7-10 0,-13 1 1 15</inkml:trace>
  <inkml:trace contextRef="#ctx0" brushRef="#br0" timeOffset="143721.75">19039 12602 54 0,'-7'132'27'0,"-10"22"-29"16,6-113 45-16,-3 9-41 0,0 9 0 16,0-2 0-16,-4-7 1 15,1-12-5-15,2-13 1 16,1-13 2-16,0-18 0 15,0-19-1-15,-4-19 0 16,-3-6-1-16,-7-13 1 16,-11 3-1-16,-10-5 1 15,3 2 0-15,-3 10 0 16,-8 15 0-16,1 16 0 16,-1 13 1-16,-3 18 0 15,14 4 2-15,11 8 0 0,10 8 3 16,15 2 0 15,24-3 1-15,28-6 1-16,18-6-2 0,43-10 1 0,24-12-5 0,14-13 1 0,14-6-7 15,0-6 1-15,-35-10-9 16,-14 3 1-16,-14 7-13 16,-11 0 1-16</inkml:trace>
  <inkml:trace contextRef="#ctx0" brushRef="#br0" timeOffset="144188.34">20796 12731 58 0,'11'3'29'0,"-15"-19"-22"0,-6 23 42 16,-8-1-47-16,0 7 1 15,-10 8 0-15,-14 8 1 16,-7 8-6-16,-4-8 1 15,3 2 3-15,4-6 0 0,8 3-1 16,2-3 0-16,12-3-1 16,9-3 1-16,12 0-2 15,14 0 1-15,10-1 0 16,14-2 0-16,0 3-1 16,-3 0 1-16,-7 0-1 15,-8 3 0-15,-13 9 0 16,-15 3 0-16,-13 10-2 15,-8 3 1-15,0-3-3 16,-3-16 0-16,3 1-5 16,7-7 1-16,8-7-10 15,10-5 1-15</inkml:trace>
  <inkml:trace contextRef="#ctx0" brushRef="#br0" timeOffset="144471.41">20983 13060 57 0,'36'19'28'0,"13"-10"-29"0,-42-9 47 16,0 0-46-16,0 0 1 15,-7 0-1-15,-11 0 1 16,-10-3-1-16,-7 0 0 16,-11-3 0-16,-7 6 1 15,-3 3-1-15,7 10 1 0,6 9-1 16,8-1 0-1,7 5-1-15,7 5 0 0,7-9 0 16,21-6 1-16,11-13-2 16,3-6 1-16,4-10-3 15,3-9 0-15,-3-6-11 16,6-10 1-16,-6-6-2 16,0-3 0-16</inkml:trace>
  <inkml:trace contextRef="#ctx0" brushRef="#br0" timeOffset="144699.16">21234 11906 49 0,'3'54'24'0,"1"84"-23"16,-4-95 48-16,-4 20-48 0,-3 31 1 15,0 16 0 1,0 15 0-16,-4-2-3 31,8-4 1-31,6-16 1 0,1-21 0 0,3-19-4 0,0-16 0 16,4-19-7-16,-1-9 0 31</inkml:trace>
  <inkml:trace contextRef="#ctx0" brushRef="#br0" timeOffset="144936.73">21357 12932 44 0,'25'50'22'0,"-7"44"-9"0,-11-69 19 0,0 9-31 16,0-5 1-16,0 2 3 15,0-6 0-15,3-6-4 16,-3-3 1-16,4-4 3 16,0-6 0-16,3-12-1 15,3-6 1-15,1-7-2 16,3-6 1-16,0-3-5 15,4-4 1-15,0 7-5 16,-1 0 0-16,-2 9-8 16,-5 10 1-16,1 0-7 15,-8-1 0-15</inkml:trace>
  <inkml:trace contextRef="#ctx0" brushRef="#br0" timeOffset="145222.74">21784 13289 58 0,'11'13'29'0,"10"-32"-36"0,-7 13 52 16,7-7-46-16,4-9 1 15,-1-3-1-15,-2-3 0 16,-5-4 1-16,-3 1 0 16,-14-3-1-16,-3 5 1 15,-11 14-1-15,-4 5 1 16,-3 17 0-16,3 8 1 0,4 13 0 15,7 13 0-15,11 0 1 16,10 0 0 0,10-4 0-16,12-8 0 0,24-7-2 15,7-10 0-15,-7-6-5 16,-14-3 0-16,-8-12-12 16,-9-10 1-16</inkml:trace>
  <inkml:trace contextRef="#ctx0" brushRef="#br0" timeOffset="145831.26">23491 13327 59 0,'0'53'29'0,"4"-56"-30"0,0-6 46 0,3-26-44 16,0-18 0-16,3-19 2 15,-3-26 1-15,-7-24-5 16,-3-13 0-16,3-3 3 16,-4 0 0-1,1 7-1-15,3 5 1 0,3 23-2 16,8 12 1-16,6 22 1 16,5 19 0-1,6 18 0 16,7 7 1 16,4 22-3-47,0 12 0 0,-4 13-6 16,-3 13 1 0,-11 6-13-16,-10 6 1 0,-19 3-3 15,-2 3 0-15</inkml:trace>
  <inkml:trace contextRef="#ctx0" brushRef="#br0" timeOffset="146184.34">23301 12957 50 0,'32'41'25'0,"28"-10"-22"0,-46-28 46 0,14 0-47 16,18-3 1-16,-4-6 0 15,4-4 0-15,3-2-5 16,-3 3 0-16,-3 2 3 16,-5 1 0-16,-6-3-2 15,-4-1 1-15,-3 1-1 16,-7 2 1-16,-4 1-1 15,-4 0 0-15,-2 3 0 16,-5 0 0-16,-3 3 0 16,-3 0 1-16,-8 3-1 15,-3 0 0-15,-4 6 0 16,-3-9 1-16,0 10-2 16,0 2 0-16,3 7-2 15,4 0 0-15,3 6-4 16,8 0 1-16,10-3-1 15,11 0 0-15,10-6 0 0,0-10 0 16,0-9 0-16,0-7 0 16,1-15 0-16,-8-3 0 15</inkml:trace>
  <inkml:trace contextRef="#ctx0" brushRef="#br0" timeOffset="146424.31">24014 13230 53 0,'10'-7'26'0,"1"-52"-30"0,-4 40 56 0,3-12-50 16,8-1 1-16,7 7 4 16,-1 0 0-16,15 0-8 15,14-6 0-15,11-1 4 16,-4 4 1-16,-7 3-7 15,-1 6 1-15,1 7-12 16,-14 2 1-16,-11 4-7 16,-3 0 1-16</inkml:trace>
  <inkml:trace contextRef="#ctx0" brushRef="#br0" timeOffset="147219.7">26296 11815 45 0,'-3'38'22'0,"-15"12"-16"0,11-25 36 0,0 19-39 16,-4 22 0-16,-3 19 0 15,-4 34 1-15,-6 12-6 16,-4 1 0 0,-1 9 1-16,5-25 1 15,6-15-5 1,4-23 1-16,7-25-6 16,0-18 0-16,0-19-6 0,-4-16 1 0</inkml:trace>
  <inkml:trace contextRef="#ctx0" brushRef="#br0" timeOffset="147670.44">25760 12825 38 0,'-7'3'19'0,"56"10"-8"0,-31-7 31 0,21 3-38 0,24 4 0 16,1 3 2-16,13-1 0 16,4 1-8-16,1-7 1 15,-1 1 4-15,-4-4 1 16,-10 0-3-16,-7-3 0 15,-14 1-2-15,-7-8 1 16,-11-2-1-16,-10 0 0 16,-8 0 0-1,-13 3 0-15,-15 6 0 0,-10 0 1 0,-7 3-2 16,-1 0 1 0,-6 7-1-16,0 6 1 15,10-4-1 1,7 4 0-16,8-3 0 0,6-4 1 0,8-2 0 31,13-4 1-31,4-6-1 0,7-6 0 0,4 0 0 31,7-7 0-31,-4 0 0 0,-3 1 0 0,-1 6 2 16,-2 3 0-16,-5 9 1 16,-3 6 0-16,-3 4 0 15,0 3 1-15,-1 0-1 16,1 3 0-16,-1 0-2 15,1-1 0 1,-1-2-5-16,5-3 0 0,-1-3-11 16,-4-20 0-16</inkml:trace>
  <inkml:trace contextRef="#ctx0" brushRef="#br0" timeOffset="148752.23">26811 13223 45 0,'7'41'22'0,"-3"-72"-15"0,-4 12 31 16,3-6-37-16,1-3 1 15,3-10 2-15,0 0 1 16,3 4-5-16,1-1 0 0,3 4 4 16,0 6 0-16,7 9-3 15,15 10 1-15,13 6-5 16,8 3 1-16,-1 3-4 15,-3-3 1-15,7 4-4 32,0-4 0-32,0 6 1 0,0 1 1 15,0 2 2-15,-11 1 0 0,-3-4 3 16,-7 1 1-16,-7-1 3 16,-4 0 0-16,-7 1 3 15,-3-1 0-15,-8-3 0 16,-3 1 1-16,-3-4-1 15,-8 0 0-15,-3-3-2 16,-7-6 1-16,-4-7-3 16,-6-2 0-16,-4-1-2 0,-8 0 1 15,1 7-2 1,0-1 0-16,3 1-2 0,0 9 1 16,7 6-1-16,8 10 1 15,10 6-1-15,10 6 1 16,8 7 2-1,3 12 0-15,4 0 1 0,-1 6 0 16,-6 0 1 0,-4-6 0-16,-7 0 0 0,-11-3 1 15,-13-6-1-15,-5-4 0 16,5-5-1-16,-4-11 1 16,-1-2-1-1,-2-10 0-15,-1-6-1 0,7-6 1 0,7-6 1 16,11 2 0-16,14 4 0 15,8-4 1-15,9-2 0 16,19-1 1 0,13 1 0-16,11-4 1 31,14-6-1-31,-7-6 0 16,-10 0-1-16,-1-10 1 0,1 0-2 0,-4-2 1 0,-7-4-2 15,-4 3 1-15,-3-6-2 16,-14 3 1-16,-11 16-3 15,-11 6 1-15,-10 3-1 16,-3 7 1-16,-11 12-2 16,-7 9 0-16,-1 10 0 15,1 3 1 1,0 3 1-16,3 9 0 0,4 1 1 16,7-1 0-16,11 1 2 0,10-4 0 15,7-3 1-15,14-6 0 16,11-12 0-16,18-13 0 15,3-13 0-15,10-19 0 63,8-12-1-47,7-15 0-16,7-32-1 0,-18-19 1 0,-7-13-1 15,-11-21 1-15,-20-7-1 0,-12-3 1 0,-9 26 0 0,-15 8 0 0,-18 23-1 0,-10 19 1 0,-7 21-1 16,-8 29 1-16,-2 31 0 15,-15 31 0-15,0 44-1 16,10 35 0 0,5 41 0-16,6 21 1 0,0-3-1 15,14-6 0 1,8-12-1 15,3-22 0-31,3-23-2 16,1-21 0-1,3-32-5-15,-7-22 0 0,-4-18-7 0,-17-16 0 0</inkml:trace>
  <inkml:trace contextRef="#ctx0" brushRef="#br0" timeOffset="148917.7">27862 12875 41 0,'18'19'20'0,"56"9"-10"0,-42-25 32 0,14 1-39 0,21-4 1 0,0-7 0 0,17 4 0 16,-2 3-6-16,-1 6 0 15,3 1-2-15,-10 8 0 32,-10 10-12-17,-11-3 1-15</inkml:trace>
  <inkml:trace contextRef="#ctx0" brushRef="#br0" timeOffset="149058.21">28878 13339 58 0,'18'32'29'0,"-7"-26"-35"0,-8-6 48 0,-3 0-49 16,0 0 1-16,0-6-25 16,-14-4 1-16</inkml:trace>
  <inkml:trace contextRef="#ctx0" brushRef="#br0" timeOffset="177577.46">8742 14986 46 0,'42'-7'23'0,"-42"4"-13"0,0 3 23 16,-7-6-31-16,-7-3 0 16,-7-1 0-16,-14 7 1 15,-1 6-4-15,-10 3 0 16,-10 10 2-16,-4 12 1 0,4 10-3 16,-4 0 1-16,3-1 0 15,8 4 0-15,10 3-1 16,14-10 1-16,11 1 0 15,14-1 1-15,18-9-1 16,17-3 1-16,22-12 0 16,-1-7 0-16,7-9 0 15,-3-7 0-15,-7-3-1 16,-3 1 1-16,-15 5-1 16,-14 4 1-16,-17 9-1 15,-15 7 0-15,-3 2-1 16,-18 4 0-16,-7-1 0 15,-10 4 1-15,0-3-2 16,-8 0 1-16,-3-4-3 16,18-2 0-16,3-1-6 15,11 0 1-15,10-2-6 16,4-1 0-16</inkml:trace>
  <inkml:trace contextRef="#ctx0" brushRef="#br0" timeOffset="177997.37">9123 15008 46 0,'28'-13'23'0,"-17"-34"-21"0,-15 28 41 0,-3-6-41 16,0-6 1-16,-18-4 0 15,-17-2 0-15,-22-1-5 16,-20 7 1-16,-8 9 3 16,-14 6 0-16,-7 19-3 15,-10 16 1-15,6 12-3 16,5 23 1-16,-1 15-3 16,14 12 1-16,14 13-1 15,4 19 1-15,28 13 0 16,21-14 1-16,29-2 1 15,17-19 1-15,32-19 4 16,28-22 1-16,32-34 1 16,21-35 0-16,35-43 0 15,18-29 0-15,-32-7-2 16,-28 4 1-16,-32 10-6 0,-28 12 1 16,-28 6-7-1,-32 15 1-15,-28 8-9 0,-36 2 0 16</inkml:trace>
  <inkml:trace contextRef="#ctx0" brushRef="#br0" timeOffset="178524.07">10146 14547 30 0,'-7'-4'15'0,"7"11"4"0,-4-1 16 16,1 3-29-16,-8 4 0 16,1 12 2-16,-4 10 1 15,-1 15-12-15,-6 22 1 16,-3 22 6-16,-1 9 1 16,4 4-4-16,-4-4 0 15,4-8-4-15,0-17 0 16,-1-15-9-16,12-19 0 15,10-29-5-15,7-8 1 16</inkml:trace>
  <inkml:trace contextRef="#ctx0" brushRef="#br0" timeOffset="179125.06">10167 15346 38 0,'14'63'19'0,"-10"3"-16"15,-4-54 29-15,0 1-32 16,0-7 0-16,0 0 0 16,0 1 1-16,0-7-2 15,0 0 0-15,3-13-2 16,4 1 1-16,0-10-3 16,-3 0 1-16,3 0-3 0,4 3 1 15,3-6 0 1,3 3 1-16,1 3 2 0,0 0 0 15,-1 13 3-15,1 3 0 16,3 6 2-16,-3 3 0 16,-1 4 0-16,1-1 0 15,3 7 1-15,-7 6 1 16,-3 6 0-16,-1-3 1 16,4 0-1-16,1 0 1 15,2 0 0-15,4-6 0 16,8-6 0-16,2-7 0 15,8-9-1-15,-4-13 0 0,1-12-1 16,3-16 1-16,-1-12-2 16,1-10 1-16,-4-10-1 15,-10-21 0-15,-7 0-1 16,-1-3 0-16,-3-10-1 16,-6 13 1-16,-8 6-2 15,-4 6 0-15,-3 26 0 16,-4 15 0-16,1 28-1 15,-4 16 0-15,-4 28 0 16,0 19 1-16,4 25 0 16,4 19 1-16,3 19 0 15,0 9 0-15,7-3 0 32,3-6 1-17,4-19-2-15,0-25 1 0,4-19-6 0,-1-32 1 0,-3-21-10 16,1-19 1-16</inkml:trace>
  <inkml:trace contextRef="#ctx0" brushRef="#br0" timeOffset="179322.68">10601 15246 45 0,'14'50'22'0,"11"-31"-14"0,-18-19 34 16,3 0-40-16,8-3 0 15,3-7 1-15,7 1 0 16,8-4-5 0,6 4 0-16,0 3-3 0,-3 3 1 0,0 3-12 15,-11 0 1-15</inkml:trace>
  <inkml:trace contextRef="#ctx0" brushRef="#br0" timeOffset="179664.06">11095 15465 43 0,'32'10'21'0,"17"-20"-14"16,-31 4 29-16,3-6-35 16,0-1 0-16,-3 0 2 15,-1 1 0-15,-3-4-4 16,-3-6 1-16,0 7 1 0,-1-7 1 15,-3 0-3 1,-7 0 1-16,4 3-2 0,-4 3 0 16,-4 7-1-16,-3 12 1 15,-3 6 0-15,-1 10 0 16,0 3 1-16,8 6 0 16,3 7 1-16,7-1 1 15,3-5 0-15,-2-4 0 16,6-10-2-16,7-2 1 15,4-7-6-15,-1-6 0 16,4-9-8-16,-3-7 1 0</inkml:trace>
  <inkml:trace contextRef="#ctx0" brushRef="#br0" timeOffset="179904.81">11575 15503 45 0,'10'16'22'0,"-6"-57"-27"15,-4 25 37-15,3-3-31 16,-3-6 1-16,0 0 2 16,4-3 0-16,-1 0-4 15,4 0 1-15,8 3 3 16,6 9 1-16,10 0-2 16,5-3 0-16,-1 4-3 15,-3-1 0-15,3-3-6 16,0 3 0-16,1 4-10 15,6-4 0-15</inkml:trace>
  <inkml:trace contextRef="#ctx0" brushRef="#br0" timeOffset="180295.57">12224 15572 45 0,'7'85'22'0,"-21"9"-16"0,10-69 34 0,1 9-38 15,-1-5 0 1,-3-1 1-16,4-9 0 0,-1-10-4 16,4-12 1-16,0-19 2 15,0-9 1-15,0-16-3 16,0-10 1-16,-4-9-2 15,-3-6 1-15,0 0-2 16,7 0 0-16,4 15 0 16,10 7 0-16,11 9 0 15,6 10 1-15,1 12 1 16,0 16 0-16,0 9 0 16,-8 7 1-16,1 6-1 15,-7 3 1-15,-4-3-2 16,-7-4 1-16,-7 4-1 15,0 0 0-15,-4-3-5 16,-3-4 0-16,-3-12-9 0,-1-9 1 16</inkml:trace>
  <inkml:trace contextRef="#ctx0" brushRef="#br0" timeOffset="180625.77">12746 15277 43 0,'25'69'21'0,"-18"-6"-16"0,-4-47 31 0,-3-1-34 15,0 1 0-15,0-3 1 16,0-7 1-16,0-16-5 16,0-5 0-16,0-7 3 15,0-6 0-15,0-7-2 16,0-3 1-16,4 10-1 15,-1 0 1-15,4 3-1 16,4 6 1-16,6 10-1 16,5-1 1-16,-1 7-1 15,4 3 1-15,-8 3-3 16,4 0 1-16,-3 4-5 16,0-1 1-16,3 0-9 15,-7 0 1-15,0 1-2 16,0-1 0-16</inkml:trace>
  <inkml:trace contextRef="#ctx0" brushRef="#br0" timeOffset="180940.89">13088 15359 45 0,'21'15'22'0,"18"11"-22"0,-25-23 45 16,7 0-44-16,8-3 1 16,2-6 0-16,-6 2 1 15,7-8-5-15,-4-4 1 16,-3-3 2-16,-8-3 0 15,-6 0-2-15,-11-3 1 16,-7 7-1-16,-7 2 0 16,-4 6 1-16,-3 10 0 0,3 13 0 15,1 9 0 1,3 9 0-16,6 10 0 0,5 0 1 16,6 3 0-16,5-3-1 15,9-4 1-15,8-12-1 16,10-9 0-16,0-13-1 15,-3-3 1-15,7-16-5 16,0-15 1-16,3-13-10 16,0-12 0-16,4-13-1 15,0-10 1-15</inkml:trace>
  <inkml:trace contextRef="#ctx0" brushRef="#br0" timeOffset="181180.44">13878 14057 40 0,'0'-50'20'0,"-24"19"-24"16,13 31 39-16,-3 9-32 0,-7 13 1 16,-7 10 0-16,-4 18 0 15,4 25-6-15,-1 22 1 16,5 16 3-16,2 19 0 16,5 3-2-16,3-10 1 31,3-6-1-31,4-12 1 0,4-22-3 0,3-23 1 15,0-12-4-15,0-15 0 16,0-23-5-16,-8-12 1 16,-2-6-5-16,3-9 1 15</inkml:trace>
  <inkml:trace contextRef="#ctx0" brushRef="#br0" timeOffset="181348.79">13374 15051 34 0,'-25'4'17'0,"29"33"-11"0,3-24 31 0,7 2-30 16,7-2 0-16,11-4 7 15,3-9 0-15,18-12-17 16,17-16 0-16,19-4 10 16,-1-5 1-16,-14-4-8 15,-7 6 0-15,-11 10-10 16,-17 6 1-16,-11 13-10 16,-17 9 0-16</inkml:trace>
  <inkml:trace contextRef="#ctx0" brushRef="#br0" timeOffset="181857.01">15836 15619 57 0,'-7'60'28'0,"7"-51"-34"16,0-9 47-16,0-6-40 16,7-10 1-16,0-9-1 15,0-10 0-15,0-12-2 16,0-3 1-16,8-9 0 15,-1 5 1-15,3 14-1 16,8 5 1-16,3 7-1 16,4 3 1-16,3 9-1 0,-3 7 1 15,0-4-3-15,-4 4 1 16,-3 6-5-16,-1 3 0 16,-2 3-11-16,-1 0 1 15</inkml:trace>
  <inkml:trace contextRef="#ctx0" brushRef="#br0" timeOffset="182457.46">16267 15472 59 0,'14'44'29'0,"42"-26"-26"0,-38-18 50 0,10 0-52 15,0 0 1 1,8-3 0-16,-5-3 0 0,1-3-3 15,-7-7 0-15,-4-9 1 16,-3 0 1-16,-8-4-3 16,-6 1 1-16,-8 3-1 15,-6 3 0-15,-5 10 0 16,-6 9 0-16,-3 9 0 16,-1 13 0-16,7 12 1 15,8 3 1-15,3 10-1 16,7 7 1-16,10-8-1 15,8-2 0-15,10-9-3 16,14-10 1-16,8-13-4 16,3-15 1-16,3-13-6 15,4-6 0-15,4-16-3 0,-4-6 0 16,0-3 5 0,-60 113 10-1,70-186 1-15,-13 76 1 16,-15 13 6-16,-17 2 1 15,-15 20 4-15,-13 9 1 16,-12 9-9-16,-13 3 1 16,-7 1-5-16,-4-1 1 15,4 4-1-15,7-4 0 16,10 0 0-16,4 1 1 16,10-1-1-16,15-2 0 15,10 5 0-15,7 1 1 16,1 2-1-16,-1 4 0 0,-7 3-1 15,-7-3 0-15,-7 3-2 16,-7 0 1-16,-7 0-5 16,0-3 1-16,-4-4-9 15,-3-5 1-15,4-7-2 16,3-6 1-16</inkml:trace>
  <inkml:trace contextRef="#ctx0" brushRef="#br0" timeOffset="182697.81">17350 15352 46 0,'17'10'23'0,"-6"21"-32"0,-4-21 46 15,-7 8-38-15,3 8 1 16,-3-1 3-16,0 3 0 16,0 0-3-16,0 0 1 15,4 1 1-15,7-8 0 16,6-8 0-16,11-10 0 15,1-12-2-15,-1-7 1 16,0-18-3-16,0-13 0 16,1-13-8-16,-1-3 1 15,0-25-5-15,-3-6 1 16</inkml:trace>
  <inkml:trace contextRef="#ctx0" brushRef="#br0" timeOffset="182950.73">17921 14308 41 0,'14'60'20'0,"-10"25"-19"16,-4-54 34-16,0 13-34 15,-4 18 1-15,-6 26 2 16,-4 13 0-16,-8 2-4 16,-2 10 0-16,-1 0 3 15,4-3 1-15,0-10-2 16,7-12 1-16,-1-13-2 15,8-15 0-15,4-16-6 16,10-19 1-16,7-16-10 16,7-18 1-16,0-16-2 15,8-19 0-15</inkml:trace>
  <inkml:trace contextRef="#ctx0" brushRef="#br0" timeOffset="183178.12">18263 14346 45 0,'25'0'22'0,"-14"6"-23"0,-11 10 44 15,-7 6-42-15,-8 22 0 16,-6 12 0-16,-3 19 1 16,-5 29-3-16,-2 15 1 15,2 6 1-15,8-8 0 16,7-5-1-16,4-21 0 15,-1-22-4-15,7-15 1 0,4-23-11 16,0-25 1-16,0-21-2 16,4-17 1-16</inkml:trace>
  <inkml:trace contextRef="#ctx0" brushRef="#br0" timeOffset="183343.37">17836 15124 47 0,'8'81'23'0,"20"-31"-15"15,-18-37 47-15,4-4-51 16,11-6 1-16,28-9 0 16,14-10 0-16,14 1-9 15,0-4 0-15,-10-3-2 16,3 0 0-16,-3 9-13 16,-1 1 1-16</inkml:trace>
  <inkml:trace contextRef="#ctx0" brushRef="#br0" timeOffset="183749.94">19689 15343 53 0,'-11'47'26'0,"-14"6"-26"15,22-37 38-15,-1 0-39 16,1 3 1-16,-1-7-9 16,1-2 1-16,6-4-1 15,4-6 0-15,4-16-6 0,-1-12 1 16</inkml:trace>
  <inkml:trace contextRef="#ctx0" brushRef="#br0" timeOffset="183899.23">19614 14857 27 0,'11'-3'13'0,"10"19"-9"0,-14-13 23 15,4 6-30-15,6 13 1 0,5-3-8 16,-1-3 1-16,7-1 6 15,7 1 0-15</inkml:trace>
  <inkml:trace contextRef="#ctx0" brushRef="#br0" timeOffset="184199.04">19854 15550 27 0,'11'0'13'0,"17"-31"-21"16,-17 9 23-16,3-10-17 16,0-5 0-16,4-1 3 15,-4 4 1-15,0 2 1 16,0 7 1-16,4 10 0 16,-1 15 1-16,1 12 1 0,-1 13 1 15,1 10-1-15,-4 5 1 16,-3 4-3-16,-1 0 1 15,1 3-2-15,0-9 0 16,-1-7-2 0,4-6 0-16,4-6-6 0,3-9 1 15,0-10-9-15,7-16 0 16</inkml:trace>
  <inkml:trace contextRef="#ctx0" brushRef="#br0" timeOffset="185352.97">22080 15202 62 0,'43'9'31'0,"-26"-15"-26"15,-17 6 31-15,0 0-36 0,-10-3 1 16,-8 3 0-16,-7 6 0 15,-3 4-2-15,-4-1 0 16,-3 4-1-16,3-1 1 16,1 1-1-16,6-1 0 15,7 1 0-15,8-1 0 16,10 4 0-16,10 3 1 16,12 0 1-16,-1-1 1 15,7 4 0-15,-7 0 0 16,0 0-1-16,-3-6 1 15,-8 0-2-15,-10-4 1 16,-7 7-1-16,0 3 1 0,-10 3-1 16,-4 0 1-16,-4-3-1 15,0 0 0-15,8-3 1 16,6-3 1-16,7-1 0 16,8-2 1-16,10-4 0 15,7-3 0 16,11-2 0-31,7-8 0 16,10-5-1-16,8-10 1 0,-4-6-1 0,-4-3 0 0,0-7-1 16,-3 4 0-16,-7-7-1 15,-7 4 0-15,-8 3-1 16,-9 5 1-16,-8 1-2 16,-4 7 0-16,-10 2 0 15,-4 13 1-15,-3 3-1 16,4 6 1-16,-1 10 1 0,1 9 0 15,-1 0 1-15,4 3 1 16,3 7 0-16,4-4 0 16,0 0 0-16,11-2 1 15,14-8-3-15,6-5 1 16,1-6-9-16,11-10 0 16,2-16-6-16,-2-3 0 15</inkml:trace>
  <inkml:trace contextRef="#ctx0" brushRef="#br0" timeOffset="185938.07">22853 15597 42 0,'-7'53'21'0,"-11"-6"-20"0,15-40 32 0,-1-1-31 15,1 0 0-15,-1-3 2 16,4-3 0-16,7-6-5 15,4-6 1-15,-1-7 1 16,1-3 1-16,0 0-3 16,-1 0 0-16,1-9-4 15,6-1 1-15,5-2-1 16,6-1 0-16,-4 10 1 16,1 3 0-16,-7 6 2 15,-1 10 0 1,-6 9 2-16,0 10 0 0,-4 6 1 15,0 0 0 1,-4 6 0-16,1 0 0 16,3 3-1-16,0 3 1 0,7 1 0 0,7-4 1 15,7-6-1-15,15-10 1 16,6-9 0-16,4-12 1 16,18-13-1-16,6-19 1 15,4-21-1-15,0-20 0 16,-10-15 0-16,-15-19 1 15,-13-10-2 1,-11 10 0-16,-11-6 0 0,-18 6 0 16,-10 9-1-16,-10 7 1 15,-12 22-1-15,1 21 1 16,-11 23 0-16,0 31 0 16,-6 37-1-16,6 32 0 0,4 34 0 15,6 35 0 1,1 0-1-16,10-3 1 0,4-16-1 15,7-19 0-15,0-25-4 16,4-25 1-16,-8-22-5 16,1-12 1-16,-8-13-6 15,-7-10 0-15</inkml:trace>
  <inkml:trace contextRef="#ctx0" brushRef="#br0" timeOffset="186719.18">23093 15208 44 0,'49'35'22'0,"29"-13"-21"0,-57-16 41 16,11 0-41-16,0 4 0 15,-1-1 0-15,5 0 1 16,6 4-3-16,11 0 1 16,0-4-2-16,3 0 0 15,1-2-2-15,-4-7 1 16,-8 0 0-16,-2 0 0 31,-8-4 0-31,-3 1 0 0,-8 3 3 0,-2 0 1 16,-5 0 0-1,1 0 0-15,-4 0-1 0,0-3 1 16,-7 0-1-16,-3 3 1 0,-4 0-1 16,0 0 1-16,0 0 1 15,-4 0 0-15,1-3 1 16,3 6 0-16,0 0 0 15,0-3 0-15,0 6 0 16,-4 4 0-16,-3-1-2 16,4 1 0-16,3 2-1 15,0 1 0-15,0-7 0 16,0-3 1-16,0 3 0 16,0-6 0-16,0 0-1 15,0 0 1-15,0 0 0 16,3 4 0-16,-3-4-1 15,0 0 0-15,0 0 0 0,7 0 0 16,-3-4 0 0,3 1 0-16,-4-6-1 0,4 6 1 31,-3-7 0-31,-1 4 1 0,1 0-1 0,-1 3 0 31,-3-4 0-31,4 4 0 0,3 0 0 0,0-3 1 16,4 0-1-16,3-1 0 15,3 1-1-15,-3-3 1 16,4-1 0-16,-7-2 0 16,-4 2-1-16,0 1 1 0,-11 0-1 15,-6-1 1-15,-4 7 0 16,-1 9 0 0,-2 1-1-16,-1 8 1 31,-3 7 0-16,0 13 0-15,3 5 0 0,4 7 0 0,4 10 0 16,6-7 0-16,11-9 0 0,7-7 1 0,0-12-1 16,11-9 0-1,3-7-1-15,4-12 0 0,-4-7-5 16,-3-9 0-16,0-3-10 16,-1-9 1-16</inkml:trace>
  <inkml:trace contextRef="#ctx0" brushRef="#br0" timeOffset="187065.19">24208 15541 43 0,'-7'47'21'0,"3"0"-15"0,4-41 29 15,0 3-34-15,0-2 0 16,4-1 0-16,3-3 1 16,0-3-3-16,3-6 1 15,4-7 0-15,0-2 0 16,1-4-2-16,-1-6 1 15,0-7-1-15,0-5 0 16,0 2 0-16,4 7 0 16,-1 3 0-16,-3 6 1 15,4 3 1-15,-4 10 0 16,0 6 0-16,0 6 0 16,4 4 0-16,-4 2 1 0,-3 7-1 15,-1 3 0-15,-3 0-1 16,0 6 0-1,0-6-3-15,1-3 0 16,-1-6-4-16,-4-7 0 0,4-3-4 16,7-3 1-16,7-3 0 15,8-3 1-15</inkml:trace>
  <inkml:trace contextRef="#ctx0" brushRef="#br0" timeOffset="187531.95">24910 15550 27 0,'35'-3'13'0,"14"-3"-11"15,-38 3 29-15,-1-7-30 16,1 1 0-16,-4-7 1 0,-7 0 0 16,-7 7-3-16,-4 0 0 15,-6 5 2-15,-4 8 1 16,-4 2-1-16,-7 6 0 16,4 1 0-16,3 3 0 15,4 6 0-15,4 6 0 16,6 0 0-16,7 3 0 15,8-6 0 17,10-3 0-32,11-3-1 0,6-6 1 0,5-1-1 0,6-5 0 15,-3-4 0-15,14 3 0 16,0-9 0-16,-4-7 0 0,-3-12 0 16,0-6 0-16,-7 0 0 15,-4-7 0 1,-14-2 0-16,-7-1 0 0,-10 1-1 15,-8 5 1-15,-6 10 0 16,-8 10 0-16,-7 9 0 16,-3 9 0-16,3 6 0 15,4 10 1 1,4 13 0-16,2-1 0 0,12 1 1 16,6-1 0-16,8-5 0 15,10-4 0-15,11-3-3 16,10 0 0-16,8-4-5 15,3-2 0-15,0-10-7 16,-18-6 0-16</inkml:trace>
  <inkml:trace contextRef="#ctx0" brushRef="#br0" timeOffset="187708.84">25718 15770 49 0,'14'37'24'0,"7"-24"-30"0,-21-13 44 16,-4 0-46-16,-6 0 1 15,-11-10-19-15,-11 4 1 16</inkml:trace>
  <inkml:trace contextRef="#ctx0" brushRef="#br0" timeOffset="194961.34">8580 3662 27 0,'60'-12'13'0,"14"2"-4"0,-53 1 14 0,0-4-20 16,-3-5 1-16,-4-8 2 16,-7 4 0-16,-7 4-8 15,-11-7 0-15,-10 6 5 16,-18-3 0-16,0 6-2 16,-17 4 1-16,-15 8-3 15,-10 4 1-15,-10 0 0 16,6 10 0-16,-7-7 0 15,-7 3 0-15,1 10-1 16,-1 3 1-16,0 0-1 16,25-7 0-16,-4 1-2 0,11-1 1 15,7 4-1-15,11 6 0 32,17 25 0-32,15 3 0 15,10 10 2 1,3 5 0-16,-3 30 1 0,0 2 0 15,-4 19 1-15,-13 22 0 16,-1 6 0-16,-14 19 1 16,-7 13-1-16,-10 18 0 15,-4 4-1-15,0 15 1 16,0 19 0-16,-7 6 0 16,-11 19 0-16,11 16 0 15,11 13 0-15,6 8 1 16,1 17-1-16,10 15 1 0,4 3 1 15,10 16 0-15,1 6-1 16,2 10 1-16,8-4 0 16,4 1 0-16,-4-4-1 15,10 10 0-15,4 0-1 16,4-4 0-16,10 1 0 16,0 0 0-16,3 2-1 15,5 14 0-15,-5-7 0 16,1-7 1-16,-4-8-1 15,-7-1 1-15,-3-37-1 16,-4-22 0-16,-4-26 0 16,-10-24 0-16,0-23-1 15,7-24 1-15,3-22 0 16,4-26 0-16,11-18 0 16,-1-10 1-16,12-15 0 0,13-16 0 15,18-3 1-15,0-13 1 16,21-9 0-16,21-7 1 15,18-5-1-15,-4-7 0 16,15-7-3-16,-1-2 1 16,4 0-4-16,-10-4 0 15,-8 1-13-15,0-10 0 16,1-13-2-16,-8-12 1 16</inkml:trace>
  <inkml:trace contextRef="#ctx0" brushRef="#br0" timeOffset="205007.87">17311 2565 11 0,'14'6'5'0,"-14"-22"-4"0,0 13 6 16,-4-13-7-16,-6 7 1 16,-8-10-1-16,-7-9 1 15,-10 3-2-15,-4 6 1 16,-10-12 0-16,-11-1 0 15,7-2 0-15,-7 6 0 16,-10 3 0-16,-4-4 0 16,-11-5 0-16,-3-1 1 15,3 7 0-15,-3-9 0 0,-15 2 0 16,-6 1 0-16,-7 5 0 16,10-5 0-16,-14-10-1 15,-14 9 0-15,-4 7 0 16,4 0 0-16,-14-3 0 15,-7 2 0-15,10-5 0 16,-17 12 1-16,-11-3-1 16,14-3 0-16,-17 3 0 15,-8 6 0-15,15 0 0 16,-18 0 0-16,-3 3 0 16,13 7 1-16,-17-7 0 15,0 7 0-15,4 0 0 16,-8 2 0-16,-3-2 0 15,11 6 0-15,-1-4-1 16,-3 14 0-16,11-7 0 16,-1 3 0-16,-6 6 0 15,13 4 0-15,-3-1-1 16,-7-2 1-16,22 9 0 16,-8-7 0-16,3 7 0 0,19 3 0 15,3 9-1-15,-4-3 1 16,4 7 0-16,10 9 1 15,22-3-1-15,-1 3 1 16,8 6 0-16,10-6 1 16,0 9 1-16,15-6 0 0,-5 0 0 15,22 3 0-15,7-3-1 16,4 3 1-16,0 4-1 16,-1-7 1-16,4 6-3 15,4-9 1-15,7 9-1 16,6-6 0-16,1-3-2 15,10 0 1 17,4 0-1-17,7-6 1-15,7 2-1 0,-4 1 1 0,11 0-1 0,11-3 1 0,0 5 0 16,10 1 0-16,10 0 0 16,15-6 1-16,-14 6 0 15,10 3 0-15,11-13 1 16,7 1 1-16,7-1-1 15,11 7 1-15,3 0-1 16,0-13 1-16,7 7 0 16,11-1 0-16,11 1-1 15,-5 2 0-15,12-5 0 16,10 5 0-16,10-5 0 16,-10-1 0-16,14-3 0 0,4-3 0 15,7-3-1-15,-8-3 1 16,15 0-1-16,7-13 1 15,-11-6-2-15,15 3 1 16,6-6 0-16,-10 0 0 16,17 0-1-16,8 0 1 15,-4-7 0-15,3 10 0 16,4 0 0-16,-3 0 0 16,3 0 0-16,0-6 1 0,0 3-1 15,3-7 0-15,-6 1 0 16,6 0 0-16,1-7-1 15,-11-3 1-15,3-6-1 16,8 0 0-16,-18 0 0 16,3 3 0-16,11 3 0 15,-21 0 0-15,7 7 0 16,7-1 0-16,-18-3 2 16,1-2 1-16,-1-1-1 15,-3 0 0-15,-21-3 0 16,6 0 1-16,-13 6-2 15,-4-2 1-15,-4-1 0 16,-27-13 0-16,-8-5-2 16,-3-1 1-16,-8-3 1 15,-13-6 0-15,-4 0 0 16,-14-6 1-16,-14-7-2 16,-15 4 0-16,-13 3 0 15,-22-7 1-15,-20 4-2 0,-8-4 1 16,-35-6-1-16,-29 4 0 15,-13-11 0-15,-29 11 1 16,-35-10-1-16,4 6 1 16,-22 3-1-16,-3 10 0 15,-7 9 0-15,-10 12 0 16,9-2 0-16,-6 6 0 0,7 9-1 16,0 13 1-16,-11 6-6 15,22 6 0-15,3 13-1 16,3 0 0-1</inkml:trace>
  <inkml:trace contextRef="#ctx1" brushRef="#br0" timeOffset="187571.44">13444 573 0,'0'0'0,"0"0"16,0 0-16,0 0 16,0 0-1,0 0-15,0 0 16,0 0 0</inkml:trace>
  <inkml:trace contextRef="#ctx0" brushRef="#br0" timeOffset="206036.16">18337 2019 49 0,'11'6'24'0,"14"-6"-18"0,-18 3 25 0,3 4-32 16,-3-4 0-16,0 3-3 0,0 4 0 16,1-10-1-16,-1 0 1 15,3 0-10-15,-10-7 1 16</inkml:trace>
  <inkml:trace contextRef="#ctx0" brushRef="#br0" timeOffset="206238.09">18733 1803 37 0,'28'9'18'0,"3"-6"-16"0,-23 4 27 0,-1-7-29 16,0 0 0-16,0 0-7 15,0 0 0-15,0 0 0 16,-7 0 0-16</inkml:trace>
  <inkml:trace contextRef="#ctx0" brushRef="#br0" timeOffset="206822.13">18140 2816 46 0,'0'12'23'0,"0"-12"-21"0,0 0 40 0,3-6-41 15,4-4 0-15,8 1 0 16,6-7 1-16,7-6-3 16,7-3 0-16,4-9 1 15,0-4 1-15,-4-3-1 16,0 1 0-16,-3 5-1 15,3 1 0-15,-6 9-1 16,-5 12 0-16,-3 7-1 16,1 9 0-16,-5 9 0 15,1-2 1 1,-4 9 0-16,7-4 0 31,0 7 1-31,1 10 1 16,2 5 2-16,4-18 0 0,8 6 1 0,3-6 1 0,3-10-1 0,0-18 1 15,-3-16-1-15,0 0 0 16,-7-7-4-16,-4-2 1 16,0-4-9-16,-7 4 0 15,-10 6-6-15,-11 6 0 16</inkml:trace>
  <inkml:trace contextRef="#ctx0" brushRef="#br0" timeOffset="207422.67">18916 2982 34 0,'145'-63'17'0,"45"-72"-18"0,-148 85 24 0,11-16-20 15,-3-15 0-15,-4-7 5 16,-15-25 1-16,-6-16-9 16,-14-2 0-16,-18-1 6 15,-18 13 0-15,-14 12-2 16,-21 16 1-16,-14 13-4 15,-4 15 1 17,-20 16-3-17,-19 22 1-15,-3 16-2 47,7 21 0-47,0 20 0 16,1 5 1-16,6 26-2 0,0 9 1 0,14 16 0 0,25 18 1 0,11 10 1 0,13 26 0 15,8 2 0-15,14 6 1 0,21-15 0 0,21-6 1 0,32-7-1 0,32-15 0 0,13-16 0 16,40-26 1 0,28-30-1-16,28-35 0 0,7-31 0 15,-7-23 0-15,-32-24 0 16,-21-19 0-16,-31-13 0 16,-33-16 0-16,-34-8 0 15,-33-7 0 16,-27 6-2-31,-15 6 1 16,-32 10-4-16,-24 6 0 0,-21 10-10 0,10 24 1 0,-10 26-3 16,21 25 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22:56.21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2942 4518 16 0,'7'7'8'0,"-3"2"10"16,3-9 8-16,-7 9-24 15,10-5 1-15,-6 5 1 16,3 0 1-16,-3 7-6 16,3 3 0-16,0 6 4 0,3 3 1 15,-6 0-2-15,3-6 1 16,-4-3-1-16,4-3 0 16,-7-7 0-16,4-9 1 15,3-12-1-15,4-17 1 16,-1-18-1-16,8-15 0 15,14-23-4-15,17-25 1 16,21 1-11-16,19-11 0 16,-12 4-2-16,-6 22 0 15</inkml:trace>
  <inkml:trace contextRef="#ctx0" brushRef="#br0" timeOffset="779.1">2992 7497 35 0,'56'-40'17'0,"-14"-45"-17"0,-24 54 31 0,7-7-29 16,-4-6 0-16,-7-3 1 16,-3 3 1-16,-8-3-5 15,-6 3 0-15,-15 0 3 16,-10 7 0-16,-15 11-2 15,-17 11 1-15,-21 15-1 16,-18 9 0-16,18 13 0 16,-14 16 0-16,3 9-1 15,4 22 0-15,7 19 0 16,21 9 1-16,21 16-1 16,11 3 1-16,28-6 0 15,21-7 0-15,25-21 1 0,14-20 0 16,28-21 1-16,25-28 1 15,25-23-1-15,31-21 0 16,-10-16-1-16,-36-10 1 16,-17-2-2-16,-28-4 1 15,-18 3-5-15,-18 1 0 16,-31-4-10-16,-29 0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23:0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6943 3706 22 0,'0'6'11'0,"0"-12"-4"0,0 6 12 0,0-6-15 16,0 6 1-16,10 0 1 16,1 0 1-16,10 6-8 15,11 0 1-15,14 4 6 16,14-7 0-16,17 3-1 16,26-6 0-16,27 0-1 15,22-6 1-15,17 3-3 16,22 3 1-16,-8 0-2 15,4 0 0-15,0 9 0 16,-32-6 0-16,-7 4 0 16,-7-1 0-16,-14-3-1 15,-10-3 1-15,-15 0-1 16,-17 0 1-16,-8 0-1 0,-13 0 0 16,-8 0-1-16,-6 6 0 15,-1-3 1-15,-3 4 0 16,-4-4-1-16,-6 3 1 15,-5-3 0-15,-6-3 0 16,-4 7-1-16,-7-4 1 16,0 3-4-16,-3-3 1 15,-7 10-10-15,-8-1 1 16,-14-2-3-16,11-1 1 16</inkml:trace>
  <inkml:trace contextRef="#ctx0" brushRef="#br0" timeOffset="184153.76">22334 2195 46 0,'14'-10'23'0,"-10"-5"-20"16,-8 5 42-16,4 1-43 15,0 9 1-15,0 0 1 16,-7 9 0-16,-10 1-5 15,-15 15 0-15,-10 3 3 0,-8 6 1 16,1 4-3 0,0 0 0-16,-4 6-1 0,10-7 1 15,4-2-1-15,4-4 1 16,14 0-1-16,7 1 1 16,7-1 0-16,14 0 1 15,11-2 0-15,13-4 0 16,8 3 0-16,11-9 0 15,-1 0 0-15,-7-1 1 16,-10 4-2-16,-14 10 1 0,-18-1-1 16,-22 16 0-16,-20 10-1 15,-14 5 1-15,-1 10-3 16,-6-12 0 0,-4-4-8-16,0-5 1 0,7-7-7 15,17-10 0-15</inkml:trace>
  <inkml:trace contextRef="#ctx0" brushRef="#br0" timeOffset="184646.66">22317 2941 54 0,'-11'13'27'0,"-14"34"-31"0,18-38 47 16,-3 7-42-16,-1-4 1 16,1-2 1-16,3-1 0 15,0-3-4-15,3-3 1 16,0 1 2-16,4-4 0 15,4-7-1-15,0 1 1 16,3-3-1-16,3-4 0 16,1-6-1-16,3 0 1 15,0 7-1-15,0-1 0 16,0-2 0-16,-7 2 1 16,4 1-1-16,-1-1 1 0,5 4-1 15,-1-1 1-15,0 1 0 16,-4 6 0-16,1 3-2 15,0 12 1-15,-4-2-1 16,0 8 1-16,-4 8-1 16,1 2 1-16,-1-3-1 15,4 3 1-15,0-9-2 16,4-3 0-16,-4-4-8 16,4-2 0-16,-1-14-8 15,4-2 1-15</inkml:trace>
  <inkml:trace contextRef="#ctx0" brushRef="#br0" timeOffset="184992.4">22814 2935 62 0,'14'3'31'0,"-10"-13"-38"0,-4 10 56 16,0 0-50-16,-4 0 1 16,-3 0 1-16,-3 0 0 15,-8 0-1-15,-3 0 0 0,-7 0 1 16,-1 4 1-16,1 18-1 16,3 6 1-16,4 0-2 15,4 6 0-15,6 1-1 16,4 3 0-16,11-1-1 15,6-5 0-15,8-14 0 16,6-18 0-16,5-9 1 16,-1-16 0-16,0 0-6 15,-3-10 1-15,0-5-10 16,-11 5 0-16</inkml:trace>
  <inkml:trace contextRef="#ctx0" brushRef="#br0" timeOffset="185354.06">22916 3060 47 0,'15'38'23'0,"6"-26"-14"16,-21-12 33-16,7 0-41 16,0 0 0-16,0-3 1 15,0-3 0-15,4 3-3 0,-1-7 1 16,4 4 1-16,0 3 1 15,0-10-2-15,4 10 1 16,-4 0-1-16,4 3 1 16,-1 0-1-16,5 3 0 15,-1 4 0-15,0-4 0 16,4 3 0-16,-1-3 1 16,5 3-1-16,-1 4 0 0,0-10-1 15,-3-6 1-15,-4 2-1 16,0-11 1-16,-7-4-1 15,0-6 0-15,-3 0-1 16,-4-7 0-16,-7-8-7 16,-4 2 0-16,-6 0-7 15,-4-6 0-15</inkml:trace>
  <inkml:trace contextRef="#ctx0" brushRef="#br0" timeOffset="185863.3">23555 2179 49 0,'7'38'24'0,"0"21"-23"0,-3-34 40 16,-4 29-40-16,7 21 0 16,-4 6 0-16,1 7 1 15,-8-9-3-15,4-7 1 16,0-19 1-16,-3-18 0 16,3-7-2-16,7-13 0 15,0-8-4-15,0-7 0 0,0-10-4 16,-4-9 0-16,-3-2-3 15,0 2 0 1,0-3 3 0,7 12 0-16,1 1 7 15,2 6 1-15,1 0 7 16,3 3 0-16,7 3 5 16,4 6 1-16,6 1-1 15,1-1 1-15,-4 4-3 16,-3 2 1-16,-7 4-4 15,-8-3 1-15,-13 6-4 16,-11 9 1-16,-11-6-6 16,-3-3 0-16,-4 3-8 15,0-6 1-15,8-3-9 16,2-13 0-16</inkml:trace>
  <inkml:trace contextRef="#ctx0" brushRef="#br0" timeOffset="186286.16">24091 2919 60 0,'21'19'30'0,"-17"-29"-38"0,-4 10 52 16,-7 0-44-16,-4 4 0 15,-6-1 0-15,3 6 0 0,-4 4 0 16,0 2 0-16,-3 1 0 15,0 0 0-15,0 6-1 16,-4-4 1-16,7-2-2 16,8 3 0-16,3 0-2 15,7-10 1-15,7 1-2 16,0-4 1-16,3-6 0 16,1-6 0-16,3-4 0 15,-3-5 1-15,-1-7 0 16,1-4 1-16,-4 8 1 15,4-1 0-15,-1 9 2 16,1 14 0-16,-1 2 2 16,1 13 0-16,-1-1 0 15,5 4 1-15,-1 4-1 16,3 5 0-16,1-3-5 0,0 0 0 16,3-3-10-1,0-12 1-15,-3-10-3 0,3-3 1 16</inkml:trace>
  <inkml:trace contextRef="#ctx0" brushRef="#br0" timeOffset="186574.94">24310 2195 48 0,'11'0'24'0,"-19"75"-30"0,5-50 50 0,-4 28-44 16,0 26 1-16,0 12-1 15,0 9 0-15,0 13-3 16,3-13 1-16,4-3-3 15,0-9 0-15,4-25-9 16,3-22 1-16</inkml:trace>
  <inkml:trace contextRef="#ctx0" brushRef="#br0" timeOffset="186778.67">24433 2195 49 0,'25'37'24'0,"-18"73"-20"0,-7-66 41 16,0 16-44-16,4 21 0 15,-1 26 0-15,-3 9 1 16,7 0-5-16,0-19 0 16,0-16-6-16,0-18 0 15,0-16-7-15,-7-12 1 16</inkml:trace>
  <inkml:trace contextRef="#ctx0" brushRef="#br0" timeOffset="187772.8">26296 3092 46 0,'-7'43'23'0,"3"30"-18"0,1-61 39 16,3 4-41-16,0-4 0 15,0-2 2-15,0-1 1 16,0-6-8-16,0-3 0 0,3-19 4 15,1-3 1-15,0-3-2 16,-1-9 0-16,4-1-1 16,4-8 0-16,-1 8 0 15,4 7 0-15,-3 3 0 16,0 9 1-16,3 3-1 16,0 1 0-16,0 24 0 15,0 1 1-15,-3 6-1 16,-1 0 0-16,1-7-1 15,3 1 0-15,-7 2 1 16,0-2 0-16,0-4-1 16,0 1 1-16,-3-10 0 15,3 3 0-15,-4-3-1 16,4 0 0-16,0-3 0 16,0 3 1-16,4-10 0 15,0 10 0-15,3-9 0 0,0 9 0 16,3-6 0-1,1-1 0-15,3 4 0 0,-3-3 1 16,-1 0-2-16,-2-1 1 16,-5 7 0-16,1 0 0 15,-1 4 0-15,-3 2 0 16,-3 3 0-16,-1 1 1 16,5-1-1-16,-1 1 1 15,3-1 0-15,4 0 1 16,4-2-1-16,0-1 1 15,3-3-1-15,0-3 1 16,0-3-1-16,0-3 1 0,-3-4-2 16,-4-5 0-1,-3-4-1-15,-8-3 1 0,-3 6-2 16,-3-9 1-16,-5 6-1 16,1 13 1-16,-3 12-1 15,-1 13 1-15,1 6 0 16,3 10 0-16,7 2 1 15,3 7 0-15,1 0 0 16,3-10 0-16,3 4 0 16,4-10 1-16,4-9-1 15,10-9 1-15,4-10-2 16,7-4 0-16,0-18-4 16,-1-6 0-16,-2-9-13 15,-5-10 1-15</inkml:trace>
  <inkml:trace contextRef="#ctx0" brushRef="#br0" timeOffset="188013.92">27326 2044 54 0,'4'0'27'0,"3"53"-27"0,-7-27 39 15,0 21-39-15,-4 25 1 16,1 25 0-16,-1 19 0 15,-3 9-2-15,4 1 1 16,-1 6-1-16,4-23 1 16,0-5-2-16,0-23 0 0,-3-18-3 15,6-22 0-15,8-19-7 16,-1-22 0-16,4-22-2 16,4-10 0-16</inkml:trace>
  <inkml:trace contextRef="#ctx0" brushRef="#br0" timeOffset="188236.8">27700 2025 41 0,'14'-12'20'0,"-3"43"-18"16,-11-6 38-16,0 7-38 15,-4 18 0-15,-3 12 0 16,-7 14 1-16,0 27-5 15,-4 4 1-15,1-1 0 16,3 1 0-16,3-13-4 0,4-12 0 16,3-16-9-16,1-16 1 15,-1-25-1-15,1-19 1 16</inkml:trace>
  <inkml:trace contextRef="#ctx0" brushRef="#br0" timeOffset="188416.26">27372 2928 44 0,'42'4'22'0,"18"-1"-24"0,-42-3 46 16,10-3-45-16,15-1 1 0,2-5-5 16,5-7 1-16,-8 7-6 15,0 0 0-15,-3 2-3 16,4 1 0-16</inkml:trace>
  <inkml:trace contextRef="#ctx0" brushRef="#br0" timeOffset="189047.34">28060 2947 26 0,'3'35'13'0,"1"34"-3"16,-4-57 20-16,0 4-30 15,-4-3 1-15,1-4-1 16,-1-3 0-16,-3-3-1 15,4-9 0-15,3-10-4 0,0-2 0 16,3-8-1-16,1 1 0 16,3 7 1-16,4-1 0 15,6 0 3-15,4 3 0 16,8 7 6-16,6-1 0 16,4 4 2-16,-1-3 1 15,1-1 1-15,21-5 0 16,7-7-3-16,11 3 0 15,-8-3-2-15,-10 9 1 16,-10-2-1-16,-11 5 0 16,-8 7-3-16,-6-3 0 15,-11 6 0-15,-7 0 0 16,-28 9-4 0,0 10 0-16,0 13 0 15,7-4 1-15,7 6-1 16,7 10 1-16,10 13 2 15,11 8 0-15,11-5 3 16,3 9 1-16,-3-6 0 16,-7 3 0-16,-8 3 0 15,-6-4 1-15,-7 1-2 16,-15 10 1-16,-17-17-2 16,-18-9 1-16,-11-9-1 15,-10-13 1-15,7-12-2 16,0-22 0-16,-7-16 0 15,0-10 0-15,11-12 0 16,14 4 1-16,17-1 2 16,18-6 1-16,17 0 1 0,12 6 0 15,16 13 0-15,19-7 0 16,17 10-1-16,7 3 1 16,-3 0-5-16,-11 13 0 15,-18 0-7-15,-7 9 0 16,-10 6-11-16,-11 0 0 15</inkml:trace>
  <inkml:trace contextRef="#ctx0" brushRef="#br0" timeOffset="189410.54">29471 3208 47 0,'32'40'23'0,"-29"-18"-19"0,-3-22 30 16,4 7-43-16,-8-4 0 15,-10 3-17-15,-25 0 0 16</inkml:trace>
  <inkml:trace contextRef="#ctx0" brushRef="#br0" timeOffset="191104.31">27894 5428 26 0,'-7'-16'13'0,"-3"-12"-3"15,6 22 14-15,-3-4-25 16,-4 1 1-16,-10-4 0 15,-7 1 1-15,-14 2 0 16,-8-2 0-16,-13 2 0 16,-11-9 0-16,7 1 2 15,-25-7 0-15,-10 6-1 16,-22-3 0-16,11 0-1 16,-28 0 1-16,-7 0-1 15,0 6 0-15,-18 10-1 16,-10 6 0-16,10 6 0 15,-25 10 1-15,-3 15 0 16,7 13 1-16,-14 9 0 16,7 13 0-16,0 16 0 0,-7 6 0 15,14 9 0-15,0 19 1 16,4 6-1-16,3 7 0 16,17 6-1-16,5 15 1 15,10 16 0-15,3 13 0 16,21 0-1-16,15 12 0 15,10 7-1-15,8-7 1 16,6 10-1-16,14 9 1 16,15-3-1-16,14 9 1 15,10-6-1-15,21 7 1 16,18-1-1-16,14-9 1 16,15-6 0-16,3-7 0 0,17-3 0 15,22-6 0-15,24-3 0 16,0 0 0-16,22-16-1 15,17 4 1-15,11-14-1 16,13 4 1-16,19-19-1 16,6-9 1-16,22-3 0 15,3-16 0-15,11-10 0 16,0-15 1-16,14-10-1 16,10-18 0-16,-7-16-1 15,19-10 0-15,-16-9-1 16,19-3 0-16,-14-16-1 15,10-15 1-15,-22-16 0 16,12-9 0-16,-18-23 0 16,3-9 1-16,4-12 0 15,-21-7 0-15,-1-12 0 0,-13-19 0 16,-14-10-1-16,-8-15 1 16,-10-6 0-16,-7-13 0 15,-29-9 0-15,-10-23 0 16,-17-8-1-16,-12-10 1 15,-20-10 0-15,-22-12 0 16,-20 0-1-16,-22 6 1 16,-21 0-1-16,-21-2 1 15,-8-1 0-15,-17 6 0 16,-24 4 0-16,-29-1 0 16,7 10 1-16,-21 6 0 0,-17 7 0 15,-12 12 0-15,-9 9-1 16,-19 19 1-16,1 16-1 15,-11 16 1-15,-7 15-2 16,3 9 0-16,-10 23-7 16,0 19 0-16,-10 11-9 15,-15 17 0-15</inkml:trace>
  <inkml:trace contextRef="#ctx0" brushRef="#br0" timeOffset="193191.4">22797 8482 27 0,'21'19'13'0,"7"-10"-10"16,-18-6 14-16,1 7-15 16,0 2 1-16,6 4 4 15,4 0 0-15,4 6-6 16,10 0 0-16,1 3 5 0,3 3 0 16,6 3-1-16,8 1 0 15,7-1-3-15,-3-6 1 16,6 6-2-16,4 1 1 15,11 5-1-15,7-2 0 16,6-4 0-16,-6 1 1 16,7 2-1-16,3 4 1 15,14-1-1-15,1 4 0 16,-5-3-1-16,12 6 1 16,13 6-1-16,4-9 1 15,-7 2-1-15,7 4 1 16,18 1 0-16,-11-11 0 15,7 4 0-15,1 3 0 0,6-7-1 16,-11-5 1-16,8-4 0 16,7-3 0-16,-4-6-1 15,0 0 0-15,8 0 1 16,2-4 0-16,-13-5-1 16,10-1 1-16,-3 0 0 15,-7-9 0-15,7 0 0 16,-4-3 1-16,4-6-2 15,-11-4 0-15,0 1 0 16,4-1 0-16,-1-6 0 16,-13-6 0-16,-8 10-1 15,-3-4 0-15,0-6 0 16,0-10 1-16,-24 1-1 16,3 2 1-16,-8-5 0 15,1-4 0-15,-7 3-3 16,-11 1 1-16,-7 2-14 15,-10 1 1-15,-19 2-2 16,5 4 1-16</inkml:trace>
  <inkml:trace contextRef="#ctx0" brushRef="#br0" timeOffset="194000.9">23234 8215 40 0,'-4'0'20'0,"4"10"-12"0,0-7 34 15,0-3-40-15,4-6 0 16,-1-4 1-16,5 1 1 16,-1-4-6-16,7-2 1 15,0-4-1-15,3 3 0 16,5 0-13-16,2-5 1 16</inkml:trace>
  <inkml:trace contextRef="#ctx0" brushRef="#br0" timeOffset="194201.66">23841 7946 40 0,'31'9'20'0,"5"-12"-16"0,-26 6 23 0,4-6-28 16,4-3 0-16,-7-7-3 15,3 1 1-15,7-1-6 16,7 1 0-16</inkml:trace>
  <inkml:trace contextRef="#ctx0" brushRef="#br0" timeOffset="194411.02">24829 7880 34 0,'31'9'17'0,"5"-18"-12"0,-29 6 22 16,14-4-28-16,7-2 1 16,0-3-11-16,-3-1 0 15,3 4 6-15,4-1 1 16</inkml:trace>
  <inkml:trace contextRef="#ctx0" brushRef="#br0" timeOffset="194603.98">25788 7754 24 0,'35'0'12'0,"-10"-3"-5"16,-14 3 16-16,6-3-25 16,8 3 0-16,3-3-14 15,7 0 0-15</inkml:trace>
  <inkml:trace contextRef="#ctx0" brushRef="#br0" timeOffset="194848.95">26758 7770 39 0,'14'0'19'0,"39"6"-25"0,-35-9 33 15,3 3-30-15,4 0 1 16,6 0-11-16,8 0 0 0,0 0 11 16,0-3 0-16</inkml:trace>
  <inkml:trace contextRef="#ctx0" brushRef="#br0" timeOffset="195100.03">27725 7783 31 0,'32'9'15'0,"-1"7"-9"16,-20-13 27-1,3 6-31 1,4 4 0-16,3-4-1 15,0 1 0-15,7-1-6 16,0 0 1-16,4 1-6 16,-4-4 0-16,4-3-2 0,0-3 1 15</inkml:trace>
  <inkml:trace contextRef="#ctx0" brushRef="#br0" timeOffset="195307.48">28480 7955 30 0,'28'16'15'0,"-7"-7"-13"0,-14-9 29 0,4 0-31 16,-1 0 1-16,1 0-1 15,0 0 0-15,-1-3-5 16,4 3 1-16,4 3-6 15,3 0 1-15</inkml:trace>
  <inkml:trace contextRef="#ctx0" brushRef="#br0" timeOffset="195504.81">29129 8319 13 0,'14'9'6'0,"4"-15"1"0,-11 6 1 15,0 0-12-15,3 3 0 16,1 0-4-16,-1 0 0 16</inkml:trace>
  <inkml:trace contextRef="#ctx0" brushRef="#br0" timeOffset="195697.73">29496 8607 20 0,'7'32'10'0,"25"-20"-12"0,-25-9 18 0,3 1-15 15,-3-1 0 1,4 3 3-16,-1 0 1 0,1 1-6 15,0-4 1-15,-1 0-6 16,1-9 1-16</inkml:trace>
  <inkml:trace contextRef="#ctx0" brushRef="#br0" timeOffset="204573.71">3567 5650 40 0,'35'-50'20'0,"-35"22"-7"0,0 19 20 15,0 2-30-15,-4-2 0 16,-3-4 1-16,-7 1 1 16,-7 2-7-16,-18 7 0 15,0 6 4-15,-10 4 0 16,-11 8-2-16,0 7 0 16,11 10-2-16,-1 5 1 15,1 13-1-15,0 7 0 0,17 12 0 16,0 12 1-16,18 4 0 15,10-3 1-15,15-7 1 16,7-16 1-16,6-5 0 16,22-17 1-16,14-24 2 15,11-16 0-15,-1-29 0 16,-3-15 0-16,-17-15-1 16,-8-14 0-16,-3-2-4 15,-18 6 1-15,-3 6-8 16,-4 6 0-16,-7 10-8 15,-14 13 1-15,-4 2-5 16,-3 16 1-16</inkml:trace>
  <inkml:trace contextRef="#ctx0" brushRef="#br0" timeOffset="204826.07">3263 6049 47 0,'7'18'23'0,"0"7"-21"0,-3-15 42 16,3 12-42-16,3 9 0 31,22 16 0-31,0-9 0 16,3-4-5-16,-14-9 1 15,1-9-7-15,-12-6 1 0,-3-7-7 16,-7-3 0-16</inkml:trace>
  <inkml:trace contextRef="#ctx0" brushRef="#br0" timeOffset="205110.57">3648 6143 39 0,'10'18'19'0,"8"14"-19"16,-18-23 29-16,11 1-27 16,-8 2 0-16,4 4 2 15,4 6 1-15,-1 0-5 16,1-3 1-16,7-7 2 0,-8-6 1 15,4-9-1-15,4-9 0 16,-1-1-4-16,-6-9 0 16,7-6-12-16,3 3 0 15,0 0-1-15,7 3 0 16</inkml:trace>
  <inkml:trace contextRef="#ctx0" brushRef="#br0" timeOffset="205545.18">4293 6177 45 0,'25'22'22'0,"-14"-9"-24"0,-11-10 43 0,0 0-40 16,-4-3 1-16,-7 3 0 16,1-3 1-16,-15 3-4 15,4 3 1-15,7-6 2 16,-4 7 0-16,-3-1-2 15,0 3 1-15,3-5-3 16,1-1 0-16,3 3-3 16,7 0 1-16,3-3-1 15,8 0 0-15,3-3-1 16,3 0 0-16,-6-3 3 16,3 6 0-16,-4-3 1 15,8-3 1-15,3-3 1 16,-3 6 0-16,-1-3 1 15,1 0 1-15,-1 3 2 16,-3 0 0-16,-3 3 0 0,3-3 1 16,4 0-1-16,-1 9 1 15,1 1-2-15,-8-1 1 16,11-3-3 0,-10 1 0-16,6-1-4 0,1-3 1 15,7 0-11-15,-8-6 0 16,1-6-1-16,-1-1 0 15</inkml:trace>
  <inkml:trace contextRef="#ctx0" brushRef="#br0" timeOffset="206073.4">4452 6243 34 0,'11'19'17'0,"10"-10"-17"16,-21-12 30-16,10 3-29 15,-6 3 1-15,3 0 1 16,-7-3 1-16,0 0-6 15,0 3 1-15,4-3 2 16,-4 0 0-16,0 0-2 16,3-3 1-16,-3 3-2 15,11-3 0-15,-8 3 0 16,8 0 0-16,-1 0 0 16,1 3 1-16,3-3 1 15,0 0 0-15,4-3 1 16,-4 0 0-16,4 3 1 0,-1 0 0 15,-3-3-1-15,4 3 1 16,0 0 0-16,3-3 0 16,7-13 1-16,4-6 0 15,-4-12 0-15,0-13 1 16,4-10-1-16,-11-15 1 16,-3-13-2-16,-8 1 0 15,-10-13-2-15,0-1 0 16,-10 14-1-16,-1 2 1 15,-7 10-1-15,8 16 0 16,-8 15 0-16,1 28 1 16,2 16-1-16,-2 35 1 15,6 25 0-15,4 25 0 0,4 18 1 16,3 10 0-16,7-6 0 16,3-16 0-16,-6-6-1 15,3-19 1-15,3-22-3 16,5-19 0-16,-5-12-7 15,-6-13 0-15,-8-9-6 16,-6-7 1-16</inkml:trace>
  <inkml:trace contextRef="#ctx0" brushRef="#br0" timeOffset="206289.11">4678 6089 36 0,'7'7'18'0,"11"-4"-5"0,-8-6 28 15,-6 3-37 1,-4 0 0-16,7-4 1 16,0-2 1-16,14-6-8 15,4 5 1-15,10-2 3 0,-3 9 1 16,6-3-9-16,12 3 1 16,-11 0-9-16,-8 0 0 15,1 0-3-15,-4-3 1 16</inkml:trace>
  <inkml:trace contextRef="#ctx0" brushRef="#br0" timeOffset="206421.6">5175 6017 27 0,'4'13'13'0,"17"15"-1"0,-18-22 22 15,8 10-33-15,0 6 1 0,-1 0 0 16,4 0 1-16,-10-3-5 16,3-4 1-16,-4-5-4 15,-3-7 0-15,0-3-6 16,8-13 0-16</inkml:trace>
  <inkml:trace contextRef="#ctx0" brushRef="#br0" timeOffset="206794.46">5091 5876 27 0,'14'22'13'0,"32"-6"2"15,-36-13 16-15,8 0-31 16,3 0 0-16,-10-9-2 15,10 0 1-15,-4-4-3 16,5-9 0-16,6-15-6 0,3-4 0 16,-2-15-1-16,2 0 1 15,1-23-6 1,-113 36 16 0,190-20-3-16,-94-18 1 15,-1 15 7-15,0 16 1 16,-4 22 0-16,1 19 1 15,0 18-2-15,-4 16 0 16,0 13 1-16,-7 15 0 16,0 13-3-16,3 10 1 15,-3 2 0-15,7 10 0 0,-3-22-1 16,3 0 1 0,3-6-2-16,1-16 0 0,0-12-5 15,-1-10 0 1,-3-13-8-1,-7-9 1-15</inkml:trace>
  <inkml:trace contextRef="#ctx0" brushRef="#br0" timeOffset="207005.96">5369 5939 37 0,'50'0'18'0,"20"-6"-13"15,-49-1 28-15,8-2-33 16,2-1 0-16,8-2-5 16,0 6 0-16,-7-1 1 15,-4 1 1-15,4 3-7 0,-4 6 0 16,-3 3-2-16,-8-6 1 16</inkml:trace>
  <inkml:trace contextRef="#ctx0" brushRef="#br0" timeOffset="207128.05">5831 5973 28 0,'-3'38'14'0,"3"28"-14"0,0-54 28 16,0 4-27-16,3 0 0 15,4-4-5-15,-7-5 1 16,11-7-5-16,-11-7 1 0</inkml:trace>
  <inkml:trace contextRef="#ctx0" brushRef="#br0" timeOffset="207323.87">5757 5716 25 0,'22'10'12'0,"-5"-4"-9"0,-10-6 15 0,0 3-17 16,0 0 0-16,-7 0 0 15,11 0 0-15,-8 7-5 16,8-4 0-16,0 3-3 15,-1-2 0-15</inkml:trace>
  <inkml:trace contextRef="#ctx0" brushRef="#br0" timeOffset="207664.39">5927 5961 31 0,'35'28'15'0,"11"-25"-5"0,-32 3 27 15,4-6-33-15,3 0 0 16,7 0 2-16,4-9 0 16,3 0-8-16,-3-1 1 15,-1 1 4-15,-6-7 0 16,-4 7-3-16,-10-1 1 0,-8 1-2 16,-6-1 1-16,-8 1-1 15,-13 3 0-15,-1 6-1 16,0 6 1-16,1 10 0 15,2 9 1-15,5 9 0 16,6-2 0-16,1 5 0 16,10 4 1-16,10 0-1 15,1-7 1-15,6-12-2 16,15-6 0-16,-4-10-4 16,4-9 1-16,-4-9-8 15,4-7 0-15,-4-9-2 16,1-7 1-16</inkml:trace>
  <inkml:trace contextRef="#ctx0" brushRef="#br0" timeOffset="207919.76">6544 5776 30 0,'11'-38'15'0,"-11"38"-11"15,0 3 25-15,-7 10-30 16,0-1 1-16,-4-2 0 0,-3 5 1 16,3-2-1-16,-13-4 0 15,6 4 1-15,4 3 1 16,0-4 1-16,3 1 1 15,8 2 1-15,3-8 0 16,7 5 0-16,10 4 1 16,4 3-1-16,8 6 1 15,-1 3-3-15,-3-9 0 16,-4 3-2-16,-7 6 0 16,-7 10-2-16,-18-1 1 15,-13 1-9-15,-15-1 0 0,-14-8-8 16,0-7 1-16</inkml:trace>
  <inkml:trace contextRef="#ctx0" brushRef="#br0" timeOffset="209148.44">8001 5907 41 0,'-4'0'20'0,"4"4"-7"0,0-1 20 16,0 3-29-1,0 13 0-15,0 12 1 0,0 4 0 16,0 9-6-16,0 6 0 15,0-13 5-15,0-2 1 16,0-7-2-16,0-6 0 16,0-6-1-16,0-1 0 15,0-5-3-15,4-4 1 16,0 0-2-16,3-3 0 16,-7 7 0-16,7-1 0 0,-7 4 0 15,10-4 0-15,1-6 2 16,6-3 1-16,5-9 1 15,9 0 1-15,-2-1 0 16,-1-2 1-16,4-4-1 16,-11-3 0-16,0 3-3 15,0 1 1-15,-7-4-6 16,0 0 1-16,-3 3-8 16,-4-12 1-16,-4-3-8 15,1-4 0-15</inkml:trace>
  <inkml:trace contextRef="#ctx0" brushRef="#br0" timeOffset="209555.42">8565 5547 54 0,'15'63'27'0,"-22"65"-29"0,7-97 47 16,0 20-44-16,0 5 1 15,-4-6-1-15,0 0 1 16,1-9-2-16,3-9 1 16,0-10 1-16,3-13 1 15,-3-6-3-15,0-9 1 0,0-7-3 16,0-2 1-16,4-4-2 15,0 3 0-15,-1 4-1 16,1 2 1-16,3 4 1 16,-7 9 1-16,7 6 2 15,3 10 1-15,1 0 0 16,3 0 1-16,4 0 0 16,-4-4 0-16,3 1-2 15,5 0 1-15,2-1-6 16,-3-2 0-16,8-1-13 15,2-8 0-15</inkml:trace>
  <inkml:trace contextRef="#ctx0" brushRef="#br0" timeOffset="209765.29">9081 6127 48 0,'14'34'24'0,"-11"13"-19"0,1-40 32 16,-4-1-38-16,0-3 1 16,0-3-1-16,0-6 1 15,0-10-4-15,0-3 0 16,0 1-10-16,0-4 0 16,-4-7 0-16,1-5 0 15</inkml:trace>
  <inkml:trace contextRef="#ctx0" brushRef="#br0" timeOffset="210096.09">9017 5901 44 0,'0'0'22'0,"25"16"-21"0,-15-13 46 16,4 3-44-16,1 4 1 0,2-4 2 15,11 6 0-15,4-2-7 16,14-1 1-16,-7-6 4 16,3 1 0-16,0-4-2 15,-3-4 1-15,-7 1-2 16,0-3 1-16,-11 0-2 15,-3-1 0-15,-4-2-1 16,-11 6 1-16,-3 3-1 16,-3 0 0-16,-8 3 0 15,1 13 1-15,-5-1-1 16,1 7 0-16,0 0 0 16,-3 7 1-16,2 2-1 0,8 3 0 15,0-2 0 1,7-7 0-16,0 0 0 15,11-6 0-15,7-10-1 16,13 1 0-16,5-14-8 0,2-18 1 16,-2-6-8-16,-8-12 0 15</inkml:trace>
  <inkml:trace contextRef="#ctx0" brushRef="#br0" timeOffset="210410.83">9673 5619 45 0,'0'97'22'0,"-7"60"-13"0,11-113 33 0,-4 0-40 15,0-3 0-15,0-4 1 16,0-5 1-16,0-7-5 16,3-13 1-16,-3-12 1 15,0 0 1-15,7-16-2 16,0-2 1-16,0-4-1 15,0 3 0-15,4 9 0 16,-4 7 0-16,7 13 0 16,7 5 1-16,8 11 1 15,-1 2 1-15,7 3 0 16,7-3 0 0,32-6-5-16,-14-9 0 15,-10-7-15 1,-8-6 0-16</inkml:trace>
  <inkml:trace contextRef="#ctx0" brushRef="#br0" timeOffset="211027.83">11462 5939 59 0,'7'-3'29'0,"-7"12"-24"16,0-9 40-16,-4 0-43 16,-3-6 1-16,-3 6 0 15,-4 0 0-15,-1 0-4 16,-2 9 0-16,3 7 3 0,3 3 1 15,4 6-2-15,0-6 0 16,3 6-2-16,1 0 1 16,-1 0-1-16,1-6 0 15,6-4-1-15,4-5 1 16,4-4-1-16,0-6 1 16,3-9-1-16,0-1 1 15,3-2-1-15,1-10 1 16,0-3-1-16,-1 6 1 15,-2 0-1-15,-1 10 0 0,0 12 1 16,0 9 1 0,0 1-1-16,4 3 1 0,3 5-1 15,3 1 1-15,5-3-3 16,-1 0 1-16,0-6-5 16,0-1 0-16,1-2-9 15,-5-4 0-15</inkml:trace>
  <inkml:trace contextRef="#ctx0" brushRef="#br0" timeOffset="211297.42">11899 6199 44 0,'7'-12'22'0,"-10"-10"-22"16,3 12 32-16,3 1-29 15,-3-1 0-15,0 4 2 16,-3 0 1-16,-1-4-6 15,1 1 1-15,3-4 6 16,0 1 0-16,7 3-1 16,7-1 0-16,-4-2-2 0,12-1 1 15,-1 7-3-15,7 3 1 16,0-4-6-16,0 10 1 16,-6-3-5-16,-1-3 1 15,0 0-11-15,0 3 1 16,-3 3-3-16,-4-3 0 0</inkml:trace>
  <inkml:trace contextRef="#ctx0" brushRef="#br0" timeOffset="211567.98">12308 6105 63 0,'32'0'31'0,"7"-9"-34"0,-28 9 62 0,-1-4-58 16,1 8 1-16,6-8-1 15,-3-2 1-15,1-3-3 16,-5-1 0-16,-3-2 1 15,-7-4 0-15,-3 4-1 16,-4 2 0-16,0 4 0 16,0 9 0-16,-1 3 0 15,1 10 1-15,4-3 1 16,3 5 0-16,0 4 0 16,7 3 0-16,11-9 0 15,13 0 0-15,5-7-2 16,6-6 0-16,0-3-5 15,1-3 1-15,-5-3-15 16,-2-3 1-16</inkml:trace>
  <inkml:trace contextRef="#ctx0" brushRef="#br0" timeOffset="212288.79">14503 5926 64 0,'21'10'32'0,"-11"-26"-29"16,-10 16 48-16,4-6-50 15,-4-4 1-15,0 4-1 16,-4-3 0-16,-3 6-2 16,-3-1 1-16,-4 4 1 0,-4 10 0 15,-3 5-1-15,0 17 0 16,-4 2-1-16,4-2 0 16,7 5-2-16,7 4 1 15,7 0-2-15,14-13 1 16,11-6-5-16,13-3 1 15,1-4-7-15,-4-8 1 16,4-10-4-16,-4-7 0 16,-3-9-2-1,-49-18 19-15,84 27 0 16,-29-30 1-16,-2 5 10 16,-8 13 1-16,-3 0 6 15,-8 3 0-15,-3 7-7 16,-3 2 1-16,-8 4-6 15,-3 0 1-15,-10 0-4 16,-8-4 1-16,-3 10-3 16,-4 10 0-16,1 8-2 15,3 8 0-15,-1-1-4 16,12 3 1-16,6 3-5 16,8-3 1-16,6-6-6 15,12-12 0-15,2-10-3 16,1-10 0-16</inkml:trace>
  <inkml:trace contextRef="#ctx0" brushRef="#br0" timeOffset="212589.2">15053 6133 46 0,'11'38'23'0,"-4"-26"-26"0,-7-12 42 16,7-6-39-16,0-3 0 15,0-4 0-15,0-2 0 16,-4 5 0-16,1-6 0 16,-4-2 0-16,3-4 0 15,-3-3 0-15,4 3 0 0,0 6 1 16,-1 3 0-16,4 7 1 16,0 12 0-16,0-2 0 15,4 11 0-15,-1 4 0 16,-3-3 0-16,-3-1-2 15,3 4 0-15,0-3-4 16,4 0 0-16,-1-4-11 16,1-6 0-16</inkml:trace>
  <inkml:trace contextRef="#ctx0" brushRef="#br0" timeOffset="213669.6">15434 6080 42 0,'11'22'21'0,"-8"-6"-22"0,-3-16 27 15,0 0-26-15,0 0 0 16,0-4 2-16,-3-2 1 16,-1-6-2-16,4-4 0 15,0-3 1-15,0-3 0 16,0-3-1-16,4 0 1 15,-1 3-2-15,4 3 0 16,0 4 0-16,4 5 0 16,-1 10 0-16,5 6 1 15,-1 4 0-15,3 15 1 16,1-3 0-16,0-3 1 0,3-1-1 16,0-2 0-16,-3 0 0 15,-1 0 0-15,1-1 0 16,-4-2 0-16,0-4 0 15,4-3 0-15,-1 1 0 16,1-4 0-16,3-6 0 16,0 0 0-16,0-1-1 15,1-11 0-15,-5-1-1 16,4-3 1-16,-6-3-2 16,-1-3 1-16,-11 0-2 15,1 3 0-15,-8 0-1 16,-3 7 0-16,0 11 0 15,0 8 0-15,-4 5 1 16,4 13 0-16,0 6 1 16,4-6 0-16,6 3 2 15,4-3 0-15,4-3 0 16,3 0 0-16,0 0-1 0,4-4 1 16,7-2-4-16,-1-4 1 15,1-3-6-15,3-2 0 16,0-8-7-16,-3-2 1 15,3-6 0-15,-3 2 1 16,-4-5 3-16,-3-1 0 16,-1 0 7-16,1 4 1 15,-4-4 8-15,0 7 0 16,0 5 2-16,-3 1 0 0,0 3 1 16,-1 7 0-16,-6-4-1 15,3 3 0-15,-4 0-3 16,-3-3 1-16,-3 4-4 15,-1 5 1-15,-3 4-2 16,0 3 0-16,0 3 0 16,0 0 1-16,3 0-1 15,1-7 0-15,3-2 1 16,3-4 0-16,4-3 0 16,4 4 0-16,0-10-1 15,6-10 0-15,12-8-1 16,13-7 1-1,64-73-2 1,-22-2 0-16,-17-7 0 16,-17-9 0-16,-11-12-1 15,-11 5 1-15,-11 4 0 0,-10 0 0 16,-7 19 0-16,-10 9 0 16,-8 22 1-16,-3 22 0 15,-7 22 0-15,0 25 1 16,-4 22 0-16,0 31 1 15,0 35 0-15,11 25 0 16,7 22 0 0,11-1 1-16,3-2-1 0,0-22 0 15,3-16-1-15,1-19 1 16,-1-12-2-16,1-19 0 16,-4-19-5-16,-4-13 0 0,-3-15-6 15,-11-12 1-15,-6-10-5 16,-1-4 0-16</inkml:trace>
  <inkml:trace contextRef="#ctx0" brushRef="#br0" timeOffset="214103.08">16281 5807 31 0,'0'28'15'0,"3"13"-5"0,1-35 23 0,-1 4-27 16,4-1 1-16,7-3 3 16,4-6 1-16,10 4-14 15,8-4 1-15,9 3 8 16,5-3 0-16,3 0-5 15,0 3 1-15,-4 6-7 16,-7 7 1-16,-10 3-3 16,-7-7 0-16,-8 1-2 15,1 3 1-15,-4-7 1 0,-3 0 1 16,-4 1 6 0,3-7 0-16,1 0 5 15,0 0 1-15,6-3 2 0,4 0 0 16,8 0-1-16,6 0 1 15,-7-6-3-15,0 0 0 16,-3-4-4-16,-7-2 1 16,-8-1-2-16,-3 1 0 15,-14-1-1-15,-3 7 1 16,-8 6-1-16,4 6 0 0,-4 10 0 16,1 3 0-16,3-4 0 15,7 4 1-15,3 0-1 16,4 0 1-16,11-1-2 15,6 4 0-15,1-6-2 16,3 0 0-16,0-7-3 16,4-6 0-16,0-6-9 15,3-6 1-15</inkml:trace>
  <inkml:trace contextRef="#ctx0" brushRef="#br0" timeOffset="214614.33">17427 5083 47 0,'14'59'23'0,"-3"45"-24"0,-8-73 37 15,5 26-34-15,-1 12 0 16,0 0 4-16,3 12 0 16,4-6-7-16,4 1 1 15,0-14 5-15,-1-8 0 0,-3-14-1 16,-3-5 0-16,0-10-3 15,-8-12 0-15,-3-10-1 16,-11-6 1-16,-6-4-3 16,-11-2 1-16,-4-1-2 15,4 1 1-15,-4 9 0 16,-3 3 1-16,6 7-1 16,5-1 1-16,6 7 0 15,7 12 1-15,11 0 1 16,11-6 1-16,0 0-1 15,6 0 1-15,15-3-2 16,10-4 1-16,1 1-4 16,-5-6 0-16,1-7-11 15,0-10 1-15,-7-2-4 16,0-13 1-16</inkml:trace>
  <inkml:trace contextRef="#ctx0" brushRef="#br0" timeOffset="-214669.52">17946 5657 52 0,'7'15'26'0,"-4"-5"-35"0,-3-10 49 0,0 0-44 16,0 0 1-16,0 0-8 15,0 0 1-15,0 3 3 16,-3-3 1-16</inkml:trace>
  <inkml:trace contextRef="#ctx0" brushRef="#br0" timeOffset="-214507.46">17903 5923 59 0,'25'31'29'0,"-14"-21"-37"0,-11-10 54 0,3-3-51 16,-3-10 0-16,-3 4-21 15,-8-10 0-15,-10-3 26 16,-4 0 0-16</inkml:trace>
  <inkml:trace contextRef="#ctx0" brushRef="#br0" timeOffset="-210724.49">6763 2257 35 0,'10'13'17'0,"-6"12"-8"0,3-16 18 0,-7 7-25 15,0 3 1-15,0 19 4 16,0 12 1-16,-7 12-9 15,3 20 1-15,-10 15 4 16,0 19 1-16,4 0-2 16,-1 13 0-16,0-13-2 15,4-3 0-15,4-19-3 16,-1-25 1-16,1-16-13 16,3-15 0-16,7-29-2 15,3-21 1-15</inkml:trace>
  <inkml:trace contextRef="#ctx0" brushRef="#br0" timeOffset="-209986.72">6918 2439 35 0,'4'10'17'0,"-4"-4"-12"0,0-6 28 0,7 0-30 15,0-9 1-15,10-1 3 16,4 1 0-16,18-4-8 15,14 4 1-15,25-4 6 16,10-2 0-16,21-11-2 16,22-5 0-16,6 0-2 15,12-10 1-15,16-3-3 16,-6-9 1-16,14 9-2 16,3-9 1-16,-17 12-1 15,-14 3 0-15,-1 1 0 16,12 2 0-16,-15 7 0 15,-11 3 0-15,1 6 0 16,-8 0 1-16,-10 10 0 16,-11-1 0-16,-13 4-1 15,-12 12 1-15,-17 4-1 16,-10 9 0-16,-15 9 0 0,-7 6 0 16,-3 10 0-16,-4 9 0 15,-7 4 0-15,-3 15 1 16,-8 3 0-16,-6 10 0 15,-1 9-1-15,4 13 1 16,-3 6 0-16,-1 3 0 16,8 0 0-16,-1-4 1 15,1 4-1-15,-1-18 0 16,-3-1 0-16,0-3 0 16,0-9 0-16,4-1 0 0,-4-2 0 15,-4-7 0-15,-3-3 0 16,-7-9 0-16,-4-10 0 15,-6-6 0-15,-8-6 0 16,-7-3 1-16,-10-16-1 16,-18 0 1-16,-4-4-1 15,-17 1 0-15,-11-3-4 16,-14-16 0-16,4-6-11 16,-14-7 0-16</inkml:trace>
  <inkml:trace contextRef="#ctx0" brushRef="#br0" timeOffset="-208322.48">7835 1310 48 0,'25'-25'24'0,"-7"16"-12"0,-18 9 25 0,3 0-35 16,-3 0 0-16,-3-6 0 15,-15 6 1-15,-10 15-4 16,-15 4 0-16,-6 9 2 15,-7 10 0-15,6 6-2 16,1 6 1-16,-1 13-1 16,8-7 0-16,10 13 0 15,8-6 1-15,13 6 1 16,15-19 0-16,6-9 2 16,15-16 0-16,21-13-2 0,14-15 1 15,3-19-5-15,11-6 1 16,-7-9-15-16,-7-11 0 15</inkml:trace>
  <inkml:trace contextRef="#ctx0" brushRef="#br0" timeOffset="-207914.67">8093 1197 52 0,'0'82'26'0,"-14"53"-24"0,7-94 34 0,3 15-35 15,-3 4 0-15,3-7 1 16,1 0 1-16,-1-12-3 16,1-10 1-16,6-9 1 15,4-9 1-15,4-10-2 16,0-16 1-16,-1-2-2 15,-3-4 1-15,0 0-3 16,-3 3 1-16,3-2-1 16,7 2 1-16,-10 3-1 15,6 10 1-15,1 3 1 16,3 7 0-16,0 8 0 16,4 4 0-16,-8 3 0 15,4 0 1-15,0-9-2 16,4 2 0-16,3-9-4 15,4 7 1-15,7-4-10 0,3-2 1 16,-3-7-3-16,6-7 1 16</inkml:trace>
  <inkml:trace contextRef="#ctx0" brushRef="#br0" timeOffset="-207586.72">8587 1662 35 0,'3'-7'17'0,"4"4"-17"0,-3-6 31 15,-1 2-25-15,-3 7 0 16,4-3 2-16,-4-3 1 0,-4 6-12 15,1 6 1-15,-1-3 7 16,-3 7 1-16,4 6-3 16,-8-1 0-16,0 4-2 15,1 0 1-15,-1-3-2 16,4-4 1-16,7-2-1 16,0-4 0-16,0-3-2 15,7-3 0-15,0-3 0 16,0-3 0-16,-3 2 0 15,-1-5 0-15,-3 9 0 16,0 0 1-16,8 0 0 16,-1 0 1-16,3 0 0 15,1 9 0-15,-1 1 0 16,1-1 0-16,3-3-4 16,0 7 1-16,0-7-6 15,4-6 0-15,-4-9-5 16,4-7 1-16</inkml:trace>
  <inkml:trace contextRef="#ctx0" brushRef="#br0" timeOffset="-206791.22">8816 1643 28 0,'3'3'14'0,"8"3"-6"0,-11-6 19 16,7 0-26-16,0 3 1 16,0 4 1-16,0-1 0 15,0-6-4-15,0 0 0 16,4-10 3-16,0 7 0 15,6 0-2-15,-3-3 1 0,4-7-1 16,0 4 1-16,-1 0 1 16,4 2 0-16,-3-2 1 15,3 3 0-15,-3-4 0 16,-1 7 1-16,8-3-1 16,0 3 1-16,0-13-2 15,3-3 0-15,-7 0-1 16,4 1 0-16,-8-8-1 15,-3 8 1-15,-3 2-1 16,-11 3 1-16,0 7-2 16,0-3 0-16,0 12 0 15,3 3 0-15,-3 19-1 16,15 13 1-16,-1-4 0 16,3 10 1-16,8 3 0 15,3-3 0-15,0 9 1 16,1 1 0-16,-12 2 0 15,-6-2 0-15,-8-4-1 16,-10 3 0-16,-7-12 0 0,-3-7 0 16,-12-9 0-16,-2-9 0 15,-1-22-1-15,0-10 1 16,4-3-1-16,-4-15 1 16,11-7 0-16,14-9 0 15,7 3 0-15,7-3 1 16,18-1 0-16,10 8 1 15,11-1 0-15,3 9 0 16,4 7 0-16,-7 3 1 16,-4 6-1-16,-3 10 0 15,-11-1-1-15,-6 1 0 16,-5-1-1-16,-3 4 1 16,-3-3-2-16,-4-1 1 0,0 1-2 15,-7 0 0-15,-11 2-1 16,-3 1 1-16,-3 3 0 15,-1 3 0-15,0 3 0 16,4 3 1-16,0 4 1 16,4 8 0-16,3 14 0 15,3-10 0-15,8 6 1 16,10 3 1-16,-4-2 0 16,11-4 0-16,1-7 1 15,-1-14 0-15,14-8 0 16,14-11 0-16,11 2-4 15,0-12 0-15,-14 6-7 0,-7-6 0 16,-14 6-10-16,-11 13 0 16</inkml:trace>
  <inkml:trace contextRef="#ctx0" brushRef="#br0" timeOffset="-186326.55">5517 7516 35 0,'0'10'17'0,"4"-17"-7"15,-4 7 18-15,0 0-24 16,0 0 1-16,4 3 0 16,-4-3 1-16,0 0-8 15,-4 0 1-15,-3-3 5 16,-4 0 0-16,1 0-2 15,-4 0 0-15,-4 3-1 16,0 0 0-16,4 0-1 16,4 0 0-16,-15 3-1 15,11 3 1-15,3 1-1 0,4 5 1 16,4 7-1 0,6 3 0-16,4 3 1 0,7 0 0 15,8-3 0-15,2-6 0 16,-10-10 1-16,4-6 1 15,0-9 0-15,-8-4 0 16,1-6-1-16,-8 0 1 16,4-3-1-16,-7 4 0 15,-7 2-2-15,4 0 1 16,-8 7 0-16,-10 3 0 16,3 6-2-16,-3 3 1 15,0 0-6-15,3 3 1 16,1-3-10-16,6 0 0 0</inkml:trace>
  <inkml:trace contextRef="#ctx0" brushRef="#br0" timeOffset="-185652.6">6033 7272 45 0,'14'12'22'0,"-11"7"-14"15,-3-10 33-15,7 4-39 16,-7 12 0-16,11 6 1 15,-8 13 0-15,8 16-4 16,3 6 1-16,-3 6 2 16,3 0 0-16,0-13-1 15,0-12 1-15,4-6 0 16,-8-13 1-16,8-15 1 16,3-10 0-16,4-28 0 15,3-28 1-15,0-19-1 16,0-13 1-16,4-9-4 0,7 0 0 15,3 3-6-15,-3 16 0 16,0 15-10-16,0 16 0 16,-1 16-7-16,-6 15 1 15</inkml:trace>
  <inkml:trace contextRef="#ctx0" brushRef="#br0" timeOffset="-185290.06">6914 7924 51 0,'-3'3'25'0,"14"-16"-28"0,-11 7 43 0,-4-6-40 16,-3 2 1-16,-7-2 0 15,-4-1 1-15,-3 1-2 16,-4 2 1-16,1 7 0 16,-1 6 1-16,-3 7-2 15,7 5 1-15,-1 1-1 16,8-4 0-16,7 7-2 16,4-3 1-1,27-4 0-15,8-5 0 16,-4-7 1-16,-3-7 0 15,0-8-2-15,-4-10 0 16,-3-4-12-16,-8 8 0 16</inkml:trace>
  <inkml:trace contextRef="#ctx0" brushRef="#br0" timeOffset="-184991.75">7017 7215 63 0,'14'25'31'0,"-7"57"-35"16,-7-63 51-16,0 18-47 15,3 16 0-15,1 23 0 16,-4 8 1-16,-4 1-2 16,1 3 1-16,-1-13-3 15,1-6 1-15,3-19-7 16,0-12 0-16,7-16-8 16,7-19 1-16</inkml:trace>
  <inkml:trace contextRef="#ctx0" brushRef="#br0" timeOffset="-184704.58">7218 7670 40 0,'17'34'20'0,"12"10"-10"0,-19-38 28 16,1 7-35-16,7 6 1 15,-8 3 2-15,4 3 0 16,4 0-7-16,-1-6 1 0,1-4 5 15,3-2 1-15,-3-4-3 16,-4-5 0-16,4 2-2 16,3-6 1-16,-4-10-4 15,5-15 1-15,-12-6-1 16,-3-16 1-16,0-3-2 16,-3-4 1-16,-4 4-12 15,3 6 0-15,4 4-3 16,4 8 1-16</inkml:trace>
  <inkml:trace contextRef="#ctx0" brushRef="#br0" timeOffset="-183956.72">7934 7849 46 0,'11'21'23'0,"-4"5"-21"0,0-20 38 0,-7 0-39 16,0 0 0-16,0 1 1 16,3-4 0-16,4 0-2 15,-7-3 0-15,0-9 1 16,4-7 0-16,-1-6 0 15,1 0 0-15,3 0 0 16,0 3 0-16,0 0-1 16,0-3 1-16,4 4-1 15,-1 5 1-15,4 4-1 16,-3 18 0-16,3 0 0 16,0 10 0-16,-3 3 0 15,-1 0 0-15,-3-3-1 16,0-3 1-16,4-4 0 15,0-6 0-15,-8-2-1 16,4-4 1-16,4-4-1 0,3-2 1 16,0-3 0-16,-3-1 0 15,-1-2 0-15,1-1 0 16,-4 4 0-16,0-1 0 16,7 1 0-16,-7 3 1 15,4-10-1-15,-1 4 0 16,4-4 0-16,4-6 0 0,-4 6 0 15,4 4 1 1,-1 2-1-16,1 10 1 16,0 7 0-16,6 5 0 15,-10 10-1-15,4 13 1 0,0-4-2 16,-4 0 1-16,0-2-3 16,0-11 0-16,4-5-4 15,-8-1 1-15,1-5-10 16,3-4 0-16</inkml:trace>
  <inkml:trace contextRef="#ctx0" brushRef="#br0" timeOffset="-180891.4">8749 7830 44 0,'14'15'22'0,"4"-5"-10"15,-11-10 22-15,3 0-30 0,8 0 1 16,0-6 1-16,6-7 0 16,4-3-7-16,1 1 0 15,-8-4 5-15,-3 0 0 16,-8-3-3-16,-6-3 0 15,-8 6-1-15,-3 0 1 16,-7 4-3-16,-4-4 1 16,-17 3-1-16,10 13 0 15,-10 9 0-15,3 13 0 16,4 3 1-16,3 9 0 16,8 13 2-16,6 0 0 15,8-6 3-15,10-7 1 0,14-3 0 16,7-9 1-16,11-9 0 15,17-7 0-15,4-13-4 16,0-8 1-16,4-4-8 16,-4 3 0-16,-11 3-17 15,-10 10 1-15</inkml:trace>
  <inkml:trace contextRef="#ctx0" brushRef="#br0" timeOffset="-173759.64">26603 8890 22 0,'-4'-4'11'0,"8"1"-2"16,-4 3 11-16,0 0-16 15,0 0 0-15,0 0 2 16,0 0 0-16,0 0-8 16,0 0 0-16,0-3 6 15,-4-3 0-15,1-7-2 0,-1 1 1 16,-3-4-2-16,0 4 0 15,0-1-1-15,0 1 1 16,4-4-1-16,-4 6 0 16,0 4-1-16,-1 0 1 15,1 3-1-15,0 3 1 16,0 3-1-16,4 3 0 16,-1 0 0-16,1 4 0 15,3 2 0-15,0 4 1 16,3-3-1-16,4-4 1 0,0 0 0 15,4 1 0-15,0-4 0 16,-1-3 1-16,4 4 0 16,0-4 0-16,0-3-1 15,1 0 1-15,-5-3 0 16,1-4 0-16,-1-2 0 16,1-4 0-16,-4 1-1 15,0-4 1-15,-3 0-1 16,-1 1 0-16,-3-1 0 15,-7 3 0-15,0 4-1 16,-7 3 1-16,-4 6-1 16,1 3 1-16,-1 0-1 15,0 10 0-15,1-4 0 16,3 7 1-16,3 3-1 16,0-1 1-16,4 4 0 15,7-3 0-15,4 3 1 16,3-3 0-16,7-3 0 15,4-7 1-15,-1-3-1 0,1-6 1 16,-4-3-3-16,0-3 1 16,-3 0-11-16,-4-1 0 15,-7-2-2-15,-4-7 1 16</inkml:trace>
  <inkml:trace contextRef="#ctx0" brushRef="#br0" timeOffset="-172410.23">26790 8817 9 0,'7'0'4'0,"0"-3"9"0,-7 3 0 16,7-3-10-16,-7 0 1 15,7 3 1-15,0 0 0 16,0 0-6-16,0 3 1 0,4 0 4 16,3 0 1-16,0-3-2 15,0 4 1-15,0-1-1 16,0 3 0-16,4-3-1 16,3 0 1-16,0 7-1 15,4-4 1-15,0-3-1 16,3 0 1-16,4 0-1 15,0 1 0-15,-1-4 0 16,1 0 0-16,0 0 0 16,3 0 0-16,7 3-1 15,1 0 1-15,-1 0-1 16,4-3 1-16,7 3-1 16,0 0 1-16,3 0-1 15,1-3 1-15,-8 3-1 16,8-3 1-16,2 0-1 0,-2 4 0 15,3-1 0 1,10 0 1-16,1 3-1 0,0-3 0 16,-11 4 0-16,7-1 0 15,3 3 0-15,-3 4 0 16,7-4-1-16,0-3 0 16,4 4 0-16,-8-4 1 15,-2-3-1-15,6 4 0 16,-7 2 0-16,7-3 1 15,0 0 0-15,3-2 0 16,-3-1-1-16,-10 0 1 0,-1 0 0 16,5 0 0-16,2 3-1 15,-6 1 1-15,-1-4-1 16,1 6 0-16,-1-6 0 16,-3 1 0-16,-7 5 0 15,-7 0 0-15,-4 1-1 16,4-1 1-16,-7 1-3 15,-4 5 1-15,-7-5-5 16,-7-4 1-16,-3 0-12 16,-4-6 1-16</inkml:trace>
  <inkml:trace contextRef="#ctx0" brushRef="#br0" timeOffset="-171268.41">28159 8501 23 0,'0'3'11'0,"3"-13"6"16,1 10 4-16,-4 7-19 0,0-1 1 15,0 3 3-15,0-2 0 16,0-1-6-16,0 0 0 16,0 1 4-16,0-1 1 15,0 0-2-15,0-3 0 16,0 0-1-16,0-3 0 15,0-6-2-15,0-3 1 16,0-4-1-16,0-3 1 0,-4-6-1 16,4 1 1-1,0-8-1-15,4 4 1 16,3 3-1-16,3 0 1 0,1 4 0 16,3-1 0-16,7 0 1 15,4 9 0-15,3 4-1 16,-3 9 1-16,3 0-1 15,4 4 1-15,0-1-3 16,-1 0 0-16,1 4-15 16,-14-1 1-16,-11-3-1 15,0-12 0-15</inkml:trace>
  <inkml:trace contextRef="#ctx0" brushRef="#br0" timeOffset="-169570.77">5539 8984 41 0,'10'6'20'0,"4"-19"-8"15,-7 7 20-15,-7 3-29 16,4-3 0-16,-4-1 0 16,-4 1 0-16,-6 0-5 15,-8 0 1-15,-7 3 2 16,-3 3 1-16,-4 6-2 15,4 3 1-15,0 7-1 16,0 0 0-16,10 5 0 16,4 11 0-16,14-4 0 15,0-6 0-15,7-6 0 16,14-10 0-16,4-9 0 16,10-3 1-16,-3-7 0 0,0-3 0 15,-8 1-5-15,-2-1 0 16,-8 3-11-16,-7 1 1 15</inkml:trace>
  <inkml:trace contextRef="#ctx0" brushRef="#br0" timeOffset="-168969.13">6082 8952 42 0,'7'19'21'0,"0"19"-11"0,-7-32 27 16,0 10-35-16,0 9 1 0,0 9 0 15,0 7 1-15,0 12-5 16,0 7 0-16,0 0 3 16,0-1 0-16,0-9-4 15,0-9 1-15,0-13-6 16,0-12 0-16,-7-16-9 16,3-16 1-16,1-12-1 15,-1-13 1-15</inkml:trace>
  <inkml:trace contextRef="#ctx0" brushRef="#br0" timeOffset="-168518.36">6078 8886 55 0,'18'4'27'0,"-7"-8"-37"0,-1 1 60 15,4 3-49-15,11 0 1 16,0 3 4-16,10 1 1 16,-3 5-7-16,7-3 0 15,-15 7 4-15,1 3 0 16,-7 2-1-16,-15 1 1 16,-3 16-4-16,-11 2 1 15,-10 1-2-15,-7-4 0 0,-14-2-3 16,3-7 1-1,4-6-1-15,3-4 0 16,0-2 0-16,11-4 0 0,3 1 0 16,15-4 0-16,6-3 3 15,15 0 0-15,3 3 1 16,4 7 0-16,10 6 1 16,4 3 1-16,-4-3 0 15,-7-1 1-15,1 4-1 16,-1 3 0-16,-7 1-1 15,0-1 1-15,-3-3-3 16,3 0 1-16,-3-4-4 16,-8-2 1-16,1 0-14 15,-1-7 0-15</inkml:trace>
  <inkml:trace contextRef="#ctx0" brushRef="#br0" timeOffset="-168115.11">6897 9473 53 0,'14'0'26'0,"-18"0"-28"0,1-3 37 16,-8 0-34-16,1-4 0 15,-4 4 0-15,-1 3 1 16,-6 0-3-16,4 0 1 0,-1 0 1 15,4 0 0 1,3 0-1-16,-3 0 1 0,7 0-1 16,0 0 1-16,7 0-1 15,0 0 0-15,7 0 0 16,0 0 0-16,7-3 0 16,-10 3 0-16,14-3 0 15,-8 3 0-15,8 0 0 16,3 3 1-16,-11 3 0 15,5 7 0-15,-1 6-1 16,0 6 1-16,7-3 0 16,-10-7 0-16,3 1-1 15,0-3 0-15,0-4-4 16,0-6 0-16,4-3-12 16,-4-6 1-16</inkml:trace>
  <inkml:trace contextRef="#ctx0" brushRef="#br0" timeOffset="-167650">7553 9015 48 0,'21'38'24'0,"-14"18"-22"0,-7-40 34 0,0 3-34 16,4 3 0 0,3 0 2-16,-4-1 1 0,1-2-4 15,6 3 0-15,1-6 4 16,0-4 0-16,-11-2-3 16,0-4 1-16,-7-3-3 15,3-9 1-15,-7 0-3 16,-6-1 1-16,-4 1-1 15,-1 3 0-15,-2 3 1 16,-1 3 0-16,0 3 0 16,1 7 1-16,-1 3 0 15,4 9 0-15,0-3 2 16,10 6 0 0,8 6 0-16,10 4 0 0,3-3 0 0,15-7 0 15,-15-6 0 1,19-7 1-16,-1-5-3 0,7-7 0 15,4-3-4 1,3-6 0-16,4-7-12 0,4-3 0 16,-8-9-3-16,-3 3 0 15</inkml:trace>
  <inkml:trace contextRef="#ctx0" brushRef="#br0" timeOffset="-167438.84">8065 9442 53 0,'3'18'26'0,"-14"20"-30"0,11-29 50 0,0 7-46 16,-3 6 0-16,3-9 0 16,3-1 1-16,1-6-5 15,0-3 1-15,3-6-8 16,0-9 0-16,-7-10-4 15,0-13 0-15</inkml:trace>
  <inkml:trace contextRef="#ctx0" brushRef="#br0" timeOffset="-167257.15">8019 9159 38 0,'14'19'19'0,"7"-9"-20"16,-14-10 32-16,4 3-31 0,-4 0 0 15,3 0-1-15,1 3 1 16,3 0-3-16,0 1 1 16,4 2-7-16,-1 1 1 15,-3 2-3-15,1 4 1 16</inkml:trace>
  <inkml:trace contextRef="#ctx0" brushRef="#br0" timeOffset="-167064.18">8262 9448 9 0,'4'22'4'0,"17"25"10"0,-11-32 1 15,4 1-11-15,1 0 0 0,2-7 7 16,1 4 1-16,3-7-11 16,4-6 0-16,-4-9 8 15,0-7 1-15,-3-9-2 16,-1 0 1-16,-3-7-5 16,1-5 1-16,-1-1-5 15,-11 1 1-15,4-1-7 16,0 3 0-16,0 7-9 15,-7 0 0-15</inkml:trace>
  <inkml:trace contextRef="#ctx0" brushRef="#br0" timeOffset="-166718.92">9073 9307 55 0,'36'9'27'0,"-26"-9"-31"0,-10 0 45 16,0-6-42-16,0 0 0 15,-7 2 0-15,-3 1 0 16,-4 3 1-16,-4 3 0 16,0 7-1-16,1 2 1 15,-1 1-1-15,4-1 1 16,0 4 0-16,10-3 1 15,4-1 1-15,11 1 0 16,6-1 1-16,5 4 0 0,-1 0 0 16,0-1 0-16,-3 1-1 15,-4 3 0-15,-7 3-3 16,-7 0 1-16,-7 6-6 16,-14 3 0-16,-18-2-11 15,-7-4 1-15</inkml:trace>
  <inkml:trace contextRef="#ctx0" brushRef="#br0" timeOffset="-164900.54">5510 10737 28 0,'0'-10'14'0,"0"20"4"16,0-10 14-16,0-4-28 15,0 1 1-15,-10 0 1 16,10 0 0-16,-11 3-8 15,1 0 0-15,-4 3 5 16,-1-6 1-16,-2 3-3 16,3 0 0-16,-11 3-1 15,11 0 0-15,-4 0-1 0,4 1 1 16,7-1-1-16,-4 3 1 16,11 3-1-16,11 4 1 15,0-4-1-15,10-2 1 16,0-1 1-16,7-9 0 15,-7-4 0-15,-3-2 0 16,0 0-2-16,-4-1 0 16,-7 4-14-16,-4 0 1 15</inkml:trace>
  <inkml:trace contextRef="#ctx0" brushRef="#br0" timeOffset="-163973.28">5937 10655 47 0,'4'0'23'0,"3"13"-15"15,-7-7 30-15,3 6-35 16,4 4 0-16,-7 12 2 16,4 1 0-16,3 8-6 15,0 10 1-15,4 10 4 16,-1 9 0-16,1 6-2 16,-1-13 0-16,-3-2-2 15,1-10 0-15,-1-13-4 16,0-9 1-16,3-15-5 15,-10-7 1-15,0-16-7 16,0-15 1-16,-10-10 1 16,-8-12 1-16,-3-9 3 15,0-4 0-15,-1-6 0 16,5 6 1-16,-1 1 2 16,8 5 1-16,3 10 9 15,-75 60-5 1,178-70 4-16,-86 29 0 15,4 3 4-15,4 9 0 16,0 7 4-16,-4 2 0 16,0 4-8-16,4 3 1 15,-1 3-1-15,4 1 0 16,4 5 1-16,7 4 0 16,-4-1 2-16,4 4 0 0,7-1-1 15,-11-2 1-15,4 9-1 16,-8 12 0-16,1 1-2 15,-11 3 0-15,-10 9-4 16,-1 6 1-16,-10-3-2 16,-14 3 0-16,-7 1-1 15,-4-7 0-15,0-6-3 16,4-13 1-16,3-3-7 16,11-6 0-16,11-4-8 15,3-2 0-15</inkml:trace>
  <inkml:trace contextRef="#ctx0" brushRef="#br0" timeOffset="-163712.48">6653 11082 52 0,'4'18'26'0,"3"20"-30"0,-7-29 42 16,0 4-38-16,0 3 0 15,0-4-2-15,0-6 1 16,0-6-2-16,4-6 1 16,3-6-12-16,-7-4 1 15,0-6-1-15,0-6 0 0</inkml:trace>
  <inkml:trace contextRef="#ctx0" brushRef="#br0" timeOffset="-163594.99">6615 10881 26 0,'31'16'13'0,"8"-10"-20"16,-35-6 22-16,17 9-27 15,7 1 1-15</inkml:trace>
  <inkml:trace contextRef="#ctx0" brushRef="#br0" timeOffset="-163145.56">7158 10944 42 0,'14'9'21'0,"-3"4"-27"0,-11-10 42 16,0 0-36-16,-7 0 1 15,3 0 0-15,-14 3 0 16,-3 1-1-16,0 5 0 15,-4 1 1-15,1 5 1 16,-1-2 0-16,4 0 0 16,7 0-1-16,-4-1 1 15,11-2-1-15,3-1 1 16,8-2-2-16,7-4 1 16,6-3-1-16,4 0 1 15,-3-3-1-15,3-3 0 0,0-3-1 16,-7 0 1-16,1-1-1 15,2 1 1 1,-6-3-1-16,3 2 0 16,0 4 1-1,0 3 1-15,0 0 1 0,4 3 0 0,-4 4 1 16,4 2 1-16,-1 7 0 16,-3 6 0-16,0 3-1 15,1-3 1-15,-1-7-3 16,-4-2 1-16,1 3-3 15,-1-7 1-15,1 0-6 16,0-5 0-16,-1-1-5 16,4-3 0-16,-3-7-6 15,-4-5 0-15</inkml:trace>
  <inkml:trace contextRef="#ctx0" brushRef="#br0" timeOffset="-162619.72">7461 11157 26 0,'11'-3'13'0,"-8"15"-1"16,1-9 14-16,3 7-24 0,0-1 0 15,4 4 3-15,-4-1 1 16,-4-2-7-16,4 2 1 16,0-2 4-16,0-4 1 15,0-3-1-15,0-9 0 16,1-4-2-16,-1 1 0 16,3-4-1-16,-3 1 1 15,4 2-2-15,3 1 1 16,0 0-2-16,-3 2 1 15,-1 4-1-15,-6 6 0 0,6 4 0 16,-3-1 0-16,0 3-1 16,4-2 1-16,-7-1 0 15,3-3 0-15,-7 0 0 16,0-3 1-16,7-3-1 16,-4-3 1-16,1-1 0 15,-1 1 0-15,4-3 0 16,0-1 0-16,0 4 0 15,4 0 0-15,0 3 1 16,-4 3 0-16,7 3 0 16,3 0 1-16,-6 0-1 15,3 3 1-15,0 1-1 16,0-1 1-16,4 0 0 16,-11 4 1-16,4 2-1 15,-1 4 1-15,1-7-1 16,3 1 0-16,-4 2-1 15,1 1 1-15,0-4-2 0,3 0 0 16,-4-2-4-16,-3-4 1 16,4-3-6-16,-1-3 1 15,1 0-8-15,0-4 0 16</inkml:trace>
  <inkml:trace contextRef="#ctx0" brushRef="#br0" timeOffset="-162049.62">8163 11282 38 0,'29'6'19'0,"9"-2"-7"0,-31-4 26 0,7 0-34 16,4 0 0-16,3 3 2 15,4-3 1-15,3 0-9 16,0-3 1-16,-3-7 4 16,3-2 1-16,-10-7-2 15,-4-6 0-15,-3-3-3 16,-8 9 1-16,-6-6-1 15,-8 6 1-15,1 3-1 16,-8 10 1-16,0 6-1 16,-3 3 0-16,7 10 0 15,0 12 0-15,3 3 1 16,8 3 0-16,6 1 0 16,4 2 0-16,4-6 1 15,3 1 0-15,11-4 0 0,-1-10 0 16,5-2-1-1,-5-10 1-15,8-9-1 0,7-13 1 16,7-6-1-16,7-22 1 16,7-16-1-16,0-15 0 15,-7-10-1-15,-11-3 1 16,-10-6-1-16,-8 3 1 16,-17-10-1-16,-10 7 0 15,-8 6 0-15,-13 9 0 16,-5 7 1-16,-6 9 0 15,-4 13-1-15,-3 19 1 0,7 24 0 16,6 26 1-16,8 25 0 16,7 31 0-16,11 22 0 15,3 16 0-15,7-4 0 16,7 1 1-16,3-10 0 16,12-12 0-16,-1-13-2 15,7-10 0-15,4-18-2 16,-11-12 0-16,-3-17-7 15,-8-11 1-15,-9-14-10 16,-12-6 1-16</inkml:trace>
  <inkml:trace contextRef="#ctx0" brushRef="#br0" timeOffset="-161840.16">8562 11009 47 0,'7'22'23'0,"14"-6"-17"0,-7-13 34 16,4 3-38-16,7 1 0 16,3-1 2-16,4-3 0 15,6 3-6-15,5-2 1 16,6-1 0-16,4 0 0 16,0 0-13-16,-11 0 1 15,-14-3-3-15,-6-6 0 16</inkml:trace>
  <inkml:trace contextRef="#ctx0" brushRef="#br0" timeOffset="-161525.15">9172 11135 37 0,'32'9'18'0,"28"-12"-9"16,-42-3 31-16,6-4-38 16,8 1 1-16,3-4 1 15,-10-5 0-15,3-4-5 16,-7 3 0-16,-10-9 2 15,-7 3 1-15,-12 3-1 16,-2 3 0-16,-8 3-2 16,-3 4 1-16,-4 12 0 15,4 6 0-15,0 13 1 16,7 12 0-16,7 7 0 16,7 12 1-16,3-3-1 15,8-3 0-15,3-3 0 16,7-7 1-16,4-6-3 0,7-9 1 15,-4-10-4-15,4-9 0 16,-4-3-6-16,4-3 0 16,-15-10-6-16,-3-6 0 15</inkml:trace>
  <inkml:trace contextRef="#ctx0" brushRef="#br0" timeOffset="-161270.29">9730 11267 28 0,'3'0'14'0,"1"-26"-8"0,-8 14 17 16,1-7-21-16,-1-3 0 0,-3 0 4 15,0-3 0-15,7 3-4 16,-7 0 0-16,14 3 6 16,0 1 0-16,14 5 1 15,14 4 1-15,18-1-2 16,21-9 0-16,4 4-3 15,14-1 0-15,-4 7-4 16,-17 2 1-16,-15 4-8 16,-17 6 1-16,-22 4-15 15,-24 5 0-15</inkml:trace>
  <inkml:trace contextRef="#ctx0" brushRef="#br0" timeOffset="-158671.58">5419 12772 28 0,'0'0'14'0,"3"0"-6"0,-3 0 15 15,0 0-21-15,7-7 1 16,-7 7 1-16,0-3 1 16,0 0-6-16,0-3 0 15,-10 0 3-15,3-1 0 16,-4-2-2-16,0 0 1 15,1-1-2-15,-1 4 0 16,1-4-2-16,3 7 1 16,3 6-2-16,1 4 0 15,3 5 2-15,3 1 0 16,4-1 1-16,7 1 1 16,7-1 3-16,1-2 1 15,-1-7 2-15,-4-3 1 0,-2-3-3 16,-1 3 1-16,-11-3-6 15,4-4 1-15,-7 7-12 16,-21 0 1-16</inkml:trace>
  <inkml:trace contextRef="#ctx0" brushRef="#br0" timeOffset="-158087.79">6385 12345 58 0,'11'0'29'0,"-1"-6"-32"0,-10 6 50 0,0 0-43 16,-10 6 0-16,3 4 0 15,-7-1 0-15,-11 10-6 16,-7 9 0-16,1 0 4 16,-12 4 1-16,8 2-3 15,3 7 0-15,0-3-2 16,15-1 0-16,-4-2 0 16,10-4 0-16,4-3 0 15,3 1 0-15,15-4 2 16,3-3 0-16,11 3 3 15,10-7 0-15,0-2 0 16,1-3 1-16,-8 2-1 16,0 1 0-16,-14-3-1 15,-7 9 0-15,-10 6-2 16,-11 6 0-16,-8 7-4 0,-9 3 1 16,-1 6-6-1,0-9 0-15,8-7-11 0,2-2 1 16</inkml:trace>
  <inkml:trace contextRef="#ctx0" brushRef="#br0" timeOffset="-157785.31">6625 13038 39 0,'21'35'19'0,"1"-23"-10"0,-15-5 20 16,-4-1-24-16,-3 6 1 0,0-2 3 16,0 2 0-16,7-2-10 15,-7 5 0-15,7 1 8 16,4-3 0-16,-1-7-3 16,4-3 1-16,4-12-2 15,3-10 0-15,0-9-3 16,1-10 1-16,-5 7-5 15,1 6 1-15,-4-1-12 16,0 5 1-16,-3-5-5 16,3 4 0-16</inkml:trace>
  <inkml:trace contextRef="#ctx0" brushRef="#br0" timeOffset="-157469.91">7260 13239 59 0,'0'-13'29'0,"-14"-40"-36"0,11 41 53 16,-5-7-46-16,5-6 1 15,-11-7 2-15,7 4 0 16,0 9-2-16,0 0 0 15,7 7 3-15,3 3 0 0,8 2-1 16,10-2 1-16,-3 12-2 16,13 0 0-16,-6 3-4 15,10 1 1-15,-10 2-5 16,-4-3 0-16,4-3-11 16,-4 1 0-16,0-8-3 15,0 1 1-15</inkml:trace>
  <inkml:trace contextRef="#ctx0" brushRef="#br0" timeOffset="-157094.41">7849 13132 54 0,'0'29'27'0,"0"-20"-33"0,0-6 52 16,-7 3-44-16,4-2 1 15,-1-11 4-15,-3-5 0 16,0-13-8-16,-3-16 1 16,-1-6 4-16,-7-13 0 15,4-15-2-15,-3-10 1 0,-5-9-3 16,12 6 1-16,6 1-2 15,4 5 1-15,14 10 0 16,8 16 0-16,6 12-1 16,4 19 0-16,6 12-4 15,-6 19 1-15,0 16-4 16,-11 6 0-16,-3 10-8 16,-8 3 1-16,-10 9-3 15,-3 10 0-15</inkml:trace>
  <inkml:trace contextRef="#ctx0" brushRef="#br0" timeOffset="-156602.02">7691 12976 44 0,'-18'18'22'0,"25"7"-15"15,-7-15 41-15,11-7-42 16,-4-3 0-16,10 0 2 16,11-6 0-16,11-4-12 15,4 1 1-15,-1-4 5 16,0 7 0-16,1-3-5 15,-1 2 0-15,-3 4-1 0,0 0 0 16,-8 0 0-16,5 3 0 16,-12 0 2-16,1 0 0 15,-11 0 3-15,0 0 0 16,-3 0 1-16,-4 0 0 16,0-3-1-16,-7 3 1 15,-4-3-1-15,-6 0 1 16,-1 6-2-16,-6 0 1 15,6 6-1-15,-10 7 1 16,3 0 0-16,8 6 0 0,-1 0-1 16,4-7 1-16,3 1 0 15,1-4 0-15,6-2 0 16,8-7 0-16,0 0-1 16,3-6 1-16,0 0 0 15,0 3 0-15,4-6-1 16,-8-1 0-16,4 7-1 15,0 0 0-15,4 3 1 16,0 4 0-16,-1 8 0 16,1-5 0-16,3-1-1 15,0 1 0-15,0-1-4 16,1-3 0-16,2-3-10 16,1-3 0-16,-7-3-3 15,-1-9 0-15</inkml:trace>
  <inkml:trace contextRef="#ctx0" brushRef="#br0" timeOffset="-156103.49">8696 12988 42 0,'39'-3'21'0,"7"-10"-18"0,-36 7 38 15,4 6-39-15,-10 0 1 16,3-3-1-16,-4 6 1 16,-6-3-4-16,-4-3 0 15,-11 6 3-15,1 3 1 16,-1 10-2-16,-7 0 1 15,4 3 0-15,0 3 0 0,3-1-1 16,4 5 1-16,7 8 0 16,4 1 0-1,6-1-1-15,4-6 1 0,7-3-1 16,0-3 0-16,1-6 0 16,6-7 0-16,0-2 1 15,0-4 0-15,7-3-2 16,4-6 1-16,10-10 0 15,-3-6 1-15,7-6-2 16,-11-1 1 0,4-18-2-1,-7 4 0-15,-11 5 0 16,-10 10 1-16,-4 9-2 16,0 6 1-16,-11 4 0 15,1 15 1-15,-11 10 0 0,3 12 0 16,0 13 1-1,8 6 0-15,3-3 0 0,7 0 1 16,3-4-1-16,5-8 0 16,9-7-1-16,12-9 0 15,6-13-5-15,7-6 1 16,1-7-10-16,-1-2 1 16,-7-10-6-16,1-10 0 15</inkml:trace>
  <inkml:trace contextRef="#ctx0" brushRef="#br0" timeOffset="-155519.75">10880 13120 46 0,'-14'50'23'0,"-11"-6"-18"0,21-38 39 16,1 0-41-16,-1 4 0 15,1-10 5-15,3-6 0 16,3-10-8-16,4-12 0 16,4-10 5-16,10-9 1 15,7-19-2-15,8-12 0 16,6-13-3-16,7-16 0 15,1-3-1-15,-4 10 0 16,-11 0-1-16,-7 15 1 0,-7 19-1 16,-3 19 0-16,-8 16-1 15,-2 18 0-15,-5 23-1 16,-3 18 0-16,-3 16 0 16,-1 19 0-16,4 27 1 15,0 17 0-15,4-7 1 16,3-2 1-16,0-14 0 15,3-15 1-15,1-19-3 16,-1-2 1-16,1-23-6 16,-4-7 0-16,-3-8-11 15,-8-13 1-15</inkml:trace>
  <inkml:trace contextRef="#ctx0" brushRef="#br0" timeOffset="-155320.75">10961 12919 68 0,'10'25'34'0,"8"-22"-34"0,-11-6 60 15,7-3-59 1,7-3 1-16,11-4-3 0,10 0 1 16,4-2-5-16,-7 2 0 15,0-2-10-15,0 2 1 16,-4 0-7-16,-3 1 1 15</inkml:trace>
  <inkml:trace contextRef="#ctx0" brushRef="#br0" timeOffset="-155038.29">11582 13051 54 0,'17'31'27'0,"-10"-15"-27"0,-7-16 46 0,0 0-44 16,0-10 1-16,0-5 2 15,-3-7 0-15,-1 3-6 16,1-3 0-16,-1-6 3 16,1-4 1-16,-1 1-2 15,1 3 1-15,3 6-1 16,3 3 0-16,4 7 0 16,7 5 0-16,8 7 0 15,2 7 0-15,8 2-3 16,0 4 0-16,-4-1-5 15,0 1 1-15,-7-4-8 16,1 0 0-16,-5 1-6 0,-6-4 1 16</inkml:trace>
  <inkml:trace contextRef="#ctx0" brushRef="#br0" timeOffset="-154364.46">11903 13032 66 0,'17'19'33'0,"5"-13"-40"0,-8-9 64 15,7-3-55-15,11-4 0 16,3-2 0-16,0-4 1 16,-3 10-4-16,-4-4 0 0,-3-2 2 15,-8-1 0-15,-6 1-2 16,-7-1 1-16,-8 4-1 16,-7 3 0-16,1 6-1 15,-4 6 1-15,-4 0 0 16,0 10 0-16,4 6 0 15,4 3 0-15,-1 6 0 16,8-3 1-16,6 1 0 16,8 2 0-16,3-6-1 15,11-3 1-15,3-9-2 16,4-4 0-16,3-9-5 16,0-6 1-16,-3-10-6 15,0 0 1-15,-1 1 0 16,1-10 0-16,3-4 2 15,-3 7 1-15,-4-3 6 16,1 10 1-16,-5-1 7 0,-3 7 0 16,-3 2 2-16,-4-2 0 15,-3 3 0-15,-11 6 0 16,-4 0-4-16,-6 6 1 16,-4 6-3-16,-4 4 1 15,-3 3-2-15,3 0 1 16,0 3-1-16,4 3 0 15,4 6 0-15,3-3 1 16,3-6-2-16,8 0 1 16,3-9-1-16,7-7 0 15,4-6-1-15,3-6 0 16,0-7 0-16,0-6 0 0,0 4 0 16,0-4 0-16,1 3 1 15,2 4 0-15,4 5 0 16,4 1 1-16,3 12 1 15,4 7 0-15,0 3 0 16,-4 2 1-16,8 1-1 16,13 6 0-16,-3-9-1 15,-4 0 0-15,-6-4-6 16,-11-5 0-16,-15-1-13 16,-17-6 0-16</inkml:trace>
  <inkml:trace contextRef="#ctx0" brushRef="#br0" timeOffset="-151868.95">5500 14474 31 0,'3'-6'15'0,"4"0"-5"16,-7 6 16-16,0-6-23 15,0 6 1-15,0 0 3 16,0-3 1-16,0-1-10 15,-7-2 1-15,-3 3 5 16,-1-3 0-16,-3-1-2 16,-4 1 1-16,1 3-3 15,3-3 0-15,-4-1 0 0,0 11 0 16,4 2 0 0,4 0 1-16,6 7-1 0,1 2 1 15,3 1-1-15,3-3 1 16,4-1 0-16,4-6 1 15,6-2 0-15,1-8 1 16,3-5-2-16,-10-4 1 16,3 4-2-16,-3-7 0 15,3 7-11-15,-4 3 0 16,-10 6-6-16,0 0 1 16</inkml:trace>
  <inkml:trace contextRef="#ctx0" brushRef="#br0" timeOffset="-150023.97">6325 14368 52 0,'4'22'26'0,"3"-10"-17"0,3-5 26 16,-10-4-32-16,8 3 1 16,-5 0 2-16,1 7 1 15,-1 3-8-15,1 5 0 16,3 1 5-16,3 4 1 15,-6-1-2-15,3-10 0 0,7 1-2 16,-3 0 1-16,3-1-2 16,-4-8 1-16,1-4-2 15,-4 3 1-15,3-6-1 16,1 3 0-16,0-3 0 16,-1 0 1-16,1 0 0 15,-4 3 0-15,3 10-1 16,1-1 1-16,3 10 0 15,4-3 1-15,-8 0-1 16,8-7 0-16,-7-5 0 16,3-4 1-16,3-9 0 15,5-13 1-15,-1 0 0 16,3-6 1-16,8-10-1 16,-4-9 0-16,-6-6 0 15,-1-9 0-15,-4-7-1 16,4-6 0-16,-10-3-2 15,0-1 0-15,-4 7-4 0,3 7 0 16,-10 5-8-16,4 13 1 16,-4 19-10-16,-4 9 1 15</inkml:trace>
  <inkml:trace contextRef="#ctx0" brushRef="#br0" timeOffset="-149528.62">7031 14634 52 0,'7'4'26'0,"7"11"-20"16,-3-15 39-16,-8 3-43 15,8-3 1-15,3 0 2 16,0-6 0-16,4 6-6 16,-1-6 0-16,4-7 4 15,1-2 0-15,-8-11-2 16,0 1 0-16,-7 0-1 15,-4 3 0-15,-6 4-2 16,-4 2 0-16,0 6 0 0,-4 1 0 16,4 9 1-16,4 9 0 15,-8 10-1-15,-3 10 1 16,7-1 1-16,3 6 1 16,1 10 0-16,6-6 1 15,8-1-1-15,3-5 1 16,0-7-1-16,11-6 0 15,7-7-3-15,6-9 1 32,5-12-17-32,-5-4 0 0</inkml:trace>
  <inkml:trace contextRef="#ctx0" brushRef="#br0" timeOffset="-149317.08">7641 14650 54 0,'7'3'27'0,"-7"38"-20"0,4-32 33 0,-1 4-38 15,-3 3 0-15,0 2 3 16,0 1 1-16,0-3-8 16,0-4 0-16,7-8 1 15,4-8 1-15,-4-2-8 16,-7-9 0-16,4-4-10 15,-4-6 0-15</inkml:trace>
  <inkml:trace contextRef="#ctx0" brushRef="#br0" timeOffset="-148867.16">7648 14531 29 0,'32'34'14'0,"3"7"0"0,-21-35 11 16,8 1-22-16,6-4 1 15,7-3 5-15,4 0 0 16,0 0-10-16,7-6 1 16,-4-4 8-16,0-2 0 15,1 2-1-15,-5-2 0 16,-9-1-4-16,-5 1 1 0,-3-1-4 16,1 1 1-16,-15 2-2 15,0 1 0-15,-11 6-2 16,-6 3 1-16,-1 3-2 15,-14 6 0-15,4 4 0 16,0 9 0-16,7 3-1 16,3 3 1-16,11 3 1 15,4 4 1-15,10 6 2 16,11 6 1-16,-1 0 2 16,5-4 0-16,2 5 1 15,-3 2 0-15,-3-3-2 16,-4-6 1-16,-10-7-3 15,-11-3 1-15,-11 7-2 16,-6 0 1-16,-12 2-1 16,8-11 0-16,-21-1-3 15,7-6 0-15,-1-10-7 0,8-5 0 16,7-7-5-16,3-16 1 16</inkml:trace>
  <inkml:trace contextRef="#ctx0" brushRef="#br0" timeOffset="-148223.09">8371 14230 40 0,'22'31'20'16,"13"79"-15"-16,-28-82 34 0,4 13-36 15,-4 0 1-15,0-4 1 16,-7 29-1-1,0-38-6-15,0-6 5 16,0-6 1-16,7-10-3 16,-4-6 1-16,4-6-2 15,4 3 0-15,-4 0 0 16,0-3 1-16,4 2-1 16,3 4 0-16,-4 0 0 15,-3 7 0-15,0 8 0 16,4 4 1-16,3 3-1 15,-3 3 0-15,3-3 0 16,0-3 0-16,7-3 0 16,-7-7 0-16,7-6 0 0,4-3 0 15,0-3-2-15,3-3 1 16,-3-10-2-16,6-9 1 16,-6 0-4-16,10-16 1 15,-6-9-2-15,2-10 1 16,-2-2-2-16,-8-4 1 15,0-9 0-15,-4 6 0 16,-2 0 3-16,-5 3 0 16,-3 6 4-16,-3 7 0 15,-4 0 2-15,-4 21 1 16,1 10 2-16,-4 10 0 16,0 15 0-16,-4 19 1 0,0 6-2 15,-3 22 0-15,7 16 0 16,-3 12 0-16,3 13 0 15,3-3 0-15,4 0-1 16,4-13 1-16,6-6-2 16,1-9 0-16,3-19-2 15,0-13 1-15,4-13-4 16,-11-8 0-16,0-7-7 16,-4-19 1-16,-6 0-7 15,-8-9 1-15</inkml:trace>
  <inkml:trace contextRef="#ctx0" brushRef="#br0" timeOffset="-148043.89">8696 14515 62 0,'18'41'31'0,"42"-28"-30"0,-43-17 59 16,11-5-58-16,18-10 0 15,7-3-1-15,7-9 1 16,11-4-8-16,6 4 1 15,-6 6-7-15,-4 9 0 16,-18 16-8-16,-17 7 0 16</inkml:trace>
  <inkml:trace contextRef="#ctx0" brushRef="#br0" timeOffset="-146826.15">5577 15977 51 0,'11'-7'25'0,"0"-12"-11"16,-11 13 25-16,0 0-35 15,0 3 0-15,0-4 1 0,-11 1 1 16,4 0-8-16,-4 3 0 16,-6 0 5-16,3-4 0 15,-11 4-3-15,11 3 1 16,-7 3-1-16,-1 1 0 15,8 2 0-15,0 3 0 16,4 4 0-16,10 2 0 16,0 1 0-16,10 0 1 15,4-10-2-15,4-9 1 16,3-10 0-16,-3-2 0 16,-4-7-1-16,-3-3 0 0,-4 0-9 15,-7-4 1-15,0 4-10 16,7 10 1-16</inkml:trace>
  <inkml:trace contextRef="#ctx0" brushRef="#br0" timeOffset="-145957.03">6417 16513 53 0,'-32'94'26'0,"43"-66"-19"0,-11-25 39 15,10-3-41-15,5-3 1 0,2-6 1 16,11-1 1-16,1-9-11 16,-1-6 1-16,4-3 5 31,-11 0 1-31,-4-3-3 0,-6-4 0 0,0 7-2 16,-11 6 1-16,-7-3-2 15,-4 9 1-15,-3 7-1 16,-4 2 1-16,-10 14-2 15,7 8 0-15,0 14 0 16,-1 11 1-16,8 11 0 16,11 8 1-16,3 7 1 15,10-13 0-15,8 1 1 16,7-11 0-16,7-11-2 16,6-10 0-16,12-10-3 15,6-12 1-15,-6-22-3 0,2-15 0 16,5-23-1-16,3-15 1 15,0 0 2-15,0-23 0 16,0-8 1-16,-4 2 0 16,-3 4 3-16,-14 9 0 15,-14 19 1-15,-1 12 0 16,-10 13 1-16,-6 13 0 16,-8 15 1-16,0 10 0 15,-11 21-1-15,0 19 1 16,-13 23-1-16,-1 21 0 0,-7 13 0 15,4 12 0-15,-4 1 0 16,8-4 0-16,6-6 0 16,7-19 0-16,1-13-2 15,10-12 0-15,3-18-4 16,4-14 0-16,-3-15-7 16,-4-12 1-16,-7-10-4 15,-4-6 0-15,-13-7-1 16,-1 1 0-16</inkml:trace>
  <inkml:trace contextRef="#ctx0" brushRef="#br0" timeOffset="-145565.46">6826 16466 49 0,'11'25'24'0,"24"-16"-26"16,-21-9 53-16,11-3-49 16,7 3 0-16,10 0 0 15,7 0 0-15,8-3-7 0,10-3 1 16,0 3-5-16,0 3 1 15,-7 0-6-15,3 0 0 16,-6 0 5-16,-15 0 0 16,4-4 8-16,-7-2 0 15,3 0 9-15,-14-4 1 16,-3 1 4-16,-4 3 1 16,-3-1-5-16,-8 1 1 15,-2 6-5-15,-8 0 1 16,-8 3-4-16,-6 4 1 15,-3 2-1-15,-11 4 0 0,-1 9-1 16,-2 6 1-16,2 3-1 16,8 4 1-16,4 8 0 15,2 5 0-15,12-8-1 16,10-5 1-16,11-7-1 16,10-6 0-16,0-9-4 15,4 2 0-15,0-5-7 16,-1-7 1-16,5-3-10 15,-12-10 0-15</inkml:trace>
  <inkml:trace contextRef="#ctx0" brushRef="#br0" timeOffset="-144978.45">8407 16902 62 0,'3'9'31'0,"4"7"-31"0,-7-13 53 16,4 0-53-16,3 0 1 16,0 0-1-16,4-3 0 15,-1 0-2-15,4-6 0 16,4 3-7-16,-1-3 1 16,-2-4-10-16,2-2 0 15</inkml:trace>
  <inkml:trace contextRef="#ctx0" brushRef="#br0" timeOffset="-144766.18">8827 16851 50 0,'14'13'25'0,"10"-16"-21"15,-17 3 36-15,0 0-39 16,0 3 1-16,1-3 0 15,2 0 1-15,4 3-6 16,4 0 1-16,0-3-10 16,3 0 0-16,-4-6-4 15,-3-3 1-15</inkml:trace>
  <inkml:trace contextRef="#ctx0" brushRef="#br0" timeOffset="-144559.39">9430 16886 39 0,'14'-3'19'0,"-7"-7"-25"0,-7 10 32 15,0 0-31-15,7-6 0 16,-3 0-10-16,-1 0 0 0,1-4 15 15,3-2 1-15</inkml:trace>
  <inkml:trace contextRef="#ctx0" brushRef="#br0" timeOffset="-144378.08">9828 16873 61 0,'39'-6'30'0,"-25"19"-50"15,-14-13 67-15,-7-10-76 16,-7-2 0-16</inkml:trace>
  <inkml:trace contextRef="#ctx0" brushRef="#br0" timeOffset="-139561.53">18087 8375 47 0,'25'10'23'0,"-15"31"-11"0,-6-26 23 16,-4 13-33-16,-4 16 1 16,1 16 1-16,-4 21 1 15,-4 7-6-15,-3 13 0 16,0 11 3-16,3-5 1 16,4-10-3-16,0-9 1 15,4-22-6-15,3-16 0 16,10-22-10-16,11-15 1 15,8-19-3-15,6-13 1 0</inkml:trace>
  <inkml:trace contextRef="#ctx0" brushRef="#br0" timeOffset="-139244.25">18496 8924 55 0,'7'-16'27'0,"-10"29"-35"16,3 3 54-16,-7 6-45 15,-11 12 1-15,-10 13 0 16,-11 3 0-16,0-3-3 15,0-3 0-15,1-3 2 16,2 0 0-16,1-13-1 16,7-6 1-16,3-6-2 15,11-10 1-15,3-3 0 16,11-3 0-16,11-6 0 16,7 3 1-16,3 3-1 0,3 9 1 15,5 4 0 1,-1 5 0-16,0 7-1 0,0 7 1 15,-3-1-1-15,0 4 0 16,-8-10 0-16,1 3 0 16,3-6-1-16,-10-6 0 15,3-4-5-15,0-2 1 16,4-4-11-16,-1-6 0 16</inkml:trace>
  <inkml:trace contextRef="#ctx0" brushRef="#br0" timeOffset="-138838.08">18697 9561 44 0,'-3'40'22'0,"-15"-11"-18"16,15-26 29-16,-5 6-32 15,1-3 0-15,4 4 1 16,-1-7 0-16,1-3-3 15,3-6 1-15,7-4 1 16,3 4 1-16,1 0-2 16,3 0 0-16,0-4 0 15,4-2 0-15,0-1 0 16,-1 0 0-16,1 4 0 16,-1 3 0-16,1 9 1 15,-4 6 1-15,0 1-1 16,-3 9 1-16,0 6 0 15,-1 3 0-15,1 0-1 16,-1-3 1-16,1 0-2 0,-1-3 0 16,-3 3 0-16,1-6 0 15,2-3-2-15,-3 3 1 16,4-13-4-16,-1-6 1 16,1-6-9-16,3-7 0 15,-3-3-2-15,3 1 0 16</inkml:trace>
  <inkml:trace contextRef="#ctx0" brushRef="#br0" timeOffset="-138239.68">19297 9692 52 0,'18'16'26'0,"-4"-13"-33"16,-11-6 52-16,-3 3-44 15,0-6 1-15,-3-4 0 16,-4-2 0-16,-4 2-3 15,0 1 1-15,1 9 2 16,-4 6 0-16,0 4-1 16,-4 5 0-16,4 1-1 15,3 6 1-15,4 3-1 16,4 0 1-16,6-3-1 16,8-6 1-16,3-4-1 15,4-9 0-15,3-3 0 16,0-9 0-16,0-3-5 15,0-4 0-15,-3 0-7 16,0 0 0-16,-1 4-5 0,1-1 1 16,-4 7 0-1,4 6 16 1,-15 16-1-16,15 3 1 16,-1 3 9-16,1-4 1 15,0-2 5-15,-1 3 1 16,-3-10-7-16,1-6 0 15,-1-6-4-15,0-3 1 16,-4 0-4-16,1-4 1 0,3 1-2 16,0 6 1-16,0 6-2 15,4 9 0-15,0 4 0 16,6 12 1-16,1-6-1 16,0 0 1-16,-1-3-1 15,5-6 0-15,-1-7 0 16,0 0 1-16,0-6-1 15,0-9 0-15,4-10 0 16,-7-6 0-16,-4-3 0 16,-3-1 1-16,-4-2-2 15,0-3 1-15,-4 5-7 16,-2 1 1-16,-5 9-12 16,-6 7 1-16</inkml:trace>
  <inkml:trace contextRef="#ctx0" brushRef="#br0" timeOffset="-137816.3">18701 10749 59 0,'17'-22'29'0,"-10"22"-29"0,-7 0 46 0,0-9-44 15,0 3 0-15,-3-1 2 16,-4 1 0-16,-4 0-5 16,1 3 0-16,-4 3 3 15,-4 6 1-15,0-3-2 16,4 3 1-16,4 4-3 16,-1 2 0-16,8-2-3 15,6-1 0-15,4-3-6 16,11 1 1-16,-1-1-10 15,8-6 0-15</inkml:trace>
  <inkml:trace contextRef="#ctx0" brushRef="#br0" timeOffset="-137262.78">18842 10762 44 0,'7'31'22'0,"-4"-6"-18"0,1-22 31 16,-4-3-33-16,7-6 0 15,0-3 0-15,4-7 1 16,3 6-4-16,0-2 0 16,0-1 2-16,4 1 1 15,-4 2-2-15,0 1 1 16,0-3-1-16,0 5 0 16,-3 4 0-16,-4 6 1 0,0 0-1 15,-4 4 0-15,1 11 0 16,-1-2 0-16,1 0 0 15,-4-1 0-15,3 1 0 16,1-6 0-16,3-1 0 16,4-3 0-16,3 4 2 15,3-4 0-15,5-3 0 16,2-3 0-16,4-3 0 16,-3-3 1-16,3-7-1 15,1-3 1-15,-1 1-2 16,-4-1 0-16,-2-3-1 15,-5-6 1-15,-3-3-2 16,-3 6 1-16,-7 6 0 16,-8 7 0-16,-3 9 0 0,-4 9 0 15,1 4 0-15,-4 6 1 16,3 6 0 0,0 6 0-16,1 0 0 0,3 1 0 15,3-1 0 1,4-6 0-16,7-3-1 15,7-6 0 1,8-7-2-16,6-6 0 0,4-6-4 0,-1 0 1 16,1-3-9-16,-4-3 1 15,-6-1-5-15,-8 1 1 16</inkml:trace>
  <inkml:trace contextRef="#ctx0" brushRef="#br0" timeOffset="-137069.25">19643 10994 58 0,'38'62'29'0,"8"7"-29"15,-35-50 56-15,0 6-55 16,-4 0 1-16,-7-6-2 16,-7-3 0-16,-8 0-2 15,-9 2 1 1,-36 1-17-1,7-3 1-15</inkml:trace>
  <inkml:trace contextRef="#ctx0" brushRef="#br0" timeOffset="-135251.33">17889 12395 62 0,'11'7'31'0,"-4"-7"-24"15,-7 0 42-15,0 0-49 16,0 0 1-16,0 0 0 16,0 0 0-16,-4 0-2 15,-3 3 1-15,-3-3 0 0,-4-3 1 16,-4 6-1-16,-3 6 0 16,-4 4-1-16,1 6 1 15,2-1 0-15,5 1 1 16,3 3-1-16,7 0 1 15,10-6-1-15,11-7 1 16,7-3-1-16,1-6 1 16,2-6-2-16,1-6 1 15,-7-4-1-15,-1-6 0 0,-6 3 0 16,-1 0 0-16,-3 4-2 16,-3 8 1-16,-1 1-2 15,-3 0 1-15,0 6-1 16,-3 6 0-16,-1 10 0 15,1 3 1-15,-1 6 1 16,4 16 1-16,4 2 1 16,-1 1 0-16,1 3 0 15,3 7 1-15,0-4 0 16,-3 3 1-16,-4-3 1 16,3-3 1-16,-3-6-1 15,-3-3 0-15,-4-7 0 16,-4-6 1-16,-3-3-2 15,-7-6 0-15,-4-4-2 16,-3-8 0-16,0-8-1 16,-1-8 1-16,5-1-1 0,2-9 1 15,8 0 0 1,7 7 0-16,11-4 0 0,10 0 1 16,11 0-1-16,10-3 1 15,0-3-1-15,11-3 1 16,7 0-1-16,7 0 1 15,0-10-1-15,-4-3 0 16,-6 0-1-16,-8 1 1 16,-7-1 0-16,-6 6 0 15,-12 4-1-15,-6 6 1 16,-8 6-1-16,-3 7 1 16,-7 8-1-16,-3 11 1 0,-4 8 0 15,-1 10 0-15,1 4 0 16,0 5 1-16,4 1-1 15,3-4 1-15,3 0 0 16,8-2 0-16,6-4-1 16,11-10 1-16,8-5-1 15,6-10 0-15,4-6-3 16,3-7 1-16,-3-15-6 16,3-10 1-16,15-9-2 15,-1-12 0-15,0-1 0 16,1-12 0-16,-4-10 3 15,-11 1 1-15,-3 2 4 16,-7 1 0-16,-4 15 2 16,-7 13 1-16,-7 6 2 15,-3 19 0-15,-8 19 0 16,-3 12 1-16,-3 13-1 0,-8 22 1 16,-6 12-1-16,-8 16 1 15,0 6-1-15,0 0 1 16,4 1-1-16,0-4 0 15,7-6-2-15,3-16 0 16,4-16-3-16,4-18 0 16,3-13-4-16,0-12 0 15,-7-7-5-15,-4-3 0 16,-3 0-5-16,-7-6 1 0,-7-6 1 16,0 9 0-1,6 3 4-15,1 7 1 0,7 2 10 16,3 1 1-16,1 6 10 15,10 6 0-15,7 0 2 16,11-6 1-16,10 0-2 16,7 0 0-16,11-7-9 15,10-2 0-15,4-4-21 16,-7 0 1-16</inkml:trace>
  <inkml:trace contextRef="#ctx0" brushRef="#br0" timeOffset="-134155.65">19572 12860 59 0,'-3'12'29'0,"-1"-21"-24"0,4 2 40 16,0-5-44-16,4-4 1 15,-4-9 1-15,3-6 0 16,1-4-4-16,3 4 1 16,-4 3 2-16,1 6 0 15,3 9 0-15,0 4 0 0,3 9-1 16,1 6 0-16,3 7-1 15,4 2 1-15,-1 7-2 16,5-6 1-16,-1-4-4 16,-4 1 1-16,1-4-5 15,-4 1 0-15,0-4-6 16,-3 0 0-16,-1 1 1 16,1 2 1-16,0-3 6 15,-1 1 0-15,4-1 8 16,4 0 0-16,3 3 8 15,4-5 1-15,7-1 1 16,-1 0 1-16,-2-3-4 16,-1 0 0-16,-4-3-3 15,-2-4 1-15,-8-5-4 16,0 6 1-16,-7-7-3 16,-4 1 0-16,-6 5 0 15,-4 1 0-15,-7 6-1 0,-4 0 0 16,0 9 0-16,-3 7 1 15,0 6-1-15,3 9 1 16,4-9-1-16,7 10 1 16,4-4-2-16,10 0 0 15,7-6-3-15,7-6 0 16,4-7-6-16,-4-2 1 16,7-11-9-16,0-2 1 15,4-3 0-15,0-1 0 16,3 1 6-16,-3-7 1 15,3 1 5-15,-3-1 1 0,0 3 11 16,-4 1 0-16,-3 2 2 16,-4 1 1-16,0 3-3 15,-10 3 0-15,-4-1-1 16,-7 4 0-16,-4 0-3 16,-7 4 1-16,-6 5-2 15,-1 3 0-15,1 4 0 16,-1-3 0-16,-3-1 0 15,7 7 0-15,0 3 0 16,3 0 0-16,7 0-1 16,8-3 1-16,7-4-1 15,3 1 0-15,7-7-1 16,11-9 1-16,6-6-2 0,12-16 1 16,-4-3-1-1,10-19 1-15,11-15-1 16,0-13 1-16,-3-13-1 15,-1 3 0-15,-3-9 0 0,-7-6 0 16,-14 0 0-16,-11 9 1 16,-7 10-1-16,-7 12 1 15,-7 16 0-15,-7 15 0 16,-7 16 0-16,-7 16 1 16,-3 16-1-16,-8 18 1 15,-7 19-1-15,-3 10 1 16,-4 25-1-16,0 15 0 0,7 4 0 15,8-4 1-15,3-22-5 16,7-18 0-16,3-13-11 16,0-16 1-16</inkml:trace>
  <inkml:trace contextRef="#ctx0" brushRef="#br0" timeOffset="-133959.37">20567 12872 52 0,'49'16'26'0,"89"-29"-22"16,-96 7 40-16,8 0-46 16,6-1 0-16,8 1-19 15,-8 6 1-15,-10 3 16 0,-4 0 0 16</inkml:trace>
  <inkml:trace contextRef="#ctx0" brushRef="#br0" timeOffset="-133807.45">21512 13273 43 0,'18'7'21'0,"-11"-29"-29"0,-7 9 34 0,-7-6-46 15,0-6 0 1</inkml:trace>
  <inkml:trace contextRef="#ctx0" brushRef="#br0" timeOffset="-133043.65">12799 3803 58 0,'32'19'29'0,"35"-19"-22"16,-46-6 30-16,18 3-32 0,24 3 0 15,36-10 1 1,21-5 0-16,42-10-8 0,29-4 0 16,45-5 5-16,25 2 0 15,14-5-3-15,7 15 1 16,4 9-2-16,0 7 1 16,-18 6-1-16,-28 6 0 15,-11 4 0-15,-35-10 0 16,-39 9-2-16,-31-6 0 15,-36 4-6-15,-24 2 1 16,-29 19-11-16,-32 16 1 0</inkml:trace>
  <inkml:trace contextRef="#ctx0" brushRef="#br0" timeOffset="-132685.45">13427 4296 30 0,'-99'25'15'0,"0"0"-2"15,78-16 12-15,-4 4-20 16,4-1 0-16,4-2 6 16,2 2 1-16,5-2-12 15,6 5 1-15,15-5 9 16,10 2 1-16,32 4-3 15,18-7 1-15,34-2-3 16,47-7 0-16,28-10-3 16,49-9 0-16,25-12-3 0,21-13 1 15,15 3-2-15,-8 1 1 16,-7 2-1-16,-28 10 0 16,-42 12-2-16,-15 10 0 15,-35 12-5-15,-28 10 1 16,-21 12-9-16,-28 7 0 15,-25 5-5-15,-18 1 0 16</inkml:trace>
  <inkml:trace contextRef="#ctx0" brushRef="#br1" timeOffset="-114564">5817 8378 30 0,'-7'0'15'0,"25"-9"-8"0,-15 6 16 16,8-3-20-16,7-1 1 15,10 1 3-15,11-3 1 16,10 2-9-16,22 4 0 16,-1-3 6-16,22 0 0 15,17-1-1-15,32-2 0 16,8 6-2-16,27-10 1 15,11-2 0-15,25-1 0 16,17 0 1-16,4-2 1 16,-4 2-2-16,4 3 1 15,-21 7-1-15,-18 3 1 0,-25 3-2 16,-10 6 0-16,-15 4-2 16,-34-1 1-16,-22-3-6 15,-21 7 1-15,-32 2-16 16,-28-2 1-16</inkml:trace>
  <inkml:trace contextRef="#ctx0" brushRef="#br1" timeOffset="-111952.08">6156 15550 53 0,'11'0'26'0,"27"-16"-21"0,-16 10 26 16,2 0-28-16,12-7 1 15,23 4 4-15,16-4 1 16,27 1-10-16,7-4 1 15,25-3 6-15,32-6 1 16,7-3-3-16,25-3 1 16,10-1-3-16,7 4 0 15,4 9-2-15,6 10 0 16,-2 12-1-16,-26 6 1 16,-20 4-2-16,-29-1 1 15,-35-5-7-15,-29-4 1 0,-27-3-13 16,-40-10 0-16</inkml:trace>
  <inkml:trace contextRef="#ctx0" brushRef="#br1" timeOffset="-107598.97">6008 10015 22 0,'-7'7'11'0,"-4"-1"-2"0,8-3 11 15,3 0-16-15,0 0 0 16,-7 0 4-16,7 1 0 16,7-1-8-16,-4 0 0 15,15 0 7-15,-8 0 1 16,12-3-2-16,13 0 1 15,18-6-2-15,-4-4 0 16,32-2-1-16,25-1 1 16,25-15-3-16,24-3 0 15,28-4-1-15,8 1 1 16,35 2-1-16,17-2 1 0,4 6-2 16,-18 6 1-16,-10 6 0 15,-29 7 0-15,-17 6-1 16,-39 6 0-16,-24 3-1 15,-15 3 0-15,-17-2-1 16,-22-4 0-16,-14 0 0 16,-13-3 0-16,-15-6-1 15,-11-1 0-15,-10 1 0 16,-14 3 0-16,-14 3-9 16,-8 0 1-16,-13 0-5 15,-4 3 1-15</inkml:trace>
  <inkml:trace contextRef="#ctx0" brushRef="#br1" timeOffset="-106741.88">6297 13712 20 0,'4'-3'10'0,"31"-25"1"0,-25 19 7 0,15-1-15 15,21-5 1-15,14-7 5 16,28-3 0-16,0 3-9 15,25 0 1-15,18-3 6 16,10-4 1-16,25 4-2 16,35 0 1-16,3 0-3 15,36-6 1-15,4 15-2 16,20-9 0-16,26 3-1 16,20-3 1-16,25 3-1 15,14 13 1-15,1 2-1 16,6 10 0-16,-24 10 0 15,-15 3 0-15,-31 6-1 16,-15 3 1-16,-41 0-2 16,-22 0 0-16,-39-3-2 15,-24-10 0-15,-22-2-5 16,-31-4 1-16,-25-6-13 16,-32-9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41:14.843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9373 7748 34 0,'11'3'17'0,"10"-9"-7"0,-10 3 17 15,-1 6-23-15,4-6 0 16,0-7 1-16,1-2 1 16,2-4-8-16,1-6 1 15,3-3 5-15,4-12 0 0,-1-7-3 16,-2-10 1-16,9-8-1 16,-2-7 0-16,2 22-1 15,-6 3 0-15,-4 6 0 16,-3 4 0-16,-4 9 0 15,-4 9 0-15,-2 19-1 16,-1-3 0-16,-7 22 1 16,0 12 0-16,-7 26-1 15,-1 9 1-15,5 13-1 16,6-13 1-16,5 3 0 16,6 3 1-16,0-12 0 15,7-7 0-15,0-15 0 16,4-13 0-16,-1-9-1 15,1-7 1-15,-7-5-1 16,-8-14 1-16,-10-8-2 0,-14-10 1 16,-21 6 0-16,-14 6 0 15,-1-2-1-15,-10-1 1 16,-7-3-1-16,-3 7 1 16,-4 8-1-16,3 8 0 15,8-4 0-15,10 0 1 16,10 3 0-16,12 0 1 15,6 0 0-15,11 0 1 16,14 0 0-16,28-6 0 16,11 3-1 15,31-12 1 16,8-14-1-32,17-11 1 1,18-13-2-16,3-10 0 16,-10 7 0-16,-17 9 0 0,-15 6-1 0,-18 7 1 0,-10 9-1 0,-18 13 0 0,-10 5-1 0,-15 14 1 0,-20 15 0 15,-26 19 0-15,-31 19 0 0,-7-4 0 0,-14 16 0 0,0-6 1 0,3 3 0 32,0-9 0-1,7-6 0 0,11-13 1 0,11-7-7-31,14-12 1 16,17-12-10-16,25-10 1 0</inkml:trace>
  <inkml:trace contextRef="#ctx0" brushRef="#br0" timeOffset="574.93">10640 7939 9 0,'-50'-3'4'0,"-10"10"16"15,50-4-12-15,-4-3-1 0,3 3 1 16,1 3 5 0,3 10 0-16,-1 3-16 0,8 9 1 15,8 9 10-15,9 11 1 16,15-8-4-16,17 17 1 16,1 12-3-16,24 25 1 15,14 16-2 16,18 15 0-31,0 29 0 0,-8 12 0 16,-6 28-1-16,-11 19 1 0,-28-12-2 0,-32 12 1 16,-21-6-2-16,-10-9 1 15,-29-13-1-15,-21-13 0 32,-18-27-1-1,-10-20 1-31,4-25-2 0,-8-18 1 15,4-19-5-15,6-16 1 0,1-16-9 0,11-12 0 0</inkml:trace>
  <inkml:trace contextRef="#ctx0" brushRef="#br0" timeOffset="1075.23">10513 10862 32 0,'3'-3'16'0,"4"12"-7"16,-3-2 20-16,-4 2-25 15,-7 13 0-15,-4 9 3 0,-3 4 0 16,-3 2-8-16,-8 7 0 16,0-6 5-16,-10 0 1 15,7-7-3-15,-1-6 1 16,8-6-2-16,4-3 0 15,2-4 0-15,5-3 0 16,13 1 0-16,19-1 0 16,16 1 0-16,12-1 0 15,10 4 1-15,-4 2 0 16,-3 7 0-16,-7-3 0 16,-7 0 0 30,-7-3 0-46,-4 2-1 0,-11-2 1 0,-2-3-2 16,-5-1 0 15,-10-2-1-31,-7-4 0 32,-4-6-1-32,-3-10 1 15,-3-8-1-15,-1-14 1 16,0-9 0-16,4-18 1 15,-3-23-1-15,-4-15 1 0,-8 0-11 16,-6-13 1-16,-18-9-7 0,14 9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29:01.31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2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31T18:30:54.774"/>
    </inkml:context>
    <inkml:brush xml:id="br2">
      <inkml:brushProperty name="width" value="0.05292" units="cm"/>
      <inkml:brushProperty name="height" value="0.05292" units="cm"/>
      <inkml:brushProperty name="color" value="#92D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3168 4208 48 0,'3'6'24'0,"8"-9"-15"0,-11 6 24 0,-3 0-33 15,-8 13 0-15,-7 9 0 16,-3 6 0-16,-7 4 0 16,-11 6 0-16,-3 6 0 15,-8-10 1-15,5 10-1 16,2 0 0-16,4-3 0 16,8-6 1-16,9-4-1 15,12-9 0-15,10 4 0 16,10-14 1-16,15 1 0 15,10 0 0-15,8-10 1 16,-4 3 0-16,-11-5 0 0,-3 2 0 16,-1 3-1-16,-10 7 1 15,-7 12-1-15,-7 4 0 16,-10 8-1-16,-11 4 0 16,-8 0-2-16,1-9 1 15,-4-4-2-15,4-3 1 16,7-3-6-16,10-3 1 15,1-9-9-15,10-7 0 16</inkml:trace>
  <inkml:trace contextRef="#ctx0" brushRef="#br0" timeOffset="300.1">3150 4813 23 0,'11'16'11'0,"7"-4"5"0,-18-9 6 0,0-3-18 16,0 4 0-16,0 2 3 15,0 6 0-15,0 1-8 16,0 3 1-16,0 2 6 16,0-2 0-16,3 0-2 15,4-4 0-15,4-2-1 16,6-7 1-16,-3 0-2 15,4-9 0-15,3-7-3 16,-3 4 1-16,-4-10-5 0,4 6 1 16,-8 1-10-16,8 2 0 15,-8-11-2-15,1 5 1 16</inkml:trace>
  <inkml:trace contextRef="#ctx0" brushRef="#br0" timeOffset="735.83">3549 5042 30 0,'0'53'15'0,"-11"-9"-9"0,11-28 26 0,0 6-32 16,-7-7 1-16,4 4 0 15,3-3 0-15,-7-3 1 16,3-13 0-16,4-13 0 16,4 0 0-16,3-5-2 15,-7-11 1-15,3-5-4 16,4 6 1-16,-3-7-5 16,3-12 1-1,0-3 0 1,4 12 0-16,-1 13 3 15,1 6 0-15,10 10 5 16,-10 12 1-16,6 13 2 16,-6 0 1-16,-1 5 1 15,-10 8 1-15,-10-1-3 0,10 3 0 16,-11-6-4-16,-6-3 1 31,-5-9-13-31,1-4 0 16,11-9-3-16,-1-9 1 15</inkml:trace>
  <inkml:trace contextRef="#ctx0" brushRef="#br0" timeOffset="1140.08">3866 5136 37 0,'0'44'18'0,"-10"19"-16"0,10-57 32 0,0 0-33 15,0-3 0-15,-7-6 3 16,7-9 1-16,0-4-6 16,0-9 0-16,0-10 2 15,0-5 0-15,0-1-3 16,0-9 0-16,7 3-4 15,-7 3 1-15,10 0-1 16,1-3 1-16,7 9 2 16,6 7 1-16,5-1 3 15,-1 17 1-15,-7 9 3 16,-3 6 0-16,-8 9 0 0,-6 10 0 16,-8 0-2-16,-6 6 1 15,-4 3-4-15,-8 3 1 16,8-9-5-16,-7-3 1 15,7 0-5-15,3-4 0 16,8-5-5-16,-4-4 1 16</inkml:trace>
  <inkml:trace contextRef="#ctx0" brushRef="#br0" timeOffset="1426.8">4187 4797 42 0,'39'7'21'0,"-32"-14"-22"16,-7 7 38-16,11-3-34 15,-11-3 1-15,-7 6 0 16,3 0 0-16,-10 3-6 16,4 0 1-16,-4 7 3 15,3 5 0-15,-7 4-2 16,-3 6 0-16,11-3-4 15,-8 3 1-15,11-3-2 16,3 0 0-16,8-12-2 16,10-7 0-16,-3-10-2 15,-1 1 1-15,4-13-3 0,4-3 0 16</inkml:trace>
  <inkml:trace contextRef="#ctx0" brushRef="#br0" timeOffset="2026.74">4494 4650 45 0,'29'22'22'0,"-15"6"-21"0,-7-15 44 16,-7-4-45-16,0 4 0 0,0 2 0 16,-11 4 1-1,1-3-2-15,-4 0 1 0,-1-4-1 16,5 4 1-16,-8-13-3 15,8 6 0-15,-1-6 0 16,4 1 0-16,3-1 0 16,4 0 0-16,11-6 1 15,-4 6 0-15,4 0 1 16,3 0 1-16,3 0 0 16,-6 7 1-16,-4-4-1 15,4 6 0-15,-1-8 0 16,-10 8 0-16,4-2 0 15,3-1 0-15,-7 0 0 16,3 1 1-16,4-1-1 16,0-3 1-16,4-2 2 15,3-1 1-15,4-3 0 16,-1-3 1-16,5-4 0 0,-1-5 0 16,-11-4 0-16,8 0 0 15,3-2-2-15,0-1 0 16,0 0-2-16,-3 3 0 15,0 4-1-15,-4-7 0 16,-4 6-1-16,-3 1 1 16,-7 2-1-16,0 4 0 15,-10 12-1-15,-1 4 1 16,-3 6 1-16,4 12 0 16,6 3 0-16,-3 10 1 15,14-7 1-15,4 4 0 16,6-4-1-16,15-15 0 0,-4-6-2 15,11-10 1-15,3-9-10 16,-10-4 1-16,-4-9-9 16,-10-6 1-16</inkml:trace>
  <inkml:trace contextRef="#ctx0" brushRef="#br0" timeOffset="2673.51">7211 4722 66 0,'14'0'33'0,"-7"-6"-34"0,-7 6 60 0,-7 6-59 15,0-6 0-15,-7 10 1 16,-7 2 0-16,-4 7-1 15,0-3 0-15,-7 2 0 16,4 4 0-16,-4-3-1 16,15 3 0-16,-4-3-1 15,7-7 1-15,3-2-1 16,0-4 1-16,8 7 0 16,10-4 1-16,7 0 0 0,7 7 1 15,0-10 0-15,1 7 0 16,-5 3-1-16,-6 6 0 15,-11 6-1-15,-4 3 1 16,-6-9-3-16,-8 10 0 16,4-11-6-16,0 5 0 15,10-8-10-15,-6-8 0 16</inkml:trace>
  <inkml:trace contextRef="#ctx0" brushRef="#br0" timeOffset="3346.26">7313 4844 48 0,'28'16'24'0,"-10"19"-15"15,-15-23 34-15,1 1-42 16,-4-1 1-16,-4 1 3 16,1-1 0-16,-1 1-5 15,1-4 0-15,-8 1 2 16,11-4 1-16,-10 0-1 15,6 0 0-15,-3-6-3 16,4-6 0-16,-1 3-2 16,8-3 0-16,3-4-1 15,3-2 1-15,8-1 0 16,-4 1 0-16,4-1 2 16,10 4 1-16,-18 3 2 15,5 6 0-15,2 3 1 0,1 3 0 16,-1 3 0-1,5 1 0-15,-12-1-2 0,4 4 1 16,0 2-2-16,-3 4 0 16,0-3-3-16,-1 0 0 15,1-4-3-15,-4-6 0 16,3 4-2-16,5-20 0 16,2 1-2-16,-3-4 1 15,4 4-3-15,3 0 1 16,0-1 3-16,4-2 1 15,0-4 3-15,-1 0 0 0,1-3 6 16,-4 4 1-16,4 2 6 16,-11 4 0-16,4-1 1 15,-1 1 1-15,-6 3-2 16,-8 3 0-16,-3 3-3 16,-3-3 0-16,-4 6-3 15,-11 0 0-15,1 3-2 16,-1 7 1-16,-7 2-2 15,8 1 1-15,-1-4-1 16,7 4 0-16,-3-3 0 16,11 6 0-16,3-4-2 15,7-5 1-15,7-4-1 16,7-6 0-16,4-6-1 16,-1-4 1-16,-2 7-4 15,2-6 0-15,-6-4-9 0,-4-6 1 16</inkml:trace>
  <inkml:trace contextRef="#ctx0" brushRef="#br0" timeOffset="3676.84">8022 4970 42 0,'7'25'21'0,"4"3"-12"0,-4-22 30 16,3 1-37-16,-2-1 1 16,6 0 1-16,-4-3 0 15,-3-3-6-15,0-6 1 16,4-3 3-16,-4-1 0 15,0 1-2-15,-7-1 1 0,11-2-1 16,-11 3 0-16,7-4-1 16,0 10 1-16,7 6 0 15,7-3 0-15,-7 3 0 16,4 3 1-16,-1 7-1 16,1-1 0-16,0-2 1 15,-1-7 0-15,1-3 1 16,0-3 1-16,-1-3-1 15,1-4 1-15,-1-9-1 16,-2-6 1-16,2 0-3 16,-6 0 0-16,-1 3-9 15,1-3 0-15,3 3-9 16,-3-3 0-16</inkml:trace>
  <inkml:trace contextRef="#ctx0" brushRef="#br0" timeOffset="4189.01">8816 4164 54 0,'7'22'27'0,"4"19"-29"16,-8-29 43-16,-3 29-41 16,0 12 1-16,-3 7 1 15,-1 21 0-15,-3-2-2 16,0-7 0-16,-4-9 0 15,11-10 0-15,-7-9-3 16,7-19 0-16,0-6-4 16,0-19 0-16,0 0-5 0,7-10 1 15,-7-2-4-15,-7-4 0 16,4 0 3-16,-1 4 0 16</inkml:trace>
  <inkml:trace contextRef="#ctx0" brushRef="#br0" timeOffset="4369.96">8830 4725 26 0,'28'10'13'0,"32"-7"-5"0,-39 0 29 0,8 3-30 16,2 0 0-16,5 4 5 16,-12 2 0-1,-6 4-16 1,-7 15 1-16,-15 4 9 16,-17-7 1-16,-14 4-8 15,-8-4 1-15,4-3-8 16,4-6 0-16,3-1-9 15,18-5 1-15</inkml:trace>
  <inkml:trace contextRef="#ctx0" brushRef="#br0" timeOffset="4803.72">9359 4876 58 0,'28'0'29'0,"-10"3"-34"15,-18-3 51-15,7-3-46 0,-7 3 1 16,0-6 1-16,-10 6 0 16,-1 6-2-16,-3 3 0 15,-7 7 1-15,-4 3 0 16,0-1-3-16,1 4 1 16,6 4-4-16,-3 5 0 15,7-9-2-15,7 3 1 16,3-6-1-16,15-7 0 15,-1-5 2-15,8-7 1 16,0-7 2-16,-1-5 1 0,4-7 0 16,-7 0 0-16,4 7 1 15,0-1 0-15,-4 0 0 16,0 1 0-16,-3 12 0 16,3-3 0-16,-7 6 1 15,3 9 1-15,-3 4 0 16,0 3 1-16,-3 9-1 15,3-12 1-15,0-4 0 16,4 1 0-16,3-7-1 16,7-6 0-16,4-9-6 15,-1-7 0-15,-3-6-9 16,-10 0 0-16</inkml:trace>
  <inkml:trace contextRef="#ctx0" brushRef="#br0" timeOffset="5089.6">9772 4111 55 0,'11'12'27'0,"-26"54"-33"0,8-41 48 0,4 25-42 16,-11 19 0-16,0 25 0 16,7 22 1-16,-4-6-2 15,4 0 1-15,0-29-4 16,3-15 1-16,1-19-7 16,6-22 1-16,15-18-6 15,-4-26 0-15</inkml:trace>
  <inkml:trace contextRef="#ctx0" brushRef="#br0" timeOffset="5283.96">9881 4164 37 0,'32'-41'18'0,"-14"41"-7"16,-11 10 29-16,-7 5-36 16,0 23 1-16,-7 12 0 15,-4 28 0-15,-10 20-7 16,7 24 0-16,0-6 4 15,7 0 1-15,3-28-4 16,11-16 0-16,4-12-9 16,-1-26 0-16,1-18-6 15,7-13 1-15</inkml:trace>
  <inkml:trace contextRef="#ctx0" brushRef="#br0" timeOffset="6393.46">11666 5177 46 0,'-10'15'23'0,"3"-15"-20"15,7 0 38-15,0 0-38 16,0-6 1-16,7 0 2 15,0-3 1-15,7-10-9 0,4-9 0 16,3-4 6-16,3-15 0 16,5 0-3-16,-5 3 0 15,-2 0-3-15,-1 7 1 16,0 12-1-16,-3 6 0 16,-4 9-1-16,-7 13 0 15,0 13 0-15,-4 3 0 16,-3 9 1-16,0-3 0 15,0 0 1-15,0 0 1 16,0-3 0-16,0-6 0 16,4-3 0-16,-4-4 0 15,7-3 0-15,-7-3 0 16,0-3-1-16,7-6 1 16,3 0 0-16,1-4 0 0,3-8-1 15,4-1 0-15,-1-3 0 16,5 6 1-16,-5 4 0 15,-3-1 0 1,0 7 0-16,1 0 0 0,-5 2 0 16,1-5 1-16,-1 9 0 15,1 0 0-15,0 3 0 16,-1 3 0-16,-3 4 0 16,0 2 1-16,-3 1-1 15,-1-1 0-15,1 4-1 16,-4-3 1-16,3 9-3 15,1-4 0-15,3 1-6 16,3-3 0-16,8-13-8 16,0-3 1-16</inkml:trace>
  <inkml:trace contextRef="#ctx0" brushRef="#br0" timeOffset="6755.49">12383 4998 47 0,'21'28'23'0,"0"7"-16"0,-21-26 38 16,7-3-41-16,3 1 0 15,8-7 2-15,0-7 1 16,-1 1-9-16,1-16 0 0,-4 7 5 16,-3-7 0-1,-4-3-3-15,-7-4 1 0,-4 1-3 16,-3 6 0-16,-3 0-2 15,-4 10 0-15,-1 5-1 16,1 11 0-16,4 8 0 16,-1 7 1-16,1 9 1 15,2 10 1-15,5 2 2 16,-1-8 0-16,4 12 1 16,7-10 1-16,4-2-1 15,7-14 1-15,10-8-5 16,4-20 1-16,3-5-8 15,7-13 1-15,4-23-6 16,-7-15 0-16</inkml:trace>
  <inkml:trace contextRef="#ctx0" brushRef="#br0" timeOffset="6996.36">12979 4029 45 0,'10'41'22'0,"-13"31"-20"0,3-47 41 16,-4 19-41-16,-3 12 0 16,-10 17 2-16,-8 17 0 15,-7 8-5-15,4 2 0 16,3-6 3-16,4-9 1 16,7-16-4-16,7-16 1 15,7-15-4-15,10-23 0 0,12-15-6 16,2-22 0-16,1-21-6 15,0-17 0-15</inkml:trace>
  <inkml:trace contextRef="#ctx0" brushRef="#br0" timeOffset="7206.94">13226 3954 35 0,'21'-38'17'0,"-14"32"-4"0,-7 12 27 0,0 13-38 16,-7 9 0-16,-4 16 1 15,-6 13 1-15,-5 21-5 16,-2 29 0-16,-4 9 3 16,3 0 0-16,4-13-1 15,7-18 0-15,3-16-4 16,7-13 0-16,1-21-7 0,-1-16 1 16,1-19-6-1,-4-10 0-15</inkml:trace>
  <inkml:trace contextRef="#ctx0" brushRef="#br0" timeOffset="7418.56">12954 4713 54 0,'18'19'27'0,"-11"-16"-26"0,-4-6 50 31,33-23-50-31,2 1 1 0,5 13-1 15,-1-4 0-15,0 4-5 16,-3 2 0-16,-7 1-6 16,-4 3 1-16,-3-4-8 15,-8 1 0-15</inkml:trace>
  <inkml:trace contextRef="#ctx0" brushRef="#br0" timeOffset="7790.71">13593 4716 57 0,'17'-3'28'0,"-24"-7"-33"0,4 10 51 15,-4 3-46-15,-4 4 1 16,-3 2 0-16,0-3 0 16,0 1-2-16,-4 2 1 15,4 0 0-15,3 13 1 16,4-12-2-16,4 6 1 16,3-4 0-16,7 4 0 0,3-7 0 15,-3 10 1-15,0 0 0 16,1 6 0-16,-1-3-1 15,-7 9 0-15,0 1-1 16,-7 2 1-16,-8-9-5 16,-6 3 1-16,-7-15-13 15,0-13 1-15</inkml:trace>
  <inkml:trace contextRef="#ctx0" brushRef="#br0" timeOffset="8542.32">15177 4829 41 0,'0'9'20'0,"3"23"-1"0,-3-29 23 16,-3 9-41-16,-1 4 1 16,-7 0 1-16,-6-4 0 15,-1 4-4-15,-3 3 0 0,0-1 2 16,0 1 0-16,3 0-1 15,4-3 0-15,7-4-2 16,3 1 0-16,11-13-1 16,7-10 0-16,4 1-2 15,3-4 1-15,0 1-1 16,-3-7 1-16,-4 0 0 16,0 0 1-16,-3 4 1 15,-1-1 0-15,1 10 1 16,0 15 1-16,-1 4 0 15,1 2 1-15,-1 11-1 16,1 5 1-16,0-12 0 16,6 6 0-16,4-13 0 15,4-5 1-15,3-11 0 16,11-8 1-16,14-13 0 16,0-13 1-16,0-9-1 15,-7-16 1-15,0-12-1 16,-4-9 0-16,-7-14-2 15,-7-2 1-15,-3-13-2 0,-7 6 0 16,-8 10-1-16,1 22 0 16,-18-22 0-16,-4 25 0 15,1 9 0-15,-4 19 1 16,-8 19-1-16,-6 31 1 16,-4 22-1-16,-3 23 0 15,3 33 0-15,11 23 1 0,7 15 0 16,11 4 1-1,6-10-1-15,4-29 1 0,7-18-1 16,-3-18 1 0,-1-17-6-16,-3-18 1 0,-7-7-12 15,-7-9 1-15</inkml:trace>
  <inkml:trace contextRef="#ctx0" brushRef="#br0" timeOffset="8721.58">15226 4559 66 0,'18'38'33'0,"20"-16"-31"16,-13-19 59-16,10-9-59 15,18 6 0-15,21-10-1 16,0-6 1-16,18-2-6 16,-4-1 1-16,-3 3-5 15,-14 13 0-15,-15-3-13 16,-21 6 0-16</inkml:trace>
  <inkml:trace contextRef="#ctx0" brushRef="#br0" timeOffset="10524.41">18080 4568 22 0,'3'7'11'0,"-20"-10"5"0,10-1 11 16,-7 4-22-16,-8 0 0 16,8 4 3-16,-3 2 0 15,-4-3-10-15,-4 0 1 16,-3 10 6-16,6 2 1 15,5 1-4-15,3 0 1 16,7 3-2-16,10-4 1 16,32 10-1-1,15 4 1-15,-1 5-1 16,-6 1 0 0,-8 2 1-16,-10-12 0 0,-11 13-1 15,-11-4 1 1,-17 10-2-16,-11-6 1 0,-3 6-5 15,-4-13 0-15,-3 1-11 16,0-17 1-16,-4-12-2 16,14-15 0-16</inkml:trace>
  <inkml:trace contextRef="#ctx0" brushRef="#br0" timeOffset="10778.85">17918 4481 74 0,'17'0'37'0,"68"-13"-46"0,-50 1 79 15,32 2-69-15,18-9 1 16,24-15-1-16,29-4 1 15,-11 4-5-15,-25-4 0 16,-14 7-4-16,-17 6 0 16,-18 9-15-16,-21 3 0 15</inkml:trace>
  <inkml:trace contextRef="#ctx0" brushRef="#br0" timeOffset="11545.43">19678 5020 44 0,'7'6'22'0,"-7"1"-5"16,-4-7 20-16,1 3-37 0,-8-3 1 16,-3 3 0-1,0 0 1-15,-3 3-3 0,-8 10 1 16,-7 3 1-16,0-4 0 16,-3 11-1-16,3 5 1 15,8 6-1-15,6 1 1 16,14 0 0-16,15-4 0 15,14-6 0-15,3-2 0 16,-7-14-2-16,7-9 0 16,1-3-6-16,2-3 1 15,1-6-11-15,-4-13 1 16</inkml:trace>
  <inkml:trace contextRef="#ctx0" brushRef="#br0" timeOffset="12131.47">19858 5186 52 0,'10'35'26'0,"-10"9"-23"16,-3-35 40-16,-1 0-42 16,1 4 1-16,-1-4 1 15,1 1 0-15,-1-7-3 16,4-3 1-16,4-6 2 15,3-4 1-15,3-5-3 16,5-7 1-16,2-3-2 16,1 9 1-16,3 3-4 0,-7 1 1 15,0 2 0 1,-3 7 0-16,-1 6 0 0,-3 10 0 16,1 3 1-16,-1-1 1 15,0 4 0-15,0-3 0 16,0-4 0-16,0 1 0 15,0-4 0-15,3-2 0 16,-3-1 0-16,1-3 0 16,-1 0 0-16,3-3 0 0,-3 3-1 15,0 0 1-15,0-6-1 16,0-3 0-16,0 0-2 16,1-4 1-16,2-9-1 15,4 7 1-15,0-1 0 16,0 4 0-16,1 3 1 15,-1 3 0-15,0 3 2 16,-4 6 0-16,1 6 1 16,0 1 0-16,-1 3 0 15,-3-1 1-15,7 4-1 16,-3-3 1-16,-1 3-1 16,1-1 0-16,0 1-1 15,-1 6 0-15,1-9-2 16,3 0 0-16,0-7-6 15,4-6 0-15,3-9-10 16,3-10 0-16</inkml:trace>
  <inkml:trace contextRef="#ctx0" brushRef="#br0" timeOffset="12627.21">20440 4170 52 0,'7'16'26'0,"18"3"-23"0,-18-16 40 0,7 0-40 16,4 0 1-16,6 0 2 15,4 0 1-15,1 1-8 16,-5-4 1-16,5 0 4 16,-5 3 1-16,1 0-3 15,-4 0 1-15,-7 3-2 16,-3 4 0-16,-8-1-3 16,-3 7 1-16,-3-4-1 15,-4 4 0-15,0 3-2 16,3-4 1-16,1 4-1 15,-1-6 1-15,1 2 0 16,-1 1 0-16,4 3 1 16,0-7 0-16,0 4 2 15,4 3 1-15,6-3 1 16,8-7 0-16,7 0 2 16,3 1 0-16,0-4-2 15,-3-3 1-15,-8 0-1 0,-6 4 0 16,-18 8-7-16,-18-5 1 15,-7 18-15-15,-17 10 0 16</inkml:trace>
  <inkml:trace contextRef="#ctx0" brushRef="#br0" timeOffset="13647.45">22797 5302 50 0,'10'35'25'0,"1"31"-14"0,-8-41 31 16,-3 6-40-16,-3 16 1 15,-4-6 1-15,0 6 1 16,0-3-6-16,-1-3 0 16,1-13 3-16,0-9 1 15,4-16-3-15,-1-6 1 16,4-19-3-16,4-13 1 16,-1-21-2-16,1-10 1 15,14-25-1 1,-4 19 0-16,3-7 0 15,1 14 0-15,-4 11 1 16,4 13 1-16,10 10 1 16,7 12 1-16,7 13 2 15,-3 9 1-15,-3 13 0 16,-8 0 0-16,-11 12 0 16,-13 6 1-16,-15 4-2 15,-10 6 0-15,-11-7-3 16,4 1 0-16,0-3-4 15,0-7 0-15,-4-9-5 16,11-10 1-16,7 0-11 16,7-12 1-16</inkml:trace>
  <inkml:trace contextRef="#ctx0" brushRef="#br0" timeOffset="13990.35">23287 5346 58 0,'28'19'29'0,"4"-35"-28"0,-18 10 46 15,0-7-44-15,0 1 1 16,0-4 0-16,-3-3 1 16,3-3-7-16,-3 1 0 15,3 2 4-15,-7 0 0 0,-4 3-2 16,-6-6 0-16,-1 10-1 15,4 5 1-15,-3 7 0 16,-11 10 0-16,-1 12 0 16,1 9 0-16,4 7 0 15,3 9 1-15,3-6-1 16,8 6 1-16,6-10-2 16,1-12 1-16,7-12-5 15,10-10 0-15,3-3-13 16,5-6 1-16,3-10-2 15,-1-9 0-15</inkml:trace>
  <inkml:trace contextRef="#ctx0" brushRef="#br0" timeOffset="14140.27">23971 5020 27 0,'11'25'13'0,"-15"19"-13"0,4-38 17 16,-3 1-19-16,-1-1 0 15,-3-3-9-15,0 0 1 16,0-3 9-16,-3-6 1 16</inkml:trace>
  <inkml:trace contextRef="#ctx0" brushRef="#br0" timeOffset="14727.84">23887 5218 43 0,'3'31'21'0,"1"-3"-20"0,-4-28 45 16,3 3-44-16,-3-3 1 16,0 3 1-16,0-3 0 15,4 4-5-15,-4-4 0 16,3-7 3-16,1-5 1 16,-1-4-2-16,1-6 0 15,-1 0-1-15,1-9 1 16,-4-7-1-16,3 7 0 0,4 9 2 15,4 0 0-15,3 0 0 16,-3 9 1-16,6 13 0 16,15 10 1-16,7 12-1 15,3-7 1-15,8 1-3 16,-1-3 1-16,-3-4-6 16,-11 1 1-16,-10-1-16 15,-11-3 0-15,-10-3-1 16,-4 0 1-16</inkml:trace>
  <inkml:trace contextRef="#ctx0" brushRef="#br0" timeOffset="28660.16">26194 5080 55 0,'3'37'27'0,"1"1"-17"15,-4-26 28-15,0 10-38 16,0 3 1-16,0 1 1 15,0 5 0-15,0-6-2 0,0-3 1 16,3-10 1-16,-3-5 0 16,0-4 0-16,0-9 0 15,0-10-1-15,4-9 1 16,6-3-1-16,8-4 0 16,3-5-1-16,0-4 1 15,1 10-1 1,-5-1 0-16,-3 10 0 15,-3-3 1-15,0 6-1 0,-1 10 1 16,1 3-1-16,-1 6 1 16,1 6-1-16,-1 6 1 15,1 4-1-15,0 3 1 16,-4-7-2-16,0-2 1 0,0-4 0 16,3-3 0-16,-3-6 0 15,4-3 0-15,0-4 0 16,3 4 1-16,0-13-1 15,3 7 1-15,1-1 0 16,0 4 0-16,3-1-1 16,-3 1 1-16,-1 0-1 15,-3 6 1-15,-3 3 0 16,-1 0 0-16,-3 12-1 16,1 13 1-16,-5 3-1 15,1 7 0-15,-4 3 0 16,3-13 0-16,-3 3-1 15,4-9 0-15,-1-1-3 16,4-5 1-16,0-7-6 16,4-9 0-16,-4-3-11 15,4-10 0-15</inkml:trace>
  <inkml:trace contextRef="#ctx0" brushRef="#br0" timeOffset="28872.34">26931 5196 57 0,'14'53'28'0,"0"-22"-29"0,-14-31 43 16,0 3-42-16,0-3 0 0,0 4 0 16,-7-8 1-16,4-5-2 15,-1-7 0-15,1-2-6 16,3-4 1-16,0-4-10 15,7-8 1-15</inkml:trace>
  <inkml:trace contextRef="#ctx0" brushRef="#br0" timeOffset="29036.12">26906 4829 54 0,'14'12'27'0,"-6"4"-30"15,-1-13 43-15,3 0-41 16,4 7 0-16,4-1-8 16,3 10 0-16,7-3-1 0,4-4 1 15</inkml:trace>
  <inkml:trace contextRef="#ctx0" brushRef="#br0" timeOffset="29380.88">27210 5186 52 0,'0'28'26'0,"-4"-15"-28"0,4-13 42 0,0 0-38 15,4-9 0 1,-1-4-1-16,4 7 1 16,0-4-3-16,0-2 0 0,4-4 1 15,0-3 1-15,-4 1-3 16,3-8 1-16,-3 4 0 15,-3 7 0-15,3-1 0 16,0 7 0-16,4-1 1 16,-1 10 0-16,4 10 1 15,-3 15 0-15,-1-13 0 16,1 13 0-16,0 4-1 16,-4 5 1-16,0-6-1 15,0-3 0-15,-4 1-3 16,4-8 0-16,0-5-8 15,0-4 1-15,4-2-5 16,0-14 0-16</inkml:trace>
  <inkml:trace contextRef="#ctx0" brushRef="#br0" timeOffset="29649.17">27654 5026 39 0,'18'44'19'0,"-11"3"-15"0,-7-40 33 16,0-1-33-16,0 3 1 16,0 4 3-1,-4-1 0-15,4 4-10 0,0-4 1 16,4 1 6-16,3 0 0 16,4-4-3-16,6-3 1 0,1-6-2 15,3-9 0-15,-3-7-2 16,-1 0 0-16,-3-9-3 15,1-6 0-15,-1-7-10 16,0-15 1-16,3-10-4 16,1-6 1-16</inkml:trace>
  <inkml:trace contextRef="#ctx0" brushRef="#br0" timeOffset="29892.66">27993 4035 47 0,'3'7'23'0,"19"40"-18"16,-19-32 41-16,-3 14-45 16,0 18 1-16,-3 9 0 15,-4 19 1-15,-8 10-4 0,-2 15 1 16,-1 10 1 0,-3-3 1-16,3-7-2 0,1-12 0 15,6-7-2-15,4-21 1 16,4-10-4-16,3-18 1 15,0-26-4-15,7-3 1 16,0-19-9-16,-4-9 0 16</inkml:trace>
  <inkml:trace contextRef="#ctx0" brushRef="#br0" timeOffset="30086.58">27774 4816 42 0,'7'25'21'0,"14"13"-12"0,-14-32 33 0,4 0-40 16,-4-2 1-16,4 2 2 16,6 0 0-16,8 0-6 15,7-2 0-15,7-1 1 16,3-3 1-16,-3 3-10 16,0 0 1-16,-8-3-9 15,-6-3 0-15</inkml:trace>
  <inkml:trace contextRef="#ctx0" brushRef="#br0" timeOffset="30417.05">28162 5051 49 0,'32'44'24'0,"28"-12"-16"16,-42-32 39-16,3-3-46 15,3-7 1-15,-2-2 0 0,2-7 1 16,1 0-4-16,0-6 1 15,-8-3 1-15,-6 3 0 16,-8-4-1-16,-10 4 0 16,0 6-1-16,0 7 1 15,0 2 0-15,-3 20 0 16,-1 2 0-16,1 10 1 16,-1 13 0-16,4 6 1 15,3-7-1-15,4 7 1 16,4-3-1-16,3-4 0 0,0-6-3 15,0-9 1-15,11 0-3 16,3-10 0-16,7-9-7 16,7-6 0-16,4-10-7 15,3-3 0-15</inkml:trace>
  <inkml:trace contextRef="#ctx0" brushRef="#br0" timeOffset="30584.22">28875 5124 54 0,'28'34'27'0,"0"-40"-27"16,-21 6 46-16,-3 0-47 15,-4 0 1-15,7 0-3 16,-7 0 1-16,0 0-7 16,3 3 1-16,-13-6-8 15,-8 3 1-15</inkml:trace>
  <inkml:trace contextRef="#ctx0" brushRef="#br0" timeOffset="35068.65">2805 6205 42 0,'10'3'21'0,"-3"4"-6"0,0-1 21 0,-7 3-35 15,0 4 1-15,-7 18 1 16,7 10 1-16,-10 12-5 15,3 13 1-15,3 19 1 16,-7 3 1-16,1 0-2 16,10-7 1-16,-7-6-5 15,7-15 0-15,7-16-7 16,3-19 1-16,1-22-6 16,0-22 0-16</inkml:trace>
  <inkml:trace contextRef="#ctx0" brushRef="#br0" timeOffset="35295.11">3108 6071 34 0,'25'-32'17'0,"31"10"-3"0,-45 22 25 16,6 10-38-16,-3 5 1 16,4 4 1-16,-14 16 0 15,3 9-3-15,-14 6 0 16,3 16 2-16,-3 15 0 15,4 10-1-15,-8 3 0 16,0 6-4-16,4-12 1 16,7-16-6-16,0-12 1 15,0-16-8-15,0-22 1 16</inkml:trace>
  <inkml:trace contextRef="#ctx0" brushRef="#br0" timeOffset="35519.75">2840 6842 54 0,'25'19'27'0,"20"-13"-26"16,-34-6 48-16,7-3-47 15,13-3 0-15,-9-1-1 16,9-5 1-16,15 2-4 15,4 4 0-15,-8 3-3 16,7 3 0-16,-10 0-12 16,0 3 0-16</inkml:trace>
  <inkml:trace contextRef="#ctx0" brushRef="#br0" timeOffset="35836.71">3627 6892 48 0,'3'10'24'0,"8"-17"-15"0,-11 4 32 15,0-3-41-15,-4 0 1 16,-6 12 2 0,-8 0 0-16,0 7-4 15,4 2 1-15,-7 10 2 16,3 4 0-16,8 2-1 15,-1 0 0-15,4-2-1 16,7-7 0-16,7-10 0 16,7-9 0-16,4-9-1 15,0-7 0-15,-8-2 0 16,1-7 0-16,-1 0-3 16,1-6 0-16,-4-1-13 15,4-2 1-15</inkml:trace>
  <inkml:trace contextRef="#ctx0" brushRef="#br0" timeOffset="36363.72">3937 7061 49 0,'18'19'24'0,"3"-9"-23"0,-11-10 34 0,-6-3-36 16,3-4 0-16,0-5-1 15,4-1 1-15,-8-3 2 16,8-2 0-16,-1 2-1 16,1-3 0-16,3 7 0 15,-3 5 1-15,-1 7-1 16,1 10 0-16,-1 2-1 15,8 4 0-15,-7 3 1 16,3-4 0-16,3 1 0 16,1-6 1-16,3-7 2 15,0-6 0-15,-3-4-1 16,-4-5 1-16,7-4-1 16,-3-9 1-16,-1 0-3 0,-2-6 1 15,-5 5-7-15,-6-2 1 16,-8-6-11-16,1-1 1 15</inkml:trace>
  <inkml:trace contextRef="#ctx0" brushRef="#br0" timeOffset="36827.11">5807 7024 52 0,'0'15'26'0,"10"-40"-27"16,-10 10 41-16,11-20-38 16,-11-12 1-16,3-22 1 15,-6-15 0-15,3-14-5 16,0-5 0-16,0-7 3 0,0 3 1 15,0-2-2-15,0 12 1 16,3 18-2-16,4 16 0 16,4 19-1-16,0 19 1 15,6 22-4-15,4 25 0 16,1 19-6-16,-5 15 1 16,-6 4-8-16,-11 6 0 15</inkml:trace>
  <inkml:trace contextRef="#ctx0" brushRef="#br0" timeOffset="37291.57">5828 6798 41 0,'0'13'20'0,"21"-4"-11"0,-10-9 30 0,6 0-35 16,12 0 1-16,2 0 1 15,1-3 1-15,0-3-8 16,0-4 0-16,-4-2 6 15,0-4 0-15,-7-3-3 16,-3-3 1-16,-4 6-2 16,-7 4 1-16,0-1-2 15,-14 4 0-15,0 3 0 16,0 3 0-16,0 9 0 16,-4 10 0-16,1 9 0 15,-1-3 0-15,-3 3 0 0,3 0 0 16,1 0-1-16,6 0 0 15,4-3 0-15,4-6 1 16,6-7-1-16,1-6 0 16,3-6 0-16,7-6 1 15,-10-4-1-15,3 7 0 16,0-4-1-16,0-2 0 16,0-1 0-16,0 1 1 15,4 2 0-15,-7 4 0 16,3 6 0-16,3 6 0 0,1-3 1 15,-7 10 0-15,3 0-2 16,0 5 1-16,0-2-6 16,-4-7 0-16,5-5-9 15,6-11 0-15</inkml:trace>
  <inkml:trace contextRef="#ctx0" brushRef="#br0" timeOffset="37591.92">6699 6588 34 0,'25'-28'17'0,"-11"21"0"16,-7 11 19-16,-7 5-33 16,-7 10 0-16,4-7 0 15,-15 7 1-15,0 3-6 16,-3 0 1-16,0 0 3 16,7-6 1-16,-11 9-2 15,4-6 0-15,3-4 0 16,8-2 0-16,6-4 0 0,8 4 0 31,17 2 0-31,4-2 0 16,-11 0-1-16,0 2 0 15,-4 1-1-15,-6 3 0 16,-8 3-4-16,-3 0 1 16,-10 3-9-16,3-3 0 15,-11-10-2-15,11-2 0 16</inkml:trace>
  <inkml:trace contextRef="#ctx0" brushRef="#br0" timeOffset="37849.4">6953 6118 47 0,'14'0'23'0,"-24"37"-23"15,6-21 43-15,4 3-43 16,-10 21 0-16,3 14 0 16,0 15 1-16,0 9-1 15,-1 4 0-15,1-13 0 16,-3-16 0-16,6-15-5 16,4-7 1-16,0-19-9 15,-10-12 1-15,-1-9-2 16,-7-3 0-16</inkml:trace>
  <inkml:trace contextRef="#ctx0" brushRef="#br0" timeOffset="37985.85">6625 6673 48 0,'7'28'24'0,"50"-6"-20"0,-36-25 49 16,14-7-52-16,4-2 0 16,10-7-1-16,11-12 1 15,4 2-6-15,-8 4 0 16,-3 3-11-16,-7 3 1 15</inkml:trace>
  <inkml:trace contextRef="#ctx0" brushRef="#br0" timeOffset="38345.21">8393 6585 52 0,'3'22'26'0,"-10"15"-19"0,7-21 38 16,-3 12-44-16,-1 0 0 16,0 1-1-16,4-4 1 15,-3-3-3-15,3-13 0 16,3-3-4-16,1-15 0 16,0-13-9-16,-4-6 1 15,-4 0-3-15,-7-7 1 16</inkml:trace>
  <inkml:trace contextRef="#ctx0" brushRef="#br0" timeOffset="38673.11">8301 6466 37 0,'32'15'18'0,"52"-5"-10"0,-59-10 34 0,3 0-38 16,7-3 0-16,11-4 1 15,4 4 1-15,-15 0-8 16,0 0 1-16,-10 0 4 15,-11 3 0-15,-7 0-3 16,-10 0 1-16,-4 3-2 16,-4 0 1-16,-3 3-3 15,3 4 1-15,1 2-1 16,3 7 1-16,3 0-1 16,4 9 1-16,11-6 1 15,6 3 0-15,8 0 2 16,0 3 1-16,3-2-1 15,-14-5 1-15,0 1-1 0,-7-6 1 16,-17 0-2-16,-12 3 0 16,-13 3-10-16,7-4 1 15,-14-11-6-15,3-7 0 16</inkml:trace>
  <inkml:trace contextRef="#ctx0" brushRef="#br0" timeOffset="39049.61">10269 5826 28 0,'-7'31'14'0,"-3"7"3"16,6-22 15-16,1 12-27 15,-1 9 0-15,1 10 2 16,3 4 0-16,-4 15-10 15,1 2 1-15,-1 14 5 16,1-4 1-16,-1-5-6 0,0-14 0 16,1-9-11-1,-4-15 0-15,-7-13-2 0,-4-10 1 16</inkml:trace>
  <inkml:trace contextRef="#ctx0" brushRef="#br0" timeOffset="39664.25">9737 6726 46 0,'17'31'23'0,"19"-40"-18"0,-19-4 44 0,4-6-47 16,8-15 1-16,13-13 0 16,14-6 1-16,4-16-5 15,-3 12 0-15,-1 1 2 16,4 6 1-16,-3 9-2 15,-8 9 1-15,-7 11-1 16,-6 5 0-16,-8 13-1 16,-3 9 1-16,-11 7-1 15,-4 5 1-15,-3 7-1 16,-3 4 0-16,-1-4-2 16,-3 0 1-16,4-3-1 15,-4-3 0-15,3-1 0 16,5-5 0-16,-1-4 0 15,0 1 1-15,3-1 1 0,1 4 0 16,3 2 1-16,0 1 0 16,4 0 0-16,-1 3 1 15,4-7 0-15,8-9 1 16,2-3 0-16,-6-3 1 16,7 0-1-16,0-3 1 15,-4-1-1-15,0-2 1 16,-7 0-2-16,0-1 1 15,-3-2-1-15,0-4 0 16,-1-6-1-16,-6-6 1 16,-1 3-2-16,-10 0 1 0,-3 6 0 15,-11 9 0-15,0 14-1 16,-4 8 1-16,4 13 0 16,0 19 1-16,0 9 0 15,7 7 1-15,7-4-1 16,3-12 1-16,8-6-1 15,10-13 1-15,11-6-3 16,10-16 1-16,0-12-5 16,1-10 1-16,-4 0-15 15,-4-9 1-15</inkml:trace>
  <inkml:trace contextRef="#ctx0" brushRef="#br0" timeOffset="40249.97">12418 5798 37 0,'0'25'18'0,"3"12"0"0,-3-21 16 0,4 12-32 16,-1 10 1-16,1 18 3 15,3 1 0-15,0 9-7 16,4-4 1-16,-1-8 5 16,1-4 0-16,-4-19-1 15,0-9 0-15,-4-9-2 16,-3-10 0-16,-10-13-2 16,-1-5 1-16,-6 2-2 15,-12-2 1-15,-9-4-2 16,-5 0 1-16,-3 6-1 15,4 7 0-15,-4 16 0 16,4-1 0-16,3 13 1 0,11 6 0 16,10 7 0-16,11 5 1 15,14 1 1-15,7 6 0 16,7-9 1-16,11-1 0 16,11-5-1-16,-1-4 0 15,-3-6-2-15,-1-9 0 16,5-7-8-16,3-3 1 15,3-12-10-15,-3-13 0 16</inkml:trace>
  <inkml:trace contextRef="#ctx0" brushRef="#br0" timeOffset="40446.28">12852 6676 54 0,'3'12'27'0,"-10"4"-36"16,7-16 44-16,0 0-37 15,0-9 0-15,0-4-11 16,4-9 1-16,-1-3 6 16,-3-3 0-16</inkml:trace>
  <inkml:trace contextRef="#ctx0" brushRef="#br0" timeOffset="40596.21">12799 6397 34 0,'14'18'17'0,"25"14"-17"16,-29-29 23-16,1 0-28 0,3 0 1 15,0 0-14-15,7-3 0 16</inkml:trace>
  <inkml:trace contextRef="#ctx0" brushRef="#br0" timeOffset="41016.33">13356 6600 46 0,'18'0'23'0,"-11"4"-25"0,-7-4 41 0,-4 0-38 15,-6 0 1-15,-4 0 1 16,-4 3 1-16,-3 0-5 16,3 3 1-16,1 4 2 15,-1-4 1-15,4 0-1 16,3-3 0-16,4 0-1 16,4 1 0-16,3-4-2 15,7 3 1-15,7-3-1 16,3 0 1-16,-2 0-1 15,-1 0 0-15,0 0 0 16,-4 0 0-16,1 0 0 16,0 0 0-16,-1 3 1 15,1 6 0-15,-1 7 0 16,-3 0 0-16,0 2 0 16,4-2 0-16,-4-3 0 0,0-4 1 15,0-3-1-15,4 1 0 16,-4-1-3-16,0 0 1 15,0-3-7-15,0 0 0 16,0-3-6-16,0-3 0 16</inkml:trace>
  <inkml:trace contextRef="#ctx0" brushRef="#br0" timeOffset="41736.49">13737 6698 55 0,'14'25'27'0,"-17"-3"-32"16,3-19 51-16,0 0-46 15,0 0 1-15,0 0 1 16,0-3 0-16,0-6-2 16,0-3 0-16,3-7 1 0,1-3 0 15,-1 3-1-15,1-6 1 16,3 1-2-16,-4 2 1 15,1 3-1-15,3 3 1 16,0 4-1-16,0 9 1 16,0 6-1-16,4 4 1 15,-1 2-1-15,1 7 1 16,0 0-1-16,-1 0 1 0,1-7 0 16,-4 1 0-16,0-4 0 15,0-3 0-15,0-2-2 16,-4-4 1-16,1 0-1 15,0-7 1-15,3-2-1 16,3-4 0-16,-3 4 0 16,0-7 1-16,4-2 0 15,3-1 1-15,0-3 0 16,0 6 0-16,0 4 0 16,0 2 1-16,-3 4-1 15,0 6 1-15,-4 6-1 16,3 0 1-16,-3 4 0 15,0 2 0-15,-7 1 0 16,4-1 1-16,-1 1-1 16,1 3 0-16,-1 2 0 15,1 1 1-15,-1 0-2 16,1-3 1-16,0-4-2 0,-1 1 0 16,4-4-5-16,0-6 1 15,0-3-9-15,4-6 0 16,-1-6-2-16,5-1 1 15</inkml:trace>
  <inkml:trace contextRef="#ctx0" brushRef="#br0" timeOffset="42336.89">14288 6773 39 0,'17'28'19'0,"-3"-22"-14"0,-7-6 37 0,4-3-38 15,3-3 1-15,4-3 2 16,6-4 0-16,8-3-10 16,0 1 1-16,-4-1 5 15,0 0 0-15,-7 1-3 16,-3-7 1-16,-4 0-2 16,-3-6 0-16,-8 2-2 15,-3 1 0-15,-7 7 0 16,-3 2 0-16,-4 13-1 15,-1 15 0-15,1 10 2 16,4-3 0-16,-1 6 1 16,8 7 1-16,3 2 0 15,3-3 1-15,8-6 0 16,3-9 0-16,7-3-1 16,0-4 1-16,11-3-1 0,14-6 1 15,3-12-1-15,4-10 0 16,0-6 0-16,0-16 0 15,-4-13-2-15,4-18 1 16,-10-7-1-16,-12-12 1 16,-13-15 0-16,-7-10 0 15,-11 15 0-15,-11-3 0 16,-7 23 1-16,-6 15 0 16,-5 15 0-16,-6 14 0 15,-4 18 1-15,1 28 1 16,-1 32-1-16,7 18 0 0,11 29 0 15,3 15 1 1,11 22-1-16,7 1 1 0,7-4-2 16,4-13 1-16,3-18-1 15,0-16 1-15,-3-18-3 16,-1-20 0-16,1-18-6 16,-4-16 0-16,-7-10-6 15,-7-15 0-15</inkml:trace>
  <inkml:trace contextRef="#ctx0" brushRef="#br0" timeOffset="42549.06">14630 6513 25 0,'7'12'12'0,"21"1"2"0,-14-16 14 15,4-1-25-15,6 4 0 16,8 4 2-16,3-1 0 15,8 0-7-15,-1 0 0 16,4 3 2-16,0-3 0 16,-7 1-11-16,-8-4 1 15,-2 0-2-15,-12-4 0 16</inkml:trace>
  <inkml:trace contextRef="#ctx0" brushRef="#br0" timeOffset="42875.65">15191 6566 36 0,'10'-3'18'0,"22"-3"-16"16,-21-1 35-16,3-2-35 15,0-1 1-15,0-2-2 16,4-1 1-16,-4 1-3 16,0-4 0-16,-4 4 2 15,-3-1 0-15,-7 4-2 16,-3 2 0-16,-8 7 0 15,1 0 1-15,-1 4 0 16,-3 2 1-16,0 3 1 16,3 10 0-16,4 3 0 15,0 9 1-15,4 4-1 16,6-1 1-16,4 7-2 16,4 0 0-16,3-13-1 15,7 0 0-15,4-12-3 16,3 0 0-16,4-7-6 15,3-15 0-15,-7-7-6 0,-3-6 1 16</inkml:trace>
  <inkml:trace contextRef="#ctx0" brushRef="#br0" timeOffset="43147.06">15603 6782 36 0,'4'7'18'0,"-4"-39"-14"0,0 17 29 0,0-1-29 16,0-12 1-16,0-7 4 16,0 1 1-16,0 2-11 15,3 4 1-15,8 9 7 16,7 4 1-16,3 5-3 16,11 7 0-16,10 0-3 15,11 3 1-15,3 0-5 16,-3 3 0-16,-3 0-6 15,-15 0 1-15,-7-3-11 16,-10 3 0-16,-8-3-1 16,1 0 1-16</inkml:trace>
  <inkml:trace contextRef="#ctx0" brushRef="#br0" timeOffset="43703.54">17540 6544 59 0,'4'13'29'0,"-26"5"-37"0,15-11 62 0,-7 5-54 16,-3 1 1-16,-1-4-1 16,4 4 1-16,-4-1-2 15,-3 4 1-15,0 6-1 16,3 3 0-16,4 0-1 16,4-3 1-16,3-9 0 0,7-4 0 31,10 7 0-31,4-1 1 15,4-5 1-15,0-1 0 16,-4 1 0-16,3-1 1 16,-13 13-1-16,-15-3 0 15,4 9-2-15,-10 0 0 16,-8 7-5-16,-7-4 1 16,-3-6-12-16,0-9 1 15</inkml:trace>
  <inkml:trace contextRef="#ctx0" brushRef="#br0" timeOffset="44108.5">17671 6306 48 0,'17'66'24'0,"-6"40"-17"0,-11-71 33 0,0 21-40 16,-4-3 1-16,1 1 0 16,-1-7 1-16,4-10-2 15,0-8 1-15,4-20 1 16,3-3 0-16,3-12-1 16,1-7 0-16,-4-5-1 15,0-4 1-15,0 3-2 16,0 3 1-16,0 7 0 0,4 6 0 15,-1 9 0 1,5 10 1-16,2 6-1 0,1 0 1 16,0 9 0-16,-1 0 0 15,-3 4-1-15,0-7 1 16,0-3-2-16,1-3 1 16,2-6-3-16,-3-7 1 15,4-6-8-15,-4-3 0 16,4-6-7-16,-4-7 0 15</inkml:trace>
  <inkml:trace contextRef="#ctx0" brushRef="#br0" timeOffset="44408.06">18108 7018 58 0,'7'6'29'0,"-3"-22"-35"16,-4 7 53-16,-4-7-46 16,8-6 1-16,-1-6 3 15,1 6 0-15,-1 0-6 16,1 0 1-16,-1-3 3 16,4 6 1-16,0 3-1 15,4 4 0-15,3 6-2 16,4 2 0-16,3 8-4 0,4-1 1 15,-1 0-5-15,-3 0 0 16,4 0-8-16,-4 0 0 16,-3-3-5-16,-4-6 1 15</inkml:trace>
  <inkml:trace contextRef="#ctx0" brushRef="#br0" timeOffset="44599.36">18468 6867 44 0,'11'35'22'0,"-4"-1"-22"0,-7-25 38 0,3 1-39 16,1-4 1-1,-4 0-3-15,0-6 1 0,0-6-1 16,0-6 0-16,0-7-7 16,0-3 0-16,0 3-3 15,-4-6 1-15</inkml:trace>
  <inkml:trace contextRef="#ctx0" brushRef="#br0" timeOffset="44740.06">18440 6635 38 0,'3'9'19'0,"4"-9"-23"0,-3 0 37 0,3 0-34 16,0 0 1-16,-4 4-1 15,5-4 0-15,2-7-3 16,4 4 1-16,0 3-8 15,0-3 1-15</inkml:trace>
  <inkml:trace contextRef="#ctx0" brushRef="#br0" timeOffset="45054.71">18683 6955 31 0,'32'37'15'0,"-18"-24"-8"0,-10-10 23 15,3-3-31-15,0-6 1 16,0-7-1-16,-4-2 1 0,4-7 0 16,0-7 0-16,-3 11-1 15,-1-4 1-15,1 0 0 16,-1-6 0-16,4 6 0 16,1 3 0-16,2 6 0 15,1 10 1-15,-1 9 1 16,1 1 0-16,-1 8 0 15,-2 10 0-15,2 10-1 16,1-7 1-16,-1 3-1 16,1-5 0-16,-1-8-7 15,1-5 1-15,3-7-7 16,0-12 1-16</inkml:trace>
  <inkml:trace contextRef="#ctx0" brushRef="#br0" timeOffset="45550.07">19156 6205 35 0,'28'66'17'0,"-17"-6"-11"0,-8-38 27 16,4 12-32-16,4 10 1 15,-4 3-1-15,3 6 1 16,1 7-2-16,0-13 0 15,-1 3 1-15,1-3 1 16,-1-3-2-16,1-6 1 16,0-7-3-16,-1-15 0 0,-3-10-2 15,4-12 1-15,-4 0-2 16,3-13 1-16,-3-3 0 16,4 0 0-16,3 3 2 15,4 3 0-15,-1 4 3 16,5 2 1-16,-8 7 1 15,-4 6 1-15,-6 10-1 16,-8 6 0-16,-6-7 0 16,-8 1 0-16,-7 3-2 15,1-4 0-15,-1 1-1 16,4-1 0-16,3-2 0 16,4-4 1-16,3 0 1 15,4-3 0-15,7 0 0 16,7 7 0-16,8 2 0 15,2 4 1-15,4 0-1 16,4-1 0-16,0 1-4 16,-1-3 1-16,5-4-7 15,-8-3 1-15,0-6-7 0,-7-9 1 16</inkml:trace>
  <inkml:trace contextRef="#ctx0" brushRef="#br0" timeOffset="45746.08">19667 6974 40 0,'14'40'20'0,"-6"-15"-22"0,-5-18 32 0,-3-4-31 16,0-3 1-16,0-6-4 15,4-4 1-15,-1-2-6 16,-3-10 1-16,0-7-3 15,0-2 1-15</inkml:trace>
  <inkml:trace contextRef="#ctx0" brushRef="#br0" timeOffset="45895.2">19650 6748 38 0,'31'31'19'0,"1"-15"-27"16,-21-13 39-16,3 0-32 15,0 0 1-15,4 4-6 16,-1-4 0-16,1-3-1 16,0 3 1-16</inkml:trace>
  <inkml:trace contextRef="#ctx0" brushRef="#br0" timeOffset="46375.11">20133 6842 17 0,'7'25'8'0,"46"-9"1"0,-39-13 5 15,7 0-12-15,-3-6 0 16,3-7 3-16,-3 1 0 16,-4-7-6-16,-4-6 0 0,-3 4 4 15,-3-1 0 1,-4 6-2-16,0 10 1 0,-4 9-1 16,1 7 0-16,3 15 0 15,3 16 0-15,8 3 0 16,7 13 0-16,6 9 0 15,8 6 1-15,0 10-1 16,7 2 1-16,-4 14-1 16,-7-1 1-16,-10 0-1 15,-11-15 0-15,-11 0-1 16,-6-13 0-16,-11-16-1 16,-4-12 0-16,-14-16 0 15,-10-18 0-15,-4-16 0 16,7-10 0-16,-3-15 1 15,-8-10 1-15,-3-9 0 16,11 3 0-16,6 3 3 16,15 9 1-16,18 7 0 15,17 9 0-15,14 7 0 0,11 5 1 16,21 1-1 0,10 3 0-16,4 0-4 0,-7 6 1 15,-7-3-7-15,-14 0 1 16,-22 0-10-16,-20 0 1 15,-22 0-3-15,-7-3 0 16</inkml:trace>
  <inkml:trace contextRef="#ctx0" brushRef="#br0" timeOffset="50832.59">21795 7071 46 0,'0'3'23'0,"3"0"-10"16,-3-3 23-16,0 0-32 0,0 6 0 16,0 1 4-16,4 11 0 15,-4 1-10-15,3 10 1 16,-3 2 6-16,4 6 0 15,-8-5-3-15,4-7 1 16,7 0-3-16,4-9 0 0,6-7-3 16,8-9 1-16,0-12-1 15,0-14 1-15,6 1 0 16,-6 0 0-16,-4 3 2 16,0 10 0-16,-3 9 0 15,0 3 0-15,-1 6 0 16,1 3 0-16,0 1-1 15,-1-1 1-15,4-3-1 16,-3-2 0-16,0-4 1 16,3-7 0-16,0 1-1 15,-3-13 1-15,-1-6-2 16,-3-6 1-16,-3-7-10 16,3-6 1-16,-7-12-7 15,-3-4 1-15</inkml:trace>
  <inkml:trace contextRef="#ctx0" brushRef="#br0" timeOffset="51420.23">22475 6481 47 0,'15'79'23'0,"-22"34"-15"0,3-79 36 15,-3 13-43-15,-4 6 1 16,1 7 1-16,-4-4 0 0,7-2-4 16,0-13 0-16,0-7 3 15,3-9 0-15,4-19-2 16,4-12 1-16,-1-6-2 16,4-4 0-16,0-6-2 15,0 0 1-15,4 0-1 16,-4 6 1-16,3 1 0 15,1 12 0-15,0 9 1 16,3 3 1-16,3 10 1 16,-3 3 0-16,4 6 1 15,3 4 1-15,4-4 0 16,3-6 1-16,4-3-1 16,0-1 1-16,3-11-1 15,-3-7 0-15,-4-10-2 16,0-5 1-16,-10-1-3 15,-4-6 1-15,0-3-1 16,-3 0 0-16,-1-3-1 16,-6-4 0-16,-1 7 0 15,1 0 0-15,-4 6-1 16,0 10 0-16,-4 9 1 0,1 3 1 16,-4 13-1-16,3 6 1 15,4 6 1-15,4 9 0 16,-1-2 0-16,4-4 1 15,0-3-3-15,7-9 1 16,4 0-5-16,10-9 1 16,-3-7-6-16,0-10 1 15,-4-8-6-15,0-4 1 16</inkml:trace>
  <inkml:trace contextRef="#ctx0" brushRef="#br0" timeOffset="51720.16">23170 7105 41 0,'15'47'20'0,"-5"-15"-20"16,-6-29 35-16,-1 3-33 16,-3-3 0-16,0-3 0 15,4-6 1-15,-1-7-4 16,1-5 0-16,-1-7 2 16,1 3 1-16,-1 3-2 15,4 0 1-15,4 0 1 16,3 0 0-16,0 4 0 15,4 2 0-15,3 4 1 16,0 6 1-16,0 6-1 16,-3 6 0-16,3 7-1 15,7 6 1-15,15 0-2 0,-4 6 1 16,-1-6-3 0,1-6 0-16,0-1-9 0,-4-2 1 15,-3-10-8-15,-4-9 0 16</inkml:trace>
  <inkml:trace contextRef="#ctx0" brushRef="#br0" timeOffset="53479.89">26091 6745 45 0,'-14'12'22'0,"18"-12"-7"0,-4 0 21 0,0 0-33 16,7 0 0-16,0 0 2 16,4-3 0-16,3-3-6 15,3 0 0-15,1-4 3 16,10-2 1-16,15-1-5 16,-5 4 1-16,1-1-9 15,-7 1 1-15,-7 3-9 16,-11 9 0-16</inkml:trace>
  <inkml:trace contextRef="#ctx0" brushRef="#br0" timeOffset="53674.53">26081 7002 74 0,'3'6'37'0,"8"10"-41"0,-4-16 71 15,7-3-64-15,4-4 1 16,3-2-2-16,14 0 0 15,11-4-5-15,7-3 0 16,3 4-3-16,-3 6 0 16,-7 2-15-16,-3-2 0 15,-19 0-2-15,-6 9 1 16</inkml:trace>
  <inkml:trace contextRef="#ctx0" brushRef="#br0" timeOffset="56029.45">27220 6660 24 0,'0'3'12'0,"-7"-3"1"0,7 0 12 0,-3 0-21 15,-1 3 1-15,1 0 3 16,-1 4 1-16,4-1-10 16,0-3 1-16,7 0 7 15,4 0 0-15,3-3-1 16,4-3 0-16,6 3-1 15,19 0 1-15,2 7-2 16,8 2 0-16,4 7-2 16,-15 6 1-16,-10-4-2 15,-11 11 1-15,-17 11-3 16,-11 4 1-16,-15 3-2 16,-13 0 0-16,-7-6-1 15,3-3 1-15,4-10-1 16,-4-9 1-16,-3-7-1 15,3-5 0-15,0-14 0 16,7-2 0-16,4-4 0 0,7 1 0 16,7-4 1-16,7 7 1 15,7 2 0-15,7 4 1 16,10 10 2-16,8 8 0 16,3 4 1-16,-3 6 0 15,10 0 1-15,11 7 0 16,0-4-1-16,7-3 0 15,10-3-3-15,-3 0 0 16,-7-6-12-16,-7-4 1 16,-14-9-7-16,-11-3 0 0</inkml:trace>
  <inkml:trace contextRef="#ctx0" brushRef="#br0" timeOffset="56673.23">28713 6861 61 0,'10'6'30'0,"-10"-3"-33"0,0-3 54 0,0 0-50 16,-3-3 1-16,-8 3 0 16,-3 0 0-16,-4 3-3 15,-3 3 1-15,-7 7 1 16,-7 3 1-16,-1 6-2 16,5 6 1-16,2 9 0 15,5 7 0-15,-1-6-1 16,11 3 1-16,7 0-1 15,3-7 1-15,8-9-3 16,21-3 1-16,10-9-5 0,7-7 1 16,8-3-10-1,-1-6 0-15,-3-7-4 0,-7-8 0 16</inkml:trace>
  <inkml:trace contextRef="#ctx0" brushRef="#br0" timeOffset="57275.52">28949 7184 47 0,'0'37'23'0,"0"-40"-19"0,0 3 40 0,0 0-43 15,0 0 0-15,0 0 1 16,3-6 1-16,-3-7-3 15,0-2 0-15,4-7 1 16,3 0 1-16,0 0-1 16,0 6 0-16,0 1-1 15,0 5 1-15,0 4-2 16,4 3 1-16,0 9 0 16,-4 3 0-16,-4 7-1 15,4 0 1-15,0 3-1 16,0-1 1-16,-3-5-1 15,3-1 0-15,-4-2 0 16,4-1 1-16,-3-2-2 16,7-4 1-16,-4 0-1 15,0-3 1-15,0 0 0 16,0 0 0-16,3-6 0 0,1-1 1 16,7-2 0-1,-1-10 0-15,4 0 0 0,1-3 1 16,-1 7-1-16,-4-1 0 15,1 7 1-15,-4-1 0 16,0 4 0-16,4 9 1 16,-1 6 0-16,1 7 1 15,-4 6-1-15,0 3 1 0,0 0-1 16,1 3 1-16,-1 1-1 16,0-1 0-16,-4-6-2 15,1 0 0-15,3-7-1 16,-7-2 1-16,4-7-4 15,3-3 0-15,3-3-9 16,5-3 0-16,-1-6-4 16,11-1 0-16</inkml:trace>
  <inkml:trace contextRef="#ctx0" brushRef="#br0" timeOffset="57919.36">29796 6359 43 0,'-18'13'21'0,"4"2"-15"0,10-15 34 0,1 0-37 16,3 0 1-16,0 0 5 15,0 0 0-15,7-9-10 16,7-4 0-16,7-2 7 16,14-4 0-16,8 6-2 15,3 1 1-15,17 2-3 16,4 4 0-16,11 3-1 15,3 3 0-15,-3 3-1 16,-15 0 0-16,-10 10-1 16,-14-1 1-16,-8 10-2 15,-9 6 1-15,-12 13 0 16,-10 9 0-16,-10 4 0 16,-12 5 0-16,-13-5 0 0,-4-11 0 15,1-2-1-15,-5-3 0 16,1-4 0-16,7 1 0 15,3-1-1-15,4-9 0 16,7 1-2-16,6-8 1 16,8 1-5-16,18-3 1 15,0-1-9-15,6-2 1 16</inkml:trace>
  <inkml:trace contextRef="#ctx0" brushRef="#br0" timeOffset="58314.2">30180 7504 60 0,'18'0'30'0,"-15"0"-33"15,4-7 53-15,-3 4-48 16,3-9 1-16,-4-1 0 16,1 1 0-16,-4-1-5 15,-4-3 1-15,-3 4 3 0,-7 6 0 16,-3 9-2 0,-1 3 0-16,0 6 0 0,1 7 0 15,-1 3-1-15,4-3 1 16,3 0-1-16,11 0 1 15,7-4 0-15,8-2 0 16,-1-7 0-16,3 0 0 16,1-2-2-16,-4-4 0 15,-7-4-5-15,-3-2 1 16,-11-3-12-16,0-10 0 0</inkml:trace>
  <inkml:trace contextRef="#ctx0" brushRef="#br0" timeOffset="70710.08">27972 9460 6 0,'0'-3'3'0,"-4"-6"7"0,4 9 4 15,0-3-10-15,-3 0 1 16,3-1 0-16,-4 1 1 15,-3 3-8-15,4 0 0 16,-4 0 5-16,-4-3 1 16,0 0-2-16,-3-3 1 15,4-4-1-15,-1-5 0 0,-7-4 0 16,1 0 0-16,-8 3 0 16,-3 1 0-16,-11-1-1 15,0 0 1-15,-3 1-2 16,-7 2 1-16,-4 0-1 15,-4 1 0-15,8-7 0 16,-4 3 0-16,-4 1 0 16,-13 2 1-16,-1-6 0 15,-10 4 0-15,-3 2 0 16,13 1 1-16,-10 2-1 16,-7 4 1-16,-4 3-1 15,-7 3 1-15,7 0-2 16,-3 3 1-16,-4 6-1 15,-3 4 1-15,-4 3-1 16,-3-1 1-16,7 4 0 16,-1 6 0-16,-3 10-1 15,-3 2 1-15,-4 1 0 16,14 9 0-16,-6 6 0 0,-5 1 0 16,1 5 0-16,-11 10 1 15,21-3-1-15,-3 6 0 16,-4 0 0-16,0 10 1 15,-10-1-2-15,17 4 1 16,4 9-1-16,-1 3 1 16,-2 10-1-16,-5 3 1 15,8-4-1-15,7 10 0 16,14 3 0-16,0-6 1 16,-4 13-1-16,1-4 1 0,6-3 0 15,4 7 1-15,-4-7-1 16,8 0 1-16,3 3-1 15,14 1 1-15,7 2-1 16,0 4 0-16,8-1-1 16,-1-2 1-16,4 8-1 15,0-8 1-15,6-7-1 16,8 3 1-16,4 4-1 16,3-10 1-16,3-3-1 15,11 6 0-15,4 0 0 16,3 0 1-16,0-3-1 15,0-3 0-15,11 0 0 16,10 3 1-16,11 3-1 16,0-6 1-16,10-3-1 15,8 0 0-15,3-1 0 0,-7-12 1 16,10 1-1-16,8-11 1 16,10-2-1-16,7-3 0 15,-6-1 0-15,13 1 0 16,4-10 0-16,14 0 1 15,0-3-1-15,-8-3 0 16,8-10 0-16,11 1 1 16,-1-1-2-16,-3-6 1 15,11 1 0-15,14-4 0 16,-15 0-1-16,15 3 0 16,10-13 0-16,1-5 1 15,-5-1-1-15,8-3 1 16,3-3-1-16,-3-9 1 0,4-7-1 15,6-9 1-15,-17-3 0 16,14-3 0-16,-1-22-1 16,-13-3 1-16,7-10 0 15,3-6 0-15,-3-3 0 16,-11-4 0-16,-3-15-1 16,3 0 1-16,-7-12-1 15,-10-10 1-15,0-3-1 16,-4-10 1-16,0-2-1 15,-14-10 1-15,-15 3-1 16,5-13 1-16,-11-5 0 16,-1-7 0-16,-9-7 0 15,-22 39 0-15,7-76-1 16,-7 3 1-16,-18-12 0 16,-10-4 0-16,-11 10-1 0,-10-3 1 15,-11 3 0-15,-11 10 0 16,-10-4 0-16,-14 6 0 15,-11 4-1-15,-3 0 1 16,-18-4 0-16,0-5 1 16,0 5-1-16,-14 1 1 15,-7 5-1-15,-7 7 1 16,-8 1 0-16,8 2 0 0,0 6 0 16,-11 13 0-1,-7 3-1-15,-7-6 1 0,11 3 0 16,0 7 0-16,-15-1-1 15,-3 3 0-15,-3 10 0 16,10 13 0-16,-10-4 0 16,-11 19 0-16,3 9-1 15,0-2 1-15,-10 12 0 16,-14-4 0-16,14 7-4 16,-11 0 1-16,-13 10-13 15,-1 5 1-15</inkml:trace>
  <inkml:trace contextRef="#ctx0" brushRef="#br0" timeOffset="72258.23">22892 12696 13 0,'7'19'6'0,"21"10"12"0,-21-23-12 0,7-3-5 15,0 3 1-15,4 4 1 16,3 2 0-16,0 4-3 16,0 9 0-16,1-3 4 15,2 3 0-15,5-6-1 16,2 3 0-16,5 6 0 16,-8-6 1-16,14 6-1 15,0 3 1-15,-3-2-1 16,7-1 0-16,11 0-1 15,3 10 1-15,7-1 0 16,10-8 0-16,-3 2-1 16,-3 3 0-16,13 4-1 15,8 0 1-15,7-4-1 16,7-2 1-16,-11-10-2 16,14 6 0-16,8 0 0 15,6 0 0-15,-10 0 0 16,7 4 1-16,11-4-1 0,-1 0 0 15,-6 0 0-15,-1 1 1 16,11-1-1-16,4 3 1 16,-8-12 0-16,4 3 0 15,4-6 0-15,7-4 0 16,-11-6 0-16,10-2 0 16,8-4-1-16,3-4 1 15,-17-2-1-15,10 0 0 16,4-3 0-16,-4-7 1 15,-7 0-1-15,0 1 0 16,4-4 0-16,-4 0 1 16,-7-6-1-16,0 0 0 15,3-7 0-15,-2 10 0 0,-16-6 0 16,1-3 1-16,-7-4-1 16,-3-2 0-16,-1-1 0 15,-10-12 0-15,-15-3-3 16,-9-1 0-16,-5-5-5 15,1-4 0-15,-1 3-7 16,-10 4 0-16</inkml:trace>
  <inkml:trace contextRef="#ctx0" brushRef="#br0" timeOffset="73041.39">22899 12571 21 0,'10'-6'10'15,"12"-10"-2"-15,-15 13 7 0,3-6-14 16,-3 2 0-16,4 1 0 15,-1 0 1-15,5-7-3 16,-1 4 0-16,0-4-2 16,3-2 1-16,1 2-5 15,0 0 0-15</inkml:trace>
  <inkml:trace contextRef="#ctx0" brushRef="#br0" timeOffset="73247.9">23470 12286 24 0,'25'22'12'0,"10"-22"-11"0,-24-4 20 16,-1 1-21-1,8-3 0-15,-4-3-2 0,4-4 0 16,-1 1-1-16,5 2 1 15,-1 1-6-15,4-10 1 16</inkml:trace>
  <inkml:trace contextRef="#ctx0" brushRef="#br0" timeOffset="73432.89">24105 12101 25 0,'43'15'12'0,"-5"1"-14"0,-27-16 21 0,3-3-19 16,0 0 0-16,4-4-4 15,0-2 0-15,-1 3-1 16,4-7 1-16</inkml:trace>
  <inkml:trace contextRef="#ctx0" brushRef="#br0" timeOffset="73628.53">24737 11853 10 0,'28'16'5'0,"0"-29"5"0,-17 13 1 15,3-3-10-15,4 3 1 16,-1-3-2-16,4 3 0 15,4-3-5-15,0 3 0 16</inkml:trace>
  <inkml:trace contextRef="#ctx0" brushRef="#br0" timeOffset="73805.34">25548 11803 10 0,'32'9'5'0,"-7"-9"-7"15,-18 0 3-15,0-3-4 16,0 0 0-16</inkml:trace>
  <inkml:trace contextRef="#ctx0" brushRef="#br0" timeOffset="74077.7">26204 11759 17 0,'7'3'8'0,"29"-9"-8"0,-22 3 17 16,3-4-17-16,1 1 1 16,0 0-1-16,-1 0 0 0,1-1-2 15,0 1 0-15,-1 3-3 16,1 3 1-16,0 0-2 16,3 0 1-16</inkml:trace>
  <inkml:trace contextRef="#ctx0" brushRef="#br0" timeOffset="74244.87">26772 11825 7 0,'29'-3'3'0,"-8"-4"-4"15,-11 4 5-15,4 0-6 16,1 3 0-16,2 0-1 15,-3-3 1-15</inkml:trace>
  <inkml:trace contextRef="#ctx0" brushRef="#br0" timeOffset="74464.08">27203 11831 22 0,'24'13'11'0,"5"-10"-9"0,-22-3 25 16,3 3-25-16,-3 6 1 16,4 1 0-16,3-1 0 15,4 0-7-15,6 1 1 0,1-1 0 16,3-6 1-16,0-3-7 16,4-6 0-16,-4-3 0 15,1-1 1-15</inkml:trace>
  <inkml:trace contextRef="#ctx0" brushRef="#br0" timeOffset="74692.93">27982 11947 16 0,'36'25'8'0,"-1"-12"-2"15,-25-10 15-15,1 0-20 16,0 3 1-16,3-3-1 16,0-3 1-16,0 0-4 15,0 0 0-15,4 0-3 0,-1 0 0 16,1-3-2-16,0-3 0 16</inkml:trace>
  <inkml:trace contextRef="#ctx0" brushRef="#br0" timeOffset="74948.52">28684 12195 36 0,'22'6'18'0,"2"0"-17"0,-17-6 37 0,4 0-38 15,-1 0 0-15,1-3 0 16,0 3 0-16,-1 0-2 16,-3 0 1-16,0 0-3 15,0 0 0-15,-7 0-4 16,4 0 1-16,-4 0-5 16,7 0 1-16</inkml:trace>
  <inkml:trace contextRef="#ctx0" brushRef="#br0" timeOffset="75201.23">29312 12486 30 0,'32'35'15'0,"-4"-35"-9"0,-17 3 27 15,-1 0-30-15,1 0 1 16,0 0 3-16,-1 1 0 16,-3 2-9-16,0-3 0 15,0 0 5-15,-3 3 0 16,-1-3-6-16,1 1 1 16,-4-1-12-16,-4-10 1 0</inkml:trace>
  <inkml:trace contextRef="#ctx0" brushRef="#br0" timeOffset="76387.53">30036 9736 16 0,'-18'16'8'0,"-17"-7"5"0,24-6 8 0,-10 4-16 16,0-1 1-16,-4 3 6 15,-3-2 1-15,0-1-14 16,3 3 0-16,4-2 10 15,7-1 0-15,7-6-1 16,14-6 0-16,21-7-4 16,21-9 1-16,15-9-2 15,20-1 0-15,19-15-1 16,2-6 0-16,-16-6-2 16,-8-4 1-16,-4 6-1 0,-13 7 0 15,-11 3-2-15,-11 10 1 16,-14 8-1-16,-3 7 1 15,-14 10-1-15,-11 12 0 16,-7 9 0-16,-7 16 0 16,-1 10 0-16,-6 18 1 15,-11 0 1-15,-6 1 0 16,-1 2-1-16,-3 4 1 16,-1-7-1-16,8-3 1 15,3-6-2-15,7-3 1 16,8-13-5-16,6-9 1 0,8-10-5 15,3-9 0-15,0-9-5 16,3-4 0-16</inkml:trace>
  <inkml:trace contextRef="#ctx0" brushRef="#br0" timeOffset="76822.82">30205 9595 40 0,'-11'19'20'0,"4"-13"-10"15,11-6 33-15,3-3-39 16,0 3 0-16,7-3 1 16,11 6 1-16,17-3-8 15,14 0 0-15,1 6 2 16,3 7 1-16,7 3-6 16,-7-1 1-16,-4 1-2 15,-6-3 0-15,-8-1-1 16,-7-6 1-16,-6-3 1 0,-8 1 1 15,-7-1 3-15,-7 0 1 16,-7 3 0-16,-7 0 0 16,-11 4 1-16,-3 2 0 15,-4 1-1-15,-3-4 1 16,0-2-2-16,10-1 1 16,1 0 0-16,2-3 1 15,5 0 0-15,3 1 0 0,0 2 2 16,3 0 0-16,8 3 0 15,3-2 1-15,0-1-1 16,0 0 0-16,-7 4-1 16,0-4 0-16,-7 3-3 15,0 1 0-15,-4-4-4 16,-3 0 0-16,0-6-10 16,3-6 1-16</inkml:trace>
  <inkml:trace contextRef="#ctx0" brushRef="#br0" timeOffset="77198.97">31076 9780 39 0,'21'22'19'0,"-17"-9"-12"0,-8-7 28 15,-3 3-33 1,-7-2 1-16,-7 5 0 0,-4-2 1 15,-3-4-5-15,0-3 0 16,-4 0 3-16,7 0 1 16,4 0-2-16,4-3 0 15,6 4 0-15,4-4 1 16,3 6-2-16,8 0 1 16,3 0 0-16,4 7 0 15,-1 3 0-15,4-7 0 16,-3 0-1-16,0 4 1 0,-4-1-1 15,-4 1 1-15,-6 0-2 16,-8 2 1-16,-3 1-2 16,-7 0 1-16,0-1-5 15,-1-2 1-15,-2-4-11 16,6-3 0-16</inkml:trace>
  <inkml:trace contextRef="#ctx0" brushRef="#br0" timeOffset="77450.92">31133 10022 39 0,'7'22'19'0,"0"-7"-14"16,-7-12 25-16,0 4-26 15,0-1 0-15,0 0 2 16,-4 7 1-16,1 2-9 0,-1 4 1 15,1-9 5-15,3-4 0 16,0 3-3-16,3-2 1 16,1-7-2-16,3 6 1 15,7-6-2-15,4-3 1 16,3-4-5-16,3-2 1 16,1 0-11-16,0-10 0 15</inkml:trace>
  <inkml:trace contextRef="#ctx0" brushRef="#br0" timeOffset="78233.38">31365 10210 36 0,'-10'25'18'0,"-4"-6"-12"15,14-19 20-15,0 0-21 16,0-7 0-16,3-2 3 15,4 0 0-15,4-1-11 16,3 4 1-16,4-3 6 16,3 2 0-16,-3 1-3 15,-1 3 0-15,4 3-2 16,-3-3 1-16,-4 0-1 16,-3 6 1-16,-4 3-1 0,-4 3 1 15,1 4-1-15,-1-4 1 16,4 4-1-16,0-4 1 15,0 1 0-15,1-1 0 16,-1-3-1-16,-4 1 0 16,4-1 0-16,0-3 1 15,4-3 0-15,-1 0 0 16,1 3 0-16,0-3 0 16,-1 3 0-16,4-3 1 15,-3 0-1-15,-1 0 1 16,1 0-1-16,0 0 1 15,-1 0-1-15,1 0 1 16,-1 0-1-16,-3 0 0 16,0 3 0-16,4 1 0 0,0-1 0 15,-1 0 1-15,-3 3-1 16,0 0 0-16,0 4 0 16,0 2 0-16,0-2 0 15,4 5 1-15,-4 1 0 16,4 0 0-16,-1-1 0 15,1 4 0-15,-1-6-1 16,5-4 1-16,2 4-1 16,1 2 1-16,-1-5-1 15,5-4 1-15,2 0-1 16,1-6 0-16,0 0 0 16,-1-9 1-16,1-4-1 15,-4 1 0-15,-7-1-1 16,0 1 1-16,-6-1-1 15,-8 1 1-15,-4 5 0 16,-7 11 0-16,-3 8 0 16,-3 10 0-16,-4 3 0 0,3 10 1 15,4 2 0-15,7 1 0 16,7-7 0-16,10-6 0 16,15-3-3-16,7-3 1 15,-1-6-7-15,-2-7 0 16,-5 0-8-16,-6-12 1 15</inkml:trace>
  <inkml:trace contextRef="#ctx0" brushRef="#br0" timeOffset="78802.48">30812 10577 54 0,'3'22'27'0,"-24"6"-30"0,14-22 47 16,-11 4-43-16,-6-1 0 15,-5-3 0-15,8 0 0 16,0 1-2-16,3-4 1 0,4 0 0 16,4 0 1-16,3-3-1 15,3 0 0-15,4 0 0 16,4 0 0-16,6 3 0 16,8 4 0-16,0-1 0 15,-4 3 1-15,-4-2 0 16,-3 5 0-16,-10 4-1 15,-8-1 1-15,-3 4-1 16,-4 3 0-16,-3 0-1 16,-3-3 1-16,-5-3-5 15,1-4 0-15,3-2-11 16,8-10 0-16</inkml:trace>
  <inkml:trace contextRef="#ctx0" brushRef="#br0" timeOffset="80423.95">30910 10878 41 0,'7'12'20'0,"-7"20"-8"0,0-23 20 15,-7 7-31-15,0 15 1 16,-7-3 0-16,-3 10 1 15,-1 3-4-15,0-1 0 16,1-5 2-16,-4-4 1 16,3-2-2-16,4-8 1 15,3-5-1-15,8-10 0 0,3-6-1 16,7-12 0-16,3-13-1 16,4 0 1-16,1-13-1 15,2-3 1-15,1 1-1 16,-1 2 0-16,1 0-2 15,3 10 1 1,15 6 0 0,-1 3 0-16,4 7 0 15,-4 5 0-15,-3 4 2 16,-4 6 1-16,0 7 3 16,-7 2 0-16,-3 1 1 15,-8 0 0-15,-10 5-1 16,0 4 1-16,-7 0-2 15,-7-6 0-15,-7-4-4 16,-7-2 1-16,-4-1-3 16,-3-2 0-16,0-1-7 0,-4-3 1 15,11-9-3-15,10-7 0 16</inkml:trace>
  <inkml:trace contextRef="#ctx0" brushRef="#br0" timeOffset="81041.53">31358 10771 45 0,'-10'38'22'0,"-15"6"-20"0,15-32 44 0,-1 10-45 16,-3 6 1-16,-4 4 1 15,-3-1 1-15,7-3-5 16,0-3 0-16,3-9 2 16,8-3 1-16,3-4-1 15,7-3 0-15,7-3-1 16,0-3 0-16,4-3-1 16,-4 0 1-16,0 0-1 15,-4 6 1-15,1 3 0 16,0 4 0-16,-4 9 0 15,0 6 0-15,-4 3 0 16,1 0 0-16,-1-9 1 16,1 0 0-16,3 3 0 15,0-3 1-15,4-1 0 16,3 1 1-16,3 0-1 16,4-6 0-16,1-7-2 15,2-3 1-15,-3-6 0 0,1-10 0 16,-1 4-2-16,0-10 0 15,-3-3 0-15,-4-6 0 16,-7 3-1-16,-7 6 1 16,-4 6-1-16,-3 7 0 15,-7 9 0-15,-4 7 1 16,1 5 0-16,-1-2 0 0,1 9 1 16,2 3 0-1,5 3 0-15,6 0 1 0,4-6-1 16,7-3 0-16,7-3-4 15,8-4 0-15,-1-5-4 16,4-7 1-16,-1 0-9 16,-3-7 1-16,1-2-1 15,-5-4 1-15</inkml:trace>
  <inkml:trace contextRef="#ctx0" brushRef="#br0" timeOffset="81296.14">31701 11383 28 0,'0'34'14'0,"0"-3"-6"0,0-21 26 0,3-4-29 15,-3-3 1-15,7-3 2 16,0-3 1-16,0-3-11 16,0-10 0-16,0 0 8 15,0-2 0-15,1-4-3 16,-1 0 1-16,0 6 0 0,0 0 1 16,0 7-2-16,3-4 0 15,4 7 0-15,4 3 0 16,0 3-3-16,-1 6 0 15,1 1-5-15,0 5 1 16,-1-2-5-16,1 2 0 16,0-3-9-16,-1 1 0 15,4-7 1-15,-3-3 1 16</inkml:trace>
  <inkml:trace contextRef="#ctx0" brushRef="#br0" timeOffset="81476.5">32018 11483 44 0,'-3'31'22'0,"3"-3"-24"0,0-21 43 0,0-1-41 16,0-3 0-16,0-3-2 15,3-6 1-15,4-7-1 16,0-2 1-16,0-7-5 16,0 0 0-16,0-6-7 15,0-7 0-15,1 7 1 16,-5 0 0-16</inkml:trace>
  <inkml:trace contextRef="#ctx0" brushRef="#br0" timeOffset="81654.63">32113 11329 46 0,'4'19'23'0,"-1"6"-30"0,1-19 50 0,-1 1-42 0,1 2 1 16,3-3 0-1,0 4 1-15,0-4-4 0,4 0 0 16,-1-3 1-16,1 1 1 15,0-4-5-15,-1 0 1 16,1 0-9-16,-4 0 0 16,3 0-2-16,4-4 0 15</inkml:trace>
  <inkml:trace contextRef="#ctx0" brushRef="#br0" timeOffset="81897.03">32473 11502 30 0,'14'3'15'15,"-3"3"-7"-15,-11-6 25 0,0 0-32 16,0 0 1-16,-4 0 1 16,-3 0 0-16,-7 0-3 15,-7 0 0-15,-4 0 2 16,1 0 1-16,-1 3-2 16,0 10 1-16,4 2-1 15,7 4 1-15,3 3-2 16,4 0 1-16,0 3-4 15,4-3 1-15,10-3-9 16,7 0 0-16,4-10-3 16,3-2 1-16</inkml:trace>
  <inkml:trace contextRef="#ctx0" brushRef="#br0" timeOffset="82482.7">32618 11699 35 0,'32'7'17'0,"-11"5"-12"0,-18-9 30 15,1 0-34-15,-4 1 1 16,-4-1 2-16,-3-3 0 16,-3 0-5-16,-4 0 1 15,-8 0 2-15,1 3 1 16,-3 0-1-16,-1 6 0 16,4 1-2-16,3 2 1 15,4-2-1-15,3-1 0 16,1 0-2-16,6-2 0 15,4-4-1-15,4-3 0 0,3 0 0 16,0-3 1-16,3-4-1 16,1 1 1-16,0 0 0 15,-1 0 0-15,-3 3-1 16,0 6 1-16,-3 3-1 16,-4 6 1-16,0-2 0 15,0 6 1-15,0-1 1 16,3 1 0-16,4 0 1 15,4-7 0-15,0 0 0 16,3-2 1-16,3-1-1 16,1-3 0-16,3-9 0 15,4-7 0-15,0 4-1 16,-1-10 1-16,4-12 0 16,8-7 0-16,3-9 0 0,-4-13 0 15,-3-2 0-15,-4-10 0 16,-4 18 0-16,-6 4 0 15,-4 9-1-15,-7 10 0 16,-7 12 0-16,-7 7 1 16,-17 18-1-16,-5 16 0 15,1 19 0-15,7 15 0 16,-4 19 0-16,1-9 0 16,-1 3-3-16,4-12 1 0,7-4-4 15,10-9 0-15,4-13-6 16,7-3 1-16</inkml:trace>
  <inkml:trace contextRef="#ctx0" brushRef="#br0" timeOffset="82664.09">33045 12094 42 0,'7'25'21'0,"-4"-18"-20"15,-3-7 39-15,0 3-42 16,0 0 0-16,-3-3-1 16,-4-3 1-16,-4-3-9 15,-7-7 1-15</inkml:trace>
  <inkml:trace contextRef="#ctx0" brushRef="#br1" timeOffset="98171.14">11853 5362 23 0,'18'3'11'15,"17"-22"-11"-15,-14 16 12 0,8 6-11 16,13-6 0-16,7 3 2 16,11 0 1-16,7-3-5 15,0 3 1-15,11 3 4 16,10 0 0-16,15 0 0 15,2 4 0-15,-2-7-1 16,10 3 1-16,14 3-1 0,3-3 0 16,-6 3-2-16,10 1 1 15,14-1-1-15,-11-3 1 16,8-3-1-16,14 0 1 16,-1-3 0-16,-6 3 0 15,7 3 0-15,14-3 0 16,-18 3 0-16,7 3 0 15,11 1-1-15,-14 5 1 16,10 4-1 0,11 3 0-16,-14 0 0 0,3-7 0 15,11 1 0-15,-3-1 0 16,-5 1 0-16,-2-1 1 0,6 1-1 16,-14-1 0-16,4 1 0 15,7 3 0-15,-14-7-1 16,3 7 0-16,4-1 0 15,3-2 0-15,-17 6 0 16,7-7 0-16,10 1 0 16,-10-4 1-16,-4 1-1 15,7-7 0-15,4 9 0 16,-11 4 1-16,1 0-2 16,13-1 1-16,-17-2 0 15,3 3 0-15,11-1 0 16,-11-2 1-16,0-1-1 15,7-2 0-15,4-1 0 16,-11 1 1-16,4 2-1 16,3-2 1-16,-6 2-1 15,2-6 0-15,1 4 0 0,7-7 0 16,-14 3 0-16,6 4 1 16,5-7-1-16,-12-6 0 15,8 3 0-15,0 0 1 16,3-4-1-16,-10-2 1 15,3 6-1-15,7-3 1 16,-6-3-1-16,2 3 0 16,1 3 0-16,10-4 1 15,-13 4-1-15,2-3 0 16,12 3 0-16,-15-3 0 0,7 3 0 16,8 0 1-1,-8-3-1-15,-3 0 1 0,-1 3-1 16,12-3 1-16,-19-3 0 15,8 2 1-15,7-5-1 16,-7 3 0-16,-8-4 0 16,1 4 0-16,3 3 0 15,-14 0 1-15,0 0-2 16,1 3 1-16,-1-4-1 16,-7 1 1-16,-14 0 0 15,-4 0 0-15,-7 3 0 16,-3-3 0-16,-3 3 0 15,-5 0 0-15,-20 3-1 16,-7 0 1-16,-8 0-1 16,-3 0 1-16,-7 1-1 15,-7-4 0-15,-4 3 0 16,-10-3 0-16,-4 0-1 16,-7 0 1-16,-3 0 0 0,-4 3 0 15,-3-3-1-15,-4 3 0 16,-7-3 0-16,-4 3 1 15,-3-3-2-15,-4 3 1 16,4-6-2-16,-3 6 0 16,-1-3-4-16,1 0 1 15,-4-3-12-15,3-6 0 16</inkml:trace>
  <inkml:trace contextRef="#ctx0" brushRef="#br1" timeOffset="99928.25">3069 8626 21 0,'-7'10'10'0,"25"2"1"0,-18-9 10 16,10 7-16-16,-6 2 0 16,10 10 3-16,-3 6 1 15,-1 7-10-15,1 6 1 0,3 9 6 16,11 0 1-16,-4 13-2 15,0-4 1-15,7-2-3 16,-7-1 1-16,7-2-2 16,-6 2 0-16,-5-22 0 15,-3-2 1-15,4-4-1 16,-7-9 0-16,-4-3 0 16,3-4 1-16,-6-12 1 15,6-19 0-15,1-15 0 16,7-23 0-16,-1-15 0 15,4-16 0-15,1-15-3 16,9-16 1-16,-2 0-6 16,2 15 0-16,5 4-8 15,-5 24 1-15,-2 17-10 16,-8 21 0-16</inkml:trace>
  <inkml:trace contextRef="#ctx0" brushRef="#br1" timeOffset="100681.01">3898 8937 23 0,'-10'12'11'0,"10"-2"12"0,0-10 3 0,0 0-20 16,0 0 1-16,0 0 4 15,0 0 0-15,0 0-14 16,7-4 1-16,3-2 8 15,11-3 1-15,1-4-5 16,9 4 1-16,5-4-5 16,-1 4 1-16,-7-1-9 15,0 4 1-15,1-6-8 16,-19-1 0-16</inkml:trace>
  <inkml:trace contextRef="#ctx0" brushRef="#br1" timeOffset="100888.07">3916 9241 70 0,'21'3'35'0,"18"-12"-41"0,-18-1 67 16,7 1-60-16,4-7 0 15,-4-3-1-15,4-3 0 16,7 3-6-16,0 4 0 15,-1-1-12-15,-13 4 0 16,-7 2-3-16,-1 4 1 0</inkml:trace>
  <inkml:trace contextRef="#ctx0" brushRef="#br1" timeOffset="101714.14">4812 9028 41 0,'0'0'20'0,"10"15"-13"0,-10-12 34 15,11 7-38-15,-11 2 0 16,7 13 2-16,0 4 1 16,0 2-7-16,4 4 0 15,-1-1 4-15,1 4 1 16,3-10-1-16,-3-3 0 15,-1-9-1-15,1-7 1 16,-1-9-1-16,1-9 0 0,0-7 0 16,6-9 0-16,4-16-2 15,8-3 1-15,-5-6-5 16,5-3 1-16,-1 9-10 16,0 3 0-16,-14 3-6 15,4 13 0-15</inkml:trace>
  <inkml:trace contextRef="#ctx0" brushRef="#br1" timeOffset="102072.65">5440 9153 50 0,'21'9'25'0,"-3"-18"-25"16,-15 3 42-16,-3-1-41 16,0 1 1-16,-10-6 1 0,-5-1 0 15,-2 4-4-15,-4-1 0 16,-8 4 2-16,8 3 1 16,4 12-1-16,6 10 0 15,-7 6-2-15,8 3 0 16,-1 1 0-16,8-1 1 15,3 0-1-15,10-6 1 16,1-9 0-16,10-10 0 16,0-10 0-16,7-5 1 15,-6-10-2-15,-5-9 0 0,-6-1-7 16,-11 4 1-16,0-6-9 16,-7-1 0-16</inkml:trace>
  <inkml:trace contextRef="#ctx0" brushRef="#br1" timeOffset="102374.66">5574 8291 55 0,'7'22'27'0,"-14"62"-30"0,3-62 46 15,4 25-43-15,-7 19 1 16,7 16 0-16,0 18 1 16,0-9-3-16,7 0 1 15,0-13-2-15,4-12 1 16,3-9-9-16,4-14 1 15,-8-11-7-15,1-13 1 16</inkml:trace>
  <inkml:trace contextRef="#ctx0" brushRef="#br1" timeOffset="102659.13">5817 9028 40 0,'0'28'20'0,"0"28"-20"16,4-46 30-16,3 2-25 16,3 1 0-16,-6 2 2 15,7 4 1-15,-1-3-10 16,4 0 1-16,0-4 7 16,8-2 0-16,-5-10-2 15,1-10 0-15,-1-6-1 16,-2-9 1-16,2-3-3 15,-6 0 0-15,-4 0-4 16,3-4 0-16,1 1-12 16,0 0 0-16,-1 6-3 0,8-1 0 15</inkml:trace>
  <inkml:trace contextRef="#ctx0" brushRef="#br1" timeOffset="103515.66">6364 9247 54 0,'0'16'27'0,"0"-13"-32"0,4-3 51 0,-4 0-45 16,0-10 1-16,0-5-1 15,0-10 1-15,3 0-5 16,1 0 1-16,-1 3-3 15,4 0 1-15,4 3-3 16,-1 3 0-16,-6 7 0 16,7 2 0-16,3 7 2 15,-4 7 0-15,1 5 3 16,-4 7 1-16,3 6 1 16,1-3 1-16,0-3-1 15,-1 0 1-15,1-4-1 16,-11-5 1-16,7-1-1 15,-4-2 0-15,-3-7-1 16,4-7 1-16,-1 1-1 16,1 0 1-16,0-1-1 0,3-2 1 15,0 0 0 1,3-1 1-16,1 1-1 0,-1-1 1 16,1 4 0-16,7-3 0 15,-8-1 0-15,-3 4 0 16,4 6 0-16,-1-3 0 15,1 3 0-15,0 0 0 16,-1 6 0-16,-6 0 0 16,-1-2 0-16,1 5 0 15,-1-3 0-15,1 4 1 16,-4 2-1-16,3 1 1 16,-3-1-1-16,4 1 0 0,-1 3-1 15,8-4 1-15,-8-3 1 16,8 1 0-16,0-1 1 15,3 1 1-15,0-1-1 16,4 1 1-16,-8-7-1 16,8 0 1-16,3-3-2 15,-7-6 1-15,0-1-1 16,0-2 0-16,11-4-1 16,-4 4 0-16,0-7 0 15,0 1 0-15,1-7-1 16,-1 0 0-16,-4-3-1 15,1-1 0-15,-4 8-1 16,-7-1 1-16,-7 3-1 16,0 7 1-16,-10 6-1 0,-1 9 1 15,0 13 0-15,4 6 0 16,4 6 1-16,-1 4 0 16,8-1 1-16,3-3 1 15,7-5-1-15,7-4 1 16,4-10-2-16,10-6 0 15,4-6-7-15,0-3 1 16,-4-6-10-16,-7-7 0 16</inkml:trace>
  <inkml:trace contextRef="#ctx0" brushRef="#br1" timeOffset="104309.98">8573 9131 59 0,'-4'16'29'0,"8"-16"-34"0,-4 0 49 15,0 0-45-15,-4 0 1 16,-3 0 0-16,-7 3 0 15,-4 3 0-15,1-3 0 16,-1 0-2-16,0 1 1 16,8 2-2-16,-8-3 0 15,11 0-1-15,3-3 0 0,12 0 0 16,2-3 0 0,4 0 0-16,0 3 1 0,0 0 1 15,1 0 1-15,-1 3 0 16,-4 6 1-16,1 1 0 15,-4 2 0-15,3 1 0 16,5 3 1-16,-1-4 1 16,7 1 1-16,4-4 0 15,3 0 1-15,0-2 0 16,0-4 0-16,4-3 0 16,3-3 1-16,1-7-3 15,2-9 1-15,1-12-2 16,3-3 1-16,-3-17-2 15,-11-11 1-15,-6-23-1 16,-1-15 1-16,-7-7-1 16,-7 1 0-16,-11-7-1 15,-6 9 0-15,-4 16-1 16,0 7 1-16,-8 15-1 0,5 16 0 16,-1 22-1-1,1 15 0-15,6 26 1 0,4 24 1 16,7 29 0-16,3 31 0 15,5 22 2-15,6 1 0 16,3-11-1-16,-6-11 1 16,-1-14-4-16,5-15 1 15,-1-22-8-15,0-19 1 16,0-18-6-16,-11-16 1 16</inkml:trace>
  <inkml:trace contextRef="#ctx0" brushRef="#br1" timeOffset="104491.88">8731 8946 67 0,'43'44'33'0,"-1"-44"-35"16,-21-6 67-16,14-10-65 16,18-6 1-16,-3-16-4 15,10 7 0-15,10 3-5 16,-3 6 0-16,-7 9-12 15,-10 4 0-15</inkml:trace>
  <inkml:trace contextRef="#ctx0" brushRef="#br1" timeOffset="105362.37">10837 8269 41 0,'-7'25'20'0,"4"9"-6"16,-1-15 21-16,1 9-33 15,-1-6 1-15,-3 35 1 16,0 2 1-16,4 20-7 16,3 5 1-16,0-5 2 15,0-13 1-15,3-10-7 0,1-12 1 16,-1-10-12-16,1-21 1 15</inkml:trace>
  <inkml:trace contextRef="#ctx0" brushRef="#br1" timeOffset="105559.47">10612 8833 52 0,'17'35'26'0,"29"-29"-23"0,-32-6 40 0,4-3-40 15,-1-7 1-15,5 1 1 16,2 0 1-16,8-4-8 16,7 7 0-16,0-1-1 15,10 4 1-15,-3 3-15 16,3-6 0-16</inkml:trace>
  <inkml:trace contextRef="#ctx0" brushRef="#br1" timeOffset="105755.55">11296 9037 52 0,'0'38'26'0,"-11"-10"-27"15,11-25 34-15,0-3-37 16,0-6 1-16,0-4-12 0,4-2 0 15,-1-7 10-15,-3-12 1 16</inkml:trace>
  <inkml:trace contextRef="#ctx0" brushRef="#br1" timeOffset="105935.05">11165 8648 37 0,'29'32'18'0,"17"-7"-11"0,-32-19 29 0,0 0-34 15,0-3 1-15,-4 0-1 16,1-3 1-16,3 0-6 16,7 0 0-16,4-3-5 15,0 10 0-15,6-1-6 16,-2 0 1-16</inkml:trace>
  <inkml:trace contextRef="#ctx0" brushRef="#br1" timeOffset="106713.06">11561 8886 22 0,'0'29'11'15,"0"21"-3"-15,0-38 12 0,3 4-15 16,1-3 1-16,-1-7 3 16,1 3 1-16,-1-6-12 15,4-9 0-15,0-3 7 16,0-10 1-16,4 0-4 16,0 0 1-16,3-6-4 15,0 3 1-15,-4 3-2 0,1 1 1 16,-1 5-1-16,1 13 1 15,-4 3 0-15,0 4 0 16,4 5 1-16,-4 4 0 16,0 3 0-16,0-4 0 15,0 4 0-15,0-10 0 16,-3-2 0-16,-1-4 0 16,-3 0-1-16,0-3 1 15,0 0-2-15,4-9 1 16,-1-1 0-16,4-2 0 15,0-1 0-15,0 4 0 0,4 2 0 16,-1 1 0-16,1 3 0 16,0 0 1-16,-1 0 0 15,1 0 1-15,-4-1-1 16,0 4 0-16,-4-6 0 16,1 6 1-16,-4 0-1 15,4 0 0-15,-1 3 0 16,1 4 1-16,-1 2-1 15,1 4 1-15,3-1 0 16,0 4 1-16,0-4 1 16,7 1 0-16,-7-4 0 15,0 4 1-15,4-1-1 16,-4-2 0-16,3 2-1 16,4-5 1-16,4-1-1 15,3-3 0-15,0 3 0 16,0-3 1-16,4 1 1 15,3-8 0-15,1-2-1 0,2-6 0 16,1-4-1-16,0-3 1 16,-4 0-2-16,0 0 0 15,-7 1-2-15,-3-7 0 16,-4-1-1-16,-7-2 1 16,-7 3-2-16,-7 6 1 15,-3 4-1-15,-4 8 1 16,-4 11-1-16,-3 11 1 15,0 7 1-15,6 10 0 16,5 5 1-16,6 4 1 16,8-3 0-16,6-4 0 0,8-6 0 15,10-9 1-15,1-10-3 16,6-9 0-16,-3-6-8 16,-1-6 0-16,-6-10-7 15,0 0 0-15</inkml:trace>
  <inkml:trace contextRef="#ctx0" brushRef="#br1" timeOffset="107208.43">13882 8109 27 0,'17'9'13'0,"-2"-3"2"0,-12-2 13 0,4 2-25 16,-7 6 0-16,-7 4 0 15,-7 15 1-15,-7 1-5 16,-4 15 1-16,-7 6 2 15,-3 19 1-15,0 7-2 16,3 8 0-16,11 8 0 16,3-11 1-16,8-15-2 15,10-15 0-15,10-14-3 16,4-8 1-16,4-17-7 16,-4-18 1-16,0-12-5 15,-7-11 0-15</inkml:trace>
  <inkml:trace contextRef="#ctx0" brushRef="#br1" timeOffset="107373.3">13490 8761 63 0,'25'41'31'0,"-4"-38"-29"0,-7-9 64 16,14-7-66-16,18-6 1 15,14 0-3-15,4-2 0 16,-1 5-6-16,-6 3 0 15,-18 1-12-15,-15 12 0 16</inkml:trace>
  <inkml:trace contextRef="#ctx0" brushRef="#br1" timeOffset="112403.33">12002 7212 17 0,'7'-6'8'0,"3"-23"6"15,-3 20 8-15,4-3-16 16,3-10 1-16,4 6 4 16,6 0 0-16,8 1-14 15,7 2 1-15,10 0 9 16,11 4 0-16,18 0-3 15,21 2 1-15,17 4-2 0,11 3 1 16,28 0 0-16,15 0 0 16,16-3 1-16,16 0 0 15,-12 0-1-15,8 3 1 16,6 0-2-16,-13 3 1 16,6 6-3-16,-3 1 1 15,-7-1-2-15,0 1 1 16,-14-1-1-16,-28-3 0 15,-8 4-3-15,-6-1 1 16,-22-3-5-16,-10 1 1 16,-18 2-14-16,-21-3 1 0</inkml:trace>
  <inkml:trace contextRef="#ctx1" brushRef="#br1">21414 3797 0,'0'0'0</inkml:trace>
  <inkml:trace contextRef="#ctx0" brushRef="#br1" timeOffset="113845.92">25097 7394 49 0,'-4'9'24'0,"29"-21"-13"16,-15 12 25-16,8 0-34 16,10 3 0-16,0 6 0 0,11 1 0 15,11 2-4-15,10 1 0 16,3-4-1-16,1-6 1 16,-1 0-7-16,-3-9 0 15,-11 3-7-15,-13-10 1 16</inkml:trace>
  <inkml:trace contextRef="#ctx0" brushRef="#br1" timeOffset="114071.55">25100 7626 60 0,'7'6'30'16,"39"-6"-34"-16,-25 0 56 0,7-3-50 15,11 3 1-15,11-3-1 16,10 0 1-16,0 3-6 16,-7 0 1-16,-11-3-1 15,-3-1 0-15,-4 4-6 16,-14 0 0-16,-3-3-9 16,-8-3 0-16</inkml:trace>
  <inkml:trace contextRef="#ctx0" brushRef="#br1" timeOffset="114281.28">25174 7780 63 0,'36'18'31'0,"27"-15"-33"0,-42-3 55 16,14 0-54-16,11-3 1 15,4-3-6-15,-4 3 0 16,-11-3-5-16,-10 3 0 16,-18-1-7-16,-14-2 0 0</inkml:trace>
  <inkml:trace contextRef="#ctx0" brushRef="#br1" timeOffset="115964.85">3725 10840 41 0,'-7'13'20'0,"14"-10"-4"0,-7-3 20 0,0 0-32 16,4-3 0-16,6-4 2 16,8 1 0-1,3-3-8-15,7 2 0 0,1-2 2 16,6 3 1-16,4 3-8 16,-7 3 0-16,-4 3-10 15,-11-3 0-15</inkml:trace>
  <inkml:trace contextRef="#ctx0" brushRef="#br1" timeOffset="116143.72">3789 11069 59 0,'7'25'29'0,"14"-37"-25"0,-17 5 50 16,6-5-53-1,8-1 1-15,10-3 0 0,11-2 0 16,0-1-6-16,-8 0 0 15,1 0-9-15,-4 7 0 16,-17-1-6-16,-4 1 1 16</inkml:trace>
  <inkml:trace contextRef="#ctx0" brushRef="#br1" timeOffset="120314.1">4981 10426 28 0,'11'-16'14'0,"-8"7"-1"15,-3 9 14-15,0 0-24 0,0 3 1 16,0 10 3-16,-3 9 0 16,3-3-8-16,-7 15 0 0,3 13 5 15,-6 0 1-15,3 10-2 16,3-4 0-16,1 0-1 16,3-9 0-16,0-9-1 15,0-10 1-15,-4-7-2 16,4-5 1-16,0-10-1 15,-11-3 1-15,1-6-1 16,-8 0 0-16,-3-1-1 16,-7-2 1-16,3 6-1 15,0 3 0-15,11 6 0 16,-3 7 0-16,6 9 0 16,1 9 0-16,2 3 0 15,5 4 1-15,3 9 1 16,0-3 0-16,11-3 2 15,10-10 0-15,0-9 0 16,7-3 1-16,0-10-3 16,4-6 1-16,-4-6-5 15,4-3 0-15,0-3-14 0,0-7 1 16,-4 0-2-16,-4-3 1 16</inkml:trace>
  <inkml:trace contextRef="#ctx0" brushRef="#br1" timeOffset="120499.54">5274 11125 37 0,'0'26'18'0,"-3"2"-23"0,-5-22 33 0,5 0-29 15,-4-6 0 1,3-3-7-16,-3 0 1 0,4-10 1 15,-4-2 1-15</inkml:trace>
  <inkml:trace contextRef="#ctx0" brushRef="#br1" timeOffset="120646.19">5249 11063 10 0,'22'19'5'0,"-12"-19"-6"16,1 3-3-16,10 0 2 16,7 0 0-16</inkml:trace>
  <inkml:trace contextRef="#ctx0" brushRef="#br1" timeOffset="121065.93">5680 11110 29 0,'10'0'14'16,"-6"-10"-15"-16,-4 10 28 0,0 0-26 0,0-3 0 15,-4 3 0-15,-3 0 0 16,-3 0-2-16,-4 3 1 16,-4 0 0-16,-3 1 1 15,0 2-1-15,3 0 1 16,7 4-1-16,1-1 1 16,-1 0 0-16,4-2 0 15,7-1 0-15,7-3 0 0,4-6-1 16,-1-3 1-16,8-1-1 15,3 1 1-15,-7 0-2 16,4 0 1-16,0 2 0 16,-4-2 0-16,-4 3-1 15,1 3 1-15,3 3 0 16,-3 3 0-16,-8 4 1 16,4 6 1-16,0-1 1 15,0 1 1-15,0 0-1 16,0-1 1-16,-3-2-1 15,3-1 0-15,-7-5-2 16,0-1 1-16,0 0-4 16,0 0 0-16,0-2-4 15,0 2 0-15,11-6-6 16,-8-6 1-16,4-7-2 0,-3-3 0 16</inkml:trace>
  <inkml:trace contextRef="#ctx0" brushRef="#br1" timeOffset="121741.4">6008 11263 39 0,'10'19'19'0,"-10"-16"-21"0,0-3 40 0,0 0-38 15,0 0 1-15,4-3 0 16,3-3 0-16,0-3-2 16,-3-4 1-16,3-3 0 15,3-2 1-15,-6-1-2 16,3 3 1-16,0 3-1 15,3 4 1-15,1 6-1 16,0 3 0-16,-1 3 0 16,4 3 1-16,-3 1-1 15,3-1 1-15,-3 0 0 0,-1 0 0 16,-6 1-1-16,3-1 1 31,0 7-1-15,-4-4 1-16,1 0-1 0,-1-2 1 15,8-4-1-15,-8-3 0 16,8-10 0-16,0-2 0 16,3-4 0-1,0-3 1-15,4 0-1 16,-8 4 0-16,1 5 1 0,-1-2 0 16,1 6 0-16,-1 2 0 15,-3 4 0-15,1 0 1 16,-5 4 0-16,1 2 0 0,-1 3 0 15,1 4 0-15,3-1 0 16,-4 4 1-16,4 0-1 16,-7-4 1-16,4 1-1 15,3-1 1-15,-7-5-2 16,10 2 1-16,-10-3-1 16,8-3 1-16,-1 4-3 15,0-1 0-15,0 3-7 16,-4-2 1-16,4-7-4 15,4-4 0-15</inkml:trace>
  <inkml:trace contextRef="#ctx0" brushRef="#br1" timeOffset="122327.93">6629 11348 38 0,'17'19'19'0,"12"-29"-19"0,-15 1 35 15,3 0-30-15,4-1 0 16,4-5 1-16,-4-1 1 16,1-3-10-16,-5-3 0 15,-3-3 6-15,4 3 0 16,-15 0-3-16,4 3 1 16,-7 1-2-16,0-4 0 15,-7 6 0-15,4 3 1 16,-8 7-1-16,1 6 1 0,-1 9-1 15,4 10 0-15,4 6 1 16,-1 4 1-16,4-7-1 16,4 3 1-16,6 0-1 15,4-3 1-15,4-7 0 16,-4-2 0-16,7-10-1 16,7-6 0-16,8-3 0 15,10-10 1-15,-1-12-2 16,1-4 1-16,-3-18-1 15,-5-13 1-15,-2-15-1 16,-1-13 0-16,-17-3 0 16,-4-16 0-16,-11 1 0 15,-6 11 1-15,-8 7-1 16,-7 0 1-16,-6 13-2 16,-11 15 1-16,-4 13 1 15,-4 13 1-15,12 24 0 16,2 26 0-16,8 37 0 0,4 31 0 15,6 26 2-15,4 12 0 16,14-6-1-16,11 3 0 16,-4-22-2-16,7-19 1 15,4-15-4-15,-4-19 0 16,0-13-11-16,-3-16 1 16,-8-21-3-16,-10-10 1 15</inkml:trace>
  <inkml:trace contextRef="#ctx0" brushRef="#br1" timeOffset="122850.34">7031 10966 30 0,'35'0'15'0,"15"-4"-13"16,-40 8 24-16,4-1-27 15,0 9 0-15,4-2-5 16,-4-1 0-16,4 4 2 16,-1 2 1-16,5-9-4 15,-8 1 0-15,3-4 0 16,1 3 1-16,-7 4 2 16,-1-4 0-16,4 6 5 15,0 4 0-15,0 0 4 0,4-1 1 16,0-2 2-16,3-4 1 15,-7-2 2-15,4-4 0 16,10 0 0-16,-3-3 0 16,6-3-4-16,-2-3 1 15,2-1-3-15,-10-2 0 16,1 3-4-16,-5-1 1 16,-6-2-2-16,-8-7 1 15,-10 1-2-15,0-1 0 16,-7 6 0-16,0 7 0 15,-4 3 0-15,1 3 1 16,3 7 0-16,0 2 1 0,6 10 0 16,5 7 0-16,6-1-1 15,8 6 1-15,0 1-1 16,10-1 1-16,7-9-4 16,-7-9 0-16,7-7-9 15,4-9 1-15,0-9-4 16,0-7 1-16</inkml:trace>
  <inkml:trace contextRef="#ctx0" brushRef="#br1" timeOffset="123108.51">7881 11260 27 0,'-7'-6'13'0,"0"-35"-3"0,7 29 18 15,-4-7-24-15,1-3 1 16,3 6 7-16,0 1 0 16,3-1-12-16,12 0 1 15,6 4 8-15,7 2 0 16,14 1-3-16,18 3 0 16,7-1-8-16,4 1 1 15,-8 3-9-15,-6 3 1 16,-15-3-10-16,-14-7 1 15</inkml:trace>
  <inkml:trace contextRef="#ctx0" brushRef="#br1" timeOffset="123560.83">9828 11138 44 0,'-3'31'22'0,"-1"-2"-13"0,-3-23 32 16,0 0-41-16,4 4 1 0,-1-1-1 16,-3 3 1-16,4-2-5 15,-1 2 0-15,4 1-10 16,0-4 0-16</inkml:trace>
  <inkml:trace contextRef="#ctx0" brushRef="#br1" timeOffset="123722.28">9687 10856 39 0,'14'6'19'0,"22"7"-13"16,-22-10 23-16,3 0-30 16,8-3 0-16,7 3-11 15,7 0 1-15,10-3 6 16,-7 3 0-16</inkml:trace>
  <inkml:trace contextRef="#ctx0" brushRef="#br1" timeOffset="124038.55">10202 11298 21 0,'0'25'10'0,"4"-9"1"0,-4-16 10 16,3-7-18-16,1-2 1 15,-1-7 0-15,1 4 0 16,-4-4-6-16,4-3 0 16,-1-3 4-16,4 0 1 0,4 0-2 15,3 4 1-15,0 2 3 16,4 3 0-16,6 7 0 16,4 6 1-16,1 10 0 15,-1 8 0-15,7 7-2 16,0-3 0-16,1 3-3 15,3 1 0-15,-4-1-4 16,0-10 0-16,-3-2-13 16,-7-19 1-16,-8-4-1 15,11 1 1-15</inkml:trace>
  <inkml:trace contextRef="#ctx0" brushRef="#br1" timeOffset="124729.11">12531 10815 44 0,'17'25'22'0,"-3"-16"-15"0,-14-9 42 16,4-3-46-16,-4 3 0 15,0-6 2-15,-7 0 1 16,-7 3-7-16,-4 3 0 15,-3 6 4-15,0 6 1 16,-4 10-2-16,-3 13 1 16,-4 6-3-16,7-1 1 0,8 7-1 15,6-6 0 1,11-6-3-16,11-7 1 0,3-12-3 16,11-10 0-16,10-9-7 15,0-7 1-15,0-2-7 16,8-4 0-16</inkml:trace>
  <inkml:trace contextRef="#ctx0" brushRef="#br1" timeOffset="125300.04">12838 11003 42 0,'17'47'21'0,"-10"-41"-14"15,-7-2 31-15,0-4-37 0,0 0 1 16,0 0 2 0,4-7 0-16,3-8-5 0,-4-7 1 15,4-3 2-15,1 0 0 16,2 6-2-16,1 0 1 16,-1 3-2-16,1 4 1 15,-1 2-1-15,-3 7 0 16,1 3 0-16,-1 6 0 15,-4 1 1-15,4-1 0 16,0 3 0-16,0 4 0 16,0-1 0-16,-3 1 0 0,3-4-1 15,-4 1 1-15,1-4-2 16,0 0 1-16,-4 1-1 16,3-4 1-16,4-6-2 15,0-4 1-15,0-2-1 16,4-4 1-16,3 1 1 15,4-4 0-15,3 0 1 16,0 1 0-16,0-1 1 16,0 4 1-16,4 2 0 15,-4 1 1-15,0 2 0 16,0 7 1-16,-3 7-1 16,0 5 1-16,-1 4-1 15,1 6 1-15,3 6-1 16,0 4 1-16,4-7-2 15,3 0 1-15,-3 0-2 16,-7-3 1-16,-1-7-4 16,1-5 1-16,-1-4-9 0,-2-6 1 15,-1-6-9-15,0-7 0 16</inkml:trace>
  <inkml:trace contextRef="#ctx0" brushRef="#br1" timeOffset="128243.74">15402 8871 44 0,'0'12'22'0,"-7"1"-10"0,7-7 22 0,-3 7-32 16,-4 6 0-16,0-1-1 16,0 1 1-16,-1-3-3 15,1-4 0-15,4 7-5 16,3-3 1-16,3-10-10 15,1-9 1-15</inkml:trace>
  <inkml:trace contextRef="#ctx0" brushRef="#br1" timeOffset="128423.53">15304 8695 37 0,'14'19'18'0,"17"3"-14"0,-24-22 22 16,-3-3-27-16,7 0 0 16,-1-4-12-16,1 4 1 15,3-3 8-15,7 6 1 16</inkml:trace>
  <inkml:trace contextRef="#ctx0" brushRef="#br1" timeOffset="128767.93">15568 9040 29 0,'18'16'14'0,"-4"-19"-13"0,-11 3 21 0,1 0-24 16,-1 0 0-16,4-3-1 16,1-7 1-16,-1-2 3 15,0-7 1-15,3 0-3 16,1-3 1-16,3 6 1 15,0 4 1-15,0-4 1 16,4 4 0-16,6 12 2 16,5 0 0-16,2 6 2 15,-2 3 1-15,-5 10-1 16,-2-3 1-16,-5-1-2 16,1 4 0-16,3 6-2 15,-3 4 0-15,-1-4-4 16,-3 0 0-16,0-10-6 0,8-5 1 15,-1-10-10-15,4-10 0 16,-8-8-1 0,1-1 0-16</inkml:trace>
  <inkml:trace contextRef="#ctx0" brushRef="#br1" timeOffset="129234.61">17388 8971 55 0,'11'10'27'0,"-22"-14"-31"15,11 4 57-15,4-6-52 16,-4 0 0-16,-4 0 0 0,-3-1 1 15,-7 4-2-15,-3 0 1 16,-5 3 0-16,-2 3 1 16,-4 10-1-16,-1 6 1 15,5-1-1-15,-1 11 1 16,7 2-2-16,8 3 0 16,10-2-2-16,14-4 0 15,7-3-5-15,11-6 0 16,-1-7-11-16,1-8 0 15</inkml:trace>
  <inkml:trace contextRef="#ctx0" brushRef="#br1" timeOffset="129818.79">17692 9184 48 0,'14'29'24'0,"-18"-20"-19"16,4-9 34-16,0 0-38 16,0 3 1-1,0-3 0-15,4-3 1 0,3-3-4 16,0-7 1-16,4 1 1 16,3-10 0-16,0 3-1 15,0-3 1-15,0 0-1 16,0 6 0-16,-3 4 0 15,-1 9 0-15,1 3 0 0,-4 6 0 16,0 10 0-16,0-1 1 16,-3 1-1-16,-1 0 0 15,-3-4-1-15,4-2 1 16,-4-1 0-16,3-3 0 16,-3 4-1-16,0-4 0 15,4-3-1-15,-1-3 1 16,4-6-1-16,0-4 0 15,4 1 0-15,0-4 0 0,-4 1 0 16,0-4 1 0,7 1 0-16,-4 2 0 15,4 0 1-15,4 4 0 0,-4 3-1 16,4-1 1-16,-4 4 1 16,7 0 0-16,-3 9 0 15,-1 4 1-15,-2 2-1 16,-1 4 1-16,0 3 0 15,-4-3 0-15,1 2-1 16,-4-2 0-16,4 0-1 16,-1-7 0-16,1-3-2 15,-1 1 1-15,1-4-11 16,3-3 0-16,0-6-3 16,4-7 0-16</inkml:trace>
  <inkml:trace contextRef="#ctx0" brushRef="#br1" timeOffset="130329">18200 8288 63 0,'17'12'31'0,"5"-3"-36"0,-15-9 63 16,3 4-56-16,8-4 0 15,3-7 0-15,7 4 1 0,1-3-4 16,-1 0 0-16,-4-7 2 16,-2 7 1-16,-5 0-2 15,-3 2 0-15,-3 4-1 16,-4 4 0-16,-7-1-1 15,-4 6 1-15,1 1-2 16,-4-4 1-16,-4 0-2 16,1 3 1-16,-4 4-1 15,3 6 0-15,4-3 0 16,0 2 0-16,3-2 1 16,4 0 0-16,4-1 2 15,6 1 0-15,1-7 2 16,7 4 1-16,-8 3 0 15,4-7 1-15,4 0 0 16,0 1 1-16,-4 2-1 16,-4-5 0-16,-3 2-3 0,-10-3 1 15,-4 7-3-15,-14 3 1 16,-22 2-10-16,-17 1 1 16,-14-6-7-16,4-1 0 15</inkml:trace>
  <inkml:trace contextRef="#ctx0" brushRef="#br1" timeOffset="133017.1">26437 12853 37 0,'0'0'18'0,"0"-9"-7"0,0 3 19 16,-3-1-28-16,-1 1 0 15,-3 0 1-15,0-1 1 16,0 1-5-16,-4 0 0 16,-3 0 2-16,0 3 1 15,0-7-2-15,0 7 1 16,-4-3-1-16,4 6 0 0,0 0 0 16,0 3 0-16,0 3-2 15,0 4 0-15,3 2 0 16,4 10 0-16,0-3 0 15,7 3 1-15,4-7 1 16,3 1 1-16,7-3 1 16,0-4 0-16,0 1 1 15,0-4 0-15,4-3-1 16,-4-3 0-16,-4-6-1 16,1-7 0-16,0-3 0 15,-1-2 1-15,-3-4-1 16,0 3 0-16,-3 0 0 15,-4 6 0-15,0 1-1 16,-4 3 0-16,-6 2-1 16,-1 4 1-16,1 3-1 15,-5 0 0-15,1 3 0 16,0 4 0-16,0 2 1 0,0 10 0 16,0 0-1-16,3 3 1 15,1-4 0-15,3-2 0 16,0-3 0-16,3-4 1 15,4 0-1-15,4-5 1 16,6-4 0-16,4-4 0 16,4-5 0-16,3-4 0 15,-3-2 0-15,-1-1 1 16,-3 0-2-16,-3 4 1 16,-4-1-1-16,0 4 0 15,-3-1-1-15,-1-2 0 16,-3 6 1-16,0-4 0 0,0 10-1 15,0-6 1-15,-3 3-1 16,-1 3 1-16,1 0-1 16,-4 0 1-16,0 3-1 15,-1 6 1-15,1 1-1 16,0 5 1-16,0-2 0 16,0 0 0-16,4-1 1 15,3 1 1-15,7-7 1 16,0 0 0-16,3-3 1 15,1-3 0-15,-4-3-1 16,-3-3 1-16,-1 0-2 16,1-4 1-16,-1 1-3 15,-3-4 1-15,4 1-3 16,-4-1 1-16,-4 7-1 16,1 3 0-16,-1 3-1 0,-3 3 1 15,0 0-1-15,0 0 0 16,0 3-2-16,3-2 0 15,1-1-10-15,3 0 1 16,3-3-3-16,4 0 1 16</inkml:trace>
  <inkml:trace contextRef="#ctx0" brushRef="#br1" timeOffset="134969.22">23033 12684 28 0,'3'12'14'0,"15"-8"-8"15,-11-4 15-15,0 3-20 16,0-3 1-16,4 0 1 15,-1-3 0-15,1-1-4 16,3 4 1-16,0 0 2 16,0 0 1-16,4 0-1 15,0 4 0-15,3-4 0 16,0 0 0-16,4-4 1 16,3 1 0-16,-3-3 0 15,-1-3 0-15,1 2 0 16,-4 1 0-16,0 3-1 15,0 3 1-15,4 0-2 0,3 3 0 16,1 3-1-16,-1-2 0 16,0 2 0-16,4 0 0 15,3-3 1-15,4 0 0 16,0 4 0-16,3-1 0 16,0 0 0-16,1 4 0 15,-5-1 0-15,-9-3 0 16,2 1-1-16,8-1 1 15,4 0-1-15,-5-3 1 16,1 0 0-16,0 0 0 0,3-3-1 16,4 0 1-16,4 4-1 15,-1-4 1-15,-3 0-1 16,-4 3 1-16,-3 0-1 16,3 0 1-16,4 3-1 15,-4 1 0-15,1-1 0 16,3 0 0-16,0-3 0 15,6 7 1-15,1-7 0 16,0 0 1 0,14 3 0-1,4 0 0-15,-11 1 0 16,-4-1 0-16,1-3-1 16,3 3 0-16,0-2 0 15,0-1 0-15,0 0-1 0,-4 0 1 16,-10 0 0-16,0 0 0 15,3 0 0-15,-3 0 0 16,-4 1-1-16,1-1 0 16,3 0 0-1,-1 0 0-15,1 0-1 0,0 0 1 16,-4-3-4-16,-6 0 1 16,-8-3-5-16,-3 0 0 15,-8-6-11-15,-10-1 0 16</inkml:trace>
  <inkml:trace contextRef="#ctx0" brushRef="#br1" timeOffset="135974.51">26882 12828 35 0,'0'3'17'0,"7"7"-10"16,-4-10 18-16,4 3-24 15,0 0 1-15,0 0 3 16,0 0 0-16,8-3-5 16,2 0 0-16,8 0 3 15,0 0 1-15,3 0-1 16,4 0 1-16,3 0-1 0,4 0 0 15,-4-3-1 1,-7-3 1-16,11 0-1 0,10-4 1 16,-3 1 0-16,4 2 1 15,10-2-2-15,7 3 1 16,0 0-1-16,-4 2 0 16,-3 4 0-16,7-3 0 15,-3 0-1-15,6 3 0 16,15 0 0-16,0 0 1 15,-15 0 0-15,8 0 0 16,3 3-1-16,0-3 1 0,14 0-1 16,-3 0 1-16,-4-3-1 15,-7 3 1-15,4-3-1 16,0 0 0-16,10 0-1 16,0 3 1-16,-7 0 0 15,-10 3 0-15,3 0 0 16,-3 3 1-16,-1-3-1 15,-6 1 0-15,-4-1 0 16,0 0 1-16,-7 0-2 16,-4-3 1-16,-10 3-1 15,-3 0 0-15,-12 3-3 16,1-2 1-16,-7 2-4 16,-4 0 1-16,-3 0-6 15,-4 1 1-15,0-4-12 16,-7 0 0-16</inkml:trace>
  <inkml:trace contextRef="#ctx0" brushRef="#br1" timeOffset="139562.91">23125 11787 26 0,'3'6'13'0,"4"-6"-1"16,-7 0 13-16,0 0-22 0,0 0 0 15,4 3 5-15,-4 7 0 16,0-1-9-16,-4 10 0 15,1 12 6-15,-4 10 0 16,0 22-2-16,-1-3 1 16,1 5-4-16,0-5 0 15,4-7-6-15,-1-9 1 16,1-12-9-16,-1-17 0 16</inkml:trace>
  <inkml:trace contextRef="#ctx0" brushRef="#br1" timeOffset="140676.03">23199 12035 21 0,'7'3'10'0,"7"-6"4"15,-7 0 3-15,0 3-12 16,0 0 0-16,0 0 5 0,4 0 1 15,-1 0-13-15,4 0 1 16,4 0 8-16,3-3 0 16,0-1-3-16,0 4 1 15,-3 4-3-15,3-1 0 16,8 0 0-16,6-3 0 16,-3 0-1-16,3 3 1 15,0-3-1-15,4 0 1 16,7 0-1-16,3 0 0 15,1-3-1-15,-1 0 1 0,-7 0 0 16,4 3 0-16,4-4 0 16,6 1 1-16,-3 0-1 15,3-3 1-15,4 0-1 16,4-1 0-16,-1 1-1 16,-6 3 1-16,-1 3-1 15,8-3 0-15,-1 3 1 16,4 0 0-16,0 0 0 15,7-3 0-15,0 0-1 16,-10-4 0-16,3 1 0 16,11 3 1-16,-4 0-1 15,3 3 0-15,4 0 0 16,1 0 0-16,-12 0 0 16,8 0 1-16,-1 0-1 15,1 0 1-15,7 0 0 0,3-3 0 16,-4-1 0-16,1 4 0 15,0-3 0-15,-1 3 0 16,5-3-1-16,2 3 1 16,-2-3-1-16,-5-3 1 15,-3-1-1-15,4 1 0 16,3 0 0-16,4-7 1 16,0 10-1-16,-8-3 1 15,-3 3-1-15,4 3 1 16,3 0-1-16,4-3 1 15,3 3-1-15,-7 0 0 16,-6-3 0-16,2-4 1 16,-3 4 0-16,4-3 0 0,7 0-1 15,-4 6 1-15,-14 0-1 16,0 0 1-16,4 3-1 16,-4 0 0-16,7 0 0 15,4-3 0-15,-1 3 0 16,-6-3 1-16,-11 3 0 15,4-6 0-15,-1 9 0 16,4-6 0-16,-3 0 0 16,-1 0 0-16,-3 7-1 15,-3-7 1-15,-11 3-1 16,-7 3 0-16,-15-3-1 16,-2 0 1-16,-1 4-1 15,0-7 0-15,-3 3-1 16,-4 0 1-16,0 0-2 15,0 0 0-15,0 0-2 16,4 4 0-16,-4 2-3 0,0 0 1 16,1-2-3-16,-5-4 1 15,1 0-9-15,-1-3 0 16</inkml:trace>
  <inkml:trace contextRef="#ctx0" brushRef="#br1" timeOffset="141017.1">29792 11668 39 0,'11'-3'19'0,"-4"0"-8"0,-7 3 24 0,0 3-32 16,0 3 1-16,-7 7 4 15,0 9 0-15,-4 9-8 16,-3 0 0-16,-4 13 6 16,1 9 0-16,-1 23-1 15,0 2 0-15,1 1-3 16,-1-17 1-16,8 1-4 15,2-13 1-15,8-12-10 0,8-16 1 32</inkml:trace>
  <inkml:trace contextRef="#ctx0" brushRef="#br2" timeOffset="152069.13">3048 8137 40 0,'11'3'20'0,"-11"-6"-12"15,0 3 20-15,0 0-28 16,0 0 1-16,0 0-1 15,-18 0 1-15,-3 3-1 16,-18-3 1-16,-3 3 0 16,-15 4 0-16,-10 5 0 15,7 7 1-15,0 6-2 16,-3 0 1-16,-8 3-3 16,-6 7 0-16,6-4-1 15,4 4 1-15,14-7 0 16,4-6 0-16,10 0 0 0,7 3 1 15,11 3 0-15,3 0 1 16,11 7-1-16,7 2 1 16,0 20-1-16,0 9 0 15,0 12-1-15,-3 16 1 16,3 22-2-16,-11 10 1 16,4 8 1-16,-3-2 0 15,-1 6 1-15,0 6 0 16,11-2 1-16,0 5 0 15,0 94 3 1,11-21 1-16,-4-19 0 16,-3-23 0-16,-4-11-1 15,7-8 0-15,3-17 0 16,1-11 1-16,-1-18-2 16,8-6 0-16,3-19 2 15,0-16 0-15,18-13-1 16,3-12 1-16,8-9-2 15,6-16 0-15,25-6-2 16,1-13 0-16,-1-10-5 16,-4-8 1-16,-6-1-8 15,-15-6 0-15,-24 10-7 16,-11-4 0-16</inkml:trace>
  <inkml:trace contextRef="#ctx0" brushRef="#br2" timeOffset="152910.24">1933 10464 30 0,'25'-19'15'0,"-18"-9"0"16,-3 25 15-16,3 3-26 16,3 0 1-16,-3 3 0 0,-3 6 1 15,-4-3-8-15,0 10 0 16,-4-3 5-16,4 2 0 16,-7-2-2-16,4 3 1 15,-15 2-1-15,-3 4 0 16,-7 7 0-16,-15 2 1 15,-3-3-1-15,-3 0 1 16,-4 7-1-16,-7 6 0 16,11 2 0-16,-1 11 0 0,1 9-1 15,-7 15 1-15,-4 10 0 16,0 6 0-16,7 19 0 16,3 12 0-16,-3 1-1 15,4 8 1-15,3 17 0 16,7 12 0-16,8 3 1 15,9 16 0-15,1-3 0 16,4 9 0-16,10-3 0 16,3-16 1-16,15 4 0 15,17-7 0-15,14-3-2 16,15-16 1-16,17-6-1 16,14-6 0-16,21-12 0 15,22-17 0-15,-11-15-2 16,7-9 1-16,3-16-2 15,1-19 0-15,-15-13-4 16,-14-9 0-16,-3 0-11 16,0-3 0-16,-11 0-3 15,-7-6 1-15</inkml:trace>
  <inkml:trace contextRef="#ctx0" brushRef="#br2" timeOffset="153327.67">2466 14318 42 0,'0'12'21'0,"7"7"-14"16,4-13 36-16,-4 1-40 16,3 2 1-16,11 4 1 15,8 2 0-15,20 4-7 16,11 3 1-16,11 3 3 15,-1 0 1-15,-21 0-3 16,1 0 1-16,-29-3-2 16,-10 16 0-16,-18 3-1 15,-18 9 0-15,-21 13-4 16,-7-4 0-16,-7 1-5 0,11-4 0 16,-1-12-4-16,1-19 0 15</inkml:trace>
  <inkml:trace contextRef="#ctx0" brushRef="#br2" timeOffset="153524.03">2462 14293 43 0,'-7'-4'21'0,"14"39"-13"0,-7-23 38 0,0 7-44 15,0 6 1-15,0 10-1 16,0 9 1-16,0 0-6 15,0 0 1-15,11-4-8 16,0 1 0-16,-4-16-6 16,-4-6 0-16</inkml:trace>
  <inkml:trace contextRef="#ctx0" brushRef="#br2" timeOffset="154457.07">4156 14465 48 0,'14'0'24'15,"-18"-6"-18"-15,8 3 41 0,-4 3-46 16,0-3 1-16,-4-4 0 16,-6 4 0-16,-18 0-3 15,-4 0 1-15,-14 3 1 16,-3 6 1-16,-4 10-1 15,-7 9 1-15,7 6-1 16,14 1 1-16,0 5-2 16,11 10 0-16,7-3 0 15,3 6 0-15,15 1 0 16,6-4 0-16,18-7-2 0,15-2 0 16,-5-13 0-16,19-9 1 15,-1-7-3-15,11-3 0 16,-11-6-5-16,-10-9 1 15,0-4-1-15,3-9 0 16,-10-3 1-16,7 3 1 16,0 0 3-16,0 1 0 15,-1 5 6-15,-6 0 0 16,-11 4 2-16,0 2 1 0,-3 4 1 16,0 0 1-16,-4-1 0 15,-4 1 0-15,-3 0 1 16,-3 0 0-16,3 2 1 15,-7-2 0-15,0 6-2 16,0 0 1-16,0 6-4 16,-7-2 0-16,-4 2-2 15,-3 0 0-15,-14 0-1 16,7 1 0-16,-4-1-2 16,0 3 1-16,-6 4-2 15,6 3 1-15,4 6-2 16,0 6 1-16,3 0-2 15,4-3 0-15,7-3-1 16,7-6 1-16,7-4 1 16,14-5 0-16,11-11 1 0,7-11 0 15,-8-7-1 1,1 0 1-16,-4-6-10 0,8 2 1 16,-15-2-6-16,4-3 1 15</inkml:trace>
  <inkml:trace contextRef="#ctx0" brushRef="#br2" timeOffset="154845.34">4643 14838 45 0,'21'38'22'0,"-18"3"-19"0,4-35 36 0,-7-3-37 16,0 6 0-16,0-9 1 15,0 0 1-15,4-9-5 16,3-10 0-16,0-3 3 16,4 0 0-16,-11 0-1 15,3 0 0-15,4-3-1 16,4 3 0-16,-1 0 0 16,1 4 1-16,-1 2-1 15,8 10 0-15,-7 6 1 16,6 3 0-16,-3 9-1 15,4 1 1-15,-7 3 0 16,6-1 0-16,4 1-1 16,-10 6 1-16,7 3-1 15,-8 0 1-15,-6 0-1 0,3 3 0 16,-7-6-2-16,0-3 0 16,0 0-5-16,0-3 0 15,3-7-9-15,4-9 0 16</inkml:trace>
  <inkml:trace contextRef="#ctx0" brushRef="#br2" timeOffset="155253.51">5175 14772 35 0,'46'72'17'0,"-35"-50"-5"0,-11-12 19 0,3-1-28 15,1 4 1-15,-4-4 2 16,0 7 0-16,-4-7-8 16,1 1 0-16,3 2 5 15,-7-2 0-15,3-4-2 16,4 0 0-16,-7-3-1 16,7 0 0-16,0-3 0 15,7-9 1-15,-3-7-1 16,3-2 0-16,3-4 0 15,-3-3 0-15,4-1-1 16,0 1 0-16,-1 7 0 16,4-1 0-16,4 3 0 15,-1 4 0-15,1 2 0 16,3 4 1-16,-10 9 0 16,-1 3 0-16,5 10 0 0,-1 3 0 15,-11 6-3-15,4 3 0 16,-3-3-2-16,3 0 0 15,-4-9-9-15,4-4 0 16</inkml:trace>
  <inkml:trace contextRef="#ctx0" brushRef="#br2" timeOffset="155595.14">5743 14848 42 0,'50'15'21'0,"-15"-8"-20"15,-25-11 33-15,8 4-31 16,-4-6 0-16,4 0 1 16,0 0 0-16,-4-4-6 15,-7 4 1-15,-4-3 3 16,-6-1 1-16,-4-2-3 16,-7-1 1-16,-4 1-1 15,7 2 0-15,-10 7-1 16,7 6 1-16,0 3 0 15,3 4 1-15,-3 5-1 16,11 11 1-16,3 5 0 16,3-3 0-16,4 10 0 15,0-7 0-15,4 0-1 16,-1-2 0-16,8-7-4 16,3-7 0-16,4-5-9 0,3-7 0 15,0-9-2-15,1-1 1 16</inkml:trace>
  <inkml:trace contextRef="#ctx0" brushRef="#br2" timeOffset="156060.67">6255 14844 27 0,'24'7'13'0,"-6"-4"-5"0,-18-3 21 16,4-3-29-16,-4 3 0 0,0 0 1 15,-4 6 0-15,-3 3 0 16,-4 4 0-16,8 12 1 15,-8-9 1-15,1 6 1 16,3 3 0-16,3 0-1 16,4 0 1-16,7-3-2 15,7-3 0-15,8-10 0 16,-8-6 0-16,10-9-2 16,5-7 0-16,2-5 0 15,5-14 0-15,-1-8-2 16,-3-17 0-16,-4-12 0 15,-3-12 0-15,-1-14 0 16,-13-11 0-16,-11-1 0 16,-7 7 1-16,-4-4 0 15,-3 13 1-15,-7 10 0 16,3 15 1-16,-10 13-1 16,10 25 0-16,4 18 1 0,-10 32 0 15,-1 19-1-15,7 37 0 16,8 19 0-16,3 10 0 15,3 12 0-15,4-9 0 16,4-10-2-16,-1-12 1 16,-3-22-2-16,0-16 0 15,0-25-8-15,4-15 1 16,-8-17-2-16,-6-11 1 16</inkml:trace>
  <inkml:trace contextRef="#ctx0" brushRef="#br2" timeOffset="156753.19">6269 14694 41 0,'46'28'20'16,"-11"-25"-24"-16,-21 0 42 0,7-3-36 16,4 0 0-16,10 0 0 15,8 0 1-15,6 0-6 16,4 0 1-16,0 0-2 15,-7 4 0-15,-8 2-6 16,-6-3 0-16,-4 0-1 16,-6 0 0-16,-5 4 4 15,1 2 0-15,-8 4 6 16,-2-1 0-16,-1 4 7 0,0 9 1 16,-4 3 0-16,-3 0 1 15,0 4-4-15,0-10 1 16,-3-7-3-16,-1-5 1 15,4-7-5-15,0-9 0 16,0-16-7-16,0-4 0 16,0-8-1-16,0 3 1 15,0-1-6 1,-74 86 15 0,152-148-2-16,-75 62 0 15,4 10 8-15,0 7 1 16,-3 8 3-16,3 1 0 15,0 6 0-15,4 3 1 16,-1 0-3-16,11-3 1 0,-7 3-2 16,8-3 0-16,6 0-4 15,4-3 1-15,-1 0-2 16,1 0 0-16,-7 0-2 16,-4 3 0-16,4-3 0 15,-11 0 0-15,0-1-1 16,-4 1 1-16,1 3-1 15,-11 0 0-15,-7 7 0 16,0-4 0-16,0 3 1 16,-7 3 0-16,0 4 0 15,3 3 0-15,-3 9 0 16,3 3 1-16,4 6-2 16,7-2 1-16,4-7-2 15,3 0 1-15,7-13-3 16,4-8 1-16,3-14-4 0,0-9 1 15,0 1-7-15,-3-1 0 16</inkml:trace>
  <inkml:trace contextRef="#ctx0" brushRef="#br2" timeOffset="157022.79">7412 14876 31 0,'25'41'15'0,"-8"12"-12"0,-10-44 22 16,4 7-25-16,-11-3 0 0,0-1 0 15,3-2 0-15,-3-7-1 16,7-13 1-16,0-2 0 16,1-10 1-16,6-6 1 15,-4-1 0-15,11 7 3 16,8-3 0-16,-1 10 0 16,14 5 0-16,-3 7 0 15,0 0 0-15,7 6-2 16,-4 3 0-16,0 1-3 15,-6-1 0-15,-1 3-5 16,-14-2 0-16,7-1-9 16,-14-3 0-16</inkml:trace>
  <inkml:trace contextRef="#ctx0" brushRef="#br2" timeOffset="157219.68">8357 15051 49 0,'32'38'24'0,"-11"-25"-30"0,-21-13 37 16,7-7-39-16,-14-5 0 15,-10-7-16-15,2-9 0 16</inkml:trace>
  <inkml:trace contextRef="#ctx0" brushRef="#br2" timeOffset="157877.29">8357 14725 55 0,'0'35'27'0,"4"-13"-9"16,-4-19 28-16,0 0-42 15,0-3 0-15,0 0 0 16,7-6 0-16,-4 0-10 15,4-1 0-15,4 1-12 0,-4 6 0 16</inkml:trace>
  <inkml:trace contextRef="#ctx1" brushRef="#br2" timeOffset="45004.47">5669 12182 0,'0'0'16,"0"0"-16,0 0 15,0 0 1</inkml:trace>
  <inkml:trace contextRef="#ctx0" brushRef="#br2" timeOffset="158981.84">10626 13427 40 0,'0'16'20'0,"14"6"-5"0,-11-19 20 15,4 0-32-15,0 3 1 16,0 4 1-16,4-4 1 16,-4 13-6-16,4 12 0 0,3 13 5 15,3 16 0-15,-6 18-1 16,0-3 0-16,3-3-1 16,-7-3 0-16,3-6-1 15,1-13 1-15,0-12-1 16,-1-10 1-16,-3-6 0 15,4-9 0-15,3-10 1 16,7-19 0-16,4-6-1 16,3-25 1-16,0-22-2 15,7-25 1-15,11-3-2 16,11-19 1-16,-4 9-8 16,-7 13 1-16,-8 22-12 15,-6 12 0-15,-11 20-7 16,0 24 1-16</inkml:trace>
  <inkml:trace contextRef="#ctx0" brushRef="#br2" timeOffset="159664.84">11631 13866 44 0,'-21'19'22'0,"0"-16"-13"0,17-3 30 16,1 0-34-16,-1 0 1 0,1 0 5 16,-1 0 0-1,4 0-13-15,0 0 0 0,11-6 8 16,6-4 1-16,12-8-4 15,9 2 0-15,5-6-7 16,-8 3 0-16,0 3-8 16,-3 13 1-16,-4 3-10 15,-14 7 1-15</inkml:trace>
  <inkml:trace contextRef="#ctx0" brushRef="#br2" timeOffset="159847.94">11589 14189 64 0,'-4'28'32'0,"4"-25"-26"0,0-3 55 16,7-3-58-16,4-3 0 15,10-6 2-15,11-7 0 16,7-3-7-16,3 6 0 16,-7-3-3-16,0 7 1 15,1 2-18-15,-15 1 0 16</inkml:trace>
  <inkml:trace contextRef="#ctx0" brushRef="#br2" timeOffset="163358.94">12785 13195 41 0,'3'6'20'0,"-6"10"-12"0,-1-10 20 0,-3 7-26 16,-3 3 1-16,-5-4 0 15,-2 4 1-15,3 3-5 16,0-1 0-16,-4 4 3 16,0 3 0-16,4 0-1 15,4 4 1-15,3-10-1 16,7 2 0-16,7 1 0 16,3 4 0-16,8-8-1 15,10-5 1-15,11-13-4 16,3-3 0-16,0-4-6 15,-10 1 0-15,4-19-5 16,-5-3 0-16,-6 0 2 16,-4-1 0-16,-3-5 4 15,-4 3 0-15,-4-1 8 16,-2 7 0-16,-1-3 5 16,-4 9 1-16,-3 3 1 15,4 10 0-15,-4 6 1 0,0 3 0 16,0 4 1-1,-4 11 0-15,-3-2 0 16,0 6 1-16,3 9-4 0,-3 13 1 16,-10 6-3-16,-4 4 0 15,-1 12-3-15,1 3 1 16,-3-13-2-16,6-12 0 16,7-6-3-16,1-10 1 15,6-13-9-15,4-11 0 16,0-14-5-16,0 1 0 15</inkml:trace>
  <inkml:trace contextRef="#ctx0" brushRef="#br2" timeOffset="163689.14">12354 14032 60 0,'4'13'30'0,"10"-13"-25"15,-7 0 56-15,4-6-57 16,-1-7 1-16,22-3 3 15,14-9 1-15,21 0-11 0,21 3 0 16,-3-3 5-16,6 0 0 16,-2 9-5-16,-8 10 1 15,-14 3-10-15,-11 6 1 16,-13 0-14-16,-12 7 0 16</inkml:trace>
  <inkml:trace contextRef="#ctx0" brushRef="#br2" timeOffset="164513.88">12622 14151 56 0,'15'-15'28'0,"-8"5"-20"0,-4 4 38 0,4 0-42 15,4 3 0-15,-1 0 1 16,8-4 1-16,10 1-7 15,4 3 0-15,0-3 5 16,3 6 0-16,-3-4-3 16,-8 4 1-16,-6 4-2 15,-4 5 0-15,-10 10-2 16,-11 3 0-16,-4 0-1 16,-7 0 0-16,-6-3-2 15,-1 2 0-15,4-2 1 16,3 6 0-16,4-3 1 15,11-3 1-15,3-3 0 16,10-1 0-16,8-2 3 16,6-4 0-16,5 1 1 0,-1 2 1 15,0 1 0-15,4-1 0 16,-4 4 0-16,-7 0 1 16,-7 9-2-16,-10 6 1 15,-8 1-2-15,-6 5 0 16,-18 4-2-16,-15-6 1 15,-6-4-5-15,3-6 0 16,-3-6-15-16,3-13 1 16</inkml:trace>
  <inkml:trace contextRef="#ctx0" brushRef="#br2" timeOffset="165041.17">13607 13866 53 0,'-4'25'26'0,"-14"10"-17"0,11-20 32 0,0 10-40 15,0 4 1-15,-3 11 0 16,-4 1 1-16,3 0-5 15,0-7 1-15,4-8-2 16,4-8 0-16,-1-11-9 16,4-7 1-16,0-13-7 15,-3-9 1-15</inkml:trace>
  <inkml:trace contextRef="#ctx0" brushRef="#br2" timeOffset="165461.09">13441 13847 51 0,'14'35'25'0,"11"-35"-20"0,-18 0 46 15,0 0-47-15,3 0 1 16,-3-3 2-16,4 0 1 16,10-4-10-16,7 7 0 15,11-3 6-15,7-3 0 16,10 0-3-16,4-4 1 15,-7 1-2-15,-7-1 0 16,-7-2-1-16,-4 2 1 16,-14 4-1-16,-3 6 0 15,-4 3-1-15,-3 13 0 16,-8 0-1-16,-3 6 0 0,-3 6 0 16,-1 6 0-16,-3 4 1 15,-3-10 1-15,-4 7 0 16,-4-1 0-16,0 1 1 15,-6 2 0-15,6 4 0 16,0 6 1-16,4 0 0 16,4-3 0-16,6-10 0 15,11-8 0-15,14-11-2 16,11-2 1-16,7-10-8 16,-11-9 1-16,4-7-11 15,-4 1 0-15</inkml:trace>
  <inkml:trace contextRef="#ctx0" brushRef="#br2" timeOffset="166060.69">14418 14271 55 0,'7'31'27'0,"-7"-18"-26"16,0-13 42-16,0-7-41 16,0-5 0-16,-7-7 3 15,7-9 0-15,0-10-6 0,0 0 1 16,0-9 3-16,0-3 0 16,0 6-1-16,7-3 0 15,-3 7-1-15,6 5 0 16,4 10 0-16,11 12 1 15,3 7-1-15,0 6 1 16,4 3-2-16,0 4 1 16,-4 2-5-16,0 0 1 15,-6 1-7-15,-5-1 0 0,-3-6-10 16,-7-3 1-16</inkml:trace>
  <inkml:trace contextRef="#ctx0" brushRef="#br2" timeOffset="166631.67">14940 13054 55 0,'11'12'27'0,"6"-5"-25"15,-17-7 43-15,7 0-41 0,0-3 1 16,1-1 2-16,2-2 1 16,4 3-9-16,4 0 0 15,3 3 6-15,0 3 1 16,-3 0-3-16,-4 3 0 15,-3 1-2-15,-4-1 1 16,-4 0-2-16,-3 7 0 16,-7 6-2-16,0-4 1 15,-4 4-1-15,1 6 1 16,-1 3-1-16,1-6 0 0,-1-3 0 16,1-3 1-16,-1-4 0 15,4-2 0-15,3-1 1 16,8 1 0-16,6 2 1 15,8 4 0-15,3-4 0 16,0 1 0-16,-3 0-1 16,0-1 1-16,-8-3-1 15,1 1 0-15,-4 2-1 16,-4-2 1-16,5-1-1 16,-8 4 0-16,-8-1 0 15,-9 4 0-15,-15 6-2 16,-3 3 1-16,-8 0-6 15,1-3 1-15,-4-3-12 16,-3-7 0-16</inkml:trace>
  <inkml:trace contextRef="#ctx0" brushRef="#br0" timeOffset="174963.41">3341 12436 37 0,'-4'32'18'0,"-3"-1"-9"0,7-19 18 16,0-2-23-16,0 2 1 16,0 1 2-16,0-1 0 15,-7-2-8-15,4-7 0 16,3-3 7-16,-7-6 0 16,3-10-2-16,4-12 1 15,0 0-2-15,0-7 1 16,0-6-2-16,0-3 1 15,0 7-1-15,11 12 0 16,-1 0-1-16,1 6 1 0,10 3-1 16,4 4 0-16,-1-1-3 15,5 7 1-15,-1 0-4 16,0-1 0-16,-3 7-7 16,-4 0 1-16,-3 0-9 15,-8-6 1-15</inkml:trace>
  <inkml:trace contextRef="#ctx0" brushRef="#br0" timeOffset="175292.58">3905 12264 55 0,'11'15'27'0,"-1"-15"-28"0,1 0 46 16,-4 0-45-16,14-3 1 15,0 0-1-15,8-3 1 16,-5 3-4-16,5-4 0 16,-8 4-9-16,-4 0 1 0,-6-3-5 15,-4 6 0-15</inkml:trace>
  <inkml:trace contextRef="#ctx0" brushRef="#br0" timeOffset="175459.31">3926 12518 62 0,'11'25'31'0,"17"-10"-31"16,-14-15 61-16,8-6-59 15,6-6 0-15,7-1-2 16,-14-3 1-16,11-5-10 16,0 2 1-16,-8 3-11 15,-2-3 0-15</inkml:trace>
  <inkml:trace contextRef="#ctx0" brushRef="#br0" timeOffset="176508.12">4882 12540 45 0,'0'22'22'0,"0"6"-13"0,0-25 22 15,-7 3-29-15,4 10 1 16,-8-4-1-16,1 1 1 15,-1 0-4-15,4-7 1 16,-4-6 3-16,1-10 1 16,-1-5-2-16,11-10 1 0,0-10 0 15,4-2 0-15,6 5-2 16,1 7 1-16,7 0-2 16,3 0 1-16,-4 3 0 15,5 3 0-15,-1 7-3 16,7 5 0-16,4 4-5 15,3 9 1-15,0 1-11 16,1-1 0-16</inkml:trace>
  <inkml:trace contextRef="#ctx0" brushRef="#br0" timeOffset="176930.11">5373 12615 58 0,'7'6'29'0,"-18"-6"-31"0,4-3 46 15,0 0-43-15,-3 0 0 16,-1 0 1-16,0 3 0 16,8 3-3-16,-8 3 1 15,1 3 0-15,-1 10 0 16,4 0-2-16,-3 0 0 15,10-3-1-15,0-4 1 16,0 1-1-16,0-7 0 16,10 0 0-16,-6 1 0 15,6-1 0-15,4-3 1 0,0 0-1 16,4 0 1-16,0-3-1 16,3 0 1-16,0 0 1 15,0 0 0-15,0 3 1 16,-3-3 0-16,3 0 1 15,-3 3 1-15,-1 4 0 16,5-1 1-16,-1 0-1 16,0 1 0-16,0-4-5 15,0 0 0-15,4-3-11 16,-11-6 1-16</inkml:trace>
  <inkml:trace contextRef="#ctx0" brushRef="#br0" timeOffset="177366.12">6075 12188 50 0,'10'54'25'0,"-10"21"-28"0,0-59 41 16,0 9-35-16,0 6 0 15,0 4 4-15,0-1 1 16,0 1-8-16,4-1 0 16,3-6 6-16,-7-3 0 15,4-3-2-15,3-9 1 16,-7-4-3-16,0-6 1 0,-7-3-3 16,3-3 1-16,-14-3-2 15,1-6 0-15,-8-1-1 16,0 0 1-16,4 7-1 15,0 6 1-15,3 6 0 16,4 10 1-16,4 9 0 16,-4 3 1-16,7 1 0 15,7 2 1-15,3 0-1 16,4-2 0-16,4-4-1 16,10 3 1-16,0-9-4 15,0-4 1-15,7-5-6 16,4-7 1-16,0-6-13 15,3-13 1-15</inkml:trace>
  <inkml:trace contextRef="#ctx0" brushRef="#br0" timeOffset="177561.97">6406 12781 42 0,'0'22'21'0,"0"-3"-18"0,-10-16 24 16,10 0-27-16,0-3 0 16,-7-3-1-16,3-6 0 15,4-7-5-15,0-3 1 16,0-3-7-16,0-9 1 16</inkml:trace>
  <inkml:trace contextRef="#ctx0" brushRef="#br0" timeOffset="177726.74">6361 12552 36 0,'24'50'18'0,"1"-40"-18"15,-14-10 28-15,3 3-29 16,7-3 1-16,0 6-4 16,7-6 1-16,0-3-3 15,4 0 1-15,-4 0-5 16,4-3 0-16</inkml:trace>
  <inkml:trace contextRef="#ctx0" brushRef="#br0" timeOffset="178011.27">6795 12577 22 0,'17'-3'11'0,"4"3"-6"0,-17 0 16 0,3 0-18 0,-4 0 0 16,4 0 1-16,-7 0 1 16,0 3-6-16,0 4 0 15,-7-1 5-15,4 0 0 16,3 4 1-16,-7 2 0 15,3 4-1-15,-3 6 1 16,4-3-1-16,-1 2 1 16,4 8-2-16,0-1 0 15,7 3-3-15,0 1 1 16,4-10-1-16,3-7 0 16,0-8 0-16,-3-11 1 15,10-5-1-15,-3-4 1 0,3 1-1 16,-7-13 0-16,0 3-5 15,0-3 1 1,-3 3-11-16,-4-3 1 0</inkml:trace>
  <inkml:trace contextRef="#ctx0" brushRef="#br0" timeOffset="178459.77">7482 12568 55 0,'18'-6'27'0,"-7"6"-26"0,-11 0 44 16,0 0-45-16,-7 0 0 15,0 3 0-15,-1 0 1 16,-2 0-1-16,-4 6 0 16,0 4-1-16,-7 0 0 15,3 2-2-15,-3 4 1 0,7-3 0 16,7 6 0-16,10-7-1 15,8-2 1-15,6 3 2 16,-3-1 0-16,4 1 1 16,3 3 1-16,0 3-2 15,-7 3 1-15,-3-3-2 16,-11 0 0-16,-7-4-7 16,0-2 0-16,-7-3-7 15,-18-7 0-15</inkml:trace>
  <inkml:trace contextRef="#ctx0" brushRef="#br0" timeOffset="178991.96">9469 12486 57 0,'3'41'28'0,"-10"-13"-32"16,7-18 51-16,-3 2-47 16,-5 1 0-16,1-1-1 0,0 1 1 15,0-4-4-15,0-2 0 16,4-4-12-16,3-13 1 15</inkml:trace>
  <inkml:trace contextRef="#ctx0" brushRef="#br0" timeOffset="179152.92">9327 12242 31 0,'25'28'15'0,"14"6"-3"0,-28-27 11 0,6-1-23 15,4-3 1-15,1 0-10 16,2-3 1-16,4-3 2 16,-10 0 0-16</inkml:trace>
  <inkml:trace contextRef="#ctx0" brushRef="#br0" timeOffset="179451.52">9659 12562 31 0,'7'44'15'0,"18"-4"-11"16,-22-30 23-16,4-1-28 16,4-3 1-16,-4-6-1 15,0-12 0-15,0-7 1 16,-3-3 0-16,3-6-1 16,3-10 0-16,-3 10 0 0,4-3 1 15,0 2 0-15,6 7 1 16,4 10 2-16,1 6 0 15,6-1 1-15,0 20 1 16,11 9 0-16,-4 6 0 16,4 7-1-16,0-1 0 15,-4-3-4-15,-3-5 1 16,-11-11-9-16,0-5 1 16,-7-4-7-16,4-9 1 0</inkml:trace>
  <inkml:trace contextRef="#ctx0" brushRef="#br0" timeOffset="179961.49">11875 12163 54 0,'7'54'27'0,"-4"-48"-23"0,-3-6 50 16,0 0-50-16,0 0 1 16,0 0 0-16,0 0 1 15,-3 0-9-15,-4 3 1 16,-8 0 5-16,-9 4 1 16,-5 2-4-16,8-3 1 15,-21 16-1-15,3 3 0 16,4-3-1-16,3 0 0 0,0 9-1 15,11 1 0 1,11-1-2-16,10-3 1 0,14 1-2 16,18-4 0-16,10-10-3 15,4-5 0-15,-7-7-6 16,-1-6 1-16,-2-7-4 16,-5-8 0-16,1-11 2 15,3 7 1-15</inkml:trace>
  <inkml:trace contextRef="#ctx0" brushRef="#br0" timeOffset="180503.66">12132 12326 38 0,'4'22'19'0,"-4"10"-21"15,0-29 43-15,-4 3-38 16,1 4 1-16,-1 2 3 16,0 4 0-16,1-1-9 15,3-2 1-15,0 0 5 0,0-7 1 16,0-3-3-16,0-3 0 15,3-6-2-15,5-4 1 16,-1 1-1-16,3-4 0 16,1 4-1-16,3 0 1 15,0 5-1-15,0 1 1 16,0 0-1-16,0 0 1 16,0 6-1-16,-3 7 0 15,0-1 0-15,-1 3 1 16,-3-2 0-16,0-1 0 15,0-2-1-15,0-1 1 0,0 0 0 16,0-3 0-16,1 0-1 16,-1 4 1-16,0-4-2 15,-4 0 1-15,4 0-2 16,0-3 0-16,4-3 0 16,-1-6 0-16,1-4 0 15,-4 0 1-15,0 1 0 16,4 2 1-16,6 1 0 15,-3-3 1-15,1-1 1 16,-5 0 0-16,4 1 2 16,0 2 0-16,4 4 0 15,-4 9 1-15,4 4 0 16,-1 5 1-16,1 10-2 16,0 3 1-16,-1 3-2 15,-3-6 0-15,1 3-2 16,-1-6 0-16,0-3-4 15,0-7 0-15,-4-2-13 0,1-17 1 16</inkml:trace>
  <inkml:trace contextRef="#ctx0" brushRef="#br0" timeOffset="181447.56">14136 12361 55 0,'-4'3'27'0,"-3"-3"-23"0,0 0 40 15,4-3-43-15,-1 3 1 16,-3 0 0-16,-4 6 0 15,-3 4-3-15,-3-4 0 16,-1 6 1-16,0 4 0 0,1 3-1 16,3-3 0-16,7-4-1 15,3-2 0-15,8-1-1 16,6-3 0-16,4-6 0 16,0-6 1-16,1-3-1 15,-5-4 1-15,1 0-2 16,3 4 1-16,-4-3 0 15,5 2 0-15,-1 4 1 16,0 0 0-16,3 6 0 16,1 0 1-16,-4 0 1 15,4 3 0-15,3 0 1 16,0 3 0-16,0 4 1 16,0-4 0-16,4-3 0 15,3-3 1-15,4-3 0 16,3 0 0-16,4-10-1 0,-4-12 0 15,-3-13-1-15,-4-12 1 16,-10-12-1-16,0-26 1 16,-4-3 0-16,-4-10 0 15,-10-8-1-15,-3 5 0 16,-4 10-2-16,-4 16 0 16,-3 18-2-16,-3 19 1 15,-8 26-1-15,4 24 1 16,-1 29-1-16,1 24 1 15,4 33 2-15,-1 21 0 16,11 12 1-16,3-9 1 16,4-15-3-16,4-16 0 15,3-29-4-15,7-28 0 0,0-9-9 16,-7-25 1-16,-7-19-2 16,-7-6 1-16</inkml:trace>
  <inkml:trace contextRef="#ctx0" brushRef="#br0" timeOffset="181629.13">14062 12214 62 0,'17'34'31'0,"1"-18"-34"16,0-16 69-16,17-7-65 16,11-2 1-16,21-3-1 15,14-7 0-15,0-13-8 16,0 1 1-16,-10 6-11 15,-4 0 1-15,-14 0-4 0,-4 6 0 16</inkml:trace>
  <inkml:trace contextRef="#ctx0" brushRef="#br0" timeOffset="182023.7">16432 11922 52 0,'-14'78'26'0,"-7"35"-34"15,14-85 48-15,0 13-41 16,0 3 0-16,0-9-3 15,0-10 1-15,-4-3-4 16,1-7 0-16,-1-15-7 0,-3-9 1 16</inkml:trace>
  <inkml:trace contextRef="#ctx0" brushRef="#br0" timeOffset="182217.92">16037 12107 46 0,'39'41'23'0,"39"-22"-14"0,-54-19 42 16,1-7-51-16,10 7 1 15,8 0-1-15,3 7 0 0,-1-4-5 16,-2 3 1-16,3-3-6 16,-8 0 0-16,-6 0-7 15,0-9 1-15</inkml:trace>
  <inkml:trace contextRef="#ctx0" brushRef="#br0" timeOffset="182364.37">16665 12380 41 0,'-3'50'20'0,"-1"-44"-16"16,4-3 34-16,0 4-38 16,-3-1 0-16,-1-6-1 15,1 0 0-15,-1-3-6 16,4-10 1-16,4 1-7 15,-1-13 1-15</inkml:trace>
  <inkml:trace contextRef="#ctx0" brushRef="#br0" timeOffset="183234.33">16619 12076 40 0,'18'31'20'0,"10"3"-13"0,-21-27 31 16,7-7-37-16,1 6 0 15,2-6-2-15,4 6 0 16,-3 1-5-16,0 2 0 16,-4 0-7-16,-4 4 0 0,-3 3-7 31,-10 12 20-31,13-25-4 16,-3 25 1-1,4-3 7-15,-4-6 0 0,4-3 7 16,-4-4 1-16,0-2-4 15,0-4 0-15,0 0-6 16,0 0 1-16,0-2-3 16,7-11 0-16,0-2-1 15,4-4 1-15,0 1 0 16,-4-1 0-16,3 4-1 16,-3 6 1-16,0 3 0 15,-3 3 1-15,0 3-1 16,-1 0 1-16,1 1-1 15,-1-1 0-15,1-3 0 16,0-3 1-16,-4 0-1 16,0 0 0-16,0 0 0 0,-4 3 1 15,1 4-2-15,-4-1 1 16,0 3-1-16,3-3 0 16,1 1 1-16,-1-1 0 15,4 0-1-15,0-3 1 16,4 1 0-16,0-4 1 15,-1 0-1-15,1 0 0 16,-1-4 0-16,1 4 1 16,0 0-1-16,-1 0 0 15,1 4 0-15,3-1 1 16,0 0 0-16,0 0 0 16,0 0 0-16,0-3 1 0,0 6 0 15,-3-2 0-15,0-1 0 16,-1 0 0-16,-3 0-1 15,0-3 1-15,0 0-1 16,0 0 0-16,4-3-1 16,0-3 0-16,-1-1 0 15,1 7 0-15,-1-3-1 16,1-3 1-16,-1-4-1 16,1 1 0-16,-4-4 1 15,-3 4 0-15,-1 3-2 16,-3 6 1-16,-3 6 0 15,-4 3 1-15,0 1 0 16,-1 9 0-16,5 6 1 16,-1 0 1-16,4 3 1 15,7 7 0-15,4-7-1 16,7-9 1-16,10-7-1 0,4-6 1 16,3-9-6-16,0-9 0 15,-3-7-12-15,-4-9 1 16,-7-7-2-16,1 1 1 15</inkml:trace>
  <inkml:trace contextRef="#ctx0" brushRef="#br0" timeOffset="183613.39">19029 11477 41 0,'-7'37'20'0,"-11"51"-17"16,11-63 38-16,-3 16-39 0,-8 6 1 15,0 6-1-15,4 7 1 16,0-1-5 0,3 7 1-16,4-16-2 0,0-12 1 15,0-10-8-15,0-15 0 16,-3-16-4-16,-8-7 0 15</inkml:trace>
  <inkml:trace contextRef="#ctx0" brushRef="#br0" timeOffset="183763.31">18461 11947 72 0,'35'22'36'0,"85"-22"-49"0,-78-9 75 16,29-4-63-16,-4-9 1 0,14-3-11 15,0 0 1 1</inkml:trace>
  <inkml:trace contextRef="#ctx0" brushRef="#br0" timeOffset="187259.53">15180 10577 56 0,'-3'22'28'0,"-15"-7"-20"0,11-15 28 15,-7 3-36-15,-7-3 0 16,-8 0 0-16,-2 7 0 0,-1 2 0 16,0 7 0-16,4-1-1 15,3 1 1-15,0 6-3 16,11 0 1 0,21 0-4-1,11-16 0-15,3-3 0 16,4-9 0-16,0 0 1 15,-4 0 0-15,0-1 1 16,-3 4 1-16,-4 0-1 16,-4 6 1-16,-3 0-3 15,0-3 1-15,0 0-1 16,0 3 1-16,-3 4 1 16,0 8 1-16,-1 4 3 15,1 3 1-15,-1 0 1 16,4-3 1-16,0 0 1 15,0-4 0-15,0-2 0 16,0-4 1-16,4 1-1 0,3-10 0 16,7-6 0-16,7-10 1 15,11-12-1-15,7-1 0 16,0-11 0-16,0-11 0 16,0-18-1-16,-15-6 0 15,-6-6-1-15,-4 2 1 16,-7-9-2-16,-3 10 0 15,-7 6-1-15,-4 9 0 16,0 7-1-16,-4 18 1 16,-3 16-1-16,-4 16 1 15,-3 15-1-15,-3 23 1 0,-1 12 0 16,4 18 0-16,0 20-1 16,3 3 1-16,4 2-2 15,7-11 0-15,0-14-2 16,7-15 0-16,4-15-9 15,-1-10 0-15,-3-22 0 16,-3-10 0-16</inkml:trace>
  <inkml:trace contextRef="#ctx0" brushRef="#br0" timeOffset="187425.99">15169 10473 68 0,'18'22'34'0,"49"-25"-45"16,-35-6 74-16,21-10-64 0,17-6 0 16,4-4-11-16,1 4 1 15,2 3-2-15,1-3 0 16</inkml:trace>
  <inkml:trace contextRef="#ctx0" brushRef="#br0" timeOffset="187785.24">17360 10376 34 0,'4'19'17'0,"-1"40"0"0,-3-40 11 0,0 9-23 16,-3 16 0-16,-4 6 0 15,-4 10 1-15,-3 3-9 16,3 9 0-16,-3-13 1 0,4-11 1 16,-1-14-14-1,4-18 1-15</inkml:trace>
  <inkml:trace contextRef="#ctx0" brushRef="#br0" timeOffset="187965.87">17067 10771 48 0,'25'35'24'0,"32"-26"-15"0,-40-9 35 15,8 0-44-15,7-3 0 0,-1-3-1 16,-2-1 0 0,-8-2-4-16,0 3 1 0,0-1-11 15,7-2 0-15</inkml:trace>
  <inkml:trace contextRef="#ctx0" brushRef="#br0" timeOffset="188164.75">17646 10893 43 0,'11'38'21'0,"-15"0"-18"16,4-32 28-16,0-3-32 15,-4-3 0-15,4-6-2 16,0-7 0-16,0 1-3 16,0-7 1-16,0-6-7 0,-3-3 0 15</inkml:trace>
  <inkml:trace contextRef="#ctx0" brushRef="#br0" timeOffset="188984">17600 10655 37 0,'7'19'18'0,"11"3"-22"0,-11-19 31 16,3 0-29-16,5-3 1 15,2 0-7-15,1 0 0 0,3 3 5 16,0 4 0-16,-3-7-5 16,-1 15 0-16,-2 1 3 15,-5 3 1-15,-3 3 5 16,0-4 1-16,0-2 5 15,0-3 0-15,0-1 1 16,0-2 1-16,1-7-3 16,-1 0 0-16,0-3-2 15,3-6 0-15,1 2-2 16,-1-5 0-16,-3 0-2 16,0-4 0-16,4-3 0 15,-7 1 0-15,3 5-1 16,-4 4 1-16,4 3-1 15,0 3 1-15,-7 6-1 16,0 0 1-16,0 1-1 16,0-1 1-16,0 3-1 15,0-2 0-15,0-4 0 0,0 0 0 16,4-3 0-16,-4 0 0 16,7-3-1-16,3-3 1 15,-2 2 0-15,2-2 0 16,-3 0 0-16,4 0 0 15,-4-1 1-15,3 1 0 16,-3 3 0-16,0 0 0 16,1 6 0-16,-1 3 0 15,0 4 1-15,0 2 0 16,0 4 0-16,3-4 0 0,1 1 1 16,3-4 0-16,0 1 1 15,4-1 0-15,-1 1-1 16,8-4 1-16,3 0 0 15,4-3 1-15,0-3-1 16,0 0 0-16,-4 0-1 16,0-3 1-16,-3-3-2 15,-4-4 1-15,-3-2-1 16,-1-1 0-16,-6-2-3 16,-1-4 1-16,-3 3-2 15,-3 0 0-15,-4 4-1 16,-4 6 1-16,-3 3 0 15,-3 9 0-15,-1 6 1 16,-3 10 1-16,7 3 1 16,3 4 1-16,4 5 0 15,8 1 1-15,2-1-1 0,8-6 1 16,-8-6-1-16,4 0 0 16,11-9-2-16,10-13 1 15,4-7-9-15,0-11 0 16,0-4-3-16,0-10 0 15</inkml:trace>
  <inkml:trace contextRef="#ctx0" brushRef="#br0" timeOffset="189347.48">19583 9859 47 0,'0'34'23'0,"-11"32"-24"15,8-50 45-15,-4 18-44 16,-8 10 1-16,-2 16-1 16,-1 12 0-16,1 3 0 15,-1-3 0-15,4-6-1 16,3-6 1-16,4-13-1 0,7-7 1 16,0-8-5-1,4-10 1-15,3-13-10 0,-4-12 0 16</inkml:trace>
  <inkml:trace contextRef="#ctx0" brushRef="#br0" timeOffset="189530.02">19110 10458 64 0,'53'47'32'0,"28"-54"-32"0,-49-2 57 0,21-10-56 16,3-6 0-16,18-13-3 15,4 4 0-15,-11 6-5 16,-11 3 0-16,-13 9-12 16,-15 3 0-16</inkml:trace>
  <inkml:trace contextRef="#ctx0" brushRef="#br2" timeOffset="204028.16">10820 15547 29 0,'7'19'14'0,"0"9"-6"15,-7-19 15-15,3 7-19 16,-3 9 1-16,4-6 2 16,-1 9 1-16,-3 7-9 15,0-4 0-15,0-3 6 16,-3 4 0-16,3-10-2 16,-4-4 0-16,1-5-2 15,-1-1 1-15,1-5-2 16,3-7 1-16,0-10-1 15,3-9 1-15,1-6-1 0,3-6 1 16,-4-10-1-16,4-3 0 16,1 7 0-16,-5-1 0 15,8 0 0-15,3 7 0 16,0 0 1-16,11 6 0 16,-1 3 0-16,8 6 0 15,10 10 1-15,8 3 0 16,-1 3-1-16,-3 3 1 15,-11 3-2-15,-7 0 1 16,-6 1-6-16,-5-4 1 16,-3-3-13-16,-7 0 1 0</inkml:trace>
  <inkml:trace contextRef="#ctx0" brushRef="#br2" timeOffset="204598.99">11695 15748 33 0,'-7'6'16'0,"-1"-12"-2"15,8 6 14 1,0 0-22-16,0 0 1 0,0 0 2 15,4 0 1-15,3-4-13 16,4-2 1-16,6 0 9 16,8-3 0-16,3-4-3 15,-7 0 0-15,8 4-4 16,-1 3 0-16,0-1-4 16,-7 4 1-16,0 3-10 15,-10 3 0-15,-8 4-5 16,-10-1 0-16</inkml:trace>
  <inkml:trace contextRef="#ctx0" brushRef="#br2" timeOffset="204781.29">11709 15917 44 0,'-4'16'22'0,"15"-13"-12"0,-4-6 36 16,3-1-43-16,1 1 1 15,7-3-1-15,3-3 1 16,0-4-6-16,0 4 1 15,4-1 0-15,3 1 1 16,0-1-12-16,8 1 1 16,-5-7-6-16,8-2 0 0</inkml:trace>
  <inkml:trace contextRef="#ctx0" brushRef="#br2" timeOffset="205098.12">12700 15208 58 0,'4'13'29'0,"-12"-16"-34"15,8 12 52-15,-3 10-45 16,-1 6 0-16,1 6 1 16,-1 10 1-16,1-3-5 0,-1-1 1 15,1 4 1-15,-1 3 1 16,1-6-4-16,3-7 1 16,0-3-8-16,0-9 1 15,3-10-10-15,4-5 0 16</inkml:trace>
  <inkml:trace contextRef="#ctx0" brushRef="#br2" timeOffset="205350.97">12358 15785 64 0,'3'16'32'0,"22"-16"-32"15,-14-9 55-15,-1-4-53 16,15 7 1-16,10-1 0 16,11-2 1-16,14-4-6 15,4 1 1-15,-1-1 1 16,-3 4 0-16,-14 0-6 16,-7 2 1-16,-8 1-10 15,-6 3 1-15,-7 0-7 16,-18 3 1-16</inkml:trace>
  <inkml:trace contextRef="#ctx0" brushRef="#br2" timeOffset="205785.43">12548 16074 48 0,'14'25'24'0,"8"-31"-19"0,-12 6 40 16,1-4-42-16,3-2 1 0,7 6 4 15,7 0 0-15,8-3-9 16,-1 3 0-16,0 0 5 16,-3-3 1-16,-4 3-3 15,-7 0 1-15,-3 3-4 16,-4 6 1-1,-7 1-2-15,-7 5 1 0,-3 4-1 16,-8 6 1-16,-7 4-1 16,-3-4 0-16,-4 0 0 15,1 0 1-15,-1 3-1 16,4 0 1-16,3 1 1 16,4-8 0-16,4 5 1 15,6-8 1-15,8 1 0 16,6-3 0-16,15-4 0 15,14-8 1-15,3-8-4 16,0-8 1-16,-3-7-8 16,7 0 0-16,-7 0-11 15,-7-9 0-15</inkml:trace>
  <inkml:trace contextRef="#ctx0" brushRef="#br2" timeOffset="206779.9">14333 16096 62 0,'7'12'31'0,"-7"-12"-42"0,0 0 50 0,0 0-55 16,-3-3 0-16,-11 3-14 16,-4-12 1-16</inkml:trace>
  <inkml:trace contextRef="#ctx0" brushRef="#br3" timeOffset="213967.24">15438 14082 26 0,'-11'4'13'0,"-3"-4"1"0,14 0 14 16,0 0-24-16,0 3 0 15,0 0 3-15,3 0 0 16,1 3-9-16,7 1 1 16,3 2 6-16,7 0 0 15,7 7-1-15,11 3 0 16,7 6-2-16,17 9 1 0,15 10-1 15,28-3 1 1,3 0-1-16,22 3 0 0,24 3-1 16,3-3 0-16,22-3-1 15,11 2 1-15,-8 1-1 16,1 0 0-16,-11-3-1 16,-15-3 1-16,-31-4-1 15,-10 1 1-15,-15-1-1 16,-17-3 1-16,-15-9-1 15,-17 3 1-15,-10-12-1 16,-15 0 0-16,-11-1 0 16,-9 4 0-16,-16-1 0 15,-9 1 0-15,-8 0 0 16,4 0 0-16,-7-1 0 16,-8 4 1-16,-13 0-1 0,-11 6 1 15,-10-6 0-15,-15 12 0 16,-7 16 0-16,-21 10 1 15,-21 8-1-15,4 4 1 16,-26 10-1-16,-13-4 1 16,10 3 0-16,-10 4 0 15,-7 9-1-15,17-10 1 16,4 7-1-16,3-6 1 16,7-1-5-16,22-5 0 15,17-7-12-15,21-4 1 16</inkml:trace>
  <inkml:trace contextRef="#ctx0" brushRef="#br3" timeOffset="-214388.77">15716 16789 42 0,'11'0'21'0,"-1"-7"-11"0,-3 7 22 0,8 0-30 16,2 0 1-16,11-3 0 15,1 0 0-15,-5-6-4 16,-2-1 1-16,-5-5 2 16,1-4 0-16,-1 0-2 15,-9 6 1-15,-5 1-2 16,-3-1 0-16,-3 4-1 16,-8 3 0-16,-10 3-1 15,3-1 0-15,-3 4-1 16,-4 4 1-16,4 5 1 0,7 4 0 15,0 8 1 1,3 1 0-16,1 7 3 0,3-1 0 16,3-6 2-16,-3-3 0 15,11 3 1 1,6 0 0-16,8-7 0 0,10-5 0 16,0-1-3-16,0-6 0 15,1-3-7-15,2 0 0 16,-2-6-12-16,-5-4 1 15</inkml:trace>
  <inkml:trace contextRef="#ctx0" brushRef="#br3" timeOffset="-214115.92">16221 16274 54 0,'7'76'27'0,"-35"21"-28"16,24-66 42-16,-3 7-41 16,0 9 1-16,-4 0 0 15,4 0 1-15,0-3-3 16,-7 22-5-1,11-41 2-15,-1-9-11 0,4-4 0 16</inkml:trace>
  <inkml:trace contextRef="#ctx0" brushRef="#br3" timeOffset="-213892.39">16260 16836 57 0,'0'19'28'0,"-11"-10"-30"0,11-6 46 0,-4-6-45 16,4 6 1-16,0 0-4 16,0-3 1-16,4-3-5 15,3-6 1-15,0-10-9 16,-3-9 1-16</inkml:trace>
  <inkml:trace contextRef="#ctx0" brushRef="#br3" timeOffset="-213740.48">16267 16538 40 0,'10'19'20'0,"4"21"-16"15,-14-33 30-15,0-1-35 16,0 0 1-16,7 0-5 15,0-6 0-15,8 4-4 0,2-1 0 16</inkml:trace>
  <inkml:trace contextRef="#ctx0" brushRef="#br3" timeOffset="-213308.93">16397 16704 40 0,'4'25'20'0,"-8"13"-19"0,8-29 28 16,-1 4-28-16,1-1 0 15,3 1 0-15,-4-4 1 16,8-3-3-16,-4-6 0 0,4-6 2 16,-4-6 0-16,0-4-1 15,0 0 0-15,0 1 0 16,0 2 0-16,-4 7 1 16,4 3 0-16,0 6 1 15,0 3 0-15,1 0 1 16,-1 1 0-16,3-1 0 15,1-3 0-15,-1 0-1 16,-3 0 0-16,4 0-1 16,-4 1 1-16,0-1-2 15,0 3 1-15,0 3-1 16,-3 4 1-16,3-1-1 16,0-2 1-16,0-1-1 15,0-2 1-15,4-1 0 16,-1-3 0-16,1 0 0 15,-4 0 1-15,0-3-1 16,0 3 0-16,0 0-2 16,0 1 0-16,0-4-5 0,0 0 1 15,0 0-8-15,4-4 0 16,-1-5-4-16,-3-7 1 16</inkml:trace>
  <inkml:trace contextRef="#ctx0" brushRef="#br3" timeOffset="-213109.53">16838 16754 37 0,'0'28'18'0,"0"-6"-12"0,0-18 31 0,0-1-35 16,0 0 1-16,0 0-1 15,0-3 1-15,0 0-7 16,0 0 1-16,0-6-5 15,4-7 1-15,-4-9-7 16,0 0 1-16</inkml:trace>
  <inkml:trace contextRef="#ctx0" brushRef="#br3" timeOffset="-212946.62">16831 16560 35 0,'0'25'17'0,"7"-3"-15"15,-7-16 28-15,7-6-30 16,0 0 0-16,0 3-1 0,0 3 1 16,4-2-5-16,-1-1 0 15,1-3-6 1,0 3 1-16</inkml:trace>
  <inkml:trace contextRef="#ctx0" brushRef="#br3" timeOffset="-212542.62">16958 16864 13 0,'-11'0'6'0,"11"3"9"0,0-3 1 0,4 0-14 16,3 0 1-16,0 0 2 15,0-3 1-15,0 6-8 16,0-3 1-16,4-6 3 15,-1-4 0-15,-3-2-2 16,1-4 1-16,-1 1-3 16,0-1 1-16,0 0 0 15,0 4 0-15,-4 5 1 16,1 4 0-16,-1 6 1 16,1 0 1-16,3 7 0 15,0-1 1-15,0 4 0 16,-3-1 1-16,3 1-2 15,-4-1 1-15,1-5-1 16,-1-1 0-16,1 3-2 16,-1 1 1-16,-3-1-2 0,4 1 1 15,-1-4-4-15,1 0 0 16,3-3-6-16,0-3 0 16,4-6-1-16,-1 0 1 15</inkml:trace>
  <inkml:trace contextRef="#ctx0" brushRef="#br3" timeOffset="-211972.13">17385 16795 39 0,'10'9'19'0,"-13"-9"-22"0,3 0 41 0,0 0-38 16,0-6 1-16,0 0 0 15,3 0 0-15,-3 2-1 16,-3 1 0-16,-4 3 1 15,-4 3 0-15,1 4-1 16,-1-1 0-16,1 0-1 16,3 1 0-16,3-1-2 15,4-3 1-15,0 0-1 16,7-3 0-16,0 0-1 16,0 0 0-16,0 3-1 15,0 0 0-15,0 7 0 16,0-4 1-16,-3 7 0 15,-4-1 0-15,3-3 2 16,1 4 1-16,3-4 4 16,4-5 0-16,6-4 2 15,11-10 0-15,1 4 1 16,2-10 1-16,5-12-2 0,3-16 0 16,-4-6-1-16,-3-19 1 15,-4-13-1-15,-7-5 1 16,-7-1-2-16,-7-16 0 15,-10 10-1-15,-4 3 1 16,-8 7-2-16,-2 21 0 16,-1 22-1-16,-7 25 1 15,1 26-1-15,-1 21 1 16,4 32-1-16,0 25 1 16,10 15-1-16,4 1 1 15,7-4-1-15,4-15 0 0,3-13-1 16,3-16 1-16,1-15-4 15,-1-10 1-15,1-18-6 16,-4-10 1-16,-3-6-7 16,-4-3 0-16</inkml:trace>
  <inkml:trace contextRef="#ctx0" brushRef="#br3" timeOffset="-211492.41">17491 16691 29 0,'17'13'14'0,"-3"-13"-2"16,-3 0 17-16,0 0-23 0,-1 0 0 15,1 0 4-15,-1 3 1 16,5 3-13-16,-1 4 0 16,3-1 9-16,1-2 0 15,3-4-4-15,4 0 1 16,3-3-1-16,0-3 0 15,0 0-1-15,-3-1 0 16,-4 1-1-16,0 0 1 16,-3 0-1-16,-4 0 1 15,0-3-2-15,-3-4 0 16,-1 1-1-16,1-1 1 16,-4-2-1-16,0 2 1 15,0 4-1-15,-7 0 0 0,0 0 1 16,-7 2 0-16,4 4-1 15,-4 7 1-15,0 5 0 16,-1 7 0-16,-2 9 1 16,3 1 0-16,0-4-1 15,7-3 1-15,0 3 0 16,3-10 0-16,4 1-1 16,7-7 1-16,-3-9-3 15,0 4 1-15,3-1-4 16,-7-3 1-16,-7 0-9 15,0 0 0-15,-4-7-6 16,-13 1 1-16</inkml:trace>
  <inkml:trace contextRef="#ctx0" brushRef="#br3" timeOffset="-211026.07">16563 17695 45 0,'11'38'22'0,"-4"-13"-16"0,-7-25 36 0,0 0-40 16,0 0 0 0,3-22 2-1,-3-3 1-15,0-4-6 16,0 1 0-16,0 0 3 15,0 0 1-15,4 0 0 16,3 6 1-16,3 3-1 16,15 3 1-16,14 10 0 15,3-7 0-15,18 7-1 16,0-3 0-16,-4-1-3 16,-3 4 1-16,-14 0-9 0,-7 2 0 15,-14 8-13-15,-11-1 1 16</inkml:trace>
  <inkml:trace contextRef="#ctx0" brushRef="#br3" timeOffset="-208489.63">18570 14311 41 0,'4'25'20'0,"6"26"-11"16,-6-39 20-16,3 10-25 15,0 16 0-15,4-1 3 16,-1 10 0-16,1 13-8 0,3 0 0 16,0 9 6-16,-3-13 1 15,-1 0-3-15,1 4 1 16,-1-7-2-16,1-6 1 16,-1-6-1-16,-2-6 1 15,-1-13-1-15,0-7 0 16,0 4 0-16,3-6 0 15,1-4 0-15,-1 0 0 0,8-2 0 16,3-10 1 0,4-13-1-16,7-15 1 0,-1-10-1 15,1-16 0-15,0-8 0 16,10-14 0-16,8-15-2 16,-1-6 1-16,-3-10-1 15,3 0 0-15,1 10-4 16,-1-4 1-16,0 17-8 15,-6 18 0-15,-8 22-12 16,-14 12 1-16</inkml:trace>
  <inkml:trace contextRef="#ctx1" brushRef="#br3" timeOffset="108286.6">15159 12286 0,'0'0'0,"0"0"16,0 0-16,0 0 15,0 0 1</inkml:trace>
  <inkml:trace contextRef="#ctx0" brushRef="#br3" timeOffset="-206745.77">19590 14321 43 0,'0'-6'21'0,"0"18"-16"15,0-12 21-15,0 3-27 16,0 3 0-16,-4 7 1 15,-6 3 0-15,-8 3 0 16,-7 9 0-16,-6 13-1 16,-5 2 1-16,-3 17 1 15,4 9 1-15,7 9 1 16,3-2 0-16,8 2 0 0,6-3 1 16,8-21 0-16,13-4 0 15,8-3-3-15,3-10 0 16,4-2-5-16,-1-13 0 15,-3-3-11-15,1-13 1 16</inkml:trace>
  <inkml:trace contextRef="#ctx0" brushRef="#br3" timeOffset="-206114.16">19794 14431 42 0,'-3'-4'21'0,"3"33"-19"16,0-20 27-16,0 10-25 0,0 6 0 16,0 0 3-16,-4 10 0 15,1 8-8-15,3 1 0 16,0 3 6-16,0 0 1 15,3-3-2-15,-3-9 1 16,0-7-1-16,0-6 0 16,4 0-2-16,-4-10 1 15,0-5-2-15,0-4 1 0,-4 0-1 16,-3-6 0 0,-7-3-2-16,0 2 0 0,-7-2-2 15,0-3 0-15,0-1 0 16,3 10 1-16,4 10-1 15,0 2 1-15,0 1 0 16,3-4 1-16,0 4 2 16,8 3 1-16,-1 2 0 15,4 4 1-15,0-3 0 16,0 0 0-16,11-3 0 16,7-4 1-16,3-2-3 15,3-4 1-15,1-6-4 16,0-6 1-16,0-4-7 15,-4-2 0-15,0-4-12 16,0-3 1-16</inkml:trace>
  <inkml:trace contextRef="#ctx0" brushRef="#br3" timeOffset="-205710.16">19957 14268 38 0,'0'18'19'0,"-4"7"-14"0,4-18 19 0,4 2-22 16,-1 10 1-16,8 0 6 15,3 12 0-15,7 16-9 16,0 6 1-16,0 13 7 16,1 13 0-16,-8-7-2 15,-7 6 0-15,-7 1-4 16,-7-7 0-16,-4-13-4 15,-7-2 1-15,1-10-4 16,3-6 0-16,3-10-11 16,4-3 0-16,4-18-2 15,6-4 1-15</inkml:trace>
  <inkml:trace contextRef="#ctx0" brushRef="#br3" timeOffset="-205240.82">20373 14716 46 0,'-4'22'23'0,"8"-13"-20"16,-4-6 43-16,0-3-44 15,7 4 1-15,4-8 1 16,3-2 0-16,3-3-5 16,12-4 1-16,2 4 2 0,5-4 1 15,-5 7-5-15,-2 3 0 16,-8 0-9-16,-7 6 1 15,-7 6-7-15,-11 4 0 16</inkml:trace>
  <inkml:trace contextRef="#ctx0" brushRef="#br3" timeOffset="-205064.43">20384 14957 47 0,'-11'29'23'0,"14"-39"-13"0,-3 10 38 0,4 3-44 16,0 0 0-16,3 1 2 15,3-4 1-15,4 0-9 16,11 0 0-16,0-4 2 16,-1 1 0-16,1 0-14 15,-7 3 1-15,-11 3-6 16,-4 4 0-16</inkml:trace>
  <inkml:trace contextRef="#ctx1" brushRef="#br3" timeOffset="111782.72">16743 11201 0,'0'0'0,"0"0"15,0 0-15</inkml:trace>
  <inkml:trace contextRef="#ctx0" brushRef="#br3" timeOffset="-203803.42">20828 13923 36 0,'0'3'18'0,"-4"12"-13"0,8-11 19 0,-4 2-21 16,-4 3 0-16,1 1 4 16,-1-1 0-16,1 0-7 15,-4 7 0-15,-4-3 6 16,4-1 0-16,0 4-1 15,7 0 0-15,-3 5-2 16,6 1 0-16,4 0-2 16,4 0 1-16,6-3-4 15,5-6 0-15,-1-1-6 16,0-5 1-16,0-7-10 16,0-13 1-16</inkml:trace>
  <inkml:trace contextRef="#ctx0" brushRef="#br3" timeOffset="-203593.41">21043 13966 31 0,'4'60'15'0,"-11"-22"0"0,3-23 15 16,-3 10-26-16,-3 4 1 15,-1 5 0-15,-3 10 1 16,0 3-8-16,3-16 0 15,4 1 4-15,4-7 1 0,3-6-7 16,0-7 0-16,7-5-10 16,3-4 1-16</inkml:trace>
  <inkml:trace contextRef="#ctx0" brushRef="#br3" timeOffset="-203291.42">20578 14484 61 0,'10'12'30'0,"32"-8"-28"0,-27-8 53 15,-1-2-53-15,17 0 1 16,15-4-1-16,14 1 1 16,7 3-5-16,0 0 1 15,0-1-1-15,-14 7 0 16,-10-3-6-16,-8 0 1 16,-10 3-13-16,-8 0 1 15</inkml:trace>
  <inkml:trace contextRef="#ctx0" brushRef="#br3" timeOffset="-202767.83">20997 14779 56 0,'11'6'28'0,"10"-3"-25"16,-10 0 42-16,-1 0-42 16,4 4 1-16,0-1 0 15,4 0 1-15,-4 0-7 16,0 1 0-16,-3-1 4 15,-4 0 0-15,-3 0-3 0,-4 4 0 16,-8-4-1-16,-2 4 0 16,-1-1-2-16,-3 4 0 15,0-1 0-15,3 1 0 16,1-4 0-16,3 4 1 16,3-4 1-16,4 0 0 15,7-2 1-15,0 2 0 16,8 0 1-16,-1 4 1 15,0 3-1-15,0-1 1 16,0-2 0-16,0-1 0 16,-3-2 0-16,-1-1 1 15,-3 1-1-15,-7 2 0 0,-7 4-1 16,-10 3 1-16,-5-4-2 16,-2-5 0-16,-1-1-6 15,0-3 1-15,4-2-9 16,7-1 0-16</inkml:trace>
  <inkml:trace contextRef="#ctx0" brushRef="#br3" timeOffset="-202482.23">21459 14575 40 0,'-7'28'20'0,"-7"-3"-15"0,11-19 27 16,-4 10-30-16,-4 6 0 15,1 6 1-15,-1 4 1 16,0-1-6-16,1-3 1 15,3-6-1-15,3-3 0 16,8-13-11-16,3-12 0 0</inkml:trace>
  <inkml:trace contextRef="#ctx0" brushRef="#br3" timeOffset="-202092.68">21283 14634 55 0,'32'0'27'0,"21"0"-27"16,-39 4 45-16,11-4-45 15,13-4 0-15,5 1 0 16,6 0 1-16,-7 0-1 16,-3 0 0-16,-3 0-1 15,-8-4 1-15,-4 1-1 16,-2 0 0-16,-8-4-1 15,-4 7 1-15,-3 3-2 16,-3 3 1-16,-8 10 0 16,-6 0 1-16,-8 2 0 0,-3 7 0 15,0 3 0-15,0 0 1 16,3 0 2-16,4 4 0 16,3-1 1-16,8 6 0 15,3 1 0-15,7-10 0 16,7 0 0-16,7-6 1 15,7-7-4-15,-7-2 0 16,4-1-7-16,-4-6 1 16,-7-15-12-16,-14-1 1 15</inkml:trace>
  <inkml:trace contextRef="#ctx0" brushRef="#br3" timeOffset="-199481.47">22348 13935 26 0,'-7'0'13'0,"11"-6"0"15,-4 6 14-15,0 0-24 16,0 3 1-16,-4 6 1 15,-3 7 0-15,-3 6-6 16,-8 6 1-16,-7 13 4 16,-6 9 0-16,-5 22-1 15,-2 16 0-15,-1 9-1 16,4 4 1-16,3 12-1 16,7-4 0-16,4-5 0 0,10-16 0 15,8-10-2-15,3-15 1 16,7-10-3-16,7-15 1 15,7-13-9-15,7-13 1 16,8-5-7-16,-5-17 1 16</inkml:trace>
  <inkml:trace contextRef="#ctx0" brushRef="#br3" timeOffset="-198576.35">22348 14531 41 0,'4'6'20'0,"-11"-3"-14"0,14-6 42 16,7 0-45-16,7 0 1 15,11-3 1-15,3-1 0 16,8-2-7-16,6 0 1 0,0-1 3 15,-3 1 0-15,-7 2-5 16,-7 1 1-16,-11 3-9 16,-7 3 1-16,-10 0-7 15,-11 0 0-15</inkml:trace>
  <inkml:trace contextRef="#ctx0" brushRef="#br3" timeOffset="-198129.01">22356 14681 39 0,'10'19'19'0,"-3"-28"-9"15,-7 9 28-15,7-6-36 0,4-1 1 16,3 7 2-1,4 0 1-15,10 0-7 0,-4 3 0 16,1 1 5-16,0-1 0 16,-4 3-2-16,-3 0 0 15,-4 1-2-15,-4-1 1 16,-3 3-2-16,-7 1 1 16,-3-1-1-16,-4 4 0 15,-4-4-1-15,-3 0 1 16,-3-2 0-16,-5 5 0 0,5 1 0 15,-4 2 0-15,-1 7 0 16,8 0 0-16,-3 3 1 16,6-3 0-16,4-3 0 15,3 0 0-15,8-3 1 16,7-1 0-16,13-2 0 16,1-7 1-16,14-3-1 15,7-3 1-15,-1-3-6 16,-2 0 1-16,-4-3-13 15,-11-10 0-15</inkml:trace>
  <inkml:trace contextRef="#ctx0" brushRef="#br3" timeOffset="-197710.1">22673 13973 29 0,'4'37'14'0,"6"10"1"0,-3-37 8 0,4 21-16 15,10 13 0 1,11 16 5-16,-1 6 1 16,-6 12-16-16,3-9 0 0,-6 3 10 15,-8 0 0-15,-7 7-4 16,-4-4 0-16,-6 0-3 15,-15 7 0-15,-14-10-5 16,-6-6 1-16,-1-10-13 16,3-12 1-16,12-16-1 15,10-9 1-15</inkml:trace>
  <inkml:trace contextRef="#ctx0" brushRef="#br3" timeOffset="-196343.68">22920 13650 21 0,'0'6'10'0,"-4"-19"3"0,4 13 12 0,0 4-21 15,0-1 1 1,0 0 4-16,0 3 0 0,4 0-11 16,3 1 1-16,0-4 7 15,11 3 0-15,-1 0-1 16,5-2 0-16,2-1-2 15,1 0 0-15,-4 6-2 16,-3-6 1-16,-4 4-1 16,-4-1 0-16,-3 3-2 15,-7 1 1-15,0 2-1 16,-3-2 0-16,-1-1-1 16,1 0 0-16,-1 1 1 15,1-1 0-15,-1 1-1 16,1 2 1-16,3 1 0 15,-4-10 1-15,4 3-1 16,0 0 1-16,4 1 0 16,-1-1 0-16,1 0 0 0,3 1 1 15,0 2 0-15,0 0 0 16,0 1 0-16,0 2 0 16,0 1 0-16,-3-1 1 15,-4 1-1-15,-4-1 0 16,-3 1-1-16,-3 0 1 15,-8-1-1-15,-3-2 0 16,-4-4-6-16,4-3 1 16,0-3-10-16,0-6 0 15</inkml:trace>
  <inkml:trace contextRef="#ctx0" brushRef="#br3" timeOffset="-182560.25">11363 3847 3 0,'4'25'1'0,"6"-3"10"16,-3-12 1-16,-3 8-7 16,3 8 0-16,-7 8 5 15,-4 13 1-15,1 6-13 16,-1 13 1-16,-6 10 8 16,-1 5 0-16,4 19-2 0,0 16 0 15,3 4-3 1,4 2 0-16,0 6-1 0,4-2 1 15,3-4-1-15,-4-9 1 16,1-9-1-16,-4-14 0 16,0-2-2-16,-4-19 1 15,1-6-6-15,3-16 1 16,0-19-7-16,3-18 1 16</inkml:trace>
  <inkml:trace contextRef="#ctx0" brushRef="#br3" timeOffset="-180471.86">11575 3731 13 0,'38'19'6'0,"33"6"2"0,-46-22 0 16,6 4-3-16,1-7 0 0,7 0 3 15,10 0 1-15,18 0-11 16,8 3 1-16,9 3 6 16,1-6 0-16,10 9-2 15,14 4 0-15,22-4-2 16,-8 4 0-16,12-4 0 16,20-6 0-16,-11-6 0 15,19 3 1-15,13-9-1 16,-7 9 0-16,15-6 0 15,20 12 1-15,-6 3-2 16,21-6 1-16,3 4-1 16,14-4 1-16,1 6-1 15,20-6 1-15,1-3 0 16,17 0 0-16,0 0 1 16,21-3 0-16,-17-9 0 15,21 2 1-15,-14 1-1 16,7-4 0-16,-11-2-1 0,14-1 1 15,-7 0-1-15,1 1 1 16,6-1-1-16,-10 0 0 16,17-6-1-16,-17 7 0 15,28 2 0-15,-7 0 1 16,0 7-1-16,-4 3 1 16,4 3-1-16,-7 0 0 15,-7 3 0-15,6 3 0 16,-6-2 0-16,7 2 1 15,-7-3-1-15,10 0 0 0,-20 3 0 16,9-2 1-16,-24-4-1 16,4 3 0-16,-21-3 0 15,-1 0 0-15,-3 3 0 16,-21-6 1-16,0 0-1 16,-8-4 0-16,-6-2 0 15,0-1 0-15,-18-5 0 16,3-1 0-16,4-3-1 15,-21 1 1-15,0-4 0 16,-3-4 0-16,-8 8-1 16,-17-4 1-16,6 0 0 15,-2-13 0-15,-5 7 0 16,-17 0 0-16,-7 6-1 16,-7 3 1-16,-10 7 0 15,-5 5 0-15,-13 4-1 16,-11 3 1-16,-10 10 0 15,-18 2 0-15,-7 7-1 16,-8 6 0-16,-2 3 0 16,-8 10 1-16,0 6-1 0,-10 12 0 15,-4 10 0-15,-7 9 0 16,-7 10-1-16,-4 12 0 16,4 0 0-16,0 10 0 15,0 6 1-15,-3 3 0 16,3 0-1-16,0 9 1 15,0 1 1-15,0 2 0 0,-4-2 0 16,4 2 0-16,0-5 0 16,0-10 0-16,0-4 0 15,0-8 1-15,0-14-2 16,0-2 1-16,-3-10 0 16,-4-3 0-16,-4-18 0 15,-10-7 0-15,-11-6-1 16,-7-10 0-16,-6-6 1 15,-5-6 0-15,-13-3-1 16,-1-7 1-16,-3-3-1 16,-14-3 1-16,-14 0 0 15,-11 1 0-15,7-1 0 16,-10-6 0-16,-11-1 0 16,-14-5 0-16,7 0 0 0,-11-1 0 15,-13-2 0 1,-1-1 0-16,-3 4 0 0,-11 2 1 15,-11 4-1-15,1-3 1 16,-22 3-1-16,15-6 1 16,-15 5-1-16,-13-8 1 15,17-1-1-15,-25 1 0 16,11-4 0-16,-7 7 0 16,-22 2 0-16,19 1 0 15,-22 0-1-15,18 0 1 16,-15-1 0-16,8-2 0 15,-8-4 0-15,-6 4 1 16,7 3-1-16,-11-1 0 16,7 1 0-16,-4 0 1 15,8 0-1-15,-7-1 0 0,-1-2 0 16,1 3 0-16,-4-1 0 16,7-2 0-16,-7 3 0 15,14-1 0 1,-151-2 0-1,45-4 0-15,53 1 0 16,11 3 0-16,28 2 1 16,4 1 1-16,-1-3-1 15,29 5 0-15,-7-2 0 16,7-6 0-16,-4-4 0 16,4-3 1-16,10-6-2 15,-3 3 1-15,-4 3-1 16,15 7 0-16,-4 2 0 0,-4 4 1 15,18 6-1 1,-3 0 0-16,-4 0 0 16,21-3 0-16,-7-3 0 15,-7 3 1-15,21-1-1 0,-7-2 1 16,-7-3 0-16,14-1 0 16,-3 4-1-16,-11 3 1 15,11-3-1-15,3-1 1 16,4 1-1-16,0 0 1 15,17 0-1-15,-3-1 0 16,3-2 0-16,0 3 1 0,8-4-1 16,10 7 1-1,0 3-1-15,3 6 1 16,-41 7-1 0,16-1 1-16,15 1-1 15,11-4 0-15,10-2-1 16,7-1 1-16,22 3-3 15,6-2 0-15,0 2-4 16,1 4 0-16,3 2-8 16,-4-5 1-16</inkml:trace>
  <inkml:trace contextRef="#ctx0" brushRef="#br3" timeOffset="-136798.55">3048 7776 25 0,'14'7'12'0,"46"-4"-11"0,-39-3 13 0,15 0-13 15,-5 3 1-15,12 0 2 16,6 0 0-16,7-3-4 15,8 0 1-15,-8 0 3 16,4-3 0-16,11-3-1 16,-4 0 1-16,14-1-2 15,0 7 1-15,0 0-2 16,4 0 0-16,7 0 0 16,7 0 0-16,10-3 0 15,-10 3 0-15,3-3 0 16,0 0 1-16,15-3-1 15,3-7 0-15,-7-6 0 16,10 4 1-16,-3-1 0 16,14 0 0-16,-7 1-1 15,11 5 0-15,-4 4-1 16,10 0 1-16,1-1-1 16,0 7 1-16,13-3 0 0,-13-6 1 15,3 2-1-15,7-2 1 16,4 0-1-16,-14-4 1 15,10 4-1-15,4 2 1 16,-1 1-2-16,5 3 0 16,3 0 0-16,-4 0 0 15,-3 0 0-15,10 3 1 16,0-7-1-16,-17-2 0 16,14 3 0-16,3-1 1 15,-10-2-1-15,7 6 0 0,3 0 0 16,-3 3 1-16,-4 0-1 15,7 0 1-15,1 0-1 16,-8 3 0-16,7-3 0 16,4 0 0-16,-11 0 0 15,11 0 0 1,0 0 1-16,-7 0 0 0,3 0-1 16,4 0 1-16,-3-3 0 15,6 0 0-15,-3 3 0 16,7-7 0-16,-7 1 0 15,-1 0 0-15,12-4 0 16,-11 1 0-16,7-4 0 16,10 4 0-16,-10 3 0 15,7 3 0-15,4 3-1 16,3 3 0-16,7 3 1 16,-11-6 0-16,8 6 0 0,13 1 0 15,-13-1 0-15,10 3 0 16,0 4 0-16,0-4 0 15,8 4 0-15,-12-1 0 16,11 4 0-16,4 0 0 16,-11 2 0-16,11 1 0 15,-14-6-1-15,6-1 1 16,4 1-1-16,-10-4 1 16,-4-2 0-16,4-1 0 15,-15 3-1-15,-6 1 1 16,6-1-1-16,-21 0 0 0,-3 4 0 15,4-7 1-15,-12-6-2 16,-24-3 1-16,-7 3 0 16,-10 0 0-16,-18 3-3 15,-18 0 1-15,-18-3-9 16,-24 4 0-16,-18-11-8 16,-28 4 0-16</inkml:trace>
  <inkml:trace contextRef="#ctx0" brushRef="#br3" timeOffset="-116621.2">13367 15390 37 0,'0'3'18'0,"-7"-3"-10"15,7 0 18-15,-4 7-24 0,1 2 1 16,-1 3 3 0,1 10 1-16,-1 4-8 0,1 17 1 15,-1 8 5-15,0-1 0 16,1 12-2-16,3 1 0 16,0 3-2-16,0-13 1 15,0-9-2-15,0-6 1 16,0-13-2-16,0-6 0 15,3-25-1-15,1-10 1 16,0-9-5-16,-1-13 1 16,-3 4-2-16,-3-10 1 15,-1-13-3-15,-3 4 0 0,0-3-2 16,0-1 1 0,-4 7 1-16,4 3 1 0,0 6 3 15,0 10 0-15,0 6 7 16,4 6 1-16,-1 0 3 15,4 3 1-15,0 1 2 16,0-1 1-16,0 3-1 16,4 1 0-16,-1 3-4 15,1-1 1-15,3 7-1 16,0 3 0-16,3 0-2 16,1-3 1-16,-1 3-1 15,5 0 1-15,6 0-2 16,7 0 1-16,7 3 0 15,-3 0 1-15,14 7-1 16,10 8 1-16,4 7-1 16,0 10 0-16,-7 3-1 0,-11 9 0 15,-13 12-2-15,-19-6 1 16,-10 7-2-16,-10 3 1 16,-19-1-1-16,-6 4 1 15,-7-3-2-15,7-13 0 16,-4-9-4-16,0-7 1 15,0-15-14-15,0-9 1 16</inkml:trace>
  <inkml:trace contextRef="#ctx0" brushRef="#br3" timeOffset="-114009.84">22341 13941 27 0,'-3'-6'13'0,"6"6"-5"0,1 3 14 15,-4 4-20 1,0 5 1-16,0 7 1 0,3 0 1 15,-3 12-6-15,0-3 0 16,0 0 4-16,0 1 0 16,0 2-1-16,0-3 0 15,0-9-1-15,0 0 0 16,0-7-1-16,0-2 1 16,0-7-2-16,0-3 1 15,0-9-1-15,0-7 1 16,0-6-1-16,4 0 1 15,-4 3-1-15,0-6 0 0,0 0-1 16,0-3 1-16,-4 0-1 16,4 6 1-16,0 0 0 15,4 6 1-15,-4 3-1 16,0 7 1-16,0 6 0 16,0 3 1-16,4 4-1 15,-1-1 1-15,4 3 0 16,0 1 0-16,4-1 0 15,-1 1 1-15,4-1 0 16,8 0 1-16,6 1 0 16,-3-7 0-16,-1 9-1 15,1 7 1-15,-4 0-1 16,-3 3 1-16,-11 0-2 16,-11 6 0-16,-17 7-1 15,-14 2 0-15,-4 4-2 0,-7-3 0 16,-3-7-12-16,-4-9 0 15</inkml:trace>
  <inkml:trace contextRef="#ctx0" brushRef="#br3" timeOffset="-111983.14">26070 10671 19 0,'-3'3'9'0,"6"13"15"0,1-10-2 16,3 3-16-16,0 1 0 16,4 40 7-1,-1 9 0-15,1 7-16 16,-1 3 0-16,-3 3 10 16,0-15 0-16,0-4-3 15,-3-6 0-15,-1-9-4 16,5-10 1-16,-1-9-2 15,0-13 1-15,0-6-2 16,-4-16 1-16,1-15 0 16,-4-13 1-16,-4-15-1 15,-3-4 0-15,-3-12-1 16,-1 15 1-16,0-3-3 16,4 4 1-16,0 9 0 15,0 6 0-15,4 12 1 16,3 13 0-16,7 13 1 15,0 9 1-15,3 7 2 0,5 5 0 16,-5-2 0 0,8 6 1-16,14 9 0 0,10 6 0 15,11 7 0-15,17 16 1 16,4 2 0-16,-14 7 1 16,-17-3-3-16,-15-7 1 15,-21-2-2-15,-21 5 0 16,-18-2-2-16,-21-1 0 15,-14-15-8-15,11-10 0 16,-8-18-8-16,4-13 0 0</inkml:trace>
  <inkml:trace contextRef="#ctx0" brushRef="#br3" timeOffset="-110150.52">25326 6362 25 0,'-4'-3'12'0,"4"6"9"0,0 0 6 16,-3 0-24-16,-1 7 0 15,1 6 2-15,-4 9 1 16,0 15-7-16,0 7 1 15,-4 16 4-15,4-10 0 16,0 1-1-16,3-7 0 16,4-6-2-16,0-10 1 15,4-12-2-15,3-16 1 0,0 0-2 16,-3-12 0-16,-1-13-3 16,-3-7 0-16,-3-8-1 15,-4-10 0-15,-8 0 0 16,1 0 0-16,-3-4 0 15,3 8 1-15,-1 5 2 16,5 7 0-16,-1 9 2 16,4 9 0-16,7 13 2 15,7 0 1-15,7 3 2 16,8 4 0-16,6 2 2 16,7 0 0-16,11 1 0 15,10-4 0-15,1 0-2 16,13 4 1-16,4 2-2 15,1 10 1-15,-8 6-3 16,-15 4 1-16,-20 9-1 16,-18 6 0-16,-17-4-1 15,-25 11 0-15,-4 2-1 16,-14 4 0-16,-10-4-3 0,-11-12 1 16,-1-13-9-1,-6-5 0-15,0-11-8 0,4-5 1 16</inkml:trace>
  <inkml:trace contextRef="#ctx0" brushRef="#br3" timeOffset="-107838.54">3034 10586 36 0,'0'28'18'0,"7"38"-12"0,-7-53 23 15,0 18-25-15,7 16 1 16,-7 16 2-16,11 6 0 16,-11 6-10-16,3-9 1 15,-3-16 5-15,0-12 2 31,7-57-4-31,-7-19-1 16,0-6 0-16,-7-15-1 16,4 5 1-16,3-8-3 15,-11-4 1-15,4 0-2 16,-11 0 0-16,4 10-1 16,4 6 1-16,3 9 0 15,-4 9 1-15,11 4 1 16,4-3 1-16,3 6 1 15,3 6 0-15,8 0 1 16,-8 3 1-16,8 4 1 16,7 6 0-16,14 3 1 15,17 9 0-15,7 6 1 16,15 13 1-16,-7 10-1 16,-4 3 1-16,-18 2-3 15,-7 14 1-15,-20 8-3 0,-5 10 1 16,-17 16-2-16,-10 3 1 15,-19 10-2-15,-20-4 0 16,-11-3-4-16,-21-6 1 16,3-7-13-16,-13-6 1 15</inkml:trace>
  <inkml:trace contextRef="#ctx0" brushRef="#br3" timeOffset="-65231.21">18189 13716 25 0,'4'9'12'0,"3"-3"2"16,-4 4 13-16,1 12-25 15,-1 0 0-15,1 15 2 16,-4 20 0-16,0 9-5 0,0 21 1 16,0 17 3-16,3 12 1 15,5 19-2-15,-1 12 0 16,3 10 0-16,-3 6 0 16,4-3-1-16,-4-10 1 15,-4-12-3-15,1-25 1 16,-4-16-1-16,0-15 0 15,-4-22-6-15,1-20 0 16,3-21-6-16,0-19 0 16</inkml:trace>
  <inkml:trace contextRef="#ctx0" brushRef="#br3" timeOffset="-64076.95">18101 13499 13 0,'25'16'6'0,"-4"-4"4"0,-14-12-3 16,4-3-4-16,10 3 1 15,7 0 1-15,11-3 1 16,7 0-6-16,-4 0 0 0,14 3 4 16,18 0 1-16,15 0-2 15,13-3 1-15,-3 3-1 16,10 0 0-16,15 3-2 15,6 0 1-15,-6-3-1 16,13-3 1-16,25-3-1 16,-10-7 0-16,10 4 0 15,25-1 0-15,-14 4-1 16,18 3 0-16,10 0 0 16,-4 6 0-16,4-3 0 15,-10-3 0-15,-8-4 0 16,1-5 0-16,-8-7 0 15,-13-9 1-15,2 9 0 16,1-3 0-16,-14-6-1 16,-4 0 1-16,-7 6-1 15,-3-6 1-15,-1 2-1 16,-20 4 0-16,-8 1-1 0,0 2 1 16,-13 3-1-16,-8 7 1 15,-14 5-1-15,-11 4 1 16,-6 10-1-16,-11 12 1 15,-7 9-1-15,-8 4 1 16,-6 9-1-16,-7 9 1 16,-8 0 0-16,-6 16 0 15,-4 10 0-15,-7 8 0 16,-7 17 0-16,-4 6 0 16,-3 9 0-16,-4 9 0 15,0-5 0-15,1 11 0 0,-1-2 0 16,7 6 0-16,-3-6 0 15,4 0 1-15,6 6-1 16,7-7 0-16,4 1 0 16,0-19 0-16,0 6 0 15,0-9 1-15,0-7 0 16,0-9 0-16,-7-9 0 16,-3-10 0-16,-8-9-1 15,-10-6 1-15,3-13-1 16,-3-10 0-16,-14-8-1 15,-18-11 1-15,-11-8-1 16,-21-13 1-16,1-10 0 16,-33-9 0-1,-144-31 0 1,18 3 0-16,-15 3 0 0,4 9 1 16,-11 4-1-16,8 2 1 15,-8 1-1-15,11-1 0 16,-11 1 1-16,4 6 1 15,-14 6 0-15,7 7 0 16,-11-1 0-16,4 4 1 16,-14 6-4-16,-1 6 0 15,-13 3-12-15,17 0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40:08.806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21463 4020 20 0,'21'-13'10'0,"-21"-21"-11"16,-3 24 11-16,-4-5-10 15,-4-1 0-15,-14 3-1 16,-3-2 0-16,-4 2 1 16,-3-18 0-16,-14 9 0 15,-11-13 0-15,-7 7 0 16,-18-6 0-16,0-4 1 15,-3 3 1-15,-7-8-1 16,-11 14 1-16,-10-11-1 16,6 5 1-16,-17 4-1 15,-7-7 1-15,-10 7-1 16,-1 3 1-16,-10-1-1 0,-11-2 0 16,7-4 0-16,-17 4 0 15,-8-7-1-15,1 7 1 16,-8 0 0-16,1 6 0 15,-15 0 0 1,-6 0 1-16,10 3-1 0,-8 0 0 16,1 3 0-16,-10 6 1 15,-8 7-2-15,14 0 1 16,-3-4-1-16,0 4 0 0,0 3 0 16,-8 3 0-16,12 0 0 15,-5 6 0-15,-2-3 0 16,17 7 1-16,-11 2-1 15,14-2 0-15,4 2 0 16,-10 4 0-16,17 3 0 16,3 6 1-16,-3 9-1 15,4 7 0-15,17 0 0 16,0 6 1-16,4 6-1 16,10-3 0-16,1 0 0 15,6 4 0-15,-3-4 0 16,7 3 1-16,17 1-1 15,1 2 1-15,-1-6-1 16,1 4 0-16,6-1 1 16,22 0 0-16,-4 0-1 15,4 10 1-15,3-6-1 16,15 2 1-16,3 13 0 0,10-15 0 16,11 12-1-1,14-13 1-15,11 13 0 0,14 3 0 16,14-6 0-16,14 9 0 15,18-2-1-15,17 8 1 16,4-3 0-16,7 1 0 16,18 2 0-16,14 4 0 15,21 6-1-15,-8-6 1 16,19 6-1-16,20-7 0 16,8 1 0-16,10-7 0 15,18-9 0-15,7-3 0 0,18 0 1 16,3-6 0-16,11-7 0 15,3-3 0-15,14 0 0 16,11 0 0-16,-3-15 0 16,13 3 0-16,-6-4-1 15,13 4 0-15,-3-7 0 16,11-3 0-16,-14 0 0 16,20-9 0-16,-13 0-1 15,17-3 1-15,-7-4 0 16,4 1 0-16,-11-4 0 15,7-2 0-15,-14-7-1 16,11-4 1-16,-15-5 0 16,12-10 0-16,-15-12 1 15,3 6 0-15,-21-10-1 16,-3-2 1-16,0-10 0 16,-28 3 0-16,-4-6-1 15,-4-1 1-15,-20-2-2 0,-15-3 1 16,-3-7-1-16,-8 6 0 15,-6-12 0-15,-25-6 1 16,-7-9-1-16,-14 2 1 16,-8-9 0-16,-9 3 1 15,-8-9 0-15,-11 0 1 16,-10-10-1-16,-18-3 0 16,-17 13 0-16,-14 3 0 15,-15-6-1-15,-17-4 1 0,-15 1-2 16,-2-1 1-16,-19 4 0 15,-17-7 0-15,-18-2 0 16,0 5 0-16,-10-2 0 16,-22 8 0-16,-10 1-1 15,7 12 1-15,-21 4-1 16,-4 6 0-16,8 3-1 16,-15 6 1-16,-4-3-3 15,12 6 0-15,-19 16-8 16,1-6 0-16,-8-1 0 15,22 10 0 1</inkml:trace>
  <inkml:trace contextRef="#ctx0" brushRef="#br0" timeOffset="142114.17">27182 9774 22 0,'7'-3'11'0,"0"0"4"0,-7 3 12 16,0 0-23-16,3 3 1 15,1 3 4-15,-1 7 1 16,-3 5-12-16,0 14 0 16,-3-1 7-16,-4 7 1 15,-4 6-3-15,-3-4 0 16,3-5-3-16,4-7 0 16,0-6-3-16,4-6 1 0,-1-7-4 15,1-6 0-15,-1-3-9 16,1-3 1-16</inkml:trace>
  <inkml:trace contextRef="#ctx0" brushRef="#br0" timeOffset="142698.96">27358 9909 26 0,'42'3'13'0,"11"-13"-4"16,-35 1 12-16,-1-3-19 15,1-1 1-15,3-3 3 16,0-3 0-16,1-2-6 16,-5 2 1-16,1-3 4 0,-4-3 1 15,-3 0-2-15,-11 3 0 16,-11 6-2-16,-10 0 0 15,-14-3-1-15,-15 1 1 16,4 2-2-16,-7 10 1 16,-7 3-1-16,-7 6 1 15,0-3-1-15,4 9 0 16,-8 13 0-16,8 6 0 16,6 7-1-16,8 18 1 15,14-3 0-15,6 13 0 16,8 0 0-16,4-1 0 0,17 1 0 15,24 0 1-15,15 3 0 16,21-13 0-16,18-12-1 16,-8-13 1-16,11-12 0 15,4-10 0-15,0-6-1 16,-4-16 1-16,0-6-1 16,-14-3 1-16,-10-12-1 15,-12-14 0-15,-6 1 0 16,-11-9 0-16,-10 2 0 15,-14 4 0-15,-11 6-1 16,-11 6 1-16,-14 7-1 16,-7 5 1-16,-7 11-3 15,-3 2 0-15,0 6-7 32,6 4 0-32,-6 0-5 0,7 0 1 0</inkml:trace>
  <inkml:trace contextRef="#ctx0" brushRef="#br0" timeOffset="146812.84">2314 9764 29 0,'7'-3'14'0,"4"0"-1"16,-11 3 14-16,3-3-24 0,4 3 1 16,4 0 3-16,0 0 0 15,-1 0-8-15,11-3 0 16,1 3 5-16,2-6 1 16,-3-1-2-16,8 1 1 15,-5 0-3-15,5-4 1 16,-12 7-2-16,4-3 1 15,-10 6-1-15,-4 3 0 16,-7 3-2-16,-7 7 1 16,-11 0 0-16,8 2 0 15,-4 1 0-15,3 6 0 0,-7 3 1 16,8 6 1-16,10-2 1 16,0-4 0-16,0 0 0 15,3-6 1-15,8-1-1 31,14-5 1 1,-1-7-1-17,12-6 0 1,-5 0-2-16,-10-3 1 16,1 0-4-16,-5-3 0 0,-6-1-6 0,-11 1 1 0,-11 0-9 0,-10-4 0 0</inkml:trace>
  <inkml:trace contextRef="#ctx0" brushRef="#br0" timeOffset="147338.5">2903 9877 26 0,'78'-37'13'0,"-18"-35"0"0,-49 47 10 0,6-4-19 0,-6-2 0 15,-8-7 4-15,-6-2 1 16,3 2-11-16,-11-3 1 16,-17 7 6-16,-21 5 1 0,-18 4-3 15,-8 7 1-15,5 5-3 16,3 13 0-16,-14 6-2 15,-7 10 1-15,10 12-2 16,-3 4 1 0,10 15-3-1,4 6 1-15,14 0-1 16,11 22 1-16,14 4 1 0,17 6 0 0,11-4 3 16,21-3 0-16,8-5 3 15,31-11 0 1,-1-21 3-16,23-16 0 0,27-22-1 15,11-18 1-15,-11-20-3 16,-21-9 0-16,-13-22-3 16,-15 0 1-16,-22-2-3 15,-9-8 0 1,-19 1-3-16,-13 3 1 0,-26 6-7 16,-9 3 0-16,-12 4-7 0,1 12 0 15</inkml:trace>
  <inkml:trace contextRef="#ctx0" brushRef="#br0" timeOffset="-207901.98">8996 14390 41 0,'21'28'20'0,"-10"-31"-15"0,-11 6 21 16,0 3-25-16,-4 7 0 15,-3 3 2-15,-4 5 1 0,-3 5-4 16,0 2 0-16,4-6 3 15,-1 6 0-15,4 3 0 16,7-2 0-16,7-4-1 16,4-7 0-16,6-2-2 15,8-10 1-15,0-6-4 16,-8-6 1-16,4-6-11 16,4-1 0-16,0-9-2 15,0-3 0-15</inkml:trace>
  <inkml:trace contextRef="#ctx0" brushRef="#br0" timeOffset="-207722.73">9229 14371 43 0,'10'13'21'0,"1"18"-19"15,-11-31 40-15,-4 12-41 16,-3 10 1-16,0 13 1 0,-10 3 0 16,-1 9-4-16,0 6 1 15,1 0 1-15,-1 4 1 16,-7-10-3-16,4-7 1 15,4-2-8-15,2-7 1 16,8-2-8-16,4-17 0 16</inkml:trace>
  <inkml:trace contextRef="#ctx0" brushRef="#br0" timeOffset="-207271.51">9472 14609 45 0,'106'-34'22'0,"-43"-70"-15"15,-52 82 36-15,-4-12-42 16,0-13 1-16,-3-10 2 16,-4 1 0-16,-14-4-4 15,-22 1 0-15,-17 5 3 16,-14 11 1-16,-10 14-1 15,-1 14 0-15,-3 24-1 16,-14 7 0-16,-1 18-3 16,8 20 1-16,-7 15-2 15,28 22 1-15,7 15-2 16,14 13 1-16,11 13-1 0,10-3 1 16,15-1 1-1,20-2 1-15,22-14 0 0,17-17 0 16,29-26 1-16,-4-19 0 15,35-35 2-15,18-40 0 16,4-34 0-16,-1-39 0 16,-10-27 0-16,-24-29 0 15,-43-2-1-15,-36-1 1 16,-20-3-3-16,-36 19 1 16,-42 0-8-16,-18 0 1 15,-21 25-14-15,-14 9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33:15.47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3-31T18:35:38.196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3422 4631 29 0,'11'38'14'0,"-4"18"-3"15,-7-40 15-15,7 12-24 16,-7 10 0-16,0 3 0 16,-7 12 0-16,0 0-3 0,3-9 0 15,-7 0 2-15,4 0 0 16,4-6-3-16,-4-17 1 15,3-5-3-15,4-13 1 16,0-3-4-16,0-19 1 16,0-15-5-16,-10-7 1 15</inkml:trace>
  <inkml:trace contextRef="#ctx0" brushRef="#br0" timeOffset="510.17">3270 4427 17 0,'0'0'8'0,"11"0"3"0,-4 0 10 0,-4 0-16 15,4 0 0-15,4 0 2 16,0 0 1-16,-1 3-10 16,8 4 0-16,-8-4 6 15,1 3 1-15,7 0-3 16,3-6 1-16,0-6-1 15,7 0 0-15,4-7 0 16,-4 4 0-16,4-7 1 16,-4 4 0-16,-7 9-1 15,8 9 1-15,-19 3-2 16,1 7 1-16,-11 12-2 16,-7 7 1-16,3-1-2 15,-3 4 1-15,-7-10-2 16,-4 3 1-16,1 1 0 15,3-7 0-15,3 0-1 16,-3-6 0-16,10-7 0 0,-3 1 0 16,7-4-1-16,7 7 1 15,-7-4 1-15,11-2 0 16,-4-4 0-16,7 7 1 31,14 2 2-31,1 4 0 16,2 0 1-16,-2 0 0 15,-8 6-1-15,7-6 0 16,-14 9-2-16,4 3 0 16,-8-3-6-16,-10-2 0 0,7-8-8 15,-7-5 0-15</inkml:trace>
  <inkml:trace contextRef="#ctx0" brushRef="#br0" timeOffset="1139.48">4135 4904 41 0,'10'0'20'0,"1"-22"-17"15,-11 19 31-15,0 3-32 16,0 0 1-16,0 0 0 16,0 0 1-16,-7 0-5 15,-4 3 0 1,-14 16 1-16,1-3 1 15,3-7-3-15,3 3 0 16,4 4-2-16,7-10 0 16,3 1-2-16,8-4 0 15,6-3 0-15,8 3 1 16,0 0 1-16,-4-6 0 16,3-6-1-16,-6 2 1 15,0-2 2-15,-4 6 0 16,3 3 0-16,1 0 1 15,-1 9 0-15,-3-6 0 16,4 10 1-16,3 3 1 16,4 5 2-16,-8 1 0 15,11-3 1-15,8-3 0 0,-1-10 1 16,-3-6 1-16,10-9-1 16,4-16 0-16,-8-13-2 15,8-6 1-15,-7-19-1 16,-4 1 1-16,-14-26-2 15,-7 10 1-15,-7-7-2 16,-10-3 1-16,-8 0-1 16,-3 10 0-16,0 15-1 15,0 10 0-15,-4 15 1 16,4 10 0-16,0 28 0 16,-1 22 0-16,12 19 0 15,-1 28 0-15,11 22 0 16,11 15 1-16,-1 7-2 15,5-9 1-15,2-7-2 16,-6-31 0-16,-1-13-5 16,1-22 1-16,-4-18-7 0,0-7 0 15,-3-25-3-15,-4-6 1 16</inkml:trace>
  <inkml:trace contextRef="#ctx0" brushRef="#br0" timeOffset="1619.42">4265 4976 26 0,'11'22'13'0,"6"-25"1"0,-6 0 21 16,-1 3-33-16,5 0 1 0,2 0 3 16,1 0 0-16,3-3-8 15,0 0 1-15,0 3 4 16,1 0 0-16,2 0-2 15,-10 0 1-15,4 0-4 16,0 3 1-16,3-10-1 16,0 1 0-16,0 0 1 15,7 0 0-15,-10-1 2 16,3 7 0-16,0-3 1 16,-3 3 1-16,3-6 0 15,-3 6 1 1,6-3-1-16,5-10 0 0,-8 1-2 15,0-4 1-15,-3-3-2 16,-8 0 0-16,-3 1-1 16,-7 2 1-16,-10 3-1 15,-4 7 1-15,-1 3-1 0,-2 6 0 16,-1 6 0-16,4 20 1 16,4-1 0-16,10 6 0 15,-11 1 0-15,4-1 0 16,7 1 0-16,7-13 1 15,4 0-3-15,10-13 0 16,7-9-4-16,-3 0 1 16,-1-9-10-16,8-10 0 15</inkml:trace>
  <inkml:trace contextRef="#ctx0" brushRef="#br0" timeOffset="2001.17">5330 4609 43 0,'25'10'21'0,"-25"2"-20"0,0-6 31 0,-3 7-31 16,-8 0 1-16,0 2-1 15,1 1 1-15,-8 3-3 16,4 3 0-16,0 6 2 16,0-6 0-16,3 0-2 15,4-7 1-15,0 1-1 0,7-3 1 16,7-4-1-16,0 4 1 16,7-4-1-16,4 0 0 15,-4-5 1-15,0 2 0 16,-3-6-1-16,-11 9 1 15,-11 4-1-15,4-1 0 16,-10 7-5-16,-15-3 1 16,-10 6-8-16,-18-3 1 15</inkml:trace>
  <inkml:trace contextRef="#ctx0" brushRef="#br0" timeOffset="2399.3">3041 5578 39 0,'-21'10'19'0,"10"-4"-10"0,11-6 32 15,0 0-35-15,0 0 0 16,11 0 4-16,3 0 1 16,14 0-13-16,29 0 0 15,41-6 9-15,26-4 0 16,52 1-4-16,18-13 1 15,25-3-4-15,-14 3 1 16,-4 0-4-16,-11 6 0 16,-21 10-2-16,-31 0 0 15,-25 6-5-15,-18 6 0 16,-24 3-9-16,-18 4 0 16</inkml:trace>
  <inkml:trace contextRef="#ctx0" brushRef="#br0" timeOffset="3379.78">6040 4634 27 0,'-4'7'13'0,"8"-14"4"16,-4 7 9-16,0 0-21 16,0 0 0-16,0 3 2 15,7 1 1-15,-7-4-10 16,0 0 0-16,0 0 6 15,0 0 0-15,0 0-7 16,0 0 1-16,0 0-12 16,0 3 1-16,0-6-1 15,0 6 0-15</inkml:trace>
  <inkml:trace contextRef="#ctx0" brushRef="#br0" timeOffset="3541.63">5920 4841 56 0,'31'16'28'0,"5"9"-36"0,-26-22 60 15,1 3-53-15,-8 4 0 16,4-10-6-16,-3 0 0 16,-8 3-5-16,-6-6 0 15</inkml:trace>
  <inkml:trace contextRef="#ctx0" brushRef="#br0" timeOffset="4772.71">8005 3678 35 0,'0'3'17'0,"3"28"-6"16,-3-21 17-16,-3 9-27 15,-1 9 0-15,-3 0 1 16,0 13 1-16,0 0-3 16,0 6 1-16,3 9 3 15,-3 4 0-15,7-4 0 16,7-3 0-16,-7-6-1 16,0-9 1-16,0-10-3 15,0 1 1-15,0-11-2 0,-10-8 0 16,-4-17-1-16,-4-5 1 15,0-4-2-15,-13 1 1 16,6-7 0-16,-3 0 1 16,3 6-1-16,-10 3 0 15,3 10-1-15,-3 3 1 16,3 10 0-16,7 2 0 16,4 7 0-16,0 9 0 15,7 4 1-15,10-7 1 16,4 3 1-16,7-3 0 15,11-3 1-15,7-9 0 0,6-4 0 16,8-9 1-16,11 0-4 16,-8 0 1-1,0 0-8-15,-3-13 1 0,-4 7-11 16,-17-3 0-16</inkml:trace>
  <inkml:trace contextRef="#ctx0" brushRef="#br0" timeOffset="5207.54">8160 3935 34 0,'14'28'17'0,"-7"16"-5"0,0-41 19 15,-7 13-28 1,4 6 0-16,3 9 3 0,3-2 0 16,1 5-7-16,-1 0 1 15,8 1 4-15,-7-4 1 16,3-6-2-16,0-6 1 15,0 0-1-15,0-3 0 0,4-16-1 16,-4 0 0-16,7-16 0 16,-7-3 1-16,11-9-1 15,-1-16 0-15,5 0-1 16,-5-15 1-16,8-4-4 16,7-6 1-16,3 6-7 15,8 4 1-15,-8 15-11 16,-3 16 0-16,-11-1-1 15,-3 20 0-15</inkml:trace>
  <inkml:trace contextRef="#ctx0" brushRef="#br0" timeOffset="5585.08">7528 4760 46 0,'4'3'23'0,"3"0"-23"0,-4-3 46 0,4 3-45 16,8 3 1-16,2-6 3 16,11 4 0-16,15 2-5 15,17-6 1-15,17-10 2 16,22-2 1-16,32-13-2 16,-8 0 0-16,-17-4-4 15,-14 14 0-15,-11-4-8 16,-18 10 1-16,-20 12-9 15,-19 3 0-15</inkml:trace>
  <inkml:trace contextRef="#ctx0" brushRef="#br0" timeOffset="6085.54">7969 4960 39 0,'39'57'19'0,"-28"18"-16"0,-11-59 26 15,0 12-24-15,-7 13 0 16,3-4 2-16,1 4 1 16,3 6-9-16,0 7 0 15,0-14 8-15,0-5 0 16,0-4-3-16,0-6 0 15,0-3-1-15,0-6 0 16,-4-7-2 0,0-2 1-16,1-4-2 0,-1-6 1 0,-3 3-1 15,-3-7 0-15,-1 1-1 16,-3-7 0-16,-4 1 0 16,-3-1 0-16,-7 4-1 15,7 3 1-15,-7 3 0 16,3 9 0-16,-3 6 2 15,0 1 0-15,-1 6 0 16,5 3 0-16,6 3 1 16,-3 0 0-16,10 0 1 15,8-6 0-15,10-7-1 16,7 1 1-16,11-1-1 16,13-5 0-16,12-1-4 15,3 0 0-15,-4-6-6 16,4-3 1-16,0-6-14 15,3-16 1-15</inkml:trace>
  <inkml:trace contextRef="#ctx0" brushRef="#br0" timeOffset="6335.9">8565 5026 45 0,'4'35'22'0,"0"9"-15"0,-4-35 27 16,-8 7-32-16,-2 3 1 0,-8 9 1 15,1 6 1-15,2 10-6 16,5 10 1-16,3-1 3 16,3 3 0-16,4-9-2 15,4-6 0-15,3-10-7 16,3-12 1-16,1-12-12 15,0-14 1-15</inkml:trace>
  <inkml:trace contextRef="#ctx0" brushRef="#br0" timeOffset="6528.52">8181 5371 57 0,'18'32'28'0,"17"-26"-24"15,-21-6 45-15,0 0-47 16,14-6 1-16,15-7-1 16,6-6 1-16,11-3-8 0,3-6 0 15,-6 3-7-15,-8-3 1 16,-13 3-8-16,-8 0 1 16</inkml:trace>
  <inkml:trace contextRef="#ctx0" brushRef="#br0" timeOffset="7010.4">9179 4622 41 0,'-7'0'20'0,"11"6"-7"0,-4-9 30 16,3 6-39-16,-3-3 1 15,7 0 3-15,4-3 1 16,10 0-12-16,11-3 1 15,10 9 6-15,11-6 1 16,7-7-6-16,0 1 1 16,-14 2-8-16,-11 4 1 15,-7 3-12-15,-6 3 1 0</inkml:trace>
  <inkml:trace contextRef="#ctx0" brushRef="#br0" timeOffset="7207.05">9144 4982 64 0,'4'13'32'0,"31"-1"-28"0,-14-18 52 0,4 0-55 16,10 0 1-16,18-10-1 16,10-3 1-16,4-6-5 15,-17 3 0-15,-4 6-7 16,-8 1 1-16,-13 5-11 15,-7 14 0-15</inkml:trace>
  <inkml:trace contextRef="#ctx0" brushRef="#br0" timeOffset="12578.8">10820 4249 48 0,'7'-10'24'0,"-4"20"-13"0,-3-10 24 16,-3 0-33-16,-1 0 0 0,-3 9 0 16,0 0 1-16,-3 10-4 15,-1 6 0-15,-7-3 2 16,-3 0 1-16,0 0-3 16,3-3 1-16,-3 12-2 15,7-6 1-15,3 4-1 16,4-4 0-16,11-6 1 15,10-1 0-15,7 7 0 16,0 4 1-16,8 2 1 16,2 0 0-16,-2 7 0 15,-5 0 0-15,-6 12-1 16,-7-6 0-16,-11 3-1 16,-8 0 1-16,-9-3-2 15,3-4 1-15,-7-5-5 16,-1-7 0-16,1-12-9 15,-3-13 0-15</inkml:trace>
  <inkml:trace contextRef="#ctx0" brushRef="#br0" timeOffset="12880.92">10756 4214 57 0,'11'-6'28'0,"-1"-7"-23"0,1 13 49 0,10-9-51 15,21-1 1-15,15-8 1 16,28-7 0-16,-1-4-8 15,19-11 1-15,6-4 0 16,-7 9 0-16,-7 7-9 16,-20 3 1-16,-15 6-10 15,-29 10 0-15</inkml:trace>
  <inkml:trace contextRef="#ctx0" brushRef="#br0" timeOffset="13991.85">12795 4236 49 0,'4'13'24'0,"-4"-20"-21"16,0 7 36-16,0 0-39 0,0 0 1 15,-7 0 0-15,0 7 0 32,-18 5-1-32,0 10 0 15,1 6 1-15,-1-9 0 0,4 6-1 16,3 7 1-16,4 2 0 16,3 7 0-16,8-10 0 15,10 1 0-15,7-4 0 16,7-6 0-16,7-7-2 15,4-8 1-15,7-7-5 16,0 3 1-16,-7-6-12 16,-8-10 0-16</inkml:trace>
  <inkml:trace contextRef="#ctx0" brushRef="#br0" timeOffset="14760.37">13010 4311 46 0,'11'19'23'0,"-4"28"-15"0,-7-37 31 15,0 5-39-15,0 10 1 0,0-3 0 16,-3 10 0-16,3-14-2 15,0-2 1-15,0-6 1 16,0-10 0-16,7-7-1 16,0-5 1-16,0-4-2 15,0 7 1-15,0-7-2 16,0 3 1-16,3 1-2 16,1 9 0-16,0-7 1 15,-1 10 0-15,4 0-1 16,0 0 1-16,-3 10 2 15,0-4 0-15,-1 13 0 16,-3 0 1-16,0-7-2 16,-3 1 0-16,3-4 1 15,-4-3 0-15,4-6-1 16,-3-3 1-16,0-6-1 16,-1-1 0-16,1 1 1 15,-1-7 0-15,4 7 0 0,0 0 1 16,4-1 0-16,-1-6 0 15,1 4 0-15,3-7 0 16,0 3-1-16,0 7 1 16,0 0-1-16,1-1 0 15,-1 13 0-15,-4 4 0 16,1 2 0-16,-4-3 0 16,0 4 0-16,-4-7 0 15,1 3 0-15,0 0 1 0,-1 7-1 16,1-4 1-16,-1 1-1 15,1 2 1-15,-4 7-4 16,3-3 1-16,4-1-9 16,-3-5 0-16,-4-10-3 15,0-6 1-15</inkml:trace>
  <inkml:trace contextRef="#ctx0" brushRef="#br0" timeOffset="15266.38">13466 3734 39 0,'3'7'19'0,"-6"-17"-17"0,3 10 36 15,0-6-33-15,3 3 0 16,1-7 2-16,-1 4 0 16,4-6-9-16,4 2 1 15,-4 4 6-15,3 0 0 16,5 2-3-16,-5-5 1 16,1 9-2-16,-4 0 0 15,-4 0-2-15,-3 9 1 0,0 4-2 16,-3 0 1-16,-1 2-2 15,4 7 1-15,-3-3-1 16,3 0 0-16,0 0 0 16,0-4 1-16,0 1 0 15,0-7 1-15,0 1 0 16,3-1 1-16,8-6 0 16,-1 4 0-16,4-7 1 15,1 0 1-15,-5 0-1 16,1 0 1-16,-4-7-1 15,-7 14 0-15,-4-4 0 16,-6 12 0-16,-4 1-1 16,-1-3 0-16,1-1-5 15,-3-2 1-15,-1-1-11 16,0-6 0-16</inkml:trace>
  <inkml:trace contextRef="#ctx0" brushRef="#br0" timeOffset="15792.65">14058 4239 36 0,'21'-28'18'0,"-17"3"-2"16,-4 19 19-16,0 6-32 16,0-7 1-16,0 10 2 15,-7 7 0-15,-14 12-7 16,-15 28 0-16,-17 3 6 16,-21 23 0-16,-7 27-2 15,4 13 0-15,-19 13-1 16,-13 12 0-16,-4 0-1 15,14 0 1-15,8-12-2 0,-1-7 1 16,14-16-1-16,11-11 1 16,7-11-2-16,11-18 1 15,14-19-4-15,13-12 0 16,15-20-7-16,14-15 0 16,11-22-8-16,-4-6 1 15</inkml:trace>
  <inkml:trace contextRef="#ctx0" brushRef="#br0" timeOffset="16421.75">13268 5522 41 0,'-4'25'20'0,"-6"6"-12"0,6-21 30 0,1 2-36 16,-1-2 1-16,1-4 2 31,3-6 1-31,0 0-7 0,7-13 0 0,3 1 4 16,1-7 0-16,0-6-1 15,3-3 0-15,0-4-3 16,0 4 1-16,4 3-2 15,-4 9 1-15,0-3-1 0,0 10 1 16,0 3-1-16,0 9 1 16,0 6 0-16,-3 7 1 15,-4 9-1-15,0-6 1 16,-4 0 0-16,1-7 0 16,-4-2 0-16,3-4 0 15,-3 0-1-15,0 0 1 16,0-2 0-16,4-1 0 15,0-3 0-15,3-3 0 0,0-4 0 16,0-5 0-16,3-1 0 16,1-2 0-16,-4 2 0 15,-4-3 0-15,5 4 0 16,-1 6 0-16,0-1 0 16,-7 7 1-16,7 0 0 15,0 0 1-15,0 3-1 16,-4 4 1-16,4 2-1 15,0 4 1-15,0-1 0 16,-3 4 0-16,0 0-1 16,-1-1 0-16,1-2-1 15,3-1 1-15,0-5-3 16,3-4 0-16,4-3-6 16,8 0 1-16,-1-3-10 15,0-13 0-15</inkml:trace>
  <inkml:trace contextRef="#ctx0" brushRef="#br0" timeOffset="16622.88">13861 5403 59 0,'14'50'29'0,"-11"0"-30"0,-3-41 49 15,0 4-48-15,0-1 0 16,0-2 0-16,0-4 0 15,4-3-3-15,-4-3 0 0,3-6-6 16,-3-10 0 0,-3-12-8-16,-8-6 1 15</inkml:trace>
  <inkml:trace contextRef="#ctx0" brushRef="#br0" timeOffset="16768.22">13695 5202 38 0,'17'44'19'0,"19"-16"-8"0,-26-25 26 0,4-3-36 16,4 0 0-16,0 3-1 16,6-3 0-16,1 0-5 15,0 0 0-15,0 0-8 16,-1-3 0-16</inkml:trace>
  <inkml:trace contextRef="#ctx0" brushRef="#br0" timeOffset="17128.21">14062 5378 26 0,'7'34'13'0,"0"44"-6"0,-7-68 11 0,0 2-18 0,0 1 0 32,3-4 2-32,1-9 0 15,-4 0-2-15,0-15 0 16,0-4 1-16,7-3 0 15,-4 0 0-15,5 0 0 16,-1 6-1-16,0 4 1 0,0 2 0 16,0 1 0-16,7 3 2 15,0 12 0-15,7 3 2 16,0 4 0-16,4 6 0 16,0 3 1-16,-1 0 0 15,1-4 0-15,3 4-2 16,1 0 0-16,-1 0-2 15,0 0 0-15,0 0-4 16,-7-3 1-16,-3-6-10 16,-7-10 1-16,-11-13-6 15,0-9 0-15</inkml:trace>
  <inkml:trace contextRef="#ctx0" brushRef="#br0" timeOffset="26001.37">17392 5484 43 0,'-4'35'21'0,"4"-39"-8"0,4 11 22 0,-4-4-32 15,0 6 0-15,0-15 3 16,0 0 1-16,0-22-8 15,0-13 1-15,0-22 5 16,3-12 0-16,-3-19-2 16,0-10 0-16,0-18-2 15,4 6 1-15,7 6-2 16,6 0 1-16,15 10-1 16,3 6 1-16,-7 12-1 15,-3 26 1-15,-4 22-2 16,-3 18 1-16,-4 19-4 15,-7 28 0-15,-3 4-4 16,-8 21 1-16,-10 4-7 16,-7 3 1-16,-7-4-5 15,-4 1 0-15</inkml:trace>
  <inkml:trace contextRef="#ctx0" brushRef="#br0" timeOffset="26437.49">17074 5243 60 0,'11'12'30'0,"38"-12"-31"0,-27 0 58 16,9 0-56-16,8 3 1 15,-4 0-1-15,4 4 1 16,7 2-5-16,7 7 0 16,3-7-4-16,-3 4 1 15,-3-7-8-15,-4 0 1 0,-1-3-5 16,-2 1 0-16,-4-4 3 15,-8 0 0-15,-2-4 6 16,-8-2 1-16,-4 3 7 16,-6 3 1-16,-4 0 6 15,-3 3 0-15,-4 0 1 16,-4 0 1-16,-3 4-2 16,-4-1 1-16,1 7-2 15,-4 2 1-15,-4 1-3 16,-3 15 0-16,3-9-1 15,1 10 0-15,3 5-1 16,3 4 0-16,7-3-1 16,8-13 1-16,7-6 0 15,3-13 0-15,0-12 1 16,3-10 0-16,1-3 1 16,0 10 0-16,-1-16-7 0,1-1 1 15,-4-5-9-15,-7 3 1 16</inkml:trace>
  <inkml:trace contextRef="#ctx0" brushRef="#br0" timeOffset="26751.99">18034 5534 44 0,'0'0'22'0,"11"7"-19"0,-11-7 35 0,0 0-36 16,0 0 1-16,0-16 2 16,0 3 1-16,0-5-6 15,3-1 0-15,4 0 4 16,7 3 1-16,7 1-2 15,8 2 1-15,6 0-5 16,4-2 1-16,-7 2-7 16,-4 1 0-16,-7-4-11 15,-11 10 0-15</inkml:trace>
  <inkml:trace contextRef="#ctx0" brushRef="#br0" timeOffset="28342.88">20232 5155 30 0,'28'6'15'0,"-10"-9"-1"16,-15 6 16-16,1-3-26 0,-4 0 1 15,0 0 1-15,-4-3 1 31,-24 9-8-31,3 7 0 16,-3 9 5 0,0-3 1-16,-4 3-4 0,0 3 1 15,4 3-2-15,0-9 0 16,7 6-3-16,7 3 1 16,7-12-2-16,10-1 1 15,11-8 0-15,7-4 0 16,1-3 1-16,2-3 0 15,4-7 1-15,-3 4 0 0,0-3 0 16,-4-1 1-16,0 1-1 16,-3-1 1-16,-1 10 0 15,1 0 0-15,-4 10-1 16,0-1 1-16,0 4 2 16,1 9 0-16,-5 6 0 15,1-3 0-15,-4 3 0 16,0 0 1-16,0-3 0 15,0-3 1-15,4-9-2 16,3-10 1-16,3-12 0 16,8-1 1-16,3-12-1 15,7-18 1-15,1-8-1 16,3-14 0-16,-8-10-2 16,1-13 0-16,-7-12-1 15,-1-16 0-15,-6 9-1 16,-7 1 0-16,-8 6 0 15,-3 6 0-15,0 12 0 0,-7 17 1 16,4 8-1-16,-1 23 0 16,-3 18 0-16,-4 20 1 15,-3 21-1-15,-3 16 0 16,-4 19 1-16,6 9 0 16,1 9 0-16,7 7 0 15,4-3 0-15,6-4 0 16,1-2 0-16,6-4 1 15,1-9-1-15,3-13 0 16,0-18 0-16,-3-14 1 16,10-5-1-16,7-16 0 0,7-12-1 15,4-10 1-15,4-19 0 16,2-9 0-16,-2-22 0 16,3-16 0-16,-4-3-1 15,-7-19 1-15,-7-6 0 16,-6 6 0-16,-5-3-1 15,-3 19 1-15,-10 10-1 16,-8 18 1-16,-6 16 0 16,-8 25 0-16,-7 15-1 15,-3 29 1-15,-4 28 0 16,1 35 0-16,-5 30 0 16,12 33 0-16,3 18 0 15,10 16 0-15,15-13-1 16,10-16 0-16,14-43-6 15,14-29 1-15,1-31-10 0,-12-31 1 16</inkml:trace>
  <inkml:trace contextRef="#ctx0" brushRef="#br0" timeOffset="28913.42">23128 3988 37 0,'0'19'18'0,"-18"3"-10"0,11-16 22 16,-7 16-26-16,-10 3 0 15,-8 10 2-15,7 28 1 16,-3 15-9-16,-11 22 1 15,4 23 5-15,0 2 0 16,3 1-3-16,7-20 1 16,8-15-2-16,2-19 1 0,15-12-3 15,7-35 1-15,4-13-4 16,0-8 0-16,-1-14-11 16,-3-12 1-16</inkml:trace>
  <inkml:trace contextRef="#ctx0" brushRef="#br0" timeOffset="29123.73">22387 4995 73 0,'11'16'36'0,"38"-10"-45"15,-28-6 67-15,22-10-58 16,24 1 0-16,3 6-2 15,15 0 0-15,10 3-3 0,1-3 1 16,-1 0-10-16,-14 9 1 16,-21 3-7-16,-14 7 1 15</inkml:trace>
  <inkml:trace contextRef="#ctx0" brushRef="#br0" timeOffset="29303.53">23555 5277 65 0,'25'38'32'0,"-1"-16"-34"0,-13-22 60 0,0-3-59 16,-1 3 0-16,4-7-12 16,-3-2 1-16,-4 3 0 15,-7-4 0-15</inkml:trace>
  <inkml:trace contextRef="#ctx0" brushRef="#br0" timeOffset="34000.96">3380 7008 49 0,'28'3'24'0,"4"7"-11"16,-25-7 25-16,3 9-37 16,-10 4 1-16,4 3 1 15,-4 6 0-15,-4 0-3 0,-6 16 1 16,3 6 2-16,-4 3 0 15,0 3-1-15,1 1 1 16,-1-7-2-16,1 0 1 16,10-13-2-16,-7-6 1 15,7-3-1-15,7-9 0 16,3-6-2-16,1-7 1 16,-1 0-1-16,5-3 0 15,2 3 0-15,1-3 0 16,3 0-1-16,-3 6 1 15,3 4 1-15,0-4 0 0,-3 3 0 16,-8 7 1-16,15 6 0 16,0 3 0-16,6-3 0 15,-2-6 1-15,9-7 1 16,-6-3 0-16,-4-9 1 16,4-16 0-16,-4-6 0 15,-3-12 1-15,0-7-1 16,-4-3 0-16,0-7-1 15,-10-2 0-15,6 3-6 16,-6 9 1-16,-1 3-13 16,1 13 1-16,0 6-5 15,-1 9 0-15</inkml:trace>
  <inkml:trace contextRef="#ctx0" brushRef="#br0" timeOffset="34424.25">4244 7598 52 0,'11'0'26'0,"-1"9"-27"0,-10-9 46 16,-7 0-45-16,4-6 1 15,-8 3 0-15,0-4 1 16,4 7-2-16,-3-3 0 15,-1 3 1-15,1 3 1 16,-1 4-1-16,4 5 0 0,0 4-1 16,3 0 1-16,4 2-1 15,0-2 0-15,4 3-1 16,-1-7 1-16,8 1-1 16,0-7 1-16,10 0 0 15,-11-2 0-15,8-4 0 16,-7 0 0-16,-1 0 0 15,1 0 0-15,-4 6-1 16,3 0 1-16,-6 0-1 16,3-2 1-16,-4-1-2 15,4 3 0-15,4 3-3 16,3-2 0-16,0-1-10 16,0-3 1-16,4 0-2 15,0-3 1-15</inkml:trace>
  <inkml:trace contextRef="#ctx0" brushRef="#br0" timeOffset="34977.06">4547 7720 46 0,'14'6'23'0,"1"19"-27"0,-8-22 46 16,-4 1-42-16,-3-4 1 15,7 0 0-15,-7 0 0 16,0 0-2-16,0 0 1 15,4-4 0-15,3-2 0 16,-4-10 0-16,4 4 0 0,4 3-1 16,7-1 1-16,-8 1-1 15,4 6 0-15,-3 6 0 16,-4 0 1-16,3 3-1 16,1 4 1-16,7 2-1 15,-8 1 0-15,8 5 1 16,-4-2 0-16,4 0 0 15,3-1 0-15,0-5 0 16,7-4 0-16,0-3 0 16,11-9 1-16,-7-3-2 15,0-1 1-15,3-9 0 16,0-12 1-16,1-13 0 16,-5-15 1-16,-2-10 0 15,-5-10 1-15,-10-27 0 16,-3-4 1-16,-8 9-2 15,-6 1 1-15,-8 9-2 16,-3 19 0-16,0 16-1 0,-7 9 0 16,-4 25 0-16,1 28 1 15,2 22-1-15,5 29 0 16,6 24 0-16,1 26 1 16,10 18-1-16,0 4 1 15,10-20-3-15,-6-18 0 16,3-25-4-16,3-22 0 15,-10-19-9-15,0-25 1 16,-10-12-2-16,-8-10 0 0</inkml:trace>
  <inkml:trace contextRef="#ctx0" brushRef="#br0" timeOffset="35174.1">4741 7384 42 0,'-7'16'21'0,"28"66"-13"0,-3-67 41 16,3 4-40-16,11 0 1 0,7-10 4 15,17-9 0-15,8-6-20 16,3-22 1-16,14 0 10 16,0-4 0-16,-7-2-12 15,-14 9 0-15,-14 9-15 16,-11 7 1-16</inkml:trace>
  <inkml:trace contextRef="#ctx0" brushRef="#br0" timeOffset="73443.45">7712 6773 34 0,'0'19'17'0,"0"9"-6"16,0-28 17-16,3 6-26 16,-3 7 0-16,0 9 5 15,0 0 1-15,0 9-7 16,0 10 0-16,-3 12 6 16,3 7 0-16,-4 9-2 15,1-3 1-15,-4-7-3 0,3-9 1 16,1-9-3-16,3-10 0 15,-7-9-1-15,3-12 0 16,4-16 0-16,0-1 0 16,-11-8 0-16,-3-7 0 15,0-3-1-15,-14 3 0 16,0 3-1-16,7 6 1 16,-8 7 0-16,-6 12 0 15,-4 10-1-15,0 0 1 16,-3 12 1-16,7 6 0 15,7 7 1-15,6 6 0 16,12 0 1-16,10 0 1 0,10-6 1 16,15-10 0-16,7-12 0 15,-4-16 0-15,11-12-1 16,-4-4 0-16,0-2-2 16,1-4 0-16,3 3-10 15,-4 4 1-15,0 2-13 16,0-2 0-16</inkml:trace>
  <inkml:trace contextRef="#ctx0" brushRef="#br0" timeOffset="74104.11">8029 6883 43 0,'7'22'21'0,"11"6"-15"16,-22-19 22-16,8 7-24 0,-4 9 1 16,0 16 1-16,0 12 1 15,0 16-10-15,-4 0 1 16,4 3 5-16,-3-3 1 16,3-15-3-16,-4-4 0 15,4-16-2-15,0-15 0 16,4-19-4-16,3-16 1 0,4-9-9 15,-4-16 0 1,0-2-3-16,-7-11 1 16</inkml:trace>
  <inkml:trace contextRef="#ctx0" brushRef="#br0" timeOffset="74419.27">7997 6851 35 0,'0'-3'17'0,"11"-9"-10"0,-7 9 31 0,-4 3-33 15,7 0 0-15,3-4 2 16,-3 4 0-16,7-3-9 16,1 3 0-16,2 0 7 15,11 0 0-15,4 0-2 16,14 3 0-16,3 16 0 16,11 0 1-16,0 0-2 15,0 3 1-15,-10 0-1 16,-12-3 1-16,-2 6-3 15,-12 6 1-15,-9 13-1 16,-15-3 0-16,-4 15-1 0,-21 1 0 16,-17 8-2-16,-7-5 0 15,-15-7-4-15,1-9 1 16,6-6-11-16,4-16 1 16,11-16-2-16,3-3 0 15</inkml:trace>
  <inkml:trace contextRef="#ctx0" brushRef="#br0" timeOffset="75155.31">7098 7939 41 0,'-25'0'20'0,"32"10"-14"0,-7-10 37 0,7-3-37 16,4 3 0-16,3 0 4 16,11 0 1-16,21-7-13 15,14-5 0-15,14-4 9 16,28-3 1-16,28-3-4 15,5-3 1-15,9 3-3 16,11 4 1-16,-17-4-4 16,-29 6 1-16,-13 7-4 0,-15 2 0 15,-21-2-7-15,-18 9 1 16,-14 6-11-16,-24 7 0 16</inkml:trace>
  <inkml:trace contextRef="#ctx0" brushRef="#br0" timeOffset="75679.73">7959 7949 46 0,'0'3'23'0,"-29"22"-15"0,22-12 30 0,4 5-36 16,-8 8 0-16,-10 14 2 16,3 10 1-16,1 10-5 15,-1 9 0-15,1-13 4 16,2 4 1-16,5-10-2 16,6-12 0-16,-6-7-1 15,6-9 1-15,1-9-2 16,-1-10 0-16,4-6-2 15,-3 3 1-15,-4-7-1 16,0-5 1-16,-4-4-1 0,-14-3 1 16,1 1-2-16,-8 2 1 15,-3 0-1 1,6 10 0-16,5 3 1 16,-8 9 0-16,4 10 0 0,-4 3 0 15,4 9 2-15,-4 6 0 16,0 10 1-16,11 3 0 31,25 16 0-31,13-19 1 16,11-10-1-16,11-15 1 15,18-9-2-15,-8-10 0 16,11-7-5-16,0-5 1 16,0-7-15-16,0-6 1 0,-18-6-2 15,4-10 0-15</inkml:trace>
  <inkml:trace contextRef="#ctx0" brushRef="#br0" timeOffset="76009.58">8393 8140 39 0,'3'6'19'0,"-24"-9"-11"15,14 0 31-15,0 0-35 16,-4 0 0-16,1 6 4 16,-1 0 0-16,1 7-9 15,-1 2 1-15,0 10 6 0,-3 3 1 16,4 3-3-16,-4 13 1 16,-4 3-3-16,0 9 1 15,4 4-2-15,7 9 0 16,4-4-1-16,3-2 0 15,7-13-3-15,0-13 0 16,3-12-4-16,4-12 1 16,0-16-14-16,1-7 1 15,-1-6-1-15,3-9 1 16</inkml:trace>
  <inkml:trace contextRef="#ctx0" brushRef="#br0" timeOffset="76208.11">8012 8491 73 0,'7'16'36'0,"-7"-19"-45"0,10 0 77 0,11 3-68 16,22-7 1-16,6-8 0 16,22-10 0-16,6-3-5 15,-10-4 1-15,0 1-7 16,-10-1 0-16,-11 10-11 15,-8 4 0-15</inkml:trace>
  <inkml:trace contextRef="#ctx0" brushRef="#br0" timeOffset="77316.5">9349 7704 56 0,'3'19'28'0,"-3"-25"-24"16,0 9 42-16,4 0-43 16,3-6 0-16,7-3 1 15,11-4 0-15,17-2-6 16,4-7 1-16,0 0 0 16,7 3 1-16,-1 4-8 15,1 2 1-15,-14 7-12 16,-11 3 1-16</inkml:trace>
  <inkml:trace contextRef="#ctx0" brushRef="#br0" timeOffset="77514.03">9264 8034 60 0,'0'21'30'0,"39"-21"-31"0,-25-9 48 16,7-3-47-16,14-4 1 15,11-3-2-15,11 6 0 16,-4-5-4-16,7 2 1 16,7-3-12-16,-4 0 1 15,-3-6-2-15,0 0 0 16</inkml:trace>
  <inkml:trace contextRef="#ctx0" brushRef="#br0" timeOffset="77947.89">10308 7090 55 0,'25'3'27'0,"10"-19"-31"0,-17 10 56 0,10-4-49 15,7-2 1-15,15-1 1 16,6 1 0-16,-3 2-6 16,7 1 0-16,0 3 4 15,0 9 1-15,-11 3-3 16,-10 4 1-16,-14 11-2 16,-8 11 0-16,-17 2-1 15,-14 13 1-15,-7 0-1 16,0 4 0-16,-7 2 0 0,-4 3 0 15,-3-2 1-15,-4 5 0 16,-3-2 0-16,-1-10 0 16,5 0 0-16,6-3 0 15,7-4-1-15,4 1 0 16,3-6-2-16,8-1 0 16,6-6-4-16,11-6 0 15,7-9-10-15,4-4 0 0,-4 1-1 16,0-4 1-16</inkml:trace>
  <inkml:trace contextRef="#ctx0" brushRef="#br0" timeOffset="78203.47">10552 8416 75 0,'0'41'37'0,"-4"-13"-47"16,4-25 80-16,0 0-70 16,0 0 1-16,4 1-2 0,-4-1 1 15,0-3-7 1,3-3 1-16,1-7-16 0,-4-5 1 15</inkml:trace>
  <inkml:trace contextRef="#ctx0" brushRef="#br0" timeOffset="80437.86">12171 7171 28 0,'14'0'14'0,"11"10"2"0,-18-14 14 0,-7 4-23 15,3 0 1-15,-3 0 3 16,-3 0 0-16,-4 0-13 16,-7 4 0-16,-4-1 9 15,0 0 0-15,-6 0-3 16,-1 0 0-16,0 0-1 15,0 7 0-15,8 2-2 16,-4 10 0-16,7 6-1 16,3 7 1-16,4 9-4 15,10-3 0-15,8-7-2 16,14 1 0-16,6-14-3 16,12-8 1-16,6-13-11 15,1-16 1-15,-8-6 1 16,7-9 1-16</inkml:trace>
  <inkml:trace contextRef="#ctx0" brushRef="#br0" timeOffset="80829.72">12510 7278 34 0,'17'50'17'0,"-10"-3"-17"0,-7-31 31 15,0 3-30-15,0-1 1 16,0 4 1-16,-3-6 1 15,3 0-4-15,0-7 1 16,0 0 2-16,0-2 0 16,0-4-1-16,0-3 1 0,7-6-2 15,0-4 1-15,3-6-2 16,4-5 1-16,1 2-1 16,2 0 0-16,1-3 0 15,3 0 0-15,0 0 0 16,0 6 1-16,1 4 0 15,-1 6 0-15,-4 2 0 16,-3 8 1-16,1 2-1 16,-1 3 1-16,-4 4 0 15,1-7 0-15,-1 7-1 16,-3 2 0-16,1 1 0 16,-1 3 0-16,0 0-3 15,-4 3 0-15,4-7-9 16,0-2 0-16,-7-13-5 15,0 0 1-15</inkml:trace>
  <inkml:trace contextRef="#ctx0" brushRef="#br0" timeOffset="81745.6">12859 7384 28 0,'7'-3'14'0,"-7"13"-2"15,0-7 17-15,0 6-27 16,-4-2 1-16,1 2 2 16,-1 0 0-16,1-2-6 15,-1 2 1-15,4-6 4 16,0-3 0-16,7-12-2 15,4-1 1-15,3 1-1 16,4-7 0-16,3-6-1 16,-7-4 0-16,3 4-1 15,-2 3 1-15,2 4 0 16,1 5 0-16,-4 4-1 0,0 2 1 16,-3 14 0-16,-4 8 0 15,-4 7-1-15,1 3 1 16,-4 10-1-16,0-1 1 15,0-5-4-15,3-4 0 16,1-3-7-16,3-13 0 16,3-9-6-16,5-6 1 15</inkml:trace>
  <inkml:trace contextRef="#ctx0" brushRef="#br0" timeOffset="82106.87">13917 6748 48 0,'18'6'24'0,"-25"13"-20"0,-4-10 43 0,1 4-44 16,-12 12 0-16,-9 16 3 15,-12 12 1-15,-10 16-8 16,-3 19 0-16,-22 22 5 16,-13 12 0-16,-12 13-2 15,-3-4 1-15,11 1-2 0,0 3 0 16,3-16 0-16,11-6 0 16,7-16-1-16,18-22 0 15,10-9-3-15,14-12 0 16,11-10-4-16,14-22 0 15,17-7-7-15,19-24 1 16,13-16-7-16,-3-19 1 16</inkml:trace>
  <inkml:trace contextRef="#ctx0" brushRef="#br0" timeOffset="82690.75">13307 7999 58 0,'-14'50'29'0,"-7"-22"-33"0,17-24 53 0,0-1-47 16,1 0 1-16,-1-3 2 16,1-3 1-16,6-7-7 15,8-5 0-15,3-10 4 16,4 6 0-16,-4 0-2 15,3-3 0-15,1 0-1 16,-4 0 0-16,0 3-1 16,0 7 0-16,-3 2-1 0,3 7 1 15,0 6 0 1,-3 7 0-16,-1-1 0 0,1 1 0 16,-4-1 1-16,0 3 0 15,-3 1 0-15,-1 0 0 16,1-4-1-16,-4 0 1 15,3 1 0-15,1-4 0 16,-1 0 0-16,4-3 0 16,0-3 0-16,0-3 0 15,-3-3-1-15,0 0 1 16,3-4-1-16,0 1 1 16,0 3 0-16,0 3 0 0,3-1 0 15,1 1 0-15,-1 0 1 16,1 6 1-16,0-3-1 15,-4 7 1-15,0 5-1 16,-4 4 0-16,4 3 0 16,0-1 1-16,0 1-2 15,1-3 0-15,2-4-1 16,1 4 1-16,3-10-5 16,0 1 1-16,4-7-9 15,-1-3 1-15,4-7-7 16,1-2 0-16</inkml:trace>
  <inkml:trace contextRef="#ctx0" brushRef="#br0" timeOffset="82891.28">14012 7965 40 0,'11'21'20'0,"-8"42"-13"0,-3-53 29 15,0 2-35-15,0-2 1 16,0-1 0-16,-3-6 0 15,-1-3-3-15,1-3 0 16,-1-6-5-16,1-7 1 16,-1-6-9-16,1-3 1 15</inkml:trace>
  <inkml:trace contextRef="#ctx0" brushRef="#br0" timeOffset="83037.35">13825 7707 49 0,'18'44'24'0,"10"-31"-19"0,-17-10 41 16,-1 0-46-16,5-3 0 0,6 0-1 15,0-3 0-15,0 3-5 16,4-6 1-16,-4 3-11 16,-7-1 1-16</inkml:trace>
  <inkml:trace contextRef="#ctx0" brushRef="#br0" timeOffset="83381.11">14157 7999 34 0,'18'60'17'0,"-4"-29"-13"16,-11-28 18-16,1 0-21 0,-1 0 0 15,1-3 1-15,3-6 1 16,3-6-3-16,1-10 0 15,3 3 1-15,0-13 1 16,0-5-1-16,1-4 1 16,-1 7-2-16,0 2 1 15,0 4-1-15,0 12 1 16,4 7 0-16,-1 6 1 16,1 12 1-16,3 13 0 15,4 0 0-15,-1 6 1 16,1 4 0-16,0-1 1 0,0 0-2 15,-1-6 0-15,1-3-2 16,7 0 0-16,-1-3-7 16,-2-9 1-16,-8-4-11 15,-11-6 1-15</inkml:trace>
  <inkml:trace contextRef="#ctx0" brushRef="#br0" timeOffset="90557.13">16662 7667 35 0,'0'9'17'16,"3"10"-3"-16,1-16 18 0,-4 3-27 15,0 7 0-15,0 2 2 16,0 14 0-16,-4 2-9 16,1 4 1-16,-1 12 6 15,4 3 0-15,4 0-2 16,3 0 1-16,3 0-1 15,4-9 0-15,4-10-1 16,3-15 1-16,0-13-1 16,1-9 0-16,2-7-2 15,1-2 1-15,3-7-2 16,0 0 1-16,1 6 0 16,2 0 0-16,-6 10-1 0,-4 9 1 15,0 10 0-15,-3 6 0 16,0 6 0-16,-4 3 0 15,3-3 0-15,5-3 0 16,6-6 0-16,4-10 0 16,-1-9 1-16,1-13 1 15,-4-6-1-15,-3-6 1 16,-4-10-2-16,-3 1 0 16,-1-13-7-16,-2-4 0 15,-5 4-13-15,-3-13 0 16</inkml:trace>
  <inkml:trace contextRef="#ctx0" brushRef="#br0" timeOffset="91144.48">17642 7061 48 0,'11'88'24'15,"-11"44"-19"-15,-4-91 29 0,1 18-32 16,-8 26 1-16,4-7-1 16,-3 1 1-16,-1-7-4 15,1-16 1-15,3-15 3 16,3-6 1-16,8-13-2 16,-1-7 1-16,4-9-1 15,4-9 0-15,-1-6-3 16,1-4 1-16,3-2-2 15,0 2 0-15,0 4-1 0,-3-1 0 16,-1 4 1-16,1 12 1 16,0 13 1-16,-4 6 0 15,3-6 0-15,4 3 1 16,0 0 0-16,4 0 1 16,3-3 1-16,4-10 0 15,0-3 0-15,-4-6 1 16,3-3-1-16,1 0 0 15,7 3-2-15,-7-9 1 16,-4-7-3-16,-4-9 1 16,-3-3-2-16,-3 0 1 0,-7-10-2 15,-4 7 1-15,0 2 0 16,-4 7 0-16,1 13 0 16,-1 15 0-16,0 10 1 15,1 9 0-15,-1 9 1 16,1 1 1-16,3 6-1 15,0-4 0-15,7-5-1 16,7-7 1-16,7-10-4 16,4-5 1-16,3-10-6 15,0-13 0-15,1 7-7 16,-1-6 0-16</inkml:trace>
  <inkml:trace contextRef="#ctx0" brushRef="#br0" timeOffset="91442.33">18348 7939 27 0,'4'19'13'16,"3"19"-2"-16,-4-32 14 0,1 0-22 0,3-2 0 15,0-8 1-15,0-5 1 16,0-4-7-16,3 4 1 16,-3 3 3-16,4-7 1 15,3-2-2-15,-3-4 0 16,-1-3 0-16,1 0 1 15,-4 3 0-15,0 3 0 0,4 7 1 16,6 6 1-16,4 9 0 16,-3 7 0-16,3 5-1 15,0 4 0-15,1 10-2 16,2-1 1-16,-3 0-5 16,4-9 0-16,0-3-11 15,7-6 0-15,-1-19-2 16,1-7 1-16</inkml:trace>
  <inkml:trace contextRef="#ctx0" brushRef="#br0" timeOffset="94356.78">20468 7008 52 0,'0'85'26'0,"11"-70"-13"0,-4 1 26 15,0 25-36-15,-4 9 1 16,1 19 0-16,-1 16 1 0,1 3-7 16,-4-7 1-1,0-12 3-15,0-16 0 16,-4-15-2-16,4-25 0 0,0-20-2 15,0-21 1 1,0-19-3-16,0-9 0 0,0-20 0 16,-3-5 0-16,-4-4-1 15,-4 0 1-15,1 4-1 16,-1 6 0-16,4 18 2 16,0 10 1-16,3 10 1 15,4 8 0-15,8 7 2 16,2 10 0-16,8-4 3 15,3 7 0-15,4 9 2 16,6 6 0-16,1 3 0 16,7 7 1-16,21 9-1 15,10 10 1-15,12 9-2 16,-5-1 0-16,-6 5-2 16,-18 11 0-16,-22 1-2 15,-16 12 1-15,-23 9-3 0,-16 13 1 16,-11-12-3-16,-15-10 0 15,-6-12-5-15,13-16 0 16,8-13-13-16,3-19 1 16</inkml:trace>
  <inkml:trace contextRef="#ctx0" brushRef="#br0" timeOffset="94701.68">21438 7224 63 0,'-7'19'31'0,"7"-3"-27"16,0-16 47-16,7 3-50 15,11-3 0-15,10-3 1 16,11-3 0-16,10-1-3 16,1-2 0-16,-11 6-1 15,-11-3 0-15,-4 2-6 16,-6 4 0-16,-7 7-12 0,-18 5 1 15</inkml:trace>
  <inkml:trace contextRef="#ctx0" brushRef="#br0" timeOffset="94880.98">21385 7573 69 0,'0'22'34'0,"50"-13"-31"0,-33-9 58 15,12 0-59-15,13-6 0 16,11-4 0-16,-7-2 0 15,7-1-4-15,0-6 1 0,-11 7-4 16,-10-1 0-16,-15 10-17 16,-17-3 0-16</inkml:trace>
  <inkml:trace contextRef="#ctx0" brushRef="#br0" timeOffset="100991.9">22363 6779 40 0,'0'0'20'0,"-4"-6"-11"16,8 0 21-16,-1-1-25 15,4 1 0-15,4-3 3 16,6-1 1-16,5-2-10 15,13-4 0-15,11 0 7 16,14 10 0-16,7 0-3 16,-7 12 1-16,-4 19-2 15,-6 10 1-15,-12 9-3 16,-13 9 1-16,-14 7-1 16,-8 2 0-16,-17 10 0 0,-21 4 0 15,-18-7 0-15,-7-10 0 16,-4-2-1-16,1-7 0 15,13-9 0-15,8-10 0 16,7-6 0-16,7-16 0 16,10-9-1-16,7-9 1 15,1-7 0-15,13 7 0 16,11 0 1-16,15 5 1 16,6 1 0-16,7 10 0 15,8 11 1-15,6 7 0 0,4 4 0 16,-11-1 0-16,4 0-3 15,7 0 0-15,-3-6-7 16,-4-6 0-16,-14-7-11 16,-8-6 0-16</inkml:trace>
  <inkml:trace contextRef="#ctx0" brushRef="#br0" timeOffset="101576.8">24186 7127 26 0,'8'7'13'0,"-8"-4"11"0,0-3 6 0,0 0-24 16,-4 0 0-16,-3-3 5 16,-7 3 0-16,-7 0-13 15,-1 0 1-15,-2 0 8 16,6 3 1-16,1 9-3 15,-1 1 0-15,0 2-2 16,1 11 0-16,-1 8-1 16,0-3 0-16,4 4-1 15,4 3 1-15,6-1-1 16,8-5 0-16,6-4-1 16,1-6 0-16,10-7-4 15,7-5 1-15,7-10-6 16,1-10 1-16,-5 1-13 15,1-7 1-15</inkml:trace>
  <inkml:trace contextRef="#ctx0" brushRef="#br0" timeOffset="102087.65">24398 7356 48 0,'25'25'24'0,"-8"-9"-17"0,-13-13 32 0,3 7-38 15,-7 2 1 1,0-3 0-16,0-2 1 0,0-1-4 31,4-19 1-31,3 1 1 0,0-1 0 0,3-2 0 16,1-7 0-16,-1 0-1 16,1 3 0-16,0 3 0 15,-1 10 1-15,-3 9-1 16,0 10 0-16,-3 2 0 15,-1 1 0-15,-3 3 0 16,0-3 1-16,0-7-2 16,0-3 1-16,0-3 0 15,0-3 0-15,7-6-1 16,4 6 1-16,0-6 0 16,3 0 0-16,-4-4 0 15,1-2 0-15,3-4-1 16,0-6 1-16,0 0 0 15,4 3 0-15,-1 4 0 16,5 2 1-16,2 4-1 0,1 5 1 16,0 14 1-16,3 9 1 15,4 3-1-15,-1 6 1 16,-2 0-1-16,-1 3 1 16,4-5-2-16,-4-5 1 15,0-2-6-15,0-6 1 16,-3-4-12-16,-7-6 1 15,-8-3-5-15,-3 7 1 0</inkml:trace>
  <inkml:trace contextRef="#ctx0" brushRef="#br0" timeOffset="115162.74">3323 9968 35 0,'14'10'17'0,"7"40"-8"0,-10-31 18 16,0 9-23-16,-4-3 0 15,7 19 2-15,-7 3 1 16,3 19-8-16,-10 15 0 15,-7 10 5-15,4 6 1 16,-8-9-3-16,-6-6 0 16,6-7-2-16,4-15 1 15,3-16-5-15,-3-4 1 0,7-15-10 16,7-12 1-16,4-13-3 16,7-9 0-16</inkml:trace>
  <inkml:trace contextRef="#ctx0" brushRef="#br0" timeOffset="115751.52">3616 10712 28 0,'4'28'14'0,"-8"16"-6"16,8-35 21-16,-4 4-27 15,0 2 0-15,0-2 1 16,7-4 1-16,-14 1-5 15,14-4 0-15,-14 0 3 16,7-6 0-16,0 0-2 16,0-6 1-16,0-4-2 0,7-5 1 15,-7-1-2-15,3-3 1 16,4 4 0-16,4 2 0 16,-8 1 1-16,4 5 0 15,0 1 0-15,4 3 0 16,-8 9 0-16,5 0 0 15,2 4 0-15,-6-4 1 16,3 0-1-16,-4-3 1 16,4-3-1-16,0 4 0 15,4-1 0-15,-8-3 0 16,8 3 0-16,0 0 1 0,-4 0-1 16,3 3 0-16,1-2 0 15,-1-1 1-15,1-3-1 16,0-7 1-16,-1-2 0 15,4-4 0-15,-3 1 1 16,-1-4 0-16,1-3-1 16,7 1 1-16,-8 5 0 15,4 7 0-15,-3 6 0 16,0 6 0-16,3 0-1 16,-11 13 0-16,4 0-1 15,4 3 1-15,-11 0-1 16,3-3 0-16,4 0 0 15,-3-4 1-15,3-2-2 16,0-1 1-16,4-2-5 16,-1-1 0-16,4-6-9 15,4-6 0-15</inkml:trace>
  <inkml:trace contextRef="#ctx0" brushRef="#br0" timeOffset="116188.27">4237 10962 38 0,'10'41'19'0,"-2"28"-14"0,-8-56 25 15,0 9-29-15,0 0 0 0,0-4 0 16,0-2 0-1,-8-7-1-15,5-12 1 0,3-9 1 16,0-7 0-16,0-16-2 16,0 1 1-16,0-4-2 15,0-6 0-15,0 1-2 16,0-1 0-16,3 6-1 16,5 0 0-16,2 1 1 15,1 2 0-15,-1 1 2 16,11 12 1-16,8 9 3 15,-12 7 0-15,8 9 1 16,0 7 0-16,-15-4-1 16,1 3 1-16,-11 16-2 15,-18-3 0-15,-10 0-3 16,-4 0 1-16,0-3-4 0,1-6 0 16,6-4-8-1,11-3 0-15,-4-9-1 0,1-6 0 16</inkml:trace>
  <inkml:trace contextRef="#ctx0" brushRef="#br0" timeOffset="116440.49">4572 9884 41 0,'21'50'20'0,"-17"50"-17"0,-4-68 42 0,0 24-42 16,0 19 0-16,7 0 1 16,-7 4 1-16,10-1-7 15,-10-15 1-15,7-13 3 16,4-12 0-16,-7-10-3 16,6-3 1-16,1-6-6 15,-1-3 0-15,1-7-10 16,-4-9 1-16</inkml:trace>
  <inkml:trace contextRef="#ctx0" brushRef="#br0" timeOffset="116637.31">4837 10595 37 0,'10'44'18'0,"-10"-3"-13"0,-3-35 23 16,-1 1-27-16,1-1 1 15,-1 3-1-15,4-2 1 16,-7-7-4-16,7 0 1 16,0-7-4-16,7-8 0 15,-7-7-7-15,0-6 1 16</inkml:trace>
  <inkml:trace contextRef="#ctx0" brushRef="#br0" timeOffset="117011.84">4784 10385 25 0,'17'22'12'0,"15"0"-7"0,-21-19 15 16,6 1-19-16,4-1 0 0,8 0 1 15,2-3 0-15,8 0-4 16,-3-6 1-16,9 2 1 16,-6 1 0-16,0 0-1 15,-7-3 0-15,-4 0 2 16,-7 2 0-16,-3-2 2 15,3 0 0-15,-10 3 0 16,-8 3 0-16,-3 0 0 16,0 9 0-16,0 7-2 15,-3 9 1-15,-8-3-2 16,0 0 1-16,-6 9-1 16,-4 4 1-16,3 2 0 0,4-8 0 15,7 2 0-15,7 0 0 31,17-6-1-31,5-6 1 16,-12-13-4-16,8-2 1 16,3-8-8-16,0-2 1 15,7-13-3-15,-7-3 0 16</inkml:trace>
  <inkml:trace contextRef="#ctx0" brushRef="#br0" timeOffset="117192.01">5577 10508 28 0,'15'34'14'0,"-8"4"-7"16,-7-26 25-16,0 4-31 15,0 3 0-15,0-3-1 16,0-1 1-16,0-2-2 16,0-4 1-16,0-3-4 15,0-6 1-15,0-9-8 16,0-10 1-16</inkml:trace>
  <inkml:trace contextRef="#ctx0" brushRef="#br0" timeOffset="117360.37">5599 10109 17 0,'14'-18'8'0,"10"-29"-5"0,-13 34 5 0,0-3-9 0,3-9 1 15,0-6-8-15,7-4 1 16,-7-8 6-16,4-8 1 16</inkml:trace>
  <inkml:trace contextRef="#ctx0" brushRef="#br0" timeOffset="117613.53">5987 9347 12 0,'38'44'6'0,"-6"19"1"0,-32-38 10 0,0 3-15 16,0 16 1-16,-7 10 3 15,4 11 1-15,3 11-7 16,-7 24 1-16,3 4 5 16,8 2 1-16,-4 7-2 15,7-10 0-15,-7-12-3 16,0-9 1-16,0-22-7 15,0-13 1-15,0-13-8 16,0-6 1-16,-7-12-2 16,3-13 1-16</inkml:trace>
  <inkml:trace contextRef="#ctx0" brushRef="#br0" timeOffset="117808.74">5842 10439 52 0,'28'3'26'0,"15"-50"-28"0,-26 31 57 15,15-6-52-15,14-9 0 16,7-1-1-16,14-5 0 16,-18 2-10-16,1 7 1 15,-19 9-9-15,-2 13 0 16</inkml:trace>
  <inkml:trace contextRef="#ctx0" brushRef="#br0" timeOffset="118483.95">3627 11452 44 0,'3'28'22'0,"15"22"-16"0,-8-25 27 0,-6 6-32 16,-1 20 1-16,1 2 1 16,-4 13 0-16,0 6-3 15,7 3 1-15,-7-6 2 16,0-16 0-16,-7-15-1 16,0-10 0-16,3-9 0 15,-6-13 0-15,-11-15-2 16,-8 0 1-16,-9-7-2 15,-1 3 1-15,-4 4-2 16,-2 3 1-16,-1 6-2 16,0 3 1-16,7 6 0 15,7 10 0-15,4 3 1 16,7 3 1-16,10 6 1 16,11 4 1-16,7 6 0 15,15-7 1-15,2-9-1 0,11-3 1 16,4 0-2-16,4-6 1 15,-1-7-7-15,4-6 0 16,-14 0-12-16,6-12 1 16</inkml:trace>
  <inkml:trace contextRef="#ctx0" brushRef="#br0" timeOffset="118842.65">3955 12408 41 0,'14'34'20'0,"-7"-15"-19"0,-7-19 23 0,0-9-25 16,0-1 0-16,-7-11-5 16,3-11 0-16,-3-5 1 15,4 5 1-15,-11-5-6 16,-1-4 1-16,-2-3 0 15,-4 6 0-15,3 4 3 16,4 9 1-16,3 3 9 16,11 6 0-16,0 7 4 15,4 2 1-15,13 1 2 16,-2 0 0-16,9 3 0 16,1 0 1-16,0-1-4 15,-1-2 0-15,-2 0-4 16,2 3 1-16,-3 3-7 0,-3-3 1 15,-4 6-13-15,4-6 0 16</inkml:trace>
  <inkml:trace contextRef="#ctx0" brushRef="#br0" timeOffset="119144.66">4343 12421 37 0,'31'25'18'0,"-20"-44"-12"0,-11 9 22 0,0-18-25 16,-11-9 1-16,-6-23 1 15,-4-9 0-15,-1-13-7 16,-6 1 0-16,7-10 5 16,0 0 0-16,3 3-2 15,8 13 1-15,-1 12-1 16,11 7 1-16,4 15-1 15,3 10 1-15,10 15-2 16,5 10 0-16,6 12-4 16,3 19 0-16,-6 0-10 15,0 13 1-15,-4 6-2 16,0-4 0-16</inkml:trace>
  <inkml:trace contextRef="#ctx0" brushRef="#br0" timeOffset="119323.54">4269 12254 54 0,'7'13'27'0,"24"-7"-28"0,-20-9 55 15,7-3-54-15,-1-4 0 16,4 1 0-16,8 0 0 16,-8-1-4-16,4-2 0 15,-1-7-10-15,1 3 1 16,-7-9-4-16,-1 0 1 15</inkml:trace>
  <inkml:trace contextRef="#ctx0" brushRef="#br0" timeOffset="119654.3">4833 12421 45 0,'4'0'22'0,"-1"-16"-20"0,1 6 41 0,-4-12-42 16,0-9 1-16,-4-19 1 15,-3-6 0-15,-4-17-4 16,1-2 0-16,-11-16 2 16,7-6 1-16,3 3-1 15,8 3 0-15,-8 3-1 16,11 10 1-16,3 18 0 15,15 16 0-15,3 13 0 0,18 6 0 16,-7 22-2 0,7 12 1-16,-1 10-4 0,-6 9 1 15,-4 10-9-15,-6 3 1 16,-5-1-5-16,-17 7 0 16</inkml:trace>
  <inkml:trace contextRef="#ctx0" brushRef="#br0" timeOffset="119851.76">4664 12160 53 0,'0'13'26'0,"28"-4"-19"0,-17-12 50 0,-1-6-54 16,18-1 0-16,18-9 2 16,11 1 0-16,10-4-7 15,-7 3 0-15,-11 0 1 16,-3 6 1-16,-7 4-10 15,-11 3 1-15,-10 6-12 16,-15-6 1-16</inkml:trace>
  <inkml:trace contextRef="#ctx0" brushRef="#br0" timeOffset="120569.21">5179 12392 48 0,'-7'19'24'0,"-4"-19"-13"0,11 0 33 16,4-6-40-16,3-4 0 15,3-5 1-15,8-7 0 16,-7-3-8-16,10-4 1 16,-14 11 3-16,7-4 0 15,-7-3-4-15,-4 3 1 16,-3-7-3-16,8 11 1 15,-8-1-3-15,-8 6 1 16,5 7 1-16,-4 9 0 16,3 10 1-16,4 2 1 0,-7 7 1 15,7 7 0-15,0 2 3 16,7 0 1-16,4-6-2 16,-8-6 1-16,5-3-4 15,-5-7 1-15,8 4-10 16,-1-10 1-16</inkml:trace>
  <inkml:trace contextRef="#ctx0" brushRef="#br0" timeOffset="120854.95">5468 12383 40 0,'14'28'20'0,"-7"-28"-16"16,-7-3 29-16,0 3-30 15,0-9 0-15,-7-7 1 16,4-6 1-16,-4-6-6 16,0 3 0-16,-4 0 3 15,0-4 1-15,8 4-1 0,-4 0 1 16,7 3 0-16,10 3 0 16,8 4 0-16,3 2 0 15,7 7-3-15,1 3 1 16,6 6-7-16,0 3 1 15,4 4-12-15,-7 2 0 16,-18-2-1-16,0-1 1 16</inkml:trace>
  <inkml:trace contextRef="#ctx0" brushRef="#br0" timeOffset="121168.31">5810 12405 49 0,'18'-3'24'0,"-8"6"-26"0,1-3 51 0,0-3-49 16,6-4 0-16,-3-2 1 15,8-4 0-15,-8-2-2 16,-4-1 1-16,-6 0 0 16,-4 1 0-16,-4-1-3 15,-3 4 0-15,4 2-2 16,-8 4 0-16,1 6 0 15,2 3 0-15,-2 6 1 16,3-2 0-16,3 11 2 16,4 1 1-16,0-6 1 15,11-4 0-15,-8 4-1 0,12-1 1 16,-5 4-4-16,1-3 1 16,3-4-8-16,3-3 1 15</inkml:trace>
  <inkml:trace contextRef="#ctx0" brushRef="#br0" timeOffset="121740.6">6167 12389 9 0,'21'0'4'0,"0"-9"11"0,-14 6-5 0,4-1-5 16,-8 1 0-16,4 0 3 15,-7 3 1-15,4 3-12 16,3 4 1-16,0-1 7 16,-4 3 0-16,4-6-3 15,4 1 1-15,-8-1-2 16,8-6 0-16,-4 3 0 16,4 0 0-16,-1-4-1 15,-3 4 0-15,4-3-1 16,-1 3 1-16,-6 7-3 15,0 2 0-15,3 0 0 16,0 7 0-16,0-3 0 16,3-4 1-16,1-6 2 15,10-3 1-15,-3-6 2 0,6-4 0 16,5-5 1-16,2-13 1 16,5-13-1-16,-1-9 0 15,0-16-2-15,-7-25 0 16,-3-10-1-16,-7-11 0 15,-15-11-1-15,-10 4 1 16,-7 0-1-16,0 12 0 16,-14 20 0-16,7 14 0 15,-8 23 1-15,8 22 1 16,4 34 0-16,-1 29 0 0,11 31-1 16,7 34 1-16,3 22 0 15,15 23 0-15,3-20-2 16,-10-9 1-16,3-28-4 15,0-22 0-15,-10-22-7 16,3-19 1-16,-7-19-4 16,-11-9 0-16</inkml:trace>
  <inkml:trace contextRef="#ctx0" brushRef="#br0" timeOffset="122039.84">6396 12050 44 0,'28'22'22'0,"25"-18"-21"16,-32-11 42-16,7-2-41 0,4-4 0 16,7-2 0-1,0-1 0-15,0 0-3 0,-4 4 0 16,0 2-2-16,-3 4 1 16,-4 3-2-16,0 3 0 15,-14 3-1-15,4 3 0 16,-7 4-1-16,-4 2 0 15,3 4 2-15,-6 9 0 16,3 6 1-16,0-2 0 16,-4-1 0-16,1-3 0 15,-4-6-1-15,0-7 1 16,0-5-1-16,0-4 1 16,0 0-5-16,0-9 1 0</inkml:trace>
  <inkml:trace contextRef="#ctx0" brushRef="#br0" timeOffset="122595.95">6914 12057 24 0,'8'28'12'0,"16"0"-7"16,-13-22 21-16,3 1-25 16,4-1 0-16,-1-3 1 15,4 0 1-15,8-6-3 16,-5 3 0-16,1-6 1 15,-4-4 1-15,-3 1-1 16,-1 3 1-16,-2 0-2 16,2-1 1-16,-10 7-2 15,4 3 0-15,-1 7-1 16,4 9 0-16,-3-1-1 0,0-2 1 16,-1 0-1-16,4-1 0 15,-3 1 2-15,0 3 0 16,-1-6 2-16,4-1 0 15,0-3 0-15,0 1 1 16,4-4-1-16,0-3 1 16,3-9-1-16,-7-7 1 15,0-12-1-15,7-22 1 16,-3-6 0-16,7-16 0 16,-4-16 0-16,-11-15 0 15,-3-10 0-15,-7-9 1 0,-10-6-3 16,-1-1 1-16,-6 10-1 15,-1 19 1-15,-3 15-1 16,-4 23 1-16,4 15 0 16,3 31 1-16,1 32 0 15,10 38 0-15,3 31-1 16,15 24 0-16,10 23 0 16,-4 9 1-16,-2-9-4 15,-1-16 1-15,-4-31-4 16,1-16 1-16,-1-25-8 15,-6-21 0-15,-8-23-1 16,-6-13 1-16</inkml:trace>
  <inkml:trace contextRef="#ctx0" brushRef="#br0" timeOffset="123166.27">7232 11956 46 0,'53'38'23'0,"21"-47"-27"0,-53 2 48 16,4 1-44-16,0-3 1 16,6-1-2-16,1 1 1 15,0-1-4-15,0 7 0 16,-1 0-4-16,1 3 1 16,-11 0-6-16,-7-3 1 0,0 6-1 15,-3 0 1-15,0 4 6 16,-8 2 0-16,1 7 8 15,3 3 0-15,0 6 6 16,-4 6 1-16,1 3 1 16,3-5 1-16,0-7-3 15,0-4 0-15,-4-2-5 16,5-3 1-16,-1-4-7 16,0-6 1-16,-4-9-7 15,1-7 1-15,-4-2-2 16,0-7 0-16,0 0 1 15,0 0 1-15,0-3 5 16,3 3 1-16,11 0 6 16,-3 3 0-16,0 7 3 15,6 5 0-15,4 7-1 16,-3 7 0-16,3-1-3 16,0 3 1-16,-3 1-2 0,0-1 0 15,-4 4-1-15,0-1 0 16,-4 4-1-16,1-4 1 15,3 4-2-15,-3 3 1 16,3-4-1-16,0-2 1 16,4-4-1-16,-4 1 1 15,3-4-2-15,1 4 0 16,0-7-3-16,-1 6 1 31</inkml:trace>
  <inkml:trace contextRef="#ctx0" brushRef="#br0" timeOffset="123571.1">8308 12330 12 0,'3'34'6'0,"5"-15"11"16,-8-19-5-16,3 3-9 15,4-6 1-15,0-3 3 16,4-4 0-16,-1-5-9 16,1-4 1-16,3 0 4 15,-3 3 1-15,6 1-2 16,-3 2 0-16,0 0-2 16,1 4 0-16,-1 3 0 0,3 0 1 15,1 2-1-15,-4 4 1 16,0 7-1-16,4 2 1 15,3 0 0-15,0 1 1 16,4-1 2-16,7 4 0 16,-8 2 0-16,8 4 1 15,7-6 0-15,3 6 0 16,4 6-1-16,0 0 1 16,3-3-5-16,-13-3 1 15,-5-4-6-15,-6-5 0 16,-7-7-10-16,-11-16 0 0</inkml:trace>
  <inkml:trace contextRef="#ctx0" brushRef="#br0" timeOffset="124052.67">9356 10627 52 0,'0'3'26'0,"0"-6"-29"0,0 3 42 0,0 0-38 15,0 0 0-15,0 0-1 16,0 0 0-16,3 3-10 16,4 0 0-16,4-3-4 15,3 0 0-15</inkml:trace>
  <inkml:trace contextRef="#ctx0" brushRef="#br0" timeOffset="124219.38">9483 11107 62 0,'17'3'31'0,"-13"-6"-43"0,-4 3 59 16,0-7-56-16,-4-8 1 15,-3-7-24-15,-3-16 1 16</inkml:trace>
  <inkml:trace contextRef="#ctx0" brushRef="#br0" timeOffset="125402.66">13321 9890 48 0,'18'41'24'0,"3"21"-11"15,-14-37 25-15,0 7-36 16,-4 18 1-16,8 22 4 16,3 13 1-16,0 18-9 15,4 7 1-15,-1 0 5 16,5 3 1-16,-5-13-1 16,-3-15 0-16,4-19-2 15,3-19 1-15,4-16-2 16,10-19 1-16,4-33-1 0,3-26 1 15,11-26-1 1,7-33 0-16,4-35-2 0,-1-13 1 16,8-15-7-16,-1 12 1 15,-10 28-11-15,-10 23 0 16,-8 15-7-16,0 25 0 16</inkml:trace>
  <inkml:trace contextRef="#ctx0" brushRef="#br0" timeOffset="125870.03">14630 10464 41 0,'0'-6'20'0,"3"-1"-11"0,-3 10 26 16,0-3-31-16,0 7 0 16,0-7 4-16,0 3 0 15,0-3-9-15,0 0 0 16,7-10 6-16,11-2 1 15,14-4-5-15,14-3 1 16,3 4-9-16,-3 2 1 16,-7 4-12-16,-15 2 0 0</inkml:trace>
  <inkml:trace contextRef="#ctx0" brushRef="#br0" timeOffset="126035.32">14549 10780 61 0,'-18'48'30'16,"29"-33"-25"-16,-4-18 50 0,7 3-53 16,3-6 0-16,15-4-1 15,17-2 0-15,15-7-9 16,10 6 0-16,0 1-11 16,-14-10 0-16</inkml:trace>
  <inkml:trace contextRef="#ctx0" brushRef="#br0" timeOffset="126694.97">16161 9598 55 0,'0'0'27'0,"-11"7"-24"15,8-1 37-15,-8 0-39 16,-3 10 1-16,-4 9 0 15,1 6 0-15,3 7-3 16,3-1 1-16,4-2 3 16,3 3 0-16,11-10-3 0,11-9 1 15,10-16-3-15,4-13 1 16,0-5-5-16,-4-7 1 16,-3-6-4-16,-4-4 0 15,0-2-1-15,-7 5 1 16,0-2 1-16,0 0 0 15,-3 6 6-15,-4 6 0 16,0 6 4-16,-3 16 1 0,-8 10 3 16,1 12 1-16,-4 13 1 15,3 12 0-15,-3 3-2 16,0 10 1-16,-4 0-4 16,1-7 1-16,-4-12-8 15,7-6 1-15,-1-7-12 16,5-12 0-16</inkml:trace>
  <inkml:trace contextRef="#ctx0" brushRef="#br0" timeOffset="126964.2">15709 10389 68 0,'21'31'34'0,"8"13"-35"15,-19-38 60-15,11-3-57 0,11 0 1 16,10-6 1-16,22-6 0 16,14-13-6-16,3-6 0 15,21-1 1-15,0-5 1 16,-10 3-9-16,-14 5 0 15,-22 11-13-15,-24 8 1 16</inkml:trace>
  <inkml:trace contextRef="#ctx0" brushRef="#br0" timeOffset="127430.17">15903 10696 64 0,'0'31'32'0,"28"-21"-27"0,-20-7 50 0,2-3-53 16,15 0 1-16,10-3 1 16,11-1 0-16,3-2-5 15,-6-3 1-15,-8-1 2 16,-3 4 0-16,-4 0-1 15,-10 0 0-15,-4 2-2 16,-7 8 1-16,-7 2-2 16,0 0 0-16,-4 0-1 0,1 4 1 15,-4 5-3-15,0 1 1 16,-4 3 1-16,4-3 0 16,3-1 1-16,4 4 0 15,7-3 1-15,4 3 0 16,0-1 3-16,-1 8 0 15,4 2 0-15,-3 3 0 16,-1-3-1-16,-6-3 1 16,-8 4-1-16,1-1 0 15,-8 3-2-15,-13 1 1 16,-12-1-4-16,-6-6 0 0,-4-6-7 16,4-7 0-16,14-15-8 15,14-6 0-15</inkml:trace>
  <inkml:trace contextRef="#ctx0" brushRef="#br0" timeOffset="127703.09">17022 10200 45 0,'-8'19'22'0,"-20"28"-15"16,18-34 32-16,-8 9-36 16,-3 22 0-16,0 3 1 0,3 9 1 15,0 1-7-15,4-7 1 16,0-6 2-16,4-16 1 16,3-6-6-16,7-7 0 15,0-15-10-15,0-15 1 16,0-17-3-16,-7-8 0 15</inkml:trace>
  <inkml:trace contextRef="#ctx0" brushRef="#br0" timeOffset="128061.4">16701 10225 47 0,'3'35'23'0,"8"3"-17"0,-8-35 45 0,4 0-47 15,4 0 0 1,6-6 2-16,1-7 1 0,10 1-9 15,15-7 1-15,13-2 5 16,15-1 0-16,-1 6-2 16,-3 7 0-16,-10-3-2 15,-11 2 1-15,-11-2-2 16,-7 6 1-16,-7 3-2 16,-7 0 1-16,-3 6 0 15,-11 7 0-15,-7 8 0 16,-4 8 0-16,-3 5-1 15,-4 13 0-15,-3 0 1 16,-3 13 1-16,2 3-1 16,1-13 1-16,4-3 0 15,6 0 0-15,8-6 1 16,10-4 0-16,10-12-3 16,15-9 1-16,7-10-4 0,3-15 0 15,0 3-14-15,4-16 1 16</inkml:trace>
  <inkml:trace contextRef="#ctx0" brushRef="#br0" timeOffset="128586.18">18553 9335 60 0,'0'9'30'0,"-18"20"-32"0,14-20 46 16,-10 10-41-16,-17 18 0 15,-26 14 3-15,-3 24 1 16,-14 19-9-16,-4 25 1 16,8 19 5-16,3 16 0 15,0 12-1-15,7 0 0 16,7 3-2-16,18-2 0 16,21-29-2-16,14-19 1 15,14-22-7-15,3-22 0 0,12-21-12 16,16-26 0-16,1-19-2 15,11-12 0-15</inkml:trace>
  <inkml:trace contextRef="#ctx0" brushRef="#br0" timeOffset="129128.29">18814 9627 18 0,'0'3'9'0,"-11"-10"9"0,8 11 8 0,-1 2-19 16,-3 3 0-16,0 7 5 16,0-4 1-16,0 17-15 15,0 2 0-15,0 10 9 16,0 3 1-16,0 6-4 15,0-6 0-15,3-7-7 16,4-12 0-16,4-15-7 16,3-7 0-16,3-25-7 15,1-16 1-15</inkml:trace>
  <inkml:trace contextRef="#ctx0" brushRef="#br0" timeOffset="129427">18711 9507 34 0,'4'19'17'0,"6"0"-5"0,-2-19 24 16,-1 3-31-16,3-3 1 31,18-3 6-31,11 6 0 16,4 7-14-16,-5 2 0 15,15-6 9-15,0 4 1 0,0 2-3 16,-7-9 0-16,-7 7-4 15,-15 2 0-15,-13 10-1 16,-18 7 1-16,-11 2-1 16,-3 7 0-16,-7 12-4 15,-7-6 1-15,-8-4-5 16,-6 1 0-16,-4 0-11 16,11-7 0-16,6-9-1 15,12-3 1-15</inkml:trace>
  <inkml:trace contextRef="#ctx0" brushRef="#br0" timeOffset="129775.07">18577 10254 58 0,'-10'12'29'0,"-4"-24"-26"0,14 12 60 16,0 0-58-16,0 0 0 15,14-3 1-15,10-1 1 16,12 1-10-16,13-3 1 0,15-3 5 15,3-4 1-15,-7 4-5 16,0-1 0-16,-4 7-6 16,-14-3 1-16,-10 0-14 15,-11 6 1-15,-10 3-4 16,-8 9 1-16</inkml:trace>
  <inkml:trace contextRef="#ctx0" brushRef="#br0" timeOffset="130298.11">18658 10683 49 0,'-3'25'24'0,"3"-25"-18"0,3 0 42 15,4 0-43-15,4 0 1 16,7-3 3-16,10 0 0 16,14 0-11-16,8 0 1 15,-1-3 7-15,-10-1 0 16,-4 1-3-16,-7 3 0 0,-6 0-3 15,-8 6 1-15,-4 3-3 16,-3 4 0-16,-10 2-1 16,-8 4 0-16,-10 9 0 15,-4-3 0-15,-6 6 0 16,-1 0 1-16,4 0 0 16,-1 7 1-16,8 3 1 15,0-4 0-15,7 1 2 16,7 2 0-16,7-9 1 15,10-6 0-15,12-6-1 16,16-10 1-16,5-3-1 16,6-6 1-16,4-6-2 15,-4-7 0-15,-6 4-7 16,-8 2 1-16,-7 1-14 16,-7-4 1-16,-10-2-3 15,-4 2 0-15</inkml:trace>
  <inkml:trace contextRef="#ctx0" brushRef="#br0" timeOffset="130791.74">19329 9197 36 0,'-18'28'18'0,"15"19"-9"16,10-34 27-16,3 12-32 16,4-3 0-16,11 6 3 15,7 6 1-15,10 7-10 16,-7-3 1-16,15 9 7 16,13 9 0-16,4 4-2 15,7 15 1-15,-7 0-2 16,-14 16 1-16,-17-3-2 15,-19 9 0-15,-20 13-2 0,-18 6 1 16,-11-6-4-16,-11-3 1 16,1-13-3-16,3-7 1 15,4 1-3-15,0-19 1 16,-1-12-7-16,5-10 0 16,6-19-4-16,7-19 1 15</inkml:trace>
  <inkml:trace contextRef="#ctx0" brushRef="#br0" timeOffset="131333.84">19812 8767 45 0,'0'3'22'0,"4"10"-15"16,-1-10 38-16,1 0-42 16,3 0 0-16,3-3 2 15,4-3 0-15,8-3-5 16,9 3 0-16,12 6 4 0,-1 3 1 15,-7 4-2-15,8 5 1 16,-5-2-2-16,-9-4 0 16,-5 4-2-16,-6-4 0 15,-11 4-1-15,-11 2 0 16,1 4-1-16,-4-3 1 16,3 3-2-16,1-4 0 15,-1 1 1-15,1 0 0 16,-1-4 0-16,4-2 1 15,0 2-1-15,0 1 1 16,7 3 2-16,4-1 1 16,6 1-1-16,8 0 1 0,3-1 0 15,-3-2 0-15,-4-1 0 16,-7 1 0-16,-7 3-1 16,-10 2 0-16,-8 7-1 15,-13 10 0-15,-5-4-5 16,-2 1 0-16,-15-7-14 15,-14-3 0-15</inkml:trace>
  <inkml:trace contextRef="#ctx0" brushRef="#br1" timeOffset="140881.29">11889 11928 44 0,'3'10'22'0,"-3"15"-13"15,0-16 23-15,0 1-30 16,0 5 0-16,4 4 1 15,-4 12 1-15,3 4-4 16,1 6 0-16,3 9 3 16,3-3 1-16,-6 0 0 15,3-6 0-15,-4-7 0 16,1-6 0-16,0-9-2 16,-1-9 1-16,-3-7-2 0,-3-6 1 15,-5-4-4-15,1-2 1 16,0-4-1-16,-7 1 0 15,0-1-1-15,-11 7 0 16,-3 9-1-16,-7 7 0 16,-4-1 0-16,0 10 1 15,4 12 0-15,3 4 1 16,4 5 2-16,10 4 0 16,4 0 3-16,7-6 1 15,11-7 1-15,13-9 1 16,15-12-1-16,7-17 0 0,3-5-1 15,-6-7 0-15,-1 0-6 16,0-3 0-16,0 3-6 16,-3 4 0-16,0 2-11 15,-11 4 0-15</inkml:trace>
  <inkml:trace contextRef="#ctx0" brushRef="#br1" timeOffset="141182.24">11289 13029 57 0,'-11'16'28'0,"11"-7"-24"15,0-9 44-15,0 0-42 16,0 0 0-16,7 0 1 0,4-9 1 15,7 2-10-15,17-5 0 16,18-1 7-16,28 4 0 16,4-10-3-16,6-3 0 15,-2 0-3-15,-8 3 1 16,-7 4-8-16,-7-1 1 16,-18 6-15-16,-10 1 1 15,-14 6-1-15,-4 6 0 16</inkml:trace>
  <inkml:trace contextRef="#ctx0" brushRef="#br1" timeOffset="141662.29">11702 13270 59 0,'10'44'29'0,"-13"-12"-38"16,3-14 59-16,0 11-48 16,-4 2 0-16,1 3 4 15,-4 4 0-15,0 0-7 16,-1-1 1-16,1-8 3 16,4-1 1-16,-1-6-2 0,1-7 0 15,-4-2-2-15,0-7 1 16,-4-3-2-16,-3-6 1 15,0-3-1-15,-4-3 1 16,-3-4-2-16,-4 4 1 16,-3-1-1-16,-4 4 0 15,1 6-1-15,6 0 1 16,-3 9 1-16,3 4 1 16,4 9 1-16,0 9 0 15,3 4 2-15,8-1 0 16,2 7 0-16,8 3 1 15,4-3-2-15,3-7 1 16,0-3-1-16,7-9 1 16,14-3-3-16,11-6 0 0,4-7-4 15,2-6 1-15,5-9-9 16,3-10 0-16,3-6-9 16,-13-13 1-16</inkml:trace>
  <inkml:trace contextRef="#ctx0" brushRef="#br1" timeOffset="141948.2">12280 13167 53 0,'18'25'26'0,"-25"-3"-21"16,3-16 39-16,-6 10-40 0,-4-4 0 15,-8 7 3-15,-2 9 1 16,3 13-10-16,-8-3 1 16,1 15 6-16,0 4 0 15,3 8-3-15,4 4 0 16,3 4-3-16,8 2 0 16,-1-16-5-16,11-12 0 15,7-15-5-15,7-17 1 16,4-11-10-16,0-14 0 15</inkml:trace>
  <inkml:trace contextRef="#ctx0" brushRef="#br1" timeOffset="142176.01">11875 13615 73 0,'0'10'36'0,"35"-23"-38"0,-14 4 67 0,14-4-64 16,15 1 1-16,20-1-2 15,8-9 1-15,-4-3-8 16,-4 0 1-16,-17 6-14 16,-14-3 1-16,-11-6-3 15,-10 15 0-15</inkml:trace>
  <inkml:trace contextRef="#ctx1" brushRef="#br1">3228 5418 0</inkml:trace>
  <inkml:trace contextRef="#ctx0" brushRef="#br1" timeOffset="143240.14">8735 8259 24 0,'70'-44'12'0,"-34"-3"3"0,-29 38 12 16,-4-4-25-16,-6-5 1 16,-4-1 2-1,-11-6 0-15,-14-4-5 0,-14 1 0 16,1 3 4-16,-19 3 1 16,-17 7-2-16,3 2 1 15,-13 7-2-15,16 6 0 16,1 15-3-16,0 10 1 15,7 16-2-15,4 19 0 16,3 3 0-16,10 18 0 16,12 4 0-16,16 12 1 15,19 3 1-15,17-9 1 0,21 0 2 16,4-16 0-16,21-15 0 16,21-22 1-16,7-23-1 15,1-18 1-15,-12-16-2 16,4-18 1-16,-7-10-3 15,-3-13 0-15,-11-9-7 16,-14-9 1-16,-14-1-11 16,-15-5 1-16</inkml:trace>
  <inkml:trace contextRef="#ctx0" brushRef="#br1" timeOffset="144036.51">8943 4995 35 0,'49'0'17'0,"-28"-28"-6"0,-17 15 20 15,-4-6-27-15,-11 1 0 16,-10-4 0-16,-25 0 1 15,-21 3-7-15,4 6 0 16,-11 4 4-16,-11 6 1 16,0 12-3-16,4 19 1 15,4 10-1-15,3 18 0 16,14 20 0-16,10 18 0 0,19 9 0 16,13 7 0-16,18-7 0 15,18-15 1-15,13-19 1 16,26-9 1-16,6-29 0 15,25-21 1-15,8-23-1 16,2-18 0-16,-6-13-1 16,-14-19 0-16,-18-3-2 15,-11-3 1-15,-17-3-6 16,-22-3 1-16,-20 9-13 16,-22-12 0-16</inkml:trace>
  <inkml:trace contextRef="#ctx0" brushRef="#br1" timeOffset="145251.44">12883 12653 42 0,'8'22'21'0,"-1"6"-11"0,0-19 22 0,0 4-29 16,3 12 0-16,1 16 2 15,-1 9 1-15,-3 9-7 16,1 17 1-16,-1-1 5 16,0 3 0-16,3-12-2 15,-3-13 1-15,0-12-1 16,4-13 1-16,3-18-1 16,7-13 1-16,4-29 0 15,10-15 0-15,11-12-1 16,10-32 1-16,8-13-2 15,-4-12 0-15,-4-3-7 16,1 3 1-16,-11 13-14 16,-7 5 1-16,-8 23-5 15,5 28 1-15</inkml:trace>
  <inkml:trace contextRef="#ctx0" brushRef="#br1" timeOffset="145884.78">13984 12891 36 0,'0'16'18'0,"7"-16"-8"0,-7 0 24 16,7-7-29-16,4-2 1 0,3-4 4 15,0-2 1-15,11-1-13 16,14 0 1-1,10 4 7-15,21-4 1 0,8 7-6 16,-4-4 0-16,-10-3-8 16,-18 7 1-16,-11 6-13 15,-10 6 1-15</inkml:trace>
  <inkml:trace contextRef="#ctx0" brushRef="#br1" timeOffset="146068.19">13998 13189 65 0,'25'12'32'0,"10"-15"-33"15,-17 0 54-15,17-6-54 16,15-4 1-16,9-3-8 0,5 1 0 16,-1 2-6-16,-3-12 0 15,-14 6-5-15,4 0 1 16</inkml:trace>
  <inkml:trace contextRef="#ctx0" brushRef="#br1" timeOffset="146616.19">15734 11875 37 0,'-7'41'18'0,"7"6"-8"15,0-35 32-15,3 10-38 16,1 10 1-16,-1 5 2 16,1-2 1-16,-1 2-10 15,-6-2 1-15,3-4 6 16,0-3 0-16,0-9-4 16,3-6 1-16,-3-7-2 15,-3-9 1-15,-11-7-3 0,-7 1 1 16,-11 0-1-16,-7-1 1 15,-3-2-1-15,-1-4 1 16,-2 10-2-16,-1 6 1 16,0 3 0-16,11 3 0 15,10 7 1-15,7 2 0 16,8 7 2-16,10 3 1 16,14 0 1-16,14-3 1 15,18-6 0-15,17-10 0 16,-6-6-2-16,3-6 1 15,3-3-13 1,-13 2 1-16,-15 4-10 16,-17 3 1-16</inkml:trace>
  <inkml:trace contextRef="#ctx0" brushRef="#br1" timeOffset="146858.51">15067 12634 65 0,'4'15'32'0,"31"-2"-28"15,-21-10 56-15,0-9-58 16,14 0 1-16,22-1 0 16,13-2 1-16,18-4-6 15,8-2 1-15,-8 2 1 16,-4 1 0-16,-10 2-6 0,-7 4 0 15,-14 3-10-15,-14 0 0 16,-14-1-5-16,-11 4 0 16</inkml:trace>
  <inkml:trace contextRef="#ctx0" brushRef="#br1" timeOffset="147293.18">15420 12954 54 0,'-4'25'27'0,"4"28"-26"16,0-37 46-16,0 9-42 15,0 19 0-15,0 0 2 16,0-4 1-16,0 4-10 16,0 0 1-16,0-6 6 15,0-10 0-15,0-6-3 16,0-6 1-16,0-10-2 15,-3-9 0-15,-1-10-1 16,-10 1 0-16,-3-7 0 16,-5 0 0-16,-2-6-1 15,-4-6 0-15,6 2 0 16,-2 7 0-16,-1 7 0 16,-7 8 0-16,-3 14 0 15,-4 18 0-15,0 0 1 16,1 13 1-16,6 5-1 0,11-8 0 15,6 9 1-15,12-3 1 16,10-7-2-16,7-3 1 16,11-5-2-16,7-8 1 15,-4-2-5-15,7-10 1 16,4-6-9-16,14-15 1 16,7-7-9-16,0-13 1 15</inkml:trace>
  <inkml:trace contextRef="#ctx0" brushRef="#br1" timeOffset="147533.94">15815 13001 48 0,'-7'28'24'0,"-11"3"-16"15,11-21 36-15,0 5-42 16,0 10 1-16,0 10 3 15,0 3 1-15,0 12-8 16,-4 9 0-16,1-5 4 16,3-4 0-16,3-3-5 15,4-13 0-15,0-9-8 16,7-12 0-16,-7-13-9 16,0-9 1-16</inkml:trace>
  <inkml:trace contextRef="#ctx0" brushRef="#br1" timeOffset="147699.56">15476 13273 65 0,'32'35'32'0,"49"-19"-29"0,-53-20 57 16,4-5-60-16,14-3 1 16,11-4-3-16,-1-3 0 15,-3 3-5-15,-4 1 0 16,-6-1-13-16,-19-3 0 15</inkml:trace>
  <inkml:trace contextRef="#ctx0" brushRef="#br1" timeOffset="148313.84">16870 11499 53 0,'3'3'26'0,"1"3"-23"0,-8 0 34 0,1 7-36 16,-4 12 1-16,-7 3 1 15,-15 22 1-15,-16 10-4 16,-8 21 1-16,-7 23 3 15,-7 24 0-15,0 17 0 16,14 21 0-16,0 3-1 16,14 7 1-16,7-1-2 15,15-15 0-15,6-15-1 16,11-20 0-16,21-9-5 16,25-9 1-16,21-20-15 15,0-18 1-15,-17-15-3 16,-15-7 0-16</inkml:trace>
  <inkml:trace contextRef="#ctx0" brushRef="#br1" timeOffset="149229.68">16842 12414 68 0,'3'16'34'0,"29"6"-33"0,-14-19 67 16,17 0-65-16,11-3 0 16,21-3 1-16,14-6 0 15,0-1-7-15,7-2 1 16,-7-1-3-16,-3 4 1 15,-18 6-12-15,-18 6 1 16,-14-6-8-16,-3 9 0 16</inkml:trace>
  <inkml:trace contextRef="#ctx0" brushRef="#br1" timeOffset="149664.96">17170 12850 74 0,'17'28'37'0,"15"-15"-43"16,-21-10 69-16,6-3-62 16,12 0 1-16,-5-3 0 15,8 0 1-15,7 3-4 16,0 0 1-16,-4 0 0 15,-7 0 1-15,-10 3-2 16,-11 3 0-16,-11 4-2 16,-6-1 0-16,-4 0-1 15,-1-2 1-15,5-1-1 0,-1 3 0 16,-3 4 1-16,4 6 0 16,3 0 1-16,3-1 0 15,4 7 2-15,7 0 0 16,11 1 1-16,10 8 1 15,0 1 1-15,-3-4 0 16,-4-6-2-16,-7-3 1 16,-14 3-2-16,-14 0 1 31,-46 10-16-31,-11-13 0 16,12-13-5-16,13-9 1 0</inkml:trace>
  <inkml:trace contextRef="#ctx0" brushRef="#br1" timeOffset="150055.04">17960 12395 60 0,'7'16'30'0,"-14"37"-34"0,3-37 51 16,1 9-47-16,3 10 1 15,0 5-1-15,0 4 1 16,0 3-3-16,0-6 1 16,-4-9-5-16,4-11 0 0,-3-11-11 15,-1-13 1-15</inkml:trace>
  <inkml:trace contextRef="#ctx0" brushRef="#br1" timeOffset="150415.04">17720 12377 49 0,'28'25'24'0,"18"-25"-14"15,-28 3 34-15,6-6-40 16,-2 3 1-16,16-3 2 15,15-1 0-15,7-2-10 16,11 0 1-16,-1 0 5 16,-6-1 0-16,-11 1-2 0,-11 3 0 15,-7 0-2-15,-6 3 1 16,-12 3-1-16,-3 3 0 16,-10 0-1-16,-8 10 0 15,-10 9-1-15,-3 7 1 16,-4 5 0-16,-1 13 1 15,1 1 1-15,4-4 0 16,2 3 1-16,12 0 1 16,6-6-1-16,8 0 0 15,14-13-2-15,10-9 1 16,-3-13-7-16,-4-9 0 0,7-9-11 16,-3-10 0-16</inkml:trace>
  <inkml:trace contextRef="#ctx0" brushRef="#br1" timeOffset="150895.84">19431 11662 57 0,'-14'22'28'0,"-35"31"-29"0,31-34 44 16,-10 3-41-16,-15 15 0 16,-6 10 3-16,7 25 1 0,-11 13-6 15,-11 15 0-15,-3 23 4 16,0 21 0-16,-3 16-1 15,17 12 0-15,10 17-3 16,12-17 0-16,20-6-4 16,11-18 1-16,18-23-7 15,17-31 1-15,11-28-11 16,-4-32 1-16</inkml:trace>
  <inkml:trace contextRef="#ctx0" brushRef="#br1" timeOffset="151539.84">19724 11806 52 0,'-4'31'26'0,"4"38"-25"0,-3-44 40 0,-1 10-39 16,4 15 0-16,-3 3 0 16,-1 1 1-16,1-4-5 15,3-3 1-15,-4-13 1 16,4-12 0-16,4-15-5 16,-1-17 1-16,-3-6-3 15,-3-15 0-15,-4-16 0 16,-4-3 0-16,0-3 0 15,1-4 0-15,3-2 2 16,0-1 1-16,3 10 1 16,4 9 1-16,7 10 3 15,4 9 0-15,6 6 3 0,5 7 0 16,2 2 3 0,8 4 0-16,7 6 2 15,10 7 0-15,11 5-1 0,-3 7 0 16,-11-3-2-16,-8 3 1 15,-2 3-3-15,-15 3 1 16,-11 1-4-16,-10 8 0 16,-17 7-3-16,-19 6 1 15,-13-6-4-15,0-6 1 16,-8-4-12-16,11-5 0 16,4-11-1-16,17-2 0 15</inkml:trace>
  <inkml:trace contextRef="#ctx0" brushRef="#br1" timeOffset="151870.84">19484 12521 61 0,'-21'6'30'0,"21"0"-23"15,3-9 60-15,8 0-63 16,7 0 1-16,3-3 3 16,21-7 0-16,18 1-10 0,21-7 0 15,14 3 6-15,-6 4 1 16,6-1-7-16,-18 1 0 15,-17 5-8-15,-14 1 1 16,-14 6-13-16,-18 6 0 16,-14 1-3-16,-10 8 1 15</inkml:trace>
  <inkml:trace contextRef="#ctx0" brushRef="#br1" timeOffset="152305.71">19554 13013 67 0,'4'28'33'0,"14"-18"-35"15,-18-10 65-15,14-3-60 16,14 0 1-16,14 3 0 15,11-7 1-15,7 1-7 16,4 0 0-16,-8 3 4 16,-3-4 0-16,-14 4-3 15,-11 0 1-15,-7 0-2 16,-10 9 0-16,-15 7-1 0,-6 2 1 16,-11 4-1-1,-8 6 0-15,-6 7 0 0,-4 2 0 16,4 4 1-16,0-1 1 15,3 1 0-15,4 0 1 16,10-1 0-16,8-2 1 16,13-7-1-16,8-3 0 15,13-9-1-15,19-4 0 16,13 1-3-16,4-4 0 16,4-6-6-16,10-12 1 15,-4-16-10-15,1-13 0 0</inkml:trace>
  <inkml:trace contextRef="#ctx0" brushRef="#br1" timeOffset="152652.79">20602 11539 53 0,'4'66'26'0,"-1"28"-25"15,1-62 41-15,3 30-40 16,11 29 1-16,-4 28 2 16,3 19 1-16,8 25-6 15,-4-6 0-15,-10 6 4 0,-11 0 0 16,-7-9-2-16,-15-19 1 15,-20-3-2-15,-7-13 0 16,-4-6-6-16,0-19 1 16,4-19-9-16,3-15 1 15,10-17-7-15,15-21 0 16</inkml:trace>
  <inkml:trace contextRef="#ctx0" brushRef="#br1" timeOffset="153867.91">20930 11292 45 0,'4'9'22'0,"6"-12"-13"0,-6-3 35 0,-1 2-40 16,5 4 0-16,2 0 3 15,8 0 1-15,-1-3-10 16,8 6 1-16,7-3 5 16,0 4 1-16,-1-8-3 15,-6 4 1-15,-7 4-3 16,-4-1 1-16,-7 3-2 16,-7 7 1-16,-7 2-2 15,-4-2 1-15,-3-1-3 16,-4 4 1-16,1 0 0 15,3 3 1-15,3-1 0 16,4-2 0-16,14 15 0 16,4-15 2-16,6-3 1 15,5 2 0-15,-1-2 0 16,-4-1 0-16,1 1 1 16,0-4-1-16,-8 1 0 15,-3 2-1-15,-3 4 0 16,-11 3-1-16,-14 6 1 15,-15 6-5-15,-13 1 0 16,-4-4-13-16,0-3 1 0,0-6 0 16,14 3 1-16</inkml:trace>
  <inkml:trace contextRef="#ctx0" brushRef="#br1" timeOffset="154319.69">21594 10677 39 0,'-8'0'19'0,"8"16"-17"0,4-10 35 16,3 22-33-1,11 10 1-15,13 25 2 0,8 24 1 16,7 29-9-16,21 25 0 15,14 38 8-15,18 31 0 16,-11 10-2-16,-14 24 1 16,-21 4-2-16,-21 19 1 15,-36-7-2-15,-34 13 0 0,-29-7-3 16,-11-9 1-16,-14-15-3 16,-24-35 0-16,-4-25-8 15,7-29 0-15,-7-24-10 16,14-19 0-16</inkml:trace>
  <inkml:trace contextRef="#ctx0" brushRef="#br1" timeOffset="157259.87">17187 11602 35 0,'32'-16'17'0,"-4"4"-4"16,-17 6 17-16,-1-1-26 16,1 1 1-16,-4 3 3 15,-3 6 0-15,-8 6-10 16,-3 7 1-16,-7 9 6 0,-4 13 0 16,-3 3-3-16,0-1 1 15,3-2-2-15,4 3 1 16,7-4 0-16,7-2 0 15,7-4-1-15,11-3 0 16,10-12-3-16,4-10 0 16,-4 1-7-16,-3-14 1 15,-1-2-10-15,-2-16 0 16</inkml:trace>
  <inkml:trace contextRef="#ctx0" brushRef="#br1" timeOffset="157429.14">17459 11480 41 0,'7'6'20'0,"7"32"-7"0,-14-20 27 0,0 8-36 16,-7 14 1-16,-7 11 0 15,0 11 1-15,-7 10-8 16,0 10 0-16,-8 3 3 16,-2-10 1-16,-5-9-19 15,-3-19 1-15</inkml:trace>
  <inkml:trace contextRef="#ctx0" brushRef="#br2" timeOffset="162590.75">13533 12834 29 0,'-11'-3'14'0,"25"0"0"15,-14 3 15-15,0 0-25 16,4 3 1-16,-4 4 1 15,0 2 1-15,0 7-9 16,-4 2 0-16,-6-2 6 16,-5 0 1-16,-6 9-3 15,0 6 0-15,0 4-1 0,3 9 0 16,1 0-1-16,6 3 1 16,8-7-1-16,6-11 1 15,4-4-3-15,11-3 1 16,-4 0-7-16,0-4 1 15,0-5-8-15,-7-4 0 16</inkml:trace>
  <inkml:trace contextRef="#ctx0" brushRef="#br2" timeOffset="162896.87">13670 12966 28 0,'4'0'14'0,"-22"-3"-1"0,11 3 15 0,0 9-25 16,0 7 0-16,0 0 3 15,-4 3 1-15,1 3-8 16,3 3 0-16,0 0 4 15,-1 6 1-15,8-3-3 16,4 7 1-16,0-7-5 16,-1-6 1-16,1-6-7 15,3-7 0-15,-4-12-5 16,-3-3 1-16</inkml:trace>
  <inkml:trace contextRef="#ctx0" brushRef="#br2" timeOffset="163086.81">13529 13132 44 0,'0'19'22'0,"4"-6"-19"0,-4-13 39 16,7 0-40-16,0 0 1 16,3-3-1-16,-3-1 1 0,7-2-6 15,4 0 0-15,7 0-2 16,3-1 0-1,-3 1-10-15,-4-6 0 0</inkml:trace>
  <inkml:trace contextRef="#ctx0" brushRef="#br2" timeOffset="163344.44">13822 12838 37 0,'3'25'18'0,"-10"22"-10"16,7-38 25-16,0 10-29 16,0 9 0-16,0 7-1 15,0 2 1-15,-3 10-8 0,-4 7 1 16,-4-1-8-16,-6 0 1 15,-15-12-4-15,0-7 0 16</inkml:trace>
  <inkml:trace contextRef="#ctx0" brushRef="#br2" timeOffset="164333.53">20267 11837 36 0,'-21'16'18'0,"-18"15"-12"0,32-21 18 0,-4 2-24 16,4 4 0-16,0 3 1 15,0 3 0-15,4 6-1 16,-1 3 1-16,4 7 0 16,-3-7 0-16,6 1-2 15,8-4 1-15,6-6-8 16,5-7 0-16,2-11-3 15,1-8 0-15</inkml:trace>
  <inkml:trace contextRef="#ctx0" brushRef="#br2" timeOffset="164592.29">20327 11953 34 0,'-25'19'17'0,"-6"6"-13"0,24-19 30 15,-4 7-33-15,4 3 0 16,-4-1 1-16,4 10 0 16,4-3-3-16,-1 0 0 15,4-3 0-15,7-3 0 16,4-4-6-16,-4-5 1 15,4-4-6-15,-1-13 1 16</inkml:trace>
  <inkml:trace contextRef="#ctx0" brushRef="#br2" timeOffset="164783.07">20175 12069 36 0,'7'7'18'0,"-3"-14"-16"16,3 4 30-16,4-3-32 16,3 0 1-16,0-1-1 15,7 1 1-15,4 0-4 16,-1 0 0-16,1 2-8 16,0-2 0-16</inkml:trace>
  <inkml:trace contextRef="#ctx0" brushRef="#br2" timeOffset="165025.66">20391 11859 40 0,'17'22'20'0,"8"22"-13"0,-11-31 31 16,4 5-36-16,-1 8 0 16,-3-1-1-16,-3 3 1 15,-7 0-7-15,-15 0 1 0,-10 4-9 16,-11-4 0-16</inkml:trace>
  <inkml:trace contextRef="#ctx0" brushRef="#br2" timeOffset="167021.75">7257 3634 38 0,'14'13'19'0,"7"18"-11"0,-18-15 19 16,-3 21-27-16,-3 10 1 16,-8 22-1-16,-3 25 1 0,-3 13 0 15,-1 25 0-15,0 18 0 16,4 13 1-16,0-3-1 15,0 3 1-15,7 0-2 16,0-12 1-16,-7-20-3 16,3-24 1-16,-6-19-6 15,-1-25 0-15,0-19-6 16,1-19 1-16</inkml:trace>
  <inkml:trace contextRef="#ctx0" brushRef="#br2" timeOffset="167696.12">7320 3590 29 0,'39'35'14'0,"21"-23"-11"0,-49-12 19 15,10-6-20-15,3-7 1 16,22 1 3-16,14-16 1 16,18 2-7-16,6-2 1 15,22-3 4-15,25-4 0 16,10 4-1-16,0-3 0 0,14-1-3 15,-7 1 1-15,-17-1-3 16,-22 4 0-16,-10-1-1 16,-7 4 0-16,-18 3 0 15,-14 6 1-15,-11 7-1 16,-10 12 1-16,-7 22 0 16,-11 18 1-16,-10 26-1 15,-11 19 0-15,-4 22-1 16,-3 18 1-16,0 10 0 15,-11-7 0-15,8 20 0 16,-4-1 0-16,-4 10 1 16,-3-3 0-16,7 6-1 15,-11-1 1-15,-3-14 0 16,-4 5 0-16,-3-21 0 0,-4-13 0 16,7-6 0-16,4-13 0 15,7-9 1-15,7-4 0 16,0-12 0-16,-1-12 1 15,1-4 1-15,-10-12 0 16,-8-6 0-16,-10-10 0 16,-1-9-1-16,-13 0 1 15,-22-7-2-15,-14 1 1 16,-17-13-1-16,-18-13 0 0,-32-18-1 16,-6-10 1-1,-29-18-5-15,-11-1 1 0,-14 0-11 16,-3 1 1-16</inkml:trace>
  <inkml:trace contextRef="#ctx0" brushRef="#br2" timeOffset="168296.62">6777 6898 20 0,'0'-6'10'0,"0"56"6"16,7-31 1-16,-4 22-12 15,8 12 0-15,0 16 5 16,-4 31 1-16,3 20-13 15,1 14 0-15,-4 20 8 16,3 25 1-16,-2 6-4 16,2 0 0-16,1-3-4 15,-1-19 1-15,1-31-3 16,-4-29 0-16,-4-34-4 0,5-28 0 16,-1-35-7-1,-4-40 1-15</inkml:trace>
  <inkml:trace contextRef="#ctx0" brushRef="#br2" timeOffset="168823.52">6530 6710 41 0,'67'13'20'0,"25"6"-15"0,-57-16 33 0,4-3-37 16,3-3 0-16,22-4 1 16,24-8 0-16,21-1-2 15,1-6 0-15,20-9 1 16,18-1 0-16,-14 1-1 16,4 3 1-16,6-1-2 15,8 11 1-15,-14-4-1 16,13 3 1-16,-6-3-1 15,-11 0 1-15,-14 0-1 16,-14 0 0-16,-21 3 0 16,-1 13 0-16,-20 9 0 15,-11 13 0-15,-7 9 0 16,-8 16 1-16,-16 6-2 16,-8 19 1-16,-11 6 0 15,-3 9 1-15,0 23 0 0,7 15 0 16,-3 19 1-16,13 19 1 15,-3-1 0-15,-10-2 0 16,-8-19 0-16,-6-3 1 16,-4-16-2-16,-7-7 1 15,3-5-2-15,-14-1 1 16,-10 4-2-16,-18 6 1 16,-25 9-3-16,-35 0 1 15,-35 7-6-15,-39 6 1 16,-74-13-8-16,-18-9 1 0</inkml:trace>
  <inkml:trace contextRef="#ctx0" brushRef="#br1" timeOffset="174586.37">12181 14402 42 0,'-3'3'21'0,"6"-3"-15"0,-3 0 21 0,0 4-22 15,-3-1 1-15,-1 3 2 16,1 7 1-16,-4 9-10 16,0 9 0-16,0 0 8 15,0 10 1-15,3 9-4 16,1 0 1-16,3 4-2 15,0-1 1-15,0-9-3 16,0-10 1-16,0-9-2 16,0-9 0-16,0-10 0 15,-7-9 0-15,-8-9 0 16,-6-4 0-16,-7-3-1 16,-4 0 1-16,4 1-3 15,-4 5 0-15,-3 1-1 0,-7 2 1 16,3 10-1-16,0 6 0 15,7 7 0-15,4 15 1 16,7 7 2-16,7 2 0 16,14 10 3-16,7 0 0 15,14-3 2-15,7-9 0 16,-3-7 1-16,10-6 1 16,4-6-1-16,10-4 0 15,-6-6-5-15,-4-6 0 16,-1-6-9-16,-2-6 1 0,-1-10-13 15,-7-7 1-15</inkml:trace>
  <inkml:trace contextRef="#ctx0" brushRef="#br1" timeOffset="174932.56">12315 14481 48 0,'4'9'24'0,"3"23"-17"15,-3-20 32-15,-4 7-36 16,3 9 1-16,1 16 1 16,3 3 1-16,3 6-7 0,1-2 1 15,-1-4 5-15,1-10 0 16,0-5-1-16,-4-11 1 15,0-5-1-15,7-10 0 16,0-15-2-16,4-13 1 16,-1-16-1-16,8-12 1 15,7-6-2-15,-1-13 0 16,8-6-4-16,0-1 1 16,-4 17-7-16,1 12 1 15,-5 18-14-15,-9 17 0 16</inkml:trace>
  <inkml:trace contextRef="#ctx0" brushRef="#br1" timeOffset="175262.78">11698 15465 49 0,'-28'19'24'15,"17"6"-8"-15,11-25 30 0,0 0-40 16,0 0 1-16,11 0 4 16,7-3 0-16,13-6-13 15,5-7 1-15,27-3 9 0,29-3 0 16,24-3-4-16,4-6 1 15,7-1-6-15,-3 4 0 16,-8 0-7-16,-21 9 1 16,-24 7-8-16,-18 2 1 15,-21 10-11-15,-22 3 1 16</inkml:trace>
  <inkml:trace contextRef="#ctx0" brushRef="#br1" timeOffset="175729.49">12058 15726 45 0,'18'37'22'0,"-1"13"-16"16,-17-37 30-16,4 9-33 15,-4 9 1-15,-4 10 1 16,-3 0 1-16,0 6-7 15,0 6 1-15,-4-3 4 16,4-9 1-16,0-10-2 16,0-5 1-16,0-8-1 15,4 1 0-15,-1-9-2 16,-3-7 1-16,-3-10-1 16,-5-5 1-16,-2-4-2 15,3-6 0-15,-4 3-2 0,-3 4 1 16,-7-1-2-1,-1 7 1-15,-2 9 0 0,-5 9 0 16,1 13 0-16,0 6 1 16,3-3 1-16,4 7 0 15,3 5 2-15,8 1 0 16,2 0 0-16,5 2 1 16,10 4-1-16,10-9 1 15,19-4-2-15,17-9 1 16,-1-12-6-16,22-10 1 15,11-7-11-15,3-12 0 16,-7-12-6-16,-7-13 0 16</inkml:trace>
  <inkml:trace contextRef="#ctx0" brushRef="#br1" timeOffset="175969.58">12566 15792 46 0,'-7'53'23'16,"-21"6"-21"-16,21-43 37 0,-4 12-35 15,-3 10 1-15,0 6 2 16,3 9 0-16,1 0-8 16,3 1 0-16,3-4 5 15,4-3 1-15,0-13-8 16,4-5 0-16,3-11-10 15,0-14 0-15,0-17-5 0,-7-6 0 16</inkml:trace>
  <inkml:trace contextRef="#ctx0" brushRef="#br1" timeOffset="176138.9">12333 16199 69 0,'21'47'34'0,"11"-34"-38"0,-25-13 68 15,11-3-64-15,17-7 1 0,7-9-4 16,11-3 0-16,4 0-4 16,-8 4 0-16,-10-7-13 15,-14-4 0-15</inkml:trace>
  <inkml:trace contextRef="#ctx0" brushRef="#br1" timeOffset="176601.28">13487 15236 58 0,'-4'10'29'0,"8"2"-19"0,-4-12 42 0,0 0-49 16,7-3 1-16,3-3 1 16,1-3 0-16,10-1-8 15,11 4 0-15,7-3 1 16,-1 5 0-16,1 1-9 15,-7 0 1-15,-11-3-11 16,-7 6 0-16</inkml:trace>
  <inkml:trace contextRef="#ctx0" brushRef="#br1" timeOffset="176764.37">13247 15569 67 0,'7'53'33'0,"35"-12"-27"0,-24-35 57 15,10-6-61-15,14-6 0 16,11-7-1-16,7-5 0 16,4-1-8-16,-1 3 1 15,-6 0-15-15,-11-2 1 16</inkml:trace>
  <inkml:trace contextRef="#ctx0" brushRef="#br1" timeOffset="179151.23">23544 12471 22 0,'0'19'11'0,"0"-4"4"15,0-9 12-15,0 1-22 0,0 5 1 16,4 1 6-16,3-7 0 0,0 0-14 15,0 1 1-15,0-7 10 16,4-10 0-16,3-9-3 16,3-9 1-16,8-16-4 15,3-9 0-15,4-19-2 16,0-3 0-16,0-10-2 16,-1 19 0-16,1 0-1 15,-4 7 0-15,-3 8 0 16,-4 11 0-16,-3 15-1 15,-8 15 1-15,-6 13 0 16,-8 16 0-16,-3 22 0 16,-3 19 0-16,-4 8 1 15,0 8 0-15,-1 5 1 16,8 7 0-16,7-6 1 0,11-1 0 16,7-15 1-1,3-10 0-15,-4-12 0 0,5-12 1 16,-8-10-2-16,-7-13 0 15,-7-12-1-15,-14-10 1 16,-25-5-1-16,-18-8 0 16,-13 1-1-16,-4 0 1 15,-7 6 0-15,-8-2 0 16,-2 5-1-16,3 0 1 16,10 10 0-16,7-3 0 15,15 9 1-15,10 0 1 16,11 0 0-16,17 3 0 0,18 3 0 15,21-6 1-15,29-3 0 16,17-7 0-16,28-5-2 16,21-7 1-16,22-16-2 15,-4-9 1-15,4 0-2 16,-1-6 1-16,-20 3-2 16,-22 3 1-16,-18 9 0 15,-17 7 0-15,-14 5-1 16,-14 4 0-16,-14 10 0 15,-18 6 1-15,-21 9-1 16,-22 12 1-16,-24 17 0 16,-3 9 0-16,-26 15 1 15,-9 1 1-15,-12 5-1 16,15 4 0-16,3 0 0 0,7 6 1 16,8-6 0-16,6-10 0 15,18-2 0-15,11-10 0 16,13-10 0-16,15-9 1 15,14-12-1-15,14-10 0 16,7-6-1-16,0-4 0 16,-3 1-4-16,-4 3 1 15,-3-3-7-15,-4-4 1 16,-4-2-10-16,-3-7 1 16</inkml:trace>
  <inkml:trace contextRef="#ctx0" brushRef="#br1" timeOffset="179780.79">24264 12364 41 0,'92'0'20'0,"14"-44"-10"0,-85 22 27 16,0-12-33-16,4-10 1 16,-1-16 1-16,1-9 1 15,-11 0-9-15,-14-9 0 16,-7-7 6-16,-21 10 1 16,-29 9-3-16,-24 7 0 15,-10 8-1-15,-8 20 1 0,-21 22-1 16,-14 18 1-16,0 19-3 15,-11 29 0-15,-3 12-1 16,0 22 1-16,28 25-1 16,7 9 1-16,14 19-1 15,25 10 0-15,32-13 2 16,24-6 0-16,32-16 2 16,32 0 0-16,46-25 0 15,31-25 1-15,43-37 0 16,32-39 0-16,17-33 0 15,-21-42 1-15,-21-34-2 16,-32-16 1-16,-35-15-2 16,-39-16 1-16,-46 12-4 15,-32 1 1-15,-49 2-17 16,-31-2 0-16,-19 21-3 0,4 23 1 16</inkml:trace>
  <inkml:trace contextRef="#ctx0" brushRef="#br1" timeOffset="180743.56">2985 12932 49 0,'7'6'24'0,"31"-6"-16"16,-27-3 25-16,10 3-31 0,25 0 1 15,14 0 1-15,32 0 0 16,21-3-5-16,45-7 0 15,29-5 3 1,50-14 0-16,13 1-1 0,22-16 0 16,24-3-1-16,4-3 1 15,17 0-1-15,-10 0 0 16,4 12 0-16,-22 4 0 16,-3 8 0-16,-25 8 1 15,-7 5-2-15,-18 10 1 16,1 9-3-16,-26 4 1 15,-20-1-5-15,-22 7 1 0,-21-1-5 16,-17-5 1 0,-36-7-6-16,-24-9 0 0</inkml:trace>
  <inkml:trace contextRef="#ctx0" brushRef="#br1" timeOffset="181267.87">2533 11401 38 0,'18'-3'19'0,"13"-3"-7"0,-13 3 31 0,14-3-39 16,17-1 1-16,15-2 3 16,20-4 0-16,40 1-10 15,35-1 1-15,27-6 5 16,26-6 1-16,14-3-3 16,24-3 1-16,-10 3-3 15,0 6 1-15,-21 3-1 16,7 3 0-16,-15 4-2 15,-13-1 1-15,-4 0-2 16,-7-5 1-16,-28-4-4 16,-11-3 1-16,-14-7-9 15,-18 1 1-15,-20-7-4 16,-15 4 0-16</inkml:trace>
  <inkml:trace contextRef="#ctx0" brushRef="#br1" timeOffset="191161.9">26825 11574 45 0,'18'6'22'0,"-11"-9"-10"0,-7-3 23 16,-4-4-32-16,-6 4 0 16,-1 0 2-16,-3 6 0 15,-4 3-6-15,-6 9 0 16,-11 4 5-16,-8 6 0 16,-6 13-2-16,-4 2 1 0,0 1-1 15,-7 12 0-15,0 6-1 16,18 4 1-16,6 12-1 15,8-9 0-15,7 0-1 16,3-4 1-16,18-6-1 16,11-2 0-16,14-17-3 15,3-12 0-15,11-9-7 16,10-13 1-16,8-16-10 16,-19 3 0-16</inkml:trace>
  <inkml:trace contextRef="#ctx0" brushRef="#br1" timeOffset="191550.13">27005 11546 59 0,'4'56'29'0,"-29"16"-33"0,18-47 49 16,-4 4-45-16,-10 2 0 15,-4 16 1-15,1 0 0 16,3 6-2-16,-1 4 1 16,5-13 0-16,-1-7 1 15,8-12-2-15,3-3 1 16,10-19-2-16,4-9 1 16,4-6-1-16,-1-1 0 0,8 0 1 15,0 1 0-15,3 6 0 16,-4 6 1-16,1 9 0 15,-7 10 1-15,-1 9-1 16,4-3 1-16,-3 0 0 16,-1 4 0-16,1-1-1 15,0 3 1-15,3-3-2 16,0-3 0-16,0-3-7 16,0-3 0-16,4-9-8 15,3-10 1-15</inkml:trace>
  <inkml:trace contextRef="#ctx0" brushRef="#br1" timeOffset="191957.66">27351 12126 42 0,'25'0'21'0,"-4"6"-10"16,-14-6 31-16,-7 0-39 16,3 0 0-16,-3 0 1 0,0 3 0 15,-7-3-5-15,-3 3 0 16,-4 4 4-16,3 2 1 15,-3 4-2-15,0-4 0 16,0 7-1-16,-4 6 0 16,0 0-2-16,4-1 0 15,4-2-1-15,3-3 0 16,7-7-1-16,7-2 1 16,3-7 0-16,1-4 0 15,3-2 1-15,7-3 0 0,4-1 1 16,-4 1 0-16,0 0 0 15,-3 2 0-15,-1 7 0 16,-2 3 0-16,-5 10 0 16,-3 6 1-16,4 3-1 15,-8-3 1-15,-3 6-1 16,4 3 0-16,-1 0-2 16,1-3 0-16,-1-6-3 15,4-6 0-15,4-7-4 16,0-9 1-16,3-7-8 15,3-2 1-15</inkml:trace>
  <inkml:trace contextRef="#ctx0" brushRef="#br1" timeOffset="192155.52">27785 12226 44 0,'0'16'22'0,"0"34"-18"0,0-38 38 16,-4 4-40-16,1 0 1 15,-1-4 0-15,1-2 0 16,-4-1-5-16,3-3 0 16,1 1-2-16,-1-7 0 15,4-10-6-15,0-12 0 16,0-9-5-16,4-3 0 16</inkml:trace>
  <inkml:trace contextRef="#ctx0" brushRef="#br1" timeOffset="192318.46">27750 11919 34 0,'3'-10'17'0,"11"23"-11"0,-7-13 28 0,0-3-31 16,0 0 1-16,0 3 0 15,4-10 1-15,0 10-7 16,-4-3 0-16,0 0 1 16,3 3 0-16,4 3-6 15,8 3 0-15,-5 1-7 16,8-4 1-16</inkml:trace>
  <inkml:trace contextRef="#ctx0" brushRef="#br1" timeOffset="192631.5">28046 12283 44 0,'-4'53'22'16,"4"-6"-23"-16,0-41 39 0,0-3-37 15,0-3 0-15,0 3 0 0,0-3 1 16,4-12-3-16,3-7 1 15,3-6-2-15,1-3 1 16,0 0-1-16,-1-4 1 16,1 4-1-16,-1 0 1 15,1 9 0-15,7 10 1 16,3 9 1-16,3 6 1 16,5 13 1-16,-1 12 0 15,0 3 0-15,-7-8 1 16,0 11-2-16,-3-9 0 15,10 13-1-15,4-6 1 0,3-4-4 16,11-6 1 0,-7-6-6-16,-4 0 1 0,-3-10-9 31,-7-3 0-31</inkml:trace>
  <inkml:trace contextRef="#ctx0" brushRef="#br1" timeOffset="193501.39">26247 13045 44 0,'-7'47'22'0,"10"15"-15"0,-3-46 34 16,0 3-37-16,0 0 1 15,-3-4 0-15,-1 1 1 16,4-3-8-16,0-10 1 16,0-10 5-16,4-8 0 0,3-10-3 15,0-4 1-15,0-2-1 16,3-7 1-16,4 4-2 16,4 9 1-16,0 3 0 15,3 3 1-15,0 7-1 16,7 5 1-16,1 4-4 15,-1 6 1-15,4 7-4 16,-4 5 1-16,-4 4-8 16,1 0 1-16,-4-3-9 15,-7-7 1-15</inkml:trace>
  <inkml:trace contextRef="#ctx0" brushRef="#br1" timeOffset="193999.05">26744 13114 45 0,'0'6'22'0,"0"0"-15"16,0-3 35-16,0 3-39 16,0 10 0-16,-3 3 1 15,-1 12 1-15,1-2-6 16,3 2 0-16,0-3 4 16,3-3 1-16,1-6-2 15,-1-10 1-15,11-5-1 16,7-11 0-16,8-8-1 15,-5-7 1-15,1-3-4 16,-4-4 1-16,-3 1-7 16,-8 3 1-16,-3 3-12 0,0-6 1 15</inkml:trace>
  <inkml:trace contextRef="#ctx0" brushRef="#br1" timeOffset="194267.57">27252 12584 52 0,'14'22'26'0,"-7"21"-24"0,-7-27 37 0,-3 6-37 16,-4 6 0-16,-7 13 1 15,-4 0 1-15,-7 18-5 16,-3 10 1-16,-4 16 2 15,4-7 1-15,0 1-3 16,7-10 1-16,3-13-6 16,7-12 1-16,11-16-8 15,7-12 0-15,11-16-5 16,0-9 1-16</inkml:trace>
  <inkml:trace contextRef="#ctx0" brushRef="#br1" timeOffset="194644.98">27249 13314 56 0,'17'38'28'0,"-3"-16"-28"0,-7-19 52 16,-3 0-49-16,6 0 1 16,12-3 2-16,9-6 0 15,1-3-8-15,0-4 0 16,0-3 4-16,-1 1 1 15,-6-14-3-15,-4 1 1 16,-7-3-3-16,-7-1 1 16,-7 4-1-16,-7 9 1 15,-7 7-2-15,-7 12 1 0,-7 12 0 16,0 17 0-16,3 2 1 16,4 7 1-16,3 6 0 15,4 3 0-15,11-10 1 16,6 1 1-16,8-4-1 15,13-2 0-15,5-7-4 16,9-6 1-16,-2-10-5 16,2-12 1-16,1-3-11 15,4-1 0-15,-12-15-1 16,-6 4 0-16</inkml:trace>
  <inkml:trace contextRef="#ctx0" brushRef="#br1" timeOffset="194886.52">27989 13543 73 0,'18'13'36'0,"3"-4"-47"0,-17-15 78 16,-4 6-68-16,3 6 0 16,1 0-10-16,-4-3 0 15,-4 1-4-15,-3-14 1 0</inkml:trace>
  <inkml:trace contextRef="#ctx0" brushRef="#br1" timeOffset="200288.36">14721 14641 28 0,'-3'-3'14'0,"3"6"-1"0,0-3 15 15,0 0-22-15,-4 0 0 16,-3 6 3-16,0 3 1 16,-3 4-13-16,-1 6 1 15,1 0 7-15,2 2 1 16,-2 8-3-16,3-1 0 15,0 3-1-15,3 4 0 16,4-10-1-16,4 3 1 0,-4-9-1 16,10-3 0-16,12-7-2 15,6-3 1-15,3-3-6 16,5-9 0-16,-1-6-11 16,0-10 0-16</inkml:trace>
  <inkml:trace contextRef="#ctx0" brushRef="#br1" timeOffset="200515.33">15064 14641 44 0,'-4'9'22'0,"-24"41"-13"15,17-37 29-15,-3 9-37 16,-7 9 1-16,-4 16-1 15,1 0 1-15,-12 13-3 16,8-4 1-16,3 1-1 16,1-4 0-16,3 0-7 0,3-15 1 15,4-7-8-15,3-21 0 16</inkml:trace>
  <inkml:trace contextRef="#ctx0" brushRef="#br1" timeOffset="200785.18">14242 15447 68 0,'7'22'34'0,"3"-13"-36"0,-10-9 65 0,18-3-60 15,14 0 0-15,14-4 1 16,14-5 0-16,10-4-6 16,11 0 0-16,0-2 1 15,-3 5 0-15,-11 1-7 16,-7 5 0-16,-14 1-14 16,-7 0 0-16</inkml:trace>
  <inkml:trace contextRef="#ctx0" brushRef="#br1" timeOffset="201324.1">14630 15635 57 0,'-4'22'28'0,"8"-16"-21"0,-4-6 38 16,3 0-41-16,-3 0 1 0,7 0 1 16,7 3 0-16,11 0-8 15,10 3 1-15,1 1 5 16,-5 2 0-16,-2 1-3 15,-5-4 0-15,-6 3-2 16,-7-2 1-16,-11-1-3 16,-8 3 1-16,-6 4-4 15,-3 2 1-15,-4 1-1 16,3 3 0-16,0-7 0 16,4 1 0-16,4 3 2 15,6-4 0-15,4-2 2 16,4-1 0-16,6 0 3 15,11 4 0-15,4 3 1 16,7 2 1-16,3-2 0 16,-3 0 1-16,0 0 0 15,-11 5 0-15,-14-2-2 0,-14 6 0 16,-14 7-2-16,-22 5 0 16,-3-5-4-16,4-4 1 15,0-3-9-15,-1-6 0 16,12-10-5-16,2-9 0 15</inkml:trace>
  <inkml:trace contextRef="#ctx0" brushRef="#br1" timeOffset="201583.3">15473 15396 56 0,'-18'38'28'0,"-28"44"-36"15,32-60 51-15,-7 12-43 16,0 0 1-16,3-2-1 16,4-7 1-16,4-3-4 15,3-10 1-15,3-2-4 16,4-10 0-16,0-10-9 15,0-12 0-15</inkml:trace>
  <inkml:trace contextRef="#ctx0" brushRef="#br1" timeOffset="201992.96">15187 15299 49 0,'14'25'24'0,"11"-15"-20"15,-11-10 39-15,7 0-43 0,11-3 1 16,7-4 1-16,10-2 1 16,11-1-4-16,0-2 1 15,-11-1 1-15,-6 4 0 0,-1 0-1 16,-7 2 1 0,-6-2-1-16,-8 3 0 0,0 2-1 15,-7 1 1-15,-3 6-1 16,-8 10 0-16,-3 6 0 15,-3 3 0-15,-4 6-1 16,3 10 1-16,-7 2 0 16,1-5 1-16,-8 3 0 15,4 5 1-15,0-2 2 16,7-3 0-16,7-1 1 16,11-2 1-1,41-1-1 1,5-12 0-16,3-9-5 15,-7-7 0-15,-4-3-16 16,-17-3 0-16,-11-12-2 16,-3-4 1-16</inkml:trace>
  <inkml:trace contextRef="#ctx0" brushRef="#br1" timeOffset="202991.94">17364 14202 58 0,'21'-7'29'0,"-14"-5"-33"0,0 9 58 0,-7 3-52 16,0-7 1-16,-4 7 1 16,-6 4 1-16,-15 2-6 15,-14 0 0-15,-6 0 3 16,-5 4 1-16,-6-4-2 16,-1 7 1-16,1 2-3 15,13 10 1-15,5 4-2 16,6 5 0-16,0 4-1 15,11 9 0-15,3 0-1 16,4 3 0-16,4 6 0 16,-1 10 1-16,-3 10-1 15,-4 8 1-15,-10 4 1 16,-7 15 0-16,0-2 1 16,-4-1 0-16,3 7 0 15,1-1 1-15,0-2-1 0,3-10 1 16,0 6 1-16,1 1 0 15,-1-1 0-15,0-9 0 16,7-3 0-16,4-4 1 16,7-8 2-16,4-7 0 15,3-10 0-15,14 4 1 16,21-13 0-16,-7-12 0 16,60-1-1-16,-21-5 0 15,39-7-2-15,3-6 0 16,-7-4-2-16,-10-5 1 15,-7-4-4-15,-15 0 1 0,-10 1-8 16,-11-1 1-16,-17 0-11 16,-14 3 0-16</inkml:trace>
  <inkml:trace contextRef="#ctx0" brushRef="#br1" timeOffset="205003.34">17399 14910 35 0,'-7'22'17'0,"7"-9"-3"16,0-10 18-16,0 0-26 15,3 3 1-15,-3-2 5 16,0-1 0-16,4 0-15 16,7 0 1-16,6-3 10 15,15 0 0-15,7 3-3 0,10 0 1 16,15 0-4-16,3 0 1 15,-11 4-2-15,-10-1 1 16,-11 0-3-16,-6 4 1 16,-15 5-2-16,-14 4 0 15,-11 3 0-15,-7 0 0 16,-6-3-1-16,-5 0 0 16,1-4 0-16,0 7 0 15,7 3 0-15,3 7 1 16,4-4 0-16,4-3 0 15,6 0 1-15,4-3 0 16,7 3 1-16,11-3 1 16,10-3 0-16,7 0 1 0,8 3 1 15,-8 0 0-15,7-3 0 16,0-1 1-16,1 4-1 16,-15-3 1-1,-14 6-3-15,-17 7 1 0,-8 2-1 16,-21 7 0-16,-28 6-3 15,-10-3 0-15,-11-3-5 16,7-10 0-16,-1-9-13 16,-2-13 1-1</inkml:trace>
  <inkml:trace contextRef="#ctx0" brushRef="#br1" timeOffset="205828.62">18810 14565 56 0,'-3'0'28'0,"-1"4"-24"0,1-1 38 0,-8 3-39 15,-7 3 1-15,-6 16 1 16,-12 7 0-16,-6 5-6 15,7 20 0-15,-8 12 4 16,-2 16 1-16,-8 15-2 16,3 13 1-16,1 9-1 15,14-3 0-15,10 4-1 16,14-4 1-16,8-10-2 16,6-14 0-16,4-20-5 15,4-13 0-15,0-14-9 16,3-17 0-16,0-22-7 15,-7-15 1-15</inkml:trace>
  <inkml:trace contextRef="#ctx0" brushRef="#br1" timeOffset="206505.89">19057 14763 56 0,'4'31'28'0,"-19"7"-29"16,15-19 47-16,0 9-45 15,4 6 0-15,-8 4 0 16,8 3 0-16,-4-3-2 15,0-7 0-15,-4-9-4 16,4-3 0-16,0-13-6 0,4-12 1 16,-4-16-7-16,0-7 1 15,0-11-12 1,14 96 28 0,-32-194-9-16,15 75 0 15,-1 13 10-15,4 13 0 16,0 8 9-16,0 11 1 15,0 11 0-15,7 1 1 16,8 3 0-16,6 3 1 16,3 0-5-16,5 3 1 15,6 6-1-15,14 1 0 16,11 2-1-16,4 7 0 0,-8 3-2 16,-10 3 1-16,-11-3-2 15,-10 0 0-15,-4 3-3 16,-14 3 0-16,-17 4-4 15,-18-1 0-15,-18 4-3 16,-4-7 1-16,-3-6-10 16,0-6 0-16,8-7-4 15,9-3 0-15</inkml:trace>
  <inkml:trace contextRef="#ctx0" brushRef="#br1" timeOffset="206808.69">18856 15368 62 0,'-7'3'31'0,"10"0"-27"0,5-6 58 15,2 0-58-15,8-3 1 16,10 0 2-16,4-4 1 16,14-2-10-16,14 5 0 15,7-2 4-15,10 0 1 16,1 2-7-16,-15 4 1 0,-10 0-10 16,-7 3 1-16,-18 3-12 15,-17-3 1-15</inkml:trace>
  <inkml:trace contextRef="#ctx0" brushRef="#br1" timeOffset="207193.98">19039 15628 68 0,'-3'22'34'0,"17"-6"-33"16,-3-13 56-16,6 3-55 15,11 1 1-15,4-1 1 16,7 0 1-16,7-3-7 16,0 1 1-16,-7-1 3 0,-8-3 0 15,-6 0-2-15,-7 0 1 16,-8 3-3-16,-6 3 0 16,-8 0 0-16,-10 1 1 15,-4-1-1-15,-3 6 0 16,-3 10 0-16,-5 4 1 15,1-5 0-15,0 11 1 16,0-4-1-16,7 3 1 16,3 1 0-16,11-1 1 15,7-3-1-15,10-3 1 16,8-6-2-16,0-3 1 16,6-7-5-16,12-2 1 15,6-4-10-15,7-13 0 0,1-15-6 16,3-6 0-16</inkml:trace>
  <inkml:trace contextRef="#ctx0" brushRef="#br1" timeOffset="207556.67">19622 14493 61 0,'0'22'30'0,"-4"38"-34"16,4-48 55-16,4 20-48 15,3 8 0-15,7 20 2 16,7 18 0-16,7 13-6 0,7 19 1 15,8 12 4-15,-5 23 0 16,-13-7-3-16,-14 0 1 16,-15-10-2-16,-10 1 1 15,-14-16-5-15,-11-29 1 16,4-5-5-16,3-13 1 16,4-19-13-16,7-19 0 0,-4-12 0 15,14-13 0 1</inkml:trace>
  <inkml:trace contextRef="#ctx0" brushRef="#br1" timeOffset="208082.23">19992 14518 42 0,'-4'0'21'0,"11"0"-12"0,-7 0 39 15,8 4-44-15,-1-1 0 16,3 3 5-16,1 0 0 16,3-3-10-16,3 4 0 15,1-1 8-15,-4 0 0 16,0 0-3-16,-7 4 1 16,0-1-4-16,1 1 1 15,-5 5-2-15,-6 1 0 0,-8 3-1 16,-3 0 0-16,-4-4-1 15,1 1 1-15,2 3 1 16,5 3 0-16,3 0 1 16,7 0 1-16,7-4 0 15,7 1 1-15,4-9-1 16,-1-4 1-16,15-6-2 16,7-3 1-16,-4 0-7 15,-3 0 1 1,-25 9-19-1,0 9 1-15</inkml:trace>
  <inkml:trace contextRef="#ctx0" brushRef="#br1" timeOffset="208580.31">20366 15343 65 0,'-7'3'32'15,"0"-6"-20"-15,7 3 41 0,0 0-48 16,0-6 0-16,3-4 2 16,4 1 1-16,0 0-13 15,4-1 1-15,0 7-2 16,-1 0 0-16,1 3-16 0,-4 3 0 15</inkml:trace>
  <inkml:trace contextRef="#ctx0" brushRef="#br1" timeOffset="209581">21530 14634 39 0,'7'-15'19'0,"-7"12"-1"15,0 3 12-15,0 3-26 16,-3 0 0-16,-1-3 3 16,-3 6 1-16,0 13-9 15,0 9 1-15,0 13 6 16,-4 15 0-16,4 10-1 0,4 9 0 15,-1-12-2-15,4-3 1 16,4-10-1-16,-1-16 0 16,1-8-2-16,-1-17 1 15,-3-3-1-15,-10-9 0 16,-4-9-1-16,-15-7 0 16,-2-3-2-16,2 0 0 15,-2 0-2-15,-5 6 0 16,-6 4-1-16,-4 2 1 15,-3 7 0-15,6 9 0 0,5 7 1 16,6 9 0-16,11 6 4 16,10-6 1-16,15 9 1 15,13 1 1-15,11 2-1 16,8-2 1-16,-1-10-1 16,4-4 0-16,3-5-6 15,4-4 0-15,0-9-8 16,-4-9 0-16,4-13-9 15,0-6 1-15</inkml:trace>
  <inkml:trace contextRef="#ctx0" brushRef="#br1" timeOffset="210093.1">21791 14832 55 0,'-3'25'27'0,"13"28"-28"0,-6-37 44 16,-4-3-41-16,0 9 1 15,0 9 0-15,0 10 0 16,-4-10-5-16,4 0 1 16,-3-9 0-16,3-3 1 15,0-6-6-15,0-13 1 16,0-19-6-16,0-9 1 15,0-10-3-15,0-9 1 16,0-3 2-16,-4-4 0 0,1-8 3 16,-1 12 0-16,-3 6 8 15,3 6 0-15,1 10 5 16,-1 9 0-16,4 10 3 16,4 2 0-16,3 1 1 15,-3 6 0-15,6 6-1 16,4 1 1-16,11-1-1 15,10 3 0-15,11 4-2 16,14 3 0-16,7 2-1 16,0 4 0-16,-14 7-3 15,-11 2 1-15,-6 6-3 16,-12-5 0-16,-10 9-2 16,-21 3 0-16,-21 3-1 15,-18-7 0-15,-7-2-4 16,-7-7 0-16,0-2-10 15,11-4 1-15,-4-10-5 0,7-2 1 16</inkml:trace>
  <inkml:trace contextRef="#ctx0" brushRef="#br1" timeOffset="210409.7">20962 15541 82 0,'4'9'41'0,"24"-18"-50"0,-11 9 83 0,15 0-71 16,11 0 0-16,9 0 1 15,23 0 1-15,23-7-7 16,12-5 0-16,-15-1 1 16,-3 4 1-16,-11-4-7 15,-14 4 0-15,-11 9-10 16,-13 3 1-16,-12-3-9 16,-17 6 0-16</inkml:trace>
  <inkml:trace contextRef="#ctx0" brushRef="#br1" timeOffset="210891.11">21474 15738 57 0,'-4'13'28'0,"-10"18"-23"0,10-15 43 16,-10 6-45-16,7 3 0 15,0 9 3-15,-3 7 0 16,-1 3-7-16,4 3 0 0,0 0 4 16,-4-3 1-1,4-13-2-15,0-6 1 0,4-6-3 16,3-6 1-16,0-7-1 16,0-6 1-16,-4-9-2 15,1-4 1-15,-4 1-1 16,-8-1 1-16,-2-9-1 15,-1 0 0-15,-6-6-1 16,-5 6 1-16,-2 3 0 16,-5 7 0-16,-3 5 0 15,4 10 1-15,0 4 0 16,3 8 0-16,4 1 1 16,3 6 1-16,8 9 1 15,2 1 0-15,12-1 0 16,10 0 1-16,11-12-1 15,17 0 1-15,11-3-2 16,-4-7 1-16,0-3-6 0,1 1 1 16,-1-1-7-16,0-6 0 15,-6-6-15-15,3-13 1 16</inkml:trace>
  <inkml:trace contextRef="#ctx0" brushRef="#br1" timeOffset="214192.06">21946 15770 13 0,'18'-22'6'0,"0"12"4"0,-18 4 6 16,3 0-15-16,-3-1 0 15,0 1 1-15,0 6 0 16,0 0-2-16,0 0 1 16,0 0 3-16,0 0 0 15,0 0 2-15,0 0 0 16,0 3 0-16,0 4 1 16,-3-1 0-16,-4-3 0 0,-8 9-2 15,1 7 0-15,-7 16-1 16,0 6 1-16,3 12-1 15,1 3 0-15,3 10-2 16,3-6 1-16,0-4-1 16,8-9 1-16,-4-6-2 15,7-10 0-15,3-9-3 16,4-9 1-16,4-7-5 16,0-3 0-16,-4-9-9 15,0-7 1-15,-7-12-3 16,-4-3 0-16</inkml:trace>
  <inkml:trace contextRef="#ctx0" brushRef="#br1" timeOffset="214386.5">21569 15989 59 0,'-11'19'29'0,"29"-16"-26"0,-8-3 60 15,8-3-60-15,10-3 1 16,8-4 0-16,6-2 1 15,11-1-8-15,10 1 1 16,1-1 0-16,-4 0 0 16,-14 4-10-16,-11 0 1 15,-10-7-11-15,-11 0 1 16</inkml:trace>
  <inkml:trace contextRef="#ctx0" brushRef="#br1" timeOffset="-214283.98">23273 14907 48 0,'24'-9'24'0,"-6"12"-16"16,-18-3 34-16,0 6-40 15,-7 10 1-15,-11 9 2 16,-17 19 1-16,-14 9-7 0,-18 22 1 15,0 29 4-15,-25 18 0 16,-14 13-2-16,-3 12 1 16,10 1-1-16,7-13 0 15,4-10-2-15,7-9 1 16,10-12-1-16,11-17 0 16,15-14-3-16,9-17 0 15,15-15-5-15,14-13 0 16,14-9-8-16,11-13 1 15,3-25-4-15,11-6 0 16</inkml:trace>
  <inkml:trace contextRef="#ctx0" brushRef="#br1" timeOffset="-213833.53">23082 15635 53 0,'0'6'26'0,"4"0"-26"16,-4-6 51-16,3 3-46 16,4 4 0-16,0 2 2 15,4 0 1-15,7 4-10 0,6-4 1 16,8 1 6-16,3-1 0 15,-3 4-3-15,-4-4 1 16,-6 4-2-16,-12 2 0 31,-45 26-2-31,-4-3 0 16,-10 3-1-16,-4 2 0 16,3-5 0-16,12 0 1 15,6-1 1-15,7-2 1 16,11 2 1-16,10-8 1 15,19-4 2-15,13-3 0 0,21-7-1 16,18-5 0 0,0-7-3-16,-7 0 0 0,-10 0-8 15,-12 0 1-15,-9 1-18 16,-15-4 1-16,-21 0-1 16,-7 6 1-16</inkml:trace>
  <inkml:trace contextRef="#ctx0" brushRef="#br1" timeOffset="-211824.07">24084 14249 43 0,'11'12'21'0,"-8"4"-7"15,1-13 21-15,-1 0-31 16,1 3 1-16,-1-2 4 15,8 5 0-15,3-3-10 16,11 1 1-16,17-1 6 0,18-3 1 31,0-3-3-31,14 0 1 0,14 0-4 0,1 0 1 16,-1-3-2-16,-11 0 0 16,-10 0-1-16,-14-4 1 15,-10 7-2-15,-12 0 0 16,-2 3-1-16,-12 13 0 15,-10 6-2-15,-10 3 1 16,-8 13-1-16,-6 12 1 16,-12 0 0-16,1 13 0 15,0 18 2-15,7-21 0 0,-11 47 1 16,4 15 1 0,10 13 0-16,7 3 0 0,8-4 0 15,6 17 1-15,15 3 0 16,10-1 1-16,15 4 0 15,6-3 0-15,-7-23 0 16,-6-8 0-16,-15-10-2 16,-25-22 1-16,-31 0-2 15,-36-7 1-15,-20-9-1 16,-47-9 0-16,-24-22-8 16,-43-28 1-16,-20-38-9 15,-8-22 1-15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37:40.62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10164 16284 45 0,'7'-10'22'0,"10"-12"-7"0,-10 16 23 0,0-6-34 16,0-7 1-16,0-3 3 15,4-6 0-15,7-16-10 16,-1-16 0 0,29-62 6-1,-3 0 0-15,-5-1-3 16,1 10 1-16,-7 19-2 15,-4 10 1-15,-3 12-1 16,-8 15 0-16,-2 13 0 0,-5 13 1 16,-3 12-1-1,-7 19 0-15,-3 9 0 0,-8 23 0 16,0 12 0-16,4 9 0 16,0 13 0-16,7 12 1 15,4 1-1-15,6-1 0 16,12 4 1-16,6-4 0 15,4-9 0-15,-1-13 1 16,-2-5-1-16,-5-8 0 16,-3-8 0-16,-6-7 0 15,-8-6 0-15,0-3 0 16,0-13-2-16,0-9 1 16,-4-3-1-16,1-13 1 0,-4-9-1 15,-7-4 1-15,-4 1-1 16,-13 0 0-16,-19 6 1 15,-13 9 0-15,-15 10-1 16,1 9 1-16,-8 12 0 16,-7 7 0-16,1 4 0 15,10-1 1-15,14-3 0 16,14 0 0-16,10-4 1 16,8 1 0-16,18-3 0 15,10-13 0-15,24-6 0 16,22-25 0-16,7-16-1 15,25-16 0-15,21-21 0 16,10-4 0-16,-14 7-1 16,-17 9 0-16,-11 9-1 15,-11 7 1-15,-13 9-1 16,-8 9 0-16,-10 16-1 16,-15 13 0-16,-6 12 0 0,-11 16 0 15,-4 29 0-15,-21 18 0 16,-21 28 1-16,-10 13 0 15,-15 9 0-15,4-13 0 16,0-2 0-16,0-16 0 16,7-13-2-16,11-9 0 15,6-10-6-15,15-12 1 16,14-6-12-16,14-20 1 16</inkml:trace>
  <inkml:trace contextRef="#ctx0" brushRef="#br0" timeOffset="480.47">10904 16099 57 0,'120'-53'28'0,"-39"-82"-28"16,-59 94 43-16,-1-31-39 16,-7-19 0-16,-11-22 0 15,-13-12 1-15,-15 15-7 16,-24 0 1-16,-18 19 4 0,-11 28 0 16,-31 26-2-1,-15 18 1-15,4 35-2 0,-14 24 1 16,-14 29-1-16,11 25 0 15,20 19 0-15,15 32 0 16,17 14 0-16,25 8 1 16,25-4 0-16,17-10 0 15,29-8 1-15,31-14 0 16,39-33 0-16,29-23 0 16,31-34-1-16,25-41 0 0,31-44-1 15,8-41 1-15,-4-31-2 16,-35-19 0-16,-46 0 0 15,-57-12 1-15,-52-7-2 16,-64-3 1-16,-50-9-9 16,-69-9 1-16,-44 2-11 15,-13 20 1-15</inkml:trace>
  <inkml:trace contextRef="#ctx0" brushRef="#br0" timeOffset="8994.86">15134 14641 12 0,'35'-3'6'0,"-20"-19"-1"0,-12 12 7 16,4-6-9-16,0 1 1 15,0-4 6-15,-3 0 0 0,-4-3-11 16,0 7 1-16,-4-7 7 16,-3-3 0-16,-14 3-1 15,-11 3 0-15,-10 6-2 16,-7 4 0-16,-4-1-1 16,0 7 0-16,-7 6 0 15,7 7 0-15,3 2-1 16,-2 10 0-16,-5 10-1 15,-3 8 1-15,-3 7-1 16,3 13 0-16,0 12-1 16,0 7 1-16,10 8-1 15,4 4 1-15,11 3-1 16,3 13 1-16,15 0 0 16,3 5 0-16,3-2-1 15,4 0 0-15,4 3 0 16,-5 0 1-16,1-3-1 15,0-10 1-15,0-3-2 16,-3-12 1-16,6-1 0 16,1-2 1-16,3-4-1 0,7-2 1 15,3-1-1-15,8-12 1 16,3-10-1-16,7-3 1 16,8-6-1-16,6-3 1 15,4-10-1-15,3-12 0 16,8-7 0-16,-15-15 0 15,11-3 0-15,7-3 0 0,0-16 0 16,0-13 0-16,3-6-1 16,1-19 1-16,-4-12-1 15,3 0 1-15,-10-22-1 16,-14-19 1-16,-7-13 0 16,-8-12 0-16,-2-10 0 15,-5-18 0-15,-6 9 0 16,-1-6 0-16,1 3 0 15,3 9 1-15,4 4-1 16,-4 9 0-16,-4 15-2 16,-3 4 0-16,-7 12-8 15,-7 13 0-15,-7 6-6 16,-7 19 1-16</inkml:trace>
  <inkml:trace contextRef="#ctx0" brushRef="#br0" timeOffset="9894.61">18175 14888 22 0,'28'-44'11'0,"-6"13"6"0,-19 22 8 16,1-1-21-16,3 1 0 16,0-4 5-16,-4 1 0 15,-3-7-11-15,-3 0 1 16,-8 0 6-16,-7 4 1 15,-13 2-2-15,-19 4 0 16,4 2-2-16,-14 7 0 0,-14 7-1 16,-10 5 0-16,-8 10 0 15,7 6 0-15,4 23-1 16,-3 8 1-16,-8 23-1 16,4 6 1-16,3 12-1 15,11 10 1-15,7 3 0 16,10-7 0-16,15 1-1 15,14-10 1-15,14 3 0 16,14-2 0-16,14-4-1 16,11-7 1-16,13-14-2 15,15-8 1-15,7-5-1 16,7-13 1-16,18-6-1 16,7-16 1-16,10-13-1 15,-7-15 0-15,0-3 0 16,4-16 1-16,-7-16-1 15,0-12 1-15,-11-19-1 0,-18 16 0 16,4-57-1-16,-17-6 1 16,-26-12 0-16,-20 2 0 15,-22-15 0-15,-13-3 1 16,-22-4-3-16,0 1 0 16,-11-3-12-16,-6-1 1 15</inkml:trace>
  <inkml:trace contextRef="#ctx0" brushRef="#br0" timeOffset="52035">11356 6858 39 0,'35'-29'19'0,"0"-30"-14"15,-31 34 19-15,-4-13-23 16,-4-15 0-16,-6-4-1 16,-8-12 1-16,1 13-2 0,-8 3 1 15,-10 2 1-15,-15 4 0 16,-6 7-1-16,-15 2 0 15,-6 7 1-15,6 2 0 16,-17 7 1-16,-11 7 0 16,-10-1 0-16,6 7 0 15,-6 2 0-15,-21-2 1 16,-4 0-1-16,10 5 0 0,-10 4-2 16,-11 0 1-1,1 0-1-15,10 0 1 16,-22-3-1-16,-6-12 1 0,10 2-1 15,-6 1 1-15,-12-4-1 16,1 3 1 0,-99 10-1-1,39 6 1-15,10-12-1 16,7 3 1-16,25 3-1 16,0 6 0-16,7 9 0 15,11 7 0-15,10 9 0 16,8 22 1-16,-5 1-1 15,12 14 0-15,31 11 0 16,11 8 1-16,10 17 0 16,4 8 0-16,17 7-1 15,22 16 1-15,17 3 0 16,11 9 0-16,21 10 0 0,10 0 0 16,4 2-1-16,18-2 1 15,21-10-1-15,21-3 1 16,18-9-1-1,7-13 1-15,21-3-2 0,24-3 1 16,1-9 0-16,21 2 0 16,21-21 0-16,3 0 1 15,4-7-1-15,4-15 0 16,-1-13 0-16,4-6 1 31,-7-16-1-31,4-9 0 0,3-13-1 0,-10-9 0 0,3-10 0 16,10-5 0-16,-20-1 0 15,10 3 0-15,-7 0 0 16,-14-2 0-16,-1-1 0 16,5-6 1-16,-15 0 0 15,7-7 1-15,-6 7-1 16,-1-16 0-16,-14-6 0 16,0-6 1-16,0-3-1 15,-3-4 1-15,-21-15-1 16,-4-4 1-16,-8-8-1 15,-9-11 1-15,-8-5 0 16,-10-13 0-16,-18-19 0 16,-14-9 0-16,-25-16-1 15,-25-9 1-15,-27-4-1 16,-29 4 1-16,-11-4-3 16,-38 10 1-16,-29 10-9 0,-10 2 0 15,-32 16-7-15,4 13 1 16</inkml:trace>
  <inkml:trace contextRef="#ctx0" brushRef="#br1" timeOffset="80844.93">20341 8247 57 0,'0'9'28'0,"4"-15"-19"0,3 3 28 0,10-7-38 15,19 1 1-15,17 0 0 16,0-1 1-16,24 4-1 15,22 6 0-15,24 6 0 16,22 10 1-16,31 3 0 16,22-4 0-16,38-12-1 15,11-12 0 1,240-47 0-16,-57-1 0 16,-59 4-1-16,-36 12 0 15,-49 13-1-15,-36 12 0 16,-45 4-2-16,-29 5 0 15,-28 1-3 1,-35 0 0-16,-32-4-7 0,-35 4 0 16,-35 3 0-16,-39 0 0 15</inkml:trace>
  <inkml:trace contextRef="#ctx0" brushRef="#br1" timeOffset="81311.03">20920 8545 6 0,'-11'15'3'0,"-10"-5"23"0,17-10-4 0,1 3-15 16,-1 0 0-16,1 0 6 16,3-3 1-16,0 3-16 0,7 4 1 15,4-1 10 1,10 0 1-16,17 4-2 0,12-1 1 15,13 0-3-15,-13 1 1 16,77-4-2 0,17-6 1-16,40-6-2 0,17-19 0 15,42-4-2-15,4 7 0 16,21 4-3 0,-21 2 1-16,-3 7-3 0,-15 2 0 15,-28 7-2-15,-14 7 0 16,-14 5-7-16,-21 7 1 0,-32 0-9 15,-39-4 1-15</inkml:trace>
  <inkml:trace contextRef="#ctx0" brushRef="#br1" timeOffset="100993.31">11349 4020 11 0,'53'-29'5'0,"53"-5"9"0,-85 25 6 0,0-4-13 16,4 0 0-16,3 1 2 16,-3-13 0-16,-4-13-11 15,-7-6 1-15,-11-6 9 16,-13-6 0-16,-15 6-4 15,-28-1 1-15,-17 7-2 0,-40 16 0 16,-24 16-2-16,-14 12 1 16,-21 19-2-16,-4 12 1 15,-4 13-2-15,1 18 0 16,0 11-2-16,28 18 1 16,13 18-2-16,23 20 0 15,27 9-1-15,32 12 1 31,88 114 4-31,39-32 0 16,32-35 3-16,25-37 0 16,42-34 2-1,31-26 0 17,15-43 1-32,10-39 0 15,11-40-3-15,-32-31 0 0,-7-25-2 0,-28-35 1 0,-28-22-1 0,-29-22 1 0,-42-9-2 16,-35-13 1-16,-35 7-1 15,-40-4 1-15,-13 16-1 16,-25 25 0-16,-28 16-2 16,-11 28 1-16,-21 29-8 15,-15 30 1-15,-20 29-8 16,21 34 0-16</inkml:trace>
  <inkml:trace contextRef="#ctx0" brushRef="#br1" timeOffset="151108.29">6435 4089 24 0,'0'19'12'0,"3"-26"0"15,-3 10 13-15,7 1-22 16,-7-4 1-16,0 0 4 16,0 0 1-16,4-4-11 15,6-2 1-15,8-3 6 16,10-1 0-16,-3-15-2 16,3-9 0-16,0-7-2 15,4 6 0-15,-7-8-1 16,-4-1 0-16,-7 3-2 15,0 3 0-15,-3 10-1 0,-4 3 1 16,0 6-1-16,0 7 0 16,-4 5 0-16,5 7 0 15,-8 7 1-15,3 5 1 16,4 7 0-16,0 6 1 16,0 0-1-16,0 13 1 15,0 9 1-15,4-3 1 16,-8 9-1-16,5-3 1 15,-1-3 0-15,-4-9 0 16,1-4 0-16,-1-5 0 16,-3-4-1-16,0-10 1 0,0-2-1 15,-3-4 1-15,-4-9-2 16,0-3 1-16,-15-6-1 16,1-10 1-16,-7-9-1 15,-4 6 0-15,-7 0 0 16,1 0 0-16,-12 0 0 15,8 3 0-15,14 3 0 16,-8 7 0-16,12 3 0 16,-5 3 0-16,1 6 1 15,11 3 0-15,6-6 0 16,7 3 0-16,4-3-1 16,8 0 1-16,2-3 0 15,22-6 1-15,17-13-1 16,1 0 0-16,20-3-1 15,-3-4 1-15,-3 1-1 16,-15-16 0-16,1 13 0 0,-12 3 0 16,-13 6-1-16,-4 3 1 15,-7 3-1-15,-3 7 0 16,-11 9 0-16,-11 9 1 16,-10 16-1-16,-14 4 0 15,-7 14 1-15,-15 11 0 16,-3 12-1-16,7 3 0 15,4-13-1-15,6-6 0 16,8 0-3-16,10-12 1 16,8-13-9-16,6-12 0 15,1-10-1-15,10-13 1 0</inkml:trace>
  <inkml:trace contextRef="#ctx0" brushRef="#br1" timeOffset="151620.71">6858 4064 31 0,'56'-25'15'0,"1"-48"-10"0,-39 51 28 15,-4 4-32 1,7-14 1-16,-11-12 1 16,5 0 1-16,-8-3-4 0,-7 4 1 15,-7-1 2-15,-15 6 1 16,1 10-2-16,-14 0 1 16,-18 12-2-16,-11 10 1 15,-13 18-2-15,-1 4 0 16,8 9-2-16,6 3 0 15,8 7 0-15,3 2 1 16,7 13 0-16,4 13 1 0,13 0 0 16,15 6 0-1,7-6 2-15,18-1 0 0,6-18 0 16,22 0 0-16,21-16-1 16,11-18 0-16,10-17 0 15,-3-15 1-15,-8-12-1 16,1-10 0-16,-15-12-1 15,-10-1 1-15,-21-6-1 16,-15-2 0-16,-17-7-4 16,-3-1 1-16,-22-5-6 15,-18 6 1-15,-20-7-7 16,-1 7 1-16</inkml:trace>
  <inkml:trace contextRef="#ctx0" brushRef="#br1" timeOffset="160010.01">9955 4584 21 0,'0'6'10'0,"4"1"-2"0,-4-7 10 0,3 0-14 16,1 3 1-16,0 3 1 15,-4-6 1-15,3-6-9 16,4 6 1-16,4 0 6 16,-4 0 0-16,7 0-2 15,0 6 1-15,7-6-1 16,4 0 0-16,0-9-1 16,-1 2 1-16,-3 1-2 15,1 0 1-15,-8 3-2 16,-4 0 0-16,1-1-1 15,-4 1 1-15,0 0-1 16,-7 3 1-16,0 0-2 16,7-3 1-16,-3-3 0 0,-1 0 0 15,-3 6 0 1,0-4 1-16,-3 4-1 0,-8 4 1 16,-3 2 0-16,-4-3 0 15,1 6 0-15,-8 1 0 16,0-7 0-16,0 0 0 15,1 0-1-15,3-3 1 16,3 3 1-16,4-3 0 16,3 3-1-16,4 4 1 15,4-4 0-15,3-3 1 16,7 6-1-16,3-12 1 16,4 3-1-16,4 6 1 0,7-3-1 15,3 0 1-15,0 0-1 16,-3 0 1-16,3 0-1 15,-3-3 1-15,0 3-1 16,-1 0 0-16,-6 0-1 16,-4 0 1-16,-3 0-2 15,-1 3 1-15,-10-3-1 16,-3-3 1-16,-8 6-1 16,0 3 1-16,1 0-1 15,-8-2 0-15,-3 2 0 16,-4 0 1-16,1 0-1 15,-1-3 1-15,4 4 0 16,3-7 0-16,4 6 0 16,3-6 1-16,4 0-1 15,0-6 1-15,7-1-1 16,4-2 1-16,6 0-1 16,5 9 0-16,2 0 0 0,4-3 0 15,1-1 0-15,-5-2 0 16,-3 0 0-16,0 3 0 15,1-10 0-15,-1 4 0 16,0 2 0-16,-4 1 0 16,-3 3-1-16,-7 3 1 15,-3 0-1-15,-1 3 1 16,-3 3-1-16,0 1 1 16,-3-1-1-16,-4 0 0 0,-4 4 1 15,-3-7 0-15,-4-3-1 16,4 6 1-16,0-6 0 15,3 0 0-15,4-6 0 16,3 12 1-16,1-6-1 16,3 0 1-16,7 0 0 15,3 0 0-15,8-6-1 16,3 12 1-16,4-6 0 16,3 0 0-16,0 0-1 15,0 0 1-15,-7-6-1 16,-3 3 0-16,3-4 0 15,-4 1 0 1,1 3-1-16,-4 0 1 0,-3 0-1 16,-4 3 1-16,0 0-1 15,-4 3 0-15,-6 0 0 16,-8 3 1-16,-7-6-1 0,-3 3 1 16,0 4-1-16,3-7 1 15,0 0 0-15,1 0 0 16,6 0 0-16,4 0 1 15,0 0-1-15,7 0 1 16,3 0 0-16,4 0 0 16,11 0 0-16,3 0 0 15,7 0-1-15,7 0 1 16,1 0-1-16,2 0 1 16,-10 0-1-16,-3 0 0 15,0 0 0-15,-4 0 0 0,-4 0 0 16,-6 0 0-16,-4 0-1 15,7 0 1-15,-7 3-1 16,-4 3 1-16,-6-12-1 16,-4 6 1-16,-4 0-1 15,4 0 0-15,-11-3 1 16,4 3 0-16,0 0 0 16,3 0 0-16,1 0-1 15,3 0 1-15,3 3 0 16,4 3 1-16,3-6-1 15,1 0 1-15,3 0-1 16,7 0 0-16,4-6 0 16,3 6 1-16,7-3-1 15,4 3 1-15,-1 3-1 16,1-3 0-16,-7 0 1 16,-1-3 0-16,4 3-1 0,1-7 0 15,-5 7-1-15,-3-3 1 16,-3 0-1-16,-8 0 1 15,-6 3-1-15,-4 0 0 16,0 3 0-16,-7 3 1 16,-8 1-1-16,-2-7 1 15,-4 0-1-15,-4 0 1 16,4 0 0-16,-1 0 0 16,5 0 0-16,6 0 1 15,4 0-1-15,0 0 1 0,7 0 0 16,7 0 0-16,7 0 0 15,10 3 0-15,8 3 0 16,3-6 0-16,1-6-1 16,-1 3 0-16,-7 3-2 15,-3-7 1-15,-8 7-11 16,-6 0 0-16,-15-6-4 16,-3 9 1-16</inkml:trace>
  <inkml:trace contextRef="#ctx0" brushRef="#br1" timeOffset="-95062.18">1866 4277 28 0,'-3'19'14'0,"-4"6"1"15,7-25 15-15,0 0-25 16,0 0 0-16,0 0 3 16,7-7 0-16,-4 4-10 15,15-6 1-15,3 0 6 16,0-1 1-16,11 1-3 16,17-1 0-16,8 4-2 15,3 0 1-15,-11 6-2 16,1 0 0-16,-12 6-1 15,-6-6 1-15,-11 6-2 16,-10 1 1-16,-11 8-1 16,-4 10 1-16,-13-6-1 15,-5-3 0 1,5 3-1-16,-4-1 1 0,0 4-1 0,-1 0 1 16,5 0 0-16,-1 0 1 15,7-3 0-15,8-10 0 31,6 4 1-31,5 0 0 0,13-1 1 0,7 4 1 16,14-10-1-16,-3 7 1 16,-7 2-1-16,-4-2 0 15,-7 6-1-15,-3 3 0 16,-18 6-1-16,-11-3 1 16,-17 13-1-1,-11 5 0-15,-10-2-2 0,-4-3 1 0,4-10-5 16,-1-9 1-16,-6-10-7 15,6-12 0-15</inkml:trace>
  <inkml:trace contextRef="#ctx0" brushRef="#br1" timeOffset="-94553.14">2533 4427 38 0,'39'-9'19'0,"60"-35"-16"15,-78 25 29-15,0-6-26 16,0-3 0-16,-3-7 1 0,-1-2 1 16,-13-4-11-16,-8 7 0 15,-20 2 7-15,-12-9 0 16,-10 7-3-16,-13 6 1 15,-23 6-2-15,-9 9 1 16,-15 16 0 0,14 10 0-16,-17 15-1 0,3 16 0 15,11 9 0-15,-4 16 1 16,14 19-1-16,15 16 0 0,17 2-1 16,7 7 1-1,21-6 0-15,15-10 1 16,20 0 0-1,33-9 0 1,34-10 0-16,22-15 0 16,31-22-1-1,19-26 1 1,13-21-1-16,-14-16 0 0,0-15 0 0,-28-10 0 16,-21-16 0-16,-18-16 0 0,-21-2-1 0,-7-10 1 0,-25-6-1 15,-21 3 1-15,-31 3-3 16,-19-6 1-1,-17 12-10-15,-10 0 1 0,-11 4-5 16,10 15 0-16</inkml:trace>
  <inkml:trace contextRef="#ctx0" brushRef="#br1" timeOffset="-92177.93">10753 5142 20 0,'17'-6'10'0,"-3"3"-2"0,-7 3 11 15,11 0-13-15,7 3 1 16,10 3 5-16,14 1 0 16,11-4-15-16,7 0 0 15,-3-3 10-15,-8-3 1 16,1 3-5-16,-4 0 1 16,-7 0-3-16,-11 0 0 15,-10 3-2-15,-25-3 1 0,-11 12-1 16,-28 13 0-1,-95 23-2 1,0-1 1-16,4-10 0 16,10 4 0-16,17-13 0 15,15 0 1-15,18-6 0 16,17-3 0-16,17-3 3 16,22 0 0-16,21-10 1 15,25-3 0-15,28-9 1 16,11-4 1-16,27-5-1 15,19-7 1-15,-4 0-3 16,-15 3 1-16,-9-3-2 16,-22 0 0-16,-14 3-2 15,-15 3 1-15,-16 7-2 16,-22 9 1-16,-11 3-1 16,-24 13 1-16,-22 12 0 15,-24 7 0-15,-4-7-2 16,-13 3 1-16,-8 7-2 0,11-4 0 15,6 1 0-15,15-1 1 16,18-9 0-16,14 7 1 16,20-7 2-16,22 3 1 15,22-3 3-15,27-3 0 16,14-13 0-16,22-9 1 16,7-3-1-16,10-9 0 15,-3 2-2-15,-21-2 1 16,-18 2-3-16,-11 4 1 0,-10 3-2 15,-18 6 1 1,-18 0-1-16,-17 0 0 0,-17 7 0 16,-15 2 0-16,-14 1 0 15,-7 6 0-15,-7 0-1 16,-11 6 0-16,7-7 0 16,8 4 1-16,6 4 0 15,11 2 0-15,11-3 1 16,17 0 0-16,11-3 2 15,11-3 1-15,17-7 0 16,21-2 0-16,14-10 1 16,4 0 0-16,11-10-2 15,3-2 1-15,-7-4-3 16,-14 7 1-16,-7 2-2 16,-25 7 0-16,-32 19-2 15,-21 6 1-15,-24 13-3 16,-22 6 1-16,-14-7-6 15,4-5 0-15,0-1-6 16,10 0 1-16</inkml:trace>
  <inkml:trace contextRef="#ctx0" brushRef="#br1" timeOffset="-90722.07">21795 8172 13 0,'0'6'6'0,"-4"-3"15"0,4-3 7 0,0 0-22 16,4 0 0-16,-4 0 6 15,3 3 0-15,11 3-14 16,18 1 1-16,14 2 9 16,35 0 1-16,14-9-4 15,39-3 1-15,29-12-4 16,31-10 1-16,10-4-2 15,-10-5 0-15,-14 2-2 16,-14 1 1-16,-28 6-1 0,-26 12 0 16,-30-2-1-16,-33 2 1 15,-35 10-1-15,-28 9 1 16,-35 7 0-16,-22 9 0 16,-35 9 0-16,-28 4 0 15,-28 15 0-15,-18 0 0 16,7 0-1-16,-3 0 1 15,17-6 0-15,11-3 0 16,28-13 0-16,25-9 1 16,17 0 1-16,22-3 0 15,13-1 2-15,19-5 0 0,38-4 0 16,35 0 1-16,32-6-1 16,46-6 1-16,42-16-2 15,15-3 1-15,-1-3-3 16,-24 6 1-16,-28 6-2 15,-36 4 0-15,-28 2-1 16,-35 7 1-16,-36 9 0 16,-31 13 0-16,-22 6 0 15,-27 0 0-15,-26 7 0 16,-17-1 1-16,7 0-1 16,-10 1 0-16,6-4-1 15,15-6 0-15,17-3 1 16,18 3 0-16,21-7 0 15,22-2 1-15,24-1 1 16,31 1 0-16,33-4 0 0,24-2 1 16,32-4 0-1,24-6 0-15,15-7-2 0,-7-2 0 16,-25-1-1-16,-25 4 1 16,-28 2-1-16,-28 7 1 15,-32 10-1-15,-43 6 1 16,-16 12 0-16,-44 9 0 15,-24 7 0-15,-3 3 0 16,-22 3 0 15,8-2 0-31,6-5-1 0,29 8 1 0,17-8 0 0,22-5 1 0,13-7 0 16,22-9 0 0,28-3 1-16,35-6 0 0,39-7 0 15,32-12 0-15,35-13-1 16,15-9 1-16,13-4-2 15,-21 1 0-15,-28 9-1 16,-25 6 1-16,-31 10-2 16,-32 12 1-16,-25 7 0 15,-36 12 0-15,-13 10 0 16,-39 12 0-16,-21 3-2 16,-11 0 1-16,-35-9-15 15,-18-7 0-15</inkml:trace>
  <inkml:trace contextRef="#ctx0" brushRef="#br1" timeOffset="-24530.49">6565 14487 39 0,'11'-3'19'0,"3"3"-15"15,-14 0 20-15,0 3-23 0,-4 6 0 16,-6 7 0-16,-11 6 1 15,-11-3-3-15,4 6 1 16,-1 3 0-16,1 0 1 16,0 1-1-16,3-4 0 15,1 0 0-15,9-6 1 16,8-1-1-16,14-2 1 16,-3 0 1-16,17-1 0 15,18 7 0-15,7 10 0 16,-7-13 0-16,-1 3 0 15,-6 9-2-15,-18 3 0 16,-7 7-4-16,-17 0 0 0,-18-10-9 16,-4-9 0-16</inkml:trace>
  <inkml:trace contextRef="#ctx0" brushRef="#br1" timeOffset="-23957.68">6435 14672 48 0,'46'25'24'0,"28"-22"-22"0,-64-6 39 0,8-3-41 0,7-4 0 0,6-2 2 0,15 9 0 0,4-7-2 0,-8-2 0 15,25-7 1 1,14-6 0-16,11-13-1 15,7 1 1-15,-15 15-2 0,-3-7 1 16,-7-5-2 0,-3-1 1-16,-18-5-1 0,-4-1 0 15,-13-9 1-15,-12 9 0 16,-17-3 1-16,-17 3 1 31,-11 4-1-31,-32 8 1 0,-36 14 0 0,-27 15 1 16,-25 0 0-16,-21 28 0 15,-8 13-2-15,1 15 0 16,-7 1-1-16,17 21 0 0,11 10-1 16,14 15 1-16,14 10 0 15,21 13 0-15,28-4 1 16,22 0 0 0,31-3 1-16,36-15 1 15,14-16 1-15,38-16 0 16,47-28 1-16,13-25 0 0,40-23-1 15,17-36 1-15,24-39-1 16,-3-9 0-16,-24-18-3 16,-18-16 0-1,-36 2-3-15,-31 4 1 0,-50 13-3 16,-45-4 0-16,-36 4-12 16,-49 6 0 15,-39 3 0-16,0-4 0-15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3-31T18:37:43.56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8597 884 34 0,'25'-16'17'0,"-11"-12"-6"0,-10 19 17 15,-4 9-24-15,0 0 1 16,-4 3 1-16,4 6 1 16,-11 13-9-16,4 16 1 15,0 6 6-15,4 9 0 16,-1 10-2-16,-3 2 1 15,0 4 0 1,4-9 0-16,3-10 0 0,0-9 1 16,-7-13-2-16,7-3 1 0,0-15-1 15,0-10 0-15,0-10-3 16,-4-5 0-16,-3-4-1 16,-7-6 1-16,-4 6-1 15,-14 0 0-15,-3 3-1 16,-4 4 1-16,1 6 0 15,2 2 0-15,-6 14 0 16,3 9 1-16,11 6-1 16,-4 12 1-16,18 10 1 15,11 4 0-15,13 2 0 16,4-6 0-16,11 0 0 16,10-6 1-16,4-13-1 15,7-12 0-15,-4-7-2 16,-3-9 0-16,-11-9-6 15,-3-1 1-15,0-15-14 0,-1-9 1 16</inkml:trace>
  <inkml:trace contextRef="#ctx0" brushRef="#br0" timeOffset="315.97">8841 1038 55 0,'17'59'27'0,"4"16"-25"0,-14-53 38 0,1 16-39 15,-1 6 0-15,10 0 2 16,-3-3 1-16,0-1-4 16,4-5 1-16,-4-13 3 15,4-16 0-15,-1-6-1 16,5-25 1-16,-5-13-1 15,1-12 0-15,14-6-2 16,10-26 1-16,4-6-3 16,7-3 0-16,-7 16-4 15,-8 25 1-15,-9 0-6 16,-12 22 1-16,-10 28-11 16,-14 9 0-16</inkml:trace>
  <inkml:trace contextRef="#ctx0" brushRef="#br0" timeOffset="586.5">8255 2013 59 0,'4'15'29'0,"-1"-27"-28"0,-3 12 49 16,7 0-47-16,11-3 0 15,17-7 2-15,18-2 0 16,14-4-6-16,28-12 1 16,22 0 3-16,3-16 0 0,10 0-2 15,-10-3 0-15,-21 16-5 16,-18 2 0-16,-21 10-9 16,-21 10 1-16,-18 9-8 15,-21 9 0-15</inkml:trace>
  <inkml:trace contextRef="#ctx0" brushRef="#br0" timeOffset="1023.03">8551 2286 54 0,'4'78'27'0,"-8"22"-26"15,4-65 43-15,0 6-41 16,4 9 0-16,-1 6 3 0,1 4 1 16,-1-13-7-16,1-6 0 15,-4-10 4-15,4-6 1 16,-4-9-2-16,0-1 0 16,-4-8-2-16,-3-4 0 15,-7-9-1-15,-4-7 0 16,-7-3-1-16,-10-2 0 15,-4-1 0-15,-3 6 0 16,-4 4-1-16,4 6 1 16,0 6-1-16,-1 12 1 15,4 11 0-15,11 2 1 0,0 16 0 16,7 0 1-16,14 6 1 16,7 0 0-16,14 3 0 15,18-9 0-15,-1-9 0 16,19-13 0-16,10-16-2 15,3-16 1-15,1-8-8 16,-4-4 0-16,0-10-14 16,14-12 0-16</inkml:trace>
  <inkml:trace contextRef="#ctx0" brushRef="#br0" timeOffset="1247.98">8989 2373 57 0,'-14'76'28'0,"-18"40"-23"0,25-76 37 16,0 17-41-16,3 12 1 16,-6-3 0-16,6-4 0 15,4-2-4-15,4-16 0 16,6-13-3-16,-3-18 0 15,4-13-12-15,-11-16 0 16</inkml:trace>
  <inkml:trace contextRef="#ctx0" brushRef="#br0" timeOffset="1416.28">8558 2687 57 0,'7'13'28'0,"22"18"-17"0,-8-22 44 0,18-9-51 16,10 3 0-16,18-6-1 15,7-16 1-15,-7-6-8 16,-3-3 1-16,-4 3-3 16,-11 0 1-16,-10 6-16 15,-11 0 1-15</inkml:trace>
  <inkml:trace contextRef="#ctx0" brushRef="#br0" timeOffset="1849.97">9680 1749 61 0,'0'19'30'0,"11"-19"-21"0,-4 0 43 0,7-6-49 16,11 3 1-16,6-7 0 16,8-5 1-16,11-1-7 15,-1 3 1-15,4-2 2 16,-7 12 0-16,-7-4-8 16,-8 7 1-16,-13 10-11 15,-11 5 0-15,-14 11-4 16,-11-8 0-16</inkml:trace>
  <inkml:trace contextRef="#ctx0" brushRef="#br0" timeOffset="2013.62">9705 2126 53 0,'-7'56'26'0,"7"-25"-18"0,7-27 48 16,4 2-51-16,6-6 1 16,8-6 0-16,10-13 1 15,18-9-11-15,14-7 1 16,-7 7 2-16,-4 0 0 15,-13 3-17-15,-8 15 1 16,-10 10-4-16,3 10 0 16</inkml:trace>
  <inkml:trace contextRef="#ctx0" brushRef="#br0" timeOffset="14593.66">11183 1420 23 0,'-3'3'11'0,"-5"-6"0"15,5 3 12-15,-4 0-18 16,0 0 0-16,0 0 5 16,3 0 1-16,1 0-12 15,-1 0 1-15,1 0 8 0,3 0 1 16,0 0-1-16,0 0 1 16,7 0-3-16,10-9 1 15,8 2-2-15,7-2 0 16,7 0-1-16,6-4 0 31,12-3-3-31,10 1 1 0,-4 2-2 0,-6 13 1 16,-11 0-1-16,-11 19 0 15,-10 3-1-15,-15 12 0 16,-20 17 0-16,-11 14 0 0,-22 8 0 16,-10 2 1-16,0 0-1 15,-3-6 0-15,-4-12 1 16,4-4 0-16,3-12 0 15,7-19 1-15,7-4-1 16,4-8 0-16,10-10 0 16,7-6 0-16,4-7 0 15,7-15 0-15,7 0 0 16,11-1 1-16,3 7 0 16,11 10 0-16,6 2 1 15,8 1 0-15,-7 22 2 16,3 5 0-16,7 7 1 15,11 4 0-15,-3 2 0 16,3 13 0-16,-4-3-1 16,0-1 0-16,-3-8-2 15,-3-1 0-15,-5-12-2 16,-2-3 0-16,-4-16-5 16,-4-7 0-16,-4-2-10 0,-6-7 0 15,-4 4-11-15,0-4 1 16</inkml:trace>
  <inkml:trace contextRef="#ctx0" brushRef="#br0" timeOffset="15015.4">12312 1699 52 0,'7'6'26'0,"0"23"-19"16,-7-20 32-16,-3 7-37 15,-5 9 0-15,-2 13 1 16,-1-1 1-16,1 7-5 0,3 3 0 16,-4-3 1-16,4-3 0 15,0-19-3 1,3 0 1-16,1-19-6 0,-1-13 1 15,-6-5-8-15,-4-7 0 16,-4-13-1-16,-3-2 1 16</inkml:trace>
  <inkml:trace contextRef="#ctx0" brushRef="#br0" timeOffset="15344.23">12033 1793 54 0,'11'19'27'0,"-1"6"-32"0,1-22 57 16,0 4-50-16,3-4 1 0,3-3 2 15,5-3 1-15,9-4-7 16,12 4 1-16,6-3 4 16,4-13 0-16,10 0-1 15,4-15 0-15,0 15-2 16,-3-12 1-16,-11 2-2 16,-11 7 0-16,-10 16-1 15,-14 6 0-15,-15 16 0 16,-6 12 0-16,-8 7 0 15,-3 8 1-15,-4 14-1 16,4-1 1 0,0 10 0-16,11-3 1 0,3 0 0 15,3-10 1-15,11-6-1 16,11-19 1-16,14-12-3 16,10-26 1-16,-3 1-6 0,-7-16 1 15,-4 0-16 1,-3-3 1-16</inkml:trace>
  <inkml:trace contextRef="#ctx0" brushRef="#br0" timeOffset="16068.54">13804 696 1 0,'0'3'0'0</inkml:trace>
  <inkml:trace contextRef="#ctx0" brushRef="#br0" timeOffset="22190.31">14055 705 48 0,'0'-9'24'0,"-11"43"-15"0,4-24 24 0,-7 2-31 15,-7 13 0-15,-7 4 1 16,-11 11 0-16,-7 17-3 16,-7 12 0-16,-7 12 3 15,7 26 1-15,0 31-1 16,0 19 1-16,7 12-1 15,8 0 1-15,9-6-1 16,12-3 0-16,13-15-1 16,11-23 0-16,4-28-4 15,-1-19 1-15,12-28-7 16,9-12 1-16,1-23-13 16,10-15 1-16</inkml:trace>
  <inkml:trace contextRef="#ctx0" brushRef="#br0" timeOffset="22611.84">14443 840 50 0,'0'47'25'0,"7"66"-18"0,-4-85 34 0,1 19-41 16,-4 3 1-16,0 13 0 16,3-10 0-16,1-9-2 15,-1 0 1-15,1-16 0 16,3-12 0-16,0-7-4 16,0-9 1-16,0-9-6 15,-3-13 1-15,-8 3-5 16,-3-9 0-16,-3-19-3 15,-5 13 1-15</inkml:trace>
  <inkml:trace contextRef="#ctx0" brushRef="#br0" timeOffset="22881.44">14369 1012 34 0,'17'13'17'0,"29"-13"-16"0,-32-6 33 15,7-4-31-15,4 1 0 16,3-7 5-16,-3 4 0 15,7 5-8-15,10 7 0 16,8 10 6-16,-5 9 1 0,-2 6-2 16,-4-10 0-16,-8 7-3 15,-10 3 0-15,-14 10-2 16,-10-10 1-16,-18 22-2 16,-11-9 0-16,-3 2 0 15,3 1 1-15,-3 0-2 16,-8-13 1-16,1-3-6 15,7-6 1-15,3-3-11 16,7 3 1-16</inkml:trace>
  <inkml:trace contextRef="#ctx0" brushRef="#br0" timeOffset="23214.02">14291 1793 63 0,'-11'13'31'0,"15"3"-27"0,-4-16 54 16,11 0-56-16,6 0 0 15,11-7 2-15,11-2 0 16,14-10-5-16,0-9 1 0,14 3 2 16,7 6 1-16,4-9-4 15,-8 9 1 1,-17 3-14 0,-21 16 0-16,-14 6-8 15,-11 7 0-15</inkml:trace>
  <inkml:trace contextRef="#ctx0" brushRef="#br0" timeOffset="23601.43">14330 2185 62 0,'17'28'31'0,"22"-24"-27"16,-25-4 50-16,15 0-52 15,6 0 1-15,0-4 0 16,8-5 0-16,6 0-4 0,4-4 0 16,-7 1 2-16,-4-4 1 15,-7 6-2-15,-6 1 1 16,-8 6-2-16,-7 6 0 16,-7 13 0-16,-7-4 1 15,-11 10-2-15,-3 6 1 16,-7 4-1-16,-4-1 1 15,1 13 0-15,2-6 1 16,1 6-1-16,4 0 1 16,3-1 0-16,6-2 1 0,5 0-2 15,-1-7 1-15,11-12-4 16,18-3 1-16,14-13-5 16,14-12 0-16,14-6-11 15,0-17 1-15,-7-5 0 16,-4-7 0-16</inkml:trace>
  <inkml:trace contextRef="#ctx0" brushRef="#br0" timeOffset="23916.8">15050 699 55 0,'24'59'27'0,"15"105"-31"0,-21-105 56 16,-1 26-51-16,12 40 1 15,6 23-1-15,-3 21 1 16,-1 3-2-16,-10 13 1 15,-17-15 1-15,-11 2 0 16,-4-21-2-16,-6-16 0 0,-1-35-5 16,4-15 0-16,3-23-13 15,1-24 0-15</inkml:trace>
  <inkml:trace contextRef="#ctx0" brushRef="#br0" timeOffset="24369.72">15325 570 44 0,'10'0'22'0,"15"22"-10"16,-18-15 27-16,4 2-36 16,-1 7 0-16,8-7 5 0,7 4 1 15,-1-4-10-15,4-3 0 16,4 4 6-16,-4-4 1 16,-3-6-2-16,-4 9 0 15,-7-9-4-15,-10 10 1 16,-8 2-1-16,-6 10 0 15,-4 6-1-15,0 1 0 16,-1-4 0-16,-2 3 1 16,3-9 1-16,3 6 0 0,8-6 0 15,10 0 1 1,7-4 0-16,10-2 1 0,8-7-1 16,3-6 0-16,-3 0-5 15,-4 0 1-15,4 0-8 16,-4 6 0-16,-3 7-11 15,-4 6 0 1</inkml:trace>
  <inkml:trace contextRef="#ctx0" brushRef="#br0" timeOffset="24639">15857 2013 64 0,'7'22'32'0,"-3"-22"-28"0,-4 0 51 15,3 0-56-15,5-7 1 16,-1 4-7-16,0-6 1 15,-4 3-8-15,-3 6 0 16,0-10-5-16,0 10 0 16</inkml:trace>
  <inkml:trace contextRef="#ctx0" brushRef="#br0" timeOffset="25448.71">17226 730 47 0,'4'22'23'0,"-1"47"-24"16,-3-56 41-16,4 18-36 16,-4 13 0-16,3 3 3 15,-3 6 0-15,0 1-8 16,4-7 1-16,-4-7 5 15,0-2 1-15,0-13-3 16,-7-15 0-16,-4-1-1 16,-6 0 0-16,-8 1-2 15,-3-10 1-15,-4-6-2 16,-7 2 1-16,0-2 0 16,0 6 0-16,4 6 0 0,10-6 1 15,1 16-1-15,10 6 1 16,3 13 0-16,11-7 1 15,14 6-1-15,18 1 1 32,3-1-1-32,15-12 1 0,6-6-2 0,4-13 0 15,-7-3-4-15,-11-3 0 16,-6-16-14-16,-1 3 1 0,-3-9-4 16,3-3 1-16</inkml:trace>
  <inkml:trace contextRef="#ctx0" brushRef="#br0" timeOffset="25928.53">17649 1009 57 0,'-7'54'28'0,"-10"-20"-32"16,13-15 53-16,1 9-48 15,-1-3 0-15,1 10 0 16,-1-7 0-16,-3-3-3 16,4-6 1-16,3-10-2 15,0-18 0-15,0-7-5 16,0-12 1-16,-4 0-3 16,-7-16 1-16,-3-6 0 0,-7 3 0 15,0 3 1-15,0 6 1 16,3-3 5-16,8 10 0 15,3 15 5-15,10-3 0 16,8 13 3-16,10 6 1 16,7 0 2-16,-7 0 1 15,32 6-1-15,7-2 1 16,0 2-2-16,4-3 0 16,6 3-2-16,4 4 0 15,-10 9-2-15,-8 15 0 0,-13-9-2 16,-19 13 0-16,-17 9-2 15,-21-6 0-15,-21 12-1 16,-4 0 0-16,-14 4-2 16,-17-4 1-16,-1-9-6 15,0 0 1-15,8-10-12 16,10 4 1-16</inkml:trace>
  <inkml:trace contextRef="#ctx0" brushRef="#br0" timeOffset="26370.08">18831 1097 59 0,'-10'3'29'0,"-57"32"-30"0,42-10 46 15,-77 72-41 1,-11 19 0-16,-18 19 1 16,18-10 0-16,0 10-6 15,1 6 0-15,9-22 5 16,12-6 0-16,13-12-3 16,14-13 1-16,15-16-3 15,14-19 0-15,17-19-6 16,18-15 1-16,14-9-14 15,11-20 0-15</inkml:trace>
  <inkml:trace contextRef="#ctx0" brushRef="#br0" timeOffset="26785.32">18260 1941 41 0,'10'50'20'0,"-17"6"-5"0,4-34 20 16,-1 6-32-16,1 7 1 15,-4 3 4-15,0 5 1 16,3-8-10-16,1-7 0 16,-1 7 6-16,4-13 1 15,0 0-3-15,0-4 1 0,-3-5-4 16,-5-7 1-16,-2-12-2 15,-4 6 1-15,-7-3-1 16,-8-13 1-16,-2 7-1 16,-1 2 0-16,0 7 0 15,-3 4 1-15,0 5-2 16,-1 10 1-16,1 9 1 16,14 0 0-16,10 4 0 15,11 5 1-15,11-9 0 16,6 7 0-16,22-7-1 15,7-9 0-15,7-13-5 16,7-12 1-16,0-7-13 16,0-12 0-16,-14-12-2 15,7-7 1-15</inkml:trace>
  <inkml:trace contextRef="#ctx0" brushRef="#br0" timeOffset="27129.49">18743 1721 41 0,'-14'50'20'0,"-4"29"-14"0,8-54 35 16,-8 3-38-16,-3 16 0 15,0 9 2-15,-4 4 1 16,4 9-6-16,3-10 1 16,4 0 4-16,4-5 0 15,3-17-5-15,3-6 1 0,0-18-6 16,-3-7 0-16,4-9-9 15,-8-10 1-15,-6-3-3 16,-12-12 0-16,-6 12 5 16,0 6 0-16,3-2 9 31,7 8 1-31,11 4 11 16,11 6 0-1,17 4 6-15,14-4 0 0,7-6-1 0,29-7 1 0,17-5-6 16,11-14 0-16,-8 1-9 15,-17-3 0-15,-14 9-19 16,-28-3 0-16</inkml:trace>
  <inkml:trace contextRef="#ctx0" brushRef="#br0" timeOffset="28721.1">8389 4427 53 0,'11'10'26'0,"6"49"-18"0,-17-40 27 16,4 0-34-16,-4 6 1 15,0 13 2-15,0-1 0 16,3 10-4-16,1 7 1 15,-1 2 3-15,-3-9 0 16,4-9-1-16,-4-7 0 0,0-9-2 16,-7-6 1-16,-4-7-2 15,-17-3 0-15,0-2-1 16,0-11 0-16,-8 4-1 16,-6-13 0-16,-4 10-1 15,7 12 1-15,1 4 0 16,-5 9 0-16,4 12 1 15,8 7 0-15,6 15 3 16,14 0 1-16,11 1 2 16,7-1 0-16,15-9 2 15,13-16 1-15,11-9-1 16,7-16 0-16,3-9-5 16,4-7 1-16,-7 1-7 15,-7-7 0-15,-7 3-20 16,-11 0 0-16</inkml:trace>
  <inkml:trace contextRef="#ctx0" brushRef="#br0" timeOffset="29352.7">8576 4547 55 0,'0'37'27'0,"21"29"-18"0,-10-47 30 16,3 15-38-16,11 13 1 16,-8 10 2-16,15 2 1 15,-11 1-5-15,0-13 1 16,0-3 3-16,-3-16 0 15,-4 3-1-15,0-12 0 16,0-9-2-16,1-10 0 0,2-22-1 16,4-19 1-1,32-88-2 1,-3 1 0-16,-12-4-4 16,15 22 0-16,0 7-13 15,0 21 1-15,-7 26-3 16,0 21 1-16</inkml:trace>
  <inkml:trace contextRef="#ctx0" brushRef="#br0" timeOffset="29653.27">8220 5933 65 0,'-21'31'32'0,"3"-28"-35"0,14-3 63 15,4 0-57-15,11 0 1 16,0-9 2-16,10-7 0 16,21-6-6-16,25-9 0 15,21-7 4-15,32-9 1 16,18-13-6-16,-4 10 1 15,-4-3-7-15,-20 12 0 16,-22 10-11-16,-17 9 1 16,-22 9-7-16,-10 13 0 0</inkml:trace>
  <inkml:trace contextRef="#ctx0" brushRef="#br0" timeOffset="30150.87">8491 6230 47 0,'0'51'23'0,"0"-23"-15"16,-3-16 38-16,-1 7-41 15,-3 6 0-15,0 7 2 16,4 5 1-16,-8 10-10 0,4-3 1 16,0 6 6-1,-4-6 0-15,1-3-3 0,6-10 1 16,-6-6-2-16,-1-9 1 16,4-10-2-16,4-2 0 15,-8-20 0-15,-3 0 0 16,-4 4-1-16,-3-4 0 15,-4 7-1-15,-6-1 1 16,-5 7 0-16,-2 3 0 16,2 3 0-16,12 7 0 15,-1 8 1-15,7 11 1 16,-3-1-1-16,7 13 1 0,7-4 1 16,3 4 0-16,1-6-1 15,13-4 1-15,8-6-2 16,-4-6 1-16,25-10-5 15,10-6 1-15,15-9-6 16,10-13 0-16,-7-12-12 16,4-7 0-16</inkml:trace>
  <inkml:trace contextRef="#ctx0" brushRef="#br0" timeOffset="30420.49">8954 6368 57 0,'-15'82'28'0,"-20"47"-27"0,25-95 43 15,-1 13-44-15,0 0 1 16,4 0 0-16,0-3 1 15,4-6-3-15,3-7 0 16,3-12-1-16,4-13 0 16,-7-12-12-16,7-7 1 15,0-12-4-15,-3-9 1 0</inkml:trace>
  <inkml:trace contextRef="#ctx0" brushRef="#br0" timeOffset="30589.34">8587 6591 53 0,'-14'47'26'0,"31"0"-21"15,-6-34 49-15,6-1-49 16,12 1 1-16,9-7 1 16,15-6 0-16,18-13-10 15,-1-2 0-15,12-10 3 16,-8-10 0-16,-4 1-11 16,-10-1 1-16,-7-9-11 15,-4-3 1-15</inkml:trace>
  <inkml:trace contextRef="#ctx0" brushRef="#br0" timeOffset="30960.17">10146 5525 59 0,'14'9'29'0,"21"-9"-24"16,-28 0 47-16,11 0-52 16,7-6 1-16,13-3-1 15,5-1 0-15,6 1-6 16,1-7 1-16,-15 7-10 16,-14 12 0-16,-10 6-3 15,-8 7 0-15</inkml:trace>
  <inkml:trace contextRef="#ctx0" brushRef="#br0" timeOffset="31124.02">9959 6083 79 0,'7'22'39'0,"28"-22"-50"16,-17-3 82-16,17-7-71 0,4-5 0 15,10-7-3-15,11-3 0 16,4 3-3-16,3 0 0 15,-4 3-16-15,-6-6 0 16</inkml:trace>
  <inkml:trace contextRef="#ctx0" brushRef="#br0" timeOffset="35237.08">11479 5268 43 0,'-7'15'21'0,"-17"11"-9"0,20-14 21 0,-3 13-31 15,-7 16 0-15,-4 12 1 16,4 7 0-16,0 12-4 16,4 6 1-16,2-6 2 15,5-3 1-15,-4-6-1 16,7-13 0-16,0-9-2 16,0-10 0-16,3-5-5 15,1-14 0-15,-4-9-9 16,0-9 0-16,-7-22-2 15,3-7 0-15</inkml:trace>
  <inkml:trace contextRef="#ctx0" brushRef="#br0" timeOffset="35657.37">10957 5359 48 0,'7'31'24'0,"15"0"-21"0,-19-27 47 16,4 5-45-16,4-3 1 15,10 0 2-15,14-9 1 0,15-6-11 16,6-7 0-16,22-3 7 16,13-6 1-16,22-15-4 15,-11 2 0-15,-3 3-2 16,-11 4 0-16,-17 3-2 15,-11 6 1-15,-14 3-2 16,-18 13 1-16,-17 6-2 16,-15 16 0-16,-10 18 1 15,3 10 0-15,-10 9-1 16,0 16 1-16,-4 6 2 16,1 7 0-16,6 0 3 15,11 12 0-15,7-13 0 16,14-12 1-16,-3-12 0 15,20-10 0-15,26-22-3 16,10-6 0-16,0-10-7 16,-14-12 0-16,-11-13-12 15,-10-9 0-15</inkml:trace>
  <inkml:trace contextRef="#ctx0" brushRef="#br0" timeOffset="36171.98">13032 4659 60 0,'3'32'30'0,"-6"24"-26"0,3-34 47 15,3 10-49-15,-3 5 0 16,4 7 0-16,-8 0 0 15,4-6-4-15,4-4 1 16,-4-9-3-16,7-9 0 16,0-16-14-16,0-10 0 15,0-18-1-15,-11-16 1 0</inkml:trace>
  <inkml:trace contextRef="#ctx0" brushRef="#br0" timeOffset="36460.33">12905 4321 40 0,'0'-10'20'0,"21"20"-14"0,-14-10 35 0,3 0-37 16,1 3 1-16,0 0 3 15,3 0 0-15,10-6-8 16,15 3 0-16,14-3 7 16,18 0 0-16,6-7-2 15,4 4 1-15,4 3-2 16,-4 6 1-16,-21 3-4 15,-14 13 1-15,-21 6-2 16,-29 22 0-16,-13 19-1 16,-15 9 0-16,-18 16-2 15,-10 3 0-15,-10 7-3 16,3-26 0-16,0-6-5 0,14-19 0 16,4-12-9-16,3-19 0 15</inkml:trace>
  <inkml:trace contextRef="#ctx0" brushRef="#br0" timeOffset="37174.37">13677 3957 40 0,'-3'6'20'0,"10"-6"-15"0,-7 0 25 16,3 0-26-16,4 0 1 16,0 0 3-16,4 0 0 15,0 0-9-15,6 0 0 0,4-9 7 16,11-1 1-16,3 4-3 15,-3 0 1-15,-4 6-3 16,-6 6 1-16,-5 10-3 16,-13 3 1-16,-8 3-3 15,-10 9 0-15,0 0 0 16,-4 1 0 0,1-4 0-16,3-3 1 31,3 0 2-31,0-6 0 0,8 0 0 0,3-10 1 15,10-3 1-15,8-6 1 0,7-3-1 16,7-9 0-16,3 2-2 16,-3-9 0-1,-8 7-6-15,-6 3 1 0,-4 9-16 16,-7 12 0 0</inkml:trace>
  <inkml:trace contextRef="#ctx0" brushRef="#br0" timeOffset="37518.18">12531 5660 65 0,'10'3'32'0,"33"-3"-21"0,-29-3 49 0,17-7-55 0,22 1 0 0,14-7 2 16,15-3 0-16,23-9-10 16,22-9 0-16,-3-4 6 15,6-6 0 1,-3 0-6-16,-14 0 0 31,-21 6-7-15,-18 10 1-1,-21 9-15-15,-25 9 0 16</inkml:trace>
  <inkml:trace contextRef="#ctx0" brushRef="#br0" timeOffset="38119.57">12845 6143 52 0,'14'25'26'0,"3"-16"-13"0,-10-9 30 0,4 0-38 0,7 0 0 0,3 0 3 15,7 3 1-15,21 0-11 16,8 1 1-16,10-1 7 15,7 0 0-15,-10 0-3 16,-12 3 1-16,-9 0-4 16,-8 4 1-16,-10 2-2 15,-11-2 0-15,-14 15-1 16,-11 3 1-16,-17 7-2 16,-4 2 1-16,-3 7 0 0,-7 6 0 15,-4 4 1 1,0 5 0-16,0-2 1 0,7 9 0 15,4-1 1 1,7-5 0-16,7 0 0 0,7-7 0 16,6-9 2-16,5-10 1 15,10-9 0-15,21-12 0 16,18-13 0-16,18-6 0 16,6-10-2-16,-3-3 0 31,-7-3-8-31,-7 0 1 0,-4 3-18 0,-13-6 1 0,-12 13-3 15,1 6 1 1</inkml:trace>
  <inkml:trace contextRef="#ctx0" brushRef="#br0" timeOffset="39456.94">14545 5450 65 0,'4'22'32'0,"-4"-22"-18"15,0 0 32-15,0 6-43 16,0 0 0-16,0-3 1 16,0-3 1-16,0 0-8 15,7-3 0-15,0 0-4 16,0 0 0-16,-4-10-14 16,-10 4 0-16</inkml:trace>
  <inkml:trace contextRef="#ctx0" brushRef="#br0" timeOffset="40072.08">15995 4095 46 0,'7'28'23'0,"-7"35"-9"15,0-51 26-15,0 10-38 16,-4 16 0-16,1-3 4 16,-4 12 1-16,0 9-8 15,0-3 1-15,0 7 4 16,0-4 1-16,0-2-1 15,3-10 0-15,1-10-3 0,-1-6 1 16,-3-9-2-16,-7-10 1 16,-4-9-2-16,-3-12 1 15,-4-4-1-15,1 4 0 16,-5-1-2-16,-6 7 1 16,-7 6-2-16,0 6 1 15,3 7-1-15,7 6 1 16,4 15 1-16,10 13 0 15,8 3 3-15,10 7 0 16,10-10 2 0,15-3 0-16,3-7-1 0,4-9 1 0,14-9-2 15,7-12 0-15,7-17-7 16,-1-12 1-16,5-6-14 16,-15-13 1-16</inkml:trace>
  <inkml:trace contextRef="#ctx0" brushRef="#br0" timeOffset="40703.22">16436 4151 55 0,'11'44'27'0,"-4"19"-22"0,-4-41 38 16,1 19-42-16,-1 12 0 0,-6 10 1 0,-1 6 0 15,1-3-2-15,6-7 1 16,1-6 1-16,3-15 0 15,0-13-3-15,0-9 1 16,-7-13-4-16,-4-19 0 16,-3-6-6-16,-7-6 1 0,-4-13-3 15,-6-12 1 1,-1-6-1-16,4-4 0 0,0 6 3 16,3 4 1-16,4 9 6 15,3 10 0-15,8 5 7 31,-1 11 0 16,1 8 4-31,6 4 1-16,8 6 0 0,3 3 1 0,7-3-1 0,14 0 0 16,8 6-2-16,10 1 0 0,7 2-2 0,7 7 0 0,-11-1-1 0,4 17 0 0,-7-10-2 15,-4 0 1-15,-10-7-4 16,-7 7 1-16,-14 3-2 15,-18 13 1-15,-18-4-1 16,-7 20 0-16,-17-1 0 16,-14 16 0-16,-4-3-4 0,-4 3 1 15,4-9-9-15,7-10 0 16,4-13-7 15,14-5 1-15</inkml:trace>
  <inkml:trace contextRef="#ctx0" brushRef="#br0" timeOffset="41791.44">17276 4788 49 0,'-18'16'24'0,"-46"43"-21"0,40-31 39 0,-8 7-40 16,-21 12 1-16,-10 31 0 16,-19 23 1-16,-16 15-5 15,-15 12 0-15,7 10 4 16,0 7 1-16,-10-4-2 16,13-13 0-16,12-9 0 15,9-12 1-15,12-7-2 16,13-15 1-16,15-19-3 15,7-16 0-15,17-9-5 16,15-13 1-16,10-9-9 16,3-16 0-1,15-12-5-15,3-10 1 32</inkml:trace>
  <inkml:trace contextRef="#ctx0" brushRef="#br0" timeOffset="42247.21">16768 5804 53 0,'14'41'26'0,"-14"18"-26"0,-4-34 49 0,1 7-47 15,-8 9 0 1,0 9 4-16,-3-6 0 0,0 9-6 15,-3 0 0-15,-1 4 4 16,4-10 0-16,0-3-1 16,0-4 0-16,3-11-3 15,0-7 1-15,1-10-2 16,-1-12 1-16,-3-6-1 16,-3-4 1-16,-12-2-1 15,-2-1 0-15,-8 4 0 16,3 0 0-16,1 5 0 15,3 4 1-15,-3 4-1 16,3 5 1 0,4 7 0-16,3 2 0 15,8 11 1-15,10 8 1 0,7-2 0 0,10 6 1 16,4-4 0 0,1-2 0-16,6-4-1 0,14-9 1 31,4-6-4-31,3-10 0 0,15-12-7 0,-1-10 1 15,4-6-15-15,-11-22 0 16</inkml:trace>
  <inkml:trace contextRef="#ctx0" brushRef="#br0" timeOffset="42500.08">17201 5766 48 0,'8'47'24'0,"-37"10"-15"0,19-41 28 0,-4 15-35 16,-8 6 1-16,1 11 2 15,0 11 0-15,-4-2-6 16,4 5 1-16,11-2 2 16,6-7 1-16,8-15-6 15,-1-13 0-15,1-13-8 16,-4-12 0-16,-7-9-7 15,-11-10 0-15</inkml:trace>
  <inkml:trace contextRef="#ctx0" brushRef="#br0" timeOffset="42659">16743 6121 62 0,'28'15'31'0,"18"17"-28"0,-25-29 58 15,21-3-60-15,22-6 1 16,14-7-1-16,-1 1 0 15,-13-1-4-15,-8 4 1 16,-3 5-6-16,-7 4 0 16,-11-9-13-16,-7 6 1 15</inkml:trace>
  <inkml:trace contextRef="#ctx0" brushRef="#br0" timeOffset="42890.86">18020 6215 52 0,'18'3'26'0,"-26"-9"-53"15,-6 2 35-15,-7-2-22 16,-7 0 0-16</inkml:trace>
  <inkml:trace contextRef="#ctx0" brushRef="#br1" timeOffset="55309.18">17434 5139 30 0,'57'-15'15'0,"42"-39"-15"15,-78 32 15-15,3 10-13 16,5-13 0-16,-1-10 1 16,-3-3 0-16,-4-9-3 15,-4-12 0-15,-6 2 4 16,-8-18 0-16,-10 6-1 0,-10-9 1 16,-11 6 0-16,-18-7 0 15,-11 7-1-15,4 9 0 31,-14 13-1-31,-14 3 1 16,-64-22-1-16,4 13 0 16,4 18-1-16,-4-15 0 15,14 3 0-15,7 3 0 16,-4 12-1-16,-3 10 1 16,4 6 0-16,13 16 0 15,-2 22-1-15,-5 3 1 16,8 28 0-16,3 13 0 0,11 15-1 15,10 23 1-15,11 21-1 16,21 22 0-16,11 16 0 16,10 12 0-16,7 29 0 15,11-3 1-15,11-1-1 16,10-2 1-16,7-4 0 16,7-9 0-16,7-7-1 15,7-15 1-15,15-12-1 16,13-10 1-16,1-13-1 15,20-12 0-15,22-16 0 16,28-12 1-16,18-26-1 16,28-15 1-16,-4-15-1 15,25-20 0-15,-3-12 0 16,3-10 1-16,0-12-1 16,-14-22 1-16,4-15 0 15,-18-26 0-15,-8-22-1 0,-13-25 1 16,-43-22-1-16,-20-15 0 15,-26-4-1-15,-17-15 1 16,-28-13-1-16,-43-15 0 16,-39-7-1-16,-24-12 1 31,-173-104-15-31,7 72 1 16</inkml:trace>
  <inkml:trace contextRef="#ctx0" brushRef="#br1" timeOffset="58583.7">8382 7965 44 0,'0'3'22'0,"-7"15"-14"16,7-11 23-16,-4 5-29 15,1 4 0-15,-4 12 2 16,-4 10 0-16,1 12-4 0,-1 16 0 16,1 9 4-16,-1 10 0 15,4-1 0-15,3 4 0 16,-3-9 0-16,4-13 0 16,3-16 0-16,0-13 0 15,3-12-1-15,4-12 0 31,-7-41-2-31,-7-7 1 16,0-6-2-16,-3-2 0 16,-4 5-1-16,-8 13 0 0,-2 3-1 15,-1 6 0 1,-7 7 0-16,8 15 1 0,-1 10 0 16,7 6 1-16,-3 12 0 15,7 23 0-15,3-4 1 16,4 0 0-16,4 1 1 15,6-11 1-15,-3-11 0 16,11-1 0-16,10-15 0 16,7-10 0-16,4-9-2 15,0-10 0-15,0-2-6 16,6-7 1-16,1-6-11 16,0-4 1-16,-4-9-8 15,-7 1 1-15</inkml:trace>
  <inkml:trace contextRef="#ctx0" brushRef="#br1" timeOffset="59123.93">8654 8187 45 0,'3'22'22'0,"-10"35"-17"0,4-45 33 0,3 16-36 15,0 16 1-15,-7 6 1 16,3 7 0-16,4-1-6 16,0-6 1-16,4-9 1 15,-4-6 1-15,0-16-5 16,0-16 0-16,0-10-5 15,0-18 1-15,0-6-2 16,-4-7 0-16,-10-6 1 16,3-3 1-16,4 4 3 15,-3-8 0-15,3 1 3 16,-7 9 1-16,3 7 1 16,4 6 1-16,3 3 2 15,8 6 0-15,-1 6 3 16,4 4 0-16,4 3 2 15,7 2 1-15,3 1 0 16,14 0 1-16,11 0-2 16,3 6 0-16,15 7-2 15,3-1 1-15,-7 4-3 0,-7 8 0 16,-7 5-3-16,-15-1 0 16,-16 9-2-16,-8 13 1 15,-29 19-2-15,-20 6 1 16,-14 7-5-16,-18-1 1 15,3-6-12-15,4-19 0 16</inkml:trace>
  <inkml:trace contextRef="#ctx0" brushRef="#br1" timeOffset="59470.21">7934 9310 55 0,'-14'34'27'0,"3"-18"-19"15,11-16 40-15,0 0-41 16,11-3 0-16,-1-3 3 15,12-7 1-15,23 0-14 16,26-2 1-16,31-10 8 16,18-7 1-16,25-12-6 15,7 10 0-15,-29-1-5 16,-28 10 1-16,-14 7-8 0,-13 8 1 16,-26 13-11-16,-14 10 0 15,-17 3-1-15,-18 9 1 16</inkml:trace>
  <inkml:trace contextRef="#ctx0" brushRef="#br1" timeOffset="59950.43">8400 9623 48 0,'7'22'24'0,"-14"25"-22"0,3-31 44 0,-3 6-44 15,-4 12 1-15,1 14 2 16,-8 14 0-16,8 4-5 16,-1-9 1-16,4-4 4 15,4 0 0-15,-1-9-2 16,4-6 1-16,0-10-1 16,-4-6 0-16,1-3-3 15,3-7 0-15,-11-2 0 16,1-10 1-16,-1-4-2 15,-6-8 0-15,-5-10 0 16,-2 9 1-16,-1-5-1 16,-10-1 1-16,10 0-1 15,0 6 1-15,1 7 0 16,-12 9 1-16,-2 0-1 0,2 7 0 16,-6 12 0-16,0 9 1 15,10 4 0-15,4 15 0 16,6 0 0-16,8 6 0 15,7 7 0-15,14-6 0 32,4-13-1-32,14-7 1 0,10-5-3 0,0-11 0 15,8-5-5-15,6-3 0 16,11-13-11-16,10-19 0 16,12-16-3-16,-15-12 1 15</inkml:trace>
  <inkml:trace contextRef="#ctx0" brushRef="#br1" timeOffset="60205.31">8897 9614 51 0,'-14'44'25'0,"-14"50"-22"15,17-66 48-15,-6 13-48 16,-5 22 1-16,-6-1 3 15,0 17 1-15,0 5-10 16,3 17 1-16,-3-10 5 16,7-7 0-16,10-8-6 15,-3-20 0-15,3-12-6 0,4-16 0 16,4-15-11-16,3-16 1 16,-7-13-2-16,0-9 0 15</inkml:trace>
  <inkml:trace contextRef="#ctx0" brushRef="#br1" timeOffset="60372.4">8410 10341 60 0,'25'41'30'0,"28"-31"-29"0,-36-10 62 16,8-7-61-16,18-2 0 0,20-10-1 16,11-9 1-16,0 0-7 15,-3 3 1-15,-11 0-8 16,-14 9 1-16,-15-6-9 15,1-3 0-15</inkml:trace>
  <inkml:trace contextRef="#ctx0" brushRef="#br1" timeOffset="60875.56">9853 9357 62 0,'0'19'31'0,"7"-26"-30"0,0 7 55 0,0-3-54 16,7-3 0-16,18-3 0 15,10-4 0-15,8 0-5 16,-4 1 1-16,-4 3-3 16,-3-1 0-16,-7 7-14 15,-11 3 1-15,-7 6-2 16,-14 10 1-16</inkml:trace>
  <inkml:trace contextRef="#ctx0" brushRef="#br1" timeOffset="61030.74">9758 9758 75 0,'35'22'37'0,"36"-25"-50"0,-40-3 78 16,29-7-66-16,7-9 1 15,8 0-10-15,2 0 1 16,-6 7-6-16,-11 2 1 16,-11-3-7-16,-17 16 1 15</inkml:trace>
  <inkml:trace contextRef="#ctx0" brushRef="#br1" timeOffset="64632.85">11606 8062 27 0,'0'6'13'0,"0"-6"6"16,0 0 13-16,0 3-24 15,0-3 0-15,7 3 6 16,4 0 0-16,3 1-17 15,11-1 1-15,14 0 11 16,3-3 0-16,14 3-4 16,19-3 1-16,6-3-4 0,-7 3 1 15,-11 3-3-15,-13 0 1 16,-12 7-2-16,-13 8 0 16,-18 7 0-16,-17 7 0 15,-15 5-1-15,-14 10 0 16,-7 0 1-16,4 1 0 15,0-1 1-15,-1-7 0 16,8 1 0-16,0-10 1 16,14 1 1-16,6-7 1 15,15-9 2-15,7-4 0 16,18-6 0-16,28-9 0 0,11-6 0 16,17-4 0-16,-7-2-5 15,-7-1 1-15,-4 7-7 16,-6 2 1-16,-11 14-11 15,-8-1 0-15,-16 6-9 16,-12 4 1-16</inkml:trace>
  <inkml:trace contextRef="#ctx0" brushRef="#br1" timeOffset="64948.96">11331 9282 72 0,'4'18'36'0,"10"-11"-38"0,-4-4 64 16,12 0-56-16,20 0 0 15,18-6 3-15,28-10 1 16,18-5-13-16,39-4 1 15,20-13 7-15,19-6 1 16,10 10-5-16,-14 0 0 16,-18 6-5-16,-17 6 1 15,-18 9-6-15,-29 10 0 16,-27 7-11-16,-29 15 1 0,-20 9-6 16,-15 10 0-16</inkml:trace>
  <inkml:trace contextRef="#ctx0" brushRef="#br1" timeOffset="65494.91">11338 10141 55 0,'-10'37'27'0,"10"-2"-25"0,-4-19 44 0,-3 12-45 15,0 13 0-15,-4 9 0 16,-3 9 1-16,0 7-3 16,4-13 0-16,-1-9 0 15,4-12 0-15,4-4-7 16,3-15 1-16,0-13-10 15,0-19 0-15</inkml:trace>
  <inkml:trace contextRef="#ctx0" brushRef="#br1" timeOffset="65880.45">10961 10182 54 0,'3'18'27'0,"11"17"-27"0,-6-26 43 15,-1 1-37-15,7-1 0 16,7 0 3-16,14-2 0 16,11-4-11-16,3-3 1 15,15-3 7-15,6-10 1 16,5-9-4-16,-1 7 0 16,-11 2-2-16,-6-3 1 15,-12-2-3-15,-6 2 1 0,-7 3-2 16,-7 4 0-16,-11 9-1 15,-11 9 1-15,-10 4-1 16,-7 12 1-16,-7 9-1 16,-4 10 0-16,4 7 1 15,0 5 1-15,0 10 0 16,3-7 1-16,4 7 0 16,7-3 0-16,7-10 0 15,7-3 0-15,11-15-3 16,13-13 1-16,12-10-7 15,6-15 1-15,1-12-10 16,2-10 0-16</inkml:trace>
  <inkml:trace contextRef="#ctx0" brushRef="#br1" timeOffset="66196.2">12383 9777 58 0,'7'41'29'0,"-11"65"-29"0,1-77 46 15,-8 18-45-15,-7 15 0 0,1 20 0 16,-1 9 1-16,-3 15-2 15,3-11 1-15,4-5-1 16,7-11 1-16,4-20-5 16,3-15 1-16,7-19-11 15,7-25 1-15,-4-21-5 16,-3-14 0 0</inkml:trace>
  <inkml:trace contextRef="#ctx0" brushRef="#br1" timeOffset="66497.38">12129 9805 57 0,'28'16'28'0,"3"-13"-33"16,-16-6 53-16,2 3-47 16,8-3 1-16,7 3 4 0,-1 0 1 15,12 0-7-15,10 6 0 16,10 13 5-16,8 0 0 15,-1 6-1-15,-3 0 0 16,-10 13-2-16,-11 12 0 16,-15 3-2-16,-17 16 0 15,-17 13-1-15,-15 2 1 16,-10 4-2-16,-7-3 1 16,-8-16-1-16,-6-13 0 0,3-3-3 15,4-12 0 1,7-6-5-16,3-7 0 0,7-9-10 15,4-19 1-15</inkml:trace>
  <inkml:trace contextRef="#ctx0" brushRef="#br1" timeOffset="66898.89">12922 9564 46 0,'4'3'23'0,"-1"6"-12"16,1-6 33-16,-1 1-42 0,1-1 1 16,3 0 4-16,0-3 1 15,4 0-9-15,-8 0 1 16,8 0 5-16,3 0 1 15,0 3-2-15,-3 0 0 16,-1 3-3-16,-6-2 0 16,-8 11-1-16,-6 10 0 15,2 4-1-15,1-1 1 16,0 0-1-16,0 0 1 16,4 4 1-16,3 2 1 15,0 1 0-15,0-10 0 16,14-7 0-16,11-5 0 15,10-10-1-15,4-6 0 0,3-10-8 16,-10-2 1-16,-8-1-16 16,-6-3 0-16</inkml:trace>
  <inkml:trace contextRef="#ctx0" brushRef="#br1" timeOffset="68026.23">14647 7654 43 0,'4'10'21'0,"-8"18"-8"15,4-22 22-15,0 7-33 16,0 2 0-16,0 13 3 15,0 13 1-15,-7 9-6 16,0 10 1-16,0 15 4 16,0 13 1-16,4-3-1 15,-1-4 1-15,1-21-3 16,3-7 1-16,-4-15-2 16,4-10 1-16,-4-12-2 15,1-4 0-15,-8-15-2 16,-6-9 1-16,-11-7-1 31,-8 0 1-31,-6 3-2 0,-4 7 0 16,0-4 0-16,0 7 0 0,4 0 0 0,0 12 0 15,10 10 1-15,7 12 0 32,4 3 1-32,10 10 1 0,11-3 1 15,15-1 1-15,13-5 0 0,7-7 1 16,11-6-1-16,3-7 0 15,1-6-3-15,3 1 1 16,-11-17-8 0,-3-2 0-16,0-10-15 0,3-10 1 0</inkml:trace>
  <inkml:trace contextRef="#ctx0" brushRef="#br1" timeOffset="68400.13">14898 7823 60 0,'32'73'30'0,"-8"14"-26"0,-17-58 42 0,4 8-45 16,-1 10 0-16,5 0 2 0,-5-3 0 15,4 0-2-15,-3 0 0 16,-1-3 3-16,1-7 0 16,-4-9 0-16,0-9 0 15,4-16 0-15,3-16 0 16,3-15-2-16,1-16 1 16,3-10-1-16,15-5 1 15,9-17-3-15,12-2 1 16,-1 2-4-16,-3 10 0 15,-3 13-6-15,-12 18 1 16,-9 20-13-16,-15 18 0 16,-14 15-2-1,-4 10 1-15</inkml:trace>
  <inkml:trace contextRef="#ctx0" brushRef="#br1" timeOffset="68700.6">14182 9040 49 0,'-21'25'24'0,"24"3"-16"0,1-28 43 0,6 0-44 15,8-6 0-15,14 0 5 16,20-4 0-16,23-5-14 0,13-10 1 15,21-10 9-15,25-6 0 16,-3-12-5-16,6 6 1 16,-17 3-7-16,-14 10 0 15,-18 9-7-15,-21 9 0 16,-21 10-14-16,-18 15 1 16,-10 7-1-16,-14 9 1 15</inkml:trace>
  <inkml:trace contextRef="#ctx0" brushRef="#br1" timeOffset="69212.78">14690 9467 64 0,'7'59'32'0,"0"32"-45"0,-11-66 65 0,-3 13-49 15,0 9 1-15,-3 9 2 16,3-2 0-16,3-7-7 16,0 0 1-16,-3-7 5 15,4-2 0-15,3-7-2 16,0-2 0-16,-4-11-1 16,1-2 0-16,-1-3-2 15,1 2 0-15,-4-8-1 16,-4-4 0-16,-3-9 0 15,-4-10 1-15,-6-3-1 16,-5-3 1-16,-6 0-1 16,-4 10 1-16,-3-1-1 15,0 4 1-15,-1 5 0 16,1 11 0-16,3 8 0 16,4 7 0-16,7 3 1 0,3 16 0 15,0 0 0 1,8 6 1-16,3 9 0 0,10 1 0 15,1-10 1-15,6-6 0 16,18-4-1-16,15-15 1 16,20-6-4-16,15-7 1 15,3-12-7 1,-7-12 0-16,0-10-12 0,3-4 1 0,8-21-6 16,-4-3 0-16</inkml:trace>
  <inkml:trace contextRef="#ctx0" brushRef="#br1" timeOffset="69445.64">15247 9228 49 0,'-7'32'24'0,"-11"43"-20"16,11-56 40-16,0 9-41 15,-3 16 0-15,-11 3 5 16,-4 16 1-16,0 12-10 15,0 13 1-15,-3 9 6 16,7-6 0-16,3-10-2 0,8-15 0 16,10-13-7-16,7-9 1 15,7-19-7-15,7-15 1 16,0-10-13 15,-7-16 1-31</inkml:trace>
  <inkml:trace contextRef="#ctx0" brushRef="#br1" timeOffset="69662.14">14880 9752 62 0,'7'31'31'0,"25"16"-24"0,-21-40 48 0,-1-1-52 16,4-3 1-16,7-6 1 16,8-3 0-16,6-7-7 15,7 4 1-15,8-4 4 16,13-3 0-16,11 4-4 15,4-7 0-15,3-3-6 16,-14 3 0-16,-14 1-11 16,-11 2 1-16,-3 0-5 31,0 7 0-31</inkml:trace>
  <inkml:trace contextRef="#ctx0" brushRef="#br1" timeOffset="69959">16644 9812 63 0,'14'3'31'0,"-17"6"-42"0,3-3 59 15,-4-3-52-15,-3 1 1 0,-4-4-26 16,-3-4 0-16,4-5 29 16,-4 0 0-16</inkml:trace>
  <inkml:trace contextRef="#ctx0" brushRef="#br1" timeOffset="81463.5">1789 12417 29 0,'7'4'14'0,"-7"24"-1"0,0-16 14 15,0 7-24-15,0 6 0 16,-7 16 4-16,3 6 0 15,-7 6-9-15,1 10 1 16,-1-7 4-16,-3 4 1 16,11-7-2-16,-4-12 0 15,3-6-4-15,4-10 1 0,0-13-4 16,4-15 1-16,3-3-7 16,3-16 0-16,-3-16-3 15,-7 1 1-15</inkml:trace>
  <inkml:trace contextRef="#ctx0" brushRef="#br1" timeOffset="81762.81">1588 12433 25 0,'0'0'12'0,"10"9"-3"16,1-9 18-16,-1 0-25 15,8-3 1-15,0 0 2 16,3-3 0-16,18 0-4 15,10 3 0-15,0-1 6 16,11 1 0-16,14 6-1 16,-3 7 1-16,3 5-1 15,-11 1 0-15,-3 9-2 16,-10 3 0-16,-18 10-2 16,-15 9 1-16,-17 16-3 0,-10 0 1 15,-22 6-3-15,-7 9 1 16,-10-9-3-16,-1-6 1 15,8-10-4-15,-7-6 1 16,10-13-11-16,11-15 0 16</inkml:trace>
  <inkml:trace contextRef="#ctx0" brushRef="#br1" timeOffset="82094.39">2551 12765 52 0,'0'10'26'0,"10"-13"-24"15,1 3 40-15,3-7-40 16,14 1 0-16,4-3 0 16,7-4 0-16,-4 1-5 15,0 2 1-15,-7 4-4 0,-6 9 1 16,-12 7-11-16,-10 2 0 16</inkml:trace>
  <inkml:trace contextRef="#ctx0" brushRef="#br1" timeOffset="82244.13">2522 12988 56 0,'0'28'28'0,"11"-21"-26"0,0-4 46 16,6-3-45-16,8-3 0 0,14-7 0 16,-1 1 0-1,8-1-7-15,-3 1 1 16,6-10-14-1,-10-3 1-15</inkml:trace>
  <inkml:trace contextRef="#ctx0" brushRef="#br1" timeOffset="82693.78">3129 12455 44 0,'11'6'22'0,"20"-12"-9"16,-20 3 22-16,7 0-32 0,10-4 1 15,4 1 3-15,6-3 1 16,1 3-10-16,11 6 1 15,-8-7 5-15,-3 4 0 16,-7 9-3-16,-11 10 0 16,-11 15-2-16,-13 10 0 15,-8 19-1-15,-17-7 0 16,-11 7-1-16,0-1 1 16,-3-5 0-16,3 5 0 0,-3-6 1 15,14-6 1-15,7 1 1 16,10-11 1-16,11-6 2 15,14-5 0-15,14-14 0 16,11-2 0-16,10-14-1 16,11-8 1-16,-17-4-5 15,-4-6 0-15,-8 7-9 16,-6-4 1-16,-14 3-11 16,-22-3 1-16</inkml:trace>
  <inkml:trace contextRef="#ctx0" brushRef="#br1" timeOffset="83123.59">1489 12480 43 0,'-11'82'21'0,"8"81"-12"0,-11-113 27 0,3 19-36 15,7 12 1-15,-6 13 0 16,-1 10 0-16,-6-19-2 16,-5-4 0-16,5-15-3 15,6-13 1-15,1-21-11 16,10-17 1-16,0-33-1 15,0-33 0 1</inkml:trace>
  <inkml:trace contextRef="#ctx0" brushRef="#br1" timeOffset="83760.42">998 12113 24 0,'4'32'12'0,"14"11"-1"0,-11-36 20 16,-4 5-24-16,8 7 0 16,6-3 5-16,-6 3 1 15,17-1-15-15,11-2 0 16,14-3 11-16,14-7 0 16,18-6-2-16,31-10 0 15,11-8-3-15,14-4 0 16,28-16-1-16,-20-9 0 0,13 3-2 15,7-9 1-15,-3 0-2 16,-4-1 1-16,-10-5-1 16,14-4 1-16,-25 13-1 15,-4 9 1-15,5 3-2 16,-5 10 1 0,15 3-1-1,-25 16 0-15,-28 9-2 16,-25 9 1-16,-25 16-2 15,-17 10 0-15,-18 12 0 16,-3 12 0-16,-11 10 1 16,-7 10 0-1,-15 65 1 1,1 3 1-16,0-12 0 16,-7-9 0-16,-7 5 0 0,3-2 1 15,7-7 0 1,7-6 1-16,-3-9-1 15,-3-19 0-15,13-16 1 0,7-13 0 16,-6-2-1-16,-8-13 1 16,-3-7 1-16,-11-2 0 15,-14-4 0-15,-17 4 0 16,-36-4-1-16,-21-3 1 16,-28 0 0-16,-32-3 0 15,-7-6-2-15,-14-6 0 16,0-1-2-16,-18 4 0 0,4 3-5 15,14 3 0-15,11 6-12 16,20 0 1-16</inkml:trace>
  <inkml:trace contextRef="#ctx0" brushRef="#br1" timeOffset="84765.53">7218 11662 35 0,'14'12'17'0,"-3"7"-6"0,-11-13 17 16,0 10-24-16,0 9 1 0,0 0 3 15,0 13 1 1,0 15-11-16,3 19 0 0,1-3 7 16,3 0 1-16,-4-3-3 15,4-10 1-15,-3-8-3 16,-4-11 1-16,-4-9-1 16,-6-9 0-16,-4-13-1 15,-18-6 0-15,-7-9-1 16,-10-7 1-16,3-2-1 15,-4 2 1-15,-6 6-1 16,-4 4 0-16,-4 6-1 16,12 13 1-16,6 9 0 15,10 3 1-15,8 6 1 16,11 4 1-16,13 2 2 16,15 1 0-16,20-7 0 15,15-9 1-15,7-3-2 16,11-13 1-16,10-9-4 0,-11-6 1 15,4-10-10-15,0 0 1 16,-3-3-12-16,-18 0 0 16</inkml:trace>
  <inkml:trace contextRef="#ctx0" brushRef="#br1" timeOffset="85323.14">7528 11856 49 0,'11'3'24'0,"-11"19"-16"0,0-12 32 0,-4 8-39 15,1 11 1-15,-1 11 0 16,1 14 1-16,-1 12-4 15,4-1 1-15,0 8 2 16,0-11 0-16,0-8-3 16,0-14 1-16,11-15-5 15,-1-15 0-15,-3-16-5 16,-3-10 0-16,-4-16 0 16,-11-5 0-16,-3-16 1 15,-3-4 1-15,-8-6 3 16,-7 4 0-16,4 2 3 15,7 17 1-15,0 5 1 0,14 7 1 32,7 9 3-32,10 0 0 0,15 7 3 15,-11 2 1-15,4 1 1 0,10-1 0 16,11 1-1-16,7 0 0 16,17 2-3-16,8 1 0 15,-1 3-1-15,4 3 0 16,0 0-1-16,-10 13 1 15,-15 5-1-15,-14 4 0 0,-13 10-2 16,-22 8 0-16,-14 14-2 16,-18 12 1-16,-25 9-3 15,-20 0 1-15,-4-6-4 16,3-3 0-16,4-13-11 16,3-3 0-16</inkml:trace>
  <inkml:trace contextRef="#ctx0" brushRef="#br1" timeOffset="85727.63">8555 12188 54 0,'25'4'27'0,"-29"18"-27"0,4-13 41 0,-7 7-38 0,-14 18 0 0,-18 7 3 0,-14 15 1 15,-21 20-8-15,-7 18 1 16,-21 3 4-16,-8 19 1 15,-10 9-2-15,0-5 1 16,25 2-3-16,7-25 1 16,3-6-1-16,15-10 0 15,10-12-1-15,3-12 0 0,18-10-4 16,11-9 1-16,7-13-4 16,10-7 0-16,11-8-10 15,15-10 1-15,6-10-4 16,10-8 0-16</inkml:trace>
  <inkml:trace contextRef="#ctx0" brushRef="#br1" timeOffset="86209.83">8160 13035 59 0,'0'22'29'0,"-14"35"-35"0,10-39 58 15,1 17-51-15,-8 2 1 16,-3 11 2-16,0 8 1 16,3-3-5-16,1 4 1 15,10-10 2-15,-11 0 1 16,8-10-2-16,-1-8 1 15,4-7-3-15,0-4 1 16,-7-5-2-16,0-7 0 0,0-6 0 16,-4-3 0-1,-17-6-2-15,-4-4 0 0,-10 1 0 16,-4-4 0-16,7 10 0 16,-3 6 0-16,-7 6 0 15,3 6 1-15,7 10 1 16,4 7 0-16,6 8 3 15,8 7 0-15,11-3 1 16,10 0 0 0,14-1 1-16,10-2 0 0,19-10-1 15,17-9 1-15,3-13-4 16,-10-6 0-16,-3-6-7 16,-1-10 0-16,-3-12-13 15,-11-9 0-15</inkml:trace>
  <inkml:trace contextRef="#ctx0" brushRef="#br1" timeOffset="86463.05">8453 13004 49 0,'3'25'24'0,"-17"9"-20"0,10-24 31 16,-3 5-31-16,0 11 0 15,0 11 3-15,-14 4 0 16,3 19-8-16,1-4 1 16,-1 16 4-16,1 6 1 15,2 1-3-15,1-7 1 0,4-12-6 16,3-10 1-16,3-13-8 16,1-12 1-16,3-15-10 15,3-20 0-15</inkml:trace>
  <inkml:trace contextRef="#ctx0" brushRef="#br1" timeOffset="86662.74">8156 13518 57 0,'7'38'28'0,"7"12"-20"16,-3-44 48-1,17-9-52 1,18-13 1-16,14 1 0 15,-4-4 0-15,1-6-12 16,-11 0 1-16,-7 0-4 0,-15-4 1 16,-13-2-12-1,-4-4 1-15</inkml:trace>
  <inkml:trace contextRef="#ctx0" brushRef="#br1" timeOffset="87183.15">9059 12816 48 0,'0'0'24'0,"0"0"-16"0,0 0 35 16,0 0-40-16,7 0 0 15,4 0 2-15,0 0 1 16,17 0-8-16,14-4 1 16,4-2 0-16,0 6 1 15,-4 0-7-15,-7 6 0 16,-10 1-11-16,-11-1 1 0</inkml:trace>
  <inkml:trace contextRef="#ctx0" brushRef="#br1" timeOffset="87366.7">9049 13129 58 0,'-7'25'29'0,"24"-15"-25"15,-6-7 49-15,0-3-51 16,3-3 1-16,14-4-2 16,21-2 0-16,11-4-7 15,7-2 0-15,0 5-12 16,-3-8 1-16,-22 2-2 15,-10 3 0-15</inkml:trace>
  <inkml:trace contextRef="#ctx0" brushRef="#br1" timeOffset="88653.54">11007 11715 52 0,'-4'13'26'0,"8"-10"-12"0,-4-3 27 0,10-3-37 15,8-4 1-15,10-2 3 16,14-4 0-16,8 4-10 16,-1-1 1-16,8 1 6 15,6-3 0-15,-3 2-2 16,-3 4 0-16,-15 0-3 16,-10 6 0-16,-15 6-2 15,-10 13 1-15,-10 15-1 16,-18-6 1-16,-8 13-1 31,-2 3 0-31,2 3 1 0,-6 6 0 16,3 7 1 15,-3-10 0-31,3 0 0 0,8-6 0 16,3-6 2-16,10-7 1 0,11-6 1 0,11-3 1 0,6-9-1 0,15-7 0 15,17-6 0 1,15-6 0-16,17 0-5 0,0-10 1 15,-14-6-8-15,-10 0 0 32,-8-3-12-17,-10 3 1-15,-15 6-5 0,-9 7 0 0</inkml:trace>
  <inkml:trace contextRef="#ctx0" brushRef="#br1" timeOffset="88968.93">10467 12822 62 0,'-32'31'31'0,"18"-12"-37"0,11-19 58 0,-1 3-45 15,4 0 1-15,7-3 5 16,7-6 0-16,25-3-15 15,32-10 0-15,24 0 12 16,46-19 0-16,25-9-4 16,35-3 0-16,3 0-5 15,8-6 0-15,-18 18-5 16,-32 3 0-16,-38 4-7 0,-22 12 0 16,-24 16-14-16,-29 6 0 15,-14 7 0-15,-17 5 0 31</inkml:trace>
  <inkml:trace contextRef="#ctx0" brushRef="#br1" timeOffset="89530.96">10530 13440 59 0,'0'62'29'0,"-17"-24"-36"0,10-19 56 0,0 9-49 0,-4 16 1 16,1 9-2-16,2-3 1 0,1-6-3 15,4-9 0-15,-1-10-10 16,1-16 1-16,3-21-4 16,3-13 0-16</inkml:trace>
  <inkml:trace contextRef="#ctx0" brushRef="#br1" timeOffset="89901.13">10245 13383 57 0,'14'47'28'0,"85"10"-21"15,-68-51 54-15,19-3-59 16,13-3 0-16,1-9 1 16,10-4 0-16,3-3-4 15,-3 1 0-15,-6-1 2 0,-1-3 0 16,-18 0-2-16,-10 7 1 15,-15-1-2-15,-9 4 1 16,-15 9-1-16,-11 13 1 16,-17 15-3-1,-11 6 1-15,-3 13 0 0,3 7 1 16,4 11 0-16,6 4 1 16,8 7 1-16,7-10 0 15,10-10 2-15,4-12 0 16,18-3-2-16,21-16 0 15,10-6-3-15,15-7 1 16,-8-18-11-16,1-7 1 0,-15-9-7 16,-7-3 1-16</inkml:trace>
  <inkml:trace contextRef="#ctx0" brushRef="#br1" timeOffset="90367.3">11695 12885 54 0,'-11'31'27'0,"-14"10"-30"0,15-32 47 0,-4 7-42 0,0 12 0 0,-4 19 3 0,-3 13 1 0,-4 21-6 15,-3 7 0 1,3 6 4-16,0 22 0 0,11-16-1 16,0-5 0-1,11-11-4-15,6-21 0 16,8-16-6-16,6-9 1 0,1-13-13 16,10-22 0-16,4-13 0 31,0-15 0-16</inkml:trace>
  <inkml:trace contextRef="#ctx0" brushRef="#br1" timeOffset="90710.81">11818 13167 60 0,'14'9'30'0,"11"-6"-34"0,-18 1 62 0,0-8-55 0,11 4 1 16,10 0 2-16,11 7 1 16,-4-1-9-16,-3 3 1 15,-4 7 4-15,-10 3 1 16,-8 0-4-16,-10 12 1 16,-14 10-2-16,-11 3 1 15,-6 0-2-15,2-1 0 16,1 1 0 15,0 3 1-31,0 0 0 0,10 4 1 0,7-4 0 0,8-3 1 0,6-10-1 16,8-6 1-16,10-6-2 15,14-9 0-15,4-7-5 16,4-6 1-16,-1-9-13 16,7-16 1-16,-6-10-4 15,-5-6 1-15</inkml:trace>
  <inkml:trace contextRef="#ctx0" brushRef="#br1" timeOffset="90986.72">12227 13013 58 0,'7'44'29'0,"15"-16"-36"0,-15-21 55 0,7 2-44 0,7 10 0 16,7 9 5-16,4 7 0 16,3 8-11-16,4 17 1 15,-11 0 6-15,-10 12 0 16,-11 6-4-16,-14 7 0 16,0-4-7-16,-7 1 1 15,-8-16-10-15,-6-16 0 31,0-19-6-31,10-15 1 16</inkml:trace>
  <inkml:trace contextRef="#ctx0" brushRef="#br1" timeOffset="91386.56">12545 12913 61 0,'3'16'30'0,"26"-16"-30"0,-19-4 56 0,4 1-54 16,0 0 1-16,8 0 2 16,9 0 1-16,8 0-7 15,-4 0 1-15,-3 3 3 16,-7 3 0-16,-11 3-2 0,-11 3 0 15,-6 1-2 1,-11 5 1-16,-4 7-1 0,1 4 0 16,-1 5 0-16,0 0 1 15,8-3 2-15,3 7 0 16,7-7 1-16,7-3 0 16,10-6-1-16,12-10 1 15,6-9-1 1,0 0 0-1,-3-3-6-15,-7-3 0 16,-4 0-14-16,0 0 1 0,-11-4-7 0,5 7 1 16</inkml:trace>
  <inkml:trace contextRef="#ctx0" brushRef="#br1" timeOffset="94451.85">13518 12552 61 0,'-3'6'30'0,"6"-15"-14"0,-3 9 30 15,0 0-42-15,0 0 0 16,0 0 5-16,0 0 1 16,0 0-12-16,4-3 0 15,-4 3 5-15,0 0 0 16,4 0-8-16,3 0 0 16,-7 0-19-16,-7-9 1 15</inkml:trace>
  <inkml:trace contextRef="#ctx0" brushRef="#br1" timeOffset="100124.24">14499 12003 44 0,'18'22'22'0,"-8"-6"-18"0,-10-13 23 0,-7 0-23 16,-3 4 0-16,-4-1 1 15,-11 0 0-15,-7 4-7 16,-10 5 0-16,-8 10 4 16,1 4 1-16,3 5-3 15,4 10 1-15,0-3-2 16,3-13 0-16,7 0 0 15,7-6 0-15,15-3 0 16,10-3 1-16,7-1 0 16,17-2 0-16,22 3 2 15,11 5 1-15,6 1-1 16,-3 4 1-16,-7 5-1 0,-10 3 0 16,-12 10-1-16,-17-3 1 15,-21 9-3-15,-17 7 1 16,-22-4-5-16,-11 3 1 15,4-12-12-15,-3-6 0 16</inkml:trace>
  <inkml:trace contextRef="#ctx0" brushRef="#br1" timeOffset="100410.27">14280 12063 75 0,'29'6'37'16,"48"-9"-37"-16,-45-3 66 0,17-7-65 15,18-2 0-15,32-17-1 16,28-2 0-16,21-13-4 15,22-13 0-15,-19 13-5 16,-31 6 1-16,-14 10-15 16,-28 3 1-16</inkml:trace>
  <inkml:trace contextRef="#ctx0" brushRef="#br1" timeOffset="100845.69">15723 12505 62 0,'0'6'31'0,"11"-18"-28"16,-8 6 45-16,4-1-45 16,8 1 1-16,6 6 0 15,18-3 1-15,6-3-7 16,19-1 0-16,-1-2-1 16,-6 0 0-16,-15 5-12 0,-14 8 0 15,-21 2-5-15,-14 10 0 16</inkml:trace>
  <inkml:trace contextRef="#ctx0" brushRef="#br1" timeOffset="101010.45">15642 12947 81 0,'39'3'40'0,"7"7"-50"0,-21-10 81 15,17-6-72-15,11-7 0 16,7-6-7-16,7 0 1 15,-14 4-11-15,-18 2 1 0,-21 7-6 16,-7 6 1-16</inkml:trace>
  <inkml:trace contextRef="#ctx0" brushRef="#br1" timeOffset="106760.95">18457 11116 29 0,'4'0'14'0,"6"-3"-1"0,-6 3 15 0,0 3-22 16,-1 3 0-16,1 4 3 15,-4-1 0-15,0 4-11 16,0 2 0-16,-4 4 8 16,-3 3 1-16,-7 0-4 15,-7 3 0-15,-8 6-1 16,5 4 0-16,-1-1-1 15,4-2 0-15,0-4-1 16,7-3 1-16,0-6-2 16,3-6 1-16,4-4 0 15,3 0 0-15,1-6 0 16,3 1 0-16,0-4 0 16,7 0 0-16,0-4 0 15,7 1 1-15,4 3 1 0,3 0 0 16,7 0-1-16,0 7 1 15,8 5 0-15,13 13 1 16,4 0-1-16,0 4 1 16,0 5-2-16,-4 1 0 15,-7-1 0-15,-10-3 0 16,-7 4-2-16,-22 2 1 16,-13 4-1-16,-18 3 0 15,-15-6-1-15,1-13 1 0,-4-3-3 16,0-13 0-16,0-2-4 15,11-14 1-15,10-8-12 16,8-11 1-16</inkml:trace>
  <inkml:trace contextRef="#ctx0" brushRef="#br1" timeOffset="107090.53">18479 11154 67 0,'-4'3'33'0,"4"-3"-29"15,0 0 56-15,0 0-58 0,7 0 1 16,0-3 3-16,14-4 1 15,18 1-8-15,10-3 1 16,29-10 4-16,3-6 0 16,14-3-1-16,18-4 0 15,7 1-6-15,-10 3 1 16,-22 6-6-16,-14 6 0 16,-18 7-7-16,-13 5 0 15,-19 17-9-15,-24 12 0 16</inkml:trace>
  <inkml:trace contextRef="#ctx0" brushRef="#br1" timeOffset="107479.81">17505 12414 65 0,'-14'22'32'16,"17"-12"-23"-16,4-7 55 0,11 3-58 15,14-3 0-15,28 3 4 0,17-6 1 16,43 0-14-16,46-9 0 16,35-7 8-1,32 7 1-15,24-7-5 0,-17-3 0 16,-17 1-6-16,-33 2 0 16,-28 3-5-16,-35 7 1 15,-31 6-9-15,-36 6 1 16,-29 4-8-16,-13 2 0 15</inkml:trace>
  <inkml:trace contextRef="#ctx0" brushRef="#br1" timeOffset="108215.42">17942 13176 52 0,'0'0'26'0,"-3"-3"-15"0,3 3 27 0,0 0-33 16,0 0 0-16,0 0 4 15,10-3 0-15,8 3-10 16,17 0 0-16,11 6 7 15,21-3 1-15,11 1-3 16,-8-8 0-16,1 8-2 16,-8 2 0-16,-3 3-1 15,-17 4 0-15,-19 6-2 16,-17 3 0-16,-14 6 0 16,-7 9 0-16,-14 4 0 15,-14-6 0 1,-11 12 0-16,0 3 1 0,0 3 0 0,4 7 0 15,3-4 0 1,7 7 1-16,11-10-1 0,14-3 1 16,14-9 0-1,14-10 0 17,24-12-1-32,26-16 1 0,-4-9-4 15,7-6 1-15,4-10-7 0,3 0 0 0,0-7-13 0,-4-11 0 16</inkml:trace>
  <inkml:trace contextRef="#ctx0" brushRef="#br1" timeOffset="108848.16">19096 13386 64 0,'-7'35'32'0,"-25"6"-30"0,25-29 48 0,-4 1-49 16,-6 2 1-16,-4 14 0 16,-1-4 1-16,5 3-4 15,3-6 0-15,7-3 0 16,3-10 1-16,4-6-6 16,4-9 1-16,3-7-7 15,-4-9 0-15,-3 7-3 16,-7-10 0-16,-7-10 2 15,-4-2 0-15,-3-1 4 16,0 3 0-16,3 1 8 16,4 9 1-1,0 12 7 17,7 10 0-32,4 3 3 0,6 6 0 0,8 4 2 0,6-1 1 15,8-2-1-15,7-4 1 0,7-3-4 0,10-3 0 16,11-7-3-16,14-2 0 15,7 2-3-15,0-9 1 16,-7 1-4-16,-3-4 1 16,-7-7-2-16,-12 7 1 15,-13 4-2-15,-7 5 0 16,-14 1 1-16,-11 8 0 0,-11 11-1 16,-6 15 0-16,-8 3 1 15,-7 12 0-15,-7 13 0 16,1-6 1-16,-1 13 0 15,7-1 1-15,11 7 1 16,11 0 1-16,13-10-1 16,15-3 1-16,7-18-1 15,17-10 1-15,8-13-3 16,2-9 1-16,1-9-6 16,-7-1 0-16,-7-9-14 15,-7-3 1 1,-14-9-3-1,-8 12 0-15</inkml:trace>
  <inkml:trace contextRef="#ctx0" brushRef="#br1" timeOffset="169184.86">13466 12546 12 0,'0'6'6'0,"3"-9"7"0,-3 3 6 16,0 0-15-16,0 0 0 15,4 0 3-15,3-3 1 16,0 0-9-16,3-3 1 16,1-1 7-16,-1-2 0 15,8-1-2-15,3-2 0 16,0 3-1-16,1 2 0 16,-5 1-2-16,4 0 0 15,-3-1-1-15,-4 4 0 16,-7-3-1-16,4 3 0 0,-11 3-1 15,-4 0 1-15,1 3-1 16,-11 6 1-16,0 1-1 16,-4 2 1-16,4 1-1 15,-4 3 1-15,4-7 0 16,3-3 0-16,1 4-1 16,-1-4 1-16,1 0-1 15,3-3 1-15,0 0 1 16,3 1 0-16,1-4 0 15,-1 0 0-15,4-7 0 16,4 1 0-16,-4 0 0 16,7-4 1-16,3 1 0 15,4 0 0-15,7-4-1 16,4 4 1-16,0-4-1 16,3 4 1-16,-3 2-1 0,-4 1 1 15,0-3-2 1,-3 2 1-16,-4 4-1 0,-4 0 1 15,1 0-1-15,-4-3 0 16,-3 6-1-16,-1 3 1 16,-6 3-3-16,-1-3 0 15,-3 4-6-15,0-1 0 16,-4-6-7-16,-3-6 1 16</inkml:trace>
  <inkml:trace contextRef="#ctx0" brushRef="#br1" timeOffset="169741.52">13536 11756 33 0,'11'0'16'0,"-1"3"-6"0,-10 0 20 16,0 3-29-16,-3 7 1 16,-1-1 0-16,1 1 1 15,-11 12-4-15,-11 3 0 16,-7 4 2-16,-7 11 1 15,-7 5-1-15,4 2 1 0,3 9-1 16,1 7 0-16,-1 3 0 16,7 3 1-16,7 7-1 15,8 5 1-15,13 4-2 16,11-3 1-16,4-7-1 16,3-9 1-16,3 0-3 15,5-9 1-15,-1-10-6 16,0-3 0-16,4-6-7 15,3-19 1-15</inkml:trace>
  <inkml:trace contextRef="#ctx0" brushRef="#br1" timeOffset="170357.2">14647 11085 20 0,'18'25'10'0,"-4"34"6"15,-7-40 6-15,4 0-18 16,-1 9 0-16,1 7 2 16,-1 9 1-16,5 9-8 15,9 10 0-15,1 12 6 16,3 10 1-16,0 15-2 0,1 16 1 15,-8 16-1-15,-7-7 0 16,-7 0-2-16,-11 10 1 16,-6-12-2-16,-8-4 0 15,-10-6-1-15,-4 0 0 16,1-7-1-16,-5-5 1 16,12-11-1-16,-1-2 1 15,4-19-6-15,0-15 1 16,3-20-11-16,4-21 1 15</inkml:trace>
  <inkml:trace contextRef="#ctx0" brushRef="#br1" timeOffset="171332.81">17480 11633 34 0,'4'4'17'0,"-4"-14"-7"0,3 10 19 0,-3 0-24 0,11-6 0 0,3-7 2 0,4 7 0 0,3-6-9 0,7 2 1 32,28 1 6-32,-6-1 0 15,-8 4-3-15,-7 3 1 16,-6 3-2-16,-8 0 0 16,-11 3-2-16,-10 3 1 15,-10 4-1-15,-8 5 1 16,-7-2-1-16,-3-4 0 15,0 4 1-15,-4-7 0 16,4 0-1-16,0 1 1 16,3-1 0-16,7-6 1 15,4 3-1-15,4-3 1 0,6 3 0 16,8 0 0-16,6-6 0 16,1 3 1-16,7 0 0 15,3 0 1-15,3-6-1 47,5 0 1-47,2-4-1 0,-2 1 1 16,-1-7-1-16,-3 7 0 0,-4-4-2 0,-4 1 1 0,1 2-1 15,-4 4 0-15,-3 0-3 16,-1 3 1-16,-3 6-7 16,-7 9 1-16,-10-5-11 15,-11 2 1-15</inkml:trace>
  <inkml:trace contextRef="#ctx0" brushRef="#br1" timeOffset="176766.5">21812 11558 28 0,'18'3'14'0,"14"-12"2"0,-25 9 14 0,0 0-24 16,3 0 0-16,-3-3 2 16,0 6 0-16,1-3-10 15,-8 0 0-15,-4 3 7 16,-7 0 1-16,-6 3-3 15,-1 4 0-15,-7 2-2 16,-6 1 1-16,-8 9-1 16,-7 3 0-16,0 6 0 15,0 7 1-15,7-4-1 16,8 4 1-16,3 3 0 16,10-4 0-16,11 1-1 15,17 0 1-15,15-13-4 16,10-6 0-16,8-10-3 15,-4-9 0-15,-1-6-12 0,5-4 1 16,-8-5-2-16,4-1 0 16</inkml:trace>
  <inkml:trace contextRef="#ctx0" brushRef="#br1" timeOffset="177397.01">22207 11702 46 0,'7'13'23'0,"-10"0"-22"16,-1-10 42-16,1 6-41 15,-4 4 0-15,0-1 1 16,0 1 1-16,0-1-5 15,3 1 0-15,1-4 3 16,-1-3 0-16,4-2-2 16,4-1 1-16,3-3-1 15,3-3 0-15,4-4-1 16,-3 1 1-16,7-7-1 16,3 1 0-16,-4-1-1 15,1 1 1-15,-4 2 0 16,-3 4 0-16,-4 3 1 15,0 3 0-15,0 6-1 16,-4 4 1-16,1-1 0 0,-1 1 0 16,-3-1 0-16,0 0 0 15,0-2-1-15,4-4 1 16,3 0 0-16,0 0 1 16,0-3-2-16,4 3 1 15,-1-3 0-15,1 0 1 16,-1 0-1-16,5-3 0 15,2-3-1-15,4-4 1 16,-3-2 0-16,0-1 0 16,-1 1 0-16,1 2 0 15,0 4 0-15,-1 3 1 16,1 6-1-16,-4 10 0 0,-3 5 0 16,-1-2 1-16,1 6-1 15,-4 0 0-15,0 0 0 16,0-3 0-16,3-4-1 15,1-2 1-15,3-4-4 16,4-2 0-16,6-7-11 16,5-13 1-16</inkml:trace>
  <inkml:trace contextRef="#ctx0" brushRef="#br1" timeOffset="177714.58">23654 11505 55 0,'17'19'27'0,"-24"15"-28"16,4-15 44-16,-15 9-40 0,-17 19 0 15,-7 3 3 1,-29 13 1-16,-21 9-8 0,-21 16 0 15,4 12 6-15,-11 1 0 16,-3 12-2-16,3 6 1 16,10 0-2-16,19-3 0 15,6-9-2-15,11-10 0 16,7-6-5-16,17-13 1 0,12-15-7 16,16-16 1-16,19-9-11 15,14-29 1-15</inkml:trace>
  <inkml:trace contextRef="#ctx0" brushRef="#br1" timeOffset="178282.75">22885 12791 42 0,'7'31'21'0,"-11"25"-10"16,1-37 27-16,-11 3-36 15,-8 3 0-15,1 3 3 16,0 1 0-16,0-4-6 16,7-3 0-16,0-10 5 15,7 1 1-15,3-7-2 0,11-6 0 16,7-6-2-16,4-4 0 16,3-2-2-16,0-10 1 15,-3 6-3-15,3-3 1 16,7 4-2-16,1-1 1 15,2 3 0-15,-6 4 1 16,-4 0 1-16,0 2 0 31,0 1 0-31,-3 0 1 16,0-4-1-16,-1-2 0 0,-3-1 0 16,-3 4 1-16,0 3-1 15,-4-1 0-15,0 4 1 16,0 3 0-16,0 3 0 15,0 4 1-15,0 2 0 16,0 4 0-16,0-1 1 16,0 1 0-16,0-7-1 15,0 3 1-15,0 13 0 16,0-3 0-16,0 0-1 16,-3 6 0-16,3-3-1 15,0 3 1-15,0-6-2 16,0 0 0-16,0 0-1 15,0-7 1-15,0-3-5 16,4-2 0-16,3-4-9 16,0-6 0-16,-3-10-1 15,-1-6 1-15</inkml:trace>
  <inkml:trace contextRef="#ctx0" brushRef="#br1" timeOffset="178526.28">23566 13010 48 0,'0'22'24'0,"3"-13"-25"0,-6-5 48 16,-1 8-46-16,-3 4 0 0,-4 6 0 15,4 3 1-15,0-6-4 16,0-4 1-16,4-5-4 15,3-7 1-15,0-6-10 16,3-13 0-16,8-9-1 16,-1-13 0-16</inkml:trace>
  <inkml:trace contextRef="#ctx0" brushRef="#br1" timeOffset="178691.74">23527 12693 44 0,'7'22'22'0,"21"10"-25"15,-21-29 45-15,4 0-40 16,-1 0 0-16,4 0-1 16,4 0 1-16,3-3-4 15,7 0 0-15,1 0-4 0,-1 0 0 16,0 3-8-16,-3-3 1 16</inkml:trace>
  <inkml:trace contextRef="#ctx0" brushRef="#br1" timeOffset="178990.48">23841 13114 34 0,'3'37'17'0,"8"-15"-15"0,-8-19 23 16,4 0-22-16,-3-3 0 16,3 0 0-16,0 0 1 0,0-12-6 15,4-4 1-15,-1-6 2 16,4-6 1-16,1 0-2 15,2 0 1-15,-3-1-1 16,0 4 1-16,4 6 1 16,0 7 1-16,-1 6-1 15,1 6 1-15,0 0-1 16,-1 6 1-16,-3 13-1 16,0 6 0-16,1 0-3 15,-1-3 1-15,0 0-6 16,-4 0 1-16,4-3-9 15,1-10 0-15</inkml:trace>
  <inkml:trace contextRef="#ctx0" brushRef="#br1" timeOffset="179187.76">24740 13245 39 0,'21'60'19'0,"-13"-48"-15"0,-8-12 26 16,3 3-32-16,-3-3 1 15,-3-15-12-15,-5-1 1 16,-16-9 7-16,3-3 1 0</inkml:trace>
  <inkml:trace contextRef="#ctx0" brushRef="#br1" timeOffset="181376.15">2561 15823 45 0,'50'-28'22'0,"-36"-4"-9"0,-7 26 22 31,-18 0-31-31,-10 9 1 0,3 16 0 16,-13 18 1-16,-15 17-8 16,-7 2 1-16,-4 13 5 15,-6 0 0-15,6 9-3 16,8-9 1-16,10-9-1 16,15-7 1-16,6-6-2 31,11-6 1-31,21-13-1 0,11-3 0 0,21-6 0 15,3-3 1-15,4 0-1 16,-7-4 1 0,-15 4-2-1,-2 6 1 1,-8 6-2-16,-11 16 1 0,-17 3-1 0,-14 19 1 16,-18-3-1-16,-3 2 0 0,-14 4-1 15,6-6 0-15,8-10-3 16,3-6 1-16,18-6-11 15,10-13 1 1</inkml:trace>
  <inkml:trace contextRef="#ctx0" brushRef="#br1" timeOffset="181662.99">2723 16776 45 0,'67'-12'22'0,"-17"15"-7"0,-40 0 29 16,1 0-41-16,0 0 0 15,-1 3 0-15,-3 1 0 0,-14-1-4 16,-10 3 1-16,-5 4 2 16,-6 3 1-16,-7 12-2 15,0 6 1-15,3 7-1 16,11 9 1-16,3-9-1 16,15-3 0-16,13-13-1 15,22-13 1-15,7-15-1 16,-1-13 1-16,5-9-1 15,-4-9 0-15,-1 3-5 16,-16-7 1-16,-15 0-13 16,-7-6 1-1,-7 4-3 17,-4-4 1-32</inkml:trace>
  <inkml:trace contextRef="#ctx0" brushRef="#br1" timeOffset="182197.97">3281 16886 56 0,'17'22'28'0,"-17"6"-32"16,0-12 53-16,-7 12-48 15,4 13 1-15,-8 0-1 0,4 2 0 16,-10 4-2-16,3-3 0 16,3-6-1-16,4-7 0 15,3-6-12-15,4-21 0 16,11-20-3-16,21-12 1 16</inkml:trace>
  <inkml:trace contextRef="#ctx0" brushRef="#br1" timeOffset="182713.58">5186 15519 44 0,'-7'25'22'0,"-32"31"-17"0,28-28 38 0,-6 23-42 16,-4 14 0-16,-4 17 2 16,0 12 1-16,8-6-4 15,2 3 0-15,8-13 4 16,7-9 1-16,-7-15-1 15,7-14 1-15,0-8-2 16,0-7 1-16,-3-13-2 0,-8-5 0 16,-13-4-3-16,-1-3 1 15,-14-3-1-15,7 3 0 16,-7 3 0 0,1 6 0-16,-5 10-1 15,5 9 1-15,2 7 1 0,12-1 0 16,-1 4 1-16,11 6 0 15,14 0 0-15,0-1 1 16,14-8 1-16,4-10 1 0,3-3-2 16,0-6 0-1,7-4-1 17,7-6 0-17,8-9-6-15,-1-9 1 0,4-10-9 16,3-6 0-16,-6-1-8 15,-1-15 1-15</inkml:trace>
  <inkml:trace contextRef="#ctx0" brushRef="#br1" timeOffset="182931.03">5263 16494 46 0,'8'34'23'0,"-5"42"-19"0,-3-61 35 0,0 10-36 16,7 1 0-16,-7-1-1 15,-7-10 0-15,4-8-4 16,3-11 0-16,-8-8-4 15,5-10 1-15,3-6-10 0,-11-4 0 16</inkml:trace>
  <inkml:trace contextRef="#ctx0" brushRef="#br1" timeOffset="183043.96">5101 16444 41 0,'32'34'20'0,"17"-9"-18"0,-31-22 28 15,-4 1-31-15,4-4 1 16,-1-4-6-16,5-2 0 16,-1-3-3-16,7-1 1 0,4-5-3 15,-4 2 0-15</inkml:trace>
  <inkml:trace contextRef="#ctx0" brushRef="#br1" timeOffset="183417.53">5574 16437 23 0,'18'19'11'0,"-1"-16"0"0,-6 1 19 0,-4 2-27 15,3 0 1-15,1 0 3 16,0 4 1-16,-11-1-10 16,0 4 0-16,-7 2 6 15,-4 1 1-15,-3-3-2 16,0 2 0-16,0-2-2 16,-8-4 1-16,8-2-1 15,4 2 1-15,6-3 0 16,-3 0 0-16,7 1-1 15,7-1 0-15,-3-6 0 16,6 0 0-16,1 3-1 16,3-3 1-16,0-6-2 0,4 0 1 15,-8-7 0-15,8 7 0 16,-7-4 0-16,3 4 0 16,0 3 0-16,-4 3 0 15,1 3 0-15,0 3 1 16,-1 1-1-16,-6-1 0 15,3-3-1-15,0 0 1 16,3 3-2-16,-6-2 1 16,3-1-8-16,4 0 1 15,-8-3-7-15,-6-10 0 0</inkml:trace>
  <inkml:trace contextRef="#ctx0" brushRef="#br1" timeOffset="183943.43">5849 16582 29 0,'28'40'14'16,"-3"-21"0"-16,-18-16 15 0,-3 1-27 15,-1-4 0-15,1 0 2 16,3 0 1-16,-4-4-6 16,4-5 0-16,-7 3 3 15,4-1 0-15,-4-2-1 16,0 3 1-16,7-4-4 15,-7 4 0-15,0 0-1 16,0 6 1-16,10-6 0 0,-6 2 0 16,7-2-1-16,3 6 1 15,-4-3 1-15,4 3 0 16,0 0 0-16,-3-3 1 16,0-6 0-16,-1 2 0 15,1-2 0-15,-8 6 0 31,4-4 0-31,0 4 1 0,4 0 0 0,-7 6 0 16,3-3-1-16,3 3 1 16,-6-3 0-16,3 4 0 15,0-4 0-15,0 3 0 16,-4 0 0-16,8 3 1 16,-7 0-1-16,3 7 0 0,3-1 0 15,-6 1 0-15,3 3-1 31,0 2 0-15,0 4 0-16,0 0 0 0,0 3 1 0,4-3 0 16,-8-3-2-16,4-3 1 0,4-7-3 15,-1-2 0-15,1-7-10 16,-1-7 1-16,-2-5-1 16,-5-4 1-16</inkml:trace>
  <inkml:trace contextRef="#ctx0" brushRef="#br1" timeOffset="184287.56">6371 16782 46 0,'4'13'23'0,"31"-13"-25"0,-24-3 49 16,6 0-44-16,8-7 0 15,7-2 1-15,-4-4 1 16,4 0-7-16,-11-2 1 15,7 2 3-15,-7-9 0 16,-10-3-2-16,-1-1 0 16,-3-2-1-16,-10 6 1 31,-22 16-2-31,4 18 1 0,-4 10 0 16,11 12 1-16,-3 10-1 15,10 3 1 1,3-7 0-16,15 4 1 0,6-9-1 15,8-7 1-15,10-10-5 16,8-8 0 0,-1-7-11-16,-3-7 1 0,-15-8-2 15,-2-4 1-15</inkml:trace>
  <inkml:trace contextRef="#ctx0" brushRef="#br1" timeOffset="184709.37">7038 15378 45 0,'25'31'22'0,"-11"66"-20"0,-18-62 44 0,-3 15-45 0,-3 25 0 0,-1 22 0 16,-3 26 1-16,0-1-3 15,0 3 1 1,7-15 0-16,0-19 0 0,3-19-6 16,0-19 0-16,4-24-9 15,-3-23 0 16</inkml:trace>
  <inkml:trace contextRef="#ctx0" brushRef="#br1" timeOffset="184906.8">6749 16381 48 0,'35'50'24'0,"7"-25"-16"0,-24-25 37 15,-4 3-45-15,11-6 1 16,10-3-1-16,0 3 0 15,4 0-3-15,-4 3 1 16,1-3-6-16,-12 3 0 16,1 0-8-16,-11-7 1 15</inkml:trace>
  <inkml:trace contextRef="#ctx0" brushRef="#br1" timeOffset="185218.97">7172 16569 40 0,'0'32'20'0,"21"-17"-12"0,-17-18 30 0,10 3-35 16,7 0 0-16,7-6 1 15,4-4 1-15,-4 1-7 16,4 0 0-16,-14-4 4 16,-1-3 0-16,1-2-2 15,-8-4 0-15,-3 6-1 16,-3 3 0-16,0 1-1 15,-4 6 0-15,-4 6-1 16,-3 6 0-16,3 10 0 16,1 9 1-16,-4 3 0 15,3-3 0-15,4 0 1 16,4 0 1-16,6 0-1 16,5-6 0-16,-5-10-6 0,4-5 1 15,7-11-6 1,1-2 0-16</inkml:trace>
  <inkml:trace contextRef="#ctx0" brushRef="#br1" timeOffset="185489.81">7648 16635 41 0,'-7'-25'20'0,"-3"-10"-13"0,10 23 35 0,-7-4-38 16,3 4 1-16,4-1 6 16,-7 4 0-16,14-1-12 15,4 1 1-15,6 6 8 16,15 0 0-16,10 0-3 16,15-7 1-16,-1 4-7 15,-3 0 1-15,-3 2-7 16,-15 1 0-16,-7 3-15 15,-10-12 1-15</inkml:trace>
  <inkml:trace contextRef="#ctx0" brushRef="#br1" timeOffset="185938.59">9687 16136 49 0,'0'76'24'0,"-7"2"-16"0,7-56 29 0,0 6-36 16,0 7 0-16,0 6 0 15,0-7 0-15,0-12-6 16,0-9 1-16,0-13-5 16,0-13 1-16,0-15-7 15,0-13 0-15</inkml:trace>
  <inkml:trace contextRef="#ctx0" brushRef="#br1" timeOffset="186255.52">9652 15829 39 0,'14'13'19'0,"32"15"-11"0,-25-22 31 16,14 4-34-16,18 5 0 16,4-2 2-16,17-4 1 15,-7 1-10-15,0-4 1 16,-4 0 6-16,-13 0 1 16,-11-2-4-16,-11 5 0 15,-14 4-2-15,-14 8 0 0,-7 1-2 16,-4 0 1-1,-6 0-3-15,-8 3 1 0,0-3-1 16,1 3 1-16,2 4 0 16,8-1 1-1,11-6 1-15,10 6 1 0,7 7 2 16,4-1 0-16,3 1 0 16,3-4 1-1,-2 3-1 1,-8 4 0-16,-11-3-2 15,-3 2 0-15,-10 1-5 0,-15-1 1 0,-14-5-13 16,-3-17 0-16</inkml:trace>
  <inkml:trace contextRef="#ctx0" brushRef="#br1" timeOffset="186842.39">12439 15854 56 0,'0'19'28'0,"-7"28"-26"15,3-28 43-15,-6 12-44 16,-15 1 1-16,-3 2 0 15,-4 1 0-15,-3 5-3 16,0-2 0-16,3-4 2 16,4-2 0-16,6-1-1 15,5 1 1-15,10-1 0 16,7 0 0-16,7-6 0 16,7 4 0-16,7-7 0 15,4-4 1-15,3-2-1 0,-3 0 0 16,-4-7-1-16,-4 1 1 15,-2 2-1-15,-5 10 1 16,-6 3-2-16,-8 0 1 16,-3 10-2-16,-3 2 1 15,-1-2-1 1,0-1 1 0,1-9-2-1,6-3 0-15,1-3-4 0,3-6 0 16,3-7-11-16,4-12 1 0</inkml:trace>
  <inkml:trace contextRef="#ctx0" brushRef="#br1" timeOffset="187455.24">12869 15506 54 0,'7'66'27'0,"-31"78"-24"0,13-90 41 16,-7 30-44-16,-3 20 1 31,-7 59 3-31,7-44 1 15,7-28-5-15,3-16 0 16,8-22 3-16,6-18 0 16,4-23-1-16,4-12 0 15,-1-6-2-15,5-9 0 0,-1-4-1 16,3 0 1 0,1 0 0-16,0 7 0 15,-1 5 1-15,1 10 0 0,0 7 0 16,-1 12 0-16,4 9 0 15,-10 4 0 1,-1-1-1-16,1 4 1 31,0-7-1-31,-1-3 0 0,4-3-3 16,0-3 1-16,1-9-6 0,-1-7 1 0,7-6-8 16,0-9 0-16,7-16-4 15,4-7 1-15</inkml:trace>
  <inkml:trace contextRef="#ctx0" brushRef="#br1" timeOffset="187757.06">13342 16654 44 0,'18'37'22'0,"-18"-8"-18"0,0-26 38 15,0 0-40-15,0 0 1 16,-4-6 2-16,1-6 1 15,-4-4-6-15,3-9 0 0,-3-6 5 16,0-7 0 0,0 1-2-16,3-4 1 0,1 7-2 15,3 0 1-15,3 5-1 16,8 4 0-16,7 7-1 16,3 2 0-16,0 10-1 15,4 6 1-15,3 4-4 16,-7-1 0-16,0 0-6 15,0 0 0-15,1 1-11 16,6-7 0-16</inkml:trace>
  <inkml:trace contextRef="#ctx0" brushRef="#br1" timeOffset="187942.96">13787 16459 36 0,'17'41'18'0,"1"-16"-12"0,-15-15 19 15,1-1-26-15,-1 4 1 16,-3-4-4-16,0-6 1 16,-3-12 2-16,-1-7 0 15,1-6-5-15,-4-3 0 16,0-6-4-16,0 2 0 16</inkml:trace>
  <inkml:trace contextRef="#ctx0" brushRef="#br1" timeOffset="188079.87">13730 16205 25 0,'7'10'12'0,"4"-1"-2"0,-4-9 18 31,3 0-28-31,5 0 1 0,-1 0 0 0,3-3 0 32,4 3-4-32,-3 0 1 15,0 3-7-15,-1 0 0 0</inkml:trace>
  <inkml:trace contextRef="#ctx0" brushRef="#br1" timeOffset="188387.28">14041 16488 30 0,'14'56'15'0,"0"16"-12"0,-11-62 20 0,1-1-23 16,-1 0 1-16,1-5 0 15,-1-4 1-15,-3-13-3 16,0-3 1-16,0-9 0 15,4-3 1-15,-1 0-1 16,1-4 1-16,3-2-1 0,0 3 0 16,4 2 1-16,-1 14 0 15,1 5 0-15,-1 10 1 16,1 10 0-16,0 2 1 16,-1 10 0-16,4 3 1 15,0 0-2-15,4 4 1 16,-4-4-2-16,0-3 0 15,0-4-6-15,1-2 1 16,-1-6-9-16,3-20 0 0</inkml:trace>
  <inkml:trace contextRef="#ctx0" brushRef="#br1" timeOffset="188930.17">14552 15516 33 0,'14'40'16'0,"-3"73"-7"0,-11-85 22 0,0 16-30 15,3 19 1-15,1 0 2 16,3 6 0-16,-4 3-5 16,4-9 0-16,-3 6 3 15,0-13 0 1,-1-6-2-16,1-9 1 0,-4-7-3 15,0-8 0-15,0-8-3 16,3-5 1-16,-3-10-1 16,0-3 0-16,7-9 1 0,4-7 1 15,3 3 1-15,0-2 0 16,4-1 3-16,3 4 1 16,0-1 1-16,4 0 1 15,-4 7-1 1,0 3 0-16,-3 0 1 0,-4 3 0 15,-7 3-1-15,-4 3 0 16,-10 1 0-16,-10 2 0 16,-5 4-1-16,-2 2 0 15,-4-5-2-15,6 5 1 0,1 1 0 16,4-4 0 0,2 1 0-1,8 3 1 1,0-1 0-16,7 4 0 0,11 0 0 0,7 0 0 15,10 3-1-15,4 3 1 0,-4 0-3 16,0-3 0-16,-3-3-5 16,-1 0 1-16,-2-7-10 15,-1-3 0-15,0-12-1 16,4-9 1-16</inkml:trace>
  <inkml:trace contextRef="#ctx0" brushRef="#br1" timeOffset="189691.92">15120 16368 33 0,'18'66'16'0,"-8"-12"-13"0,-3-36 31 15,-3 4-33-15,-1 4 1 16,1-8 0-16,-1-2 0 16,1-3-2-16,0-4 0 15,-4-9 1-15,3-6 1 16,1-7-3-16,-1-6 1 15,1-3-1-15,3-6 0 16,-4 0-1-16,1-10 0 16,3 4 0-16,0 2 0 15,3-2 1 1,-3 6 1-16,4 3-1 0,3 0 0 16,0 6 0-16,4 0 1 0,-4 3 0 15,0 4 1 1,0 2-2-1,0 4 1-15,0 6 0 0,-3 0 1 0,0 3-1 16,-1 7 0-16,1 2 0 16,-1 4 0-16,8-4 1 15,-4 1 0-15,4 6 0 16,-1 0 0-16,5 2 1 16,2-2 0-1,1-3 0-15,3 0 1 16,0-1-1-16,1-5 1 0,-1-7-1 15,4 0 0-15,-1-3-1 16,-2-13 0-16,-1-9-2 16,-7 10 1-16,-3 3 0 15,-4-1 0-15,-4 7-1 0,-3 0 1 16,-3 12 0 0,-4 10 0-16,3 16-1 0,8 12 1 15,3 9-1-15,4 16 1 16,3-3-1-16,-7 13 1 15,-3-1-1-15,-4 7 0 16,-7-6 0-16,-4-4 1 16,-6-15-1-1,-5-10 1-15,-9-12-1 0,-1-10 0 0,-3-12 0 16,0-10 1 0,-4-12-1-1,-7-6 1 16,-7-13 0-31,-3-16 0 0,3-3 0 0,7 4 1 0,11 5 2 0,10 4 0 0,11 6-1 16,18 0 1-16,17 0-1 16,7 0 0-16,18 4-3 15,18-1 0-15,6-6-7 16,-6-10 0-16,-8-2-7 16,-13-4 1-16</inkml:trace>
  <inkml:trace contextRef="#ctx0" brushRef="#br1" timeOffset="190579.49">18348 16422 41 0,'-14'37'20'0,"-4"-18"-16"0,11-16 34 0,-3 1-35 16,-5-1 0-16,-2 0 2 15,-4 6 0-15,-8 1-6 16,-2-4 0-16,-5 6 4 15,1 4 0-15,0 0-2 16,10 3 0-16,0-1-2 16,4 1 1-16,7 3-2 15,4 0 1-15,10-3-2 16,14 0 1-16,10-10-1 0,1-6 1 16,3-6 0-16,-3-6 0 15,-4-1 0-15,0-2 0 16,1-1 0-16,-5-2 1 31,1-1-1-31,-1 6 0 16,-2 17 0-16,-1 8 1 15,0 7 0-15,-4 10 0 16,1 2 1 15,3-2 0-31,4-10 0 0,3 0 1 0,7-4 1 0,0-5 1 0,1-7 0 16,13-3 1-16,7-12 0 15,1-19 0-15,6-13 0 16,1-22 0-16,-1-25-1 16,0-9 0-1,-6-13-1 1,-11-18 0-16,-4 2-1 0,-3 7 1 0,-11 13-2 16,-7 18 1-16,-7 3-2 15,-7 29 0-15,-7 15-1 16,-11 19 0-16,-10 25 0 15,-7 19 0-15,-4 41-1 16,-3 37 1-16,-1 22 0 16,5 23 0-16,13-4-1 15,7-6 0-15,8-22-3 16,3-29 1-16,3-31-9 0,-3-27 0 16,-7-26 0-16,-4-19 1 15</inkml:trace>
  <inkml:trace contextRef="#ctx0" brushRef="#br1" timeOffset="190758.39">18108 16174 60 0,'-7'25'30'0,"28"41"-31"0,-10-60 66 16,17 10-62-16,21-3 0 16,11-10 0-16,25-3 1 0,24 0-7 15,15-10 1-15,-15-5-3 16,1-1 0-1,-12 6-10-15,-13 4 1 0,-14-3-7 16,-15-1 1-16</inkml:trace>
  <inkml:trace contextRef="#ctx0" brushRef="#br1" timeOffset="191542.57">20849 15274 57 0,'-17'25'28'0,"20"-22"-23"0,-3-3 50 15,4-3-50-15,6 0 0 16,8 0 1-16,14-6 0 15,20-1-9-15,8 1 0 0,-7 6 1 16,-3-1 0-16,-8 4-8 16,-7 0 0-16,-3-6-11 15,-14 6 0-15</inkml:trace>
  <inkml:trace contextRef="#ctx0" brushRef="#br1" timeOffset="191871.4">21721 15073 64 0,'7'22'32'0,"-18"-6"-35"15,4-10 54-15,-7 4-51 0,-4 2 1 16,1-2 0-16,-1-1 1 15,0 0-3-15,4 4 1 16,4 6 0-16,6-3 0 16,4 5 0-16,11 1 0 15,3 4-1-15,3-1 1 16,1 0 0-16,0-3 0 16,-4-4-1-16,-7 1 0 15,-7 3-3-15,-11 3 0 16,-6-3-5-16,-8-3 1 15,-3-3-10 17,-1-13 0-32</inkml:trace>
  <inkml:trace contextRef="#ctx0" brushRef="#br1" timeOffset="192307.31">21481 15039 60 0,'24'44'30'0,"29"-16"-31"0,-32-25 51 0,11 0-47 16,7 0 1-16,10 1 0 15,18-1 1-15,32 0-8 16,11-3 1-16,20 0 4 16,1-3 0-1,-11-4-3-15,-11 1 0 0,-24 0 0 0,-18-4 0 16,-14 4-2-1,-11 0 1-15,-10 0 0 0,-11-1 1 16,-14 11 0-16,-14 8 1 16,-21 7 0-16,-25 12 0 15,-25 26 1 17,-17 21 1-32,-32 22-1 0,-14 10 1 0,-18 16-2 15,-3-7 1 1,-1 3-1-16,22-12 1 0,4-7-1 0,6-2 1 15,15-4-1-15,13-6 1 16,15-7-3-16,18-15 0 0,13-12-2 16,25-13 0-16,29-19-8 15,21-16 1-15,24-15-8 16,0-7 0-16</inkml:trace>
  <inkml:trace contextRef="#ctx0" brushRef="#br1" timeOffset="192741.1">21583 16265 56 0,'-14'13'28'0,"7"-10"-26"0,7-3 48 15,0 0-44-15,0 0 0 16,0 0 3-16,10 0 1 16,12 0-13-16,13 0 1 15,4 0 7-15,6 0 0 16,1 0-3-16,0 0 1 16,-7 3-3-16,-11 0 0 15,-10 0-2-15,-18 0 0 16,-14 10-1-16,-4 6 1 15,-10 9-2-15,-11 6 1 0,-7 7 0 16,0 6 1 0,4-3 1-16,7 0 0 0,7 0 1 15,10-3 0 1,14 2 1-16,11-8 0 0,11-7-2 16,10-6 1-16,4-6-5 15,0-10 1-15,-4-9-8 16,7-6 0-1,11-17-8-15,0-2 0 0</inkml:trace>
  <inkml:trace contextRef="#ctx0" brushRef="#br1" timeOffset="193251.8">22126 16544 50 0,'-7'50'25'0,"-32"13"-21"16,29-47 41-16,-1 12-44 0,1-3 1 15,-1 0 0-15,0 0 0 16,4-9-4-16,0-4 0 16,4-2-2-16,3-10 0 15,3-13-7-15,-3-12 1 16,0-3-6-16,-7-13 0 16,-7-12-5-1,49 128 21 1,-105-219-2-16,42 91 0 15,10 18 8-15,11 16 0 16,7 13 9 15,11 9 0-31,6 3-4 0,15 7 1 0,7-1-2 0,10 1 1 16,11-4-3-16,0-2 0 0,11-1-3 16,-1 0 0-16,-3-6-3 31,-7-3 0 0,-7 0-3-15,-14-3 1-16,-7-4-2 0,-15 7 1 0,-10 3-1 0,-10 6 1 0,-4 13 0 0,-7 6 1 0,-7 10 0 15,-4 9 1-15,0 3 0 16,4-3 0-16,7 3 0 16,7-3 0-16,7-7-4 15,10-9 1-15,12-6-4 47,2-12 0-47,4-13-11 0,1-13 1 0,-1-3-3 0,4-6 0 0</inkml:trace>
  <inkml:trace contextRef="#ctx0" brushRef="#br1" timeOffset="193881.52">24423 15340 58 0,'14'16'29'0,"7"-20"-32"0,-17 4 56 16,-4 0-50-16,0 0 1 15,-4 0 0-15,-3-3 0 16,-11 0-6-16,-3 3 1 0,-7 6 3 16,-7 10 1-16,3 12-2 15,0 4 0-15,-3 9 0 16,3 9 1-16,8-3-2 16,9-10 0-16,12 1-3 15,13-4 1-15,12-8-4 16,13-11 0-1,7-8-8-15,4-4 0 0,-4-19-6 16,1-6 1-16</inkml:trace>
  <inkml:trace contextRef="#ctx0" brushRef="#br1" timeOffset="194407.4">24627 15409 39 0,'4'53'19'0,"-8"35"-6"16,4-69 28-16,-3 0-38 15,3-1 1-15,0-2 4 0,0-3 0 16,3-4-9-16,4-3 0 16,1-6 5-16,2-3 1 15,4-3-3-15,0-3 0 16,0-4-4-16,-3 0 0 16,-4 1-2-16,0 3 1 15,0-1-1-15,0 4 1 16,0 0-1-16,0 2 0 15,0 1 2-15,0 3 0 16,1 0 0-16,-5 7 0 16,1 2-1-16,-4 4 1 0,0 2-1 15,-4 1 1 1,1-4-1-16,-1-2 0 0,0-1 0 16,4-2 0-16,0-7 1 15,4-4 0-15,7-2 0 16,3 0 1-16,3-4 0 15,1 1 1 1,0-4 0-16,3 4 0 0,-4 0 0 16,-2 2 1-16,-1 1 1 15,0 6 0-15,0 0 1 16,0 6 1-16,-3 1 0 16,-4 2 1-16,0 4-1 15,0 2 0-15,0 1-1 16,3 0 0-1,1-1-1-15,0-2 0 0,-1-4-4 16,4 1 1-16,-3-4-7 16,6-6 0-16,12-9-8 0,-1-4 1 15</inkml:trace>
  <inkml:trace contextRef="#ctx0" brushRef="#br1" timeOffset="194753.2">25929 15199 66 0,'32'3'33'0,"-32"-3"-36"0,-4 3 62 0,-10 13-58 16,-7 6 1-16,-21 15 1 15,-8 20 1-15,-20 27-4 16,-25 17 0-16,-22 12 3 16,4 12 0-16,-10 7 0 15,-1-4 1-15,4-2-1 16,8-7 0-16,13-6-2 31,18-6 1-31,14-20-5 16,14-18 1-16,14-15-6 0,18-17 0 15,10-18-7-15,11-16 0 0,18-18-9 16,13-7 1-16</inkml:trace>
  <inkml:trace contextRef="#ctx0" brushRef="#br1" timeOffset="195368.44">25188 16227 49 0,'-3'29'24'0,"3"-7"-18"0,-4-19 37 0,1 3-41 0,-4 0 1 0,0 10 1 15,-4-4 1-15,0 1-6 16,4 0 1-16,4-4 3 15,-1-3 1-15,4-3-2 16,7-6 0-16,4-6-2 16,3-1 1-16,7-2-2 15,0-4 0-15,-3-3-1 16,0 1 1-16,-1 2-1 16,-3 3 1-16,1 7 0 46,-1 6 0-30,-4 6 0-16,-3 4 1 0,0-4 0 0,-3 3 0 0,-1-2 0 0,-3-4 0 0,0 3-1 16,0 0 1-16,4-2 0 15,-4-1 0-15,4 0-1 0,3 0 1 16,3-3-1-16,1 0 1 16,3 0-1-1,0-3 1-15,0 0 0 0,0 0 0 16,0-1 1-16,0 4 0 15,4 4 0-15,-7 2 1 16,-1-3-1-16,-3 3 0 16,0 4 0-16,-3 2 0 15,-1 1-1-15,-3 2 0 16,4 1-1 0,-4 0 1-16,3-7-3 0,1 4 0 15,3-7-3-15,4-3 0 0,3-3-6 16,0-6 1-16,3-4-6 15,-2-12 0-15</inkml:trace>
  <inkml:trace contextRef="#ctx0" brushRef="#br1" timeOffset="195571.84">25675 16303 55 0,'0'37'27'0,"-10"20"-31"16,6-48 52-16,1 4-49 15,-1-4 1-15,4 4-1 16,0-7 0-16,0-3-3 16,0-6 1-16,0-10-9 15,0-5 0-15,0-8-4 0,-7-14 1 16</inkml:trace>
  <inkml:trace contextRef="#ctx0" brushRef="#br1" timeOffset="195969.56">25548 15864 34 0,'4'-4'17'0,"13"26"-11"0,-6-12 28 0,0 6-32 0,-1-1 0 0,8 7 0 0,3 3 0 15,11 3-5-15,3-6 1 0,-3 0-3 16,-1 0 1 0,-2-3-5-16,-5 0 0 15,-2-3-2-15,-8-4 1 0,-4 4 3 16,-3 3 0-16,-7 3 6 15,-3 3 1-15,-1 0 6 16,1 0 1-16,-4 3 2 16,0-3 0-16,3-3 0 15,4-6 0-15,4-1-2 16,-1-8 0-16,8-10-4 16,3-7 1-16,3-2-2 15,5-1 0-15,2-6-2 16,5-6 1-16,-5 0-1 15,-3 6 1-15,1 7 1 32,-5 9 1-32,-3 15 0 0,0 7 0 0,-3 9 0 15,3 10 0-15,0 3-2 16,4-1 1-16,-4 1-5 0,7-9 1 16,7-1-8-16,1-12 1 15,-5-16-7-15,-3-3 0 16</inkml:trace>
  <inkml:trace contextRef="#ctx0" brushRef="#br1" timeOffset="196679.28">27640 15857 63 0,'-7'57'31'0,"-18"15"-35"0,18-50 59 16,-3 6-55-16,-1 3 1 15,1 7 1-15,3-3 0 16,3-7-3-16,4-3 1 0,7-6 0 15,7-7 1 1,14-5-3 0,-6-1 1-16,-1 0-2 15,-4 0 1-15,1 4-2 16,3-1 1-16,-3 1 0 16,3-7 1-16,0 0 1 15,0 3 0-15,-7-3 0 16,4 0 1-16,3-3 0 15,0 0 0-15,4-3 0 16,3-9 0-16,-3-13-1 16,-4-10 1-16,0-18-6 15,-3-7 1-15,0-9-11 16,-1-3 1-16</inkml:trace>
  <inkml:trace contextRef="#ctx0" brushRef="#br1" timeOffset="197290.69">28212 15723 55 0,'-57'141'27'0,"11"9"-32"0,39-122 42 0,0 10-36 0,0 6 0 0,4-6 3 16,3-4 0-16,7-12-5 16,3-9 0-16,4-10 2 15,4-16 0-15,0-9-1 16,-1 0 1-16,1-12-3 16,0-1 1-16,-4 1 0 15,0 9 1-15,-4 9-1 16,1 10 1-16,0 12-1 15,-1 13 1-15,1 9 1 16,-4 13 0-16,0-4 0 16,0-5 1-16,0-1-1 15,0-3 1 1,0 1 0-16,4-7 0 0,-1-7 0 31,8 1 1-15,7-10-2-16,3-9 0 0,4-3-1 0,-1-4 1 0,-2-8-2 0,-5-11 1 15,-3-5-1-15,-3-1 0 16,-4 7 0-16,-7 0 1 16,-3 6-1-16,-8 9 1 15,1 10-1-15,-8 6 0 16,-3 10 0-16,-7 9 0 16,0 6 1-16,7-3 0 15,3 0 0-15,4 3 1 0,7 4-1 31,7-7 1-31,4-3-3 0,6-6 0 0,1-4-4 16,3-12 0-16,0-3-9 16,4-10 0-16,0 1-1 15,-1-4 0-15</inkml:trace>
  <inkml:trace contextRef="#ctx0" brushRef="#br1" timeOffset="197575.06">28762 16240 28 0,'-7'28'14'0,"-7"10"-4"0,14-26 23 0,-4 4-28 15,1 0 1-15,3-4 1 16,0 1 0-16,3-1-10 16,1-12 1-16,6-6 6 15,1-7 0-15,3 1-3 16,0-7 1-16,0-9-2 16,4-7 0-16,-4 4 0 15,4 3 0-15,-4 6 0 0,0 3 1 16,0 7 0-16,0 12 0 15,-3 15 0-15,-4 10 0 16,3 4 0-16,4 5 1 31,8 1-2-31,-5-1 0 0,4-3-4 0,4 1 0 16,-4-10-9-16,-3-10 1 16,7-12-4-16,3-9 1 15</inkml:trace>
  <inkml:trace contextRef="#ctx0" brushRef="#br1" timeOffset="198461.61">30177 15487 45 0,'-4'25'22'16,"-10"13"-17"-16,7-22 41 0,-7 12-43 0,0 10 0 0,-4 18 1 16,-3 22 0-16,-4 16-6 15,-7 10 1-15,1-13 2 16,2-6 0-1,5-13-6-15,6-19 1 0,11-22-4 16,11-24 0-16,6-17-4 16,4-27 0-16,-3-26-2 15,-1-16 0-15,-6-5 4 16,-4-13 1-16,-11-4 2 16,1-5 1-16,-1 12 4 15,1 12 1-15,-4 16 8 16,3 22 0-16,0 16 3 15,8 16 0-15,3 5 2 16,7 14 1-16,7 2 0 0,4 7 0 16,6 9-3-16,5 0 1 15,9 12-3-15,12 10 1 16,13-6-3-16,15 9 0 16,3-3-2-16,-3 0 1 15,-1 4-3-15,-10-7 0 16,-14-1-3-16,-18 1 1 15,-13-3-1-15,-19-3 0 16,-10 6-1-16,-28 9 1 0,-25-6 0 16,-14-6 0-16,-14-7-3 15,3-6 1-15,0-2-4 16,4-8 0-16,7 1-6 16,18-6 0-1,13-4-6-15,22-3 0 0</inkml:trace>
  <inkml:trace contextRef="#ctx0" brushRef="#br1" timeOffset="198840.63">30794 15986 59 0,'4'12'29'0,"3"-15"-32"0,0 0 54 0,3 3-48 0,8 0 1 16,10-3 0-16,7 3 1 0,8-3-7 16,6 0 0-16,-10 3 2 15,-4 0 0-15,-7 3-6 16,-10-3 0-16,-7 6-8 16,-8 0 1-16,-6-2-6 15,-15 2 0-15</inkml:trace>
  <inkml:trace contextRef="#ctx0" brushRef="#br1" timeOffset="199015.53">30730 16240 44 0,'-31'38'22'0,"27"-20"-10"0,4-11 37 0,7-7-44 16,7 0 0-16,4 0 1 16,7 3 1-16,10-3-10 15,7-3 0-15,8-4 3 16,-4-2 1-16,-1-4-10 0,-6-5 1 15,-11-4-11 1,4-10 1-16</inkml:trace>
  <inkml:trace contextRef="#ctx0" brushRef="#br1" timeOffset="199483.53">31415 15672 52 0,'14'-3'26'0,"32"-19"-25"0,-32 13 39 0,7-1-38 16,11 1 1-16,0 0 1 15,-4 2 0-15,14 4-4 16,11 3 0-16,0 3 3 15,3 4 0-15,1-1-2 16,-8 3 1-16,-6 1-2 16,-5 2 0-16,-13 1-1 15,-14 2 0-15,-15-2 0 16,-10 6 0-16,-14 9 0 16,-18 0 0-1,0 10 0-15,4-4 1 0,3 10 0 16,0 3 0-1,-3 0 0-15,3 4 1 0,4 2 0 16,7 0 0-16,3-12 0 0,7 0 0 16,8-4 0-16,6-5 0 15,8-4-1-15,10-3 0 16,7-9-2-16,4-10 1 16,6-3-3-16,5-6 0 15,2-3-5-15,-2-4 0 16,-5 1-8-16,-2-7 0 15</inkml:trace>
  <inkml:trace contextRef="#ctx0" brushRef="#br1" timeOffset="199857.36">32247 16155 38 0,'4'7'19'0,"7"-14"-5"16,-8 4 26-16,-3 3-38 15,0 0 0-15,0 0 1 16,0 0 0-16,-3 6-4 15,-8 7 0-15,-7 6 3 16,-6 9 0-16,-5-3-1 16,-2 6 0-16,2 4 0 0,5-1 0 15,6 4 0-15,8-3 0 16,6-4-1-16,11 3 0 16,11-9-4-16,6-9 1 31,-2-13-5-31,-1-9 1 0,-4-7-10 0,1-8 1 15</inkml:trace>
  <inkml:trace contextRef="#ctx0" brushRef="#br1" timeOffset="200412.67">32374 16300 40 0,'-3'6'20'0,"3"31"-13"0,0-30 29 0,0-1-32 16,0 6 1-16,3-2 3 15,1 6 0-15,3-7-11 16,0 0 1-16,-3 1 6 16,6-7 0-16,1-3-3 15,-1-6 1-15,1-4-2 16,0-2 0-16,-1-7-1 16,4 6 1-16,-3 7 0 15,-1 0 0-15,1 3 0 16,-4 3 0-16,0 6 0 15,-3 3 0-15,-1 4 0 16,-3-1 1-16,0 1-2 16,4-4 1-16,-1 1-1 0,4-7 1 15,0-3-1-15,4-3 1 16,-1-7-1-16,1 1 1 31,0 0-1-31,-4-10 1 0,0 6-1 0,0 4 0 16,0-1 0-1,0 4 1-15,0 0-1 16,4 0 1-16,-1-1-1 0,1 4 0 0,-1 3 1 16,1 3 0-1,-1-3 0-15,-2 3 0 0,-1 1 0 16,0 5 1-16,-4 4-1 16,1-1 1-16,-1 4-1 15,1 3 1-15,3-4-1 16,0 1 0-16,0 0-1 15,3-1 0-15,1-2-4 16,-4-4 1-16,4-6-10 16,6-3 0-16,5-6-2 15,6 3 1-15</inkml:trace>
  <inkml:trace contextRef="#ctx0" brushRef="#br1" timeOffset="200600.07">33084 16629 54 0,'21'31'27'0,"-7"-28"-41"0,-14-3 54 15,0-6-54-15,-4-3 0 16,-3-20-13-16,14-5 1 16</inkml:trace>
  <inkml:trace contextRef="#ctx0" brushRef="#br1" timeOffset="-23838.83">6170 2320 24 0,'14'3'12'0,"-7"-6"-8"16,-7 3 12-16,0 0-15 0,0 0 0 16,0 0 3-16,4 10 1 15,-1-1-6-15,1-6 1 16,3 10 3-16,0 9 1 15,-7 3-2-15,0 0 1 16,0 3-2-16,0-6 1 16,0 9-1-16,0-3 1 15,0 10-1-15,0-7 0 16,3 7 0-16,5 15 0 16,-8 10-1-16,0 19 1 15,3 15 0-15,4 9 0 0,-3 17-1 16,-1 30 1-16,1 10-1 15,-4 32 1-15,0 18-1 16,-4 19 0-16,-3 25 0 16,-3 44 0-16,-8 16 0 15,-3 15 1-15,0 29-1 16,-1 12 0-16,5 7 2 16,6-10 0-16,1-19 0 15,10-12 0-15,10-29 0 16,11-12 1-16,8-19-1 15,-1-16 1-15,-7-27-2 16,-10-17 1-16,-8-21-7 16,-17-38 1-16,-14-29-10 15,-11-30 0-15</inkml:trace>
  <inkml:trace contextRef="#ctx0" brushRef="#br1" timeOffset="-23296.47">5309 9780 28 0,'21'13'14'0,"-10"2"-10"0,-4-11 11 0,-3 2-10 15,3 6 1-15,3 1 3 16,4 3 0-16,4 9-11 16,0 3 1-16,-4 16 7 15,3-3 1-15,-6 12-4 16,0 0 1-16,-1-3-2 15,1-6 1-15,-1-9-2 16,1-7 0-16,3-6 0 16,7-13 1-16,18-6-1 15,7-15 1-15,14-13 0 16,25-10 0-16,6-12 0 0,15 7 0 16,-14-14-1-16,-18 7 0 15,-7 0 0-15,-11 10 0 16,-10-1-1-16,-11 3 1 15,-13 10-2-15,-22 6 1 16,-14 7-1-16,-29 9 1 16,-27 3-1-16,-22-3 1 15,-10-4-1-15,-18-2 0 16,-18-10-7-16,18-3 1 16,11-6-9-16,6-6 0 15</inkml:trace>
  <inkml:trace contextRef="#ctx0" brushRef="#br1" timeOffset="-22773.01">4187 5710 52 0,'22'22'26'0,"-12"3"-31"0,-10-9 42 15,-3 2-38-15,-8 11 1 16,4-4-1-16,4 3 1 16,-8 3 0-16,4 1 1 15,3-1-1-15,4 0 0 0,0-9 0 16,22 3 0-16,2-3 0 15,15-3 1-15,7-3 0 16,3-4 0-16,-6-2-1 16,-12-1 1-16,-9 7-1 15,-8 6 0-15,-21 3-2 16,-4 9 0-16,-17-5-2 16,-11-11 0-1,-3-5-4-15,10-19 0 0,-7-16-6 16,0-16 1-16</inkml:trace>
  <inkml:trace contextRef="#ctx0" brushRef="#br1" timeOffset="-22275.83">4124 5754 39 0,'25'15'19'0,"-1"-8"-16"0,-10-10 32 15,15-1-31-15,10 4 1 16,13-3 0-16,19-12 1 15,14 2-8-15,-4-3 0 16,7-2 4-16,-3-14 0 16,-1-2-4-16,-3 15 1 15,-10-9-2-15,-18-7 0 16,-7-2-1-16,-7-4 1 16,-8-6 2-16,-2-13 0 15,-8 4 2-15,-14-1 0 16,-4 7 1-16,-6 0 1 15,-15 16-1-15,-14 2 1 16,-17 13-2-16,-29 7 1 16,8 12-1-16,-40 12 0 15,-9 13 0 1,-1 16 0-16,-7 9-1 0,-4 19 0 0,11 19 0 16,11 22 0-16,14 6 0 15,24 22 0-15,22-3 0 16,34-7 1-16,30-15 1 15,41-16 0-15,8-18 0 16,41-29 1-16,33-22-1 16,21-34 1-16,10-35-2 15,0-28 1-15,-17-12-2 16,-14-17 1-16,-36-2-4 16,-35 3 1-16,-35 6-7 15,-29 0 1-15,-35 0-9 0,-38 6 0 16</inkml:trace>
  <inkml:trace contextRef="#ctx0" brushRef="#br1" timeOffset="-19888.95">1626 15475 28 0,'0'-32'14'0,"-10"7"-3"0,3 19 14 0,-7-3-23 16,-11 2 0-16,-7 11 1 16,0 8 0-16,-6 10-4 15,-12 13 1-15,-10 18 2 16,11 6 1-16,-4 7 0 15,4 10 0-15,13 8-1 16,15-9 0-16,10-2 0 16,11-8 0-16,0-8-1 15,8-10 1-15,16-19-1 16,12-18 0-16,6-17-1 16,0-5 0-16,4-17-1 15,-7-8 1-15,-7 2-2 16,-15 7 0-16,-6 6 0 15,-11 7 0-15,-7 8 0 16,3 10 0-16,-13 7 0 16,-5 12 1-16,-6 9 0 15,-11 10 1-15,8 9 0 0,-8-6 0 16,7 0 0-16,-7 0 0 16,8-10-2-16,6-6 1 15,4-9-10-15,10-19 0 16,11-9-1-16,7-10 1 15</inkml:trace>
  <inkml:trace contextRef="#ctx0" brushRef="#br1" timeOffset="-19377.29">1877 15669 34 0,'46'-75'17'0,"-46"-44"-17"16,-7 81 33-16,7-12-30 15,-11-6 1-15,-17-10 2 16,-4 6 1-16,-17 10-9 16,-22 12 1-16,4 13 5 15,-14 16 1-15,-11 15-3 16,-17 16 1-16,-1 13-2 0,22 21 1 16,0 16-1-1,7 16 1-15,3 9-1 0,15 22 1 16,24 4 0-16,21 18 0 15,18-6 0-15,18-4 0 16,14-18-1-16,28-19 1 16,7-19-1-16,21-34 0 15,-7-38-2-15,32-31 0 0,18-44-2 16,-4-25 0-16,-11-26-3 16,-35-5 0-16,-21 18-4 15,-28 4 1-15,-32 18-4 16,-28 12 1-16,-32 14-2 15,-22 15 0-15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3/31/2021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LNEBZ8ekU18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Snowball melting </a:t>
            </a:r>
            <a:r>
              <a:rPr lang="en-US" err="1">
                <a:cs typeface="Calibri"/>
              </a:rPr>
              <a:t>youtube</a:t>
            </a:r>
            <a:r>
              <a:rPr lang="en-US">
                <a:cs typeface="Calibri"/>
              </a:rPr>
              <a:t>. List all things changing. Which are connected?</a:t>
            </a:r>
          </a:p>
          <a:p>
            <a:r>
              <a:rPr lang="en-US">
                <a:hlinkClick r:id="rId3"/>
              </a:rPr>
              <a:t>https://www.youtube.com/watch?v=LNEBZ8ekU18</a:t>
            </a:r>
            <a:endParaRPr lang="en-US">
              <a:cs typeface="Calibri"/>
              <a:hlinkClick r:id="rId3"/>
            </a:endParaRPr>
          </a:p>
          <a:p>
            <a:r>
              <a:rPr lang="en-US">
                <a:cs typeface="Calibri"/>
              </a:rPr>
              <a:t>Volume of sphere formula. Time as </a:t>
            </a:r>
            <a:r>
              <a:rPr lang="en-US" err="1">
                <a:cs typeface="Calibri"/>
              </a:rPr>
              <a:t>vatiable</a:t>
            </a:r>
            <a:r>
              <a:rPr lang="en-US">
                <a:cs typeface="Calibri"/>
              </a:rPr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882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Suppose snowball is melting at 5 cm^3 per minute. How fast is the diameter shrinking when r=4cm?</a:t>
            </a:r>
          </a:p>
          <a:p>
            <a:r>
              <a:rPr lang="en-US">
                <a:cs typeface="Calibri"/>
              </a:rPr>
              <a:t>Steps: Picture, assign variables, rates as derivatives comb with data, equation relating all vars, implicit differentiation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22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Suppose snowball is melting at 5 cm^3 per minute. How fast is the diameter shrinking when r=4cm?</a:t>
            </a:r>
          </a:p>
          <a:p>
            <a:r>
              <a:rPr lang="en-US">
                <a:cs typeface="Calibri"/>
              </a:rPr>
              <a:t>Steps: Picture, assign variables, rates as derivatives comb with data, equation relating all vars, implicit differentiation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62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Suppose snowball is melting at 5 cm^3 per minute. How fast is the diameter shrinking when r=4cm?</a:t>
            </a:r>
          </a:p>
          <a:p>
            <a:r>
              <a:rPr lang="en-US">
                <a:cs typeface="Calibri"/>
              </a:rPr>
              <a:t>Steps: Picture, assign variables, rates as derivatives comb with data, equation relating all vars, implicit differentiation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301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Steps: Picture, assign variables, rates as derivatives comb with data, equation relating all vars, implicit differentiation, interpret solution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6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3.9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Related Rates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Connected quantities, connected change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5A7776C-D63E-45CB-8027-9FAC55E3601E}"/>
                  </a:ext>
                </a:extLst>
              </p14:cNvPr>
              <p14:cNvContentPartPr/>
              <p14:nvPr/>
            </p14:nvContentPartPr>
            <p14:xfrm>
              <a:off x="3566160" y="4403520"/>
              <a:ext cx="4998960" cy="200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5A7776C-D63E-45CB-8027-9FAC55E360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56800" y="4394160"/>
                <a:ext cx="5017680" cy="21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EB93DC6-671E-4CFC-8AAF-B9A7D67ACE77}"/>
                  </a:ext>
                </a:extLst>
              </p14:cNvPr>
              <p14:cNvContentPartPr/>
              <p14:nvPr/>
            </p14:nvContentPartPr>
            <p14:xfrm>
              <a:off x="822960" y="1426680"/>
              <a:ext cx="437400" cy="1441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EB93DC6-671E-4CFC-8AAF-B9A7D67ACE7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600" y="1417320"/>
                <a:ext cx="456120" cy="145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6D72D-ED7E-4559-B86C-66A598426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Which rates are related?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16A3A-7857-40DA-B802-2FC295AC5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CEEE2A4-E2D4-4691-B7DF-34E815EB2555}"/>
                  </a:ext>
                </a:extLst>
              </p14:cNvPr>
              <p14:cNvContentPartPr/>
              <p14:nvPr/>
            </p14:nvContentPartPr>
            <p14:xfrm>
              <a:off x="1090800" y="430920"/>
              <a:ext cx="9783360" cy="566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CEEE2A4-E2D4-4691-B7DF-34E815EB25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440" y="421560"/>
                <a:ext cx="9802080" cy="568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D3361C8-0254-4302-BADC-DA0D16169910}"/>
                  </a:ext>
                </a:extLst>
              </p14:cNvPr>
              <p14:cNvContentPartPr/>
              <p14:nvPr/>
            </p14:nvContentPartPr>
            <p14:xfrm>
              <a:off x="3324960" y="2587320"/>
              <a:ext cx="759600" cy="1537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D3361C8-0254-4302-BADC-DA0D1616991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15600" y="2577960"/>
                <a:ext cx="778320" cy="155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76218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61B-D5C8-4C7D-89CA-60587344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Snowball melting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56CC-846C-46CD-83C6-BCB3C144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01B096-6253-4A1E-A025-6E86209648A6}"/>
                  </a:ext>
                </a:extLst>
              </p14:cNvPr>
              <p14:cNvContentPartPr/>
              <p14:nvPr/>
            </p14:nvContentPartPr>
            <p14:xfrm>
              <a:off x="341640" y="1200960"/>
              <a:ext cx="11558520" cy="519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01B096-6253-4A1E-A025-6E86209648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280" y="1191600"/>
                <a:ext cx="11577240" cy="521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955DDA0-74AD-498C-A608-2621710C9083}"/>
                  </a:ext>
                </a:extLst>
              </p14:cNvPr>
              <p14:cNvContentPartPr/>
              <p14:nvPr/>
            </p14:nvContentPartPr>
            <p14:xfrm>
              <a:off x="760680" y="1054080"/>
              <a:ext cx="9232200" cy="4471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955DDA0-74AD-498C-A608-2621710C908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51320" y="1044720"/>
                <a:ext cx="9250920" cy="4490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5540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61B-D5C8-4C7D-89CA-60587344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Snowball melting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56CC-846C-46CD-83C6-BCB3C144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6AB9C6B-9471-42F1-AEB9-1D5568A6E136}"/>
                  </a:ext>
                </a:extLst>
              </p14:cNvPr>
              <p14:cNvContentPartPr/>
              <p14:nvPr/>
            </p14:nvContentPartPr>
            <p14:xfrm>
              <a:off x="911880" y="1131120"/>
              <a:ext cx="9387000" cy="4973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6AB9C6B-9471-42F1-AEB9-1D5568A6E13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02520" y="1121760"/>
                <a:ext cx="9405720" cy="499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FFA7CEE-AD88-4E69-941C-504EF0811276}"/>
                  </a:ext>
                </a:extLst>
              </p14:cNvPr>
              <p14:cNvContentPartPr/>
              <p14:nvPr/>
            </p14:nvContentPartPr>
            <p14:xfrm>
              <a:off x="552600" y="1227960"/>
              <a:ext cx="8358120" cy="4855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FFA7CEE-AD88-4E69-941C-504EF081127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43240" y="1218600"/>
                <a:ext cx="8376840" cy="487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68365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3A880-1AF6-4531-AC8B-7DC444866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25C28-17D7-43A3-BCED-1DDE434F3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67E806D-BE74-4D03-A2D8-B7B573ABA294}"/>
                  </a:ext>
                </a:extLst>
              </p14:cNvPr>
              <p14:cNvContentPartPr/>
              <p14:nvPr/>
            </p14:nvContentPartPr>
            <p14:xfrm>
              <a:off x="291960" y="205200"/>
              <a:ext cx="11631240" cy="6021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67E806D-BE74-4D03-A2D8-B7B573ABA2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2600" y="195840"/>
                <a:ext cx="11649960" cy="603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437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61B-D5C8-4C7D-89CA-605873443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Snowball melting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C56CC-846C-46CD-83C6-BCB3C144E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70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9D682-D729-49A7-A0F6-B3833E681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Steps for Related Rates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199D7-3B96-414B-9E4F-F0D223785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8E657BE-F56B-44BF-81D9-352BEE8A7A86}"/>
                  </a:ext>
                </a:extLst>
              </p14:cNvPr>
              <p14:cNvContentPartPr/>
              <p14:nvPr/>
            </p14:nvContentPartPr>
            <p14:xfrm>
              <a:off x="726480" y="206280"/>
              <a:ext cx="11078640" cy="5892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8E657BE-F56B-44BF-81D9-352BEE8A7A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7120" y="196920"/>
                <a:ext cx="11097360" cy="5910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1315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3.9 Related Rates</vt:lpstr>
      <vt:lpstr>Homework Submission to Canvas</vt:lpstr>
      <vt:lpstr>Which rates are related?</vt:lpstr>
      <vt:lpstr>Example: Snowball melting</vt:lpstr>
      <vt:lpstr>Example: Snowball melting</vt:lpstr>
      <vt:lpstr>PowerPoint Presentation</vt:lpstr>
      <vt:lpstr>Example: Snowball melting</vt:lpstr>
      <vt:lpstr>Steps for Related Rates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2021-03-31T18:45:37Z</dcterms:modified>
</cp:coreProperties>
</file>