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notesSlides/notesSlide6.xml" ContentType="application/vnd.openxmlformats-officedocument.presentationml.notesSlide+xml"/>
  <Override PartName="/ppt/ink/ink7.xml" ContentType="application/inkml+xml"/>
  <Override PartName="/ppt/notesSlides/notesSlide7.xml" ContentType="application/vnd.openxmlformats-officedocument.presentationml.notesSlide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4" r:id="rId5"/>
    <p:sldId id="272" r:id="rId6"/>
    <p:sldId id="275" r:id="rId7"/>
    <p:sldId id="273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D83C2F-2F07-46F8-B34B-787790D434EA}" v="2" dt="2021-04-01T13:46:08.858"/>
    <p1510:client id="{7CF67E6E-2802-F769-CC2B-2D10960C0796}" v="2" dt="2021-03-31T19:12:50.409"/>
    <p1510:client id="{8FBCB99F-50FB-B000-B350-8D02C8783689}" v="44" dt="2021-03-31T18:47:18.1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" userId="fa919fd6-03f8-48d0-9b95-10ac8c9672df" providerId="ADAL" clId="{9F6F67DD-3993-4AD3-93F4-2641A19CE8DA}"/>
    <pc:docChg chg="modSld">
      <pc:chgData name="Chad" userId="fa919fd6-03f8-48d0-9b95-10ac8c9672df" providerId="ADAL" clId="{9F6F67DD-3993-4AD3-93F4-2641A19CE8DA}" dt="2021-03-24T19:25:20.665" v="0"/>
      <pc:docMkLst>
        <pc:docMk/>
      </pc:docMkLst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637318454" sldId="257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637318454" sldId="257"/>
            <ac:inkMk id="5" creationId="{9D6FD227-838A-4944-9ECC-D772E5BF0767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765299618" sldId="268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765299618" sldId="268"/>
            <ac:inkMk id="4" creationId="{87417DA7-0355-4CB0-9A0B-A52A657913AE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383664503" sldId="270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383664503" sldId="270"/>
            <ac:inkMk id="4" creationId="{0446D9F6-D371-47DC-9141-FE415E3063A2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3737568643" sldId="271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3737568643" sldId="271"/>
            <ac:inkMk id="4" creationId="{10ADAAD4-16BC-4B31-8B05-B19F703695C0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410238630" sldId="272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410238630" sldId="272"/>
            <ac:inkMk id="4" creationId="{8AE880A7-53E1-4618-81DB-D6C0106A8338}"/>
          </ac:inkMkLst>
        </pc:inkChg>
      </pc:sldChg>
      <pc:sldChg chg="addSp">
        <pc:chgData name="Chad" userId="fa919fd6-03f8-48d0-9b95-10ac8c9672df" providerId="ADAL" clId="{9F6F67DD-3993-4AD3-93F4-2641A19CE8DA}" dt="2021-03-24T19:25:20.665" v="0"/>
        <pc:sldMkLst>
          <pc:docMk/>
          <pc:sldMk cId="1687143451" sldId="273"/>
        </pc:sldMkLst>
        <pc:inkChg chg="add">
          <ac:chgData name="Chad" userId="fa919fd6-03f8-48d0-9b95-10ac8c9672df" providerId="ADAL" clId="{9F6F67DD-3993-4AD3-93F4-2641A19CE8DA}" dt="2021-03-24T19:25:20.665" v="0"/>
          <ac:inkMkLst>
            <pc:docMk/>
            <pc:sldMk cId="1687143451" sldId="273"/>
            <ac:inkMk id="4" creationId="{652C063A-7D72-431A-AC3B-4C47C20EF83A}"/>
          </ac:inkMkLst>
        </pc:inkChg>
      </pc:sldChg>
    </pc:docChg>
  </pc:docChgLst>
  <pc:docChgLst>
    <pc:chgData name="Chad Vidden" userId="fa919fd6-03f8-48d0-9b95-10ac8c9672df" providerId="ADAL" clId="{3198B0B1-763C-458D-A108-7AF0C8A8A12E}"/>
    <pc:docChg chg="modSld">
      <pc:chgData name="Chad Vidden" userId="fa919fd6-03f8-48d0-9b95-10ac8c9672df" providerId="ADAL" clId="{3198B0B1-763C-458D-A108-7AF0C8A8A12E}" dt="2021-02-19T20:02:51.451" v="9"/>
      <pc:docMkLst>
        <pc:docMk/>
      </pc:docMkLst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637318454" sldId="257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765299618" sldId="268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765299618" sldId="268"/>
            <ac:inkMk id="4" creationId="{57A14A6B-FF40-4F71-8FBB-71EBC8BC0926}"/>
          </ac:inkMkLst>
        </pc:inkChg>
      </pc:sldChg>
      <pc:sldChg chg="addSp delSp modSp mod">
        <pc:chgData name="Chad Vidden" userId="fa919fd6-03f8-48d0-9b95-10ac8c9672df" providerId="ADAL" clId="{3198B0B1-763C-458D-A108-7AF0C8A8A12E}" dt="2021-02-19T20:02:51.451" v="9"/>
        <pc:sldMkLst>
          <pc:docMk/>
          <pc:sldMk cId="527020038" sldId="269"/>
        </pc:sldMkLst>
        <pc:grpChg chg="del 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0" creationId="{45123162-FC81-47AF-8899-CBF16827C89B}"/>
          </ac:grpSpMkLst>
        </pc:grpChg>
        <pc:grpChg chg="mod">
          <ac:chgData name="Chad Vidden" userId="fa919fd6-03f8-48d0-9b95-10ac8c9672df" providerId="ADAL" clId="{3198B0B1-763C-458D-A108-7AF0C8A8A12E}" dt="2021-02-19T20:02:51.451" v="9"/>
          <ac:grpSpMkLst>
            <pc:docMk/>
            <pc:sldMk cId="527020038" sldId="269"/>
            <ac:grpSpMk id="12" creationId="{C4F7EA45-8AD1-4095-8F7A-9E3A9BA9892C}"/>
          </ac:grpSpMkLst>
        </pc:grpChg>
        <pc:inkChg chg="add">
          <ac:chgData name="Chad Vidden" userId="fa919fd6-03f8-48d0-9b95-10ac8c9672df" providerId="ADAL" clId="{3198B0B1-763C-458D-A108-7AF0C8A8A12E}" dt="2021-02-19T20:02:45.051" v="1" actId="9405"/>
          <ac:inkMkLst>
            <pc:docMk/>
            <pc:sldMk cId="527020038" sldId="269"/>
            <ac:inkMk id="4" creationId="{86624F5F-F0A9-47A8-8757-FAC5129AB0E1}"/>
          </ac:inkMkLst>
        </pc:inkChg>
        <pc:inkChg chg="add">
          <ac:chgData name="Chad Vidden" userId="fa919fd6-03f8-48d0-9b95-10ac8c9672df" providerId="ADAL" clId="{3198B0B1-763C-458D-A108-7AF0C8A8A12E}" dt="2021-02-19T20:02:45.393" v="2" actId="9405"/>
          <ac:inkMkLst>
            <pc:docMk/>
            <pc:sldMk cId="527020038" sldId="269"/>
            <ac:inkMk id="5" creationId="{E8B3E7F4-2AE8-42FE-BCAE-FD592D34041D}"/>
          </ac:inkMkLst>
        </pc:inkChg>
        <pc:inkChg chg="add">
          <ac:chgData name="Chad Vidden" userId="fa919fd6-03f8-48d0-9b95-10ac8c9672df" providerId="ADAL" clId="{3198B0B1-763C-458D-A108-7AF0C8A8A12E}" dt="2021-02-19T20:02:46.722" v="3" actId="9405"/>
          <ac:inkMkLst>
            <pc:docMk/>
            <pc:sldMk cId="527020038" sldId="269"/>
            <ac:inkMk id="6" creationId="{A1A74A1E-45DC-4D00-A161-75300B9DA2FA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7" creationId="{5E0BDABD-3EB0-4799-8B55-0B6B672AB108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8" creationId="{7894C03F-0093-455D-973C-38F65B214AD1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9" creationId="{CC70DAAC-0579-4608-AFEE-40C2144DA6EB}"/>
          </ac:inkMkLst>
        </pc:inkChg>
        <pc:inkChg chg="add mod">
          <ac:chgData name="Chad Vidden" userId="fa919fd6-03f8-48d0-9b95-10ac8c9672df" providerId="ADAL" clId="{3198B0B1-763C-458D-A108-7AF0C8A8A12E}" dt="2021-02-19T20:02:51.451" v="9"/>
          <ac:inkMkLst>
            <pc:docMk/>
            <pc:sldMk cId="527020038" sldId="269"/>
            <ac:inkMk id="11" creationId="{66E4C560-D1B2-47EB-B41D-EFD189173BC9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199509006" sldId="270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199509006" sldId="270"/>
            <ac:inkMk id="4" creationId="{971CCDEB-ED81-484F-A06F-DFC3E606A2BD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362026543" sldId="271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362026543" sldId="271"/>
            <ac:inkMk id="4" creationId="{ACC31CD0-C1CC-46D3-B860-0CE379D2A47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1942411497" sldId="272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1942411497" sldId="272"/>
            <ac:inkMk id="4" creationId="{3CD49355-E327-4B8D-B90F-AC17CBD0ECA7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2988949556" sldId="273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2988949556" sldId="273"/>
            <ac:inkMk id="4" creationId="{53E586C9-77D7-4477-8602-22830F347AFF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4052627163" sldId="274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4052627163" sldId="274"/>
            <ac:inkMk id="4" creationId="{2F491940-673F-4BF7-BA1C-1D76AFBC70B3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3987346273" sldId="275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3987346273" sldId="275"/>
            <ac:inkMk id="4" creationId="{02893D8C-38FE-4A64-9DD3-50723D016601}"/>
          </ac:inkMkLst>
        </pc:inkChg>
      </pc:sldChg>
      <pc:sldChg chg="addSp">
        <pc:chgData name="Chad Vidden" userId="fa919fd6-03f8-48d0-9b95-10ac8c9672df" providerId="ADAL" clId="{3198B0B1-763C-458D-A108-7AF0C8A8A12E}" dt="2021-02-19T20:01:54.938" v="0"/>
        <pc:sldMkLst>
          <pc:docMk/>
          <pc:sldMk cId="506684188" sldId="276"/>
        </pc:sldMkLst>
        <pc:inkChg chg="add">
          <ac:chgData name="Chad Vidden" userId="fa919fd6-03f8-48d0-9b95-10ac8c9672df" providerId="ADAL" clId="{3198B0B1-763C-458D-A108-7AF0C8A8A12E}" dt="2021-02-19T20:01:54.938" v="0"/>
          <ac:inkMkLst>
            <pc:docMk/>
            <pc:sldMk cId="506684188" sldId="276"/>
            <ac:inkMk id="4" creationId="{A2109CF5-D732-46BE-9445-CF65E343B168}"/>
          </ac:inkMkLst>
        </pc:ink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17ADB29F-D0E9-B000-B350-8E6BF60649DE}"/>
    <pc:docChg chg="addSld delSld modSld">
      <pc:chgData name="Chad Vidden" userId="S::cvidden@uwlax.edu::fa919fd6-03f8-48d0-9b95-10ac8c9672df" providerId="AD" clId="Web-{17ADB29F-D0E9-B000-B350-8E6BF60649DE}" dt="2021-03-09T20:27:53.276" v="202"/>
      <pc:docMkLst>
        <pc:docMk/>
      </pc:docMkLst>
      <pc:sldChg chg="delSp modSp">
        <pc:chgData name="Chad Vidden" userId="S::cvidden@uwlax.edu::fa919fd6-03f8-48d0-9b95-10ac8c9672df" providerId="AD" clId="Web-{17ADB29F-D0E9-B000-B350-8E6BF60649DE}" dt="2021-03-09T20:21:55.852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7ADB29F-D0E9-B000-B350-8E6BF60649DE}" dt="2021-03-09T20:21:46.367" v="1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17ADB29F-D0E9-B000-B350-8E6BF60649DE}" dt="2021-03-09T20:21:55.852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17ADB29F-D0E9-B000-B350-8E6BF60649DE}" dt="2021-03-09T20:19:38.429" v="0"/>
          <ac:inkMkLst>
            <pc:docMk/>
            <pc:sldMk cId="3637318454" sldId="257"/>
            <ac:inkMk id="5" creationId="{7BB8356A-441A-4150-AAF5-B076E50D0AED}"/>
          </ac:inkMkLst>
        </pc:inkChg>
      </pc:sldChg>
      <pc:sldChg chg="delSp modSp">
        <pc:chgData name="Chad Vidden" userId="S::cvidden@uwlax.edu::fa919fd6-03f8-48d0-9b95-10ac8c9672df" providerId="AD" clId="Web-{17ADB29F-D0E9-B000-B350-8E6BF60649DE}" dt="2021-03-09T20:27:25.525" v="19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17ADB29F-D0E9-B000-B350-8E6BF60649DE}" dt="2021-03-09T20:24:42.790" v="18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7ADB29F-D0E9-B000-B350-8E6BF60649DE}" dt="2021-03-09T20:27:25.525" v="198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17ADB29F-D0E9-B000-B350-8E6BF60649DE}" dt="2021-03-09T20:21:27.179" v="8"/>
          <ac:inkMkLst>
            <pc:docMk/>
            <pc:sldMk cId="765299618" sldId="268"/>
            <ac:inkMk id="4" creationId="{57A14A6B-FF40-4F71-8FBB-71EBC8BC0926}"/>
          </ac:inkMkLst>
        </pc:inkChg>
      </pc:sldChg>
      <pc:sldChg chg="delSp">
        <pc:chgData name="Chad Vidden" userId="S::cvidden@uwlax.edu::fa919fd6-03f8-48d0-9b95-10ac8c9672df" providerId="AD" clId="Web-{17ADB29F-D0E9-B000-B350-8E6BF60649DE}" dt="2021-03-09T20:27:53.276" v="202"/>
        <pc:sldMkLst>
          <pc:docMk/>
          <pc:sldMk cId="527020038" sldId="269"/>
        </pc:sldMkLst>
        <pc:grpChg chg="del">
          <ac:chgData name="Chad Vidden" userId="S::cvidden@uwlax.edu::fa919fd6-03f8-48d0-9b95-10ac8c9672df" providerId="AD" clId="Web-{17ADB29F-D0E9-B000-B350-8E6BF60649DE}" dt="2021-03-09T20:27:35.401" v="199"/>
          <ac:grpSpMkLst>
            <pc:docMk/>
            <pc:sldMk cId="527020038" sldId="269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17ADB29F-D0E9-B000-B350-8E6BF60649DE}" dt="2021-03-09T20:27:49.010" v="201"/>
          <ac:inkMkLst>
            <pc:docMk/>
            <pc:sldMk cId="527020038" sldId="269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17ADB29F-D0E9-B000-B350-8E6BF60649DE}" dt="2021-03-09T20:27:53.276" v="202"/>
          <ac:inkMkLst>
            <pc:docMk/>
            <pc:sldMk cId="527020038" sldId="269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17ADB29F-D0E9-B000-B350-8E6BF60649DE}" dt="2021-03-09T20:27:41.744" v="200"/>
          <ac:inkMkLst>
            <pc:docMk/>
            <pc:sldMk cId="527020038" sldId="269"/>
            <ac:inkMk id="6" creationId="{A1A74A1E-45DC-4D00-A161-75300B9DA2FA}"/>
          </ac:inkMkLst>
        </pc:inkChg>
      </pc:sldChg>
      <pc:sldChg chg="modSp new modNotes">
        <pc:chgData name="Chad Vidden" userId="S::cvidden@uwlax.edu::fa919fd6-03f8-48d0-9b95-10ac8c9672df" providerId="AD" clId="Web-{17ADB29F-D0E9-B000-B350-8E6BF60649DE}" dt="2021-03-09T20:23:41.368" v="147"/>
        <pc:sldMkLst>
          <pc:docMk/>
          <pc:sldMk cId="2219340560" sldId="270"/>
        </pc:sldMkLst>
        <pc:spChg chg="mod">
          <ac:chgData name="Chad Vidden" userId="S::cvidden@uwlax.edu::fa919fd6-03f8-48d0-9b95-10ac8c9672df" providerId="AD" clId="Web-{17ADB29F-D0E9-B000-B350-8E6BF60649DE}" dt="2021-03-09T20:23:01.477" v="42" actId="20577"/>
          <ac:spMkLst>
            <pc:docMk/>
            <pc:sldMk cId="2219340560" sldId="270"/>
            <ac:spMk id="2" creationId="{B5C6E213-0289-4F4C-9500-8921B476F7DB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7"/>
        <pc:sldMkLst>
          <pc:docMk/>
          <pc:sldMk cId="3199509006" sldId="270"/>
        </pc:sldMkLst>
      </pc:sldChg>
      <pc:sldChg chg="modSp new">
        <pc:chgData name="Chad Vidden" userId="S::cvidden@uwlax.edu::fa919fd6-03f8-48d0-9b95-10ac8c9672df" providerId="AD" clId="Web-{17ADB29F-D0E9-B000-B350-8E6BF60649DE}" dt="2021-03-09T20:24:00.509" v="155" actId="20577"/>
        <pc:sldMkLst>
          <pc:docMk/>
          <pc:sldMk cId="447558156" sldId="271"/>
        </pc:sldMkLst>
        <pc:spChg chg="mod">
          <ac:chgData name="Chad Vidden" userId="S::cvidden@uwlax.edu::fa919fd6-03f8-48d0-9b95-10ac8c9672df" providerId="AD" clId="Web-{17ADB29F-D0E9-B000-B350-8E6BF60649DE}" dt="2021-03-09T20:24:00.509" v="155" actId="20577"/>
          <ac:spMkLst>
            <pc:docMk/>
            <pc:sldMk cId="447558156" sldId="271"/>
            <ac:spMk id="2" creationId="{E811DF16-02CD-407B-AA78-984004FCCB69}"/>
          </ac:spMkLst>
        </pc:spChg>
      </pc:sldChg>
      <pc:sldChg chg="del">
        <pc:chgData name="Chad Vidden" userId="S::cvidden@uwlax.edu::fa919fd6-03f8-48d0-9b95-10ac8c9672df" providerId="AD" clId="Web-{17ADB29F-D0E9-B000-B350-8E6BF60649DE}" dt="2021-03-09T20:21:19.554" v="6"/>
        <pc:sldMkLst>
          <pc:docMk/>
          <pc:sldMk cId="1362026543" sldId="271"/>
        </pc:sldMkLst>
      </pc:sldChg>
      <pc:sldChg chg="del">
        <pc:chgData name="Chad Vidden" userId="S::cvidden@uwlax.edu::fa919fd6-03f8-48d0-9b95-10ac8c9672df" providerId="AD" clId="Web-{17ADB29F-D0E9-B000-B350-8E6BF60649DE}" dt="2021-03-09T20:21:19.508" v="4"/>
        <pc:sldMkLst>
          <pc:docMk/>
          <pc:sldMk cId="1942411497" sldId="272"/>
        </pc:sldMkLst>
      </pc:sldChg>
      <pc:sldChg chg="modSp new modNotes">
        <pc:chgData name="Chad Vidden" userId="S::cvidden@uwlax.edu::fa919fd6-03f8-48d0-9b95-10ac8c9672df" providerId="AD" clId="Web-{17ADB29F-D0E9-B000-B350-8E6BF60649DE}" dt="2021-03-09T20:24:33.962" v="178"/>
        <pc:sldMkLst>
          <pc:docMk/>
          <pc:sldMk cId="4293910044" sldId="272"/>
        </pc:sldMkLst>
        <pc:spChg chg="mod">
          <ac:chgData name="Chad Vidden" userId="S::cvidden@uwlax.edu::fa919fd6-03f8-48d0-9b95-10ac8c9672df" providerId="AD" clId="Web-{17ADB29F-D0E9-B000-B350-8E6BF60649DE}" dt="2021-03-09T20:24:08.009" v="164" actId="20577"/>
          <ac:spMkLst>
            <pc:docMk/>
            <pc:sldMk cId="4293910044" sldId="272"/>
            <ac:spMk id="2" creationId="{55B5C022-F6EE-43F1-AA18-96995A6F534E}"/>
          </ac:spMkLst>
        </pc:spChg>
      </pc:sldChg>
      <pc:sldChg chg="add replId">
        <pc:chgData name="Chad Vidden" userId="S::cvidden@uwlax.edu::fa919fd6-03f8-48d0-9b95-10ac8c9672df" providerId="AD" clId="Web-{17ADB29F-D0E9-B000-B350-8E6BF60649DE}" dt="2021-03-09T20:24:36.228" v="179"/>
        <pc:sldMkLst>
          <pc:docMk/>
          <pc:sldMk cId="721521692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92" v="3"/>
        <pc:sldMkLst>
          <pc:docMk/>
          <pc:sldMk cId="2988949556" sldId="273"/>
        </pc:sldMkLst>
      </pc:sldChg>
      <pc:sldChg chg="del">
        <pc:chgData name="Chad Vidden" userId="S::cvidden@uwlax.edu::fa919fd6-03f8-48d0-9b95-10ac8c9672df" providerId="AD" clId="Web-{17ADB29F-D0E9-B000-B350-8E6BF60649DE}" dt="2021-03-09T20:21:19.476" v="2"/>
        <pc:sldMkLst>
          <pc:docMk/>
          <pc:sldMk cId="4052627163" sldId="274"/>
        </pc:sldMkLst>
      </pc:sldChg>
      <pc:sldChg chg="del">
        <pc:chgData name="Chad Vidden" userId="S::cvidden@uwlax.edu::fa919fd6-03f8-48d0-9b95-10ac8c9672df" providerId="AD" clId="Web-{17ADB29F-D0E9-B000-B350-8E6BF60649DE}" dt="2021-03-09T20:21:19.461" v="1"/>
        <pc:sldMkLst>
          <pc:docMk/>
          <pc:sldMk cId="3987346273" sldId="275"/>
        </pc:sldMkLst>
      </pc:sldChg>
      <pc:sldChg chg="del">
        <pc:chgData name="Chad Vidden" userId="S::cvidden@uwlax.edu::fa919fd6-03f8-48d0-9b95-10ac8c9672df" providerId="AD" clId="Web-{17ADB29F-D0E9-B000-B350-8E6BF60649DE}" dt="2021-03-09T20:21:19.539" v="5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6C80F81B-BED4-A202-203F-DE069493E6BE}"/>
    <pc:docChg chg="addSld modSld">
      <pc:chgData name="Chad Vidden" userId="S::cvidden@uwlax.edu::fa919fd6-03f8-48d0-9b95-10ac8c9672df" providerId="AD" clId="Web-{6C80F81B-BED4-A202-203F-DE069493E6BE}" dt="2021-02-17T16:53:50.279" v="313" actId="20577"/>
      <pc:docMkLst>
        <pc:docMk/>
      </pc:docMkLst>
      <pc:sldChg chg="modSp">
        <pc:chgData name="Chad Vidden" userId="S::cvidden@uwlax.edu::fa919fd6-03f8-48d0-9b95-10ac8c9672df" providerId="AD" clId="Web-{6C80F81B-BED4-A202-203F-DE069493E6BE}" dt="2021-02-17T16:53:50.279" v="313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C80F81B-BED4-A202-203F-DE069493E6BE}" dt="2021-02-17T16:49:45.947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C80F81B-BED4-A202-203F-DE069493E6BE}" dt="2021-02-17T16:53:50.279" v="313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">
        <pc:chgData name="Chad Vidden" userId="S::cvidden@uwlax.edu::fa919fd6-03f8-48d0-9b95-10ac8c9672df" providerId="AD" clId="Web-{6C80F81B-BED4-A202-203F-DE069493E6BE}" dt="2021-02-17T16:40:22.549" v="4" actId="20577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6C80F81B-BED4-A202-203F-DE069493E6BE}" dt="2021-02-17T16:40:22.549" v="4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1:56.144" v="54"/>
        <pc:sldMkLst>
          <pc:docMk/>
          <pc:sldMk cId="1942411497" sldId="272"/>
        </pc:sldMkLst>
        <pc:spChg chg="mod">
          <ac:chgData name="Chad Vidden" userId="S::cvidden@uwlax.edu::fa919fd6-03f8-48d0-9b95-10ac8c9672df" providerId="AD" clId="Web-{6C80F81B-BED4-A202-203F-DE069493E6BE}" dt="2021-02-17T16:41:05.487" v="12" actId="20577"/>
          <ac:spMkLst>
            <pc:docMk/>
            <pc:sldMk cId="1942411497" sldId="272"/>
            <ac:spMk id="2" creationId="{935821AB-B5B4-4493-8B6F-DD1709952AB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3:25.223" v="121"/>
        <pc:sldMkLst>
          <pc:docMk/>
          <pc:sldMk cId="2988949556" sldId="273"/>
        </pc:sldMkLst>
        <pc:spChg chg="mod">
          <ac:chgData name="Chad Vidden" userId="S::cvidden@uwlax.edu::fa919fd6-03f8-48d0-9b95-10ac8c9672df" providerId="AD" clId="Web-{6C80F81B-BED4-A202-203F-DE069493E6BE}" dt="2021-02-17T16:42:16.098" v="67" actId="20577"/>
          <ac:spMkLst>
            <pc:docMk/>
            <pc:sldMk cId="2988949556" sldId="273"/>
            <ac:spMk id="2" creationId="{C9AA1E34-A98F-41EF-8C46-AD2EA05D50ED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6:47.070" v="168"/>
        <pc:sldMkLst>
          <pc:docMk/>
          <pc:sldMk cId="4052627163" sldId="274"/>
        </pc:sldMkLst>
        <pc:spChg chg="mod">
          <ac:chgData name="Chad Vidden" userId="S::cvidden@uwlax.edu::fa919fd6-03f8-48d0-9b95-10ac8c9672df" providerId="AD" clId="Web-{6C80F81B-BED4-A202-203F-DE069493E6BE}" dt="2021-02-17T16:43:37.677" v="128" actId="20577"/>
          <ac:spMkLst>
            <pc:docMk/>
            <pc:sldMk cId="4052627163" sldId="274"/>
            <ac:spMk id="2" creationId="{8AD87DAC-85FF-42D7-97E5-1F3E521AA5AB}"/>
          </ac:spMkLst>
        </pc:spChg>
      </pc:sldChg>
      <pc:sldChg chg="modSp new modNotes">
        <pc:chgData name="Chad Vidden" userId="S::cvidden@uwlax.edu::fa919fd6-03f8-48d0-9b95-10ac8c9672df" providerId="AD" clId="Web-{6C80F81B-BED4-A202-203F-DE069493E6BE}" dt="2021-02-17T16:49:17.010" v="268"/>
        <pc:sldMkLst>
          <pc:docMk/>
          <pc:sldMk cId="3987346273" sldId="275"/>
        </pc:sldMkLst>
        <pc:spChg chg="mod">
          <ac:chgData name="Chad Vidden" userId="S::cvidden@uwlax.edu::fa919fd6-03f8-48d0-9b95-10ac8c9672df" providerId="AD" clId="Web-{6C80F81B-BED4-A202-203F-DE069493E6BE}" dt="2021-02-17T16:47:22.852" v="195" actId="20577"/>
          <ac:spMkLst>
            <pc:docMk/>
            <pc:sldMk cId="3987346273" sldId="275"/>
            <ac:spMk id="2" creationId="{DEF34630-56BF-4697-B3B5-03C27FA4792F}"/>
          </ac:spMkLst>
        </pc:spChg>
      </pc:sldChg>
      <pc:sldChg chg="add replId modNotes">
        <pc:chgData name="Chad Vidden" userId="S::cvidden@uwlax.edu::fa919fd6-03f8-48d0-9b95-10ac8c9672df" providerId="AD" clId="Web-{6C80F81B-BED4-A202-203F-DE069493E6BE}" dt="2021-02-17T16:50:33.698" v="286"/>
        <pc:sldMkLst>
          <pc:docMk/>
          <pc:sldMk cId="506684188" sldId="276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8FBCB99F-50FB-B000-B350-8D02C8783689}"/>
    <pc:docChg chg="addSld modSld">
      <pc:chgData name="Chad Vidden" userId="S::cvidden@uwlax.edu::fa919fd6-03f8-48d0-9b95-10ac8c9672df" providerId="AD" clId="Web-{8FBCB99F-50FB-B000-B350-8D02C8783689}" dt="2021-03-31T18:48:12.702" v="19"/>
      <pc:docMkLst>
        <pc:docMk/>
      </pc:docMkLst>
      <pc:sldChg chg="modSp new modNotes">
        <pc:chgData name="Chad Vidden" userId="S::cvidden@uwlax.edu::fa919fd6-03f8-48d0-9b95-10ac8c9672df" providerId="AD" clId="Web-{8FBCB99F-50FB-B000-B350-8D02C8783689}" dt="2021-03-31T18:48:12.702" v="19"/>
        <pc:sldMkLst>
          <pc:docMk/>
          <pc:sldMk cId="2205251168" sldId="273"/>
        </pc:sldMkLst>
        <pc:spChg chg="mod">
          <ac:chgData name="Chad Vidden" userId="S::cvidden@uwlax.edu::fa919fd6-03f8-48d0-9b95-10ac8c9672df" providerId="AD" clId="Web-{8FBCB99F-50FB-B000-B350-8D02C8783689}" dt="2021-03-31T18:47:15.653" v="16" actId="20577"/>
          <ac:spMkLst>
            <pc:docMk/>
            <pc:sldMk cId="2205251168" sldId="273"/>
            <ac:spMk id="2" creationId="{19F63A9F-351B-4B98-9D9C-8080F25BDBCD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6E6DB79F-00D1-B000-B350-811F89DE9757}"/>
    <pc:docChg chg="addSld delSld modSld">
      <pc:chgData name="Chad Vidden" userId="S::cvidden@uwlax.edu::fa919fd6-03f8-48d0-9b95-10ac8c9672df" providerId="AD" clId="Web-{6E6DB79F-00D1-B000-B350-811F89DE9757}" dt="2021-03-24T14:44:10.585" v="300" actId="20577"/>
      <pc:docMkLst>
        <pc:docMk/>
      </pc:docMkLst>
      <pc:sldChg chg="delSp modSp">
        <pc:chgData name="Chad Vidden" userId="S::cvidden@uwlax.edu::fa919fd6-03f8-48d0-9b95-10ac8c9672df" providerId="AD" clId="Web-{6E6DB79F-00D1-B000-B350-811F89DE9757}" dt="2021-03-24T14:39:21.606" v="1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E6DB79F-00D1-B000-B350-811F89DE9757}" dt="2021-03-24T14:36:47.702" v="2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6E6DB79F-00D1-B000-B350-811F89DE9757}" dt="2021-03-24T14:39:21.606" v="1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6E6DB79F-00D1-B000-B350-811F89DE9757}" dt="2021-03-24T14:36:28.390" v="7"/>
          <ac:inkMkLst>
            <pc:docMk/>
            <pc:sldMk cId="3637318454" sldId="257"/>
            <ac:inkMk id="5" creationId="{68E8217B-1ACD-4255-AE72-27AA0B066D56}"/>
          </ac:inkMkLst>
        </pc:inkChg>
      </pc:sldChg>
      <pc:sldChg chg="delSp modSp">
        <pc:chgData name="Chad Vidden" userId="S::cvidden@uwlax.edu::fa919fd6-03f8-48d0-9b95-10ac8c9672df" providerId="AD" clId="Web-{6E6DB79F-00D1-B000-B350-811F89DE9757}" dt="2021-03-24T14:44:10.585" v="30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6E6DB79F-00D1-B000-B350-811F89DE9757}" dt="2021-03-24T14:42:39.071" v="271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6E6DB79F-00D1-B000-B350-811F89DE9757}" dt="2021-03-24T14:44:10.585" v="30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6E6DB79F-00D1-B000-B350-811F89DE9757}" dt="2021-03-24T14:42:43.165" v="272"/>
          <ac:inkMkLst>
            <pc:docMk/>
            <pc:sldMk cId="765299618" sldId="268"/>
            <ac:inkMk id="4" creationId="{7E9E5A14-6F15-48C4-B7AA-DE7B336E58DC}"/>
          </ac:inkMkLst>
        </pc:inkChg>
      </pc:sldChg>
      <pc:sldChg chg="del">
        <pc:chgData name="Chad Vidden" userId="S::cvidden@uwlax.edu::fa919fd6-03f8-48d0-9b95-10ac8c9672df" providerId="AD" clId="Web-{6E6DB79F-00D1-B000-B350-811F89DE9757}" dt="2021-03-24T14:36:22.547" v="6"/>
        <pc:sldMkLst>
          <pc:docMk/>
          <pc:sldMk cId="1930491963" sldId="270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37:30.373" v="59"/>
        <pc:sldMkLst>
          <pc:docMk/>
          <pc:sldMk cId="3383664503" sldId="270"/>
        </pc:sldMkLst>
        <pc:spChg chg="mod">
          <ac:chgData name="Chad Vidden" userId="S::cvidden@uwlax.edu::fa919fd6-03f8-48d0-9b95-10ac8c9672df" providerId="AD" clId="Web-{6E6DB79F-00D1-B000-B350-811F89DE9757}" dt="2021-03-24T14:37:22.780" v="49" actId="20577"/>
          <ac:spMkLst>
            <pc:docMk/>
            <pc:sldMk cId="3383664503" sldId="270"/>
            <ac:spMk id="2" creationId="{88FEEF56-498F-4D66-9C83-936AC0D6CE5A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515" v="5"/>
        <pc:sldMkLst>
          <pc:docMk/>
          <pc:sldMk cId="525811465" sldId="271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38:30.029" v="99"/>
        <pc:sldMkLst>
          <pc:docMk/>
          <pc:sldMk cId="3737568643" sldId="271"/>
        </pc:sldMkLst>
        <pc:spChg chg="mod">
          <ac:chgData name="Chad Vidden" userId="S::cvidden@uwlax.edu::fa919fd6-03f8-48d0-9b95-10ac8c9672df" providerId="AD" clId="Web-{6E6DB79F-00D1-B000-B350-811F89DE9757}" dt="2021-03-24T14:37:40.358" v="66" actId="20577"/>
          <ac:spMkLst>
            <pc:docMk/>
            <pc:sldMk cId="3737568643" sldId="271"/>
            <ac:spMk id="2" creationId="{12BC8298-618F-43A6-92B6-1416C245A758}"/>
          </ac:spMkLst>
        </pc:spChg>
      </pc:sldChg>
      <pc:sldChg chg="modSp new modNotes">
        <pc:chgData name="Chad Vidden" userId="S::cvidden@uwlax.edu::fa919fd6-03f8-48d0-9b95-10ac8c9672df" providerId="AD" clId="Web-{6E6DB79F-00D1-B000-B350-811F89DE9757}" dt="2021-03-24T14:39:08.903" v="136"/>
        <pc:sldMkLst>
          <pc:docMk/>
          <pc:sldMk cId="410238630" sldId="272"/>
        </pc:sldMkLst>
        <pc:spChg chg="mod">
          <ac:chgData name="Chad Vidden" userId="S::cvidden@uwlax.edu::fa919fd6-03f8-48d0-9b95-10ac8c9672df" providerId="AD" clId="Web-{6E6DB79F-00D1-B000-B350-811F89DE9757}" dt="2021-03-24T14:38:36.997" v="105" actId="20577"/>
          <ac:spMkLst>
            <pc:docMk/>
            <pc:sldMk cId="410238630" sldId="272"/>
            <ac:spMk id="2" creationId="{CAEE8AD9-B3FA-4E12-9091-A4C3A56F19E7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500" v="4"/>
        <pc:sldMkLst>
          <pc:docMk/>
          <pc:sldMk cId="1272189730" sldId="272"/>
        </pc:sldMkLst>
      </pc:sldChg>
      <pc:sldChg chg="modSp new modNotes">
        <pc:chgData name="Chad Vidden" userId="S::cvidden@uwlax.edu::fa919fd6-03f8-48d0-9b95-10ac8c9672df" providerId="AD" clId="Web-{6E6DB79F-00D1-B000-B350-811F89DE9757}" dt="2021-03-24T14:42:36.415" v="270"/>
        <pc:sldMkLst>
          <pc:docMk/>
          <pc:sldMk cId="1687143451" sldId="273"/>
        </pc:sldMkLst>
        <pc:spChg chg="mod">
          <ac:chgData name="Chad Vidden" userId="S::cvidden@uwlax.edu::fa919fd6-03f8-48d0-9b95-10ac8c9672df" providerId="AD" clId="Web-{6E6DB79F-00D1-B000-B350-811F89DE9757}" dt="2021-03-24T14:39:48.152" v="161" actId="20577"/>
          <ac:spMkLst>
            <pc:docMk/>
            <pc:sldMk cId="1687143451" sldId="273"/>
            <ac:spMk id="2" creationId="{DAD75B36-75F3-48E9-B0B5-F3725B12BA46}"/>
          </ac:spMkLst>
        </pc:spChg>
      </pc:sldChg>
      <pc:sldChg chg="del">
        <pc:chgData name="Chad Vidden" userId="S::cvidden@uwlax.edu::fa919fd6-03f8-48d0-9b95-10ac8c9672df" providerId="AD" clId="Web-{6E6DB79F-00D1-B000-B350-811F89DE9757}" dt="2021-03-24T14:36:22.484" v="3"/>
        <pc:sldMkLst>
          <pc:docMk/>
          <pc:sldMk cId="4269628866" sldId="273"/>
        </pc:sldMkLst>
      </pc:sldChg>
      <pc:sldChg chg="del">
        <pc:chgData name="Chad Vidden" userId="S::cvidden@uwlax.edu::fa919fd6-03f8-48d0-9b95-10ac8c9672df" providerId="AD" clId="Web-{6E6DB79F-00D1-B000-B350-811F89DE9757}" dt="2021-03-24T14:36:22.453" v="2"/>
        <pc:sldMkLst>
          <pc:docMk/>
          <pc:sldMk cId="195473400" sldId="274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E7C1B29F-908E-B000-B350-83318FFC29C4}"/>
    <pc:docChg chg="modSld">
      <pc:chgData name="Chad Vidden" userId="S::cvidden@uwlax.edu::fa919fd6-03f8-48d0-9b95-10ac8c9672df" providerId="AD" clId="Web-{E7C1B29F-908E-B000-B350-83318FFC29C4}" dt="2021-03-10T02:23:17.303" v="22"/>
      <pc:docMkLst>
        <pc:docMk/>
      </pc:docMkLst>
      <pc:sldChg chg="modNotes">
        <pc:chgData name="Chad Vidden" userId="S::cvidden@uwlax.edu::fa919fd6-03f8-48d0-9b95-10ac8c9672df" providerId="AD" clId="Web-{E7C1B29F-908E-B000-B350-83318FFC29C4}" dt="2021-03-10T02:23:17.303" v="22"/>
        <pc:sldMkLst>
          <pc:docMk/>
          <pc:sldMk cId="2551576458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DFF9FA6E-4099-188B-8374-447F21A989EA}"/>
    <pc:docChg chg="addSld delSld modSld">
      <pc:chgData name="Chad Vidden" userId="S::cvidden@uwlax.edu::fa919fd6-03f8-48d0-9b95-10ac8c9672df" providerId="AD" clId="Web-{DFF9FA6E-4099-188B-8374-447F21A989EA}" dt="2021-03-09T20:54:36.489" v="139" actId="20577"/>
      <pc:docMkLst>
        <pc:docMk/>
      </pc:docMkLst>
      <pc:sldChg chg="modSp">
        <pc:chgData name="Chad Vidden" userId="S::cvidden@uwlax.edu::fa919fd6-03f8-48d0-9b95-10ac8c9672df" providerId="AD" clId="Web-{DFF9FA6E-4099-188B-8374-447F21A989EA}" dt="2021-03-09T20:47:52.228" v="3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FF9FA6E-4099-188B-8374-447F21A989EA}" dt="2021-03-09T20:47:23.633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FF9FA6E-4099-188B-8374-447F21A989EA}" dt="2021-03-09T20:47:52.228" v="3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DFF9FA6E-4099-188B-8374-447F21A989EA}" dt="2021-03-09T20:54:36.489" v="13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DFF9FA6E-4099-188B-8374-447F21A989EA}" dt="2021-03-09T20:54:36.489" v="13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DFF9FA6E-4099-188B-8374-447F21A989EA}" dt="2021-03-09T20:54:33.348" v="13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5"/>
        <pc:sldMkLst>
          <pc:docMk/>
          <pc:sldMk cId="2219340560" sldId="270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49:32.418" v="66"/>
        <pc:sldMkLst>
          <pc:docMk/>
          <pc:sldMk cId="2551576458" sldId="270"/>
        </pc:sldMkLst>
        <pc:spChg chg="mod">
          <ac:chgData name="Chad Vidden" userId="S::cvidden@uwlax.edu::fa919fd6-03f8-48d0-9b95-10ac8c9672df" providerId="AD" clId="Web-{DFF9FA6E-4099-188B-8374-447F21A989EA}" dt="2021-03-09T20:49:17.402" v="50" actId="20577"/>
          <ac:spMkLst>
            <pc:docMk/>
            <pc:sldMk cId="2551576458" sldId="270"/>
            <ac:spMk id="2" creationId="{FF237996-BACD-42E3-8DEB-AA047CCD4EB3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4"/>
        <pc:sldMkLst>
          <pc:docMk/>
          <pc:sldMk cId="447558156" sldId="271"/>
        </pc:sldMkLst>
      </pc:sldChg>
      <pc:sldChg chg="modSp new modNotes">
        <pc:chgData name="Chad Vidden" userId="S::cvidden@uwlax.edu::fa919fd6-03f8-48d0-9b95-10ac8c9672df" providerId="AD" clId="Web-{DFF9FA6E-4099-188B-8374-447F21A989EA}" dt="2021-03-09T20:51:16.233" v="101"/>
        <pc:sldMkLst>
          <pc:docMk/>
          <pc:sldMk cId="3339414609" sldId="271"/>
        </pc:sldMkLst>
        <pc:spChg chg="mod">
          <ac:chgData name="Chad Vidden" userId="S::cvidden@uwlax.edu::fa919fd6-03f8-48d0-9b95-10ac8c9672df" providerId="AD" clId="Web-{DFF9FA6E-4099-188B-8374-447F21A989EA}" dt="2021-03-09T20:49:43.887" v="72" actId="20577"/>
          <ac:spMkLst>
            <pc:docMk/>
            <pc:sldMk cId="3339414609" sldId="271"/>
            <ac:spMk id="2" creationId="{62CFBD0B-A03B-4DC8-B3C6-A2686B62B663}"/>
          </ac:spMkLst>
        </pc:spChg>
      </pc:sldChg>
      <pc:sldChg chg="modSp new modNotes">
        <pc:chgData name="Chad Vidden" userId="S::cvidden@uwlax.edu::fa919fd6-03f8-48d0-9b95-10ac8c9672df" providerId="AD" clId="Web-{DFF9FA6E-4099-188B-8374-447F21A989EA}" dt="2021-03-09T20:51:36.890" v="119"/>
        <pc:sldMkLst>
          <pc:docMk/>
          <pc:sldMk cId="3346247340" sldId="272"/>
        </pc:sldMkLst>
        <pc:spChg chg="mod">
          <ac:chgData name="Chad Vidden" userId="S::cvidden@uwlax.edu::fa919fd6-03f8-48d0-9b95-10ac8c9672df" providerId="AD" clId="Web-{DFF9FA6E-4099-188B-8374-447F21A989EA}" dt="2021-03-09T20:51:05.483" v="92" actId="20577"/>
          <ac:spMkLst>
            <pc:docMk/>
            <pc:sldMk cId="3346247340" sldId="272"/>
            <ac:spMk id="2" creationId="{464F03D2-A623-47CC-8FF0-FFADF9E516CA}"/>
          </ac:spMkLst>
        </pc:spChg>
      </pc:sldChg>
      <pc:sldChg chg="del">
        <pc:chgData name="Chad Vidden" userId="S::cvidden@uwlax.edu::fa919fd6-03f8-48d0-9b95-10ac8c9672df" providerId="AD" clId="Web-{DFF9FA6E-4099-188B-8374-447F21A989EA}" dt="2021-03-09T20:47:57.431" v="33"/>
        <pc:sldMkLst>
          <pc:docMk/>
          <pc:sldMk cId="4293910044" sldId="272"/>
        </pc:sldMkLst>
      </pc:sldChg>
      <pc:sldChg chg="del">
        <pc:chgData name="Chad Vidden" userId="S::cvidden@uwlax.edu::fa919fd6-03f8-48d0-9b95-10ac8c9672df" providerId="AD" clId="Web-{DFF9FA6E-4099-188B-8374-447F21A989EA}" dt="2021-03-09T20:47:57.431" v="32"/>
        <pc:sldMkLst>
          <pc:docMk/>
          <pc:sldMk cId="721521692" sldId="273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CCB210A-B668-3993-5419-FDD19775CE8F}"/>
    <pc:docChg chg="addSld delSld modSld">
      <pc:chgData name="Chad Vidden" userId="S::cvidden@uwlax.edu::fa919fd6-03f8-48d0-9b95-10ac8c9672df" providerId="AD" clId="Web-{DCCB210A-B668-3993-5419-FDD19775CE8F}" dt="2021-02-16T20:49:23.682" v="144"/>
      <pc:docMkLst>
        <pc:docMk/>
      </pc:docMkLst>
      <pc:sldChg chg="delSp modSp modNotes">
        <pc:chgData name="Chad Vidden" userId="S::cvidden@uwlax.edu::fa919fd6-03f8-48d0-9b95-10ac8c9672df" providerId="AD" clId="Web-{DCCB210A-B668-3993-5419-FDD19775CE8F}" dt="2021-02-16T20:47:11.027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CCB210A-B668-3993-5419-FDD19775CE8F}" dt="2021-02-16T20:46:13.246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CCB210A-B668-3993-5419-FDD19775CE8F}" dt="2021-02-16T20:46:34.277" v="37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CCB210A-B668-3993-5419-FDD19775CE8F}" dt="2021-02-16T20:45:52.887" v="6"/>
          <ac:inkMkLst>
            <pc:docMk/>
            <pc:sldMk cId="3637318454" sldId="257"/>
            <ac:inkMk id="5" creationId="{4B7F324B-964D-4EBF-AC5F-A29834A9E559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15" v="3"/>
        <pc:sldMkLst>
          <pc:docMk/>
          <pc:sldMk cId="2599349530" sldId="258"/>
        </pc:sldMkLst>
      </pc:sldChg>
      <pc:sldChg chg="delSp">
        <pc:chgData name="Chad Vidden" userId="S::cvidden@uwlax.edu::fa919fd6-03f8-48d0-9b95-10ac8c9672df" providerId="AD" clId="Web-{DCCB210A-B668-3993-5419-FDD19775CE8F}" dt="2021-02-16T20:46:43.324" v="38"/>
        <pc:sldMkLst>
          <pc:docMk/>
          <pc:sldMk cId="765299618" sldId="268"/>
        </pc:sldMkLst>
        <pc:inkChg chg="del">
          <ac:chgData name="Chad Vidden" userId="S::cvidden@uwlax.edu::fa919fd6-03f8-48d0-9b95-10ac8c9672df" providerId="AD" clId="Web-{DCCB210A-B668-3993-5419-FDD19775CE8F}" dt="2021-02-16T20:46:43.324" v="38"/>
          <ac:inkMkLst>
            <pc:docMk/>
            <pc:sldMk cId="765299618" sldId="268"/>
            <ac:inkMk id="4" creationId="{8CD7400B-96CC-4B25-87C7-EE684E9B26B3}"/>
          </ac:inkMkLst>
        </pc:inkChg>
      </pc:sldChg>
      <pc:sldChg chg="delSp modNotes">
        <pc:chgData name="Chad Vidden" userId="S::cvidden@uwlax.edu::fa919fd6-03f8-48d0-9b95-10ac8c9672df" providerId="AD" clId="Web-{DCCB210A-B668-3993-5419-FDD19775CE8F}" dt="2021-02-16T20:47:05.324" v="40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DCCB210A-B668-3993-5419-FDD19775CE8F}" dt="2021-02-16T20:47:01.512" v="39"/>
          <ac:inkMkLst>
            <pc:docMk/>
            <pc:sldMk cId="527020038" sldId="269"/>
            <ac:inkMk id="4" creationId="{07F64543-97F9-4ABE-89EB-8E37C8DD9DC7}"/>
          </ac:inkMkLst>
        </pc:inkChg>
      </pc:sldChg>
      <pc:sldChg chg="del">
        <pc:chgData name="Chad Vidden" userId="S::cvidden@uwlax.edu::fa919fd6-03f8-48d0-9b95-10ac8c9672df" providerId="AD" clId="Web-{DCCB210A-B668-3993-5419-FDD19775CE8F}" dt="2021-02-16T20:45:48.762" v="5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DCCB210A-B668-3993-5419-FDD19775CE8F}" dt="2021-02-16T20:47:55.495" v="82"/>
        <pc:sldMkLst>
          <pc:docMk/>
          <pc:sldMk cId="3199509006" sldId="270"/>
        </pc:sldMkLst>
        <pc:spChg chg="mod">
          <ac:chgData name="Chad Vidden" userId="S::cvidden@uwlax.edu::fa919fd6-03f8-48d0-9b95-10ac8c9672df" providerId="AD" clId="Web-{DCCB210A-B668-3993-5419-FDD19775CE8F}" dt="2021-02-16T20:47:31.152" v="46" actId="20577"/>
          <ac:spMkLst>
            <pc:docMk/>
            <pc:sldMk cId="3199509006" sldId="270"/>
            <ac:spMk id="2" creationId="{B0B66A4F-5AFB-4299-A1E2-0CDD1EF34236}"/>
          </ac:spMkLst>
        </pc:spChg>
      </pc:sldChg>
      <pc:sldChg chg="modSp new modNotes">
        <pc:chgData name="Chad Vidden" userId="S::cvidden@uwlax.edu::fa919fd6-03f8-48d0-9b95-10ac8c9672df" providerId="AD" clId="Web-{DCCB210A-B668-3993-5419-FDD19775CE8F}" dt="2021-02-16T20:49:23.682" v="144"/>
        <pc:sldMkLst>
          <pc:docMk/>
          <pc:sldMk cId="1362026543" sldId="271"/>
        </pc:sldMkLst>
        <pc:spChg chg="mod">
          <ac:chgData name="Chad Vidden" userId="S::cvidden@uwlax.edu::fa919fd6-03f8-48d0-9b95-10ac8c9672df" providerId="AD" clId="Web-{DCCB210A-B668-3993-5419-FDD19775CE8F}" dt="2021-02-16T20:48:16.230" v="96" actId="20577"/>
          <ac:spMkLst>
            <pc:docMk/>
            <pc:sldMk cId="1362026543" sldId="271"/>
            <ac:spMk id="2" creationId="{847AF06B-F67A-4FBD-97BE-BD975FE0B6AB}"/>
          </ac:spMkLst>
        </pc:spChg>
      </pc:sldChg>
      <pc:sldChg chg="del">
        <pc:chgData name="Chad Vidden" userId="S::cvidden@uwlax.edu::fa919fd6-03f8-48d0-9b95-10ac8c9672df" providerId="AD" clId="Web-{DCCB210A-B668-3993-5419-FDD19775CE8F}" dt="2021-02-16T20:45:48.746" v="4"/>
        <pc:sldMkLst>
          <pc:docMk/>
          <pc:sldMk cId="1932655407" sldId="271"/>
        </pc:sldMkLst>
      </pc:sldChg>
      <pc:sldChg chg="del">
        <pc:chgData name="Chad Vidden" userId="S::cvidden@uwlax.edu::fa919fd6-03f8-48d0-9b95-10ac8c9672df" providerId="AD" clId="Web-{DCCB210A-B668-3993-5419-FDD19775CE8F}" dt="2021-02-16T20:45:48.684" v="2"/>
        <pc:sldMkLst>
          <pc:docMk/>
          <pc:sldMk cId="1781921513" sldId="272"/>
        </pc:sldMkLst>
      </pc:sldChg>
      <pc:sldChg chg="del">
        <pc:chgData name="Chad Vidden" userId="S::cvidden@uwlax.edu::fa919fd6-03f8-48d0-9b95-10ac8c9672df" providerId="AD" clId="Web-{DCCB210A-B668-3993-5419-FDD19775CE8F}" dt="2021-02-16T20:45:48.668" v="1"/>
        <pc:sldMkLst>
          <pc:docMk/>
          <pc:sldMk cId="3738261887" sldId="273"/>
        </pc:sldMkLst>
      </pc:sldChg>
      <pc:sldChg chg="del">
        <pc:chgData name="Chad Vidden" userId="S::cvidden@uwlax.edu::fa919fd6-03f8-48d0-9b95-10ac8c9672df" providerId="AD" clId="Web-{DCCB210A-B668-3993-5419-FDD19775CE8F}" dt="2021-02-16T20:45:48.637" v="0"/>
        <pc:sldMkLst>
          <pc:docMk/>
          <pc:sldMk cId="2390177680" sldId="274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8B19AB4E-F45C-43AF-9770-11181356E8A8}"/>
    <pc:docChg chg="modSld">
      <pc:chgData name="Chad" userId="fa919fd6-03f8-48d0-9b95-10ac8c9672df" providerId="ADAL" clId="{8B19AB4E-F45C-43AF-9770-11181356E8A8}" dt="2021-02-01T17:20:06.246" v="0"/>
      <pc:docMkLst>
        <pc:docMk/>
      </pc:docMkLst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637318454" sldId="257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637318454" sldId="257"/>
            <ac:inkMk id="5" creationId="{4B7F324B-964D-4EBF-AC5F-A29834A9E559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599349530" sldId="25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599349530" sldId="258"/>
            <ac:inkMk id="3" creationId="{6F83A0DE-E6BB-4F1E-89C9-10C126D89DE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765299618" sldId="268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765299618" sldId="268"/>
            <ac:inkMk id="4" creationId="{8CD7400B-96CC-4B25-87C7-EE684E9B26B3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527020038" sldId="269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527020038" sldId="269"/>
            <ac:inkMk id="4" creationId="{07F64543-97F9-4ABE-89EB-8E37C8DD9DC7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25151887" sldId="270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25151887" sldId="270"/>
            <ac:inkMk id="4" creationId="{7B5A1EDD-F75B-4DFA-9B86-56B5DD690080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932655407" sldId="271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932655407" sldId="271"/>
            <ac:inkMk id="4" creationId="{1D2005F9-2099-4E7B-B386-FC75F96375AC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1781921513" sldId="272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1781921513" sldId="272"/>
            <ac:inkMk id="3" creationId="{B1FEF538-57AB-4F55-9A18-C6CEB56B6428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3738261887" sldId="273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3738261887" sldId="273"/>
            <ac:inkMk id="3" creationId="{8BD38E9E-66A3-43D3-866E-30CC751B9D61}"/>
          </ac:inkMkLst>
        </pc:inkChg>
      </pc:sldChg>
      <pc:sldChg chg="addSp">
        <pc:chgData name="Chad" userId="fa919fd6-03f8-48d0-9b95-10ac8c9672df" providerId="ADAL" clId="{8B19AB4E-F45C-43AF-9770-11181356E8A8}" dt="2021-02-01T17:20:06.246" v="0"/>
        <pc:sldMkLst>
          <pc:docMk/>
          <pc:sldMk cId="2390177680" sldId="274"/>
        </pc:sldMkLst>
        <pc:inkChg chg="add">
          <ac:chgData name="Chad" userId="fa919fd6-03f8-48d0-9b95-10ac8c9672df" providerId="ADAL" clId="{8B19AB4E-F45C-43AF-9770-11181356E8A8}" dt="2021-02-01T17:20:06.246" v="0"/>
          <ac:inkMkLst>
            <pc:docMk/>
            <pc:sldMk cId="2390177680" sldId="274"/>
            <ac:inkMk id="3" creationId="{48E1B719-6510-4744-8B18-E3765302DAC2}"/>
          </ac:inkMkLst>
        </pc:inkChg>
      </pc:sldChg>
    </pc:docChg>
  </pc:docChgLst>
  <pc:docChgLst>
    <pc:chgData name="Chad" userId="fa919fd6-03f8-48d0-9b95-10ac8c9672df" providerId="ADAL" clId="{7A5718AD-A276-47F8-8BC5-52CC02DC8623}"/>
    <pc:docChg chg="modSld">
      <pc:chgData name="Chad" userId="fa919fd6-03f8-48d0-9b95-10ac8c9672df" providerId="ADAL" clId="{7A5718AD-A276-47F8-8BC5-52CC02DC8623}" dt="2021-03-23T19:00:16.199" v="0"/>
      <pc:docMkLst>
        <pc:docMk/>
      </pc:docMkLst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3637318454" sldId="257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3637318454" sldId="257"/>
            <ac:inkMk id="5" creationId="{68E8217B-1ACD-4255-AE72-27AA0B066D56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765299618" sldId="268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765299618" sldId="268"/>
            <ac:inkMk id="4" creationId="{7E9E5A14-6F15-48C4-B7AA-DE7B336E58DC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7020038" sldId="269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7020038" sldId="269"/>
            <ac:inkMk id="4" creationId="{A0F71A7F-9CED-4FB5-A6C6-64C9620EA5D4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30491963" sldId="270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30491963" sldId="270"/>
            <ac:inkMk id="4" creationId="{FF61B4E1-6618-4172-A0E3-9D82569341C1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525811465" sldId="271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525811465" sldId="271"/>
            <ac:inkMk id="4" creationId="{73960898-E4ED-4DF4-9A3D-66F300566E6B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272189730" sldId="272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272189730" sldId="272"/>
            <ac:inkMk id="4" creationId="{065C819D-A4B2-43B0-A2BB-06B68BD5C6B3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4269628866" sldId="273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4269628866" sldId="273"/>
            <ac:inkMk id="4" creationId="{C55C6AE9-81AD-4BEE-9541-02F553EDAB60}"/>
          </ac:inkMkLst>
        </pc:inkChg>
      </pc:sldChg>
      <pc:sldChg chg="addSp">
        <pc:chgData name="Chad" userId="fa919fd6-03f8-48d0-9b95-10ac8c9672df" providerId="ADAL" clId="{7A5718AD-A276-47F8-8BC5-52CC02DC8623}" dt="2021-03-23T19:00:16.199" v="0"/>
        <pc:sldMkLst>
          <pc:docMk/>
          <pc:sldMk cId="195473400" sldId="274"/>
        </pc:sldMkLst>
        <pc:inkChg chg="add">
          <ac:chgData name="Chad" userId="fa919fd6-03f8-48d0-9b95-10ac8c9672df" providerId="ADAL" clId="{7A5718AD-A276-47F8-8BC5-52CC02DC8623}" dt="2021-03-23T19:00:16.199" v="0"/>
          <ac:inkMkLst>
            <pc:docMk/>
            <pc:sldMk cId="195473400" sldId="274"/>
            <ac:inkMk id="4" creationId="{5BE025FF-4D18-4F6E-BDC0-2EBA597E8FFB}"/>
          </ac:inkMkLst>
        </pc:inkChg>
      </pc:sldChg>
    </pc:docChg>
  </pc:docChgLst>
  <pc:docChgLst>
    <pc:chgData name="Chad Vidden" userId="S::cvidden@uwlax.edu::fa919fd6-03f8-48d0-9b95-10ac8c9672df" providerId="AD" clId="Web-{B3C3B29F-B083-B000-B350-8B010F02FAC5}"/>
    <pc:docChg chg="addSld delSld modSld">
      <pc:chgData name="Chad Vidden" userId="S::cvidden@uwlax.edu::fa919fd6-03f8-48d0-9b95-10ac8c9672df" providerId="AD" clId="Web-{B3C3B29F-B083-B000-B350-8B010F02FAC5}" dt="2021-03-10T03:06:34.279" v="409" actId="20577"/>
      <pc:docMkLst>
        <pc:docMk/>
      </pc:docMkLst>
      <pc:sldChg chg="modSp">
        <pc:chgData name="Chad Vidden" userId="S::cvidden@uwlax.edu::fa919fd6-03f8-48d0-9b95-10ac8c9672df" providerId="AD" clId="Web-{B3C3B29F-B083-B000-B350-8B010F02FAC5}" dt="2021-03-10T02:55:01.383" v="2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3C3B29F-B083-B000-B350-8B010F02FAC5}" dt="2021-03-10T02:54:47.398" v="8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3C3B29F-B083-B000-B350-8B010F02FAC5}" dt="2021-03-10T02:55:01.383" v="2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B3C3B29F-B083-B000-B350-8B010F02FAC5}" dt="2021-03-10T03:06:34.279" v="409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B3C3B29F-B083-B000-B350-8B010F02FAC5}" dt="2021-03-10T03:04:50.562" v="390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B3C3B29F-B083-B000-B350-8B010F02FAC5}" dt="2021-03-10T03:06:34.279" v="409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1:55.596" v="191"/>
        <pc:sldMkLst>
          <pc:docMk/>
          <pc:sldMk cId="1930491963" sldId="270"/>
        </pc:sldMkLst>
        <pc:spChg chg="mod">
          <ac:chgData name="Chad Vidden" userId="S::cvidden@uwlax.edu::fa919fd6-03f8-48d0-9b95-10ac8c9672df" providerId="AD" clId="Web-{B3C3B29F-B083-B000-B350-8B010F02FAC5}" dt="2021-03-10T02:57:00.303" v="42" actId="20577"/>
          <ac:spMkLst>
            <pc:docMk/>
            <pc:sldMk cId="1930491963" sldId="270"/>
            <ac:spMk id="2" creationId="{2F1BB03E-4877-479F-AE7A-57247E5B4D71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76" v="29"/>
        <pc:sldMkLst>
          <pc:docMk/>
          <pc:sldMk cId="2551576458" sldId="270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4:44.375" v="389"/>
        <pc:sldMkLst>
          <pc:docMk/>
          <pc:sldMk cId="525811465" sldId="271"/>
        </pc:sldMkLst>
        <pc:spChg chg="mod">
          <ac:chgData name="Chad Vidden" userId="S::cvidden@uwlax.edu::fa919fd6-03f8-48d0-9b95-10ac8c9672df" providerId="AD" clId="Web-{B3C3B29F-B083-B000-B350-8B010F02FAC5}" dt="2021-03-10T03:02:24.236" v="203" actId="20577"/>
          <ac:spMkLst>
            <pc:docMk/>
            <pc:sldMk cId="525811465" sldId="271"/>
            <ac:spMk id="2" creationId="{31B04A90-243A-4E9D-B542-E38ACF67C09E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8"/>
        <pc:sldMkLst>
          <pc:docMk/>
          <pc:sldMk cId="3339414609" sldId="271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22.141" v="272"/>
        <pc:sldMkLst>
          <pc:docMk/>
          <pc:sldMk cId="1272189730" sldId="272"/>
        </pc:sldMkLst>
        <pc:spChg chg="mod">
          <ac:chgData name="Chad Vidden" userId="S::cvidden@uwlax.edu::fa919fd6-03f8-48d0-9b95-10ac8c9672df" providerId="AD" clId="Web-{B3C3B29F-B083-B000-B350-8B010F02FAC5}" dt="2021-03-10T03:02:41.376" v="229" actId="20577"/>
          <ac:spMkLst>
            <pc:docMk/>
            <pc:sldMk cId="1272189730" sldId="272"/>
            <ac:spMk id="2" creationId="{4EC57A13-3025-4E90-9082-0EFBE215E8AF}"/>
          </ac:spMkLst>
        </pc:spChg>
      </pc:sldChg>
      <pc:sldChg chg="del">
        <pc:chgData name="Chad Vidden" userId="S::cvidden@uwlax.edu::fa919fd6-03f8-48d0-9b95-10ac8c9672df" providerId="AD" clId="Web-{B3C3B29F-B083-B000-B350-8B010F02FAC5}" dt="2021-03-10T02:55:15.461" v="27"/>
        <pc:sldMkLst>
          <pc:docMk/>
          <pc:sldMk cId="3346247340" sldId="272"/>
        </pc:sldMkLst>
      </pc:sldChg>
      <pc:sldChg chg="modSp new modNotes">
        <pc:chgData name="Chad Vidden" userId="S::cvidden@uwlax.edu::fa919fd6-03f8-48d0-9b95-10ac8c9672df" providerId="AD" clId="Web-{B3C3B29F-B083-B000-B350-8B010F02FAC5}" dt="2021-03-10T03:03:53.235" v="324" actId="20577"/>
        <pc:sldMkLst>
          <pc:docMk/>
          <pc:sldMk cId="4269628866" sldId="273"/>
        </pc:sldMkLst>
        <pc:spChg chg="mod">
          <ac:chgData name="Chad Vidden" userId="S::cvidden@uwlax.edu::fa919fd6-03f8-48d0-9b95-10ac8c9672df" providerId="AD" clId="Web-{B3C3B29F-B083-B000-B350-8B010F02FAC5}" dt="2021-03-10T03:03:53.235" v="324" actId="20577"/>
          <ac:spMkLst>
            <pc:docMk/>
            <pc:sldMk cId="4269628866" sldId="273"/>
            <ac:spMk id="2" creationId="{EC94C650-BE93-4476-9B82-C0D2132A2162}"/>
          </ac:spMkLst>
        </pc:spChg>
      </pc:sldChg>
      <pc:sldChg chg="modSp new modNotes">
        <pc:chgData name="Chad Vidden" userId="S::cvidden@uwlax.edu::fa919fd6-03f8-48d0-9b95-10ac8c9672df" providerId="AD" clId="Web-{B3C3B29F-B083-B000-B350-8B010F02FAC5}" dt="2021-03-10T03:04:26.500" v="355"/>
        <pc:sldMkLst>
          <pc:docMk/>
          <pc:sldMk cId="195473400" sldId="274"/>
        </pc:sldMkLst>
        <pc:spChg chg="mod">
          <ac:chgData name="Chad Vidden" userId="S::cvidden@uwlax.edu::fa919fd6-03f8-48d0-9b95-10ac8c9672df" providerId="AD" clId="Web-{B3C3B29F-B083-B000-B350-8B010F02FAC5}" dt="2021-03-10T03:04:12.531" v="345" actId="20577"/>
          <ac:spMkLst>
            <pc:docMk/>
            <pc:sldMk cId="195473400" sldId="274"/>
            <ac:spMk id="2" creationId="{E36BB2B8-CAE8-4AFF-B106-70A7F4861D7E}"/>
          </ac:spMkLst>
        </pc:sp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7CF67E6E-2802-F769-CC2B-2D10960C0796}"/>
    <pc:docChg chg="addSld">
      <pc:chgData name="Chad Vidden" userId="S::cvidden@uwlax.edu::fa919fd6-03f8-48d0-9b95-10ac8c9672df" providerId="AD" clId="Web-{7CF67E6E-2802-F769-CC2B-2D10960C0796}" dt="2021-03-31T19:12:50.409" v="1"/>
      <pc:docMkLst>
        <pc:docMk/>
      </pc:docMkLst>
      <pc:sldChg chg="add replId">
        <pc:chgData name="Chad Vidden" userId="S::cvidden@uwlax.edu::fa919fd6-03f8-48d0-9b95-10ac8c9672df" providerId="AD" clId="Web-{7CF67E6E-2802-F769-CC2B-2D10960C0796}" dt="2021-03-31T19:12:45.581" v="0"/>
        <pc:sldMkLst>
          <pc:docMk/>
          <pc:sldMk cId="1388871460" sldId="274"/>
        </pc:sldMkLst>
      </pc:sldChg>
      <pc:sldChg chg="add replId">
        <pc:chgData name="Chad Vidden" userId="S::cvidden@uwlax.edu::fa919fd6-03f8-48d0-9b95-10ac8c9672df" providerId="AD" clId="Web-{7CF67E6E-2802-F769-CC2B-2D10960C0796}" dt="2021-03-31T19:12:50.409" v="1"/>
        <pc:sldMkLst>
          <pc:docMk/>
          <pc:sldMk cId="1418900174" sldId="275"/>
        </pc:sldMkLst>
      </pc:sldChg>
    </pc:docChg>
  </pc:docChgLst>
  <pc:docChgLst>
    <pc:chgData name="Chad Vidden" userId="S::cvidden@uwlax.edu::fa919fd6-03f8-48d0-9b95-10ac8c9672df" providerId="AD" clId="Web-{EA6AB99F-B07B-B000-E7B5-DDE24AE8F624}"/>
    <pc:docChg chg="addSld delSld modSld">
      <pc:chgData name="Chad Vidden" userId="S::cvidden@uwlax.edu::fa919fd6-03f8-48d0-9b95-10ac8c9672df" providerId="AD" clId="Web-{EA6AB99F-B07B-B000-E7B5-DDE24AE8F624}" dt="2021-03-30T19:06:26.454" v="186" actId="20577"/>
      <pc:docMkLst>
        <pc:docMk/>
      </pc:docMkLst>
      <pc:sldChg chg="delSp modSp">
        <pc:chgData name="Chad Vidden" userId="S::cvidden@uwlax.edu::fa919fd6-03f8-48d0-9b95-10ac8c9672df" providerId="AD" clId="Web-{EA6AB99F-B07B-B000-E7B5-DDE24AE8F624}" dt="2021-03-30T19:00:56.795" v="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A6AB99F-B07B-B000-E7B5-DDE24AE8F624}" dt="2021-03-30T19:00:48.576" v="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A6AB99F-B07B-B000-E7B5-DDE24AE8F624}" dt="2021-03-30T19:00:56.795" v="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EA6AB99F-B07B-B000-E7B5-DDE24AE8F624}" dt="2021-03-30T19:00:24.482" v="0"/>
          <ac:inkMkLst>
            <pc:docMk/>
            <pc:sldMk cId="3637318454" sldId="257"/>
            <ac:inkMk id="5" creationId="{9D6FD227-838A-4944-9ECC-D772E5BF0767}"/>
          </ac:inkMkLst>
        </pc:inkChg>
      </pc:sldChg>
      <pc:sldChg chg="delSp modSp">
        <pc:chgData name="Chad Vidden" userId="S::cvidden@uwlax.edu::fa919fd6-03f8-48d0-9b95-10ac8c9672df" providerId="AD" clId="Web-{EA6AB99F-B07B-B000-E7B5-DDE24AE8F624}" dt="2021-03-30T19:06:26.454" v="18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EA6AB99F-B07B-B000-E7B5-DDE24AE8F624}" dt="2021-03-30T19:04:59.828" v="157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A6AB99F-B07B-B000-E7B5-DDE24AE8F624}" dt="2021-03-30T19:06:26.454" v="186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EA6AB99F-B07B-B000-E7B5-DDE24AE8F624}" dt="2021-03-30T19:05:05.266" v="158"/>
          <ac:inkMkLst>
            <pc:docMk/>
            <pc:sldMk cId="765299618" sldId="268"/>
            <ac:inkMk id="4" creationId="{87417DA7-0355-4CB0-9A0B-A52A657913AE}"/>
          </ac:inkMkLst>
        </pc:inkChg>
      </pc:sldChg>
      <pc:sldChg chg="modSp new">
        <pc:chgData name="Chad Vidden" userId="S::cvidden@uwlax.edu::fa919fd6-03f8-48d0-9b95-10ac8c9672df" providerId="AD" clId="Web-{EA6AB99F-B07B-B000-E7B5-DDE24AE8F624}" dt="2021-03-30T19:01:26.842" v="38" actId="20577"/>
        <pc:sldMkLst>
          <pc:docMk/>
          <pc:sldMk cId="2462155403" sldId="270"/>
        </pc:sldMkLst>
        <pc:spChg chg="mod">
          <ac:chgData name="Chad Vidden" userId="S::cvidden@uwlax.edu::fa919fd6-03f8-48d0-9b95-10ac8c9672df" providerId="AD" clId="Web-{EA6AB99F-B07B-B000-E7B5-DDE24AE8F624}" dt="2021-03-30T19:01:26.842" v="38" actId="20577"/>
          <ac:spMkLst>
            <pc:docMk/>
            <pc:sldMk cId="2462155403" sldId="270"/>
            <ac:spMk id="2" creationId="{FA87DEB8-9A1D-479B-AAE4-8E592F654B12}"/>
          </ac:spMkLst>
        </pc:spChg>
      </pc:sldChg>
      <pc:sldChg chg="del">
        <pc:chgData name="Chad Vidden" userId="S::cvidden@uwlax.edu::fa919fd6-03f8-48d0-9b95-10ac8c9672df" providerId="AD" clId="Web-{EA6AB99F-B07B-B000-E7B5-DDE24AE8F624}" dt="2021-03-30T19:01:02.732" v="15"/>
        <pc:sldMkLst>
          <pc:docMk/>
          <pc:sldMk cId="3383664503" sldId="270"/>
        </pc:sldMkLst>
      </pc:sldChg>
      <pc:sldChg chg="del">
        <pc:chgData name="Chad Vidden" userId="S::cvidden@uwlax.edu::fa919fd6-03f8-48d0-9b95-10ac8c9672df" providerId="AD" clId="Web-{EA6AB99F-B07B-B000-E7B5-DDE24AE8F624}" dt="2021-03-30T19:01:02.717" v="14"/>
        <pc:sldMkLst>
          <pc:docMk/>
          <pc:sldMk cId="3737568643" sldId="271"/>
        </pc:sldMkLst>
      </pc:sldChg>
      <pc:sldChg chg="modSp new modNotes">
        <pc:chgData name="Chad Vidden" userId="S::cvidden@uwlax.edu::fa919fd6-03f8-48d0-9b95-10ac8c9672df" providerId="AD" clId="Web-{EA6AB99F-B07B-B000-E7B5-DDE24AE8F624}" dt="2021-03-30T19:03:21.515" v="92"/>
        <pc:sldMkLst>
          <pc:docMk/>
          <pc:sldMk cId="3851948137" sldId="271"/>
        </pc:sldMkLst>
        <pc:spChg chg="mod">
          <ac:chgData name="Chad Vidden" userId="S::cvidden@uwlax.edu::fa919fd6-03f8-48d0-9b95-10ac8c9672df" providerId="AD" clId="Web-{EA6AB99F-B07B-B000-E7B5-DDE24AE8F624}" dt="2021-03-30T19:01:34.327" v="44" actId="20577"/>
          <ac:spMkLst>
            <pc:docMk/>
            <pc:sldMk cId="3851948137" sldId="271"/>
            <ac:spMk id="2" creationId="{DAFD6C78-47F9-4F56-937A-330198784302}"/>
          </ac:spMkLst>
        </pc:spChg>
      </pc:sldChg>
      <pc:sldChg chg="del">
        <pc:chgData name="Chad Vidden" userId="S::cvidden@uwlax.edu::fa919fd6-03f8-48d0-9b95-10ac8c9672df" providerId="AD" clId="Web-{EA6AB99F-B07B-B000-E7B5-DDE24AE8F624}" dt="2021-03-30T19:01:02.686" v="13"/>
        <pc:sldMkLst>
          <pc:docMk/>
          <pc:sldMk cId="410238630" sldId="272"/>
        </pc:sldMkLst>
      </pc:sldChg>
      <pc:sldChg chg="modSp new modNotes">
        <pc:chgData name="Chad Vidden" userId="S::cvidden@uwlax.edu::fa919fd6-03f8-48d0-9b95-10ac8c9672df" providerId="AD" clId="Web-{EA6AB99F-B07B-B000-E7B5-DDE24AE8F624}" dt="2021-03-30T19:04:54.922" v="155"/>
        <pc:sldMkLst>
          <pc:docMk/>
          <pc:sldMk cId="3676304726" sldId="272"/>
        </pc:sldMkLst>
        <pc:spChg chg="mod">
          <ac:chgData name="Chad Vidden" userId="S::cvidden@uwlax.edu::fa919fd6-03f8-48d0-9b95-10ac8c9672df" providerId="AD" clId="Web-{EA6AB99F-B07B-B000-E7B5-DDE24AE8F624}" dt="2021-03-30T19:03:26.405" v="95" actId="20577"/>
          <ac:spMkLst>
            <pc:docMk/>
            <pc:sldMk cId="3676304726" sldId="272"/>
            <ac:spMk id="2" creationId="{9A3F9954-7503-4C13-8787-FE930F21672C}"/>
          </ac:spMkLst>
        </pc:spChg>
      </pc:sldChg>
      <pc:sldChg chg="del">
        <pc:chgData name="Chad Vidden" userId="S::cvidden@uwlax.edu::fa919fd6-03f8-48d0-9b95-10ac8c9672df" providerId="AD" clId="Web-{EA6AB99F-B07B-B000-E7B5-DDE24AE8F624}" dt="2021-03-30T19:01:02.670" v="12"/>
        <pc:sldMkLst>
          <pc:docMk/>
          <pc:sldMk cId="1687143451" sldId="273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05D83C2F-2F07-46F8-B34B-787790D434EA}"/>
    <pc:docChg chg="modSld">
      <pc:chgData name="Chad" userId="fa919fd6-03f8-48d0-9b95-10ac8c9672df" providerId="ADAL" clId="{05D83C2F-2F07-46F8-B34B-787790D434EA}" dt="2021-04-01T13:46:08.849" v="1"/>
      <pc:docMkLst>
        <pc:docMk/>
      </pc:docMkLst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3637318454" sldId="257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3637318454" sldId="257"/>
            <ac:inkMk id="5" creationId="{59A89BB6-2EA5-4A4E-BCA6-E3D102CF45D3}"/>
          </ac:inkMkLst>
        </pc:inkChg>
      </pc:sldChg>
      <pc:sldChg chg="addSp">
        <pc:chgData name="Chad" userId="fa919fd6-03f8-48d0-9b95-10ac8c9672df" providerId="ADAL" clId="{05D83C2F-2F07-46F8-B34B-787790D434EA}" dt="2021-04-01T13:46:08.849" v="1"/>
        <pc:sldMkLst>
          <pc:docMk/>
          <pc:sldMk cId="765299618" sldId="268"/>
        </pc:sldMkLst>
        <pc:inkChg chg="add">
          <ac:chgData name="Chad" userId="fa919fd6-03f8-48d0-9b95-10ac8c9672df" providerId="ADAL" clId="{05D83C2F-2F07-46F8-B34B-787790D434EA}" dt="2021-04-01T13:46:08.849" v="1"/>
          <ac:inkMkLst>
            <pc:docMk/>
            <pc:sldMk cId="765299618" sldId="268"/>
            <ac:inkMk id="4" creationId="{45688E7F-659A-4D5C-A455-F8B8012A8500}"/>
          </ac:inkMkLst>
        </pc:inkChg>
      </pc:sldChg>
      <pc:sldChg chg="addSp">
        <pc:chgData name="Chad" userId="fa919fd6-03f8-48d0-9b95-10ac8c9672df" providerId="ADAL" clId="{05D83C2F-2F07-46F8-B34B-787790D434EA}" dt="2021-04-01T13:46:08.849" v="1"/>
        <pc:sldMkLst>
          <pc:docMk/>
          <pc:sldMk cId="527020038" sldId="269"/>
        </pc:sldMkLst>
        <pc:inkChg chg="add">
          <ac:chgData name="Chad" userId="fa919fd6-03f8-48d0-9b95-10ac8c9672df" providerId="ADAL" clId="{05D83C2F-2F07-46F8-B34B-787790D434EA}" dt="2021-04-01T13:46:08.849" v="1"/>
          <ac:inkMkLst>
            <pc:docMk/>
            <pc:sldMk cId="527020038" sldId="269"/>
            <ac:inkMk id="4" creationId="{7D332387-4487-496B-B026-64A99ED937A8}"/>
          </ac:inkMkLst>
        </pc:inkChg>
      </pc:sldChg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2462155403" sldId="270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2462155403" sldId="270"/>
            <ac:inkMk id="4" creationId="{8B7FEC6B-D027-4163-8D28-863347ABE88A}"/>
          </ac:inkMkLst>
        </pc:inkChg>
      </pc:sldChg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3851948137" sldId="271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3851948137" sldId="271"/>
            <ac:inkMk id="4" creationId="{E2216806-386B-47A8-B9FB-0C2A50B916B5}"/>
          </ac:inkMkLst>
        </pc:inkChg>
      </pc:sldChg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3676304726" sldId="272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3676304726" sldId="272"/>
            <ac:inkMk id="4" creationId="{E70A289E-B119-48E7-A905-A7ED6E1AD54A}"/>
          </ac:inkMkLst>
        </pc:inkChg>
      </pc:sldChg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1388871460" sldId="274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1388871460" sldId="274"/>
            <ac:inkMk id="4" creationId="{25F898E2-3139-4610-B379-B9ABAD2C2F6F}"/>
          </ac:inkMkLst>
        </pc:inkChg>
      </pc:sldChg>
      <pc:sldChg chg="addSp">
        <pc:chgData name="Chad" userId="fa919fd6-03f8-48d0-9b95-10ac8c9672df" providerId="ADAL" clId="{05D83C2F-2F07-46F8-B34B-787790D434EA}" dt="2021-04-01T13:42:39.433" v="0"/>
        <pc:sldMkLst>
          <pc:docMk/>
          <pc:sldMk cId="1418900174" sldId="275"/>
        </pc:sldMkLst>
        <pc:inkChg chg="add">
          <ac:chgData name="Chad" userId="fa919fd6-03f8-48d0-9b95-10ac8c9672df" providerId="ADAL" clId="{05D83C2F-2F07-46F8-B34B-787790D434EA}" dt="2021-04-01T13:42:39.433" v="0"/>
          <ac:inkMkLst>
            <pc:docMk/>
            <pc:sldMk cId="1418900174" sldId="275"/>
            <ac:inkMk id="4" creationId="{70F154A4-CAB5-4395-AE76-00D44F777955}"/>
          </ac:inkMkLst>
        </pc:inkChg>
      </pc:sldChg>
    </pc:docChg>
  </pc:docChgLst>
  <pc:docChgLst>
    <pc:chgData name="Chad Vidden" userId="S::cvidden@uwlax.edu::fa919fd6-03f8-48d0-9b95-10ac8c9672df" providerId="AD" clId="Web-{5073B79F-4073-B000-B350-863D2AA39053}"/>
    <pc:docChg chg="modSld">
      <pc:chgData name="Chad Vidden" userId="S::cvidden@uwlax.edu::fa919fd6-03f8-48d0-9b95-10ac8c9672df" providerId="AD" clId="Web-{5073B79F-4073-B000-B350-863D2AA39053}" dt="2021-03-24T16:21:09.689" v="2"/>
      <pc:docMkLst>
        <pc:docMk/>
      </pc:docMkLst>
      <pc:sldChg chg="modSp">
        <pc:chgData name="Chad Vidden" userId="S::cvidden@uwlax.edu::fa919fd6-03f8-48d0-9b95-10ac8c9672df" providerId="AD" clId="Web-{5073B79F-4073-B000-B350-863D2AA39053}" dt="2021-03-24T16:20:57.391" v="1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5073B79F-4073-B000-B350-863D2AA39053}" dt="2021-03-24T16:20:57.391" v="1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Sp">
        <pc:chgData name="Chad Vidden" userId="S::cvidden@uwlax.edu::fa919fd6-03f8-48d0-9b95-10ac8c9672df" providerId="AD" clId="Web-{5073B79F-4073-B000-B350-863D2AA39053}" dt="2021-03-24T16:21:09.689" v="2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5073B79F-4073-B000-B350-863D2AA39053}" dt="2021-03-24T16:21:09.689" v="2"/>
          <ac:inkMkLst>
            <pc:docMk/>
            <pc:sldMk cId="527020038" sldId="269"/>
            <ac:inkMk id="4" creationId="{A0F71A7F-9CED-4FB5-A6C6-64C9620EA5D4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15:10.4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15861 12345 21 0,'21'-3'10'0,"28"-13"-6"0,-34 10 16 0,13 0-22 16,14 3 1-16,11 3-3 15,-7 3 0-15,7 3 4 16,7 7 0-16,-4 2-3 15,-6-5 0-15,-5 2 1 16,-6 4 0-16,-3 0 2 16,-15-1 0-16,-7-2 2 15,-11-4 1-15,-17-2 2 16,-10-4 1-16,-12-6 1 16,1-4 0-16,-18-2 0 15,-17 3 1-15,-8-1-3 0,-10 1 1 16,3 3-3-16,-21 0 0 15,-7 0-2-15,-10 0 0 32,6 3 0-32,-6-4 1 15,-11 1-1-15,3 0 1 16,8 0-1-16,-4 3 0 0,7 0 0 0,11 3 1 16,6-3-2-16,8 3 1 15,7 4-2-15,21 2 1 16,10 4 0-16,8-1 0 0,10 1 0 15,11-4 0-15,7 0 0 16,10 1 0-16,11 2-1 16,14-2 1-1,25-4-1-15,14-3 1 16,18 3 0-16,6 1 0 16,22-1 0-16,7 0 0 0,10 1 1 15,1-1 0 1,13 0-1-1,4 0 1 1,4 1-1-16,-11-1 0 0,0 0-1 0,-4 0 1 0,-3 4-2 16,-7-1 0-16,-7 1 0 15,-25-4 0-15,-14 0 0 16,-14 0 0 0,-11-2 0-16,-17-4 1 0,-11-7 0 15,-21 1 1-15,-28-3 0 16,-22-1 0-16,-24 4 0 0,-14-3 0 15,-28 2 0-15,-22 7 1 16,-7 3-1-16,-14 4 0 16,-6-1 0-16,-1 3 0 15,-14 1 0-15,10 2 0 16,1 1 0 0,0-1 0-16,10 4 0 0,21 0 0 15,4-1 0-15,21 1 0 16,18-3 0-16,17-10 1 0,22 3 1 15,17 4 0 1,18-1-1-16,31 7 1 0,29 2-1 16,14-2 1 15,28 3-1-31,28-3 1 0,7-7-2 0,15-3 0 0,10 4-4 16,0 5 1-16,-18 1-10 15,-10 3 1 1,-11 18-2-16,-27 1 0 15</inkml:trace>
  <inkml:trace contextRef="#ctx0" brushRef="#br0" timeOffset="4067.96">19043 12389 34 0,'7'0'17'0,"0"10"-4"16,-7-10 17-16,7 3-26 0,0 3 1 15,0 3 1-15,0-2 1 16,0 2-10-16,0 4 0 15,-3-1 4-15,-4-2 1 16,0-1-6-16,-4-6 0 16,1 0-8-16,-1-6 0 15,-3-9-2-15,11-10 0 16</inkml:trace>
  <inkml:trace contextRef="#ctx0" brushRef="#br0" timeOffset="4277.79">19438 12405 37 0,'39'6'18'0,"-14"16"-23"15,-18-16 33-15,0 1-29 16,-4-7 1-16,1-7-6 15,-4-2 0-15,-4-10-1 16,-10-12 1-16</inkml:trace>
  <inkml:trace contextRef="#ctx0" brushRef="#br0" timeOffset="4771.03">19078 12916 23 0,'4'3'11'0,"-4"-3"-4"15,0 3 12-15,0 4-15 16,0-4 0-16,3 6 2 16,8 10 1-16,-1 0-8 15,8 3 1-15,3 0 6 16,7 3 0-16,4-3-2 0,4-7 0 16,2-8-3-16,8-7 1 15,0-10-3-15,0-6 0 16,-7-5-4-16,-11 2 0 15,-7-9-8-15,-14-7 0 16</inkml:trace>
  <inkml:trace contextRef="#ctx0" brushRef="#br0" timeOffset="5328.54">19840 12929 23 0,'99'-32'11'0,"-32"-37"-2"15,-46 38 9-15,-7-7-14 16,4-9 0-16,-7-9 0 16,-11-1 1-16,-11-5-7 15,-10-4 0-15,-14 6 4 16,-11 16 0-16,-21 7-2 16,0 8 0-16,-18 11 0 0,-21 2 0 15,-17-3 0-15,-1 10 0 16,-6 6 0-16,3 9 0 15,10 6 0-15,4 10 1 16,25 3-1-16,21 10 0 16,11 15 0-16,17 13 0 15,7 18 1-15,18 10 0 16,18 10 0-16,24 5 0 16,18 1-1-16,24-16 1 15,8-3 0-15,24-16 0 0,25-19 0 16,-3-22 0-16,10-18 0 15,10-13 0-15,-3-16-1 16,-21-15 1-16,-28-4-2 16,-21-5 1-16,-8-4-5 15,-21-3 0-15,-13 3-7 16,-29-3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15:27.0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3108 4208 27 0,'21'41'13'0,"0"-7"-2"15,-10-21 14-15,-1 12-23 16,1 0 1-16,-4 9 0 0,4 13 1 16,-8 7-6-16,4 8 1 15,0 4 2-15,4 13 1 16,0-7-4-16,-1-10 1 15,-6-8-4-15,3-13 0 16,-4-13-5-16,-6-19 0 16,-4-9-1-1,-7-9 1-15</inkml:trace>
  <inkml:trace contextRef="#ctx0" brushRef="#br0" timeOffset="570.09">3429 3963 28 0,'18'25'14'0,"3"13"-15"16,-21-19 29-16,3 9-26 15,-3 7 0-15,7 5 1 16,-7 7 0-16,11 0-4 16,-7 13 0-16,3 3 2 15,3-1 1-15,1 7-1 16,6-3 0-16,1-3 0 16,-4-4 0-16,-3-11-1 0,-1-11 1 15,-3-15 0-15,4-12 0 16,-11-10-1-16,0-7 1 15,0-2-1-15,0-1 0 16,0-12 0-16,-7 1 0 16,3 2 0-16,-6-6 0 15,-8 6-1-15,4 0 1 16,-4 6 0-16,-3 7 0 16,-3 9 0-1,2 13 1-15,1 3-1 0,0 6 1 16,3 9-1-16,4 4 1 0,-3 0-1 15,6-1 1-15,4-2 0 16,7-4 0-16,7-3 0 31,11-6 1-31,3-6-1 0,11-7 1 0,-4-5-1 16,-3-4 0-16,-1 0-4 16,-3-7 0-16,-3-5-9 15,-4-7 1-15,-3-6-2 16,-4-7 0-1</inkml:trace>
  <inkml:trace contextRef="#ctx0" brushRef="#br0" timeOffset="961.19">3771 4841 39 0,'14'13'19'0,"29"-13"-19"0,-36-3 39 0,7-4-38 0,3 1 1 16,5-3 0-16,-5-7 0 15,4 0-3-15,-10 4 0 16,0-7 1-16,-4-3 1 16,-7 3-2-16,0 7 1 15,-14-1-1-15,-1 7 1 16,-2 12-1-16,-4 7 0 0,-1 2 0 15,5 10 1-15,3 7 0 16,7-1 0 0,7 1 0-16,3-4 1 15,11-3-1-15,0-9 1 0,15-1-1 16,9-2 0-16,1-10-1 16,-3-3 1-16,-1-3-6 15,-7-4 1-15,-7-5-7 16,-7-7 0-16</inkml:trace>
  <inkml:trace contextRef="#ctx0" brushRef="#br0" timeOffset="1367.17">4198 4694 26 0,'35'19'13'0,"8"-10"-3"0,-33-9 14 0,8 3-20 0,-8 0 0 0,5 1 1 0,-5-1 1 15,-6 0-8-15,-4 0 0 16,-7 0 4-16,-4 3 1 16,0 4-3-16,-10-4 1 15,4 3-1-15,-4 1 0 16,3-7 0-16,7 10 0 16,1-1 0-16,-1 4 1 15,4-7-1-15,4 4 1 16,3-4-1-16,10-3 0 0,1-2 0 15,6-1 0-15,-3-3 0 16,15 0 0-16,-12-3-1 16,4-1 1-16,-10-2-1 15,3 0 1-15,0 0-1 16,-3 2 1-16,-1 4 0 16,1 4 0-1,7 2 0-15,-8 6 0 16,4 4 0-1,4 6 1-15,0-6-2 0,-8-4 0 0,11 1-5 16,-3-4 0-16,3 1-6 16,-10-4 1-16</inkml:trace>
  <inkml:trace contextRef="#ctx0" brushRef="#br0" timeOffset="1734.35">4717 4559 28 0,'0'3'14'0,"7"3"-16"0,-4-6 20 0,4 0-19 16,0 0 1-16,-7 4-5 15,0-4 1-15,0 3-1 16,0 0 1-16</inkml:trace>
  <inkml:trace contextRef="#ctx0" brushRef="#br0" timeOffset="1920.89">4766 4732 41 0,'11'18'20'0,"3"-24"-27"0,-4 6 40 0,-10 0-34 16,4 0 1-16,3 0-11 0,-7 0 0 16,0-3 6-16,-7 0 0 15</inkml:trace>
  <inkml:trace contextRef="#ctx0" brushRef="#br0" timeOffset="2327.32">3380 5255 40 0,'17'25'20'0,"33"-18"-16"16,-36-1 35-16,14 3-35 0,0 1 0 15,15 5 3 1,24 1 0-16,24 9-9 0,19-9 1 16,27-1 5-16,15-2 0 15,0-13-3-15,6 0 0 16,-20-6-2-16,-25-1 0 16,-18-2-5-16,-28-3 1 15,-14 2-12-15,-14-15 0 31</inkml:trace>
  <inkml:trace contextRef="#ctx0" brushRef="#br0" timeOffset="4324.18">6618 4227 31 0,'-14'25'15'0,"-49"-3"-15"0,45-10 15 16,0 7-15-16,-10 0 0 15,-4 9 0-15,-7 13 1 16,-6 3-1-16,2 3 1 15,4 12 2-15,11 7 0 16,7 6 1-16,18-6 1 16,6 0 0-16,15-13 1 15,10-9-1-15,4-16 0 16,14-12-3-16,10-10 0 16,0-2-3-16,4-11 1 0,-3-5-7 15,-4-7 1-15,-4 0-7 16,-10 3 0-16</inkml:trace>
  <inkml:trace contextRef="#ctx0" brushRef="#br0" timeOffset="4639.22">7056 4863 47 0,'10'0'23'0,"-10"-3"-29"16,0 3 40-16,-3-6-34 15,-8 0 0-15,-3-1 0 0,-11 4 1 16,8 3-1-16,-5 0 0 16,1 10 1-16,0 2 0 15,0 4-2-15,3 9 1 16,1-9-1-16,6-1 0 15,8 1-1-15,10-7 0 16,3-2-1-16,4-4 0 16,11-10-3-16,0-8 0 15,3-7-5-15,4 0 0 16</inkml:trace>
  <inkml:trace contextRef="#ctx0" brushRef="#br0" timeOffset="4985.39">7211 4829 41 0,'7'34'20'0,"7"7"-21"0,-14-32 36 0,0 4-33 16,3-4 0-16,-3 1 0 16,0-7 0-16,0-3-3 15,8-3 0-15,-8-4 2 16,7-5 0-16,0-1-1 15,0 1 1-15,3 2-1 16,1-8 0-16,-1 5 0 16,5 1 0-16,-1 2-1 15,3 1 1-15,-6 2 0 0,3 4 0 16,0 6 0-16,0 4 1 16,4 5 0-16,-11 4 0 15,4 0-1-15,-1 2 1 16,1 1-1-16,-8-6 1 15,4-1-6-15,-3-2 1 16,-4-10-10-16,7-13 1 16</inkml:trace>
  <inkml:trace contextRef="#ctx0" brushRef="#br0" timeOffset="5405.52">7574 4769 39 0,'11'47'19'0,"3"-9"-12"0,-11-26 26 0,1 7-32 15,-1 3 1-15,1-9 0 16,3 2 0-16,-7-2-4 16,0-4 1-16,0 1 1 15,0-7 0-15,0-3-1 16,0-6 0-16,4-10 0 15,3-3 0-15,-4-6 0 16,4 0 0-16,4 0 0 16,-1 3 1-16,1 3 0 15,0 3 0-15,3 7 0 16,0 6 1-16,0-3-1 16,0 12 0-16,0-6 0 15,-3 9 1-15,3 4 0 16,-4 2 0-16,1 4-1 0,0 0 0 15,-1 0 0 1,1 3 0-16,-1-10-1 0,-3 4 1 16,4-7-1-16,-4-2 0 31,7-14-11-31,-3 1 0 16</inkml:trace>
  <inkml:trace contextRef="#ctx0" brushRef="#br0" timeOffset="5825.02">8029 4873 42 0,'14'18'21'0,"0"-24"-13"0,-6 6 29 0,-1 6-34 15,0-6 0-15,3 0-1 16,1 0 1-16,3-6-5 15,4-3 1-15,-1-4 2 16,1 7 1-16,3-7-3 16,-10 1 1-16,3-1 0 15,-7 1 0-15,-4-4-1 16,1 4 1-16,-8-1-1 16,1 0 1-16,-1 7-1 0,-6 3 1 15,3 6-1-15,0 0 0 16,3 10 0-16,-7-1 0 15,4 1 0-15,0 3 0 16,4 2 0-16,3 8 1 16,0-4 0-16,3 3 0 15,8-10 0-15,3 1 1 16,-3-4-1-16,3-2 0 16,0-1-1-16,7-6 1 15,-7 1-3-15,4-4 0 16,-1-7-11-16,1-5 1 15</inkml:trace>
  <inkml:trace contextRef="#ctx0" brushRef="#br0" timeOffset="6215.49">8671 4760 35 0,'-3'-10'17'0,"3"4"-8"0,0 3 20 16,-4 3-26-1,1-3 1-15,-4 6 0 0,0 0 0 16,-11 3-6-16,7 10 1 16,-3 3 4-16,0 0 0 15,4 15-2-15,-1-9 0 16,4 7-1-16,3-1 1 16,4 0-1-16,7-6 0 15,1-9-3-15,6-7 0 0,10-15-3 16,15 3 0-1,7-16-8-15,7-15 0 0</inkml:trace>
  <inkml:trace contextRef="#ctx0" brushRef="#br0" timeOffset="6470.82">9123 4042 25 0,'3'-66'12'0,"-6"9"-6"0,6 48 12 0,-3-7-16 16,-3 7 0-16,-4 3 3 15,-7 2 0-15,-4 11-5 16,-3 21 0-16,0 3 5 16,0 29 1-16,6 21-1 15,8 10 1-15,4 3-2 16,3 13 1-16,3-7-2 16,4-9 1-16,8-15-4 15,-1-17 0-15,-7-15-5 16,3-13 1-16,-3-18-5 0,-7-10 0 15,-7-9-6-15,-7-19 1 16</inkml:trace>
  <inkml:trace contextRef="#ctx0" brushRef="#br0" timeOffset="6638.18">8707 4481 36 0,'-11'12'18'0,"18"10"-6"0,4-16 31 15,6 1-38-15,8-1 0 16,7 3 4-16,24-9 1 15,4 0-13-15,21 0 0 16,-3 0 4-16,-4 4 0 0,-7 2-10 16,-14 3 0-16,-14-3-9 15,-11-6 0-15</inkml:trace>
  <inkml:trace contextRef="#ctx0" brushRef="#br0" timeOffset="7298.3">10587 4474 52 0,'35'7'26'0,"57"-14"-25"15,-67 4 44-15,20 3-43 16,5 0 0-16,-1 3 0 16,1 4 1-16,-12-7-4 15,-9 3 0-15,-8 3 1 16,-11 7 1-16,-13 5-3 16,-8-5 0-16,-10 6-1 15,-11 9 0-15,-3 0 0 16,0 0 0-16,3 4 2 15,7 2 0-15,4 4 2 16,11 6 1-16,6 0 1 16,1-13 0-16,13 0 0 0,18-12 1 15,8-3-4-15,9-7 1 16,8 4-8-16,4-4 1 16,-1-12-11-16,-13-6 1 15</inkml:trace>
  <inkml:trace contextRef="#ctx0" brushRef="#br0" timeOffset="7779.3">12502 4907 55 0,'4'69'27'0,"17"-19"-25"0,-14-37 44 15,4 9-44-15,3-10 0 16,0 1 1-16,0-7 1 15,4-9-5-15,6-10 1 16,8-12 2-16,3-6 0 0,8-10-3 16,-4 0 1-16,-4 4-8 15,-3 2 1-15,-4 7-12 16,-7 0 1-16</inkml:trace>
  <inkml:trace contextRef="#ctx0" brushRef="#br0" timeOffset="8168.82">13155 4873 53 0,'7'18'26'0,"-14"-27"-30"16,0 12 39-16,-7 3-36 15,-4-6 0-15,-3 0 1 16,0 10 0-16,3 2 0 15,4 1 1-15,0-1-1 0,4 4 1 16,-1-6-1-16,7-1 1 16,1-3-1-16,3-3 0 15,0-3-1-15,3 0 1 16,4-6-1-16,1 3 0 16,2 3 0-16,1 0 0 15,-4 0-1-15,3 0 1 16,1 3 0-16,-1-3 0 15,5 6 1-15,-1 4 0 16,0 5 1-16,3 1 0 16,-2 0 0-16,-1 6 0 0,3-7 0 15,1 1 0-15,3-3-6 16,0-4 0-16,0 1-9 16,4-17 0-16</inkml:trace>
  <inkml:trace contextRef="#ctx0" brushRef="#br0" timeOffset="8423.7">13490 5020 38 0,'4'13'19'0,"-4"-13"-20"16,0-4 28-16,0-2-26 15,-4 0 0-15,1-4 5 16,-1 10 0-16,1-6-5 15,3-3 0-15,3-1 4 16,4 4 0-16,4-3-1 16,-4 2 1-16,7 1-5 0,7 0 0 15,4 3-6-15,0-4 1 16,3 4-10-16,0-3 0 16</inkml:trace>
  <inkml:trace contextRef="#ctx0" brushRef="#br0" timeOffset="8618.71">13875 4945 54 0,'14'53'27'0,"-11"-44"-34"0,-3-9 46 0,0 10-43 16,0-7 1-16,0 0-8 15,0-3 1-15,-3-3 4 16,-1-6 0-16,1-7-8 16,-4-6 1-16</inkml:trace>
  <inkml:trace contextRef="#ctx0" brushRef="#br0" timeOffset="8752.58">13776 4763 13 0,'25'31'6'0,"17"4"-10"0,-28-26 5 0,7 4-5 16,8-1 1-16</inkml:trace>
  <inkml:trace contextRef="#ctx0" brushRef="#br0" timeOffset="9128.04">14196 4945 37 0,'10'0'18'0,"4"9"-16"0,-10-9 37 16,3 0-36-16,-3 3 0 16,-4 4 0-16,0-4 0 0,-4 0-5 15,-3 3 0-15,0 0 3 16,-4 1 1-16,4-1-2 16,0 0 0-16,0 0-2 15,0-6 0-15,0 4 0 16,7 2 1-16,0-6-2 15,0 0 0-15,7-10-1 16,0 4 1-16,0 3 0 16,0 3 1-16,4 0 0 15,-1 0 0-15,1 0 0 16,3 0 1-16,0 3 0 16,-3 3 1-16,-1-2 0 15,1 2 1-15,0 0 0 16,-4 0 1-16,0 1-1 15,0-1 0-15,0 3-1 16,0 4 1-16,3-1-7 16,1-2 0-16,3-10-5 0,0-6 1 15</inkml:trace>
  <inkml:trace contextRef="#ctx0" brushRef="#br0" timeOffset="9413.61">14506 4280 44 0,'18'47'22'0,"3"63"-17"0,-14-76 42 16,0 16-47-16,0 16 1 0,0 22 0 15,0 3 0-15,-3-6-3 16,-4-19 1-16,0-16-5 15,0-10 1-15,-4-18-4 16,1-18 1 0,-4-14-2-16,0-2 1 0,-4-17-3 15,-3-8 1-15,-4-1 3 16,1-3 1-16,3 4 0 16,7 9 1-16</inkml:trace>
  <inkml:trace contextRef="#ctx0" brushRef="#br0" timeOffset="9584.51">14573 4819 38 0,'43'29'19'0,"-8"-1"-22"0,-21-22 43 0,4 7-39 16,-1 2 0-16,1-2 1 15,-8-4 1-15,-6 4-4 16,-8 2 1-16,-10 1 0 16,0 3 1-16,-3 3-4 0,-5-6 1 15,1-4-9-15,4 4 1 16,6-16-3-16,0-13 0 15</inkml:trace>
  <inkml:trace contextRef="#ctx0" brushRef="#br0" timeOffset="9817.89">14961 4114 43 0,'14'56'21'0,"-7"13"-24"0,-3-44 42 0,0 13-39 16,-4 9 0-16,0 9 1 15,-4 20 0-15,4-1-1 16,-4 3 0-16,1-6-2 16,-1-9 0-16,1-16-9 15,-1-12 0-15,4-20-2 16,0-8 0-16</inkml:trace>
  <inkml:trace contextRef="#ctx0" brushRef="#br0" timeOffset="10134.49">15120 4938 36 0,'32'51'18'0,"-7"-33"-15"0,-22-18 33 0,8 4-34 0,3-4 1 15,3-4 0-15,1-2 0 16,0-13-5-16,-1 1 1 16,-3-8 1-16,-3-2 1 15,-7 0-2-15,-8 0 1 16,0 6-1-16,1 0 0 16,-4 6 0-16,0 7 0 15,0 12 0-15,3 10 1 0,4 15 0 16,0 6 0-16,0 4 0 15,4-7 1-15,3 1-2 16,0-1 1 0,3-6-4-1,8-3 1-15,0-3-9 0,3-10 0 0</inkml:trace>
  <inkml:trace contextRef="#ctx0" brushRef="#br0" timeOffset="10440.35">15720 4785 33 0,'3'25'16'0,"-24"-19"-17"15,11-3 21-15,-8-3-20 16,-7 0 0-16,-3 0 0 16,3 10 1-16,1-7 0 0,6 3 1 15,4 4 1-15,3 2 0 16,8-2 0-16,10 5 1 15,10 7 1-15,12-6 0 16,2 6-2-16,-2 3 1 16,2 3-2-16,1 3 0 15,-7-9-1-15,-11 7 0 16,-11 2-2-16,-6 3 1 16,-15 1-5-1,-13-10 1-15,-12-6-9 0,-3-19 0 16</inkml:trace>
  <inkml:trace contextRef="#ctx0" brushRef="#br0" timeOffset="11244.01">17043 3963 36 0,'-7'13'18'0,"-4"-1"-15"0,4-5 24 16,-11 5-26-16,-13 1 0 15,2 18 0-15,-13 7 0 16,-4 15-2-16,-3 16 1 16,-4 22 2-16,7 6 0 15,7 19 1-15,15 19 1 16,16-10 1-16,19-5 0 0,14-14-3 15,10-15 1-15,-7-25-8 16,0-16 1 0,-3-18-11-16,-4-17 1 0</inkml:trace>
  <inkml:trace contextRef="#ctx0" brushRef="#br0" timeOffset="11686.67">17290 4681 39 0,'-7'32'19'0,"-15"-1"-15"0,12-15 27 0,-8-1-29 0,-6 11 1 0,-5 5 0 15,1 3 0-15,3 4-6 16,4 3 1-16,4-10-3 16,6 0 0-16,0-5-8 15,8-14 1-15</inkml:trace>
  <inkml:trace contextRef="#ctx0" brushRef="#br0" timeOffset="11885.56">17036 4813 30 0,'35'60'15'0,"21"46"-5"0,-31-78 20 15,7 4-29-15,3-1 0 16,0-3-8-16,-6-2 1 16,-5-8-2-16,-10-11 1 15</inkml:trace>
  <inkml:trace contextRef="#ctx0" brushRef="#br0" timeOffset="12521.2">18136 4622 29 0,'4'22'14'0,"3"37"-3"0,-4-46 18 16,4 12-27-16,-3 13 1 16,3 5 0-16,0-8 0 15,0-1-5-15,-3-12 1 0,-4-3 2 16,0-6 1-1,-4-13-2-15,-6-13 0 0,-8-9 0 16,-10-3 0-16,-4-6-1 16,0 6 1-16,-3-7-1 15,0 4 1-15,-4-6-1 16,0 5 0-16,7 4 0 16,8 7 1-16,6 8 0 15,7 7 1-15,15 3 2 16,10 9 1-16,7 4 1 15,18 3 0-15,21-4 0 16,14 1 1-16,7-4-2 16,-7-3 0-16,-10 4-7 15,-11-7 1-15,-11 0-14 16,-7 0 0-16</inkml:trace>
  <inkml:trace contextRef="#ctx0" brushRef="#br0" timeOffset="12897.52">19293 4619 39 0,'-3'9'19'0,"-15"22"-15"0,11-18 22 0,-10 3-26 15,-8 9 0-15,-7 0 1 16,4 25 0-16,-7 0 0 15,-8 19 1-15,1 6 0 16,-4 7 0-16,7-4-1 16,0-6 1-16,8-12-6 15,6-16 0-15,11-19-9 16,10-22 0-16</inkml:trace>
  <inkml:trace contextRef="#ctx0" brushRef="#br0" timeOffset="13099.12">18919 4669 40 0,'32'47'20'0,"14"12"-20"0,-35-49 31 16,3 9-31-16,0 6 0 15,0 0-3-15,4 0 0 16,-4-3-3-16,-4-3 0 15,1-10-5-15,-4-6 0 16</inkml:trace>
  <inkml:trace contextRef="#ctx0" brushRef="#br0" timeOffset="13437.61">19311 4001 36 0,'25'47'18'0,"21"6"-9"0,-29-31 32 16,11 6-38-16,15 19 1 15,-11 4 1-15,-1 14 0 16,-2 14-7-16,-8 18 0 16,-11 10 2-16,-10 2 0 15,-14-2-15-15,-21-7 1 16</inkml:trace>
  <inkml:trace contextRef="#ctx0" brushRef="#br0" timeOffset="17491.62">20712 4634 24 0,'0'10'12'0,"0"-13"1"0,0 3 13 15,3 3-21-15,-3 3 0 16,0 3 4-16,0 4 0 0,0 9-11 15,7 12 0-15,-3 4 7 16,3 9 1-16,0-6-4 16,3 0 1-16,-3-1-1 15,4-8 0-15,-4-10 0 16,4-10 1-16,-1-12-1 16,8-9 1-16,0-26-1 15,3-9 0-15,0-12-1 16,4 6 1-16,3-10-4 15,4 4 0-15,-1 2-8 16,1 14 1-16,0 8-8 16,-11 14 1-16</inkml:trace>
  <inkml:trace contextRef="#ctx0" brushRef="#br0" timeOffset="17733.16">21149 4838 49 0,'0'32'24'0,"0"15"-26"0,4-35 39 16,-1 4-40-16,1-7 1 15,-1-6-8-15,4 0 0 0,0-9 3 16,0-10 0-16</inkml:trace>
  <inkml:trace contextRef="#ctx0" brushRef="#br0" timeOffset="17895.8">21177 4697 19 0,'18'38'9'0,"3"-23"-5"0,-14-12 2 0,-3 4-15 15,3-4 0-15,3-3 0 16,1-10 0-16</inkml:trace>
  <inkml:trace contextRef="#ctx0" brushRef="#br0" timeOffset="18376.38">21555 4804 33 0,'14'3'16'0,"-11"-3"-14"0,-3-6 36 16,0 6-34-16,-3-7 0 15,-4 1 3-15,-4-3 0 0,-3 5-9 16,-7-5 1-16,-4 6 5 16,-3 3 0-16,-4 3-2 15,4 6 0-15,7 1-2 16,0 9 0-16,3 6-1 16,4 0 1-16,3 3-3 15,8-6 1-15,6-3-2 16,8-7 1-16,3-2 0 15,7-10 0-15,-3-7-1 16,0-2 1-16,-4-7 0 16,0 4 1-16,-4 2 0 15,4-2 0-15,-7 3 0 16,4 5 1-16,-4 4 1 16,0 0 0-16,4 7 1 15,3 5 0-15,0 10 1 16,7-6 1-16,7 6 0 15,1 3 1-15,2 3-2 0,1-3 1 16,-7-3-3 0,-4-3 1-16,-3-13-14 0,-4-12 1 15</inkml:trace>
  <inkml:trace contextRef="#ctx0" brushRef="#br0" timeOffset="19714.02">22973 4929 44 0,'3'31'22'15,"1"-27"-16"-15,-4-4 31 0,3 3-33 0,8 3 0 16,3-3 3-16,4-3 0 15,7 3-8-15,17-3 0 16,11 0 6-16,3-9 0 16,-6-4-3-16,-8 1 1 0,-10-10-3 15,-8 0 0-15,-6-6-2 16,-4-4 1-16,-7 1-1 16,-7-4 1-16,-7 4-2 31,-7 9 1-31,-11 13-1 0,-3 9 1 0,-4 0 0 15,1 9 1-15,2 4-1 16,5 5 0-16,3 8 0 16,3 5 1-16,7 3 1 15,8 4 0-15,10 3-2 16,10 0 1-16,12-4-2 16,6-5 1-16,4-4-3 15,31-16-4 1,-31-15 4-16,3-6-1 15,4-10 1 1,-7 0 1 0,-4 3 1-16,-3-2 3 31,0-4 0-31,-4 0 3 0,-3 3 0 0,-4 0 2 0,-3 3 1 0,-4 1 0 0,-4-1 0 16,-6 0-2-16,-4 10 1 15,-7-3-2-15,-4 9 0 16,-3 0-2-16,-4 3 0 15,-3 6 0-15,0 7 0 16,0 3-1-16,3 6 0 0,4-6-1 16,0-1 1-16,7-2 0 15,4 0 0-15,3-7-1 16,10-2 1-16,4-7-1 16,0-4 1-1,4 4 0-15,0 0 0 0,-1-6 0 16,4-3 0-16,-3-1-1 15,0 7 0-15,-4-6 0 16,0 9 0-16,-4-7-1 16,-2 7 1-16,-1 0 0 15,0 7 0-15,-4 2 1 16,1-6 0-16,-1 4 0 16,-3-4 0-16,0 0 1 15,0 6 0-15,0 4 0 16,-3 2 1-16,-1 7-1 15,-3 10 0-15,0-17 0 16,0 7 1-16,-4 4-2 16,1-1 1-16,3 3-1 0,-4-3 1 15,4 0-1-15,-3-3 1 16,3 0-1-16,-1-6 1 16,1-1-1-16,0-5 1 15,4-1 0-15,-1-3 1 16,1 1 0-16,-1-1 0 15,1 3-1-15,3 10 1 16,0-6 0-16,0 5 0 16,0 1-2-16,3-3 1 15,4-4-1-15,4 1 0 0,3-13 0 16,7 0 0-16,7-9-1 16,4-4 1-1,0-6-2-15,3 0 1 0,0 1-5 16,-6 2 0-16,-8 0-11 15,-4-9 0-15</inkml:trace>
  <inkml:trace contextRef="#ctx0" brushRef="#br0" timeOffset="20077.8">24028 4932 45 0,'-7'13'22'0,"0"6"-15"0,7-13 29 15,0 0-35-15,-4 7 1 16,1 5 1-16,6-5 1 16,1 6-5-16,3 3 1 0,3-13 2 15,8-3 1-15,3-6-2 16,4-6 1-16,-4-13-2 16,0 4 0-16,0 2-5 15,0 7 0-15,1-4-11 16,-1-2 1-16</inkml:trace>
  <inkml:trace contextRef="#ctx0" brushRef="#br0" timeOffset="20747.41">24493 4976 39 0,'25'10'19'0,"-11"-17"-13"16,-14 7 23-16,4 3-26 15,-1 1 1-15,-3-4 0 16,0 0 0-16,-3 0-6 16,-4 0 1-16,-4 3 4 15,-3 0 0-15,-4 3-2 0,1 3 0 16,-1 4 0-16,-3 3 0 16,7 9-2-16,0-10 1 15,7 1-2-15,3 0 0 16,4 0-1-16,7-10 1 15,4-6-1-15,3-3 0 16,0-10 0-16,7-3 1 16,-7-2-1-16,0-1 1 15,0-3 0-15,-3 0 0 16,0 0 0-16,-4 6 0 0,-4 4 0 16,1 5 1-16,-1 11 0 15,1 2 0 16,-1 0 0-31,1 4 1 0,-1 5-1 0,1 1 0 0,6 0 0 16,5-1 0-16,2 7 0 16,1-9 1-16,3-4 0 15,4-6 0-15,3-9 1 16,4-10 1-16,6 4-1 16,1-32 0-16,0-3 1 15,-4-6 0-15,1-20-1 16,-8-8 1-16,-3-7-1 15,-8-3 0-15,-6 3 0 16,-1-3 0-16,-3 13-1 16,-7 15 1-1,-3 13-1-15,-4 12 1 0,-7 7 0 0,0 28 0 16,-4 12-1 0,-3 29 1-16,3 12-1 0,1 32 0 15,6 6 0-15,7 15 1 31,4 4-1-31,4-10 1 16,-1-6-2-16,1-19 0 0,3-16-4 0,-3-15 1 16,-1-16-8-16,1-19 1 15</inkml:trace>
  <inkml:trace contextRef="#ctx0" brushRef="#br0" timeOffset="20977.83">24670 4829 44 0,'28'22'22'0,"4"6"-19"0,-22-25 39 0,4 0-40 16,4 3 1-16,3-12-1 16,7 0 1-16,8-7-4 15,3 4 0-15,-1 0 0 16,-2-1 1-16,-8 1-7 15,-7 2 1-15,-7 1-9 16,-3-3 0-16</inkml:trace>
  <inkml:trace contextRef="#ctx0" brushRef="#br0" timeOffset="21173.24">25090 4879 33 0,'7'25'16'0,"-7"0"-8"0,3-9 20 0,-3-7-27 0,0 1 0 0,0 5-1 0,0-2 0 0,0 2-1 15,0-5 0-15,0-10-2 0,0 0 0 16,0-6-7-16,4 2 1 16,-4-21-2-16,0-3 1 0</inkml:trace>
  <inkml:trace contextRef="#ctx0" brushRef="#br0" timeOffset="21547.02">25181 4819 28 0,'25'10'14'0,"3"-20"-15"0,-21 10 27 0,7 0-26 0,0-6 0 0,1 3-1 0,-1-3 0 0,0 3 1 0,-4-4 0 0,1 4-1 16,0 0 1-16,-1 3 1 16,1 0 0-16,-4 0 1 15,0-3 0-15,0 3 1 16,0 0 0-16,-4 0-1 16,-3 0 1-16,0 3-2 15,-3 3 0-15,-8 4 0 0,-3-1 0 16,0 7-1-16,-3 6 0 15,-1 6-1-15,0-3 0 47,4 6-1-47,4 1 0 16,2-4-2-16,5-6 0 16,6-6-1-16,1-4 0 0,10-12-2 0,4-3 0 0,-1-6-1 0,5-1 0 0</inkml:trace>
  <inkml:trace contextRef="#ctx0" brushRef="#br0" timeOffset="21889.41">25605 4920 19 0,'10'40'9'0,"-10"-14"-12"0,4-23 16 0,-1 0-13 15,1 0 0-15,-4-3 3 16,0 0 1-16,0 0-4 15,3-9 1-15,1-7 2 16,-1-6 0-16,1-3-1 16,-1-7 1-16,4 4-2 15,4 3 1-15,3 0-1 16,4 9 0-16,7 4 0 16,3 6 1-16,3 12 0 0,8 6 1 15,7 13-1-15,7 7 1 16,7-1 0-16,-11 7 0 15,8 3-1-15,6-4 1 16,4-2-2-16,7-1 0 16,8 1-5-16,-8-10 1 15,-14-3-8 1,-29-7 0-16</inkml:trace>
  <inkml:trace contextRef="#ctx0" brushRef="#br0" timeOffset="29713.2">27002 5268 42 0,'10'53'21'16,"-42"13"-16"-16,22-44 22 0,-11 6-27 15,0 0 0-15,-4-6-3 16,-3-6 1-16,3-10-9 15,7-6 1-15</inkml:trace>
  <inkml:trace contextRef="#ctx0" brushRef="#br0" timeOffset="30202.58">28056 4205 47 0,'4'37'23'0,"-11"42"-23"16,7-64 36-16,0 23-36 16,-4 6 1-16,1 28 0 15,3-6 0-15,0 3-2 16,0-10 1-16,0-8-5 16,0-17 1-16,0-12-8 15,3-9 1-15,4-16-3 16,0-10 1-16</inkml:trace>
  <inkml:trace contextRef="#ctx0" brushRef="#br0" timeOffset="30417.96">28056 4612 30 0,'32'13'15'0,"42"37"-7"0,-46-41 28 16,8 7-32-16,3 6 0 15,-11-6 1-15,-4 6 1 16,-6 3-8-16,-4 3 0 0,-3 10 4 16,-11-13 1-16,-14 0-5 15,-11-6 1-15,-3-7-6 16,0 1 0-16,3-10-7 16,7-3 1-16</inkml:trace>
  <inkml:trace contextRef="#ctx0" brushRef="#br0" timeOffset="30717.14">28660 4829 40 0,'7'-7'20'0,"-18"-11"-19"16,4 15 32-16,-3-7-33 15,-8 4 1-15,-7-4 0 16,0 1 0-16,1 9-1 16,-1 3 1-16,4 13-1 0,3 9 1 15,4 9-3-15,7-2 1 16,7-4-1-16,11-6 0 16,6-10-1-16,5-2 1 15,-1-13 0-15,3-10 0 16,1-6-3-16,-4-3 1 15,0-6-7-15,1-6 1 16</inkml:trace>
  <inkml:trace contextRef="#ctx0" brushRef="#br0" timeOffset="30958.88">28843 4208 46 0,'7'50'23'0,"-14"32"-25"15,4-64 42-15,-4 23-40 16,-8 6 1-16,1 19-1 16,4-3 0-16,3-4-2 15,3-2 1-15,1-4-6 16,-1-12 0-16,1-25-7 15,-4-16 1-15</inkml:trace>
  <inkml:trace contextRef="#ctx0" brushRef="#br0" timeOffset="31377.55">28406 4525 35 0,'7'18'17'0,"32"11"-11"0,-22-26 25 16,4 0-25-16,1 3 0 15,6-6 2-15,11-9 1 16,6-10-12-16,12-3 0 16,-1-13 7-16,-6 1 0 0,-1-1-3 15,0 7 0-15,-6 9-1 16,-4 10 0-16,-11 9-1 16,-3 6 1-16,-8 13-1 15,-3 9 0-15,-7 10-1 16,-3-10 1-16,-1 0 0 15,-3 4 0-15,4-10 0 16,3 0 0 0,-4-7 0-1,5-5 1-15,-1-4-1 0,0-9 1 0,0 0 0 16,0-3 1-16,0 2-1 16,3 1 0-16,5 6 1 15,2 10 0-15,4 12-1 16,4 0 1-16,7 13 0 15,3-4 0-15,0 4-1 16,1-7 1-16,-5-9-5 16,-2-6 0-16,-8-10-10 15,-11-12 0-15</inkml:trace>
  <inkml:trace contextRef="#ctx0" brushRef="#br0" timeOffset="31978.06">30723 4844 38 0,'0'35'19'0,"-24"-76"-14"0,17 32 23 15,-7-7-27-15,-1 4 0 16,1 5 1-16,-3 4 0 16,3 6-3-16,-1 13 1 15,5 12 1-15,3-3 0 0,7 13-1 16,3-7 1-16,4-3-1 16,-3-6 0-16,10-12 0 15,11-13 0-15,3-10-2 16,-3-9 1-16,-1-3-8 15,1-3 0-15,0-3-3 16,3 2 0-16</inkml:trace>
  <inkml:trace contextRef="#ctx0" brushRef="#br0" timeOffset="32278.75">31087 5007 45 0,'-7'-15'22'0,"-18"-29"-22"16,14 13 42-16,-6-20-40 16,-8-14 1-16,-7-23 0 0,-6-19 1 15,6-3-5-15,7 1 0 16,7 2 3-16,8 16 0 15,13 10-1-15,12 18 1 16,9 9-2-16,8 20 1 31,10 43-8-31,-6 10 1 16,-15 22-10-16,-18 6 1 0</inkml:trace>
  <inkml:trace contextRef="#ctx0" brushRef="#br0" timeOffset="32444.48">30692 4700 49 0,'21'22'24'0,"35"-28"-11"15,-35 3 36-15,15-13-46 16,24-9 1-16,0 6-1 16,3-3 0-16,-3 7-12 15,-7 8 1-15,-7 4-9 16,-18 3 1-16</inkml:trace>
  <inkml:trace contextRef="#ctx0" brushRef="#br0" timeOffset="33779.96">6142 6525 49 0,'-4'41'24'0,"8"6"-18"16,-1-41 25-16,8 4-29 15,-7-1 0-15,3 1 1 16,3-4 1-16,-3-3-5 15,4-3 0-15,-1 0 3 16,4 0 0-16,4-3-3 16,-7-3 0-16,6 6-4 15,5 3 0-15,-1 3-2 16,-4 3 0-16,-6 7 0 16,3 3 0-16,4 3 2 0,-1 0 0 15,4 0 4-15,-3-7 0 16,3-2 3-16,-7-7 1 15,0 0 2-15,8-12 0 16,-12-13 0-16,8-9 0 16,-4-3-3-16,4-7 1 15,-8-3-11-15,4-3 0 16,0-3-6-16,8-3 1 16</inkml:trace>
  <inkml:trace contextRef="#ctx0" brushRef="#br0" timeOffset="34215.97">6756 5998 47 0,'-7'44'23'0,"-4"22"-26"15,8-41 44-15,-5 10-39 16,-2 18 0-16,-1 16 0 16,4 9 1-16,0-5-4 15,0-8 1-15,0-8 2 16,4-13 1-16,-4-13-2 16,7-9 0-16,7-13-1 0,3-12 1 15,-3 0-3 1,7-12 1-16,4-7-1 0,-4 0 1 15,-3 3-1-15,-1 6 1 16,-3 1 0-16,0 5 1 16,4 4 0-16,0 6 1 15,3 7-1-15,0 9 1 16,0-4-1-16,3 7 1 16,-6 7-1-16,3 2 0 15,-7 0-3-15,4-6 0 16,-1-9-6-16,1-7 1 15,7-12-7-15,-1-9 1 0</inkml:trace>
  <inkml:trace contextRef="#ctx0" brushRef="#br0" timeOffset="34398.58">7077 6572 42 0,'24'76'21'0,"-2"-48"-25"0,-22-19 34 0,3-3-34 16,4 1 0-16,-7-7-9 15,0-10 0-15,0-2 10 16,4-7 1-16</inkml:trace>
  <inkml:trace contextRef="#ctx0" brushRef="#br0" timeOffset="34770.68">7052 6350 24 0,'28'56'12'0,"25"-9"-9"0,-46-34 16 15,11 2-18-15,7 4 0 16,-8-3-2-16,15-1 1 16,3-2-3-16,1-4 1 15,2-9 0-15,-9-3 0 16,2-6 2-16,-10-1 0 0,1-5 3 15,-5 2 1-15,-6 1 4 16,-4 2 0-16,0-2 1 16,-4 2 0-16,1 4-3 15,-8 3 1-15,1 3-3 16,3 3 0-16,-4 10-4 16,-3 2 0-16,4 7-2 15,-8 6 1-15,1 1-1 16,3-1 0-16,0 3 0 15,7 4 1-15,3-1 0 16,8-2 0-16,-1-14-1 16,1-2 0-16,10-10-5 15,11-12 1-15,14-13-7 16,-8-15 0-16</inkml:trace>
  <inkml:trace contextRef="#ctx0" brushRef="#br0" timeOffset="35103.15">7758 6033 52 0,'24'110'26'0,"-6"31"-31"0,-18-110 50 16,7 10-45-16,0 6 1 15,-3-6-1-15,3-10 1 16,-4-3-2-16,1-9 0 15,3-13-1-15,-4-15 1 0,4-7-1 16,-7-3 0-16,0-3 0 16,4-3 0-16,3 7 2 15,0 2 0-15,7 3 2 16,14 13 0-16,-7 10 0 16,11 9 1-16,11 18 0 15,9 4 0-15,-2 3-3 16,-1 0 1-16,1-13-6 15,-5-9 1-15,5-12-11 16,6-14 0-16</inkml:trace>
  <inkml:trace contextRef="#ctx0" brushRef="#br0" timeOffset="35671.61">10403 6202 57 0,'-7'10'28'0,"-14"15"-31"16,11-19 45-16,-8-3-42 15,-7 10 0-15,4 5 0 0,-7 1 1 16,-4 13-1-16,0 2 0 15,4 10 0-15,7 6 1 16,0 7 0 0,14 9 1-16,10-13-2 0,11-9 1 15,4 0-2-15,10-16 1 16,11-12-6-16,7-4 1 16,3-15-12-16,8-19 1 15</inkml:trace>
  <inkml:trace contextRef="#ctx0" brushRef="#br0" timeOffset="36046.57">10672 5920 57 0,'-8'103'28'0,"-9"57"-32"16,13-113 46-16,1 13-41 15,3 3 1-15,0 3-1 16,3-16 1-16,1-9-3 16,3-10 0-16,0-6 1 15,0-9 0-15,4-16-2 16,-1-10 1-16,-3-2-2 16,0-10 1-16,-3 3 0 15,3 0 0-15,0 0 1 16,7 4 0-16,-3 2 1 15,3 7 1-15,3 6 0 16,5 6 0-16,-1 10-1 0,0 12 1 16,0 6 0-1,4-2 0-15,-11-7-4 0,7 0 1 16,-3-3-8-16,-4-6 0 16,3-16-5-16,5-7 1 15</inkml:trace>
  <inkml:trace contextRef="#ctx0" brushRef="#br0" timeOffset="36978.22">11275 6459 31 0,'21'16'15'0,"-10"-13"-6"0,-11-3 22 0,0 0-31 16,0 3 1-16,-8 0 0 15,-9 7 1-15,-8 2-3 16,0 10 1-16,-6 3 1 15,2-6 0-15,1 0-1 16,4 0 1-16,6-3-1 16,4-4 0-16,7-2-1 15,7-7 0-15,7-3 0 16,7 0 0-16,4-7 0 16,6-2 0-16,1-4 0 15,0 1 0-15,-4 2 0 16,0 1 1-16,-3 6-1 15,-1 6 0-15,-3 6 0 16,-7 1 0-16,0-1-1 16,1 1 0-16,-1-7-2 0,0 0 1 15,3-6-1-15,4-7 0 16,-3-2 0-16,3-1 1 16,4 1 0-16,-1 2 0 15,4-2 2-15,1 2 1 16,-1 1 1-16,0 3 1 15,0-1 2-15,7-2 1 16,4 0 1-16,0 2 0 16,0-2 0-16,-1 0 1 0,-2-4-2 15,-5 4 1-15,-3-1-4 16,-3 1 1-16,-4 3-3 16,-3-1 1-16,-4 4-2 15,0 3 0-15,0 6-2 16,0 7 0-16,0 6 1 15,4 6 0-15,-1 9 1 16,1 4 0-16,-4 0 2 16,0 6 0-16,0-4 0 15,-3 7 0-15,-1 3 0 16,-3-2 0-16,-3 5-1 16,-5-6 1-16,-6-6-2 15,-3-7 1-15,-4-9-1 16,-1-6 1-16,1-13-1 15,4-6 1-15,-1-9-2 16,7-7 0-16,4-6 1 16,7 0 0-16,11-3 0 15,10-3 1-15,4 6 0 0,3-3 0 16,11 0 2-16,10-10 1 16,11 1-1-16,-3 3 0 15,-5-1-1-15,-2-5 0 16,-8-1-1-16,-10-3 0 15,-11 4 0-15,-7-4 0 16,-7 6-1-16,-7 7 1 16,-3 6-1-16,-4 3 0 0,-4 13 0 15,1 12 0 1,-1 10 1-16,0 18 0 0,4 7 0 16,4 13 1-16,6-1 1 15,8-12 1-15,3 2-2 16,11-11 1-16,14-13-5 15,-1-7 0-15,1-9-9 16,0-15 0-16</inkml:trace>
  <inkml:trace contextRef="#ctx0" brushRef="#br0" timeOffset="37399.1">13589 6409 54 0,'-7'25'27'0,"18"3"-32"0,-8-21 47 0,4 5-43 16,0 7 1-16,4 0-6 16,3 3 0-16,0-3-1 15,4-10 0-15,-1-15-8 16,1-7 1-16</inkml:trace>
  <inkml:trace contextRef="#ctx0" brushRef="#br0" timeOffset="37551.08">13727 6121 0 0,'24'19'0'0,"12"40"8"0,-22-50-15 15</inkml:trace>
  <inkml:trace contextRef="#ctx0" brushRef="#br0" timeOffset="37848.57">13878 6475 7 0,'0'16'3'0,"4"-26"-5"0,-1 4 6 0,1-3-3 16,3-4 0-16,4-3 2 15,6-2 0-15,-3-1 0 16,-3 3 1-16,-1 4 5 16,1 5 0-16,3 10 0 15,4 4 1-15,-1 5 0 16,5 7 1-16,6 9-4 16,14 10 1-16,8 3-5 15,6-1 1-15,7-5-2 16,1-4 0-16,-8-6-5 15,-6-9 1-15,-11-10-12 16,-11-9 0-16</inkml:trace>
  <inkml:trace contextRef="#ctx0" brushRef="#br0" timeOffset="38284.78">15871 5503 44 0,'-7'72'22'0,"-14"28"-17"15,14-65 31-15,0 15-35 16,-3 22 1-16,3 10-1 16,-1 6 1-16,5-4-5 15,3-9 0-15,-4-12-6 0,4-13 0 32,7-28-6-32,1-19 1 0</inkml:trace>
  <inkml:trace contextRef="#ctx0" brushRef="#br0" timeOffset="38479.44">15600 6049 45 0,'56'78'22'0,"-3"-47"-16"0,-42-24 40 15,10-1-45-15,4 0 1 0,3 0-2 16,4 4 0-16,-1-1-6 15,1 1 1-15,7-1-10 16,0-9 1-16</inkml:trace>
  <inkml:trace contextRef="#ctx0" brushRef="#br0" timeOffset="38645.94">16238 6325 45 0,'11'43'22'0,"-8"1"-25"16,1-37 31-16,-4-1-36 15,4 0 1-15,-4-3-16 16,0-3 1-16</inkml:trace>
  <inkml:trace contextRef="#ctx0" brushRef="#br0" timeOffset="38842.83">16122 5964 38 0,'11'0'19'0,"10"12"-14"0,-11-8 29 16,1 2-32-16,3 0 0 0,4 4-3 16,-1 5 1-16,-3 1-3 15,4-4 0-15,0 4-5 16,-1 0 1-16,1-1-6 15,0 1 1-15</inkml:trace>
  <inkml:trace contextRef="#ctx0" brushRef="#br0" timeOffset="39528.89">16404 6368 6 0,'7'22'3'0,"-3"-22"15"0,3-3-6 0,0-3-9 0,3-7 1 15,-2-2 1-15,-1-4 0 0,0 3-7 16,0 1 0-16,3-4 5 16,-3 0 0-16,4 0-2 15,-1 7 1-15,1 2-1 16,3 7 1-16,0 6-1 0,0 3 0 16,-3 4 0-16,3-7 0 15,-3 10-2-15,-1-4 0 16,-3 0-1-16,0-2 1 15,0-4-2 1,-3-3 1-16,-4 0-1 0,0 0 1 16,0 0 0-16,7-3 1 15,-7 3 0-15,7-4 1 16,0 4 0-16,0 0 1 16,4-3 0-16,-1 6 0 15,4-3 0-15,1 0 0 0,-1 0 1 16,0-3 0-16,-4 3 0 15,1 0 1-15,0-3 0 16,-1 9 0-16,1 1 0 16,-1-1 0-16,1 0-1 15,-1-3 0-15,5 1 0 16,2-4 1-16,4 3 0 16,4 3 1-1,10 3-1 1,-6-2 1-1,-1-4-3-15,0-6 0 0,-3-10-1 16,-1 4 0-16,1-7-2 0,-4-6 1 0,-3-9-1 16,0 2 1-16,-8 1 0 15,-3 9 0-15,-7 1-1 16,-3 2 0-16,-1 3 0 16,-3 13 0-16,0 0-1 15,0 7 1-15,0 12 1 0,3 6 0 16,4-7 2-16,4 4 0 15,3 7 0-15,4-4 1 16,3-3 0-16,0 0 0 16,3-7-2-16,1-5 1 15,0-4-5-15,-1-9 1 16,1-3-8-16,0-4 0 16</inkml:trace>
  <inkml:trace contextRef="#ctx0" brushRef="#br0" timeOffset="39765.82">17713 6488 63 0,'39'62'31'0,"7"23"-44"0,-43-60 60 0,-10 13-49 16,-11-7 0-16,-10 4-20 16,-7-1 1-16,-4-15 17 15,4-10 0-15</inkml:trace>
  <inkml:trace contextRef="#ctx0" brushRef="#br0" timeOffset="40449.11">19583 5854 35 0,'-4'19'17'0,"-6"6"-9"0,6-9 23 16,1 12-28-16,-5 6 1 0,-2 13-2 15,-4 4 0-15,-4 18-5 16,1 9 0-16,-1 16-2 16,4-19 1-16,0-12-9 15,-4-19 0-15</inkml:trace>
  <inkml:trace contextRef="#ctx0" brushRef="#br0" timeOffset="41077.37">19099 6472 48 0,'64'0'24'0,"35"-31"-27"0,-64 9 42 0,21-10-39 0,1-9 0 0,6-9-1 16,-3-9 0-16,-3 5 1 0,-11 4 1 16,-8 3-1-16,-9 13 0 15,-5 15-2-15,-6 13 1 16,-7 12-1-16,-4 6 0 16,-4 17-2-16,-3 11 1 15,-7 4-1 1,-3 6 0-16,-5 4 2 0,1-10 0 15,4-4 2-15,-1-8 1 0,8-7 1 16,3-6 0-16,7-7 0 16,7-2 1-16,3-7-1 15,5-3 0-15,-1 0 0 16,0 0 1-16,0 0-1 16,0 0 0-16,0 3-1 15,-3 3 1-15,0 0-1 16,-1-2 1-16,8-1-2 15,0-3 0-15,-1-3 0 16,8-1 1-16,-4-2 0 16,-6-3 0-16,-1-4 0 15,-7 1 0-15,3 2 0 16,-2-2 0-16,-1-4-2 16,-4-3 1-16,-3 4-2 15,-3-1 1-15,-4 3-2 16,0 1 1-16,-7 6-1 15,7 9 1 1,-7 6 0-16,0 7 0 16,0 3 1-16,3 6 1 0,4 0 1 15,0 0 0 1,7 0 0-16,4-9 1 0,6-4-1 0,8-6 0 16,3-2-1-16,1-4 1 15,-5-7-5-15,-3 1 0 16,-3-3-9-16,0-7 0 15</inkml:trace>
  <inkml:trace contextRef="#ctx0" brushRef="#br0" timeOffset="41601.11">20560 6287 37 0,'3'12'18'0,"-13"45"-14"15,6-45 24-15,1 7-29 0,-4-3 1 16,0 0-1-16,0-4 0 16,3 1 1-16,1-7 0 31,10-15-1-31,0-7 1 15,3-6-1-15,4-3 1 0,4 0-1 16,7 3 1-16,-4-3-1 16,-3 3 1-16,3 6 0 15,0 7 0-15,4 9 0 16,-4 9 1-16,0 16 0 16,4 13 1-16,3 6-1 15,0 12 1 1,0-6-3-16,0-6 1 0,1-3-9 15,2-13 0-15,-9-9-2 16,-5-6 0-16</inkml:trace>
  <inkml:trace contextRef="#ctx0" brushRef="#br0" timeOffset="42908.9">22892 5381 35 0,'0'6'17'0,"3"6"-10"0,-3-12 17 16,0 13-24-16,4 3 1 15,-4 9 0-15,0 3 0 16,-4 13 0-16,1-4 0 0,-4 17 1 16,3 2 1-16,1-3 0 15,-1-9 0-15,1-9 0 16,3-7 0-16,0-6-2 15,-4-9 1-15,1-10-1 16,-5-6 0-16,-6-13-1 16,-3-9 0-16,-8 3-1 15,-3 0 1-15,-7 0-2 16,-1 0 1-16,5 3-1 16,2 10 0-1,5 9 0-15,2 3 0 0,5 3 1 16,6 7 0-16,8 6 2 15,6-1 0-15,11 1 1 16,11 0 0-16,10 0 0 16,8 3 0-16,-5-3-2 15,1-1 0 1,-11-2-9-16,1 3 1 0,-5-10-6 0,-2-6 0 16</inkml:trace>
  <inkml:trace contextRef="#ctx0" brushRef="#br0" timeOffset="43277.12">23241 5722 44 0,'-4'-6'22'0,"-10"3"-22"0,7 6 38 0,-3 7-38 0,-4 2 1 0,-8 10-1 15,1 6 1-15,0 4-2 16,0 5 0-16,3 4-2 16,1-3 1-16,6-7-9 15,1-15 0-15,6-16-2 0,0-10 0 16</inkml:trace>
  <inkml:trace contextRef="#ctx0" brushRef="#br0" timeOffset="43453">23065 5776 37 0,'17'66'18'0,"8"-19"-17"0,-14-32 34 16,-1 4-34-16,4 3 0 0,7 3-1 16,4 3 0-16,3-9-3 15,-3-3 0-15,-4-4-8 16,0-8 0-16</inkml:trace>
  <inkml:trace contextRef="#ctx0" brushRef="#br0" timeOffset="43838.78">23908 5628 37 0,'0'-18'18'0,"-21"27"-9"0,10 0 25 16,-7 7-32-16,-13 6 0 15,-8 9 0-15,-11 7 1 16,-10 6-4-16,4 19 0 16,-11 12 2-16,-14 10 1 15,-4 9-1-15,4 3 0 16,3 6-1-16,4-15 1 0,21-10-2 16,11-15 1 15,7-13-4-31,10-15 0 15,4-13-4-15,7-13 1 0,17-6-7 0,15-15 0 0</inkml:trace>
  <inkml:trace contextRef="#ctx0" brushRef="#br0" timeOffset="44289.82">23495 6224 33 0,'-7'38'16'0,"0"-4"-12"15,3-24 25-15,1 5-27 16,-1 10 1-16,1 4 3 16,-1 8 0-16,4 7-7 0,0 0 1 15,0 0 4-15,-3-3 0 16,3-10-2-16,0-9 0 15,0-9-1-15,0-10 0 16,-4-3-1-16,4-6 0 16,-7-4 0-16,-7-6 0 15,-4 1-1-15,-6-1 1 16,-5 4-2-16,-2-1 1 16,-1 10-1-16,0 6 0 15,4 13 0-15,0-4 1 16,7 10 0-1,3 3 0 1,7 7 2-16,8-1 0 0,13-6 0 0,12-6 1 0,9-3-1 16,8-1 1-16,0-5-4 15,-7-4 1 1,-1-6-9-16,1-6 0 0,0-10-4 16,0-3 1-16</inkml:trace>
  <inkml:trace contextRef="#ctx0" brushRef="#br0" timeOffset="44579.68">23788 6199 39 0,'0'13'19'0,"-4"5"-21"0,1-11 35 0,-15 24-31 0,0 7 0 0,1 6 1 0,-1 15 1 16,4-6-6-16,4 1 1 16,-1-4-1-16,4-16 1 15,0-12-11-15,3-15 0 0</inkml:trace>
  <inkml:trace contextRef="#ctx0" brushRef="#br0" timeOffset="44733.59">23463 6450 45 0,'21'34'22'0,"43"-5"-14"15,-43-26 35-15,7-3-41 16,15-10 0-16,6-2-4 15,7-4 0-15,-3-3-13 16,-10-6 1-16</inkml:trace>
  <inkml:trace contextRef="#ctx0" brushRef="#br0" timeOffset="45385.57">25146 5870 34 0,'-18'16'17'0,"-3"24"-6"16,18-24 13-16,3 9-22 16,0 6 1-16,0 13 1 15,0 3 1-15,0 13-6 16,0 3 1-16,0-4 3 16,0-12 0-16,3-6-1 15,-3-16 0-15,4-19-1 0,-8-12 0 16,4-16-1-16,-3 0 1 15,-8-6-1-15,-7-7 0 16,-10-5-1 0,-7 8 0-16,-7 7-2 0,-4 3 1 15,10 4 0-15,5 5 1 16,3 13-1-16,10 6 1 16,4 7 2-16,10 6 0 15,15 3 3-15,21-4 1 16,20-5 0-16,12-1 0 0,14-5-1 15,6-7 1-15,4-7-6 16,-6-8 1-16,-12-7-14 31,-13 0 0-31,-22-6-3 16,-10-1 0-16</inkml:trace>
  <inkml:trace contextRef="#ctx0" brushRef="#br0" timeOffset="45970.16">26300 5594 40 0,'-7'31'20'0,"10"23"-20"0,-6-48 34 0,-1 13-33 16,0 3 0-16,1 6 3 15,-1 0 0-15,4 0-4 16,0-3 0-16,0-6 2 16,-3-3 1-16,-1-10-1 15,-6 0 0-15,-4-6-2 16,3-6 1-16,-7-3-3 15,-3-1 1-15,-3-2-2 16,-8-1 0-16,0 4-1 16,4 6 1-16,0 6-1 15,6 3 1-15,8 0 1 16,11 4 0-16,10 2 4 16,11-2 0-16,10-1 0 15,0 4 1-15,7-10 0 0,4 0 0 16,3 3-4-16,4-3 1 31,-3 4-13-31,-5-4 0 0</inkml:trace>
  <inkml:trace contextRef="#ctx0" brushRef="#br0" timeOffset="46272.07">26734 5845 38 0,'-8'25'19'0,"-16"25"-15"16,17-34 24-16,-11 18-27 15,-10 1 0-15,-7 15 1 16,-4 3 0-16,0 10-4 16,0-4 0-16,0-2-8 15,4-19 1-15,10-23-3 16,15-15 0-16</inkml:trace>
  <inkml:trace contextRef="#ctx0" brushRef="#br0" timeOffset="46470.85">26501 5939 46 0,'24'50'23'0,"-2"28"-32"0,-15-71 46 15,0-1-42-15,0 0 0 16,0-3-19-16,3 0 0 0</inkml:trace>
  <inkml:trace contextRef="#ctx0" brushRef="#br0" timeOffset="46812.66">27277 5697 40 0,'-4'19'20'0,"-27"-19"-16"15,13 10 30-15,-10 12-30 16,-15 9 1-16,-6 10 0 15,-15 21 1-15,-3 4-8 0,-10 9 0 16,-11 10 5-16,-1 3 0 16,5 9-2-16,3-12 1 15,7-7-1-15,10-6 0 16,18-9-3-16,7-13 0 16,11-12-5-1,7-13 0-15,7-9-9 0,7-13 1 16</inkml:trace>
  <inkml:trace contextRef="#ctx0" brushRef="#br0" timeOffset="47296.09">26882 6190 42 0,'7'25'21'0,"-7"22"-22"0,-4-41 30 15,-3 10-29-15,-7 6 1 16,3 9-1-16,-3 7 1 15,0 15-1-15,0 0 0 16,0 7 1-16,7 3 0 0,0-16-1 16,3-13 0-16,-3-9-3 15,4-6 0-15,3-13-6 16,0-6 1-16,7-9-4 16,0-4 0-16</inkml:trace>
  <inkml:trace contextRef="#ctx0" brushRef="#br0" timeOffset="47952.5">26744 6594 43 0,'0'19'21'16,"0"-16"-30"-16,0-3 42 0,0 0-33 16,-3 0 1-16,-4-3 0 15,-4 6 0-15,-7 0-2 16,-3 4 1-16,-4-1 0 15,-3 0 1-15,0 7-1 16,0 2 1-16,3 4-1 16,4 3 0-16,7 0 1 0,7-3 0 15,7 0 0-15,14-4 1 16,11-2 0-16,10-4 0 16,0-2-3-16,-7-4 0 15,-3-3-9-15,-4-7 0 16,-3-5-3-16,-1-4 0 15</inkml:trace>
  <inkml:trace contextRef="#ctx0" brushRef="#br0" timeOffset="48338.41">27234 6174 38 0,'0'22'19'0,"-10"16"-22"0,3-32 35 16,-4 13-30-16,-3 6 1 0,0 9 2 15,-4 13 0-15,1 10-6 0,-1-1 1 16,4 4 3-16,0-1 0 16,3-12-2-16,4-9 0 15,4-10-8-15,3-12 1 16,3-13-8-16,1-19 1 15</inkml:trace>
  <inkml:trace contextRef="#ctx0" brushRef="#br0" timeOffset="48511.31">26945 6591 59 0,'21'44'29'0,"32"-22"-32"0,-25-25 55 0,11 3-50 15,11-3 0-15,-8-10-2 16,0 7 0-16,-3-4-7 16,-4 1 0-16,-6 0-10 15,-12-7 0-15</inkml:trace>
  <inkml:trace contextRef="#ctx0" brushRef="#br0" timeOffset="49155.86">29051 6359 28 0,'-24'9'14'0,"2"-27"3"15,12 8 8-15,3 4-20 16,3-3 0-16,-3-1 3 16,0 1 1-16,-7 2-11 15,3 1 0-15,-3 12 7 16,0 10 1-16,0 6-3 15,4 3 0-15,2 3-1 16,5 1 0-16,6 2-1 16,5 0 1-16,2-6-1 15,1-6 0-15,-1-3-1 32,1-4 0-32,-1-12-1 0,8-9 1 0,-4 0-2 15,-3-4 0-15,-1 1-1 0,1-1 1 16,0 4 0-16,-1-1 0 15,1 4 0-15,-1 3 0 16,1 0 0-16,3 3 1 16,0 6-2-16,-3 3 0 15,-1 1-2-15,1-1 1 16,3-3-10 0,4 1 0-16</inkml:trace>
  <inkml:trace contextRef="#ctx0" brushRef="#br0" timeOffset="49436.35">29305 6579 30 0,'4'-35'15'0,"-8"-9"-7"0,1 28 16 0,-1-2-22 16,1-1 1-16,-4-3 3 15,3 3 1-15,1 0-7 16,-1 0 0-16,4 4 5 16,4-1 0-16,10 7-1 15,7 2 0-15,7 4-4 16,0 0 1-16,1 6-7 0,-8 4 0 16,-4 5-9-16,-3-3 1 15</inkml:trace>
  <inkml:trace contextRef="#ctx0" brushRef="#br0" timeOffset="49755.67">29602 6506 49 0,'42'19'24'0,"14"-25"-24"0,-38 6 40 0,0-6-41 15,-1-1 0-15,-3-2-1 16,-3 0 0-16,-4-1 2 16,-7 1 0-16,-7-1-1 15,-7 7 0-15,-7 3 0 16,-8 3 1-16,1 4 0 16,7 8 0-16,3 10 1 15,8 7 0-15,10 5 1 16,7 4 1-1,7 0-1-15,7-7 0 0,11-2-2 16,7-7 1-16,3-6-8 16,-3-10 1-16,-4-12-10 15,-14-6 1-15</inkml:trace>
  <inkml:trace contextRef="#ctx0" brushRef="#br0" timeOffset="51150.61">6276 7952 49 0,'11'-6'24'0,"-11"6"-15"0,0 0 25 16,0 0-34-16,0 0 1 15,-11 3 0-15,0 0 0 16,-3 3-1-16,0 1 0 16,-7 5 1-16,0-3 1 15,-4 7-1-15,4 3 1 0,0 3-1 16,3 0 1-16,4 3-1 15,3 6 1-15,4 4-3 16,4-4 1-16,10 1-5 16,11-4 1-16,10-6-10 15,0-3 0-15,7-13-3 16,-7-12 1-16</inkml:trace>
  <inkml:trace contextRef="#ctx0" brushRef="#br0" timeOffset="51407.41">6565 8128 42 0,'14'3'21'0,"-7"-3"-18"15,-7 0 39-15,0 0-40 16,-3 0 0-16,-4 0 1 16,-4 3 1-16,-6 3-4 15,-1 4 0-15,4-1 3 0,-7 4 0 16,-1 2-1-16,5 4 0 15,6 0-1-15,1 0 0 16,3-4-1-16,3-2 0 16,15-7-3-16,-1-3 0 15,1-9-4-15,10-7 0 16,0 1-9-16,0-10 0 16</inkml:trace>
  <inkml:trace contextRef="#ctx0" brushRef="#br0" timeOffset="51751.77">6696 8272 40 0,'10'19'20'0,"-6"-16"-24"0,-4-3 28 0,3-10-25 15,1 1 0-15,3-4-1 16,-4-5 1-16,5-1 1 15,2-3 1-15,1 0-1 16,6-3 0-16,-6 0 0 16,7 6 1-16,-1-3 0 15,1 6 1-15,-1 7 1 16,-2 3 0-16,-5 6 1 16,-3 6 0-16,0 0 0 15,4 4 0-15,-4 2-1 16,-4 4 1-16,1 6-2 0,0 3 0 15,-1 0-4-15,1-3 1 16,-1-3-6-16,1-10 1 16,3-12-8-16,3-6 0 15</inkml:trace>
  <inkml:trace contextRef="#ctx0" brushRef="#br0" timeOffset="52141.75">7112 8140 38 0,'4'47'19'0,"-4"3"-20"0,0-40 28 0,0 2-26 16,0 1 1-16,-4-4 2 16,4-2 0-16,0-4-5 15,0-3 1-15,0 0 2 16,4-13 0-16,3-3-2 15,3-6 0-15,-6 1-2 16,3-1 1-16,0 0-2 16,0-3 1-16,0 3-1 15,4 3 1-15,-1 3 1 16,4 4 1-16,0 2-1 16,4 7 1-16,-7 3 1 15,3 3 0-15,-4 7 0 16,4 2 1-16,-3 7-1 0,0 3 0 15,-4 3-1-15,0-3 1 16,0-3-2-16,0-4 0 16,3-2-3-16,-6-4 0 15,3-6-7-15,3-9 0 16</inkml:trace>
  <inkml:trace contextRef="#ctx0" brushRef="#br0" timeOffset="52517.57">7479 8165 46 0,'7'47'23'0,"18"-9"-24"0,-25-38 41 0,10 3-38 16,4-3 1-16,4 3 1 15,3-6 0-15,0-6-5 16,4-1 0-16,-4-5 3 15,-7-4 1-15,0-3-3 16,-3-6 1-16,0-1-3 16,-8-2 1-16,-3 3-2 15,-3 0 1-15,3 6-2 16,-11 6 1-16,0 10-1 16,1 9 1-16,-1 12 1 15,4 4 0-15,0 9 0 16,7 1 1-16,7 2 0 0,4 0 0 15,-1 1 1 1,1-4 0-16,7-6-3 0,-1-3 1 31,8-7-8-31,7-5 0 0,6-17-2 0,1-9 1 16</inkml:trace>
  <inkml:trace contextRef="#ctx0" brushRef="#br0" timeOffset="53026.31">8079 8071 33 0,'3'-12'16'0,"-6"2"-15"0,3 7 31 15,0 3-29-15,0 0 0 0,0 3 1 16,-7 0 0-16,0 0-6 16,-1 1 0-16,1-1 3 15,0 3 1-15,0 3-3 16,0-2 1-16,-3 2-1 16,3 1 1-16,0 2-1 15,-1 4 1-15,1 6-1 16,4 3 1-16,3 0-1 15,0-3 1-15,3-3 0 16,4-4 0-16,1-2 0 16,-1-10 1-16,10-6-1 15,-3-7 1-15,11-5-1 16,0-10 0-16,-1-7 0 16,5-8 0-16,-5-4-1 15,5-13 0-15,-1-9-1 16,4-9 0-16,-1-3 0 15,-2-4 0-15,-5 1 0 0,1-4 1 16,-15 3 1-16,-2 10 1 16,-5 13 0-16,-3 15 0 15,-7 9 0-15,-4 20 0 16,1 8 0-16,-4 23 0 16,0 9-1-16,0 22 1 15,3 10 0-15,0 21 0 16,11 7 0-16,-7-7 1 15,7 10 0-15,0-10 0 16,7-18-2-16,-7-7 1 16,4-12-5-16,3-10 0 0,-7-6-5 15,0-9 0-15,0-7-3 16,0-9 0-16</inkml:trace>
  <inkml:trace contextRef="#ctx0" brushRef="#br0" timeOffset="53208.01">8149 7977 39 0,'14'35'19'0,"25"-26"-15"15,-32-9 37-15,7 0-39 16,4-3 1-16,10-7 0 16,11 1 0-16,3-7-6 15,1 7 1-15,-5 3-4 16,-9 3 1-16,-5-4-9 15,-10 4 0-15</inkml:trace>
  <inkml:trace contextRef="#ctx0" brushRef="#br0" timeOffset="53569.23">8495 8131 47 0,'21'25'23'0,"4"-22"-23"0,-18-9 38 15,7-1-37-15,11-5 0 16,-8-1 0-16,4 1 0 16,1-4-2-16,-12 0 0 0,1-2 0 15,-4-7 1-15,-11 6-2 16,-3-3 0-16,-3 0-1 16,-4 6 0-16,3 4 0 15,0 12 1-15,1 3 0 16,3 9 0-16,0 10 1 15,3 6 1-15,4 10 1 16,4-3 0-16,3-4 0 16,3 0 1-16,4-6-1 15,8 0 0 1,-1-12-1-16,7-13 0 0,-3-9-3 16,10-10 0-16,-3-6-8 15,3-16 0-15,7-9-1 16,-10-10 0-16</inkml:trace>
  <inkml:trace contextRef="#ctx0" brushRef="#br0" timeOffset="53957.43">9109 7419 41 0,'3'56'20'0,"-3"7"-24"0,7-38 40 16,-3 16-36-16,-1 3 1 15,-3 12 4-15,0 7 0 16,0 3-4-16,0-7 0 16,4-8 3-16,-1-14 0 15,1-5-1-15,-4-10 0 16,-11-10-2 0,-6-9 0-16,-8-3-2 15,-7-6 0-15,-7-7 0 16,1 4 0-16,-1 9 0 15,0 3 0-15,11 13 0 16,7 3 1-16,7 12 0 16,10 10 0-16,8-4 1 15,10 1 0-15,7-4 2 16,11-2 0-16,10-13-1 16,0-10 0-16,1-6-3 15,6-3 1-15,-14-6-7 16,-3-3 0-16,-21-7-10 15,-8-3 1-15</inkml:trace>
  <inkml:trace contextRef="#ctx0" brushRef="#br0" timeOffset="54650.23">10418 7284 47 0,'-22'22'23'0,"8"19"-22"0,4-35 36 16,-4 10-37-16,-11 15 1 0,0 7 0 15,-3 9 0-15,-7 12-2 16,-4 20 1-16,0 2 0 15,7 13 1-15,15 13-1 16,10-10 0-16,14-3-3 16,10-15 1-16,8-23-7 15,3-18 0-15,11-19-5 16,0-10 1-16</inkml:trace>
  <inkml:trace contextRef="#ctx0" brushRef="#br0" timeOffset="54920.74">10749 7510 43 0,'-3'37'21'0,"3"23"-28"0,-4-32 38 16,-3 7-31-16,-4 15 0 16,-3 10 0-16,0 9 1 15,4 6-2-15,3 3 1 16,0-9-4-16,-1-16 0 0,1-12-7 16,-3-25 0-16</inkml:trace>
  <inkml:trace contextRef="#ctx0" brushRef="#br0" timeOffset="55415.62">10266 8143 41 0,'3'10'20'0,"22"5"-12"16,-14-15 34-16,3-3-41 15,10-6 1-15,12-7 0 16,17-12 1-16,14-7-4 15,0-8 0-15,10-5 2 16,1-5 0-16,-15 9-1 16,-10-3 0-16,-10 3-1 15,-8 4 0-15,-10 2 0 16,-8 13 1-16,-3 6-2 0,-3 13 1 16,-4 15-2-16,-7 10 1 15,-3 15-1-15,-5 14 0 16,1-11 0-16,-3 1 0 15,-1-4 1-15,4-5 1 16,4-4 1-16,-1-10 0 16,4-5 0-16,7-7 0 15,4-3 0-15,-1-10 0 16,-3 4 0-16,0 6 0 16,1 0 0-16,-1 0 1 15,3 0-1-15,4 3 1 0,0 10 1 16,4 6 0-16,0 6 0 15,-1 3 1-15,1 0-1 16,0 0 0-16,-1 4 0 16,-3 2 0-16,4-9-4 15,-4-6 0-15,4-16-8 16,-1-12 1-16,1-10-5 16,-7-6 0-16</inkml:trace>
  <inkml:trace contextRef="#ctx0" brushRef="#br0" timeOffset="55729.71">11359 8134 38 0,'15'28'19'0,"-12"7"-18"15,1-29 31-15,-4-6-30 0,0 3 0 16,0-3 2-16,-4-6 0 15,1-4-5-15,-1-5 1 16,1-4 3-16,-5-3 0 16,5-3-1-16,-1 3 1 15,4-10-1-15,7 7 0 16,4 7-1-16,3 2 1 16,4 3-1-16,6 7 1 0,1 3-2 15,0 6 1-15,-4 0-5 16,0 0 1-16,0 0-7 15,1 1 1-15,-1-4-7 16,-4-10 1 0</inkml:trace>
  <inkml:trace contextRef="#ctx0" brushRef="#br0" timeOffset="55971.91">11666 8040 39 0,'7'41'19'0,"11"-7"-12"15,-11-21 32-15,4 2-39 16,-1-2 0-16,1 3 0 16,-1-4 0-16,5-6 1 15,2-3 1-15,1-3 0 16,-1-9 0-16,-2-3 0 0,-5-7 1 16,1-3-1-16,-4-10 1 15,0 1-4-15,0-7 1 16,-4 1-7-16,1-4 0 15,-4 0-9-15,-11 0 1 16</inkml:trace>
  <inkml:trace contextRef="#ctx0" brushRef="#br0" timeOffset="56501.95">12982 8018 45 0,'0'47'22'0,"0"-25"-18"0,0-13 34 0,-3 4-37 15,3 2 0 1,0 7-3-16,0-6 1 0,0 3-7 15,0-13 0-15,0-12-6 16,-4-10 1-16</inkml:trace>
  <inkml:trace contextRef="#ctx0" brushRef="#br0" timeOffset="56645.03">12887 7792 23 0,'21'19'11'0,"0"-3"-4"16,-10-7 10-16,-1 0-19 16,5 4 0-16,2-4-12 15,4 4 0-15,8-7 15 16,-1-3 0-16</inkml:trace>
  <inkml:trace contextRef="#ctx0" brushRef="#br0" timeOffset="57125.4">13212 8077 36 0,'10'10'18'0,"1"-13"-25"0,-4-4 39 16,0 1-33-16,3-3 1 16,1-1 0-16,3-2 0 15,0-4-1-15,0 4 1 16,0 2 0-1,-3 4 0-15,0 6 0 16,-4 0 0-16,3 9 0 16,-3 1 0-16,0-1 0 15,0 1 0-15,0-1 0 16,1-3 0-16,2-3-1 16,-3 0 1-16,7-3 0 15,-3 0 0-15,-1-3-1 16,-3 0 0-16,1-3 1 15,2-3 0-15,-3 2-1 16,4-2 1-16,-1-1-1 16,-3-2 0-16,0 2 1 15,1 4 1-15,2 3-1 16,4 9 1-16,-3-3 1 16,6 7 0-16,-2-1 0 0,2 7 0 15,1 3-1-15,-1-4 1 16,1-2-2-16,3 0 1 15,0-4-1-15,1-3 0 16,-1-6-5-16,3-3 1 16,1-3-6-16,3-7 0 15</inkml:trace>
  <inkml:trace contextRef="#ctx0" brushRef="#br0" timeOffset="57530.8">14048 8353 39 0,'-4'79'19'0,"-3"-17"-18"0,4-46 33 0,-1 0-34 16,0-4 1-16,1-5 2 16,-1-10 1-16,1-7-4 15,-1-2 0-15,1-17 2 16,-1-5 1-16,-3-10-2 15,-3-9 0-15,-4-7-1 16,3 0 0-16,7-2-1 16,1 8 1-16,6 7-1 15,12 0 1-15,6 13 1 16,-4 12 0-16,5 9 0 16,2 7 0-16,-3 3 0 15,1 3 1-15,-5 3-2 16,-3 10 1-16,-7-1-2 0,-7 4 1 15,-7 3-1-15,0 6 0 16,-3-10 0-16,-4-2 0 16,-4 0-2-16,-3-7 0 15,0-3-4-15,3-9 1 32,7-4-8-32,4-12 1 0</inkml:trace>
  <inkml:trace contextRef="#ctx0" brushRef="#br0" timeOffset="57787.56">14242 7174 44 0,'10'41'22'0,"8"16"-21"0,-15-36 38 0,1 8-38 15,-4 8 1-15,0 10 1 16,3 13 0-16,-3 6-3 15,4 3 0-15,-4 3 2 16,0-16 0-16,-4-2-2 16,4-10 0-16,0-4-4 15,4-11 0-15,0-4-7 16,3-10 1-16,0-8-5 16,3-7 1-16</inkml:trace>
  <inkml:trace contextRef="#ctx0" brushRef="#br0" timeOffset="58342.58">14467 7918 45 0,'0'37'22'0,"-3"7"-21"0,3-35 40 16,0 4-40-16,-4 0 0 15,4 2-1-15,0-5 0 16,0-7-2-16,0-3 0 0,0-7-3 15,0-2 0 1,0-13-6-16,-3 6 0 16,-4-6-2-16,-4-9 1 0,1-3 1 15,-4-1 1-15,3 7 2 16,7 9 0-16,8 3 6 16,3 4 0-16,7 9 2 15,0 6 1-15,4 6 3 16,3 4 0-16,0-1 2 15,0 1 0-15,1-1-1 16,-1 1 0-16,-7-4-4 16,7 1 0-16,4-7-4 15,6 6 0-15,5-5 2 16,-5-4 1-16,-6-4 2 16,-4 1 0-16,-3 0 6 15,-7 0 0-15,-1 3 2 16,1 0 0-16,-8 0-4 15,-3 3 1-15,-7 0-4 0,-3 4 1 16,-5-1-3-16,-2 0 0 16,3-3-1-16,-4 3 1 15,4 7-1-15,0 3 0 16,7 2 1-16,3 1 1 16,4 0-2-16,7 3 0 15,4-6-3-15,7-7 1 16,3-3-6-16,3-2 1 15,-2-1-7-15,-1-13 1 16</inkml:trace>
  <inkml:trace contextRef="#ctx0" brushRef="#br0" timeOffset="58867.09">15007 7961 38 0,'4'25'19'0,"-4"19"-20"0,0-31 33 0,0-4-32 16,0 1 0-16,0-1-1 16,0-6 0-16,0 0 1 15,0-6 0-15,-4-3-2 16,4-3 0-16,-3-10-3 16,-1-3 0-16,1 3-1 15,-1-6 0-15,1-3 0 16,-1-7 0-16,4 7 1 0,4-10 0 15,3-2 1-15,3-4 1 16,1-6 1-16,6-1 1 16,5-5-1-16,6 3 0 15,-7-1 5-15,4 4 1 16,6 0 0-16,-2 9 0 16,-8 13 0-16,-4 0 1 15,1 6-5-15,-4 3 1 16,-3 3-8-16,-1 4 0 15,-3 5 0-15,0 1 0 16,-7 6 2-16,0 10 1 16,-3 12 7-16,-1 6 0 0,-3 13 4 15,0 12 1-15,0 3 0 16,4 16 1 0,3 10-2-1,3 9 0-15,4 12-3 0,4-2 0 16,3-7-2 15,0-16 1-31,0-28-6 16,0-21 1-16,0-23-5 0,-3-16 1 0,-4-11-4 0,-10-14 1 0</inkml:trace>
  <inkml:trace contextRef="#ctx0" brushRef="#br0" timeOffset="59062.98">15071 7717 56 0,'35'41'28'0,"14"-32"-35"0,-38-9 60 0,14 0-52 16,17-3 0-16,7-3-1 0,11-1 0 15,-3 1-6-15,-8 3 0 16,-7 6-10-16,-6-3 0 16</inkml:trace>
  <inkml:trace contextRef="#ctx0" brushRef="#br0" timeOffset="59782.54">16824 7341 44 0,'-11'40'22'0,"-3"23"-19"0,7-44 28 0,4 9-30 16,-1 19 0-16,4 6 1 16,7 13 1-16,0-3-3 15,0-3 0-15,0-13 2 16,0-13 0-16,-7-6 0 15,0-9 0-15,-3-13-1 16,-4 1 0-16,-4-7-2 16,-6-7 0-16,-8-5-2 15,0-4 1-15,-6 4-2 16,-1 2 1 0,0 4 0-16,4 9 0 0,3 6 1 31,4 7 1-16,7-3 2-15,7 2 1 0,7 7 1 0,7 0 1 0,10 3 0 16,15-6 0-16,3 0-1 16,4-6 1-16,-3-1-5 0,-5-3 1 15,1-5-9-15,3-1 0 16,4-13-7-16,0-15 1 16</inkml:trace>
  <inkml:trace contextRef="#ctx0" brushRef="#br0" timeOffset="59981.43">17089 7836 53 0,'-39'113'26'0,"56"-85"-30"0,-10-15 47 0,1-1-43 16,-1-2 0-16,-4-1-5 15,1-6 0-15,-4-3 2 16,0-12 0-16,0-1-11 15,-4-12 0-15,-3-13-1 16,-4-6 1-16</inkml:trace>
  <inkml:trace contextRef="#ctx0" brushRef="#br0" timeOffset="60105.36">16891 7519 22 0,'0'3'11'0,"39"26"-13"15,-25-23 18-15,7 10-17 16,4 2 1-16,3 1-9 15,4 0 1-15,10-6 7 16,-3-4 0-16</inkml:trace>
  <inkml:trace contextRef="#ctx0" brushRef="#br0" timeOffset="60398.71">17501 7908 48 0,'18'35'24'0,"-7"-35"-33"0,-11 0 54 0,0-7-46 0,0-11 1 0,-8-11-1 0,-6-15 1 0,-3-9 0 16,-4-13 0 0,-1-6 0-16,-2 0 1 0,3-6-1 15,3 9 1-15,7 0 1 16,8 12 0-16,6 4 0 15,4 12 0-15,11 10-2 16,7 15 0-16,6 19-3 16,-2 3 1-16,-5 13-10 15,-6 6 0-15,-4 4-3 16,-14-4 1-16</inkml:trace>
  <inkml:trace contextRef="#ctx0" brushRef="#br0" timeOffset="60584.6">17350 7648 49 0,'-4'6'24'0,"15"0"-21"16,-4-6 47-16,0-3-48 0,7 3 1 15,7 3 0-15,14-3 0 16,4 0-5-16,0 4 0 16,0-1-2-16,-4-3 1 15,-3 0-12-15,-4 3 0 16,-7-9-2-16,-3 2 0 15</inkml:trace>
  <inkml:trace contextRef="#ctx0" brushRef="#br0" timeOffset="60894.6">17918 8084 42 0,'-7'22'21'0,"7"-29"-24"0,0 4 38 0,0-6-32 16,0-13 1-16,-4-3 2 15,0-19 0-15,-6-3-8 16,-4-22 0-16,-4-10 5 16,4-8 1-16,3 2-3 15,4-3 1-15,4 16-2 16,6 3 1-16,8 3 0 15,7 13 0-15,-1 12-1 16,1 16 1-16,3 19-3 16,4 6 1-16,-4 9-6 15,-3 13 0-15,-8 6-9 0,-3 1 1 16</inkml:trace>
  <inkml:trace contextRef="#ctx0" brushRef="#br0" timeOffset="61122.47">17713 7776 54 0,'11'13'27'0,"24"-13"-27"0,-21-3 45 0,7 0-44 16,7 0 1-16,-3-1 1 16,7 4 0-16,3 0-6 15,4 4 1-15,-7-1-5 16,-1 3 1-16,-2 0-11 15,-8-3 1-15</inkml:trace>
  <inkml:trace contextRef="#ctx0" brushRef="#br0" timeOffset="61304">18313 8071 60 0,'7'6'30'0,"-7"4"-36"16,0-10 51-16,0 0-47 15,0 0 1-15,0-6-4 0,3-1 0 16,1 1 0-16,-1-3 0 16,-3-7-11-16,0-9 0 15</inkml:trace>
  <inkml:trace contextRef="#ctx0" brushRef="#br0" timeOffset="61651.41">18493 6760 30 0,'0'63'15'0,"10"59"-8"0,1-93 17 0,10 21-23 16,11 0 0-16,3 13 3 15,0 3 1-15,1 3-6 16,-5 6 1-16,-6 9 2 15,-11 4 1-15,-14 6-2 16,-7 4 1-16,-14 2-3 16,-7-3 1-16,-4-9-5 15,0-16 1-15,7-16-8 16,4-12 1 15</inkml:trace>
  <inkml:trace contextRef="#ctx0" brushRef="#br0" timeOffset="61974.21">19124 8168 53 0,'11'19'26'0,"-1"-6"-39"0,-6-10 47 0,-4-3-52 15,-4-6 0-15,-6-7-7 16,3 1 0-16</inkml:trace>
  <inkml:trace contextRef="#ctx0" brushRef="#br0" timeOffset="78819.8">3069 9489 47 0,'-7'-16'23'0,"25"3"-13"0,-18 13 24 15,0 0-33-15,0 3 1 16,-7 4 0-16,3 5 0 15,-6 10-3-15,-8 0 0 16,-3 10 2-16,0 5 0 16,-4 1-1-16,4-1 1 15,7 1-1-15,-4-3 1 16,7-4-1-16,11-6 1 16,4 0 0-16,14 3 0 0,3-6 0 15,7-6 0-15,11 0-1 16,0-1 1-16,3-2-1 15,-3-1 1 1,-8-2-2-16,-9-1 1 16,-15 7-2-16,-4-4 1 0,-24 23-1 15,0-4 1 17,-11 1-3-32,-14 5 0 31,4-2-3-31,3-7 1 0,7-3-4 15,11-6 1-15,4 0-6 0,10-13 0 0</inkml:trace>
  <inkml:trace contextRef="#ctx0" brushRef="#br0" timeOffset="79125.2">3478 9291 36 0,'11'0'18'0,"0"22"-18"0,-11-10 31 16,-7 10-30-16,-4 10 1 15,-3 15 0-15,3 3 1 16,-6 16-3-16,-1 3 1 16,7 9 2-16,1 4 0 15,-4 6-1-15,0-16 1 0,-1-6-3 31,5-16 1-31,-1-13-6 16,4-21 1-16,7-13-5 0,-7-19 0 0,4-12-5 16,3-6 1-1</inkml:trace>
  <inkml:trace contextRef="#ctx0" brushRef="#br0" timeOffset="79324.09">3182 9736 49 0,'18'3'24'0,"21"1"-23"16,-25-1 47-16,10-3-46 16,12 0 0-16,9 0-1 15,8 0 0-15,-7 3-5 16,-14 0 1-16,0 3-8 0,-4 0 1 16,-7 1-6-16,-10-1 0 31</inkml:trace>
  <inkml:trace contextRef="#ctx0" brushRef="#br0" timeOffset="79690.88">3570 10062 46 0,'21'25'23'0,"-3"-12"-20"0,-18-13 41 0,11 0-42 0,6-3 0 0,-3-3 0 16,4-1 0-16,0-2-3 16,-8-7 0-16,4 1 1 15,0-1 1-15,-10-9-2 16,-4-3 0-16,-4 6-1 16,-3 3 0-16,0 6 0 15,-3 10 0-15,-4 9 0 16,3 7 0-16,0 9 1 15,4 6 1-15,7 3 0 16,-10 1 1-16,3-4-1 31,7-3 1-31,7 3 0 0,-7-9 0 16,17-9-3 0,5-10 0-16,-1 0-5 15,-4-7 1 1,5-5-8-16,-12-10 0 0</inkml:trace>
  <inkml:trace contextRef="#ctx0" brushRef="#br0" timeOffset="80126.75">3898 10222 41 0,'0'47'20'0,"18"13"-20"0,-18-44 32 0,3-1-31 0,-3 4 1 0,0-3-2 16,0-4 1-16,0-9-1 16,0-9 1-16,0-13 1 15,-3-12 0-15,3-10-1 16,0 4 1-16,0-10-1 15,0 0 0-15,3 3-2 16,4-3 0-16,4 3-1 31,7 6 1-31,3 7 0 0,0 3 0 0,11 12 1 16,3 0 0 15,-3 4 0-15,0 12 1-16,-1 3-2 0,-6 9 1 0,-11 4-1 0,-7 6 1 0,-7 6-2 0,-7 0 0 15,4 1-3-15,-15-4 1 16,0-3-7 0,4-7 0-16,-7-8-1 0,3-11 1 15</inkml:trace>
  <inkml:trace contextRef="#ctx0" brushRef="#br0" timeOffset="80576.5">2632 10467 45 0,'21'-3'22'0,"49"12"-19"0,-31-9 47 16,28 0-46-16,14-3 1 16,39-6 1-16,18-10 1 15,24-3-10 1,15 0 0-16,-22-3 4 0,-11 6 1 16,-34 6-7-16,-25 4 1 15,-22 3-13-15,-21 3 1 16,-35 0-2-1,-14 3 1-15</inkml:trace>
  <inkml:trace contextRef="#ctx0" brushRef="#br0" timeOffset="92303.56">4413 9670 30 0,'0'0'15'0,"11"4"-8"16,-1-4 16-16,-6 3-23 16,3 3 1-16,0 3-1 15,4-2 1-15,-8-1-2 16,4 0 0-16,-7-6-1 16,0 0 0-16,-7-6-7 15,4 0 0-15</inkml:trace>
  <inkml:trace contextRef="#ctx0" brushRef="#br0" timeOffset="92965.62">4406 10040 38 0,'-3'10'19'0,"6"-4"-19"0,-3-6 32 0,0 0-32 16,0 0 1-16,0 0-1 15,0-6 1-15,7 0-4 16,-7-1 1-16,0 1-9 15,0 0 0-15</inkml:trace>
  <inkml:trace contextRef="#ctx0" brushRef="#br0" timeOffset="96131.85">6149 9824 38 0,'7'22'19'0,"4"19"-10"16,-11-26 19-16,-7 1-25 15,3 12 1-15,-3 13 0 16,0-3 0-16,0 9-6 15,0-3 0-15,0 0 0 16,3-13 1-16,-3-6-11 16,7-6 1-16,11-13-3 15,-1-15 1-15</inkml:trace>
  <inkml:trace contextRef="#ctx0" brushRef="#br0" timeOffset="96581.07">6544 9702 58 0,'25'0'29'0,"-18"-10"-42"0,-4 7 61 16,-3-3-48-16,-3-7 1 0,-8 1-1 15,-6 2 1-15,-12 4-2 16,-2-3 1-16,-12 3 0 16,-17 9 1-16,-7 6-3 15,-7 13 0-15,0 3-3 16,4 6 0-16,10 10-4 16,10 9 1-16,8 23-6 15,0 5 1-15,13 10 1 16,19 15 1-16,10-9 7 15,21-6 1-15,18-16 7 16,24-15 0-16,22-23 9 16,7-24 0-16,6-17 1 15,1-18 0-15,0-12-5 16,-14-10 0-16,-15-4-4 16,-13-8 0-16,-19-4-6 15,-16-9 1-15,-30-6-6 16,-9 2 1-16,-8-5-12 0,-17 12 1 15</inkml:trace>
  <inkml:trace contextRef="#ctx0" brushRef="#br0" timeOffset="97165.58">7430 9790 43 0,'-4'22'21'0,"0"31"-12"0,1-31 30 15,-1 6-36-15,1 13 0 16,-8 3 1-16,1 9 1 15,3 7-7-15,3 2 0 0,1-8 3 16,3-4 1-16,0-16-6 16,0-9 0-16,0-12-3 15,3-16 1-15,1-19-6 16,-1-13 0-16,-3-18-3 16,-7-16 0-16</inkml:trace>
  <inkml:trace contextRef="#ctx0" brushRef="#br0" timeOffset="97452.06">7207 9561 39 0,'11'31'19'0,"28"-12"-18"16,-25-16 35-16,7 10-35 15,7 2 0-15,4 4 3 16,7 0 0-16,21 3-4 0,0 6 0 15,10 6 3-15,-6 1 0 16,-4 3-2-16,-11-7 1 16,-14-3-2-16,-17 7 0 15,-14 5-3-15,-15 4 0 16,-10-3-2-16,-15 9 0 16,-2 4-4-16,-12-4 1 15,15-3-5-15,-4-6 1 16,-3-10 0-16,7-12 1 15</inkml:trace>
  <inkml:trace contextRef="#ctx0" brushRef="#br0" timeOffset="97856.65">7938 10417 41 0,'7'53'20'0,"-4"-18"-28"16,-3-32 45-16,0 0-35 15,0 0 1-15,0-3 1 16,0-6 1-16,0-10-7 15,0-3 1-15,-3-3 3 0,-1-3 0 16,1-6-1-16,3-4 0 16,0 1-1-16,0 2 1 15,3 7-1-15,4 3 1 16,4 4 1-16,3 2 0 16,0 3 0-16,7 7 0 15,4 3-1-15,-1-3 0 16,-2 3-4-16,-5 6 1 15,1 6-8-15,-4 4 0 16,-3 2-6-16,-1-2 1 16</inkml:trace>
  <inkml:trace contextRef="#ctx0" brushRef="#br0" timeOffset="98277.83">8527 10288 45 0,'10'6'22'0,"-10"-2"-24"15,0-4 40-15,0-4-38 16,-10-2 1-16,-12 6 0 16,-2 0 0-16,-1 3-2 15,-3 4 1-15,-4 2 1 16,7 4 0-16,4 2-1 15,4 1 1-15,-1 0-1 0,11-4 0 16,-4 1-1-16,11-4 1 16,11-3-1-16,0-6 0 15,6-3-1-15,4 0 0 16,-7 0 1-16,4 0 0 16,3 0-1-16,-7 3 1 15,0 0 1-15,1 0 0 16,-1 3 0-16,-4 0 1 15,-3 6-1-15,4 1 0 16,-1 5 0-16,1-2 1 0,0 3-2 16,-1-1 1-16,-3-2-6 15,0-4 0-15,0-6-6 16,0-12 0-16</inkml:trace>
  <inkml:trace contextRef="#ctx0" brushRef="#br0" timeOffset="98592.99">8696 10285 47 0,'14'28'23'0,"14"7"-28"15,-17-23 40-15,-4 10-35 16,4 3 0-16,-1 7-1 16,-3-10 1-16,0-4 0 15,0-2 0-15,0-3-1 16,4-7 0-16,3 0 1 15,-3-9 0-15,-1-3 1 16,4-7 1-16,-7-2 0 0,4 2 0 16,3 4 1-16,4 2 0 15,-1 1 0-15,1 3 0 16,7-3-3-16,-8-1 1 16,8 1-1-16,0-6 1 31,6-7-5-31,-2-3 1 15,-5-6-12-15,-6-10 1 16</inkml:trace>
  <inkml:trace contextRef="#ctx0" brushRef="#br0" timeOffset="99227.77">10601 10109 47 0,'0'38'23'0,"-32"-16"-22"0,18-22 33 15,-4 9-34-15,1 4 1 16,-8 3 0-16,4 2 1 16,0 1-2-16,0 3 0 15,3 0 1-15,7 0 1 0,8-3-1 16,6-7 1-16,12-2-2 16,-1-7 0-16,3-6-1 15,1-3 1-15,0-7-1 16,-1-6 0-16,1 0-2 15,-1-6 1-15,5 7 0 16,-1-1 0-16,0 3 1 16,4 0 0-1,-1 4 1 1,1 6 1-16,0 6 1 0,-4 3 1 0,0 12-1 16,4 7 1-16,3 7-1 15,7 2 0 1,4 0-3-16,-4 4 1 0,8-7-10 15,-1-12 1-15,0-19-6 16,-6-10 0-16</inkml:trace>
  <inkml:trace contextRef="#ctx0" brushRef="#br0" timeOffset="99778.2">12397 10404 55 0,'0'138'27'0,"0"-56"-36"16,0-60 50-16,-4-7-39 16,1-2 0-16,-1-1 0 15,1 1 1-15,-5-13-4 16,1-16 1-16,0-12 1 15,0-19 1-15,-3-16-1 16,3-9 0-16,0 0-2 0,3-3 1 16,1 0-1-16,3 2 0 15,7-2-1-15,3 9 0 16,8 10 0-16,3 9 0 16,7 15 1-16,11 14 1 15,-4 8 1-15,-3 17 0 16,-7 14 0-16,-11 11 1 31,-14 12-1-15,-11 3 1-16,-6 3-4 0,-5-3 1 0,1-3-6 15,4-10 1-15,3-2-5 0,3-7 1 16,7-10-5-16,11-15 0 0</inkml:trace>
  <inkml:trace contextRef="#ctx0" brushRef="#br0" timeOffset="100333.6">12866 8397 48 0</inkml:trace>
  <inkml:trace contextRef="#ctx0" brushRef="#br0" timeOffset="101461.07">12894 10094 38 0,'0'6'19'0,"-3"10"-12"0,-1-10 20 0,0 7-24 16,-3-4 1-16,0 3 1 16,-3 4 0-16,3 6-7 15,0-3 0-15,0-3-1 16,3-4 1-16,4 1-11 15,7-13 0-15</inkml:trace>
  <inkml:trace contextRef="#ctx0" brushRef="#br0" timeOffset="101654.97">12880 9871 43 0,'14'22'21'0,"21"-6"-22"0,-24-10 32 32,7 7-32-32,-1-4 0 15,1 4-11-15,3-4 0 16,-3 3 7 0,-4-2 0-16</inkml:trace>
  <inkml:trace contextRef="#ctx0" brushRef="#br0" timeOffset="101940.34">13395 10163 46 0,'7'9'23'0,"-10"-12"-29"0,-1 0 41 0,-3 0-36 15,-7 0 1-15,-4 3-1 16,-7 0 1-16,1 3 0 15,-4 0 0-15,-1 0 0 16,1 10 0-16,0 12 1 16,10 3 1-16,8 6 0 15,10 7 0-15,7-3-1 16,7-1 1-16,11-5-3 16,13-10 0-16,5-19-3 0,3-9 0 15,-4-13-10-15,0-9 0 16</inkml:trace>
  <inkml:trace contextRef="#ctx0" brushRef="#br0" timeOffset="102164.21">13624 9225 53 0,'14'31'26'0,"-10"42"-32"0,-4-48 46 0,-4 19-40 0,-3 6 0 0,0 19-1 16,0 12 1-16,-3 13 0 16,3 10 0-16,0-7-1 15,-4-12 1-15,7-16-6 32,-3-13 1-32,0-9-9 0,4-28 1 0</inkml:trace>
  <inkml:trace contextRef="#ctx0" brushRef="#br0" timeOffset="102362.1">13413 9931 55 0,'28'22'27'0,"7"-16"-29"0,-21-9 47 15,0 3-45-15,15 0 0 16,13-3-2-16,7-4 1 15,8 11-4-15,-1 2 0 16,-6 0-11-16,-8-3 1 16</inkml:trace>
  <inkml:trace contextRef="#ctx0" brushRef="#br0" timeOffset="102811.17">13945 10188 48 0,'7'16'24'0,"-7"15"-23"0,0-22 36 16,0 7-36-16,4 3 0 15,-1-4 1-15,1 4 0 16,3 0-3-16,4 0 1 16,-1-7 2-16,4-8 0 15,0-11 0-15,1-12 0 16,-5-9-1-16,1 0 0 16,-1-6-5-16,1-4 0 15,3-3-12-15,-3-3 1 16</inkml:trace>
  <inkml:trace contextRef="#ctx0" brushRef="#br0" timeOffset="103230.73">14189 10269 46 0,'0'41'23'0,"3"-25"-16"0,1-13 31 0,-4-3-36 16,10 3 1-16,1-3 1 16,3-6 1-16,4-4-6 15,-1-2 0-15,5-1 4 16,-1-2 0-16,0-1-2 16,0-3 1-16,-3 7-2 15,3-4 0-15,-4-3-1 16,1-6 0-16,-7-3-1 15,-8 0 0-15,-3 6-1 0,-3 3 1 16,-4 3-1-16,-7 7 1 16,3 9 0-16,-3 9 0 15,0 10 2-15,3 0 0 16,1 9 0-16,2 10 0 16,5-1 0-16,3 4 0 15,0 0 0 1,7-7 1-16,4 1-2 15,-1-7 0-15,4-12-4 0,0-7 1 16,-3-6-10-16,-4-9 0 0</inkml:trace>
  <inkml:trace contextRef="#ctx0" brushRef="#br0" timeOffset="104042.57">14270 10401 35 0,'0'0'17'0,"-7"-6"-12"0,10 0 20 0,-6-4-22 0,-4-9 1 0,0-6 0 0,-4-9 0 16,-7 2-6-16,1-2 0 15,3-1 4-15,3 4 0 16,4 0-1-16,4 2 0 16,6 7 0-16,8 4 1 0,6 2-1 15,4 7 1-15,8 5-5 16,-1 8 0-16,-3 2-10 16,-4 0 1-16</inkml:trace>
  <inkml:trace contextRef="#ctx0" brushRef="#br0" timeOffset="105528.14">15737 10062 44 0,'4'16'22'0,"-4"12"-19"0,0-18 33 0,0 2-35 15,0 4 1-15,0 6 0 16,3 3 1-16,5 0-4 15,-1-3 0-15,-4-3 3 16,1-4 1-16,6-5-3 0,4-10 1 16,0 0-1-16,1-3 0 15,-1 0-1-15,0 3 0 16,-4 3-1 0,1 6 0-16,-4 4 0 0,4 2 1 15,-1 1 0-15,4 0 1 16,4-4 0-16,0-2 1 15,3-4 0-15,3-9 0 16,1-3 2-16,0-4 0 16,0 1-1-16,-4-1 0 15,0 1-5-15,4 0 0 16,-4-4-12-16,-7-3 0 0</inkml:trace>
  <inkml:trace contextRef="#ctx0" brushRef="#br0" timeOffset="105749.01">16327 10225 47 0,'-7'57'23'0,"-1"-1"-22"0,5-43 32 0,3-1-35 16,-4 1 0-16,1 3-5 15,-1-7 1-15,4-3 1 16,0-6 1-16,-3-6-9 16,-8-6 0-16</inkml:trace>
  <inkml:trace contextRef="#ctx0" brushRef="#br0" timeOffset="105946.49">16097 9940 33 0,'14'22'16'0,"29"-3"-15"0,-29-19 27 16,3-3-27-16,5 3 1 15,-5-10-1-15,8 1 1 16,7-4-5-16,10-9 1 0,7-6-4 16,8-9 0-16,3-20-4 15,-11 7 0-15</inkml:trace>
  <inkml:trace contextRef="#ctx0" brushRef="#br0" timeOffset="106474.95">16782 9062 27 0,'10'38'13'0,"-10"56"-14"0,4-53 22 0,-1 12-19 0,-6 16 1 0,-8 28 2 0,1 25 1 0,-5 4-8 16,-2-7 1 0,-1 0 3-16,1-9 1 0,-1-10-2 15,4-21 0-15,3-23-5 0,4-18 1 16,4-23-1-16,-1-15 1 16,4-12-2-16,0-16 1 15,-3-4 0-15,-4-12 0 16,-1-6 4-1,1-9 0-15,4-4 0 0,3 6 0 16,3 7 0 0,4 6 1-16,4 10 0 0,3 9 0 15,4 6 0-15,-1 19 1 16,5 12 1-16,-1 7 0 0,-4 10 0 16,1-1 0-16,-4 0-1 15,0 3 1 1,-3 1-1-1,-1-4 0-15,-2-3-2 0,-1-3 0 0,0-6 1 16,0-1 1-16,0-5 0 16,3 2 0-16,4-5 0 15,4-1 1-15,3 3 1 16,4-3 0-16,-4-2-1 16,0 2 0-1,0 0-1-15,1-3 1 0,2 4-2 16,1-4 0-16,3 0-7 15,-3-3 0-15,0-6-8 16,-11 2 1-16</inkml:trace>
  <inkml:trace contextRef="#ctx0" brushRef="#br0" timeOffset="107764.21">18496 9592 40 0,'0'28'20'0,"-14"29"-15"0,11-35 29 15,-5 81-32-15,-2 13 0 16,3 0 0-16,0 0 0 16,0-22-7-16,-4-18 1 15,4-20-8-15,7-18 0 16</inkml:trace>
  <inkml:trace contextRef="#ctx0" brushRef="#br0" timeOffset="108275.59">18824 10323 29 0,'0'-7'14'0,"0"1"1"16,0 6 12-16,0 0-22 15,0-3 1-15,-3 0 1 16,-4 3 0-16,-7 0-10 16,-1 0 0-16,-2 3 6 15,-1 3 1-15,-3 4-4 0,0-1 1 16,0 4-2-16,3 2 0 15,4 4-3-15,0 6 1 16,7-3-1-16,3 0 0 16,8-6-1-16,6-1 0 15,1-8 1-15,-1-4 0 16,5-9 2 15,-5-4 0-31,4-2 1 0,0-4 1 16,1 0 0-16,-1 4 0 0,0 5 1 15,0 7 0-15,0 7 0 0,-3 12 0 0,-4 3 0 16,0-1 1-16,0 1-1 16,0 0 0-16,0 0-3 15,3-3 0-15,1-6-8 16,0-4 1 15</inkml:trace>
  <inkml:trace contextRef="#ctx0" brushRef="#br0" timeOffset="108561.43">19071 9749 48 0,'0'53'24'0,"-10"66"-33"0,6-87 42 16,1 12-34-16,3 12 1 16,-4 7 0-16,4 9 1 15,-4-3-2-15,1-10 1 16,-1-12-4-16,1-12 1 31,-1-13-6-31,1-13 0 16,-1-18-3-16,1-7 0 0</inkml:trace>
  <inkml:trace contextRef="#ctx0" brushRef="#br0" timeOffset="108824.9">19011 10285 35 0,'18'9'17'0,"17"13"-12"0,-21-18 32 0,4 2-35 16,0 0 1-16,3 7-1 15,-7-1 1-15,-7 4-4 16,-7 6 0-16,-11 9 2 16,-6-6 1-16,-1 0-2 15,0-3 0-15,-3-6-4 16,0-4 1-16,3 1-10 16,4-4 1-16,4-5-1 15,3-8 0-15</inkml:trace>
  <inkml:trace contextRef="#ctx0" brushRef="#br0" timeOffset="109191.76">19258 10530 38 0,'-3'25'19'0,"10"-35"-18"0,-4 10 37 0,8 0-35 0,-1-3 0 16,8-6 1-16,3-4 0 0,-3 1-5 15,3-7 0-15,-3 0 3 16,-4-3 0-16,0 3-2 16,-4-3 0-16,-6 0-3 15,-4 4 1-15,-7 5-2 16,-4 4 0-16,-3 5 0 15,0 8 0-15,0-1 0 16,0 9 0-16,0 10 3 16,0 10 0-16,7-4 1 15,0 0 0-15,3 0 0 16,8 0 0-16,6 1-1 16,4-7 1-1,7-7-5 1,4-8 1-16,3-7-7 15,4-10 1-15</inkml:trace>
  <inkml:trace contextRef="#ctx0" brushRef="#br0" timeOffset="109491.72">19660 9714 45 0,'4'38'22'0,"-11"15"-27"0,7-28 41 16,-4 10-35-16,-3 15 1 0,0 6 0 16,-3 13 1-16,3 7-4 15,3 8 1-15,-3-5 1 16,0-7 1-16,0-13-4 15,0-8 1-15,3-17-7 16,1-15 0-16,3-10-6 16,3-6 1-16</inkml:trace>
  <inkml:trace contextRef="#ctx0" brushRef="#br0" timeOffset="109836.57">19988 10323 31 0,'-3'3'15'0,"-29"-9"-19"0,22 6 22 15,-8-4-17-15,0 1 1 16,1 3-2-16,-1 0 0 15,0 3-1-15,4 1 1 0,0-1 1 16,7 0 0-16,7 0 0 16,4 3 1-16,6 7 2 15,8 2 0-15,7 4 0 16,-1 6 1-16,1 4-2 16,0-7 1-16,-11-1-3 31,-14 11 1-31,-18 9-5 0,-17-4 0 0,-15-5-9 15,-3-10 0-15</inkml:trace>
  <inkml:trace contextRef="#ctx0" brushRef="#br0" timeOffset="110527.95">21138 9852 40 0,'-7'69'20'0,"-14"44"-15"0,18-85 30 0,-1 13-32 0,4 6 0 0,4-3 2 16,3-3 0-16,0-7-6 15,0-5 0-15,3-14 4 16,-2-8 0-16,-5-11-3 15,-3-5 1-15,-7-13-1 16,-7 0 0-16,-7-9-2 0,-4-10 1 16,-3 0-1-16,0 4 0 31,3 5 0-31,0 7 1 0,4 9-1 16,0 4 1-16,3 6 0 0,4 6 1 15,4 6 0-15,6 0 1 16,8 4 2-16,10-1 0 15,21 0 0-15,18 1 1 32,7-7-1-32,21 0 1 15,14-3-3-15,4-6 1 0,-11-7-8 0,-7 1 1 16,-21 2-12-16,-24 4 1 0</inkml:trace>
  <inkml:trace contextRef="#ctx0" brushRef="#br0" timeOffset="111118.9">22313 10432 46 0,'-3'41'23'0,"-1"3"-21"0,4-38 33 0,0 1-38 16,0-1 0-16,-3-3-10 15,3-3 0-15,-4-3 8 16,1-13 0-16</inkml:trace>
  <inkml:trace contextRef="#ctx0" brushRef="#br0" timeOffset="111283.58">22126 10025 35 0,'-3'9'17'0,"24"26"-10"0,-14-26 26 0,4 7-30 0,6 3 1 16,4-4-4-16,0 1 1 15,1 0-7-15,-1 6 0 16,-4 0-5-16,-6-7 0 16</inkml:trace>
  <inkml:trace contextRef="#ctx0" brushRef="#br0" timeOffset="111942.49">22595 10498 41 0,'0'50'20'0,"0"-31"-21"0,0-12 31 0,0 2-31 0,0-3 0 0,0-3 2 15,0-3 0-15,0 0-1 16,4-12 1-16,-1-1-1 16,5-2 1-16,-1-4-1 15,3-3 0-15,1 0-1 16,-1 0 0-16,4 0-1 15,1 3 0-15,2 3 0 16,1 7 1-16,-1 12-1 16,1 3 1-16,-4 23 0 15,0-7 0-15,-3 3 0 0,0 3 1 16,-4 3-2-16,0-2 0 16,3-8-7-16,-3-5 0 15,0-10 0-15,-7-2 0 16</inkml:trace>
  <inkml:trace contextRef="#ctx0" brushRef="#br0" timeOffset="112284.3">23075 10712 48 0,'0'-4'24'15,"-3"-71"-31"-15,-1 50 51 0,-3-25-43 16,-3-13 0-16,-5-12 1 16,-2-13 1-16,3-12-4 15,-4-1 0-15,7 4 2 31,4 9 1-31,7 16-1 0,7 3 0 16,4 13 0-16,7 15 0 0,-1 13 0 16,1 15 1-16,0 13-3 15,-1 13 0-15,1 12-5 0,-8 9 0 16,-3 13-10 0,-7 4 1-16</inkml:trace>
  <inkml:trace contextRef="#ctx0" brushRef="#br0" timeOffset="112486.84">22892 10341 43 0,'3'10'21'0,"33"2"-19"0,-19-8 30 16,4-1-31-16,8 6 1 15,-1 1-3-15,0 2 0 0,0 1-2 16,-3 2 1-16,0 1-9 15,-4-3 1-15,-4-10-3 16,1-10 0-16</inkml:trace>
  <inkml:trace contextRef="#ctx0" brushRef="#br0" timeOffset="112749.6">23439 10392 44 0,'0'15'22'0,"3"-8"-34"16,4-1 44-16,-14 3-32 16,0 1 0-16,-4 2 0 15,-6 4 0-15,-4 6-1 16,-4 6 0-16,0 3-3 0,8 1 0 16,6-7-1-16,11-6 0 15,7-4 1-15,11-5 1 16,3-10 2-16,0-6 0 15,-3-10 2-15,-1 0 1 16,1-3 0-16,-4-6 0 16,-3-6-9-1,-8 0 0-15</inkml:trace>
  <inkml:trace contextRef="#ctx0" brushRef="#br0" timeOffset="113020.31">23795 10668 43 0,'14'9'21'16,"-14"-9"-33"-16,0 0 38 0,-7 0-45 0,-11-6 0 0</inkml:trace>
  <inkml:trace contextRef="#ctx0" brushRef="#br0" timeOffset="121667.6">5898 11539 36 0,'15'0'18'0,"-1"3"-11"0,-4-6 18 0,-6 0-23 16,13 0 1-16,5 0 1 15,6 3 1-15,-3 0-6 16,3 0 0-16,0 3 3 15,0 0 1-15,-3 0-3 0,-7-3 1 16,-1 3-3-16,-10-3 1 16,-7 4-1-16,-3 2 0 15,-1 3 0-15,-13 4 1 16,-1 3 0-16,4-4 0 16,3 4 0-16,-10-1 1 15,0 1-1-15,3 3 1 16,8 3 0-16,-1 0 0 15,8-3 0-15,3-1 1 16,7-2 1-16,3-3 1 16,8-4-1-16,-4-6 1 0,11-3-3 15,-4 0 0 1,0-3-6 15,-3 0 0-31,-1-6-8 0,-6-4 1 0</inkml:trace>
  <inkml:trace contextRef="#ctx0" brushRef="#br0" timeOffset="122209.86">6396 11583 30 0,'25'-37'15'0,"-11"-14"-8"0,-14 39 20 0,3-4-25 0,-3-3 1 15,-3-6 2-15,-4-3 0 16,-4 6-7-16,4 3 1 15,-7 4 3-15,-14 5 0 16,-4 1-2-16,-17 3 1 16,3 6-3-16,-11 9 1 15,1 4-1-15,-4 5 0 0,7 4-1 16,7 0 0-16,4 3 0 16,3 7 0-16,4 5 0 15,10 1 0-15,4 9 0 16,14 9 1-16,7-5 1 15,10 2 1-15,18 3 1 16,15-5 1-16,24-11 3 16,7-8 0-1,4-17 1-15,3-15 1 0,3-15-2 16,-13-7 0-16,-1-10-2 16,-20-15 1-16,-18-9-5 15,-11-7 1-15,-21-3-8 16,-14-6 0-1,-11 3-6-15,-10 6 1 0</inkml:trace>
  <inkml:trace contextRef="#ctx0" brushRef="#br0" timeOffset="125080.31">7394 11668 44 0,'11'3'22'0,"-4"28"-27"0,-4-21 38 0,1 6-30 0,-1 5 0 16,1-2 0-16,-4 6 1 15,0 10-5-15,-4 6 0 16,4 9 3-16,0 13 0 16,-3-4-3-16,-1 1 1 15,1-4-3-15,3-12 0 16,-7-6-6-16,3-16 1 16,4-13-6-16,0-9 1 15</inkml:trace>
  <inkml:trace contextRef="#ctx0" brushRef="#br0" timeOffset="125407.02">7320 11624 39 0,'4'25'19'0,"3"-15"-17"16,-7-10 33-16,10 0-32 15,1 0 1-15,-1 0 0 16,8 0 0-16,3 0-6 16,-3 0 0-16,3 0 4 15,11 0 1-15,0 3-2 16,10 3 0-16,4 3 0 16,3 4 0-16,-6 6 0 15,-5 3 1-15,-2 0-2 0,-12 0 1 16,-6 9-2-1,-18 7 1-15,-7 5-2 0,-11 14 1 16,-6-1-2-16,-12 4 0 16,1-7-2-16,-4-6 0 15,7-12-4 1,4-7 1-16,0-12-5 0,7-7 0 16</inkml:trace>
  <inkml:trace contextRef="#ctx0" brushRef="#br0" timeOffset="125872.43">7800 12192 40 0,'7'22'20'0,"18"-19"-21"0,-18-6 34 0,7-4-30 0,3 7 1 0,5 0 1 16,6-3 1-16,-10-9-8 16,3 2 0-16,-11-2 5 15,4-7 0-15,0-3-3 0,-6 0 1 16,-1-3-2-1,0 3 0-15,-7 3-2 0,0 0 0 16,0 7-1-16,-11 2 0 16,0 7 0-16,-3 6 0 15,0 0 1-15,-3 7 0 16,3 6 1-16,-1 5 1 16,5 5 2-16,6 2 0 15,4 0 0-15,4 3 1 16,10 4-1-16,4 3 1 15,-1-10-1-15,-6-3 0 16,-1-10-5-16,4-5 1 0,8-4-9 16,-8-12 1-1</inkml:trace>
  <inkml:trace contextRef="#ctx0" brushRef="#br0" timeOffset="126276.74">8255 12223 41 0,'0'0'20'0,"0"-3"-20"0,0 3 33 0,0 0-31 0,0-22 1 15,0-6 2-15,0-10 0 16,-4-9-6-16,1-6 0 16,3-13 4-16,-11-6 0 15,8 0-1-15,-1 3 0 16,4 6-2-16,4 6 1 15,3 4-1-15,0 9 1 16,4 10 0-16,3 9 0 16,3 12-2-16,1 7 1 0,-7 9-4 15,3 10 0-15,-4 2-12 16,-6 4 1 0</inkml:trace>
  <inkml:trace contextRef="#ctx0" brushRef="#br0" timeOffset="126465.63">8065 11919 45 0,'17'9'22'0,"15"-9"-22"16,-18 0 32-16,0 6-31 16,7 1 0-16,4 2-2 15,0 1 1-15,-1-1-4 16,1 0 1-16,-4-5-9 15,4-4 0-15</inkml:trace>
  <inkml:trace contextRef="#ctx0" brushRef="#br0" timeOffset="126666.74">8537 11997 43 0,'0'44'21'0,"0"-16"-22"0,0-18 32 0,0-1-31 16,0-3 0-16,-7-2-3 16,4-4 1-16,3-10-5 15,-7 1 1-15,3-10-6 16,-3-6 1-16</inkml:trace>
  <inkml:trace contextRef="#ctx0" brushRef="#br0" timeOffset="126801.2">8393 11759 35 0,'31'31'17'0,"-2"-6"-16"0,-15-18 29 0,-4-1-30 0,1-3 0 0,3 6-3 16,0 4 1-16,-3-1-7 15,-1-8 0-15</inkml:trace>
  <inkml:trace contextRef="#ctx0" brushRef="#br0" timeOffset="127103.62">8661 11994 35 0,'24'47'17'0,"-9"13"-14"0,-8-48 25 16,-4 4-26-16,1-4 0 15,-1 1 1-15,-3-4 1 16,0 1-4-16,0-4 1 16,0 0 2-16,0-3 0 0,-3-3 0 15,3-6 0-15,0-6-2 16,7-7 1-16,0-3-1 16,3 3 0-16,8 0-3 15,-4 0 1-15,4 1-5 16,-1-1 1-16,-6 3-7 15,0 4 1 1,-1-1-3-16,-3 1 0 0</inkml:trace>
  <inkml:trace contextRef="#ctx0" brushRef="#br0" timeOffset="127493.27">8894 12082 37 0,'7'25'18'0,"10"-19"-15"0,-10-6 34 16,4-3-33-16,-1 0 1 16,8-3 0-16,3-4 0 15,-7-2-7-15,4-4 0 16,0 0 4-16,-4 1 1 15,-4 2-4-15,1 1 1 16,-4-7-4-16,-3 0 0 16,-8 6-2-16,-3 7 1 0,-7 3-1 15,0 9 0-15,0 7 2 16,3 9 0-16,4 9 5 16,3 7 1-16,8-7 3 15,3-3 1 1,11-3-1-16,-4-6 1 0,3-6-4 15,5-7 0-15,2-6-8 16,1-9 0-16,-7-10-8 16,-4-6 1-16</inkml:trace>
  <inkml:trace contextRef="#ctx0" brushRef="#br0" timeOffset="128063.07">10576 11881 55 0,'14'47'27'0,"8"10"-36"0,-15-42 51 0,3 14-43 16,1 8 1-16,-4-5-1 15,0-4 1-15,0-3 0 16,0-9 0-16,0-10 0 0,4-6 1 16,3-19-1-16,3-6 1 15,5-10-2-15,6-2 1 16,7-4-4-16,7 3 0 16,-3 10-4-16,4 9 0 15,-5-3-7-15,1 7 1 16</inkml:trace>
  <inkml:trace contextRef="#ctx0" brushRef="#br0" timeOffset="128467.96">11299 11931 42 0,'-3'3'21'0,"-1"-3"-22"0,1 0 35 0,-8 0-32 15,-6 0 1-15,-4 4-1 16,-4-1 1-16,-3 3-4 15,3 3 0-15,-3 7 2 16,3 6 1-16,4 3-3 16,3 3 0-16,4 1-1 15,3-4 0-15,8-3-1 16,6-4 1-16,5-8-1 16,2-4 1-16,1-9-1 15,3-3 1-15,-4-4-1 16,5-5 1-16,-1-4-1 15,0 3 1-15,0 0-1 16,-4 1 1-16,1 2 1 16,0 7 1-16,-1 3 1 15,1 6 1-15,-1 6 0 16,1 7 0 0,0 3 0-16,-1 3 0 15,1 0-1 1,3-7 0-16,0-2-2 0,-4 0 0 0,-2-4-7 0,2-3 0 15,1-18-3-15,-1-4 1 16</inkml:trace>
  <inkml:trace contextRef="#ctx0" brushRef="#br0" timeOffset="128778.81">11437 12148 49 0,'-11'-7'24'0,"1"-21"-30"0,10 16 49 0,0-4-41 16,0 0 1-16,3 1 1 15,1 2 0-15,3 1-5 16,0-1 0-16,7 4 4 15,4 2 0-15,3 4-2 16,4 3 0-16,-1 0-6 16,5 0 1-16,-1 0-12 0,-3-3 0 15,-4-6-1-15,0-1 1 16</inkml:trace>
  <inkml:trace contextRef="#ctx0" brushRef="#br0" timeOffset="128943.71">11815 12116 41 0,'3'41'20'0,"-14"0"-29"0,8-38 39 0,-4-3-38 16,-7 0 1-16,0-13-13 15,0-8 0-15</inkml:trace>
  <inkml:trace contextRef="#ctx0" brushRef="#br0" timeOffset="129459.9">11652 11840 23 0,'11'10'11'0,"14"-7"-7"16,-18 3 13-16,7 7-17 16,0-1 0-16,0 4-1 15,4 3 1-15,-1-7 0 16,4 4 0-16,-3-3-1 15,-4-4 0-15,4 4-5 16,3-7 0-16,-3-6-1 16,3 0 1-16,3-3 8 31,-62 28-2-31,105-57 5 0,-43 26 0 16,-2 6 7-16,-5 0 0 15,1-3 0-15,-4 6 0 16,-11 0-8-16,-3 0 1 15,-7 4-4-15,0-1 0 16,-3 3-2-16,-1 1 0 16,1-1 0-16,3 1 0 15,-1-1-1-15,1-3 0 16,7 0-1-16,4 1 1 16,7-7 0-16,-1 3 0 15,4-3 1-15,4 0 0 16,-4 0 0-16,0-3 0 15,0 0 1-15,-3-1 0 32,-1 1 0-32,1 0 0 15,0 0 0-15,-4 3 0 0,0 6 1 16,0 4 0-16,-4 2 0 0,1 4 0 0,-1 3-1 16,1-4 1-16,-1-5-1 15,4-1 0-15,0-6-5 16,8-3 0-16,2-9-6 15,1 0 1-15</inkml:trace>
  <inkml:trace contextRef="#ctx0" brushRef="#br0" timeOffset="129752.23">12418 11508 41 0,'7'69'20'0,"-4"6"-26"0,-6-47 36 15,-1 7-30-15,-6 12 0 16,3 3 0-16,0 3 0 16,0 4-1-16,3-10 1 15,-3-6-1-15,3-10 0 0,-3-9-3 16,0-9 1-16,0-13-4 15,4-7 1-15,-1-2-5 16,1-7 1-16</inkml:trace>
  <inkml:trace contextRef="#ctx0" brushRef="#br0" timeOffset="129935.13">12390 11916 27 0,'17'25'13'0,"11"-10"0"16,-17-11 22-16,0 2-33 15,3 0 0-15,0 0 0 16,-4 4 0-16,-3 2-4 16,-7 4 1-16,-3 6 1 15,-8 3 1-15,1 0-6 0,-1-9 1 16,-3-4-8 0,0-9 1-16</inkml:trace>
  <inkml:trace contextRef="#ctx0" brushRef="#br0" timeOffset="130150.45">12651 11292 40 0,'14'78'20'0,"-11"44"-20"0,-3-90 31 0,0 15-31 0,0 12 0 0,0 1 0 15,0 3 0-15,0-4-1 16,0-6 1-16,-3 1-2 16,-1-10 0-1,1-10-8-15,-1-12 0 0,1-16-1 16,-1-9 0-16</inkml:trace>
  <inkml:trace contextRef="#ctx0" brushRef="#br0" timeOffset="130465.88">12799 12063 40 0,'35'41'20'0,"7"-7"-24"0,-27-27 39 16,2-4-34-16,4-6 0 16,-7-7-1-16,-3-6 1 15,3-9-2-15,-3-3 0 16,-4 0 1-16,-7 0 0 15,0 0-1-15,0 9 0 16,-7 6 0-16,-4 7 0 16,1 12 0-16,-1 7 0 15,0 6 0-15,8 9 0 16,-1 6 0-16,8-2 1 16,-1-1-1-16,4-3 1 15,4-3-3-15,-4-3 0 16,0-6-7-16,7-7 1 15,4-9-1-15,3-9 0 0</inkml:trace>
  <inkml:trace contextRef="#ctx0" brushRef="#br0" timeOffset="130719.73">13307 11828 29 0,'7'19'14'0,"-28"-4"-20"16,14-8 28-16,-7 5-23 15,-4-2 1-15,-7 2 0 16,0 1 0-16,1-1 2 16,3-2 1-16,7-1 1 15,3 0 0-15,4 4 1 16,7 0 0-16,10 5 1 16,5 7 1-16,-1 4-4 0,0-1 1 15,-4 0-4-15,-3-3 1 16,-7 7-7-1,-7 2 1-15,-14 4-8 0,-11-13 0 16</inkml:trace>
  <inkml:trace contextRef="#ctx0" brushRef="#br0" timeOffset="131250.07">14654 11906 56 0,'0'38'28'0,"-7"3"-37"0,4-32 52 0,3 10-44 0,0 0 1 15,-4-1-7-15,4-5 0 0,0 3-2 16,0-7 0-16,-3-18-6 16,-1-4 1-16</inkml:trace>
  <inkml:trace contextRef="#ctx0" brushRef="#br0" timeOffset="131387.1">14513 11643 22 0,'14'19'11'0,"15"3"-22"16,-19-19 15-16,4 3-10 15,4-6 0-15</inkml:trace>
  <inkml:trace contextRef="#ctx0" brushRef="#br0" timeOffset="131696.46">14845 11975 27 0,'0'44'13'0,"10"-13"-11"0,-6-24 26 16,0-4-28-16,-1 0 0 16,4-3-2-16,0-6 0 15,4-7 2-15,-1-2 0 16,4-4-1-16,4-9 0 15,-4-1 0-15,0 7 0 0,-3 0 3 16,-1 7 0-16,5 2 2 16,-1 10 1-16,3 6 0 15,5 10 1-15,2 12-1 16,1 0 1-16,0 3-3 16,3 3 0-16,-3 1-5 15,-1-7 1-15,-6-3-12 16,-1-13 0-16</inkml:trace>
  <inkml:trace contextRef="#ctx0" brushRef="#br0" timeOffset="132417.57">16221 11850 52 0,'3'12'26'16,"1"32"-26"-16,-1-31 42 0,1 6-42 16,3 3 0-16,0 9 0 15,0 3 0-15,4-5 0 16,-4-1 0-16,0-12 0 0,-4-10 0 15,1-12 0-15,-1-13 0 16,4-3-1-16,4 0 1 16,0 6-1-16,-1 0 1 15,1 4-1-15,3 6 1 16,0-1 0-16,4 4 0 16,-1 3-1-16,11 3 1 15,1 4 0 1,-1 2 1-16,0 0-1 0,4 1 0 15,-4 2 0-15,0 1 0 16,-3-1 0-16,-4-2 1 0,0-4-3 16,0-3 1 15,1-9-4-31,-5-7 0 16,1-2-9-16,0-4 1 0,-4-12-2 0,0 2 1 0</inkml:trace>
  <inkml:trace contextRef="#ctx0" brushRef="#br0" timeOffset="132715.87">17064 11803 48 0,'14'15'24'0,"0"-2"-28"16,-10-13 50-16,-1 3-46 16,-3-3 0-16,-3 3 0 15,-8-3 0-15,-10 0 0 16,-7 0 0-16,-1 7 0 15,-2-4 1-15,2 9-2 16,5 4 1-16,3 6-2 0,3 6 1 16,7-6-2-16,4 0 1 15,4-6-1-15,-1-7 0 16,11-6 1-16,4-6 1 16,7 0 1-16,-1-6 0 15,4-4 0-15,1-3 1 16,-1-3-7-16,-4 1 1 15,1-1-7 1,0-3 0-16</inkml:trace>
  <inkml:trace contextRef="#ctx0" brushRef="#br0" timeOffset="133034.81">17261 11994 53 0,'-3'3'26'0,"-8"-18"-32"0,8 5 48 0,3-6-41 0,-4-6 0 0,4 4 2 15,0-1 0-15,0 6-4 16,0 1 1-16,4 2 2 15,3 1 1-15,0 6-2 0,7 0 1 16,0 3-2-16,4 0 0 16,-1 0-5-16,1-3 0 15,-4-1-8-15,0 1 1 16,0-6-5-16,-3-4 1 16</inkml:trace>
  <inkml:trace contextRef="#ctx0" brushRef="#br0" timeOffset="133617.46">17833 11116 38 0,'7'31'19'0,"-3"23"-23"0,-4-39 32 0,0 10-28 16,-4 16 1-16,4 9 1 15,7 13 0-15,0 0-2 16,0 9 0-16,0-3 3 0,0-13 0 16,-3-9 0-16,-1-12 0 15,-3-1-2 1,0-12 0-16,0-6 0 16,0-7 1-16,-3-2-2 0,-1-4 1 15,-3 0-1-15,-7 0 0 16,-4-3 0-16,-6-3 0 15,-4 0-1-15,-1 0 0 16,1 3-1 0,0 6 1-1,0-3 0-15,3 0 0 0,0 4 2 16,4 5 0-16,7 10 0 0,7 0 0 0,7 6 1 16,7-3 0-1,4-3-1-15,10-3 1 0,3-3-2 16,5-7 1-16,2-6-3 15,-6-3 1 1,0-9-6-16,-8-1 0 0,1-8-7 16,-4-11 1-16</inkml:trace>
  <inkml:trace contextRef="#ctx0" brushRef="#br0" timeOffset="134037.37">18383 11737 44 0,'7'9'22'0,"-10"-6"-27"0,-1-3 36 16,-6 4-31-16,-4 2 0 16,-4 3 0-16,0 4 1 15,-3-1-2-15,0-2 1 16,3-1 0-16,1-3 0 0,3 4 0 16,3-1 1-16,4 1-1 15,3 2 0-15,8 1 2 16,7-4 0-16,3 7 0 15,7 3 0-15,0-7 0 16,-3 1 1-16,-4-4-2 16,-7 4 1-16,-11 2-2 15,-10 4 0-15,-14 3-5 16,-18 3 0-16,-14-3-9 16,-7-3 0-16</inkml:trace>
  <inkml:trace contextRef="#ctx0" brushRef="#br0" timeOffset="141667.41">6025 12878 23 0,'22'3'11'0,"-1"7"-3"16,-11-7 12-16,8 3-15 15,3 1 1-15,4-1 3 16,3 0 0-16,-3 0-11 0,-4 1 0 16,0-1 7-16,-10-3 0 15,-4 0-3-15,-7 3 0 16,-4 4-2-16,-6-1 0 15,-4 4-1-15,-8-4 0 16,5 1-1-16,-1-4 1 16,4-3 0-16,0 3 0 15,3 1 0-15,1-4 1 16,6 0-1-16,4 0 1 16,0 3 0-16,11 4 1 15,3-4 0-15,11 6 0 16,-4 1 0-16,7-4 1 15,-7 4-1-15,-3 3 0 0,3-4-1 16,-10 1 1-16,-11 2-2 16,-8 4 1-16,-6 6-2 15,-14-6 1-15,-4 0-4 16,4-10 1-16,-11-9-8 16,8-3 0-16</inkml:trace>
  <inkml:trace contextRef="#ctx0" brushRef="#br0" timeOffset="142207.44">6615 12966 25 0,'10'-3'12'0,"-3"0"1"0,-7-7 11 15,0-2-22-15,-3-4 0 16,-1-6 1-16,-13 0 1 16,-12-3-5-16,-13 10 0 15,0-7 3-15,-15 6 0 0,-10 3-2 16,0 4 1-1,0 6-1-15,7 0 0 0,0 3-1 16,11 0 0-16,-4 6-1 16,11 7 1-16,6 12-2 15,5 3 1-15,2-3-1 16,1 16 0-16,10 3 0 16,15 9 1-16,3 13 1 15,0-7 0-15,10 1 1 16,12 3 0-16,20-4 1 15,7-18 0-15,15-7 2 16,10-5 1-16,-7-10-1 16,4-16 1-16,3-16 0 15,-7-12 0-15,0-19-1 16,-14-6 0-16,-8-10-2 16,-2-2 0-16,-15 5-4 15,-14-6 1-15,-7 10-6 16,-17 6 1-16,-8 10-5 0,-10 15 0 15</inkml:trace>
  <inkml:trace contextRef="#ctx0" brushRef="#br0" timeOffset="148846.37">19466 11467 26 0,'0'28'13'0,"-3"32"-7"16,-1-41 13-16,-3 3-16 15,0 15 0-15,-7 10 2 16,3-3 0-16,-3 10-5 15,4-1 0-15,3-3 4 16,3 0 1-16,4-12-3 16,0-10 1-16,4-6-2 15,3-12 0-15,0-10-1 16,-4-13 0-16,1-6-1 16,-8-9 0-16,-6 6 0 15,-8-3 1-15,-3-6-1 16,-4 2 0-16,-3 1 0 0,0 6 0 15,0 6 0-15,-1 10 1 16,1 6-1-16,7 6 1 16,3 7 1-16,11 0 0 15,7 2 2-15,14 1 0 16,11 0 0-16,14-4 1 16,17-9 0-16,11-6 1 15,0-6-2-15,4 2 1 16,-4-2-7-1,-14 3 1-15,-11 0-13 0,-14 2 0 32</inkml:trace>
  <inkml:trace contextRef="#ctx0" brushRef="#br0" timeOffset="149411.69">20398 12050 29 0,'3'13'14'0,"-3"-26"-6"0,0 13 11 0,4-6-18 16,-1-3 1-16,1-7 3 16,-1-3 0-16,1 4-5 15,3-7 0-15,0 0 5 16,7 3 0-16,0 3-1 15,4 4 1-15,3 2-2 16,7 1 0-16,0-1-2 16,1 4 1-16,-8 3-5 15,-4 0 1-15,5 0-9 16,2 6 0-16,-3 6-3 16,1 1 0-16</inkml:trace>
  <inkml:trace contextRef="#ctx0" brushRef="#br0" timeOffset="150073.01">21022 11925 44 0,'0'16'22'0,"-25"-10"-33"0,15 0 42 16,-4 1-31-16,-8 2 0 15,-9 0 0-15,3 10 0 32,-8 9-2-32,4-6 1 15,8-6-1-15,10-3 0 0,7-7-2 16,3-6 1-16,11-3 0 16,7-10 0-16,-3-3 0 15,6 1 1-15,-2 2 0 16,2 1 1-16,-3 2-1 15,0 4 0-15,-3 0 0 16,0 6 0-16,-4 3 0 16,0 0 0-16,0 3 0 15,0 4 0 17,3 2 1-17,-3 4 1-15,1 9 1 16,2 0 0-16,4-3 1 15,0 0 0-15,4-3 1 0,3-7 1 0,7-5 0 0,4-10 0 0,0-13 0 16,-4-9 1-16,7-10-2 0,4-12 1 16,0-3-1-16,-4-19 0 15,-10-12-1-15,-7-7 1 16,-8-6-2-16,-3-4 1 16,-7 4-1-16,-3 10 1 15,-4 2 0-15,-4 16 0 16,-3 16-1-16,0 19 0 15,0 18-1-15,3 26 1 16,-3 18-2 31,0 29 1-47,3 31-1 0,4 12 0 16,0 1 0-16,0-4 0 15,4-15-1-15,3-16 0 0,0-16-3 0,0-12 1 16,3-10-8-16,1-15 1 15,-4-10-1-15,-4-12 1 0</inkml:trace>
  <inkml:trace contextRef="#ctx0" brushRef="#br0" timeOffset="150286.96">21011 11759 42 0,'8'9'21'0,"13"7"-23"0,-11-10 46 15,4 4-43 1,8 2 0-16,2-2-1 16,4 2 1-16,1 1-4 0,6-4 0 15,4 4-4-15,3-10 0 16,-10 0-7-16,-4-9 1 16</inkml:trace>
  <inkml:trace contextRef="#ctx0" brushRef="#br0" timeOffset="150658.31">21400 12010 43 0,'31'15'21'0,"19"1"-22"0,-33-13 37 0,8 0-36 16,3 0 0-16,0-3-1 15,-3-3 1-15,0-3-1 16,-4 0 1-16,-7-4-1 16,0-2 1-16,-7-1-1 15,-3 1 0-15,-8 2 0 16,-6-2 0-16,-8 6 0 16,0 2 0-16,-3 4 0 15,0 4 1-15,0 8 0 16,3 4 0-16,4 3 0 15,4 3 0-15,6 6 0 16,1 0 0-16,6-3 0 0,8-3 0 16,-1 0-2-16,4-3 1 15,4-4-5-15,3-5 1 16,0-7-6-16,0 0 1 16</inkml:trace>
  <inkml:trace contextRef="#ctx0" brushRef="#br0" timeOffset="151123.84">22102 11847 40 0,'28'9'20'0,"-11"-9"-22"0,-13-3 34 0,-4-3-33 15,-7 12 1-15,-7 3-1 16,-7 4 1-16,-8 3 0 15,-2-1 0-15,-5 1-1 16,5-7 0-16,2-2 0 0,1-4 1 16,7 3 0-16,7 0 1 15,7 1 0-15,7 2 1 16,10 0 1-16,12 4 0 16,2 3 0-16,4 2 1 15,-3 1-2-15,-7 3 1 16,-4-3-2-16,-11 6 0 31,-6-9-4-31,-11 3 1 0,-14-1-9 16,-8-2 1-16,-13-3-4 0,-4-1 1 15</inkml:trace>
  <inkml:trace contextRef="#ctx0" brushRef="#br0" timeOffset="154219.15">23230 12094 29 0,'-3'35'14'0,"3"-7"-25"0,0-25 14 15,0 0-11-15,0-3 0 0</inkml:trace>
  <inkml:trace contextRef="#ctx0" brushRef="#br0" timeOffset="154426.49">23135 11853 27 0,'-7'-6'13'0,"11"12"-15"15,-4-6 26-15,3 3-20 16,1-3 0-16,-1 6 2 16,4 1 1-16,0-1-10 15,0-3 1-15,0-3 4 16,4-3 1-16,0-3-7 16,3-1 0-16,3 1-7 15,1 0 1-15</inkml:trace>
  <inkml:trace contextRef="#ctx0" brushRef="#br0" timeOffset="154801.56">23442 12044 39 0,'-3'44'19'0,"6"3"-20"0,-3-41 33 15,0 4-32-15,7-4 0 0,-7-3-1 16,0-3 1-16,0-12-1 16,4-7 1-16,-1-3-1 15,-3-6 1-15,0-1-1 16,0 4 0-16,0-3-1 16,4 6 1-16,-1 3 0 15,4 4 0-15,4 2 0 16,-1 7 0-16,1 6 1 15,0 9 0-15,3 4 1 16,3 3 0-16,5 6 1 16,-1 6 0-16,3 6 0 15,12 1 0-15,6-4 0 16,0-3 0-16,1-3-5 16,-4-6 1-16,-4-9-10 15,-7-17 1-15</inkml:trace>
  <inkml:trace contextRef="#ctx0" brushRef="#br0" timeOffset="155195.79">25100 11298 16 0,'-3'-16'8'0,"-8"22"8"0,8-6 0 0,-5 10-10 15,-2 6 1-15,-4 12 5 16,-4 6 0-16,-3 13-14 16,-4 13 0-16,1 15 9 15,-8 7 1-15,7 2-5 16,0-2 0-16,4-10-6 16,0-3 0-16,7-19-9 15,3-18 0-15,4-17-2 16,7-18 0-16</inkml:trace>
  <inkml:trace contextRef="#ctx0" brushRef="#br0" timeOffset="155389.03">24578 11659 37 0,'7'18'18'0,"18"14"-15"0,-8-23 33 15,5 1-35-15,6 2 0 16,11 1-2-16,14-1 1 16,7 1-11-16,-1-1 1 15,-6-6-2-15,0 1 1 0</inkml:trace>
  <inkml:trace contextRef="#ctx0" brushRef="#br0" timeOffset="155717.53">25100 11928 44 0,'14'28'22'0,"32"-18"-24"16,-28-10 43-16,6 3-41 16,-2-3 1-16,-5-3-2 15,1-3 1-15,-8-1-2 16,-2-5 1-16,-5-1-3 15,-3-6 1-15,-3 4-1 0,-5 5 1 16,-6 7 0-16,-3 6 0 16,-1 4 2-16,0 5 0 15,4 10 2-15,4-3 0 16,10 3 0-16,7 3 0 16,7 0 0-16,4-3 1 15,3 0-2-15,0-10 1 16,4-2-7-16,3-7 1 15,0-12-6-15,0-7 1 16</inkml:trace>
  <inkml:trace contextRef="#ctx0" brushRef="#br0" timeOffset="155960.67">25467 11975 39 0,'4'0'19'0,"3"-28"-19"16,-4 22 32-16,1-7-30 16,3-6 0-16,0 7 3 15,0-1 1-15,3 4-7 16,1 3 1-16,3-4 4 16,0 4 0-16,4 0-5 15,0-1 1-15,-4 1-7 16,-4-3 1-16,1 2-9 15,3-5 1-15</inkml:trace>
  <inkml:trace contextRef="#ctx0" brushRef="#br0" timeOffset="156469.44">25753 11875 44 0,'14'41'22'0,"4"-13"-24"0,-15-25 36 15,4 0-35-15,-3-6 1 16,3-3-2-16,0-7 1 16,0-6 0-16,-4 7 1 15,4-4-2-15,-3 0 1 0,3 1-2 16,-3 2 1-16,-1 7-1 16,1 3 1-16,3 6 0 15,-4 0 0-15,4 3 0 16,0-2 1-16,0 2 0 15,0 0 1-15,4 0-1 16,0 1 1-16,-1-1 0 16,-3 0 1-16,0 0-2 15,-3 1 1-15,-1-4-1 16,-3-3 1-16,4-6-1 16,-1-4 1-16,4 4-1 15,0-7 1-15,1-5-1 16,2-4 1-16,1 0 0 15,3 3 0-15,0 0 0 0,0 3 1 16,4 4 0 0,-1 2 1-16,1 10 0 0,0 10 1 15,-1 12 1-15,-3-3 0 16,4 9-1-16,7-3 1 16,6 3-1-16,5-3 0 15,2-3-3-15,-2-6 0 16,-1-7-7-16,-7-6 0 15,0-12-5-15,-6-10 0 16</inkml:trace>
  <inkml:trace contextRef="#ctx0" brushRef="#br0" timeOffset="157113.54">26744 11724 46 0,'0'29'23'16,"-35"8"-25"-16,21-31 42 0,-4 4-40 15,-3-1 0-15,0-6-1 16,3 1 1-16,0 5-2 16,8-3 1-16,3 4-1 15,10-1 1-15,8 0 1 16,7 4 0-16,3 3 1 16,0 6 0-16,-3-7 2 15,-4 4 1-15,-7 6-1 16,-14 10 0-16,-15-1-3 15,-9 1 1-15,-8-7-5 16,0-9 0-16,4-7-11 16,10-12 1-16</inkml:trace>
  <inkml:trace contextRef="#ctx0" brushRef="#br0" timeOffset="157744.49">28152 11887 47 0,'-18'35'23'0,"0"40"-19"16,15-47 34-16,-4 13-36 16,0 9 1-16,0 1 1 15,0-4 1-15,0-13-7 16,3-12 0-16,1-13 4 0,3-21 0 16,3-10-2-16,4-19 1 15,0-6-3-15,-3-9 1 16,3-1-1-16,3-2 0 15,1-4-1-15,0 3 1 16,3 10-1-16,3 3 0 16,4 10 2-16,8 15 1 15,2 9 0-15,5 7 0 16,-8 12 1-16,0 7 0 0,-3 9 1 16,-8 3 0-1,-13-7-1-15,0 4 0 0,-12 7-2 16,-13-1 1-16,-7-6-5 15,0-3 1-15,-4-4-10 16,7-2 0-16,8-13-1 16,6-3 1-16</inkml:trace>
  <inkml:trace contextRef="#ctx0" brushRef="#br0" timeOffset="158105.04">28512 11878 38 0,'-8'38'19'0,"12"-26"-21"0,-4-9 38 15,-4 0-36-15,4-3 1 16,-3 0 0-16,3-3 0 15,3-6 0-15,1-10 0 16,0 3 1-16,-1-6 0 16,1-3 0-16,3-6 0 15,-4 0 0-15,4 6 0 16,0-4-1-16,4 11 0 16,-1 5 0-16,1 4 0 0,7 2 0 15,-1 7 0-15,1 7-2 16,3 2 1-1,0 4-5-15,-3 2 1 16,0 4-11-16,-1-3 1 0</inkml:trace>
  <inkml:trace contextRef="#ctx0" brushRef="#br0" timeOffset="158409.07">29083 11834 44 0,'21'10'22'0,"-14"-10"-19"15,-7 3 33-15,-3-6-35 16,-8-4 0-16,-7 1-1 16,-6 0 1-16,3-1-2 0,-1 7 1 15,-2 7 0-15,-1-1 0 16,-3 0-2-16,7 4 0 15,7 2-1-15,10 1 1 16,8-4-1-16,6-3 1 16,1-6-1-16,3-3 1 15,3-6-3-15,8-1 0 16,-4 1-6-16,1-16 0 16</inkml:trace>
  <inkml:trace contextRef="#ctx0" brushRef="#br0" timeOffset="158855.03">29157 11013 40 0,'4'65'20'0,"3"51"-21"0,-7-81 33 0,0 12-31 15,0 16 1-15,0 6-1 16,-4 9 1-16,1-3-3 15,-1 7 0-15,1-13 1 16,-1-13 0-16,1-15-6 16,-1-13 1-16,0-15-3 15,4-10 1-15,0-16-1 16,0-12 1-16,-3-6 2 16,-1-7 0-16,-3-2 4 0,4 2 0 15,-1 7 2-15,1 2 1 16,10 14-1-16,0 12 0 15,3 12 1-15,5 0 1 16,6 7 1-16,7 3 0 16,7 3 1-16,4 3 1 15,-7 3 0-15,-4 0 1 16,-10-9-3-16,-8 6 1 16,-6 0-3-16,-11-3 0 15,-4-3-2-15,-3-3 1 0,-4-7-5 16,1-3 1-1,-1 1-8-15,4-10 1 16,7-4-2 0,0-8 1-16</inkml:trace>
  <inkml:trace contextRef="#ctx0" brushRef="#br0" timeOffset="159107.72">29503 10900 40 0,'3'18'20'0,"15"39"-22"16,-18-32 40-16,0 13-37 15,0 9 1-15,0 9 0 16,0 13 1-16,-4 6-4 16,1 13 1-16,-1-3 2 15,4-4 0-15,-3-15-3 16,-1-3 0-16,1-10-5 0,-1-12 1 15,1-10-9-15,3-12 1 32</inkml:trace>
  <inkml:trace contextRef="#ctx0" brushRef="#br0" timeOffset="159470.67">29566 11837 40 0,'11'13'20'0,"3"-10"-16"0,-3-3 32 0,3 0-33 16,3 0 0-16,8 0 1 16,3 3 1-16,4-6-7 15,-4-3 1-15,0-4 2 16,-6-9 1-16,-8-6-2 15,-4-3 0-15,-10 0-3 16,-7 0 0-16,-3-1 0 16,-4 8 0-16,-1 8 0 15,1 16 1-15,0 3 0 16,4 13 1-16,3 13 1 0,0-1 1 16,3 7-1-1,4-4 0-15,4 1-2 16,-1-7 1-16,4-3-4 15,4-3 0-15,-1-13-8 0,8-18 1 16</inkml:trace>
  <inkml:trace contextRef="#ctx0" brushRef="#br0" timeOffset="159951.38">29947 11652 31 0,'14'22'15'0,"8"16"-7"0,-19-22 21 16,1 5-28-16,3-2 1 15,-4-3 1-15,1 0 0 0,-1-4-3 16,4-2 1-16,-3-7 1 16,-1 0 1-16,1 0-2 15,-1 0 1-15,1 0-2 16,-4 0 1-16,0 1-1 16,0-4 0-16,-4 0-1 15,4 6 1-15,-3-3-1 16,-1 6 1-16,1 1 0 15,3-1 1-15,0 4-2 16,3-4 1-16,1-3-1 16,3 1 1-16,0-4-1 15,0-3 0-15,0-10-1 16,4-2 0-16,-1-1 0 16,1 1 0-1,10-16 0 1,4 6 1-16,-4 3 1 15,0 3 0-15,-3 7 0 16,-1 2 1-16,1 4 0 0,3 6 0 16,0 10 0-16,1-1 0 15,2 10-1 1,1 4 1 0,3 5-1-16,0-3 1 0,1-3-3 0,2-12 1 15,1-1-5-15,-11-2 0 16,-3-7-6-16,-11-6 1 15</inkml:trace>
  <inkml:trace contextRef="#ctx0" brushRef="#br0" timeOffset="161197.49">31619 10962 45 0,'18'38'22'0,"0"25"-21"0,-11-51 40 0,0 13-41 0,0 13 1 16,0 6-1-16,0 15 1 0,-3 10-1 16,-1 7 0-16,1-7 1 15,-1-13 0-15,4-12-1 16,-3-16 0-16,-4-12 0 16,0-4 1-16,0-21-2 15,-11-7 1-15,-10-2-1 16,-11-8 1-16,-3 1-1 15,-4 0 1 1,-3 7 0-16,3 5 0 16,-3 10 0-16,6 6 1 0,8 10 0 15,11 5 0-15,6 17 0 16,7-1 0 0,8 7 0-16,10 6 1 0,11-6-1 15,3-7 0-15,7-5-1 16,8-7 0-16,-1-7-4 15,-10-5 1-15,6-1-4 16,5-3 0-16,-1-9-3 0,-3-9 1 16,-4-7-4-1,-3-6 1-15,0 3 3 16,-1-3 1-16,-2 0 5 0,-5 6 1 16,1 3 4-16,0 7 1 15,-8 2 6-15,1 11 0 16,-4-1 1-16,-3 0 0 15,-4-3-3-15,-7 3 1 16,-7 6-3-16,-7 4 0 16,-8 3-2-16,1 2 0 0,-7 1-3 15,3 3 1 1,-3-3-2-16,3-3 0 0,8-4-2 16,3-2 0-16,7-7-1 15,7-3 1-15,10-3-1 16,4-7 0-16,0 1 1 15,8-4 0-15,2 1 1 16,1-1 1-16,-4 1 0 16,4 2 0 15,-4 7 1-31,-3 9 0 16,-8 7 0-16,1 6 1 0,-4 0-1 0,0 2 1 0,0 5 0 15,0 2 0-15,4-9 1 16,6-4 1-16,1-5-1 15,7-10 1-15,-4-7-1 16,0-5 0-16,7-13 0 0,4-16 0 16,0-12-1-16,3-16 0 31,-3-22-1-15,-4-3 0-1,-7-7 0-15,-3-12 0 0,-11 7-1 0,-4 6 1 0,-3 21 0 0,-3 16 1 16,-11 16 0-16,-4 13 1 15,-7 28-1-15,1 18 1 16,6 26-1-16,0 15 0 16,-3 22-1-1,4 1 1 17,2 5-1-17,8 13 1 1,0 0-1-16,4 0 0 0,3-9-2 15,3-16 0-15,-3-16-5 0,0-15 0 0,0-10-7 0,4-22 1 0</inkml:trace>
  <inkml:trace contextRef="#ctx0" brushRef="#br0" timeOffset="161722.84">32015 11408 34 0,'14'22'17'0,"17"22"-16"15,-16-29 26-15,6 4-25 16,3 3 0-16,1 3 1 15,0-6 1-15,0-3-6 16,6-4 1-16,8-3 0 16,0 1 1-16,3-4-5 0,-3-3 0 15,0 0-2-15,-4 1 1 16,-3-11 1-16,-7-2 0 16,-1-4 2-16,-6 4 1 15,0 3 6-15,-4-1 1 16,0 4 2-16,-4 0 0 15,1-3-1-15,-8 6 0 16,-6 3-1-16,-4 10 0 16,-7-4-3-16,-7 3 0 15,-1 7-1-15,1 0 0 0,0 3-1 32,3-3 0-32,4-3-1 15,7-4 1-15,4-2-1 0,3-4 0 0,7-3 0 16,7-3 0-16,0-6 0 15,0-4 0-15,0 1 0 16,0-1 0-16,0 1 0 16,-3 3 0-16,0-1 0 15,3 7 0-15,0 4 1 16,0 2 0-16,0 10 1 16,4 6 0-16,-4 3 0 15,3-3 0-15,1 6 0 16,0-3 0-16,-4 3-4 15,3-3 1-15,8 0-9 16,0 0 0-16</inkml:trace>
  <inkml:trace contextRef="#ctx0" brushRef="#br0" timeOffset="162158.6">33143 11994 49 0,'18'13'24'0,"-7"-13"-27"0,-11 0 40 0,0 0-40 0,0 0 1 0,-7 3-24 0,-11-3 0 16,4 3 27-16,-4 6 0 16</inkml:trace>
  <inkml:trace contextRef="#ctx0" brushRef="#br0" timeOffset="164922.81">7317 13320 42 0,'7'4'21'0,"-4"5"-8"0,-3-3 22 16,-3 10-34-16,-1 9 1 15,-3 6 0-15,-3 10 1 16,-1 13-4-16,-7 11 1 16,4 4 1-16,-3 7 0 15,6-11-2-15,-3-11 0 16,3-17-8-16,4-15 1 16,4-22-7-16,6-25 1 15</inkml:trace>
  <inkml:trace contextRef="#ctx0" brushRef="#br0" timeOffset="165687.94">7183 13270 38 0,'17'19'19'0,"15"9"-16"15,-21-28 28-15,-4 0-26 16,7 3 1-16,3-3 1 15,5 0 1-15,6 0-11 16,3 4 1-16,12-4 6 16,6 0 1-16,8-4-3 15,3-2 0-15,0 3-1 16,-11 3 1-16,-14 3-1 16,-7 0 0-16,-13 7-1 0,-19 9 0 15,-7 6-1-15,-17 3 1 16,-7 0-2-1,-4-6 1-15,-3-3-2 0,0 0 1 16,-1-4 0-16,1 1 0 16,7 0 0-16,10-7 1 15,-3-3 0-15,14-2 1 16,10 2 0-16,8 3 0 16,6 1 0-16,11 2 1 15,-7-2-1-15,4 2 1 16,3 4-1-16,7-1 1 0,1 4-1 15,-5 0 0-15,5 9 0 16,-8 1 1-16,0 2-1 16,-7-3 1-16,-3 0-1 15,3 1 0-15,-7-4 0 16,0-3 1-16,3-4-1 16,1-5 0-16,0-4 0 15,-4-5 0-15,7-8 0 16,0-2 1-16,3-6-1 15,5 2 1-15,2-6-1 16,-6-5 1-16,3-8-1 16,0 1 1-16,-10-3-2 15,-1-4 1-15,1 4-2 16,-7 0 1-16,-4 5-1 16,-4 8 1-16,1 5-3 15,-8 10 0-15,4 6 0 16,-11 6 1-16,4 10 0 0,0 10 0 15,3 5 3-15,8-3 0 16,-4 1 3-16,7-1 0 16,7 0 0-16,0-5 1 15,7-5-2-15,4-5 1 16,3-10-5-16,0-6 0 16,7-9-6-16,-10-10 0 15,0-18-6-15,-4-7 0 16</inkml:trace>
  <inkml:trace contextRef="#ctx0" brushRef="#br0" timeOffset="165927.07">8103 12991 45 0,'14'32'22'0,"-24"21"-29"16,6-31 39-16,1 28-27 15,-4 0 0-15,3 16 0 16,-6 3 0-16,-4 6-7 16,6-3 0-16,1 10 4 15,4-16 1-15,-1-13-6 16,1-6 0-16,-1-19-6 16,8-12 1-16,3-16-6 15,0-9 0-15</inkml:trace>
  <inkml:trace contextRef="#ctx0" brushRef="#br0" timeOffset="166558.96">8283 13615 38 0,'14'28'19'0,"0"-6"-20"0,-10-18 32 16,0-1-32-16,-4 0 1 15,-4 0-1-15,-3 0 1 16,0 0 0-16,-4 0 0 15,1 4 0-15,-4 5 0 16,3-2-1-16,-3 5 0 0,0-5 0 16,3 2 0-16,4-2-1 15,4-1 1-15,6-6 0 16,8-6 0-16,-1-3 0 16,8 0 1-16,-7-4 0 15,3 4 0-15,0-7 0 16,0 4 0-16,-4 3 0 15,1-1 0-15,-4 4 0 16,0 3 0-16,0 3 0 16,0 4 0-16,0 2 0 15,4 0 1-15,-4 7-1 16,4 3 0-16,3-7 0 16,7 4 1-16,-4-3-1 15,5-7 0-15,-1-6-1 16,0-9 1-16,4-13-1 0,-4-7 1 15,7-8-3-15,0-7 0 16,4-16 0-16,-14-6 1 16,-4-18 2-16,-4-1 1 15,-3-3 1-15,-3 10 0 16,3 3 2-16,-7 6 0 16,0 12 0-16,0 13 0 15,-7 19-3-15,0 19 1 16,-4 12 1-16,1 26 0 15,-1 15 0-15,8 18 0 16,-4 23 0-16,3-6 1 0,4 9-2 16,0 9 1-1,0-15-3-15,0-10 1 16,0-19-6-16,4-15 1 0,3-19-5 16,-7-16 1-16,0-15-6 15,0-16 1-15</inkml:trace>
  <inkml:trace contextRef="#ctx0" brushRef="#br0" timeOffset="166752.9">8513 13402 27 0,'14'44'13'0,"7"3"-1"16,-14-44 19-16,-4 0-25 15,1 0 1-15,3 4 1 16,4-1 1-16,3 0-12 15,3 0 0-15,8 1 7 0,7 2 1 16,3-6-8-16,0-3 0 16,1 0-11-16,-5-9 0 15</inkml:trace>
  <inkml:trace contextRef="#ctx0" brushRef="#br0" timeOffset="167083.49">8946 13712 55 0,'43'-3'27'0,"3"-25"-34"0,-36 19 43 0,1-1-37 16,-1-5 1-16,-3-1-6 15,1-6 1-15,-8 6 5 16,-8-3 0-16,-2 4-4 15,-8 5 1-15,-3 4 0 16,0 9 1-16,3 10 2 16,1 2 0-16,6 14 3 15,4 2 0-15,7 7 1 16,7 2 0-16,11-5 0 16,-1-4 0-16,8-9-1 15,-4-6 0-15,11-13-6 16,3-9 0-16,-3-10-11 15,3-12 0-15</inkml:trace>
  <inkml:trace contextRef="#ctx0" brushRef="#br0" timeOffset="167655.67">10474 13415 60 0,'-4'50'30'0,"29"0"-34"15,-18-47 50-15,4 6-45 0,-1 13 0 16,1 3 0-16,0 10 0 16,-4-4-2-16,0 1 1 15,0-7 0-15,0 0 0 16,-4-9 0-16,4-10 1 15,4-6 0-15,3-13 0 16,4-6 0-16,6-21 1 16,5 8-1-16,-8-2 1 15,7-4-6-15,0 4 0 16,7 6-14-16,4 2 0 0</inkml:trace>
  <inkml:trace contextRef="#ctx0" brushRef="#br0" timeOffset="168089.27">11169 13537 53 0,'3'9'26'0,"-13"-2"-27"15,6-7 34-15,-6 0-33 16,-8 6 0-16,-3-3-1 15,-4 3 1-15,-3 0 0 16,0 4 0-16,3 2 0 0,4 1 1 16,3 0-2-1,4 2 1-15,4-5 0 0,3 2 0 16,7-2-1-16,3-4 0 16,4-9 0-16,7 0 0 15,0-1 0-15,1-2 1 16,-1-3-1-16,0-1 1 15,0 1 0-15,0 3 0 16,0-4 0-16,0 4 1 16,-3 9-1-16,3 3 1 15,0 4 0-15,0 2 0 16,4 1 0-16,-1-1 0 0,1 1-1 16,-4 0 0-16,0 2-3 15,0-5 1-15,0-7-10 16,1-6 1-16,-1-13-3 15,-4-3 1-15</inkml:trace>
  <inkml:trace contextRef="#ctx0" brushRef="#br0" timeOffset="168343.53">11324 13637 41 0,'0'16'20'0,"4"-22"-20"16,-4 6 37-16,0-10-36 15,0 1 1-15,0-7 0 16,0-3 0-16,0 4-2 16,0 2 1-16,0 1 2 0,0 2 0 15,0 1 0-15,3 2 1 16,8 4-1-16,3 0 1 16,4 3-2-16,3 0 0 15,10 3-5-15,-2 0 0 16,-1-3-10-16,-3 0 0 15,-1-3-4-15,1-9 1 16</inkml:trace>
  <inkml:trace contextRef="#ctx0" brushRef="#br0" timeOffset="168526.74">11649 13556 40 0,'7'37'20'0,"-7"10"-28"15,0-40 35-15,0-4-31 16,-4-6 0-16,4-7-5 16,0-9 0-16,0 1 6 15,0-11 0-15,0-5-7 16,0-10 0-16</inkml:trace>
  <inkml:trace contextRef="#ctx0" brushRef="#br0" timeOffset="168660.64">11571 13295 22 0,'4'38'11'0,"13"-25"-8"16,-6-4 22-16,-1 4-24 16,5-1 0-16,2 1-3 0,4 2 1 15,1-5-4-15,2-1 1 16,1-6-4-16,3-6 1 16</inkml:trace>
  <inkml:trace contextRef="#ctx0" brushRef="#br0" timeOffset="169049.6">11977 13364 25 0,'25'13'12'0,"-8"3"-3"0,-10-10 22 16,0 6-29-16,0-2 1 15,-3-1-1-15,-4-2 0 16,-7 2-4-16,0-3 1 0,-7-3 1 16,-4 0 0-1,0 1-2-15,1-1 0 16,3 0-3-16,-1 3 1 0,5 0-3 15,3 1 1-15,7-1-1 16,3-3 1-16,4 3 2 16,0-6 0-16,4 0 5 15,0 0 0-15,3 0 3 32,0 4 1-32,0-4 0 0,4-4 1 0,-4 1-2 15,0 0 0-15,-4 3-4 16,1 0 1-16,0 3-2 15,-4 0 1-15,0 1 0 16,0-1 0-16,0-3 1 16,0 0 0-16,0 3 0 15,0-3 0-15,0 6 0 16,4 3 1-16,-1 4-6 0,1 3 1 16,-1-4-6-16,4-9 0 15</inkml:trace>
  <inkml:trace contextRef="#ctx0" brushRef="#br0" timeOffset="169513.8">12411 12907 33 0,'7'56'16'0,"-7"29"-13"0,0-60 28 0,0 16-31 16,-7 2 0-16,3 11-1 16,1 5 1-16,-4-5 0 15,-7 30-2 1,6-59 0-16,1-6-2 16,0-3 0-16,-3-10 1 15,-1-9 0-15,1-6-2 16,-1-7 0-16,0-3-1 15,1 3 0-15,3-2 1 16,7 5 0-16,3 1 3 16,8 2 1-16,3 4 4 15,7 0 1-15,-3 2 4 32,7 4 0-32,10 7 2 0,-3 5 1 0,-8 7-5 0,-6 3 1 15,-4 3-4-15,-7-9 1 16,-7-1-3-16,-7 1 1 15,-4-3-3-15,-3-1 1 16,4-12-3-16,3 10 1 16,0-7-4-16,0 0 1 15,3-3-7-15,4-6 0 16</inkml:trace>
  <inkml:trace contextRef="#ctx0" brushRef="#br0" timeOffset="170346.66">12644 12897 39 0,'7'25'19'0,"10"-6"-16"0,-10-16 33 15,4 0-33 1,-1 4 0-1,1 33 2-15,-7 7 0 16,-4 13-7-16,0 9 0 16,-4 3 3-16,1-12 0 15,-1-1-5-15,0-2 0 16,4-10-10-16,0-13 0 16,8-15 0-16,6-16 1 15</inkml:trace>
  <inkml:trace contextRef="#ctx0" brushRef="#br0" timeOffset="170666.83">12901 13527 42 0,'7'10'21'0,"14"-1"-27"0,-14-9 42 0,4-3-36 16,0-3 1-16,-4 3 0 15,3 0 0-15,8-7 0 16,-4-5 0-16,4-4 0 16,-4-3 1-16,0-3-1 0,-4 3 1 15,-3 0-2 1,-3 6 0-16,-8 4-2 0,1 2 0 15,-4 7-1-15,-4 3 1 16,1 6-1-16,-1 1 1 16,4 2 0-16,0 0 0 15,0 4-3-15,3 3 0 16,1-4-6-16,3 1 1 16</inkml:trace>
  <inkml:trace contextRef="#ctx0" brushRef="#br0" timeOffset="171211.53">13049 13324 36 0,'0'12'18'0,"7"-15"-15"0,-7 3 28 16,0 3-26-16,4 0 0 16,-4 0 2-16,3 4 1 15,-3-4-11-15,0 0 1 16,-3 0 6-16,-1 3 0 15,-3 4-3-15,-3 2 1 0,-1 4-3 16,8 9 1-16,-4-6-1 16,-1 0 1-16,1 6-1 15,4 3 1-15,-1 0-1 16,1-3 1 0,10-6-1-16,7-6 0 0,7-4-3 15,4 1 1 1,3-7-5-1,-3-10 0 1,-4-11-7-16,4-4 1 0</inkml:trace>
  <inkml:trace contextRef="#ctx0" brushRef="#br0" timeOffset="171526.1">13423 13280 45 0,'7'15'22'0,"-14"1"-27"0,-3-13 39 0,-1-3-34 0,-3 0 0 15,-7 3 0-15,-4 4 0 16,4 2 0-16,0 4 0 16,3 2 1-16,4 4 1 15,3-3 1-15,4 3 0 16,7-1 0-16,7 1 1 15,8-6-1-15,6-1 1 16,-4 1-2-16,1 3 0 0,-7 2-3 16,-4 1 1-16,-11 0-7 15,-10 3 1-15,-7-10-10 16,-14-12 1-16</inkml:trace>
  <inkml:trace contextRef="#ctx0" brushRef="#br0" timeOffset="172052.63">14591 13302 55 0,'18'18'27'0,"-1"48"-30"0,-17-56 45 0,14 34-41 15,0 0 0-15,4 3 1 16,3 3 0-16,-3 0-3 15,3-9 1-15,-7-4 2 16,4-8 0-16,-1-20 0 16,1-15 0-16,3-10 0 15,4-12 1-15,7-10-4 16,-1 4 1-16,5-7-7 16,-5 0 0-16,-2 7-11 15,-8 2 0-15</inkml:trace>
  <inkml:trace contextRef="#ctx0" brushRef="#br0" timeOffset="174711.37">15131 13534 38 0,'3'-7'19'0,"-3"1"-9"0,0 9 20 0,-3 7-28 16,-4 5 1-16,-4 7 0 16,0 7 0-16,1 2-5 15,3-3 0-15,0-3-2 16,3-9 1-16,4-7-11 15,4-21 1-15</inkml:trace>
  <inkml:trace contextRef="#ctx0" brushRef="#br0" timeOffset="174875.27">15032 13314 23 0,'14'13'11'0,"11"28"-5"0,-18-32 7 0,3 7-14 0,1 2 0 16,-1-2-3-16,5 0 1 16,-5-1-1-16,1-2 0 31</inkml:trace>
  <inkml:trace contextRef="#ctx0" brushRef="#br0" timeOffset="175269.65">15438 13600 33 0,'3'25'16'0,"1"-16"-14"0,-4-6 30 0,-4 3-31 0,1-2 1 0,-4-1-1 16,-15 0 0-16,8 0-2 15,-3 3 1-15,-1 4 0 16,0-1 1-16,4 1-1 15,0-1 0-15,4-3-1 16,2-3 1-16,1 0-2 16,7-9 1-16,4-3-1 15,-1-1 0-15,5 1 0 16,2 3 1-16,1-1 0 16,3-2 0-16,0 3 1 0,0-1 1 15,0 11 1-15,0 2 0 16,0 10 0-16,8 9 1 15,-5 12-1-15,4-5 0 16,0-1-2-16,1-9 1 16,-1-6-7-16,0-4 1 15,-3-12-6 17,-8-9 0-17</inkml:trace>
  <inkml:trace contextRef="#ctx0" brushRef="#br0" timeOffset="176456.45">16570 13562 39 0,'4'38'19'0,"-4"-23"-12"0,3-12 32 15,1 4-36-15,3-4 0 16,0 0 3-16,7 3 0 0,3-3-7 15,8-3 0-15,3 0 5 16,4-6 0-16,-4-6-2 16,-3-4 1-16,0-3-3 15,-4 3 0-15,-7-2-1 16,-10-4 1-16,-1-3-2 16,-3-1 0-16,-7 4-2 15,-7 4 1-15,-7 11-3 16,-8 14 1-16,1 8 0 15,0 4 0-15,3 16 0 16,8 5 1-16,3 4 2 31,7 6 0-31,7-2 2 16,10-5 0-16,8-5 0 16,6-7 1-16,5-6-2 0,-5-9 1 0,8-10-2 0,7-6 1 15,3-6-1-15,1-13 1 16,2-6 1-16,-6-3 0 15,-7-3 1-15,-4-1 0 16,-7-2 2-16,-3 6 1 31,-7-1-1-15,-4 7 1-16,-4 7-1 0,-6 5 0 0,-8 7-1 16,-7 6 0-16,-3 4-2 0,-7 2 1 15,3 4-2-15,1 2 1 16,-1-2-1-16,4 2 1 15,0-2-1-15,7 3 1 16,3-4-1-16,7-2 1 0,4-4 0 16,7 3 0-1,4-9 0-15,10 0 1 16,7-3-2 0,1-6 1-16,-5 3 0 0,-2-4 0 0,-5 4-1 15,1 3 1-15,-4-4-1 16,-3 4 0-16,-4 0 0 15,0 0 0-15,-7 3-1 16,0 6 1-16,0 1 0 16,-4 8 1-16,-3-2 0 15,0 15 0 1,0 0 1-16,-4 0 1 16,-3 7-1-16,0 6 1 15,-7 18 0 1,7-2 0-16,0-7 1 0,7-12 0 15,-4-4-1-15,8-9 0 16,3-6 1 15,3-3 0-31,8-4-1 0,-1-2 1 0,11-7-2 0,-3-3 1 16,3-3-2-16,4-4 1 16,0-2-5-16,-1-1 0 15,-3 1-10-15,1-3 0 16,-5-1-2-16,1-3 0 15</inkml:trace>
  <inkml:trace contextRef="#ctx0" brushRef="#br0" timeOffset="176764.84">17328 13553 36 0,'0'25'18'0,"0"9"-17"16,0-24 32-16,0-1-31 15,0 3 0-15,0 4 3 16,4 0 1-16,0 3-7 16,3 3 1-16,0-4 4 15,0 4 0-15,0-6-2 0,0 0 1 16,-4-10-2-16,1-3 0 15,6-12-4-15,5-4 0 16,-1-2-2-16,3-4 1 16,1 0-9-16,-4 3 1 15,11-9-2-15,-1 0 0 16</inkml:trace>
  <inkml:trace contextRef="#ctx0" brushRef="#br0" timeOffset="177366.03">17773 13609 41 0,'3'19'20'0,"-20"-13"-23"0,10-3 39 0,-7 0-33 15,0 0 0-15,-1 1 1 16,-2 2 1-16,3 0-7 16,-4 4 1-16,0 2 3 15,1 4 1-15,-1-4-5 16,4 1 1-16,7-4-2 15,3 1 0-15,4-4-2 16,8 3 0-16,2-9 0 16,1 0 0-16,-1-6 2 15,1 0 0-15,3 0 0 16,-3-1 0-16,-1-2 0 16,1-1 1-16,-1 4-1 15,1-3 0-15,-1 6 0 16,1 3 1-16,0 3 1 0,3 0 1 15,0 3 0-15,0 0 0 16,4-2 0-16,-1 2 1 16,1-3 1-16,0 0 1 15,-4-6 0-15,3-6 1 32,-3-7 0-17,0-3 0 1,4-6-1-16,7-6 1 0,-4-13-3 0,0-10 1 0,-3-18-1 0,-8-9 0 15,-3-13 1-15,-3 3 1 16,-8-3 0-16,-6 6 0 0,-4 3 0 16,3 16 0-1,-3 10-2-15,3 18 0 0,4 22-2 16,0 25 0-16,4 16-1 31,-1 19 1-15,1 19-1-16,3 9 1 15,0 15 1-15,3 17 1 0,-3-7-2 0,0-6 0 0,0-10-4 16,0-15 0-16,0-16-7 16,0-19 0-1</inkml:trace>
  <inkml:trace contextRef="#ctx0" brushRef="#br0" timeOffset="177586.01">17759 13342 35 0,'39'26'17'0,"3"8"-11"0,-28-25 26 15,4-5-31-15,-4-1 0 16,7 0 0-16,11 0 0 16,0 0-4-16,3-3 0 15,-7 0-7-15,-3 0 1 16,-8-3-3-16,-3-3 1 15</inkml:trace>
  <inkml:trace contextRef="#ctx0" brushRef="#br0" timeOffset="177732.98">18147 13518 38 0,'3'31'19'0,"-10"38"-27"0,4-59 37 0,-1-1-33 16,1 1 0-16,-1-1-12 15,1-6 1-15,3-6 15 16,-4-16 1-16</inkml:trace>
  <inkml:trace contextRef="#ctx0" brushRef="#br0" timeOffset="177881.93">18168 13377 21 0,'18'47'10'0,"-1"-16"-14"0,-10-24 17 0,0-4-17 0,1 0 1 16,-5-3-7-16,4-3 1 15</inkml:trace>
  <inkml:trace contextRef="#ctx0" brushRef="#br0" timeOffset="178204.74">18450 13493 36 0,'11'16'18'0,"-4"-7"-25"0,-7-9 37 15,0 0-31-15,-7 0 1 0,-4 3 0 16,-3 7 0-16,-7 2-1 16,0 1 1-16,0 5-1 15,0 1 0-15,6-3-1 16,5-3 0-16,3-1 0 15,7-6 1-15,3-6-1 16,8-6 1-16,-1 0-1 16,5-7 1-16,-1-2-4 15,0-4 0-15,0 3-3 16,-7-3 1-16</inkml:trace>
  <inkml:trace contextRef="#ctx0" brushRef="#br0" timeOffset="178543.94">18479 13640 19 0,'-4'16'9'0,"8"-32"-11"0,-4 16 14 15,3-9-10-15,4-4 1 16,0-9 2-16,4-3 0 15,-1-3-5-15,8 0 0 16,3 3 4-16,4 6 1 16,0 6-2 15,-4 7 0-31,3 9-1 0,-2 7 0 0,-1-1-1 0,3 1 0 0,1 2 0 16,0 7 1-16,-1 6-1 15,5 3 1 16,-1 4-1-15,4-4 1 15,-1 6-7-31,-2-9 0 32,-12-6-6-17,4-9 1-15</inkml:trace>
  <inkml:trace contextRef="#ctx0" brushRef="#br0" timeOffset="198159.93">19466 13183 31 0,'0'12'15'0,"-14"26"-11"16,7-26 15-16,-7 4-19 16,0 6 1-16,-7 9-1 15,-7 7 1-15,-1-1-2 16,-2 11 1-16,-1-5 0 15,4 1 1-15,3 0-1 16,4 13 1-16,7-4-1 16,7 3 0-16,10-2-2 15,8-4 1-15,-1-6-5 16,4-10 0-16,4-12-3 0,0-12 0 16</inkml:trace>
  <inkml:trace contextRef="#ctx0" brushRef="#br0" timeOffset="198581.28">19657 13380 47 0,'10'22'23'0,"-13"-22"-30"0,3 6 48 0,-4-3-41 16,-3 4 1-16,-3-1-1 15,3 3 1-15,-4 1-2 16,0-1 1-16,-3 4 0 16,0-4 0-16,4 1 0 15,-1-4 0-15,4 0 0 16,0 0 1-16,3-2-1 15,4-4 0-15,7 3 0 16,4 0 1-16,-4 0 0 16,4 3 0-16,-1 0-1 15,-3 1 0-15,0-1 0 16,-3 7 0-16,-4-1-1 16,-4 7 0-16,-3 0-2 15,-3 3 0-15,-8-7-9 16,0 1 0-16,1-10-1 0,-1 1 0 15</inkml:trace>
  <inkml:trace contextRef="#ctx0" brushRef="#br0" timeOffset="198976.94">19840 13132 35 0,'-7'19'17'0,"18"9"-12"0,-4-21 31 0,0 8-33 16,7 7 1-16,4 3 3 16,3 10 0-16,11 9-8 15,-8-7 0-15,-6 14 5 16,-11 2 1-16,-14 6-4 16,-18 17 0-16,-14 5-10 15,-10-2 1-15,-11-23-8 0,-7-15 0 16</inkml:trace>
  <inkml:trace contextRef="#ctx0" brushRef="#br0" timeOffset="201373.18">21015 12982 30 0,'0'12'15'15,"-7"10"-1"-15,3-15 16 0,-3 5-26 16,0 7 0-16,-3 3 1 15,-1 16 1-15,-3 9-8 16,0 15 0-16,-4 1 6 16,8 3 0-16,-1 0-2 15,8-13 0-15,3-9-1 16,3-16 1-16,4-12-1 16,0-22 0-16,-3-4-1 15,-4-18 1-15,-4-10-2 16,-6-6 0-16,-15-12-1 15,-3 6 1-15,-4 6-4 16,4 6 1-16,0 10-1 0,-1 9 0 16,1 10 0-16,0 9 0 15,3 9 3-15,8 7 0 16,2 6 5-16,15 0 1 16,11 3 3-16,3-3 0 15,28-7 1-15,22-8 1 16,28-7-2-16,-4 0 1 15,11-13-5-15,-11 1 1 16,-18 2-9-16,-17 1 0 16,-21-4-14-16,-18 1 1 15</inkml:trace>
  <inkml:trace contextRef="#ctx0" brushRef="#br0" timeOffset="203954.84">22105 13518 33 0,'18'0'16'0,"31"0"-6"0,-31 0 17 0,3 0-24 16,4-3 0-16,-4 6 3 16,0-3 0-16,-3-3-8 15,-1-3 1-15,1-7 4 16,-4-6 1-16,-3-3-3 16,-4-3 1-16,-7 3-2 15,-4-3 0-15,1 3-1 16,-5 3 1-16,-2 4-2 15,-8 15 0-15,-6 0 0 16,-5 9 0-16,-2 10-1 16,-1 6 0-16,4 6 0 15,3 4 1-15,7 6 2 16,11 6 0-16,7 0 1 0,14 3 1 16,11-6-1-1,7-10 0-15,0-15-3 0,3-9 1 16,4-10-11-16,6-10 1 15</inkml:trace>
  <inkml:trace contextRef="#ctx0" brushRef="#br0" timeOffset="204211.97">22673 12916 48 0,'-3'60'24'0,"-26"-4"-24"0,22-31 38 0,-3 16-38 16,-4 15 0-16,3 10 1 15,0 0 0-15,1 0-1 16,3 0 0-16,3-13 0 16,4-9 1-16,4-10-5 15,3-5 0-15,0-14-10 16,3-8 0-16,5-17 0 15,2-9 0-15</inkml:trace>
  <inkml:trace contextRef="#ctx0" brushRef="#br0" timeOffset="204391.67">22768 13571 42 0,'-3'38'21'0,"3"-19"-33"0,0-19 42 16,0 0-41-16,0-6 1 15,0-10-10-15,0-3 1 16</inkml:trace>
  <inkml:trace contextRef="#ctx0" brushRef="#br0" timeOffset="204572.54">22673 13173 27 0,'4'19'13'0,"13"34"-11"0,-10-40 18 0,4-4-20 15,-1 4 0-15,5-1 2 16,2 1 0-16,-3-4-3 16,4 1 1-16,0-7 0 15,-1-3 0-15,-3 0-8 16,0 0 1-16</inkml:trace>
  <inkml:trace contextRef="#ctx0" brushRef="#br0" timeOffset="205051.87">22909 13393 30 0,'18'34'15'0,"-4"10"-4"0,-7-38 22 15,0 4-30-15,0-1 1 16,0 4 1-16,0-7 1 15,0 0-8-15,-3 0 0 16,0-2 4-16,-1-1 1 16,-3-3-3-16,0 0 0 15,0 0-1-15,0 0 0 16,0-10 0-16,0 1 1 16,4-4 0-16,3 1 0 15,3-1 0-15,1 4 1 16,3-1-1-16,-3 1 0 15,3 3 0-15,0 0 1 16,0 2-1-16,0 4 1 0,0 0-1 16,-3 0 0-16,-4 0 0 15,0 0 0-15,0 0-1 16,-4 0 1-16,1 0-1 16,-1 0 1-16,-3 0 0 15,4 0 0-15,-1 4 0 16,1-1 1-16,0 3-1 15,-1 0 0-15,-3 4 0 16,4-1 1-16,-1 0-1 16,4 1 0-16,-3-7 0 15,3 0 0-15,3 3-4 16,1-2 1-16,3-1-7 16,4 3 0-16,-1-6-4 15,-3-9 1-15</inkml:trace>
  <inkml:trace contextRef="#ctx0" brushRef="#br0" timeOffset="205249.3">23449 13383 45 0,'-7'63'22'0,"7"-7"-28"0,7-46 43 16,-7 9-37-16,0-7 0 0,0 1-5 15,0-4 1 1,0-9-1-16,0-3 0 0,0-6-7 16,-7-7 0-16</inkml:trace>
  <inkml:trace contextRef="#ctx0" brushRef="#br0" timeOffset="205381.68">23407 13183 21 0,'17'37'10'0,"-2"32"-7"16,-5-59 11-16,4-1-15 16,-3 0 0-16,3 1-11 15,0-1 1-15</inkml:trace>
  <inkml:trace contextRef="#ctx0" brushRef="#br0" timeOffset="205696.18">23601 13411 21 0,'3'44'10'0,"1"7"-4"0,-4-48 15 16,0 6-21-16,-4 0 1 15,1-2 3-15,3 2 0 16,0-3-5-16,3-2 1 16,-3-4 2-16,4-7 0 15,3 1-1-15,0-7 1 16,-3-2-2-16,-1-4 0 15,4-3-1-15,0 0 1 16,4 3 0-16,-1 4 1 0,4 2-1 16,4 7 0-16,0 6 0 15,-1 3 0-15,1 6 0 16,0 4 1-16,-1 3-3 16,-3-1 0-16,1-2-5 15,-1-4 1-15,0 4-3 16,0-7 0-16</inkml:trace>
  <inkml:trace contextRef="#ctx0" brushRef="#br0" timeOffset="206314.17">24028 13474 35 0,'17'0'17'0,"5"-6"-20"15,-15 3 33-15,-4 0-29 16,-3 3 0-16,0 0 0 15,0 0 1-15,-7 0-2 16,-4 3 0-16,1 3 1 0,3 3 0 16,0 1-1-16,0-7 1 15,0 3-1-15,0-6 1 16,0 3-2-16,3 4 1 16,0-7-1-16,4 0 1 15,0 3-2-15,0-3 0 16,0 3-1-16,0 0 0 15,0 3 0-15,0-3 0 16,4 4 0-16,0-1 0 0,-1 3 1 16,4 1 1-16,0 2 2 15,0-2 0-15,4-1-1 16,-1 4 1-16,1-4 0 16,0-3 0-16,6 1 0 15,1-7 0-15,3-3-2 16,0-7 1-16,4-12 0 15,3-3 0-15,4-22 0 16,3-13 0-16,0-21 0 16,1-10 0-16,-8-12 0 15,-7-10 1-15,-10-3 0 16,-8 6 1-16,-3 10 0 16,-3 27 1-16,-4 17-1 15,-4 12 1-15,-3 16-1 16,0 28 0-16,0 22 0 15,0 28 1-15,-1 25 0 16,5 26 1-16,3 21-1 0,3 0 1 16,1-12-1-16,-4-25 1 15,3-13-4-15,1-19 1 16,-1-12-4-16,4-10 0 16,4-12-7-16,-1-10 1 15,-3-9-6-15,4-15 1 16</inkml:trace>
  <inkml:trace contextRef="#ctx0" brushRef="#br0" timeOffset="206777.52">24116 13239 35 0,'28'50'17'0,"4"-9"-8"15,-25-32 28-15,4 1-35 16,3 2 1-16,3 1 0 15,8-1 0-15,3-2-5 16,0 2 1-16,1-5 2 16,-1-4 1-16,-3-3-4 15,-4 0 1-15,0-7-1 16,0-2 1-16,-7 3 0 16,0-1 1-16,-3 4-1 15,-1 0 1-15,1 3 0 16,0-3 0-16,-4-3 0 15,3 3 1-15,8-4-1 0,0-2 0 16,-1 3 0-16,1-1 1 16,-1 1-1-16,-2 0 1 15,-5 0-2-15,-10 2 1 16,-7 1-1-16,-7 3 1 16,-4 0-1-16,4 7 1 15,0 8 0-15,0 10 0 16,3 7 2-16,1-4 0 15,3 0 0-15,3 0 0 16,4-2-1-16,4-11 1 16,13-2-11-1,1-10 0 1,0-9-5-16,-4-7 0 16</inkml:trace>
  <inkml:trace contextRef="#ctx0" brushRef="#br0" timeOffset="207348.03">25478 13211 47 0,'7'28'23'0,"0"16"-20"0,-4-35 40 0,4 7-41 15,4 9 0-15,-1 10 1 16,1-7 1-16,0 9-5 15,3 4 1-15,0-6 2 16,-4-1 1-16,1-12-2 16,0-6 0-16,-1-10-1 15,-3-12 0-15,7-10-1 16,8 0 1-16,2-9 0 16,4-6 0-16,8 0-1 15,-1 2 1-15,4 4-2 16,-4 3 0-16,0 10-7 15,-3 6 0-15,-4 6-8 16,-3 6 1-16</inkml:trace>
  <inkml:trace contextRef="#ctx0" brushRef="#br0" timeOffset="207805.52">26130 13430 47 0,'11'3'23'0,"-8"-9"-21"0,-3 6 38 16,0 0-39-16,-3 0 0 15,-4 3 0-15,-7 4 0 0,-7 5-2 16,-4 1 1 0,0 2 0-16,-3 7 1 0,3 0-2 15,1 3 1-15,-1 0-2 16,4-3 1-16,7-6-2 15,3-3 1-15,4-4 0 16,3-6 0-16,8-6 1 16,3-3 0-16,4-4 0 15,-1-2 0-15,1-4 1 16,-1 0 0-16,4 4-2 16,-7 6 0-16,1-1-1 15,-1 4 0-15,0 0 1 16,0 3 0-16,-4-3 0 15,4 3 0-15,-3 6 2 16,3 7 0-16,0 2 0 16,3 7 1-16,1 0 0 0,0 3 0 15,3 0-1-15,0 4 1 16,0-4-1-16,0-10 0 16,0-2-11-16,0-13 1 31</inkml:trace>
  <inkml:trace contextRef="#ctx0" brushRef="#br0" timeOffset="208130.23">26271 13618 43 0,'4'13'21'0,"-4"-16"-16"0,0 3 32 0,0 0-36 16,0 0 1-16,0-6 1 15,0-4 0-15,3-6-4 16,4-2 1-16,1 5 2 16,2 1 1-16,1-1-1 15,-1 0 0-15,4 1-1 16,1 3 1-16,-1 2-1 15,0 7 0-15,0 3-3 16,0 1 0-16,0-1-7 16,4 6 1-16,3 0-8 0,-3-2 0 15</inkml:trace>
  <inkml:trace contextRef="#ctx0" brushRef="#br0" timeOffset="208324.87">26589 13565 34 0,'3'16'17'0,"-3"15"-14"0,0-25 21 16,0 4-25-16,0-4 0 16,-3 3-4-16,-1-5 0 15,1-4 0-15,3 0 1 0,-4-7-6 16,4-5 1-16</inkml:trace>
  <inkml:trace contextRef="#ctx0" brushRef="#br0" timeOffset="208492.03">26585 13364 18 0,'4'22'9'0,"6"16"-5"15,-6-32 13-15,3 4-17 16,0-1 1-16,0 0-2 15,0 1 0-15,4-4-4 16,-1 0 0-16,4 1-1 16,1-4 0-16</inkml:trace>
  <inkml:trace contextRef="#ctx0" brushRef="#br0" timeOffset="208865.14">26928 13477 25 0,'7'-3'12'0,"-7"6"-12"0,0-3 26 15,3 3-24-15,-3 1 0 16,-3-1 0-16,-8 0 1 16,-3 0-5-16,-4 0 1 15,-3 0 2-15,-4 0 0 16,8 1-4-16,3 5 1 16,0 0-3-16,6 1 0 15,-2-4-3-15,3 0 0 16,3-3-1-16,4-3 1 0,7 0-1 31,60 41 9-31,-116-94-2 16,67 40 0-16,-1-2 3 15,-3 2 1-15,1 4 0 16,-1 2 1-16,-4 11 0 16,-3 2 1-16,4 0 0 15,-4 10 0 1,0-1 0-16,-4 4 1 15,1 0-2-15,0-3 0 0,-1 3-5 16,1-7 0-16,3 1-4 16,0-10 0-16</inkml:trace>
  <inkml:trace contextRef="#ctx0" brushRef="#br0" timeOffset="209330.43">27083 12794 29 0,'10'25'14'0,"-10"50"-13"0,0-66 27 16,0 20-27-16,-3 8 0 0,-1 7-1 16,1 9 1-1,-4 4-2-15,0-10 0 0,0-3 0 16,0-3 0-16,-1-7-2 15,1-6 0-15,0-6-2 16,0-6 1-16,4-10-2 16,-4-6 1-16,3-6 0 15,1 0 1-15,-1-1 0 16,4-2 1-16,4 3 3 16,-1-1 0-16,4-2 1 15,4 0 1-15,-1 6-1 16,1 3 1-16,3 3 0 15,4-3 1-15,3 3 0 16,0 6 0-16,0 4 2 31,-3 6 0-31,-4-1 0 32,-3 4 1-17,-11 7-2-15,-7-4 0 16,-8-10-2-16,-2-2 1 0,-4-4-3 0,-1-2 0 0,1-1-2 0,0 0 0 0,7-3-8 0,3 4 0 15</inkml:trace>
  <inkml:trace contextRef="#ctx0" brushRef="#br0" timeOffset="209585.29">27298 12787 25 0,'-7'13'12'0,"17"53"2"0,-6-51 13 0,-4 14-24 0,0 11 1 0,0 11 0 15,0 18 1-15,-4 3-6 16,1 6 0-16,-1-12 4 16,1-6 1-16,-4-10-5 15,0-9 0-15,3-13-4 31,1-9 1-31,-1-10-9 0,1-6 0 0</inkml:trace>
  <inkml:trace contextRef="#ctx0" brushRef="#br0" timeOffset="209945.69">27305 13509 41 0,'7'15'20'0,"7"-18"-22"0,-7 3 33 16,7 0-30-16,0 3 0 15,8-3 1-15,-1-3 1 16,0-3-4-16,-3 0 0 16,3-7 2-16,-7-6 0 31,-4-12-2-31,-6 6 0 0,-4 3-1 15,-4 12 1-15,-3 14-1 16,0 5 1-16,-3 13 0 16,-8-3 0-16,8-4 1 15,-1 14 0-15,4-1-1 16,3 0 1 0,1-3-1-16,3 0 0 0,0-6-5 15,3-6 1-15,4-7-6 31,4-6 0-31</inkml:trace>
  <inkml:trace contextRef="#ctx0" brushRef="#br0" timeOffset="210234.05">27813 13386 23 0,'-4'10'11'0,"-17"18"-6"0,14-25 13 15,-7 3-15-15,0 1 0 16,-4 2 1-16,1 0 0 16,3 4-4-16,3-4 0 15,4 4 4-15,3-10 1 16,4 3-2-16,4 4 0 16,7 5-1-16,-1 4 1 15,1-3-3-15,-8 3 1 16,-3 3-2-16,-7 0 1 15,-3 0-7-15,-4-7 1 16,-8 1-6-16,8-7 0 0</inkml:trace>
  <inkml:trace contextRef="#ctx0" brushRef="#br0" timeOffset="210685.63">28508 13458 54 0,'14'54'27'0,"4"-45"-41"0,-11-6 53 0,3 4-42 16,-3-4 1-16,0-3-3 15,4 0 0-15,-4-3 3 16,4-1 0-16,-4-8-9 16,0-10 1-16,-4-6-2 15,-3 0 1-15</inkml:trace>
  <inkml:trace contextRef="#ctx0" brushRef="#br0" timeOffset="210835.06">28596 13208 31 0,'4'-10'15'0,"6"23"-11"0,-3-7 29 0,0-6-32 16,4 6 0-16,0 1-1 16,3 5 0-16,0 1-1 15,0-1 0-15,0-2-5 0,0 2 1 16,0-2-6-16,-3-1 1 15</inkml:trace>
  <inkml:trace contextRef="#ctx0" brushRef="#br0" timeOffset="211145.87">28942 13578 43 0,'0'3'21'0,"3"-28"-24"0,-3 15 40 0,0-18-35 15,0-13 1-15,-3-15 0 16,-4-13 0-16,0-3-5 16,3 6 1-16,1-3 3 15,-1-3 0-15,4 9-2 16,0 10 1-16,4 15-1 15,3 7 0 1,0 6-1-16,0 9 1 0,0 13-4 16,0 9 0-16,0 10-10 15,-3 3 1-15,-8-1-1 16,-7 14 1-16</inkml:trace>
  <inkml:trace contextRef="#ctx0" brushRef="#br0" timeOffset="211380.74">28698 13327 59 0,'0'6'29'0,"15"10"-39"0,-5-13 64 16,8 3-53-16,7 0 0 15,6 1-1-15,5-4 1 16,2 0-4-16,1 0 1 15,-4 0-6-15,-3-3 1 16,-14-3-10-16,-11 0 0 0</inkml:trace>
  <inkml:trace contextRef="#ctx0" brushRef="#br0" timeOffset="212107.84">30180 13421 44 0,'4'41'22'0,"-1"3"-18"0,-3-29 31 0,-3 10-33 16,3 10 1-16,-4 9 0 15,1 9 0-15,-1 3-5 16,1-9 1-16,-1-9 2 16,1-16 0-16,-1-13-2 15,4-18 0-15,0-22-1 16,7-10 1-16,-3-9-1 16,-1-10 0-16,-3-9 0 15,0 3 1-15,0 0-1 16,4 1 1-16,-4 14-1 15,7 8 1-15,0 8 0 16,7 10 0 15,3 6 0-15,5 7 0-16,9 8 2 0,8 17 1 0,7 6 1 0,0 0 0 0,-7 6 0 16,-8 9 1-16,-13 4-1 0,-11-4 0 15,-17 1-2 1,-12-4 0-16,-13-3-5 0,0-6 1 15,3-6-7-15,4-10 0 32,0-3-5-32,10-9 1 0</inkml:trace>
  <inkml:trace contextRef="#ctx0" brushRef="#br0" timeOffset="212392.71">30723 13396 42 0,'11'12'21'0,"-7"-18"-25"16,-4 6 37-16,0 0-33 15,-8 0 1-15,-6 0-1 16,-7 0 0-16,7 6 0 16,-4 4 0-16,-3 5 0 15,-3 4 0-15,-5 0-2 16,5 0 1-16,3 3 0 15,6-7 0-15,12-2 0 16,10-7 0-16,7-12 0 16,0 0 0-16,7-7-1 0,4-2 1 15,0-4-9-15,3-3 0 16</inkml:trace>
  <inkml:trace contextRef="#ctx0" brushRef="#br0" timeOffset="212697.18">31076 13239 37 0,'18'31'18'0,"-25"-6"-18"0,0-18 26 0,-7 2-26 16,-4 0 1-16,-7 1 0 16,-3 2 0-16,-4 1-1 15,4 3 0-15,3-1 1 16,4 1 0-16,7 0 0 15,4-4 1-15,6 1-1 16,4-1 0-16,7 1-1 16,4-4 1-16,-1 1-1 15,-3-1 0-15,-3-6-1 16,-8 0 1-16,-3 7-3 16,-3-1 0-16,-1 4-5 15,0-4 0-15,1-3-4 16,6-6 1-16</inkml:trace>
  <inkml:trace contextRef="#ctx0" brushRef="#br0" timeOffset="213146.97">31182 13286 26 0,'18'19'13'16,"-29"-13"-14"-16,8-3 21 16,-1 7-16-16,-3 2 0 15,0 4 1-15,0 0 1 0,0 2-8 16,0 4 0-16,0-6 5 16,0-3 0-16,0-1-3 15,0-3 1-15,3 4-1 16,0-4 0-16,4-2-1 15,0-1 1-15,0 0 0 16,4-3 1-16,0 7-1 16,-1-7 0-16,4-3 0 15,0 0 0-15,-7 0 0 16,7 3 1-16,-3-3-2 16,-1 6 1-16,-3 4-1 15,-3-1 1-15,-4 4 0 16,-4 2 0-16,-3-2-1 15,-4-4 0-15,1-2 1 16,-1-4 0-16,4-3-2 16,3 0 1-16,4 0-7 0,7 0 0 47,7-10-1-47,0 1 0 0</inkml:trace>
  <inkml:trace contextRef="#ctx0" brushRef="#br0" timeOffset="213371.84">31281 13521 31 0,'-11'16'15'0,"-3"-4"-10"0,11-2 28 0,-4-1-33 16,-1 4 1-16,5-1-3 15,-1-5 1-15,4-4-4 16,0-3 1-16,7-13-7 16,1-6 1-16</inkml:trace>
  <inkml:trace contextRef="#ctx0" brushRef="#br0" timeOffset="213557.73">31249 13132 29 0,'11'3'14'0,"3"4"-7"16,-7-7 21-16,3 0-28 0,1 3 0 15,3-3-1-15,0 0 1 16,4 0-5-16,3-6 0 16,-3-7-5-16,3-9 1 15</inkml:trace>
  <inkml:trace contextRef="#ctx0" brushRef="#br0" timeOffset="213969.05">31556 12703 16 0,'14'62'8'0,"-10"58"1"0,-4-95 6 0,-4 15-12 15,1 20 0-15,-4 12 2 16,-4 16 1-16,0-16-8 15,1-6 0-15,-1-6 4 16,4-10 0-16,0-13-3 16,0-12 1-16,3-12-1 15,1-7 0 1,-1-6-2-16,1-12 1 0,-1-10 1 16,1-6 0-16,-1 6 0 15,-3-7 0-15,4 7 0 16,3 4 0-16,10 2 0 15,1 10 1 1,3 6 0-16,4 0 1 0,3 3 1 16,4 3 1-16,-1 3 1 15,1 4 1-15,-4-4 0 16,-3 1 0-16,-4 2-1 16,-7 4 1-16,-11 6-3 15,-6-3 0-15,-11-4-1 0,-8 4 0 31,-2 0-4-31,-1-6 1 0,4-4-9 0,6-6 0 16</inkml:trace>
  <inkml:trace contextRef="#ctx0" brushRef="#br0" timeOffset="214209.91">31835 12728 34 0,'-4'31'17'0,"-10"32"-16"0,7-35 23 0,-4 10-24 15,1 12 0-15,-1 10 1 16,1 12 0-16,-1 6-1 16,0-6 1-16,4-6 0 15,0-19 0-15,0-12-5 16,4-7 1-16,-1 0-7 15,1-12 0 1</inkml:trace>
  <inkml:trace contextRef="#ctx0" brushRef="#br0" timeOffset="214527.46">31806 13512 42 0,'36'6'21'0,"6"10"-24"0,-28-13 37 16,7-6-35-16,8 3 1 16,2-3-2-16,-6-7 1 15,-7-5 1-15,-8-4 0 16,-10-3-1-16,-7 3 0 16,-7 0-1-16,-4 7 0 15,1 8 1-15,-4 11 0 0,-1 12 0 16,5-4 1-16,3 13 0 15,3 7 1-15,4-1 1 16,11 1 0-16,3-7 0 16,7 0 0-16,10-6-3 15,15 3 1-15,7 4-11 16,-4-1 0 0</inkml:trace>
  <inkml:trace contextRef="#ctx0" brushRef="#br0" timeOffset="-212824.56">5969 14722 38 0,'0'10'19'0,"0"5"-10"15,0-12 19-15,-4 4-25 16,1 2 0-16,-1 4 0 16,-3 5 0-16,4 11-5 15,-8 5 1-15,4-6 3 16,4 4 0-16,-4-7 0 0,7-6 0 15,7-4 1-15,3-2 0 16,11-7 0-16,-3-3 1 16,14-6-3-16,10 0 1 15,4-3-6-15,-4-4 1 16,-3-5-8-16,-7-7 0 16,-4-3-6-16,-21-4 0 15</inkml:trace>
  <inkml:trace contextRef="#ctx0" brushRef="#br0" timeOffset="-212598.3">6241 14663 39 0,'7'22'19'16,"-11"-10"-20"-16,4-9 33 0,-3 10-30 15,-8 2 1-15,0 4 2 16,-3 6 0-16,-3 7-7 15,-4 5 1-15,-1 7 3 16,5 10 1-16,6-4-5 16,1-6 1-16,-1-4-10 15,11-2 1-15,0-13-3 16,0-12 0-16</inkml:trace>
  <inkml:trace contextRef="#ctx0" brushRef="#br0" timeOffset="-212132.94">6537 14728 53 0,'11'-6'26'0,"-4"-44"-33"0,-7 41 53 15,0-7-45-15,-11-6 1 16,-3-9-1-16,-7 2 1 0,-7 1-3 16,3 3 0-16,-10 6 2 15,-18 7 0-15,-4 9-1 16,-3 6 1-16,-7 6-2 16,0 7 1-16,7 9-3 15,0-3 1-15,0 15-2 16,0 7 0-16,4 10 0 15,6 12 0-15,8-1 1 16,14 8 0-16,10-8 1 16,15-2 1-16,17-3 1 15,14-13 0-15,18-10 2 16,24-15 0-16,33-9 0 16,3-16 0-16,3-16 1 15,-10-12 0-15,-8-7-1 16,-20-9 1-16,-15-6-5 15,-13-4 1-15,-18-2-8 0,-11 2 0 16,-14 4-6 0,-22-4 1-16</inkml:trace>
  <inkml:trace contextRef="#ctx0" brushRef="#br0" timeOffset="-210182.9">7292 14550 40 0,'3'12'20'0,"8"-2"-8"16,-7-10 21-16,-1 3-31 15,4 3 1-15,0 3 0 16,0 4 1-16,0 12-6 16,-7 10 0-16,0 18 3 0,-7 13 1 15,-3 18-3-15,-1 4 0 16,1 0-1-16,-1-3 1 16,0-10-4-16,-3-19 1 15,7-12-10-15,11-25 0 16</inkml:trace>
  <inkml:trace contextRef="#ctx0" brushRef="#br0" timeOffset="-209566.36">7475 15174 28 0,'4'25'14'0,"-11"9"-6"0,7-27 12 0,0 2-18 16,0-3 0-16,-7 1 1 16,3-4 0-16,4-3-4 15,-7 0 1-15,4-7 2 16,3-2 1-16,3-4-2 16,4 1 0-16,-3-7-1 15,3-6 0-15,-4 3-1 16,-3-3 0-16,7 6 0 15,-3 3 0-15,7 7 1 16,-4 9 0-16,0 6 0 16,-4 4 0-16,4-1 0 15,-7 1 1-15,7-4-1 16,-7 0 1-16,4 0-1 0,-4-2 1 16,7-1 0-16,-4 0 0 15,4 0 0-15,-3 0 0 16,3 0 0-16,4-3 0 15,-8 0-2-15,4-3 1 16,4-3 0-16,-1-4 0 16,-3 1 0-16,8-4 1 15,2 4-1-15,-6 0 1 16,-1-1 0-16,1 4 0 16,0 3 0-16,-1 3 0 15,1 6 0-15,-1 0 1 16,-3 4 0-16,0-1 0 0,4 4 0 15,-11-1 1-15,11-2 0 16,-8-1 0-16,4 4-1 16,0 2 0-16,4 1-2 15,-1-7 1-15,4-2-4 16,1-4 1-16,2-9-8 16,1 2 1-1,3-8-6-15,-3-10 1 16</inkml:trace>
  <inkml:trace contextRef="#ctx0" brushRef="#br0" timeOffset="-209147.02">8022 15252 35 0,'-3'38'17'0,"3"15"-11"0,0-40 26 16,0 5-29-16,-7 4 1 15,3 0 1-15,1-6 0 16,-1-7-7-16,0-2 0 16,1-7 4-16,-1-10 1 15,1-9-3-15,-1-2 1 16,1-11-2-16,3-5 0 16,0 2-2-16,0-9 0 15,0-3-2-15,3 0 1 31,4 9-1-31,0 4 1 0,1 3 2 16,6 6 0-16,3 9 3 0,4 10 0 0,4 6 3 16,-4 3 0-16,4 3 0 15,-11 3 1 1,-3 4-2-16,-4 3 0 0,-7 2-2 16,-7 1 1-16,-4 0-5 15,-10-3 1-15,3-4-3 16,4 1 0-1,4-7-6-15,-8 0 0 0,7-3-2 16,1-9 0-16</inkml:trace>
  <inkml:trace contextRef="#ctx0" brushRef="#br0" timeOffset="-208860.19">8311 14427 48 0,'4'35'24'0,"0"59"-28"0,-1-75 50 15,1 18-45-15,-1 7 0 16,1 16 0-16,-4 0 0 0,0 12-2 15,0 3 1-15,-4-19-1 16,1-9 0-16,-1-9-7 16,1-10 1-1,3-9-8-15,0-3 1 16</inkml:trace>
  <inkml:trace contextRef="#ctx0" brushRef="#br0" timeOffset="-208636.01">8513 15045 36 0,'3'57'18'0,"1"-1"-16"16,-4-50 25-16,0 4-27 0,0-1 1 16,0 4-1-16,-4-7 0 15,1 0-2-15,-1-9 1 16,4 3-7-16,0-9 1 15,0-16-4-15,-4-4 1 16</inkml:trace>
  <inkml:trace contextRef="#ctx0" brushRef="#br0" timeOffset="-208496.65">8453 14832 26 0,'28'22'13'0,"4"-6"-17"0,-18-13 22 0,-4 0-23 16,-3 0 0-16,7 0-8 16,4 0 0-1</inkml:trace>
  <inkml:trace contextRef="#ctx0" brushRef="#br0" timeOffset="-208230.52">8897 14945 37 0,'18'16'18'0,"-4"-1"-22"16,-11-12 35-16,-3-3-32 16,0 0 0-16,-7 0 0 15,-7 0 0-15,-7 3 1 16,0 4 1-16,-7 5-2 16,3 4 1-16,-7 6-1 15,7 0 1-15,4 0 0 0,4 0 0 16,6-7 0-16,4-2 1 15,7 0 0-15,7-4 0 16,11-3-2-16,3-3 1 16,4 4-4-16,6-7 0 15,-6-10-6-15,3-5 0 16</inkml:trace>
  <inkml:trace contextRef="#ctx0" brushRef="#br0" timeOffset="-207961.5">9045 14954 29 0,'4'41'14'0,"-1"-3"-5"0,-3-26 22 0,0 4-29 16,0 3 1-16,0-1 0 16,0 1 1-16,0-3-6 15,0-3 1-15,0-4 1 16,0-3 1-16,0-6-6 15,0-6 1-15,0-7-8 16,0-5 1-16,0-14-1 16,-3 1 0-16</inkml:trace>
  <inkml:trace contextRef="#ctx0" brushRef="#br0" timeOffset="-207690.13">9105 14362 9 0,'11'-44'4'0,"17"-10"-10"0,-21 42 4 16,4-1 2-16,-1 1 1 15,-3 2 3-15,0 4 0 16,0 3-4-16,4 6 0 16,-11 3 3-16,4 10 1 15,-4 6 1-15,0 9 1 16,0 10 0-16,0 12 0 0,0 10 0 15,0 6 0 1,3 19-1-16,4 0 1 0,4 9-3 31,-1-9 0-31,1-7-2 0,3-15 0 0,-7-19-2 16,7-9 1-16,-3-13-5 16,-1-13 1-16,-3 1-6 15,-3-16 0-15</inkml:trace>
  <inkml:trace contextRef="#ctx0" brushRef="#br0" timeOffset="-207494.73">9123 14823 34 0,'3'34'17'0,"15"-21"-3"16,-14-10 30-16,6 0-40 15,4-3 1-15,4-3 1 0,14-4 1 16,3-2-10-16,7-4 1 15,8-2-2-15,3-1 1 16,-4 0-13-16,-17 1 0 16</inkml:trace>
  <inkml:trace contextRef="#ctx0" brushRef="#br0" timeOffset="-206699.25">11014 14343 37 0,'3'-19'18'0,"-6"13"-9"0,3 6 19 0,0 6-25 0,-4 10 0 0,1 2 2 15,-1 8 1-15,-3 11-7 16,-3 10 0-16,-1 7 4 16,0 8 1-16,8 17-3 15,3 2 1-15,3-2-1 16,4-10 0-16,-3-13-1 15,-1-15 0-15,-3-19-1 32,0-16 0-32,-3-12 0 0,-11-10 1 15,-11-12-2-15,-10-4 1 0,7 1-3 16,-4-3 1-16,0 8-1 16,-3 1 0-16,0 10 0 15,3 8 1-15,4 1 1 16,3 6 0-16,11 10 4 0,7 5 0 15,10 4 3 1,11 9 0 0,11 1-1-16,0 5 1 15,10 1-2-15,7 2 0 0,4-5-3 0,-3-4 0 16,6-9-12-16,0-13 0 16,1-16-3-16,-4-8 0 15</inkml:trace>
  <inkml:trace contextRef="#ctx0" brushRef="#br0" timeOffset="-206459.29">11335 14926 48 0,'3'63'24'0,"1"-51"-34"0,-4-9 45 0,-4 1-37 16,4-4 0-16,0 0-9 15,0-7 1-15,-3-5 5 16,-1-7 0-16,-3-9-7 16,-3-1 0-16</inkml:trace>
  <inkml:trace contextRef="#ctx0" brushRef="#br0" timeOffset="-206347.5">11172 14650 25 0,'-7'-6'12'0,"18"0"-7"0,-4 6 23 0,4 3-27 0,3-3 0 0,0 3-1 0,4 3 0 47,3 0-6-47,0 4 0 16,7-4-3-16,7-3 1 0</inkml:trace>
  <inkml:trace contextRef="#ctx0" brushRef="#br0" timeOffset="-206067.03">11617 15089 39 0,'7'66'19'0,"-3"-50"-23"0,-4-16 37 0,0-13-32 16,0-12 1-16,-4-10 0 16,-3-18 1-16,-4-10-4 15,-3-12 0-15,-7-6 2 16,-4-4 1-16,1-6-2 15,3 0 1-15,3 10 0 16,7 8 0-16,11 14 2 16,11 9 0-1,3 22-1-15,7 12 1 0,7 16-2 16,4 9 1-16,0 13-8 31,-4 10 1-31,-3 2-10 16,-8 4 0-16</inkml:trace>
  <inkml:trace contextRef="#ctx0" brushRef="#br0" timeOffset="-205845.72">11444 14816 53 0,'0'10'26'0,"18"-10"-28"0,-8-3 45 0,8-1-42 0,3 1 0 16,11 0 0-16,0-3 0 15,3-4-4-15,-3 1 0 16,-4 3-6-16,-3-4 0 16,-4 1-6-16,-7-7 0 15</inkml:trace>
  <inkml:trace contextRef="#ctx0" brushRef="#br0" timeOffset="-205574.86">12044 15130 38 0,'7'3'19'0,"-11"-44"-17"16,1 22 28-16,-4-6-29 16,-4-15 0-16,-6-11 1 15,-1-21 1-15,-3 3-4 16,7-12 1-16,0-1 2 15,-1-6 0-15,5 7-1 16,-1 6 1-16,11 9 0 16,14 3 1-16,11 16-1 0,10 19 0 15,4 18-1-15,0 14 0 16,-7 8-5-16,-4 10 1 16,-7 9-11-16,-7 7 0 15</inkml:trace>
  <inkml:trace contextRef="#ctx0" brushRef="#br0" timeOffset="-205362.5">11836 14829 58 0,'10'28'29'0,"11"-6"-31"0,-17-19 49 0,7 0-47 15,6-9 0-15,8-3-4 16,3-4 0-16,0 0-4 15,1 1 0-15,-1-4-9 16,-7 4 1-16</inkml:trace>
  <inkml:trace contextRef="#ctx0" brushRef="#br0" timeOffset="-197362.37">5831 16046 33 0,'-3'12'16'0,"3"13"-12"0,0-19 17 15,0-2-21-15,3 2 0 16,-3 3 0-16,0 1 1 15,0-1-2-15,0 4 1 16,0-4 0-16,0 0 1 16,-3 1-2-16,3-1 1 15,0 1 0-15,0-1 0 16,10 0 2-16,1 1 0 16,7 2 1-16,6 4 0 0,12 0 1 15,-12-1 0 1,1 1-1-16,-4 0 1 0,-10 3-2 15,-4 6 0 1,-14 0-4 0,-14 6 1-16,-8-3-6 0,1-3 0 0,0-15-7 15,-4-10 1-15</inkml:trace>
  <inkml:trace contextRef="#ctx0" brushRef="#br0" timeOffset="-196686.44">5711 16055 41 0,'25'22'20'0,"18"-38"-19"0,-33 4 35 0,11-4-33 0,11 0 0 15,14 1 0-15,3-4 0 16,4 0-5-16,4 3 0 16,-8 1 3-16,-7 2 0 15,1 4-4-15,-5-1 0 16,-6 4-4-16,-4 3 1 16,-3-3-7-16,0-1 0 15,0-2 0-15,-4-1 1 0,0 4 4 31,-102 72 8-31,194-129 3 32,-85 70 0-32,-3-1 8 0,-1-3 1 0,-10 0 1 15,4-3 1-15,0-3-7 16,-8-6 1-16,1-4-3 16,-4 1 1-16,-11-4-3 15,-10 0 0 1,-18 7-2-16,-3-4 1 0,-14 7-2 15,10 0 0-15,-42 6-1 16,-4 3 0-16,1 0-1 16,6 3 1-16,4 7-1 15,-7 2 0-15,-4 7-3 16,14 3 1-16,11 13-2 16,11 19 0-1,10 15-1-15,15 6 1 0,17 7 2 16,24-1 1-16,15-2 3 0,10-13 1 15,22-16 2 1,20-15 1-16,26-19 1 0,-4-26 0 16,-4-11-2-16,-7-20 1 31,-14-6-1-31,-10-19 0 16,-22 4-1-16,-10-13 0 0,-18 0-2 0,-21 6 0 15,-10 3-13-15,-8 3 0 0</inkml:trace>
  <inkml:trace contextRef="#ctx0" brushRef="#br0" timeOffset="-196116.65">7726 15792 59 0,'0'12'29'0,"-18"-3"-34"0,8 1 48 16,-8 9-44-16,-14 3 1 15,-3 3-1-15,3 12 1 16,-3 1 0-16,0-4 0 0,-4 1-1 15,0 3 1-15,7-1 0 16,8-9 0-16,6-2-1 16,11-8 1-16,7-2 0 15,10-3 0-15,15-4 1 16,3 0 0-16,18 4-1 16,-3-1 1-16,-1 1 0 15,-3-4 0-15,-11 4-1 16,-7 12 0-16,-14 3-2 15,-17 7 1 1,-12 6-3-16,-6 2 1 16,0-2-5-16,-4-9 1 15,0-4-9-15,8-6 1 16</inkml:trace>
  <inkml:trace contextRef="#ctx0" brushRef="#br0" timeOffset="-195770.22">8050 16456 44 0,'4'-3'22'0,"-8"-13"-23"0,1 13 35 16,3 0-33-16,-4 3 0 0,-6 0 0 15,-4 0 1 1,-25 6-4 0,0 4 0-16,7-1 1 15,-7 4 0-15,11-1-1 16,7-2 0-16,11 2-2 16,6 4 1-16,11-7 0 15,14 1 1-15,11-7-1 16,0-6 1-16,-4-3-2 15,-3-7 0-15,-1-3-6 16,-3-9 1-16</inkml:trace>
  <inkml:trace contextRef="#ctx0" brushRef="#br0" timeOffset="-195420.32">8121 15895 47 0,'11'41'23'0,"-4"9"-30"0,-7-31 42 15,0 3-33-15,0 6 1 16,0 13 0-16,-7-1 0 16,3 1-4-16,4 6 0 15,-7 0 3-15,0 0 0 16,3-6-3-16,1-6 0 15,-1-10-6-15,4-3 0 0,0-10-7 16,7-9 1 0</inkml:trace>
  <inkml:trace contextRef="#ctx0" brushRef="#br0" timeOffset="-195182.88">8301 16375 37 0,'10'47'18'0,"-6"-25"-13"0,0-16 27 0,-1 0-27 15,1 1 1-15,-1 2 3 16,1-3 0-16,-1-3-12 16,1 4 1-16,3-7 7 15,3-7 0-15,1-5-4 0,-4-10 0 16,7-6-6-16,4 3 1 15,-1-7-11-15,1 4 1 16,-4-3-2-16,-3 2 1 16</inkml:trace>
  <inkml:trace contextRef="#ctx0" brushRef="#br0" timeOffset="-194944.51">8562 16350 39 0,'3'47'19'0,"8"-32"-18"0,0-8 36 0,-4-4-34 0,10-3 1 16,8-3-1-1,7-4 1-15,0-2-6 0,-8-7 1 0,-3-6 2 16,-3 10 1-16,-4-4-3 16,-3 0 1-16,-8-2-2 15,-6 2 1-15,-8 3-2 16,-7 7 0-16,-3 9 1 15,0 4 0-15,7 11 2 16,-4 14 1 0,8 2 2-1,3 10 1 1,7-3 1-16,7 0 0 0,7-13-1 16,11-9 0-16,3-13-7 0,4-15 1 0,3-13-14 15,-3-16 1-15</inkml:trace>
  <inkml:trace contextRef="#ctx0" brushRef="#br0" timeOffset="-193473.28">10206 16478 49 0,'0'19'24'0,"14"0"-20"0,-10-25 35 16,-4-7-37-16,0-12 1 16,0-10 1-16,0-8 0 15,3-20-6-15,-3-9 1 16,-3-7 2-16,3-5 1 0,0 2-3 16,3 1 1-16,-3 2-2 15,0 7 0 16,4 3 0-31,6 13 0 16,4 9 0-16,11 12 0 0,0 16 0 0,3 13 1 0,0 3-4 16,-7 12 1-16,-7 13-10 15,-3 13 1-15,-15 2-1 16,-10 4 0 0</inkml:trace>
  <inkml:trace contextRef="#ctx0" brushRef="#br0" timeOffset="-193088.63">10079 16256 53 0,'21'9'26'0,"39"-9"-36"0,-49 0 55 0,10 0-45 0,11 3 1 16,10 3-1-16,0-2 0 15,4-1-1-15,3-3 1 16,1 0 0-16,-8-3 0 15,-7-4-1-15,-3 1 0 16,-7-3 1-16,-7-1 0 16,-4-2 0-16,-7-1 0 15,-4 1 0-15,-3-4 0 16,-7 3 0-16,-3 4 1 16,-5 3-2-16,-2 6 0 0,-1 6-1 15,1 6 0-15,-1 7-1 16,4 3 1-16,3-6-1 15,4 3 1-15,7-4-1 16,7 1 1-16,7 0 1 16,7-10 0-16,8-6-3 15,-1 0 0-15,0-6-8 16,4-16 1-16</inkml:trace>
  <inkml:trace contextRef="#ctx0" brushRef="#br0" timeOffset="-192839.18">10813 16368 46 0,'3'13'23'0,"4"-47"-31"0,-3 24 39 16,-1-6-31-16,-3-5 1 15,0-8 4-15,0 1 1 16,4 0-5-16,3 3 0 15,7 3 4-15,11-3 1 16,10 0-4-16,4 3 1 16,7-7-10-16,-1 4 0 15,5-3-9-15,-11-6 1 32</inkml:trace>
  <inkml:trace contextRef="#ctx0" brushRef="#br0" timeOffset="-192407.79">12749 15569 39 0,'-10'47'19'0,"-18"44"-15"0,21-66 27 0,-1 16-28 0,-2 18 1 16,-1 10 2-16,1 7 1 16,-1-7-9-16,1-10 0 0,-1-18 1 15,4-10 1-15,3-6-7 16,4-12 0-1,0-13-8-15,0-16 1 0</inkml:trace>
  <inkml:trace contextRef="#ctx0" brushRef="#br0" timeOffset="-191941.87">12418 15923 40 0,'14'28'20'0,"35"-2"-17"0,-31-20 32 0,14 6-33 15,6 7 1-15,12 0-1 16,6-3 1-16,4-1-6 16,-7 1 0-16,0 0 2 0,-7-7 0 15,0-3-2-15,-7-3 1 16,-4-3 0 0,-3-3 1-16,-11-6 3 0,-4 0 0 15,-6-7 1-15,-4 3 0 16,-7 1 0-16,-3 6 0 15,-8 9-2-15,-7 0 1 16,4 6-4-16,0 1 1 16,0 2-2-16,0 4 1 15,0-1-2-15,0-2 0 16,3 0 0-16,4-1 0 16,7-2 0-16,4-1 1 15,-1-3 1-15,4-3 1 0,4-3 1 16,-1 0 1-16,4 0 1 15,1 0 0-15,-1 3 0 16,0 1 0-16,0 2-1 16,-4 6 0-16,1 1-1 15,0 0 1 1,-1-1-2-16,4-3 1 0,4-2-7 16,-4-1 0-16,7-9-4 15,0-7 1-15</inkml:trace>
  <inkml:trace contextRef="#ctx0" brushRef="#br0" timeOffset="-191101.25">13374 16067 29 0,'0'-3'14'0,"-4"-22"-5"0,4 22 22 16,0-3-29-16,0 0 1 15,0-1 4-15,0 7 0 16,7-6-9-16,4 3 1 16,7-3 4-16,6 2 1 15,-3-2-3-15,11-3 1 16,7 3-5-16,7-4 1 16,3 4-4-16,4-4 1 0,0 4-4 15,-4 0 1-15,-6 0 1 16,-4 2 1-1,-8 1 5-15,-2 0 1 0,-1 0 4 16,-7 3 0 0,-3 0 4 15,-4 0 1-31,-4 0-1 16,-3 3 0-16,-7 3-5 0,-7 4 1 0,-10 2-3 0,-8 1 0 0,-10 3-4 15,-8 2 0-15,5 1-3 16,-1 0 1-16,3 6 0 15,5 3 0-15,10-3 2 16,13 4 1-16,12 2 4 16,7 0 1-16,10-2 2 15,7-4 0-15,-3 0 1 16,-4 3 0-16,-4-3-2 16,-6-3 1-16,-11 0-4 15,-7 3 0-15,-7-3-2 0,-4 0 1 16,-6-3-2-1,-5-10 0-15,1-2-1 0,3-4 0 16,8 0-1-16,3-3 1 16,3-3 0-16,11 3 0 15,11-3 1-15,10-4 0 16,7-2 3 15,14-4 1-31,11-6 0 0,7-9 1 16,0-3-1-16,4-4 1 0,-1-5-1 0,-10-4 0 0,-7 3-3 15,-11-3 0-15,-6 3-1 16,-8 4 1-16,-7-4-2 16,-11 13 0-16,-10 3-3 15,-7 6 1-15,-3 6-2 16,-5 13 1 0,-2 13 0-1,3 9 1-15,6 0 3 16,1 6 1-16,7 10 3 15,0-4 0 1,4 1 1-16,10-4 1 0,0-9-1 0,3 0 1 0,8-3-4 16,7-10 0-1,3 0-7-15,4-9 1 0,6-15-4 16,5-13 1-16</inkml:trace>
  <inkml:trace contextRef="#ctx0" brushRef="#br0" timeOffset="-190878.29">14672 15362 20 0,'-3'-28'10'0,"-19"21"-11"0,19 11 14 15,-1 5-13-15,-3 19 0 16,-3 10 3-16,-4 6 0 16,-4 12-1-16,0-3 0 15,-3 13 1-15,3 6 0 0,4 10 0 16,4-7 1-16,-1-12-5 15,4-13 1-15,-3-12-9 16,2-16 1-16</inkml:trace>
  <inkml:trace contextRef="#ctx0" brushRef="#br0" timeOffset="-190722.38">14203 15839 24 0,'-4'3'12'0,"33"28"7"0,-12-22 16 0,4 4-28 15,8 3 1-15,9-4 2 16,12-2 1-16,6-10-16 16,4-13 1-16,18-6-1 15,3-9 0-15,-7-3-10 16,-3-4 1-16</inkml:trace>
  <inkml:trace contextRef="#ctx0" brushRef="#br0" timeOffset="-190231.36">15561 16136 56 0,'4'47'28'0,"3"-6"-30"15,-7-34 48-15,3-4-46 16,4-3 1-16,0-7-1 16,4-11 1-16,3-4-2 15,0-7 1-15,-3-5 0 16,3-7 1-16,-4 7-1 0,4 2 0 15,1 4 0-15,2 6 0 16,8 3-5-16,3 7 1 16,7 5-10-16,4 7 0 15,4-3-2-15,6 3 0 16</inkml:trace>
  <inkml:trace contextRef="#ctx0" brushRef="#br0" timeOffset="-189659.92">16320 16174 48 0,'0'16'24'0,"-8"-23"-31"0,5 7 47 0,-1-3-40 15,-3 0 0-15,-7 0 0 16,-7 0 1-16,-4 0-1 16,-3 0 0-16,-4 3-1 15,1 0 0-15,2 0-3 16,8 0 0-16,7-3-2 15,7-4 1-15,7 1-1 16,11-3 1-16,6 2 0 16,1-2 1-16,3-1 2 15,0 1 0-15,0 3 1 16,1 6 0 0,-5 3-2-16,-3 9 1 0,0 7-2 15,-3 3 0 1,3 3-2-16,0 0 0 0,0-3 1 0,-3 3 0 15,10-6 6-15,4 0 0 16,0-9 3-16,3-7 1 16,7-3 3-16,4-10 0 15,3-15 0-15,4-12 1 16,-4-20-3-16,-6-9 0 16,-5-15-2-16,-6-23 0 15,-11-12-1-15,-10-9 0 31,-18-38-2-15,0 40 1-16,-4 32 0 0,0 26 0 0,-3 30-1 16,0 32 0-16,3 16 1 15,4 24 0-15,0 26-1 16,3 25 1-16,4 15-1 16,7 13 0-1,4-3-3-15,7 0 0 16,-4-19-5-16,0-19 0 0,0-21-7 15,0-20 1 1</inkml:trace>
  <inkml:trace contextRef="#ctx0" brushRef="#br0" timeOffset="-189444">16277 15992 30 0,'7'44'15'0,"25"9"-7"0,-18-43 19 0,4 2-25 0,3 4 0 16,7 3 1-16,4-3 1 15,-4-1-6-15,4-2 0 16,3-1-1-16,4-5 0 16,0-4-8-16,-4-6 0 15</inkml:trace>
  <inkml:trace contextRef="#ctx0" brushRef="#br0" timeOffset="-189179.16">16817 16180 36 0,'7'16'18'0,"7"-13"-12"0,-3-3 28 0,6 3-31 15,4 0 1-15,8 1 0 16,2-4 0-16,-6-7-6 16,-4-2 0-16,-3-7 2 15,-7 1 1-15,-8-1-4 16,-6-3 1-16,-8 0-1 15,-3 4 0-15,-4 5 0 16,-3 16 0-16,3 4 2 16,-6 9 1-16,13 9 2 15,8 3 0-15,6 7 1 16,8-4 1-16,13-5-2 16,5-1 1-16,6-9-6 15,4-7 1-15,0-2-11 16,-8-14 0-16</inkml:trace>
  <inkml:trace contextRef="#ctx0" brushRef="#br0" timeOffset="-188533.86">18577 15324 45 0,'-17'22'22'0,"6"0"-20"16,4-9 33-16,0 12-34 15,0 6 1-15,-4 13 0 16,1 13 0-16,-4 2-3 15,0 13 0-15,3 19 2 0,4 0 1 16,3-3-1-16,4-13 1 16,4-15-2-16,3-16 1 15,0-19-1-15,-3-22 0 16,-1-19-1-16,-6-15 1 16,-15-13-2 15,-17-9 1-31,-11-4-1 15,-7-6 1-15,-4-2 0 0,-3 2 1 16,7 3-1-16,8 13 0 0,9 13 1 0,8 15 1 16,10 10 1-16,15 15 0 15,14 13 3-15,13 6 1 0,22-3 0 16,32-4 1-16,6 1-3 16,19-6 1 15,13-1-5-31,-10-5 0 0,-11-1-12 0,-17-3 1 15,-25-6-8-15,-7-6 0 0</inkml:trace>
  <inkml:trace contextRef="#ctx0" brushRef="#br0" timeOffset="-187933.2">19943 16083 42 0,'0'25'21'0,"-15"-15"-18"0,12-1 31 0,-4 10-29 16,3 6 0-16,1 3 1 15,3-6 1-15,3 6-10 16,8 1 1-16,7-1 5 0,3-6 1 16,7-13-3-16,4-15 0 15,-1-7-2-15,5-12 1 16,-5-12-2-16,1-10 1 16,-4-4-9-16,1-8 1 15,-8-4-7-15,7 4 1 16</inkml:trace>
  <inkml:trace contextRef="#ctx0" brushRef="#br0" timeOffset="-187528.44">20574 15886 48 0,'11'15'24'0,"-11"-18"-29"0,0 6 41 0,-4 0-36 15,-3 1 0-15,0 2 1 16,-4 0 0-16,-3-3-1 16,0 3 0-16,-3 1 0 15,-1 2 1-15,0 1-1 16,1-4 1-16,2 3-1 16,-2 1 0-16,6-1 0 15,8 4 1-15,3-1-1 16,7 4 1-16,7 0 0 15,14-4 1-15,0 1-1 16,1-1 1-16,-5 7 0 16,-3-3 0-16,-6 2-1 15,-5 4 0 1,-6 0-1-16,-8 3 0 0,-10-3-1 0,-7-3 1 16,-7 0-2-1,-1-3 1-15,1-1-3 0,3-5 1 16,1-1-5-16,10-3 1 15,3 1-8-15,11-14 1 16</inkml:trace>
  <inkml:trace contextRef="#ctx0" brushRef="#br0" timeOffset="-187114.16">20726 16237 42 0,'-7'0'21'0,"14"0"-12"0,-7 0 34 0,7 0-40 16,0 0 1-16,7-3 0 15,7 0 0-15,4-7-6 16,-1-2 1-16,1-7 3 15,-4 0 0-15,1-6-2 16,-8-3 0-16,-7-7-1 16,-7 4 0-16,-7-1-1 15,-7 7 0-15,-8 7 0 16,1 11 0-16,0 14 0 0,3 18 1 16,4 9 0-16,7 19 0 15,7-2 1-15,11 5 1 16,3-3 0-16,11-9 0 15,10-6-2-15,11-10 0 16,3-9-8-16,-7-10 0 16,-6-24-6-1,-12 2 0-15</inkml:trace>
  <inkml:trace contextRef="#ctx0" brushRef="#br0" timeOffset="-186507.43">22412 15315 31 0,'-4'47'15'0,"-3"25"-11"0,7-50 19 0,0 3-22 0,-3 10 1 0,-4 27 8 0,3 4 1 16,4 0-11-16,7 9 0 16,4-3 6-16,3-15 1 15,-3-10-1-15,-1-13 0 0,1-5-5 16,-4-14 1-16,-7-5-1 15,-7-7 0 1,-14-13-1-16,7 1 0 0,-11-4-1 16,-3 1 0-16,-8-1-1 15,1 4 1 1,-4 0-1-16,4 2 1 0,3 7 0 16,4 10 1-16,7 5-1 31,7 7 1-31,10 0-1 15,18 6 1-15,15 10-4 0,9-3 1 0,8-1-7 16,14-6 1-16,4-6-6 16,6-6 1-16</inkml:trace>
  <inkml:trace contextRef="#ctx0" brushRef="#br0" timeOffset="-185906.64">22878 16193 28 0,'17'-25'14'0,"-10"3"-3"0,-7 16 19 15,4-4-25-15,-1 4 1 16,1 0 2-16,-4 2 1 15,-4 1-12-15,1 3 0 16,-4 7 7-16,-7 2 1 16,-4 4-4-16,-3 5 1 15,0 4-3-15,-4 0 0 16,4-3-2-16,3 0 1 16,4-3-3-16,7-4 0 15,4-6-1-15,10-2 0 0,3-8-1 16,8-5 1-16,-1-4 1 15,1-2 0-15,-4-1 1 16,0-3 0-16,0 4-2 16,-3-1 1-16,-4 3 0 15,0 7 1-15,0 3 0 16,0 6 1-16,4 3 0 16,-1 4 0-16,5 2 5 15,2 4 1-15,4 3 2 16,0-3 1-1,4-1 1-15,0-5 0 0,3-10 1 16,7-10 0-16,8-12-3 16,-1-3 1-16,0-19-4 15,1-12 0-15,-8-13-1 16,-3-3 0-16,-4-16-1 16,-7-16 0 15,-10 4-1-31,-4-3 1 15,-11-7 0-15,-6 6 0 16,-8 10-1-16,-10 10 1 0,0 18 0 16,-4 22 0-16,-3 25 0 0,-1 19 1 0,-3 28-2 0,4 16 1 15,3 28-1-15,11 35 1 16,7 15 0-16,11 16 1 16,6-3-1-16,4-3 0 15,0-26 0-15,0-24 0 16,0-16-5-16,0-13 0 15,0-18-6 1,4-17 1 0</inkml:trace>
  <inkml:trace contextRef="#ctx0" brushRef="#br0" timeOffset="-185632.25">22888 15955 54 0,'4'9'27'0,"3"-15"-36"0,0-1 53 0,14-2-43 0,18 3 0 15,3-4 0-15,11 1 0 16,11 0-3-16,-4-1 0 15,-11 4-5-15,-7 3 1 16,-6 0-9-16,-15-4 0 16</inkml:trace>
  <inkml:trace contextRef="#ctx0" brushRef="#br0" timeOffset="-185185.78">23700 16168 31 0,'7'9'15'0,"0"-24"-10"15,-4 8 17-15,-3-2-22 16,-3-1 1-16,-4 1-1 16,-4 3 1-16,-3-1-2 15,-4 4 1-15,-6 3 0 16,-1 0 1-16,0 3-1 15,1 1 1-15,2 2-1 16,5 3 1-16,6 4-1 16,4 3 0-16,4 2-1 15,3 1 0-15,3-3-1 16,4-4 0-16,7-5-1 16,4-4 1-16,0-6 0 15,-4-4 0-15,0 1 1 0,-4 0 0 16,1 0 1-16,0-1 0 15,-1 4 1-15,-3 3 0 16,0 3 2-16,4 7 1 16,-1 2 1-16,5 4 0 15,2-4-1-15,1 1 1 16,3 3-2-16,-3-1 0 16,3 7-7-16,-4-3 1 15,-2 0-9-15,-8 3 0 16</inkml:trace>
  <inkml:trace contextRef="#ctx0" brushRef="#br0" timeOffset="-177377.31">6128 17178 39 0,'0'9'19'0,"-11"10"-13"15,4-19 19-15,4 3-24 16,-8 3 0-16,-7 0 0 0,-3 4 1 16,-11 6-3-16,4 5 1 15,-11 11 1-15,11 2 0 16,0 10-1-16,3 3 1 16,11-3-1-16,7 3 0 15,0-6 0-15,11-3 1 16,6-13 0-16,15-10 0 15,14-8 1-15,-8-11 0 16,1-5-1-16,-4 0 1 16,1-7-1-16,-8 0 1 0,-11-6-2 15,-3 4 1-15,-10-1-2 16,-8 6 0-16,-10 4 0 16,-4 3 0-16,-3 6-1 15,-11 3 0-15,11 3-1 16,4 3 1-16,-5 1-2 15,8 2 0-15,7-2-7 16,3-1 1-16,8-3-2 16,3-6 1-16</inkml:trace>
  <inkml:trace contextRef="#ctx0" brushRef="#br0" timeOffset="-176939.48">6435 17403 40 0,'21'7'20'0,"-11"-45"-25"0,-10 22 40 15,-3-6-31-15,-4-6 0 16,-14-10 1-16,0 4 1 15,-22-1-8-15,-10 1 0 16,0 6 5-16,-17 9 0 0,3 6-3 16,-4 13 0-16,4 10-3 15,4 12 1-15,-11 12-4 16,10 20 1-16,11 15-2 16,11 12 0-16,17 7 2 15,18 0 1-15,25-4 4 16,10-18 0-16,25-16 6 15,24-18 0-15,33-23 3 16,-18-15 0-16,3-25-1 16,-11-17 0-16,-6-11-4 15,-14-1 1-15,-15-15-7 16,-24-3 1-16,-15-10-6 16,-20 6 0-16,-8 7-10 15,-21 6 1-15</inkml:trace>
  <inkml:trace contextRef="#ctx0" brushRef="#br0" timeOffset="-176206.1">7430 17021 38 0,'-4'3'19'0,"8"9"-15"0,-4-8 25 0,3 2-25 15,-3 10 1-15,0 9 1 16,0 9 0-16,-3 13-8 15,-1 6 1-15,-7 10 5 16,1 6 0-16,-8 6-3 16,8 4 1-16,-1-1-5 15,4-9 1-15,3-16-11 16,4-18 1-16,11-26-4 16,3-15 1-16</inkml:trace>
  <inkml:trace contextRef="#ctx0" brushRef="#br0" timeOffset="-175831.45">7528 17723 31 0,'-7'57'15'0,"-3"-13"-13"0,10-35 25 15,0 0-26-15,-7-2 0 16,7-4-1-16,0-3 0 15,7-10-1-15,3-5 0 16,1-7 0-16,-1-7 0 16,5-2-2-16,-1 3 1 15,-4 0 1-15,4 3 0 16,4 3 1-16,0 3 0 0,-4 6 0 16,0 7 1-16,0 6 0 15,-3 6 1-15,-1 1 0 16,1 5 1-16,-1 4 0 15,-3 6 0-15,4-3 0 16,-4 2 0-16,4 5-1 16,-8-1 1-16,8-3-3 15,3 0 1-15,7-7-6 16,-7-2 0-16,7-7-7 16,4-9 1-16</inkml:trace>
  <inkml:trace contextRef="#ctx0" brushRef="#br0" timeOffset="-175546.56">8096 16917 43 0,'-7'19'21'0,"-14"25"-23"0,14-28 36 0,0 12-34 0,0 13 1 16,0 12 1-16,-4 10 1 15,1 3-3-15,-4 6 1 16,6-3 0-16,5-7 1 0,-1-5-3 16,1-13 1-1,3-7-8-15,0-18 0 0,-4-13-6 16,-3-9 1-16</inkml:trace>
  <inkml:trace contextRef="#ctx0" brushRef="#br0" timeOffset="-175362.97">7694 17369 42 0,'4'34'21'0,"20"-15"-13"15,-6-19 36-15,3 3-40 16,11 0 1-16,10 4 0 15,1-4 1-15,9 3-9 16,-2-6 0-16,-1 0-1 16,1-6 0-16,-15 3-13 15,4-10 1-15</inkml:trace>
  <inkml:trace contextRef="#ctx0" brushRef="#br0" timeOffset="-174962.41">8132 17742 53 0,'14'3'26'0,"7"-12"-24"0,-11-1 40 0,5 4-41 15,2 0 1-15,4-4 0 16,4 1 0-16,3-4-3 16,-3-2 0-16,0-4 1 15,-1 0 0-15,-13 0-2 16,-4-3 0-16,-4 4-2 16,-6 5 0-16,-1 4-1 15,-6 9 1-15,-1 6 0 16,1 6 1-16,-1 10 2 15,1 7 0-15,2 2 2 16,5 0 1-16,3 1 0 16,3-1 0-16,8-3-2 15,3-3 0-15,7-6-6 16,-3-9 0-16,3-10-8 0,7-13 1 16</inkml:trace>
  <inkml:trace contextRef="#ctx0" brushRef="#br0" timeOffset="-174704.92">8573 17767 41 0,'-4'6'20'0,"8"-53"-21"0,-1 28 32 16,-3-6-32-16,0-3 1 0,4 3 1 15,-4-3 0-15,0-3 1 16,0 2 0-16,0 10 2 15,7 1 1-15,0 2-1 16,7 0 1-16,14 4-1 16,0 5 1-16,4 1-5 15,0 6 1-15,-4 0-7 16,0 3 1-16,-3 0-11 16,0-3 0-16</inkml:trace>
  <inkml:trace contextRef="#ctx0" brushRef="#br0" timeOffset="-174316.32">8844 18002 41 0,'-7'57'20'0,"0"15"-15"0,7-63 27 15,0 1-31-15,0-7 1 16,4-10 1-16,3-5 0 16,0-13-4-16,10 0 1 15,-6-10 1-15,3-12 0 16,0-6-4-16,0-10 0 16,-7-9-2-16,4 6 0 15,3 10 0-15,0 2 0 0,7 11 1 16,-3 8 0-16,7 23 4 15,-4 12 0-15,-7 6 2 16,0 6 0-16,-3 10 0 16,-4-3 1-16,0 3-1 15,-7 6 0-15,-7-3-4 16,-15 0 1-16,-2 1-9 16,-4-8 0-16,-1-5-1 15,12-7 0-15</inkml:trace>
  <inkml:trace contextRef="#ctx0" brushRef="#br0" timeOffset="-174001.3">9204 17767 36 0,'-11'47'18'0,"4"-19"-20"0,7-25 36 16,0-3-33-16,0-6 1 16,0-6 3-16,0-4 0 15,4-6-6-15,3-6 1 16,0-4 2-16,4 1 1 16,3 0-1-16,3-1 0 15,1 4-2-15,0 6 1 16,-1 3 0-16,1 7 0 0,0 6-2 15,-4 2 1-15,0 8-6 16,-4-1 1-16,1 0-9 16,-1-3 1-16</inkml:trace>
  <inkml:trace contextRef="#ctx0" brushRef="#br0" timeOffset="-173624.02">9465 17798 51 0,'25'32'25'0,"21"5"-31"15,-32-30 42-15,7 5-36 16,4-6 0-16,-4-2-1 16,3-4 1-16,5-10-1 0,-5-9 0 15,-2-3-1-15,-12-3 1 16,-3-9-3-16,-10 3 0 15,-4-1-3-15,-4 1 1 16,-3 6 0-16,0 9 0 16,0 10 1-16,0 15 0 15,3 7 5-15,4 6 0 16,3 9 3-16,4 7 1 16,4 3 1-16,3-7 0 15,0-3 0-15,11-2 0 16,6-4-3-16,5-3 1 0,-1-4-4 15,4-8 0-15,-1-7-8 16,1-3 1-16,7-22-4 16,3-16 1-16</inkml:trace>
  <inkml:trace contextRef="#ctx0" brushRef="#br0" timeOffset="-173385.47">10224 16767 25 0,'-11'-3'12'0,"11"40"-5"16,-7-21 19-16,-4 0-26 16,-3 12 1-16,0 16 0 15,0 18 0-15,-4 20 0 16,1 3 1-16,-1 9 1 16,4 6 1-16,3-6-1 15,1-3 0-15,3-3-1 16,3-16 1-16,1-16-5 0,-1-15 1 15,-3-13-5-15,-4-18 1 16,-3-13-7-16,-3-10 0 16</inkml:trace>
  <inkml:trace contextRef="#ctx0" brushRef="#br0" timeOffset="-173234.82">9723 17463 51 0,'17'34'25'0,"43"-2"-24"0,-35-26 48 15,14-3-49-15,21 0 1 16,7-6-2-16,7-3 0 0,0-4-8 16,-7-2 0-16,-4-1-7 15,-3 4 0-15</inkml:trace>
  <inkml:trace contextRef="#ctx0" brushRef="#br0" timeOffset="-172349.82">11931 17591 55 0,'3'4'27'0,"-6"-11"-34"0,-1 4 48 16,-3 0-41-16,-7 3 0 16,0 3 0-16,-3 3 1 15,-5 7-2-15,-6 9 1 16,3 6-2-16,1-3 0 15,-1 3-1-15,7 4 1 0,8-1-1 16,6-3 1-16,8-9 1 16,6-6 0-16,5-7 2 15,2-6 0-15,1-6 0 16,-1-4 0-16,-2-2 0 16,-1 2 0-16,-4 4-1 15,1 3 0-15,-4 0 0 16,-4 6 1-16,4 6 0 15,-3 4 1-15,7 3-2 16,-1 2 1-16,1 1-1 16,6 3 0-16,-3 0-7 15,1-6 0-15,6-7-7 16,0-6 0-16</inkml:trace>
  <inkml:trace contextRef="#ctx0" brushRef="#br0" timeOffset="-172019.72">12150 17977 39 0,'3'10'19'0,"-6"-10"-21"0,3 0 29 31,7-26-25-31,0-2 1 16,0-3 0-16,3-4 0 15,1 4-5-15,3 0 1 16,0-1 2-16,-3 10 1 0,3 7-2 16,0 2 1-1,4 10-1-15,-1 12 1 0,1-2 0 16,0 5 1-16,-1 4-1 16,1 6 0-16,-4 3-2 15,-3 3 1-15,-1 0-3 16,-3-6 1-16,7 3-11 15,-3-9 1-15,-1-6-1 16,8-14 0-16</inkml:trace>
  <inkml:trace contextRef="#ctx0" brushRef="#br0" timeOffset="-171704.23">12929 17566 49 0,'21'22'24'0,"-10"-6"-27"16,-7-13 52-16,-8 3-50 0,-7 4 1 16,-6 2-1-16,-8 1 1 15,0-1 0-15,-3 7 0 16,-4 0-1-16,4-6 1 16,4-1-1-16,2-6 0 15,8 1 1-15,4-1 0 16,6 0 0-16,8 4 0 15,10-4 0-15,3 3 0 16,5 1 1-16,-1 2 0 16,-4 4-2-16,-6 6 1 15,-7 3-3-15,-8 6 1 16,-3-12-6-16,-4 0 0 0,-3 0-7 16,4-13 1-16</inkml:trace>
  <inkml:trace contextRef="#ctx0" brushRef="#br0" timeOffset="-171268.09">13169 17845 27 0,'11'51'13'0,"-25"-7"-11"16,10-35 16-16,-3-6-16 15,-3 6 1-15,-1 4 2 0,4 3 0 16,0-1-6 0,3-2 0-16,1-1 4 0,-1 1 0 15,4-4-1-15,7-2 0 16,0-4-1-16,4-6 0 16,3-4-2-16,0-5 1 15,4 2-1-15,-1 1 0 16,5 0-1-16,-1 9 1 15,3-7-2-15,1 4 0 16,0 10-1-16,-4-1 1 16,0 6 0-16,-3 1 0 15,-4-7 1-15,-3-3 1 0,-1-6 2 16,4-3 1-16,-3-7 1 16,-1 4 0-16,1 3 0 15,0-4 0-15,-1-2-3 16,1-1 0-16,-4-3-5 15,3-2 1-15,-3-1-6 16,0 0 1-16</inkml:trace>
  <inkml:trace contextRef="#ctx0" brushRef="#br0" timeOffset="-170921.48">13656 18021 43 0,'7'31'21'0,"18"-15"-19"0,-18-13 41 16,3-3-41-16,5 0 1 15,2-6 0-15,4-7 0 16,1 1-5-16,-1-1 1 16,-4 4 2-16,-3-4 1 15,-7 1-3-15,-10-4 1 16,-8 4-2-16,-3 5 1 15,0 7-1-15,-3 3 0 16,-1 1 1-16,0 2 0 16,4 10 0-16,4 2 1 15,2 7 0-15,8 4 1 0,4-1-1 16,3 3 1-16,4 4-4 16,3-7 1-16,0-6-7 15,4-6 0-15,6-13-5 16,1-13 1-16</inkml:trace>
  <inkml:trace contextRef="#ctx0" brushRef="#br0" timeOffset="-170652.48">14083 18168 41 0,'0'-6'20'0,"-4"-28"-20"15,8 12 34-15,-4-3-31 16,0-10 1-16,0-9 2 16,0-3 0-16,-4 3-7 15,4 0 0-15,0 13 5 0,4 6 1 16,6 12-2-16,12 7 1 16,13 0-2-16,4 3 0 15,7 0-3-15,3-1 0 16,-3-2-8-16,-7 6 0 15,-11-6-8-15,-10 0 0 16</inkml:trace>
  <inkml:trace contextRef="#ctx0" brushRef="#br0" timeOffset="-169983.35">16030 17883 55 0,'0'13'27'0,"-21"2"-34"0,14-12 46 0,-4 4-39 0,-3 2 1 0,-3 1-1 0,-1-4 1 16,-3 0-1-16,7 7 1 15,0 2-1-15,3 1 1 16,4 0 0-16,3-1 0 16,1-2-1-16,-1-1 1 0,1-2-1 15,3-7 0-15,0 0 0 16,0-3 0-16,0 0 0 15,3-12 1-15,1 5-1 16,-1-2 1-16,-3 3-1 16,4-4 1-16,-4 10-1 15,4-6 0-15,-4 0 0 16,0-1 1-16,0 7-1 16,0 0 0-16,3 4 0 15,1 2 0-15,-8 3-1 16,4 4 1-16,-3-1-2 15,-1-2 0-15,4-1-5 16,-4 4 1-16,4-4-10 16,0 0 1-16</inkml:trace>
  <inkml:trace contextRef="#ctx0" brushRef="#br0" timeOffset="-169246.94">16101 17432 63 0,'0'15'31'0,"3"-30"-42"0,-3 15 56 0,7 0-51 15,0 3 1-15,4 3-24 16,-4 3 0-16,-3 1 30 16,-4-1 1-16</inkml:trace>
  <inkml:trace contextRef="#ctx0" brushRef="#br0" timeOffset="-168775.81">16224 18059 57 0,'7'-3'28'0,"0"6"-39"0,-7 0 57 0,0 6-46 16,0 7 1-16,0 0-1 16,0-1 0-16,-3-5-1 15,-1-4 0-15,1 3 0 16,-1-9 1-16,1-3-2 16,3-3 1-16,0-3 0 15,3-4 0-15,4-3 0 16,0-2 0-16,4-1 0 15,0 0 0-15,-4 0 1 16,3 0 1-16,4 4-1 16,4 5 1-16,0 4 0 15,-1 9 0-15,1-3 0 16,-1 13 0-16,1 5 0 16,0 7 0-16,-1 4-1 15,-2-1 0-15,-1 0-1 0,0 0 0 16,0-3-6-16,0 1 0 15,-3-17-8-15,-1-12 1 16</inkml:trace>
  <inkml:trace contextRef="#ctx0" brushRef="#br0" timeOffset="-168146.44">17836 17736 52 0,'-3'40'26'0,"-4"29"-28"0,7-47 44 0,-4 3-41 0,1 1 1 0,-1 5 2 0,4-3 1 16,4 0-5-16,-1-3 1 16,4-3 3-16,4-6 0 15,3-10-1-15,4-2 0 16,-4-11-3-16,3-12 0 16,1 4-2-16,0 2 0 15,-8 4-1-15,1-1 0 0,0 7-1 16,-1 0 1-1,4 9 1-15,0 4 0 0,4 2 0 16,3-2 1-16,4-1 0 16,0 1 1-16,3-1 0 15,0-9 1-15,0-3-1 16,0-7 1-16,1 1-1 31,-1-7 1-31,0 7-2 0,-3-4 1 16,-4-5-4-16,-3-8 0 0,-1-2-7 15,-3 0 1-15,0 3-6 16,-10 0 1-16</inkml:trace>
  <inkml:trace contextRef="#ctx0" brushRef="#br0" timeOffset="-167843.61">18690 17908 61 0,'0'6'30'0,"0"-9"-41"16,0 3 59-16,0-6-47 0,-7 0 1 15,-7-4 0-15,-7 1 0 16,-7 0-3-16,3 5 1 16,0 11 1-16,1 8 0 15,-5 4-2-15,1-6 1 16,3 2-2-16,8 1 0 15,10-3 0-15,7-1 0 0,10-6-1 16,1 1 0-16,7-4-2 16,3-6 1-16,3 0-7 15,5-7 0-15,-1-9-4 16,4-6 1-16</inkml:trace>
  <inkml:trace contextRef="#ctx0" brushRef="#br0" timeOffset="-167590.76">18782 18024 57 0,'7'35'28'0,"-7"-38"-39"15,0-4 55-15,0-5-44 16,0-1 0-16,0 1 0 16,0-7 1-16,0-6-1 15,0 0 1-15,0 0 0 0,0-1 1 16,3 1 0-16,8 10 1 15,7 2-1-15,6 4 1 16,5 3-4-16,2 2 1 16,1 1-4-16,-7 3 1 31,0 0-9-31,-4 0 0 0,0 0-5 0,0 0 0 16</inkml:trace>
  <inkml:trace contextRef="#ctx0" brushRef="#br0" timeOffset="-167124.25">19604 17432 47 0,'-4'25'23'0,"-6"40"-24"0,10-43 40 0,0 22-38 16,0 6 1-16,-4 13 2 16,4-6 0-16,0 2-5 15,0-5 1-15,0-7 2 16,4-10 1-16,-4-5-2 0,3-10 1 15,-3-10-2-15,0-6 0 16,-3-6-1-16,-4-9 0 16,-7 0-1-16,-8-7 0 15,-6-3-1-15,-4 3 1 16,1 7 0-16,-1 3 1 16,4 9 0-16,3 6 1 15,7-3 1 1,8 7 0-16,3 6 0 0,7 0 0 15,10 6-1-15,8 0 0 16,7-3-6-16,3-3 1 16,7-7-10-16,-3-9 1 0</inkml:trace>
  <inkml:trace contextRef="#ctx0" brushRef="#br0" timeOffset="-166838.89">20094 17767 34 0,'14'-6'17'0,"-14"9"-11"0,0-3 20 0,-7 0-25 16,-7 0 0-16,-3 0 0 16,-8 3 0-16,-3 0-2 15,-4 3 0-15,0 1 2 16,0 2 0-16,11 1-1 16,4-1 1-16,2-3 0 15,8 1 1-15,7 2 1 0,11 3 0 16,10 4 0-16,11 6 0 15,7-3 0-15,-4-7 0 16,-7 7-2 0,-10 3 1-16,-11 0-4 0,-14 3 1 15,-14 0-7-15,-18-3 1 16,-18-6-7-16,-3-7 0 16</inkml:trace>
  <inkml:trace contextRef="#ctx0" brushRef="#br0" timeOffset="-152727.42">5930 9285 25 0,'7'-7'12'0,"-14"20"-12"15,7-10 12-15,-3-3-12 16,-11 3 1-16,-1-3 1 16,-2 3 0-16,-1-3-2 15,-7-6 0-15,-13 0 2 0,-5-4 0 16,5 1 0-16,-12 0 0 16,1-1 0-16,3 1 0 15,0-4-1-15,7 7 1 31,-7 9-2-31,11 0 1 16,0 10-1-16,7 9 1 16,3 12-1-1,4 4 1-15,3 15-1 0,-3 7 0 16,-4 9 0-16,4 19 1 0,7 6-2 16,-7 9 1-16,7 13 0 15,3 3 1-15,8 7-1 16,-4-1 1-16,3 16-1 15,-7 16 0-15,4 3 0 16,-3 0 1-16,-1 12-1 16,1-2 0-16,-1-7 0 15,-3-6 1-15,10-4 0 16,-6-2 0-16,-1-7 0 16,4-6 0-16,4 6 0 15,-4 0 0-15,3-6-1 16,4 7 1-16,0 5-1 15,0-2 1-15,0-1 1 16,0-6 1-16,0 0 0 16,0-6 1-16,0-3-1 15,0-7 0-15,0 7-4 0,0 15 0 16,0-6-4-16,0 10 1 16,-3-1-1-16,-5-2 0 15,1-1 0-15,-3 7 0 16,-1-7 3-16,1-3 0 15,-1 4 2-15,-3 12 0 16,0 0 0-16,-7 0 0 16,3 6 1-16,-10-13 0 15,7-5 1-15,-1-7 0 16,1 6 1-16,7-6 0 16,0-3 0-16,-7-9 1 15,10-13-2-15,-3 0 1 0,4-12-2 16,6-4 1-16,-6-3-1 15,2-19 0-15,5-2-2 16,-8-7 1-16,8-3-1 16,-1-4 1-16,4-2 0 15,0-1 0-15,0-12 0 16,0 1 1-16,7-11-1 16,4-5 0-16,3-4 0 15,21 0 1-15,18 3-1 16,25 1 0-16,10-4 0 15,14-3 0-15,22 0 0 16,3-6 1-16,0-7-2 16,-7 4 1-16,0-3-6 15,-4 2 1-15,1-8-7 16,-29-4 0-16</inkml:trace>
  <inkml:trace contextRef="#ctx0" brushRef="#br0" timeOffset="-145039.96">1969 12333 39 0,'7'9'19'0,"-7"-3"-12"0,0-6 20 0,0 0-23 16,0 0 1-16,0 0 1 15,0 0 0-15,7 4-8 16,-7 5 0-16,0 16 4 16,0 10 1-16,3 18-4 15,-3 22 1-15,11 10-3 16,6 3 1-16,-6-7-1 15,10-3 1-15,7-15 0 16,1-13 0-16,-5-9 2 16,12-16 0-16,2-19 2 15,5-15 1-15,6-13 0 16,0-22 0-16,-10-18-1 16,-7-14 1-16,-4-2-3 15,-14 3 1-15,4 12-6 16,-7 3 0-16,-4 7-10 15,3 3 1-15</inkml:trace>
  <inkml:trace contextRef="#ctx0" brushRef="#br0" timeOffset="-144331.45">2604 12696 49 0,'17'13'24'0,"-3"6"-25"0,-7-16 38 0,-7 0-37 15,0 3 0-15,-7-2 1 16,4-1 0-16,-4 6-2 16,-4 4 1-16,-3-1 0 15,-4 4 0-15,8 6 0 16,-1-3 0-16,4-1 0 15,4-2 0-15,-4 0-1 16,-4-4 1-16,11-2-1 16,0-1 1-16,0-3 0 15,0-2 0-15,7 2 0 16,4-3 0-16,-1 3 0 16,4 7 1-16,-3 2-1 15,-4 4 0-15,0 6-2 16,-7-6 1-16,-7-6-1 15,0-1 1-15,3-2-1 16,-6-1 0-16,-1-3-1 16,1 4 0-16,3-1 0 0,7 4 0 15,-4-1 1-15,-3-6 0 16,7-2 2-16,0 2 1 16,0-6 2-16,7-3 1 15,4-4 1-15,20-8 0 16,8-10 0-16,11-4 0 15,-1 8-3-15,4-5 1 16,-4 1-3-16,-10-3 1 0,0 0-2 16,-7 0 1-16,-15-1-1 15,-6 4 0-15,-11 0-1 16,-11 6 1-16,1 4-2 16,-4 9 0-16,-1-1 0 15,5 14 1-15,-8 8 0 16,8 13 1-16,3-2 1 15,3 2 1-15,8 0 1 16,3 0 1-16,10 0-1 16,4-2 0-16,1-8-1 15,-1 1 0-15,0-9-6 16,-3 2 0-16,-8 1-9 16,-10-1 1-16</inkml:trace>
  <inkml:trace contextRef="#ctx0" brushRef="#br0" timeOffset="-144047.15">2342 13800 45 0,'0'22'22'0,"-10"16"-24"0,3-29 34 0,3 7-32 16,-3 6 0-16,-3 0-2 16,-1 0 1-16,4-3-5 15,3-4 0-15,-3-5-6 16,7-10 0-16</inkml:trace>
  <inkml:trace contextRef="#ctx0" brushRef="#br0" timeOffset="-143877.98">2194 13578 37 0,'7'3'18'0,"4"12"-19"15,-8-11 29-15,8 2-28 16,7 3 0-16,-1 1-3 15,4-4 0-15,1 3-1 16,-1 1 1-16,7-1-7 0,-7 1 0 16</inkml:trace>
  <inkml:trace contextRef="#ctx0" brushRef="#br0" timeOffset="-143567.59">2512 13904 38 0,'10'22'19'0,"-10"3"-27"0,0-22 35 16,0 3-29-16,0-3 1 0,0 0-6 16,0-3 0-16,0-9 4 15,0-7 0-15,0-2-4 16,0-11 0-16,4 1 3 16,3 0 1-16,4 0 3 15,-4 9 0-15,3 0 5 16,1 10 0-16,-1 9 2 15,8 6 0-15,3 3-2 16,-7 10 1-16,4 3-2 16,0 6 1-16,3 7-3 15,-11-10 1-15,8 9-6 16,-7-5 1-16,-1-11-7 16,1 1 1-16,-1-6-3 15,-3-4 1-15</inkml:trace>
  <inkml:trace contextRef="#ctx0" brushRef="#br0" timeOffset="-143103.22">1986 14462 42 0,'11'12'21'0,"-4"36"-26"0,-7-33 45 0,0 10-39 15,-7 7 1-15,3 12 1 16,-3 15 0-16,4 16-4 15,-11 16 0-15,-1 10 2 16,5-1 1-16,-1-3-4 16,4-12 0-16,4-29-10 15,-4-24 1-15,14-23-3 0,-4-15 1 16</inkml:trace>
  <inkml:trace contextRef="#ctx0" brushRef="#br0" timeOffset="-142846.89">2212 14446 36 0,'11'-6'18'0,"3"3"-20"0,-7 6 32 0,-7 6-30 16,0 10 0-16,0 13 1 16,-11-1 0-16,1 16-1 15,-8 9 0-15,0 10 0 16,4 3 1-16,4 3-2 15,-1 4 1-15,11-14-2 16,0-8 1-16,0-4-2 16,3-9 0-16,5-13-4 15,-5-9 1 1</inkml:trace>
  <inkml:trace contextRef="#ctx0" brushRef="#br0" timeOffset="-142652.83">1905 14998 44 0,'-7'6'22'0,"18"-15"-17"0,-4 9 34 16,10-9-37-16,-6-4 0 16,10-3 1-16,18 4 0 15,0 2-5-15,3 4 0 16,-3-3-3-16,0 6 0 15,-8-1-10-15,-2-5 1 16</inkml:trace>
  <inkml:trace contextRef="#ctx0" brushRef="#br0" timeOffset="-142216.53">2491 14857 58 0,'21'60'29'0,"-11"9"-38"16,-10-54 49-16,0 10-40 15,0 4 0-15,0-1 1 16,-7-3 0-16,4-9-1 16,3-4 1-16,-7 1 0 15,7-7 0-15,0 0 0 16,0-6 0-16,7-6 0 15,-7-3 0-15,3-1-1 16,4 4 0-16,-7 6 0 16,4 3 1-16,3 3-2 15,4 1 0-15,-1 2-1 16,1 0 0-16,6 4 0 0,1-4 1 16,7 4 0-16,10-10 1 15,-3-3 0-15,10-3 1 16,4 0-1-16,3-16 0 15,-13-9 1-15,2-7 1 32,-9-12-1-32,-12-9 0 0,-6-7 0 0,-1-6 0 15,-10-3-7-15,0 0 1 16,-7 9-11-16,-7 13 0 16</inkml:trace>
  <inkml:trace contextRef="#ctx0" brushRef="#br0" timeOffset="-141392.47">3687 13637 27 0,'31'-69'13'0,"-2"-31"3"0,-26 62 9 16,4-31-19-16,-7-15 0 15,-7-20 3-15,-4-28 0 16,-3-18-12-16,-14-10 0 16,0-9 7-16,-11-1 1 0,-10 17-5 15,-15 12 1-15,-6 6-3 16,-26 9 1-16,5 13-2 15,-26 13 0-15,-24 9-1 16,0 25 1-16,-28 22-1 16,-1 16 0-16,12 28 1 15,-1 25 1-15,7 29 2 16,8 24 0-16,13 22 1 16,8 13 1-16,3 16-1 15,0 12 1-15,3 16-2 16,26 12 0-16,20 10-2 15,15 21 0-15,13 20-1 16,33 37 0-16,13 13 0 16,25 24 1-16,15-14 2 15,27-11 1-15,8-27 3 16,21-7 0-16,31-22 3 16,-3-34 1-16,21-26 1 15,4-24 0-15,-4-29-3 0,4-24 0 16,7-29-3-16,3-38 0 15,-7-25-3-15,-3-40 0 16,14-41-2-16,-15-38 0 16,-13-34 0-16,-8-29 1 15,-17-28-1-15,-17-9 1 16,-26-22 0-16,-10-13 1 16,-32 1 0-16,-14 8 0 15,-35 7 0-15,-10 22 0 0,-37 28-2 16,-34 19 1-16,-28 22-7 15,-47 32 0-15,-24 21-8 16,-14 25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20:40.8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01T13:22:09.441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17124 2383 26 0,'14'-6'13'16,"4"56"-4"-16,-11-31 14 0,0 12-21 15,0 13 0-15,0 6 1 16,0 13 1-16,-4-1-4 15,-3 11 1-15,4 5 4 0,7-6 0 16,3 6-1-16,3-9 1 16,4-15-1-1,4-23 1-15,-4-28-1 0,8-25 1 16,13-22-1-16,4-28 0 16,-4-25-1-16,-10 3 0 15,-4 0-4-15,-7 12 0 16,-3 7-13-16,-4 9 1 15,-3 13-5-15,3 12 0 16</inkml:trace>
  <inkml:trace contextRef="#ctx0" brushRef="#br0" timeOffset="169.19">17921 2762 1 0,'4'-9'0'0</inkml:trace>
  <inkml:trace contextRef="#ctx0" brushRef="#br0" timeOffset="585.29">17829 2750 48 0,'7'9'24'0,"-7"-9"-18"0,-3 3 24 16,-1 4-30-16,-3 2 0 15,-3 7-1-15,-4-7 1 16,0 7 0-16,-1 3 1 16,5-10-1-16,-1 3 0 0,4 1 0 15,4 0 1-15,3-7 0 16,3 3 0-16,8-6 0 16,6 4 1-16,5 5-1 15,2-2 0-15,-3 2-1 16,-3 1 1-16,-4 2-2 15,-7 1 1-15,-10 6-1 16,-11 6 1-16,-11 4-2 16,-7 2 1-16,-3 4-4 15,0-13 1-15,3 3-3 16,7-3 1-16,8-6-8 16,6-7 1-16,11-5 0 15,14 2 0-15</inkml:trace>
  <inkml:trace contextRef="#ctx0" brushRef="#br0" timeOffset="930.57">18016 3038 39 0,'18'13'19'0,"0"-20"-16"0,-11 1 40 15,3 3-41-15,4-6 1 16,4-7 1-16,0-3 0 15,-1 10-5-15,1-7 0 16,-4 4 3-16,0-1 0 16,-7 0-1-16,-3-5 0 15,-8 2-1-15,-3 3 0 0,-3 10-1 16,-12 13 1-16,-2 12 0 16,3 6 1-16,3 16 0 15,7 9 1-15,8 4 1 16,10-7 0-16,3-13 0 15,8-2 1-15,10-13-2 16,11-7 1-16,11-5-5 16,-1-13 0-16,-7-7-12 15,-6-9 1-15,-22 4-5 16,-11-4 0-16</inkml:trace>
  <inkml:trace contextRef="#ctx0" brushRef="#br0" timeOffset="1545.87">20045 2217 46 0,'10'-13'23'0,"-27"4"-24"0,6 9 39 0,-6 3-37 16,-12 12 1-16,-6 11 0 15,-7 2 0-15,-4 9-3 16,0 17 0-16,4 24 1 15,6 7 1-15,8 12 0 16,7-19 0-16,14 20 0 16,14-14 0-16,14-8 1 0,14-14 1 15,22-27-1-15,10-20 1 16,-7-11-1-16,-7-17 0 16,-14-6-1-16,-11-3 1 15,-7 0-1-15,-7-9 0 16,-10 3-1-16,-18 3 1 15,-15 0-3-15,-9 12 1 16,-8 13-3-16,-4 13 1 16,1 2-5-16,7 7 1 15,10 0-10-15,4 0 1 16</inkml:trace>
  <inkml:trace contextRef="#ctx0" brushRef="#br0" timeOffset="2851.52">21639 2731 40 0,'-21'12'20'0,"-28"4"-20"0,35-10 20 16,-4 4-20-16,-3 9 0 16,-4-7 0-16,1 4 0 15,-5 3 0-15,12-4 0 0,3-2 0 16,3-1 1-16,11-2 0 15,11-1 1-15,6 1 1 16,18-10 0-16,8 3 1 16,6 3 0-16,-6-6-1 15,-8 3 1-15,-10-3-2 16,-15 10 1-16,-13 15-5 16,-12 3 0 15,-6 3-7-31,-3-3 1 0,-5-2-7 0,1-4 1 0</inkml:trace>
  <inkml:trace contextRef="#ctx0" brushRef="#br0" timeOffset="3111.36">21971 2464 31 0,'-14'98'15'0,"14"21"-16"0,-4-79 22 16,-3 14-18-16,-10 9 0 15,6 2-4-15,1-2 1 16,-1-3-10-16,0-20 1 0</inkml:trace>
  <inkml:trace contextRef="#ctx0" brushRef="#br0" timeOffset="3324.51">21802 2866 43 0,'-4'28'21'0,"25"-9"-25"0,-10-19 36 0,7 6-33 15,6-3 0-15,1 3-5 16,3-6 1-16,7 0-3 16,-3 0 0-16</inkml:trace>
  <inkml:trace contextRef="#ctx0" brushRef="#br0" timeOffset="3662.95">22218 3079 48 0,'60'13'24'0,"-18"-23"-25"0,-35 1 40 16,7-4-40-16,-3-3 1 15,3-9-2-15,-7 7 1 0,-3-1 0 16,-8 0 0-16,-3-3-2 16,4 9 1-16,-8 13-1 15,-7 0 1-15,-6 7 0 16,-5 12 0-16,5 2 1 16,3 8 1-16,6 2 0 15,12 4 1-15,6 5-1 16,12 1 1-16,2-13-1 15,1 1 0-15,7-14-2 16,6-9 1-16,1-9-5 16,0-9 1-16,-4-4-7 15,4-9 1-15</inkml:trace>
  <inkml:trace contextRef="#ctx0" brushRef="#br0" timeOffset="3992.27">22528 3418 47 0,'11'84'23'0,"-18"20"-25"0,10-92 43 15,-3 1-41-15,0-7 1 16,0-12 0-16,0-16 0 16,4-6-1-16,0-19 0 15,3-4 0-15,0-11 1 16,0-7-1-16,0 0 0 0,3-10 0 15,4 10 0-15,8 7 0 16,9 5 1-16,1 4 0 16,0 18 0-16,-4 17-1 15,-7 11 1-15,-3 14-2 16,-8 11 1-16,-10 8-2 16,-7 2 1-16,-7 0-4 15,4-3 1-15,-11 0-6 16,-1 3 1-16,1-12-5 15,4-7 0-15</inkml:trace>
  <inkml:trace contextRef="#ctx0" brushRef="#br0" timeOffset="4336.6">23135 2740 34 0,'32'13'17'0,"-14"3"-18"0,-18-16 27 16,-4 3-26-16,-3 0 0 16,-7 0-1-16,-4 3 0 15,-14 7 1-15,-6 2 0 16,2 11 0-16,8-8 0 16,3-5 0-16,4-1 0 15,7 1 2-15,0 3 0 16,7-4 1-16,11-2 0 0,17 2-1 15,10 7 1-15,8-7 0 16,4 4 0-16,-5 0-2 16,-6-4 1-16,-11 4-1 15,-10 6 0-15,-18 9-2 16,-7-2 1-16,-11 5-5 16,-7-6 1-16,1 1-9 15,2-11 0-15</inkml:trace>
  <inkml:trace contextRef="#ctx0" brushRef="#br0" timeOffset="4519.85">23329 3214 54 0,'-7'25'27'0,"-10"13"-37"0,13-32 48 15,0 0-52-15,-3-3 1 16,-3 7-14-16,3 8 1 16</inkml:trace>
  <inkml:trace contextRef="#ctx0" brushRef="#br0" timeOffset="16406.79">2762 4606 36 0,'7'0'18'0,"-14"0"-8"16,7 0 19-16,0 0-26 16,7 3 1-16,-7 7 1 15,4 5 1-15,3 10-8 16,-7 4 1-16,0 18 4 16,-7 15 0-16,7 17-2 15,-4 5 0-15,-3 4-1 0,7 16 1 16,-7-16-1-16,4-10 0 31,-4-9-11-31,7-28 1 16,7-16-5-16,10-22 1 15</inkml:trace>
  <inkml:trace contextRef="#ctx0" brushRef="#br0" timeOffset="16769.24">3090 4829 45 0,'11'3'22'0,"0"-22"-17"16,-11 13 37-16,7 0-41 16,-7-1 1-16,-7 1 1 15,3 3 0-15,-3 3-4 16,-4 0 0-16,1 9 1 15,-8 7 1-15,4 18-3 16,-4 13 0-16,8 7 0 16,-1 12 0-16,1 6 0 15,10-3 1-15,10-10 0 16,1-12 1-16,3-12 1 16,11-23 1-16,6-12 0 15,8-22 0-15,0-3 1 16,-14-22 0-1,-18-53-4 1,-4 6 1-16,-6 6-15 0,3 10 1 16</inkml:trace>
  <inkml:trace contextRef="#ctx0" brushRef="#br0" timeOffset="17968.98">4343 5356 37 0,'3'12'18'0,"-6"-24"-9"16,3-1 16-16,-4-12-21 15,1-10 1-15,3-18 2 16,-11-16 0-16,4-16-9 15,3-2 0-15,-3 2 6 16,14 0 0-16,-3 1-2 16,14 18 0-16,-1-3-1 15,4 12 1-15,8 4-2 0,2 12 0 16,-2 19-2-16,-5 16 1 16,5 12-6-16,-8 7 1 15,-4 21-9 16,-17 7 0-31</inkml:trace>
  <inkml:trace contextRef="#ctx0" brushRef="#br0" timeOffset="18405.08">4156 5117 44 0,'-7'16'22'0,"24"-7"-16"0,-17-6 32 0,7-3-37 16,7 4 0-16,15-4 0 15,-1 0 0-15,7 0-3 16,11 3 1-16,-4 0-2 16,15 3 0-16,-8-3-4 15,-6 0 1-15,-1 1-3 16,-7 2 0-16,-3-12 0 16,-11 6 1-16,-3-4 4 15,-8 1 0-15,1 3 5 16,-1-3 1-16,-2-3 4 15,-5 0 1-15,4 2 1 16,-7 4 0-16,-7 0-1 16,-4 7 0-16,-6-7-3 0,-4 6 1 15,0 7-3-15,3 2 0 16,4 4-3-16,-4 3 0 16,15 3-2-16,3 0 1 15,3 0-1-15,15-3 0 16,-4-9 0-16,11-7 1 15,-11-9 0-15,3-13 0 16,-6-3-2-16,-1-6 0 16,8-3-7-16,-7 0 1 15</inkml:trace>
  <inkml:trace contextRef="#ctx0" brushRef="#br0" timeOffset="18691.41">4960 5155 53 0,'4'3'26'0,"3"-3"-30"0,-7 0 48 0,0 0-44 15,-7 0 0-15,3-3 0 16,-3 0 0-16,-11 3 0 16,4 0 0-16,-7-3-1 15,3 6 1-15,-3 16-2 16,0 2 0-16,7 5-1 15,10-4 1-15,-6 3-1 16,10-7 0-16,10-5 1 16,1-7 1-16,3-6 0 15,11-19 1-15,-11 1-2 0,11-7 1 16,-4-1-11 0,0-11 0-16</inkml:trace>
  <inkml:trace contextRef="#ctx0" brushRef="#br0" timeOffset="19096.2">5073 4286 54 0,'11'35'27'0,"-11"49"-32"0,0-52 45 0,-4 2-40 16,4 23 0-16,-7 21 0 15,7 4 1-15,0 18-1 16,7-25 0-16,-7-6-4 16,4-15 1-16,3-17-7 15,-7-12 0-15,-7-3-4 16,-4-19 0-16,-7-6 2 16,-3-6 0-16,-7-7 4 15,-7 4 0-15,-1-1 10 31,5 0 0-31,2 4 7 16,8 9 0-16,7 0 3 0,7 3 0 0,11 3 1 16,10-6 1-16,7-9-2 15,21 6 1-15,15-16-5 0,6-3 1 16,15-9-10-16,13 3 1 16,5 3-17-16,6-1 1 15,-14 4-2-15,-3 7 0 16</inkml:trace>
  <inkml:trace contextRef="#ctx0" brushRef="#br0" timeOffset="19592.3">6854 4267 49 0,'0'4'24'0,"11"5"-26"0,-4-6 47 16,0 10-43-16,0 12 0 15,0 0 2-15,4 22 0 16,-8 12-5-16,-3 23 0 16,4 15 3-16,-1 10 0 15,-3-7-2-15,0-6 1 16,0-19-5-16,0-9 0 16,0-15-7-16,0-20 1 0,4 0-6 15,3-25 0-15</inkml:trace>
  <inkml:trace contextRef="#ctx0" brushRef="#br0" timeOffset="20008">7373 5017 50 0,'4'6'25'0,"-29"0"-32"16,7-6 45-16,-3 7-39 16,-7 2 1-16,0 7-1 15,-4 3 1-15,4-4-1 16,-4-2 1-16,7 6-2 16,1-7 1-16,6 1-3 15,7-1 1-15,8-5-2 0,10-11 1 16,7-2-1-16,4 3 0 15,-4-6 0-15,3-4 0 16,1 1 1-16,3 2 1 16,-10 1 1-16,3 2 0 15,0 4 4-15,0 6 1 16,-3 4 1-16,3 2 1 16,0 1 0-16,4-1 1 15,-8 10-2-15,4 0 1 16,4-4-7-16,-1 1 1 31,1-7-10-31,3-6 1 0</inkml:trace>
  <inkml:trace contextRef="#ctx0" brushRef="#br0" timeOffset="20461.98">7779 4233 39 0,'24'19'19'0,"-6"53"-15"0,-14-53 30 0,-4 12-33 15,0 13 1-15,0 9 1 16,-4 10 1-16,4 9-4 16,0-3 1-16,0-3 3 0,4-3 0 15,-4-13-1-15,3-3 0 16,-3-16-1-16,0-6 0 15,-7-6-2-15,-3-9 0 16,-1-7-1-16,-10-3 0 16,3 0-2-16,-3 0 1 15,-7-3 0-15,7-7 0 16,-11 1 0-16,7 9 0 16,0 3 1-16,1 9 0 15,3 13 1-15,6 1 1 0,1 2 0 16,4 0 0-1,-1-3 0-15,8 0 0 0,3-3 0 16,10 3 0-16,4-9-1 16,8 0 0-16,6-4-3 15,-4-12 0-15,8-6-9 16,-7-10 0-16,7-6-3 16,-1-15 0-16</inkml:trace>
  <inkml:trace contextRef="#ctx0" brushRef="#br0" timeOffset="20912.55">8117 4343 43 0,'22'47'21'0,"-12"19"-25"0,-10-41 41 16,7 0-35-16,-7 12 0 15,0 4 1-15,0 3 1 16,0 3-4-16,0 3 0 16,0 10 3-16,4-16 0 15,-4-3-1-15,0-1 0 16,3-5-1-16,-3-7 1 16,0-9-2-16,0-10 1 15,-3-3-1-15,3-6 0 0,-4 0-1 16,-6-6 0-16,3-3 0 15,-15 3 0-15,5-4 0 16,6 10 0-16,-10 3 0 16,3 0 0-16,-3 7 1 15,0 9 0-15,3 6 0 16,4 3 1-16,7-9-1 16,0-4 1-16,7 11-1 15,7-11 1-15,4 4 0 16,-1 0 0-16,1-7-2 15,0 1 0-15,6-4-4 16,1-6 1-16,0-12-11 16,-1-4 1-16,4-2-1 15,-3-10 1-15</inkml:trace>
  <inkml:trace contextRef="#ctx0" brushRef="#br0" timeOffset="21243.47">8269 5117 54 0,'18'22'27'0,"28"-16"-39"0,-22-9 57 15,1 0-44-15,10-3 0 16,-3-3-1-16,-4-10 1 16,-7 0-2-16,-3 3 0 15,-4-6 1-15,0-3 0 16,-7 0-2-16,-7 0 1 0,-7 6-2 15,0 0 0 1,-10 13-1-16,-1 15 1 0,4 1 1 16,3 9 0-16,1 9 0 15,-1 6 1-15,8-2 1 16,3-1 1-16,7 1 0 16,3-7 0-16,1 3-1 15,3-6 0-15,0-7-5 16,4-5 0-16,-8-13-7 15,8-10 1-15</inkml:trace>
  <inkml:trace contextRef="#ctx0" brushRef="#br0" timeOffset="21486.07">8675 5161 41 0,'3'3'20'0,"4"-15"-19"16,-3 2 32-16,3-5-33 0,-7-7 1 16,4-3 3-16,-1-4 0 15,4-2-3-15,0 3 0 16,7 3 3-16,11 3 1 16,7-3-3-16,10 6 1 15,4 3-8-15,3 4 0 16,-6-1-10-16,-15 1 0 15</inkml:trace>
  <inkml:trace contextRef="#ctx0" brushRef="#br0" timeOffset="22460.3">10957 5111 44 0,'14'69'22'0,"-14"25"-16"0,0-66 31 15,0-3-36-15,0 7 0 16,-3-13 0-16,3-4 0 15,-4-15-1-15,1-12 0 0,-4-13 1 16,0-16 0-16,0-3 0 16,-4-6 0-16,-10 0-2 15,7-10 1-15,0-3-4 16,3 10 1-16,4 3-2 16,7 6 1-16,7 6 0 15,7 13 0-15,18 3 4 16,0 10 1-16,7 9 4 15,3 6 0-15,-3 9 1 16,-8 10 0-16,-6 0-2 16,-11 9 1-16,-10-9-5 15,-11 10 1-15,-7-10-6 16,-8 0 1-16,1-10-7 16,4-6 1-16,-1-6-6 15,4-12 1-15</inkml:trace>
  <inkml:trace contextRef="#ctx0" brushRef="#br0" timeOffset="22819.23">11349 4929 40 0,'-4'19'20'0,"-3"3"-20"0,4-28 33 0,3-4-32 16,0-9 1-16,0-3-1 16,-4 0 1-16,4 1-3 15,0 2 0-15,0-3 2 16,0 3 1-16,0 3-2 15,7 7 1-15,4-1 0 16,7 1 0-16,-1 3 0 16,4 6 0-16,8 0-3 15,-5 0 0-15,1 0-6 16,0 3 1-16,-1 3-7 16,-3 0 1-16</inkml:trace>
  <inkml:trace contextRef="#ctx0" brushRef="#br0" timeOffset="23164.37">11892 4857 53 0,'11'6'26'0,"-8"-6"-34"0,-3 0 49 15,-3-3-41-15,-1 0 0 16,-3 3-1-16,-7 3 0 16,-7 0 1-16,-4 7 1 15,-3 2-2-15,-4 10 1 0,4-3-1 16,3 0 1-16,4 3 0 16,7 0 0-16,10-4-1 15,12-2 0-15,9-10 1 16,8-6 0-16,0-9 0 15,-1 0 1-15,-3-1-3 16,-3-5 1-16,-4-4-11 16,-3-3 0-16,-8-3-2 15,-6 0 1-15</inkml:trace>
  <inkml:trace contextRef="#ctx0" brushRef="#br0" timeOffset="23660.32">11998 4964 40 0,'-7'43'20'0,"-11"11"-21"0,18-35 37 16,-7 15-34-16,4 10 0 15,-1 6 2-15,1 13 0 0,-1-7-5 16,1-5 0-16,-1-17 2 16,4-15 1-16,4-16-2 15,-1-19 1-15,4-12-2 16,-3-22 0-16,-1-3 0 15,1-7 0-15,-4-3-1 16,-4-3 0 0,11-12-3-1,4 22 1-15,7 12 1 16,6 15 0-16,4 8 1 16,1 8 0-16,-1 7 2 15,-3 3 0-15,-8 6 3 16,-6 6 0-16,-8 7-2 15,-10 9 0-15,-3-13-3 16,-8 7 1-16,-3 3-6 16,0-6 1-16,0-4-5 15,3-8 0-15</inkml:trace>
  <inkml:trace contextRef="#ctx0" brushRef="#br0" timeOffset="24080.23">12344 4945 40 0,'-4'66'20'0,"-17"28"-23"0,17-66 35 0,-3 10-31 15,0-1 1-15,0-2-2 16,0-7 1-16,4-12 0 15,-4-7 0-15,3-9 2 16,4-16 0-16,0-6-1 16,4-3 1-16,-4-9-1 15,0-13 1-15,-4 0-3 16,4-7 0-16,0 4-2 16,7 3 0-16,4 3 0 15,6 10 0-15,5 6 1 16,-1 9 1-16,3 9 0 15,1 7 0-15,0 3 1 16,-8 13 1-16,-2-4-1 16,-12 4 0-16,-3 2-2 15,-3 10 0 17,-4-9-3-32,-4 0 1 0,0-4-6 0,1-2 1 0,-4-1-5 0,3-9 0 15</inkml:trace>
  <inkml:trace contextRef="#ctx0" brushRef="#br0" timeOffset="24456.12">12584 4851 35 0,'3'6'17'0,"-3"19"-13"0,0-25 29 0,4 3-27 15,3 3 0-15,3-6 2 16,1 0 0-16,3 0-11 16,0-9 1-16,4 0 6 15,-1-4 1-15,-3-3-4 16,1 1 1-16,-5-4-3 16,-6-6 1-16,-8-7-4 15,-6 11 0-15,-1 5 0 16,-3 13 1-16,-7 3-1 15,0 9 0-15,-1 13 1 16,8 19 0-16,4-4 3 16,10 1 0-16,3 3 0 15,8-4 0-15,-1-2 0 0,5-7 0 16,9-9-5 0,4-10 1-16,4-12-8 0,0-6 1 15</inkml:trace>
  <inkml:trace contextRef="#ctx0" brushRef="#br0" timeOffset="24875.07">13067 4374 34 0,'7'63'17'0,"-11"12"-19"0,4-59 25 0,-3-1-22 16,-1-2 0-16,4 6 4 16,0 6 0-16,-3 3-4 15,-1 3 0-15,4-9 3 16,0 0 0-16,-3-3-2 16,-1-6 1-16,1-4-3 15,-1-6 1-15,-3-3-2 16,0 0 0-16,-3 0 0 15,-1-3 0-15,-3 6 0 16,0 0 0-16,-4 10 1 0,0-1 0 16,4 7 0-1,4 9 0-15,-1 7 1 16,11-7 1-16,4 0 0 0,10-6 1 16,0-3 0-16,-4-9 0 15,12-7-3-15,-1-3 0 16,0-10-8-16,-3-2 1 15,-8-7-7-15,-3-3 1 16</inkml:trace>
  <inkml:trace contextRef="#ctx0" brushRef="#br0" timeOffset="25506.26">14647 4804 44 0,'-21'6'22'0,"11"-28"-28"0,3 19 38 0,-8 3-32 0,-6 0 1 0,-3 0-1 0,2 6 0 0,-2 13 0 0,3 0 0 0,3 6 0 0,4 0 1 16,7-3-1-16,3-3 1 16,11-1 0-16,7 1 1 15,8-3 0-15,-1-3 0 0,0-4-1 16,-3-3 0-16,-1 0-2 15,-3-12 0-15,0 3-2 32,-3 0 0-32,0-13-1 0,-8 1 1 15,1-1 0-15,3 3 1 47,-4 4 2-31,-3 9 0-16,7 0 2 0,0 12 0 0,4 4 0 0,-1 0 0 0,5 6-5 15,2 3 1-15,1-9-8 0,7 2 0 0,-1 1-2 16,1-16 0-16</inkml:trace>
  <inkml:trace contextRef="#ctx0" brushRef="#br0" timeOffset="25929.48">15169 4816 41 0,'0'3'20'0,"-10"-6"-24"0,6 6 41 0,-3 0-37 0,-3 7 0 16,-4-1 0-16,-4 1 0 16,-3-4-1-16,-4 3 1 15,0 1-2-15,-3 5 0 16,3-5-2-16,1 6 0 16,6-4-1-16,4 4 1 0,3-4 0 15,11 4 0-15,15 6 2 16,6 3 1-16,10 3 4 15,8 4 0 1,-3 2 1-16,-5 4 0 16,-2-4 0-16,-5 4 1 0,-3 6-2 31,-10 3 1-31,-7 3-3 0,-4-3 0 16,-8-3-2-16,-9-6 0 0,-8-7-1 15,-3-12 1-15,-7-10-1 31,-1-12 1-15,5-3-1-16,6-10 0 16,4-9 0-16,7 3 1 31,7 0-1-15,7 3 0-16,7 0-4 15,7 1 0-15,7-7-3 0,4-4 0 0</inkml:trace>
  <inkml:trace contextRef="#ctx0" brushRef="#br0" timeOffset="26332.12">15568 4866 40 0,'4'0'20'0,"-8"-6"-24"0,1 6 39 0,-8 0-34 0,-7 6 0 0,-6 1 2 0,-1 11 0 0,-3-2-3 15,0 6 0-15,-1 3 2 16,5-6 1-16,2 3-2 16,8 0 1-16,4-6-3 15,6-4 1-15,11 4-2 16,7-13 0-16,0-3-1 16,1-3 1-16,-1-10-1 15,-4 4 0-15,1-1 0 16,-4 1 0-16,4 6 1 15,-4 3 1-15,3 0 0 16,1 3 1-16,-1 6 0 16,1 4 1-16,-1 6 1 15,1-4 1-15,3 1-2 16,-3-3 0-16,-1-1-4 16,4-5 1-16,-3-4-9 15,3-3 0-15</inkml:trace>
  <inkml:trace contextRef="#ctx0" brushRef="#br0" timeOffset="26619.39">15741 4957 42 0,'11'41'21'0,"-15"-22"-23"0,4-16 34 0,0 6-33 0,0 1 1 0,0-1-3 15,0 4 0-15,-4-13-2 16,1 0 1-16,-4-19-8 16,0 6 1-16</inkml:trace>
  <inkml:trace contextRef="#ctx0" brushRef="#br0" timeOffset="26690.45">15660 4747 23 0,'14'6'11'0,"7"16"-9"0,-14-22 13 0,0 4-15 0,0 2 0 0,0-3-6 0,0 0 0 0,4 0 3 16,-4-6 0-16</inkml:trace>
  <inkml:trace contextRef="#ctx0" brushRef="#br0" timeOffset="26832.14">15935 5127 6 0,'4'0'3'0,"-1"-35"-5"0,-3 19-2 0</inkml:trace>
  <inkml:trace contextRef="#ctx0" brushRef="#br0" timeOffset="26993.42">15907 4807 13 0,'14'-13'6'0,"21"13"1"0,-24 3 12 0,-1 4-13 15,4 8 0-15,-3 4 3 0,3 9 1 0,0-3-13 16,0-3 1-16,0 3 6 16,-3 1 1-1,0-4-6-15,-1-7 0 0,1-9-8 16,-1-6 0-16,4 0-2 15,1-18 1-15</inkml:trace>
  <inkml:trace contextRef="#ctx0" brushRef="#br0" timeOffset="27600.6">16358 4722 36 0,'21'38'18'0,"-28"-23"-27"0,4-11 37 0,-4 2-29 0,-7-3 1 0,3 3-2 0,-3 1 1 16,-4-1 0-16,1 0 0 16,-1-3-1-16,8 3 0 15,-1 1 2-15,7 2 0 16,8-9 0-16,7 6 1 16,-4 4 2-16,7-1 1 15,7 4-1-15,0 2 0 16,0-5-2-16,-3-1 1 15,-4 4-2-15,-3 2 1 0,-11 1-2 32,-8-3 1-32,-6 6-2 31,0-4 1-31,4 1-5 0,-1-4 1 0,1-2-2 0,2-1 1 16,5 4-1-16,-1-13 0 0,4 0 1 15,11-16 1-15,7 4 2 16,3-4 1-16,7-19 2 31,4-12 1-31,3-9 0 16,-7-10 1-1,0-22 1-15,-6 0 1 0,-8 4 0 0,-4-20 0 0,-3 20 0 16,-7-4 0 0,-3 6 0-16,-8 10 0 15,1 19-2-15,-8 9 0 0,0 16 0 16,1 21 1-16,-1 17-3 0,-7 28 0 15,1 18-1-15,3 25 0 47,3 14 1 0,4 14 0-16,14 14 0-31,0-7 0 0,3-13 1 0,4-15 0 0,0-22-5 0,1-22 0 16,-8-19-4-16,0-16 0 0</inkml:trace>
  <inkml:trace contextRef="#ctx0" brushRef="#br0" timeOffset="27768.44">16090 4622 34 0,'0'19'17'0,"43"12"-11"0,-26-28 30 16,8 0-32-16,0-6 1 0,10-3 3 16,18-13 0-16,7 10-11 15,10-4 1-15,8-3 4 16,-15 10 0-16,-13-3-9 15,-11 9 0-15,-22 0-8 16,-20 0 0-16</inkml:trace>
  <inkml:trace contextRef="#ctx0" brushRef="#br0" timeOffset="28418.74">18182 4716 44 0,'4'34'22'0,"10"23"-18"0,-11-42 35 16,1 14-37-16,3-1 1 15,-4-3-1-15,5 0 0 16,-5 0-3-16,1-6 0 16,-1 0 3-16,1 0 0 15,-1-7-1-15,8-9 0 16,3-9-1-16,7-3 1 15,4-16-1-15,3-7 0 16,0-9-4-16,0 1 1 16,4-1-7-16,3 6 1 15,1 7-6-15,-1-6 0 16</inkml:trace>
  <inkml:trace contextRef="#ctx0" brushRef="#br0" timeOffset="28780.84">18588 4970 56 0,'7'19'28'0,"14"-13"-31"0,-10-9 52 0,3-7-49 16,0 4 0-16,0-6 0 15,0 2 0-15,-3-6-1 16,-4 1 0-16,-7-1-1 15,-7 0 1-15,-7 1-2 16,-4 5 1-16,-3 4-1 16,-4 9 0-16,0 4 0 0,8 14 1 15,3-5 1-15,0 6 0 16,3 3 0-16,7 3 1 16,11 1 1-16,8-1 0 15,13 3-1-15,4-15 0 16,10 0-3-16,7-7 1 15,-3-3-10-15,-4-6 0 16,-6-9-2 31,-8-7 1-47</inkml:trace>
  <inkml:trace contextRef="#ctx0" brushRef="#br0" timeOffset="29064.71">19036 5155 42 0,'0'-3'21'0,"-4"3"-25"16,4-10 40-16,-3-8-36 16,-1-8 1-16,-3 4 2 15,0-12 1-15,0 3-3 16,4-4 0-16,-1 7 3 15,8 6 1-15,3 6-1 16,3 7 1-16,4-1-2 16,11 4 0-16,3 3-5 15,4 0 0-15,-4-3-5 16,-7 3 1-16,1-7-11 16,-5 1 1-16</inkml:trace>
  <inkml:trace contextRef="#ctx0" brushRef="#br0" timeOffset="29410.24">19593 3929 36 0,'-3'6'18'0,"6"22"-9"0,-3-18 23 0,-3 2-30 0,-4 10 1 0,-4 13 0 0,-3 18 0 0,3 19-5 16,-3 25 1-16,0 13 1 15,0 6 0-15,4-9-1 16,-1-16 0-16,0-16-6 16,1-25 1-16,3-15-7 15,3-23 0-15</inkml:trace>
  <inkml:trace contextRef="#ctx0" brushRef="#br0" timeOffset="29624.83">19152 4590 30 0,'-7'7'15'0,"32"18"1"0,-11-19 19 16,4 0-29-16,10 1 0 15,14-7 1-15,18-10 1 16,0 1-12-16,11 3 1 0,3-1 2 16,-4 4 0-16,-10-6-14 15,-10-7 1-15,-15-3-2 16,-3 0 1-1</inkml:trace>
  <inkml:trace contextRef="#ctx0" brushRef="#br0" timeOffset="30155.39">19932 4860 38 0,'7'22'19'0,"-14"16"-17"15,3-26 36-15,1 1-36 16,-4 12 0-16,0 3-2 15,3 0 0-15,1-6-7 16,3 0 0-16,3-22-5 16,4-19 1-16</inkml:trace>
  <inkml:trace contextRef="#ctx0" brushRef="#br0" timeOffset="30328.84">19872 4622 17 0,'28'22'8'0,"29"12"-2"0,-43-31 2 0,3 0-13 0,1 1 1 16,0-1-5-16,-8-3 0 0</inkml:trace>
  <inkml:trace contextRef="#ctx0" brushRef="#br0" timeOffset="30669.44">20570 4810 42 0,'15'6'21'0,"-8"-25"-26"0,-7 13 46 0,-7 0-40 16,-4 0 1-16,-10 2 0 0,-4 4 1 16,-3 10-4-16,0-1 0 15,3 13 0-15,-3 13 1 16,10 5 0-16,4 4 0 15,7 3-2-15,7-6 1 16,11-3-2-16,10-7 0 16,14-6-4-16,0-9 1 15,1-10-7-15,-5-3 0 16</inkml:trace>
  <inkml:trace contextRef="#ctx0" brushRef="#br0" timeOffset="31256.41">20888 4816 46 0,'18'16'23'0,"-11"9"-24"0,-7-19 43 15,-4 1-42-15,-3 5 0 0,-7 1 0 16,-7 5 0-16,0-2 0 16,-1 3 0-16,1 3-1 15,0 3 1-15,4 0-2 16,6-3 0-16,0-3-2 15,4-7 1-15,0-9-2 16,0-3 1-16,7-6 0 16,7-3 0-16,0-4 0 15,4 4 0-15,3-1-1 16,0 4 0-16,0 3-2 0,0 3 0 16,0 3 0-16,1 3 1 15,-5 7 2-15,1 6 1 16,-1-10 2-1,1 4 1-15,3-1 4 0,4-5 1 16,3-4 0 0,14-6 1-1,4-7-1 32,3-12 0-31,-3 0-1-16,-4-15 1 15,-6-10-3-15,-5-16 1 0,-6-6-1 0,-4-22 0 0,-3-6 0 0,-8-4 0 0,-3-15-1 0,-3 10 1 16,-8 2-1-16,-7 10 0 0,-3 10 1 0,0 18 0 0,-4 22 0 16,1 28 1-16,2 25 0 15,1 32 1-15,7 22-1 16,7 34 0-16,7 29 0 16,7-1 0-16,4 4-3 15,-1-20 0 16,1-15-5-15,3-12 0-16,4-19-9 0,-1-19 1 0,-6-19-1 0,-4-16 0 0</inkml:trace>
  <inkml:trace contextRef="#ctx0" brushRef="#br0" timeOffset="31871.59">22423 4891 45 0,'10'82'22'0,"4"-7"-25"0,-7-53 46 0,4 3-41 0,-1 4 0 0,1-4 2 16,0-3 0-16,3-7-6 15,3-9 1-15,5-6 2 0,2-6 1 16,1-3-4-16,3-10 1 15,0-6-3-15,-3-3 1 16,0 6-1-16,-4 3 1 16,0 3 0-16,-3 10 0 15,-1 9 2 1,1 3 0-16,0 4 2 0,-1-1 0 16,-3-3-1-1,1-2 1-15,2-4-1 0,1-7 0 16,3-2-6-16,7-10 1 0,0 3-7 15,-6-6 0-15</inkml:trace>
  <inkml:trace contextRef="#ctx0" brushRef="#br0" timeOffset="32277.86">23410 4920 39 0,'11'28'19'0,"-18"-9"-19"15,3-13 31-15,-10-3-31 16,-7-3 1-16,-7 0 1 16,-4 3 0-16,0 0-3 15,4 1 1-15,0 5 1 16,3 3 1-16,8 1-2 16,2 0 0-16,8-4-2 15,7-6 0-15,7 0 0 0,8-6 0 16,-1 0-2-16,0-3 0 15,-4-4-3-15,1 1 0 16,3-1-3-16,-3-5 0 16,-1-4 0-16,-3 3 0 15,4 4 5 17,31-38 5-32,-70 115 4 0,46-36 1 15,-4 2 4-15,3-3 1 0,-3 4-1 16,1-7 0-1,-1 0-6-15,0-6 1 0,3-4-10 16,12-8 0 0,-5-7-4-16,5-10 1 0</inkml:trace>
  <inkml:trace contextRef="#ctx0" brushRef="#br0" timeOffset="32532.72">23728 4017 48 0,'0'53'24'0,"-11"72"-30"0,8-87 49 0,-1 22-43 0,-3 15 1 0,0 19-1 16,0 9 1-16,0 1-2 15,-4-7 1-15,4-12-3 0,-3-19 1 16,3-19-11-16,3-4 1 16,4-30-2-16,11-13 1 15</inkml:trace>
  <inkml:trace contextRef="#ctx0" brushRef="#br0" timeOffset="32712.19">23982 3998 47 0,'7'66'23'0,"-35"257"-24"16,17-211 46-16,-3 39-46 31,-4-4 1-16,-3-9-28-15,0-28 0 0</inkml:trace>
  <inkml:trace contextRef="#ctx0" brushRef="#br0" timeOffset="37756.55">25164 4493 27 0,'7'25'13'0,"-14"29"0"0,3-45 13 16,1 16-23-16,-1 3 0 15,1 10 5-15,-1 12 1 16,0 7-11-16,1-7 1 16,3-6 6-16,0-7 0 15,0-2-2-15,0-20 0 16,0-8-3-16,-4-17 1 16,-3-18-2-16,0-6 1 0,-3-4-3 15,-11 0 0 1,-11-6-1-16,-11 4 1 31,-6 8-1 0,-4 7 1-15,4 10 0-16,-1 11 1 0,8 8 2 0,10 8 0 0,8 1 2 0,13 5 1 0,18-2 1 0,18 0 1 0,24-7 0 16,18-12 0-16,14-9-1 15,25-20 1-15,18 7-6 16,-11 0 1-16,-25-6-9 15,-18 9 0-15,-13 3-7 16,-26 6 1-16</inkml:trace>
  <inkml:trace contextRef="#ctx0" brushRef="#br0" timeOffset="38432.01">26681 4108 42 0,'-11'25'21'0,"0"40"-14"15,11-49 32-15,-3 12-38 16,-1 10 0-16,-3 15 0 16,-3 7 0-16,-4 21-2 15,7 4 1-15,0 6 0 16,3-19 1-16,4-9-4 16,0-19 0-16,4-22-1 0,-1-22 0 15,1-10-3 1,-4-12 1-16,-4-6-1 15,-3-10 0-15,-4 7 2 0,1 3 1 16,-1 3 0-16,4 6 1 16,4 0 1-16,3 7 0 15,7 5 1-15,7 7 0 16,3-3 3-16,8 6 0 16,3 7 3-16,1-1 0 15,13 10 3-15,4 6 1 16,-4 0-1-16,-7 3 1 15,-6-3-4 1,-15 10 1-16,-11-4-3 0,-17 1 0 16,-11-4-7-16,1-6 0 0,-4-6-8 15,-4-13 0-15,0-10-3 16,7-5 1 0</inkml:trace>
  <inkml:trace contextRef="#ctx0" brushRef="#br0" timeOffset="38731.07">27242 4791 45 0,'10'6'22'0,"-13"-9"-29"16,-1 0 44-16,-7-3-34 15,-6 0 0-15,-8 2-1 16,-3-2 1-16,0 6-4 0,-1 6 0 15,1 7 2-15,0 12 0 16,7 6-3-16,3-5 0 16,8-1 0-16,6-3 0 15,11-7 1-15,11-2 1 16,10-10 0-16,0-6 1 16,0-10-1-16,1-2 0 15,-5-7-6-15,-2 0 0 16,-5-10-7-16,-10-2 0 15</inkml:trace>
  <inkml:trace contextRef="#ctx0" brushRef="#br0" timeOffset="39017.78">27545 4042 44 0,'3'9'22'0,"-3"-6"-26"0,-3 7 39 0,-1 5-32 16,-3 14 1-16,-7 8-1 15,0 23 0-15,-4 2-5 0,-3 11 0 16,-3 17 3-16,2 5 1 15,1-1-5-15,4-19 0 16,3-19-11-16,3-12 1 16</inkml:trace>
  <inkml:trace contextRef="#ctx0" brushRef="#br0" timeOffset="39257.68">27594 4020 36 0,'18'9'18'0,"-18"16"-12"0,0-9 22 0,-4 3-27 15,-3 15 1-15,-3 10 0 16,-4 9 1-16,0 7-4 16,-1 6 0-16,1 15 2 15,-3-2 0-15,3-7-1 16,7 0 0-16,-1-16-6 15,1-9 1-15,-3-15-7 16,3-26 1-16</inkml:trace>
  <inkml:trace contextRef="#ctx0" brushRef="#br0" timeOffset="39538.4">27227 4600 45 0,'32'6'22'0,"-4"19"-17"0,-14-22 37 15,15 4-41-15,10-4 0 16,10 3 0-16,14-12 0 16,1 12-7-16,-4-6 0 15,-11 9-8-15,-6-9 1 16</inkml:trace>
  <inkml:trace contextRef="#ctx0" brushRef="#br0" timeOffset="39739.87">27838 4691 40 0,'3'9'20'0,"8"-12"-19"0,-11 3 27 0,0 0-29 15,-4 0 1-15,-3 0-1 16,-7 3 1-16,-4 3 0 15,-3 4 0-15,-3 6 0 16,-1 2 0-16,0 7-2 16,4 7 1-16,3 2-2 15,8-5 1-15,6-4 0 16,11-7 0-16,11-5 0 16,10-13 0-16,-3-6-1 15,0-7 1-15,-8-3-6 16,1-5 0-16,0-5 0 15,-8-5 0-15</inkml:trace>
  <inkml:trace contextRef="#ctx0" brushRef="#br0" timeOffset="42441.43">28007 4829 35 0,'7'3'17'0,"-7"25"-6"0,0-22 18 16,0 1-26-16,0 2 1 15,0 0-1-15,0-9 1 16,0 0-5-16,0 0 0 15,7-6 3-15,0 0 0 16,4-3-2-16,-1 2 1 16,4-2-1-16,-3 3 1 15,3 2-2-15,-3 1 1 16,-1 6-1-16,-3 4 1 0,0 2-1 16,1 7 0-16,-5-1-1 15,4 7 1-15,4-6-1 16,-1 0 1-16,1-13-1 15,-4 3 1-15,0-12 0 16,0 3 0-16,4-13 1 16,-1 0 0-16,1 4-1 15,3-10 0-15,0 3 0 16,0-3 0-16,0 3 0 16,-3 1 0-16,-1 5 1 15,1 4 0-15,0 5 1 16,3 4 0-16,0 0 1 15,-4 10 1-15,1 2 0 16,3 10 1-16,4 10-2 16,3-4 1-16,4-6-1 15,3 0 0-15,-7 0-7 16,0-10 1-16,4-2-11 0,3-7 1 16</inkml:trace>
  <inkml:trace contextRef="#ctx0" brushRef="#br0" timeOffset="42966.63">29979 4427 47 0,'-3'0'23'0,"-12"13"-18"0,8-7 35 0,-7 10-40 16,-10 3 1-16,-12-4 0 16,-3 7 0-16,1-6-1 15,-1-3 0-15,0 2 0 16,7 7 1-16,8 3-1 16,6 0 1-16,11 0-1 15,10-9 0-15,12 0 0 0,6-4 1 16,7 1-1-16,7-4 0 15,1 1 0-15,-8-1 0 16,-7 0 0-16,-7 7 0 16,-10 3-1-16,-12 6 1 15,-9 6-3-15,-8 1 0 16,0-7-5-16,4-9 1 16,4-1-8-16,6-2 0 15</inkml:trace>
  <inkml:trace contextRef="#ctx0" brushRef="#br0" timeOffset="43358.73">30194 3700 46 0,'-3'3'23'0,"6"60"-23"0,-3-44 38 15,-3 15-38-15,-4 16 0 16,-7 19 1-16,-1 13 0 16,1 9-1-16,0 12 1 15,-3-3-1-15,2 4 1 16,1-1-1-16,0-2 1 16,4-20-4-1,-1-9 0-15,4-18-10 0,4-20 0 16,3-6-1-16,-4-18 1 0</inkml:trace>
  <inkml:trace contextRef="#ctx0" brushRef="#br0" timeOffset="43778.28">30304 4612 39 0,'-7'4'19'0,"3"30"-21"0,4-21 36 0,-3 5-34 16,-1 7 1-1,0 4 0-15,-3 2 0 0,4 4-3 16,-1-7 0-16,4-6-9 16,4-16 0-16</inkml:trace>
  <inkml:trace contextRef="#ctx0" brushRef="#br0" timeOffset="43961.45">30254 4440 20 0,'21'-3'10'0,"22"-7"-17"16,-29 10 3-16,7-15-1 15,4-7 1-15</inkml:trace>
  <inkml:trace contextRef="#ctx0" brushRef="#br0" timeOffset="44580.37">30702 3797 26 0,'36'75'13'0,"-19"-9"-12"0,-10-41 27 16,-3 0-27-16,-4 16 1 15,-4 9 3-15,1 13 0 0,-1 6-5 16,1 9 1-16,-1-2 4 16,1-4 1-16,-1-3-2 15,-3-13 1-15,3-9-2 16,1-12 0-16,-1-7-1 16,1-6 0-16,-1-3-2 15,1-10 0-15,-4-6 0 16,-4-3 0-16,-3-3-1 15,0-6 1-15,3-1-1 16,1 1 1-16,-4 9 0 16,0 6 0-16,-1 7 0 15,1-1 0-15,4 10 0 16,6 10 1-16,4 5-1 16,0-2 1-16,4-7 0 15,3 0 0-15,-4 0 0 16,8-3 0-16,3-3 1 15,11-6 0-15,3-3-1 16,4-7 0-16,7-6 0 0,-1-6 0 16,1-4-2-16,-4-9 1 15,-3-6-1-15,-7-6 1 16,-7 0-1-16,-4 2 0 16,-4 7 0-16,-6 7 0 15,-4-4 0-15,-7 10 1 16,-4 5-2-16,-3 8 1 15,-4 5 0-15,1 10 0 0,-1 9-1 16,4-3 1-16,3 3 0 16,4 7 1-16,4-7-2 15,6 6 0-15,8-8-4 16,10 2 0-16,7-16-8 16,15-5 1-1</inkml:trace>
  <inkml:trace contextRef="#ctx0" brushRef="#br0" timeOffset="44844.55">31450 4769 24 0,'-3'-3'12'0,"-26"-3"-9"16,19 6 11-16,-11-10-14 16,-8 4 0-16,-2-3 0 15,-1 6 1-15,4 3 2 16,3 3 0-16,7 6 1 15,4 7 1-15,4-1 0 0,10-2 1 16,14 6 1-16,10 12 0 16,12-3-3-16,3-3 1 15,-4 4-1-15,-3 5 0 16,-11-2-2-16,-14 2 1 16,-14 7-6-16,-18-4 1 15,-17 1-13-15,-8-10 1 16</inkml:trace>
  <inkml:trace contextRef="#ctx0" brushRef="#br0" timeOffset="46028.93">2910 6651 49 0,'-7'3'24'0,"-24"9"-18"0,20-9 24 0,0 4-30 16,-10 2 0-16,7 4 1 16,0 5 0-16,-7 1-1 15,3 6 1-15,1 10-1 16,13 3 1-16,-3 2-2 16,14-8 1-16,4-4-2 15,-1-6 0-15,8-10-1 16,-4-9 0-16,4-9 0 15,-1-9 0-15,4-1 0 16,-10 0 1-16,7 1 0 16,-8-1 1-1,1 3 0-15,-8 7 0 0,4-3 2 0,4 5 0 16,0-2 2-16,-4-3 1 16,3 21 0-1,4 1 1 1,4 9-1-16,-7 3 1 15,6 16-7 1,-3-7 1 0,-3-9-11-1,3-9 1-15</inkml:trace>
  <inkml:trace contextRef="#ctx0" brushRef="#br0" timeOffset="46450.05">3200 6842 47 0,'0'25'23'0,"17"0"-20"0,-17-19 30 0,0 7-33 16,4-4 1-16,3 1 0 15,-7-1 0-15,3-6-2 16,5 0 1-16,2-3 0 16,1-3 0-16,-1 0-2 15,-3 0 0 1,14 3-1-16,-6 6 1 16,2 7-1-16,4 2 1 15,1 4 0-15,6 0 0 16,0 0 2-1,-7-7 0-15,0-8 2 32,4-4 1-17,-4-10 1 1,0-5 0-16,-3-4-1 0,-4-3 1 0,4-3-1 16,-8 3 0-16,-6-3-7 0,3-7 0 0,-7-2-11 0,0-4 1 0</inkml:trace>
  <inkml:trace contextRef="#ctx0" brushRef="#br0" timeOffset="47229.82">4159 6807 47 0,'7'0'23'0,"-7"4"-16"0,0-4 34 0,0 0-40 0,0 0 1 0,0 3-1 15,-10-3 1-15,-8 3-3 16,4 0 0-16,-11 0 1 16,4 0 1-16,7-6-3 0,-4 3 1 15,-3 6-2-15,11-2 0 16,-4 2-2-16,10 3 1 16,8 4-1-16,10-1 0 15,0 4 1-15,3-3 1 16,5-4 2-16,-1-6 0 15,-4-3 2-15,-6 0 1 16,7 0-1-16,-8-3 1 16,1 0 0-16,-1 3 0 15,-3 3-2-15,7 0 0 16,4 10-2-16,-7 2 1 0,-1-2-2 31,8-1 0-31,-7-2-5 16,3-4 1-16,3-12-4 0,4-10 0 0</inkml:trace>
  <inkml:trace contextRef="#ctx0" brushRef="#br0" timeOffset="47622.74">4974 6560 45 0,'0'12'22'0,"0"-15"-23"0,0 9 43 0,-3 1-40 0,-8 5 0 16,-7 4 1-16,-3-4 0 15,-18 32-4-15,-6 6 1 16,-5 16 2-16,-3 28 0 16,-3 10-2-16,10-4 0 0,7 1-4 15,7-23 1 16,8-22-12-31,10-24 1 0,3-32-2 0,11-25 1 0</inkml:trace>
  <inkml:trace contextRef="#ctx0" brushRef="#br0" timeOffset="47775.13">4424 6854 25 0,'-21'-56'12'0,"21"0"-4"16,0 43 19-16,3 7-22 16,15 9 0-16,3 9 1 15,7 7 1-15,4 3-9 16,0 10 0-16,3 5 5 15,-10-5 1-15,-1-4-7 16,-2-6 0-16,-1-7-10 16,-11-15 1-16</inkml:trace>
  <inkml:trace contextRef="#ctx0" brushRef="#br0" timeOffset="48266.12">6625 6992 40 0,'-21'29'20'0,"3"-29"-13"0,15 0 30 0,-4-7-33 16,-4-11 0-16,-6-17 0 15,-1-12 1-15,4-9-7 16,-14-26 0-16,3-3 5 16,7-6 0-16,8 10-2 15,-4-1 0-15,7 10 1 16,10 3 0-16,8 3 1 16,6 10 0-16,8 12-1 0,10 16 1 15,-3 15-4-15,7 13 1 16,0 16-6-16,-1 15 0 31,-6 4-8-31,-11 6 1 16,-10 6-5-16,-11-3 0 15</inkml:trace>
  <inkml:trace contextRef="#ctx0" brushRef="#br0" timeOffset="48458.27">6364 6817 38 0,'-7'22'19'0,"7"-28"-9"0,0 6 32 0,0 0-40 15,7 0 1-15,14-4-1 16,4 1 1-16,10 3-5 16,-3 0 0-16,7 0-1 15,3 3 0-15,4-3-9 16,-4 0 1-16,1-12-4 16,-8-7 1-16</inkml:trace>
  <inkml:trace contextRef="#ctx0" brushRef="#br0" timeOffset="48941.89">6911 6970 46 0,'3'38'23'0,"1"-35"-31"0,-4-3 44 0,0 0-37 15,0-9 1-15,0-4-1 0,0-6 0 16,4-2 1-16,-1-5 0 15,-3 8-1-15,0-1 1 16,0 0-1-16,0 6 0 16,7 1-1-16,7 6 0 15,7 3-4-15,15-1 1 16,-5 1-5-16,8 0 0 16,0 3 0-1,-4-3 0-15,4 3 4 0,-4 0 0 16,-3 3 6-16,-4-3 1 15,-6 0 5-15,-8 0 1 16,0 0 1-16,-4 0 1 0,1 0-1 16,-8 0 0-1,-3 0-2-15,-3 0 1 0,-4 0-2 16,-4 0 0-16,-3 3-1 16,0 4 0 15,0 8-2-31,3 7 0 15,-3 0-3-15,4-3 1 0,3 0-3 0,3-4 0 16,4-2 0-16,7-4 0 0,4-6-1 16,6-6 1-16,5-6 1 15,-1-7 0-15,7-3-5 16,-10 1 1-16,3-4-5 0,0-3 1 16</inkml:trace>
  <inkml:trace contextRef="#ctx0" brushRef="#br0" timeOffset="49409.78">7497 6883 25 0,'17'28'12'0,"1"-16"-4"0,-11-8 17 0,0 2-23 16,4-6 0-16,-4 0 0 0,0 0 0 0,3-3-3 0,-6 0 0 16,3-7 2-16,-4 1 0 31,4-4-1-31,0 7 1 0,4 0-1 15,0 3 1-15,-1 9-1 16,4 3 0-16,0 1-1 16,1 2 0-16,-1 1-1 15,-4-4 0-15,1-3-2 16,-4-2 1-16,0-4 0 16,3-4 1-16,1-2-1 15,3-3 1-15,0-4 0 16,4 1 1-16,-4-4 0 15,7 7 0 17,4-1 0-32,-7 1 1 31,3 2 0 0,7 4 1-31,-7-6 1 0,0 6 1 0,4 3 0 0,3 9 1 16,7 1-1-16,4-1 1 0,4 4-1 0,-1-1 1 0,-3 4-2 0,0-1 0 0,-1-2-4 0,-9 0 0 15,-5-1-8-15,-3-12 0 47</inkml:trace>
  <inkml:trace contextRef="#ctx0" brushRef="#br0" timeOffset="50366.41">9377 6651 55 0,'7'12'27'0,"-4"35"-35"0,1-25 50 0,3 3-42 0,0 7 1 16,4 2-1-16,-4 1 0 16,0-10 0-16,3-6 0 15,1-4 0-15,3-5 1 16,4-7-2-16,-8-3 0 15,4 0-2-15,-3 0 0 16,0 0-1-16,3 3 0 0,-11 0-1 16,8 0 1-16,-1 0 1 15,4-6 0-15,4 0 5 16,0-3 0-16,6-7 2 31,1-2 0-31,0-1 0 0,3 0 1 0,0-6-7 16,0-6 0-16,4-3-11 15,0-4 0-15</inkml:trace>
  <inkml:trace contextRef="#ctx0" brushRef="#br0" timeOffset="50761.2">10121 6666 47 0,'25'7'23'0,"0"5"-17"16,-22-12 34-16,-3 0-41 15,0 0 1-15,-7-3-1 0,-11 0 1 16,-6 3 0-16,-4 3 1 16,-4 6-1-16,0 7 0 15,4 3-1-15,7 3 0 16,-1-6-2-16,8-1 0 16,4 1-3-16,3-4 0 15,3-2-2-15,4-7 1 16,7 0 0-16,4-3 1 15,3-3 2-15,4-6 1 0,-1-1 1 16,1-2 1-16,-1 2 3 16,1 4 0-16,0 3 2 15,-1 3 0 17,1 3 1-32,-4 6 1 0,0-2 0 15,0 2 1 16,-3 0-2-15,3 4 1 0,0 0-3-16,-3-4 0 0,-4 0-7 0,0-9 1 15,3-3-11-15,1-12 1 0</inkml:trace>
  <inkml:trace contextRef="#ctx0" brushRef="#br0" timeOffset="51015.84">10428 5907 40 0,'-3'0'20'0,"-8"16"-20"0,11-6 27 0,-7 15-26 0,7 6 0 0,0 16 1 0,-4 9 0 16,1 13-1-16,-1 13 0 15,-3 9-1-15,-3-6 1 16,-1-4-3-16,1-9 0 15,3-18-6-15,-1-14 1 32,5-11-6-32,10-26 0 15</inkml:trace>
  <inkml:trace contextRef="#ctx0" brushRef="#br0" timeOffset="51223.73">10537 5907 35 0,'18'19'17'0,"-4"28"-15"0,-10-28 31 0,-4 16-32 0,-4 15 0 16,-3 9 0-16,-3 13 0 0,-1 23-2 0,0 8 0 0,4 1 1 0,4 5 0 15,3-18-9-15,0-16 0 0,3-24-3 16,8-17 1-16</inkml:trace>
  <inkml:trace contextRef="#ctx0" brushRef="#br0" timeOffset="51839.95">11818 5729 47 0,'0'-7'23'0,"4"1"-29"0,-4 9 46 0,-4 4-39 0,-7 2 1 0,-3 10 0 0,-7 9 1 16,-7 16-4-16,-7 12 1 16,-1 26 1-16,-2 6 0 15,6 12-1-15,7 25 1 0,4-2-4 32,7-4 1-32,10-12-5 0,11-23 0 15,11-18-7-15,7-28 0 0</inkml:trace>
  <inkml:trace contextRef="#ctx0" brushRef="#br0" timeOffset="52315.18">12051 6049 36 0,'-14'56'18'0,"-18"4"-20"0,21-42 26 0,-6 11-24 0,-4 11 0 15,7 7 4-15,-1 16 1 16,5-3-4-16,-1-7 1 15,4-9 2-15,0-6 0 32,4-26-2-32,3-6 1 0,3-12-3 15,4 3 0-15,4-3 0 16,3 6 1-16,4 3-1 16,3 6 0-16,7 4 1 15,0-1 1 79,-3 7 0-94,0 3 1 0,-4 3-2 0,0 3 0 0,-3 1-2 0,-1-7 1 0,-3-7-5 0,0 1 1 0,0-7-10 16,8-15 0-16</inkml:trace>
  <inkml:trace contextRef="#ctx0" brushRef="#br0" timeOffset="52581.92">12453 6616 42 0,'21'19'21'0,"-10"-16"-15"0,-8-3 30 0,1 0-35 0,-1-6 0 0,-3 3 0 0,-10 6 1 16,-1-3-3-16,1 6 1 16,-8-3 1-16,-3 7 1 15,-4 5-2-15,4 4 0 16,0 3-2-16,3 0 0 15,4-3-1-15,7-3 0 16,7-4 0-16,11-6 0 16,6-6 1-16,1-12 0 15,3-4 0-15,0-3 0 16,4-3-5-16,-7-6 0 0,3-9-4 31,-7-1 0-31</inkml:trace>
  <inkml:trace contextRef="#ctx0" brushRef="#br0" timeOffset="52856.84">12644 6698 46 0,'10'34'23'0,"-3"-21"-25"0,-7-13 43 0,0-7-40 0,0-8 0 0,0-1 0 0,4-12 0 0,-1-3-2 0,1-4 1 0,-1 4 1 16,4 2 1-16,4 1-1 15,7 6 1-15,3 7-4 16,3 2 1-16,5 4-7 0,-5 2 0 16,-2 4-7-16,-1-3 0 15</inkml:trace>
  <inkml:trace contextRef="#ctx0" brushRef="#br0" timeOffset="53073.59">13106 6535 44 0,'0'28'22'0,"-4"9"-17"0,1-27 36 0,3 2-41 16,-4-2 0-16,1 2 0 16,-1 1 1-16,4-4-5 15,0 1 1-15,4-7-9 16,-1-9 1-16,1-10-3 16,-1-6 1-16</inkml:trace>
  <inkml:trace contextRef="#ctx0" brushRef="#br0" timeOffset="53254.86">13028 6365 30 0,'14'16'15'0,"-10"-3"-15"0,-1-13 24 15,1 0-27-15,3 3 0 0,0 0-9 0,0-3 0 0,7-6 11 0,0-4 0 0</inkml:trace>
  <inkml:trace contextRef="#ctx0" brushRef="#br0" timeOffset="53640.51">13339 6400 29 0,'17'6'14'0,"8"0"-6"16,-15-6 26-16,5 0-29 0,9-3 0 0,-3 0 3 15,-3-3 0-15,7 0-10 16,-4-1 1-16,0 7 6 16,0 3 1-16,-3 4-4 15,-4-1 1-15,-3 3-2 16,-11 1 0-16,-4 2-3 15,-7 7 1-15,1 9-2 16,-1 1 1-16,-10-1-1 16,-4 6 1-16,1 1 0 15,-1 2 0 17,4 1 2-17,3-10 0 1,4 7 0-16,11-1 0 0,6-2 0 0,11-7 1 0,0 3-1 15,4-16 0-15,0-2-3 0,3-10 1 0,0-10-7 0,-3 1 1 16,-4-10-6 0,-4-9 1-16</inkml:trace>
  <inkml:trace contextRef="#ctx0" brushRef="#br0" timeOffset="53847.07">13367 6679 49 0,'35'12'24'0,"18"-21"-27"0,-39 3 45 0,0 3-43 15,7-4 1-15,8-8-7 16,-1-1 0-16,0-6 2 16,-3-3 1-16,-4 3-10 15,-3-6 0-15</inkml:trace>
  <inkml:trace contextRef="#ctx0" brushRef="#br0" timeOffset="54234.15">13839 5537 47 0,'4'29'23'0,"21"55"-26"0,-15-62 43 16,8 16-39-16,14 18 1 0,3 13 2 15,0 19 1-15,8 19-7 16,-1 15 1-16,-7 19 2 16,-21 3 1-16,-17 10-4 15,-18-7 0-15,-32 4-14 16,-25-32 1 31</inkml:trace>
  <inkml:trace contextRef="#ctx0" brushRef="#br0" timeOffset="57904.98">15734 6582 35 0,'-4'-13'17'0,"8"-15"-11"0,-4 22 18 0,-4 2-22 16,-6 4 0-16,-4 4 2 15,-7 2 0-15,-8-3-4 16,-2 13 0-16,-1-7 3 16,0 7 0-16,4-1-1 15,3 7 1-15,4 10-2 16,3 2 0-16,8-6-2 16,6-2 0-16,4-4-1 15,11-10 0-15,3-3-1 16,4-5 1-16,3-11 0 15,0-8 0-15,0-7 0 16,-3 3 1-16,-1-6 0 16,-3 0 0-16,1 3 0 0,-1 3 1 15,-4 6-1-15,1 4 1 16,-4 3 0-16,3 9 1 16,-2 6 0-16,-1 4 0 15,0 9 0-15,0 9 0 16,0-3 0-16,0-3 1 15,0 4-1-15,0-4 0 16,3-3-3-16,5-7 0 16,-1 7-10-16,10-19 1 15</inkml:trace>
  <inkml:trace contextRef="#ctx0" brushRef="#br0" timeOffset="58175.5">16051 5628 46 0,'4'22'23'0,"-4"44"-26"16,-4-44 36-16,1 13-33 15,-4 18 0-15,-4 13-1 16,1 15 1-16,3 23-1 0,0 9 0 16,3-4-4-1,4-11 1-15,0-20-9 0,4-28 1 16</inkml:trace>
  <inkml:trace contextRef="#ctx0" brushRef="#br0" timeOffset="58372.13">15692 6271 74 0,'45'-3'37'0,"72"-25"-53"0,-75 22 75 0,25-4-63 15,7-2 0-15,-7 2-14 16,0 4 1-16,-3 3 8 15,-11-3 1-15</inkml:trace>
  <inkml:trace contextRef="#ctx0" brushRef="#br0" timeOffset="59315.3">18514 5810 47 0,'0'25'23'0,"-14"41"-15"15,14-41 23-15,0 13-29 16,0 15 0-16,0 16 0 16,0 13 0-16,0 15-3 15,0-6 0-15,0-13-2 0,0-18 1 16,7-19-13 0,7-16 1-16</inkml:trace>
  <inkml:trace contextRef="#ctx0" brushRef="#br0" timeOffset="59737.49">18884 6541 44 0,'-7'31'22'0,"4"-21"-18"0,-1-13 29 0,1-4-32 15,-4-8 1-15,-1-11 0 16,1-5 1-16,0-10-4 15,0-3 0-15,4-12 2 16,3 0 0-16,0-10 0 16,3-3 0-16,8 3 0 15,3 6 0-15,7 10 0 16,4 6 0-16,0 16 0 16,3 9 0-16,-7 13-4 15,0 9 1-15,-3 13-8 16,-8 9 0-16,-6 6-6 0,-8 4 1 15</inkml:trace>
  <inkml:trace contextRef="#ctx0" brushRef="#br0" timeOffset="59907.39">18708 6365 52 0,'3'13'26'0,"11"-7"-29"16,-14-6 49-16,11 0-46 0,7-3 0 0,3 0-3 15,4-3 1-15,6-4-3 16,5-2 0-16,-1-4-10 16,0-3 0-16</inkml:trace>
  <inkml:trace contextRef="#ctx0" brushRef="#br0" timeOffset="60145.17">19357 5892 31 0,'-7'12'15'0,"-21"32"-1"16,21-25 16-16,-4 6-26 16,0 13 0-16,1 12 2 0,-1 0 0 15,1 10-8-15,3 6 0 16,3-1 3-16,1-8 0 15,3-10-11-15,0-16 0 16,3-18-4-16,-3-13 0 16</inkml:trace>
  <inkml:trace contextRef="#ctx0" brushRef="#br0" timeOffset="60309.87">19046 6268 54 0,'8'19'27'0,"52"-32"-32"0,-36 16 52 16,57-18-51-1,-3-7 0-15,-15 0-26 16,-6-3 0-16</inkml:trace>
  <inkml:trace contextRef="#ctx0" brushRef="#br0" timeOffset="61404.17">20962 6579 41 0,'-3'47'20'0,"10"-16"-11"15,-7-19 20-15,3 10-24 16,-3 10 0-16,0-1 1 16,0 4 1-16,0 2-10 15,4-5 0-15,-4-10 4 16,0-10 1-16,-4-12-6 16,4-9 0-16,-3-20-1 15,-1-14 0-15,-3-11 0 16,0-5 1-16,0-1 1 15,-7 1 0-15,3-1 3 0,8 3 0 16,-1 20-1-16,4 6 1 16,7 5 0-16,7 8 0 15,15-1 2-15,2 9 1 16,12 14 2-16,2 8 0 16,-6 7 0-16,-3 3 1 15,-1 6-1-15,-10-3 0 16,-8 6-5-16,-13 4 1 15,-1-4-7-15,-6 1 1 0,-8-10-10 16,-3-4 0-16,-4-5-1 16,1-7 1-16</inkml:trace>
  <inkml:trace contextRef="#ctx0" brushRef="#br0" timeOffset="61778.47">21336 6616 42 0,'0'32'21'16,"18"-26"-17"-16,-15-6 42 0,4 3-44 16,4-3 0-16,-1-9 1 15,1-4 0-15,0-6-5 16,3-6 1-16,0 0 3 0,0-3 0 15,-4 3-2-15,-2 0 0 16,-1 3-1-16,-7 0 0 16,0 6-1-16,-4 7 1 15,1 9-2-15,-5 3 1 16,1 6 0-16,0 7 1 16,-3 6-1-16,6 9 1 15,4 0 1-15,0 7 0 16,7 0 1-16,7-1 0 15,4-5-3-15,3-7 1 0,0-10-5 16,4-8 1-16,0-7-9 16,-1-13 1-16</inkml:trace>
  <inkml:trace contextRef="#ctx0" brushRef="#br0" timeOffset="62048.75">21759 6666 43 0,'0'3'21'0,"-3"-12"-22"0,3 3 34 0,-4-10-33 16,1-6 1-16,-4-6 3 15,0-3 0-15,0-1-3 16,0 1 0-16,3 3 4 15,8-1 0-15,3-2 1 0,7 3 0 16,0 9-5 0,11 6 0-16,10-2-8 0,0 5 1 15,-3 4-11-15,-4 0 1 16</inkml:trace>
  <inkml:trace contextRef="#ctx0" brushRef="#br0" timeOffset="62903.68">23611 6127 37 0,'-21'-9'18'0,"-28"5"-8"15,31 4 23-15,1 0-30 16,-8 4 0-16,-7 11 1 16,-10 4 0-16,3 6-6 15,4-9 1-15,3 3 3 0,4 6 1 16,7 0-3-16,6 0 1 16,8-3-1-16,7-3 0 15,11-1 0-15,7 1 0 16,10 0 0-16,0 3 0 15,0-6 0-15,-7-4 1 16,-3 4-2-16,-4 0 1 0,-7-1-1 16,-3 7 0-16,-4 3 0 15,-7 0 0-15,0-6-1 16,-4-3 1-16,1-4 0 16,-5 1 0-16,1-4 0 15,0 1 1-15,0-1-1 16,4-2 1-16,2-4 0 15,5 0 1-15,3-3 0 16,11 0 1-16,6 0 1 16,4-10 0-16,0 1 0 15,15-4 0-15,6 1 0 16,7-1 0-16,-3-5-2 16,0-4 0-16,0-7-1 15,-7 1 0-15,-4-6-1 16,-7-4 0-16,-6 7-1 0,-12 6 1 15,-6 3-1 1,-8 6 1-16,-6 7-1 0,-5 5 0 16,-2 11 0-1,-1 2 0-15,1 4 0 0,-5 2 1 16,1 4 1-16,11 0 0 16,6 9 1-16,8 7 0 15,6 5 0-15,8-5 0 16,14 3 0-16,3-7 1 15,4-9-5-15,-1-10 1 16,-6-5-10-16,-4-7 1 16,-6-7-3-16,-12-8 0 15</inkml:trace>
  <inkml:trace contextRef="#ctx0" brushRef="#br0" timeOffset="63218.64">24250 6277 44 0,'11'-3'22'0,"-11"6"-23"16,-4-6 40-16,-3 3-38 15,-4 0 0-15,-6 0 0 16,-8 0 0-16,-3 7-2 15,0 8 1-15,-4 7 1 16,11 6 1-16,3 7-1 16,7 9 1-16,4 0 0 15,11-3 1-15,7-7-2 0,10 1 1 16,3-14-5-16,5-5 1 16,6-6-10-16,7-4 1 15,4-6-5-15,-7-6 0 16</inkml:trace>
  <inkml:trace contextRef="#ctx0" brushRef="#br0" timeOffset="63371.37">24737 6629 30 0,'3'6'15'0,"-6"10"-29"0,-4-16 23 0,-7-3-18 15,-4-4 0-15</inkml:trace>
  <inkml:trace contextRef="#ctx0" brushRef="#br0" timeOffset="66671.25">26021 5644 37 0,'21'0'18'0,"-14"13"-7"16,-7-7 19-16,-3 3-25 16,-4 10 0-16,-4 16 2 15,-7 12 0-15,-3 22-10 0,-7 22 1 16,-4 9 6-16,7-3 0 15,1-3-4-15,-1 3 1 16,4-24-7-16,7-17 1 31,7-18-9-15,7-26 1-16,7-21-3 0,7-13 1 0</inkml:trace>
  <inkml:trace contextRef="#ctx0" brushRef="#br0" timeOffset="66927.47">26201 5622 21 0,'7'0'10'0,"-7"28"4"0,0-18 14 0,-4-1-26 16,4 10 0-16,-7 12 2 15,-3 4 0-15,-4 12-4 16,-1 16 0-16,-2 12 4 15,-4 6 1-15,0 7-2 16,-1-6 0-16,1-4-3 16,4-15 1-16,-1-16-7 15,4-16 0 1,3-18-7-16,4-16 0 0</inkml:trace>
  <inkml:trace contextRef="#ctx0" brushRef="#br0" timeOffset="67149.48">25845 6224 37 0,'10'44'18'0,"11"-41"-7"0,-10 0 29 0,3-3-38 0,7 0 0 15,7-3 0-15,8 3 1 16,-1 0-6-16,-3-3 1 15,-4 3-4-15,-3 3 0 16,-8 0-8-16,-3-9 0 0</inkml:trace>
  <inkml:trace contextRef="#ctx0" brushRef="#br0" timeOffset="67405.28">26310 6271 42 0,'11'3'21'0,"-4"0"-21"0,-7-3 32 0,0 0-33 16,-7-3 0-16,-4 0 1 16,-3 3 0-16,-4 0 0 15,4 0 1-15,0 13-1 16,0 2 1-16,0 4 0 16,0 3 0-16,0-3-1 15,7-3 0-15,3-4-1 16,8-5 1-16,3-4-3 15,3-3 0-15,4-3-3 0,1-4 1 16,-1-2-7-16,3-7 1 16</inkml:trace>
  <inkml:trace contextRef="#ctx0" brushRef="#br0" timeOffset="67737.14">26377 6400 46 0,'14'25'23'0,"-3"-3"-26"0,-8-22 42 0,1 3-39 0,-1-3 1 0,5-3-1 0,-1 0 1 0,0-4-2 0,0 1 1 0,0 3-1 0,3-3 0 0,-3 3 0 15,4 3 0-15,0 0 0 16,-1 3 1-16,4 3-1 15,0 0 1-15,4 1 1 16,3-1 0-16,4 3 0 16,0-3 0-1,-1-6 0-15,-3-3 0 16,-3-9 0-16,0-10 1 0,-4-3-1 16,-4-3 0-16,-3 2-4 15,1 1 1-15,-8 0-11 16,-4 0 1-16,-14 0-2 15,1 3 0-15</inkml:trace>
  <inkml:trace contextRef="#ctx0" brushRef="#br0" timeOffset="69375.98">28042 6494 43 0,'4'31'21'0,"-8"4"-11"15,4-35 22-15,0-7-31 16,0-11 1-16,-3-11 0 15,3-18 0-15,-4-9-3 16,4-10 1-16,-3-12 1 0,3-4 1 16,3 7-2-16,1 3 1 15,3 6-1-15,7 6 1 16,7 13 0-16,7 10 0 16,8 2-1-16,2 16 0 15,-2 10-4-15,-5 9 1 16,-6 12-7-16,-7 14 1 15,-4 5-7-15,-14 10 1 16</inkml:trace>
  <inkml:trace contextRef="#ctx0" brushRef="#br0" timeOffset="69558">27820 6466 44 0,'0'3'22'0,"11"-13"-22"15,-4 4 39-15,7 0-38 16,14 0 0-16,7-1 0 16,4 4 0-16,11 3-6 15,-5 3 1-15,-2 4-9 16,-4-4 1-16</inkml:trace>
  <inkml:trace contextRef="#ctx0" brushRef="#br0" timeOffset="69975.87">28452 6488 44 0,'-4'9'22'0,"-17"-12"-22"0,17-3 32 15,-3 2-32-15,-3 1 0 16,-4 0 0-16,-4 3 0 16,-3 6 0-16,0 4 1 15,3 2 0-15,4 4 0 16,3 0-2-16,4 3 1 0,4-10-2 16,6 0 0-16,8-5-2 15,3-8 1-15,0-2 0 16,0-3 0-16,0-7 0 15,-3 3 1-15,3 1 2 16,0-1 0-16,-3 10 1 16,3 6 0-16,-4 7 0 15,1 5 0-15,-4 14 0 16,0-4 1-16,0 3-4 16,7 0 0-16,0-6-8 15,4-6 1-15,3-13-2 31,4-9 1-31</inkml:trace>
  <inkml:trace contextRef="#ctx0" brushRef="#br0" timeOffset="70276.61">28896 6328 36 0,'11'-7'18'0,"-8"1"-20"0,-3 6 36 16,-3 3-33-1,-4 4 0-15,-4 2-1 0,-3 3 1 16,0-2-2-1,-4 2 1-15,0-2 0 0,1-1 1 16,3 1-1-16,3-4 0 16,4 0 0-16,0 0 0 15,7 1 0-15,7-4 0 16,4 6 0-16,3-2 1 0,0 2-1 16,0 0 1-16,-3 7-1 15,-4 0 1-15,0 3-2 16,-7 6 1-16,-7 3-2 15,-7-12 1-15,-8-1-7 16,1-2 0-16,-3-4-3 16,6-6 0-16</inkml:trace>
  <inkml:trace contextRef="#ctx0" brushRef="#br0" timeOffset="70548.32">29175 5826 37 0,'0'22'18'0,"-18"19"-18"0,15-16 33 15,-8 9-33-15,-3 20 1 16,-4 5 0-16,-3 10 1 15,0 3-3-15,3 3 1 16,4-12-1-16,4-9 1 16,3-14-11-16,-1-15 1 15,-2-18-2-15,-1-11 1 16</inkml:trace>
  <inkml:trace contextRef="#ctx0" brushRef="#br0" timeOffset="70699.56">28804 6293 35 0,'43'28'17'0,"24"-3"-15"0,-53-21 33 0,21-1-36 15,7-3 1-15,8-3-2 16,-1-1 0-16,4-5-8 16,-7-3 1-16</inkml:trace>
  <inkml:trace contextRef="#ctx0" brushRef="#br0" timeOffset="71116.98">30505 6312 20 0,'-29'41'10'0,"-9"25"7"0,31-51 4 0,0 4-19 16,0 9 1-16,-1-3 1 16,5 0 0-16,3-3-7 15,3-12 0-15,5-10-4 16,-1-13 1-16,3-15-4 15,-3-6 0-15</inkml:trace>
  <inkml:trace contextRef="#ctx0" brushRef="#br0" timeOffset="71491.52">30325 6099 25 0,'7'15'12'0,"28"11"-12"0,-21-17 20 15,11 3-20 1,10 4 0-16,4 3 1 0,10-7 0 15,8 10 0-15,6 0 1 16,4-3 0-16,-3 0 0 16,-11-6 0-16,-11-7 0 15,-10-3-1-15,-14 0 1 16,-15 0-2-16,-14 0 1 16,-3 1-1-16,-7-1 1 15,-4 0-2-15,4-3 1 0,-3 0 0 16,6 0 0-16,4 0 0 15,7 6 0-15,10 3 0 16,8 4 1-16,10 0 1 16,7 5 0-16,8 1 2 15,2 3 0-15,-2-3-1 16,-5 3 1-16,-13-3-1 16,-11 6 1-16,-21 3-3 15,-21 0 0-15,-8-3-4 16,-17-6 0-16,4-6-10 15,-11-4 0-15</inkml:trace>
  <inkml:trace contextRef="#ctx0" brushRef="#br0" timeOffset="72515.78">2932 8181 47 0,'0'6'23'0,"10"10"-16"0,-3-7 23 15,-7 10-28-15,0 0 1 16,-7 9 1-16,4 16 0 16,-11 9-6-16,-1 13 1 15,5 13 2-15,-8 2 0 16,8 4-7-16,10-16 1 31,0-28-10-31,0-26 0 0</inkml:trace>
  <inkml:trace contextRef="#ctx0" brushRef="#br0" timeOffset="72918.69">2611 8620 28 0,'10'31'14'0,"29"1"1"16,-28-26 13-16,10 3-25 16,0 1 0-1,46-1 2 1,-7 1 0-16,10-1-6 16,-6-3 0-16,-4-3 3 15,-4 0 1-15,-13-3-3 16,-5-3 0-16,-9-6-1 15,-12-4 1-15,-6 1 0 16,-8 2 1-16,-6-2-1 0,-8-1 1 16,-6 7 0-16,-4 3 0 15,-4 3-2-15,11 9 0 16,-7 4-3-16,10 12 0 16,4 9-4-16,0 4 0 15,3 3 1-15,4-3 1 16,11-4 5-16,7-12 0 15,3-6 2-15,0-13 1 16,0-9 3-16,0-10 1 0,4-3-7 16,-14-6 1-16,10-6-11 15,-11-7 0-15</inkml:trace>
  <inkml:trace contextRef="#ctx0" brushRef="#br0" timeOffset="73354.32">3471 8908 46 0,'-24'151'23'0,"24"-73"-30"0,0-59 41 16,0 3-32-16,0-3 0 16,0-3-2-16,-7-10 1 15,7-12-2-15,0-16 0 16,0-7-1-16,0-11 1 16,-7-11-4-16,3-5 0 15,4-7-1-15,-11-3 1 16,4 7 0-16,4 2 0 15,3 10 3-15,10 7 0 0,5 11 5 16,13 14 1-16,4 5 2 16,3 10 1-16,-3 7 0 15,-4 5 1-15,0 7-2 16,-17 6 0-16,-1 6-6 16,-17 4 0-16,4-7-13 15,-4-9 0-15,-11-7-2 16,4-15 1-16</inkml:trace>
  <inkml:trace contextRef="#ctx0" brushRef="#br0" timeOffset="73789.57">5249 8560 24 0,'-10'0'12'0,"-4"0"2"0,10 0 19 0,-3 0-30 16,4 3 1 0,-8 4 2-16,-7-1 1 0,8 0-9 15,-8 7 1-15,8 3 4 16,-1 2 0-16,4 11-3 16,3 2 0-16,4 3-1 15,7-2 0-15,4-7 0 16,10-6 1-16,-3-10 1 15,3-6 1-15,-7-12 0 16,4-7 0-16,-8-6-7 16,8-3 1-16,-4-9-10 15,0-1 1-15</inkml:trace>
  <inkml:trace contextRef="#ctx0" brushRef="#br0" timeOffset="74089.88">5648 8720 41 0,'0'16'20'0,"-21"-54"-21"0,14 10 29 15,-11-19-26-15,-7-16 0 16,-13-28 0-16,-12-18 0 15,4-7-3-15,11 9 0 16,7 0 2 0,3 13 1-16,11 16 0 0,3 15 0 15,11 16 0-15,18 13 1 16,14 21-3-16,10 29 0 0,-3 9-4 16,0 9 0-16,-7 1-10 15,-15 6 1-15</inkml:trace>
  <inkml:trace contextRef="#ctx0" brushRef="#br0" timeOffset="74256.73">5271 8410 53 0,'0'22'26'0,"14"-7"-26"16,-4-15 46-16,15-3-46 15,10-3 1-15,15-10-4 16,2-2 0-16,1-1-6 15,0 0 1-15,-7-9-8 0,-14 6 1 16</inkml:trace>
  <inkml:trace contextRef="#ctx0" brushRef="#br0" timeOffset="74691.03">7193 7613 47 0,'-10'13'23'0,"10"-1"-15"15,0 4 39-15,0 6-44 16,0 16 0-16,0 15 0 15,0 10 1-15,0 9-6 16,0 19 0-16,0 0 3 0,0 3 0 16,10-13-5-16,1-2 1 15,6-10-5-15,5-16 0 16,-8-12-9-16,10-16 0 16</inkml:trace>
  <inkml:trace contextRef="#ctx0" brushRef="#br0" timeOffset="75068.88">7631 8360 56 0,'24'15'28'0,"1"23"-33"0,-32-25 47 16,0-4-43-16,0 0 0 0,-7-2-1 15,0 2 1-15,-8-3 1 16,5 4 1-16,-1-7-2 15,1 0 1-15,2 6-3 16,1 1 1-16,7-4-3 16,0 3 1-16,7 1-4 15,7-7 1-15,-3 0 0 16,6-9 0-16,4 0 3 16,-3-1 1-16,3-5 2 15,0-1 0-15,4-2 3 16,-4 2 1-16,7 0-1 15,-10 7 1-15,3 6 0 16,0 10 1-16,0 2-1 16,0 10 0-1,4 3-1-15,-1-3 0 0,1 3-6 0,-4-6 1 16,4-6-9-16,0-13 1 16</inkml:trace>
  <inkml:trace contextRef="#ctx0" brushRef="#br0" timeOffset="75512.73">8326 7795 44 0,'14'22'22'0,"-14"47"-24"0,-4-59 38 0,1 15-36 16,-4 6 1-16,0 10 0 15,-4 15 1-15,4 1-1 16,3 5 1-16,-6 4 1 16,6-9 0-16,1-7-1 15,3-13 1-15,0-8 0 16,0-7 0-16,0-4-3 16,-4-8 1-16,1-4-2 15,-4-3 1-15,-11-6-1 16,-3-6 0-16,-4-4-1 15,-3 4 0-15,3-1 0 16,4 7 0-16,0 6 0 16,7 7 1-16,0 2 0 15,3 1 0-15,4 6 1 0,0 3 1 16,10 0 0-16,-6 0 0 16,10-4-1-16,0-2 1 15,7-3-4-15,0-4 1 31,7-3-7-31,4-6 1 16,7-15-6-16,7-11 0 16</inkml:trace>
  <inkml:trace contextRef="#ctx0" brushRef="#br0" timeOffset="75951.42">8841 7773 46 0,'0'63'23'0,"-14"31"-30"16,10-69 42-16,-3 10-35 15,7 5 0-15,-7 11 1 16,7 2 1-16,0-3-1 16,-4 3 0-16,4-2 1 15,0-8 0-15,0-5-1 16,-10-10 1-16,3-12-2 15,0-7 1-15,-4-12-2 16,4-3 1-16,0-7-1 16,-7-2 1-16,0 2-2 15,-4-2 1-15,4 2-1 0,-7-3 1 16,3 13 0 0,1 0 1-16,-1 9-1 0,0 13 1 15,1 3 1-15,-1 3 1 31,4 0 0-15,3 0 0-16,4 10-1 0,7-4 1 16,0-3-1-16,11 1 1 15,-1-1-1-15,5 0 0 0,-1 0-3 0,3-12 0 16,4-7-6-16,4-5 0 16,0-14-7-16,7-9 1 15</inkml:trace>
  <inkml:trace contextRef="#ctx0" brushRef="#br0" timeOffset="76282.39">8936 8551 49 0,'28'41'24'0,"14"-16"-24"16,-27-25 42-16,6 0-40 16,0-3 0-16,11-4 1 15,-8 1 0-15,8-3-4 16,-4-7 1-16,-3 0 1 15,-4 4 0-15,-7-10-1 16,-3-3 1-16,-11-10-3 16,-4 7 0-16,-6 0-2 15,-1 3 0-15,-3 9 0 0,0 7 0 16,0 6 0-16,7 12 0 16,0 10 2-1,0 3 0-15,0 6 2 0,3 6 0 16,4 1-1-16,7-4 1 15,0-6-2-15,11-3 0 16,3-9-9-16,-3-7 1 16,10-9-2-1,7-10 0-15</inkml:trace>
  <inkml:trace contextRef="#ctx0" brushRef="#br0" timeOffset="76521.09">9451 8545 29 0,'3'15'14'0,"-3"-30"-12"16,0 5 26-16,-3 1-24 15,-1-7 0-15,1-9 3 16,3 0 1-16,0 0-8 16,7 0 0-16,7 6 6 15,14-3 1-15,11 6-2 16,0-6 0-16,14 4-4 15,7 2 1-15,0 0-8 16,-4 4 0-16,-3 2-10 16,-11-2 1-16</inkml:trace>
  <inkml:trace contextRef="#ctx0" brushRef="#br0" timeOffset="77061.42">11846 8501 43 0,'7'-35'21'0,"0"-100"-20"0,-7 92 30 0,0-14-29 0,4-6 0 0,-1-9 4 0,1-6 1 15,0-1-8-15,3 7 1 16,10 6 4-16,18 13 1 15,8 9-1-15,6 13 1 16,4 12-4-16,0 16 1 16,-4 9-5 15,-10 13 1-31,-11 0-6 0,-13 9 0 0,-12 13-9 16,-13 0 0-16</inkml:trace>
  <inkml:trace contextRef="#ctx0" brushRef="#br0" timeOffset="77573.48">11656 8341 56 0,'35'6'28'0,"36"32"-36"0,-47-32 48 0,1 0-41 15,14 4 0-15,17-1-4 16,11 4 1-16,0-1 3 15,-3 4 1-15,-8-4-4 16,-6-5 1-16,-8-4-1 16,-7 3 0-16,-7-6 2 31,-6 0 0-31,-5-3 1 0,-3 0 0 16,1-3 2-16,-8 2 0 0,-7-2 1 15,-4 6 0-15,-7 0 0 16,-3 3 0-16,-3 0 0 0,-4 7 1 15,-1-4-2-15,5 0 1 16,-1 1-1-16,4-4 0 16,3 3-1 31,8-6 0-47,3 3-1 0,3-9 0 0,4 6-1 15,4 0 1-15,0-3-1 0,3 0 0 0,0-4 0 0,0 4 0 16,0 0 1-16,0 3 0 15,0 3 1-15,0-3 1 0,-3 10 0 16,0 5 0-16,3 7 0 16,3 3 0-16,1 0-1 31,0 1 0-31,3-1-4 0,0-10 1 16,0-5-9-16,0-10 0 0</inkml:trace>
  <inkml:trace contextRef="#ctx0" brushRef="#br0" timeOffset="77842.62">12718 7770 46 0,'14'13'23'0,"-4"37"-19"0,-10-31 38 0,-3-1-41 0,-1 17 1 15,1 12-1-15,-1 16 1 16,1 12-3-16,-1 13 0 16,1 0 1-16,-1-1 1 15,4-11-4-15,0-14 1 16,-3-15-7-16,-1-15 0 16,1-20-6-16,-1-21 1 15,4-13-1-15,4-22 1 16</inkml:trace>
  <inkml:trace contextRef="#ctx0" brushRef="#br0" timeOffset="78086.7">12859 7626 48 0,'7'3'24'0,"3"44"-32"15,-6-28 53-15,-1 22-44 0,1 6 1 0,0 15 0 16,3 11 0-16,0 14-3 15,0 1 0-15,3-3 0 16,-3-13 1-16,0-6-5 109,0-13 1-109,-3-12-10 0,3-13 1 0,-3-19-2 0,-4-5 1 0</inkml:trace>
  <inkml:trace contextRef="#ctx0" brushRef="#br0" timeOffset="78270.73">13152 8485 47 0,'-4'16'23'0,"1"21"-31"0,3-27 49 15,0 5-41-15,0-2 1 16,0 0-4-16,0-4 1 15,0-3-4-15,3-9 1 0,-3-13-8 16,4 1 1-16</inkml:trace>
  <inkml:trace contextRef="#ctx0" brushRef="#br0" timeOffset="78447.03">13025 8150 34 0,'24'28'17'0,"19"9"-20"0,-26-27 25 0,4-1-24 16,1 4 0-16,2-1-9 16,4-2 0-16,4 2 8 15,4-5 1-15</inkml:trace>
  <inkml:trace contextRef="#ctx0" brushRef="#br0" timeOffset="78907.81">13614 8532 28 0,'31'19'14'0,"8"-10"-14"0,-25-15 25 16,4-3-24-16,3-1 0 15,7-2 1-15,4-10 0 16,3-6-3-16,1-1 0 16,3 4 2-16,-1-6 0 15,-9 3-1-15,-5-1 1 16,-6 7-2-16,0 13 1 15,10 31-3 1,0 16 1-16,-7-1-2 16,0 13 1-1,4 7-1-15,3 18 1 16,4 10 0 15,-4-1 1-15,0 14 2-1,-3 5 0-15,-11 4 1 0,-10-7 0 0,-8-3 0 0,-17-18 0 0,-7-23-1 16,-7-9 1-16,3-19 0 0,-7-18 0 0,-10-20 0 16,-11-11 1-16,-11-20-2 15,-10-9 1-15,7-7 1 16,14 4 0-16,14 6 1 16,7 12 1 15,18 7 1-16,21 6 1 1,21 10 0-16,22-1 0 16,24 0-3-16,3-2 0 0,15 9-6 0,-11 2 1 0,-14 4-10 0,-14 7 0 0,-22 5-2 0,-17 7 1 15</inkml:trace>
  <inkml:trace contextRef="#ctx0" brushRef="#br0" timeOffset="82631.43">15730 8407 36 0,'4'50'18'0,"-11"-13"-12"0,7-24 18 15,0 3-23-15,0 6 0 16,3 0 0-16,-3 0 1 16,4 0-2-16,-4-4 0 15,0 4 1-15,7-12 1 16,4-10-2-16,3-10 0 16,7-5-1-16,7-14 0 15,0 7-1-15,-3 7 1 0,0-1 0 16,-4 4 0-16,4 5 1 15,-8 14 0-15,1 2 0 16,-1 0 0-16,-2-2 0 16,-1-4 1-16,3-3-1 15,1-3 0-15,0-4 0 16,-1 1 1-16,1 0 0 16,-1-4 0-16,-2 1 0 15,-1-7 0-15,0-12 0 16,0-3 0-16,-3-10-11 15,-1-6 1-15,-3-10-3 16,-3 4 1-16</inkml:trace>
  <inkml:trace contextRef="#ctx0" brushRef="#br0" timeOffset="83263.23">16387 7620 47 0,'10'56'23'0,"4"54"-31"0,-14-76 46 16,-3 10-36-16,-4 13 0 15,-4 15 1-15,-3 9 0 0,0 4-4 16,0-4 1-16,3-8 1 15,1-11 1-15,3-11-3 16,-1-23 0-16,5-16-2 16,3-9 1-16,3-15-1 15,5-10 0-15,-1 0 0 16,0 3 0-16,0 0 2 16,3 7 1-16,1 2 0 15,3 4 0-15,0 9 0 16,4 7 1-16,3 5 1 15,-7 7 0-15,0 3 1 16,0-6 0-16,0 3 1 16,0 0 1-16,4 0-1 15,0-6 1-15,-4-1-3 16,3-5 1-16,5-4-3 16,-1-9 1 15,3-10-2-31,1 1 1 0,0-13-1 0,-7 6 0 0,-1-16-1 0,-3 1 1 15,-7-1-1-15,-3 4 1 16,-4 0-2-16,-4 12 1 16,1 6 0-16,-4 13 0 15,0 7 0-15,-4 5 1 16,4 10 1-16,0 10 0 16,3-4 0-16,4-6 1 15,8 0-1-15,-1 0 1 16,3 0-3-16,4-7 1 0,4-2-7 15,0-13 0-15,-4 0-6 16,3-16 1-16</inkml:trace>
  <inkml:trace contextRef="#ctx0" brushRef="#br0" timeOffset="83548.83">16895 8426 42 0,'0'40'21'0,"0"-18"-22"15,0-22 35-15,0 3-34 16,3 0 0-16,-3-3 0 16,4 0 1-16,3-9-3 15,0-3 1-15,0-7-1 16,7-3 1-16,0 0 0 16,0-6 0-16,7-7 0 0,-3 1 1 15,7 9 3-15,3 6 0 16,4 9 0-16,3 13 1 15,4 10-1-15,-1 9 1 16,-2 12-3-16,-1 4 0 16,-7 6-6-16,0 0 0 15,8-7-9-15,6-8 0 16</inkml:trace>
  <inkml:trace contextRef="#ctx0" brushRef="#br0" timeOffset="84432.29">19459 7573 41 0,'-7'50'20'0,"0"44"-21"0,7-57 30 15,-3 4-27-15,-8 19 0 16,4 9 0-16,3 12 0 15,1 13-4-15,-1-9 1 16,4-7 0-16,0-12 1 16,4-16-6-16,3-24 1 0,11-11-7 15,-4-21 1-15,-4-13-1 16,-10-12 1-16,-7-10-9 31,25 25 20-15,-57-28-6-16,18-3 1 0,3 13 8 15,8 9 1-15,-1 9 3 16,8 4 0-16,3 5 3 16,3 7 0-16,8 7 1 15,6 2 0-15,4 7-2 16,11 3 0-16,-4 6-3 16,-3-3 0-16,3-1-3 15,8-5 1-15,6-3-2 16,0-7 0-16,-3-12-1 0,-4-1 0 15,-3-5-1 1,-4-4 1-16,-6-3-1 0,-5-3 1 16,-6 1-1-16,-8-1 1 15,-3 3-2-15,-7 6 1 16,-3 7-2-16,-8 9 0 16,-3 3-2-16,-4 13 1 15,0 13-3-15,1 5 0 16,3 4 0-16,3 3 0 15,7-7 1-15,8 1 1 16,10-16 2-16,7-9 1 16,7-13 1-16,0-10 0 0,1-2-1 15,-1-7 1-15,0-6-8 16,4-13 1-16</inkml:trace>
  <inkml:trace contextRef="#ctx0" brushRef="#br0" timeOffset="84824.76">20031 8573 40 0,'-7'81'20'0,"-7"-21"-21"16,10-47 35-16,1-4-32 15,-1-3 1-15,0-9-1 16,4-9 0-16,0-10-3 0,8-16 0 16,2-9 2-16,-3-16 0 15,0-6-1-15,-3-6 1 16,-1 6-1-16,4 0 1 16,4 13-1-16,3 5 0 15,4 14 0-15,-4 12 1 16,10 12 0-16,5 7 1 31,20 25 0-31,-10 6 0 16,-11 3-2-16,-10 0 1 0,-11 0-4 15,-14-6 0-15,-14 0-7 16,-4-3 1-16,-7-3-6 16,-10-4 1-16</inkml:trace>
  <inkml:trace contextRef="#ctx0" brushRef="#br0" timeOffset="85250.73">21174 8096 41 0,'-25'35'20'0,"4"15"-19"0,17-41 35 15,-6 16-35-15,3-6 1 16,0 9-3-16,0-6 1 0,7-9-4 16,0-1 0-16,10-15-8 15,-3 0 0-15</inkml:trace>
  <inkml:trace contextRef="#ctx0" brushRef="#br0" timeOffset="85367.74">21089 7914 12 0,'4'7'6'0,"10"5"6"0,-11-12-5 0,11 3-7 15,-3 0 1-15,7 4-5 16,-4-1 1-16,3 10 0 15,-3-4 0-15</inkml:trace>
  <inkml:trace contextRef="#ctx0" brushRef="#br0" timeOffset="85693.69">21713 7968 38 0,'15'22'19'0,"-15"0"-21"0,0-19 40 16,-15 9-38-16,5 1 1 15,-22 2 0-15,7-2 0 0,-10 0-2 16,7-4 1-16,0 4 0 16,3-4 0-16,7 0 0 15,4-2 0-15,7-1 1 16,4-3 1-16,17 10 0 15,-4-4 0-15,26 7 0 16,-8-4 0-16,4 10-1 16,-8-6 0-16,-10 9-5 15,-3-6 1 1,-32 15-10-16,7-9 1 0,-32 0-2 31,11-9 1-31</inkml:trace>
  <inkml:trace contextRef="#ctx0" brushRef="#br0" timeOffset="86325.1">23555 7535 43 0,'-4'9'21'0,"-10"7"-24"15,11-13 42-15,-8 7-38 16,-3 8 0-16,-4 7 0 15,-6 7 1-15,-15 9-2 16,0 15 0-16,-3-3 2 16,3 13 0-16,4 9-1 0,10 10 1 15,7-3-1 1,15-7 1-16,10-9-2 0,14-13 1 31,11-12-1-31,3-19 1 0,7-16-2 16,4-9 1-16,-3-6-2 15,-12-1 1-15,-16-12-1 0,-15 0 1 16,-11-6 0-16,-3 0 0 16,-11 6 0-16,-10 3 0 15,0 3-2-15,-4 13 1 16,4 3-3-16,3 16 0 0,4 3-9 16,10-4 1-16</inkml:trace>
  <inkml:trace contextRef="#ctx0" brushRef="#br0" timeOffset="87031.13">23865 8382 39 0,'4'44'19'0,"3"-26"-14"0,-7-18 30 0,7-15-34 0,0-10 0 0,-3-13 0 16,-8-15 1-16,-3-4-3 15,-4-9 1-15,1 0 1 0,-1-9 0 16,1-6-3-16,3 2 1 16,3 4-2-16,8 3 1 15,6 9 0 1,4 13 0-16,4 16 0 0,0 15 0 31,-1 12-1-31,1 17 0 16,-4 15-8-16,0 9 1 15,-10 1-1-15,-8 6 0 0</inkml:trace>
  <inkml:trace contextRef="#ctx0" brushRef="#br0" timeOffset="87206.14">23647 8193 47 0,'7'4'23'0,"25"-14"-31"16,-15 7 51-16,8-3-47 15,7 0 0-15,3 2-14 16,4 1 0-16,-8-6 16 16,1-1 0-16</inkml:trace>
  <inkml:trace contextRef="#ctx0" brushRef="#br0" timeOffset="87452.83">24486 7689 43 0,'-10'78'21'0,"-26"-22"-25"0,29-30 39 16,-7 5-36-16,0 16 1 16,0 12 0-16,3 17 0 15,1-1 0-15,-1-6 0 16,4-19-7-16,4-18 0 0,6-23-5 16,1-18 1-16</inkml:trace>
  <inkml:trace contextRef="#ctx0" brushRef="#br0" timeOffset="87656.24">23992 7961 58 0,'4'10'29'0,"56"2"-28"0,-32-12 56 0,18-3-57 15,21-3 1-15,7 3-5 16,-7-3 1-16,0 6-4 15,-7 0 0-15,-10 3-11 16,-15-3 0-16</inkml:trace>
  <inkml:trace contextRef="#ctx1" brushRef="#br0">21230 5186 0</inkml:trace>
  <inkml:trace contextRef="#ctx0" brushRef="#br0" timeOffset="88966.95">25753 8375 45 0,'-4'25'22'0,"1"-15"-12"16,-1-10 22-16,1-10-31 15,-4-5 1-15,0-23 0 0,-4-15 1 16,-3-10-4-16,3-6 0 15,4-9 2-15,0-1 0 16,4-2-1-16,-1 6 1 16,8 6-1-16,3 12 0 15,7 13 0-15,7 10 1 16,7 9-1-16,0 12 1 16,4 10-5-16,0 9 0 15,-4 13-11-15,-3 6 1 16</inkml:trace>
  <inkml:trace contextRef="#ctx0" brushRef="#br0" timeOffset="89164.8">25548 8184 46 0,'18'13'23'0,"35"-7"-15"16,-39-6 32-16,7-6-39 15,0 2 1-15,7 1-2 16,1 0 1-16,-5-3-10 16,1 6 0-16,0-6-5 15,-1 3 0-15</inkml:trace>
  <inkml:trace contextRef="#ctx0" brushRef="#br0" timeOffset="89582.01">25926 8413 41 0,'0'41'20'0,"-4"-32"-20"0,4-6 29 0,0-3-29 16,0 0 0-16,-3-9 1 16,-1-7 0-16,1-9-1 15,-1 3 1-15,-3-9 0 16,3-10 0-16,1 3-1 15,-1 1 1-15,4 5-1 16,4 7 0-16,3 7 0 16,4 2 0-16,3 3 0 15,3 4 1-15,4 9-2 16,-3 0 0-16,0 3-6 16,3 3 1-16,0 1-7 0,-7-4 1 15</inkml:trace>
  <inkml:trace contextRef="#ctx0" brushRef="#br0" timeOffset="90018.48">26402 8284 43 0,'10'10'21'15,"-2"-13"-26"-15,-8 3 38 0,0-7-33 16,-4-2 0-16,-7-4-1 16,-10-2 1-16,-7-4 0 15,-4 3 0-15,8 7 0 16,-1 6 0-16,4 9-2 16,3 10 0-16,0 2-3 15,8 8 0-15,6 2-5 16,4 0 1-16,0 0 0 0,14-6 0 15,11-9 3-15,7-7 0 16,-4-12 0-16,0-7 1 16</inkml:trace>
  <inkml:trace contextRef="#ctx0" brushRef="#br0" timeOffset="90544.34">26547 8407 44 0,'17'25'22'0,"-3"-31"-34"16,-7-4 49-16,0-9-37 16,4 4 0-16,0-10 0 15,-1-10 1-15,1 4-1 16,-1-4 1-16,1 7 0 15,-1 3 1-15,1 6-1 16,0 10 0-16,-1 2-2 16,1 11 1-16,-4 8-1 15,0 7 1-15,0 3-2 16,0-3 1-16,-3-1 0 16,-1-5 0-16,1-4 0 15,-1-2 1-15,-3-1 0 16,0 0 0-16,0-3-1 15,0 0 1-15,4 1-1 16,-4-4 0-16,7-10 0 0,0-5 0 16,3-4 0-16,-3-6 0 15,8 3 0-15,-5 0 1 16,8 0 0-16,3 6 0 16,7 7 0-16,-3 9 0 15,7 3 0-15,6 9 1 16,-2 7-1-16,2 3 1 15,1 0-1-15,0 3 1 16,0-3-2-16,-11 0 1 16,7-6-4-16,1-1 1 0,2-5-8 15,1-10 1-15</inkml:trace>
  <inkml:trace contextRef="#ctx0" brushRef="#br0" timeOffset="92585.26">28564 8168 47 0,'11'0'23'0,"0"-3"-21"16,-8 6 24-16,-3 1-25 16,-7 2 1-16,-4 0-2 15,-3 3 0-15,-7-2-1 16,-7-4 0-16,7 0 1 16,0 3 1-16,-4 4-2 15,7 5 0-15,1 1-1 16,6 0 0-16,4 3-1 15,7-1 1-15,0 1 0 16,11 0 0-16,6-10 2 16,4-2 0-16,4-7 1 0,-4-7 0 15,-3 1 0-15,-4-3 1 16,-7-7-2-16,-3 3 0 16,-8-5-4-16,1 2 0 15,-4 7-1-15,-1 9 1 16,-2 6-1-16,3 6 0 15,0 10 2-15,3 16 0 16,4 0 5-16,4 6 0 16,3 3 2-16,7 9 1 15,4 10 2-15,-1 3 1 16,-3-3-1-16,-7 0 1 0,0-13-4 16,-14-6 1-16,-10 0-3 15,-11-22 1-15,3-6-3 16,-10-10 0-16,-4-12-1 15,-4-16 0-15,1-12 0 16,3-16 0-16,8 0 1 16,6 0 0-16,7 3 0 15,15 0 1-15,10 10-2 16,10 2 0-16,8 7-5 16,3 13 0-16,-3 5-8 15,7-2 0-15</inkml:trace>
  <inkml:trace contextRef="#ctx0" brushRef="#br0" timeOffset="92902.08">28723 8391 48 0,'21'44'24'0,"-3"-35"-25"0,-11-9 39 16,0-6-37-16,0-6 1 15,4-7-1-15,-4 0 1 16,0 3-3-16,0 1 0 16,3-4 2-16,1 3 1 0,3 3-3 15,4 10 0-15,-1 3-2 16,-2 3 1-16,-1-3-6 15,3 0 1-15,4 0-7 16,8-3 0-16,-5-6 0 16,1 3 1-16</inkml:trace>
  <inkml:trace contextRef="#ctx0" brushRef="#br0" timeOffset="93141.06">29147 8306 22 0,'7'16'11'0,"-4"-16"-2"0,-3 0 21 0,0 0-26 16,0-6 1-16,0-4 2 15,-3 10 1-15,-4-6-10 16,-4 6 1-16,-3 0 6 16,-4 6 1-16,1 1-4 15,-5 8 1-15,1 7-2 16,4 3 1-16,2-3-2 16,5 0 1-16,3 0-1 15,7-3 0-15,7 0 0 0,7-4 0 16,4-8-3-16,3-4 0 15,0-3-6-15,-3-3 1 16,-1-10-6-16,1-9 0 16</inkml:trace>
  <inkml:trace contextRef="#ctx0" brushRef="#br0" timeOffset="93369.64">29221 8494 41 0,'10'38'20'0,"-3"-47"-20"0,-3 12 35 16,3 0-35-16,0 0 0 0,3-3 1 15,5-6 0-15,2-4-1 16,1 4 1-16,-1-10 0 16,1-9 1-16,-4-6-2 15,0 6 0-15,0-3-7 16,-3-4 0-16,0-5-6 15,-8 9 0-15</inkml:trace>
  <inkml:trace contextRef="#ctx0" brushRef="#br0" timeOffset="93726.06">29503 8353 44 0,'0'19'22'0,"0"9"-20"0,0-24 38 16,0-1-41 0,3-3 0-16,-3 0 0 0,0-7 1 15,0 1 0-15,0-6 0 16,0-1-2-16,0 1 1 16,4-7-1-16,-1-3 1 15,4-3-1-15,-3 3 0 0,0 0 1 16,3 6 0-16,3 7 0 15,1 9 1-15,3 6 0 16,3 10 1-16,-2 6-1 16,2 9 1-16,-3 0-1 15,0 7 0-15,-3-13-1 16,0 0 1-16,-1 0-4 16,1-3 1-16,-1-3-8 15,1-10 1-15,0-6-2 16,3-12 0-16</inkml:trace>
  <inkml:trace contextRef="#ctx0" brushRef="#br0" timeOffset="94162.48">30275 7811 39 0,'7'34'19'0,"-7"26"-25"0,0-47 40 16,0 12-34-16,-3 9 0 15,3 7 0-15,-4 15 0 16,4 1 1-16,0 9 0 16,4-4 0-16,-1-12 0 15,1-6 0-15,0-12 0 0,-1-10 0 16,-3-3 0-16,0-7-1 15,-3-9 0-15,-5-9 0 16,-2-3 0-16,-11-7 0 16,-8-3 0-16,-6 6-1 15,7-2 1-15,0 5 0 16,3 1 1-16,0 6 0 16,1 12 0-16,6 7 1 15,4 9 0-15,7-3 0 16,7 6 1-16,3 0-1 15,8 1 0-15,7-1-1 16,6-3 0-16,1-3-4 16,7-6 0-16,0-4-11 15,-1-9 0-15</inkml:trace>
  <inkml:trace contextRef="#ctx0" brushRef="#br0" timeOffset="94342.13">30596 8501 49 0,'11'22'24'0,"-15"-3"-22"0,8-13 37 16,-4 3-40-16,0 1 1 16,0-1-21-16,-4 0 1 15,-10 4 16-15,-3-4 0 0</inkml:trace>
  <inkml:trace contextRef="#ctx0" brushRef="#br0" timeOffset="102524.66">23802 2245 46 0,'92'41'23'0,"-68"-7"-22"0,-24-34 24 16,-17 0-25-16,-22-9 0 16,-21-7 0-16,-21-12 1 31,-166-69-2-31,-14 15 0 16,10-12 0-16,-17 3 0 15,11 10-1-15,-22-17 1 16,-7 17-1-16,-17 2 1 15,-4 4 0-15,14 16 1 16,-14 21 0-16,4 13 0 0,-11-3 0 16,7 3 0-16,0 18-2 15,14 20 0-15,0 6 0 16,25 9 0-16,7 16 0 16,32 18 0-16,0 17 0 15,13 2 1-15,19 17 0 16,17 5 1-16,14 1 0 15,14-4 1-15,11 6-1 16,25-11 1-16,24 5 0 16,25-3 0-16,18-6 0 15,14-3 0-15,24-7 0 16,25 7 1-16,18-3-1 16,28 18 0-16,7-5-1 15,21-4 0-15,18 0 1 16,24-3 1-16,11-10 1 15,32-9 0-15,21-12 0 16,22-7 1-16,9-21-1 16,29-1 1-16,-7-15-2 0,25 6 1 15,-4-4-3-15,21 4 1 16,-6-3-2-16,13-9 1 16,-3-7 0-16,7-3 0 31,6-10-2-31,5-2 0 0,6-4 0 15,-10-3 1-15,-3-3 0 0,-15-3 0 16,-7 3 0-16,-28 3 0 16,-3 7 2-16,-15-1 0 15,-28 4 1-15,-10-4 0 0,-11-9 0 16,-18-6 1-16,-31-16-1 16,-18-12 0-16,-32-16-2 15,-28-16 0-15,-29-12-1 16,-41-16 1-16,-54-22-1 15,-31 0 1-15,-57-19-6 16,-38 9 1-16,-50 7-9 16,-14 16 1-16</inkml:trace>
  <inkml:trace contextRef="#ctx0" brushRef="#br1" timeOffset="118484.46">21791 9724 39 0,'0'12'19'0,"11"-5"-13"0,-11-1 20 16,3 0-25-16,-3 3 1 16,4 10 3-16,-4 13 0 15,0 8-6-15,0 11 1 16,-4 5 2-16,4-3 0 16,-3 1-4-16,3-10 0 15,-4-10-11-15,4-12 0 16,0-19-1-16,0-12 0 15</inkml:trace>
  <inkml:trace contextRef="#ctx0" brushRef="#br1" timeOffset="118888.42">21992 9702 39 0,'25'12'19'0,"-4"-24"-15"15,-17 6 39-15,-1-4-41 16,-3-2 0-16,0-4 0 16,-7 6 0-16,-4 1-4 15,-13 6 1-15,-12 0 2 16,1 0 0-16,-4 0-2 16,-6 3 1-16,-8 6-1 15,-4 6 0-15,1 7-2 16,6 9 0-16,8 16-2 15,7 13 1-15,7 24-3 0,10 1 0 16,14 6 1-16,15 9 0 16,21-9 3-16,14-19 1 15,-1-16 5-15,19-28 0 16,6-22 3-16,8-25 1 16,-4-19-1-16,-3-9 1 15,-15-12-3-15,-14-1 1 16,-17-6-6-16,-18 6 1 15,-17 0-7-15,-15 4 0 16,-10 5-7-16,-8 7 1 0</inkml:trace>
  <inkml:trace contextRef="#ctx0" brushRef="#br1" timeOffset="119670.14">22574 9799 42 0,'-3'22'21'0,"3"41"-17"15,-4-45 35-15,1 11-36 16,-1 18 0-16,1 6 0 15,-4 7 1-15,7 9-6 16,0-7 1-16,0-8 3 16,-4-10 0-16,4-16-3 15,0-19 0-15,0-15-2 16,0-19 1-16,0-7-2 16,-3-18 0-16,-5-3 0 31,-2-16 1-31,-4-3-1 0,0 9 1 0,3 7-1 15,4 6 1-15,7 6 0 0,4 9 1 16,3 13 0 0,7 6 1-16,3 4 1 0,5-1 0 15,6 7 2-15,7 0 1 16,7 9 1-16,4 0 0 16,-3 3 1-16,-5 7 0 15,-2 3 0-15,-8 6 0 16,-14 3-1-16,0 12 0 15,-14-5-3-15,-11 2 1 16,-10-2-5-16,-10-4 1 16,-8-6-5-16,0-7 1 15,7-8-9-15,8-4 0 16</inkml:trace>
  <inkml:trace contextRef="#ctx0" brushRef="#br1" timeOffset="119910.32">22959 10363 46 0,'-18'19'23'0,"-3"-6"-29"15,17-13 37-15,1 0-34 16,3-6 1-16,0-4-9 16,0-6 1-16,3-2 5 0,1-7 0 15</inkml:trace>
  <inkml:trace contextRef="#ctx0" brushRef="#br1" timeOffset="120074.87">22895 9990 31 0,'4'-6'15'0,"-1"6"-10"0,1 6 22 15,-4 10-27-15,0 6 1 16,0 3 1-16,7-3 1 16,4-6-4-16,3 6 0 15,3 3 1-15,4-10 1 0,8 7-10 16,-1-3 1-16,7-9-3 16,4-7 1-16</inkml:trace>
  <inkml:trace contextRef="#ctx0" brushRef="#br1" timeOffset="120316.22">23432 10135 28 0,'21'-13'14'0,"-18"13"-9"0,4 0 24 0,0 6-27 15,-3 1 1-15,-1-1 0 16,-3 0 1-16,-3-3-5 16,-4 0 0-16,-7 4 3 15,-11 2 0-15,-3 7-1 16,-4 3 0-16,0 2-1 15,4 1 1-15,7 3 0 16,7 7 1-16,7 9-2 16,10-1 1-16,15-8-2 15,7-4 0-15,3-15-4 0,-4-10 0 16,8-16-8-16,7-9 1 16</inkml:trace>
  <inkml:trace contextRef="#ctx0" brushRef="#br1" timeOffset="120556.4">23633 9260 44 0,'0'15'22'0,"3"73"-24"0,-3-60 38 0,0 16-36 15,-3 19 1-15,3 25 0 16,0 15 0-16,3 10-1 15,4 9 1-15,0-15 0 16,0-10 1-16,-3-21-4 16,-1-17 0-16,1-21-8 15,-4-19 1-15,0-19-5 16,-11-16 1-16</inkml:trace>
  <inkml:trace contextRef="#ctx0" brushRef="#br1" timeOffset="120737.88">23389 10047 26 0,'14'28'13'0,"15"0"-1"16,-22-22 18-16,10 4-25 15,8 2 1-15,7-5 2 0,-1-1 1 16,5 3-12-16,-1-2 0 16,0-4 6-16,1 0 1 15,-5-3-10-15,-3 0 1 16,-3 0-10-16,-4-3 1 15</inkml:trace>
  <inkml:trace contextRef="#ctx0" brushRef="#br1" timeOffset="120976.9">23897 10225 37 0,'11'41'18'0,"-1"16"-15"0,-3-45 26 0,4 7-26 15,3 0 0-15,-3-3 0 16,-1-4 0-16,-3-3-4 16,4-9 0-16,-1-6 3 15,5-9 0-15,-5-7-3 16,1-7 1-16,3-2-3 16,-4 3 1-16,-2-4-9 15,2 1 0-15,-3 0-2 16,0 2 0-16</inkml:trace>
  <inkml:trace contextRef="#ctx0" brushRef="#br1" timeOffset="121276.07">24296 10407 40 0,'0'19'20'0,"-14"-25"-22"0,10-4 40 32,-6-27-35-32,-1-4 0 15,0 7 1-15,4 2 0 16,4 4-5-16,3 6 0 16,3 3 3-16,8 7 1 0,7 2-2 15,6 4 1-15,1 3-2 16,3 0 0-16,0 0-4 15,-3-1 1-15,-4 4-9 16,-3 0 1-16,-4-3-4 16,-10 0 1-16</inkml:trace>
  <inkml:trace contextRef="#ctx0" brushRef="#br1" timeOffset="121667.33">24529 10251 53 0,'7'25'26'0,"32"9"-34"15,-25-28 52-15,10 1-44 0,8-4 0 16,0 0 1-16,3-3 0 16,0-3-1-16,1-3 1 15,-5-4-1-15,-6-2 1 16,-7-4-1-16,-8 0 1 15,-6-6-2-15,-11 10 0 16,-11-1-2-16,-3 4 0 16,-4 3 0-16,-6 2 0 15,-5 20 0-15,5 3 0 16,6 9 0-16,7 7 1 16,8 8 2-16,10 1 1 0,10 3 1 15,8-9 0-15,7-3 0 16,13-10 1-16,8-13-1 15,7-9 1-15,-4-6-4 16,-10-9 0-16,-10-10-6 16,-19 0 1-16,-17 0-8 15,-21 0 0-15</inkml:trace>
  <inkml:trace contextRef="#ctx0" brushRef="#br1" timeOffset="122236.88">21985 10925 38 0,'0'15'19'0,"7"-5"-19"16,0-7 29-16,4 3-24 15,17 4 1-15,18 5 3 16,10 1 1-16,22-7-12 15,28 4 1-15,28-13 7 16,14-9 0-16,35-4-2 16,11-6 1-16,8 0-3 15,-8-3 1-15,10 7-3 16,-3-1 1-16,-17 4-2 16,-1-1 0-16,1-3-5 0,-15 1 1 15,-35-1-6-15,-28 3 1 16,-32 13-7-16,-35 7 0 15</inkml:trace>
  <inkml:trace contextRef="#ctx0" brushRef="#br1" timeOffset="126484.72">21646 15961 17 0,'0'6'8'0,"4"-9"-3"16,-4 3 8-16,7-3-10 0,4-3 0 16,3-4 0-16,3-6 1 15,5-2-6-15,-1-4 0 16,7-7 2-16,14 4 0 15,4 0-2-15,7-3 0 16,14 3 0-16,7 0 0 16,-3 0 1-16,17 6 0 15,4 3 1-15,10 7 1 0,7 3 1 16,-10 6 1 0,7 9 2-16,3 4 1 0,11-1-1 15,-7 1 1-15,7-4 0 16,4-3 1-16,10 7-3 15,-4-1 1-15,1 4-4 16,3 9 1 0,14 7-1-16,-14-4 0 0,11 3 0 15,-4 1 0-15,14-4 1 16,-18-9 0-16,5-4-1 16,2-5 0-16,-3-10 0 15,-17-10 1-15,-1 4-2 16,4-3 1-16,-7-1-1 15,-3-2 0-15,-12-4-1 16,5-3 1-16,3-3 0 16,-4-3 1-16,7 6-1 0,-13-6 1 15,3-3 0-15,-8 6 0 16,5 0 0-16,6 3 0 16,-3 4-1-1,-4 5 1-15,4 7-2 0,0 6 0 16,7 3 0-16,0 1 0 15,-4-1 0-15,-3 0 1 16,0 1-1-16,0-1 1 16,3 3 0-16,-14 7 0 15,4 6 0-15,0 3 0 0,7 3 0 16,6-3 0 0,-9 0-1-16,3 4 1 15,-1 2 0-15,8-6 0 0,7-3 0 16,-17-3 1-16,2-4-1 15,-2 1 1 1,6-6-1 0,0-4 0-16,-3-9 0 0,0-7 0 0,0-2-1 15,7-1 1-15,3-3 0 16,-10-2 0-16,7 5 0 16,3 7 0-16,15 3 0 15,-4 6 0-15,-7 3 0 16,7 10 1-16,7 3 0 15,3-1 0-15,-10 1-1 16,7 0 1-16,8 3-1 16,2 6 1-1,-3 4-1-15,0 5 1 0,4-5-1 16,-4 2 0-16,0 10 0 0,-3 0 0 16,3 0-1-16,-3 3 0 15,-11-6-5-15,-11-1 1 16,-14-8-9-16,-13-13 0 15</inkml:trace>
  <inkml:trace contextRef="#ctx0" brushRef="#br1" timeOffset="127849.82">30152 15832 7 0,'11'3'3'0,"-4"-6"4"0,-7 6 3 0,0-3-6 16,0 0 0-1,0 4 2-15,0-4 1 0,0 0-8 16,7 0 0-16,-7 3 6 15,7-3 1-15,-7 3-2 16,0-3 1-16,0 0-2 16,7 0 0-16,-7-3 0 15,0-4 0-15,-4-2-1 16,4-4 0-16,0-2-1 16,0 2 0-16,-3 1 0 15,6-7 1-15,-3-9-2 16,4-7 1-16,-4-9 0 15,3-12 0-15,-3-7-1 16,7-12 1-16,-3 0 0 16,3-13 0-1,-11-22 0-15,4-6 1 16,-14-100-1-16,0 21 0 16,0-2 0-16,0-1 1 15,3 16-2-15,8 0 0 16,-4-3 0 15,7 3 0-15,0 7-1-16,0-1 0 15,0 4 1-15,-4 9 0 0,1 0 1 0,-4 6 1 0,-4 3 0 0,0 23 0 16,1 2-1-16,3 13 1 16,0 3-1-16,0 13 1 15,3 9-2-15,1 3 1 16,-1 3-1-1,1 4 0-15,-4 5 0 0,0 1 0 0,-4 13 0 16,4 5 1 0,-4 10-1-16,4 9 1 0,0 7-1 15,0 0 1-15,0 9-1 16,4 6 1-16,3 4-4 16,0 2 1-16,3 4-11 15,4 3 1-15,-7 9-3 16,18 10 1-16</inkml:trace>
  <inkml:trace contextRef="#ctx0" brushRef="#br1" timeOffset="129568.26">29997 10934 20 0,'-4'0'10'0,"8"3"-1"15,-4-3 10-15,0 0-16 16,7-3 1-16,-4 0 3 16,4 3 0-16,-3 0-9 15,3 0 1-15,0 0 5 16,0 3 1-16,0 0-1 16,11 0 0-16,3 1-1 15,11-1 0-15,6-3 0 16,15-3 0-16,11-1-1 15,6-2 1-15,-3 0-2 0,4 6 1 16,-4 0-2-16,-7 0 1 16,-7 3-2-16,-11-3 1 15,-3 0-1-15,-11 0 1 16,-7 0-2-16,-6 0 1 16,-5 6 0-16,-6 4 1 15,-4 5-1-15,-4 1 1 16,1 0 0-16,-1-1 0 15,1 7 0-15,3-6 1 0,0-3-1 16,0-1 1-16,3 4-1 16,1 3 0-16,3 3 0 15,0 3 0 1,0 3 0-16,0-3 0 16,0 9 0-16,-4 7 0 0,1 3 0 15,-4 9 0-15,-4 7 0 16,1 12 0-16,-4 3 0 15,0 13 0 1,0 9 0-16,-4 16 0 0,4 13-3 16,0 9 1-16,4 24 0 15,-1 8 0-15,4 15-1 16,-4 15 0-16,-3-2 0 16,7 21 1-16,-10 7 2 15,6 9 1 1,1-3-1-16,-1 3 1 0,4 9-1 0,-3-15 1 31,3 91-1-31,0-57 1 16,3-47-3-16,1-31 0 47,-4-38-8-32,-4-31 1-15,1-35-3 16,-1-24 1-16</inkml:trace>
  <inkml:trace contextRef="#ctx0" brushRef="#br1" timeOffset="132220.03">25217 15870 12 0,'0'-6'6'0,"24"-16"1"15,-17 15 7-15,4-2-12 16,-4 0 0-16,0-4 2 15,4 4 1-15,-1-7-6 16,1 10 0-16,-1-1 5 0,4 1 1 16,1 0-1-16,-1-4 0 15,0 1-1-15,3 0 1 16,1-4 0-16,0 1 0 16,-1-4-2-16,5 0 1 15,-5 1-1-15,1-1 0 16,-1 0 0-16,1 0 0 15,0 4 0-15,-1-7 0 16,-3 0 0-16,1-3 0 16,6 0-1-16,0-6 1 0,4 6 0 15,-4 3 0 1,7-3-1 0,-3 4 1-16,-1-1-1 0,-2 0 1 0,-1 3-1 15,0-2 0-15,4-1-1 16,-1 0 0-16,4-3 0 15,4 3 0-15,11 7 0 16,-5-4 1-16,1-6-1 16,-7-6 0-16,0 3 0 15,3-4 1-15,7 1-1 16,-3 0 1-16,0 0 0 16,3 3 0-16,4-4-1 15,3-5 1-15,4-4-1 16,0-6 0-16,-3 7 0 15,-8-1 0-15,7 4 0 16,4 5 0-16,-3 1 0 0,3-3 1 16,3 0 0-1,1-4 0-15,6-6-1 0,-3 4 1 16,-7-7 0-16,-11 3 0 16,4 0-1-16,4-3 1 15,2 4-1-15,1-4 0 16,0 0 0-16,7 9 0 15,-3-2-1-15,3-7 1 16,-4-3 0-16,-10 0 0 16,0-7 0-16,3 4 1 15,1 0-1-15,3 3 0 16,-4 0 0-16,7 0 0 0,1 3 1 16,3 0 0-16,0-6-1 15,-4-7 1-15,-6 1-1 16,6-7 0-16,0 1 1 15,1 5 0-15,3 4-1 16,0 0 0-16,3 9 0 16,4-7 0-16,-7 1 0 15,-7-3 1-15,7 6-1 16,0-3 0-16,4-7 0 16,-4 1 0-16,3-1 0 15,1 4 0-15,-1-3 0 16,-3 12 1-16,-7-3-1 15,7-3 0-15,4-1-1 16,-8 4 1-16,-3 0 0 16,0 0 0-16,-4 0 0 15,-6-3 0-15,-5 9-1 16,-6 7 1-16,-7 2-3 0,-4 4 0 16,-3 0-7-16,-4 3 0 15,-4 0-7-15,-6 3 0 16</inkml:trace>
  <inkml:trace contextRef="#ctx0" brushRef="#br1" timeOffset="135193.29">24733 15556 19 0,'0'3'9'0,"0"-9"-4"0,0 6 10 15,7 0-13-15,0-3 0 16,4-3 3-16,3-7 1 15,4-2-6-15,3-4 0 16,4-9 5-16,3 2 0 16,4-2-1-16,-1-3 0 15,5-4-2-15,-8 4 1 16,7-10-1-16,4-3 0 16,3-6-1-1,1 3 0-15,-1 0 0 0,4-3 0 16,0 0 0-16,3 3 1 15,-3 3 0-15,3-6 0 0,1 9 0 16,-12 3 0-16,5 7-1 16,3-4 1-16,3 1-1 15,-7-1 0-15,1 1-1 16,3-4 1-16,-1 4-1 16,5-1 1-16,-1-5-1 15,4-4 1-15,-7 0 0 16,-7 0 1-16,3-3-1 15,4 3 1-15,3 9-1 16,-3-2 1-16,4-7-1 16,-1 0 1-16,7 3-2 15,4-3 1-15,-3-3-1 16,-8 3 1-16,1-3-1 16,3 7 0-16,-1-7 0 15,5-4 0-15,6 7 0 16,4 4 0-16,4-7 0 0,-4 0 0 15,-11 3 0-15,1 3 0 16,3-3 0-16,0 0 0 16,0 0 0-16,3 0 1 15,8 4-1-15,-1-7 0 16,-6-1 0-16,-8 5 0 16,4 2 0-16,4 0 0 15,-8 0 0-15,1 4 0 16,6 2 0-16,-3 1 1 15,0-10-1-15,0-3 0 16,-7-3 0-16,-7-1 1 0,7 4 0 16,3 3 0-16,1 7-1 15,3 9 1-15,0-1 0 16,3 1 0-16,1-3-1 16,-1-4 1-16,-10-2-1 15,0-7 1-15,3-6-1 16,1-7 0-16,3 1 0 15,-7-4 1-15,0 10-1 16,3-3 1-16,1-1-1 16,-4-5 0-16,-4 9-4 15,-10 6 1-15,-4 0-12 16,-3 9 1-16,-8 4-4 16,1 12 0-16</inkml:trace>
  <inkml:trace contextRef="#ctx0" brushRef="#br1" timeOffset="135657.4">28681 12395 24 0,'14'0'12'0,"0"-22"-12"0,-10 16 14 0,-1 0-13 16,-3 6 0-16,4 3 4 16,-1 6 0-16,-3 1-4 15,4 9 1-15,-1 12 4 16,4 4 0-16,4 15 0 0,3 0 0 15,4 0-2-15,3 0 1 16,0-9-7-16,0-3 0 16,-7-13-10-16,-10-3 1 15</inkml:trace>
  <inkml:trace contextRef="#ctx0" brushRef="#br1" timeOffset="136033.19">28004 12963 20 0,'21'-9'10'0,"-14"-7"3"0,-7 10 3 0,0-1-13 16,0 7 1-16,0 0 5 16,0 0 0-16,0 7-9 15,0-4 0-15,10 12 6 16,4 11 1-16,15 5-3 0,9 10 1 15,8 6-6-15,-3 3 0 16,-8-12-11-16,-10-1 1 16,-15-5-3-16,-10-7 1 15</inkml:trace>
  <inkml:trace contextRef="#ctx0" brushRef="#br1" timeOffset="136353.04">27379 13123 37 0,'7'28'18'0,"35"13"-19"0,-27-32 34 0,2 10-31 16,8 3 0-16,10 6 0 16,8 10 1-16,6 3-4 15,0-7 0-15,-10 13 1 16,0-6 0-16,-4 0-7 16,0-10 1-16,-3-3-6 15,-7-6 0-15</inkml:trace>
  <inkml:trace contextRef="#ctx0" brushRef="#br1" timeOffset="136760.6">26853 13684 40 0,'22'13'20'0,"-1"-1"-18"0,-11-2 34 0,4 12-33 16,4 9 1-16,10 10-1 15,8 9 1-15,6-6-7 16,7 9 1-16,-3 1-1 16,0-4 0-16,0-3-10 15,-11-10 1-15,-10-8-2 16,-7-4 0-16</inkml:trace>
  <inkml:trace contextRef="#ctx0" brushRef="#br1" timeOffset="137307.28">25975 14440 25 0,'4'13'12'0,"10"2"-10"0,-7-12 20 15,0 7-19-15,3 2 1 16,4 7 2-16,4 3 0 15,3-3-8-15,4 3 1 16,0 9 4-16,10-3 0 16,0-3-6-16,8-3 1 15,-5-3-9-15,-9-6 1 16</inkml:trace>
  <inkml:trace contextRef="#ctx0" brushRef="#br1" timeOffset="137675.6">25340 14854 36 0,'4'12'18'0,"31"-18"-18"15,-21 3 29-15,7 3-26 16,11 9 0-16,14 13 1 0,3 7 0 16,8 5-6-16,-5 4 0 15,-2-1 3-15,-1-2 1 16,-6-7-5-16,-8 0 1 15,-7 1-10-15,-3-1 0 16,-8-13 0-16,-2 4 0 16</inkml:trace>
  <inkml:trace contextRef="#ctx0" brushRef="#br1" timeOffset="141288.31">27979 12932 8 0,'0'0'4'0,"3"0"0"0,-3 0 4 16,0 0-6-16,0 0 0 16,0 0 2-16,0 0 1 15,0 0-5-15,7-3 0 16,-3-1 3-16,3-2 0 15,-3 0 0-15,3 0 0 16,-4-1-1-16,1 1 1 0,-1 0 0 16,1-1 0-16,-1 1 1 15,1-3 0-15,3-1 0 16,0-2 1-16,3-1-1 16,1 1 0-16,0-4 0 15,-1-3 0-15,4-6-1 16,0-3 0-16,1-7 0 15,6-2 0-15,3-7-1 16,5 0 0-16,2 0-1 16,1-9 0-16,-4 0-1 15,1 2 1-15,-1-2-1 16,0 6 1-16,0 0-1 16,-3 3 0-16,3 6 0 15,-7 4 0-15,-3 3-1 16,-4 2 1-16,-3 7-1 15,3 4 1-15,-7 5 0 0,3 4 0 16,-6 2-1-16,3 1 1 16,-4 0 0-16,1 3 0 15,0 0-1-15,-1-7 1 16,1 1-1-16,-1-1 1 16,1 4 0-16,-1 3 1 15,4 0-1-15,-3 3 1 16,3 3 0-16,-4 0 0 15,1-3-1-15,-1 3 1 16,1 0-1-16,3 0 0 0,-3-3 0 16,3 4 0-1,0 2 0-15,0 0 0 0,0 10 0 16,0 3 0-16,0 9 0 16,0 13 0-16,0 6 1 15,4 9 0-15,-1 1 0 16,1-4 0-16,-1 3 0 15,1-6 0-15,-4-2-2 16,0-8 1-16,-3 1-8 16,-4-3 0-16,0-16-7 15,0-13 0-15</inkml:trace>
  <inkml:trace contextRef="#ctx0" brushRef="#br1" timeOffset="141843.23">28586 11844 11 0,'0'3'5'0,"3"0"14"16,-3 0-7-16,0 0-5 15,0-3 1-15,0 0 4 16,0 0 1-16,7-9-15 0,0-10 1 15,7-6 10 1,4-7 1-16,7-5-4 0,6-10 1 16,5-7-3-16,6-11 1 15,-3 2-3-15,-7-6 0 16,-1 0-5-16,1 6 1 16,0 4-9-16,-4 12 1 15,-3-7-7-15,-4 13 1 16</inkml:trace>
  <inkml:trace contextRef="#ctx0" brushRef="#br1" timeOffset="142458.81">29147 10909 40 0,'24'-6'20'0,"-6"-22"-20"0,-11 15 31 16,0 0-32-16,-4 1 1 15,1-1-1-15,-4 1 1 16,-7-1 0-16,-7 10 1 15,-7 3-2-15,-11 3 1 16,-3 4 0-16,6 2 0 16,1 4-1-16,0-1 0 15,3 10-3-15,4 3 1 0,0 10-1 16,3 2 0-16,4 10 0 16,7 10 0-16,4-10 1 15,6 0 1-15,4 0 2 16,0-6 0-16,11-10 0 15,17-6 0-15,4-6 3 16,3-19 0-16,1-13 1 16,-1-12 0-16,-7-12 0 15,-7-17 0-15,-13-8-1 16,-12-7 0-16,-10-7-10 16,-7 20 0-16,-4-1-4 15,-10 10 0-15</inkml:trace>
  <inkml:trace contextRef="#ctx0" brushRef="#br1" timeOffset="142851.23">28822 11514 27 0,'-4'3'13'0,"-13"-15"1"0,10 2 20 0,-4-5-30 16,1-7 1-16,-8-6 0 15,-3-4 0-15,0-2-7 16,-4-7 0-16,4-3 2 16,0 6 0-16,-4 10-10 15,4 6 0-15,-18-6-16 16</inkml:trace>
  <inkml:trace contextRef="#ctx0" brushRef="#br1" timeOffset="143182.94">28829 11474 42 0,'0'3'21'0,"7"-6"-19"0,0-1 39 0,0-2-40 15,7-3 1-15,4-4 0 16,0-6 1-16,13-3-5 16,19-3 1-16,3 6-3 15,14 4 0-15,0 2-10 16,-7 10 0-16</inkml:trace>
  <inkml:trace contextRef="#ctx0" brushRef="#br2" timeOffset="155071.79">23738 14145 28 0,'4'32'14'0,"21"-1"-6"0,-18-22 15 0,3 7-19 15,8 9 1-15,3 10 0 16,4 2 0-16,3 10-8 15,-3 10 1-15,-1-1 5 16,5 4 0-16,-5-1-4 16,1-9 1-16,-7-6-7 15,-8-9 1-15,-3-23-6 16,0-8 1 0</inkml:trace>
  <inkml:trace contextRef="#ctx0" brushRef="#br2" timeOffset="156451.19">23943 14161 26 0,'-7'-6'13'0,"14"-19"-14"0,0 18 16 16,-3-2-15-16,-1 3 1 0,1-1 2 15,-1 4 1-15,1 0-3 16,3-3 0-16,0-1 2 16,-4 4 0-16,1 0 0 15,6 0 0-15,1-3-1 16,7-4 1-16,3 1-2 15,4 0 1-15,-1-1 0 16,-3-2 1-16,1-7-1 16,2 0 0-16,1-3-1 15,3 6 1-15,4-6-1 16,0-3 1-16,3-6-1 0,0 0 1 16,1-1 0-16,-1 1 0 15,0-4 0-15,0-2 1 16,8 2-1-16,3 4 1 15,-1 6-1-15,5-7 0 16,6-2-1 0,4-7 1-16,0 4-2 0,-7-7 1 15,4-13-1-15,3 1 1 16,3 3-1-16,1-4 0 16,6 4-1-16,8-10 1 15,-4-3 0-15,-7 3 0 16,7-6-1-16,4 4 1 0,3-1 0 15,3 3 1 1,8 0-2-16,-14 10 1 0,13-7 0 16,-2-9 1-16,-1 4-1 15,3-8 1-15,1 1-1 16,-4-6 0-16,-6 6 0 16,2 9 1-16,-3 0-1 15,0-2 1-15,4 8 0 16,0 1 0-16,-11-7-1 15,-11 7 1-15,1-1 0 16,3 4 0-16,0 3-1 16,0 3 1-16,0 9-1 15,4 0 0-15,-4-2 0 16,-7-4 1-16,-8 3-1 16,5 6 0-16,-4-2 0 15,3 2 1-15,-3 1-1 16,-3 2 0-16,3 1 0 0,-8 0 0 15,1 2 0-15,-3 1 0 16,-1 6-1-16,0-3 1 16,-3 3-1-16,-11 0 0 15,0 7-2-15,-3-4 1 16,0 6-5 0,-4 1 0-1,-3 5-9-15,-11 1 0 0</inkml:trace>
  <inkml:trace contextRef="#ctx0" brushRef="#br2" timeOffset="156790.87">28314 10492 31 0,'0'6'15'0,"3"7"-9"16,1-7 16-16,0 0-18 16,3 10 1-16,0 6 2 15,3 9 1-15,1 4-10 0,-1 9 1 16,-3 3 6-16,11 19 0 15,7 3-3-15,-1 0 1 16,5 0-6-16,-12-7 1 16,-6-15-12-16,-8-6 1 15</inkml:trace>
  <inkml:trace contextRef="#ctx0" brushRef="#br2" timeOffset="157532.97">25111 11931 35 0,'0'0'17'0,"0"0"-8"16,0 0 19-16,0 0-26 15,0 10 1-15,0 5 1 16,-4 4 1-16,4 13-6 16,0 11 0-16,0 14 2 0,0 6 1 15,0 3-3 1,0-10 0-16,-3-6-6 0,-1-9 1 15,4-10-8-15,4-18 1 16</inkml:trace>
  <inkml:trace contextRef="#ctx0" brushRef="#br2" timeOffset="157848.31">25329 12050 34 0,'8'10'17'0,"-8"-16"-16"0,0 6 24 0,0 0-24 15,0-7 1-15,-4 4 0 16,0 3 0-16,-3 3-3 16,-3 4 1-16,-4 8 1 15,-4 7 0-15,0 3-3 16,1 4 1-16,-1 2-1 15,4 7 0-15,7-4-1 16,3-6 1-16,1-3 0 16,6-6 1-16,8-9 0 31,7-7 0-31,3-13 1 0,0-9 0 0,0 1-1 16,0-11 1-16,1-5-6 15,-8-4 1-15,-4-2-3 16,-3 2 0-16</inkml:trace>
  <inkml:trace contextRef="#ctx0" brushRef="#br2" timeOffset="158229.14">25591 12242 38 0,'7'25'19'0,"-4"-22"-26"0,-3-6 37 0,0-10-28 15,-3 1 0-15,-4-16 0 16,-4-10 0-16,-3-3-3 15,-4-6 0 1,-7-22 2 0,8 10 1-16,3 5-2 15,7 13 1-15,7 10-1 16,7 9 0-16,3 10-2 16,4 8 0-16,1 11-3 15,-1-1 0-15,-4 3-7 16,-3 10 1-16</inkml:trace>
  <inkml:trace contextRef="#ctx0" brushRef="#br2" timeOffset="158430.6">25396 12088 39 0,'18'19'19'0,"28"-22"-20"0,-32 3 34 16,4-6-33-16,3-1 0 15,0 4-3-15,-3-6 1 16,-4-1-5-16,0-2 0 0,-3-7-4 16,-8-6 0-16</inkml:trace>
  <inkml:trace contextRef="#ctx0" brushRef="#br2" timeOffset="158670.54">25714 11728 25 0,'-7'37'12'0,"-7"16"-11"0,14-43 19 0,0 6-17 15,-4 9 1-15,8 3 1 16,-1 6 0-16,1-2-8 15,-1-1 1-15,1-3 1 0,3-6 0 16,-3-9-6-16,-4-7 1 16,0-6-4-16,0-13 1 15</inkml:trace>
  <inkml:trace contextRef="#ctx0" brushRef="#br2" timeOffset="158830.75">25640 11922 48 0,'0'22'24'0,"28"-19"-32"0,-17-3 52 15,6-3-47-15,12-7 1 0,2 1-13 16,1 0 1-16,-4-4 9 16,1 16 0-16</inkml:trace>
  <inkml:trace contextRef="#ctx0" brushRef="#br2" timeOffset="165954.88">23929 16682 26 0,'28'31'13'0,"7"-12"-3"0,-13-16 14 0,13 1-21 16,18-1 0-16,24-3 3 15,5-3 0-15,13-1-7 16,7 8 1-16,7 2 4 15,4 0 1-15,-14-3-2 16,-4 3 0-16,1-2-2 0,-15-4 0 16,0-4-3-1,-7 1 1 17,-7 0-3-32,-11 3 1 0,-10 0-7 0,-14 0 0 15,-18 0-3-15,-17 0 0 0</inkml:trace>
  <inkml:trace contextRef="#ctx0" brushRef="#br2" timeOffset="166707.14">24045 16478 33 0,'18'19'16'0,"-14"-3"-9"0,-1-10 27 16,-3 0-32-16,-3 4 0 15,-5 2 1-15,-2 4 1 16,3 3-5-16,-4-4 0 16,-6 1 3-16,-8 3 0 15,-3 3-2-15,-8 3 1 16,-2 6-1-16,-1-6 0 0,0 0-1 16,4-6 1-16,6-3-1 15,5-7 1-15,6 1 0 16,4-4 1-16,7 0-1 15,3 1 1-15,8 2-1 16,7-3 1-16,6 1 0 16,8 2 1-16,7 3-2 15,6 4 0-15,1 0 0 16,0 0 0-16,3-4 0 16,1 4 0-16,-12-4-1 15,-2-2 1-15,-8-4-1 16,-3 0 1-16,-8-6-2 15,-10-6 1-15,-10-3 0 16,-1-7 0-16,0 0 0 16,4-12 0-16,0-13 0 15,4-9 0-15,-4-16 1 16,7-9 0-16,7-3-4 0,7 12 0 16,3 0-9-16,-2 9 1 15</inkml:trace>
  <inkml:trace contextRef="#ctx0" brushRef="#br2" timeOffset="169512.76">31447 10796 20 0,'7'6'10'0,"-4"4"-5"0,-3-10 11 15,0 0-14-15,0 6 1 16,0 4 1-16,0 5 1 16,-3 7-6-16,-1 13 0 15,1 9 4-15,-1 18 1 16,4 10-2-16,0 10 0 16,4 6-1-16,3 3 1 15,-4 0-1-15,1-4 0 16,-4-18-1-16,0-6 0 15,-4-13-4-15,1-12 1 0,3-13-7 16,3-9 1-16</inkml:trace>
  <inkml:trace contextRef="#ctx0" brushRef="#br2" timeOffset="170054.68">31270 11734 20 0,'18'22'10'0,"-8"6"-3"15,-6-22 9-15,3 4-15 16,0-1 1-16,4 4 2 0,-1 5 1 16,4 7-5-16,0 4 0 15,1 2 3-15,-1-3 1 16,-4 1-1-16,1 2 0 16,-1-3-2-16,-2-3 1 15,-1-6-1-15,3-3 0 16,1-13 0-16,6-13 1 15,5-8-1-15,2-8 1 16,8-8-1-16,3-4 1 16,-3-6-1-16,0-3 1 0,0 7-1 15,-8 2 1-15,-3 7-1 16,-7 6 1-16,-6-4-1 16,-8 4 0-16,-8 6-1 15,1 7 0-15,-7 3-1 16,-10 2 0-16,-12 4 0 15,-10 0 0 1,-6-3 0-16,-5 6 0 0,-3 3 0 16,4-3 0-16,6 3-4 15,12 0 1-15,6 0-8 16,0-3 1-16</inkml:trace>
  <inkml:trace contextRef="#ctx0" brushRef="#br2" timeOffset="178190.47">25174 15585 25 0,'-3'6'12'16,"6"3"-7"-16,1-6 12 0,-1 4-14 16,-3 2 1-16,4 4 2 15,-1 2 1-15,-6 7-8 16,3-3 1-16,-4 12 6 16,1 4 0-16,-1 9-1 15,1 6 0-15,-1 3-2 16,1 1 1-16,-1-1-2 15,-3-6 0-15,0 0-2 16,0-9 1-16,3-7-1 16,-3-6 0-16,7-6-1 15,-3-3 0-15,3-7-4 0,0-6 0 16,0-9-9-16,3-7 1 16</inkml:trace>
  <inkml:trace contextRef="#ctx0" brushRef="#br2" timeOffset="180399.31">25202 15845 18 0,'4'-10'9'0,"17"10"1"0,-14-6 0 0,0 6-8 16,4-3 0-16,-1-3 2 16,1 3 1-16,0 3-6 15,3-4 1-15,0 4 4 16,3 0 0-16,5 4-1 15,2-4 0-15,1 0-1 16,3-4 1-16,8 4 0 16,-5 0 0-16,-3 0-1 15,1-3 1-15,-5 6-1 16,1-3 0-16,3 0 0 16,4 0 1-16,3 0-1 15,-6-6 0-15,-1 0 1 0,0 0 0 16,4-4-1-16,0 1 0 15,-1 3 0-15,1-1 0 16,0 1-1-16,3 3 1 16,-3 3-1-16,0-3 0 15,-1 3-1-15,1-7 1 16,-7 1-1-16,3-3 1 16,0 3-1-16,4-1 1 15,-4 1-1-15,0 3 1 0,1 3 0 16,-5-3 0-1,5 0 0-15,-1-1 0 0,3-2-1 16,5 0 1-16,6 0-1 16,-3-1 0-1,10-2 0 1,-10 3 1-16,-7-1-1 16,3 4 0-16,0 0 0 15,4 0 1-15,-4 0-1 16,-3-3 1-16,4-1-1 15,-1-2 1-15,0-1-1 16,7 1 1-16,-3 0-1 16,0-1 0-16,0 4 0 15,-4 0 1-15,-3 3 0 16,0-1 1-16,-11 4-2 16,3-3 0-16,5-3 0 15,2 3 0-15,5 0 1 0,-1-3 0 16,-3-4-1-16,-1-2 0 15,5 2 1-15,-4 4 0 16,-1 0 0-16,1-1 0 16,0 4-1-16,0 0 1 15,-1-3-1-15,1 3 1 16,0-4-1-16,-4 1 1 16,-7 0-1-16,4 0 0 15,3 2 0-15,0 1 0 16,1 0 0-16,2 3 1 15,-3 0-1-15,1 3 1 0,-5 4-1 16,1-1 0-16,0-3 0 16,7 3 0-16,-1 1 0 15,5-1 0-15,2 0 0 16,5 0 0-16,-4 4 0 16,-8-4 0-16,8 3 0 15,3-2 1-15,1-1-1 16,-4 0 0-16,3 1 0 15,-3-1 0-15,-1 0 0 16,5-3 0-16,-1 0-1 16,4 0 1-16,0 1 0 15,-4-1 0 1,-3 3 0-16,0 3 0 0,3 1 0 16,4-4 0-16,3 0 0 15,-3 1 0-15,0-4-1 16,4-3 1-16,-1 0-1 15,0-7 1-15,1 1-1 0,-8 0 1 16,-7 0 0-16,4 3 0 16,0-1 0-16,3 1 0 15,-3 3 0-15,0 0 0 16,-4-3 0-16,0 0 1 16,4 0-2-16,0 0 1 15,0-4 0-15,0 4 0 16,-1 3 0-16,-2 0 0 0,-5 3-1 15,-2 1 1-15,-5 2 0 16,1 0 0 0,-11 0 0-16,0-2 0 0,-3-1-1 15,-1 0 1-15,5 0-1 16,-1 0 0-16,0 0-1 16,3-3 1-16,1 0-1 15,0 0 0-15,-4 0-2 16,-4 0 0-16,-3 0-2 15,-7 0 0-15,-3-3-4 16,-4-3 1-16,-4 0-7 16,1-10 0-16</inkml:trace>
  <inkml:trace contextRef="#ctx0" brushRef="#br2" timeOffset="180954.03">30106 15152 11 0,'4'0'5'0,"-11"6"9"0,7-3-4 0,-4 0-7 15,4 4 0-15,-4 8 4 16,4 7 1-16,-3 3-8 16,3 4 0-16,0-1 7 15,0 6 0-15,3 7-2 16,1 0 1-16,-4 3-2 16,0 9 1-16,-4-3-3 15,4 10 1-15,-3 2-1 16,-1 7 0-16,1 7-1 15,3-10 1-15,0-7-2 16,-4-6 1-16,4-5-1 0,4-1 1 16,-1-10-1-16,1-5 0 15,-1-7-3-15,1-3 1 16,-8-7-9-16,-3-8 1 16,-7-11-4-16,11-5 1 15</inkml:trace>
  <inkml:trace contextRef="#ctx0" brushRef="#br2" timeOffset="186492.31">27524 16130 28 0,'7'-3'14'0,"0"3"-3"0,-7 0 14 16,3 3-23-16,1 0 1 15,-4 4 1-15,0 2 1 16,0 0-7-16,-4 7 1 0,-3 0 3 16,-3 3 1-16,-4-1-2 15,-11-2 1-15,-7 6-1 16,0 3 0-16,4 3-1 16,0 4 0-16,3-4-2 15,1 3 1-15,2-12-5 16,5-6 0-16,3-4-7 15,7-6 0-15</inkml:trace>
  <inkml:trace contextRef="#ctx0" brushRef="#br2" timeOffset="186809.86">27294 16162 29 0,'0'25'14'0,"4"3"-8"0,3-25 20 16,-3 3-23-16,3 4 0 15,3-1 4-15,4 4 1 16,7-1-9-16,8 7 1 15,-1 3 5-15,4 9 0 16,-1 1-2-16,-2 8 0 16,-5-5-4-16,-3 3 0 0,-6-7-7 15,-1-9 0-15,0-13-7 16,-4-6 1-16</inkml:trace>
  <inkml:trace contextRef="#ctx0" brushRef="#br2" timeOffset="189329.46">29566 12000 27 0,'0'-3'13'0,"4"6"-1"16,-4-3 14-16,3 3-24 15,1-3 1-15,-1 4 2 16,1-4 0-16,3 0-5 16,0 3 0-16,7-3 4 15,4-3 1-15,3-1-2 16,4-2 1-16,6 0-1 15,12 3 1-15,10 0-2 16,7 0 0-16,7-1 0 16,14 4 0-16,-7 0-1 15,-4-3 0-15,-6-3-2 0,-11 3 1 16,-11 0-8-16,-10 0 1 16,-7 3-9-16,-15 3 0 15</inkml:trace>
  <inkml:trace contextRef="#ctx0" brushRef="#br2" timeOffset="190726.73">29898 12066 26 0,'0'10'13'0,"3"2"-4"0,1-9 9 16,-4 0-17-16,0 4 1 16,0 5 2-16,0 7 0 15,0 0-5-15,0 9 1 16,0 13 3-16,4-4 1 16,-1 4-1-16,1 6 1 0,-1 0-1 15,4 7 0-15,0 5-1 16,4-2 1-1,-1-1-2-15,4 1 1 0,-6 2-1 16,-1-12 1-16,0 10-2 16,0-4 1-16,0 0 0 15,0 4 0-15,-4 2-1 16,1 1 1-16,-4-10-2 16,0-3 1-16,-4 0-1 15,1 0 1-15,-4-6 0 16,0 0 0-16,-4 6-1 15,-3-3 1-15,0-1 0 16,3 4 0-16,1 1-1 16,-1-1 1-16,4 3-1 15,0-3 1-15,0 0-1 16,0 3 1-16,3-6-1 16,1 0 1-16,-1 0 0 15,4 3 0-15,0-3 0 16,0 3 0-16,-3 0 0 15,-1 3 1-15,1-6-1 0,-1 3 0 16,1-3 1-16,-1 3 0 16,1 0-1-16,-1-10 1 15,-3 1 0-15,0 6 0 16,-4 3 0-16,4 0 0 16,0 3-1-16,0 4 0 15,4-7 0-15,3-4 0 16,0 8 0-16,3-1 1 0,4 0-1 15,0-12 0-15,-3 2 0 16,-1 1 1-16,1 3-2 16,-1 3 1-16,-3 0 0 15,0 0 0-15,0-3-1 16,0-6 0-16,0-7-2 16,0-9 1-16,0-6-5 15,0-4 1-15,0-9-8 16,4-15 0-16</inkml:trace>
  <inkml:trace contextRef="#ctx0" brushRef="#br2" timeOffset="191493.23">29520 15425 31 0,'0'6'15'0,"-3"-6"-9"0,6 3 20 16,5-6-22-16,2 3 0 16,29-6 4-1,3-1 1-15,8 4-11 16,13-3 1-16,4-3 5 16,0 2 1-16,-3 1-5 15,-4 0 1-15,-11-1-10 16,-10-2 0-16,-18-10-6 15,-7 4 1-15</inkml:trace>
  <inkml:trace contextRef="#ctx0" brushRef="#br2" timeOffset="192452.69">29443 13330 29 0,'0'6'14'0,"3"7"-4"16,-3-10 15-16,0 3-23 16,0 4 1-16,-3-1 1 15,-4 7 0-15,-4 9-5 16,-6 0 0-16,-8-3 4 0,-3 6 1 15,-4 6-2-15,-3 7 0 16,3 9-1-16,-7 10 1 16,0 0-1-16,4-7 0 15,3-6-4-15,8-6 1 16,2-7-5-16,8-6 0 16,4-6-6-16,10-9 0 15</inkml:trace>
  <inkml:trace contextRef="#ctx0" brushRef="#br2" timeOffset="192742.64">29136 13383 27 0,'3'6'13'0,"5"16"-1"0,-8-15 17 0,3 5-27 15,-3 4 1-15,0-4 3 16,4 4 1-16,-1 6-9 16,1 3 1-16,-1-3 3 15,1-3 0-15,-1-3-9 16,-3-1 1-16,4-12-7 15,6-6 0-15</inkml:trace>
  <inkml:trace contextRef="#ctx0" brushRef="#br2" timeOffset="196836.37">16923 14986 16 0,'10'9'8'0,"-3"-9"2"0,-3-3 9 16,-1-3-17-16,5-1 0 16,-1 1 2-16,3-3 1 15,1-1-6-15,-1 1 0 0,1-4 4 16,-1-2 0-16,5 2-1 15,-1-6 0-15,3-3-1 16,1 0 1-16,0 0-1 16,3-3 1-16,0-3-1 15,4 0 1-15,-1 6 0 16,-2 6 0-16,-1 1-1 16,0-1 0-16,0 0 0 15,0 1 0-15,0-4 0 16,-3-6 0-16,0 3 1 31,3-3 0-15,0 3 0-1,0-3 0-15,4 3-1 16,-8 0 1-16,1 3-1 0,3 0 1 16,-3 0-1-16,0 0 0 0,-1 1-1 0,1-1 1 0,-1 0 0 0,5-3 0 15,-5 0-1-15,4 0 1 16,1 0 0-16,2-3 0 15,1 0-1-15,3 3 1 32,0 3 0-32,4-6 0 0,-4 0 0 0,-6-3 0 15,-1 0 0-15,3-1 0 16,1 1 0-16,7 3 1 16,0-3-1-16,-1 0 1 15,1-1-2-15,0 4 1 16,0-3 0-1,-1-3 0-15,5-1 0 0,-1 1 0 0,0-3 0 16,0-1 0-16,4 4 0 16,-3 6 1 15,-8-1-2-31,4-2 1 16,6 0-1-16,1 0 0 0,0-4 0 0,-4 4 0 0,1-3-1 15,-1 0 1-15,0-1 0 16,0-2 0-16,1-1 0 15,-5 4 0-15,1-1 0 16,0 4 0-16,0-3 0 16,-1-4 0-16,1-2 0 31,-7 12 0-31,3-4-1 0,-3-2 1 0,3 0 1 16,4-1 0-16,3 1 0 15,-3 3 0-15,3 3 0 0,0-4 1 16,8-5-1-16,2 0 1 15,1-4-2 1,0-6 1-16,0 0 0 0,-7-3 0 16,3 9-1-16,4-5 1 15,0 2-1-15,-4 0 1 16,4 3-1-16,-4 4 1 16,4-4-1-16,-3-3 1 15,-1 1 0 16,0-7 0-15,1 6-1-16,-5 0 1 16,-2 3-1-16,-1-2 0 0,4 5 0 0,3 7 1 0,0 9-1 0,-3-3 0 0,-7 7 0 15,0-1 0-15,-4 3-4 16,0 1 0-16,-7-1-8 16,-3 4 1-16,-4 3-9 15,-3 2 1 1</inkml:trace>
  <inkml:trace contextRef="#ctx0" brushRef="#br2" timeOffset="197602.54">20246 11966 29 0,'7'3'14'0,"0"6"-1"0,-7-2 12 0,0-1-23 0,0 6 0 0,0 4 2 0,0 9 0 15,-3 10-4-15,-5 2 0 16,1 17 4-16,-3 8 1 16,3 14-1-16,0 21 1 15,3 16-2-15,1 3 1 16,3 9-1-16,0 7 0 16,3-4-1-16,-3 4 0 15,0-3-1-15,0 12 0 16,0-3 0-16,-7-10 0 15,0 7-1-15,-4-6 0 16,4-1 0-16,0-5 1 0,-7-14-1 31,0-8 0-31,4-13-1 0,3-7 0 0,-1-6-2 16,5-6 1-16,-1-9-4 16,4-1 1-16,-3 4-5 15,-1-6 0-15,-3-13-6 16,-7-13 0-16</inkml:trace>
  <inkml:trace contextRef="#ctx0" brushRef="#br2" timeOffset="198481.75">16887 15174 21 0,'0'3'10'0,"11"0"-1"0,-4-3 8 0,0 0-14 0,4 0 0 15,6 3 4-15,1 0 0 16,3-3-7-16,4 3 0 16,3 4 6-16,7-7 1 0,8 0-2 15,10 0 1-15,0 0-1 16,14 0 0-16,14 0-2 16,28 3 0-1,0-6-1-15,22 3 1 16,21 0-2-1,-4-10 1-15,11 7-1 16,-1-6 1-16,5-7-1 16,-15-3 1-16,-4-6-1 0,1-3 0 0,0 0-1 15,-25-4 1-15,-11 10-3 16,-3 13 1-16,-11 9-5 16,-21 3 1-1,-21 16-12 1,-18-3 1-1</inkml:trace>
  <inkml:trace contextRef="#ctx0" brushRef="#br2" timeOffset="199229.47">19431 14932 39 0,'7'0'19'0,"-3"-12"-13"0,-1 9 22 16,1-4-27-16,-1-2 1 16,1-7 1-16,-1-3 1 15,4-6-5-15,-3-6 0 16,-1-7 2-16,-3 4 1 15,-3-4-1-15,-4-6 0 16,0 0-2-16,0 7 0 16,0 5 1-16,3 7 0 0,-3 7 0 15,3 5 1-15,1 0-1 16,3 7 1-16,0 0 0 16,0 6 1-16,14-3-2 15,0 0 1-15,4 0 0 16,7 3 0-16,3 3 1 15,14 0 0-15,11 0-1 32,14 3 1-32,7 4 0 0,4-1 0 31,-15 0-1 0,1-2 0-15,-4-4-3-16,-4-3 0 0,-10-3-6 15,-7 0 0-15,-15 3-8 0,-16 3 1 16</inkml:trace>
  <inkml:trace contextRef="#ctx0" brushRef="#br2" timeOffset="200062.42">18387 15569 36 0,'0'3'18'0,"-4"-3"-15"0,1 0 25 0,-4 3-26 16,-7 7 0-16,-4 5 1 15,-10 7 0-15,-4 3-3 16,-3 0 0-16,-8 4 1 15,1-4 1-15,0 9-3 16,6 4 1-16,5-1-3 16,6-2 0-16,4-7-6 15,3-6 0-15,8-6-3 0,3-16 0 16</inkml:trace>
  <inkml:trace contextRef="#ctx0" brushRef="#br2" timeOffset="200353.41">18066 15578 29 0,'7'16'14'0,"-4"9"-7"0,1-19 24 0,3 4-28 15,0 2 1-15,-3 4 2 16,6 0 1-16,1-1-8 16,3 10 0-16,10 7 4 15,8 9 1-15,7 2-2 16,3 8 0-16,-3-8-2 16,-4 1 1-16,-6-3-5 15,-5-6 0-15,-6-10-10 16,-7-16 0-16</inkml:trace>
  <inkml:trace contextRef="#ctx0" brushRef="#br2" timeOffset="201176.36">20824 13186 22 0,'-10'6'11'0,"17"-6"1"0,-7 3 5 0,-4-3-13 0,-3 3 0 0,-3 3 3 16,-4 7 0-16,-4 3-8 15,4 3 0-15,0 9 6 16,-7 9 0-16,-4 1-2 15,-3 0 1-15,-4 9-3 16,4 0 1-16,0 0-2 16,3-3 0-16,4-7-5 15,3-5 0-15,4-7-8 0,7-16 0 16</inkml:trace>
  <inkml:trace contextRef="#ctx0" brushRef="#br2" timeOffset="201466.21">20539 13201 35 0,'3'16'17'0,"4"-3"-13"0,-3-7 23 0,3 0-25 0,0 10 0 0,4 3 1 15,3 12 1-15,0 3-6 16,0 1 1-16,0-1-4 16,-3-15 1-16,-11-9-8 15,-7-7 1-15</inkml:trace>
  <inkml:trace contextRef="#ctx1" brushRef="#br2" timeOffset="113667.48">13215 9354 0,'0'0'0,"0"0"16,0 0 0,0 0-16,0 0 15,0 0-15</inkml:trace>
  <inkml:trace contextRef="#ctx0" brushRef="#br2" timeOffset="202972.96">17896 12402 39 0,'4'3'19'0,"-4"34"-13"0,0-21 20 0,-4 3-25 0,4 15 1 0,-3 7-1 16,-1 9 1-16,-3 13-3 15,0-3 0-15,-3-1 1 16,3 1 1-16,0-10-6 16,3-9 0-16,4-13-7 15,7-9 1-15</inkml:trace>
  <inkml:trace contextRef="#ctx0" brushRef="#br2" timeOffset="203353.3">18172 12706 37 0,'17'3'18'0,"-3"-19"-18"0,-10 13 28 0,-1-3-29 0,1 0 1 16,-8-1-1-16,-3 4 1 15,0-3 0-15,-7 6 0 16,-3 0 0-16,-1 9 0 16,0 7 0-16,1 0 0 15,-1 3-1-15,7 6 0 16,4 9-2-16,4 4 1 15,6-10 0-15,8-6 0 16,7-3 0-16,6-7 1 0,4-2 1 16,4 2 1-16,0-9 1 15,-4-6 0-15,0-12 0 32,-6-11 1-32,-8-8-1 0,-11-13 0 15,-6-3-3-15,-8 0 0 0,-7-1-9 16,-3 8 1-16</inkml:trace>
  <inkml:trace contextRef="#ctx0" brushRef="#br2" timeOffset="209824.6">868 10056 35 0,'0'3'17'0,"10"-3"-11"16,1 0 17-16,0 0-19 15,-1 0 0-15,1-3 2 16,10-3 1-16,7 0-8 15,0-1 0-15,11 1 5 16,0 3 0-16,-7 3-2 0,-1 3 1 16,-2 0-3-16,-8 3 0 15,-3 7-2-15,-18 3 0 16,-8 6-1-16,-13 0 1 16,-7 9-3-16,-4 0 0 15,-6 1 1-15,6-1 1 16,4-3 0-1,-4 4 1-15,14-1 2 0,1-6 0 16,13-3 3-16,4-6 1 0,21-10 0 16,7-3 0-16,11-3-1 31,21-6 0-31,0 0-5 0,-7-4 0 0,-4 4-11 16,1-10 0-16</inkml:trace>
  <inkml:trace contextRef="#ctx0" brushRef="#br2" timeOffset="210361.44">1609 10006 46 0,'21'-9'23'0,"-4"-7"-23"0,-17 3 35 0,8-9-34 0,-8-3 1 15,-8-3 0-15,-2-3 0 16,-18-1-4-16,-4 1 1 15,-7 9 1-15,-14 9 1 16,-14 7-3-16,-14 6 1 16,3 6-1-16,-3 1 0 0,0 2-1 31,11 1 0-31,-8 5-1 0,7 10 0 0,4 7 0 16,7 8 1-16,18 20-1 15,-4 6 1 1,22 6 1-16,13 13 1 0,14-4 3 15,19-9 0 1,24-12 1-16,13-13 0 16,30-19 1-16,24-12 1 31,-11-26-1-15,4-5 0-16,-4-10-3 0,-14-7 0 15,-21-2-1-15,-14-10 1 0,-14-3-8 0,-21-13 0 16,-15-15-6-16,-6-3 0 0</inkml:trace>
  <inkml:trace contextRef="#ctx0" brushRef="#br2" timeOffset="211823.65">2561 10401 44 0,'-10'3'22'0,"10"-3"-19"0,-7 0 22 0,7 6-24 16,-11 16 0-16,0 0 2 15,-20 7 0-15,-8 8-4 16,-7 10 1-16,4 0 0 16,-8 7 0-16,8-4-2 15,-4 0 0-15,14-9-5 16,11-4 1-16,0-12-7 16,3-9 0-16</inkml:trace>
  <inkml:trace contextRef="#ctx0" brushRef="#br2" timeOffset="212063.83">2145 10454 43 0,'18'47'21'0,"6"-9"-22"0,-17-29 36 16,4 10-34-16,7 9 1 15,3 1 2-15,7 5 0 16,4 7-5-16,6 3 0 16,1-7 0-16,-7 1 0 31,-4-10-12-31,-7-6 0 16</inkml:trace>
  <inkml:trace contextRef="#ctx0" brushRef="#br2" timeOffset="212483.69">2801 10442 39 0,'0'19'19'0,"4"-16"-8"0,-4-3 24 16,7 3-32-16,-4-3 1 15,11 0 1-15,0 3 1 16,15-3-9-16,-1 3 0 16,4-6 1-16,-1 0 0 15,-2 3-10-15,-12-3 0 0,-6 0-4 16,-8 6 1-16</inkml:trace>
  <inkml:trace contextRef="#ctx0" brushRef="#br2" timeOffset="212630.9">2692 10702 43 0,'0'31'21'0,"42"-18"-21"15,-31-16 41-15,13 0-39 16,19-4 1-16,6-8-7 15,0-4 0-15,1 3-9 16,-1 1 1-16</inkml:trace>
  <inkml:trace contextRef="#ctx0" brushRef="#br2" timeOffset="214044">3658 10103 39 0,'-17'44'19'0,"-4"53"-15"16,21-65 19-16,0 2-22 16,7 16 1-16,-4-3 4 15,4 0 1-15,4-9-8 16,-11-7 1-16,3-6 3 16,4-9 1-16,-7-6-2 0,0-7 1 15,0-10-3-15,-7-2 0 16,4 0-3-16,-4-7 1 15,-7-3-1-15,-4 3 1 16,-14 4-2-16,4 2 1 16,-11 7-1-16,7 3 0 15,-6 10 0-15,6 2 1 16,-3 10 1-16,13 6 0 16,1 4 3-16,11-1 0 15,10-6 1-15,0 0 1 16,10 0 2-16,8 4 0 15,14-4 0-15,6-3 0 0,1-7-2 16,-7-8 0-16,7-7-6 16,0-7 1-16,-4-5-12 15,4-4 1-15</inkml:trace>
  <inkml:trace contextRef="#ctx0" brushRef="#br2" timeOffset="-214504.45">3888 10401 40 0,'0'13'20'0,"-11"24"-15"15,11-27 26-15,0 2-31 16,-7 4 1-16,3-4-1 16,4 4 1-16,0 0-3 15,0-1 0-15,0-2-4 16,0-7 1-16,0-6-7 15,4-6 0-15</inkml:trace>
  <inkml:trace contextRef="#ctx0" brushRef="#br2" timeOffset="-214071.98">3785 10272 23 0,'0'16'11'0,"21"3"-5"0,-10-16 11 16,0 0-14-16,-1 0 0 15,8 1 0-15,-4 2 0 16,11 3-6-16,6-3 1 0,1 7 1 16,11 0 0-16,2-1-1 15,-2-2 0-15,3-7 2 16,-4 0 0-16,-3-3 2 16,-8-3 0-16,-2 3 3 15,-12-3 0-15,-6 3 0 16,-8 3 0-16,-6 6-3 15,-4 7 0-15,-4-1-1 16,1 4 0-16,-11-3-4 16,3 0 1-16,7-1-2 15,1 4 1-15,-1 0-1 16,1-3 0-16,10-1 0 16,-8-2 0-1,16-1 3-15,2-2 0 0,11-4 3 16,8 0 1-16,-1 1 1 15,3-1 0-15,-9-3 0 16,-5 0 1-16,-3 3-4 0,-7 7 1 16,-14-1-7-16,-7 1 1 15,-10 6-7-15,-1-10 1 16</inkml:trace>
  <inkml:trace contextRef="#ctx0" brushRef="#br2" timeOffset="-213803.16">4703 9840 37 0,'3'3'18'0,"-3"22"-23"0,-3-9 32 0,-5 2-27 0,-6 20 1 0,-3 9 1 15,-4 19 1-15,-4 12-3 16,11 10 0-16,3-9 2 16,4-7 1-16,4-6-4 15,6-16 1-15,4-13-7 16,4-15 1 0,-8-15-6-16,-6-7 1 0</inkml:trace>
  <inkml:trace contextRef="#ctx0" brushRef="#br2" timeOffset="-213601.8">4283 10310 38 0,'0'-6'19'0,"21"9"-11"0,-7-3 35 0,7-3-40 0,18-3 0 0,21-1-1 0,7-2 1 0,-7-1-11 0,0 4 1 15,-4 6-7-15,4-6 1 16</inkml:trace>
  <inkml:trace contextRef="#ctx0" brushRef="#br2" timeOffset="-213124.28">5927 10586 47 0,'0'9'23'0,"-21"-24"-19"0,17 5 36 0,0-15-39 0,-3-9 1 0,4-10-1 0,-8-9 0 16,11-1-2-16,0-5 0 16,0-4 1-16,4 0 0 0,3-3-1 15,11 7 1-15,3 2 0 16,0 7 1-16,7 9-1 16,4 10 1-16,-7 6-1 15,3 12 0-15,-4 10-5 16,-2 13 1-16,-12 12-11 15,-10 3 1 1</inkml:trace>
  <inkml:trace contextRef="#ctx0" brushRef="#br2" timeOffset="-212872.08">5694 10442 52 0,'17'0'26'0,"19"0"-28"0,-22-3 42 0,4-4-41 0,-4 4 1 0,10 0-2 0,1 6 0 16,10-3-1-16,4 7 0 15,-4-7-10-15,1 3 0 16,-8-6-1-16,4-4 0 16</inkml:trace>
  <inkml:trace contextRef="#ctx0" brushRef="#br2" timeOffset="-212655.88">6251 10658 41 0,'4'28'20'0,"-8"-28"-26"0,4-3 39 0,0-6-33 0,-3-7 0 0,-1-6 0 0,1 0 0 0,-1-3 0 15,4-3 0-15,-7 0 1 16,7 0 0-16,0 2 0 16,7 8 1-1,14 2-7 1,8 7 1-16,-5 12-7 16,4 6 0-16</inkml:trace>
  <inkml:trace contextRef="#ctx0" brushRef="#br2" timeOffset="-212437.32">6646 10483 43 0,'-7'-10'21'0,"0"4"-22"0,4 6 35 0,-1 0-32 0,-13 3 0 0,-1 3-2 0,4 7 0 15,-7 3-1-15,-4 5 0 16,11 5-1-16,-7 5 0 15,10-3-2-15,4-6 0 16,3-6-2-16,8-1 0 16,7-5 0-16,-1-4 0 15,15-18-3-15,0-7 1 16,3-3-1-16,0-10 1 16</inkml:trace>
  <inkml:trace contextRef="#ctx0" brushRef="#br2" timeOffset="-211926.63">6745 10580 44 0,'0'28'22'0,"0"0"-30"0,0-21 48 0,0-1-38 0,4 0 0 0,-1 0-3 0,1-3 1 0,3-6-2 15,3-6 0-15,1-4 0 16,0 1 0-16,-8-1-2 15,4 4 1-15,0-1 1 16,0 7 1-16,0 3 0 16,0 3 1-16,4 4 0 15,-1 2 0-15,-6 4 0 0,7-1 0 16,-1-2-1-16,4-1 0 16,-10-3 0-16,3 1 0 15,-4-1-2-15,1 0 1 16,3 0-1-16,0 1 0 15,4-4-1 1,6-3 1-16,-6-3 1 0,3-7 0 31,0-2 2-15,7-4 0 0,-7-3 1-1,4 0 0-15,0 4-1 0,-1 2 1 0,1-2-1 0,0-1 0 0,-1 0 1 0,1 4 1 0,3-1 1 16,0 10 0-16,-3 9 1 15,6 7 0-15,5 12 2 16,-1 6 0-16,4 1-2 16,-1-10 0-16,-6-1-3 15,7-5 0 17,-4-3-7-32,4-7 1 15,-7-3-8-15,-1-6 1 0</inkml:trace>
  <inkml:trace contextRef="#ctx0" brushRef="#br2" timeOffset="-211061.01">8562 9733 42 0,'-4'25'21'0,"8"25"-24"15,-1-25 35-15,-3 10-32 16,0 21 1-16,-3 10-1 15,3 13 1-15,0 12-2 16,3-7 0-16,-3-18-5 16,4-19 1-16,-4-19-6 15,0-12 0-15,0-13-1 16,0-12 1-16</inkml:trace>
  <inkml:trace contextRef="#ctx0" brushRef="#br2" timeOffset="-210825.22">8611 10194 29 0,'39'19'14'0,"35"22"-9"0,-49-32 29 16,7 7-30-16,3 6 1 16,-3 3 2-16,-8-3 0 0,-10 3-11 15,-14 3 0-15,-10 3 3 16,-11-9 0-16,-4 0-6 15,-7-3 0-15,-3-6-7 16,0-4 1-16</inkml:trace>
  <inkml:trace contextRef="#ctx0" brushRef="#br2" timeOffset="-210545.6">9232 10385 35 0,'0'7'17'0,"-14"-7"-19"16,7-7 30-16,0 1-28 0,-11 0 0 16,1 0 1-16,-8 2 0 15,0 4-1 1,1 10 0-16,-8 6 1 0,4 5 0 15,3 8-1-15,11-7 0 16,7 3-1-16,10-3 0 16,11-4 0-16,8-8 0 15,-1-7-1-15,-4-6 0 16,5-10-2-16,-1-5 1 16,0-8-7-1,0-2 1-15</inkml:trace>
  <inkml:trace contextRef="#ctx0" brushRef="#br2" timeOffset="-210259.77">9469 9661 42 0,'-11'38'21'0,"-7"43"-30"16,15-53 39-16,-4 16-30 15,-4 16 0-15,4 6 0 16,-3 9 1-16,2 10-1 16,1-1 0-16,4-15-2 0,-1-15 1 15,1-14-8 1,3-5 0-16,3-16-2 0,8-29 1 15</inkml:trace>
  <inkml:trace contextRef="#ctx0" brushRef="#br2" timeOffset="-210034.89">9652 9583 33 0,'0'12'16'0,"4"7"-20"0,-8-6 30 0,-3 8-25 0,-4 14 1 0,-3 18 0 16,-3 13 0-16,-5 19-3 16,5 3 0-16,-1 3 2 15,4 3 1-15,3-10-2 16,4-18 0-16,4-16-5 16,3-15 0-16,3-20-5 15,1-18 0 1</inkml:trace>
  <inkml:trace contextRef="#ctx0" brushRef="#br2" timeOffset="-209807.46">9183 10191 61 0,'32'9'30'0,"56"-5"-39"16,-56-8 61-16,17-2-53 0,18 0 0 16,-14 3-4-16,0 0 1 15,-7-1-3-15,-8 1 0 16,-6 3-10-16,-14-6 1 16</inkml:trace>
  <inkml:trace contextRef="#ctx0" brushRef="#br2" timeOffset="-209493.28">9945 10389 51 0,'17'12'25'0,"-9"-18"-26"0,-12 0 42 0,-3-1-41 15,-7 1 0-15,-7 3 0 16,-8 6 0-16,8 3-1 16,-3 7 1-16,-1 6-2 15,4 6 1-15,0-3 0 16,6-7 0-16,8 1-2 16,7-7 0-16,7 1-1 15,11-4 0-15,0-3-1 16,3-9 1-16,0-3-6 0,-3-1 0 15,6-15-1 1,5 0 0 0</inkml:trace>
  <inkml:trace contextRef="#ctx0" brushRef="#br2" timeOffset="-208953.07">10097 10483 45 0,'7'34'22'0,"-7"-18"-33"0,0-16 44 0,0 0-33 15,0-10 1-15,3-2 1 16,1-4 0-16,-1-6-3 16,1 0 1-16,3 0 0 15,-4 0 1-15,4 7-1 16,-3 2 1-16,3 7-3 15,0 3 1-15,0 3-1 16,0 3 0-16,0 3-1 16,4 0 1-16,-4 1-1 15,0-4 0-15,0 0 1 16,-4 0 1-16,4-3 0 16,-3 3 0-16,-4-3 0 15,4 3 1-15,-1-3 0 16,-3 0 0-16,7 0-2 0,0-3 0 15,4 0 0-15,-1-3 0 16,1-4 0-16,3 4 1 16,4 0 0-16,-1-4 0 15,1 4 1-15,3 0 0 16,0 3 0 46,0 3 1-46,4 0-1-16,-4 6 1 0,0 3 1 0,1 1 1 0,-1 6 1 0,0-1 0 0,4 7 0 0,-1 3 0 0,5-3 0 0,-1 0 0 0,0 0-7 16,-3 0 1-16,-1-3-9 15,1-13 0-15</inkml:trace>
  <inkml:trace contextRef="#ctx0" brushRef="#br2" timeOffset="-208509.75">11543 9674 36 0,'-18'78'18'0,"15"72"-14"0,-1-96 27 16,-3 15-28-16,4 9 1 0,3 16 0 15,0-12 0-15,-4-13-8 16,4-13 0-16,0-9-2 16,4-15 0 46,-1-14-7-62,4-8 1 16</inkml:trace>
  <inkml:trace contextRef="#ctx0" brushRef="#br2" timeOffset="-208144.34">11352 10272 40 0,'25'29'20'0,"32"11"-19"0,-36-30 34 0,7 2-31 0,11 4 0 15,7 0 0 1,7 3 0-16,-4-1-6 0,-3-8 0 16,-11-1 4-16,-7-2 0 15,0-11-2-15,-6-8 0 16,-5-10-1-16,-3 3 1 16,-3-3-1-16,-7 3 1 15,-4 4-2-15,-4 5 1 16,-7 7-2-16,-3 3 1 15,0 9-2-15,-3 7 0 0,2 9-2 16,1 10 0 0,7 2 0-16,4 1 0 0,10-4 2 47,7-2 0-47,0-10 3 0,7-10 0 0,11-9 1 0,0-12 1 15,-4-16-3-15,-14-13 0 0,-10-2-5 16,-12-14 1-16</inkml:trace>
  <inkml:trace contextRef="#ctx0" brushRef="#br2" timeOffset="-207520.07">12912 10414 53 0,'21'50'26'0,"0"9"-36"0,-14-46 54 0,-3 6-44 15,3 6 0-15,-4 0 0 16,1-3 1-16,-1-6-1 16,-3-4 0-16,4-3 1 15,-4-9 0-15,3-6-1 16,1-3 1-16,6-7 0 16,1 0 0-16,3 4-1 15,0 2 0-15,4 4 0 16,3 6 1-16,0 3-1 15,-3 4 1-15,3 2-2 16,0 0 1-16,0-2 0 16,0-4 0-16,4-3-1 15,0-6 0-15,0-4-4 16,-1-2 1-16,1-1-10 0,0 4 0 16,-4-10-1-1,-4-3 1-15</inkml:trace>
  <inkml:trace contextRef="#ctx0" brushRef="#br2" timeOffset="-207150.86">13688 10508 53 0,'3'18'26'0,"-13"-18"-38"0,3 0 55 0,-7-6-44 15,-8 6 1-15,1 0 0 16,7 6 0-16,-4 4 0 15,1 6 0-15,-4 2-2 16,3 1 1-16,4-3-2 16,3-4 1-16,4-2-1 15,4-4 1-15,6-3-1 16,4-6 0-16,0-3 1 16,0 0 0-16,8-4 1 15,-1 1 1-15,-4-1 0 16,4 1 0-16,0 0 1 15,-3 2 0-15,0 4 1 16,3 6 1 15,0 7 0-31,0 5 1 0,-3 7-1 0,3 7 0 16,0-11-1-16,0 4 1 16,0 3-5-16,-3-3 1 0,-1-6-9 0,1-7 1 15,3-12-5-15,4-6 0 16</inkml:trace>
  <inkml:trace contextRef="#ctx0" brushRef="#br2" timeOffset="-206851.06">13924 9689 45 0,'7'57'22'0,"7"30"-28"0,-10-55 41 0,-4 5-36 16,0 20 1-16,-4 9-1 15,1 9 1-15,3 19 0 16,-4 3 0-16,1 1 0 15,-1-17 0-15,-3-15-6 32,0-16 1-32,7-15-7 15,11-20 1-15</inkml:trace>
  <inkml:trace contextRef="#ctx0" brushRef="#br2" timeOffset="-206642.02">14097 9746 46 0,'-4'15'23'0,"-6"61"-28"0,10-45 40 15,0 25-37-15,3 13 0 0,-3 16-6 16,4 22 1 0,-8-1 4-16,4-8 1 0,0-20-10 46,0-22 0-46</inkml:trace>
  <inkml:trace contextRef="#ctx0" brushRef="#br2" timeOffset="-206160.91">15304 10479 41 0,'0'44'20'0,"-22"-6"-28"0,19-25 38 0,-1 2-31 15,-3 4 1-15,4 0-9 16,-1-3 0-16,1-7 3 16,-1-9 1-16</inkml:trace>
  <inkml:trace contextRef="#ctx0" brushRef="#br2" timeOffset="-205972.25">15109 10078 46 0,'15'16'23'0,"13"21"-21"0,-18-30 42 16,-3 5-44-16,4 4 0 15,7 6-1-15,-1 0 0 16,4 0-4-16,8 0 1 15,2-4-10-15,-2 1 0 16</inkml:trace>
  <inkml:trace contextRef="#ctx0" brushRef="#br2" timeOffset="-205710.61">15448 10589 19 0,'7'32'9'0,"7"15"4"0,-7-41 0 0,0 0-12 15,4-3 0-15,0-6 0 16,-1-9 0-16,1-4-2 16,-1-6 0-16,1 6 1 15,-4-6 1-15,-3 0-2 16,-1 0 1-16,1 4 1 16,-1 5 1-16,4 7 1 15,0 6 0-15,7 6 1 16,4 7 0-16,3 9 1 15,0 3 1-15,-3 3-3 16,3-3 0 0,4-6-4-16,-4-4 1 0,0-2-11 15,0-7 0-15</inkml:trace>
  <inkml:trace contextRef="#ctx0" brushRef="#br2" timeOffset="-205230.02">16708 10633 39 0,'-7'19'19'0,"7"-28"-12"15,0-4 27-15,-8-6-31 16,1-9 1-16,-3-16 1 16,-4-12 0-16,-4-13-7 15,0-7 0-15,-3-2 4 0,4-13 1 16,3 0-2 0,3 13 0-16,7 6-1 15,4 9 1-15,4 6 0 0,7 20 0 16,6 18-1-16,1 10 1 15,-1 12-5-15,1 12 0 16,-4 10-11 0,-3 10 0-16</inkml:trace>
  <inkml:trace contextRef="#ctx0" brushRef="#br2" timeOffset="-205044.99">16390 10508 47 0,'7'9'23'0,"18"-28"-15"0,-4 19 32 0,0 0-40 16,7-3 0-16,4 0-4 15,0 3 1-15,3-3-4 16,-3 0 1-16,-4 0-9 16,-7-4 1-16</inkml:trace>
  <inkml:trace contextRef="#ctx0" brushRef="#br2" timeOffset="-204711.65">16958 9790 38 0,'0'3'19'0,"-3"3"-13"0,3 3 28 16,0 13-32-16,-4 10 0 16,0 2 0-16,1 13 0 15,-4 7-4-15,0 15 0 16,7 12 1-16,3 4 1 0,8-4-3 15,0-9 0-15,-1-12-8 32,-3-22 1-32,4-23-2 0,-8-18 1 31</inkml:trace>
  <inkml:trace contextRef="#ctx0" brushRef="#br2" timeOffset="-204510.07">16729 10204 41 0,'3'25'20'0,"25"3"-20"0,-17-25 38 0,3 3-35 16,7 0 1-16,11 1-1 15,10 2 0-15,11 4-8 16,0-1 1-16,0-2-6 16,0 2 1-16,-7-2-5 0,-7-4 0 15</inkml:trace>
  <inkml:trace contextRef="#ctx0" brushRef="#br2" timeOffset="-204403.27">17374 10539 40 0,'4'25'20'0,"-4"-19"-27"0,0-2 36 16,0-1-39-16,0 3 0 15,-4-6-10-15,-6 3 0 16</inkml:trace>
  <inkml:trace contextRef="#ctx0" brushRef="#br2" timeOffset="-202105.84">2406 12141 39 0,'-4'0'19'0,"4"10"-18"0,-7-4 20 15,4 4-18-15,-8-1 0 16,4 7 1-16,-10 12 1 16,-5 3-5-16,-6 1 0 15,-4 15 3-15,1 9 1 16,-8 13-4-16,7 9 0 15,-3 1-5-15,10-7 1 16,4-9-10-16,3-13 1 16</inkml:trace>
  <inkml:trace contextRef="#ctx0" brushRef="#br2" timeOffset="-201894.76">2127 12292 41 0,'28'50'20'0,"1"-3"-22"16,-19-31 32-16,-3 6-30 16,4 3 0-16,0 0-7 15,-1-3 1 1</inkml:trace>
  <inkml:trace contextRef="#ctx0" brushRef="#br2" timeOffset="-201549.2">2611 12204 42 0,'-11'19'21'0,"22"-16"-11"15,-11-6 23-15,10 0-31 16,1 0 0-16,10 3-1 16,0 0 1-16,7 0-5 15,-7-3 0-15,1-4-6 16,2 7 1-16,-13-3-6 16,-1 3 0-16</inkml:trace>
  <inkml:trace contextRef="#ctx0" brushRef="#br2" timeOffset="-201386.31">2544 12392 48 0,'21'7'24'0,"25"27"-26"16,-32-34 43-16,14 3-41 16,4-3 1-16,3-6-14 0,7 0 0 15,-3-1 5-15,-7-5 1 31</inkml:trace>
  <inkml:trace contextRef="#ctx0" brushRef="#br2" timeOffset="-200815.6">3560 11743 40 0,'-11'38'20'0,"0"12"-12"15,11-31 29-15,-7 9-34 16,4 16 1-16,3 9 2 0,0 7 0 16,0 3-8-16,3-1 1 15,4-8 5-15,-7-17 0 16,4-9-3-16,3-6 1 15,-14-3-3-15,3-6 1 16,-13-10-1-16,-4-13 0 16,-1-5-1-16,-9-7 0 15,2 3-1-15,-9 0 1 16,-5 4-2-16,8 5 1 16,3 7-1-16,4 6 1 0,3 10 1 15,8 9 0-15,6 6 3 16,11-3 0-16,4 9 2 15,13 1 0-15,1-4 0 16,7-3 0-16,-1-2-4 16,8-4 0-16,7-10-7 15,0-3 1-15,7-21-8 16,-8-10 0-16</inkml:trace>
  <inkml:trace contextRef="#ctx0" brushRef="#br2" timeOffset="-200610.93">3856 12352 41 0,'0'50'20'0,"-7"-38"-22"16,7-5 33-16,-4 2-32 0,4 0 1 15,0-6-8-15,0-6 0 16,0-6 1-16,0-4 0 15</inkml:trace>
  <inkml:trace contextRef="#ctx0" brushRef="#br2" timeOffset="-200244.8">3778 12016 27 0,'11'9'13'0,"38"32"-2"0,-31-31 16 16,3 2-25-16,7 1 1 0,8-1 1 15,9-2 1-15,-6-4-5 16,-7-3 0-16,0 0 4 16,-4-3 0-16,-7 0-2 15,-3 3 1-15,-8 0-2 16,-10 7 1-16,0-1-4 16,0 1 1-16,-10-1-1 15,3-3 0-15,-4 1-3 16,1-1 1-16,-1 0-2 15,4 4 1-15,3-1 1 16,4 0 0-16,4 1 2 16,10 2 1-16,-3 1 3 15,-1-1 1-15,4 1 1 16,4-4 1-16,0 4-1 0,-8-1 1 16,-6 1-4-16,-4 0 1 15,-4 2-6-15,-3 4 1 16,-7 3-8-16,-4-3 0 15,-3-10-1-15,4-6 0 16</inkml:trace>
  <inkml:trace contextRef="#ctx0" brushRef="#br2" timeOffset="-200005.46">4484 11508 43 0,'10'0'21'0,"-10"25"-28"16,0-12 44-16,-10 9-34 16,-1 15 0-16,1 20 0 15,-1 2 0-15,4 16-4 16,-4 13 0-16,4 19 2 16,4-16 1-16,3-16-6 15,0-15 1-15,0-23-10 16,3-18 1-16,-3-19-1 15,-3-9 0-15</inkml:trace>
  <inkml:trace contextRef="#ctx0" brushRef="#br2" timeOffset="-199854.87">4064 12019 44 0,'11'16'22'0,"38"-1"-28"15,-28-15 45-15,18-3-37 0,10-3 0 16,11 0-1-16,0 0 0 15,11-1-9-15,-11 1 0 16,-11-3-4-16,11 2 0 16</inkml:trace>
  <inkml:trace contextRef="#ctx0" brushRef="#br2" timeOffset="-199357.8">6001 12537 52 0,'0'25'26'0,"7"-22"-32"0,0-16 46 15,0-12-40-15,0-16 1 16,0-15 0-16,4-22 1 16,-11-13-3-16,0 0 1 15,0 6 1-15,0 0 1 16,0 10-1-16,3-3 0 16,4 9 0-16,-3 6 0 15,6 13 0-15,4 15 0 16,8 7-3-16,-1 22 1 0,-4 9-8 15,-2 9 1-15,-8 17-8 16,-7 5 1-16</inkml:trace>
  <inkml:trace contextRef="#ctx0" brushRef="#br2" timeOffset="-199178.75">5828 12207 48 0,'3'10'24'0,"33"-7"-31"16,-22-3 41-16,3 0-36 16,12 3 1-1,9-3-12 1,8 0 0-16,0-16 8 16,4-6 0-16</inkml:trace>
  <inkml:trace contextRef="#ctx0" brushRef="#br2" timeOffset="-198920.48">6304 12433 53 0,'0'35'26'0,"4"-35"-35"0,-4 0 49 15,0-7-41-15,0-5 1 0,0-1-1 16,0-6 0-1,0-3 0-15,0-6 0 0,0-3 0 16,0 3 1-16,0 9-2 16,3 3 1-16,4 4-3 15,11 2 1-15,-4 4-7 16,7 6 1-16,14 0-4 16,4-3 1-16</inkml:trace>
  <inkml:trace contextRef="#ctx0" brushRef="#br2" timeOffset="-198263.28">6833 12270 26 0,'11'3'13'16,"-8"-9"-2"-16,-3 3 20 0,-3-4-27 15,-8 1 0-15,-3 3 2 16,-7 0 0-16,-4 3-8 16,-3 6 0-16,7 7 3 15,-7 6 1-15,10 2-7 0,4-2 1 16,0 3-7-16,7-3 1 15,7-3-3-15,7-4 1 16,7-9 4-16,7-3 0 16,4 0 3-16,3-6 1 15,0-3 3-15,1-4 1 16,-12 4 2-16,4-1 0 16,-10 7 0-16,-1 3 1 15,1 7 0-15,0 5 1 16,-4-3 3-16,3 4 1 0,-6 6 0 15,6 0 0-15,-6-1-2 16,-1 1 1-16,1 0-3 31,0-3 1-15,-1 3-3-16,-3-7 0 0,0-2-3 0,4-4 0 0,-4-6 0 16,0 0 0-16,7-6 0 15,0-1 1-15,3-2-1 16,1-7 1-16,3 1 1 15,-3-1 1-15,3 3-3 16,0 1 1-16,-4 2-2 16,1 4 0-16,0 0 0 15,3 0 0-15,-4-1 0 16,8 4 0-16,-4-3 1 16,4-4 1-16,-4-2 1 0,3-1 0 15,1-2 0-15,3 2 1 16,-3 4-1-1,3 2 1-15,-3 7-1 0,-1 7 1 16,8-1 1-16,-7 3 0 16,3 4 0-16,0-7 1 15,0 0-2-15,-3 1 1 16,3 2-1-16,-7 4 1 16,-3 6-5-16,3-1 1 15,0-2-6-15,3-3 0 16,12-4-7-16,-8-18 1 15</inkml:trace>
  <inkml:trace contextRef="#ctx0" brushRef="#br2" timeOffset="-197869.42">8721 11555 46 0,'-11'75'23'0,"1"19"-29"0,10-65 40 16,0 14-34-16,7 14 0 16,0 12-1-16,3-9 0 15,-3-7-2-15,0-16 1 16,-3-18-8-16,-8-22 1 15,1-16-3-15,-4-18 0 16</inkml:trace>
  <inkml:trace contextRef="#ctx0" brushRef="#br2" timeOffset="-197483.82">8460 11721 21 0,'-22'19'10'0,"22"28"3"0,8-34 15 0,6 2-23 15,7 4 0-15,3 6 3 16,8 0 1-1,11 0-11-15,13 0 1 0,11-6 6 16,7-6 1-16,-3-7-3 16,-4-3 0-16,-7-9-3 15,-14-3 1-15,-4 2-2 16,-7-2 1-16,-7 3-1 16,-3-4 1-16,-7 1-1 15,-8-13 1-15,-6 12-1 16,-8 1 0-16,-6 0 0 0,-1 5 1 15,-3-2-2 1,-14 12 1-16,0 10-2 0,-4 6 1 31,4 13-2-31,3 5 0 0,7 4-1 16,8-3 0-16,10-6 1 0,3-7 1 16,15-9 1-16,10-10 1 15,-7-12 2-15,4-19 0 16,0-6-1-16,-11-7 1 15,0 1-9-15,-4-4 0 16,1-9-2-16,-4 0 1 0</inkml:trace>
  <inkml:trace contextRef="#ctx0" brushRef="#br2" timeOffset="-197033.32">9437 12141 53 0,'0'66'26'0,"7"16"-36"15,-7-60 57-15,-4-3-46 0,1 3 1 16,-1 3-2-16,-3-7 0 16,0-8-1-16,0-7 0 15,0-16 1-15,4-21 1 16,-1-13-3-16,-3-13 1 16,-4-12-2-16,4-3 0 15,0 6 0-15,4 3 0 16,-1 3 0-16,8 7 0 15,10 12 1-15,11 13 0 16,17 6 4-16,4 9 1 16,-7 13 1-16,-1 12 0 0,-6 10-1 15,-7-3 0-15,-11 2-3 16,-7 8 1-16,-11 2-6 16,-10-3 1-16,-14-6-11 15,0-16 0-15</inkml:trace>
  <inkml:trace contextRef="#ctx0" brushRef="#br2" timeOffset="-196416.87">11282 11241 51 0,'-4'47'25'0,"-10"16"-29"16,7-44 41-16,-3 6-36 15,-5 19 1-15,-2 12 0 16,-1 20 1-16,1 8-5 15,2 1 1-15,5-3-1 16,3-20 1-16,0-12-7 16,0-24 0-16,0-11-4 0,-4-15 1 15,-3-12 0-15,-7-7 1 16,-7-3 1-16,-4 0 1 16,0 0 2-16,4 0 0 15</inkml:trace>
  <inkml:trace contextRef="#ctx0" brushRef="#br2" timeOffset="-196113.64">10936 11844 33 0,'46'15'16'0,"39"26"-12"0,-54-25 34 15,12-1-35-15,-1 1 1 0,4-3 0 16,-4-10 0-16,1-3-7 16,-5-7 1-16,-6-5 3 15,0-7 1-15,-11-3-3 16,-7 6 0-16,-7 4 1 15,-7-1 0-15,-7 4-1 16,-7 3 1-16,0 6-2 16,-4 0 0-16,1 9-3 15,3 7 0-15,3 9-3 16,4 6 1-16,3 4 1 16,1-1 0-1,28-6 4 1,10-12 0-16,4-13-1 15,-8-9 1-15,-6-10-4 16,-4-18 1-16</inkml:trace>
  <inkml:trace contextRef="#ctx0" brushRef="#br2" timeOffset="-195410.7">12841 11975 35 0,'-7'7'17'0,"-28"-26"-14"0,24 12 31 0,-6 1-32 15,-8 0 0-15,0 0 2 16,-3-4 0-16,0 4-5 16,-4 3 1-16,7 6 2 15,4 6 1-15,3 7-2 16,4-3 0-16,4 5-3 15,6 4 1-15,8 0-3 16,6 3 1-16,8-3 0 16,3 3 1-16,11-6 2 0,10-9 0 15,1-10 2-15,-5-10 0 16,-2-5 1-16,-8-4 0 16,-10 3-2-16,-4-3 1 15,-7 4-6-15,-7 2 0 16,-4 7-3-16,-6 6 1 15,-1 6-1-15,-3 10 0 16,-4 15 3-16,1 4 0 16,3 15 5-16,6 3 1 15,5 10 4 1,3-1 0-16,3 4 1 0,1 0 1 16,-4 0-2-16,-7-16 1 0,-7-6-3 15,-4-6 0-15,1-10-3 16,-5-9 1-16,-2-7-1 15,-1-15 1-15,0-16-2 16,1-6 0-16,-1-3 0 16,0-6 1-16,8-7-2 15,2 6 1-15,8 7-4 16,4 3 1-16,10 0-5 16,7 6 0-16,11 0-7 15,10-6 0-15</inkml:trace>
  <inkml:trace contextRef="#ctx0" brushRef="#br2" timeOffset="-195109.43">12982 12220 46 0,'7'0'23'0,"-14"-25"-28"0,11 9 39 16,-4-6-34-16,0 0 0 15,3 0-1-15,-3 0 1 0,0 0 0 16,4 0 1 0,-1 4-2-16,4 2 1 0,8 3-2 15,2 10 1-15,8-3-5 16,10 0 0-16,4 3-5 15,0 3 1-15,0 0-2 16,-4 0 1-16</inkml:trace>
  <inkml:trace contextRef="#ctx0" brushRef="#br2" timeOffset="-194885.41">13406 12010 19 0,'3'-3'9'0,"1"3"-2"0,-4 0 16 0,0 0-18 15,0-4 1-15,-7 4 2 16,-4 0 1-16,-7 4-12 15,-3 2 1-15,0-3 7 16,0 6 1-16,0 1-5 16,3 5 1-16,4 7-4 15,0 0 0-15,7 0-1 0,0-3 0 16,7-3 0-16,7-4 0 16,7-2 1-16,4-10 0 15,-1 0-3-15,1-3 1 16,-1-7-5-16,1-9 0 15</inkml:trace>
  <inkml:trace contextRef="#ctx0" brushRef="#br2" timeOffset="-194659.55">13494 12116 23 0,'3'19'11'0,"1"6"-5"0,-1-15 14 16,1-4-21-16,-1 3 1 0,1 4 0 15,3 3 0-15,-7-4 0 16,4-6 1-16,-1 1 1 16,-3-4 0-16,4-6 1 15,-1-4 0-15,4 1 0 16,0-13 0-16,0 4-3 16,0-4 0-16,0 0-10 15,4-6 1-15</inkml:trace>
  <inkml:trace contextRef="#ctx0" brushRef="#br2" timeOffset="-194284.15">13716 12170 34 0,'4'31'17'0,"-4"-18"-18"0,0-13 25 15,0 0-24-15,0 0 1 16,3-10-1-16,4 1 1 16,-3-7-4-16,-1 4 1 15,4-4-1-15,0 0 1 16,0-3-2-16,0 4 1 16,4-4-1-16,0 3 1 15,-1 4 1-15,1 2 0 0,-1 4 0 16,1 6 1-16,-4 9 0 15,0 7 1-15,0 3 0 16,0 6 1-16,4-3 0 16,-1-6 0-16,4-1 1 15,1-2 1-15,6-4-1 16,-4-3 0-16,-3-2-4 16,1-1 1-16,-1 0-6 15,0-9 1-15</inkml:trace>
  <inkml:trace contextRef="#ctx0" brushRef="#br2" timeOffset="-193881.23">14351 11596 35 0,'0'44'17'0,"-7"-16"-16"0,7-12 32 16,-4 6-33-16,1 6 1 16,3 3 2-16,0 7 0 15,3 3-3-15,1 2 1 16,3 4 1-16,0-6 1 16,-3-6-2-16,-1-7 0 15,-3-9-1-15,-3-10 1 0,-4-12-2 16,-4-6 1-16,-10-4-1 15,-7-3 0-15,-8 1 0 16,1-1 1-16,3 10 0 16,8 6 1-16,-1 3-1 15,7 9 1-15,4 7 0 16,7 9 1-16,4 4-1 16,6-4 0-16,11-6-3 15,14-6 0-15,8-7-6 16,6 1 1-16,7-23-7 15,1 0 1-15</inkml:trace>
  <inkml:trace contextRef="#ctx0" brushRef="#br2" timeOffset="-193449.88">15254 11831 43 0,'-7'38'21'0,"0"24"-20"0,7-46 37 0,0 3-37 0,0 6 1 0,0 3-1 16,0 0 1-16,0-6-6 16,0-6 0-16,4-10-9 15,3-15 0-15</inkml:trace>
  <inkml:trace contextRef="#ctx0" brushRef="#br2" timeOffset="-193319.95">15138 11593 29 0,'7'6'14'0,"17"25"-4"0,-16-24 13 16,2 5-30-16,8 7 0 15,10 6-12-15,7 3 1 16</inkml:trace>
  <inkml:trace contextRef="#ctx0" brushRef="#br2" timeOffset="-193054.05">15445 12025 21 0,'0'7'10'0,"14"-17"-13"0,-7 7 11 0,0-3-15 16,0-4 1-16,3-2-3 16,1-1 0-16,0-2 13 15,-1 5 1-15,-3 1-7 16,4-1 1-16,-1 4 6 15,5 6 0 1,9 16 4 0,1 6 1-16,0 0-2 15,-1 3 1-15,-10 3-5 16,1-3 0-16,2-6-10 16,1-3 1-16</inkml:trace>
  <inkml:trace contextRef="#ctx0" brushRef="#br2" timeOffset="-192649.2">16351 11803 30 0,'-7'37'15'0,"14"1"-10"0,-7-32 22 0,0 4-25 0,0-4 0 0,0-6 2 0,0-6 0 0,-3-7-5 16,-1-6 1-16,1-12 4 15,-1-10 1-15,-3-12-2 16,0-7 1-16,0-9-2 15,3 0 1-15,1 7-1 16,3 2 0-16,-4 4-1 16,4 5 0-16,4 14-1 15,7 12 0-15,3 15-2 32,0 17 0-32,0 2-3 15,-4 10 0-15,-6 9-9 0,-8 0 1 0,-3-3-1 16,-7 0 0-16</inkml:trace>
  <inkml:trace contextRef="#ctx0" brushRef="#br2" timeOffset="-192461.54">16164 11659 33 0,'-7'15'16'0,"14"1"-7"0,0-13 30 0,4 3-35 0,3 1 1 16,4-1 1-16,-1 0 1 15,-3 0-10-15,8 1 0 16,2-4 5-16,5 0 1 0,-5 0-7 15,-3-3 0-15,-7-6-8 16,-3-4 0-16,-4-5-3 16,-3-4 0-16</inkml:trace>
  <inkml:trace contextRef="#ctx0" brushRef="#br2" timeOffset="-192195.41">16630 11198 33 0,'7'28'16'0,"-7"19"-13"0,0-38 27 0,-4 10-30 0,1 9 1 0,3 10 0 0,0 12 1 0,3 3-3 16,1 7 1-16,0 3 0 15,-1-7 0-15,-3-12-6 0,0-13 0 16,-3-6-5-16,-1-12 0 16</inkml:trace>
  <inkml:trace contextRef="#ctx0" brushRef="#br2" timeOffset="-192054.3">16355 11608 34 0,'3'29'17'0,"18"-4"-10"16,-10-25 28-16,7 0-35 0,10-7 1 0,4-11-9 16,10-11 1-16,7-5-1 15,-6 2 0-15</inkml:trace>
  <inkml:trace contextRef="#ctx0" brushRef="#br2" timeOffset="-186628.44">17928 5644 23 0,'0'22'11'0,"11"6"-3"0,-8-25 11 15,1 7-15-15,-4 12 1 0,0 3 2 16,0 9 1-16,0 13-10 16,3 13 0-16,-3 21 6 15,-3 10 0-15,3 10-2 16,0 12 0-16,-4 6-1 16,1-13 0-16,-8-2-1 15,8-23 1-15,-1-12-5 16,1-15 1-16,3-10-9 15,3-22 1-15</inkml:trace>
  <inkml:trace contextRef="#ctx0" brushRef="#br2" timeOffset="-185096.72">17971 5522 22 0,'7'12'11'0,"7"-2"-1"0,-7-10 8 0,3 6-16 15,1 7 0-15,7 5 2 16,3 4 1-16,0 3-5 16,0-12 0-16,7 3 4 15,8-1 0-15,9-2-1 16,12-7 0-16,-4 7-1 16,17-4 0-16,11 7-1 15,15-1 0-15,6 7-1 16,-3-6 0-16,10 0 0 15,4-4 1-15,3-2 0 0,-6-4 0 16,3 0-1-16,10-6 1 16,4 0-1-16,4-3 1 15,-8-3-1-15,15 3 0 16,6-4-1-16,-10-2 1 31,113-4 0-31,-35 4 0 16,-14-7 1-16,3 1 0 15,-28 2-1-15,3 4 0 16,-3-1 0-16,-7 1 1 16,-8 3 0-16,-6 6 0 0,7 3-1 15,-11-3 0-15,-3 0 1 16,-1 3 0-16,4-3 0 16,-10 0 0-16,-4-3-1 15,0 0 1-15,0-10-1 16,0 4 0-16,-24-4 0 15,-8 4 0-15,-3-1-1 16,-11 10 1-16,-3-6 0 16,-8 3 0-16,-3 0-1 15,-7-3 1-15,-7-1-1 16,-7 1 1-16,-7 3-1 16,-11 3 1-16,1 3 0 15,-5 3 0-15,1 7 0 16,-4 9 0-16,-3-10 0 15,-7 7 0-15,-4 9 0 16,-4 1 0-16,-6 8-1 0,-4 4 1 16,-4 15-1-16,-6-9 0 15,-1 13 0-15,4 0 0 16,0-7 0-16,0 3 1 16,0 1-1-16,3 2 0 15,1 1 1-15,-1-4 0 16,1-2 0-16,3-10 0 15,0-1 0-15,0 1 0 16,0-3 0-16,0-3 0 16,0-4 0-16,-4-6 0 0,-3-2-1 15,0-1 1-15,-7-3 0 16,-4 3 0-16,-3 0-1 16,-3 0 1-16,-8-6 0 15,0 0 0-15,0-4-1 16,-6-2 1-16,-8-1-1 15,0-2 1 17,-4 2 0-32,1 4 0 0,-7 3-1 0,-8-4 1 0,-10 1 0 15,0-3 0-15,-7-4 0 16,3-3 0-16,-7 4-1 16,-10-1 1-16,-11 7 0 15,-6 3 0-15,13 3 0 16,-11 9 0-16,-6 3 0 15,-11-2 0-15,14-4 0 16,-7-3 1-16,-10-3 0 16,-12-6 0-16,15 3-1 0,-7-1 1 15,-14 4 0-15,0 0 0 16,3 3-1-16,-3 0 1 16,-14-3-1-16,14-9 0 15,0-10 1-15,-11-9 0 16,4-13-1-16,10-3 1 15,-17-3-1-15,0 0 1 16,3 0 0-16,-11 3 0 16,1 6-1-16,3 7 0 15,11 6-1-15,-11 3 0 0,11 0 0 16,14-4 0-16,7-2 0 16,0-3 0-16,3-1-1 15,1-2 1-15,10-1 1 16,7 4 1-16,-3-1-4 15,3-2 1-15,3-13-9 16,4-7 1-16,11-11-2 16,11-1 1-16</inkml:trace>
  <inkml:trace contextRef="#ctx0" brushRef="#br2" timeOffset="-174783.81">25633 16550 20 0,'-18'-25'10'0,"-28"-3"-7"0,43 22 11 0,-25-7-13 15,-8 1 0-15,-2-4 0 16,-8 0 1-16,-4-2-2 15,-6-1 0-15,10-3 2 16,-3 9 0-16,-8 1 0 16,-6-1 1-16,-4 1-1 15,3-1 1-15,-10 1-2 16,0 2 1-16,10 4-1 16,4 3 1-16,-7 3-2 15,0 0 0-15,0 0-1 16,0 0 1-16,4 0-1 15,-1 0 1-15,1 0-2 0,13 3 1 16,5 0 1-16,-1 0 0 16,-4 0 0-16,1 4 0 15,-7-1-1-15,6-6 0 16,1 0 0-16,3 3 1 16,0 3-3-16,4 0 0 15,-1 4 0-15,5 6 0 16,2 2 1-16,5 4 1 15,6-3-1-15,4 3 1 16,3 9 1-16,4 7 0 0,3-3 0 16,4 2 1-16,4 4 0 15,3 6 0-15,-4 0 0 16,4-12 1-16,7 2 0 16,-3 4 0-16,3-3-1 15,0-4 1-15,3-3-1 16,5 1 0-16,6 2-1 15,0 1 1-15,7-4-1 16,7 0 0-16,11-2 2 16,7-1 0-16,4-3 1 15,-8-3 0-15,11 0 0 16,7-3 0-16,0-4 0 16,4-2 1-16,6-4-3 15,1-6 1-15,-11-3-2 16,0-3 1-16,7-3-1 15,-3 0 0-15,-4-4 0 0,0 4 1 16,3 0-1-16,1 0 0 16,-4-4 0-16,-4-2 1 15,8-1-1-15,-4 1 0 16,-4-1 0-16,4-3 1 16,0 1-1-16,-3 2 0 15,-4 1 0-15,-4 2 0 16,-10-2-1-16,-7-4 1 15,-4-3-1-15,-3-6 1 16,-4-3-1-16,0-4 1 0,-6 4-1 16,-8-6 1-16,-4-7 0 15,-6-3 0-15,-4-3-1 16,-7 3 0-16,0 10-5 16,0-1 0-16,-11 13-5 15,-10 6 0-15</inkml:trace>
  <inkml:trace contextRef="#ctx0" brushRef="#br2" timeOffset="-171825.11">24183 17764 30 0,'3'0'15'0,"1"-9"-5"16,0 2 16-16,-1-2-24 15,1 3 0-15,-1 2 1 0,-3 4 1 16,0 7-4-16,0-1 1 16,0 10 2-16,-3 15 0 15,-4 7-1-15,-1 6 1 16,-2 9-2-16,3-3 1 15,3 0-2-15,1-3 0 16,-1-12-3-16,4-4 0 16,7-12-10-16,0-7 1 15,4-15-1-15,3-6 0 16</inkml:trace>
  <inkml:trace contextRef="#ctx0" brushRef="#br2" timeOffset="-171341.23">24539 17792 27 0,'4'13'13'0,"-1"-13"-16"0,1-7 23 15,-4 1-20-15,0-3 0 16,0-10 2-16,0-12 1 16,-4-4-3-16,1-3 1 15,-1-5 0-15,1-1 1 16,-1 9 0-16,1 4 1 16,-1 6-2-16,4 6 1 15,0 6-1-15,4 4 0 0,3 6 0 16,-4 0 0-16,1 6-2 15,-1 0 1-15,4 3-8 16,-7 7 1-16,0-1-3 16,-7 4 0-16</inkml:trace>
  <inkml:trace contextRef="#ctx0" brushRef="#br2" timeOffset="-171164.68">24338 17613 30 0,'7'4'15'0,"28"-4"-8"16,-20 0 26-16,-1 3-31 16,7 0 1-16,4 0-1 15,-4 0 0-15,-4 0-5 16,-3 0 1-16,1 0-4 0,-1 1 0 16,0-8-6-16,-4 1 1 15</inkml:trace>
  <inkml:trace contextRef="#ctx0" brushRef="#br2" timeOffset="-170893.07">24761 17438 27 0,'-3'12'13'0,"-8"17"-8"0,8-20 19 0,-4 7-25 15,3 6 1-15,1 6 0 16,-1 9 1-16,1 1-1 16,3-10 0-16,0-6-3 15,0-6 1-15,0 0-6 16,0-7 0-16</inkml:trace>
  <inkml:trace contextRef="#ctx0" brushRef="#br2" timeOffset="-170714.1">24571 17510 23 0,'7'19'11'0,"7"3"1"16,-3-16 14-16,-1 3-24 0,4-2 0 15,4 2-1-15,7-6 1 16,-1 0-7-16,5 0 0 16,-1-3-4-16,0-3 1 15</inkml:trace>
  <inkml:trace contextRef="#ctx0" brushRef="#br2" timeOffset="-170449.05">25083 17413 29 0,'-8'28'14'0,"-16"10"-8"16,13-26 21-16,-6 10-25 16,-8 6 1-16,-7 16 0 15,-10 0 1-15,3 9-5 16,-3 4 0-16,-4-4 3 15,0 4 0-15,4 2-4 16,6-9 1-16,8-9-10 16,7-3 1-16,3-13-2 15,11-13 1-15</inkml:trace>
  <inkml:trace contextRef="#ctx0" brushRef="#br2" timeOffset="-169723.46">24945 17965 42 0,'11'9'21'0,"-22"-6"-29"0,7-3 43 15,-3 3-35-15,-3 0 0 0,-4-3 0 16,-4-3 0-16,0 3-1 16,1 0 1-16,-1 0 0 15,4 3 0-15,0-3-2 16,3 0 0-16,1-3 0 16,3 3 1-16,3 3 0 15,4 4 0-15,7-1 0 16,0 7 1-16,4-1 0 15,-1 4 0-15,-3-1 0 16,1 1 0-16,-5 0-1 16,1-1 0-16,-4 1 0 15,-4 0 0-15,-3-4 0 16,0-2 0-16,0-1 0 16,-4-3 0-16,1-2-1 15,-1 2 1-15,1-3-1 16,-1 0 0-16,4-3 0 0,0 3 1 15,3 0 0-15,4 1 0 16,4-4 2-16,6 0 0 16,5-4 3-16,6-2 0 15,7-10 0-15,4 4 1 16,-1-1 0-16,1 1 0 16,-4-4-2-16,4-3 0 15,-11 1-1-15,0-1 0 16,-3 3-2-16,-4 0 0 15,-3 10-1-15,-4 0 1 16,-7-4-1-16,-4 10 1 0,-3-3-1 16,-3-3 0-16,-4 9 1 15,-1 3 0-15,1 4-1 16,4 5 1-16,-1 1 0 16,4 3 1-16,4 3-1 15,3-3 1-15,3 0-1 16,4-1 1-16,4-5-3 15,3-1 0-15,4-2-7 16,-4-7 0-16,3-6-3 16,4-10 0-16</inkml:trace>
  <inkml:trace contextRef="#ctx0" brushRef="#br2" timeOffset="-169454.72">25287 17968 28 0,'-3'19'14'0,"-15"-19"-18"0,7-4 23 16,1 1-18-16,-1 3 1 15,-6 0 3-15,-1 7 1 16,4 2-6-16,-4 0 1 16,4 10 3-16,3 3 1 15,4 3-1-15,0 0 0 16,7 4-2-16,4-8 1 15,10-2-3-15,4-6 1 0,6-4-6 16,1-2 0-16,0-7-7 16,-1 0 0-16</inkml:trace>
  <inkml:trace contextRef="#ctx0" brushRef="#br2" timeOffset="-166466.39">2103 13455 33 0,'0'44'16'0,"3"-28"-11"0,-3-16 16 0,-3 16-18 15,3 2 0-15,0 11 2 16,-7 8 0-16,7 20-6 15,0 9 1-15,0 3 4 16,0 0 0-16,0-7-2 16,0-8 0-16,7-4-1 15,-7-16 1-15,0-9-2 16,0-9 1-16,0-7-1 16,-7-12 1-16,3-9-2 15,-14 2 1-15,1-5-3 16,3-4 1-16,-4 0-1 15,-3 0 0-15,3 4 0 16,-10 5 1-16,3 4 0 16,1 12 0-16,-8 4 1 15,11 2 1-15,-1-3 0 0,12 7 0 16,-1 6 1-16,4 3 1 16,14 0-1-16,-3 0 1 15,6 0 1-15,8-3 1 16,3-3-2-16,7-3 1 15,-6-4-3-15,6-2 0 16,11-4-4-16,-4-6 0 16,11-6-9-16,-7-10 0 15</inkml:trace>
  <inkml:trace contextRef="#ctx0" brushRef="#br2" timeOffset="-166179.33">2593 13916 36 0,'-11'7'18'0,"11"2"-17"0,-10-6 25 0,-1 7-26 15,4 5 1-15,-3 7 0 16,-8 0 0-16,-3 6-2 16,-7 10 0-16,3-4 0 15,7 4 0-15,-3-7-7 16,10-9 0-16,1-12-2 16,-1-13 0-16</inkml:trace>
  <inkml:trace contextRef="#ctx0" brushRef="#br2" timeOffset="-165968.21">2364 13904 34 0,'21'15'17'0,"11"42"-13"0,-25-41 31 16,3 2-30-16,1-2 0 0,-1 6 0 15,1 0 1-15,7 3-9 16,-11-3 0-16,3 3 3 15,1-6 1-15,3 0-8 16,0-7 0-16,-3-2-7 16,3-10 0-16</inkml:trace>
  <inkml:trace contextRef="#ctx0" brushRef="#br2" timeOffset="-165595.37">3080 13600 40 0,'10'28'20'0,"-6"-6"-18"0,-8-16 32 15,-3 7-32-15,4 9 0 16,-8 15 1-16,-17 7 1 16,-11 12-5-16,-10 7 1 15,-15 12 2-15,-10 20 0 16,11 2-1-16,-4 6 1 16,-7-6-2-16,7-9 1 15,-4-9-2-15,11-14 1 0,0 1-1 16,11-9 1-1,6-7-4-15,8-9 1 0,14-4-7 16,0-5 1-16,10-4-5 16,22-19 0-16</inkml:trace>
  <inkml:trace contextRef="#ctx0" brushRef="#br2" timeOffset="-165098.22">2723 14387 26 0,'8'12'13'0,"2"-2"-6"15,-6-7 18-15,-4 3-23 0,0 7 1 16,-4 5 1-16,4 7 1 15,-10 4-4-15,-1-4 0 16,0 9 4-16,4 4 1 16,-3 0-2-16,3-1 1 15,3 1-2-15,4-4 0 16,0-5-2-16,0-4 1 16,0-7-2-16,0-5 0 0,0-4 0 15,-7-6 0 1,4-6-1-16,-5-3 1 0,-2-3-2 15,-11-4 1-15,0 4-2 16,3-1 1-16,-3 7-1 16,0 6 1-16,-4 4-1 15,0 5 1-15,8 7 1 16,-5 6 0-16,12 3 2 16,-1 0 0-16,4 1 0 15,14-1 1-15,4 0 0 16,10-3 0-16,-3-6-2 15,13-6 0-15,-2-7-3 16,13-9 0-16,-10-10-11 16,14-9 1-16</inkml:trace>
  <inkml:trace contextRef="#ctx0" brushRef="#br2" timeOffset="-164827.45">3041 14274 31 0,'7'22'15'0,"-7"3"-12"0,0-16 16 15,0 10-18-15,-7 3 1 16,-4 6 3-16,1 10 0 16,-1 3-5-16,-6 3 1 15,6 9 3-15,4 6 1 0,3 1-1 16,4 3 0-16,0-16-4 15,-7-10 1-15,7-8-7 16,0-17 1-16,0-9-6 16,0-12 0-16,-3-7-2 15,-8-12 0-15</inkml:trace>
  <inkml:trace contextRef="#ctx0" brushRef="#br2" timeOffset="-164676.85">2780 14628 34 0,'0'10'17'0,"10"11"-15"15,-6-11 35-15,14-1-31 16,-8-2 1-16,18-1 2 16,4-6 1-16,11-6-14 15,2-4 0-15,5 1 2 16,3-4 1-16,-4-6-14 16,-10 1 1-16</inkml:trace>
  <inkml:trace contextRef="#ctx0" brushRef="#br2" timeOffset="-164039.84">3658 14054 46 0,'-7'0'23'0,"14"7"-18"0,-3-7 33 0,3 3-36 0,3-3 1 0,1 3 0 0,7-3 0 16,10 0-6-16,-3 3 1 0,13-3-2 16,8-3 1-16,-10 3-12 15,9-10 0-15</inkml:trace>
  <inkml:trace contextRef="#ctx0" brushRef="#br2" timeOffset="-163871.03">3637 14349 63 0,'21'28'31'0,"29"-21"-38"16,-22-7 54-16,7-7-48 16,25 1 0-16,7-7-12 15,-7 1 1-15,0-1 2 16,-14 7 0-16</inkml:trace>
  <inkml:trace contextRef="#ctx0" brushRef="#br2" timeOffset="-158659.5">4872 13590 28 0,'-7'13'14'0,"3"2"-3"0,4-11 15 16,-7 5-22-16,4 3 0 15,-1 4 3-15,-3 16 0 16,0 15-9-16,0 9 1 16,-4 10 5-16,1 15 0 15,6 20-2-15,-6 12 0 16,3-4-2-16,-4 1 1 16,4-16-1-16,4-9 1 15,3-13 0-15,-8-9 0 16,8-16 0-16,0-3 0 0,-3-13-1 15,3-3 1 1,-7-6-1-16,3-6 0 0,4-10-2 16,-7 0 1-16,7-9-2 15,-3-3 0-15,3-3-1 16,-4-4 0-16,1 4-9 16,3-1 1-16,0 1-1 15,7 3 0-15</inkml:trace>
  <inkml:trace contextRef="#ctx0" brushRef="#br2" timeOffset="-156490.6">5782 14183 34 0,'-3'12'17'0,"3"-40"-10"16,0 12 17-16,0 1-24 15,0 2 0-15,0-40 2 16,-8-10 1-16,5-12-3 0,-8 0 0 16,11-1 3-16,0 14 0 15,0 2 0-15,11 7 0 16,0 9 0-16,-1 6 0 16,-3 10-1-16,4 9 1 15,3 7-2-15,3 5 1 16,-6 11-7-16,0 8 1 15,-4 1-10-15,-7 6 0 16</inkml:trace>
  <inkml:trace contextRef="#ctx0" brushRef="#br2" timeOffset="-156313.28">5574 13948 38 0,'-11'34'19'0,"29"-18"-11"0,-11-10 24 0,4-3-29 15,-1-3 0-15,8 0 1 16,7-9 1-16,3-1-8 16,3-2 0-16,-6-1-6 15,7 1 1-15,-7-4-6 16,-1 0 1-16</inkml:trace>
  <inkml:trace contextRef="#ctx0" brushRef="#br2" timeOffset="-156073.62">6149 13546 30 0,'-7'32'15'0,"-7"21"-9"0,7-37 21 31,-4 53-23-31,1 0 0 16,6-10 0-16,-3-9 0 16,3-12-12-16,4-10 1 15,0-12-2-15,0-16 0 0</inkml:trace>
  <inkml:trace contextRef="#ctx0" brushRef="#br2" timeOffset="-155894.39">5877 13778 37 0,'21'29'18'0,"-6"-14"-15"16,-1-12 28-16,-4 4-27 15,11-4 0-15,8-3 0 16,-5 0 1-16,12-7-10 16,6 4 0-16,4-6-4 15,0-4 0-15,0-9-4 16,-8-3 0-16</inkml:trace>
  <inkml:trace contextRef="#ctx0" brushRef="#br2" timeOffset="-155625.03">6710 13421 19 0,'25'9'9'0,"-15"-2"0"0,-10-4 12 16,-10 6-17-16,-8 4 1 15,-7 2 3-15,-14 14 1 16,-6 5-10-16,-8 26 1 16,3 12 7-16,-10 22 0 15,-7-3-2-15,7 9 1 16,0 13-3-16,4-3 1 16,3-10-3-16,4-12 1 0,6-10-3 15,4-12 1-15,8-13-6 16,9-9 1-16,8-12-10 15,11-10 1-15</inkml:trace>
  <inkml:trace contextRef="#ctx0" brushRef="#br2" timeOffset="-154921.55">6555 14280 30 0,'0'9'15'0,"-36"-2"-6"0,26-1 14 16,-4 3-22-16,-15 4 1 16,8 3-1-16,-7 2 1 15,-4-2-3-15,1 3 1 16,2 0 1-16,5 0 1 15,10-4-2-15,-4-2 1 16,14-4-1-16,4 1 1 16,11-4-1-16,3 3 1 15,4 1-1-15,10 2 1 16,-10 1-1-16,3 2 1 16,0 1 0-16,-11 0 0 15,-6-4-2-15,-8 4 1 16,-6 0-1-16,3-1 0 0,-4 1-2 15,-3 0 1-15,-4 3-3 16,1-7 1-16,3 1 1 16,0-1 0-16,3 1 1 15,8-7 0-15,3 3 3 16,0-2 0-16,10-4 4 16,4-3 1-16,4-3 1 15,7-4 1-15,6-2-2 16,19-7 0-16,-12-6-2 15,5 7 1-15,-1-4-4 16,4-3 1-16,-11-6-2 16,1-7 0-16,-12 4-1 15,1 3 0-15,-4-1-2 0,-14 4 0 16,0 0-2-16,-7 10 1 16,-7 8-2-16,-7 7 1 15,0 3 0-15,-7 10 1 16,3 9 2-16,8 9 0 15,-8-2 2-15,7 2 1 16,4 3 1-16,4 4 1 16,3-7-1-16,7-2 1 15,3-4-1-15,12-10 0 16,-5-2-5-16,15-10 0 16,0-3-9-16,-4-22 1 0</inkml:trace>
  <inkml:trace contextRef="#ctx0" brushRef="#br2" timeOffset="-154635.08">7250 14330 25 0,'0'-9'12'0,"-18"12"-10"15,4-6 12-15,0 6-9 16,-7 6 0-16,-8 10 5 15,1 0 0-15,-4 6-11 16,4 3 1-16,0 7 8 16,7 2 1-16,7-5-2 15,7-1 1-15,7 4-3 0,7 2 0 16,14-12-2-16,4-3 1 16,6-6-5-16,5-10 1 15,2-3-14 1,1-12 1-16,-11-7-4 0,-6 10 0 15</inkml:trace>
  <inkml:trace contextRef="#ctx0" brushRef="#br2" timeOffset="-153644.98">9151 14443 48 0,'0'6'24'0,"-3"-9"-15"0,-1 3 24 0,4 0-32 0,-11 7 1 0,-6 5 0 16,-11 7 0-16,-4 3-3 0,-3 3 0 15,-1-3 2-15,-3 0 0 16,11 6-1-16,0-3 0 15,7 0-2-15,10-3 1 16,8 0-2-16,6-3 1 16,11-7 0-16,4-5 1 15,7-4-1-15,-1-9 1 16,1-1-2-16,0-5 1 16,-4-1-2-16,-3 1 1 15,-4-1-4-15,0 4 1 16,-4 2-1-16,-3 4 0 15,1 0 2-15,-1 0 1 0,0 3 2 16,-4-3 1-16,1 6 2 16,3 0 0-1,3 10 1-15,4 2 1 16,1 4-1-16,2-3 1 0,1 0-2 16,3 2 1-16,-10-2-6 15,3-6 0-15,0-7-5 16,0-10 1-16</inkml:trace>
  <inkml:trace contextRef="#ctx0" brushRef="#br2" timeOffset="-153256.55">9585 13728 30 0,'0'-12'15'0,"-4"12"-10"0,4 6 25 0,-3 10-27 16,-4 12 0-1,-4 6 1-15,-3 20 1 0,-3 11-6 16,-1 26 1-16,4 16 3 16,0 6 0-16,0 0-1 15,7-16 0 1,-1-15-2-16,5-20 0 16,-1-15-4-1,8-19 0-15,3-12-8 16,7-19 1 31,4-13-2-47,-1-18 0 0</inkml:trace>
  <inkml:trace contextRef="#ctx0" brushRef="#br2" timeOffset="-153074.81">9627 13615 31 0,'14'10'15'0,"1"27"-7"15,-12-15 27-15,-3 19-33 0,0 6 0 16,-3 19 0-16,-8 9 1 15,4 19-4-15,0 10 1 16,0 9 1-16,0-10 0 16,0-9-5-16,3-19 0 31</inkml:trace>
  <inkml:trace contextRef="#ctx0" brushRef="#br2" timeOffset="-151915.42">11158 13449 49 0,'0'13'24'0,"-14"18"-20"16,11-25 29-16,-8 13-34 15,-3 9 1-15,-4 13 1 16,-3 22 1-16,-3 25-2 15,-1 6 0-15,0 15 0 16,4 14 1-16,0 2 0 16,3-9 0-16,4-19-4 0,0-18 1 15,3-20-3-15,8-12 0 16,10-12-7 15,11-23 1-31,-1-15-3 16,4-16 0-16</inkml:trace>
  <inkml:trace contextRef="#ctx0" brushRef="#br2" timeOffset="-151714.85">10696 14227 49 0,'21'34'24'0,"36"7"-27"0,-36-28 50 0,18 2-45 16,10 1 0-16,18-4-2 15,7-8 1-15,-10-4-8 16,-4-7 0-16,-7 1-8 16,-7-3 1-16</inkml:trace>
  <inkml:trace contextRef="#ctx0" brushRef="#br2" timeOffset="-151531.3">11490 14556 58 0,'-7'25'29'0,"18"-12"-43"0,-8-7 50 16,-3-3-52-16,-3 3 1 16,-5-6-12-16,5 0 1 15</inkml:trace>
  <inkml:trace contextRef="#ctx0" brushRef="#br2" timeOffset="-141302.39">2660 9627 23 0,'0'12'11'0,"0"-6"-5"15,0-6 12-15,11-6-15 16,-1 0 0-16,1 0 1 16,6 2 0-16,-3 4-5 0,8-3 0 15,6 3 4-15,4 0 1 16,6 0-2-16,8 0 0 15,-3 0 0-15,-1 0 0 16,14-3 0-16,4-3 0 16,0 0-1-16,7-7 1 15,14-6-1-15,-6 0 0 16,9 1 1-16,8-4 0 16,0 6-2-16,14 0 0 15,3 7 1-15,4-1 0 16,3 4 1-16,8-3 0 0,-4-7-2 15,17 0 1-15,1 1 1 16,13-4 1-16,-2 0-2 16,2 3 1-16,8-2-1 15,-4-4 0-15,15 6 0 16,-12 0 0-16,1 1-1 16,10-1 1-16,-3 0-1 15,4 1 0-15,2-1 0 16,-2 3 0-16,6 1 0 15,-6 2 0-15,2 4 0 16,19-3 0-16,-15 2 0 16,8 1 1-16,13 0 0 15,-13-3 0-15,13 2-1 16,-3-2 1-16,0 6-1 16,14-4 1-16,-10-2-1 15,-4 3 1-15,14 3-1 16,-14-1 0-16,4 1 0 0,3-3 1 15,-11 0-1-15,4 3 0 16,-3 0 0-16,-11-1 1 16,0 8-1-16,7-1 0 15,-7-3 1-15,-4 0 0 16,0 3 0-16,-6-3 1 16,-12 0-1-16,1 3 1 15,3-6-1-15,-20-10 1 16,-1 4-1-16,-7-4 0 15,3 1-1-15,-13-4 0 16,-8 0 0-16,-3 7 1 0,-4 3-1 16,-6-4 1-16,-4 4-2 15,-8 0 1-15,-17 0 0 16,-7-4 0-16,0 4 0 16,-10 0 0-16,-8-1-1 15,-3 1 1-15,-7 3 0 16,-7 0 1-16,-8 3-1 15,-6-3 0-15,-4-1-1 16,-3 4 0-16,-4 0 0 16,0-3 1-16,-7 3-3 15,-4 0 1-15,-3-3-9 16,-3 0 1-16,-1-13-7 16,4 1 0-16</inkml:trace>
  <inkml:trace contextRef="#ctx0" brushRef="#br2" timeOffset="-139320.89">31831 10777 12 0,'25'-9'6'0,"3"-7"6"0,-21 10 6 16,4-7-16 0,-1-8 1-16,-3-1 0 0,-7-4 0 15,-3 1-3-15,-11 7 0 16,-11-4 2-16,-10 0 1 16,3 0-2-16,-7 3 1 15,-14 3-2-15,-10 4 0 16,-4 5-1-16,0 11 0 15,-7 5 1-15,10 13 0 16,4 19-2-16,-3 9 0 16,-1 16 1-16,4 31 0 15,7 19 0-15,7 6 1 0,8 7-2 16,9-4 0-16,8 4 2 16,11-16 0-16,3 6 0 15,10-3 1-15,8-6 0 16,13-1 1-16,5-15 0 15,2-25 1-15,1-9 0 16,10-7 0-16,18-15 0 16,14-10 0-16,15-9-1 15,-1-10 0-15,18-15-2 16,-8-16 1-16,1-12-1 16,-3-26 1-16,-8-18-1 15,-7-10 1-15,-21-25-1 16,-18-22 1-16,-17-3 0 15,-25-22 0-15,-21-6 0 16,-18 6 0-16,-11 3-1 0,-17-3 1 16,11 29-10-1,0 15 0-15,-4 28-2 16,14 35 1-16</inkml:trace>
  <inkml:trace contextRef="#ctx0" brushRef="#br2" timeOffset="-137669.71">32710 11091 23 0,'-11'3'11'0,"0"-15"-4"16,11 8 11-16,-3-2-17 15,-1 3 0-15,1 3 3 16,3 0 0-16,0 3-3 16,3-3 0-16,4-3 3 15,4 3 1-15,7 0 0 16,3 0 1-16,0-6-2 15,14 3 1-15,8-1-2 16,2 4 1-16,8-3-2 16,0 6 1-16,-7 4-3 15,-4-1 0-15,-3 0-1 0,-11 4 1 16,-10 2-2 0,-7 4 1-16,-11 3 0 0,-11 0 0 15,-3-1 0-15,-11 4 0 16,1-3 0-16,-1-3 1 15,-7 6 0-15,-3 3 1 16,-4 3-1-16,4 10 0 16,7-7-1-16,10 4 0 15,0-10-3-15,8 0 1 16,3-3-9-16,7-4 1 16,7-5-2-16,3 3 0 0</inkml:trace>
  <inkml:trace contextRef="#ctx0" brushRef="#br2" timeOffset="-137411.37">32844 11865 49 0,'3'13'24'0,"-3"-4"-32"16,0-5 51-16,0-1-44 16,0-3 0-16,0-10-25 15,-3 1 1-15,-1-4 25 16,4 13 0-16</inkml:trace>
  <inkml:trace contextRef="#ctx0" brushRef="#br2" timeOffset="-134188.71">2117 15738 31 0,'7'3'15'0,"-18"7"-5"0,11-10 15 0,0 0-22 16,0 0 0-16,0 0 2 15,-7 0 1-15,4 6-7 16,-4 7 0-16,-4 2 4 16,0 10 0-16,1 0-1 15,-1 10 0-15,4 6-2 16,-3 6 1-16,6 0-1 16,-3-3 0-16,0-4 0 15,3-8 1-15,4-7-1 16,0-6 1-16,0-7-1 15,0-6 1-15,-7-6-1 16,4-6 0-16,-8-3-1 0,4-4 1 16,-10 1-3-16,2 2 1 15,-6-2-1 1,4-1 0-16,-5 4-1 0,-6 9 1 31,7 19 1-31,3 6 0 16,8 3 2-16,10 3 0 15,0-2 2-15,7-1 1 16,7-3 0-16,11-6 1 16,-4-7-2-16,0-6 1 0,7-2-4 15,-3-4 0-15,3 0-12 16,4-7 0-16</inkml:trace>
  <inkml:trace contextRef="#ctx0" brushRef="#br2" timeOffset="-133853.68">2522 15986 34 0,'-10'16'17'0,"3"21"-15"0,3-24 19 0,-13-1-20 0,-1 13 1 16,-7 7 0-16,1 9 1 15,-12-1-4-15,8 10 0 16,-4 4 2-16,8 2 1 15,2 1-4-15,8-17 1 16,0-11-10-16,11-14 1 16</inkml:trace>
  <inkml:trace contextRef="#ctx0" brushRef="#br2" timeOffset="-133623.62">2184 15989 26 0,'3'13'13'0,"15"43"-3"0,-11-43 15 0,-4 9-21 16,5-1 0-16,2 5 1 15,-6-4 1-15,3-1-9 16,3-2 1-16,1-6 0 16,6-7 0-16,5-6-9 15,-5-6 0-15</inkml:trace>
  <inkml:trace contextRef="#ctx0" brushRef="#br2" timeOffset="-133256.87">3048 15751 39 0,'4'15'19'0,"-8"-30"-20"0,-3 21 30 15,-11 10-28-15,-6 9 0 0,-12 6 1 16,-6 13 0-16,-18 12-3 15,-11 17 1-15,4 8 1 16,-3 10 0-16,-1 6 0 16,1 0 0-16,-1 4-1 31,11-10 1-31,11-19-1 0,-1-3 0 47,-9 0-7-47,13-10 0 0,14-12-2 15,0-6 0-15,15-13-3 0,6-6 0 0</inkml:trace>
  <inkml:trace contextRef="#ctx0" brushRef="#br2" timeOffset="-132741.34">2671 16478 35 0,'-11'13'17'0,"-17"40"-22"0,21-34 36 0,3 9-30 0,-6 7 0 0,-8 9 4 16,7-1 0-16,1 1-5 15,-1 3 1-15,4-6 2 16,4-6 1-16,3-4-1 16,0-6 1-16,0-6-3 15,3-10 1-15,4-2-2 16,-7-11 0-16,4-5 0 16,3 0 1-16,-14-4-2 15,3-3 1-15,-6 7-2 16,3 0 0-16,-15-1 0 15,1 4 0-15,-3 6 0 16,-1 6 0-16,4 10 1 16,-8 6 0-1,8 3 1-15,-3 9 1 0,9 4 1 16,-2 0 0-16,13-4 0 0,4-3 0 31,4-2-1-31,13-7 1 16,15-7-3-16,0-8 1 0,7-11-10 15,0-5 1-15,10-16-5 0,4-10 1 16</inkml:trace>
  <inkml:trace contextRef="#ctx0" brushRef="#br2" timeOffset="-132505.47">3069 16397 32 0,'0'22'16'0,"-10"3"-11"0,10-6 25 0,0 9-26 16,-11 9 0-16,4 17 3 15,-11 8 1-15,4 4-10 16,-3 3 1-16,6 0 6 16,0 0 0-16,1-6-4 15,3-13 1-15,3-18-7 16,4-14 0-16,4-15-10 15,3-15 1-15</inkml:trace>
  <inkml:trace contextRef="#ctx0" brushRef="#br2" timeOffset="-132317.15">2769 16811 53 0,'11'37'26'0,"21"-15"-25"0,-15-22 43 16,15-3-41-16,7 3 0 15,0 0 0-15,14-3 1 16,3-3-8-16,-3-1 0 16,-11 1-10-16,-6-3 1 15,-15-4-4-15,-18 1 0 16</inkml:trace>
  <inkml:trace contextRef="#ctx0" brushRef="#br2" timeOffset="-129126.34">22715 7337 38 0,'-7'44'19'0,"4"-19"-12"0,3-9 20 16,-4 15-26-16,4 10 1 16,0 19 0-16,0 21 0 0,-3 13-3 15,3 19 0-15,-4 3 2 16,-3 10 0-16,0-20-2 16,0-15 1-16,0-12-2 15,0-23 0-15,3-15-7 16,4-19 1-16,4-16-4 15,3-18 1-15</inkml:trace>
  <inkml:trace contextRef="#ctx0" brushRef="#br2" timeOffset="-127941.68">22768 7337 33 0,'21'25'16'0,"32"-21"-12"0,-39-4 26 15,4-4-29-15,14 4 1 16,14 4 0-16,14-4 0 16,21 0-3-16,-4 0 1 15,19 0 3-15,6 3 0 0,18 0-1 16,-4 0 1-16,1-3-1 16,-1 0 1-16,18 3-1 15,0-3 1-15,0-3-3 16,11 6 1-16,17-3-1 15,-6 0 1-15,9 3-1 16,15-3 1-16,-7-3-1 16,0 0 0-16,17 3-1 15,-6 0 1-15,10 3 0 16,-7 0 0-16,7-3 0 16,21 0 0-16,-17 0 0 15,17 0 0-15,-3-3 0 16,-1 6 0-16,15-3 0 15,-14-3 0-15,3 3 0 16,4-3 0-16,-8-3 0 16,-6-4 0-16,-8-5 0 15,4-4 0-15,-3-6 0 16,-7 0 1-16,-15-10 0 0,-3-2 0 16,-4-4-1-16,-24 3 1 15,-4 7-1-15,-4 3 0 16,-2 6 0-16,-16 6 0 15,-13 0-1-15,-14 4 1 16,-7 5 0-16,-1 1 0 16,-10 6 0-16,-14 3 0 0,-7 7-1 15,-10 5 1-15,-8 7-1 16,-7 13 1-16,-7 2-1 16,-7 17 0-16,-3-7-1 15,-7 12 0-15,-4 10 0 16,-8 13 0-16,-2 12-2 15,-8 0 1-15,-3 16-1 16,0 15 1-16,0 4 1 16,0 3 0-16,3-4 0 15,0 13 1-15,4 0 1 16,7-12 1-16,-3-10-1 16,-1-9 1-16,-3 0 0 15,-7-10 0-15,-11-15-1 16,-10-4 1-16,-8-12-2 15,-6-9 1-15,-4-13-1 16,-4-7 1-16,1-8-1 16,-11-7 1-16,-11-9-1 0,-3-13 0 31,-89-28 1-31,8 6 0 16,10-6 0-16,-6-3 0 15,-5-7 0-15,-3 1 1 16,1 5-1-16,-5-2 0 15,-6-4 0-15,-4-2 0 16,-7-4-1-16,0 3 1 16,-18 7 0-16,-7 0 0 15,-6 2 0-15,-12 4 0 16,8 16 0-16,-11 3 1 31,7 6-1-31,-7 3 1 0,4 0-1 0,-8-3 0 0,-2-3 0 16,6 0 0-16,-11-4 0 15,8 7 1-15,-11-3-1 16,7 6 1-16,-14-3 0 16,3 4 0-16,-13-4-6 15,2 0 1-15,-16-13-7 16,24 22 0-16</inkml:trace>
  <inkml:trace contextRef="#ctx0" brushRef="#br2" timeOffset="-126153.52">3588 16300 46 0,'3'0'23'0,"22"-4"-15"0,-14 1 23 16,10-3-29-16,10 3 0 15,8-3 0-15,0 2 1 16,0 1-6-16,-7 0 0 16,6 3-8-16,-6 3 1 15,-4-3-5-15,-17-3 1 0</inkml:trace>
  <inkml:trace contextRef="#ctx0" brushRef="#br2" timeOffset="-125972.75">3627 16485 44 0,'-11'31'22'0,"11"-6"-20"0,0-19 41 0,11 1-39 15,-1 2 0-15,1-6 1 16,17 3 1-16,4-3-8 15,7-6 0-15,3-6-1 16,4 0 0-16,0-7-13 16,-8 0 0-16</inkml:trace>
  <inkml:trace contextRef="#ctx0" brushRef="#br2" timeOffset="-125223.27">4505 15917 44 0,'-7'12'22'0,"7"-8"-14"0,0-4 29 15,7 0-35-15,4-7 0 16,6-2 3-16,8-7 0 16,10-6-6-16,4 0 1 15,14 0 3-15,7 4 0 16,10 8-1-16,8 1 0 16,-7-7-2-16,-4 10 1 15,-18 0-1-15,-7-1 1 16,-13 7-2-16,-8 10 1 15,-11 9-1-15,-6 6 1 0,-8 3-1 16,-6 13 1-16,-18 6-1 16,-4 3 0-16,0 6 0 15,-3 4 1-15,-1-13-1 16,1 0 1-16,3 3-2 16,1-3 1-16,2 0-1 15,8 10 1-15,11-4-2 16,3-9 1-16,3-3-3 15,1-7 1-15,3-6-9 16,3-6 0-16,1-6-1 16,-1 0 0-16</inkml:trace>
  <inkml:trace contextRef="#ctx0" brushRef="#br2" timeOffset="-125012.86">4822 17030 56 0,'-10'13'28'0,"10"-13"-39"0,0 0 58 16,0 0-47-16,0 0 1 15,3-3-8-15,4 3 1 16,4-7-6-16,-4 1 0 0</inkml:trace>
  <inkml:trace contextRef="#ctx0" brushRef="#br2" timeOffset="-124397.31">6435 16760 56 0,'-7'41'28'0,"14"6"-28"0,-7-34 44 15,3 9-42-15,4 3 0 16,-3 9 2-16,3 4 1 0,-4 0-6 16,4-7 1-16,0-6 2 15,4-6 1-15,3-10-2 16,7-12 0-16,1-9-3 16,-5-4 1-16,4 0-3 15,-3 7 1-15,0 3-1 16,-4 6 0-16,0 6 0 15,0 3 0-15,4 1 1 16,-1-4 0-16,4 0 2 16,1-3 0-16,2-3 2 15,1-3 0-15,-7-6 0 16,3-7 1-16,0-3-2 16,-11-9 1-16,1-3-9 15,0-1 0-15,-1-15-8 16,1-3 1-16</inkml:trace>
  <inkml:trace contextRef="#ctx0" brushRef="#br2" timeOffset="-123912.75">7137 16042 55 0,'14'32'27'0,"-11"27"-36"0,-3-34 49 15,0 7-40-15,0 12 0 0,-7 12 1 16,-3 22 1 0,-4 17-2-16,-11-4 1 0,4-4 0 15,7-5 1 1,-4-19-1-16,4-13 0 0,7-13-1 16,0-18 0-1,7-9-1-15,7-14 0 0,7-2-3 16,0-3 1-16,0-7-1 15,0 0 1 17,-3 1-1-32,-1 2 1 0,1 7 0 15,-7 6 0-15,3 6 3 0,3 7 0 0,-6-4 3 16,3 4 0-16,0 5 1 16,0 1 0-16,0 0 0 15,0 0 1-15,4 0-2 16,-8 3 1-1,4 3-2 1,0-6 0-16,0-4-2 47,4 1 0-31,3-7-2-1,-3 1 1-15,3-7-2 16,0 0 0-16,0-3-2 0,4-6 1 15,-4 3-7-15,3 0 1 0,1-4-5 0,-4-2 1 0</inkml:trace>
  <inkml:trace contextRef="#ctx0" brushRef="#br2" timeOffset="-123527.33">7451 16996 41 0,'3'28'20'0,"4"-19"-18"0,-3-6 34 0,-4-3-32 16,7 4 1-16,-7-4 3 15,0 0 0-15,0 0-10 16,3-7 1-16,15-2 6 16,3-1 1-16,0-5-3 15,15-7 1-15,-8 0-4 16,-3 3 1-16,-4 3-3 16,-7 1 1-16,-4-4-4 15,-6 6 1-15,-8 4-2 16,-6 6 1-16,-1 3-1 15,-6 6 0-15,-1 7 1 0,0 2 1 16,4 10 2-16,-3 4 1 16,10 2 1-16,7 0 1 15,3-6-1-15,8 1 0 16,-8-11-7-16,11 1 1 16,0-13-6-16,4-9 0 46</inkml:trace>
  <inkml:trace contextRef="#ctx0" brushRef="#br2" timeOffset="-123138.64">7789 16930 16 0,'36'3'8'0,"2"3"-3"0,-27-3 4 16,3 4-9-16,7-1 0 0,-10 0 0 16,-1 4 0-16,1-1 1 15,-4 0 0-15,4-2 2 16,-8-1 0-16,4 0 1 15,-7-6 0-15,0 0 0 16,0-6 0-16,7-7-1 16,4-9 1-16,-1 0-3 15,1 7 0-15,3-4 0 16,4 0 1-16,3 3 0 16,0 1 0-16,4 5 1 15,7 4 1-15,-11 9 1 16,7 4 0-16,0-4 0 31,7 12 0-31,11 7-1 0,0 13 0 0,4-1-2 0,-1 4 0 16,0-4-4-1,-3 1 1-15,-7-13-13 0,-7-10 0 47,-11-8-1-16,-3-17 1-15</inkml:trace>
  <inkml:trace contextRef="#ctx0" brushRef="#br2" timeOffset="-122328.66">10372 16525 39 0,'7'3'19'0,"-11"4"-10"0,1 5 20 15,-4 1-26-15,-7 6 1 16,-4 9 0-16,0 6 0 16,-6 13-6-16,-8-6 1 15,-3 9 4-15,-4 10 0 16,3 3-2-16,-2 6 0 15,2 0-1-15,1-4 0 16,7-11-4-16,7-14 1 16,0-14-8-1,10-20 1-15,11-16-5 0,7-18 1 16</inkml:trace>
  <inkml:trace contextRef="#ctx0" brushRef="#br2" timeOffset="-122111.99">9927 16597 46 0,'11'44'23'0,"3"-3"-18"15,-11-22 43-15,1 6-46 16,3 0 0-16,0 3 0 16,0-9 0-16,4 0-5 15,-4-3 1-15,10 2-5 16,5-8 1-16,2-7-10 15,-3-9 0-15</inkml:trace>
  <inkml:trace contextRef="#ctx0" brushRef="#br2" timeOffset="-121844.97">10548 16660 61 0,'-7'6'30'0,"11"-6"-37"0,3 0 53 15,3 0-45-15,11 0 0 0,11 0 0 16,7 0 0-16,-4 0-4 15,0-3 1-15,-3 3-4 16,-7-3 0-16,-7 3-11 16,-18 0 1-16</inkml:trace>
  <inkml:trace contextRef="#ctx0" brushRef="#br2" timeOffset="-121678.53">10470 16971 48 0,'8'25'24'0,"16"-25"-23"16,-13 0 35-16,6 3-36 16,12-6 0-16,2-4-5 0,5-2 1 15,-1-4-6-15,4-2 1 16,0-7-5-16,-1 0 1 16</inkml:trace>
  <inkml:trace contextRef="#ctx0" brushRef="#br2" timeOffset="-121163.38">11744 16108 39 0,'4'-3'19'0,"3"3"-18"0,-7 0 35 0,-7-3-34 16,-11 3 1-16,-14 0 0 15,-7 9 1-15,-14 13-5 16,-3 13 0-16,0 9 3 16,3 12 1-16,-4 23-2 15,8 15 1-15,6 0-1 16,12 3 0-16,6 3 0 15,11-6 0-15,10-12 0 16,15-19 0-16,10-7-1 16,4-21 1-16,14-14 0 15,10-11 0-15,-3-20 0 16,3-8 0 0,-6-7-1-16,-8-10 1 15,-14 4-1-15,-14-1 1 16,-7 1-1-16,-7 3 0 0,-11 6-1 0,-10 9 1 15,-7 16 0-15,0 4 1 16,-11 11-1-16,0 11 1 16,0 5-1-16,4 7 1 15,6-3-2 1,8-10 0-16,7-6-5 0,14-13 1 31,10-15-11-31,5-10 0 0</inkml:trace>
  <inkml:trace contextRef="#ctx0" brushRef="#br1" timeOffset="-102192.9">32346 10994 16 0,'4'-44'8'0,"6"6"-1"0,-13 29 9 16,-1-4-14-16,1-2 1 15,-4-4 0-15,-4 0 1 0,-3-6-6 16,3 6 1-16,4-6 4 15,0-6 0-15,-3-7-1 16,-1 7 0-16,-3-1 0 16,-7 4 0-16,-7-3 0 15,-8 9 1-15,-10 3-2 16,1 0 0-16,-12 0 0 16,-6-3 0-16,10 7-1 15,-4-1 1-15,-3 3-1 16,-3 7 0-16,-4 6 0 15,0 13 0-15,-4 12 0 16,-6 9 0-16,17 10-1 16,3 0 0-16,1 13 0 15,3 5 1-15,0 13-2 16,4 1 1-16,3 5-1 16,3-2 0-16,5 8 0 0,2 1 0 15,12 3 0-15,6 0 1 16,11 3 0-16,7-9 0 15,3 3 1-15,4-7 0 16,8-6 0-16,2 1 1 16,8-1 0-16,0-9 1 15,3 0-2-15,0-4 1 16,0-8 0-16,11-1 1 16,14-3 0-16,10-3 0 15,15-9 0-15,7-10 0 16,6-9 0-16,5-10 0 15,-5-6-1-15,1-12 1 0,0 3-1 16,-7-16 0-16,-8-16-1 16,-3-15 1-16,0-16-1 15,-3-19 1-15,-8-3-1 16,-10-15 1-16,-10-17-1 16,-12-2 1-16,-6-7-1 15,-4 0 1-15,-14-6 0 16,-7 10 0-16,-7-4-1 15,-14 10 1-15,-11 12-1 16,-6 10 0-16,-8 25-1 16,-14 21 1-16,-18 23-5 15,-10 15 0-15,0 13-7 16,-11 0 0-16</inkml:trace>
  <inkml:trace contextRef="#ctx0" brushRef="#br1" timeOffset="-101232.52">31701 13581 29 0,'3'25'14'0,"11"-16"-6"0,-7-9 19 16,7-6-25-16,4-13 0 16,7 0 1-16,-1-18 0 15,-6-13-5-15,-4-19 1 16,-7-10 1-16,-7-5 1 15,-7 8-8-15,-3-5 1 0,-8 9-6 16,-3-1 1-16</inkml:trace>
  <inkml:trace contextRef="#ctx0" brushRef="#br1" timeOffset="-100707.43">31531 13035 26 0,'14'22'13'0,"11"-19"-5"16,-14-3 19-16,3-6-25 15,3 0 0-15,5-13 2 16,-5 0 0-16,8-3-5 15,10-9 0-15,8-7 3 0,-1 4 1 16,0-7-2-16,-7-3 1 16,-6 6-2-16,-8 4 0 15,-7 9-1-15,-7 6 0 16,-7 6 0-16,-7 4 0 16,-7 9-2-16,-7 6 1 15,-4 7-1-15,-3 2 0 16,3 1 1-16,7 0 0 15,8 3 0-15,10 3 1 16,7 3 1-16,7 6 1 0,7 0 0 16,7-2 0-1,11 2 0-15,11 10 0 0,3 0-1 16,-4-1 1-16,-10-2-1 16,-4-4 0-16,-10-12-1 15,-8-6 0-15,-6-3 0 16,-18-10 1-16,-18 0 0 15,-17 0 0-15,-15-3 0 16,-10-6 0-16,0-1-2 31,0-2 1-31,0 3-8 0,0-4 1 0</inkml:trace>
  <inkml:trace contextRef="#ctx0" brushRef="#br1" timeOffset="-100167.14">31602 14170 23 0,'3'7'11'0,"-10"2"1"15,4-6 11-15,-4 3-22 16,-4 7 1-16,-6 3 1 16,-12 9 1-16,-10 12-5 0,-6 13 0 15,-5 10 3-15,-3-3 0 16,15 5-2-16,2-8 0 16,8-11-10-16,10-8 0 15</inkml:trace>
  <inkml:trace contextRef="#ctx0" brushRef="#br1" timeOffset="-99968.83">31320 14123 24 0,'0'57'12'0,"3"9"-5"16,1-48 11-16,-1 14-18 15,-3 2 1-15,0-6-5 16,0-6 0-16,4-9-2 16,6-10 1-16</inkml:trace>
  <inkml:trace contextRef="#ctx0" brushRef="#br1" timeOffset="-99011.98">32420 14048 25 0,'7'47'12'0,"0"-28"-2"16,-7-7 17-16,-7 7-25 15,0 3 0-15,-3 13 1 16,-4 9 1-16,-4 3-5 16,4 6 1-16,0-6 2 15,0-6 1-15,3-7-2 0,0-9 1 16,1-9-1-16,-1-7 0 16,4-9 0-16,0-9 0 15,0-4-1-15,-3 1 0 16,-5-1 0-16,1 1 0 15,-3-1 0-15,-4 1 0 16,-1 2 0-16,1 7 0 16,0 6 0-16,3 0 0 15,1 7 0-15,3 9 0 0,7 6-1 16,3 6 1 0,11-6 0-16,7 10 0 0,7 2 0 15,4-5 0-15,0-1 2 16,3-9 0-16,7-3 0 15,8-4 0-15,-1-8-1 16,0-7 1-16,1-3-1 16,2-13 1-16,5 0-3 15,-11-6 1-15,-4-6-2 16,-7-3 1-16,-10-4 0 16,-8 7 0-16,-10 3 0 15,-7 6 0-15,-7 10 0 16,-7 9 1-16,0 6 0 15,-4 7 1-15,4 5-1 16,3 4 0-16,-3-3 0 16,0 12 1-16,10 7 0 15,11 3 0-15,4 0-2 0,7-1 0 16,10-5-1-16,3-7 1 16,5-12-5-16,-1-13 1 15,0-9-7-15,0-7 0 16,1-6 0-16,-1-9 0 15</inkml:trace>
  <inkml:trace contextRef="#ctx0" brushRef="#br1" timeOffset="-98771.38">32921 14581 27 0,'39'-3'13'0,"-18"12"-7"0,-14-6 26 16,0 1-31-16,-7-4 0 0,0 0-1 15,-3 0 1-15,-8 0-2 16,-13 0 1-16,-1 0 1 15,0 6 0-15,0 0 0 16,4 0 0-16,-3 4 1 16,2 6 0-16,5 9 1 15,6 6 1-15,4 3-1 16,7 4 0-16,7-7-1 16,4 1 1-16,10-4-4 15,7-3 1-15,0-9-13 16,-6-16 0-16</inkml:trace>
  <inkml:trace contextRef="#ctx0" brushRef="#br1" timeOffset="-96713.22">13363 15086 45 0,'-14'38'22'0,"-7"-1"-13"15,14-31 22-15,-7 4-30 16,-7 12 1-16,-4 3 1 15,-10 6 0-15,-8 13-4 16,1 9 1-16,0 20 2 16,-11 8 0-16,-7 19-1 15,-7 20 0-15,0 18-1 16,3 0 1-16,8 12 0 16,6-6 1-16,12-6-1 15,9-12 0-15,15-4 0 0,14-3 0 16,4-15-1-16,3-16 0 15,10-19-4-15,15-19 0 16,14-22-10-16,7-16 0 16,-11-27-2-16,4-7 0 15</inkml:trace>
  <inkml:trace contextRef="#ctx0" brushRef="#br1" timeOffset="-95903.09">14076 14813 35 0,'3'-6'17'0,"-3"3"-12"0,0 3 28 16,0 0-29-16,0 0 1 15,-3 6 2-15,-8 0 0 0,-6 7-10 16,-12 2 1-16,-9 1 6 16,-5 3 0-16,-3 0-3 15,8-4 1-15,-1 1-2 16,0-3 0-16,7 2 0 15,4 4 0-15,3 0-2 16,4 3 0-16,4 3-1 16,6 6 0-16,0-2 0 15,4 5 0-15,4 1 1 16,-4 5 0-16,0 4 1 16,-4 3 1-16,-3 3 0 15,7-2 0-15,-4-1 0 16,1 3 1-16,-1-3-1 0,1-3 0 15,-1-7 1-15,4-2 1 16,3-7 0-16,4-3 1 16,4 0 0-16,3-9 0 15,11-7 0-15,6-9 0 16,8 0-4-16,0-6 1 16,0 3-10-16,-1-10 0 15,1-9-6-15,-4-3 1 16</inkml:trace>
  <inkml:trace contextRef="#ctx0" brushRef="#br1" timeOffset="-95689.92">13508 15390 52 0,'14'22'26'0,"35"-22"-31"15,-27 0 48-15,9 0-43 16,12 0 0-16,6-3-2 16,0-3 1-16,-3-1-6 15,-7 1 0-15,-11-3-7 16,-10-1 0-16</inkml:trace>
  <inkml:trace contextRef="#ctx0" brushRef="#br1" timeOffset="-95407.65">14305 15305 44 0,'-7'0'22'0,"-49"16"-24"0,38-10 34 16,-7 7-32-16,1 6 0 0,-5 6-1 15,-2 9 0-15,-5 1-1 16,5 9 0-16,6-7-8 16,7-2 0-16,8-19-2 15,6-10 0-15</inkml:trace>
  <inkml:trace contextRef="#ctx0" brushRef="#br1" timeOffset="-95211.64">13977 15199 31 0,'18'3'15'0,"6"44"-9"16,-17-28 27-16,4 9-27 15,0 13 0-15,-4 3 1 0,7 3 0 16,3 0-10-1,-2 3 0-15,2-6 5 0,1-10 0 16,-1-2-7-16,-2-10 0 16,-1-4-9-16,3-11 0 15</inkml:trace>
  <inkml:trace contextRef="#ctx0" brushRef="#br1" timeOffset="-94822.65">14411 15625 39 0,'-4'79'19'0,"-10"-23"-18"0,11-37 28 0,-4 9-27 16,0-3 1-16,-4 0 3 16,1 0 1-16,2-6-8 15,1-3 0-15,0-10 4 16,0-6 0-16,0-9-2 15,4-16 0-15,3-7-3 16,0-12 0-16,0-12 0 16,0 0 0-16,3-4 0 15,4 4 0-15,0 5 0 16,4 1 1-16,3 9 2 16,7 10 0-16,11 9 0 15,7 13 1-15,-4 2 1 16,-3 7 1-16,-4 10 0 15,-7 2 0-15,-7 7-2 16,-3 6 1-16,-15 7-4 16,-13 5 1-16,-11 1-10 0,-11-7 1 15,0-9-7-15,0-9 0 16</inkml:trace>
  <inkml:trace contextRef="#ctx0" brushRef="#br1" timeOffset="-93981.52">14757 15575 45 0,'7'3'22'0,"17"-15"-20"15,-13 5 37-15,3 4-37 16,4 0 0-16,6 0 1 16,5-6 0-16,-5-1-4 15,1-2 0-15,-4-4 2 16,-7-6 0-16,-3-3-1 15,-8 0 0-15,-6 3-2 16,-4 3 1-16,-4 0-3 0,-3 7 1 16,-3 9-1-16,-5 6 1 15,1 6 0-15,4 13 0 16,-5 9 1-16,5 7 1 16,6 9 1-16,4 0 1 15,11-3 0-15,6-3 0 16,8-4 0-16,7-8 0 15,6-10-5 1,8-10 1-16,0-6-9 16,-4-15 0-16</inkml:trace>
  <inkml:trace contextRef="#ctx0" brushRef="#br1" timeOffset="-93711.11">15279 15374 41 0,'0'13'20'0,"-14"12"-23"0,7-16 31 0,-4 4-28 16,0 0 0-16,-3 5 2 15,0 1 1-15,0 6-2 16,0-3 1-16,0 3 1 16,0 0 0-16,3 0 0 15,4 1 0-15,4-1-2 16,6-10 0-16,8 1-3 15,3-7 0-15,11-2-2 16,13-7 1-16,5-10-5 16,-1-9 1-16,4-9-6 15,-4-16 0-15</inkml:trace>
  <inkml:trace contextRef="#ctx0" brushRef="#br1" timeOffset="-93486.68">15628 14628 45 0,'4'10'22'0,"-11"24"-27"0,-1-18 40 0,1 12-35 0,-7 13 0 0,-3 12 0 16,-4 16 0-16,-1 9 0 16,1 10 0-16,4 0 1 15,2 3 1-15,5-22-5 31,3-13 1-31,3-15-10 0,1-13 1 0,3-28-1 16,0-12 0-16</inkml:trace>
  <inkml:trace contextRef="#ctx0" brushRef="#br1" timeOffset="-93317.77">15177 15161 58 0,'0'35'29'0,"42"-35"-39"0,-21 3 63 0,14-6-53 16,22 3 1-16,13-7-1 16,8 1 1-16,-11-3-9 0,-7 2 1 15,-7 1-9-15,-18 0 0 16</inkml:trace>
  <inkml:trace contextRef="#ctx0" brushRef="#br1" timeOffset="-92224.78">13755 16547 43 0,'-4'10'21'0,"4"2"-12"0,0-9 22 15,0 0-28 1,0 7 0-16,0-1 2 0,0 4 0 15,0 2-6-15,-3 7 0 16,-1 4 4-16,1 5 0 16,-1-6-1-16,-3-3 0 15,0-3-2-15,0 0 0 16,3-4 0-16,1-5 0 16,3-7-1-16,7-9 1 15,0-10-1-15,4-9 0 0,-1-7 0 16,1-5 0-16,3-13 0 47,0 9 0-47,4 3 0 0,-1 1 0 15,1 5-1-15,0 4 1 16,-1 9 0-16,1 10 1 0,0 6 0 0,-1 9 0 0,-3 6 1 16,0 10 0-16,-3 3 0 15,0 4 0 1,-4-1 0-16,0 3 0 0,-4 1-2 15,-3 2 0-15,0 4-5 16,0-10 1 0,0-3-11-16,4-12 1 15</inkml:trace>
  <inkml:trace contextRef="#ctx0" brushRef="#br1" timeOffset="-91264.32">14062 16673 39 0,'3'50'19'0,"8"-6"-11"0,-8-38 25 15,-3 0-29-15,0 1 0 16,11-4 1-16,0-3 0 16,6-7-7-16,4-2 1 15,4-4 3-15,0-5 1 16,-4-1-3-16,-3-9 1 0,-4-13-1 15,-7 3 0-15,-11-3-1 16,-3 4 0-16,-3 9 0 16,-5 9 0-16,1 6 0 15,-3 10 0-15,-1 9 0 16,4 10 1-16,0 12-1 16,3 1 1-16,8 5 0 15,3 4 0-15,7-1 0 16,7 4 1-16,4-6-3 15,6-10 1-15,1-3-3 16,0-4 0-16,3-5-2 16,0-7 0-1,4-9 0-15,0-6 0 32,3-7 4-32,4-6 1 0,-8 0 3 0,1 0 1 0,-4 6 3 0,-3 1 1 15,-7-4 0 1,-4 10 1-16,0 2-1 0,-4 4 0 15,-2 0-4-15,-1 0 1 16,-7 3-3-16,-4 0 1 16,-7 0-2-16,-3 6 0 15,-3 4-2-15,-1 2 1 16,0 4-2 0,4-4 1-16,4 1-2 0,6-4 1 15,8 1 0-15,10-4 0 16,7-3 2-16,0-6 0 0,0-3 1 15,-3-4 1-15,3-2 0 16,-3-1 1-16,-4 1-2 16,-3-10 1 15,-4 3-5 0,-4 6 1-31,-3 1-4 0,-7 9 1 0,0 9-1 16,0 0 0-16,3 10 1 15,4 9 1-15,-3 9 4 0,-1-2 1 16,4-4 5-16,4 7 0 16,3-1 2-16,4 0 1 0,3 1-1 0,-4 3 1 0,1 2-3 15,-4-2 1-15,-7 0-4 16,-11-7 1-16,-3 0-3 16,0 1 0-16,-7-7-1 15,-11-3 0-15,-7-7 0 0,-7-8 0 31,1-7 0-31,2-3 0 0,-6-7 0 0,10-2 1 16,7-1 0-16,11 1 1 16,11-1-1-16,10 4 1 15,14-1 0 1,10 1 0-16,12-4-1 0,6-6 1 16,7 1-1-1,-10-1 0-15,4-3-6 0,-1 0 0 16,4-9-9-16,0-1 0 15</inkml:trace>
  <inkml:trace contextRef="#ctx0" brushRef="#br1" timeOffset="-90764.86">15589 14230 28 0,'-31'-44'14'0,"-8"-9"-13"0,32 43 12 0,0 1-9 0,3 9 1 16,1 6 4-16,3 13 0 16,7 15-10-16,3 20 1 15,8 21 6-15,3 13 0 16,7 31 0-16,7 31 0 0,-6 14-1 15,-1 17 0 1,-7 17-1-16,-7 12 0 0,-7 10-1 16,-7 5 1-16,-10 7-3 15,-11-18 0-15,-4-4-3 16,-7-19 1-16,-7-25-3 16,-10-28 0-16,-18-19-6 15,-7-21 1-15,-11-20-7 16,-3-22 0-1</inkml:trace>
  <inkml:trace contextRef="#ctx0" brushRef="#br1" timeOffset="-69314.86">26518 10329 35 0,'7'9'17'0,"0"1"-9"0,-3-7 18 16,-1 3-24-16,1 0 1 16,0 7 3-16,-1 3 0 15,1 9-7-15,-1 3 0 16,4 3 4-16,0 10 1 0,0 6-2 16,0-9 0-1,4 3-1-15,0-13 1 0,-1-3 0 16,4-16 1-16,4-6 1 15,3-28 1-15,-3-19-1 16,3-21 0-16,25-23-4 16,10-13 0-16,18 4-11 15,7-16 1-15,-17 4-8 16,6 21 0-16</inkml:trace>
  <inkml:trace contextRef="#ctx0" brushRef="#br1" timeOffset="-66867.71">18800 13897 36 0,'3'7'18'0,"8"2"-13"0,-11-9 18 0,7 3-21 16,0 4 0-16,0-1 0 15,0 3 1-15,0 4-3 16,-4-1 1-16,5 4 2 15,-5 0 1-15,4 3-2 16,-3-10 1-16,-1 0-1 16,1 1 1-16,3-4-1 15,0-3 0-15,3 0 1 16,4-12 0-16,8-19 0 16,2-16 1-16,-2-19 0 15,6-9 0-15,14-3-2 16,4-13 0-16,0 13-8 15,0 9 0-15,-8 0-11 0,-6 22 0 16</inkml:trace>
  <inkml:trace contextRef="#ctx0" brushRef="#br1" timeOffset="-48396.9">27182 10022 37 0,'56'-22'18'0,"-28"-3"-12"0,-21 15 18 15,0-9-23-15,0 1 1 16,-7-4-1-16,-3 0 1 16,-8 0-3-16,-13 0 0 0,-19 0 2 15,-13 9 0-15,-18 7-2 16,-4 3 1-16,-10 9-1 16,-7 13 0-16,-4 12 0 15,-7 4 0-15,11 9-1 16,0 9 0-16,3 7 1 15,7 9 0-15,11 9 0 16,11 13 0-16,13 12 0 16,15 1 0-16,21-4 1 15,21 4 0-15,28-7 1 16,18-12 1-16,28-10 1 16,39-19 0-16,11-21 1 15,17-23 0-15,4-24-1 16,-22-20 1-16,-6-11-1 15,-8-14 0-15,-21-21-2 16,-21-16 1-16,-24-13-2 16,-19 0 1-16,-27-15 0 0,-18-10 0 15,-21 7-1-15,-22 3 0 16,-13 21-3-16,-12 13 0 16,8 23-5-16,-3 30 0 15,-11 16-6-15,3 32 0 16</inkml:trace>
  <inkml:trace contextRef="#ctx0" brushRef="#br1" timeOffset="-44557.99">16390 12317 35 0,'-14'38'17'0,"0"-4"-16"15,10-18 17-15,-3 12-18 16,0 13 0-16,0 22 0 16,4 21 0-16,-1 17 0 15,1 33 0-15,3 14 0 16,-4 9 1-16,1 21-1 0,3 14 1 15,0 11-2-15,-4 11 1 16,0-11 0-16,1 4 1 16,-1-22-1-16,1-25 0 15,3-28-3-15,3-19 0 16,-3-22-6-16,0-25 1 16</inkml:trace>
  <inkml:trace contextRef="#ctx0" brushRef="#br1" timeOffset="-43477.87">16859 12188 21 0,'25'-28'10'0,"28"-31"-6"0,-32 43 11 16,7-6-15-16,11-3 1 16,10-3 2-16,11-4 0 15,0 4-2-15,18 3 0 16,17 3 2-16,29 3 1 15,10 0-1 1,25 1 1-16,17-1-1 63,21 0 0-63,19-3-2 0,2 0 0 0,12-3-1 0,3 0 1 0,6-13-1 15,-2 1 1-15,-1-13-1 0,-7 2 1 0,-10 1 0 0,-21 4 0 0,-18 2 0 16,-29 9 0-1,-27 10 0-15,-15 7 0 0,-21 2-2 16,-14 4 1-16,-17-1-2 16,-15 4 1 15,-14 0-2-15,-13 9 1-16,-5 16 0 0,1 6 0 0,-1 9 0 0,4 20 1 0,1 5 0 15,-1 13 1-15,-7 4 0 16,-4 8 1-1,-6 23-1-15,-4 18 0 16,-11 13-3-16,-3 25 0 16,0 10-1 15,0 12 0-15,-1 19-1-16,-2-10 1 0,6 7 0 0,4 6 1 0,0-10 2 0,10 10 1 0,4 0 1 0,7-3 1 15,4 3 2-15,-4-12 1 16,4-17-1-16,-4-2 1 15,0-19-1-15,-4-19 1 16,-10-19-2-16,-7-9 0 16,-4-16-3-16,-6 0 1 47,-8-6-2-47,-3-16 1 15,-4-3-1-15,0-10 0 16,-7-5-1-16,-7-7 1 0,4-10 0 0,7-2 1 0,-8-4-1 0,-10-6 0 0,-10-6 0 15,-8-3 1-15,-10-4-1 16,0 1 1-16,-11 2 0 16,-11-2 0-1,-9-1 0-15,6-5 0 0,-18-4 0 16,-3-9 0-16,-14-1 0 16,-11-5 0 15,-10-7 0-31,-4-3 0 15,-21 0 0-15,-7 0 0 0,7 3-1 0,-18 4 1 0,8 2-5 16,-8 4 1-16,-3-1-4 0,3 1 0 16</inkml:trace>
  <inkml:trace contextRef="#ctx0" brushRef="#br0" timeOffset="47969.66">1457 15628 33 0,'-11'60'16'0,"4"6"-11"0,4-41 16 15,3 16-20-15,-7 18 1 16,7 23 3-16,-4 12 1 15,-3 16-7-15,-3 9 0 16,-12 13 4-16,-6-20 0 16,7-5-2-16,-7 0 1 0,7-4-2 15,-8-12 0-15,8-9-1 16,0-17 0-16,3-14-6 16,8-20 1-16,-1-18-6 15,1-26 1-15</inkml:trace>
  <inkml:trace contextRef="#ctx0" brushRef="#br0" timeOffset="48929.99">1288 15726 35 0,'0'0'17'0,"10"-7"-20"16,-3 7 26-16,4 4-23 0,-1 2 0 16,1-3 3-16,0 0 1 15,-1 0-3-15,1-3 1 16,10 0 2-16,14 0 0 15,15 0 1-15,13-3 0 16,29-3-2-16,14-7 0 16,3-2-2-16,32-7 1 15,-14 0-2-15,14-3 0 0,11 3-1 16,3 3 1 0,-7-3 0-16,4 0 0 0,17-3-1 15,-20-10 1-15,2 4 0 16,-3 0 0-16,1-4 0 15,-19-3 0-15,-6 1-1 16,-1 12 1-16,-14 3 0 16,-6 3 0-16,-5 6-1 15,-6 4 1-15,-21 0-2 16,-4 9 1-16,-4 9-1 16,4 4 1-16,-10 2 0 15,-4 1 0-15,-4 0 0 16,-7-1 0-16,4 1 1 15,-10 3 0-15,-1 3 0 16,-3 12 0-16,-4 1 0 16,-7 9 0-16,0 9-1 15,0-9 1-15,-3 6 0 0,0 3 1 16,-4 1-1-16,3 2 1 16,1 13-1-1,3 0 1-15,-10 9-1 0,-1 1 0 31,8 12 0-31,7 6 0 0,3-3 0 0,4 10 0 16,3-13 0-16,-7-4 0 16,4 1 1-16,-15 0 0 15,-2-3 0-15,-8-1 1 16,-7-8-1-16,-14-11 0 16,-11-8 0-16,-7-13 0 0,4-7-2 15,-11-8 1-15,-3-11-1 16,-8-8 1-16,-6-7-1 15,3-6 1-15,-14-3-1 16,-4-1 1-16,4 1 0 16,-21 6 1-16,-7 3-1 15,-36 3 1-15,-13 10-1 16,-29 6 0-16,4 6 0 16,-22 10 0-16,-6 6 0 15,6 18 0-15,-7 4 0 16,1 0 1-16,28 3-1 15,-18-9 0-15,3-16 0 16,8-10 1-16,-8 4-1 16,-10-10 0-16,11-3-11 15,3-6 0-15,4-7-2 16,38 7 1-16</inkml:trace>
  <inkml:trace contextRef="#ctx0" brushRef="#br0" timeOffset="90932.37">1376 13245 37 0,'0'88'18'0,"-7"-41"-14"0,7-25 19 15,0 6-22-15,0 13 0 16,0 15 2-16,0 20 0 16,0 18-3-16,0 9 1 15,0 10 1-15,0 25 0 16,0 3-1-16,7 13 0 16,-4 6-1-16,15 3 1 15,-18-16-4-15,11-12 1 16,-4-25-1-16,-4-22 0 109,4-22-8-109,-7-29 1 0,11-24-2 0,-8-20 1 0</inkml:trace>
  <inkml:trace contextRef="#ctx0" brushRef="#br0" timeOffset="92078.54">1545 13358 28 0,'0'0'14'0,"21"3"-11"0,-10-3 25 16,0 0-28-16,-1 0 1 15,8 3-1-15,13 4 0 16,8-1 1-16,11 0 0 16,-1-3 1-16,4-6 0 15,25-6 0-15,-1-4 1 16,26-2 0-16,2-4 0 15,15-3-1-15,21 0 0 16,-3 0-1-16,14 3 0 0,10 3 0 16,7 4 0-16,-3-1 0 15,18-2 1-15,-8-4-1 16,11-6 1-16,7-13-1 16,-14 0 1-16,3 7-2 15,8-3 1-15,-22-4-2 16,11 7 1-16,0 6-1 15,0 6 1-15,-4 9 0 16,-6 7 0-16,10 3 0 16,-22 0 1-16,1 0-1 15,0 0 1-15,-4 0-1 16,-10 0 1-16,-4 3-2 16,-4 4 1-16,-6 5 0 15,-15 1 0-15,-13-1 0 16,-19 4 0-16,1 6 0 15,-11 0 1-15,-11-3 0 16,-13 3 1-16,-8-4-2 0,-10 1 0 16,-4 9-1-16,-17 13 1 15,-1 3-1-15,-3 16 1 16,4-1-2-16,-7 17 0 16,3 5 1-16,-4 13 1 15,1 3 0-15,-1 1 1 16,1 2-2-16,-1 0 1 31,4 66 0-31,-3-28 1 16,3-6-2-16,-4-10 1 0,-3-15-1 47,-3-13 0-47,-1-9 0 0,-3-7 0 0,-7-6-1 0,-3-18 1 0,-5-10 0 15,-6-4 0-15,-4-2 0 16,1-7 0-16,-8-3 0 15,-11-9 1-15,-10 0-1 16,-10-9 1-16,-1-7 0 16,-10-10 0-16,-3 4 0 15,-15-3 1-15,-4 3-2 16,-13 0 1-16,10 3 0 16,-10 3 0-16,-4-6 0 15,-18-4 0-15,15 4 1 16,-15-3 1-16,-10-7-1 15,0-5 1-15,-11-1-1 0,-10-3 1 16,-1 3-1-16,-9 0 0 16,-12 4-1-16,11-1 0 15,-7 3 0-15,-3 4 0 16,10-4 0-16,-7 7 0 16,-4-3 0-16,11 9 0 15,0-3-1-15,-10 6 1 16,21-3 0-16,-1 3 0 15,4 3-1-15,8 4 1 16,17-1-1-16,-1 4 1 16,12-1-2-16,3 4 0 15,7 3-2-15,11 6 0 0,10-7-4 16,-3 1 1-16,13 3-5 16,8-6 0-16</inkml:trace>
  <inkml:trace contextRef="#ctx0" brushRef="#br0" timeOffset="94151.65">9617 16005 36 0,'0'34'18'0,"3"10"-13"0,-3-34 18 0,0 2-20 15,0 10 1-15,0 13 3 16,0 2 1-16,-3 13-10 16,3 13 1-16,0 15 5 15,3 17 0-15,-3 5-1 16,4 16 0-16,-1 6-3 16,1 4 1-16,-4-10-1 15,-4-13 1-15,1-15-2 16,-1-10 1-16,1-21-5 15,-1-10 1-15,1-16-6 16,3-18 1-16,7-16-5 16,7-23 0-16</inkml:trace>
  <inkml:trace contextRef="#ctx0" brushRef="#br0" timeOffset="94839.86">9296 15766 27 0,'24'16'13'0,"8"22"-14"0,-18-32 19 15,14 0-13-15,22 7 0 0,6 6 6 16,18-1 1-16,22-2-14 16,20-3 1-16,11-7 7 15,11-6 1-15,20-6-3 16,1-10 1-16,18-6-5 16,6-3 1-16,-14 0-1 15,8 0 0-15,-1-13 0 16,-10-6 0-1,60-40 0 1,-43 5 0-16,-38 10 0 16,-22 6 0-16,-17 10 0 15,-11 12 0-15,-14 13 0 16,-10 13 1-16,-11 15-1 0,-11 12 0 16,-10 13-1-16,-14 22 1 15,-15 6-1-15,-13 20 1 16,-18 14-3-16,-15 17 0 15,1 15-2-15,-7 0 0 16,-8 13-2-16,5 12 0 16,6 10 0-16,7 9 1 15,11 9 2-15,7-2 1 16,7-1 3-16,10-12 1 31,4-13 3-31,4-15 1 0,-1-16 0 16,-2-23 0-16,-8-14-1 0,-4-14 1 0,-7-11-2 15,-13-14 0-15,-15-15-2 16,-21-9 0-16,-11-20-1 16,-31-21 0-16,-39-16 0 15,-25-12 0-15,-42-7-2 16,-32 0 1-16,-24 4-9 16,-43-1 0-16,-14 1-2 15,-18 5 0-15</inkml:trace>
  <inkml:trace contextRef="#ctx0" brushRef="#br0" timeOffset="197559.89">14450 14653 27 0,'3'19'13'0,"4"3"0"0,-3-19 13 16,-1 3-22-16,1 4 0 15,-1-1 3-15,5 1 1 16,-1 5-10-16,0 4 1 16,0 0 6-16,0-3 0 0,0-4-1 15,0 1 1-15,0-7-2 16,4-3 1-16,3-6 0 15,3-10 0-15,1-15 0 16,10-9 0-16,11-26-3 16,10-12 0-16,15-26-7 15,17-9 1 1,4-15-13-16,3-19 0 0</inkml:trace>
  <inkml:trace contextRef="#ctx0" brushRef="#br0" timeOffset="-204380.44">14506 7836 6 0,'-49'6'3'0,"-36"-15"-3"0,60 3 4 15,-13-1-4-15,-8-5 0 16,-14 2 1-16,-18-5 0 16,-95-39-2-1,-7 1 1-15,-3 0-1 16,-7-1 0-16</inkml:trace>
  <inkml:trace contextRef="#ctx0" brushRef="#br0" timeOffset="-203559.52">10788 7253 5 0,'-286'-32'2'0,"-81"14"-1"16,251 5 3-16,-64-6-4 15,-35-3 0-15,-43-3 0 16,-20 6 0-16,-19 4 0 15,-24 2 0-15,-10 4 0 16,-5-4 0-16,-6 4 0 16,-7 6 1-16,0-4-1 15,-8 1 1-15,8 6-1 16,-7 3 1-16,14 0-1 16,7 10 1-16,-11 12-1 0,21 9 0 15,11 7-1-15,11 6 1 16,7-3-1-16,24 16 0 15,14 2 0-15,22 4 1 16,24 13 1-16,11 2 0 16,14 1 3-16,18 12 0 15,21 6 0-15,10 7 1 16,18 9-1-16,18-6 0 16,14-1 0-16,10-2 1 0,18 3-4 15,18-7 0-15,10-6-2 16,15 1 1-16,13-7-4 15,15 6 1-15,20-3 1 16,22-13 1-16,21-5 0 16,18-4 0-16,39-10 1 15,10-5 1-15,24-4 3 16,15-3 0-16,18-3-3 16,24-3 1-16,4 3-1 15,17-3 0-15,15-6-1 16,3 3 1-16,14-4 2 15,4-12 0-15,0 0 1 16,10-18 0-16,14-4-1 16,4-9 1-16,11-4-1 15,-100 4 1-15,132-10-3 16,-5-3 0-16,-6 4-1 0,3-1 0 16,-7 0 0-16,-7-2 1 31,8-1-1-31,-8-9 1 0,14-1-1 0,-11 7 1 15,-6-6-1-15,14 3 0 16,-11 0 0-16,7 6 0 16,-18 7 0-16,8 2 0 15,-18 7 0-15,0-3 0 16,-7-4 0-16,-11-5 0 16,0-10 0-16,-10-7 0 15,-4-12 0-15,-14-6 0 16,-25-9 0-16,-10-7 0 0,-14-19 0 15,-43-18 0 1,-17-10-1-16,-25-16 1 0,-25-21-1 16,-35-26 0-16,-35-6-9 15,-32-6 1-15,-35-13 0 16,-4 19 0-16</inkml:trace>
  <inkml:trace contextRef="#ctx0" brushRef="#br3" timeOffset="-149049.12">8978 15603 38 0,'32'7'19'0,"0"2"-15"0,-25-6 20 16,0 7-23-16,0 5 0 16,0 4 2-16,-4 12 0 15,-6 16-3-15,-1 16 1 16,-3 6 1-16,-7 25 1 0,-3 13-1 16,2 21 0-16,5 23-1 15,3 6 1-15,7 9-2 16,0 13 0-16,0-10 0 15,-4-18 1 1,1-17-1-16,-1-18 1 16,-3-18-1-16,4-14 0 0,3-24-3 15,0-16 0-15,0-19-4 16,0-22 0-16,0-19-7 16,0-31 1-16</inkml:trace>
  <inkml:trace contextRef="#ctx0" brushRef="#br3" timeOffset="-148177.71">9066 15610 19 0,'11'0'9'0,"7"3"-2"0,-15-3 7 16,4 0-7-16,0 0 0 0,4 3 5 15,3 0 0-15,11 0-14 16,17 0 0-16,0-3 9 15,29-3 1-15,10 3-4 16,35-3 0-16,22 0-3 16,7 0 0-1,28 0-1-15,17-4 0 16,-14 1 0-16,15-3 0 0,-4-1 0 16,-18 1 1-1,85-29-1 1,-28 1 0-16,-21-4-1 15,-33 3 1-15,-23 4 0 16,-26-1 0-16,-17 1-1 16,-11 6 0-1,-10 6-1-15,-8 9 0 0,-6 7-2 0,-11 12 1 16,-11 10-1-16,-6 12 1 31,-8 3 0-31,-7 13 0 16,-7 6 1-16,-10 16 1 15,-8 6 1-15,-6 10 0 0,-11 12 0 0,-4 13 0 16,-10-1 0-16,-7 16 0 16,3 10 1-16,4 3 0 15,7 3-1-15,3 0 0 16,11 9 0-16,7 1 1 0,7 5-1 31,11-5 1-31,6-4-1 0,4-3 0 16,1-6 0-16,-1-10 1 0,0-5-1 15,-3-14 1-15,-4-12 0 16,-3-12 0-16,-4-13 0 16,-7-13 0-16,-7-9 0 15,-11-12 0-15,-13-10-1 16,-19-13 0 0,-10-9 0-1,-24-9 0-15,-29-9 0 0,-21-4 0 47,-18 0 0-47,-21-12 1 0,-10 2-1 16,-25 7 0-16,-18 4 0 0,-17 5 1 0,-4 4 0 0,-14-1 0 0,0 1-1 15,7 3 1-15,-14-4-3 0,18-2 1 16,-15-1-11 0,8-3 0-16</inkml:trace>
  <inkml:trace contextRef="#ctx0" brushRef="#br3" timeOffset="-135491.05">29436 10106 17 0,'10'22'8'0,"8"-15"-3"0,-14-7 8 0,-1 3-10 16,1 3 0-16,3 0 3 16,0-3 1-16,-4 7-8 15,1-1 0-15,-4 7 5 16,0 3 1-16,0-1-2 15,0 1 0-15,0 0-1 16,0-6 0-16,0-1 0 16,3-2 1-16,-3-4-1 15,4-3 0-15,3-6 1 16,3-7 0-16,5-2 0 0,9-13 0 16,12-10-1-1,6-15 0-15,11-22-1 0,10-13 1 16,4-12-6-16,18-16 1 15,3 13-10-15,-10-4 0 16</inkml:trace>
  <inkml:trace contextRef="#ctx0" brushRef="#br3" timeOffset="-133434.38">30494 9852 13 0,'53'-31'6'0,"-25"0"8"15,-21 21 7-15,-3 4-18 16,-1-7 1-16,1-5 1 16,-8-8 1-16,-10 1-8 15,-17-9 1-15,-22-10 4 16,-25 3 0-16,-7-9-2 16,-10 6 0-16,-11 7-1 15,-10 2 1-15,-1 13-1 16,8 22 1-16,-7 13-1 15,-1 27 1-15,-3 17-2 16,11 21 0-16,21 16-2 0,14 22 1 16,7 7-1-16,17-4 1 15,22 0 0-15,14-6 0 16,32-10 1-16,31-9 1 16,36-15 2-16,20-17 0 15,26-14-1-15,14-20 1 16,-15-19-1-16,1-3 1 15,-15-21-2-15,-7-23 1 16,-17-28 0-16,-7-22 0 16,-36-103-4-1,-35 16 1-15,-28 18-7 16,-32 6 0-16</inkml:trace>
  <inkml:trace contextRef="#ctx0" brushRef="#br3" timeOffset="-131212.88">12005 15757 19 0,'0'3'9'0,"4"-6"1"16,-4 3 10-16,0 0-18 16,3 3 1-16,-3 0 0 15,0 7 0-15,0 2-5 16,0 4 1-16,0 0 3 15,4-1 1-15,-1 1-2 16,1 0 0-16,3-4 1 16,0 4 0-16,-4 0 0 15,4-4 0-15,0-3-1 0,0-2 1 16,1-1 0-16,2-6 1 16,4-3-1-16,0-10 1 15,4-9 0-15,7-12 1 16,10-13-1-16,11-19 0 15,3-12-1-15,15-13 1 16,10 6-9-16,3-9 1 16,-3-3-9-16,-17 25 0 15</inkml:trace>
  <inkml:trace contextRef="#ctx0" brushRef="#br3" timeOffset="-118073.55">12033 14468 44 0,'4'0'22'0,"-8"0"-14"0,4 0 22 15,0 0-28-15,0 0 0 16,0 0 0-16,0 0 0 0,0 0-4 15,0 0 1-15,0 0-2 16,7-3 0-16,0 3-11 16,0-6 0-16</inkml:trace>
  <inkml:trace contextRef="#ctx0" brushRef="#br3" timeOffset="-117865.32">12199 14431 38 0,'7'0'19'0,"4"3"-19"16,-11-3 25-16,0 0-25 0,3 0 0 15,-3 0-1-15,4 0 0 16,-4 0-5-16,0 0 1 15,-4 0-5-15,1-10 0 16</inkml:trace>
  <inkml:trace contextRef="#ctx0" brushRef="#br3" timeOffset="-117281.44">12002 14678 34 0,'-4'13'17'0,"4"-1"-15"16,0-8 29-16,0-1-29 16,-4-3 0-16,4 0 3 15,0 0 0-15,4 3-6 0,3-6 1 16,4 3 3-16,-1-3 1 15,4-1-2-15,4-2 0 16,3-3-1-16,0-1 0 16,4 1-1-16,3-1 0 15,-7 7 0-15,1-3 0 16,-5 0 0-16,-3 3 0 16,0 3-1-16,-3 0 1 15,-4 0-1-15,0 0 0 16,-3 0 0-16,-1 3 1 15,1 0-1-15,-1 0 1 0,4 3 0 16,0 7 1-16,0-1-2 16,0 4 0-16,4-3 0 15,3-1 0-15,0-6-1 16,4-6 1-16,0-9-3 16,-1-10 0-16,4-3-9 15,-10-9 1-15</inkml:trace>
  <inkml:trace contextRef="#ctx0" brushRef="#br3" timeOffset="-116650.28">12407 14628 33 0,'53'-3'16'0,"25"-35"-14"0,-57 26 21 16,0-7-21-16,4-6 0 16,-4 0 3-16,0-7 1 0,-7-8-6 15,-3-1 0-15,-4 0 4 16,-11-6 0-16,-10-3-2 16,-10 9 1-16,-15 4-2 15,-4 5 0-15,-10 7-1 16,-14 6 1-16,-7 7-1 15,-7 5 0-15,0 11-1 16,11 2 0-16,2 13-2 16,1 6 0-16,7 12-2 15,4 14 1-15,7 5-1 16,6 19 1-16,8-3 1 16,10 7 0-16,15-1 2 15,17 7 1-15,18-13 1 16,6-9 1-16,22-10 1 15,21-9 0-15,22-19 0 0,-1-9 0 16,4-16 0-16,-4-16 0 16,-11-9-2-16,-6-13 1 15,-11-6-2-15,-10-3 1 16,-12-9-2-16,-9-7 1 16,-12 0-6-16,-10-2 0 15,-17 2-6-15,-11 0 0 16</inkml:trace>
  <inkml:trace contextRef="#ctx0" brushRef="#br3" timeOffset="-113991.69">28504 14449 28 0,'8'0'14'0,"-1"-6"-3"16,-7 6 14-16,0 3-22 15,3 4 0-15,-3 2 4 16,4 3 0-16,-1 4-8 15,1 0 0-15,-4 3 5 16,0-1 0-16,3-2-2 16,1 0 1-16,-1-4-1 15,1 4 0-15,3-10 0 16,0 1 0-16,7-11 0 0,4-18 1 16,13-12-1-16,12-16 0 15,13-19-2-15,4-16 0 16,14-18-15-16,-3-13 1 15,10-7-2-15,-11 14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26:54.13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2036 4481 40 0,'-4'9'20'0,"8"-9"-16"15,-4 0 21-15,7 0-22 0,3 3 1 16,1 0 2-16,-1 4 1 16,19-1-9-16,-8-3 0 15,10 0 5-15,8 0 1 16,11-3-3-16,-8 0 1 16,4 0-2-16,-7 3 1 15,-8 4-2-15,-9 2 0 16,-5 7-1-16,-13-7 1 0,-8 7-3 15,-3-4 1-15,-14 7-3 16,-7-3 1-16,7 0 0 16,-8 2 0-16,15-2 1 15,-3 0 0-15,6-1 2 16,11 1 1 0,21 9 2-1,7-3 1-15,4-6-1 16,0-4 1-16,-4 1-1 15,-10-1 1-15,-8 4-2 16,5 6 1-16,-8 0-2 16,-7 0 0-16,-22-3-1 15,-6-7 1-15,-21-2-6 16,6-1 0-16,-6-9-3 16,0-6 0-16</inkml:trace>
  <inkml:trace contextRef="#ctx0" brushRef="#br0" timeOffset="466.91">2829 4462 41 0,'0'-16'20'0,"-14"7"-25"0,11-1 40 15,-8-5-34-15,-21-1 1 0,-6-6 0 16,-8-3 0-16,-14 3-3 16,-14 6 0-16,-15 7 2 15,1 12 0-15,-4 13-3 16,15 9 1-16,-1 12-3 15,4 7 1-15,7 19-1 16,7 3 0-16,11 9 0 16,21 16 1-16,13 6 0 15,26-9 1-15,10-3 2 16,22-7 0-16,17-18 2 16,14-13 1-16,28-25 2 15,0-29 0-15,22-8 0 16,-4-29 1-16,-18-16-1 15,-14-6 0-15,-17 4-4 0,-22-13 0 16,-21 15-9-16,-24-6 1 16,-8 6-7-16,-20 10 0 15</inkml:trace>
  <inkml:trace contextRef="#ctx0" brushRef="#br0" timeOffset="21109.47">3697 4553 36 0,'28'-44'18'0,"-28"25"-11"16,0 13 18-16,0 6-21 16,0 6 1-16,4-3 2 15,-4 13 1-15,0 3-10 0,0 9 0 16,7 13 6-16,-7 6 0 16,0 9-2-16,0 7 0 15,0 3-2-15,0-13 0 16,0-6-1-16,0-9 1 15,0-13-4-15,0-19 1 16,0-6-3-16,0-22 0 16,0-6-3-16,-7-7 1 15,3-2 0-15,-3-7 0 16,-3-3 2-16,-8-6 0 16,4 5 3-16,3 1 1 0,4 7 3 15,-3 8 1-15,10 4 2 16,0 6 0-16,3 6 1 15,4 1 1 1,0 5-1-16,4 1 1 0,3 0 0 16,7 9 0-16,4 0-2 15,0 6 1-15,3-3-2 16,11 0 0-16,3 0 1 16,14 0 0-16,-13 4-2 15,3-7 0-15,-15 9-1 16,-2-3 1-16,-15 10-2 15,-7 6 1-15,-7 3-3 16,-21 13 1-16,-4-4-4 16,-7 4 1-16,0-10-9 15,-10 0 1-15,7-3-3 16,3 0 1-16</inkml:trace>
  <inkml:trace contextRef="#ctx0" brushRef="#br0" timeOffset="21383.18">4385 4938 25 0,'-21'38'12'0,"-50"12"-11"0,47-28 16 0,2 6-17 16,1 10 0-16,-7 6 0 15,7 0 0-15,3-3-4 16,4-7 1-16,4-6-4 16,3-12 1-16</inkml:trace>
  <inkml:trace contextRef="#ctx0" brushRef="#br0" timeOffset="21562.34">4064 4945 30 0,'21'41'15'0,"18"18"-15"0,-28-40 27 15,-8 0-28-15,4-7 1 16,4 1-7-16,-8-4 1 15,4 4 1-15,-7-4 0 16</inkml:trace>
  <inkml:trace contextRef="#ctx0" brushRef="#br0" timeOffset="22145.17">4664 4437 40 0,'0'0'20'0,"-11"59"-23"0,4-40 35 15,4 9-32-15,-15 13 0 16,7 16-1-16,4 15 0 0,4 9-1 15,-4-2 0-15,3-20-7 16,-6-12 1-16,-1-9-3 16,0-19 0-16</inkml:trace>
  <inkml:trace contextRef="#ctx0" brushRef="#br0" timeOffset="22504.77">4307 4838 35 0,'29'10'17'0,"20"8"-12"0,-38-24 33 0,6-3-35 16,4-4 0-16,1-9 1 16,9-6 1-16,8-7-7 15,7 4 1-15,-14 0 3 16,-4 9 1-16,-7 3-3 0,0 6 1 15,-3 10-2-15,-7 13 1 16,-1 15-1-16,1-3 1 16,-8 3-2-16,1 3 0 15,-1 3 0 1,4-2 0-16,-3-4 1 0,3-13 0 16,4 7 0-16,3-9 0 15,0 2 1-15,0 1 0 16,3-4 0-1,1-3 1 1,3-3-2 15,0 7 1-15,-3-1 0-16,3-3 0 0,4 4 1 16,3 2 0-16,4 1 0 0,3 3 0 0,-3-4-2 0,7-2 0 0,0-4-11 0,-18-12 0 15</inkml:trace>
  <inkml:trace contextRef="#ctx0" brushRef="#br0" timeOffset="22974.86">6142 4418 44 0,'14'12'22'0,"0"1"-18"0,-7-4 31 0,-7 20-33 0,-7-7 0 0,4 18 0 0,-8 14 1 0,4 8-5 0,0 7 1 0,0 7-1 0,0-14 1 0,0-11-10 16,3-14 0-16,-6-24-3 15,10-10 0-15</inkml:trace>
  <inkml:trace contextRef="#ctx0" brushRef="#br0" timeOffset="23706.94">5627 4769 47 0,'10'25'23'0,"15"-12"-20"0,-14-13 43 15,6-6-44-15,12-4 1 0,-5-6 0 0,15-18 0 0,17 6-4 0,8-16 0 16,-1-13 2-16,-3 10 1 15,-3 3-2-15,-8 13 1 16,-10-3-1-16,-4 15 0 0,-3 12-2 16,-11 4 1-16,-3 16-2 15,-7 15 0-15,-1-3-2 16,-10 16 1-16,0 0-1 78,-7 6 1-78,4 0 1 0,3-10 0 16,0-8 2-16,0-4 0 15,0-10 2-15,3-11 0 0,4 2 0 0,4-6 0 0,-1 3 0 0,1 0 1 0,-1 10-2 16,1 2 1-16,3 4-1 16,7 3 0-1,0 0 0-15,-6 0 1 16,2-6-2-16,1-1 1 0,-1-2 1 15,5-7 0 17,-1 0-1-32,-4 1 1 15,5-4-1 1,-1-3 1-16,0 0 0 0,0-6 0 0,-3-4-1 0,-1 1 0 0,-2-4 0 0,-5-2 0 16,1-1 0-16,-4-3 0 15,0 0-1-15,-4 4 0 16,-3 5 0-16,-3 1 1 15,-1 2-2-15,-3 14 1 16,0-4-1-16,-3 9 1 16,-1 4-1-16,-3 3 1 0,7 3 1 15,0-10 0-15,3 7 1 16,4 3 0 0,4-6 0-1,3 0 1 1,3-1-1 15,12 1 1-15,-5-7-2-16,4-2 1 0,4-4-3 0,0-3 0 0,-1-7-5 0,1 1 1 15,-4 0-8-15,0-4 1 0</inkml:trace>
  <inkml:trace contextRef="#ctx0" brushRef="#br0" timeOffset="23980.71">7024 4838 34 0,'3'0'17'0,"11"-9"-9"0,-14 9 25 0,0 0-33 0,0 0 1 0,-3 0 0 16,-4 0 1-16,-7 9-3 0,0-3 1 16,-4 13 1-16,7 3 0 15,1 0-1-15,-1 0 0 16,1 3-1-16,-4 0 0 16,7-3-1-16,3-6 1 15,8-4-2-15,-1-8 0 16,8-11-3-16,6 1 1 15,-3-7-6-15,4-8 1 16</inkml:trace>
  <inkml:trace contextRef="#ctx0" brushRef="#br0" timeOffset="24772.49">7144 4945 41 0,'10'19'20'0,"-6"-35"-22"0,-1 6 35 0,1 1-34 0,-4-7 1 0,7 4 0 0,-7-10 0 0,4 6 0 0,3 1 1 0,-7-1 0 16,10 0 1-16,-3 7 0 16,7 3 1-16,4-1-1 15,3 1 0-15,7 3-2 16,-6 3 0-1,2 0-4-15,1 3 1 0,-4 6-5 16,-3-2 0 0,3 5-3-1,-7 1 1-15,-3-1 1 0,3 1 1 0,-11-4 1 0,4-2 1 16,-3-1 7-16,3 0 1 16,-7-3 6-1,0 3 1-15,10-6 1 0,1 0 1 16,7-9 0-16,-4 3 1 15,3 3-5-15,1-4 1 16,3-2-5 0,-10 3 0-16,-1-4-3 0,-6 7 1 15,-1-6-2-15,-3 9 1 0,-3 3-3 16,-1 3 1 0,1 4-1-16,-4 2 0 0,3 7 1 31,4 3 0 0,7-6 0-15,4-1 1-16,3-2 1 15,-3-4 0-15,6-6-1 0,-3 4 0 0,4-1 0 0,-7-3 0 0,3-3-1 0,-4 3 1 0,1 0-2 16,-4-3 1-16,0 0 0 16,4-3 0-16,-4 0 0 15,3 6 1 48,1-3-1-63,3 0 1 0,-4 3 0 15,1 0 0-15,0-3 0 0,-4 4 1 0,0-4-1 0,3 0 1 0,-6-7-1 0,3 7 1 0,3-6 0 16,1-3 0-16,3-1 0 0,4 1 1 16,-4-10-1-1,0 3 1-15,4 1 0 0,-8 2 0 16,1 1 0-16,-1 5 1 15,1 4 1 17,0 6 0-32,6 7 0 0,-3 12 0 15,4 0-1 1,3 6 1-16,4-3-2 0,7 3 1 0,-11-6-3 0,7-6 1 0,-3-7-5 16,-1-6 0-1,1-9-7-15,0-10 0 0</inkml:trace>
  <inkml:trace contextRef="#ctx0" brushRef="#br0" timeOffset="25072.72">8601 4556 36 0,'3'12'18'0,"-6"7"-19"0,3-19 28 0,0 0-29 0,-4 0 1 15,4 0-17-15,0 3 1 16,-3-9 16-16,6 0 1 15</inkml:trace>
  <inkml:trace contextRef="#ctx0" brushRef="#br0" timeOffset="25208.42">8548 4744 43 0,'10'31'21'0,"-3"-2"-32"0,-3-23 43 0,-4 0-47 0,0-3 0 0,-7-6-6 0,-7 0 0 0</inkml:trace>
  <inkml:trace contextRef="#ctx0" brushRef="#br0" timeOffset="30942.64">10756 4581 35 0,'4'-3'17'0,"-1"-3"-6"0,-3 6 18 16,0 0-25-16,0 0 1 16,-3 6 2-16,-4-6 0 15,-7 9-9-15,-11 13 0 16,-7 10 6-16,-3 5 0 0,-7 17-3 16,-4 5 0-16,3 1-1 15,5-4 0-15,2-9-4 16,8-12 1-16,3-13-8 15,15-16 1-15,10-16-5 16,7-24 0-16</inkml:trace>
  <inkml:trace contextRef="#ctx0" brushRef="#br0" timeOffset="31155.01">10400 4490 44 0,'39'38'22'0,"-18"21"-15"16,-11-40 38-16,8 3-44 16,7 13 1-16,7 15-1 15,3 3 1-15,0 10-3 16,0-1 0-16,-6-8-2 0,-5-10 1 16,-3-13-11-16,1-15 1 15,-1-16-3-15,-4-16 0 16</inkml:trace>
  <inkml:trace contextRef="#ctx0" brushRef="#br0" timeOffset="31557.8">10918 4039 43 0,'4'18'21'0,"3"17"-23"0,-3-32 38 0,-1 6-32 15,4-2 1-15,0-4 3 16,0-3 0-16,4-3-10 16,-1 0 1-16,5-4 7 15,-1 1 0-15,0 9-3 16,-4 0 1-16,-3 10-4 15,-7 6 1-15,-7-1-2 16,-3 7 1-16,-4-3-3 16,-7 0 0-16,-1 0 1 15,5 7 0-15,6 2 1 16,4-6 1-16,4-3 2 16,10-6 0-16,7-7 1 0,7-6 0 15,7-6-3-15,11-3 0 16,3 3-9-16,1-10 1 15,-5 1-10-15,-13 8 0 16</inkml:trace>
  <inkml:trace contextRef="#ctx0" brushRef="#br0" timeOffset="32015.1">11296 4725 54 0,'3'13'27'0,"15"-16"-26"0,-14-4 45 16,10 7-44-16,7-3 0 15,11 3 0-15,10 0 1 16,0 3-6-16,4 1 0 16,4 2-3-16,-8-3 1 15,-3 0-12-15,-8-9 0 16</inkml:trace>
  <inkml:trace contextRef="#ctx0" brushRef="#br0" timeOffset="32198.06">11511 4481 56 0,'11'34'28'0,"-4"16"-34"0,-7-31 46 0,0 13-40 15,3 11 0-15,4 4-2 16,0 13 0-16,0-10-5 15,1-9 1-15,2-7-9 16,4-15 1-16</inkml:trace>
  <inkml:trace contextRef="#ctx0" brushRef="#br0" timeOffset="32519.75">12555 4506 52 0,'-14'37'26'0,"-42"17"-29"0,42-39 44 0,-11 23-41 16,-14 9 1-16,-3 19-1 16,-4 15 1-16,0 4-1 15,-3 3 0-15,3-3-1 16,7-10 0 0,7-22-8-16,11-3 1 31,7-28-7-31,7-19 0 0</inkml:trace>
  <inkml:trace contextRef="#ctx0" brushRef="#br0" timeOffset="32763.12">12030 4575 30 0,'17'22'15'0,"15"22"-1"0,-21-26 18 0,3 4-31 0,0 10 1 0,0-4 0 0,0 16 0 15,4-10-5-15,-1 1 0 16,5-10-5-16,-1-3 0 16,0-13-4-16,-3-15 0 15</inkml:trace>
  <inkml:trace contextRef="#ctx0" brushRef="#br0" timeOffset="33119.49">12629 4001 55 0,'22'25'27'0,"6"-16"-36"0,-14-9 56 0,4-3-46 15,6-3 0-15,5-3 1 16,-5-1 1-16,-3 1-3 16,-7 2 1-16,-3 4 1 15,-11 10 0-15,-7-1-1 16,-7 19 1-16,-7-3-2 16,0 9 1-16,-1-6-3 15,-2 4 1-15,3-11 0 0,3 7 1 47,11-6 0-47,3-6 0 0,8-1 1 0,10-5 0 0,11-4 0 0,6-3 1 16,8 0-5-16,0-3 0 15,-7 3-10-15,-8 3 1 16,-6-13-6-16,3 7 0 16</inkml:trace>
  <inkml:trace contextRef="#ctx0" brushRef="#br0" timeOffset="33686.72">13092 4669 56 0,'7'0'28'0,"10"0"-33"0,-3-6 53 0,4 6-48 16,7-4 1-16,10-5-1 15,7 0 1-15,1 5-5 16,-1 1 1-16,-3 3-10 16,-7 0 1-16,-8-6-4 15,-13-3 0-15</inkml:trace>
  <inkml:trace contextRef="#ctx0" brushRef="#br0" timeOffset="33871.48">13060 4822 51 0,'10'32'25'0,"36"-13"-26"0,-25-16 48 0,11 0-46 16,14-3 1-16,11-3-3 0,-5-3 0 15,1 2-6-15,4 4 1 16,-8-6-9-16,-6 3 0 16</inkml:trace>
  <inkml:trace contextRef="#ctx0" brushRef="#br0" timeOffset="34386.33">14273 4227 49 0,'-3'9'24'0,"3"22"-21"0,0-21 37 0,0 15-38 0,-4 0 0 0,1 22 1 0,-4 6 0 0,-4 26-4 0,4 15 0 0,0 6 2 16,-4 4 1-16,4-17-3 15,0-21 0-15,0-16-9 16,7-24 0-16,11-8-6 16,10-21 0-1</inkml:trace>
  <inkml:trace contextRef="#ctx0" brushRef="#br0" timeOffset="34785.35">14824 4547 55 0,'28'12'27'0,"-7"-28"-28"0,-14 7 49 0,-3-4-47 0,-4-5 0 0,0-1 0 15,-11 9 0-15,-10 1-2 0,-11 0 1 16,-3 9-1-16,0 12 1 16,-4 10-1-16,-3 3 0 15,-4 3-1-15,0 4 0 16,3 12-1-16,12 9 0 16,13 10 0-16,15-4 0 15,13-2 0-15,11-7 1 16,8-16 0-16,2-15 0 15,12-9 2-15,2-10 1 47,-2-16 0-47,-4-9 0 16,-4-7-1-16,-7-5 1 0,-10-10 0 0,-8 0 0 0,-10-10-2 0,-7 4 1 0,-10 0-3 16,-1 9 1-16,-3 3-3 15,-4 19 1 1,7 6-10-16,1 10 1 0</inkml:trace>
  <inkml:trace contextRef="#ctx0" brushRef="#br0" timeOffset="35242.8">15519 4437 49 0,'35'-10'24'0,"-10"-15"-22"0,-22 13 40 0,-3-4-42 0,-3-9 1 16,-4 3 0-16,-11 6 0 16,-7-6-2-16,-17 13 1 15,-7 9-1-15,-8 16 1 16,8 9-2-16,-4 19 1 15,0 9-3-15,4 19 0 16,10 3-1-16,10 19 0 16,12-6-1-16,13-6 1 0,11-16-1 15,15-26 1-15,6-18 3 16,21-15 1-16,8-23 3 16,-1-19 1 15,0-8 0 0,1-17 0 0,-8-6 1 1,-17-3 1-32,-14 0-6 0,-15-3 1 0,-13 3-9 15,-12 6 0-15,-16 7-4 0,-8 12 1 0</inkml:trace>
  <inkml:trace contextRef="#ctx0" brushRef="#br0" timeOffset="40972.46">2014 6437 26 0,'0'16'13'0,"-10"12"-6"0,3-21 13 0,3 5-20 16,-3 7 1-16,7 6 1 16,-3 0 1-16,-4 0-2 15,7 0 0-15,0 0 3 16,0 0 0-16,0-3 0 15,10-3 1-15,8-3-2 16,3-4 1-16,7-5-4 16,4-7 0-16,-4-7-12 15,4-5 0-15</inkml:trace>
  <inkml:trace contextRef="#ctx0" brushRef="#br0" timeOffset="41200.6">2304 6444 37 0,'10'31'18'0,"-20"29"-13"0,-1-38 23 16,0 3-26-16,-6 9 1 16,-1 10 2-16,-6-3 1 15,-5 6-8-15,8 3 1 16,-7-6 3-16,7-6 0 15,10-7-8-15,1-6 1 16,10-9-9-16,0-7 1 16</inkml:trace>
  <inkml:trace contextRef="#ctx0" brushRef="#br0" timeOffset="41655.61">2540 6459 55 0,'21'-25'27'0,"-31"-6"-34"0,3 15 50 0,7 1-43 15,-11-4 1-15,-10 0 0 16,-18 10 0-16,-3-4-2 15,-15 7 1-15,-3 3 0 16,0 6 1-16,0 6-1 16,0 4 1-16,-7 5-2 0,7 11 1 15,7 11-2-15,-3 11 1 16,14 14-2-16,10 4 1 16,14 10-1-16,18-1 0 15,18-2 0-15,14-1 1 16,17-9 0-16,22-16 1 15,17-22 1-15,14-19 0 16,-14-15 1-16,-7-13 1 16,-3-9-1-16,-7-13 1 0,-22-12-1 15,-10-7 1 1,-18-18-3-16,-14 0 0 0,-7 6-8 16,-18 3 0-16,-3 3-5 15,-14 12 1-15</inkml:trace>
  <inkml:trace contextRef="#ctx0" brushRef="#br0" timeOffset="44981.47">16288 4801 49 0,'17'28'24'0,"5"34"-19"0,-19-43 25 16,-3 9-31-16,-7 13 0 16,0-3-4-16,-7 9 0 15,-4-9-5-15,-3-10 0 16</inkml:trace>
  <inkml:trace contextRef="#ctx0" brushRef="#br0" timeOffset="45418.78">18179 4258 47 0,'-18'35'23'0,"-10"37"-19"0,17-54 35 15,-10 20-38-15,-7 9 1 16,-4 10-2-16,0 5 0 16,1 4-4-16,2-13 1 15,5-12-5-15,10-13 1 16,6-15-8-16,8-13 1 15</inkml:trace>
  <inkml:trace contextRef="#ctx0" brushRef="#br0" timeOffset="45628.39">17939 4330 44 0,'3'60'22'0,"11"-13"-20"0,-7-32 38 0,4 14-39 16,3-1 0-16,7 16 0 16,4 3 0-16,3-3-3 15,-3-7 0-15,-4-2-5 16,-3-16 1-16,-1-7-8 16,1-12 1-16</inkml:trace>
  <inkml:trace contextRef="#ctx0" brushRef="#br0" timeOffset="45899.03">18387 4368 40 0,'10'15'20'0,"4"-5"-16"0,-6-7 30 16,-1-3-29-16,7 3 0 0,-4-3 1 16,4 3 1-16,8-9-10 15,-5 3 0-15,8-3 3 16,0-1 0-16,-4 7-11 16,-7 0 0-16,-7 3-4 15,-11 4 0-15</inkml:trace>
  <inkml:trace contextRef="#ctx0" brushRef="#br0" timeOffset="46048.28">18306 4628 46 0,'10'9'23'0,"29"-2"-22"0,-21-10 41 0,6-1-42 15,1-5 1-15,14 0-5 16,3 2 0-16,1-5-8 15,-1-1 0-15</inkml:trace>
  <inkml:trace contextRef="#ctx0" brushRef="#br0" timeOffset="46470.01">19209 4180 34 0,'-14'15'17'16,"-15"1"-4"-16,22-10 16 0,-3 7-25 15,-11 15 1-15,3 3 1 16,0 10 0-16,-6 12-8 15,-1-6 0-15,0 16 4 0,4-3 0 16,7-13-7-16,3-6 1 16,4-13-10-16,4-16 0 15</inkml:trace>
  <inkml:trace contextRef="#ctx0" brushRef="#br0" timeOffset="46678.64">18944 4274 43 0,'28'69'21'0,"4"15"-13"0,-25-62 30 16,0 10-37-16,4-4 1 0,6 6 0 16,5 4 0-16,2-7-5 15,1-2 1-15,0-1-7 16,-4-16 1-16,4-5-6 15,3-11 0-15</inkml:trace>
  <inkml:trace contextRef="#ctx0" brushRef="#br0" timeOffset="46978.54">19808 4039 44 0,'-3'3'22'0,"-18"28"-22"0,10-25 37 16,-10 10-36-16,-7 6 1 15,0 6-1-15,-4 16 1 16,-3 6-3-16,-4 16 1 15,3 3 0-15,8 6 1 16,7-3-1-16,11-9 0 16,10-10-6-16,14-18 0 0,0-13-8 15,10-19 1-15</inkml:trace>
  <inkml:trace contextRef="#ctx0" brushRef="#br0" timeOffset="47253.03">20087 4158 41 0,'-7'31'20'15,"-28"10"-21"-15,21-29 30 0,-4 10-29 16,-7 10 1-16,-3 2 0 15,-4 10 1-15,8 3-1 16,6 0 0-16,4 0 1 16,10-6 0-16,4 0-2 15,8-19 0-15,2-7-8 0,1-15 0 32</inkml:trace>
  <inkml:trace contextRef="#ctx0" brushRef="#br0" timeOffset="47430.35">19738 4462 36 0,'21'22'18'0,"4"-3"-7"0,-15-16 17 16,8-3-23-16,7 0 0 16,10-7 1-16,7-2 0 0,8 0-9 15,-11-1 1-15,-8 4 0 16,-6-16 0-16,0 6-12 15,-8-9 1-15</inkml:trace>
  <inkml:trace contextRef="#ctx0" brushRef="#br0" timeOffset="47669.87">20271 4117 53 0,'45'81'26'0,"12"-5"-31"0,-39-48 42 16,-1-9-38-16,-6 9 0 16,-8 3-3-16,-10 7 1 15,-7-4-2-15,-7-2 1 16,-11 2-10-16,-3-9 1 15</inkml:trace>
  <inkml:trace contextRef="#ctx0" brushRef="#br0" timeOffset="48961.11">21840 3926 29 0,'8'18'14'0,"-5"26"-4"16,-3-34 15-16,-3 12-22 15,-8 6 0-15,4 13 1 16,0 3 1-16,-4 21-5 16,1 11 0-16,-1 2 4 15,4 7 1-15,7-10-2 16,0-15 1-16,0-16-2 16,4-19 1-16,-1-16-3 0,1-18 0 15,-4-23 0-15,-7-9 0 16,-11-2-3-16,-14-8 1 15,-10 4-1-15,-8 0 0 16,1 7 0-16,0 11 0 16,-1 1 1-16,8 9 0 15,3 13 3-15,14 0 0 16,8 12 2-16,13-3 1 16,18 10 2-16,22 2 0 15,31-2 0-15,7-4 0 0,21-9-2 16,7-6 0-16,4-6-6 15,-7-1 1-15,-21-6-15 16,-15-3 0-16,-17 0-2 16,0 0 1-16</inkml:trace>
  <inkml:trace contextRef="#ctx0" brushRef="#br0" timeOffset="49440.21">23555 4098 36 0,'-28'57'18'16,"-18"2"-19"-16,39-43 31 0,-7 15-30 15,-11 10 0-15,-7 22 1 16,-10-1 1-16,-4 20-2 16,-3 18 0-16,6 4 1 15,8-1 0-15,7-24-1 16,10-20 1-16,11-18-5 15,7-13 0-15,11-28-7 16,13-22 0-16</inkml:trace>
  <inkml:trace contextRef="#ctx0" brushRef="#br0" timeOffset="49636.9">23241 4321 45 0,'18'72'22'0,"-4"0"-22"0,-7-47 38 15,3-3-38-15,1 0 1 16,0-3-10-16,3-10 1 16,0-3-1-16,-4-12 0 0</inkml:trace>
  <inkml:trace contextRef="#ctx0" brushRef="#br0" timeOffset="49920.63">23728 4343 47 0,'3'-7'23'0,"19"1"-21"16,-12 0 37-16,8 3-39 16,6 3 0-16,5-10-4 15,-1 10 1-15,-3 0-7 0,-4 0 1 16,-11 3-5-16,-6 7 1 15</inkml:trace>
  <inkml:trace contextRef="#ctx0" brushRef="#br0" timeOffset="50085.38">23615 4590 41 0,'25'19'20'0,"31"-22"-26"0,-31 3 37 0,14-9-36 16,6 2 0-16,-6-2-16 16,4-7 0-16</inkml:trace>
  <inkml:trace contextRef="#ctx0" brushRef="#br0" timeOffset="50415.1">24631 4271 43 0,'-64'81'21'0,"29"-15"-22"0,21-41 35 16,-14 6-31-16,-11 23 0 15,-10 15 1-15,3 6 0 16,7 0-6-16,4 0 1 16,3-6 0-16,7-22 0 15,8-12-8-15,13-19 1 16,4-16-6-16,7-13 0 15</inkml:trace>
  <inkml:trace contextRef="#ctx0" brushRef="#br0" timeOffset="50612.52">24169 4296 41 0,'25'53'20'0,"-8"25"-19"16,-10-59 35-16,0 9-35 15,0-3 1-15,0-3 0 16,4 10 0-16,0-4-6 16,3 0 1-16,0-9-9 15,0-10 1-15,-4-9-2 16,1-12 0-16</inkml:trace>
  <inkml:trace contextRef="#ctx0" brushRef="#br0" timeOffset="50926.57">24970 4054 40 0,'10'-3'20'0,"-10"16"-22"0,-3-7 39 16,-8 13-38-16,-3-4 1 0,-11 14 0 16,-3 11 0-16,-7 7 0 15,-4 0 0-15,0 7 0 16,0 5 0-16,4-9 0 16,3 10 0-16,11-7 0 15,11-9 0-15,6-6-3 16,15-4 0-16,10-9-9 15,7-15 1-15</inkml:trace>
  <inkml:trace contextRef="#ctx0" brushRef="#br0" timeOffset="51187.42">25107 4205 37 0,'-14'25'18'0,"11"28"-18"0,-1-34 26 15,-7 6-26-15,-3 3 1 16,-3 7 1-16,-1 12 0 16,0-3-2-16,1 0 0 15,3 3 1-15,7-10 1 16,0-5-4-16,3-10 0 15,8-10-9-15,-4-12 0 0</inkml:trace>
  <inkml:trace contextRef="#ctx0" brushRef="#br0" timeOffset="51380.21">24832 4547 40 0,'32'31'20'0,"10"-31"-16"16,-28-3 30-16,4-4-32 16,10 1 1-16,-3-3-1 15,-1-1 0-15,-6-5-7 16,3-1 1-16,4 0-8 16,-4 1 0-16</inkml:trace>
  <inkml:trace contextRef="#ctx0" brushRef="#br0" timeOffset="51632">25312 4026 34 0,'17'9'17'0,"8"38"-16"0,-14-31 20 15,-1 3-19-15,8 12 1 16,3 16 1-16,4 0 0 0,3 13-6 16,-3 3 1-16,-11 9 2 15,-7 0 0-15,-7-6-7 16,-14 3 1-16,-14 0-6 16,-4-7 1-16</inkml:trace>
  <inkml:trace contextRef="#ctx0" brushRef="#br0" timeOffset="55924.4">4703 6274 29 0,'0'-3'14'0,"14"25"-4"16,-7-9 14-16,-7 6-21 15,0 6 1-15,0 3 3 16,0 0 0-16,0 3-8 16,0 10 0-16,-7-3 5 15,3 9 1-15,4 0-3 16,-7 0 1-16,4-13-2 16,3-5 0-16,-8-7-1 0,5-4 0 15,3-5-1 1,-7-4 0-16,3 1 0 0,-3-10 0 15,-3-7 0-15,-1-5 0 16,-10-1-1-16,3-2 1 16,-10 2-1-16,3 4 1 15,-3-1-1-15,4 4 1 16,2 6-2-16,1 3 1 16,0 3 0-16,0 1 1 15,0-1 0-15,-8 3 0 16,12 1 1-16,-4 2 0 15,10 1 0-15,0-4 1 0,1-2 0 16,3 5 0-16,7 1 0 16,7-1 0-16,7 4 2 15,4 3 1-15,10-10 0 16,14-9 0-16,8-9 0 16,6 2 0-16,-10-8-2 15,0-1 1-15,3 0-9 16,-17 1 1-16,0 5-10 15,-8 4 0-15</inkml:trace>
  <inkml:trace contextRef="#ctx0" brushRef="#br0" timeOffset="56201.36">4018 7049 48 0,'-3'12'24'0,"24"-8"-17"0,-18-8 37 15,15 1-40-15,3-3 0 16,11-3 2-16,17 2 1 16,18 1-9-16,21 0 0 15,1-4 5-15,-8 4 0 16,-4 3-6-16,-2 3 1 15,-8-3-9-15,-15 3 0 16,-6 0-8-16,-10 3 1 0</inkml:trace>
  <inkml:trace contextRef="#ctx0" brushRef="#br0" timeOffset="56661.71">4343 7246 42 0,'21'47'21'0,"-11"10"-19"16,-10-48 30-16,0 7-30 16,0 9 1-16,0 3 1 15,-7 7 1-15,4 9-6 16,3 9 1-16,-7-3 3 15,7-3 0-15,-4-3 0 0,4-3 0 16,0-13-1-16,-7-9 0 16,4-7-1-16,-4-8 0 15,-4-8 0-15,0-2 0 16,-6-3-1-16,-1-4 0 16,-3-2-1-16,0-1 0 15,0-3-1-15,-11 7 0 16,-7 2 0-16,0 10 1 15,1 10-1-15,-1 2 1 0,7 10 1 16,4-9 0-16,7 21 1 16,10 1 0-16,4-7 0 15,14 0 0-15,11-3 0 16,13-3 0-16,1-6-1 16,14-10 1-16,7-3-5 15,7-6 0-15,-4 0-12 16,4-16 0-16</inkml:trace>
  <inkml:trace contextRef="#ctx0" brushRef="#br0" timeOffset="57173.5">4741 7215 47 0,'0'3'23'0,"-10"35"-26"0,10-26 33 0,0 10-31 16,-4 0 1-16,1 13 2 16,-8 6 1-16,1 6-2 15,-1 15 0-15,0 1 2 16,8 6 1-16,3 0-1 16,3-13 0-16,1-18-3 15,3-10 0-15,-4-6-7 16,5-15 1-16,-5-17-9 15,-3-12 0-15</inkml:trace>
  <inkml:trace contextRef="#ctx0" brushRef="#br0" timeOffset="57353.83">4406 7526 46 0,'-10'12'23'0,"20"7"-13"0,1-16 37 0,6 3-42 0,15 1 1 0,18-4 2 0,6-3 1 0,8-3-13 0,13-1 1 0,-13-2 3 16,-4 0 0-16,-11-4-12 16,-10 4 1-16,-11-3-9 15,-10-4 0-15</inkml:trace>
  <inkml:trace contextRef="#ctx0" brushRef="#br0" timeOffset="57968.33">5965 6058 49 0,'15'25'24'0,"-15"-3"-19"15,-4-13 38-15,-7 7-42 16,-6 12 1-16,-4 10 0 16,-15 12 1-16,1 19-4 15,-4 13 1-15,-10 15 2 16,0 13 1-16,10 6-1 16,0 0 0-16,11 6-1 15,7-19 0-15,10-5-2 16,11-20 0-16,7-15-5 15,14-13 1-15,-3-9-10 16,14-13 0-16,-4-9-2 16,7-10 0-16</inkml:trace>
  <inkml:trace contextRef="#ctx0" brushRef="#br0" timeOffset="58194.35">6484 6742 52 0,'-3'25'26'0,"-8"15"-33"0,4-33 51 16,-7 15-42-16,0 9 0 0,-15 7 1 16,-6 9 0-16,0 9-4 15,0-3 0-15,-1 4 2 16,8-4 0-16,0-9-7 15,7-13 1-15,10-18-11 16,1-19 1-16</inkml:trace>
  <inkml:trace contextRef="#ctx0" brushRef="#br0" timeOffset="58372.09">6029 6823 39 0,'18'0'19'0,"31"25"-12"16,-28-6 23-16,7 12-25 15,15 10 1-15,-4 16 1 0,-1-7 1 16,-2 0-12 0,-1 0 1-16,-3-6 2 0,-4-6 0 15,-10-10-12-15,-8-12 0 16,1-13-3-16,-8-13 1 16</inkml:trace>
  <inkml:trace contextRef="#ctx0" brushRef="#br0" timeOffset="58776.33">6643 6287 47 0,'0'19'23'0,"0"21"-25"0,3-33 46 0,-3-1-41 15,4-3 0-15,3-3 2 16,4-3 1-16,6 3-6 16,8-6 1-16,3 6 4 15,0 0 0-15,1 0-2 16,-5 0 1-16,-6 3-3 16,-8 3 1-16,-3 4-4 15,-14 5 0-15,4 1-1 16,-8 3 1-16,-6 3 0 15,3 0 0-15,-1 0 1 16,5 6 0-16,6 0 1 16,4-6 0-16,0-3 0 15,4-7 1-15,3 1-1 0,7-7 1 16,4 0-5 0,3 1 0-16,-4-10-8 0,1-7 0 15,3-9-5-15,-3 1 0 16</inkml:trace>
  <inkml:trace contextRef="#ctx0" brushRef="#br0" timeOffset="59019.59">6911 6989 49 0,'0'16'24'0,"18"0"-23"0,-11-16 44 0,10-7-44 16,4 4 1-16,18-3 0 15,0-3 1-15,7-4-6 16,3 0 1-16,-3 7-4 16,-7-3 0-16,-4 3-10 15,-7-7 1-15</inkml:trace>
  <inkml:trace contextRef="#ctx0" brushRef="#br0" timeOffset="59229.31">7183 6669 43 0,'-7'35'21'0,"7"50"-14"0,0-73 30 16,0 16-35-16,0 13 1 15,0 6-1-15,-4 13 1 16,4-7-5-16,0 4 1 16,0-10-4-16,0-10 1 15,11-21-11-15,-1-16 1 16</inkml:trace>
  <inkml:trace contextRef="#ctx0" brushRef="#br0" timeOffset="59723.71">8336 6648 49 0,'0'15'24'0,"-7"13"-20"0,0-12 37 16,-4 9-39-16,-3 0 1 0,-17 16 0 15,-8 9 1-15,0 13-5 16,-7 15 0-16,-3 7 2 15,-4 18 1-15,7-8-4 16,4-11 1-16,10-15-8 16,-3-12 1-16,17-29-9 15,11-22 1-15</inkml:trace>
  <inkml:trace contextRef="#ctx0" brushRef="#br0" timeOffset="59918.14">7899 6776 46 0,'39'53'23'0,"-4"13"-24"16,-28-50 37-16,0 6-36 16,0 6 1-16,7 3-2 0,-3 4 0 15,-1-7-6-15,-6-6 0 16,6-22-6-16,-3-12 0 15</inkml:trace>
  <inkml:trace contextRef="#ctx0" brushRef="#br0" timeOffset="60324.12">8357 6372 52 0,'11'31'26'0,"3"-22"-25"0,-10-12 48 0,3 3-45 16,10-3 0-16,1 0 3 15,7-3 0-15,-1-4-9 16,-3 1 0-16,-3 3 5 15,-4-1 0-15,-3 4-3 16,-1 3 0-16,-10 3-3 16,-3 0 1-16,-4 4-2 15,-7 2 1-15,0 4 0 16,-1 5 0-16,5 4 1 16,3 3 0-16,7 4 2 0,7-1 0 15,3-3 0-15,8-3 1 16,3-6-4 15,0-10 1-31,11-3-7 0,7-3 0 0,3-12-8 16,1-7 1-16</inkml:trace>
  <inkml:trace contextRef="#ctx0" brushRef="#br0" timeOffset="60640.02">8767 5870 52 0,'0'28'26'0,"28"57"-25"0,-25-60 44 0,8 19-43 16,10 9 1-16,7 22 0 15,15 32 1-15,6 15-5 16,-10 13 1-16,-4 19 3 16,-10 6 1-16,-18-4-3 15,-14-8 0-15,-14-17-3 16,-15-24 0-16,-2-19-7 16,-5-22 1-16,-10-16-11 0,11-16 1 15</inkml:trace>
  <inkml:trace contextRef="#ctx0" brushRef="#br0" timeOffset="61180.62">9991 6820 55 0,'0'3'27'0,"14"10"-30"0,-7-13 44 16,7-3-39-16,4 3 0 16,10 0 1-16,7-7 0 15,-3-5-5-15,3 2 1 0,4 4-3 16,-4 6 1-16,-3 3-13 15,-11 3 1-15</inkml:trace>
  <inkml:trace contextRef="#ctx0" brushRef="#br0" timeOffset="61361.73">9973 7046 64 0,'4'15'32'0,"31"7"-32"15,-18-22 52-15,15 0-53 16,4 0 1-16,6 0-7 16,7 4 1-16,1-4-4 15,-1-4 0-15,4-5-9 16,-4 0 1-16</inkml:trace>
  <inkml:trace contextRef="#ctx0" brushRef="#br0" timeOffset="61931.96">11222 5923 39 0,'0'35'19'0,"7"37"-11"0,-4-57 29 0,5 20-35 16,2 6 1-16,1 6 2 15,-1 0 1-15,-3 0-7 16,0-13 0-16,-3-9 4 16,-1 0 0-16,-3-15-2 15,-3-1 1-15,-4-2-2 16,-7-4 1-16,-11-6-2 16,-3-4 0-16,-7 1 0 15,-4-3 1-15,0-4-1 16,0-3 0-16,0 7 0 15,4 0 0-15,7 5 1 16,3 11 0-16,4 2 0 0,3 4 0 16,11 5 1-16,4-5 0 15,3 3 1-15,14-1 0 16,14-2 0-16,0-4 0 16,8-2 0-16,6-7 0 15,0 0-3-15,1-4 1 16,-5 4-8-16,-2 0 1 15,-8-3-10-15,-10 3 0 16</inkml:trace>
  <inkml:trace contextRef="#ctx0" brushRef="#br0" timeOffset="62187.51">10717 6726 61 0,'15'38'30'0,"13"-10"-25"16,-18-22 51-16,15 0-52 15,17-3 1-15,18 1 0 16,32-8 1-16,3-11-10 16,8-7 1-16,-8 0 0 15,-10 3 1-15,-8 3-12 31,-20 7 0-31,-19 6-8 0,-9 3 1 0</inkml:trace>
  <inkml:trace contextRef="#ctx0" brushRef="#br0" timeOffset="62685.21">11077 7071 48 0,'-3'0'24'0,"-1"0"-19"0,1 6 37 0,-4 7-40 15,-4 9 1-15,0 3 1 0,4 12 0 0,-3 7-5 0,-1 0 1 0,1 6 3 16,3 0 0-16,0-2-1 16,-1-1 1-16,1-13-2 15,4-6 1-15,-4-6-3 16,0-9 1-16,0-10 0 16,0-6 0-16,0-7-1 15,-4-5 0-15,-3-4 0 16,0 3 0-16,-4 0 0 15,1 1 0-15,-5 5-2 0,-2 10 1 16,-5 7 0-16,1 2 0 31,0 4 0-31,3 2 1 0,8 1 1 0,6 6 1 16,8-3 0-16,10 0 1 16,7-4-1-16,7 1 1 15,4-4-2 1,10 1 1-16,7-4-6 15,1-2 1 1,-1-4-13-16,7-6 0 0</inkml:trace>
  <inkml:trace contextRef="#ctx0" brushRef="#br0" timeOffset="63774.52">11363 6992 36 0,'0'-9'18'0,"4"18"-10"0,-1-5 18 0,-6 8-24 15,-5 13 0-15,1 10 2 16,-7 12 0-16,-3 12-5 15,-8 7 1-15,-3 9 3 16,3 1 1-16,4 8-1 16,7-12 0-16,7-9-2 15,10-13 1-15,8-15-4 0,6-16 0 32,1-32-12-32,-7-12 0 15</inkml:trace>
  <inkml:trace contextRef="#ctx0" brushRef="#br0" timeOffset="63944.37">11091 7435 62 0,'14'43'31'0,"32"-8"-26"0,-32-32 52 0,11-3-55 16,3 3 1-16,11-3-1 15,3 0 0-15,4-3-7 16,-3 0 0-16,-5-3-6 15,-9 3 0-15,-8-10-9 16,-7 4 0-16</inkml:trace>
  <inkml:trace contextRef="#ctx0" brushRef="#br0" timeOffset="64546.73">12238 6365 55 0,'-11'50'27'0,"-13"48"-29"0,17-61 43 0,-1 20-41 0,-2 5 1 15,3 11 0-15,0 2 0 16,0 6-2-16,0-12 0 16,3-9-5 15,1-13 0-31,6-13-9 0,8-12 0 47</inkml:trace>
  <inkml:trace contextRef="#ctx0" brushRef="#br0" timeOffset="64902.16">12711 6626 52 0,'24'3'26'0,"1"-38"-28"0,-21 26 42 0,-1-7-39 0,1 4 1 0,-4-1-1 0,-7 4 1 0,-8 12-3 16,-6 9 0-16,-7 7 2 15,-7 0 0-15,-4 6-1 16,0 6 0-16,7 4 0 16,1-4 0-16,2 4 0 15,5 2 0-15,6 7-1 16,15 6 0-16,3-3-1 15,17-3 1 1,11-6 0-16,11-10 0 47,11-15 0-47,-1-16 0 16,0-13 1-16,-6-12 1 0,-12-4 0 0,-9-8 0 0,-12-14-2 0,-10-5 1 0,-14-4-6 0,-4 0 0 15,-3 4-9 1,-7 9 1-16</inkml:trace>
  <inkml:trace contextRef="#ctx0" brushRef="#br0" timeOffset="65292.89">13416 6754 44 0,'18'-9'22'0,"-15"-35"-18"0,-3 34 33 0,-3-8-37 15,-8-11 1-15,-10-2-1 16,0 3 1-16,-7 6-2 16,-11 9 1-16,-3 13 0 15,-1 16 1-15,1 12-2 16,0 16 0-16,10 0-1 15,7 12 1-15,4 4 0 16,10 9 0 15,15 0 1-31,13-9 0 0,12-7 1 16,10-12 0 15,20-19 1-31,12-19 0 0,-4-25-1 16,0-10 1-16,-3-18-1 0,-15-9 1 15,-21-7-3-15,-21-9 0 0,-14 2-13 0,-21 14 0 0</inkml:trace>
  <inkml:trace contextRef="#ctx0" brushRef="#br1" timeOffset="70666.77">12030 7507 36 0,'-21'-3'18'0,"-4"-1"-6"16,21 4 18-16,4 0-23 15,0 0 0 1,29-3 8 0,16 0 0-16,30 3-19 0,20-3 1 15,35-6 11 1,18 2 0-16,15-5-5 0,-15-4 1 16,-18 0-7-16,-20 7 0 15,-29 0-8-15,-21-1 0 16,-28 4-8-16,-15 9 0 15</inkml:trace>
  <inkml:trace contextRef="#ctx0" brushRef="#br1" timeOffset="71318.61">9627 9489 41 0,'-17'15'20'0,"10"-9"-5"0,7-6 26 0,0 0-37 15,7-3 1-15,3-3 3 16,4-3 1-16,18 2-11 16,18 1 0-16,20 6 6 15,15 3 0-15,-1 4-6 16,-20 2 0-16,-15 0-6 15,-10 1 0-15,-11 5-11 16,-17 4 0-16</inkml:trace>
  <inkml:trace contextRef="#ctx0" brushRef="#br1" timeOffset="71495.05">9571 9808 55 0,'-11'13'27'0,"43"-4"-23"0,-18-9 42 15,4 3-43-15,10 1 0 16,18 5 1-16,7-3 0 16,10 1-8-16,11-7 1 15,0-7-3-15,-14 1 1 16,-3 0-13-16,-4-4 0 0</inkml:trace>
  <inkml:trace contextRef="#ctx0" brushRef="#br1" timeOffset="72056">11815 9451 52 0,'0'0'26'0,"-25"-9"-27"0,14 5 38 0,-6-2-36 0,-12-3 0 15,-6-10 1-15,-21 0 1 16,-8 3-4-16,1 4 1 15,-15 15 2-15,-14 13 0 16,4 6 0-16,0 15 0 16,10 10-1-16,11 16 0 15,14 12 0-15,15 10 0 16,2 12-2-16,26-3 1 16,13-3-1-16,29-12 1 15,14-10-1-15,24-22 1 16,12-19-1-16,13-16 0 0,4-18 0 15,6-3 1-15,-6-16 0 16,-21-16 0-16,-1-16 0 16,-10-9 0-16,-14 1-1 15,-10-7 1-15,-19 6-1 16,-20 0 0-16,-8 3-1 16,-20 7 1-16,-22 15-1 15,-7 6 0-15,-7 4-3 16,-4 12 0-16,4 7-10 15,1 2 1-15</inkml:trace>
  <inkml:trace contextRef="#ctx0" brushRef="#br1" timeOffset="74825.62">6068 7645 24 0,'-7'12'12'0,"3"-12"-7"0,4 0 12 15,0 0-13-15,11 3 1 16,-11 1 2-16,7-1 1 0,3 0-9 16,1 3 1-16,10-3 6 15,-7 3 1-15,11-2-3 16,0-4 0-16,10 3-1 16,-7-3 0-16,15 3-1 15,9 3 0-15,26 4 1 16,28-4 0-16,21-9-1 15,25 0 1-15,17-13-1 16,7-3 1-16,4 3-2 16,-10-2 1-16,-15 5-1 15,-14 4 0-15,-11 2-1 16,-20 1 1-16,-15 3-2 16,-17-3 1-16,-11 3-1 15,-11-1 0-15,-14-2-1 16,-3 3 0-16,-11 3-3 15,-6 0 0-15,-5 0-5 16,-17 0 0-16,-7 0-6 16,-14-3 0-16</inkml:trace>
  <inkml:trace contextRef="#ctx0" brushRef="#br1" timeOffset="75847.92">6505 6823 11 0,'4'6'5'0,"6"-9"7"0,-6 6-4 15,-4-3-5-15,0 0 0 16,0 0 3-16,0 0 1 16,-4-3-7-16,4 3 0 15,-3 7 4-15,3 2 1 0,-7 7-2 16,3-4 1-16,-3 7-2 16,4 0 0-16,-8 0-2 15,4 3 0-15,3-1 0 16,1-2 0-16,-1-3 0 15,1-3 0-15,3-1-2 16,0-3 0-16,3-5-5 16,4-4 0-16,4 0-2 15,10-7 0-15</inkml:trace>
  <inkml:trace contextRef="#ctx0" brushRef="#br1" timeOffset="76150.19">6678 6892 14 0,'-3'6'7'0,"-8"-2"0"0,11-4 8 16,0 0-13-16,-7 3 1 15,3 3 3-15,1 0 1 16,-1 4-8-16,1 2 0 16,-1 4 5-16,1-1 0 15,-1 4-2-15,1 0 1 16,-1-3-4-16,4-4 0 0,0 1-7 16,0-1 1-16,0-5-2 15,0-7 0-15</inkml:trace>
  <inkml:trace contextRef="#ctx0" brushRef="#br1" timeOffset="76363.75">6516 6961 26 0,'0'22'13'0,"10"-22"-6"16,-3 3 23-16,1 0-27 15,6 0 1-15,0-3 0 16,0 0 0-16,0 0-6 16,4-3 1-16,-4 0-1 15,0-6 0-15,0 2-9 0,-3-5 0 16</inkml:trace>
  <inkml:trace contextRef="#ctx0" brushRef="#br1" timeOffset="76616.82">6773 6679 38 0,'11'16'19'0,"-8"15"-21"0,-3-19 28 0,8 4-26 15,-8 6 0-15,0 9 0 16,-8 13 0-16,5 3-1 16,3 0 1-16,-11 0-5 15,1-3 0-15,-8-6-5 16,0-4 0-16</inkml:trace>
  <inkml:trace contextRef="#ctx0" brushRef="#br1" timeOffset="77407.92">8368 6854 23 0,'-7'13'11'0,"7"-10"-4"0,0 0 14 0,0 4-18 16,-4 2 1-16,-3 0 2 15,0 4 1-15,-3 3-9 16,-4-1 1-16,3 1 5 16,-7 3 0-16,1 3-2 15,-1 9 0-15,4 0-2 16,3 1 0-16,4-4-2 16,7 3 1-16,7-6-5 15,4-6 1-15,10-9-7 16,14-10 1-16</inkml:trace>
  <inkml:trace contextRef="#ctx0" brushRef="#br1" timeOffset="77681.43">8509 6880 43 0,'-4'15'21'0,"-3"7"-23"0,4-16 37 16,-1 7-34-16,-3 0 1 15,0 2-2-15,-3 10 1 16,-4 7-2-16,3-1 0 16,0 0-2-16,4-2 0 15,4-4-6-15,-1-3 1 0,4-10-4 16,0-6 0-16,0 1 0 15,0-7 0-15</inkml:trace>
  <inkml:trace contextRef="#ctx0" brushRef="#br1" timeOffset="77862">8315 7030 37 0,'7'6'18'0,"11"4"-20"0,-11-10 42 0,3 3-40 16,4 0 1-16,4 0-1 16,10 0 1-16,-10 0-4 15,3-3 0-15,0-3-9 16,-3-6 1-16</inkml:trace>
  <inkml:trace contextRef="#ctx0" brushRef="#br1" timeOffset="78099.48">8601 6842 48 0,'14'34'24'0,"18"26"-24"0,-18-47 39 15,0 2-40-15,7 7 1 0,-14 0-4 16,0 3 1-16,-10 3-5 16,-8 4 0-16,-21-1-6 15,-7 10 1-15</inkml:trace>
  <inkml:trace contextRef="#ctx0" brushRef="#br1" timeOffset="84187.39">1669 9630 34 0,'-4'6'17'0,"8"-15"-9"0,-4 9 17 0,0 0-20 15,0 0 0-15,0 0 3 16,7-7 0-16,3-2-10 15,1-1 1-15,10-2 7 16,18-1 1-16,0 4-4 16,10 6 1-16,11 3-2 15,0 9 1-15,-11 4-2 16,-6-7 0-16,-4 10-2 16,-18 6 0-16,-14 9-1 15,-14 4 1 1,-14 12-2-16,-1 3 0 15,-16 9-2-15,-15 1 0 16,-4-4 0-16,-3-15 1 0,11-3 0 16,6-7 0-16,5-9 1 15,9-3 1-15,1-10 1 16,18-6 1 0,6-12-1-16,-3-4 1 15,7-5 0-15,7-1 1 0,-3 0 0 16,13 3 0-16,1 4 0 0,3 2 0 15,11 4 2 1,-4 0 0 0,4 6 0 15,0 6 1-15,3 10 0-16,-3 6 1 0,-1 3-1 0,5-3 0 15,-12 12-2-15,5-6 0 0,-8-2-4 0,7-4 0 0,0-4-9 0,-7-5 1 16,11-13-7-16,3-10 1 31</inkml:trace>
  <inkml:trace contextRef="#ctx0" brushRef="#br1" timeOffset="84445.96">2593 9865 48 0,'-7'12'24'0,"-18"1"-27"0,15-4 42 0,3 4-37 16,-4 3 0-16,-10 6 0 16,-7 9 0-16,-4 3-4 15,-3-2 1-15,3-7-1 0,11-3 0 16,3-3-12-16,4-4 1 15,14-15-1-15,0-12 0 16</inkml:trace>
  <inkml:trace contextRef="#ctx0" brushRef="#br1" timeOffset="84637.39">2223 9724 30 0,'10'-10'15'0,"11"32"-6"0,-3-6 25 16,-4 9-28-16,14 16 1 15,0 0 3-15,4 2 1 16,7 8-14-16,-11-7 0 0,4-1 8 16,7 1 1-16,0 0-7 15,-4-12 0-15,0-4-14 16,-3-12 1-16,-14-13-3 16,-8-3 1-16</inkml:trace>
  <inkml:trace contextRef="#ctx0" brushRef="#br1" timeOffset="85298.86">2985 9862 54 0,'0'-3'27'16,"-4"15"-33"-16,4-9 53 0,0 0-46 0,4 4 1 0,3-1-6 0,-7 3 1 16,7 1-11-16,-7-10 0 15</inkml:trace>
  <inkml:trace contextRef="#ctx0" brushRef="#br1" timeOffset="86025.57">3577 9119 38 0,'0'3'19'0,"0"-16"-9"0,0 16 18 0,0 0-25 16,0 1 1-16,0 5 1 16,-7 3 1-1,4 39-8 1,3 5 1-16,0 4 4 15,3 2 1-15,-3-11-2 16,7-14 0-16,-7-5-1 16,0-7 0-16,0 3-1 15,0-16 1-15,-10-8-1 16,-1-14 1-16,-3-6-2 16,-7-6 0-16,-7 4-1 15,-4-4 0-15,4 3-1 16,3 3 0-16,-3 1-1 15,6 8 1-15,1 7 1 16,7 3 0-16,4 4 2 0,6 2 0 16,4 7 2-16,4 3 1 15,6 3-1-15,8-1 1 16,3 5-2-16,14-11 0 16,-3 1-6-1,-4 3 0-15,4-4-9 16,-4-8 0-16</inkml:trace>
  <inkml:trace contextRef="#ctx0" brushRef="#br1" timeOffset="86344.51">4036 9357 40 0,'-11'16'20'0,"-10"-7"-19"16,14-3 27-16,-4 4-26 16,-10-1 0-16,-7 7 2 15,7 3 0-15,-14-1-6 16,10 1 0-16,4 0 1 15,3-3 0-15,7-4-11 16,1-2 1-16</inkml:trace>
  <inkml:trace contextRef="#ctx0" brushRef="#br1" timeOffset="86529.15">3676 9206 34 0,'11'13'17'0,"27"28"-4"0,-27-29 21 16,0 16-30-16,10 1 1 16,-4 2 0-16,4 7 0 15,1 2-8-15,-1-2 1 0,0-10 0 16,4 4 1-16,-4-17-8 16,0-2 0-16,-3-7-6 15,-4-15 1-15</inkml:trace>
  <inkml:trace contextRef="#ctx0" brushRef="#br1" timeOffset="86839.92">4449 9197 49 0,'7'9'24'0,"-11"10"-26"0,-3-6 44 0,-4 2-40 0,1 10 0 16,-25 13 2-1,-1 15 1-15,-10 4-6 0,-6 15 0 16,-16 9 3-16,-2 7 1 16,-1 9-2-16,-6-6 0 15,6-9-2-15,4-7 1 16,14-9-3-16,0-6 1 15,15-16-3-15,2-7 1 16,15-5-8-16,7-11 1 16,14-11-5-16,-7-7 1 15</inkml:trace>
  <inkml:trace contextRef="#ctx0" brushRef="#br1" timeOffset="87332.31">4156 9796 28 0,'3'-3'14'0,"-3"3"-2"0,0 0 19 0,7 6-26 0,-7 7 0 0,0 8 2 0,0 5 1 0,0 2-10 0,0 0 1 0,-7 10 5 0,4 6 1 0,3-4-3 0,-7 1 0 0,7 3-1 0,7 3 0 0,-7-9-1 0,3-4 0 0,-3-12 0 0,0-3 0 15,0-10-1 16,7-2 1-31,-14-7-1 0,4-7 1 16,-4-5-2-16,-7-7 1 0,-4 0-1 0,-3 7 1 16,-11 2-1-16,7 1 1 15,1 3 0-15,-5 12 1 32,8 6 0-32,-3 7 0 15,9 9 0 48,5 4 1-63,-1-1 0 0,11 4 0 0,0-1-1 15,11-3 1-15,3-5-2 0,4-8 1 0,3-5-5 0,7-10 0 0,0-16-10 0,-7-12 1 0</inkml:trace>
  <inkml:trace contextRef="#ctx0" brushRef="#br1" timeOffset="87596.42">4484 9717 42 0,'10'41'21'0,"-6"3"-14"16,-8-28 30-16,-3 15-34 0,4 4 0 0,-8 5 3 0,4 11 0 16,4 2-8-16,-8 0 1 15,8 7 4-15,-1-7 1 16,-7-3-4-16,11-3 1 15,-7-12-6-15,4-13 1 16,3-10-6-16,-7-9 1 16,3-9-8-16,4-10 1 15</inkml:trace>
  <inkml:trace contextRef="#ctx0" brushRef="#br1" timeOffset="87780.4">4233 10116 43 0,'11'44'21'0,"3"-16"-10"0,-7-22 35 0,4-3-42 16,6 0 0-16,4 1 3 16,4-8 1-16,21-2-10 15,7 3 0-15,7-6 4 16,-11-1 0-16,-3 4-9 16,-18 6 0-16,-6 0-12 15,-12 0 1-15</inkml:trace>
  <inkml:trace contextRef="#ctx0" brushRef="#br1" timeOffset="91223.57">5768 9764 44 0,'-7'13'22'0,"14"-13"-10"15,-4 0 22-15,5 0-30 16,2-3 1-16,8 0 0 15,13 3 1-15,12 0-9 16,6-3 1-16,-3-1-1 16,0 8 1-16,0-1-14 15,-14-10 0-15</inkml:trace>
  <inkml:trace contextRef="#ctx0" brushRef="#br1" timeOffset="91449.57">5881 9460 46 0,'0'16'23'0,"7"22"-13"0,-7-20 30 16,3 4-37-16,4 16 1 15,-3 6 0-15,7 12 1 16,3 10-8-16,-4 0 1 15,1 0 0-15,-8-13 0 16,-3-12-14-16,0-22 0 0</inkml:trace>
  <inkml:trace contextRef="#ctx0" brushRef="#br1" timeOffset="92121.34">6593 9216 59 0,'-3'12'29'0,"10"10"-23"0,0-19 45 0,-7 0-48 16,11 4 1-16,3-1 2 15,14 0 1-15,14 4-9 16,4-7 1-16,7-3 5 15,3 0 0-15,1 0-3 16,-4 0 1-16,-14 0-3 16,-15 3 1-16,-13 6-2 15,-11 10 0-15,-11 6 0 16,-10 10 0-16,0 6 0 16,-11-1 0-16,-14 10 0 15,-3 10 1-15,3 6 0 16,0 6 0-16,15 6 1 15,-1 4 0-15,14-19 0 16,8-10 1-16,10-6 0 0,14-6 0 16,21-10-2-16,4-12 1 15,7-3-6-15,10-10 1 16,11-3-15-16,4-19 1 16</inkml:trace>
  <inkml:trace contextRef="#ctx0" brushRef="#br1" timeOffset="92421.04">7775 9627 55 0,'-14'6'27'0,"-28"13"-24"0,24-10 36 0,-10 13-38 16,-11 9 1-16,4 13 0 15,-4 13 0-15,0 18-3 16,-10 0 1-16,7 7 0 16,3 2 1-16,7-8-4 15,7-11 1-15,8-17-13 16,6-20 1-16,8-22-2 15,3-19 0-15</inkml:trace>
  <inkml:trace contextRef="#ctx0" brushRef="#br1" timeOffset="92626.56">7183 9586 62 0,'17'41'31'0,"18"9"-33"15,-20-28 63-15,2 12-60 0,8 13 0 16,-4 3 0-16,7 1 1 16,-10-4-6-16,3-10 0 15,-7-9-10-15,4-12 1 0,-18-16-7 16,-11-9 1-16</inkml:trace>
  <inkml:trace contextRef="#ctx0" brushRef="#br1" timeOffset="95967.19">8107 9592 46 0,'0'16'23'0,"7"-16"-14"15,-7-3 23-15,0-4-30 16,0 7 0-16,0 0 1 0,0 0 0 15,0 0-6-15,0 0 1 16,0 0-7-16,-4 0 0 16,1-9-6-16,3-1 1 15</inkml:trace>
  <inkml:trace contextRef="#ctx0" brushRef="#br1" timeOffset="96507.74">8604 8852 36 0,'-14'34'18'0,"11"1"-17"15,3-22 27-15,0 5-26 16,-7 1 1-16,7 9 1 16,0 7 0-16,0 2-4 15,7 1 0-15,-4-3 3 16,1-4 0-16,3-3-1 15,-4-9 0-15,1 0-2 0,-8-13 1 16,1-6-2-16,-4-3 0 16,0-6 0-16,-7-10 0 15,-4 3 0-15,-7-9 0 16,0 3 0-16,-3 0 0 16,0 13 1-16,0 6 1 15,0 9-1-15,6 3 1 16,8 4-1-16,-3 6 1 15,10 3 0-15,7 3 1 0,7 6-1 16,10-3 0-16,1 0-1 16,7-3 1-16,6-9-2 15,-2-3 0-15,-5-13-8 16,-3-10 1-16,11-9-6 16,-11-6 1-16</inkml:trace>
  <inkml:trace contextRef="#ctx0" brushRef="#br1" timeOffset="96791.24">8975 9050 37 0,'0'3'18'0,"-21"37"-15"16,13-27 30-16,-6 9-31 16,-3 0 0-16,-8 6 2 0,0 16 1 15,-3 3-6-15,0 3 0 16,3 7 3-16,0-7 1 16,4-13-5-16,4-5 1 15,6-7-12-15,1-9 0 16,6-20-1-16,4-14 1 15</inkml:trace>
  <inkml:trace contextRef="#ctx0" brushRef="#br1" timeOffset="96970.46">8664 9037 36 0,'4'13'18'0,"-1"24"-16"0,1-21 33 0,3 3-34 16,-4 3 1-16,8 3-1 15,-7 0 0-15,3 0-3 16,0 3 1-16,-4-12-10 16,1-4 0-16,-1-9-1 15,4-6 0-15</inkml:trace>
  <inkml:trace contextRef="#ctx0" brushRef="#br1" timeOffset="97542.64">9183 9100 41 0,'10'0'20'16,"1"3"-24"-16,-7 0 40 0,-1 6-35 16,-3 1 1-16,-3 2 3 15,-1 7 0-15,-10 3-5 16,0 9 1-16,0 16 3 15,-11 1 1-15,-14 11-1 16,-10 1 1-16,-8 9-2 0,-6 6 0 16,-1 0-2-16,-3 4 1 15,11 2-1-15,10-2 0 16,-3-14-1-16,10-18 0 16,7-9-3-16,11-7 1 15,7-9-5-15,10-6 1 16,8 0-11-16,3-4 0 15</inkml:trace>
  <inkml:trace contextRef="#ctx0" brushRef="#br1" timeOffset="98007.73">8848 9786 43 0,'-7'22'21'0,"-15"25"-18"0,19-34 29 0,-4 9-30 15,3 0 1-15,-3 9 1 16,0 4 1-16,4 5-6 16,-4-5 1-16,3 6 3 15,4-7 1-15,0-6-3 16,0-2 1-16,0-11-2 15,7-5 0-15,-3-4-1 0,-1-12 0 16,-3-1-1-16,-3 1 1 16,-4-3-1-16,0-4 1 15,-8-3-1-15,-2 1 1 16,-1 5 0-16,1 7 0 16,-1 6 1-16,-3 7 0 15,3-4 0-15,8 7 1 16,-5-1 0-16,5 4 0 15,3 3 1-15,3-1 0 16,8 1 0-16,6 0 0 16,8 0-1-16,0-7 0 15,6-5-4-15,5-4 1 16,-1-9-12-16,4-7 1 0,6-15-3 16,-6-7 1-16</inkml:trace>
  <inkml:trace contextRef="#ctx0" brushRef="#br1" timeOffset="98235.19">9073 9774 35 0,'-10'44'17'0,"-11"25"-12"15,17-50 30-15,-6 9-32 16,3 9 0-16,-1 4 1 15,1-9 0-15,0 5-6 16,4-5 1-16,-1-1 0 0,1-12 1 16,3-7-9-16,0-9 0 15,0-3-5-15,-4-9 1 16</inkml:trace>
  <inkml:trace contextRef="#ctx0" brushRef="#br1" timeOffset="98382.53">8848 9981 32 0,'-7'9'16'0,"17"13"-5"0,-3-9 25 32,21 6-27-32,11-7 0 15,-3-9 0-15,-1-6 1 0,7-3-17 16,1 0 0 0,-8-1-5-16,-7 4 1 0</inkml:trace>
  <inkml:trace contextRef="#ctx0" brushRef="#br1" timeOffset="107390.78">14594 8447 30 0,'32'-31'15'0,"-14"12"0"0,-11 16 15 15,0 0-24-15,0 3 1 16,0 3 3-16,-7 7 0 15,-7 8-14-15,-7 7 1 0,-14 13 8 16,-8 6 0-16,-6 6-4 16,-4 10 0-16,4-10-1 15,3-3 0-15,11-3-1 16,3-10 1-16,7-2 0 16,11-7 1-16,7-3-1 15,15-3 0-15,9 6 0 16,8-7 1-16,0 1-1 15,-8-3 0-15,-6-4 0 16,-7 4 0-16,-11 9-1 16,-11 7 0-16,-7-1-2 15,-3 3 1-15,-7 4-3 16,3-3 1-16,1-4-4 16,6-6 1-16,4-9-8 15,7-4 1-15</inkml:trace>
  <inkml:trace contextRef="#ctx0" brushRef="#br1" timeOffset="107677.54">14810 9056 36 0,'35'9'18'0,"-25"-15"-13"0,-10 6 26 15,0 0-30-15,0 0 1 16,0 0 0-16,-3-3 0 15,-8 0-2-15,-10 3 0 0,-3 3 2 16,-8 9 0-16,4 13-1 16,3 7 1-16,4 2-1 15,3 1 0-15,4-7 0 16,7-3 0-16,3-16-1 16,4-12 0-16,7-9-2 15,11-10 1-15,0 0-6 16,3 0 1-16,0 0-8 15,0-6 1-15</inkml:trace>
  <inkml:trace contextRef="#ctx0" brushRef="#br1" timeOffset="107946.89">15050 8313 54 0,'17'18'27'0,"-17"80"-35"0,-3-76 48 15,-4 18-40 1,3 17 0-16,1 12 1 0,-1 12 0 16,0-5-1-16,1-4 0 15,3-3 0-15,-4-10 0 16,4-15-3-16,0-12 0 15,0-14-4-15,4-11 0 16,3-11-8-16,0-2 1 16</inkml:trace>
  <inkml:trace contextRef="#ctx0" brushRef="#br1" timeOffset="108532.35">15236 8808 43 0,'4'47'21'0,"17"-9"-18"0,-17-26 35 0,3 7-37 16,0 6 1-16,3-3 2 15,-3-6 0-15,4 12-4 16,0-3 0-16,-1 0 3 15,1-9 0-15,-4 0 0 16,0-10 0-16,0-6-2 16,0-10 1-16,0 1-1 15,0-13 0-15,4-6-1 16,3-7 1-16,11 1-2 16,-1-4 0-16,4 4-6 15,1 2 0-15,-1 10-10 16,-7 7 1-16</inkml:trace>
  <inkml:trace contextRef="#ctx0" brushRef="#br1" timeOffset="108835.74">15610 8927 57 0,'18'22'28'0,"10"-12"-30"0,-17-10 46 16,3 0-43-16,-3-7 0 15,6-2-1-15,4-7 1 16,1 7-2-16,-5-4 1 16,-3 1-1-16,-7-4 1 0,-10 4-1 15,-8 5 0-15,4 7 0 16,0 7 0-16,-3 8 0 16,-1 10 1-16,0 10 1 15,8-10 0-15,-1-3 0 16,8-3 0-16,-1-4-1 15,8-2 0-15,10-4-6 32,7-9 1-32,-3 0-11 0,0-9 0 0</inkml:trace>
  <inkml:trace contextRef="#ctx0" brushRef="#br1" timeOffset="109701.25">14302 10210 49 0,'0'22'24'0,"-4"-25"-15"0,4-4 24 0,0-2-32 15,0-19 0 1,-3-16 0-16,-1-19 1 0,-7-3-3 16,1-12 1-16,-1 9 1 15,4-3 0-15,4 9 0 16,3 10 0-16,3 9 0 16,4 9 0-16,4 10 0 15,7 16 0-15,10 9-1 16,7 9 1-16,4-3-6 15,-4 7 1-15,-10 6-10 16,-11 6 1-16,-11 3-3 16,-13 0 0-16</inkml:trace>
  <inkml:trace contextRef="#ctx0" brushRef="#br1" timeOffset="110092.35">14101 9993 39 0,'-8'10'19'0,"30"-4"-13"0,-12-6 35 15,8 3-37-15,14 0 0 16,3 4 1-16,7-1 0 16,8 0-7-16,-1 0 0 15,0-2 4-15,-3-4 0 16,-7-7-4 0,-7-2 0-16,-4-1 0 15,-7 4 0-15,-7 0-1 16,0 0 1-16,-3 3 0 15,-4 3 0-15,-7 0 2 16,0 6 0-16,-3 6-1 16,-5 4 1-16,1 3 0 15,-3 3 0-15,-1-3-2 16,-3 3 1-16,4 6-2 16,-1 0 1-16,7-3-2 15,8 0 0-15,3-6 1 16,4-6 0-16,3-10 2 15,0-10 0-15,-4-8 1 16,1-1 1-16,-4-9-3 16,0-3 0-16,0-4-8 15,0-8 1-15</inkml:trace>
  <inkml:trace contextRef="#ctx0" brushRef="#br1" timeOffset="110363.63">14831 10185 41 0,'-4'15'20'0,"8"-15"-20"0,-4-9 32 16,-4 6-29-16,4-7 1 0,-3-5 1 15,3-7 0-15,-4-3-6 16,4 3 1-16,0 3 4 15,7 3 0-15,0 4-2 16,4 2 1-16,7 4-4 16,6 0 0-16,4-4-8 15,11 1 0-15,0 6-7 16,-4-13 1-16</inkml:trace>
  <inkml:trace contextRef="#ctx0" brushRef="#br1" timeOffset="110827.43">15780 9197 40 0,'17'28'20'0,"8"7"-13"0,-21-26 31 15,-1 7-37-15,-3 9 1 16,0 0 0-16,-3 3 1 16,-1 7-4-16,-3 5 1 15,0-2 2-15,0 3 0 16,0 0-1-16,3-7 1 16,1-9-1-16,-1-3 0 0,4-9-1 15,-3-4 1-15,3-6-1 16,-7-6 0-16,0-6-1 15,3-1 1-15,-6 4-1 16,-5-3 1-16,1 2-1 16,-3 4 1-16,3 3 0 15,-4 0 0-15,4 3 0 16,0 7 1-16,7-1-1 16,0 4 0-16,3 2 0 15,8-2 0-15,3-1-2 16,3 1 1-16,4-1-4 15,0 1 1-15,4-4-9 16,3-5 0-16,4-11-2 16,3-5 1-16</inkml:trace>
  <inkml:trace contextRef="#ctx0" brushRef="#br1" timeOffset="111058.24">16189 9473 27 0,'7'28'13'0,"-18"32"-7"0,8-48 21 16,-8 1-24-16,-3 6 1 15,-7 6 4-15,-4 6 1 16,1 7-11-16,-1 12 1 16,4-3 6-16,0 6 0 0,3-6-6 15,0-6 1-15,4-13-12 16,4-12 0-16,-1-16-2 15,4-19 1-15</inkml:trace>
  <inkml:trace contextRef="#ctx0" brushRef="#br1" timeOffset="111218.92">15910 9592 36 0,'29'31'18'0,"-1"4"-17"0,-21-26 33 0,3 7-34 15,1 0 1-15,0-1-1 16,-1-2 0-16,1-4-5 16,-4 1 1-16,0-7-7 15,0-13 1-15</inkml:trace>
  <inkml:trace contextRef="#ctx0" brushRef="#br1" timeOffset="111533.62">16641 9482 41 0,'-11'44'20'0,"-28"6"-22"0,25-40 34 0,-18 12-31 15,-10 12 0-15,-4 7-1 16,0 19 1-16,0 2-1 16,-7 14 0-16,-3-14 0 15,3 7 1-15,4 0-1 16,6-3 0-16,5-3-1 16,6-7 0-16,4-6-7 15,6-9 0-15,8-13-4 16,7-12 1-16</inkml:trace>
  <inkml:trace contextRef="#ctx0" brushRef="#br1" timeOffset="111968.36">16408 9833 41 0,'24'16'20'0,"-27"31"-27"0,3-31 37 16,-11 3-28-16,1 12 0 16,-1 7 3-16,-7-1 0 15,4 10-5-15,4 4 0 16,3-4 4-16,0-4 1 16,0-5-1-16,3-7 0 15,4-5-2-15,7-5 0 0,-3-11-2 16,-4-7 1-16,0-3-2 15,0-9 1-15,-4-4-1 16,-3-3 0-16,0-2 0 16,0-4 0-16,-4 0 0 15,-3 6 0-15,-3 10 0 16,-1 9 1-16,0 6 0 16,1 7 1-16,3 3-1 15,3 6 1-15,8 3 0 16,3 3 0-16,7-5-1 15,3-1 1-15,4 0-2 16,0-16 1-16,8-9-5 16,2-6 0-16,4-7-10 15,1-12 1-15</inkml:trace>
  <inkml:trace contextRef="#ctx0" brushRef="#br1" timeOffset="112199.22">16672 9987 41 0,'-3'38'20'0,"-11"40"-19"0,10-65 27 16,-3 18-26-16,-4 7 0 15,1 6 0-15,-1 9 0 0,1-6-3 16,-1-6 0-16,1-13-2 15,3-12 0-15,-1-13-9 16,1-13 0-16</inkml:trace>
  <inkml:trace contextRef="#ctx0" brushRef="#br1" timeOffset="112410.85">16341 10260 48 0,'10'28'24'0,"33"-12"-16"0,-22-16 40 0,11 0-46 0,6-6 1 0,8-4-1 16,11-6 1-16,-4 4-11 15,-11 3 0-15,-10 5-8 16,-18 14 0-16</inkml:trace>
  <inkml:trace contextRef="#ctx0" brushRef="#br1" timeOffset="116309.09">2166 11982 48 0,'11'12'24'0,"-1"-15"-15"16,-3 0 25-16,4-3-31 0,-1-4 1 0,12-2 2 16,13-7 0-16,7 0-7 15,-3 0 1-15,10 3 4 16,1 7 1-16,-8 9-2 15,4 9 0-15,-14 10-3 16,-11 9 1-16,-14 7-4 16,-14 6 1-16,-11 12-2 15,-13 13 0-15,-22 0-2 16,-7 6 1-16,-14-13 0 16,10-12 0-16,8-9 1 15,3-10 0-15,14-9 1 16,0-9 0-16,18-7 2 15,10-10 0-15,11 1 2 16,11-6 1-16,17 2 1 16,4 1 1-16,10 3 2 15,8 2 0-15,6 4 0 0,-7 4 1 16,-10 5-3-16,-3 7 0 16,2 2-3-16,-2 1 0 15,-1 9-5-15,0-2 1 16,-3-1-7-16,7-3 1 15,-11-7-10-15,7-8 1 16</inkml:trace>
  <inkml:trace contextRef="#ctx0" brushRef="#br1" timeOffset="116563.21">3358 12170 39 0,'4'15'19'0,"-29"14"-9"16,18-23 26-16,-14 10-32 15,-7 12 0-15,-11 9 2 16,-3 17 0 0,-39 87-8-1,10-25 1-15,15-19 2 16,13-25 1-16,15-19-10 15,7-21 1-15,3-17-9 16,18-30 0-16</inkml:trace>
  <inkml:trace contextRef="#ctx0" brushRef="#br1" timeOffset="116716.42">2829 12326 37 0,'11'-53'18'0,"21"47"-4"15,-15 15 25-15,4 10-36 0,8 3 1 16,-8 16 2-16,0-1 0 15,0 1-8-15,-3 0 1 16,-8-1 1-16,1-5 0 16,0-14-15-16,-1-11 0 15</inkml:trace>
  <inkml:trace contextRef="#ctx0" brushRef="#br1" timeOffset="117449.42">4357 11495 52 0,'-4'16'26'0,"-6"22"-21"0,10-23 35 0,-4 7-39 16,1 13 1-16,3 9 1 16,-7 3 0-16,3 6-3 15,4-3 1-15,0-6 2 16,0-3 0-16,4-7-1 16,-4-8 0-16,0-14-2 15,-4-9 0-15,-3-9-2 16,-7-7 1-16,-4-9-1 15,-3 7 0-15,0-4 0 16,-4 3 1-16,1 4 0 16,-12 5 1-16,5 1 0 15,-1 9 1-15,4 10-1 16,6 3 0-16,1 2 1 16,14 11 1-16,7-1-1 0,18 0 1 15,10 0-2-15,4-3 1 16,17 0-5-16,4-9 1 31,42-28-15-31,-24-10 1 16</inkml:trace>
  <inkml:trace contextRef="#ctx0" brushRef="#br1" timeOffset="117675.63">4925 11762 41 0,'-4'34'20'0,"-35"-5"-7"0,29-23 21 0,-18 13-32 15,6 3 1-15,-9 15 1 16,-5 17 0-16,-2-1-5 16,-1 7 0-16,4-1 1 15,6-12 1-15,8-6-10 16,11-19 1-16,-1-19-8 15,11-15 1-15</inkml:trace>
  <inkml:trace contextRef="#ctx0" brushRef="#br1" timeOffset="117843.14">4498 11822 34 0,'-4'-29'17'0,"19"14"-9"16,-1 15 23-16,-4 9-29 0,4 0 0 15,4 1 2-15,0 12 1 16,3 6-6-16,-4 0 0 15,5-3 2-15,-8 0 0 16,3-9-6-16,-6-6 0 16,7-4-9-16,3-9 1 15</inkml:trace>
  <inkml:trace contextRef="#ctx0" brushRef="#br1" timeOffset="118156.4">5468 11448 47 0,'14'19'23'0,"-46"-3"-22"0,15-7 39 0,-8 10-37 16,-3 6 1-16,-11 10 1 15,-17 21 1-15,-15 4-6 16,-14 15 0-16,-3 22 5 15,4 19 0-15,-12 0-2 16,1 0 0-16,7 7-1 16,3-11 0-16,4-2-2 15,14-22 1-15,0-10-3 16,25-12 0-16,3-6-4 16,11-23 1-16,17-11-5 15,11-17 1-15,11 0-10 0,13-18 1 16</inkml:trace>
  <inkml:trace contextRef="#ctx0" brushRef="#br1" timeOffset="118606.19">5091 12339 44 0,'10'19'22'0,"-10"-4"-19"0,0-11 33 0,-10-1-33 16,-1 6 0-16,-3 16 3 16,0 3 1-16,-7 10-8 15,3 12 0-15,0 0 6 16,8 1 0-16,-4-4-2 16,7-3 1-16,3-7-3 15,1-9 0-15,-1-9-2 16,4-6 1-16,0-13-2 15,-7-13 0-15,-4 4 0 16,-3-13 1-16,-7-6-1 16,-7 6 0-16,3 0 1 15,0 3 0-15,4 6 0 16,7 13 0-16,0 10 0 16,-4 9 0-16,4 3 1 15,-3 9 1-15,6 3 0 16,1 7 1-16,10-6-1 0,0-1 1 15,3-2-1-15,4-7 0 16,11-7-3-16,6-8 1 16,12-13-6-16,6-4 1 15,0-11-11-15,15-20 1 16</inkml:trace>
  <inkml:trace contextRef="#ctx0" brushRef="#br1" timeOffset="118904.19">5408 12267 37 0,'-18'19'18'0,"8"21"-8"0,-1-27 22 0,1 3-27 16,-1 9 0-16,4 6 2 15,-4 10 1-15,1 18-11 16,-1 4 1-16,4 6 6 16,4 0 0-16,-1-16-5 15,1-6 1-15,-1-12-10 16,1-10 0-16,3-16-6 16,-4-15 0-16</inkml:trace>
  <inkml:trace contextRef="#ctx0" brushRef="#br1" timeOffset="119192.16">5165 12593 58 0,'7'16'29'0,"3"-4"-32"0,-3-12 54 0,4 3-47 16,0 0 0-16,3-3 2 16,3-3 0-16,12 0-9 15,13-6 1-15,7-1 2 16,8-5 0-16,-19 2-13 15,-2 4 0-15,-12-1-7 16,-2 1 1-16</inkml:trace>
  <inkml:trace contextRef="#ctx0" brushRef="#br1" timeOffset="119689.39">6428 12207 59 0,'-7'25'29'16,"14"-6"-30"-16,0-19 51 0,-4 0-47 16,15-3 0-16,10-3 0 15,4 0 0-15,10-1-9 16,8 1 0-16,-1 3-9 15,-7 0 0-15,-14 0-4 16,-10 3 1-16</inkml:trace>
  <inkml:trace contextRef="#ctx0" brushRef="#br1" timeOffset="119891.3">6336 12537 58 0,'14'21'29'0,"32"-17"-40"0,-21-4 57 16,17 0-49-16,11-4 0 0,10-2-15 15,4 0 0-15,-7-10 13 16,0-9 1-16</inkml:trace>
  <inkml:trace contextRef="#ctx0" brushRef="#br1" timeOffset="120124.33">7373 12452 74 0,'0'3'37'0,"14"-9"-47"0,4-1 74 16,-1 1-63 0,15-3 0-16,18 3-1 0,6-4 0 15,4 1-6-15,0-1 0 16,-14 4-15-16,-7-10 1 16</inkml:trace>
  <inkml:trace contextRef="#ctx0" brushRef="#br1" timeOffset="120737.19">8340 11671 52 0,'-25'16'26'0,"25"18"-19"16,4-21 30-16,-1 2-31 0,4 4 0 15,0-3 6-15,4-4 1 32,38 1-14-32,4 0 1 15,0-4 8-15,3-6 1 16,-6 3-6-16,-8 1 1 15,-7 2-5-15,-10 4 1 16,-11-1-5-16,-10 4 1 16,-11 9-1-16,-11 0 1 0,-7 6 0 15,1 10 1 1,-5 0 1-16,-2 6 1 0,-5 6 0 16,5 7 1-16,-5-19 0 15,12-1 1-15,-1-2-2 16,11-4 1-16,7 1-2 15,7-7 0-15,14-6-2 16,11-3 0-16,3-6-5 16,14-7 1-16,15-6-9 15,6-10 0-15,15-8 0 16,-1-11 1-16</inkml:trace>
  <inkml:trace contextRef="#ctx0" brushRef="#br1" timeOffset="120965.99">9352 12076 30 0,'-3'40'15'0,"-33"23"-4"0,22-50 25 16,-10 12-31-16,-8 3 1 16,0 3 1-16,-7-3 1 15,-7 10-11-15,1 3 1 16,2 3 6-16,4-3 1 15,15-4-8-15,-5-9 0 16,15-9-10-16,11-19 0 16,6-15-3-16,1-17 1 0</inkml:trace>
  <inkml:trace contextRef="#ctx0" brushRef="#br1" timeOffset="121130.05">8894 12047 43 0,'31'29'21'0,"43"71"-13"0,-49-62 41 0,-4-4-46 16,11 7 0-16,0 6-1 16,3 3 1-16,-3 0-7 15,3-9 1-15,-3-3-10 16,-4-10 0-16,4-13-3 16,0-11 0-16</inkml:trace>
  <inkml:trace contextRef="#ctx0" brushRef="#br1" timeOffset="121698.37">10326 11386 43 0,'-11'12'21'0,"-3"13"-17"0,14-18 37 0,0 2-40 16,-3 10 1-16,3 9 1 16,0 7 1-16,0 2-4 15,7 4 0-15,0 6 3 16,0-9 0-16,0-4-1 16,0-9 1-16,-4-3-3 15,-3-6 1-15,-3-7-1 16,-4 1 0-16,-4-10-1 15,-3-7 1-15,0-5-1 16,0-4 1-16,-4 0 0 16,-6-2 0-16,-5 2 0 15,-6 3 0-15,0 10 0 0,0 6 0 16,3 7 0-16,4 6 0 16,6 5 1-16,8 5 0 15,7-11 0-15,11 4 0 16,10 0-1-16,11 3 0 15,6 0-4-15,5-7 0 16,6-2-13-16,7-10 0 16</inkml:trace>
  <inkml:trace contextRef="#ctx0" brushRef="#br1" timeOffset="121926.2">10862 11561 42 0,'-3'57'21'0,"-12"-10"-20"0,5-35 24 0,-1 4-24 16,-3 9 0-16,-7 0 0 16,-4-3 1-16,-3 9-3 15,0 4 1-15,0-4-1 16,3-2 0-16,4-1-11 15,7-16 1-15</inkml:trace>
  <inkml:trace contextRef="#ctx0" brushRef="#br1" timeOffset="122176.97">10605 11646 41 0,'3'16'20'0,"15"-10"-18"0,-11 0 30 15,3 10-28-15,4 6 0 16,4 6-1-16,3-9 1 16,-7 6-7-16,0-6 1 0,-3-7-1 15,0-5 1-15,-4-4-12 16,-7-3 1-16</inkml:trace>
  <inkml:trace contextRef="#ctx0" brushRef="#br1" timeOffset="122778.27">11550 11320 48 0,'0'19'24'0,"-25"21"-19"0,15-27 37 0,-15 9-40 16,-7 12 1-16,-10 10 1 15,-25 16 1-15,-11 9-6 16,-17 12 1-16,3 23 3 15,-3 9 0-15,-7 3-1 16,10-13 0-16,11-5-1 16,7-14 1-16,7-9-4 15,3-2 1 1,4-8-4-16,11-8 1 31,7-10-7 0,6-3 0-31,8-7-7 16,7-11 0-16</inkml:trace>
  <inkml:trace contextRef="#ctx0" brushRef="#br1" timeOffset="123264.12">11105 12079 47 0,'0'15'23'0,"-28"54"-25"0,18-56 38 0,-1 15-35 16,-7 13 0-16,-3-3 3 16,-3 9 1-16,2 0-5 15,5 3 1-15,3 6 2 16,3 1 0-16,8-13-1 15,-1-10 1-15,4-9-3 16,0-9 1-16,0-10-2 16,-4-9 0-16,-6-6 0 15,-1-1 1-15,-3-6-1 16,0 1 0-16,0-1-1 16,-4 4 1-16,4 2 0 0,4 7 1 15,-4 6-1-15,3 7 1 16,0 12 0-16,4 6 1 15,0 0 1 1,4 3 0-16,-1 1-1 0,4-4 0 16,4-3 0-16,3-3 0 15,7-3-3-15,4-10 1 16,6-6-7-16,12-9 1 16,6-7-9-16,11-21 0 15</inkml:trace>
  <inkml:trace contextRef="#ctx0" brushRef="#br1" timeOffset="123485.63">11448 12007 46 0,'3'43'23'0,"-28"30"-20"0,18-51 35 0,-7 12-36 16,0 16 0-16,0-3 2 15,0 10 1-15,3 5-6 16,4 11 1-16,4-8 2 16,-1-11 1-16,1-10-8 15,-1-13 1 17,4-9-12-32,0-22 1 15</inkml:trace>
  <inkml:trace contextRef="#ctx0" brushRef="#br1" timeOffset="123706.85">11243 12483 61 0,'53'7'30'0,"7"-33"-39"0,-32 14 50 16,7 2-44-16,-6-5 0 15,-5-4-24-15,-6-6 0 16,-14 0 27-16,-8 0 0 0</inkml:trace>
  <inkml:trace contextRef="#ctx0" brushRef="#br1" timeOffset="124943.87">10622 11659 20 0,'-3'12'10'0,"3"-6"5"0,0-3 11 0,3 1-21 16,4 2 1-16,7 3 5 15,4 4 1-15,3 6-15 16,0 3 1-16,8-4 7 16,2-2 0-16,5 6-10 15,-8 0 1-15,-14-6-11 16,-4-7 1-16</inkml:trace>
  <inkml:trace contextRef="#ctx0" brushRef="#br1" timeOffset="126111.58">3020 13835 44 0,'0'12'22'0,"10"7"-10"0,-10-13 22 15,0 7-32-15,4 12 0 16,-4 10 0 0,0 2 1-16,-4 13-4 0,4 13 0 15,0 12 2-15,0 13 1 16,0-3-1-16,0-10 0 16,0-12-1-16,0-16 1 15,0-6-1-15,4-10 1 16,-4-19-1-16,-4-8 1 15,-3-4-2-15,-7-10 1 16,-14-9-2 15,-11-3 1-31,-3 0-1 16,-8 4 0 0,1-1 0-1,3 6 0-15,4 4 0 31,0 6 1-31,13 9 1 0,8 13 0 0,11 25 2 0,10-4 1 0,21 4 1 16,18-6 0-16,3-3-1 0,14-7 0 0,-3-6-3 16,4-7 1-16,-4-8-13 15,-4-7 1-15,-7-16-6 16,4 0 0-16</inkml:trace>
  <inkml:trace contextRef="#ctx0" brushRef="#br1" timeOffset="126396.73">3616 14249 47 0,'0'12'23'0,"0"7"-23"0,-7-10 40 16,-4 13-38-16,-6 7 0 0,-8 11 1 0,-14 17 0 15,0 6-4-15,-6 9 0 16,9 15 2-16,-10-5 0 0,15-7-5 16,9-18 1-16,5-13-13 15,13-29 1-15</inkml:trace>
  <inkml:trace contextRef="#ctx0" brushRef="#br1" timeOffset="126579.35">3119 14368 37 0,'14'-3'18'0,"53"50"-7"0,-46-35 20 0,7 10-27 15,-7 3 1-15,7 4-1 16,4-4 0-1,-4 0-21 1,-6-13 1-16</inkml:trace>
  <inkml:trace contextRef="#ctx0" brushRef="#br1" timeOffset="127116.68">4286 14089 42 0,'18'6'21'0,"-4"0"-9"16,-7 1 25-16,-14 2-33 15,-4 4 0-15,-3 8 2 16,-14 5 1-16,-4 11-8 16,-14 10 0-16,-13 16 5 15,-1 3 1-15,-11 6-3 0,-10 13 1 16,10 12-2-16,-6-6 1 16,-4 3-2-16,3-10 1 15,-3-8-1-15,3-4 0 16,8-6 0-1,-1 3 0-15,15-3-2 16,3-7 1-16,3-2-2 0,8-1 0 16,7-9-4-16,10-6 1 15,11-13-6-15,14-12 1 16,7-10-6-16,14-15 0 0</inkml:trace>
  <inkml:trace contextRef="#ctx0" brushRef="#br1" timeOffset="127710">3965 14826 43 0,'0'3'21'0,"-21"19"-21"0,14-10 35 0,-4 10-32 15,1 10 0-15,-11 12 3 16,-4 3 0-16,0 15-7 16,-3 7 0-16,7 22 4 15,-4-9 1-15,11-1-2 0,-7-5 1 16,10-11-2 0,-3-11 0-16,11-10 0 0,-4-10 1 15,7-15-2-15,7-7 1 16,-7-12-2-16,0-12 1 15,-7-7-1-15,-4-6 1 16,-3 0-2-16,3 0 0 16,-6 0 1-16,-4 3 0 15,-15 12 0-15,1 7 0 16,-4 6 1 0,0 7 1-16,1 15 0 15,9 6 0 1,-2 1 1-16,2 11 0 0,8 5 0 0,11-5 0 15,10 8 0-15,0-4 0 0,17-7-2 16,15-8 1-16,21-20-5 16,3-12 1 62,4-15-9-47,11-14 0-15,-1-15-6-1,8-9 0-15</inkml:trace>
  <inkml:trace contextRef="#ctx0" brushRef="#br1" timeOffset="127863.3">4269 15008 41 0,'-25'50'20'0,"-3"34"-14"0,21-62 32 0,-4 16-34 0,8 15 0 16,-8 19 3-16,-3 13 0 15,0 3-9-15,3-7 0 16,-6-5 4-16,6-10 0 16,4-19-8-16,3-16 1 15,8-22-12-15,10-24 1 16</inkml:trace>
  <inkml:trace contextRef="#ctx0" brushRef="#br1" timeOffset="128103.32">3895 15506 60 0,'24'63'30'16,"15"-41"-33"-16,-21-22 50 0,14-6-46 0,6-4 0 0,12-2 0 0,10-7 0 0,3-6-8 15,1-7 1-15,-8 4-11 16,-10-3 1-16</inkml:trace>
  <inkml:trace contextRef="#ctx0" brushRef="#br1" timeOffset="128523.39">5334 15017 57 0,'-4'41'28'0,"26"-13"-26"16,-12-25 43-16,8 0-44 15,7-3 1-15,10-6 0 16,14-3 0-16,11-7-5 16,0 0 1-16,-10 7-7 15,-12-1 1-15,-6 1-9 0,-18 12 0 16</inkml:trace>
  <inkml:trace contextRef="#ctx0" brushRef="#br1" timeOffset="128665.99">5253 15396 68 0,'18'41'34'0,"31"-50"-39"16,-17 6 62-16,24-4-57 0,18-2 1 16,4-7-9-16,-1 4 1 15,-3 2-9-15,-6-2 1 0</inkml:trace>
  <inkml:trace contextRef="#ctx0" brushRef="#br1" timeOffset="129917.7">6445 14572 37 0,'-28'28'18'0,"28"-16"-1"0,-3-8 19 0,3-4-30 16,-4 0 0-16,4 0 6 16,7 0 1-16,11-4-15 15,17 1 1-15,11-3 8 16,14-3 1-16,7-1-6 16,-7-2 1-16,-4-1-12 15,-3 4 1-15,-3 2-13 16,-8 4 1-16</inkml:trace>
  <inkml:trace contextRef="#ctx0" brushRef="#br1" timeOffset="130522.9">7849 14070 59 0,'0'9'29'0,"-10"-2"-34"16,3-4 44-16,-4 6-38 15,-7 7 1-15,-6 9-1 16,-12 6 1-16,-6 19-3 0,-4 4 0 15,4 12 2-15,0-4 0 16,3-8-2-16,4-10 1 16,10-4-5-16,4-11 0 15,7-17-10-15,17-6 0 16,8-21-1-16,-11-7 0 16</inkml:trace>
  <inkml:trace contextRef="#ctx0" brushRef="#br1" timeOffset="130710.43">7440 14098 46 0,'14'28'23'0,"4"26"-23"0,-15-39 47 16,19 14-44-16,6 8 0 0,11 10 1 15,-1 7 1-15,5 2-7 16,-4-9 0-16,-8 0 0 15,-3-3 1-15,-6-10-15 16,-8-8 0-16</inkml:trace>
  <inkml:trace contextRef="#ctx0" brushRef="#br1" timeOffset="131085.22">6943 15086 53 0,'-7'12'26'0,"7"-12"-16"0,7-3 37 15,14 0-42-15,18 0 0 0,14-6 2 16,35-7 0-16,18 0-10 16,21-9 1-16,24-6 4 15,-6 0 1 1,-11 2-7-16,-14 7 0 0,-18 4-7 47,-28 8 0-47,-17 4-9 0,-18 6 0 15</inkml:trace>
  <inkml:trace contextRef="#ctx0" brushRef="#br1" timeOffset="131491.56">7909 15349 46 0,'0'10'23'0,"-42"24"-22"0,28-24 33 0,-11 15-32 16,-3 0 1-16,-11 9 3 15,-10 17 0-15,-4 2-7 16,3 10 0-16,1 6 4 15,0 15 0-15,-8-9-2 16,8 1 1-16,3-4-6 31,11-9 1-31,6-16-9 0,8-13 0 47,14-25-4-47,14-21 0 0</inkml:trace>
  <inkml:trace contextRef="#ctx0" brushRef="#br1" timeOffset="131686.78">7345 15384 61 0,'10'41'30'0,"19"-13"-41"0,-19-25 60 0,8 6-49 0,-8 7 1 15,1 3-1-15,7 0 0 16,3 3-6-16,0 0 1 15,0-7-11-15,4-8 0 16</inkml:trace>
  <inkml:trace contextRef="#ctx0" brushRef="#br1" timeOffset="132518.99">9208 13923 34 0,'-4'25'17'0,"18"31"-6"16,-14-43 16-16,0 2-23 16,0 10 1-16,-3 4 2 15,-1 2 0-15,4 10-9 16,0-4 1-16,0 10 6 15,4 0 0-15,-1 4-2 16,1-7 0-16,-4-7-2 16,0-9 1-16,-4-12-2 15,-3-10 1-15,0-12-1 0,-7-6 0 16,0-10-1-16,3 0 1 16,-6 0-2-16,-8 0 1 15,-3 6-2-15,-4 7 1 16,4 9 0-16,-8 9 0 15,12 10 0-15,-5 3 0 32,8 9 1-32,11 7 1 15,6-4 1-15,11 4 0 0,14 3-2 0,15-1 1 16,-8-5-5-16,14-7 0 16,1-6-9-16,6-16 0 46</inkml:trace>
  <inkml:trace contextRef="#ctx0" brushRef="#br1" timeOffset="132775.31">9772 14305 33 0,'-7'35'16'0,"-14"-17"-4"0,14-11 19 0,-4 2-28 16,1 4 1-16,-8-1 2 16,-10 7 1-1,-22 28-10-15,11-12 1 16,4-4-4-16,10-9 1 16,15-6-8-16,3-10 0 15</inkml:trace>
  <inkml:trace contextRef="#ctx0" brushRef="#br1" timeOffset="132988.63">9490 14283 43 0,'28'47'21'0,"21"38"-14"0,-35-63 33 0,4 9-40 15,3 1 1-15,-3-7-2 16,3 3 0-16,0 3-4 15,0-6 1-15,-3-3-10 16,-4-9 1-16</inkml:trace>
  <inkml:trace contextRef="#ctx0" brushRef="#br1" timeOffset="133330.99">10527 14167 55 0,'0'28'27'0,"-18"-6"-30"0,8-9 46 15,-15 9-41-15,-17 15 0 16,-4 14 2-16,-18 8 1 16,-20 7-5-16,-19 12 0 15,1 26 4-15,-7 6 0 16,-11-1-2-16,7 11 1 16,3-8-1-16,5 5 0 15,16-11-2-15,15-12 0 16,7-22-3-16,11-9 0 0,14-16-4 15,10-9 0-15,14-13-6 16,15-10 1 0,10-8-6-16,17-14 0 0</inkml:trace>
  <inkml:trace contextRef="#ctx0" brushRef="#br1" timeOffset="133789.59">9941 15048 37 0,'0'41'18'0,"-14"12"-14"0,11-46 27 0,-4 8-27 0,-4 10 1 15,0 10 3-15,4 3 0 16,0 2-10-16,4 10 1 15,-1-2 7-15,4-8 0 16,0-5-3-16,0-4 0 16,-3-9-3-16,-1-9 1 15,1-7-2-15,-4-6 1 16,-7-3-3-16,-8-10 1 0,-2-2 0 16,2-1 0-16,-2-6 0 15,-1 9 1 1,-3 1 0-16,-4 12 0 0,0 9 1 15,4 10 1 1,3 12 0-16,4 7 0 0,7 3 1 16,11-4 0-16,10 7 1 15,3-3 0-15,11 0-2 16,1-3 1-16,9-17-4 16,5-5 1-16,6-6-8 15,0-17 0 32,1-5-9-47,6-13 1 0</inkml:trace>
  <inkml:trace contextRef="#ctx0" brushRef="#br1" timeOffset="134012.51">10322 15045 43 0,'-28'57'21'16,"-18"27"-23"-16,39-59 32 0,-7 10-29 0,0 18 0 16,-4 7 2-16,4 9 1 15,0 3-5-15,7-19 0 16,7-9-3-16,0-13 1 16,0-9-9-16,7-25 0 15</inkml:trace>
  <inkml:trace contextRef="#ctx0" brushRef="#br1" timeOffset="134188.41">9934 15321 57 0,'21'38'28'0,"53"12"-21"0,-49-44 50 0,10 0-54 16,8-2 1-16,17-8-1 15,17-2 0-15,8-3-9 16,0 3 0-16,-18 6-12 15,-18 0 0-15,-21 12-2 16,-14 4 0 0</inkml:trace>
  <inkml:trace contextRef="#ctx0" brushRef="#br1" timeOffset="135660.91">1933 13518 31 0,'-7'-3'15'0,"14"34"-12"0,-7-15 16 16,0 6-19-16,0 16 1 15,0 15-1-15,0 22 0 16,0 16 0-16,-7 16 1 0,7 31 0 15,-10 15 1 1,3 29-1-16,3 6 1 0,-7 7 1 16,1 15 1-16,3-3-1 15,3-19 1-15,-3-19-2 16,-3-21 0 0,10-20-5 15,0-24 1-31,0-26-6 15,7-6 1-15,-4-12-6 0,8-19 0 0</inkml:trace>
  <inkml:trace contextRef="#ctx0" brushRef="#br1" timeOffset="136831.17">2145 13449 20 0,'10'16'10'0,"47"25"-19"0,-36-41 14 0,7 6 3 16,4 3 1-16,7 1 6 16,3-4 1-16,1-3-20 15,13-6 0-15,15 3 11 16,10 0 1-16,14 3-6 15,14 10 0 1,15 2-4-16,13-2 1 0,4 2 1 16,25-5 0-16,4-1 2 31,2-9 1-31,26-3 2 31,0-3 0-31,20-10-1 16,12 0 1-16,27 4-2 0,15-1 0 0,6 4-3 0,12-4 1 0,-1 1-2 15,-10-4 1-15,10 1 1 16,-14-4 0-16,14-6 0 0,-10-4 0 16,7 1-1-16,-7-3 1 15,10-1-1 17,4 7 0-17,-11 7-1-15,-3 14 0 0,-1 8-1 16,-17 8 1-16,-7 1 0 0,-17 2 1 0,-15 1 1 0,-7-3 0 15,-31-4 0-15,-26-6 0 16,-13-3 0-16,-25 0 0 0,-14 3 0 31,-15 4 0-31,-9 2-2 0,-19 0 1 16,-14 4-1-16,-10 6 0 47,-7 3-1-47,-11-4 1 0,-7 8-1 15,-7 5 1 1,-7 10 0-16,-3 12 0 0,-4 7 1 0,-4 18 0 0,-3 0 0 0,0 13 0 0,0 25 0 16,0 3 0-16,-4 4-3 15,0 12 1-15,8 9-1 16,-1 6 1-16,1-2-1 16,3 12 1-1,3-4 0-15,1 1 0 0,3 3 2 16,0 0 1-16,-7-6-1 15,-4-13 1-15,0-13 0 16,-3-5 0-16,-7-13-1 0,-4-10 0 16,-3-12 0-16,-7-13 1 15,-18-9-1-15,-10-13 1 16,-12-9-1 0,-9-16 1-16,-11-6-1 15,-22-9 1-15,-6-13 0 0,-4-10 0 16,-25-2 0-16,-21-7 1 15,-3-3-1-15,-25 3 0 0,-18-6 0 16,-25 3 1 0,-13 0-2-16,-22 0 1 0,-17 3-1 15,-7 7 0 17,-19-1 0-17,-6 1 0-15,-10-1 1 0,-1 1 0 0,-7 5-1 0,-21 1 1 0,8 6 0 16,-1 0 0-16,-18-3-1 15,-3 3 1-15,7 0-4 16,4-3 0-16,-22 0-11 16,25-13 0-16</inkml:trace>
  <inkml:trace contextRef="#ctx0" brushRef="#br1" timeOffset="141199.74">19590 5650 42 0,'3'25'21'0,"-6"-12"-19"16,6-10 22-16,-3 0-24 16,-3 0 1-16,-4 7-1 15,-4-1 1-15,1 1-2 16,-5 2 1-16,1-2 0 15,0-4 0-15,0 0-1 16,4 0 1-16,2 1-1 16,8 2 1-16,8 10 0 15,6 0 1-15,3 6 0 16,4 3 0-16,1-3-1 16,-5 0 1-16,-3-3-1 15,-7 3 1-15,-7-3-2 0,0-3 1 16,-7 0-4-16,-7-10 0 15,-3-3-8 1,-8-6 1-16,0-18 0 16,4-11 0-16</inkml:trace>
  <inkml:trace contextRef="#ctx0" brushRef="#br1" timeOffset="141433.09">19544 5635 55 0,'28'6'27'0,"-3"-3"-33"0,-11-3 60 0,7 6-53 15,11-6 0-15,7 0-1 16,10 0 1-16,15-12-4 16,6-1 0-16,-6 1-4 15,-1-1 1-15,-6 1-6 16,-8 2 1-16,-14 4-6 15,-14 0 1-15</inkml:trace>
  <inkml:trace contextRef="#ctx0" brushRef="#br1" timeOffset="141958.9">20225 5829 34 0,'63'-56'17'0,"-20"-13"-11"0,-36 37 28 0,0-2-30 16,0-4 0-16,0-6 2 15,-7 3 0-15,-11 4-8 16,-10 2 1-16,-14 10 4 16,-8 0 1-16,-17 13-3 15,-17 2 0-15,-15 7-1 16,-7 9 0-16,8 10-2 15,-1 12 1 1,0 4-2-16,8 12 0 31,9 6 0-31,1 22 0 16,25 25 0-16,21 10 0 0,14-10 2 0,24-3 0 0,26-16 3 16,13-18 1-16,36-22 1 15,27-20 1-15,8-24-1 16,18-22 0-16,-15-10-2 15,-20-9 0-15,-26-6-7 32,-24-7 0-32,-28 4-11 15,-29-10 1-15</inkml:trace>
  <inkml:trace contextRef="#ctx0" brushRef="#br1" timeOffset="142731.31">18263 5409 47 0,'-3'-31'23'0,"6"34"-19"0,1-3 35 0,-1 9-39 0,-3 22 0 0,-3 20-2 16,-8 11 1 0,-3 26-1-16,-7 41 0 0,-11 27-5 15,-7 36 0 1,-3 24-3-16,0 32 1 0,10 18 1 16,7 35 0-16,4 32 6 15,7 21 0-15,0 32 6 16,3 22 1-1,1 27 2-15,-1 11 0 16,1 8-1-16,-1 10 1 0,-7 13-5 16,-6 6 0-16,-1 0-3 15,-3-6 0-15,0 12 0 16,-4-19 0-16,0-15 1 16,0-22 0-16,8-23 1 15,-5-40 1-15,8-25 0 16,-7-44 1-16,7-18-2 15,0-29 1-15,3-32-2 16,4-2 1-16,0-23-5 16,3-31 1-16,1-21-5 0,3-29 0 15,7-28-4 1,7-35 0-16</inkml:trace>
  <inkml:trace contextRef="#ctx0" brushRef="#br1" timeOffset="155479.57">21332 5240 21 0,'22'15'10'0,"-15"23"5"0,-7-38 10 0,0 9-20 15,0-6 1-15,-4 4 3 16,1-1 1-16,-1 6-12 16,1 4 1-16,3 9 8 15,-4 10 0-15,1 5-3 16,3 11 1-16,0-7-3 16,0 3 1-16,3-7-2 15,-3-2 0-15,4-13-2 16,-4-9 1-16,-4-7-1 15,1-6 0-15,-8-6-1 16,-3 3 1-16,0-3 0 16,-4-3 0-16,-3-7 0 15,-4-2 0-15,-7-1 0 16,1 3 0-16,-1 1 0 0,4 15 0 16,3 13 0-16,7-4 0 15,4 7 1-15,11 6 0 16,10 10 1-16,10-7 0 15,8 0 0-15,3-6 0 16,-3-10-1-16,3-5 0 16,4-1-4-16,0 0 0 15,0 1-11-15,-1-7 1 16</inkml:trace>
  <inkml:trace contextRef="#ctx0" brushRef="#br1" timeOffset="155843.59">21791 5578 26 0,'0'10'13'0,"0"-1"1"15,0-6 9-15,-3 7-18 16,-4 5 0-16,-4 1 2 0,-3 6 0 16,-7-10-9-16,-4 4 0 15,-3 3 6-15,0 3 0 16,-1 6-3-16,5 0 1 15,2-3-4-15,5-3 1 16,3-6-8-16,7 0 1 16,3-7-6-16,4-9 1 15</inkml:trace>
  <inkml:trace contextRef="#ctx0" brushRef="#br1" timeOffset="156108.03">21586 5588 38 0,'15'12'19'0,"-1"10"-20"0,-11-12 32 0,1 2-30 15,-1 7 1-15,-3-10 0 16,4 4 1-16,-1 6-4 15,4 6 1-15,4 0 1 16,3-3 1-16,4 0-3 16,-1-7 0-16,1-5-7 15,-4-1 1-15,-7-6-6 0,-7-3 1 16</inkml:trace>
  <inkml:trace contextRef="#ctx0" brushRef="#br1" timeOffset="156467.46">22359 5462 33 0,'4'13'16'0,"-15"2"-12"0,11-8 27 0,-11 5-28 16,-17 4 0-16,-18 9 3 15,-14 13 0-15,-17-4-7 16,-1 19 0-16,-3 16 5 16,-11 13 0-16,1 18-2 15,6 1 1-15,0-7-2 16,11-7 1-16,11-2-2 15,10-16 0-15,14-19-4 16,11-6 1-16,3-16-10 16,14-18 1-16,11-16-3 15,7-7 1-15</inkml:trace>
  <inkml:trace contextRef="#ctx0" brushRef="#br1" timeOffset="157009.44">21862 6011 28 0,'0'3'14'0,"3"41"-9"0,-3-35 22 0,0 1-24 15,-3 2 1-15,-1 7 2 16,1 6 0-16,-1 3-7 16,-3 7 1-16,0 6 5 15,0 3 0-15,3-4-2 16,1 1 0-16,-1-6-1 15,1-10 0-15,-1-10-1 16,1-5 0-16,-1-7-1 16,4-9 0-16,0-1 0 15,-3-2 0-15,-8-4-1 16,-7 1 1-16,-6 3-1 16,-4-1 1-16,-8 10-2 15,1 3 1-15,3 10 0 0,4 2 1 31,3 4-1-31,8 6 1 0,6 4 0 16,11 2 1-16,11 0 0 0,10-9 1 16,11-6-1-16,3-4 0 15,-3-2-3-15,-4-7 0 16,-3-6-7-16,3-13 1 16,0-9-7-16,-3-6 1 15</inkml:trace>
  <inkml:trace contextRef="#ctx0" brushRef="#br1" timeOffset="157430.56">22172 6089 43 0,'-3'19'21'0,"-19"16"-20"0,19-20 37 0,-8 7-36 16,1 0 0-16,-1 6 1 16,1 10 0-16,-1 3-5 15,0 0 1-15,4-7 2 16,0-6 0-16,0-9-6 16,0-9 0-16,4-10-5 15,-1-10 0-15,-3-6-4 16,-4-5 1-16,-3-5-1 0,-3 8 1 15,-1-1 7 1,53-16 6 0,-88 64 5-16,43-29 1 15,10 9 16 1,10-3-7-16,5 0 0 16,9-6-5-16,12-9 1 15,6 0-5-15,4-1 1 16,-4-2-8-16,-3 5 0 0,-11 1-14 15,-7-6 0-15</inkml:trace>
  <inkml:trace contextRef="#ctx0" brushRef="#br1" timeOffset="157942.97">22631 5989 43 0,'10'22'21'0,"22"6"-11"0,-21-28 26 0,6 3-34 16,8-3 1-16,3-9 0 16,4-4 1-16,3 1-6 15,0 2 0-15,1 4 0 16,-1 6 0-16,0 6-12 15,-10 1 1-15,-14-4-2 16,-8 6 0-16</inkml:trace>
  <inkml:trace contextRef="#ctx0" brushRef="#br1" timeOffset="158107.15">22641 6274 53 0,'39'7'26'0,"56"2"-34"0,-66-9 52 16,2 6-50-16,8-3 0 16,3 1-21-16,4-8 1 15,0 1 28-15,-3 0 0 16</inkml:trace>
  <inkml:trace contextRef="#ctx0" brushRef="#br1" timeOffset="158631.63">23686 5650 45 0,'3'60'22'0,"-3"-4"-21"0,0-37 43 16,0 9-42-16,-3 10 1 15,-1 15 1-15,0 4 1 0,1 9-6 16,-1-10 0-16,4 7 3 16,4-7 0-16,-1-6-3 15,5-9 0-15,-1-6-7 16,0-10 0-16,3-6-8 16,1-7 0-16</inkml:trace>
  <inkml:trace contextRef="#ctx0" brushRef="#br1" timeOffset="158871.12">24204 6519 59 0,'0'60'29'0,"-7"18"-36"0,7-56 52 16,-3 6-46-16,-5-3 1 16,-9 7-4-16,-8 2 0 15,0 1-8-15,-3-4 1 16,-4-15-5-16,22-7 1 16</inkml:trace>
  <inkml:trace contextRef="#ctx0" brushRef="#br1" timeOffset="159635.91">26218 5917 39 0,'11'9'19'0,"-7"-9"-20"15,-4 7 33-15,-4 5-27 16,1 13 0-16,-8 3 2 15,-10 16 0-15,-15 6-10 16,-13 16 1-16,-7 16 6 16,3 12 0-16,-4 6-3 0,8-12 1 15,7 0-3-15,6-19 1 16,12-13-8-16,6-18 0 16,7-19-7-16,11-16 1 15</inkml:trace>
  <inkml:trace contextRef="#ctx0" brushRef="#br1" timeOffset="159849.72">25806 6165 48 0,'17'47'24'0,"-13"-13"-22"0,-1-21 40 0,4 9-42 16,1 3 1-16,2 6-1 15,1 4 0-15,3-1-1 16,0-9 0-16,0-3-7 16,0-13 1-16,4-9-8 15,-1-6 1-15</inkml:trace>
  <inkml:trace contextRef="#ctx0" brushRef="#br1" timeOffset="160132.93">26635 6190 46 0,'7'22'23'0,"3"-16"-18"0,-10-6 37 15,7-3-41-15,4-4 0 16,0 1 0-16,3 0 1 16,0-3-3-16,-4 2 1 15,15 4-3-15,-4 3 0 0,-3 3-11 16,-8 0 1-16,-10 1-3 16,-14 2 1-16</inkml:trace>
  <inkml:trace contextRef="#ctx0" brushRef="#br1" timeOffset="160315.06">26331 6456 44 0,'32'28'22'0,"25"-9"-27"16,-33-16 43-16,19 1-38 15,2-4 0-15,1-7-5 16,-3-2 0-16,6-1-4 15,-3 4 0-15,7-10-4 16,-4-2 1-16</inkml:trace>
  <inkml:trace contextRef="#ctx0" brushRef="#br1" timeOffset="160747.24">27735 5911 42 0,'25'-7'21'0,"-11"-2"-25"0,-14 9 42 16,-3 0-39-16,-8 6 1 0,-14 4 1 16,-10 2 0-16,-7 4-1 15,-11 18 1-15,-7-2 0 16,11 12 0-16,-4-1 0 15,7 20 1-15,3 3-2 16,12 12 1-16,6 1-1 16,7-1 1-16,11-9-2 15,14-9 0-15,4-19 0 16,17-16 0-16,14-13-1 16,4-12 1-16,7-3 1 15,-7-16 0-15,-7-9 0 16,-7 0 1-16,-11-4 0 15,-7 1 0-15,-14 6 0 16,-11 9 0-16,-10 10-1 0,-14 6 0 16,-4 16 0-1,-3 9 0-15,3 0-4 0,7 3 0 16,4-9-9-16,-4-7 0 16</inkml:trace>
  <inkml:trace contextRef="#ctx0" brushRef="#br0" timeOffset="164709.69">9828 13675 38 0,'4'3'19'0,"-1"10"-15"15,5-13 19-15,-1 6-21 16,3 6 0-16,1-2 3 0,-4 2 1 15,0 1-6-15,0 3 0 16,0-4 4-16,-4 4 1 16,8-1-2-16,-7 1 1 15,3-7-1-15,0 1 0 16,0-1-1-16,0 1 1 16,3-4-1-16,1-3 0 15,3 0 1-15,4-18 0 31,28-58-3-31,-1 1 0 16,12-9-7-16,10 9 1 16,0-10-11-16,-4 4 0 0</inkml:trace>
  <inkml:trace contextRef="#ctx0" brushRef="#br0" timeOffset="165760.9">8057 15280 31 0,'0'16'15'0,"11"-3"-3"15,-11-10 13-15,4 0-23 16,-4 3 0-16,7 4 4 16,-4 2 0-16,4 1-7 15,-3 2 1-15,3 1 4 16,0 3 0-16,0-4-1 15,-7-2 1-15,3-4-2 16,1-2 0-16,3-10 0 0,4-13 0 16,10-9 0-16,7-13 0 15,4-9-1-15,17-19 1 16,8-9-5-16,-5-7 1 16,-6 7-14-16,-3 0 0 15</inkml:trace>
  <inkml:trace contextRef="#ctx0" brushRef="#br0" timeOffset="166782.65">7969 13706 37 0,'0'6'18'0,"4"-9"-11"0,-4-6 17 16,0 9-23-16,7-6 0 16,0-4 3-16,0-2 1 15,0 2-5-15,0 1 1 16,7-1 2-16,4-2 1 15,7-1-1-15,-1 1 1 16,4-1-3-16,1 4 1 16,-5 3-1-16,-6-1 0 15,0 4-2-15,-8 6 1 0,-3 7-2 16,0 5 1-16,-7 4-1 16,-7 6 1-16,4 7 0 15,-8 2 0 1,1 1-1-16,-8-7 1 15,4-3 0-15,0 0 1 0,3-3 0 16,1 0 1-16,6 0-1 16,-7-3 0-16,8-4 0 15,-1-2 1-15,1-4-1 16,-1-2 0-16,4-4-2 31,0-3 1-31,7-3-6 0,-7 3 1 0,4-7-7 16,-1-2 0-16</inkml:trace>
  <inkml:trace contextRef="#ctx0" brushRef="#br0" timeOffset="167093.24">8142 14104 39 0,'-3'13'19'0,"6"-19"-17"0,-3 6 30 16,0-3-32-16,0-4 1 15,0 7-2-15,0 0 1 0,0 0-6 16,-3 3 1-16,3-12-7 15,0 3 1-15</inkml:trace>
  <inkml:trace contextRef="#ctx0" brushRef="#br0" timeOffset="167712.63">8573 13640 26 0,'14'-22'13'0,"-4"-31"-5"0,-10 41 16 16,0-7-22-16,-3-9 1 16,-1-4 1-16,1 1 1 15,-8-1-6-15,-10 1 1 16,-14 9 3-16,-15 3 0 16,-3 10-1-16,-14 9 0 0,4 0-1 15,3 3 1-15,0 6-1 16,-4 4 0-16,-3 3 0 15,0 6 1-15,7 6-2 16,0-6 1-16,0 3-2 16,11 6 0-16,7 4 0 15,10 9 0 1,7 9-1-16,15 7 1 0,10 9 0 16,14-4 1-16,10 4 0 15,15-3 0-15,18 0 1 16,-1-10 0-16,11-8 2 15,4-5 0-15,-1-8 0 16,-10-7 0-16,0-12 0 16,-3-13 0-16,-4-9 0 15,-1-10 0-15,5-12-2 16,-8-7 1-16,-6-12-1 0,-8-12 1 16,0-13-1-16,-10 6 1 31,-7-3-3-31,-4-3 1 0,-14 12-5 15,-7 0 1-15,-8 4-7 0,-13 6 1 16,-11 3-7-16,-3 15 1 16</inkml:trace>
  <inkml:trace contextRef="#ctx0" brushRef="#br0" timeOffset="171810.71">29482 6535 24 0,'7'9'12'0,"7"-22"-5"0,-14 4 12 0,0-7-15 16,0-9 1-16,0-12 2 15,0-7 0-15,-4-10-10 16,-3-8 1-16,-3-10 5 15,-4 9 1-15,-4 6-3 16,7 10 1-16,4 10-1 16,0 2 0-16,4 1 1 15,6 9 1-15,4 3 0 16,7 0 0-16,4 0 0 16,7 3 1-16,17 10-2 15,18-4 1-15,11 7-3 16,3 6 1-16,-7 3-6 15,-11-3 0-15,-6 6-10 16,-12-9 1-16</inkml:trace>
  <inkml:trace contextRef="#ctx0" brushRef="#br0" timeOffset="172010.76">29503 6193 44 0,'3'25'22'0,"33"-6"-19"0,-19-16 32 16,8 3-34-16,0 0 0 0,3-12-1 15,4 0 0-15,-1 0-7 16,1 2 0-16,3-8-6 16,-6 6 0-16</inkml:trace>
  <inkml:trace contextRef="#ctx0" brushRef="#br0" timeOffset="172223.89">29923 6437 39 0,'0'29'19'0,"-7"-7"-24"15,7-19 30-15,0-3-32 16,-4-7 1-16,4-5-13 16,0-7 0-16,4-12 22 15,-4-1 0-15</inkml:trace>
  <inkml:trace contextRef="#ctx0" brushRef="#br0" timeOffset="172356.87">29796 6077 23 0,'10'31'11'0,"18"-25"-12"0,-17 1 22 0,3-1-21 0,7 3 0 16,0-2-4-16,4-1 1 15,-4-3-2-15,8-3 0 0</inkml:trace>
  <inkml:trace contextRef="#ctx0" brushRef="#br0" timeOffset="172681.87">30039 6365 34 0,'0'32'17'0,"11"-7"-15"0,-4-22 31 0,0 3-33 0,0 0 1 0,0-2-1 16,0-1 0-16,0-6-1 16,0-4 0-16,0-8-3 15,0-1 1-15,4-6-2 16,-1-3 1-16,-3 6 0 15,4 3 0 1,-4 1 2-16,4 5 0 0,-1 4 5 16,1 6 0-16,3 9 2 15,0 10 0-15,4 3 0 0,-1 6 1 16,1 1-3-16,-4 2 1 16,0-3-2-16,0 0 0 15,-3-2-3-15,-1-8 1 16,-3-8-6-16,0-10 0 15,4-13-6-15,0-6 0 16</inkml:trace>
  <inkml:trace contextRef="#ctx0" brushRef="#br0" timeOffset="173147.7">30854 5782 41 0,'-4'25'20'0,"-10"22"-22"16,7-34 34-16,0 12-32 15,-3 16 1-15,-1 12 2 16,0 10 0-16,1-4-2 16,-1 4 0-16,4-4 2 15,4-8 1-15,3-11-2 16,0-5 1-16,0-13-2 0,0-10 0 16,-7-8-2-16,-4-8 1 15,-7-8-1-15,-6-7 0 16,3 6-1-16,-4-5 1 15,-7 11 0-15,-3 7 1 16,0 10 0-16,3 5 0 16,4 7 0-16,6 7 1 15,8-1 0 17,14 3 0-32,18-6-1 0,7-6 0 15,-1-3-4-15,8-7 0 16,3-9-10-16,1-12 0 0</inkml:trace>
  <inkml:trace contextRef="#ctx0" brushRef="#br0" timeOffset="173646.87">31923 6064 27 0,'-4'-3'13'0,"1"22"3"0,-1-16 11 15,1 0-22-15,-4 3 1 0,-7 7 2 16,-8 3 1-16,-6 6-12 15,4 6 0-15,-1 0 7 16,0 7 1-16,-3 8-4 16,7-5 1-16,3-7-7 15,4-12 0-15,3-3-10 16,8-13 1-16</inkml:trace>
  <inkml:trace contextRef="#ctx0" brushRef="#br0" timeOffset="173813.77">31683 6077 52 0,'25'59'26'0,"-1"35"-29"16,-6-72 42-16,17 10-40 0,11 2 1 15,14 1-5-15,4 2 1 16,-4-5-5-16,-11-1 1 15,-21-18-6-15,7 2 0 16</inkml:trace>
  <inkml:trace contextRef="#ctx0" brushRef="#br0" timeOffset="179918.08">9754 3885 27 0,'14'25'13'0,"1"22"0"16,-12-31 13-16,1 2-24 15,-4 17 1-15,0 9 1 16,0 28 0-16,0 10-5 16,0 24 0-16,0 32 3 15,7 13 1-15,-4 9-2 16,4-10 0-16,7-6-1 16,-3-12 1-16,-4-16-2 15,-3-31 1-15,-1-19-6 0,-3-13 1 16,0-25-7-16,4-34 0 15</inkml:trace>
  <inkml:trace contextRef="#ctx0" brushRef="#br0" timeOffset="181061.37">9754 3904 21 0,'4'6'10'0,"17"-6"-1"0,-14 0 8 0,4 0-14 16,3 0 0-16,7 0 2 15,0 0 1-15,4-9-8 16,10 2 1-16,4 4 5 16,10-6 1-16,1 6-1 15,17-4 0-15,14 7 0 0,21 0 0 16,11-6-1-1,14-10 1-15,11 4-2 0,10-10 0 16,0 6-2-16,14 4 1 16,8 2-2-16,-1 1 1 15,7-1-1-15,4 1 1 16,-3 0 0-16,2-10 0 16,8 0-1-16,-3-12 1 15,-1-7 0-15,4 4 0 31,92-39 0-31,-46 20 0 0,-14 15 0 16,-4 10 0-16,-25 16-1 16,-3 9 1-16,0 6-1 15,-10-3 0-15,-15 0 1 16,7 0 0-16,1-3 0 16,-19 3 0-16,8 0 0 15,-11 3 1-15,-3 6-1 16,-15 7 1-16,-13-1-2 15,-8 4 1-15,-7 6-1 16,-10 4 1-16,-7-7-1 16,-8 3 1-16,-13 3-1 15,-8 3 0-15,-10 1 0 16,-7 11 1-16,-11 1-2 16,-10 16 1-16,-8 12 0 0,-6 16 0 15,0 12 0-15,-1 13 1 16,1 0 0-16,3 12 0 15,3 13 0-15,1-6 1 16,-8 0-1-16,1-4 1 16,-1 7-1-16,1-19 0 15,-4 0 0-15,0-15 1 16,-4-7-2-16,1-3 1 16,-1-22 0-16,-3-10 0 15,0-9-1-15,-7-15 1 16,-4-10-1-16,-3-6 1 15,-7-7-1-15,-7-5 1 16,-18-7 0-16,-4-10 0 0,5-2-1 16,-19-10 1-16,-14-3 0 15,-17-4 0-15,0-5 0 16,-15-4 0-16,-17 4 0 16,-10-4 0-16,-1 7 0 15,-17-1 0-15,-8 1-1 16,8 3 1-16,-14 6 0 15,-11-3 1-15,14 6-2 16,-18 3 1-16,1-6 1 16,3 10 0-16,-21-7 0 15,7 0 0-15,-18 0-1 16,-3 10 1-16,-11 6 0 16,-11-3 1-16,8 6-2 15,-7 0 0-15,6 3 0 16,-6-3 0-16,10-3-3 0,-7 3 0 15,0 3-10-15,7-6 1 16</inkml:trace>
  <inkml:trace contextRef="#ctx0" brushRef="#br0" timeOffset="184020.36">19036 7761 28 0,'0'15'14'0,"-4"29"-7"0,-6-25 14 0,-11 6-20 16,-15 13 1-16,-13 12 0 15,-4 19 0-15,-3 3-3 16,3 7 0-16,0-11-1 16,7-8 1-16,11-7-9 15,10-15 1-15</inkml:trace>
  <inkml:trace contextRef="#ctx0" brushRef="#br0" timeOffset="184230.48">18655 7729 20 0,'32'-9'10'0,"-4"31"5"0,-18-19 8 15,1 0-20-15,0 7 1 16,-1 5 2-16,1 10 0 15,-1 7-8-15,1-1 1 16,0 7 4-16,-1-1 1 16,-3-2-7-16,0-7 1 15,-3-9-9-15,3-16 0 0</inkml:trace>
  <inkml:trace contextRef="#ctx0" brushRef="#br0" timeOffset="184516.87">19135 7880 43 0,'0'9'21'0,"14"-6"-22"16,-7-3 34-16,3 0-33 0,5 0 1 15,2 0-1-15,8 0 1 16,7 0-6-16,3 4 0 16,-3-1-7-16,-8-6 0 15</inkml:trace>
  <inkml:trace contextRef="#ctx0" brushRef="#br0" timeOffset="184695.75">19110 8153 41 0,'28'22'20'0,"15"-25"-22"0,-26-4 31 16,8 1-32-16,7-3 0 0,3-4-9 15,4 0 0-15,0 1 8 16,-8-7 1-16</inkml:trace>
  <inkml:trace contextRef="#ctx0" brushRef="#br0" timeOffset="185115.03">20048 7770 35 0,'7'10'17'0,"-14"-10"-20"16,0-7 30-16,-10 4-26 16,-8 6 1-16,-10 7-1 0,-8 8 1 15,-2 8-3-15,-5-1 1 16,4 9 1-16,7 7 0 15,8 9-1-15,6 3 1 16,4 13 0-16,7-12 0 16,3-7 0-16,11-10 0 15,11-12 1-15,13-12 0 16,8-7 1-16,3-12 0 16,1-13 0-16,-5-3 0 15,-2 3-1-15,-12 0 1 16,-6 4-2-16,-11 5 0 0,-7 4-2 15,-7 6 1-15,-11 3-1 16,-3 7 1-16,-7 5-3 16,3 10 1-16,0-3-11 15,4-3 1-15,-7 0-2 16,3-3 1-16</inkml:trace>
  <inkml:trace contextRef="#ctx0" brushRef="#br0" timeOffset="186014.83">20299 7638 33 0,'35'-37'16'0,"-14"-4"-16"0,-17 28 28 15,-4 1-26-15,-4-4 1 16,-10-3 0-16,-18 4 0 16,-3-7-4-16,-21 3 0 15,-29 3 2-15,-24 1 1 16,-11 2-2-16,-25 7 1 16,-14 0-1-16,11 6 1 15,-14 9-1-15,3 10 0 16,11 12 0-16,10 7 0 15,11 15-3-15,4 10 1 0,17 15-3 16,7 4 1-16,18-4-1 16,21 10 1-16,21 0 0 15,25 15 1-15,28-9 2 16,39 7 0-16,32 2 3 16,46 1 0-16,13-26 1 15,29-9 0-15,21-31 0 16,-11-29 0-16,-3-22 0 15,-3-21 0-15,-36-13-1 16,-14-16 0-16,-11-9-2 16,-10-13 1-16,-25-12-2 15,-24 6 1-15,-18-9-2 16,-29 3 0-16,-20 0-4 16,-22 2 1-16,-28 1-6 15,-14 7 1-15</inkml:trace>
  <inkml:trace contextRef="#ctx0" brushRef="#br0" timeOffset="187339.02">21872 8005 38 0,'-7'57'19'0,"-25"-10"-14"0,29-32 20 15,-8 11-24-15,-6 8 0 16,-12 1 0-16,-13 12 1 15,-7 3-4-15,-1 9 1 16,4 1-3-16,8-10 1 0,2-12-8 16,12-13 0-16</inkml:trace>
  <inkml:trace contextRef="#ctx0" brushRef="#br0" timeOffset="187563.49">21449 8015 38 0,'18'6'19'16,"20"25"-17"-16,-20-18 30 0,10 12-28 15,7 13 1-15,8 2 2 16,-4 14 0-16,-11-1-9 16,0 0 0-16,0 1 4 15,-7-10 1-15,1-4-7 16,-8-12 1-16,0-6-11 15,-4-9 0-15,5-22-1 0,2-10 1 16</inkml:trace>
  <inkml:trace contextRef="#ctx0" brushRef="#br0" timeOffset="187966.99">21950 7463 41 0,'3'34'20'0,"19"-12"-27"0,-15-15 41 0,0 2-29 16,3-3 1-16,4 4 2 15,4-4 1-15,7 0-11 16,3 0 0-16,-3 1 6 15,-4 2 1-15,-7 1-3 16,-4 5 0-16,-10 4-3 16,-7 3 1-16,-7 0-2 15,-3-6 0-15,-1-4-1 16,0 1 1-16,1-1 0 16,3 4 0-16,0 0 0 15,3-1 1-15,7 4 0 16,4 3 1-16,7-3-2 15,8-3 0-15,6-4-2 16,10-6 1-16,8-6-8 0,0-3 1 16,-4-6-3-16,1 6 0 15</inkml:trace>
  <inkml:trace contextRef="#ctx0" brushRef="#br0" timeOffset="188224.73">22264 8319 39 0,'25'3'19'0,"13"-3"-21"0,-31 0 36 0,15-6-34 15,9-4 1-15,5-2-4 16,2 2 1-16,-6-5-8 16,0 2 1-16,-4-3-2 15,-7 1 0-15</inkml:trace>
  <inkml:trace contextRef="#ctx0" brushRef="#br0" timeOffset="188418.87">22348 8015 41 0,'0'72'20'0,"11"16"-19"0,-7-60 41 16,3 6-41-16,-7 10 0 16,0 3 0-16,0 13 0 15,0-7-5-15,-4-9 0 16,4-16-9-16,7-25 0 15</inkml:trace>
  <inkml:trace contextRef="#ctx0" brushRef="#br0" timeOffset="189526.53">23432 7764 42 0,'7'6'21'0,"-7"-12"-17"0,0 6 22 0,-7 3-25 16,-11 3 0-16,-10 7 0 15,-11 6 1-15,-7 6-2 16,0-3 0-16,-3 22 0 16,3 9 0-16,7 22 0 15,7 13 0-15,11 0 1 16,7-13 0-16,11-9 0 16,10-13 0-16,14-15 1 15,10-16 1-15,8-13-1 16,0-3 0-16,-4-6-2 15,-3-9 1-15,-7-7-1 16,-11-2 0-16,-7-4 0 16,-11 3 0-16,-10 6-1 15,-10 4 0-15,-5-4-2 0,1 7 1 16,-4 9-2-16,-3 3 1 16,3 7-4-16,4 3 0 15,7-4-6-15,7-2 0 16</inkml:trace>
  <inkml:trace contextRef="#ctx0" brushRef="#br0" timeOffset="189976.9">23509 7563 39 0,'4'19'19'0,"6"-13"-14"15,-3-9 31-15,0 0-34 16,7 0 0-16,4 3 1 15,7 0 1-15,7 3-5 16,-1 3 1-16,-2 7 2 16,-5 6 0-16,-10 3-1 15,-10 0 0-15,-11-7-2 0,-4 1 1 16,-3 0-1-16,-7 2 0 16,0 7 0-16,0-3 0 15,3 3 1-15,7 1 1 16,4-1 0-16,11-7 0 15,6-2 0-15,8-6 0 16,14-1-4-16,7 4 1 16,3-10-12-16,0-3 0 15</inkml:trace>
  <inkml:trace contextRef="#ctx0" brushRef="#br0" timeOffset="190443.6">24081 7990 48 0,'0'28'24'0,"7"-28"-22"0,-7 0 34 16,7 0-35-16,-7 0 1 16,7-6 0-16,3 2 1 0,8 4-4 15,7 4 0-15,10-1 0 16,11-3 0-16,3 0-6 15,-3 0 0-15,-11 0-8 16,-10-3 0-16</inkml:trace>
  <inkml:trace contextRef="#ctx0" brushRef="#br0" timeOffset="190626.53">23975 8353 45 0,'0'32'22'0,"24"-13"-14"16,-16-16 36-16,13 0-43 16,10 0 1-16,19-3-3 15,10-6 0-15,3-4-7 16,-3 1 1-16,-10-4-8 16,-15 7 1-16</inkml:trace>
  <inkml:trace contextRef="#ctx0" brushRef="#br0" timeOffset="191120.43">25234 7936 47 0,'0'7'23'0,"-14"46"-24"0,11-37 36 16,-1 12-35-16,-3 9 0 15,-4 17 0-15,-3 8 1 16,-3 7-1-16,3 13 0 16,-1-7-1-16,5-9 0 15,-1-13-7-15,4-9 1 16,0-9-6-16,4-23 0 16</inkml:trace>
  <inkml:trace contextRef="#ctx0" brushRef="#br0" timeOffset="191493.39">25650 8156 30 0,'8'-10'15'0,"23"20"-3"16,-24-10 21-16,0 0-30 16,-7 0 1-16,0 0-2 15,-3-6 1-15,-4-1-5 16,-4 1 0-16,-6 3 3 15,-8 3 0-15,-10 6-1 16,-4 7 0-16,-4 9 0 16,-2 9 0-16,2 0-2 15,8 10 1-15,3 3-3 16,8 6 1-16,9-3-2 16,12-6 0-16,14-3 0 15,13-7 1-15,15-12 3 0,3-10 0 16,4-12 4-16,-14-6 0 15,0-16 1-15,-11-10 0 16,-3-3 0-16,-8-12 1 16,-10-3-6-16,-7 0 1 15,-7 2-9-15,-4 11 0 16,1 8-3-16,-5 10 1 16</inkml:trace>
  <inkml:trace contextRef="#ctx0" brushRef="#br0" timeOffset="191870.14">26317 8225 39 0,'25'-32'19'0,"-22"-15"-18"15,-6 35 36-15,-8-4-37 16,-13-9 1-16,-1 9-1 16,-17 1 0-16,-15 12 0 15,-6 9 0-15,3 13-1 16,0 18 0-16,-4 10-1 16,8 10 0-16,10-1 0 0,11 13 1 15,10-6-1-15,18-16 0 16,17-3 1-16,15-16 0 15,18-12 1-15,13-19 1 16,4-10 0-16,-7-18 0 16,-14-10 0-16,-4-15 1 15,-10-10-7-15,-8-6 1 16,-3 3-7-16,-10 0 1 16</inkml:trace>
  <inkml:trace contextRef="#ctx0" brushRef="#br0" timeOffset="195879.19">21643 9636 25 0,'7'9'12'0,"-21"23"0"0,7-23 13 0,-4 4-23 15,-6 9 0-15,-8 0 0 16,-3 6 1-16,-11 6-5 16,0 7 1-16,-7-3-1 15,11-1 0-15,3-5-7 16,7-7 1-16,8-16-2 16,13-6 0-16</inkml:trace>
  <inkml:trace contextRef="#ctx0" brushRef="#br0" timeOffset="196089.69">21336 9608 27 0,'4'40'13'0,"17"33"-4"0,-14-55 24 15,7 11-31-15,0 15 1 16,7-1 0-16,7-2 0 15,-3-3-5-15,3-4 0 16,1-9-1-16,-5-9 0 16,-3-10-9-16,1-12 1 15</inkml:trace>
  <inkml:trace contextRef="#ctx0" brushRef="#br0" timeOffset="196479.99">21791 9256 40 0,'-3'41'20'0,"17"-13"-21"0,-11-24 32 0,4-1-29 0,0-3 0 0,4-3 2 15,3-4 0-15,7-2-5 16,-3 3 1-16,-1 3 3 16,-2-1 1-16,-8 4-3 15,-7 7 1-15,-7 5-3 16,-4 10 0-16,-7-3-2 16,1-3 1-16,3-4-2 0,3-2 1 15,0-1 1-15,4 0 1 16,4 4 3-16,3 0 0 15,7-1 1-15,11 1 0 16,6-1 0-16,4-2 0 16,4-4-5-16,11-3 1 15,-1-3-13-15,0-9 1 16</inkml:trace>
  <inkml:trace contextRef="#ctx0" brushRef="#br0" timeOffset="196750.37">22214 9683 41 0,'11'13'20'0,"3"-10"-16"15,-3-10 26-15,-1 4-27 16,4-6 0-16,1-1 0 16,2-2 0-16,4 2-7 15,-3 7 1-15,0-3-3 16,-4 3 0-16,-7 3-7 16,-7 0 0-16</inkml:trace>
  <inkml:trace contextRef="#ctx0" brushRef="#br0" timeOffset="196913.3">22102 9796 34 0,'3'41'17'0,"25"-10"-11"0,-14-25 25 16,8 1-30-16,6-4 1 16,4-6-1-16,-4-4 1 15,0-2-8-15,0-1 0 16,-7-2-5-16,-3 6 0 0</inkml:trace>
  <inkml:trace contextRef="#ctx0" brushRef="#br0" timeOffset="206055.76">23033 9341 35 0,'14'-3'17'0,"18"3"-12"0,-29 3 17 0,1 3-20 16,-1 1 1-16,-3-4 1 15,-3 3 0-15,-11-3-6 16,-4 0 1-16,-7 1 3 15,1 8 0-15,-1 4-2 16,-3 12 1-16,-8 13-2 16,5 3 1-16,-1 15 0 15,4 7 0-15,10 3 0 16,8-9 1-16,6-7-1 16,15-3 1-16,6-12 0 15,4-10 0-15,8-9-1 16,2-10 0-16,1-6-1 15,3-3 1-15,-10-9-1 16,-4-4 0-16,-7-5 0 16,-7-4 0-16,-7 0 0 0,-7 0 1 15,-7 6-1-15,-7 3 1 16,3 4 0-16,1 9 1 16,-8 9-1-16,7 1 0 15,1 2-1-15,3 1 0 16,3-4-8-16,4 1 1 15,4-7-3-15,-1-6 0 16</inkml:trace>
  <inkml:trace contextRef="#ctx0" brushRef="#br0" timeOffset="206388.96">23396 9319 35 0,'0'41'17'0,"-21"12"-19"15,14-43 31-15,-4 2-28 16,1 4 1-16,-1 3 0 15,1 0 1-15,-4-1-4 16,3 1 1-16,4 3 2 16,0-6 0-16,3-7-1 0,4 1 0 15,7-4-2-15,11 0 1 16,3-3-6-16,0-6 1 16,1-6-7-16,-5-10 1 15</inkml:trace>
  <inkml:trace contextRef="#ctx0" brushRef="#br0" timeOffset="206568.63">23544 9175 22 0,'-3'3'11'0,"-1"22"7"0,4-12 12 0,-3 12-24 16,-1 9 0-16,-3 4 3 16,-7 6 0-16,0 9-12 15,3 4 1-15,-3 12 7 16,4-4 0-16,-1 8-5 15,-3-8 1-15,-4-11-16 16,-6 2 1-16</inkml:trace>
  <inkml:trace contextRef="#ctx0" brushRef="#br0" timeOffset="212897.54">23971 10062 42 0,'-7'60'21'0,"-32"-16"-20"0,22-38 22 0,-8 13-24 0,-7 3 0 0,-3-3-2 0,0-4 1 16,7-5-6-16,6-7 1 16,12-16-4-16,13-5 1 15</inkml:trace>
  <inkml:trace contextRef="#ctx0" brushRef="#br0" timeOffset="213213.91">25150 9463 39 0,'10'10'19'0,"-28"6"-18"0,11-7 37 0,-3 10-36 0,-11 6 0 0,-15-3 0 15,-9 12 1-15,-8 4-4 16,0 3 0-16,7-1 1 15,4 4 1-15,10-9-8 16,4-7 1-16,10-6-7 16,7-19 0-16</inkml:trace>
  <inkml:trace contextRef="#ctx0" brushRef="#br0" timeOffset="213420.13">24761 9570 46 0,'18'66'23'0,"10"-13"-23"0,-17-37 38 15,3 9-38-15,4 9 0 16,3 7-1-16,4-3 1 16,-1-4-2-16,-3-2 0 15,1-4-9-15,-8-6 0 0,-4-13-2 16,-3-2 0-16</inkml:trace>
  <inkml:trace contextRef="#ctx0" brushRef="#br0" timeOffset="213674.78">25354 9598 42 0,'4'41'21'0,"20"-53"-24"0,-17 5 40 0,4 7-34 15,0 0 0-15,6 0 1 16,15 3 0-16,-4-3-6 16,-3-3 1-16,-4 0 0 0,-3-3 1 15,-4 3-8-15,-11 3 0 16,-6 3-6-16,-11-3 1 15</inkml:trace>
  <inkml:trace contextRef="#ctx0" brushRef="#br0" timeOffset="213824.69">25206 9752 27 0,'-4'6'13'0,"15"16"6"0,0-22 16 0,6 0-31 0,4 3 0 0,8 0 0 0,9 1 0 0,5-1-8 15,-4-3 0-15,-4 3-8 16,-7 0 1 15</inkml:trace>
  <inkml:trace contextRef="#ctx0" brushRef="#br0" timeOffset="214309.37">25922 9601 39 0,'21'10'19'0,"8"-13"-11"0,-19 3 24 0,4 0-30 16,7 0 1-16,8 0 0 16,2-3 1-16,1-1-6 15,7 4 1-15,3 0-2 16,-3 0 0-16,-7 4-11 15,-4-11 1-15</inkml:trace>
  <inkml:trace contextRef="#ctx0" brushRef="#br0" timeOffset="214521.33">26194 9282 39 0,'3'31'19'0,"-3"38"-13"0,4-53 27 16,-4 12-32-16,0 9 1 16,-7 4-1-16,0 6 1 15,0 0-5-15,0-3 0 16,3-6-8-16,1-7 1 16,-1-12-3-16,4-13 1 15</inkml:trace>
  <inkml:trace contextRef="#ctx0" brushRef="#br0" timeOffset="-214725.02">25919 9993 49 0,'38'13'24'0,"58"-26"-28"16,-68 10 49-16,4-3-46 15,10 0 0-15,0-7-15 16,-3 4 1-16,0-4 9 16,0-2 0-16</inkml:trace>
  <inkml:trace contextRef="#ctx0" brushRef="#br0" timeOffset="-214221.87">27199 9304 54 0,'7'0'27'0,"-28"15"-35"0,7-12 48 0,-11 4-40 16,-10 2 0-16,-7 4 0 15,-8-1 0-15,-6 4-1 16,6-7 0-16,5 4-1 16,2 2 0-16,4 1-1 15,4 3 0-15,7 3-2 16,10 3 1-1,29 22 0 1,10-6 0-16,11 3 2 16,3 3 0-16,-3 3 1 15,-7 3 0-15,-11-12 3 16,-7 3 0-16,-18-3-1 16,-14 3 0-1,-3-4-1-15,-11-2 1 0,-10-10-2 16,-4-12 1-16,4-7-1 0,10-6 1 15,11-9 3-15,14-13 0 16,17-6 2-16,18-22 1 16,15-12 0-16,16-10 0 15,15-10-1-15,18 1 1 16,7-10-4 0,-11 6 0-16,-18 17-6 0,-10 11 1 15,-14 14-13-15,-18 8 0 16</inkml:trace>
  <inkml:trace contextRef="#ctx0" brushRef="#br0" timeOffset="-211217.1">27460 10153 44 0,'36'13'22'0,"-12"-1"-9"16,-17-5 23-16,-3 15-34 15,-4 9 0-15,-7 16 1 0,-11 6 0 16,-17 7-5-16,-4 6 0 16,0-10-2-16,-3-12 0 15,7-9-11-15,3-23 0 16</inkml:trace>
  <inkml:trace contextRef="#ctx0" brushRef="#br0" timeOffset="-210730.57">29266 9567 38 0,'-14'56'19'0,"-32"-2"-17"0,32-35 23 16,-10 2-25-16,-12 14 1 16,-2 12 0-16,6 0 0 15,0 6-2-15,0-2 1 16,8-8-2-16,2-8 1 16,12-10-10-16,3-12 1 15</inkml:trace>
  <inkml:trace contextRef="#ctx0" brushRef="#br0" timeOffset="-210510.84">28970 9592 43 0,'14'28'21'0,"7"35"-21"16,-6-44 34-16,9 9-32 15,1 10 1-15,3 6-1 16,4 3 1-16,-4-7-6 16,-3-5 1-16,-8-7-9 15,-6-9 1-15,0-13-3 16,-1-12 0-16</inkml:trace>
  <inkml:trace contextRef="#ctx0" brushRef="#br0" timeOffset="-210092.43">29531 9717 38 0,'4'16'19'16,"6"-6"-19"-16,-3-10 33 0,4 0-30 16,3 0 1-16,7 0 1 15,4 0 0-15,3-4-7 16,7 4 1-16,1-6 1 16,-1 3 1-16,-3-3-10 0,-8-1 0 15,-10 4-5-15,-14 3 1 16</inkml:trace>
  <inkml:trace contextRef="#ctx0" brushRef="#br0" timeOffset="-209909.22">29485 9965 40 0,'11'22'20'0,"3"-16"-20"0,0-6 34 0,11 0-35 16,3 0 1-16,7 0-2 15,8 0 1-15,2-3-7 16,5 0 1-16,-8-3-5 16,-7-7 1-16</inkml:trace>
  <inkml:trace contextRef="#ctx0" brushRef="#br0" timeOffset="-209326.77">30692 9297 54 0,'14'16'27'0,"-25"15"-37"0,1-18 53 15,-4 3-43-15,-4 9 0 16,-10 3 0-16,-15 3 0 16,-6 1-1-16,-4-4 1 15,0-3-2-15,11-3 1 16,10 3-1-16,7-3 0 15,11 0 0-15,14-3 1 0,14-1 0 16,15 4 0-16,9 3 1 16,8 4 0-16,-7 5 0 15,-7 7 1-15,-4 3-2 16,-10 3 1-16,-8 3-1 16,-6-6 0-16,-11-3 0 15,-7-7 0-15,-4-12 0 16,-3-9 0-16,3-7 1 15,4-15 1-15,7-13 0 16,10-7 1-16,8-15 1 16,10-9 0-16,0-10 0 15,11 4 0-15,10-10 0 16,1-3 0-16,-1 9-2 16,0-6 1-16,-3 0-2 15,-3 16 1-15,-1 9-7 16,-3 6 0-16,-4 13-9 0,-11 9 0 15</inkml:trace>
  <inkml:trace contextRef="#ctx0" brushRef="#br0" timeOffset="-206265.53">30699 9793 10 0,'95'28'5'0,"4"-19"5"16,-64-9 5-16,11-9-13 16,-4 0 0-16,1-4 0 15,9-6 1-15,-2-9-4 0,-11 0 0 16,-8-10 3-16,-16-6 0 16,-23 0-1-16,-9-9 1 15,-22-7 0-15,-24 4 1 16,-22 0 0-16,-14-10 0 15,-14 9-1-15,-17 1 0 16,-8 2 0-16,-3 7 0 47,-14 7-1-47,-4 2 0 0,7 13-1 16,1 9 1-16,-1 16 0 0,11 16 0 0,10 12-1 0,8 19 0 0,10 22 0 15,11 16 1-15,6 6-1 16,26 9 0-16,24 22 0 15,32 1 0-15,31-7 0 16,22 9 0-16,39-3 0 16,45 7 1-16,18-13-1 15,18-12 1-15,7-20 0 16,-14-24 0-16,-4-26 1 16,4-24 0-16,-11-26-1 15,-21-15 0-15,-4-19-1 16,-3-19 1-1,-7 0-1 1,-7-13 0-16,-15-21-2 0,-10-14 0 0,-17 5-1 16,-22-1 0-16,-35-3-2 15,-35 6 1-15,-32 6-7 0,-46 23 0 16</inkml:trace>
  <inkml:trace contextRef="#ctx0" brushRef="#br0" timeOffset="-200424.72">29587 6898 30 0,'-7'51'15'0,"11"-36"-6"16,-4-15 15-16,11 3-20 15,10 4 1-15,10-1 4 16,22 3 0-16,21 4-11 16,29-4 1-16,38-2 6 15,18-11 0-15,35-5-3 16,17-19 1-16,29-10-3 0,7 1 0 16,11-1-1-16,-22-3 1 15,-21 16-1-15,-21 9 1 16,-28 7-2-16,-28 3 1 15,-29 6-6-15,-28 6 0 16,-31 3-7-16,-40 7 0 16</inkml:trace>
  <inkml:trace contextRef="#ctx0" brushRef="#br1" timeOffset="-194477.93">19350 11288 24 0,'7'7'12'0,"-7"-14"-11"15,0 7 12-15,-4-3-10 16,4 6 0-16,-3-3 3 15,-1-3 0-15,1 10-6 16,3-1 0-16,0 10 6 16,0 9 0-16,0 3-1 0,0 3 1 15,0 10-1-15,0 0 0 16,0 6-1-16,0 0 0 16,0 0-1-16,0-6 1 15,0-10-3-15,0-6 1 16,-4-6-1-16,1-7 0 15,-4-8-2-15,-4-11 1 16,1-8-1-16,-5-4 1 16,1 0-1-16,-7-3 1 15,-4-6-1-15,-3-4 1 16,0 11-1-16,0 2 0 0,7 6 0 16,-1 10 1-16,5 12-1 15,-1 7 1-15,1 9-2 16,2 16 1-16,1 0 1 15,7-7 0-15,4 7-1 16,3-3 1-16,3-4 0 16,8-9 0-16,6-6 0 15,12-6 1-15,-1-4-1 16,7-6 0-16,0-6-5 16,4-6 1-16,0-1-10 15,7-12 1-15</inkml:trace>
  <inkml:trace contextRef="#ctx0" brushRef="#br1" timeOffset="-194205.94">19840 11486 44 0,'0'6'22'0,"4"1"-24"0,-8-4 34 16,-3 6-30-16,-10 13 1 15,-12 0 0-15,-6 9 1 16,3 16-6-16,-3 4 1 0,-7 11 2 16,3 7 1-16,7 0-5 15,7-3 1-15,8-16-12 16,3-18 1-16</inkml:trace>
  <inkml:trace contextRef="#ctx0" brushRef="#br1" timeOffset="-194025.45">19456 11546 33 0,'28'53'16'0,"0"0"-11"15,-21-37 17-15,4 6-23 16,-4 3 1-16,0-3-5 16,0-3 0-16,0-4-2 15,-3-11 1-15</inkml:trace>
  <inkml:trace contextRef="#ctx0" brushRef="#br1" timeOffset="-193681.66">20324 11304 46 0,'17'19'23'0,"-24"3"-30"0,-3-10 42 0,-8 7-32 15,-10 10 0-15,-1 8 2 16,-13 7 1-16,-21 12-8 16,-15 10 1-16,-10 13 4 15,0 9 1-15,14 9-2 16,-1 3 0-16,1-6-2 16,7-19 1-16,4 1-3 15,6-10 1-15,4-10-5 16,8-6 1-16,9-9-9 15,8-10 1-15,14-12-2 16,14-9 0-16</inkml:trace>
  <inkml:trace contextRef="#ctx0" brushRef="#br1" timeOffset="-193247.31">19837 12044 35 0,'17'38'17'0,"-6"21"-19"0,-11-46 31 15,-7 0-28-15,0 8 1 16,-4 11 3-16,1 2 0 16,-4-2-5-16,-4 2 0 15,0 7 4-15,8-3 1 0,3-4-1 16,0-3 0-16,3-5-2 15,4-5 1-15,0-5-2 16,0-10 1-16,0-6-2 16,-3-9 1-16,-5-13-1 15,-2 3 0-15,-8 0-1 16,-6 7 0-16,6-1-2 16,0 4 1-16,-3 3 0 15,-4 9 1-15,-3 9-1 16,3 10 1-16,4 10 0 15,7 8 1-15,11 7 1 16,10-6 0 0,28 9-1-1,14-15 1-15,1-13-6 16,3-16 1-16,0-9-9 0,-4-25 0 16</inkml:trace>
  <inkml:trace contextRef="#ctx0" brushRef="#br1" timeOffset="-192988.19">20126 12057 42 0,'0'66'21'0,"-14"25"-22"0,7-66 31 16,-7 15-30-16,-7 1 1 0,-1 6-1 15,1 10 1-15,4 2-2 16,-1 1 1-16,4-13-1 16,3-16 1-16,8-3-3 15,3-9 0-15,0-16-6 16,0-9 1-16,-4-10-4 16,-3-9 1-16</inkml:trace>
  <inkml:trace contextRef="#ctx0" brushRef="#br1" timeOffset="-192853.9">19798 12414 41 0,'3'7'20'0,"26"21"-13"16,-15-25 40-16,10 0-43 15,15-3 1-15,14-3 0 16,4-7 0-16,17 1-12 16,0-7 1-16,-14-2-8 0,-21-11 0 15</inkml:trace>
  <inkml:trace contextRef="#ctx0" brushRef="#br1" timeOffset="-191790.33">12040 14857 26 0,'25'35'13'0,"14"-20"-14"0,-25-12 13 0,11 4-12 16,13-1 1-16,12-6 3 15,10 3 1-15,17 3-4 16,22 4 0-16,11-4 3 16,2-3 0-16,15-6-1 15,22-3 1-15,-1-13-2 16,11-6 0-16,17-10-2 16,-10-9 1-16,10 1-1 15,15-11 1-15,-19-12 0 16,8-21 1-16,11-8 0 0,-22-5 0 15,1-13 0-15,-5-9 1 16,-9-7-1-16,-22-5 1 16,0-4-2-16,-7-16 1 15,-7 3-1-15,-7-2 0 16,-11 5-1-16,-10 1 1 16,-18 9-2-16,-4-6 1 15,1-1 0-15,-1 4 0 16,-6 10-2-16,-1 18 1 15,8 9 0-15,-4 10 0 0,-4 6-1 16,-3 13 1-16,7 9 0 16,11 7 1-16,7 5 1 15,13 4 0-15,-6 3 0 16,14 10 1-16,7 5-1 16,10 4 0 15,-13 6-2-31,-4 13 1 0,-1 9-3 0,-2 6 1 0,-12 3-2 15,-13 1 0-15,-18 2-4 16,-18-5 1-16,-21-1-5 16,-13-6 0-16</inkml:trace>
  <inkml:trace contextRef="#ctx0" brushRef="#br1" timeOffset="-191431.13">17748 11085 26 0,'36'22'13'0,"6"-7"-8"0,-28-12 19 16,0 1-21-16,0-1 1 15,0 3 4-15,7 3 0 0,15 7-9 16,3 6 1-16,3 0 5 16,4 6 1-16,0 4-3 15,-4 2 1-15,-7 1-3 16,-7-7 0-16,-6 0-3 16,-12 6 1-16,-6 7-1 15,-11 3 0-15,-11 9-2 16,-3 7 0-16,-18-10-6 15,-3-6 0-15,3-6-2 16,0-13 0-16</inkml:trace>
  <inkml:trace contextRef="#ctx0" brushRef="#br1" timeOffset="-191220.66">17992 11163 30 0,'-4'35'15'0,"-6"30"-3"0,10-43 24 15,0 16-34-15,0 15 1 16,3 13 0-16,1 13 0 16,-4 2-9-16,-7 7 1 15,-4-16-7-15,-14-16 1 16</inkml:trace>
  <inkml:trace contextRef="#ctx0" brushRef="#br1" timeOffset="-189268.27">20599 11865 41 0,'0'10'20'0,"14"-32"-14"0,-7 19 21 16,0 0-24-16,7 3 0 15,-3 0 1-15,10 0 1 16,11 0-7-16,6 0 1 16,1 0 1-16,-7-7 0 15,0 1-13-15,-4 0 0 16</inkml:trace>
  <inkml:trace contextRef="#ctx0" brushRef="#br1" timeOffset="-189069.04">20599 12132 58 0,'7'25'29'0,"14"-22"-29"16,-10-3 48-16,3-3-46 16,0-6 1-16,10-4-2 15,8-3 0-15,3 1-8 16,1 2 0-16,-5-2-10 15,1-1 1-15</inkml:trace>
  <inkml:trace contextRef="#ctx0" brushRef="#br1" timeOffset="-187901.05">21657 11332 39 0,'-11'4'19'0,"4"2"-5"16,7-6 20 0,0 0-30-16,0 0 1 0,7 3 2 15,8 0 0-15,6 0-8 16,3 0 0-16,8 0 4 15,18 1 1-15,-1 2-6 16,-3-3 1-16,-4-3-9 16,0-3 1-16,-6-7-9 15,-8 1 0-15</inkml:trace>
  <inkml:trace contextRef="#ctx0" brushRef="#br1" timeOffset="-187407.09">22659 10950 57 0,'14'25'28'0,"-7"-9"-34"0,-7-10 51 0,-7 3-45 15,-4 13 1-15,-6-9-1 16,-8 2 0-16,-7 4-1 15,-6 3 1-15,-1 3-1 16,7-3 1-16,7 0-2 16,1-3 0-16,6-3 0 15,7-4 0-15,1 1-1 16,6-1 1-16,11 1 0 16,15-1 0-16,9 10 1 15,1 0 0-15,-4 3 0 16,-7-3 0-16,-10 0 0 15,-7 0 0-15,-12-3-1 16,-6-3 1-16,-7-7-1 16,-4-3 0-16,-3-2 0 15,4-8 1-15,6-5 0 16,4-7 0-16,7-6 1 16,0 0 0-16,10 4 4 0,11-4 0 15,15-7 2-15,9-2 0 16,12-3-1-16,6 2 1 15,8-5-3-15,-8-1 1 16,-10 7-11-16,-7 6 0 16,-14 3-9-16,-18 12 0 15</inkml:trace>
  <inkml:trace contextRef="#ctx0" brushRef="#br1" timeOffset="-186987.78">21809 11690 52 0,'3'19'26'0,"22"6"-25"0,-11-19 43 0,11 3-38 0,7-2 0 15,24-1 3-15,22-6 0 16,10-6-12-16,21-4 1 16,25-2 6-16,-3-1 0 15,-4 1-7-15,-25 2 1 16,-24 4-10-16,-25-3 1 16,-32-7-9-16,-14 0 0 15</inkml:trace>
  <inkml:trace contextRef="#ctx0" brushRef="#br1" timeOffset="-185351.32">22285 12072 25 0,'35'4'12'0,"-7"-20"5"16,-17 13 12-16,3-4-23 16,7 4 0-16,-3 0 3 15,0 3 1-15,-8 3-13 16,4 0 1-16,-7 1 7 16,-10 2 0-16,-15 0-4 15,-3 10 1-15,0 0-2 16,-11 5 1-16,-10 1-2 15,-8 10 0-15,1 12-1 16,3-4 1-16,7 14 0 0,4 5 1 16,10 7-1-16,4 9 0 15,11-15 1-15,10-7 0 16,17-9 0-16,19-16 1 16,9-12 0-16,1-3 1 15,-10-16-1-15,2-10 0 16,-9-9 0-16,-8 0 0 15,-7-3-1-15,-11-3 1 16,-3 3-2-16,-7 6 1 16,-10 3-1-16,-12 10 0 0,-6 12-1 15,-7 7 1-15,3 2-2 16,4 1 0-16,7 0-3 16,6-1 1-16,5-2-9 15,13-13 0-15</inkml:trace>
  <inkml:trace contextRef="#ctx0" brushRef="#br1" timeOffset="-185048.22">23160 11878 60 0,'7'0'30'0,"0"-16"-45"0,-7 13 53 15,-4 3-58-15,-3-3 1 0,-3-6-9 16,-4 9 1 0</inkml:trace>
  <inkml:trace contextRef="#ctx0" brushRef="#br1" timeOffset="-183653.81">23753 11552 41 0,'0'0'20'0,"0"-6"-7"16,0 9 20-16,-4 3-29 16,0 10 0-16,1 3 2 15,-8 24 0-15,1 11-8 16,-4 18 0-16,0 19 5 15,-1 15 0-15,-6-2-4 16,0-7 1-16,7-9-8 16,3-19 1-16,8-25-9 15,17-22 0-15</inkml:trace>
  <inkml:trace contextRef="#ctx0" brushRef="#br1" timeOffset="-182872.33">24723 11887 45 0,'3'13'22'0,"8"6"-12"16,-8-16 23 0,29-6-32-1,10-7 0-15,8-2-7 0,-1-1 1 16,-6 4-7-16,-8 3 1 16</inkml:trace>
  <inkml:trace contextRef="#ctx0" brushRef="#br1" timeOffset="-182693.47">24663 12138 55 0,'21'47'27'0,"21"-28"-29"0,-21-19 43 15,18-6-42-15,18-4 0 0,-1-8-16 16,11 2 1-16,0-3 10 15,11 7 0-15</inkml:trace>
  <inkml:trace contextRef="#ctx0" brushRef="#br1" timeOffset="-182180.37">25890 11978 46 0,'4'22'23'16,"14"-9"-17"-16,-11-10 37 0,7-6-40 16,14-3 1-16,7-7 1 15,11-6 0-15,-4-3-9 16,8 3 1-16,6 7-5 15,-3 6 0-15,0-1-9 16,-4 7 1-16</inkml:trace>
  <inkml:trace contextRef="#ctx0" brushRef="#br1" timeOffset="-181831.31">26991 11314 46 0,'-3'25'23'0,"-43"15"-28"0,32-27 35 0,-4 3-31 15,-7 2 1-15,4 4 0 16,0 10 0-16,0-4 0 16,7 0 1-16,7-6-1 15,14 0 1-15,10-9-2 16,11-4 0-16,8-3-4 16,10-12 0-16,7-10-7 15,-8-12 0-15</inkml:trace>
  <inkml:trace contextRef="#ctx0" brushRef="#br1" timeOffset="-181682.44">27227 11223 22 0,'-14'-13'11'0,"-10"41"2"15,17-18 10-15,-4 12-19 0,-7 9 0 16,1 7 3 0,-4 2 1-16,-1 11-9 0,-2-4 0 15,2 6 5-15,5 0 1 16,3 4-6-16,0-17 1 15,7-2-12-15,0-7 0 16</inkml:trace>
  <inkml:trace contextRef="#ctx0" brushRef="#br1" timeOffset="-181373.1">27615 11464 48 0,'-14'10'24'0,"-49"33"-24"15,38-24 37-15,-17 6-35 16,-4 13 0-16,-10 22 1 15,-19 5 1-15,-6 14-5 16,-7 15 0-16,3 16 2 16,4-7 1-16,-3 4-3 15,10-16 0-15,7-13-6 16,10-9 1-16,11-13-9 16,14-24 0-16</inkml:trace>
  <inkml:trace contextRef="#ctx0" brushRef="#br1" timeOffset="-180847.62">27210 12229 46 0,'14'10'23'0,"11"-10"-23"0,-18 0 36 0,3 3-33 16,1-3 1-16,3 3 1 15,14 0 1-15,7 0-8 16,4-3 1-16,-4 0 4 16,-3 0 0-16,-11 3-3 15,-14 7 0-15,-10 2-2 16,-18 1 0-16,-11-1-3 15,4 4 1-15,0 0-2 16,-4-1 1-16,4-5-1 16,3-1 1-16,7 4 1 15,8-1 1-15,10 4 2 16,7-3 1-16,0 2 1 16,7 1 1-16,7-4 0 15,7 1 1-15,-3 0-1 0,0-1 1 16,-1 4-1-16,-2-1 0 15,-5 1-1-15,1 6 1 16,-8 3-2-16,-6 0 0 16,-4 3-1-16,-7-2 0 15,-11-1 0-15,-17 3 0 16,7 0 0-16,-8 0 0 16,-9 0-2-16,-8-9 1 0,-4-6-10 15,11-7 0 1</inkml:trace>
  <inkml:trace contextRef="#ctx0" brushRef="#br1" timeOffset="-180604.63">28007 12709 39 0,'18'44'19'0,"-25"-28"-23"16,3-16 27-16,-6 3-42 16,-8-3 1-16,0-7-1 15,11 1 0-15</inkml:trace>
  <inkml:trace contextRef="#ctx0" brushRef="#br1" timeOffset="-169391.44">18923 13819 34 0,'14'9'17'0,"-3"-2"-6"0,-8-1 17 0,-3-6-26 16,0 3 0-16,0-3 2 16,-7 0 1-16,-7 0-6 15,0 3 1-15,-7 4 2 16,-7-4 1-16,-4 6-1 16,0 10 0-16,-3 6-3 15,0 6 1-15,-4 1-2 16,3 5 0-16,5 1 0 15,6 3 0-15,7 0 0 16,4 2 0-16,7-8 1 16,11-7 1-16,10-3 1 15,11-12 0-15,3-7 0 16,3-12 1-16,5-7-2 16,-8-2 1-16,0-4-1 15,-10 0 0-15,-8 3-1 0,-10 1 0 16,-7-4-2-16,-3 6 1 15,-8 4-2-15,-3-1 0 16,-7 10-2-16,0 4 1 16,-1 2-3-16,1 3 1 15,3 4-4-15,8-1 1 16</inkml:trace>
  <inkml:trace contextRef="#ctx0" brushRef="#br1" timeOffset="-168835.28">19209 13932 43 0,'32'-28'21'0,"-8"-16"-26"15,-17 25 43-15,0-6-34 16,0 0 0-16,-7-3 1 16,-3-1 1-16,-11 4-8 15,-11 7 0-15,-14-1 4 0,4 6 1 16,-7 7-3-1,-11 3 1-15,-7 3-2 0,-4 6 0 16,-10 7-2-16,4 9 0 16,6 12-2-16,11 1 0 15,4 2-2-15,3 10 1 16,4 0-2-16,-1 10 1 16,8 9 2-16,7-1 0 15,7 4 3-15,14-9 1 16,14-7 3-16,10-6 1 15,19-15 3-15,23-10 0 16,30-13 0-16,9-18 0 0,19-17-1 16,-1-14 0-16,-10-7-2 15,-14 0 0-15,-18-13-2 16,-25 0 1-16,-24-5-2 16,-25-7 0-16,-21 6-7 15,-25 3 0-15,-10 0-6 16,-11 7 0-16</inkml:trace>
  <inkml:trace contextRef="#ctx0" brushRef="#br1" timeOffset="-163836.52">19794 14076 41 0,'0'-6'20'0,"0"12"-15"0,0-3 21 0,4 7-23 15,-4 5 1-15,-7 11-1 16,0 8 1-16,-4 16-6 16,-3 7 0-16,-7 15 3 15,-7 0 0-15,3 6-3 16,0 7 1-16,4 6-2 16,0-19 0-16,3-9-6 15,4-16 0-15,11-22-3 16,-1-16 0-16</inkml:trace>
  <inkml:trace contextRef="#ctx0" brushRef="#br1" timeOffset="-163566.95">20144 13907 35 0,'10'0'17'0,"4"25"-15"0,-14-12 30 0,0 5-30 0,-3 4 0 16,-4 16 1-16,-4 6 0 16,-6 9-5-16,-8 16 1 15,-3 6 2-15,-4 7 0 16,-3 3-2-16,3-1 1 16,7 4-2-16,-3-6 1 15,14-17-2-15,3-11 0 16,4-14-5-16,7-8 1 15,4-16-4-15,3-16 0 16</inkml:trace>
  <inkml:trace contextRef="#ctx0" brushRef="#br1" timeOffset="-163354.29">19590 14656 46 0,'0'19'23'0,"46"-9"-23"16,-29-10 46-16,8-4-43 16,3 1 0-16,7 0 0 15,8-3 1-15,3-4-8 16,3 7 1-16,-3 0-7 16,-4 0 1-16,-14 0-7 15,-3 0 0-15</inkml:trace>
  <inkml:trace contextRef="#ctx0" brushRef="#br1" timeOffset="-162830.46">20140 14873 44 0,'0'31'22'0,"4"-15"-18"15,-1-13 36-15,4-3-38 16,7 0 1-16,4-3 1 16,7-7 0-16,-1-2-6 15,5-7 0-15,-5 3 3 16,-3 1 1-16,-3-4-3 16,-7 3 0-16,-4 0-2 15,-4 1 1-15,-3 5-2 16,-3 4 0-16,-4 0 0 15,-4 6 0-15,-3 9 1 0,0 4 1 16,3 6 2-16,1 6 1 16,-1 3 1-16,4 0 1 15,4 7 0-15,3-4 1 16,3 0-1-16,4 1 0 16,4-4-3-16,3-6 0 31,21-28-14-31,0-7 1 15</inkml:trace>
  <inkml:trace contextRef="#ctx0" brushRef="#br1" timeOffset="-162648.54">20641 14910 28 0,'0'63'14'0,"-7"-38"-5"16,3-19 8-16,1 1-17 15,-1-4 1-15,1-3 1 16,-1-3 1-16,1-4-6 16,3-5 0-16,0-10-5 15,0-6 0-15</inkml:trace>
  <inkml:trace contextRef="#ctx0" brushRef="#br1" timeOffset="-162200.21">20574 14638 39 0,'4'0'19'0,"13"15"-19"0,-10-9 32 16,4 4-29-16,3-1 1 16,0 4 2-16,4-4 0 15,6 1-8-15,8-1 0 16,3-6 5-16,4-3 0 16,0 0-2-16,0-6 0 15,-7 0-2-15,-4-7 1 16,-4 1-1-16,-9 2 0 94,-8 4-1-94,-7 6 0 0,-7 3-2 0,-4 6 0 0,-10 7-4 0,-4 0 1 0,0-1 0 0,4 1 0 0,7 6 2 0,0-3 0 0,7 3 3 0,7-3 0 0,11 6 7 15,3 3 0-15,10 3 2 16,8 1 1-16,10-1-1 15,-3 0 1-15,-3-2-2 16,-8-1 0-16,-11 0-3 16,-10-9 0-16,-10 6-3 15,-11 0 1-15,-11 6-4 16,-10 1 1-16,-4-7-4 16,-7-6 1-16,11-4-4 15,0-2 0-15,10-7-4 16,7 0 1-16,15-6 0 15,13-9 1-15</inkml:trace>
  <inkml:trace contextRef="#ctx0" brushRef="#br1" timeOffset="-161614.54">21276 14045 48 0,'18'34'24'0,"-22"51"-35"16,4-60 54-16,-3 22-42 15,-1 13 0-15,-3 15 4 16,0 7 0-16,3 2-5 15,1 1 1-15,-4-16 2 16,3-10 1-16,1-12-1 16,3-12 0-16,0-16-2 0,3-10 0 15,-3-9-3 1,4-9 0-16,3-4-2 0,0-6 1 16,0 1-1-16,0-4 0 15,0 0 0-15,0 3 1 16,4 3 1-16,-1 7 1 15,-3 9 1-15,4 6 1 16,0 10 0 0,3 6 0-16,-4 6-1 0,4 3 1 15,1 4-1-15,-5-7 0 16,4-3-5-16,7-6 1 0,4-7-9 16,7-12 0-16</inkml:trace>
  <inkml:trace contextRef="#ctx0" brushRef="#br1" timeOffset="-161374.06">21848 14045 24 0,'3'-25'12'0,"-6"19"-6"16,-5 9 8-16,1 6-9 15,0 10 1-15,-7 15 2 16,0 17 1-16,0 14-11 15,-4 23 0-15,1 9 9 16,3 1 0-16,3 2-3 16,4-6 0-16,3-25-4 15,1-16 1-15,-1-12-8 0,1-25 1 16,-1-26-8-16,-3-12 1 16</inkml:trace>
  <inkml:trace contextRef="#ctx0" brushRef="#br1" timeOffset="-161220.41">21371 14594 51 0,'46'44'25'0,"25"-35"-26"0,-40-9 46 16,19-6-46-16,-1-7 1 0,11-6-13 16,11-9 0-16,10 3 5 15,-7 6 0-15</inkml:trace>
  <inkml:trace contextRef="#ctx0" brushRef="#br1" timeOffset="-160773.34">24070 14763 55 0,'-11'9'27'0,"-20"4"-36"0,24-10 46 16,-11 0-37-16,-10 0 1 15,-15 4-1-15,-2-1 0 16,-5 3-2-16,4 10 1 0,0 12-3 16,1 4 1-16,6 6-5 15,11-1 1-15,10-2-1 16,14-10 1-16,11-6 4 15,15-12 0-15,13-17 2 16,7-11 0-16,4-4-4 16,0-16 0-16,-7-9-2 15,10-3 1-15</inkml:trace>
  <inkml:trace contextRef="#ctx0" brushRef="#br1" timeOffset="-160517.66">24232 15033 51 0,'11'47'25'0,"-8"-69"-35"15,-6 6 54-15,-1-25-45 16,-3-12 1-16,-7-19 1 0,-3-22 0 16,-8-19-1-16,-3-16 0 15,6 7 0-15,1 6 0 16,7 3 1-16,11 19 0 15,6 16-1-15,15 18 0 16,3 22-1-16,0 26 0 16,-3 15-4-16,-1 19 1 15,-6 6-10-15,-4 10 0 16</inkml:trace>
  <inkml:trace contextRef="#ctx0" brushRef="#br1" timeOffset="-160350.71">23820 14716 59 0,'17'12'29'0,"40"-15"-35"15,-36-6 52-15,18-7-47 16,14 1 1-16,3 5-14 16,4-6 0-16,-4-5 5 15,-10-1 1-15</inkml:trace>
  <inkml:trace contextRef="#ctx0" brushRef="#br1" timeOffset="-159859.81">25707 14057 53 0,'-11'41'26'0,"-3"31"-22"16,14-53 41-16,-3 19-43 15,-1 12 0-15,-3 25 0 16,-3 10 1-16,-5 15-4 16,1 7 0-16,-3-7 1 15,3-15 0-15,3-13-6 16,7-25 1-16,8-22-11 16,10-19 0-16,4-12-1 0,3-10 0 15</inkml:trace>
  <inkml:trace contextRef="#ctx0" brushRef="#br1" timeOffset="-159438.08">25908 14920 47 0,'-4'15'23'0,"-10"-18"-28"0,7 0 46 0,-3 0-41 16,-4-3 0-16,-4 3 0 16,0-1 0-16,1 4 0 15,-8 4 0-15,4 5-2 16,0 0 1-16,7 4-2 16,7-4 0-16,7 1-2 15,7-1 1-15,7-3-1 16,3-2 1-16,-3-4 2 15,4 0 1-15,0-7 1 16,-1-2 0-16,1 0 1 16,0-1 0-16,-4 4 0 15,0 0 0-15,0-1 0 16,0 10 0-16,-3 7 1 16,-1-1 0-16,1 7 1 0,3 9 0 15,-3 3-1-15,-1-3 0 16,1 0-4-16,3-9 0 15,7-7-10-15,7-15 0 16</inkml:trace>
  <inkml:trace contextRef="#ctx0" brushRef="#br1" timeOffset="-159017.43">26748 13979 43 0,'-7'66'21'0,"-4"15"-21"0,0-52 33 0,-3 27-30 15,-7 16 0-15,-4 13 2 16,1 0 1-16,3 2-7 16,3 7 0-16,4-15 5 15,3-10 0-15,4-13-2 16,0-12 1-16,0-6-2 15,0-16 0-15,-4-13-1 16,-3 1 0-16,-7-14-1 16,0-8 1-16,-7-7-2 15,-8-3 1-15,5-3 0 16,-5 6 1-16,5 7-1 0,6 5 0 16,4 10 1-1,0 10 0-15,3 9 0 0,4 6 1 16,7 7 0-16,3 5 0 15,4 1-1-15,4-6 1 16,14 2-2-16,13-2 0 16,8-7-6-16,7-9 0 15,10-16-8-15,8-12 0 16</inkml:trace>
  <inkml:trace contextRef="#ctx0" brushRef="#br1" timeOffset="-158372.06">27199 14255 40 0,'0'63'20'0,"-28"31"-18"16,17-60 28-16,-3 7-26 15,-3 12 0-15,3 10 2 16,-1 0 1-16,1 6-8 15,0-13 0-15,4-3 5 16,3-5 1-16,3-8-3 16,0-11 1-16,1-8-3 15,-1-5 1-15,1-6-2 16,-4-7 0-16,-4-6-1 16,-6-7 1-16,-1-2-1 0,-3-4 1 15,-7 0-1-15,-1 4 1 16,1 5 0-16,3 7 1 15,4 10 0-15,4 6 1 32,-1 5-1-32,0 8 1 0,4 5-1 0,4 1 1 15,3-7 0-15,7 3 1 16,0 4-1-16,14 2 0 16,14-8 1-16,11-4 0 15,7-3-1-15,7-10 1 16,3-6-2-16,-3-9 1 0,-4-6-1 15,-3-13 0-15,-11 0-1 16,1-9 0-16,-5-10 0 16,1 0 1-16,-4-3-1 15,-6-3 1-15,-8 10-1 16,-7 2 0-16,-7 10-1 16,-7 9 1-16,3 16-1 15,-3 10 1-15,-3 9 0 16,-1 9 0-16,0 9 1 15,1-2 0-15,3 2 0 16,3-2 1-16,4 3 0 16,7-4 0-16,0-9-2 15,7-6 1-15,11-6-10 16,7-7 1-16,7-12-6 16,3-10 1-16</inkml:trace>
  <inkml:trace contextRef="#ctx0" brushRef="#br1" timeOffset="-158100.89">27665 15224 45 0,'-7'19'22'0,"-4"-29"-28"0,8 4 36 16,-1-3-28-16,1-1 0 15,-4-9 2-15,3-6 0 16,1-6-4-16,-1 0 0 15,4-1 3-15,4 1 1 0,3 0 1 16,10 5 0-16,11 5-1 16,8 2 1-16,3 3-2 15,6 7 0-15,5 2-2 16,-8 4 0-16,-7 0-7 16,-10 3 1-16,-11 0-13 15,-24 0 0-15</inkml:trace>
  <inkml:trace contextRef="#ctx0" brushRef="#br1" timeOffset="-145788.65">29312 15158 30 0,'-7'50'15'0,"4"-53"-29"16,3 3 15-16,0-3-9 16,0-3 1-16</inkml:trace>
  <inkml:trace contextRef="#ctx0" brushRef="#br1" timeOffset="-145610.65">29235 14920 12 0,'-18'-47'6'0,"15"12"0"16,6 26 12-16,1-4-12 0,-1 4 0 15,4-1 5-15,0 4 1 16,0 0-13-16,0 0 0 16,0-1 9-16,-3 4 0 15,-1-3-4-15,5 0 0 16,-1 3-11-16,3 3 1 16,4-7-7-16,0 1 1 15</inkml:trace>
  <inkml:trace contextRef="#ctx0" brushRef="#br1" timeOffset="-143253.47">29870 14954 49 0,'35'7'24'0,"-24"-7"-14"16,-11 3 24-16,0-3-33 16,-11 0 0-16,-10 3 2 15,-11 3 0-15,-3 0-4 16,0 1 1-16,-4 5 1 0,3 1 1 16,8-1-1-16,7-2 0 15,7-1-1-15,10 0 0 16,11 1 0-16,11 2 1 15,14 1 0-15,10 3 0 16,11-1 0-16,-7 1 1 16,-11-3-1-16,-10 2 1 15,-22 10-5-15,-20 13 1 16,-18-4-15-16,-15-5 0 16</inkml:trace>
  <inkml:trace contextRef="#ctx0" brushRef="#br1" timeOffset="-142758.42">31150 15368 48 0,'0'25'24'0,"4"-25"-18"0,-4-6 30 16,0-10-34-16,3-15 0 15,-3-16 1-15,0-19 1 16,0-28-5-16,0-16 0 16,0 0 3-16,7 1 1 0,11 2-2 15,7 4 0-15,-1 18 0 16,8 16 0-16,0 16 0 15,0 15 0-15,-1 16-1 16,-2 22 1-16,-12 22-4 16,-10 13 1-16,-7 15-6 15,-7 3 0-15,-7 7-9 16,-11 2 0-16</inkml:trace>
  <inkml:trace contextRef="#ctx0" brushRef="#br1" timeOffset="-142293.42">31055 15174 37 0,'0'25'18'0,"32"-25"-9"16,-18-3 23-16,0 3-26 15,14 0 0-15,8 3 2 16,2-6 1-16,5 3-11 0,3 0 0 16,-1 0 8-1,-2 0 0-15,-4-7-3 0,3 1 0 16,-10 0-2-16,-4 0 1 15,-7-1-1-15,-3 1 0 16,-11 6-2-16,-11 3 1 16,-6 3-2-16,-12 1 1 15,-2-4-2-15,-8 6 0 16,0 10 0-16,4-3 0 16,0-1 0-16,7 1 1 15,6 0 0-15,5-7 0 0,10-2 2 16,10-1 0-16,8-3 0 15,3-3 0-15,0 0-1 16,1-3 0-16,2 0-3 16,-3-7 0-16,-3 4-1 15,0 0 0-15,-1-1 0 16,-2 4 1-16,-5 6 1 16,1 4 0-16,-4 5 4 15,0 4 0-15,0 6 0 16,0 3 1-16,0 16-2 15,0-7 1-15,4 1-7 16,-1-7 0-16,4-12-6 16,0-23 1-16</inkml:trace>
  <inkml:trace contextRef="#ctx0" brushRef="#br1" timeOffset="-142053.54">31962 14399 53 0,'17'57'26'0,"-31"59"-35"0,11-82 51 16,-4 19-42-16,-4 23 0 16,-3 24 0-16,0 4 0 15,0-4 0-15,-4-3 0 16,0-12-2-16,8-26 1 0,-1-18-7 15,8-28 0-15,6-20-6 16,8-18 0-16</inkml:trace>
  <inkml:trace contextRef="#ctx0" brushRef="#br1" timeOffset="-141858.78">32113 14418 25 0,'14'13'12'0,"-10"93"4"15,-8-78 13-15,1 19-27 16,-4 19 1-16,-4 6-1 16,-6 16 1-16,-1-3-4 15,0-4 0-15,1-5 2 16,6-14 0-16,4-5-4 16,4-16 0-16,3-13-9 0,7-16 1 15</inkml:trace>
  <inkml:trace contextRef="#ctx0" brushRef="#br1" timeOffset="-141270.89">32272 15255 46 0,'7'35'23'0,"0"6"-27"0,-3-35 38 16,-1 3-33-16,1 4 1 15,3-4 1-15,3-6 0 0,1-3-4 16,3-9 0-16,7-7 2 16,4-9 1-16,3-3-2 15,4 0 1-15,7-4-2 16,-4 1 1-16,0 0 0 16,1 6 1-16,-1 6 0 15,-3 9 0-15,-1 10-1 16,-2 3 1-16,-8 7-1 15,-4 2 1-15,1-2-2 16,-4 5 1 0,0 4-3-16,-7 6 1 0,0-3-2 15,-3 3 0-15,3 1 0 16,0 2 1-16,-3 6 1 16,3 7 0-16,3-3 2 15,4 6 0-15,0 6 2 16,4 0 1-16,0-3 0 0,-1 3 0 15,1-3 0-15,-7 6 0 16,-1 1-2-16,-17-1 1 16,-11-3-2-16,-10-6 1 15,0-3-2-15,-7-10 0 16,-11-9 0-16,-7-16 0 16,-3-6 0-16,3-15 0 15,3-10 1-15,11 0 1 0,11 3 2 16,14 6 0-16,14 0 1 15,25 1 0-15,24-1-1 16,11 3 1-16,18-5-4 16,-1-4 0-16,-10-3-16 15,-14 3 1-15</inkml:trace>
  <inkml:trace contextRef="#ctx0" brushRef="#br1" timeOffset="-140221.29">19565 16441 55 0,'11'15'27'0,"-8"-21"-20"0,-3 6 28 0,0 0-34 16,0 0 0-16,-3-6 1 16,-4-4 0-16,-8 1-3 15,-9-4 1-15,-4 1 0 16,-1-1 1-16,-2 4-2 16,-5 6 0-16,8 6-2 15,3 6 1-15,4 1-2 16,7-1 1-16,4 4-1 15,10-1 0-15,10-2 1 16,4-1 1-16,4-3 0 16,3-3 1-16,0-3 1 15,0-3 0-15,8 0 0 16,-8-6 0-16,0-1-1 16,4 1 1-16,-4-4-1 15,-4 4 1-15,1 3-1 0,0-1 0 16,-1 7 1-1,-3 7 0-15,-3 2 1 0,-4 7 0 16,-3 6 1-16,-4 6 0 16,0 6-1-16,0 1 1 15,0-4-1-15,0 1 1 16,7-4-4-16,0-6 0 16,7-6-10-16,7-13 1 15,11-13-3-15,7-12 1 16</inkml:trace>
  <inkml:trace contextRef="#ctx0" brushRef="#br1" timeOffset="-139996.21">20197 15688 44 0,'-4'41'22'0,"-31"3"-29"15,31-16 42-15,-3 10-32 16,-3 18 1-16,-5 10 1 16,-2 9 0-16,-4-3-7 15,3 0 0-15,4-6 2 16,0-12 0-16,3-17-13 16,8-21 0-16</inkml:trace>
  <inkml:trace contextRef="#ctx0" brushRef="#br1" timeOffset="-139812.78">19731 16058 66 0,'46'38'33'0,"35"-38"-34"0,-42-3 58 16,17-10-57-16,8 0 0 15,6 4-2-15,1-3 1 16,-4-1-8-16,-11 0 1 15,-6 4-11-15,-19 0 0 0</inkml:trace>
  <inkml:trace contextRef="#ctx0" brushRef="#br1" timeOffset="-139290.55">22348 15472 46 0,'0'59'23'0,"-3"-15"-15"0,3-34 29 16,3 5-35-16,-3 4 0 0,0 6 1 16,-3-3 1-1,-4 9-4-15,0 1 0 0,3 2 3 16,4 1 0-16,4-7-2 16,-1-3 0-16,11-12-4 15,8-4 1-15,9-12-9 16,5-13 1-16,-1-6-7 15,-3-9 1-15,-4-13 0 16,0 0 0-16,-3 0 2 16,-4-6 1-16</inkml:trace>
  <inkml:trace contextRef="#ctx0" brushRef="#br1" timeOffset="-139125.09">22687 15412 34 0,'0'22'17'0,"-7"50"-15"15,4-59 42-15,-8 12-40 16,-3 6 1-16,-4 4 0 15,-6 9 0-15,-5 9-8 0,1 3 1 16,-4 16 4-16,4-6 1 16,7-3-4-16,3-7 0 15,1-9-10-15,13-9 1 16,11-22-4-16,11-10 0 16</inkml:trace>
  <inkml:trace contextRef="#ctx0" brushRef="#br1" timeOffset="-138854.96">23103 15635 50 0,'0'12'25'0,"-17"13"-25"0,3-15 45 0,-15-1-44 16,-2 13 1-16,-12 13 1 15,-20 21 0-15,-15 10-4 16,-10 19 0-16,0 6 3 16,7 6 0-16,-4 6-2 15,0-2 1-15,11-4-3 16,7-13 1-16,14-11-6 16,15-20 0-16,16-9-10 15,22-19 1-15</inkml:trace>
  <inkml:trace contextRef="#ctx0" brushRef="#br1" timeOffset="-138420.25">22610 16356 53 0,'7'25'26'0,"7"-12"-24"0,-7-13 42 15,3 3-40-15,4 0 1 16,8 3 2-16,6-3 0 16,4 0-9-16,-1 4 0 15,-6-4 4-15,-4 3 1 16,-7-3-3-16,-7 0 1 0,-10 4-4 16,-8-1 0-16,-6 6-2 15,-1-2 1-15,-3 2-2 16,0 1 1-16,3 3 0 15,4 2 0-15,0 4 2 16,7 0 1-16,0-6 1 16,7 0 1-1,3-1 1-15,8 4 1 0,3 3 1 16,4 0 0-16,6 6 1 16,1-3 0-16,-4-3 0 15,-3-3 1-15,-1 0-2 16,-6-3 1-16,-4 6-4 15,-14 3 1-15,-14 0-6 16,-18 3 1-16,-14-6-15 0,-7-10 1 16</inkml:trace>
  <inkml:trace contextRef="#ctx0" brushRef="#br1" timeOffset="-137743.95">24007 16202 46 0,'-11'38'23'0,"11"-13"-17"0,3-22 29 16,1 0-33-16,-4-3 0 15,0-12 2-15,0-16 0 16,0-10-5-16,-4-12 0 0,1-13 3 16,3 0 1-16,0 7-2 15,3-7 1-15,-3-3-2 16,0 0 0-16,4 10 0 15,7 6 1-15,6 12 0 16,4 13 0-16,1 13-2 16,-1 8 1-16,-4 14-5 15,-10 15 0-15,-7 3-10 16,-7 10 0-16,-10-4-2 16,-4 4 0-16</inkml:trace>
  <inkml:trace contextRef="#ctx0" brushRef="#br1" timeOffset="-137578.5">23777 16152 47 0,'-7'13'23'0,"14"-13"-19"15,-3 0 46-15,6-3-47 0,12-4 1 16,6-2-1-16,7-1 1 16,-7 1-7-16,4 3 0 15,7-4-4-15,-4 1 0 16,-3-10-10-16,-4 3 0 15</inkml:trace>
  <inkml:trace contextRef="#ctx0" brushRef="#br1" timeOffset="-137349.74">24479 15628 36 0,'-14'44'18'0,"-28"7"-14"0,28-36 21 0,-4 17-23 16,0 8 1-16,1 10 3 15,-1 4 0-15,4 2-8 16,3 1 1-16,4-10 0 16,0-7 1-16,4-14-12 15,3-20 1-15</inkml:trace>
  <inkml:trace contextRef="#ctx0" brushRef="#br1" timeOffset="-137170.83">24151 15882 43 0,'18'35'21'0,"14"-16"-14"0,-22-13 31 0,8 0-37 0,10 1 0 16,7-4-1-16,4 0 0 15,3-3-6-15,-6-6 0 16,6-4-8-16,4-9 1 16</inkml:trace>
  <inkml:trace contextRef="#ctx0" brushRef="#br1" timeOffset="-136933.97">25150 15528 47 0,'31'3'23'0,"-73"72"-20"16,28-49 38-16,-14 5-40 16,-18 13 0-16,-18 15 1 15,-13 17 0-15,-4 15-3 16,-4 3 1-16,-7 12 1 16,0 1 1-1,8 0-2-15,-1 2 1 0,15-18-4 16,10-16 0-16,10-6-8 15,22-18 1-15,17-23-6 16,25-16 1-16</inkml:trace>
  <inkml:trace contextRef="#ctx0" brushRef="#br1" timeOffset="-136287.92">25079 16187 58 0,'11'31'29'0,"-1"-25"-43"0,-13-3 57 16,-11 4-43-16,-15 2 1 15,-13 4 0-15,-7-4 0 16,-8 7-2-16,1-1 1 16,-1 7 0-16,8 0 1 15,7-3-3-15,10 0 1 0,7 0-1 16,7-4 1-16,15-2-1 15,13 3 1-15,15-1 0 16,10 4 1-16,4 0 1 16,0 0 0-1,-4 0 1-15,-6-1 0 0,-8 1-1 16,-11-3 0-16,-6 0-1 16,-8 2 1-16,-6-2-1 15,-4 0 0-15,-4-1-1 16,0 1 1-16,4 0 0 15,0-4 0-15,4-2 1 16,2-1 0-16,5 1 0 16,6-4 1-16,15-3 1 15,14-3 1 1,14-3 0 0,7-7 0-16,7-2-1 0,0-4 0 0,0-12-1 15,-4-3 0-15,0-4-2 16,-6-3 0-16,-8 1-2 0,-7-4 1 15,-10 7-1-15,-11 2 0 16,-10 4-1-16,-8 6 0 16,-6 16-1-16,-4 9 1 15,-11 13 0-15,-3 2 1 16,-4 11 0-16,4 8 0 16,3 1 2-16,4 0 1 0,7 2 0 31,7 4 0-16,7-3 0 1,10-3 0-16,11-10-1 16,8-9 0-16,6-10-5 0,7-9 0 0,8-13-10 0,-1-8 0 15</inkml:trace>
  <inkml:trace contextRef="#ctx0" brushRef="#br1" timeOffset="-135987.68">25837 16434 39 0,'18'19'19'0,"-11"-16"-11"0,-7-3 24 0,0 0-28 15,4 0 0-15,-1 3 0 16,-6-3 1-16,-8 4-7 16,-10 5 0-16,-7 7 5 0,-4 9 0 15,4 3-2-15,0 3 0 16,3 7 0-16,4 6 1 15,3 3 0-15,7-13 1 16,8 1-1-16,3-4 1 31,14-6-2-31,14-3 1 0,11-6-5 16,0-10 1-16,3-3-10 16,1-6 1-16,-5-6-6 0,1-7 0 15</inkml:trace>
  <inkml:trace contextRef="#ctx0" brushRef="#br1" timeOffset="-135810.78">26300 16924 52 0,'21'34'26'0,"-7"-25"-37"0,-14-9 47 0,0 0-40 16,-4-3 0-16,-6-3-21 15,-8-10 0-15</inkml:trace>
  <inkml:trace contextRef="#ctx0" brushRef="#br0" timeOffset="-131482.65">30932 15600 39 0,'0'38'19'0,"3"-4"-10"0,-3-27 20 0,4-1-25 15,-1 0 0-15,4 4 3 16,4-4 0-16,6 0-8 15,1 0 0-15,3 4 7 16,4-7 0-16,-4 0-2 16,7 0 1-16,18-3-2 15,11-6 1-15,24-7-1 16,18-9 0-16,24-3-2 16,32 7 0-16,0 5-1 15,4 16 0-15,11 10-2 16,-15 2 1-16,-21 4-1 15,-4-3 0-15,-24 9-1 16,-14-3 0-16,-14 0 0 16,-15 0 1-16,-14-7-1 15,-6 1 1-15,-19 0-2 16,-13-4 1 0,-15-5-4-1,-10-4 1-15,-21-10-10 0,-7-18 0 0</inkml:trace>
  <inkml:trace contextRef="#ctx0" brushRef="#br0" timeOffset="-130373.33">26345 11680 27 0,'36'7'13'0,"-19"-17"-2"0,-10 7 13 16,-3 0-22-16,-1 0 0 16,-3-10 0-16,-14 1 1 15,-14-7-4-15,-7 0 1 16,0 4 2-16,-11 2 0 16,-11 7-1-16,-6 3 0 15,-1 6 0-15,-10 0 1 16,-3 13-2-16,13 5 1 15,1 23-1-15,3 7 1 0,7 14-1 16,10 17 1-16,12 6-2 16,9 6 1-16,15-10 0 15,11-2 0-15,10 0-1 16,18-13 1-16,21-4 0 16,21-11 0-1,14-20-1-15,-3-12 1 0,17-19 0 16,7-22 1-16,-6-12-1 15,-12-16 0-15,-20-9 0 16,-15-13 1-16,-31 0-1 16,-25-10 1-16,-21 10-3 15,-39-12 0-15,-7-1-8 16,-32-15 0-16,-24 0-2 16,-4 6 1-16</inkml:trace>
  <inkml:trace contextRef="#ctx0" brushRef="#br0" timeOffset="-125985.45">26374 16118 23 0,'14'-7'11'0,"-7"-11"-5"0,-4 2 12 0,1 0-17 16,-8-3 0-16,-3-3 2 15,-3-3 1-15,-8 0-4 16,-7-6 0-16,-3-7 3 16,3 4 0-16,-6-4 0 0,-12 1 0 15,-13-7-1-15,-8 0 0 16,-6 3-1-16,-11-3 1 16,3 3-2-16,-7-6 1 15,-13-3-1-15,-15 3 1 16,7 3-2-16,-14-3 1 15,-3 13-1-15,3 2 1 16,-4 4-1-16,11 6 1 16,-3 6-1-1,-4 1 1-15,0-4 0 63,4 3 0-63,3 4-1 31,-4 5 1-15,4 11-1-16,0 5 0 0,4 3-2 31,17 20 1-31,8 5-1 0,3 20 0 16,6 6 0-16,5 18 0 0,17 10 0 0,11 3 1 0,13 10 0 0,8 15 1 0,7-13 1 15,7 4 0-15,7 3 0 0,4-3 0 0,6 9 0 0,11-19 1 0,8 7-1 0,2-4 0 0,26 1 2 16,13-10 1-16,29-3 0 31,14-16 1-15,28-6-1-16,28-12 1 0,8-10-2 0,10-7 1 31,-7-14-4-31,0-8 0 0,95-40 0 31,-42-15 1-31,-18-20 0 0,-28-2 0 0,-18-4 1 0,-14 10 0 16,-21-10 0-16,-10-6 0 47,-18-3-2-16,-18-13 1-31,-14-6-1 0,-18 3 1 0,-17-6-2 0,-25 0 1 31,-28-9-8-31,-32-1 0 16,-28-5-1-16,-17 8 0 0</inkml:trace>
  <inkml:trace contextRef="#ctx0" brushRef="#br0" timeOffset="-115720.23">15988 3985 20 0,'-4'22'10'0,"1"-3"-3"0,3-19 10 0,0 6-11 15,0 1 0-15,0-7 4 16,0 0 0-16,0 0-12 16,0 0 1-16,0 3 8 15,3-3 1-15,1 3-3 16,3-3 0-16,4 0-3 15,6-3 0-15,4-13-2 16,11-9 0-16,3-10 0 16,1-12 0-16,-5-6-1 15,-6 0 0-15,-7 9 0 16,-4 6 1 15,0 4-3-15,-7 15 1-16,0 3-1 15,-7 7 0-15,0 15 0 0,-3-3 0 0,-5 13 0 0,1 6 1 0,0 12 2 16,4 7 0-16,3 6 0 0,0 10 1 16,0 8-1-16,3 8 1 15,4 2 0-15,0 0 0 16,1-18-1-16,-1-14 0 31,-4-8 0-31,4-7 0 16,-3-18 0-16,-1-14 0 0,1-11 0 15,3-4 1-15,-4-12-1 0,-3-1 1 16,0-2-1-16,-7 2 1 16,-14 1-1-16,-14 0 0 15,-15 2 0-15,-6 4 0 0,-4 3-1 16,-7 7 1 0,11 5 0-16,-4 7 1 15,10 6-1-15,4 4 0 0,8-4 0 16,9 3 1-1,8 7 0-15,11-4 1 0,6 3-1 16,15-2 1-16,13 2-1 16,26-5 0-16,17-4 0 15,21-6 1-15,-3-7-2 16,3 1 1 0,0 3-1-1,-7-7 1 32,-7 1-1-47,-14-1 0 16,-7 4-1-16,-14-1 0 0,-11-2 0 0,-14 8 0 15,-17 11-1-15,-22 2 1 0,-21 10 0 0,-3 3 0 0,-15 9 0 16,-10 7 0-16,0 0 1 0,0 2 0 0,0-2-1 0,10-7 1 16,12-2-5-16,6-1 1 15,21-9-8-15,11-1 0 16</inkml:trace>
  <inkml:trace contextRef="#ctx0" brushRef="#br0" timeOffset="-115179.27">16517 3979 34 0,'81'-16'17'0,"-24"-21"-12"0,-43 24 23 0,0 1-26 15,-4-7 0-15,-2-6 0 16,-8-10 1-16,-8 1-4 16,-9 2 0-16,-11 7 2 15,-22-3 1-15,-10 6-1 16,0 9 0-16,-10 13 0 15,-8 0 1-15,-3 4-1 16,-11 5 0-16,8 10 0 16,9 3 1-16,5 9-2 0,-4 1 0 15,7 8-2-15,3 14 1 16,4 15-1 0,14 9 0-16,15 10-1 0,20 3 1 31,22-7 0-31,20-8 1 0,19-20 0 0,31-3 1 15,28-18 0-15,11-10 1 16,7-12 0-16,0-17 0 16,-7-21 0-16,-14-19 1 15,-25-12-1-15,-14-16 0 16,-14 0 0-16,-14-13 0 0,-18 0-2 31,-24-2 1-31,-26 2 0 16,-16 3 0-16,-19 17-2 15,4 11 0-15,0 13-9 0,-7 10 0 0,0 6-1 16,14 16 1-16</inkml:trace>
  <inkml:trace contextRef="#ctx0" brushRef="#br0" timeOffset="-113090.93">878 8059 37 0,'11'12'18'0,"7"-15"-12"0,-15-3 18 15,8-7-23-15,-1-12 0 16,8 0 0-16,10-9 1 31,25-45-3-31,-3 7 1 0,-12 9 0 16,1 1 1-16,0 11-2 15,-14 4 1-15,3 10-1 16,-11 2 0-16,-6 13-1 16,0 10 0-16,-11 12-3 15,-11 9 1-15,0 7-1 16,4 9 0-16,-7 13 1 16,-3-1 0-16,6 7 1 15,-7 3 1-15,8 3 4 16,-1-9 0-16,1 0 1 15,10-4 0-15,0-2 0 16,3-4 1-16,11-2-2 16,0-11 1-16,-3-2-2 15,7-3 1-15,-8-7-1 16,1-3 0-16,-1-9-1 16,-3-4 1-16,-3-2-1 15,3 2 0-15,-7 4 0 16,0 0 0-16,0 0-1 15,-7-1 1-15,-4 4-1 0,-10 0 1 16,-7 6-1-16,-11 3 1 16,-10 10-1-16,-4 3 1 15,4 0-1-15,-11 0 0 16,7 2 1-16,-7-5 0 16,10 0 0-16,4 0 1 15,15-4 0-15,2 4 0 16,8-7 0-16,0 1 1 0,14-1 0 15,4-3 0-15,6-3-1 16,15-6 0-16,13-6 0 16,15-1 1-16,18-2-1 15,17-7 0-15,28-9 0 16,-10-7 0-16,10-5-1 16,-10-1 1 15,-21 3-1-31,-15 7 0 0,-13 6-1 0,-11 6 1 0,-11 10-1 15,-14 9 0-15,-18 9 0 16,-17 10 1-16,-7 3-1 16,-21 15 1-16,-18 7-1 15,-18 19 1-15,-14 6-2 16,11 12 1-16,-4-8-3 16,4 2 1-16,7-12-3 15,14-13 0-15,14-13-4 16,4-15 0-16</inkml:trace>
  <inkml:trace contextRef="#ctx0" brushRef="#br0" timeOffset="-112550.95">1326 8225 48 0,'92'-16'24'0,"46"-34"-38"0,-106 37 48 0,6-12-34 16,12-12 0-16,-1-1-1 15,0-15 0-15,-6 3 1 16,-11-10 0-16,-15-3-1 15,-10 4 1-15,-24-4-1 16,-15 7 1-16,-35 2 0 16,-11 13 0-16,-17 16-1 15,-21 10 1-15,-15 21 0 16,11 13 0-16,0 15 0 16,0 16 0-16,-10 13 0 15,6 3 0-15,22 12 0 16,10 13 0-16,15 13 1 0,-12 12 0 15,29-19 0-15,39-3 0 16,21 0 0-16,11-9 0 16,35 0-1-16,35-16 1 15,28-26-1-15,43-21 1 16,17-31-2-16,32-25 1 16,14-20-2-16,-13-15 1 15,-23-3-2-15,-37-3 0 16,-26 9 0-16,-45-3 0 0,-33 9-1 15,-38 1 0-15,-21-10-7 16,-46-13 1-16</inkml:trace>
  <inkml:trace contextRef="#ctx0" brushRef="#br2" timeOffset="-86264.46">12813 4089 8 0,'53'-38'4'0,"3"13"4"0,-45 9 5 15,-1 1-10 1,1-1 0-16,-4 0 4 0,0-3 1 16,0 1-9-16,-3 2 0 15,-4 0 6-15,-4 1 0 16,-6-7-2-16,-8-3 1 15,-7 9-2-15,-14 0 0 16,-3 10-1-16,-7 6 1 16,-11 0-1-16,-4 12 1 15,8-2-1-15,-8 2 0 0,-6 17-1 16,-8 8 1-16,4 7-2 16,0 6 1-16,0 10 0 15,7 3 0-15,17 12-1 16,8-12 1-16,0-1 0 15,3 1 0-15,0 0 0 16,4 3 1-16,7-1-1 16,7 11 0-16,10 2 1 15,4 4 0-15,3-7-1 16,4 3 0-16,0-6-1 16,7 1 1-16,8-11 0 15,-1 1 0-15,7-7 0 16,14-9 0-16,14-6 1 15,4-6 1-15,7-13-1 16,4-10 1-16,-1-9-1 16,-3-6 1-16,0-6-1 0,7-10 0 15,11-9 0-15,0-16 0 16,6 0-1-16,1-12 0 16,-15-7-1-16,-6-9 1 15,-4-4-1-15,0 1 1 16,-7-3 0-16,-7-4 0 15,-4 1 0-15,-7-7 0 16,-6 0 0-16,-5-6 0 16,-3 6 0-16,1 10 0 15,-5 6 0-15,1-7 1 16,-4 26-1-16,-3 6 1 0,-8-3-1 16,-3 3 1-16,-11 9-1 15,-13 4 0-15,-15 2 0 16,-7 10 0-16,4 4-1 15,-8 2 1-15,-6 6 0 16,-8 4 0-16,1 9 0 16,-4 7 1-1,-4 9 0-15,4-7 0 47,0 10 0-47,-3 6 0 16,-1 16 0-1,-3-13 1-15,7 13-1 0,4 10 0 0,-1-4-1 16,8 6 1-16,6 13-2 0,8-3 1 0,7 6 0 0,6 0 0 0,-2 13-1 31,6-10 1-31,4 19-2 16,7-18 1-16,0 11 0 16,3-14 1-16,4-1-1 0,3-3 1 0,1-7 0 0,6-8 0 15,4-4 1 1,4-12 0-16,10-4 0 0,11-3 1 15,7-2-1-15,7-1 0 16,7-16-1-16,7-5 1 16,-1-14-1-16,9-5 0 15,6-7 0 1,7-12 0 0,3-1 0-1,-2-8 0-15,-5-8-1 0,-10 1 0 16,-10-9 0-16,-12-10 0 0,-2 0 0 0,-1-6 0 15,22-38 0 1,-11 4 0-16,-8 2 0 16,-9 7 0-16,-8 3 1 15,-7 0 0 1,-3 0-1 0,-4 9 1-16,-4 10-1 0,-6 3 1 0,-8 19 0 15,-3 2 0-15,-10 23 0 16,-8 12 0-1,-3 10 0-15,0 9 0 0,-8 10-1 16,-13-1 1-16,-8 7 0 16,-10 9 0-16,-3 1-1 15,-11-1 1-15,7 3 0 0,-7 13 0 16,-4-6 0-16,0-1 0 16,1 7 0-16,9 6 1 15,5 1-1-15,6-4 1 16,11 6-1-16,8 3 1 15,-1 7-1-15,3 12 0 32,5-6 0-32,6 10 0 31,7-4 0-31,4 10 0 0,7-13 0 0,0-9 0 0,10-1 0 0,1 1 0 16,6-10 1-16,4-6 0 15,7-6 0-15,4-3 1 16,-4-4-2-16,7 4 1 0,11-4 0 15,17-5 0-15,4-4-1 16,11-13 1-16,14-9-1 16,-8-6 0-16,4-6 0 15,0-4 1 1,7-12-1-16,-7-9 1 0,1-13-2 16,-1-7 1-16,-7-5 0 15,-7-29 0-15,-7-25-2 16,-4-6 0-16,0-10-2 15,-6-2 1-15,-1 2-1 16,-10 13 1-16,-8 3-1 16,-9 10 1-16,-12 2-3 15,-10 7 0-15,-11 3-4 16,-6 4 0-16</inkml:trace>
  <inkml:trace contextRef="#ctx0" brushRef="#br2" timeOffset="-71896.69">20768 5145 29 0,'-3'4'14'0,"-5"-1"2"0,5 0 15 16,-4 9-27-16,-4 10 0 15,4 7 0-15,0 5 1 16,0 16-7-16,0 26 0 16,0 21 4-16,0 25 1 15,0 25-3-15,-4 13 0 16,8 28-2-16,-4 10 0 15,3-10 0 1,1-12 1-16,-1-41-2 0,4-32 1 0,0-34-6 16,0-34 1-16,0-35-5 15,7-35 0-15</inkml:trace>
  <inkml:trace contextRef="#ctx0" brushRef="#br2" timeOffset="-70469.19">20705 4995 30 0,'0'6'15'0,"17"-6"-14"0,-10-3 22 16,0 0-22-16,7 0 0 15,4 0 2-15,7 0 1 16,3 3-5-16,4 0 0 16,10 3 2-16,18 0 1 15,0 0-1-15,-4 3 1 16,19 0-2-16,6-2 0 15,21 2 1-15,7 3 0 16,15 4-1-16,6 9 1 16,11 0 0-16,-3-3 0 15,3 9-1-15,11 0 1 0,-8 0-1 16,12 4 1-16,2-4-1 16,8-9 1-16,4-4-1 15,-1 1 0-15,7-7 0 16,1 1 1-16,3 2-1 15,10 1 1-15,-10-4-1 16,11 1 1-16,-5-4-1 16,9 3 0-1,118 16 0 1,-23 4 0-16,-40-11 0 16,-10 8 0-16,-7-8 0 15,-21-5 1-15,-4-4 0 16,0 1 0-16,-7-4 0 15,4 0 0-15,-18-6 0 16,10-9 0-16,15-1 0 0,-22-2 0 16,11-1 0-16,8-5 0 15,-5-4-1-15,1 0 0 16,-8 0 0-16,8 0 0 16,-4 3 0-16,-14 0 0 15,11 3 0-15,-4-2 0 16,-11-1 0-16,-3-6 0 15,3 3 0-15,1 0 0 16,-4 6 0-16,0 4 0 16,3 5-1-16,-14 4 1 15,1-3 0-15,6 3 0 0,-24-13 0 16,0 4 0-16,-8-4 0 16,-10 0 0-16,-10 1 0 15,-18 2 0-15,-15 7-1 16,-13 3 0-16,-4 3 0 15,-11 9 1-15,-10 4 0 16,-10-1 0-16,-5 10-1 16,-9 6 1-16,-5 10-1 15,-6 9 1-15,0 16-1 16,-8 9 1-16,1 0-2 16,-4 13 1-16,0 9 1 15,-4 9 0-15,-3 7 0 16,0 3 0-16,-3-3-1 15,-1 6 1-15,1 0 0 16,-4 0 1 0,-11-10-2-16,-3 4 0 0,0-10 1 0,0 7 0 15,-4-10 0-15,4-3 0 16,-4-9-1-16,-7-4 1 16,-6-2 0-16,-8-10 0 15,-11-6-1-15,-10-10 0 16,-10-6 0-16,-1-13 1 15,-17-5-1-15,-22-7 1 16,-6-13-1-16,-15 0 1 16,-20-2 0-16,-5-7 0 15,-13 3-1-15,-18-3 1 0,10 0-1 16,-17-7 1-16,-7-2 0 16,0 0 0-16,-21-4 0 15,7 1 1-15,-22-7-1 16,11 3 1-16,-24-3 0 15,6 0 1-15,-24 1-1 16,14-7 0-16,-21-1-1 16,10-2 1-16,-17-9-1 15,7-1 0-15,-11 0 0 16,4 1 0-16,-4-1 0 16,4 4 0-16,-1 5 0 15,15 4 0-15,-4 10 0 16,18 2 0-16,-7 7-1 15,25 0 1-15,-11-1 0 16,21 4 0-16,-3 0 0 16,-4 0 0-16,21 12 0 0,0 4 0 15,8 9 0-15,2 0 1 16,5-3-3-16,6-7 1 16,1-3-4-16,-4-5 0 15,7-8-7-15,0-14 1 16</inkml:trace>
  <inkml:trace contextRef="#ctx0" brushRef="#br2" timeOffset="-68487.77">17205 3828 9 0,'-28'-12'4'0,"-15"21"4"15,29-9 4-15,-7-3-9 16,-11-3 1-16,-3-4 0 0,-7-2 1 16,-4-13-7-16,-14-3 0 15,-7-7 3-15,-14-3 1 16,-11-5-3-16,7 8 1 15,-10 1-1-15,-18 5 1 32,-56 1 0-32,7-3 0 15,-1 3 1-15,8-1 1 16,11 4 0-16,-15 6 0 16,0-2 0-16,7 8 0 15,-17 4-1-15,0-1 0 0,6 1 0 16,-13 2 1-16,-7-8-1 15,10-1 1-15,-21-3-1 16,0-6 1-16,10 6-1 16,-17 1 0-16,-4 5-1 15,-3 4 1-15,-3 9-1 16,13 0 0-16,-6 6-1 16,-1 3 1-16,18 7 0 15,-4 6 0-15,4 0-1 16,15 0 1-16,2 9 0 15,8 7 0-15,-4-4 0 16,22 16 0-16,2 10 0 16,5 9 1-16,13 13-1 15,15 2 0-15,7 1 0 0,14 12 0 16,17-3 0-16,15 10 0 16,6-7 0-16,8-3 1 15,3 9-1-15,11 4 0 16,10 3 0-16,11-4 1 15,7 1-2-15,0 0 1 16,11-10-2-16,13 0 1 31,15-3 0-31,7-6 0 0,14 3 0 0,18-19 0 16,-1 3 1-16,15-3 0 16,14 1 1-16,21-11 1 0,10-2-1 15,15-1 0-15,14-2 0 16,3-4 1-16,8-6-1 15,6-9 0-15,8-7-1 16,3-3 1-16,-4-12-1 16,11 0 0-16,4-4-1 15,-1 1 1-15,4-1 0 16,-3-2 0-16,17 2 0 16,8-5 0-16,-1-4 0 15,4-3 0-15,-7-7 0 16,10-2 1-16,-7-7-1 15,-3-6 1-15,7 4-1 16,-21-11 1-16,-1-2 0 16,1-7 1-16,-18-9-2 15,7-18 1-15,-11 2-1 16,-24-6 1-16,4-10-1 0,-15-5 1 16,-11-7-2-16,-9-3 1 15,-33-16 0-15,-10-9 0 16,-18-7 0-16,-18-8 0 15,-14-1-1-15,-24-16 1 16,-7 7-1-16,-25 0 1 16,-32 12-1-16,-25-12 0 15,-17 12-2-15,-21 7 1 16,-33 2-5-16,-9 4 0 16,-33-16-3-16,-34 7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33:22.539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6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01T13:34:07.312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2261 4189 25 0,'4'6'12'0,"3"-6"-8"0,-7 0 13 0,0 0-12 16,0 0 0-16,0 0 4 15,0 0 1-15,0 0-11 16,-7 0 0-16,7 0 8 15,-4 10 1-15,-3-1-3 16,7 19 1-16,-10 7-3 16,3 9 1-16,3 9-2 15,-6 3 0-15,-1 7-2 16,0-9 0-16,-3-11-5 16,11-8 1-1,-8-23-12 1,11-21 1-16</inkml:trace>
  <inkml:trace contextRef="#ctx0" brushRef="#br0" timeOffset="509.39">2103 4039 29 0,'3'-4'14'0,"18"14"-3"0,-14-10 11 16,4 3-19-16,-4 3 1 16,-4 0 3-16,5-2 1 15,-5 5-9-15,4-3 0 16,4-6 6-16,-8 0 1 0,11-9-2 16,0 3 1-16,15-1-2 15,9 1 0-15,12 6 0 16,-8-3 1-16,1 0-1 15,-5 0 0-15,-2 3-2 16,-15 3 1-16,-11 9-2 16,1 10 0-16,-11 0-1 15,-7 0 0 17,3 3-3-32,-6 3 0 0,-1 1 0 0,1 2 0 0,3-3 0 15,-4 1 0-15,11-1 1 16,0-6 1-16,4 0 1 15,10-10 0-15,-11 4 2 16,15 3 0-16,3-1 1 16,0 1 0-16,7 3-1 15,-10-3 1-15,-7 0-1 16,-11-3 1-16,-11 6-2 0,-3 6 0 16,-11 3-2-16,-10-6 1 15,0-3-7-15,-11-3 1 16,7-3-8-16,7-4 1 15</inkml:trace>
  <inkml:trace contextRef="#ctx0" brushRef="#br0" timeOffset="982.06">2840 4534 39 0,'14'0'19'0,"4"-9"-15"16,-11 9 28-16,-7 0-32 16,3-4 1-16,-3 4 0 15,0 0 0-15,-10 0-2 16,-1 0 1-16,-7 0 1 16,4 4 0-16,-3 5 0 0,-5-6 0 15,-6 7-1-15,7 2 0 16,0 10-1-16,3 3 1 15,8 3-1-15,10-3 1 16,3-9-1-16,15-3 0 16,10-7 0-16,0-16 1 31,8-11-4-31,-8-1 1 16,0 0-9-16,-17-7 1 15</inkml:trace>
  <inkml:trace contextRef="#ctx0" brushRef="#br0" timeOffset="1516.13">3228 4493 36 0,'14'0'18'0,"-3"-3"-12"16,-11 3 25-16,0-6-29 15,-4 3 0-15,-6 3 0 16,-1 0 0-16,-7 0-3 16,-3 9 1-16,0-3 2 15,3 7 0-15,8-1-2 16,-8 10 1-16,4-12-1 0,0-1 1 15,0 7-1-15,3-7 0 16,4 1-1-16,4-1 1 16,3-6-1-16,10 0 1 15,-10-3-1-15,11-3 1 16,-1 0-1-16,1-3 1 16,7 3-1-16,-8-4 1 15,4 1-1-15,4-3 0 16,-8-4 0-16,8 4 1 15,-7-1-1-15,-1 4 1 16,8 12 0 0,-4 4 1-16,4-4-1 15,-8 0 1-15,-3 10 0 16,4-10 0-16,-1 4-1 16,5-7 0-16,2 3-4 15,4-6 1-15,1 0-7 16,2-6 1-16,-3-10-4 15,1-12 1-15</inkml:trace>
  <inkml:trace contextRef="#ctx0" brushRef="#br0" timeOffset="1772.04">3570 3615 44 0,'7'22'22'0,"-3"19"-30"0,3-29 44 16,-7 20-36-16,0 12 1 16,0 15-1-16,-11 26 1 15,4 6-1-15,4 9 0 16,-8 4-1-16,-7-16 1 16,8-26-3-16,-8-8 0 15,8-17-4-15,3-2 1 16,3-23-5-16,-3-15 1 15,-4-6-2-15,-3-23 1 0</inkml:trace>
  <inkml:trace contextRef="#ctx0" brushRef="#br0" timeOffset="1938.9">3200 4236 31 0,'-7'22'15'0,"31"9"-5"0,-13-24 31 0,3-7-35 15,14 6 1-15,4-15 1 16,17-1 1-16,11-6-13 15,0-2 1-15,-3-7 4 16,3-1 0-16,-7 4-16 16,-7-3 1-16,-22 0-3 15,1 10 1-15</inkml:trace>
  <inkml:trace contextRef="#ctx0" brushRef="#br0" timeOffset="2597.54">5680 4543 49 0,'0'63'24'0,"-7"-19"-29"16,3-31 47-1,-3 12-42 1,4-10 0-16,-8-2 0 16,4-7 1-16,3-6-2 0,-3-19 1 15,0 0 0 1,4-2 1-16,-8-14-1 0,1-9 0 15,3 3 0-15,3-6 0 16,-3-6 0-16,7 6 0 16,7 9 0-16,4 1 0 15,-1 5-1-15,15 7 1 16,10 3 0-16,-7 10 0 16,11 6 0-16,7 6 1 15,0 9 0-15,-7 7 1 16,-4-4-1-16,-7 13 1 15,-10 0-2-15,-18 0 1 16,-11-3-1-16,-13 0 0 16,-8 0-4-16,0-3 1 0,0-3-4 15,-3-4 1-15,10 1-6 16,8-7 1-16,10-6-3 16,14-6 0-16</inkml:trace>
  <inkml:trace contextRef="#ctx0" brushRef="#br0" timeOffset="2868.26">6142 4242 20 0,'35'-37'10'0,"-10"30"-8"16,-18 7 13-16,0 0-14 15,-7 7 0-15,0-4 1 16,0 3 0-16,0 4 0 16,-7-1 1-16,0 0 4 15,0 7 1-15,-4 9 0 16,4 3 0-16,-3 4-1 0,10 5 1 15,-7 4-3-15,14 0 0 16,-4-13-3 0,8-6 0-16,6-6-1 0,4-1 0 15,1-15-1-15,2-15 1 16,-2-7-1-16,-8-3 0 16,0-19-5-16,-4-3 1 15,1 3-11-15,-11-16 0 16</inkml:trace>
  <inkml:trace contextRef="#ctx0" brushRef="#br0" timeOffset="3170.84">6590 3857 44 0,'3'22'22'0,"-6"37"-23"15,3-40 29-15,-7 15-28 16,0 17 1-16,0 2 2 16,3 22 0-16,-6-3-3 15,3 0 0-15,0-12 2 16,-1-13 0-16,5-12-4 0,-1-7 1 15,8-22-7 1,3-15 1-16,0-23-7 0,4-8 1 16</inkml:trace>
  <inkml:trace contextRef="#ctx0" brushRef="#br0" timeOffset="3377.93">6713 3606 38 0,'22'-10'19'0,"-8"23"-19"0,-11-7 31 15,-3 10-30-15,0 12 1 16,-3 10 0-16,-8 9 0 0,-3 15-3 16,0 14 1-16,0 5 2 15,3 16 0-15,1-6-1 16,-1 0 1-16,0-12-3 31,4-23 0-31,4-12-5 0,-1-9 0 0,4-10-7 16,0-25 0-16</inkml:trace>
  <inkml:trace contextRef="#ctx0" brushRef="#br0" timeOffset="4063.79">6784 4409 42 0,'11'12'21'0,"-1"-6"-15"0,-3-6 35 0,4 0-39 16,-1 0 1-16,4 0 1 16,1 0 0-16,-1 0-5 15,3 0 0-15,4-6 3 16,-3-3 0-16,-4-10-2 16,-3 0 1-16,-4 0-2 15,-7 0 1-15,0 4-3 16,-11-1 1-16,1 13-2 15,-4 3 0-15,-1 9 0 0,-2 10 1 16,3 3 0-16,3 6 0 16,4 10 1-16,4-4 1 15,3-2 2 1,7-4 0-16,0 3 0 16,3-12 1-16,8-6-2 0,3-10 0 15,11-3-5-15,7-13 0 47,3-15-8 0,4-13 0-31</inkml:trace>
  <inkml:trace contextRef="#ctx0" brushRef="#br0" timeOffset="4444.14">7451 3722 45 0,'10'47'22'0,"-6"34"-25"0,-4-52 37 0,0 2-31 0,0 13 0 0,-4 9 3 0,4 0 1 0,-7 1-8 15,4 2 0-15,3-9 4 16,-7-6 1-16,0-10-3 16,0-9 0-16,-1-9-2 15,-2-10 1-15,-11-6-1 16,0-7 0-16,-4 1 0 15,0-3 1-15,-3 5-1 16,-4 1 0-16,4 6 1 16,-4 3 0 15,8 10 0-31,2 12 1 0,12-3-1 0,6 12 1 0,8 1 0 0,6-4 1 16,12 0 0-16,9-12 0 31,12-13 0-31,-1-12 0 15,-3-6-4-15,-8-1 1 16,-9-9-15-16,-12-6 1 0,-13-7-2 0,-4 7 1 47</inkml:trace>
  <inkml:trace contextRef="#ctx0" brushRef="#br0" timeOffset="6110.78">8879 3750 44 0,'4'53'22'0,"3"23"-18"0,-7-54 23 0,0 9-26 16,-4 22 1-16,-3 16 0 16,-3 19 1-16,-1 12-5 15,1-2 1-15,-1-11 0 16,1-18 0-16,2-22-7 16,8-22 0-16,0-18-5 15,0-14 1-15</inkml:trace>
  <inkml:trace contextRef="#ctx0" brushRef="#br0" timeOffset="6515.75">8558 4437 27 0,'15'31'13'0,"27"10"1"15,-21-32 17-15,14 7-28 0,11-7 0 16,7 1 2-16,7-10 0 15,-4 0-7-15,1 0 1 16,-15 0 3-16,-6-6 0 16,-5-4-2-16,-2 1 0 15,-5-4-1-15,-3-3 0 16,-3 1 0-16,-7 2 0 16,-4-2 0-16,-7 2 0 0,-4 7 0 15,1 6 1-15,-4 0 0 16,-4 9 0-16,-3 10-1 15,-4 6 0-15,1-6 0 16,-1 6 0-16,4 3-1 16,3 7 1-16,8-10 0 15,6 3 0-15,11-15 0 16,4-7 1-16,7-16 0 16,3 1 0-16,-3-13-1 15,-4-6 1-15,-4-4-10 16,-6-2 0-16,-11-19-1 15,0 9 1-15</inkml:trace>
  <inkml:trace contextRef="#ctx0" brushRef="#br0" timeOffset="7070.27">11113 4612 40 0,'-18'-3'20'0,"-14"0"-20"15,22-3 39-15,-5 6-37 16,-6 0 0-16,-7 6 1 16,0-3 0-16,-4 10-4 15,0-1 0-15,8 7 2 16,2 3 0-16,5-3-1 15,3 3 1-15,3 0-1 16,8 0 0-16,10-3 0 16,3-4 0-16,8-8-1 15,3-7 1-15,0-10 0 16,11-6 0-16,-7-12-1 16,-1-3 0-16,1 9 0 15,0 0 1-15,-4 0 0 0,0 6 1 16,-3 7-1-16,-1 0 0 15,-3 15 0-15,4 9 1 16,0 11-2-16,-1 2 1 16,8-3-5-16,0 0 1 15,-1 0-10-15,-2-16 1 16</inkml:trace>
  <inkml:trace contextRef="#ctx0" brushRef="#br0" timeOffset="7640.25">12982 3813 19 0,'-7'-3'9'0,"0"34"12"15,4-25 2-15,-4 16-18 16,-4 13 0-16,-3 15 4 0,0 13 1 15,-4 9-11-15,4 3 0 16,3-3 7-16,4-6 1 16,4-16-3-16,-1-9 0 15,1-13-2-15,-1-12 0 16,1-13-2-16,-8-6 0 16,-7-7-1-16,-6-8 0 15,-4-8 0-15,-4-2 1 16,-7 6-1-16,4 3 0 15,-1 7 0-15,1 3 0 0,0 9 0 16,7 9 0-16,3 10 0 16,7 0 1-16,4 6 0 15,4 9 0-15,10 4 1 16,10-1 0-16,15 1-1 16,7-3 0-16,6-4-4 15,8-9 0-15,4 0-8 16,3-7 1-16,-4-15-4 15,-7-9 1-15</inkml:trace>
  <inkml:trace contextRef="#ctx0" brushRef="#br0" timeOffset="7900.88">13187 4456 26 0,'10'-13'13'0,"5"13"-3"16,-15 0 20-16,3 3-27 15,1 0 0-15,-4 0-1 16,-4 7 1-16,-7-4-5 15,-6 0 0-15,-8 4 3 0,0 2 0 16,-3 4-1-16,4-3 0 16,6 5 0-16,0-8 0 15,4 9 0-15,4-4 1 16,3 4-1-16,3-6 0 16,11-4-1-16,4-3 1 15,3 1-2-15,3-11 1 16,1-5-7-16,3 3 1 0,0-10-4 15,4-6 1-15</inkml:trace>
  <inkml:trace contextRef="#ctx0" brushRef="#br0" timeOffset="8182.16">13550 4493 39 0,'25'6'19'0,"-15"-21"-21"0,-6 12 35 0,-4-10-32 16,-7 7 1-16,0-4 0 15,-4 4 0-15,-3 3-3 16,-3 9 1-16,-5 7 2 16,-2 6 0-16,-5-1-1 15,5 4 0-15,-1 0 0 0,11-12 0 16,3 12-1-16,11 0 1 15,11-7-3-15,7-2 0 16,6-7-5-16,-3-12 1 16,8-3-7-16,-5-10 0 15</inkml:trace>
  <inkml:trace contextRef="#ctx0" brushRef="#br0" timeOffset="8737.91">13984 3822 30 0,'18'69'15'0,"-25"22"-14"0,0-66 21 0,-11 13-22 15,-3 9 0-15,0 6 2 16,-8 10 1-16,5-10-2 16,3 0 0-16,3-2 1 15,4-14 1-15,3-2-1 16,1-7 1-16,6-9-2 15,4-7 1-15,4-5-3 16,3-7 0-16,0-10-1 16,3-2 1-16,4 2-1 15,1-9 1 1,2 4-1-16,1-1 1 0,0 0 0 16,6 1 1-16,1 8 0 15,0 1 0-15,-4 6 1 16,0 10 0-16,-3-1 0 0,-4 0 0 15,0 4 0 1,-4-4 1-16,-3 1-1 16,-7-1 1-16,0 7-2 0,0-4 1 15,-7 4-2-15,0-10 1 16,-7 4 0-16,-7-1 0 16,-7-3-1-16,0 7 1 15,-1-10 0-15,5 7 0 16,-5-1 0-16,12 3 1 15,6-2 1-15,8-1 0 16,6 10 1-16,11 0 1 0,11 0-1 16,10 0 0-1,-6 2 0-15,2-2 1 0,1 0-2 16,-4-9 0-16,-3-1-9 16,-7-3 1-16,-11-9-9 15,-4-13 1-15</inkml:trace>
  <inkml:trace contextRef="#ctx0" brushRef="#br0" timeOffset="9460.42">16115 4057 46 0,'-11'38'23'0,"-3"34"-21"16,11-53 36-16,-1 6-38 16,1 22 1-16,3-3-1 15,-4 3 0-15,4 3-3 16,0-9 1-16,0-10-5 16,4-12 1-16,-4-19-4 15,-4-16 1-15,-3-2-2 16,-4 2 1-16,-3-3 1 15,-3 0 0-15,3-3 4 0,-1 7 1 16,1-7 3-16,4 9 0 16,10 4 3-16,3-1 0 15,8 10 3-15,10 10 1 16,11 9 3-16,10-1 1 16,4 7 0-16,-4 4 1 15,1-1-1-15,-1 0 0 16,-3-6-4-16,-4-3 1 15,-10-3-5-15,-18-4 1 16,-7 4-4-16,-14-7 0 16,-4 7-4-16,-7 3 1 15,-6-4-9 1,-5 1 0 0,5-13-1-16,9 3 0 0</inkml:trace>
  <inkml:trace contextRef="#ctx0" brushRef="#br0" timeOffset="9701.4">16824 4336 38 0,'4'22'19'0,"-15"25"-21"15,4-34 37-15,-14 6-34 16,-15 12 0-16,-9 7 0 15,-12 15 0-15,-3 10-2 16,4 3 0-16,6-10-1 0,12-6 1 16,2-22-9-16,15-21 1 15,7-20-3-15,10-24 1 16</inkml:trace>
  <inkml:trace contextRef="#ctx0" brushRef="#br0" timeOffset="9836.34">16411 4258 46 0,'32'25'23'0,"7"72"-24"0,-29-72 47 0,4 10-46 16,-3-1 0-1,3-9-5-15,0-3 0 0,0-6-7 16,-3-19 1-16</inkml:trace>
  <inkml:trace contextRef="#ctx0" brushRef="#br0" timeOffset="10455.76">18277 4612 41 0,'-7'10'20'0,"-7"-23"-14"0,7 10 26 0,-3 3-28 16,-4 0 0-16,-4 0 1 16,0-6 0-16,-3 12-7 15,0-3 0-15,0 10 5 16,7 9 1-16,0 3-3 15,3 3 0-15,11 7-1 16,7 8 0-16,4-14 0 16,6 5 1-16,8-15-1 15,0-10 0-15,-1-12-1 16,1-3 0-16,-4-10 1 16,0-3 0-16,-3-6-1 15,0-3 1-15,-4 3-1 16,0 9 1-16,0 4 0 15,0 9 1-15,0 3-1 16,4 3 0-16,-1 9-1 16,1 7 1-16,7 3-5 15,-1 0 0-15,-2-6-10 0,-5-10 0 32</inkml:trace>
  <inkml:trace contextRef="#ctx0" brushRef="#br0" timeOffset="17250.87">19879 4393 29 0,'4'9'14'0,"-1"7"-4"0,-3-13 15 16,-3 13-20-16,-1 12 1 15,-3-3 3-15,-4 0 0 16,1 3-11-16,-1 4 0 16,4-7 7-16,0-3 1 0,0-10-3 15,4-12 0-15,3-9-1 16,0 0 0-16,3-10-1 15,4-16 0-15,0 1 0 16,0-1 0-16,4-9-2 16,-1 4 1-16,5 5-1 15,-1 10 0-15,3 6-2 16,4 13 0-16,8 12-3 16,-1 13 0-16,0-3-4 15,0 2 1-15,-3 1-6 16,0-3 0-16</inkml:trace>
  <inkml:trace contextRef="#ctx0" brushRef="#br0" timeOffset="17524.84">20412 4616 32 0,'0'6'16'0,"-7"-19"-9"16,7 10 26-16,-4-6-31 0,-3-4 1 15,0 4-1-15,-4-1 1 16,-6 1-4-16,-8 6 0 15,0-3 3-15,1 6 0 16,-4 6-1-16,6-3 1 16,5 6-1-16,3-2 0 15,-1 2 0-15,5 7 1 16,3-7-1-16,3 4 0 16,8-4-2-16,6-3 0 15,5 1-2-15,6-4 1 0,3-3-9 16,-2 0 1-16,-1-7-4 15,7-5 1-15</inkml:trace>
  <inkml:trace contextRef="#ctx0" brushRef="#br0" timeOffset="17955.99">20595 4653 38 0,'-10'50'19'0,"-5"22"-19"0,12-50 34 16,-1 13-33 0,-3-4 0-16,0-3 0 0,0-6 1 15,0-9-3-15,0-7 1 16,4-18 1-16,-1-13 1 15,1-10-1-15,3-6 0 16,0-3-1-16,3-6 1 16,1-3-2-16,-1-3 1 15,1 5-2-15,3 7 1 16,3 4 0-16,4 8 0 16,4 13 1-16,7 16 1 0,-4 3 1 15,7 13 0 1,0 9 0-16,-3-3 0 0,-7 3-1 15,-8-4 0-15,-10-2-1 16,-7 0 0-16,-3-1-3 16,-4-2 0-16,-8 3-6 15,-2-13 1-15,-1 3-5 16,4-15 0-16</inkml:trace>
  <inkml:trace contextRef="#ctx0" brushRef="#br0" timeOffset="18299.86">20892 4528 47 0,'7'25'23'0,"0"-13"-21"15,-7-12 44-15,7-3-46 16,3-3 1-16,11-7-1 0,1-5 0 15,-5-4-1-15,1 9 1 32,-11-21 0-32,-11 15 0 15,-6 0-1-15,-4 10 1 16,-4 12-1-16,0 12 1 16,-6 7 0-16,10 19 1 15,7-13-1-15,7 7 1 16,7-4 0-16,7-9 0 0,14-9-2 15,7-10 1-15,4-6-9 16,0-4 0-16,-7-5-6 16,-15-7 1-16</inkml:trace>
  <inkml:trace contextRef="#ctx0" brushRef="#br0" timeOffset="18888.43">23230 3546 39 0,'4'22'19'0,"3"35"-7"0,-7-45 28 0,0 13-36 16,4 19 0-16,-4 3 2 15,0 16 1-15,-4 25-8 16,0 15 0-16,1-2 5 16,-1 5 1-16,1-24-5 15,-1-20 0-15,4-8-8 16,7-26 1-16,8-25-11 0,6-19 0 15</inkml:trace>
  <inkml:trace contextRef="#ctx0" brushRef="#br0" timeOffset="19652.3">24839 4525 44 0,'0'72'22'0,"-3"-69"-16"0,3-3 31 0,0-3-35 16,0 3 1-16,-4-29 0 15,1-11 1-15,-5-23-5 16,-2-12 1-16,-1-4 3 15,1-15 1-15,3-6-2 16,3 0 1-16,1-4-1 16,6 10 1-16,8 9-1 15,6 10 0-15,8 22-3 16,7 9 1-16,0 28-1 16,-1 16 0-16,1 16-3 15,-7 18 1-15,-4 10-5 16,-11 3 0-16,-10 7-8 15,-10 5 0-15,-15-2 0 16,-10-1 0-16</inkml:trace>
  <inkml:trace contextRef="#ctx0" brushRef="#br0" timeOffset="20027.75">24673 4390 33 0,'-10'40'16'0,"34"-30"-8"0,-13-10 31 15,0 0-34-15,6 0 1 16,11 0 0-16,15-3 1 15,6 3-10-15,1 0 1 0,-5 0 5 16,-2-7 1-16,-4 7-4 16,-4 0 1-16,-3-3-2 15,-1 3 1-15,-2 0-1 16,-12-6 0-16,1-3 0 16,-8-4 0-16,-3-6-1 15,-7 4 1-15,-7-7 0 16,-7 9 0-16,-3 4 0 15,3 2 1-15,-1 14-1 16,1 5 0-16,-3 7-1 16,-1 3 0-16,0 9-1 15,1 7 0-15,3 0-1 16,3-7 1-16,8 4 0 16,10-7 1-16,7-6 0 15,0-22 0-15,11 0 0 16,-4-7 1-16,7-5-5 15,-7-10 0-15,4-6-5 0,-4-1 1 16</inkml:trace>
  <inkml:trace contextRef="#ctx0" brushRef="#br0" timeOffset="20329.39">25538 4506 51 0,'14'6'25'0,"-18"-15"-31"0,1 2 49 0,-8 1-43 16,-7-3 1-16,-6-4 0 15,-4 7 1-15,-4-4-2 16,4 4 0-16,3 6-1 16,0 10 1-16,8 8-1 15,2 4 0-15,5-3-2 16,6 0 1-16,11-10-1 15,4 1 1-15,7-4-1 16,3 3 0-16,3-5 0 16,-2-11 0-16,-1-5-6 15,-4-7 0-15,1-3-3 16,-7 0 0-16</inkml:trace>
  <inkml:trace contextRef="#ctx0" brushRef="#br0" timeOffset="20613.2">25820 3546 39 0,'7'35'19'0,"-35"15"-19"0,24-34 36 16,-6 15-35-16,-5 13 0 0,1 19 0 15,-7 9 0-15,4 25-2 16,6 6 0-16,0 7-1 16,1-16 0-16,3-22-10 15,3-31 0-15</inkml:trace>
  <inkml:trace contextRef="#ctx0" brushRef="#br0" timeOffset="20796.14">25400 4101 45 0,'28'50'22'0,"39"-12"-13"15,-39-32 35-15,8-6-44 16,13 0 1-16,11-9-3 15,7 3 0-15,0-7-8 16,-10-6 1-16,-15 4-6 0,-14 5 1 16</inkml:trace>
  <inkml:trace contextRef="#ctx0" brushRef="#br0" timeOffset="23121.01">27499 4537 36 0,'-3'6'18'0,"-8"-2"-10"0,7-8 18 0,-6 4-25 16,-11 0 0-16,-1 4 0 15,-2 2 1-15,3-3-3 16,3 6 1-16,0-2 1 16,4 5 0-16,0 1-2 15,4 2 1-15,2 1-1 16,5-7 1-16,3-2-1 16,0-7 0-16,7-7 0 15,4-2 1-15,3 0 0 16,3-1 0-16,1 7 1 15,0-6 0-15,-1 9 0 16,1 3 0-16,-4-3-1 16,0 6 1-16,4 10 0 15,-4-1 1-15,0 7 0 16,-3 3 0-16,-1 4-1 16,1-1 0-16,-1 0-4 0,1-9 1 15,-1-10-11-15,5-12 0 16</inkml:trace>
  <inkml:trace contextRef="#ctx0" brushRef="#br0" timeOffset="23584.47">27845 3869 39 0,'-4'25'19'0,"4"54"-14"0,4-64 27 15,-4 23-29-15,0 9 1 0,-4 13 0 16,1 15 0-16,-4 10-6 16,-4-1 0-16,4 7 3 15,0-16 1-15,0-18-8 16,3-16 0-16,1-19-5 16,6-16 0-16,1-22-1 15,-1-3 0-15,1-6 1 16,-4-6 0-16,0 0 6 15,0 2 0-15,-4 4 4 16,1 3 0-16,-1 0 2 16,4 13 0-16,4-1 1 15,3 7 0-15,0 3 2 16,4 0 1-16,-1 10 3 16,4-4 0-16,4 13 3 15,10 0 0-15,0 3-1 0,-3 0 0 16,7-4-3-16,-7 4 1 15,-8 10-3-15,-6-10 0 16,-4 0-5-16,-11-4 0 31,-10-2-4-31,-3-3 1 0,-8-10-6 0,-3 0 1 16,6-3-7-16,8-10 1 16</inkml:trace>
  <inkml:trace contextRef="#ctx0" brushRef="#br0" timeOffset="23916.84">28370 4562 45 0,'11'6'22'0,"-7"-12"-26"0,-4 3 40 0,-8-3-35 16,-6-4 0-16,-7 1 0 15,-7-4 1-15,0 7-3 16,-4 9 1-16,0 13 0 16,0-3 1-16,4 5-3 15,7 14 0-15,3-1-2 16,8 0 1-16,10 1-1 16,7-10 0-16,7-10 0 0,4-5 1 15,-1-11 1-15,4-8 0 16,4-10-2-16,-4 0 0 15,4-6-5-15,-11-7 0 47</inkml:trace>
  <inkml:trace contextRef="#ctx0" brushRef="#br0" timeOffset="24054.76">28476 4575 1 0,'4'9'0'0</inkml:trace>
  <inkml:trace contextRef="#ctx0" brushRef="#br0" timeOffset="24395.9">28490 4547 40 0,'7'25'20'0,"-3"-7"-12"16,-1-11 20-16,-3 5-26 15,4 1 1-15,0 6 1 32,-1-7 0-1,1 4-5-15,-1-10 1-16,1 3 3 0,-1 1 0 15,1-7-2 1,3-9 1-16,3-4-1 0,1-2 0 0,3-7-1 0,0-3 0 0,7-9-3 0,8-10 0 15,-1 6-9-15,3 4 1 0,-6-7-4 0,-4 13 1 0</inkml:trace>
  <inkml:trace contextRef="#ctx0" brushRef="#br0" timeOffset="24731.09">28875 4534 46 0,'21'31'23'0,"0"-24"-21"0,-14-11 43 0,0-2-45 16,0-3 1-16,7-1-1 15,4-8 0-15,-7-1-1 16,-1 3 1-16,-3-9-1 16,-10 3 1-16,-4 6-1 15,0 1 0-15,-4 8 0 0,-7 11 1 16,1 5-1-16,-8 10 1 15,-3 18 0-15,3-2 1 16,8 9-1 0,6 9 1-16,7-9-1 0,12-3 1 15,6-10-1-15,7-15 1 16,0-7-4 0,7-12 0-16,4-9-11 0,3-20 0 15</inkml:trace>
  <inkml:trace contextRef="#ctx0" brushRef="#br0" timeOffset="25701.86">30783 3734 46 0,'4'25'23'0,"-4"29"-16"16,0-42 33-16,-4 20-40 15,1 5 1-15,-8 32-1 16,4 25 1-16,-3 16-2 15,-1-3 0-15,0-7 0 16,4-12 0 0,4-22-6-16,3-26 1 0,3-21-4 15,4-19 1 1,1-12-5-16,-1-10 0 0</inkml:trace>
  <inkml:trace contextRef="#ctx0" brushRef="#br0" timeOffset="25941.25">30678 4249 28 0,'24'15'14'0,"29"4"-4"0,-39-16 21 15,7 4-26-15,11 5 1 16,7 4 3-16,7 3 0 16,0-1-11-16,0 7 0 15,-15 1 7-15,-6 2 0 16,-7-3-3-16,-11 3 0 15,-11-6-2-15,-10 0 0 16,-11-9-3-16,-3 2 1 0,0 1-5 16,-4-7 1-16,11 1-9 15,7-7 0 1</inkml:trace>
  <inkml:trace contextRef="#ctx0" brushRef="#br0" timeOffset="26241.81">31436 4412 45 0,'21'9'22'0,"-17"-34"-19"0,-4 19 34 0,-7-4-36 0,-7-2 0 0,-8-1 0 15,-6 4 0-15,-7 3-1 16,-7 12 0-16,10 13 0 15,0 6 1-15,4 12-2 16,0 1 1-16,3 0-1 0,7 2 1 16,8-5-2-16,10-7 0 15,7-18-1-15,14-7 1 16,11-10 0-16,-1 4 0 16,1-9-5-16,0-17 0 15,-4-2-5-15,-3-3 1 16</inkml:trace>
  <inkml:trace contextRef="#ctx0" brushRef="#br0" timeOffset="26843.01">31524 4336 38 0,'7'22'19'0,"4"16"-18"15,-4-29 30-15,0-5-27 16,0 5 0-16,-3 10 2 16,-1 12 1-16,-3-3-9 0,0 1 0 15,0 2 5-15,0-6 1 16,0 0-4-16,4-9 1 16,-1-10-1-16,4-15 0 15,4 2-1-15,3-5 0 16,-4-7-1-16,5 0 1 15,-5 4-1-15,4 2 0 16,-3 4-1-16,-1 5 1 16,-2 11-1-16,-1 8 1 15,3-2-1-15,4-1 1 16,4 10 1-16,3-3 0 0,4 0 0 16,3-3 1-1,0-1-1 1,4-5 1-16,0-10 0 15,-1-10 1-15,1 1 1 0,3-7 0 0,-6-9 0 16,-5-12 0-16,-2-1 1 16,-8-6 0-16,-7-9-3 15,-7-4 1-15,-4 1-11 16,-3-1 0 0,-7 7-3-16,3 6 1 0</inkml:trace>
  <inkml:trace contextRef="#ctx0" brushRef="#br0" timeOffset="28811.05">2491 6058 42 0,'21'28'21'0,"-11"-31"-11"0,-10 3 22 0,0 0-31 15,0 0 1-15,0 0 0 16,4 3 1-16,-4 0-4 15,0 0 0-15,-4-3 1 16,-6 0 1-16,-8 0-1 16,-3 0 0-16,-11 4 0 15,4-8 0-15,-11 8-1 16,7 8 0-16,4 10-2 16,7 6 1-16,0-6-2 15,3 6 1-15,11 1-1 16,14-4 0-16,4-10 1 15,17-8 1-15,11-7 1 16,0-3 0-16,-8-10-1 16,1-9 1-16,-4 0-9 15,1-3 0-15</inkml:trace>
  <inkml:trace contextRef="#ctx0" brushRef="#br0" timeOffset="29096.6">2861 6155 46 0,'0'-9'23'0,"-18"-48"-28"0,15 35 38 15,-8-15-33-15,-3-13 0 16,0-13 1-16,-14-9 1 0,0 3-2 15,3-3 1-15,0-4 0 16,11 17 1-16,4 9-1 16,-1 9 1-16,11 13-2 15,0 9 0-15,11 6-4 16,10 7 1-16,-4 15-11 16,-3 4 1-16</inkml:trace>
  <inkml:trace contextRef="#ctx0" brushRef="#br0" timeOffset="29292.96">2604 5895 59 0,'28'-6'29'0,"3"3"-33"0,-13-1 52 15,3-2-48-15,-3-3 0 16,14-1-3-16,-1-2 1 15,8 2-8-15,0-2 1 16,0-7-7-16,-18 6 0 16</inkml:trace>
  <inkml:trace contextRef="#ctx0" brushRef="#br0" timeOffset="29761.1">4653 5384 55 0,'11'69'27'0,"-18"53"-35"0,3-87 48 16,-6 24-41-16,-8 13 0 16,0 0-1-16,4 1 1 15,-3-11-2-15,2-8 0 16,-2-17-11-16,6-18 0 15</inkml:trace>
  <inkml:trace contextRef="#ctx0" brushRef="#br0" timeOffset="30431.16">4099 5917 55 0,'14'31'27'0,"18"-31"-28"0,-28-3 46 0,13-6-45 16,12-10 0-16,20-6 1 16,4-13 0-16,24 4-2 15,1-10 1-15,-7-6 0 16,-11 6 0-16,-11 0-1 16,-3 0 1-16,-11 9-1 15,-7 10 0-15,-6 13-2 16,-12 18 0-16,1 13-1 0,-8 12 1 15,4-3-1-15,0 7 1 16,-7-1 0-16,4-2 0 16,3-4 3-16,-7 3 0 15,3-9 1-15,4-3 1 16,-7 0-1-16,4-3 0 16,3-4 0-16,-7-2 1 15,7-1-2-15,4 0 0 16,3-9 0-16,3 0 1 15,12 0 0-15,-8 0 1 0,0-6-1 16,-3 12 1-16,-4 1 0 16,3 5 1-16,-2 4-2 15,-1 6 1-15,0-7-1 16,-4-2 1-16,4-7-1 16,8-3 0-16,-1-6-1 15,-4-3 1-15,5-3-1 16,-1-4 1-16,-4-3-1 15,5 1 0-15,-12-1-1 16,1 0 1-16,-4-6-2 16,3 4 1-16,-10 2-1 15,-7 10 0-15,0 12 0 16,-3 6 1-16,-4 7 0 16,3 6 0-16,-3 4 0 15,7 8 0-15,7-2 2 16,7-4 0-16,10-3 0 0,1-3 0 15,14-6-1-15,10-13 0 16,4-6-4-16,-7-6 1 16,0-9-12-16,-29-14 0 15</inkml:trace>
  <inkml:trace contextRef="#ctx0" brushRef="#br0" timeOffset="31091.46">6555 5359 38 0,'14'47'19'0,"0"47"-7"0,-11-75 24 16,-3 12-34-16,0 7 1 16,-3 6 0-16,-4 9 0 15,0 6-4-15,3 1 0 16,4-13 2-16,-7-12 0 16,7-17-2-16,0-5 0 15,-3-16-2-15,3-13 1 16,-7-6-2-16,0-9 1 15,-4 6-1-15,0-7 1 0,1 4 1 16,6 0 0 0,-3 6 0-16,7 3 1 0,7 10 0 15,7 2 1-15,4 11 0 16,0 2 1-16,3 0 0 16,7 10 0-16,7 9 2 15,4 0 1-15,0 3 1 16,0-3 0-16,-8-3-1 15,-2 0 0-15,-12-6-2 16,-6 6 1-16,-11-3-5 16,-18 9 0-16,-6 3-6 15,-5-3 1-15,1-9-7 16,-4 0 0-16,11-13-1 16,7-9 1-16</inkml:trace>
  <inkml:trace contextRef="#ctx0" brushRef="#br0" timeOffset="31378.84">7172 5870 47 0,'4'12'23'0,"3"-12"-26"0,-7 0 48 16,-11 0-45-16,-3 0 1 15,-7 4 0-15,-4-8 0 16,-3 8-2-16,0 2 1 15,-1 6 1-15,8 10 0 0,0 13-2 16,0-7 0-16,3-6 0 16,8-3 0-16,3-4-2 15,7-2 1-15,7-7-2 16,10-12 1-16,1-10-1 16,7-3 0-16,3-2-5 15,0-1 1-15,0-4-4 16,-3-5 0-16</inkml:trace>
  <inkml:trace contextRef="#ctx0" brushRef="#br0" timeOffset="31977.79">7444 5895 54 0,'7'3'27'0,"-4"-3"-37"16,-3 3 55-16,-3-3-46 15,-4 0 0-15,-4 3 0 16,-3 4 1-16,-4-1-1 0,-3 3 1 16,0 4-4-16,3-4 1 15,4 1-2-15,0-4 0 16,7-3-1-16,7 0 1 16,7-3 0-16,7-3 1 31,14-3-1-31,-3 3 1 15,-4-1 1-15,-3-2 1 16,0 12 0-16,-4-2 0 16,-4 2 0-16,1 13 0 0,-1 0 2 15,5-4 0-15,-1 4 0 16,-4-3 1-16,11-4 2 16,1-2 0-16,2-4 0 15,8-3 0-15,0-6 0 16,10-13 0-16,7-9 0 15,1-9 0-15,-1-13-3 16,-6-10 1-16,2-9-1 16,-13-12 1-16,-11-7 0 15,-10-9 1-15,-4 0-1 16,-7 3 1-16,-4 0 0 16,-3 22 0-16,-3 22-1 15,-1 0 1-15,-10 25-1 16,0 29 0-16,3 5-1 15,-10 29 1-15,14 12 0 16,7 19 1-16,0 16 0 0,3 3 0 16,4 0-1-1,0 0 1-15,4-16-4 0,3-9 0 16,-7-25-9-16,0-19 0 16,0-16-3-16,0-15 1 15</inkml:trace>
  <inkml:trace contextRef="#ctx0" brushRef="#br0" timeOffset="32175.92">7602 5738 46 0,'18'28'23'0,"-4"10"-21"0,-3-32 46 0,3-6-48 15,0 0 1-15,7-3-1 16,11 0 1-16,10-3-3 15,4-4 1-15,0-2-4 16,-7 2 0-16,7-2-10 16,-8-1 1-16</inkml:trace>
  <inkml:trace contextRef="#ctx0" brushRef="#br0" timeOffset="32371.43">8336 5989 60 0,'32'41'30'0,"-25"-38"-40"0,0 0 52 16,-3 0-53-16,-8-6 1 15,-7-10-20-15,1 7 1 16</inkml:trace>
  <inkml:trace contextRef="#ctx0" brushRef="#br0" timeOffset="39756.56">9839 5581 43 0,'4'38'21'0,"-1"12"-7"0,-3-40 22 16,-7-1-35-16,0 7 0 16,-4 12 0-16,1 9 0 15,-1 23-2-15,1 3 1 16,-1 6-1-16,4-10 1 16,0-8-5-16,0-14 1 0,3-12-5 15,1-12 0-15,3-13-6 16,7-22 1-16</inkml:trace>
  <inkml:trace contextRef="#ctx0" brushRef="#br0" timeOffset="40281.87">9571 5650 36 0,'-4'19'18'0,"18"-38"-16"15,-6 10 29-15,2-4-26 16,4-2 0-16,0-1 3 16,11 7 0-16,0-16-10 15,14 9 0-15,6-6 7 0,15 6 1 16,-7-3-3 0,7 4 0-16,-3 5-1 0,-15 4 0 15,-3 6-2-15,-7 3 1 16,-11 10-2-16,-7 2 1 15,-14 7-2-15,-11 13 0 16,-13-4-3-16,-12 13 1 16,-6 6-1-16,-4-3 1 15,4-6 0-15,-4 0 1 16,14-4 0-16,4-5 0 16,7-7 2-16,7-6 1 0,7-4 0 15,7 1 0-15,7 3 2 16,10-10 0-16,4-2 0 15,4 2 1-15,3 0 0 16,8-5 1-16,-5 2-1 16,5 9 0-16,-12-2-2 15,1 9 0-15,-4 9 0 16,-3 4 0-16,-4-7-1 16,0 0 1-16,-3 0-2 15,-1-2 0-15,1-4-4 16,3-10 1-16,-3-6-8 15,3-6 0-15,-4-6-3 16,4-6 0-16</inkml:trace>
  <inkml:trace contextRef="#ctx0" brushRef="#br0" timeOffset="40554.14">10456 6083 38 0,'7'3'19'0,"-3"10"-19"0,-4-13 35 15,0-7-34-15,-4 7 0 16,1-6 3-16,-8 0 1 16,-3-3-6-16,-7 9 0 15,-7 6 3-15,3 3 1 16,4 4-1-16,0 6 1 16,3-1-3-16,8 4 0 15,-5-6-1-15,8-3 1 0,11-7-1 16,6-6 1-16,8-6-3 15,3-4 1-15,0-2-3 16,1-4 0-16,-1 3-8 16,0-5 0-16</inkml:trace>
  <inkml:trace contextRef="#ctx0" brushRef="#br0" timeOffset="41016.18">10619 6243 39 0,'-4'31'19'0,"-10"20"-18"16,10-36 28-16,1 4-28 15,-1 6 0-15,-3 0 4 0,4-3 0 16,-1-6-7-16,1-10 0 16,-1-6 4-16,4-12 0 15,0-14-2-15,4-2 1 16,-1-9-3-16,1-10 1 16,3 3-1-16,0-10 1 15,0 4-2-15,4 0 0 0,-1 9 1 16,4 7 0-16,7 12 1 15,4 12 1-15,-4 10 0 16,4 10 1-16,-4 5 2 16,-3 7 1-16,-8 4-1 15,-10 2 0-15,0 0-2 16,-3 0 0-16,-8-3-3 16,-6-6 0-16,-5-6-5 15,1-1 0-15,4-2-6 16,3-7 1-16,6-6 0 15,5-10 1-15</inkml:trace>
  <inkml:trace contextRef="#ctx0" brushRef="#br0" timeOffset="41302.75">10795 6127 25 0,'18'9'12'0,"10"4"-1"16,-18-10 25-16,5 3-33 15,2 1 0-15,4-4 4 16,4-3 0-16,0-7-9 0,3-5 0 15,-3-4 5-15,-1 4 1 16,-2-10-3-16,-8 0 1 16,-7-3-3-16,-4 0 1 15,-6 6-2-15,-4 3 0 16,-4 7 0-16,0 15 1 16,1 13-1-16,-4 3 1 15,3 12 2-15,8 7 0 0,3-10 1 16,7 1 1-1,10-4-1-15,12-9 1 0,13-4-5 16,4-5 1-16,-4-7-13 16,-10-16 0-16</inkml:trace>
  <inkml:trace contextRef="#ctx0" brushRef="#br0" timeOffset="41709.75">12301 6020 41 0,'-14'63'20'0,"7"-22"-24"0,7-32 27 0,0 1-30 16,4-4 1-16,3-12-12 15,0-4 0-15,0-9 20 16,-4-15 1-16</inkml:trace>
  <inkml:trace contextRef="#ctx0" brushRef="#br0" timeOffset="42039.64">12241 5716 27 0,'7'-3'13'0,"29"9"-9"16,-22-3 27-16,7-3-28 15,7-3 1-15,15 3 1 16,17 3 1-16,3 4-7 16,1-1 1-16,-8 3 5 15,-10-5 0-15,-11-1-2 0,-10 3 0 16,-15 6-3-16,-10 4 1 15,-10 3-4-15,-4-3 1 16,-4-1-2-16,-3 1 0 16,0 0-1-16,3-1 1 15,4-2 3-15,10-1 0 16,8-2 3-16,7 2 0 16,6 1 2-16,15 6 0 15,3-4 0-15,-3-2 1 16,-7-4-4-16,-8 7 0 15,-10 0-7-15,-14 6 0 0,-14 3-8 16,0-6 0-16</inkml:trace>
  <inkml:trace contextRef="#ctx0" brushRef="#br0" timeOffset="42668.86">14877 6174 54 0,'-14'66'27'0,"14"-7"-33"0,0-43 48 0,0 3-42 15,0-3 1-15,3-4-2 16,-3-9 0-16,0-9 0 16,0-7 1-16,0-21-1 15,0-10 1-15,0-16-1 16,0-5 0-16,0 2 0 15,0-3 1-15,4 6 0 16,6 7 0-16,4 16 0 16,11 2 0-16,10 13-1 15,4 3 1-15,3 10 0 16,-6 9 1-16,-5 6-1 16,-9 10 1-16,-12 6-1 15,-3 12 0-15,-14 13-1 16,-14-6 0-16,-11 0-3 0,-3-7 1 15,3-2-4 1,4-7 0-16,3-10-7 0,11-11 1 16</inkml:trace>
  <inkml:trace contextRef="#ctx0" brushRef="#br0" timeOffset="42938.95">15314 5886 36 0,'0'37'18'0,"0"-6"-17"0,0-21 27 0,-3-1-26 15,3 16 0-15,3-9 2 16,4 9 0-16,4 3-4 16,3 1 1-16,3-4 3 15,5-13 1-15,-1-9-2 16,7-12 1-16,-7-4-1 15,0-24 0-15,-3 2-4 16,0-9 1-16,-4-6-8 16,0 0 0-16,0-3-7 15,-3 3 1-15</inkml:trace>
  <inkml:trace contextRef="#ctx0" brushRef="#br0" timeOffset="43178.28">15716 5349 48 0,'4'47'24'0,"-4"47"-26"0,0-72 41 16,0 19-39-16,-4 6 0 15,1 16 0-15,-1 6 1 16,1 9-2-16,-1 1 1 15,1 2-2-15,-1-18 0 16,1-13-6-16,3-19 0 16,3-31-6-16,4-28 1 0</inkml:trace>
  <inkml:trace contextRef="#ctx0" brushRef="#br0" timeOffset="43376.3">15819 5177 27 0,'21'-35'13'0,"3"32"-3"0,-17 6 17 0,-3 13-24 16,-4 12 1-16,-4 10 1 16,1 15 0-16,-1 10-7 15,-3 15 0-15,0 1 5 16,0-1 1-16,0-3-3 16,4-6 0-16,-1-9-6 15,4-10 1-15,0-9-8 16,7-25 1-16</inkml:trace>
  <inkml:trace contextRef="#ctx0" brushRef="#br0" timeOffset="43747.75">16006 6008 46 0,'3'56'23'0,"11"-31"-18"0,-7-28 39 16,0 6-41-16,7-3 0 16,4 3 1-16,7-6 0 15,3-9-6-15,0-4 1 16,-7-9 2-16,-3 3 0 0,-4 0-2 16,-7-3 1-16,-3-3-3 15,-8 3 0-15,-3 3-1 16,-7 6 1-16,-4 4 0 15,1 8 1-15,-1 11 0 16,4 8 0-16,3 1 2 16,8 19 0-16,6 2 1 15,8 1 0-15,3 3-2 16,4-1 1-16,3-5-3 16,0-10 0-16,0-13-6 31,0-12 1-31,8-12-6 0,6-19 1 0</inkml:trace>
  <inkml:trace contextRef="#ctx0" brushRef="#br0" timeOffset="44168.97">16828 5214 29 0,'-8'69'14'0,"-16"-18"-8"0,20-29 20 0,1 15-22 0,-1-2 0 16,1 9 4-16,-1 6 0 16,-3 0-9-16,4 3 0 15,-1 1 6-15,0-14 1 0,1-2-3 16,-1-7 0-16,1-6-2 16,-1-6 0-16,-3-3-2 15,0-7 1-15,-3-2-1 16,-8-4 1-16,-3-3 0 15,-4 0 0-15,0-3-1 16,1 6 1-16,-4 0 0 31,-1 3 0-31,5 0 0 0,6 7 1 47,4 3 0-47,10 9 1 16,8 9 0-1,6-6 1-15,8-6-1 0,10 0 1 0,11 0-1 0,7-6 0 0,-4-4-3 0,-6-5 1 0,-8-4-8 16,-3-3 0-16,-8-3-9 16,-10-10 1-16</inkml:trace>
  <inkml:trace contextRef="#ctx1" brushRef="#br0">14365 3239 0</inkml:trace>
  <inkml:trace contextRef="#ctx0" brushRef="#br0" timeOffset="45401.68">18962 6193 42 0,'-14'22'21'0,"-29"-7"-21"16,29-15 21-16,-7 0-18 0,-4 0 1 16,1 0 1-16,-1 4 0 15,4 2-7-15,0 6 0 16,3-8 5-16,7 2 1 15,4 6-3-15,7 4 0 16,11 3-1-16,7 0 0 16,6-7 0-16,5-2 0 15,-1-14-2-15,0-5 1 16,0-3-1 0,-3-4 0-16,-4 0-2 0,0 0 0 0,-7 4-2 15,-3 3 0 1,0 9 1-16,-4 0 0 15,0 9 1 1,3 7 1 0,15 12 3-16,3-6 1 15,11-7 3-15,3-11 1 0,4-4 0 16,7-16 0-16,0 0 0 16,0-15 1-16,-7-19-4 15,-4-16 1-15,-7-9-3 16,-6-13 1-16,-8-16-2 15,-7 4 1 1,-11 0-2-16,-3 2 1 0,-3 11 1 16,-8 11 0-16,-3 20 0 15,-7 9 0-15,-4 28 0 16,1 22 0-16,-8 32 0 16,4 24 0-16,6 13-2 15,8 32 1 16,7 21 0-31,11-2 1 0,3-1-3 16,3-28 1-16,1-25-10 0,3-31 1 0</inkml:trace>
  <inkml:trace contextRef="#ctx0" brushRef="#br0" timeOffset="45614.9">18912 5854 53 0,'0'38'26'0,"46"3"-23"0,-28-38 46 0,10-3-48 16,22-3 1-16,17-4-1 16,21-2 1-16,0-4-9 15,-3 4 0-15,-8 3-9 16,-20-1 0-16</inkml:trace>
  <inkml:trace contextRef="#ctx0" brushRef="#br0" timeOffset="46571.91">21265 5293 39 0,'-10'-6'19'0,"6"6"-9"0,4 0 19 0,0 0-25 15,4 0 1-15,3 6 2 16,7-6 1-16,7 0-10 16,11 0 0-16,3 3 7 15,11 3 0-15,7-3-3 16,-4 7 1-16,-10-4-2 16,-7 3 0-16,-7 4-2 15,-15 18 1-15,-13 1-2 16,-8-1 1-16,-7 4-2 15,-6-7 1-15,-1 6-3 16,4-5 1 15,0-1 0-15,3-6 0-16,4-3 2 0,7-1 0 0,7 1 1 0,11-3 1 0,10 6 2 16,10 3 0-16,5 0 1 15,-1-3 0-15,-3 3-1 0,-4 0 0 16,-10 3-1-16,-11 10 0 15,-18 3-1 1,-14 6 1 15,-17-3-5-31,-7-4 0 16,-11-2-11 0,0-7 0-16,0-12 0 0,3-6 1 0</inkml:trace>
  <inkml:trace contextRef="#ctx0" brushRef="#br0" timeOffset="47156.34">22331 5556 43 0,'3'7'21'0,"8"-11"-30"0,-8-2 42 16,1-6-33-16,0-7 1 15,-4-13 0-15,-4-5 0 0,4-10-1 16,0-10 0-16,0 10 3 16,0-6 0-16,0 6 0 15,0 3 1-15,0 13 0 16,11-1 1-16,6 10-1 16,4 10 0-16,4-4-3 15,0 19 1-15,-4 13-4 16,-7 0 0-1,-7 2-8-15,-7 11 1 0,-7 2-7 16,-7-3 0 0</inkml:trace>
  <inkml:trace contextRef="#ctx0" brushRef="#br0" timeOffset="47343.1">22112 5528 46 0,'35'16'23'0,"47"-19"-24"0,-58 3 39 0,-3-7-39 0,11 7 0 16,3 0-4-16,1 0 0 15,-8-9-5-15,0-4 0 16</inkml:trace>
  <inkml:trace contextRef="#ctx0" brushRef="#br0" timeOffset="47598.68">22786 5089 39 0,'-11'47'19'0,"-24"-6"-17"0,24-22 25 0,1 9-26 0,-1 13 1 0,-3 15 2 16,4 1 0-16,3-4-6 15,3-6 1-15,4-13-2 16,4-12 0-16,3-12-9 16,0-10 1-16</inkml:trace>
  <inkml:trace contextRef="#ctx0" brushRef="#br0" timeOffset="47792.91">22560 5327 36 0,'7'16'18'0,"4"12"-14"0,-4-21 26 16,3-1-27-16,5-3 1 16,6 0 0-16,3-6 1 15,8 0-8-15,7-3 0 16,-4 2 1-16,-3-2 0 15,0-3-11-15,3-10 1 0,-3-3-1 16,3 0 0-16</inkml:trace>
  <inkml:trace contextRef="#ctx0" brushRef="#br0" timeOffset="48102.61">23569 5017 49 0,'4'3'24'0,"-8"0"-28"16,1 3 52-16,-12 7-46 16,-6 9 1-16,-3-3 0 15,-22 12 1-15,-21 22-5 16,-7 13 1-16,-18 16 3 15,7 12 1-15,-10 16-2 0,-11 15 1 16,11 0-1 15,3-8 0-31,4-11-3 0,14-15 0 16,10-13-3 0,11-15 0-16,8-13-6 0,13-12 0 0,11-16-8 15,14-19 0-15</inkml:trace>
  <inkml:trace contextRef="#ctx0" brushRef="#br0" timeOffset="48869.75">23188 5864 58 0,'7'25'29'0,"-32"3"-36"16,15-19 50-16,-4-2-43 15,-4 5 0-15,-7 1 0 16,-3 2 0-16,-4 10 0 15,8-6 0-15,-1 0-1 0,4 0 1 16,7-3-1-16,3-4 1 16,1 1-1-16,3-4 0 15,10 0-1-15,15 1 1 16,3-1 0-16,0-2 0 16,0-1 0-16,-3-3 0 15,-4 0 1-15,-3 0 0 16,-4 0-1-16,-4 4 1 15,-6 2-2-15,-8 4 0 16,-7-1-1-16,1 1 0 16,-4-4-1 15,-1 0 1-31,8 1 0 16,0 2 1-16,0-5 1 0,7-4 1 0,7 0 2 0,11-3 0 0,13 0 2 15,5 3 0-15,2-3 0 16,15-6 0-16,14 0-1 15,4-10 0-15,-8 0-2 16,-3-3 0-16,0 1-1 16,-4-1 0-1,-10 0-1-15,-4 3 0 0,-10-3 0 16,-7 1 0-16,-15 2-2 16,-6-3 0-16,-11 13 0 15,3 3 0-15,-3 9 0 16,0 0 0-1,-4 7 1-15,-7 12 0 32,8 6 2-1,6-3 1-15,4 7 1-1,7-1 1-15,4 7-1 0,6-9 1 16,1-7-2-16,7-3 0 0,6-4-4 0,4-5 1 0,-3-4-10 0,7-5 1 0,-4-17-3 15,0-3 1-15</inkml:trace>
  <inkml:trace contextRef="#ctx0" brushRef="#br0" timeOffset="49256.8">23996 5936 47 0,'3'-7'23'0,"-13"4"-32"15,10 6 47-15,-4 4-37 16,-10 5 0-16,-7 16 1 15,-11-2 0-15,1 8-3 16,-1 10 1-16,4-3 2 16,6 6 1-16,12 3 0 0,10-3 0 15,18-6 0-15,17-1 0 16,11-11-1-16,28-1 0 16,25-3-4-16,-8-12 0 15,-13-7-7 16,-22-12 1-31,-17-10-9 16,-21-12 1-16</inkml:trace>
  <inkml:trace contextRef="#ctx0" brushRef="#br0" timeOffset="51542.23">24705 6478 47 0,'28'22'23'0,"22"19"-11"0,-33-22 24 16,8 3-33-16,-4 12 1 15,-7 10 0-15,-14-3 1 16,-14 15-8-16,-14 1 1 15,-11-1-2-15,-3-12 1 16,3-19-14-16,0-15 1 16</inkml:trace>
  <inkml:trace contextRef="#ctx0" brushRef="#br0" timeOffset="52216.05">26624 5277 39 0,'-7'25'19'0,"7"16"-3"0,0-19 21 16,-3 9-34-16,-4 4 1 16,-4 21 1-16,-3 7 0 15,-7 19-7-15,-4 21 1 0,-3 13 3 16,3-9 1-1,4-16-3-15,-4-22 1 0,8-16-3 16,2-19 0-16,12-18 0 16,3-7 1-16,7-18-1 15,7-13 0-15,7 0 0 16,7-3 1-16,-3-3 1 16,0 6 0-16,0 6 0 15,-1 13 0-15,-3 3 0 16,1 9 1-16,-1 7-1 15,-4 9 1-15,1 3-1 16,-4-6 0-16,-3 7 0 16,-1-1 0-16,-3 3-4 15,4-6 0-15,0-3-8 16,-1-6 0-16,4-13-3 16,4-9 1-16</inkml:trace>
  <inkml:trace contextRef="#ctx0" brushRef="#br0" timeOffset="52487.24">27132 6114 40 0,'21'7'20'0,"-17"-4"-14"0,-4-3 36 16,-4 0-41-16,-6 3 1 16,-8 0 0-16,-7 3 0 15,1 7-3-15,-5 9 1 16,5-3 1-16,-4 9 1 0,-1 10-2 15,5-7 0-15,10-6-1 16,3-3 1-16,7-6-1 16,15-13 0-16,3-10-2 15,7-8 1-15,0 2-1 16,4-6 0-16,0 1-8 16,-4-1 1-16,-3-9-4 15,-1 9 1-15</inkml:trace>
  <inkml:trace contextRef="#ctx0" brushRef="#br0" timeOffset="52831.74">27245 6287 48 0,'14'16'24'0,"-7"-4"-29"15,-7-12 45-15,0 0-39 16,0 0 0-16,0 0 1 0,4-3 1 15,-1-3-3-15,4-4 0 16,-3 1 1-16,3 6 1 16,-4-4-1-16,-3 7 1 15,4 0-2-15,3 7 1 16,0-1-1-16,-3 7 1 16,6 2-1-16,-3 1 0 15,4 0 0-15,-1-4 0 16,5-2 0-16,2-7 1 15,8-6-1-15,0-13 1 0,6 0 0 16,-2-6 1-16,-5-9-2 16,-3-10 1-16,-3 7-6 15,-4 2 1-15,-7-5-12 32,-3-4 0-32</inkml:trace>
  <inkml:trace contextRef="#ctx0" brushRef="#br0" timeOffset="53356.01">29390 6230 39 0,'3'41'19'0,"-3"-35"-7"0,0-6 22 0,4-9-31 15,0-22 0-15,-4-7 0 16,-4-21 1-16,0-14-5 16,1-11 0-16,-1-17 3 15,1-8 1-15,-1 5-1 16,4 4 0-16,4 12 0 15,6 19 0-15,1 16 1 16,3 12 0-16,0 25-2 16,0 10 1-16,4 15-4 15,-7 7 0-15,-1 9-5 16,-3 13 0-16,-3 3-10 16,-8 6 0-16,-6 0 0 15,-8-7 0-15</inkml:trace>
  <inkml:trace contextRef="#ctx0" brushRef="#br0" timeOffset="53935.35">29111 5942 31 0,'11'28'15'0,"14"-15"-9"0,-11-10 28 16,7-3-30-16,7 0 1 15,7-3 3-15,4 0 1 16,0 3-11-16,0-4 0 0,-8 8 6 15,1-4 1-15,0 6-3 16,3-3 0-16,-7-9-2 16,1 3 0-16,-5-4-1 15,-2 1 1-15,-5 3-1 16,-3 3 1-16,-7-3-1 16,0 0 1-16,-3 6-1 15,-4-3 1-15,0 3 0 16,0-3 0-16,0 0 0 15,-4 0 0-15,1 3 0 16,-8 0 0-16,-3 7 0 16,0 2 0-16,0 4 0 15,0-1 1-15,3-2-1 16,1 0 0-16,-1 2 0 16,4 4 0-16,0 0-1 15,0 0 0-15,3 0-1 16,4-4 0-16,0-5 0 15,4-7 0-15,7-6 0 16,-1-7 1-16,4-2 0 0,-3 2 0 16,-1-2 1-16,1-1 0 15,-4 1-1-15,0 5 0 16,0 7-1 15,-3 3 1-31,-1 4-1 0,4 8 1 0,0 1 0 0,0 6 0 16,4 3 1-16,0-9 1 15,3-1-1-15,0-2 1 16,3 0-3-16,1-10 0 31,0 6-10-15,3-12 1-16</inkml:trace>
  <inkml:trace contextRef="#ctx0" brushRef="#br0" timeOffset="54441.92">30364 5920 53 0,'-15'16'26'0,"-23"-4"-28"0,27 4 45 15,-3-4-43-15,-4 10 0 16,-3-6 0-16,4 3 0 0,-5 3-1 16,5 0 0-16,6 0-1 15,8-3 0 1,17 6 0 0,3-3 1-16,8-4-1 15,0-5 0-15,-4-4 1 16,-3-2 1-16,-4-4 0 15,-7-3 0-15,-7 3-1 16,-11 3 0-16,-3 4-3 16,0-1 0-16,-4-6-9 15,1 3 0-15</inkml:trace>
  <inkml:trace contextRef="#ctx0" brushRef="#br0" timeOffset="54722.06">31083 5280 34 0,'14'-62'17'15,"-14"15"-14"-15,-3 40 22 0,-8 7-23 0,-10 7 0 16,-4 14 1-16,-3 14 1 15,-4 12-5-15,-6 19 0 16,2 15 3-16,-2 26 0 0,2 15-1 16,1 1 1-1,10-10-2-15,4-19 0 16,3-29-8-16,4-14 1 0,4-20-5 16,-1-22 1-1</inkml:trace>
  <inkml:trace contextRef="#ctx0" brushRef="#br0" timeOffset="54895.17">30290 5810 38 0,'-11'0'19'0,"32"10"-7"15,-3-7 31-15,13 3-41 16,19-3 1-16,10-3 1 16,25-12 0-16,20-7-7 15,8 0 1-15,-14-6-6 16,-11 0 0-1,-10-3-7-15,-25 3 0 0</inkml:trace>
  <inkml:trace contextRef="#ctx0" brushRef="#br0" timeOffset="56148.46">2342 7930 58 0,'0'19'29'0,"0"-13"-27"0,-7 0 30 16,4 10-32-16,-8 9 0 16,4 3-2-16,0 7 1 15,4-1-2-15,-4 1 1 16,3-7-6-16,4-9 1 15,4-13-7-15,3-15 0 16,3-10-1-16,-10 0 1 16,-7-3 4-1,-95 7 10-15,201-4 0 16,-110-13 0-16,11 7 7 16,0 6 1-1,0 4 3-15,11 5 1 16,6 1-5-16,4 3 0 0,1 3 1 15,16-1 1-15,-9-2-2 32,2 3 1-1,12 0-4-31,6 0 1 16,-3-4-3-1,-4 4 1-15,-10-3-2 0,-4 3 0 0,-7 0-1 0,-3 3 0 0,-7 3 0 0,-11 0 0 0,-7 0-2 16,-7 3 1-16,3 7-3 15,-7 0 1-15,1 2-1 16,3 1 0-16,3-4 1 0,4 1 0 16,7 0 3-1,7-1 1 1,7-3 1-16,7 4 1 0,7-4 1 0,4 1 1 16,3-1-2-16,-10-2 0 15,0 2-3-15,-15 3 1 16,-6 7-7-16,-15 3 1 15,-17 6-12-15,-7-9 1 16</inkml:trace>
  <inkml:trace contextRef="#ctx0" brushRef="#br0" timeOffset="56585.1">5045 7281 22 0,'-36'-25'11'0,"1"-7"-16"15,32 26 2-15,-8 0 8 16,4 6 1-16,-11 0 9 0,4 9 1 16,4 13-17-16,-15 10 1 15,4 2 11-15,-4 13 1 16,0 10-4-16,11 21 1 15,-10 7-6-15,2-1 0 16,-6 20-5 0,4 2 1-16,-1-5-4 0,0-20 0 15,-3-21-7-15,7-16 0 16,-7-22-2-16,6-22 1 0</inkml:trace>
  <inkml:trace contextRef="#ctx0" brushRef="#br0" timeOffset="57230.05">4279 7761 46 0,'35'19'23'0,"25"-26"-22"16,-38 4 47-16,9-9-47 15,26-17 1-15,3-2 0 16,10-3 0-16,8 2-3 15,-7 4 1-15,-8 9 1 16,-7 7 0-16,-6 2 0 16,-11 7 0-16,-8 9-2 31,-9 10 1-15,-12 12-1-1,-10 7 0-15,-3 12-1 0,-8 9 1 0,0-15-1 0,4-3 1 0,-3-4 0 0,10-6 0 16,0-9 0-16,3-13 1 15,11 1-1-15,8-7 1 16,2-7-1-16,1-2 0 16,-11 3 0-16,4 3 1 15,-8 6 0 17,1 3 0-17,0 3 0-15,-1-2 0 16,1 2 0-16,-1 0 1 15,1-2 0-15,3 2 0 0,7 1 1 0,-10-1 0 0,-1-3-1 0,8-3 1 0,3-3-1 16,-3-6 1-16,3 0-2 16,0-4 1-16,0-5-2 15,0-7 0 1,4-6 0-16,-4 2 0 0,-10 8 0 16,-11-1 0-1,0 6-1-15,-7 7 0 0,-4 12 0 16,-3 10 1-16,-4 6 0 15,8 12 1-15,-1 7 0 16,11 3 1-16,0 0 0 31,11-3 1-15,17-10-1-16,4-12 0 16,7-10-4-16,-1-12 1 0,5-9-13 0,-4-17 0 0,-15-2 0 0,1-10 0 15</inkml:trace>
  <inkml:trace contextRef="#ctx0" brushRef="#br0" timeOffset="57800.24">7482 7165 30 0,'-10'34'15'0,"-1"-12"-9"0,1-6 26 0,3 15-29 15,-7 10 1-15,-4 16 3 16,0 15 1-16,4 12-10 16,4 1 1-16,2-10 4 15,1-21 1-15,4-4-6 16,3-22 0-16,-7-15-4 0,3-13 1 16,-3-13-3-1,-3 0 1-15,-4-8 0 0,-4-8 1 16,-7-8 2-1,8 5 1-15,2 4 1 0,12 0 1 16,-4 6 1-16,14 6 1 16,7 7 3-16,14 6 0 15,11 3 2 1,3 9 1-16,18 7 1 0,4 3 1 16,-11 3-1-16,-4 3 1 15,-10-7-5 1,-11 11 0-1,-14 11-4-15,-14-2 1 16,-17 0-5 0,-8-1 0-16,-7 1-5 15,4-10 0-15,3-6-6 0,11-9 0 0</inkml:trace>
  <inkml:trace contextRef="#ctx0" brushRef="#br0" timeOffset="58100.63">8029 7758 48 0,'4'15'24'0,"6"-12"-24"0,-10-3 42 0,0 0-42 15,0 0 1-15,-3 0 0 16,-1-3 0-16,-3 6-2 16,-14 4 1-16,-4 8 0 15,1 7 0-15,-12 3-3 0,1-3 1 16,10 7-3-16,4-1 1 15,7-6-1-15,7-3 0 16,14-4 1-16,7-9 1 16,14-15 2-16,11 0 1 15,-18-13 1-15,1-3 1 16,-1-4-4 0,-4 4 0-16,5 0-9 0,-5-3 1 15</inkml:trace>
  <inkml:trace contextRef="#ctx0" brushRef="#br0" timeOffset="58899.77">8431 7798 41 0,'7'3'20'0,"-14"-6"-18"0,4 3 32 0,-4 3-32 0,-7 1 0 15,-11 5 0-15,0 4 1 16,4 2-4-16,0 1 0 16,3 3 1-16,-3-7 0 15,7-2-2-15,0-1 1 16,0-3-3-16,10 4 0 0,11-7 0 15,4 0 0-15,7 0 1 16,6-6 0-16,1-3 0 16,0-4 1-16,3-2 0 31,-10-1 1-31,6 4 0 0,-6 3 1 31,0-1-1-15,-4 7 0-16,-4 3 1 94,1 1 0-79,-1 2 0-15,-3 0 1 0,0 4 0 0,4-1 0 16,0-3 0-16,-1-3 0 0,1-3-1 0,3-3 1 0,11-6 0 0,-8-7 1 0,8-9 0 0,7-19 0 0,3-12 1 15,0-16 0-15,4-4-1 0,-4-11 1 0,-6-8-2 0,-8 8 0 0,-7-1-1 0,-4 3 0 0,-6 13-1 16,-8 9 1 31,-3 10 0 0,-7 15 1-32,-3 10-1-15,-8 16 0 0,0 24 0 0,1 16 0 0,2 19 0 0,5 22 1 0,3 16-1 0,3 9 0 0,11 3 0 0,4-3 0 0,-1-15-4 0,-3-26 0 0,-3-12-8 0,-4-29 0 16</inkml:trace>
  <inkml:trace contextRef="#ctx0" brushRef="#br0" timeOffset="59122.59">8308 7425 31 0,'-11'19'15'0,"29"34"-1"0,-7-43 19 0,6 2-25 0,11 1 1 0,18-7 5 0,-7-3 1 0,14-3-19 16,25-9 1-16,-1-4 11 16,4-6 0-16,-3 1-10 15,-11 2 1-15,-11 0-14 16,-13-3 1 15,-8-2-5-31,-3-1 0 0</inkml:trace>
  <inkml:trace contextRef="#ctx0" brushRef="#br0" timeOffset="59704.18">10770 7864 40 0,'0'-3'20'0,"-21"-22"-16"0,18 16 31 0,-8-4-33 16,-7 0 1-16,-6 4 0 15,-5 3 1-15,-2 3-5 16,3 0 0-16,3 6 2 16,0 6 1-16,7 4-2 15,1 2 1-15,3 4-1 16,3 3 0-16,4-6-1 16,7 3 1-16,11 3 0 15,13-4 1-15,8-2-1 16,3-10 0-16,-3-6 0 31,0 0 0-31,-4-12 0 0,-7-7 1 16,-3-6-1 31,-4 0 1-32,0 3-1-15,-3 3 1 0,3 6-1 0,-4 7 0 0,1 12 0 0,0 10 0 0,-1 6 0 0,1-6 0 0,3 9-4 0,7-3 1 16,7-3-4-16,4-1 1 15,-4-8-5-15,4-7 0 16,0-6-3-16,3 0 0 16</inkml:trace>
  <inkml:trace contextRef="#ctx0" brushRef="#br0" timeOffset="60053.04">11289 8030 41 0,'-14'88'20'0,"7"-13"-22"0,3-53 39 0,1 0-35 15,-4 3 0-15,0 1 1 16,3-8 0-16,-3-8-5 16,3-10 1-16,1-13 2 15,-1-21 0-15,-3-10-2 16,0-13 0-16,-3 4 0 15,-1-10 0-15,1-6 0 16,2 0 0-16,5 4 0 16,-1 5 0-16,8 7 0 0,7 12 1 15,10 10 1 1,7 9 0-16,0 12 1 0,4 10 0 16,0 6 0-1,-4 13 0-15,-7 6-1 16,-7 4 1-1,-14 8-4-15,-10 4 1 0,-1-7-3 0,-7 7 0 16,-6-9-9-16,-5-7 1 16,5-19-2-16,6 0 1 15</inkml:trace>
  <inkml:trace contextRef="#ctx0" brushRef="#br0" timeOffset="60465.47">11680 7946 42 0,'-3'50'21'0,"-11"28"-21"0,10-62 42 0,-3 9-40 16,0 6 0-16,0-2 0 15,0-7 1-15,0-7-4 16,0-15 0-16,3-15 2 15,1-14 1-15,-1-11-2 16,-3-1 0-16,4-12-2 16,-1-7 1-16,1-3-2 0,3-3 0 15,0 7 0 1,7-1 1-16,3 10 1 0,12 12 0 16,6 13 1-16,7 10 1 15,0 12 1-15,1 12 1 16,-8 10-2 15,-7 6 1-15,-3-3-3 31,-8 6 0-32,-10 3-3-15,-10 4 0 0,-8-4-4 0,-7-6 0 0,1-6-6 0,-1-13 1 16</inkml:trace>
  <inkml:trace contextRef="#ctx0" brushRef="#br0" timeOffset="60794.49">12178 7801 36 0,'3'41'18'0,"-6"-3"-18"15,3-35 30-15,0 0-28 16,-4-3 0-16,1-6 3 15,-4-10 0-15,0-3-6 0,0 1 1 16,3-11 3-16,-3-2 0 16,0-4-1-16,4 4 1 15,-1 6-2-15,8 3 1 16,3 6-1-16,7 4 1 16,3 2-1-16,8 1 0 15,3 0-2-15,4-4 1 31,0 1-6-31,-1-1 1 0,-2-3-10 16,-5 1 1-16</inkml:trace>
  <inkml:trace contextRef="#ctx0" brushRef="#br0" timeOffset="61333.82">12912 7629 49 0,'10'-6'24'0,"-13"3"-25"0,-4-1 39 0,0-2-37 0,-7 0 0 0,-1 3-1 15,-6 3 1-15,4 0-1 16,-5 6 0-16,1 10 0 16,4 9 1-16,-1 0-2 15,4 3 0-15,3 3-2 16,8 4 1-16,6-7-2 15,11-6 1-15,8-9 0 16,6-10 0-16,0-13 1 16,0-2 0-1,-3-13 0-15,-7-3 0 16,-4-7-9-16,0-3 0 31</inkml:trace>
  <inkml:trace contextRef="#ctx0" brushRef="#br0" timeOffset="61763.04">13310 7635 57 0,'0'0'28'0,"-7"7"-36"16,4-11 51-16,-4 1-43 0,3 0 1 15,-13-3-1-15,-5 6 0 16,-2 6 0-16,2 7 0 16,1 6-1-16,0-1 0 15,4-2-1-15,2 0 1 0,1-4-1 16,4 4 0 0,6-10-1-16,8-3 0 0,6-3 1 15,8 0 0-15,0-6 0 16,-4 3 0-16,0-7 0 15,0 7 0-15,0 0 0 16,4 3 1-16,-4-3 0 16,0 3 0-16,0 3 1 15,0 7 0-15,0-1 2 32,0-3 1-32,0 4-1 15,1 2 1-15,2 1-3 0,1-1 1 0,3-2-7 16,0-4 0-16,4-6-7 15,-8-6 0-15</inkml:trace>
  <inkml:trace contextRef="#ctx0" brushRef="#br0" timeOffset="62051.44">13839 7551 45 0,'18'-7'22'0,"-14"4"-20"0,-4 3 38 16,-4 3-40-16,-6-3 0 15,-8 3 0-15,-7 7 1 16,-3-1-1-16,-4 13 0 16,0 0 1-16,4 10 0 15,4-1 0-15,-1 0 0 16,7 7-1-16,4-4 1 16,7-2-1-16,11-4 0 0,10-6-2 15,10-6 1-15,8-13-3 16,7-10 0-16,7-11-1 15,3-4 0-15,-3-19-6 16,-7-6 0 0,3-19-2-16,-14 0 0 0</inkml:trace>
  <inkml:trace contextRef="#ctx0" brushRef="#br0" timeOffset="62386.81">14030 7290 44 0,'-11'72'22'0,"-3"-3"-27"16,11-43 44-16,3 5-38 16,0 7 1-16,0 2-1 15,3 1 0-15,1-6-2 0,-4-13 0 16,3-4 0 0,1-2 1-16,3-16-2 0,0-9 1 15,0-7-1-15,0-3 1 16,-3 0 0-16,3 7 0 15,0 2 1-15,3 10 1 16,4 7-1-16,4 2 1 16,0 7 0-16,-1 6 0 15,5 0-1 1,-1-7 0-16,0-2 0 16,-4-4 0-1,1 1-3-15,-4-1 1 16,0-3-5-1,0-6 0-15,1-6-5 0,-1-16 0 0</inkml:trace>
  <inkml:trace contextRef="#ctx0" brushRef="#br0" timeOffset="62890.04">14651 7554 31 0,'21'22'15'0,"0"-13"-16"0,-14-9 23 0,4 0-21 0,-1-6 0 0,5 0 2 16,2-1 1-16,1-2-4 16,3-1 0-16,-3-2 2 15,-1 6 1-15,1-1-1 0,-4 7 0 16,0 7-3-16,0 2 1 16,-3 4-4-16,-1-1 1 15,1 7-2-15,7 3 0 16,-8 0 0-16,4 3 0 15,4-3 1 1,3 6 1-16,7 7 5 0,4 9 0 16,-7-4 1-16,3 10 1 15,0 7 1 17,4 6 0 14,-7 6 0-46,-4-10 0 16,-7-5-3 0,-7-11 1-16,-11-8-1 0,-6-10 0 15,-4-12-2-15,-14-10 1 0,-18-19-1 0,-14-12 1 0,-14-10-1 0,-4-3 0 0,11 4-1 0,18 9 1 0,10 6 2 0,11 6 0 0,6 3 1 16,19 1 0-16,21-4 0 16,20 0 0-1,19 4-3-15,10-1 1 0,0 1-7 16,-18 6 0-16,-10-4-9 15,-11 1 1-15</inkml:trace>
  <inkml:trace contextRef="#ctx0" brushRef="#br0" timeOffset="63310.87">16598 6839 44 0,'-24'59'22'0,"-12"98"-26"0,29-107 37 0,-10 29-34 0,-1 12 1 0,0 15-1 15,-6 10 1 1,2-18-3-16,-2-11 0 0,6-15-6 16,0-21 1-16,1-23-3 15,3-19 0-15</inkml:trace>
  <inkml:trace contextRef="#ctx0" brushRef="#br0" timeOffset="63807.52">16080 7463 38 0,'35'3'19'0,"21"3"-16"0,-34-9 35 0,-1 0-37 0,10 0 1 16,12 3 1-16,6 0 1 16,1 0-5-16,-1-3 1 15,-7 3 2-15,-3 0 1 16,-11 18-1-1,-3 1 0-15,-7 6-2 16,-1 0 0-16,-3 4-1 16,0-1 1 15,4-3-1-31,-4 0 0 0,0-3 0 0,-3-3 0 16,-4-10 0-16,0-2 0 0,0-11 0 15,0 1 1-15,0-6-1 16,4-4 1-16,-1 4 0 15,4 0 0-15,1 2 0 16,-1 1 1-16,-4 6 0 16,1 3 0-16,3 10 0 15,0 5 1-15,4-2-1 16,-1 3 0-16,5 6 0 16,2-6 1-1,8-3-2 1,0-7 1-16,7-3-1 0,6-6 1 0,12-3 0 0,3-3 0 15,-7-4-1-15,-4-5 0 16,-7 5-5-16,-3 1 1 16,-7-4-12-16,-7 1 1 15</inkml:trace>
  <inkml:trace contextRef="#ctx0" brushRef="#br0" timeOffset="64718.39">18951 7093 42 0,'7'41'21'0,"11"6"-18"0,-15-38 28 0,-3 10-27 0,0 9 0 15,0 3 2-15,-3-6 0 16,3 4-9-16,0 2 1 16,0 0 5-16,0-2 1 15,0-4-4-15,-4-6 1 16,1-10-2-16,-8-9 1 15,-6-3 0-15,-15-7 0 0,0 1-2 16,-3-4 1-16,-4 10-1 16,0 6 1-1,0 10-2-15,1-4 0 32,2 4-1-32,8 6 1 15,7 0 0 16,3 3 0-31,11 6 1 0,11 0 1 0,13 3 2 32,8 4 1-32,17-7-2 0,15 0 1 0,3 0-3 0,-7 1 1 0,0-7-4 0,7-13 1 15,-4-6-2-15,-3-12 0 0,-4-1 4 16,1-2 1-16,-1-7 3 16,-3-3 0-1,-7 3 3 1,-4 0 1-16,-7 4 1 0,-6 5 1 0,-5-2-3 15,-3-1 0-15,-7 4-1 0,0-1 0 16,-17 4-2 15,-8 3 0-31,-3-3-1 16,-7 6 0-16,-4 3-1 16,0 6 0-16,1 10-1 0,-1 9 0 0,7 1-1 0,4 2 1 15,7 3-2-15,7-5 0 16,10-7-1-16,15-7 1 15,7-12 0-15,6-9 1 0,1-6-2 16,0-1 1 31,0-6-4-31,-4-3 0-1,-3-9-5-15,-4 6 0 0</inkml:trace>
  <inkml:trace contextRef="#ctx0" brushRef="#br0" timeOffset="64992.25">19851 7544 49 0,'14'3'24'0,"-11"4"-26"16,-3-7 46-16,-3 0-44 16,-4-3 1-16,-4-1-1 15,-13 4 1-15,-5 4-1 16,-2 2 0-16,-5 0 0 15,8 4 1-15,0 12-1 0,3 9 0 16,1-3 0-16,6 3 1 16,7 4-1-16,8 6 0 15,6-7-1-15,8-6 1 16,10-2-3-16,11-11 0 16,0-12-4-16,-1-9 0 15,5-16-8-15,6-6 0 16</inkml:trace>
  <inkml:trace contextRef="#ctx0" brushRef="#br0" timeOffset="65501.66">20126 7036 39 0,'4'47'19'0,"-8"44"-20"0,4-69 30 0,-4 16-29 15,-3 6 1-15,0 15 0 16,0 7 0-16,4 3-2 16,-4-6 1-16,0-16-1 15,3-6 1-15,1-10-3 16,3-12 1-16,3-7-3 31,8-18 0-31,-1-9 0 0,1-7 0 31,3-7 3-31,4 1 0 0,6 3 3 16,5-3 1-16,-5 9 3 16,1 6 1-16,-4 7 0 0,-7 6 0 0,-10 6-2 15,-8 4 0-15,-6-1-4 0,-8 1 1 16,-3-1-3 15,0 0 1 0,-1-2-1-31,5 5 0 0,-1-5 1 0,8 2 1 0,3 4 1 0,7-1 0 0,3 4 1 0,15-1 1 16,17 4-1-16,4 3 1 16,3-3-2-16,4 0 0 0,-7 6-6 15,-4-6 1-15,-7-4-8 16,-10-8 0-16</inkml:trace>
  <inkml:trace contextRef="#ctx0" brushRef="#br0" timeOffset="68399.47">21833 7780 45 0,'4'3'22'0,"7"6"-8"0,-8-3 23 0,-3 4-36 16,-3 2 1-16,-1 4 2 15,0 3 0-15,1 0-5 16,-1 3 1-16,1 9 2 16,-1 3 1-16,4 4-2 15,4-3 1-15,3 2-2 16,0-15 1-16,4-6-2 16,6-13 1-16,8-9-1 15,3-16 0-15,4 0 0 16,0 3 0-16,-1 6-1 15,1 10 0-15,3 10 1 16,-3 8 0 0,0 4 0-16,-4 0 1 0,-7-7-1 15,0-5 1-15,1-4 1 16,-1-9 0-16,-4-7 0 16,-2-9 0-16,-1 0 0 0,0-3 0 15,0-3-3-15,-4-7 1 16,-2-2-7-16,-1-7 0 15,-4-6-8-15,-3-7 0 16</inkml:trace>
  <inkml:trace contextRef="#ctx0" brushRef="#br0" timeOffset="68866.42">22627 7071 52 0,'0'63'26'0,"-17"59"-29"16,9-81 42-16,1 21-39 16,-3 29 1-16,-1 3-2 15,-3-6 1-15,-3-13-1 16,2-9 1-16,1-12-1 15,7-26 0-15,7-9 0 16,7-16 0-16,0-13 0 16,0-8 1-16,4-1-1 15,0 0 1-15,-1-3 0 16,4 6 0-16,0 4 0 16,4 5 1-16,0 11 0 15,3 2 0-15,0 6 0 0,-3 13 0 16,-1 7 0-16,-3-4 1 15,-3 0-1-15,0 4 1 16,-4-7 0-16,0-6 0 16,3-4-1-16,1-5 0 15,3-4-1-15,0-6 0 16,0-6-3-16,4-1 1 16,-4-2-5-16,-4 0 0 0,1 2-8 15,0-8 0 1</inkml:trace>
  <inkml:trace contextRef="#ctx0" brushRef="#br0" timeOffset="69269.2">22973 7855 40 0,'3'15'20'0,"-3"-8"-9"15,0-7 28-15,0 0-35 16,0 0 1-16,0 0 4 16,7 0 0-16,4-3-11 15,7-4 1-15,-1 1 6 16,-3-3 0-16,1-4-2 16,-1-3 0-16,0 4-4 0,-4-1 0 15,-3-2-3-15,-7-1 0 16,-3 0-1-16,-4 7 1 15,-4-1-1-15,1 20 1 16,-4-4 0-16,-1 7 0 16,1 9 3-16,4 3 0 15,3 3 0-15,3-6 1 16,4-3-1-16,4-10 0 16,6 4-2-16,4-4 0 15,4-3-4-15,0 1 0 0,3-7-7 16,4-13 0-16</inkml:trace>
  <inkml:trace contextRef="#ctx0" brushRef="#br0" timeOffset="69559.92">23241 7930 29 0,'0'16'14'0,"0"6"-7"0,4-19 19 0,-4 3-23 15,3-3 0-15,1-6 1 16,3-6 1-16,3 2-7 15,4 1 0-15,0-6 4 16,4-7 0-16,0-3-2 16,-1-3 0-16,1 3-1 15,-4 3 0-15,4-3 0 16,3 3 0-16,7 4 1 16,0-1 1-16,4 10 2 15,-4 6 0-15,1 9-1 16,-5 13 1-16,4 6 0 15,1-3 1-15,-1 3-3 0,0-2 0 16,4-4-8-16,-4-4 0 16,0-11-6-16,-10-4 0 15</inkml:trace>
  <inkml:trace contextRef="#ctx0" brushRef="#br0" timeOffset="70682.5">26039 7102 52 0,'7'-3'26'0,"0"0"-28"0,-7 3 46 16,0 0-42-16,-7 3 1 15,-8-3 1-15,-13 9 0 16,-7 7-5-16,-11 0 0 0,-7 9 3 15,7 3 0 1,0 10-3-16,4-10 1 0,3 13-3 16,8 3 0-16,6 0 0 15,14-4 0-15,11 1-1 16,7-3 1-16,18-1 1 16,14 10 1-16,10-3 1 15,11 6 0-15,-3 1 0 16,-8-4 1-16,-14-3-2 15,-10-1 1-15,-18 1 0 16,-10 0 0-16,-12-3-1 16,-9-6 0-16,3-7 1 15,-1-16 0-15,1-9 1 16,4-12 1-16,6-16 1 16,8-13 1-16,10-15 1 15,10-10 0-15,15-9 1 16,14 0 0-16,10-9-2 0,-3 5 1 15,4 4-5-15,3 3 1 16,-11 16-9-16,-10 9 1 16,-7 13-13-16,-4 5 1 15</inkml:trace>
  <inkml:trace contextRef="#ctx0" brushRef="#br0" timeOffset="71236.92">26666 8008 49 0,'11'16'24'0,"17"-57"-19"0,-17 29 33 16,-1-20-37-16,-6-11 0 16,3-20 1-16,-3-12 1 15,3-10-4-15,-7 0 1 16,3 4 1-16,-3-4 1 15,7 7-1-15,-3 12 1 16,3 12-2-16,3 11 1 16,4 14-1-16,4 14 0 0,7 18-3 15,-4 13 1-15,-3 15-6 16,-4 10 1-16,-7 6-8 16,-18 6 1-16,-3-3-2 15,-11 0 1-15</inkml:trace>
  <inkml:trace contextRef="#ctx0" brushRef="#br0" timeOffset="71419.67">26525 7952 57 0,'25'0'28'0,"39"-3"-37"16,-43 0 61-16,3-4-52 15,1-2 1-15,7-3-1 16,7-4 0-16,-1-6-5 15,-6 0 1-15,4-6-8 0,-1-13 0 16,4-12-4-16,3-7 0 16</inkml:trace>
  <inkml:trace contextRef="#ctx0" brushRef="#br0" timeOffset="71793.98">27259 7159 29 0,'14'31'14'0,"-7"7"-3"0,-7-23 21 16,-3 10-26-16,-4 0 0 16,-4 13 1-16,-6 9 0 0,-5 10-10 15,1 15 0-15,0 12 7 16,3-2 0-16,4 3-4 16,4-20 1-16,3-14-4 15,3-20 1-15,8-22-4 16,-1-5 0-16,-3-14-7 15,-3-9 1-15,-11-9-3 16,-11 0 1-16,-3-7-2 31,98 17 16-31,-197-8-1 16,85-5 0-16,7 15 10 16,13 13 0-16,15 3 5 15,7 0 1-15,14-3-3 16,18 0 1-16,21-10-5 15,11-5 1-15,-4-1-8 16,7 0 0-16,3 3-16 16,-3-2 1-16</inkml:trace>
  <inkml:trace contextRef="#ctx0" brushRef="#br0" timeOffset="72272.64">29175 7958 35 0,'-18'10'17'0,"0"-4"-2"15,18-12 15-15,-3-1-25 16,3-5 0-16,-4-19 3 15,1-13 0-15,-8-19-10 16,1-16 1-16,-4-2 7 16,3-13 0-16,4 0-3 15,3-10 1-15,8 13-2 0,7 0 0 16,3 16 0-16,7 19 0 16,11 9-2-16,3 22 0 15,4 18-4-15,-1 14 0 16,-6 11-8-16,-7 14 1 15,-11 9-8-15,-14-1 1 16</inkml:trace>
  <inkml:trace contextRef="#ctx0" brushRef="#br0" timeOffset="72453.89">28924 7770 64 0,'11'6'32'0,"3"-9"-42"0,-7 3 60 0,11 0-51 16,3 0 1-16,7 3-7 16,0-3 0-16,4-3 0 15,10 3 1-15,4-12-11 16,-3-7 1-16</inkml:trace>
  <inkml:trace contextRef="#ctx0" brushRef="#br0" timeOffset="72708.92">29404 7955 47 0,'4'3'23'0,"-4"-18"-28"0,0 15 39 16,3-7-34-16,1-5 0 16,-4-10 0-16,0-6 0 15,0-1 0-15,0-2 0 16,0 0 0-16,3 6 1 15,4-1-1-15,4 14 0 16,3 12-2-16,0 3 1 16,7 3-3-16,7 1 1 15,4-1-7-15,3 0 1 0,4-3-3 16,0 0 0-16</inkml:trace>
  <inkml:trace contextRef="#ctx0" brushRef="#br0" timeOffset="72950.59">29884 7761 25 0,'7'0'12'0,"-11"-16"-6"0,4 16 19 0,0-13-22 16,-3 7 1-16,-4-3 2 16,-4 3 0-16,-6-1-8 15,-5 4 1-15,1 6 4 16,0 7 1-16,3-1-3 16,1 10 1-16,3 6-4 15,0 3 1-15,3 0-2 16,7-2 0-16,8-11-2 15,7 1 1-15,3-7-1 16,3-6 1-16,1-6 0 16,0-6 1-16,-1-4-3 15,-3 1 0-15,0 2-2 0,1-2 1 16</inkml:trace>
  <inkml:trace contextRef="#ctx0" brushRef="#br0" timeOffset="73401.14">29954 7867 25 0,'4'13'12'0,"6"-10"-11"0,-6-6 23 16,3-3-24-16,0-7 0 16,0-3 0-16,4 1 0 15,-1 2 0-15,1 4 0 16,-4-1 0-16,-3 7 1 0,-1 6-1 16,1 7 1-16,-1-1 0 15,1 1 0-15,-4-1-1 16,3-3 0-16,-3 1-1 15,0-4 1-15,0-3-1 16,4 0 0-16,3 0 0 16,-4 3 1-16,4 0-1 15,4 0 0-15,-1-3-1 16,5 0 1-16,-5-6-2 16,8-4 0-16,-1-5 1 15,1 2 1-15,0-6 1 16,-1-3 0-16,5 0 3 15,2-6 0-15,1 0 0 16,3 0 1-16,4 3 0 16,0 0 0-16,3 6 0 31,-3 6 1-31,3 13-1 0,-3 13 1 0,-11 15 0 0,4 3 0 16,3 4-2-16,4-4 0 15,-1 1-5-15,1-7 1 16,3-7-5-16,1-2 0 15,-5-6-8-15,1-10 1 16</inkml:trace>
  <inkml:trace contextRef="#ctx0" brushRef="#br0" timeOffset="73986.72">31919 6792 46 0,'14'69'23'0,"4"56"-22"0,-14-84 41 15,3 9-41-15,3 10 1 16,-3-1 0-16,0-5 0 15,0-4-3-15,-3-16 1 16,-4-9 1-16,0-12 0 16,-11-10-2-16,-3 0 1 15,-14-9-1-15,-7-10 1 16,-8-6-1-16,8 0 1 16,-4 3-1-16,1 10 0 15,-1 9 0-15,0 13 0 16,4 5 0-16,6 8 0 0,12 11 0 15,6 7 0-15,15 3 1 16,10 0 0-16,7 0 0 16,-3-3 0-1,13-6-2-15,8-7 0 16,0-3-4-16,3-9 1 16,32-16-9-1,-3-15 1-15</inkml:trace>
  <inkml:trace contextRef="#ctx0" brushRef="#br0" timeOffset="74223.58">32269 7576 38 0,'10'-10'19'0,"4"-2"-14"0,-10 9 28 0,-1-4-30 0,1 4 1 0,-4-3 0 16,-7 3 0-16,-4-3-6 16,-3 2 1-16,-7 4 4 0,-4 4 0 15,-3 5-2-15,-4 10 0 16,1 3-1-16,-1 6 1 15,7 0-1-15,4 0 0 16,10-6-1-16,8 0 0 16,13-6-1-1,8-7 1-15,3-2-3 0,4-7 0 16,-4-7-6-16,0-5 1 16,-7-13-5-16,-3-3 1 15</inkml:trace>
  <inkml:trace contextRef="#ctx0" brushRef="#br0" timeOffset="74510.98">32561 7557 48 0,'11'-3'24'16,"-11"3"-30"-16,-4-3 45 0,-6 3-39 15,-4-4 1-15,-4 4 0 16,-3 4 0-16,-7 2-2 16,-4 10 1-16,4 2 1 15,0 14 0-15,-1-1-1 16,8 0 0-16,7 4-1 16,7 3 1-16,11-7-2 15,13-3 0-15,8-9-6 16,3-13 1-16,4-12-7 0,0-10 1 15</inkml:trace>
  <inkml:trace contextRef="#ctx0" brushRef="#br0" timeOffset="74974.72">32706 7140 28 0,'-7'103'14'0,"-25"10"-10"0,25-81 17 0,0 11-18 16,0 14 1-16,0 2 0 15,0-5 1-15,0-7-7 16,0-10 0-16,3-15 4 16,4-12 0-16,7-20-1 15,4-12 0-15,3-9 2 16,4-3 0-16,3 2 1 15,0 4 0-15,0 9 0 16,-7 4 1 0,4 5-1-16,0 10 0 0,-4 6-3 15,-4 7 0-15,-3 3-1 16,-7 2 0 0,0 1-1-1,0 0 0-15,-3 3 0 0,-4 0 0 0,-4 0-1 16,-3-3 1-16,0 0 0 0,3-1 1 15,4 1-1-15,4-3 1 16,3 0 0-16,7-1 0 16,0 1 0-16,3 0 1 15,-2-4-3 1,-1 1 0-16,0-4-3 16,0-6 0-16,-7-3-9 0,7-15 1 15</inkml:trace>
  <inkml:trace contextRef="#ctx0" brushRef="#br0" timeOffset="75415.52">33038 6861 51 0,'7'28'25'0,"0"3"-24"0,-4-28 44 0,1 1-42 15,-1-1 0-15,4-6 4 16,4-1 0-16,3-2-9 16,7-3 1-16,7-1 5 15,8-5 0-15,-4 2-2 16,-1 4 1-16,-6 2-4 0,-7 11 1 15,-8 8-2-15,-3 4 1 16,-3 3-3-16,-8 3 1 16,1 3 0-16,-4 0 0 15,-4 6 0 17,0 7 1-32,-6-4 0 0,-1 4 1 31,1 9 1 0,-5 0 0-31,5-6-1 0,-1-1 0 16,0 1-3-16,4-3 0 15,4-4-3-15,3-5 0 0,3-4-9 0,4-10 1 0</inkml:trace>
  <inkml:trace contextRef="#ctx0" brushRef="#br0" timeOffset="75660.28">33091 7908 57 0,'14'28'28'0,"-7"-18"-30"16,-7-10 51-16,0 0-49 15,0 0 0-15,0 0-2 16,0-7 1-16,-4 1-8 0,-3 0 0 15,-3-10-7-15,6 4 0 16</inkml:trace>
  <inkml:trace contextRef="#ctx0" brushRef="#br1" timeOffset="100200.89">1506 9250 42 0,'0'41'21'0,"11"-7"-18"16,-4-18 21-16,-7 0-23 15,0 3 1-15,0 6 3 16,-7 6 1-16,7 4-6 15,-11 8 0-15,4 11 4 0,4-4 0 16,-4-9-5-16,3-7 1 16,4-6-7-16,0-9 0 15,11-12-8-15,-1-20 1 16</inkml:trace>
  <inkml:trace contextRef="#ctx0" brushRef="#br1" timeOffset="100589.3">1969 9297 56 0,'0'-6'28'0,"-4"-22"-33"0,4 18 51 0,0 1-46 15,0-7 1-15,-11 4 0 16,-10-1 0-16,-7-2-1 15,-11 2 0-15,-3 7 0 16,-18 6 1-16,3 6-2 16,-3 0 1-16,8 13-2 15,-8 9 1-15,-7 10-2 16,0 9 1-16,3 16-1 31,8 9 0-31,13 16 1 0,15 9 1 0,14-6 0 16,14-7 1-16,14-11 1 15,25-23 0-15,10-25 1 16,29-19 0-16,14-25 0 16,6-22 1-16,-6-9-2 0,-4-6 1 15,-7-4-4-15,-3-2 1 16,-25 2-14-16,-14-9 0 16</inkml:trace>
  <inkml:trace contextRef="#ctx0" brushRef="#br1" timeOffset="104986.8">8961 12803 31 0,'3'13'15'0,"8"-13"-9"16,-11 0 15-16,0-10-21 16,3 1 1-16,4-4 1 15,-7-9 0-15,0-3-1 0,0-6 0 16,0-7 2-16,-7-6 0 15,4-6 1-15,3-6 0 16,-11-13-1-16,4-3 1 16,-4-7-1-16,4 1 0 15,4-10 0-15,-1 10 0 16,4-4-1-16,0-3 0 16,0 4-1-16,0 3 1 15,0-1-1-15,0 1 1 16,-3 18-3-16,-1 4 1 15,4-1-1-15,-7 7 1 16,4-3 0-16,-1 9 0 16,-3 9 0-16,7 7 0 15,-3 0-1-15,-1 6 0 0,4 0-3 16,0 6 1-16,0 4-7 16,0 6 1-1,0-7-6-15,7 4 0 0</inkml:trace>
  <inkml:trace contextRef="#ctx0" brushRef="#br1" timeOffset="106178.68">8220 10994 14 0,'-11'-7'7'0,"15"11"3"0,-4-1 1 0,3-3-7 15,1 3 0-15,-1 0 5 16,4 3 0-16,-3 1-10 15,-1 2 1-15,8-6 6 16,-8 3 1-16,8-3-1 16,7 1 0-16,10 2-2 15,0 0 0-15,11-3-1 16,3 4 1-16,-3-7-1 16,10 3 0-16,8 3-1 15,6 0 0-15,8-3-1 16,14-3 1-1,-1 0-1-15,5 7 0 0,9-4 0 16,8-3 1-16,11 3-1 16,-5 3 1-16,12 0 0 0,10-2 0 15,0 2-1-15,11-3 1 16,6 0-1-16,12 0 1 16,-5-3-1-1,19 0 1 1,6 0-1-16,4 0 1 15,113-3 1-15,-25 0 0 16,-42 0-1-16,-11 0 1 16,-7-7-1-16,-24-2 0 0,-1-7-1 15,-6-3 1 17,3 0-3-32,-21-6 1 15,0 6-1-15,-4 0 1 0,-14 0-1 0,-25-3 1 0,-6-6-1 16,-8 5 0-16,-21-2-3 15,-17 6 0-15,-15 10-9 16,-17-1 1-16,-18-6-8 16,-14 1 1-16</inkml:trace>
  <inkml:trace contextRef="#ctx0" brushRef="#br1" timeOffset="109597.69">1785 12649 34 0,'4'13'17'0,"20"-4"-15"0,-13-5 17 16,-1 2-17-16,12 0 1 0,-5-3 2 15,4 3 0-15,1 1-7 16,6-4 1-16,11 0 3 15,3 0 1-15,-3 3-2 16,10-2 0-16,1-4-2 16,13-4 1-16,-3-8 0 15,7-7 0-15,4-6 0 16,6-6 0-16,-6-7-1 16,-1-3 1-16,1 0-1 15,-4-6 0-15,-7 0-2 16,-11 3 1-16,-6 10-1 15,-5 6 0-15,5 6 0 16,3 6 1-16,-11 4 0 16,11 2 1-16,-7 10 0 15,-1 10 1-15,5 8 1 16,6 7 0-16,0-3 1 16,1 10 1-16,-8-1 0 15,4 1 1-15,7-1 0 16,-4-3 0-16,11-3 0 0,-7 0 0 15,7-9-2-15,0-7 1 16,4-2-2-16,-4-11 1 16,-11-2-1-16,4-3 0 15,0-7-1-15,-4-6 0 16,8 3-1-16,-15 4 0 16,4-4 0-16,3-3 0 15,-6-3 0-15,-1 3 0 16,4 3 0-16,-7 0 1 0,-1 7 0 15,-2 5 1-15,-1 7 0 16,7 4 0-16,-3 2 0 16,11 3 0-16,2 4-1 15,8-7 1-15,7 7-1 16,-3-1 1-16,-4 4 0 16,0-4 0-16,0 4 0 15,7-3 1-15,0-4-1 16,-4 0 0-16,4-2 0 15,-3-14 0-15,-4 1-1 16,-7-10 1-16,0 7-1 31,-4 0 1-15,1-1 0-16,-1 4 0 0,0 0-1 0,1-1 1 0,-4 1-1 16,3 0 1-16,4 0-1 15,0 2 1-15,-4 1-1 0,1 3 1 16,-8 3-1-1,7 4 0-15,1-1 0 0,3 0 1 16,-4 7-1-16,0-4 0 16,1-2-1-16,-4-4 1 15,3-3-1-15,-7-3 1 16,1-4-1-16,-8-2 0 16,-3-7 0-16,6-3 1 15,1 4 0-15,4-4 0 0,2 3 0 16,1 7 0-16,4 2-1 15,6 7 1-15,-3 0-1 16,4 0 1-16,-8 0 0 16,0-3 0-16,-3 0-1 15,18 3 1-15,-11 0 0 16,3 3 1-16,4 0-1 16,4 4 0-16,3 2 0 15,-7 1 1-15,-4-4-1 16,4 3 1-16,-11-2-1 15,4-1 1-15,-3-3-1 16,-15-3 0-16,0 0 0 16,-3 0 0-16,-4-3-1 15,0 3 1-15,1 3-1 16,2 3 1-16,1 4 0 16,0-1 0-16,0 7 0 15,6 3 0-15,-9 2 0 16,6-2 0-16,7 0 0 15,-3 3 1-15,14 3-1 0,3-6 1 16,8 3-1-16,10 3 0 16,-11 0 0-16,19-3 1 31,45-22-1-31,-14-16 0 16,-18-6-1-16,-14-12 1 15,-11-1-1-15,-10-8 1 16,-7 2-1-16,-3 3 1 0,-8 4 0 15,0 5 0-15,1 7-1 16,-4 10 1-16,-1 6 0 16,8 9 0-16,7 9 0 15,4 7 1-15,-5-6-1 16,8 9 0-16,11 3 0 16,7 3 1-16,6 0-1 15,12 0 0-15,-1 1-1 16,7-1 1-16,4-3 0 15,3-3 0-15,4-6 0 16,-18-4 0-16,1-6 0 16,-1-3 0-16,-3-3-1 15,-4 0 1-15,0 0-1 16,-7-3 0-16,-7 3 0 16,0 0 0-16,11 3 0 15,0 10 0-15,6 6 1 16,1 3 0-1,49 19 0-15,-7-7 0 16,-3-9 0-16,-15-9 1 16,-13-10-1-16,-1-12 1 15,-10 0-1-15,-1-13 1 16,-6-6-1-16,-4-4 0 16,-7-2 0-16,-7 0 0 15,-3 6 0-15,17 3 0 16,0 6-1-16,0 7 1 15,7 5 0-15,-3-2 0 0,0 6 0 16,10 0 1-16,-3 0 0 31,-1 0 0-15,-6 0-1-16,-7-6 0 0,-15-4-9 0,-10-5 1 0,-25-17-6 16,-14-2 0-16</inkml:trace>
  <inkml:trace contextRef="#ctx0" brushRef="#br1" timeOffset="112825.14">2173 11329 28 0,'4'10'14'0,"3"2"-3"15,-4-9 14-15,-3 10-21 16,0 6 1-16,0 9 3 16,7 6 0-16,-7 17-10 15,0 18 1-15,-7 6 6 16,7 3 0-16,7 10-3 15,-7 6 0-15,7 13-2 16,-3-16 0-16,-4-4-3 16,7-8 1-16,-7-20-7 15,0-15 1-15,0-19-6 16,3-15 0-16</inkml:trace>
  <inkml:trace contextRef="#ctx0" brushRef="#br1" timeOffset="113994.72">2293 11260 12 0,'4'10'6'0,"6"-7"8"15,-3-3-2-15,0 0-10 16,4 0 0-16,3 0 4 16,4 3 0-16,3-3-6 15,7 3 1-15,-7 0 4 16,-3 3 1-16,3 1-1 15,7-1 1-15,4 0-1 16,17-3 0-16,1 1 0 16,3-4 0-16,14-4-1 15,-4 4 1-15,-6-3-2 16,-4 3 1-16,3 3-2 16,-7-6 1-16,1 0-2 0,-1 3 1 15,1-3-1-15,-1 0 0 16,0 0 0-16,11 0 0 15,0-1 0-15,-10-2 0 16,-1 3-1-16,11 0 1 16,0-3-1-16,-7-1 1 15,3-2-1-15,-10 0 1 16,4-4 0-16,-5 4 1 16,5-1-1-16,-1 1 1 15,-6 3-1-15,-5-1 1 0,12 4-1 16,-1 0 0-16,4 0-1 15,4 0 1-15,2-4-2 16,1 1 1-16,11 0 0 16,-11 0 0-16,-11 3-1 15,-10-4 1-15,4 4-1 16,-5-3 1-16,1 0 0 16,3-1 0-16,4 4 0 15,-7 0 0-15,7 0 0 16,10 0 0-16,-6-4 0 15,10 4 0-15,-11-3 0 16,-10 0 0-16,-4 3 0 16,1 3 0-16,-5 0-1 15,1 0 0-15,3 3-2 16,-10-3 0-16,-4 3-4 16,-3-3 0-1,-11 3-9 1,-18 0 1-16,-13 0-2 0,-1-3 0 0</inkml:trace>
  <inkml:trace contextRef="#ctx0" brushRef="#br1" timeOffset="118814.9">5288 11129 9 0,'7'-7'4'0,"-7"4"0"16,0 3 5-16,0-6-7 15,0 6 1 1,0 0 4 0,0 0 1-16,0 0-10 15,0 0 1-15,0 0 6 16,0 3 1-16,-3 3-1 15,-1 1 1-15,1-1-3 16,-1 6 1-16,4 4-1 16,4 6 1-16,-4 0-1 0,-4 9 0 15,-3 10-1 1,4 9 0-16,-8 4-1 0,0 8 1 16,-6 14 0-16,-4-7 1 15,-8 9-1-15,1-9 0 16,0-3 0-16,-7 0 0 109,-1 3 0-109,-2-10 1 0,2-12-2 0,-3-3 1 0,8-6-1 0,-8-7 1 0,7-3-1 16,14 7 0-16,-3-4-1 0,-3 1 1 0,2-7-1 0,1-3 0 0,0 0 0 0,0-4 0 0,3 1-1 0,-3-3 1 0,4-7 0 15,2-6 0-15,1 1-1 16,4-1 0-16,6 0-4 16,-3-3 0-16,7 0-10 15,7-6 1-15</inkml:trace>
  <inkml:trace contextRef="#ctx0" brushRef="#br1" timeOffset="120137.11">3785 11292 27 0,'11'6'13'0,"-8"-9"-3"15,4 0 13-15,-7 3-20 16,0-4 0-16,4-5 1 16,3-7 1-16,-7-6-5 15,0-6 0-15,-11-16 5 16,4-12 1-16,-3-7-2 16,-1-12 1-16,1-13-2 15,-1-12 1-15,1-4-5 16,2 4 0-16,8 9-14 0,18 6 1 15</inkml:trace>
  <inkml:trace contextRef="#ctx0" brushRef="#br1" timeOffset="121335.79">3380 10574 13 0,'-22'12'6'0,"1"-3"15"16,14-5-11 0,7-1-7-16,-7 0 0 0,4 0 4 15,3 0 1-15,-7 0-9 16,3 0 0-16,4-3 6 15,0 4 0-15,0-4 0 16,0 0 0-16,0 0-2 16,0 0 1-16,0 0 0 15,4-4 0-15,13 1-1 16,1-3 1-16,21 0-1 16,7-1 1-16,3 1-1 15,18 0 0-15,11 0-1 16,3-1 1-16,0 1-2 0,0-3 1 15,-10-4-2-15,-4 4 1 16,-7 2-3-16,-4 1 0 16,-10 3-3-16,-11-3 0 15,-14 3-8-15,-14 3 1 16,-14-7-4-16,-10 7 0 16</inkml:trace>
  <inkml:trace contextRef="#ctx0" brushRef="#br1" timeOffset="122751.11">4265 10448 21 0,'4'13'10'0,"-4"-23"-3"0,0 7 11 15,0 3-14-15,0-6 1 16,7-7 2-16,-7-6 1 0,0 4-10 16,-7-1 1-16,3-6 7 15,4-6 0-15,-10-7-2 16,2-5 0-16,-2-14 0 16,-1-8 0-16,-6-17-2 15,3-5 1-15,-4-1-2 16,-3-12 1-16,-7 6-2 15,-4 3 1-15,0 0-3 16,4 7 0-16,-7 5-1 16,10 11 1-16,-3 8-1 15,6 4 0-15,5 6 0 16,3 3 1-16,-4 3-1 16,7 3 0-16,4 4-3 15,4 9 1-15,-4 3-7 16,3 0 1-16</inkml:trace>
  <inkml:trace contextRef="#ctx0" brushRef="#br1" timeOffset="123257.69">3937 8949 30 0,'0'-9'15'0,"4"3"-11"16,-8 6 23-16,4 3-25 16,-11 3 1-16,1 13 1 15,-11 3 0-15,-15 22-5 16,5 9 0-16,-12 22 3 15,5 13 1-15,-1 9-2 16,-7 10 1-16,4 18-1 16,-1 1 0-16,4-7-1 15,1 6 0-15,6-6 1 16,4-3 0-16,-1-6-1 0,5-13 0 16,-1-12-2-16,0-19 1 15,8-10-4-15,-5-12 0 16,5-16-8-16,13-18 0 15</inkml:trace>
  <inkml:trace contextRef="#ctx0" brushRef="#br1" timeOffset="125045.03">3877 8996 24 0,'11'0'12'0,"-11"-25"0"0,0 13 13 0,7-1-22 16,-7-6 0-16,3 7 1 15,-3 2 1 1,-10 4-7 0,3 3 0-16,-4 0 4 15,-3 0 0-15,-4 6-2 16,-3 0 0-16,3 3-1 0,4 4 0 16,-3-1-1-16,6 10 1 15,1 0-2-15,-1-1 1 16,11-2 0-16,3 3 1 15,5 0 0 17,6-7 0-32,3-5 2 0,1-7 0 31,3 0 0-15,-3-4 1-16,3-2 0 0,-11-3 0 0,1-4-1 0,0-3 1 0,-11 1-2 15,0-4 1-15,-7 3-2 0,3 1 1 16,-7 5-1-1,1 10 0-15,-8 10 0 16,8-4 0-16,-1 6-1 16,4 1 1-16,3 3-1 31,4-4 0-31,0 1 0 0,0-4 1 0,4-3 0 16,3 1 1-16,4-7 0 15,-1-3 1-15,8-4 0 16,-8-5 0-16,1-4-1 15,0-3 1-15,-11 4-1 16,0-1 1-16,-7 0-10 16,-4 10 0-16</inkml:trace>
  <inkml:trace contextRef="#ctx0" brushRef="#br2" timeOffset="131515.1">9313 11069 12 0,'-7'9'6'0,"0"4"4"16,7-10 6-16,-3 0-12 0,3-3 1 16,0 0 3-16,0 0 1 15,7-3-10-15,3-3 0 16,1-4 7-16,3-5 1 15,0-10-2-15,7-7 0 16,0-2-1-16,11-10 0 16,4 3-2-16,-1-6 1 15,-3-6-2-15,-1 3 1 16,-6 6-2-16,-4 12 1 16,-7 1-1-16,0 9 1 15,-3 6-2-15,0 4 1 0,-4 6-2 16,-4 2 0-16,1 8 0 15,-1 5 0-15,-3 7-1 16,0 2 1-16,4 4 0 16,3 3 1-16,0 7 1 15,3 9 0-15,5 2 0 16,6 11 1-16,7 2-1 16,0-6 1-16,0 1-1 15,-3-8 0-15,-7-8-7 16,-4-10 0-16,-7-12-5 15,-7-7 1-15</inkml:trace>
  <inkml:trace contextRef="#ctx0" brushRef="#br2" timeOffset="132012.03">9673 10483 24 0,'4'22'12'0,"-8"-13"-3"0,4-6 15 0,0-3-22 15,0 3 0-15,0-3 3 16,0-6 1-16,0-3-6 15,0-4 1-15,0-9 4 16,0-6 1-16,0-13-2 16,4-6 1-16,-4-9-2 15,0-10 1-15,3-19-3 16,1-3 1-16,3-12-1 16,0 9 0-16,0-3-4 15,0 12 1-15,4 4-11 16,-4 6 0-16,0 9-2 0,0 10 0 15</inkml:trace>
  <inkml:trace contextRef="#ctx0" brushRef="#br2" timeOffset="132567.19">10118 9266 37 0,'7'-44'18'0,"-4"-19"-15"15,-3 41 32-15,-3 0-32 16,-8-9 0-16,-6-7 0 16,-8 1 0-16,-3 5-5 15,-1 10 1-15,-6 4 1 0,-4 2 1 16,-3 16-3-16,0 13 1 15,6 8-3-15,5 5 1 16,-5 14-3-16,1 7 1 16,7 4 0-16,3 2 1 15,11 3 1-15,3-2 1 16,11-4 1-16,11-3 1 16,3-6 3-16,14-13 1 15,18-13 2-15,7-18 1 16,14-6-2-16,4-16 0 15,-11-3-1-15,-14-4 0 16,-11-2-5-16,-7-4 1 0,-14 0-10 16,-17-5 1-16,-15 8-5 15,-14 4 1-15</inkml:trace>
  <inkml:trace contextRef="#ctx0" brushRef="#br2" timeOffset="133348">9596 9824 21 0,'3'19'10'0,"-3"-3"-3"0,0-16 10 15,0 0-14-15,0 0 0 16,0-4 3-16,-3 1 1 15,-1 0-7-15,1 0 0 16,-5-10 5-16,-6-2 1 16,-7-1-2-16,-4-6 1 0,-6-3-2 15,-5-3 0-15,-6 3-5 16,3 0 1-16,-7 0-12 16,11 3 1-16</inkml:trace>
  <inkml:trace contextRef="#ctx0" brushRef="#br2" timeOffset="133981">9634 9852 26 0,'-7'13'13'0,"-10"-4"1"16,6 1 10-16,-10-1-23 15,-7 0 1-15,-8 4 0 0,-6 0 1 16,-7-1-5-16,-1-2 1 16,1 2-7-16,7 4 1 15,3-1-4-15,0-2 1 16</inkml:trace>
  <inkml:trace contextRef="#ctx0" brushRef="#br2" timeOffset="136577.1">8890 9950 10 0,'-4'0'5'0,"8"6"-3"0,-4-6 6 16,0 0-5-16,0 3 0 0,0-3 1 16,0 3 0-16,-4 0-5 15,-3 0 0-15,0-3 4 16,0 3 1-16,-3 1-2 15,-1-1 0-15,-6 3-1 16,-1 0 1-16,-3 1-1 16,-4-4 1-16,0 3-1 15,1 0 1-15,6 0 0 16,-10 4 0-16,10-1 0 16,4 4 0-16,0-1-1 15,0 1 1 1,0-1-1-16,0 1 1 15,-4 0-1-15,0 2 0 0,1-8 0 16,-8-1 0-16,0 3 1 16,-6 4 0-16,2-7-1 15,-13 0 1-15,7 1-1 0,-4-1 0 16,4-3 0-16,-4 0 0 16,4 7-1-16,-1-1 0 15,8 0 0-15,-4 1 1 16,1 5-1-16,-1 1 1 15,0 0-1-15,0 3 0 16,1-1 0-16,2 1 0 16,-10 0 0-16,8-3 0 15,-1-4 0-15,-3 4 0 16,3-4 0-16,-14-2 0 16,7 6 0-16,4-1 0 15,0 1 0-15,-1 0 0 16,-2-7 0-16,-1 4 1 0,-11-7-1 15,1-6 1-15,0-6-1 16,-8-4 1-16,1 1 0 16,-4-1 0-16,10 1-1 15,1 0 1-15,3 2-2 16,4 1 1-16,-8 0 0 16,5-4 0-16,9 7 0 15,-2-6 0-15,-1 6 0 16,7 3 0-16,-7 3 0 15,7 6 1-15,4 1-1 16,7-1 1-16,-7 4-1 16,7-1 0-16,-1-3 0 15,5 1 1-15,-4-4-1 16,-4 4 0-16,11-1 0 0,-4 0 0 16,1 1 0-16,2 2 0 15,-6 1-1-15,4-1 1 16,-5 1 0-16,1-1 0 15,-3 1 0-15,-1 3 0 16,0-4 0-16,1 4 0 16,-8-4-1-16,7 1 1 15,0 0-1-15,1-7 1 16,-1 0-1-16,-3-3 1 16,-4 4 0-16,7-4 0 15,1 0 0-15,-1 3 0 0,4-6 0 16,0 0 1-16,3 3-1 15,4 0 0-15,-4 4 0 16,4-1 1-16,0 0-2 16,0 0 1-16,3 1 0 15,-10-4 0-15,4 3 0 16,-1 0 0-16,0 1 0 16,4-1 0-16,-4 0 0 15,4 0 1-15,0 1-1 16,0-1 0-16,4-3 0 15,-12 3 0-15,5-2 0 16,-4-1 0-16,-4 0-2 16,0 0 1-16,-3 0-5 15,7 0 1-15,0-3-7 16,7-6 1-16</inkml:trace>
  <inkml:trace contextRef="#ctx0" brushRef="#br2" timeOffset="137555.5">5429 10906 24 0,'4'0'12'0,"17"-22"-9"16,-18 16 15-16,1-1-13 15,0 1 0-15,-4 0 3 16,-4-4 0-16,-3 4-10 16,-7 0 0-16,-4 0 6 15,-10-1 0-15,3 7-2 16,1 0 0-16,-1 0-1 16,-3 0 0-16,-1 4-1 0,-2-1 1 15,2 0 0-15,1 6 0 16,7 7-1-1,7 6 0-15,-4 3 0 0,11 9 0 16,14 1-1-16,0-7 1 16,15 0 0-16,-1-6 0 15,0-6 1-15,0-3 0 16,7-7 1-16,4-3 0 16,3-9 0-16,-3-7 0 15,0-6 0-15,-4-3 0 16,-10-3-1-16,-4 3 0 0,-7 0-3 15,-7 4 0-15,0-4-7 16,0 3 1-16,-11-3-6 16,11 6 0-16</inkml:trace>
  <inkml:trace contextRef="#ctx0" brushRef="#br2" timeOffset="139834.17">9645 9975 19 0,'11'18'9'0,"-4"-46"1"0,-4 19 9 0,4-1-17 16,0 1 1-16,7 0 2 15,4-1 1-15,0 1-7 16,6 6 1-16,5-4 3 15,-1 1 0-15,0 6-1 16,4 0 1-16,-1 6-3 16,5 1 1-16,-1-1-1 15,0 3 1-15,1 4-1 16,-1-4 1-16,-3 1 0 16,-4 2 0-16,0 7-1 15,0 0 1-15,1 3-1 16,-1 0 0-16,-4 0 0 15,5-4 0-15,-8 1 0 0,4-6 0 16,-4-1-1-16,-4-2 1 16,1-1 0-16,0-3 0 15,-1-2 0-15,-3-4 1 16,4 3-1-16,0-3 0 16,3 3 1-16,3 0 0 15,5 3-1-15,2 4 1 16,1-1-1-16,0 1 1 15,3 2-1-15,1 4 1 32,-1-1-1-32,4 1 0 0,-4 0 0 0,0-4 0 15,-7-2-1-15,1-4 0 16,-8 0-11-16,-7-6 0 0</inkml:trace>
  <inkml:trace contextRef="#ctx0" brushRef="#br2" timeOffset="141049.15">10975 10288 24 0,'0'-3'12'0,"-11"3"-4"0,8 0 8 15,-11 0-14-15,-4 0 0 16,-14 3 0-16,8 3 1 15,-8 4-6-15,-3 6 1 16,-1 5 2-16,1 5 0 16,0 2-2-16,3 3 1 15,7 1 0-15,8 2 0 0,6 4 1 16,11-4 1-16,11 1 0 16,13-10 1-1,5-3 0-15,-1 0 1 0,7-7-1 16,4 1 1-16,0-3-1 15,0-7 0-15,-4-6-1 16,0 9 1-16,-10-9-2 16,-8-3 1-16,-2-6-1 15,-12 2 0-15,-10 1-1 16,-14 0 1-16,-11 0-2 16,-3 6 1-16,-4 0-1 15,-7 3 0-15,-3 3-2 16,-4 0 1-16,7 1 0 15,4 14 0-15,6-2 1 16,5 3 0-16,6 6 0 16,11 4 1-1,3 2 1-15,8 4 0 16,3-10 0-16,7-3 1 0,3-3 1 0,11 0 0 16,8 0 0-16,2-6 1 15,5-4 0-15,-5-5 0 16,-9-7-1-16,-1-7 1 15,0-2-2-15,-3-7 1 16,-8-6-2-16,-3 10 1 16,-7 2-2-16,-7-2 0 15,-7 6 0-15,-11 2 0 16,-3 8-1-16,-4-1 1 0,1 6 0 16,-1 0 1-16,7 1-1 15,8 6 1-15,6 2 0 16,11-2 1-16,14 3-1 15,18 3 1-15,10-3-1 16,1-4 0-16,-1-2-9 16,4-13 1-16</inkml:trace>
  <inkml:trace contextRef="#ctx0" brushRef="#br3" timeOffset="151378.81">8625 10232 1 0,'-3'-3'0'0,"3"-4"43"31,-60 14-43-31,123-11 3 16,-63 4 1-16,0 4 4 16,0-1 0-16,0 6-9 15,0 4 1-15,0 2 6 16,4 4 0-16,3 6 0 16,-7 16 1-16,4 0-3 15,3 6 0-15,-7 3-1 16,0 3 1-16,0-9-2 0,-7 3 1 15,3 0-3-15,4-3 1 16,-7-9-1-16,0-4 1 16,3-6-2-16,1-6 1 15,-1-7-1-15,1-2 1 16,-1-4-1-16,1-6 1 16,-1-12 0-16,4-10 0 15,0 0 0-15,0-10 0 16,0-8 0-16,0-7 1 15,-3-4-1-15,3 1 0 16,0-3 0-16,3 6 0 0,1 3 0 16,3 3 1-16,-4 10-1 15,1 3 1-15,-1 6-1 16,-3 6 0-16,0 3 0 16,0 10 0-16,-3 3-1 15,-1 3 1-15,1 1 0 16,-1 5 0-16,1 4-1 15,-1 2 1-15,1 10 0 16,-1 7 0-16,4-4 0 16,0 13 0-16,0 3 0 15,0 6 0-15,0-6 1 16,0 6 0-16,4 0 0 16,-4-3 0-16,-4-6-1 15,4-7 0-15,-3-6 0 16,3-6 0-16,0-6-1 15,0-3 0-15,0-7 0 16,0-6 1-16,0-6 0 0,0-10 1 16,3-6-1-16,1-3 1 15,3-6-1-15,-4-7 1 16,4-6-1 15,-3-3 0-31,-4-6 0 0,0-1 1 0,0 7-1 0,0 0 0 16,0 10 0-16,0 5 1 15,0 7-1-15,0 6 1 16,0 4-1-16,0 2 1 16,0 4-1-16,-4 3 0 0,1 6-1 15,-1 3 1-15,1 3-1 16,-1 3 0-16,1 7 0 16,-1 9 1-16,1 10-1 15,3-1 1-15,0 7 0 16,0 3 0-16,0-3 0 15,0 2 1-15,0 1-1 16,0-3 1-16,0-3-1 16,-7-10 1-16,7-3-1 15,0-6 0-15,0-7 0 16,0-5 0-16,0-10 0 16,7-7 1-16,-7-6 0 15,0-6 0-15,-7-12 0 16,7-13 0-16,0-3-1 15,-4 0 1-15,4-1-1 0,0 4 1 16,0 0-1-16,0 3 0 16,0 10 0-16,4 3 1 15,3 9-1-15,-7 6 1 16,0 7-1-16,0 9 0 16,0 3 0-16,0 6 1 15,0 7-2-15,0 3 1 16,0-1-1-16,0 8 0 15,0 2 0-15,0 3 1 16,0 7-1-16,0 6 1 16,0 0 0-16,0 3 0 0,0 0 0 15,0-3 1 1,0-7-1-16,0-9 0 16,-7-6-1-16,7-9 0 0,7-4-8 15,-4-12 0-15,4-13-7 16,7-2 1-16</inkml:trace>
  <inkml:trace contextRef="#ctx0" brushRef="#br3" timeOffset="152371.76">8848 10360 13 0,'0'7'6'0,"0"-17"11"16,0 10-5-16,0 0-6 16,0 0 0-16,0 0 4 15,0 0 0-15,0 0-11 16,-4 3 0-16,4 7 9 15,-3 2 1-15,-1 4-3 16,1 15 0-16,3-6-2 16,0 0 1-16,0 4-3 0,-4 2 1 15,4-3-3-15,-3-3 1 16,-1-6-5 0,0 0 1-16,4-6-10 0,4-10 0 15,3-10-3-15,7-5 1 16</inkml:trace>
  <inkml:trace contextRef="#ctx0" brushRef="#br3" timeOffset="152985.04">8996 10652 42 0,'3'19'21'0,"1"-13"-20"0,-4-6 39 16,0 0-38-16,0-6 0 15,0-1 0-15,0-5 0 16,-4-7-3-16,1 0 0 16,-1-6 2-16,-3-6 1 0,0-4-2 15,4 1 0-15,-4-1 1 16,3 1 0-16,8 12-1 15,3 3 1-15,3 3-1 16,1 10 0-16,3 0 0 16,4 6 0-16,-4 3-1 15,0 0 0-15,-4 0-4 16,1 4 1-16,-4 2-6 16,4 0 1-16,-11 4-5 15,0-1 0-15</inkml:trace>
  <inkml:trace contextRef="#ctx0" brushRef="#br3" timeOffset="153183.37">8954 10539 46 0,'7'16'23'0,"7"-19"-20"0,-11 3 43 15,4 0-44-15,0 0 0 16,0 0 1-16,4 0 1 15,0 0-5-15,3-4 0 16,0 1 0-16,-4 3 0 16,1 0-15-16,-4 0 1 15</inkml:trace>
  <inkml:trace contextRef="#ctx1" brushRef="#br3" timeOffset="108933.16">4029 8190 0</inkml:trace>
  <inkml:trace contextRef="#ctx0" brushRef="#br3" timeOffset="154147.84">9183 10263 31 0,'-4'22'15'0,"1"-16"-5"0,-1-3 16 0,1 7-24 0,-4-1 0 0,3 10 2 0,-3 9 0 0,4 10-5 15,-1 3 0-15,4 3 3 16,0 6 0-16,0-9-1 16,0-4 0-16,4-5-2 15,-1-7 0 1,4-3-4-16,0-13 0 0,0-3-7 15,0-9 0-15</inkml:trace>
  <inkml:trace contextRef="#ctx0" brushRef="#br3" timeOffset="154329.79">9095 10461 36 0,'0'25'18'0,"7"0"-5"0,-4-19 27 0,1-3-36 0,3 0 0 15,-4 0 2-15,4 1 0 16,11-1-8-16,3-3 0 16,11 0 0-16,3 0 0 15,-3-3-13-15,-4-4 0 16</inkml:trace>
  <inkml:trace contextRef="#ctx0" brushRef="#br3" timeOffset="157760.04">5877 10458 13 0,'-10'6'6'0,"3"-6"4"0,7 0 7 0,0 0-15 15,0 3 1-15,0-3 2 16,3 3 1-16,1 0-6 16,-4 0 0-16,0 0 5 15,3-3 0-15,-3 0-1 16,7 0 1-16,-3-6-2 15,3 6 0-15,7-3 0 16,0-3 0-16,7 0 0 16,4-4 0-16,3-2 0 15,11-4 1-15,7 0-1 16,10 1 0-16,1-4-1 16,20 3 1-16,4 0-1 15,22 7 1-15,3 0 0 16,-8 5 0-16,8-5-1 15,0-4 1-15,7-2-2 16,-7-10 1-16,-7 3-2 16,-8 3 1-16,5-3-2 15,-5-3 1-15,-17 3-1 0,-3-3 1 16,-11 3-2-16,-14 3 0 16,-7 3-4-16,-22 4 1 15,-10 2-7-15,-10 7 1 16,-8 3-6-16,-7 3 1 15</inkml:trace>
  <inkml:trace contextRef="#ctx0" brushRef="#br3" timeOffset="158406.14">7426 9950 18 0,'0'-10'9'0,"0"10"-1"16,0 0 7-16,0 6-12 0,0-2 0 15,-4 2 4-15,4-3 1 16,0 3-8-16,0-3 1 15,0 0 6-15,0-3 0 16,8 4-1-16,-1-4 1 16,0 0-2-16,0 0 0 15,7 3-1-15,7-3 0 0,7 0-2 16,15 0 0-16,-1 0 0 16,7 3 0-1,4-3-2-15,-3 0 1 0,-8 0-1 16,-7 0 0-16,-3 3-1 15,-11 0 1-15,-3 3-1 16,-4 4 0-16,-14 5 0 16,-4 7 0-16,-10 4 0 15,0-8 1-15,-4 4-1 16,-3 7 1-16,0-4-1 16,3 0 1-16,4-3-3 15,0-4 0-15,0-2-3 16,4-3 1-16,-1-7-8 15,4-6 1-15,3-13-3 16,8-2 1-16</inkml:trace>
  <inkml:trace contextRef="#ctx0" brushRef="#br3" timeOffset="158618.1">7701 9962 34 0,'-3'22'17'0,"-15"12"-14"0,11-24 32 16,3 2-32-16,-3 4 1 16,7 6 2-16,4 0 0 15,3-6-8-15,4 6 1 16,-1-4 2-16,-3-2 1 16,0-3-14-16,-3-7 1 0,-4-3-3 15,-4-3 0-15</inkml:trace>
  <inkml:trace contextRef="#ctx0" brushRef="#br3" timeOffset="162279.57">6131 9153 36 0,'-3'9'18'0,"3"-9"-14"0,0 0 19 16,0 0-17-16,0 0 0 16,-7 0 4-16,7 0 0 15,0 4-12-15,0-4 0 16,7 3 8-16,3 6 1 16,8 1-4-16,3 2 1 15,7 1-3-15,4-1 1 16,-11 1-2-16,8-4 1 15,-15-3-2-15,0 1 0 16,-4-1-1-16,1 0 1 0,-11 4-1 16,-7 2 1-16,3 4-2 15,-6 6 1-15,-1 0-1 16,4-10 1-16,-3 1 0 16,2-1 0-16,5-2 0 15,3-1 0-15,0 1 1 16,0-1 1-16,11 0 0 15,-1 4 0-15,-3 3 1 16,7-1 0-16,-3 4-1 16,6-3 1-16,-6 3 0 15,7-7 0-15,-4 1 0 16,3-1 1-16,-2-2-2 16,-1-1 1-16,-14 7-1 15,-11 6 0-15,1 3-2 16,-15 0 1-16,-7-3-8 15,-7-7 0-15,0-8-6 0,8-7 1 16</inkml:trace>
  <inkml:trace contextRef="#ctx0" brushRef="#br3" timeOffset="162745.47">6664 9275 39 0,'0'25'19'0,"11"4"-16"16,-8-23 31-16,4-3-31 15,-7 3 1-15,0-6 1 16,0 0 1-16,0-12-8 16,0-4 0-16,-7-6 5 15,4-3 0-15,-8-6-2 16,0-10 0-16,4 10-1 15,0-1 0-15,4 1 0 16,-1-1 1-16,4 7-1 0,4 3 1 16,6 7-1-16,8 2 0 15,-4 7-2-15,4 6 0 16,-1 6-4-16,-3 4 1 16,4-1-5-16,-11 4 0 15,0 5-5-15,-3 1 1 16</inkml:trace>
  <inkml:trace contextRef="#ctx0" brushRef="#br3" timeOffset="162926.76">6576 9244 33 0,'-18'6'16'0,"29"-6"-8"0,-4 0 26 0,3 0-32 15,1 0 0-15,7 3 1 16,-8-6 0-16,8 3-5 15,3-3 0-15,-7 3-1 16,4-3 0-16,-1 0-9 16,5-13 0-16</inkml:trace>
  <inkml:trace contextRef="#ctx0" brushRef="#br3" timeOffset="163178.01">6925 8965 36 0,'0'25'18'0,"-7"13"-15"0,7-32 25 16,-4 13-28-16,1 9 0 15,-1 3 1 1,4 4 0-16,0 6-2 0,4-7 1 15,-1 4-1-15,1-13 1 16,-4-6-8-16,0-13 1 16,0-12-4-16,-4-10 1 15</inkml:trace>
  <inkml:trace contextRef="#ctx0" brushRef="#br3" timeOffset="163346.94">6795 9078 30 0,'7'22'15'0,"17"0"-9"16,-17-19 24-16,4 0-27 16,3 0 0-16,-3-3 0 15,3-3 1-15,7-3-9 16,4-1 1-16,10-2-6 16,4-4 0-16</inkml:trace>
  <inkml:trace contextRef="#ctx0" brushRef="#br3" timeOffset="163585.14">7232 8830 35 0,'11'44'17'0,"-8"-47"-13"0,-6 15 24 16,-5 13-26-16,-2 7 0 15,-8 2 1-15,-6 13 1 16,-5 10-5-16,-2 12 1 15,-5-3 3-15,5 9 0 16,2-6-3-16,5-6 1 16,-1-4-3-16,0-2 1 15,8-17-7-15,3-8 1 0,6-13-6 16,8-19 0-16</inkml:trace>
  <inkml:trace contextRef="#ctx0" brushRef="#br3" timeOffset="164215.64">7165 9282 42 0,'35'28'21'0,"-3"13"-21"16,-29-29 37-16,-3-2-38 15,-3-4 1-15,-11 3-1 16,0 4 1-16,-7 6-1 15,-11-1 1-15,4 1-4 16,-1 0 0-16,8 0-1 16,-7-4 0-16,10-2 0 0,8 0 0 15,6-7 3 1,8 0 0-16,10-3 4 0,11 0 1 16,3 4 1-16,0-1 0 15,0 0 0-15,-3 4 1 16,-7-4-4-16,-4 3 1 15,-11 4-2-15,-3 3 0 32,-7-1-1-32,0-2 1 15,-3-1-1-15,-1-2 0 0,4-1 1 0,-4-3 0 16,8-2 0-16,3-4 1 16,7 0 1-16,7-4 0 0,7-2 1 31,7-3 1-31,8-4 0 15,6 4 0 17,-7-10-1-32,-3-3 1 15,0-6-2-15,-1 0 0 0,-2-4-2 16,-15 4 1 0,0 15-2-16,-11-2 1 0,-3-1-2 0,-3 4 1 0,3 2-1 0,-4 4 0 0,-6 6 0 15,-1 9 1-15,-3 13 0 16,0 6 0-1,3-3 1 1,8 10 0-16,-4-4 1 16,7-2 0-1,7-4-1 1,-4-7 0-16,8-2-1 0,0-10 0 0,3-6-7 0,-4-6 1 0,1-6-7 16,-1-4 1-16</inkml:trace>
  <inkml:trace contextRef="#ctx0" brushRef="#br3" timeOffset="164500.09">7740 9319 51 0,'14'10'25'0,"-3"2"-28"0,-8-12 45 0,1 3-42 16,-4-3 1-16,0 0 0 15,-7 7 0-15,0-1-2 16,0 6 1-16,-15-2 0 15,5-4 1-15,-1 7 0 16,4 5 0-16,0 8 1 16,7 2 0-16,7 3 1 15,7 0 0-15,7-15 0 16,-3 0 0-16,10-4-2 16,7-2 1-1,-7-4-7-15,0-6 1 16</inkml:trace>
  <inkml:trace contextRef="#ctx0" brushRef="#br3" timeOffset="172052.67">5867 11135 9 0,'-7'3'4'0,"14"3"-1"0,-7-6 5 16,0 0-5-16,0 0 1 16,0 0 2-16,0 0 0 15,0 0-5-15,0 0 0 16,0 0 6-16,0 0 0 0,0 0-2 15,3 0 1-15,4 3-2 16,-7 1 0-16,4-1-3 16,3 0 1-16,3 0-1 15,-2 0 0-15,-1 0-1 16,0 0 1-16,0 0 0 16,3 1 1-16,1-1-1 15,-1 3 0-15,5 0 0 16,-1 1 0-16,0-1 1 15,3 0 1-15,5 0 0 16,6 1 0-16,11-1 0 16,-1 0 0-16,8 0 0 15,0-2 0-15,4-1-1 16,9 0 0-16,1 0-1 16,4 0 0-16,3-3 0 15,11 0 1-15,-15-3-2 16,11 3 1-16,7 0-1 0,-3 0 1 15,0 0-1-15,6 0 0 16,-6-3 0-16,-4-3 0 16,-14-1 0-16,-4 1 0 15,-3 3-1-15,4 0 1 16,-15 0-1-16,-3 0 1 16,0 3-1-16,-15 0 1 15,1 3-2-15,-4 3 0 16,-10-3-2-16,-1 3 0 15,-3-3-1-15,-7 1 0 0,0-1-3 16,-3-3 0-16,-8 0-5 16,1-3 0-16</inkml:trace>
  <inkml:trace contextRef="#ctx0" brushRef="#br3" timeOffset="172668.87">7493 11041 23 0,'-4'19'11'16,"1"12"-5"-16,3-28 11 0,0 0-13 16,3 0 0-16,1 0 2 15,0 1 1-15,3-1-8 16,10 3 1-16,-6 0 6 15,10 4 0-15,7 2-2 16,0 4 1-16,4 0-2 16,7 2 0-16,-11-2-2 15,4-3 1-15,-14-1-3 16,-4 1 0-16,-7-1-1 16,-7 4 0-16,-7 0 0 15,-4-1 1-15,-10 7-2 16,-7-9 1-16,0-1 0 15,-4 1 0-15,0-4-5 0,0 1 1 16,8-1-5-16,2-6 0 16</inkml:trace>
  <inkml:trace contextRef="#ctx0" brushRef="#br3" timeOffset="172895.61">7549 10975 35 0,'4'66'17'0,"3"-10"-17"0,-7-40 29 0,0 6-29 16,-3 6 0-16,3 16 0 15,0 0 0-15,-4 0-4 16,4 0 0-16,0-19-6 15,-4-19 1-15</inkml:trace>
  <inkml:trace contextRef="#ctx0" brushRef="#br3" timeOffset="175038.27">6668 11580 25 0,'-11'10'12'0,"4"-20"-2"15,7 10 13-15,0 0-19 16,0 0 0-16,7-3 2 16,4 3 1-16,6 0-8 15,-3-3 0-15,11 3 6 16,3 0 1-16,4 0-3 16,-4 0 0-16,-7 3-1 15,0 0 0-15,-10 7-2 16,0 2 1-16,-1-3-3 15,-3 4 0-15,-3 0 0 16,-4 2 0-16,-4 1-1 0,4 0 1 16,-10 2 0-1,-1 1 0-15,1 0 1 0,-5 0 1 32,1-3 0-1,0-4 0-31,4-3 0 15,3 1 0-15,0-1 0 0,7-2 1 0,0-1-1 0,0 0 0 16,7 0-6-16,3-2 0 0,4-8-6 0,-7 1 1 16</inkml:trace>
  <inkml:trace contextRef="#ctx0" brushRef="#br3" timeOffset="175354.98">6809 12022 56 0,'-4'7'28'0,"4"-14"-39"15,0 7 54-15,0 0-45 16,4-3 0-16,-4 3-15 0,7 0 1 16,-7-6 11-16,-4 3 0 15</inkml:trace>
  <inkml:trace contextRef="#ctx0" brushRef="#br3" timeOffset="184302.59">3298 17087 7 0,'0'9'3'0,"0"-9"8"0,0 0 4 0,0 0-11 16,0 0 0-16,4-3 3 16,-4-3 0-16,7-1-9 15,-7 7 1-15,0-6 6 16,4 0 0-16,3 3-2 16,3 0 1-16,-3-4-1 15,4 4 0-15,-1-3-1 16,1-4 1-16,17-2 0 15,-7 2 1-15,8-2 0 16,-5-1 0-16,5-2-1 16,-1 2 0-16,-7-6-1 15,7 4 1-15,4 5-2 16,-4-2 1-16,-3-1 0 16,10 4 0-16,-7-1 0 15,4-2 0-15,-4 2 0 16,4 1 0-16,-4 0-1 0,8-1 1 15,9 1-1-15,-6-1 0 16,-3-2 0-16,2-1 0 16,-2-2 1-16,-1-4 0 15,4 3 0-15,7 0 0 16,-4 4-1-16,0-1 1 16,8-5-1-16,6 5 1 15,4-3-2-15,0-3 0 16,-7-6-1-16,3 0 1 15,-3-3 0-15,11 3 1 16,-1 0-1-16,4-6 0 16,14 2 0-16,-10 1 0 0,-4 0 0 15,4 0 0 17,-1-1 0-17,4-2 0 1,11-7 0 31,0 7 1 0,-1-3-1-32,-13-1 0 1,3 1 0-16,11-4 1 15,-11 4-1-15,10 2 1 0,1 1-1 0,-7-4 1 0,-1 1 0 0,4-1 0 0,0 7 0 0,8 0 0 0,-1-3 0 0,0-4 0 16,-7 1 0-16,-3-1 0 0,6 4-1 0,12-1 1 0,-12-5 0 0,5-4 1 0,-8-3-1 0,-4-3 0 0,4 6 0 16,4-3 0-16,3 7 0 0,4 5 0 0,-4 4-1 0,-7-3 1 31,4 3-1-15,0-7 0-1,-8 4 0 16,1-1 0-15,0 4 0-16,-4 3 0 0,-4-3 0 16,-13 3 0-16,3 3 0 0,-11 3 0 0,-3 0-2 0,-4 3 0 0,-7 7-6 0,-6 0 0 0,-12-1-13 0,-10 1 0 0</inkml:trace>
  <inkml:trace contextRef="#ctx0" brushRef="#br3" timeOffset="185105.96">8611 14929 16 0,'7'16'8'0,"-7"-16"1"0,0 0 8 0,4-6-13 16,-4 6 1-16,0 0 3 16,7 3 0-16,0 6-9 15,-7 1 1-15,0 5 6 16,4 7 0-16,-4 10-2 15,0 2 1-15,-4 7-2 16,-3 9 0-16,3 13 0 16,1 9 0-1,-1 9 0-15,1 1 0 0,-1 12-1 16,1 13 1 0,-4 5-1-16,3 14 0 0,-3-4-2 0,4 10 1 15,3 6-1-15,0 0 1 16,0-13 0-16,3 1 0 15,4 2 0-15,-3-9 0 16,-4-6-2-16,3-16 1 16,4-12-4-16,-3-10 0 31,-1-15-13-31,1-13 1 0,-1-16 0 31,1 1 0-15</inkml:trace>
  <inkml:trace contextRef="#ctx0" brushRef="#br3" timeOffset="186343.92">3351 17178 23 0,'36'15'11'0,"24"-2"-3"15,-46-13 18-15,14 0-22 16,4 0 0-16,-4-3 5 16,11-1 1-16,0-2-12 0,10 3 1 15,4 0 7-15,14 0 0 16,7-3-2-16,11-1 0 16,6 4-3-1,8 3 1-15,14 3 0 16,-4 0 1 15,18 4 0-31,-3-1 0 16,13 0-1-1,-6 4 0-15,14 2 0 0,6 1 1 16,-3-4-3-16,22 4 1 0,-1-1 0 0,0-2 0 0,11 5 1 0,0-2 0 16,-10-4-1-16,17 4 1 15,-7-4 0-15,-1-6 0 0,-2 0-1 16,-1-3 0-16,8-6-1 15,-22-6 1 17,-10-4-1-17,3-9 1 1,-14 3-2-16,-21-3 1 0,-11 0-4 0,1 3 1 0,-12 6-6 0,-20 10 0 0,-14 9-10 16,-19 0 0-16</inkml:trace>
  <inkml:trace contextRef="#ctx0" brushRef="#br3" timeOffset="187004.29">8019 17341 39 0,'0'12'19'0,"3"-9"-14"15,-3-3 23-15,7-6-25 16,-7 0 1-16,0-4 0 15,0-5 1-15,0-7-7 16,0-3 0-16,0-13 4 16,0-3 1-16,-10 0-3 0,3 1 1 15,-4-1-1-15,-3-3 0 16,3 16 0-16,-3-4 0 16,4 7 0-16,-4 3 0 15,3 4 0-15,4 2 1 16,7 3-1-16,0 1 1 15,0-1 0-15,10 4 0 16,5-1 0-16,2 1 0 16,4 3 0-16,15 0 1 15,2 6 0-15,8 3 1 16,18 0 0-16,3 0 0 16,0-3-1 15,-11 0 0-31,-3-3-5 0,-14-3 1 0,-7-1-15 0,-11-5 1 0</inkml:trace>
  <inkml:trace contextRef="#ctx0" brushRef="#br3" timeOffset="190592.22">9155 15757 29 0,'0'-6'14'0,"7"3"-2"0,-7 9 14 16,0 0-23-16,3 4 0 15,1 2 3-15,-4 7 1 16,0 0-8-16,0 3 1 0,-4 6 5 16,1 6 1-16,-1 7-2 15,-3 0 1-15,4 9-2 16,-1 7 0-16,4-10-1 16,-7 0 0-16,3-3-1 15,4-7 1-15,-3-2-1 16,3-7 0-16,0-3-1 15,0-9 1-15,0 2-1 16,0-5 1-16,-4-4-1 16,4-2 0-16,-3-4-3 15,3-3 1-15,-4-6-9 16,4-1 0-16,-3-8-6 16,10 2 0-16</inkml:trace>
  <inkml:trace contextRef="#ctx0" brushRef="#br3" timeOffset="194525.99">5807 15528 26 0,'3'6'13'0,"4"1"-3"0,-7-7 13 0,0 0-21 16,0 0 1-16,0 0 0 15,0 9 1-15,4 7-5 16,-4 3 1-16,0 2 3 16,0 5 0-16,0-4-1 15,0-4 0-15,0-5-1 16,0-4 1-16,0 1-1 16,0-1 1-16,-4-6-1 15,4-6 1-15,0-9-1 16,-7-7 1-16,4-6-1 15,-1 3 1-15,1-10-1 16,-1-5 0-16,4-1 0 16,0-3 1-16,4 10-1 15,3 3 0-15,3 0 0 16,4 6 1-16,8 6-1 16,6 6 1-16,-3 4-2 15,-1 3 1-15,-3 0-2 16,1 0 1-16,-5 3-9 0,-6 0 1 15,-4 3-8-15,-4 0 1 16</inkml:trace>
  <inkml:trace contextRef="#ctx0" brushRef="#br3" timeOffset="198084.37">5958 17761 20 0,'18'-6'10'0,"3"2"-1"16,-17 4 10-16,3 0-13 16,-4 0 0-16,1 0 4 15,-4 0 0-15,0 0-11 0,-4 4 0 16,1-1 8-16,-8 6 0 16,-10 7-3-16,3 6 1 15,-10 6-3-15,4 6 1 16,-5-2-3-16,-10 2 1 15,4 1-1-15,0-4 0 16,3-3-2-16,4-3 1 16,3-3-4-16,11-6 1 15,-3-7-9-15,6-5 0 16,7-11-1-16,4-8 0 16</inkml:trace>
  <inkml:trace contextRef="#ctx0" brushRef="#br3" timeOffset="198347.27">5680 17767 39 0,'3'3'19'0,"1"-3"-18"16,-1 3 36-16,1 4-34 15,-1-1 1-15,8 3 2 16,-8 7 0-16,8 3-8 15,7 3 1-15,-1 6 5 16,-3-6 0-16,11 0-2 16,7-3 0-16,-4 3-3 15,4-4 0-15,-4-2-7 0,-7 0 0 16,-7-7-8 0,-7-6 1-16</inkml:trace>
  <inkml:trace contextRef="#ctx0" brushRef="#br3" timeOffset="203429.65">16411 9078 20 0,'-7'-3'10'0,"14"9"-1"0,-7-6 11 16,0 3-15-16,0 3 0 15,0-3 5-15,0 1 0 16,0-1-11-16,0 0 0 16,0 0 9-16,-3 0 0 15,3 0-2-15,0 4 0 16,0 2-3-16,7-3 1 15,-4 4-2-15,1-4 1 16,6 0-2-16,-6 0 0 16,-1-2-1-16,-3-1 0 15,0 0 0-15,0 0 1 16,4 0-1-16,-4-3 0 0,4 3 0 16,-4-3 1-16,0 0-1 15,3 3 1-15,1 1 0 16,-1-1 0-16,8 0-1 15,-1 0 1-15,4 0-1 16,8 0 0-16,6 0 0 16,4 4 1-16,-1-4-1 15,1 6 0-15,-7 1 0 16,-8-1 0-16,-6 3-1 16,-8 7 1-16,-10 3-1 15,-3 3 0-15,-8 0-1 16,-3-3 1-16,0 0 0 15,0 0 0-15,0 0-1 16,3-6 1-16,-3 6 0 16,0-3 0-16,3-4 0 15,4-2 1-15,0 3 0 0,7-7 1 16,0-3-1-16,7 1 1 16,10-4 0-16,4 0 0 15,11-3 0 1,7-3 0-16,7 0-1 15,-4-1 0-15,0 1-4 0,-3 3 1 16,-7 3-9-16,-8 1 0 16,-6-4-4-16,-11 0 0 15</inkml:trace>
  <inkml:trace contextRef="#ctx0" brushRef="#br3" timeOffset="203988.68">16990 9354 48 0,'67'-44'24'0,"-21"-6"-30"16,-36 31 44-16,4-9-36 15,0-4 0-15,-3 10 1 0,-7-6 1 16,-11-3-5-16,-11-4 0 16,-14 4 3-16,-10 3 1 15,-1 6-2-15,-6 3 0 16,-14 6 0-16,-4 1 0 15,-4 6-1-15,0-1 1 16,1 7-2-16,-1 10 1 16,15 2-1-16,7 10 0 15,-4 0-1-15,3 13 0 16,4 12-1-16,4 25 1 16,7 16 0-16,10-1 0 0,11 7 1 15,14-3 0-15,14-6 2 16,7-10 1-16,22-15 1 15,20-16 0-15,25-22 1 16,11-19 1-16,7-13-2 16,14-15 1-16,0-9-2 15,-7-10 0-15,-25-6-3 16,-18-4 0-16,-20-11-5 16,-22 2 0-16,-17 0-11 15,-22-9 0-15</inkml:trace>
  <inkml:trace contextRef="#ctx1" brushRef="#br3" timeOffset="159942.71">13455 7039 0</inkml:trace>
  <inkml:trace contextRef="#ctx0" brushRef="#br3" timeOffset="205095">18002 9978 41 0,'-10'47'20'0,"3"-16"-18"0,3-21 21 15,4-1-21-15,-3 0 0 16,-1-2 3-16,1-7 0 16,3-10-5-16,-4-5 1 15,4-7 3-15,0-16 1 16,0-9-1-16,4 0 0 0,3 3-1 15,0 0 0-15,3 10-1 16,8 8 1-16,7 11-1 16,3 9 0-16,7 6-2 31,0 3 0-31,4 3-7 0,-4 0 0 0,-3-6-10 16,-7 6 0-16</inkml:trace>
  <inkml:trace contextRef="#ctx0" brushRef="#br3" timeOffset="205921.72">19964 9256 44 0,'0'7'22'0,"10"-1"-10"0,-6-3 23 0,-1 10-32 16,-3 12 1-16,0 6 2 15,-3 16 1-15,-4 7-8 16,0 14 0-16,0 27 5 16,0 5 0-16,0 0-2 15,-4-3 1-15,4-12-3 31,3-16 0-31,1-12-4 0,-1-14 1 0,4-14-5 16,4-14 0-16,3-8-10 16,11-10 0-16</inkml:trace>
  <inkml:trace contextRef="#ctx0" brushRef="#br3" timeOffset="206296.34">20066 10225 51 0,'18'26'25'0,"10"-14"-23"0,-21-12 39 16,4 0-39-16,3 0 0 16,3-6 0-16,1-7 0 15,3-2-4-15,0 2 1 16,-3-6 1-16,-4-6 1 0,-3 0-2 15,-4-6 1-15,-7 6-1 16,-7 3 0-16,-4 6-1 16,-3 10 1-16,0 9-1 15,0 6 0-15,0 10 1 16,6 0 0-16,-2 12 0 16,3 4 1-16,3 2 0 15,4-2 0-15,7-7-1 16,4 3 1-16,3-9-3 15,4 0 0-15,-1-9-9 16,5-10 0-16,2-12-2 16,4-4 1-16</inkml:trace>
  <inkml:trace contextRef="#ctx0" brushRef="#br3" timeOffset="207018.79">20408 10307 37 0,'7'28'18'16,"4"-12"-21"-16,-4-13 34 0,3 0-30 0,1-3 0 16,0 0 0-16,-1 0 0 15,1-6-2-15,-4 0 0 16,3-4 0-16,-2-2 0 16,2-1-1-16,-3 1 1 15,4 2-1-15,-4 1 0 16,3 2 0-16,1 1 1 15,3 3 1-15,0-3 0 16,4 6 0-16,-1 0 0 0,-2 3 1 16,-5 6 1-16,1 1-1 15,-1 5 0 1,1 1 0-16,-1-3 1 0,5-7-1 16,-1 0 1-16,3 0 1 15,12-2 0-15,2-8 0 16,8-2 1-16,7-3 0 15,7-4 0-15,-4-2-2 16,-3-1 1-16,-7 0-2 16,-7-3 0-1,-8 7-2-15,-2-4 1 0,-8 4-2 16,-4 5 0-16,-6 1-2 16,-8 6 0 15,-6-3-3-31,-4 9 0 31,-4 10 0-15,0 9 0-16,4 6 4 0,7 16 0 0,4 4 5 0,6 14 0 0,4 1 3 0,0-9 0 0,4-1 0 15,-4-3 1-15,0-2-4 0,-7-11 1 16,-7-8-3-16,-7-7 1 16,-7-6-1-16,-8-7 0 15,-2-9 0-15,-5-9 0 16,1-10-1-1,-4 1 1 17,11-4-1-32,7 0 1 0,7 0 1 15,14 0 1-15,7-2 0 0,14 2 1 0,14-3 1 0,18 0 0 0,-3 0 0 16,-5 3 1-16,-9 6-4 16,-8 1 1 15,-7-1-5 0,0 4 1-31,-7 6-8 0,-7 0 0 16,-14-7-6-16,-3 1 1 0</inkml:trace>
  <inkml:trace contextRef="#ctx0" brushRef="#br3" timeOffset="207498.22">21699 9435 34 0,'0'22'17'0,"-14"35"-13"0,7-35 25 0,-3-4-27 0,-4 20 1 0,-4 15 2 0,0 19 0 0,-3 16-7 16,0 6 0-16,3-3 4 16,1-6 0-16,-1-13-8 15,4-15 0-15,0-20-7 16,0-18 0-16</inkml:trace>
  <inkml:trace contextRef="#ctx0" brushRef="#br3" timeOffset="207947.62">21181 10188 41 0,'10'22'20'0,"19"-28"-16"0,-22-1 34 15,10 1-37-15,15-3 0 16,7-10 1-16,14-9 1 16,10-7-4-16,8-3 0 0,-11-6 2 15,-7 4 0-15,-14 5-1 16,-8 10 1-16,-10 9-3 16,1 10 1-16,-8 16-2 15,0 12 0-15,-4 9-1 16,-3 7 0-16,-7-4-1 15,0 1 0 1,0-1 3-16,4-3 0 0,0-9 1 16,-1-3 0-16,4-9 2 15,4-7 0 32,3-6 0-47,3 3 0 16,8-7-1-16,0 1 1 0,-4 0 1 0,4-1 0 0,10 7 1 0,7 4 1 0,8-1 1 15,6 12 1-15,-3 11-1 0,3-1 1 16,-3-3-4-16,0-7 1 16,-7-5-13-16,-14-10 0 15,-18-10-6-15,-10 1 1 16</inkml:trace>
  <inkml:trace contextRef="#ctx0" brushRef="#br3" timeOffset="208567.92">19036 9793 41 0,'-4'19'20'0,"11"-13"-12"0,-7-3 33 16,7 0-37-16,1 3 0 0,2-3 0 16,8-3 1-16,6 0-8 15,8-9 1-15,0 3 1 16,0 0 1-16,-1 2-12 15,-2 8 1-15,-12-1-5 16,-3 3 0-16</inkml:trace>
  <inkml:trace contextRef="#ctx0" brushRef="#br3" timeOffset="208686.37">18965 10150 46 0,'4'35'23'0,"31"-38"-21"0,-24-4 40 0,17-2-43 16,14-4 1-16,15-5-11 0,3-4 0 16,3 0 2-16,-17 6 1 15</inkml:trace>
  <inkml:trace contextRef="#ctx0" brushRef="#br3" timeOffset="209248.37">23996 10160 45 0,'-7'15'22'0,"14"10"-12"0,-4-18 33 0,1-4-40 0,-4 0 0 0,4 0 0 0,-4 0 0 15,-4-3-5-15,-3 0 1 16,-11 3 2-16,-6 0 1 15,-8 7-3-15,0 6 1 16,0 2-2-16,-3 4 1 16,3 3-3-16,8-3 1 15,6 0-2-15,7-6 1 16,15-7-1-16,14-12 1 16,10-6-2-16,7-4 1 0,0-6-9 15,8-6 1-15</inkml:trace>
  <inkml:trace contextRef="#ctx0" brushRef="#br3" timeOffset="209513.58">24261 10495 53 0,'14'10'26'0,"-4"-89"-29"0,-10 45 45 0,-7-13-42 15,-3-16 0-15,-5-19-1 16,-2-18 1-16,-4 0-1 16,7 6 1-16,3 0 0 15,4 12 0-15,3 16 0 16,1 16 1-16,10 0 0 0,11 12 0 16,10 16-2-16,4 7 0 15,-1 15-7-15,-2 12 1 16,-12 13-8-1,-10 3 0 1</inkml:trace>
  <inkml:trace contextRef="#ctx0" brushRef="#br3" timeOffset="209662.64">24007 10156 54 0,'-4'13'27'0,"18"-13"-29"0,7-6 47 0,11-4-45 16,14-5 0-16,7-4-10 15,3 6 1-15,1 7-2 16,-18-3 1-16</inkml:trace>
  <inkml:trace contextRef="#ctx0" brushRef="#br3" timeOffset="210154.34">25763 10294 44 0,'4'32'22'0,"-8"-20"-12"0,4-12 29 0,0 0-37 15,4-9 1-15,-1-4 0 16,4-9 1-16,4-3-6 16,0-3 1-16,-4-3 2 15,0-1 1-15,0 1-1 16,0 3 0-16,3 9-1 16,5 6 1-16,2 7-1 15,4 6 0-15,4 3-3 16,3 4 0-16,4 2-9 15,0 4 0-15,0-4-4 16,-8 0 0-16</inkml:trace>
  <inkml:trace contextRef="#ctx0" brushRef="#br3" timeOffset="210425.76">26271 10276 35 0,'11'9'17'0,"3"-22"-8"0,-14 13 27 16,0 0-33-16,0 0 0 15,-3-6 0-15,-8 0 0 16,-3-3-5-16,3 2 1 16,-3 4 2-16,-3 3 1 15,-1 10-3-15,-3 5 1 16,3 4-2-16,4 3 0 16,7 3 0-16,7 3 0 15,7-6 0-15,4-6 0 16,3-10 0-16,3-6 0 0,4-6 1 15,1-3 0-15,2-7-7 16,1 0 1 15,0-6-5-31,3-6 1 0</inkml:trace>
  <inkml:trace contextRef="#ctx0" brushRef="#br3" timeOffset="210800.68">26451 10624 47 0,'0'75'23'0,"-10"-44"-29"0,10-31 45 16,-4 0-40-16,1 3 0 15,-1-9 2-15,4-16 1 16,0-12-1-16,0-7 1 15,4-15-1-15,-1-4 0 16,-3-9 1-16,0 3 1 16,0 0-3-16,4 0 0 15,3 10-2-15,10 12 1 16,1 13 0-16,7 18 0 16,6 16 0-16,1 7 1 31,-4 12 0-16,-3-4 0-15,-7 4 0 0,-8 0 0 0,-10 0-2 0,-7 0 1 0,-7-6-5 16,-3 0 1-16,-1-4-9 16,0-9 1-16</inkml:trace>
  <inkml:trace contextRef="#ctx0" brushRef="#br3" timeOffset="211235.77">26776 10251 52 0,'10'15'26'0,"5"-2"-26"0,-8-10 45 0,7-3-43 0,7 0 1 16,7 0 1-16,0-6 0 16,1-4-6-16,2-5 0 15,-6 2 3-15,-7 0 0 16,-8-2-2-16,-10-4 0 16,-7 0-2-16,-3 0 0 15,-5 10 0-15,-13 9 1 16,4 6-1-16,-1 4 0 0,4 12 2 15,3 3 0-15,11 9 1 16,7 4 1-16,11-1 1 31,6 1 0-31,11-7 0 0,18-2 0 0,7-7-1 16,0-16 1-16,-3-9-8 16,-12-10 1-16,-9-15-11 15,-12-3 1-15</inkml:trace>
  <inkml:trace contextRef="#ctx0" brushRef="#br3" timeOffset="-213862.79">28639 10047 44 0,'14'19'22'0,"-11"-16"-11"0,-3-3 23 0,-3 0-34 15,-4 0 0-15,-4 0 0 16,-3 3 0-16,-7 0 0 16,-4 3 0-16,-3 4 0 15,3 2 0-15,0 4 0 0,8 3 1 16,3-7-2-16,0 4 1 16,10-7 0-16,11-2 1 15,14-1-1-15,4-3 0 16,0-6-1-16,-1-3 1 15,5 2 0 1,-1 1 0-16,0-3-3 0,-7-3 0 16,-3-4-1-16,-1 4 1 15,-2-1-1-15,-5-2 1 16,1 9-1-16,-1 6 1 16,1 3 2-16,-1 10 0 15,-2-10 1 16,2 10 1-31,1-1 0 0,3 4 0 0,3-3 0 0,5-7 1 0,2-3 0 16,8-9 1-16,10-6-2 16,8-10 1-16,-1-22 0 15,1-15 1-15,-5-16-1 32,1-19 0-32,-7-6-1 0,-11-19 1 0,-10 0 0 15,-4-13 1-15,-7 16-2 16,-7 3 0-16,-7 16-1 15,-7 16 1-15,-4 18-1 16,-3 26 0 0,0 24 0-1,-4 26 0-15,-6 31-1 0,6 35 1 0,7 31 0 16,4 18 0-16,14 23 0 0,7-4 0 16,4-21 0-16,-1-22 0 15,1-38-6-15,-1-26 0 16,-2-27-8-16,-8-22 0 15</inkml:trace>
  <inkml:trace contextRef="#ctx0" brushRef="#br3" timeOffset="-213667.87">28808 9648 44 0,'-11'26'22'0,"29"11"-13"0,-8-31 32 0,8 1-39 16,3-4 1-16,22 0 1 15,17-3 0-15,17-3-6 16,15 0 1-16,-7-4-1 16,-4-2 1-16,-11 0-12 15,-10-1 1-15,-17 4-4 16,-15 0 0-16</inkml:trace>
  <inkml:trace contextRef="#ctx0" brushRef="#br3" timeOffset="-213036.56">30480 9209 53 0,'7'10'26'0,"-3"15"-31"15,-4-13 49-15,-4 14-44 16,-3 5 1-16,-4 16 0 0,-6 6 0 15,-4 23-2-15,-1 18 1 16,1 3-1-16,7 0 0 16,4-9-4-16,-1-22 1 15,4-19-9-15,0-25 1 16,0-19-3-16,-4-13 0 16</inkml:trace>
  <inkml:trace contextRef="#ctx0" brushRef="#br3" timeOffset="-212853.35">30127 9689 34 0,'0'0'17'0,"7"0"-15"0,0 0 31 0,4 3-27 15,7 1 0-15,3 2 2 16,10 3 1-16,12 1-12 16,10-1 0-16,7 0 7 15,-11 1 0-15,0-4-8 16,-6 0 1-16,-4-3-12 15,-8 1 1-15</inkml:trace>
  <inkml:trace contextRef="#ctx0" brushRef="#br3" timeOffset="-212673.45">30635 9918 31 0,'14'44'15'0,"-10"-19"-10"0,-4-22 14 16,0 0-20-16,0-3 1 16,0 0-6-16,0-9 0 15,0-7 0-15,0-2 1 16</inkml:trace>
  <inkml:trace contextRef="#ctx0" brushRef="#br3" timeOffset="-211889.56">30621 9639 28 0,'4'28'14'0,"24"-12"-7"0,-21-13 22 0,7 3-27 16,4-2 0-16,-1-1-1 16,1-3 1-16,0 3-3 15,-1-3 0-15,1 0-2 16,0 0 1-16,-4 3-3 15,0 0 0-15,-4 0-1 16,-3 0 0-16,-7 0 0 16,0 4 1-16,0-1 3 15,0 3 0-15,0 7 2 16,0 6 0-16,0 6 1 16,0 10 0-16,4-7 3 15,-1-6 0-15,4-3 0 16,1-6 1-16,2-7-1 15,1 1 0-15,-1-10 0 0,1-6 0 32,-1-1-3-32,1-5 0 0,0-1-2 15,-1 4 1-15,1-1 0 0,3 1 0 16,-4 6 0-16,1-3 0 16,0 2 0-16,-1 8 1 15,1 2-1-15,-1 3 0 16,-3 4 0-16,1-1 0 15,-1-2 0-15,0-1 0 0,0 1 0 16,0-4 0 0,-4-3 0-16,4-3 1 15,-3 6 0-15,10 0 4 32,-7-2-2-32,0-1 1 0,0 0 0 15,0 0 0-15,0 0 1 0,4-3-2 16,3 0 1-16,0 0-2 15,4 0 1-15,3-3-2 16,0 0 1-16,0 3-2 16,-3 0 0-16,-1-3 0 15,1-4 0-15,-4-11-1 16,-3-4 0-16,-1-3-1 16,-3 0 0-16,-3 3-1 15,-1 6 0-15,-3 3 1 16,-3 4 0-16,-1 9 0 15,1 12 1-15,-1 10 1 16,1 4 0-16,-1 5 1 0,4 3 1 16,4-2-1-16,3-4 0 15,11-6 0-15,10-6 0 16,7-7-5-16,11-9 0 16,-7-6-10-16,-8-4 1 15</inkml:trace>
  <inkml:trace contextRef="#ctx0" brushRef="#br3" timeOffset="-211419.08">32713 9109 42 0,'-28'63'21'0,"-14"37"-24"0,31-65 30 0,-7 15-27 0,1 3 0 16,3 13 0-16,-1 0 1 15,8-10-3-15,4-15 1 16,3-19-5-16,7-16 1 0,4-18-6 16,-4-4 0-16</inkml:trace>
  <inkml:trace contextRef="#ctx0" brushRef="#br3" timeOffset="-211266.17">32258 9310 53 0,'4'28'26'0,"38"19"-25"16,-17-38 52-16,6-2-50 16,19-1 1-16,24-3 0 15,-4-9 1-15,19-4-8 16,-8 1 1-16,-11 0-1 16,-10 6 0-16,-17-1-15 15,-19 11 0-15</inkml:trace>
  <inkml:trace contextRef="#ctx0" brushRef="#br3" timeOffset="-207314.42">18052 11646 42 0,'-11'16'21'0,"-10"15"-13"0,14-18 21 16,-7 9-27-16,3-1 1 16,-3 8 0-16,-4 8 0 15,-10 10-4-15,-7 10 0 16,-4 2 2-16,0 7 0 15,4 0-3-15,3-13 0 16,8-12-6-16,6-16 0 16,7-22-6-16,11-15 1 15</inkml:trace>
  <inkml:trace contextRef="#ctx0" brushRef="#br3" timeOffset="-207115.77">17688 11728 29 0,'21'25'14'0,"15"37"-7"0,-26-52 19 0,4 12-22 16,4 3 0-16,0 6 1 15,3 7 1-15,4-1-8 16,-4 7 0-16,7-3 3 16,7-6 1-16,-7-7-10 15,1-9 1-15,-1-7-5 16,-3-12 0-16</inkml:trace>
  <inkml:trace contextRef="#ctx0" brushRef="#br3" timeOffset="-206894.88">18457 11862 58 0,'14'3'29'0,"1"-15"-42"0,-8 3 58 16,7-4-45-16,-4 4 1 15,22-4-4-15,0 0 1 16,0 1-3-16,-8 3 0 16,-3-1-10-16,-10 1 1 15</inkml:trace>
  <inkml:trace contextRef="#ctx0" brushRef="#br3" timeOffset="-206746.06">18443 12019 44 0,'14'28'22'0,"4"-28"-24"0,-7-6 32 0,6-3-32 16,11-4 1-16,8 1-17 15,-1-4 1-15,0-3 15 16,1 3 0-1</inkml:trace>
  <inkml:trace contextRef="#ctx0" brushRef="#br3" timeOffset="-206174.31">19611 11370 43 0,'-11'44'21'0,"4"0"-20"0,7-28 39 0,0 15-39 15,4 10 1-15,-4 12 1 16,0 3 1-16,0 7-5 16,0-3 1-16,0-7 3 15,0-9 0-15,0-3-2 16,0-16 0-16,0-10-1 15,-7-5 0-15,-4-10-1 16,-6-6 1-16,-5-7-2 16,-6-3 1-16,0-6 1 15,0 7 0-15,-4 2 0 16,4 4 0-16,3 9 0 16,4 9 1-16,7 7-1 15,3 12 1-15,8 3 0 16,6 13 0-16,8 0-1 15,10 3 1-15,7 0-1 16,4-3 1-16,3-6-2 0,-3-10 0 16,0-12-7-16,-1-13 0 15,5-9-8-15,3-16 1 16</inkml:trace>
  <inkml:trace contextRef="#ctx0" brushRef="#br3" timeOffset="-205633.12">19840 12132 44 0,'0'41'22'16,"-10"-35"-23"-16,10-6 34 0,-4-3-34 16,1-3 0-16,-1-7-4 15,4-6 1-15,0 0 1 16,0-2 1-16,0-1-4 15,0-7 1-15,0-2 1 16,-3 0 0-16,-1-1 2 16,0 10 1-16,4 0 3 15,0 10 0-15,4 2 1 16,3-2 0-16,4 6 0 16,3 6 1-16,7 6 0 15,4 3 1-15,6 1 0 16,8-1 1-16,-4-3-1 0,-3-6 1 15,0 0-2-15,-4-3 0 16,-3 3-3-16,-7 0 1 16,-8 0-2-16,-10 0 0 15,0 3-1-15,-3 7 0 16,-8-4-2-16,-3 0 0 16,0 4-1-16,0-1 0 15,3 1 0-15,4-4 0 16,7 0 1-16,4 4 0 31,6-1 4-31,4 0 0 0,0 1 2 0,0-1 1 16,1 4-1-16,-1 5 0 0,-4 1-1 15,-10 6 1-15,-3 0-5 16,-1-3 1-16,1-6-5 16,-1-3 0-16,1-4-8 15,-1-6 1-15</inkml:trace>
  <inkml:trace contextRef="#ctx0" brushRef="#br3" timeOffset="-205395.52">20500 11282 42 0,'-7'28'21'0,"-18"73"-17"0,18-70 32 15,0 13-35-15,-4 19 1 16,-3 9-1-16,7 9 1 16,4 4-3-16,-1-3 0 15,1-13-1 1,-1-25 1-16,1-26-8 0,-1-15 0 16,-3-18-5-16,-3-17 1 15</inkml:trace>
  <inkml:trace contextRef="#ctx0" brushRef="#br3" timeOffset="-205249.6">20144 11608 39 0,'-4'25'19'0,"18"4"-15"0,0-20 33 0,15 4-35 15,9-1 0-15,19-2 0 16,13-7 0-16,1-3-5 16,-11-3 0-16,-4-1-10 15,8-2 1-15</inkml:trace>
  <inkml:trace contextRef="#ctx0" brushRef="#br3" timeOffset="-204779.41">22031 12035 44 0,'-7'9'22'0,"-14"-40"-19"0,17 9 31 0,-3-9-32 15,0-13 0-15,-3-16 0 16,-1-12 1-16,0-3-4 16,4-4 1-16,0 4 3 15,14 6 0-15,4 3 0 16,-1 7 0-16,12 8 0 15,6 20 0 1,4 15-1-16,3 13 1 0,0 6-5 16,-7 10 1-16,-6 9-8 15,-8 9 1 1,-11 4-9 0,-10-1 0-16</inkml:trace>
  <inkml:trace contextRef="#ctx0" brushRef="#br3" timeOffset="-204586.43">21826 11853 41 0,'7'16'20'0,"29"-7"-9"0,-19-6 29 15,5 0-39-15,6 0 1 16,14-3-1-16,0 4 0 16,1 2-2-16,-1-6 0 15,-3 0-3-15,0-3 0 16,-8-7-11-16,-2 1 1 15</inkml:trace>
  <inkml:trace contextRef="#ctx0" brushRef="#br3" timeOffset="-204344.75">22380 12044 31 0,'18'32'15'0,"-18"-26"-10"15,0-6 14-15,-4-3-20 16,1-4 1-16,-1-5 1 16,1-1 1-16,-1-2-1 15,1-7 0-15,3-3 1 16,3 0 0-16,4 3 1 16,0 3 1-16,7 0-2 15,4 10 0-15,10 5-2 16,-3 4 0-16,3 4-6 15,4-1 1-15,3 3-7 16,1 0 1-16</inkml:trace>
  <inkml:trace contextRef="#ctx0" brushRef="#br3" timeOffset="-204116.6">22839 11950 26 0,'0'-12'13'0,"-4"-4"1"0,4 10 18 0,0-4-29 0,-3 7 0 0,-1-3 2 0,-3 9 1 15,-3 0-7-15,-4 10 0 16,-1-4 4-16,5 7 0 16,-1-1-4-16,4 7 0 0,0-3-4 15,4 0 1-15,3-3-1 16,7-4 0-16,3-6 0 16,4-9 1-16,0-3-2 15,1 0 0-15,-1-4-3 16,-4 1 1-16</inkml:trace>
  <inkml:trace contextRef="#ctx0" brushRef="#br3" timeOffset="-203663.94">22892 11978 26 0,'0'10'13'0,"10"9"-11"16,-6-16 19-16,-1 0-22 16,1 0 1-16,3 3-1 15,-3-3 1-15,3 4 0 16,0-1 0-16,3 0 0 15,-3 0 0-15,0 1-1 16,0-1 1-16,0 3-1 16,0-9 0-16,4-3 0 0,0-3 0 15,3-3 0-15,3-1 0 16,1 1 0-16,-4 6 1 16,0 3 0-16,-3 6 1 15,-1 3-1 1,1 7 1-16,0 0-2 0,-1-4 1 15,1-5-1-15,3-7 1 16,4-7 0-16,-1-2 0 16,1-7 1-16,3-3 0 15,0-3 0-15,4-3 0 16,0 0 0 0,-4 6 0-16,-4 7-1 0,1 2 1 0,0 7 1 15,-4 10 1-15,0-1 0 16,0 0 1-16,7 4 0 15,7 2 1-15,4-2-1 16,3 5 0 15,4 4-2-31,3 3 1 32,4 3-6-17,0 6 1-15,-3-6-9 0,-8-9 0 0</inkml:trace>
  <inkml:trace contextRef="#ctx0" brushRef="#br3" timeOffset="-203052.1">25083 11376 52 0,'-4'66'26'0,"8"63"-29"0,-4-79 45 0,0 13-42 15,-4 9 0-15,4 6 0 16,-4-9 0-16,1-12-2 16,-1-20 1-16,1-21-4 15,-1-16 1-15,1-13-4 16,-4-12 1-16,0 3-1 15,0-6 1-15,-4-3 1 16,0-4 0-16,1 4 2 16,3 3 1-16,3 6 3 15,8 6 1-15,6 10 1 0,8 12 1 16,0 7 3-16,17 5 0 16,14 7 2-16,8 7 0 31,-4-1 0-16,-4-3 0 1,-10 4-2-16,-11-7 0 0,-17 0-5 0,-15 3 1 0,-10 3-4 0,-11-2 1 16,-3-4-7-16,-7-6 0 15,0-7-8-15,10-2 1 16</inkml:trace>
  <inkml:trace contextRef="#ctx0" brushRef="#br3" timeOffset="-202767.5">25629 11978 42 0,'11'4'21'0,"-8"-8"-23"0,-3 4 32 0,-3 0-29 16,-4 0 1-16,-4-3 0 15,-6 3 0-15,-5 3-3 16,1 4 1-16,0 2 0 15,0 10 0-15,3-3-3 16,4 5 1-16,4 5-2 16,10-8 1-16,7-5-2 15,14-10 1-15,4-12 1 0,-1-7 0 16,-6 3-2 0,0-5 1-16,-1-1-5 15,1-6 1-15</inkml:trace>
  <inkml:trace contextRef="#ctx0" brushRef="#br3" timeOffset="-202146.46">25933 11966 44 0,'35'22'22'0,"-14"-10"-23"0,-21-12 43 0,0 0-42 15,0 0 0-15,-3-3 0 16,-8 0 0-16,-3 3 0 15,-7 0 0-15,0 3 0 16,-1 3 0-16,1 1-2 16,0-1 0-16,3 0-1 15,1 4 0-15,6-1-2 16,8 0 0-16,10-2-1 16,0-4 1-16,7 0 0 15,4-3 1-15,3-3 1 16,0-3 1-16,-3-1-1 15,-1-2 0-15,1 3-2 16,3-1 0-16,-7 7-1 16,0 0 0-16,0 7 0 15,-3 2 1-15,-1 0 2 0,1 7 0 16,3 3 5-16,0 3 1 16,0 0 2-16,4-6 0 31,0-1 0-31,-1-2 1 15,-3-4-1 1,8-6 0-16,6-9-1 0,4-13 0 0,6-12-2 0,5-13 0 16,6-6-1-16,11-22 1 15,0-19 0-15,-11-10 0 16,-10-8-1-16,-11-1 1 16,-10 3 0-16,-11 1 0 15,-10 8-1 1,-8 20 0-16,-3 18 0 0,0 26 0 0,-4 28 0 15,-3 28 0-15,0 25-1 16,0 25 1-16,0 28-1 16,3 22 1-16,-3 4-2 15,10-4 0-15,4-21-4 16,0-26 0-16,0-25-6 16,-4-19 1-16</inkml:trace>
  <inkml:trace contextRef="#ctx0" brushRef="#br3" timeOffset="-201928.58">26035 11737 44 0,'49'56'22'0,"25"-21"-19"0,-52-32 39 0,16-3-42 0,12-6 1 15,13-7-3-15,8-6 0 16,-4-3-7-16,-14-3 1 15,-14-3-6-15,-15-3 1 16</inkml:trace>
  <inkml:trace contextRef="#ctx0" brushRef="#br3" timeOffset="-201580.93">27869 11047 46 0,'-24'66'23'15,"13"37"-22"-15,4-68 41 0,0 21-42 0,-4 23 0 0,-3 18-1 0,0-6 0 0,0-3-2 0,4-16 0 0,-1-19-8 0,4-18 1 16,0-20-4-16,0-15 1 16</inkml:trace>
  <inkml:trace contextRef="#ctx0" brushRef="#br3" timeOffset="-201215.12">27563 11646 25 0,'24'25'12'0,"36"10"2"0,-35-23 18 0,7 4-29 16,-1 3 1-16,15-1 2 16,7-5 0-16,4 3-8 15,3-7 1-15,3-3 4 16,-6 1 0-16,-5-4-1 16,-6-6 1-16,-7-7-2 15,-7-2 0-15,-11-4 0 16,-7 0 0-16,-7 1-1 15,-10-1 1-15,-11 3-2 16,-8 10 1-16,-2 6-1 31,-8 13 0-31,0 6-2 16,4 9 0-16,0 4-2 0,10 2 0 0,8 1-1 16,6 6 1-16,8-13 0 15,13-9 1-15,11-15 2 0,4-14 1 16,0-15-5-16,0-6 0 15,-8-6-3-15,-10-13 1 16</inkml:trace>
  <inkml:trace contextRef="#ctx0" brushRef="#br3" timeOffset="-200678.98">29520 11009 34 0,'-10'-3'17'0,"6"66"-16"0,4-50 29 0,-7 12-27 15,0 6 1-15,-3 3 3 16,-1 7 0-16,-7 9-8 16,11 10 0-16,4 0 6 15,3-7 1-15,0-3-3 16,3-6 1-16,-3-10-3 15,0-5 1-15,-3-4-2 0,-4-13 1 16,-7-5-2-16,-7-4 0 16,-8-10 0-16,-6 1 0 15,0-10 0 1,-1 10 1-16,1 6-1 0,-4 13 1 16,4-4 0-16,3 10 0 15,4 6 0 1,7 3 1-1,10 4-1 1,11-4 1-16,14 0 0 0,8 3 0 0,13-2-1 0,7-7 0 0,4-4-5 16,4-5 1-1,-5 3-11-15,-6-16 0 0</inkml:trace>
  <inkml:trace contextRef="#ctx0" brushRef="#br3" timeOffset="-200412.22">29774 11749 37 0,'25'-6'18'0,"0"0"-9"16,-18 6 20-16,-4 0-28 16,-3 0 0-16,-3 0 0 15,-8 0 0-15,-6 0-1 16,-8 0 1-16,-3 3 0 16,-4 3 0-16,-3 4 0 15,-1 2 0-15,8 1-1 0,7-1 1 16,3-2-1-1,4-4 0-15,7 0-1 0,11-3 0 16,6-3-2-16,4 0 0 16,4-3-4-16,0-3 0 15,-4-3-6-15,0-4 1 16</inkml:trace>
  <inkml:trace contextRef="#ctx0" brushRef="#br3" timeOffset="-200087.82">30106 11734 37 0,'11'3'18'0,"-8"-3"-15"0,-3 0 31 0,0-3-33 16,-3 0 1-16,-8 3 1 16,0 3 0-16,-3 3-4 15,-3 7 1-15,-8 5 2 16,-3-2 0-16,-4 6-1 16,-3 6 1-16,10 4-1 15,7 2 0-15,8 1-2 16,10-4 1-16,10-6-6 15,15-6 1-15,0-13-9 16,14-6 1-16</inkml:trace>
  <inkml:trace contextRef="#ctx0" brushRef="#br3" timeOffset="-199629.56">30434 11288 34 0,'-28'95'17'0,"-7"30"-16"0,24-91 23 0,-3 14-23 16,-4 11 0-16,4-12-1 16,4-3 1-16,3-6-2 15,3-10 1-15,4-12 1 16,7-13 0-16,0 0-1 15,4-13 1-15,-1-5 0 16,1-7 0-16,-1 0 0 16,-2 0 0-16,-1 6 0 15,3 4 1-15,4 2-2 16,0 4 1-16,4 3 0 16,0 3 0-16,-1 3 0 15,4 0 1-15,-6 3-1 16,-1 4 0-16,-4 2 0 15,-3 7 1-15,-7 0-1 0,-3 0 1 16,-4 3-1-16,0 3 0 16,0-3 0-16,0-7 1 15,7 1-2-15,3-3 0 16,4-1 0-16,4 1 1 16,-1-7-4-16,1-6 0 15,0 0-11-15,-4-6 1 16</inkml:trace>
  <inkml:trace contextRef="#ctx0" brushRef="#br3" timeOffset="-198833.13">31873 11724 44 0,'-10'-15'22'0,"-18"-1"-18"0,21 13 31 16,-4 0-34-16,-3 3 0 15,-4 3 1-15,4 3 0 16,4 7-2-16,3 2 0 16,-1 7 0-16,5-3 1 15,3 6-2-15,7 0 1 16,4 0-1-16,3-3 1 15,3-3-3-15,5-6 1 16,-1-7 0-16,-4-6 0 0,1-6 0 16,3-4 1-16,0-2-1 15,0-7 0-15,1-6 1 16,-1 0 0-16,-4 6 0 16,1 6 0-1,-4 13-1 1,0 13 0-16,0-1-1 0,4 10 1 15,-4 4-1-15,4-1 1 0,3 0 1 16,4-3 1-16,-4-10 3 16,11-9 0-16,6-6-1 15,8-19 1-15,0 0 0 16,3-15 0 15,1-14-2-31,-4-11 0 0,-7-13-2 16,-8-7 0-16,-10-12 1 0,-3-10 0 0,-11-8 0 15,-10 8 1-15,-8 7-1 16,-7 22 1-16,-3 18 0 16,0 16 0-16,-7 16 0 0,-11 19 1 15,4 25-2-15,3 25 1 16,4 25-1-16,3 25 1 16,7 19-2-16,8 18 1 15,3-11-1-15,7-14 0 16,3-21-4-16,8-26 1 15,0-24-8-15,-4-16 1 16,-11-19-1-16,-7-13 0 16</inkml:trace>
  <inkml:trace contextRef="#ctx0" brushRef="#br3" timeOffset="-198648.9">31881 11392 50 0,'0'16'25'0,"35"12"-25"0,-18-25 54 0,22 0-52 15,11-3 1-15,10-6 0 16,21 0 1-16,7-4-8 16,-3 4 0-16,-11 6-5 15,-18 0 1-15,-21 3-9 16,-20 3 0 0</inkml:trace>
  <inkml:trace contextRef="#ctx0" brushRef="#br3" timeOffset="-197908.28">23629 12643 42 0,'4'44'21'0,"-26"34"-15"0,12-49 22 0,-8 8-26 16,-3 10 0-16,-4 7 0 15,8 5 1-15,3 10-8 16,3-6 1-16,0-13-6 16,4-15 1-16,-3-13-4 15,-4-19 1-15</inkml:trace>
  <inkml:trace contextRef="#ctx0" brushRef="#br3" timeOffset="-197740.37">23213 13045 41 0,'21'28'20'0,"32"3"-13"0,-35-25 38 0,6 1-42 0,8-4 1 16,7-3-3-16,3 6 1 16,7-3-8-16,-6-6 0 15,-4 3-8-15,3 0 0 16</inkml:trace>
  <inkml:trace contextRef="#ctx0" brushRef="#br3" timeOffset="-197539.49">23827 13355 36 0,'-11'34'18'0,"-3"1"-21"0,14-32 21 0,0-3-32 15,0-9 1-15,0-10-4 16,0-3 0-16</inkml:trace>
  <inkml:trace contextRef="#ctx0" brushRef="#br3" timeOffset="-197436.54">23865 13041 7 0,'25'29'3'0,"17"5"-6"0,-31-24-1 15</inkml:trace>
  <inkml:trace contextRef="#ctx0" brushRef="#br3" timeOffset="-196852.19">24007 13261 18 0,'14'0'9'0,"7"-13"-11"0,-14 7 17 0,3-3-19 0,1-4 1 0,-4 1-2 0,4 2 0 16,-4-2 6-16,0 2 1 0,0 1-4 15,0 3 0 1,0 2 3-16,7 8 0 0,0-1 2 15,-3 0 0 1,-1 3-1-16,1 4 1 0,0-4-1 16,-1 3 0-16,1-3-1 15,-1 4 0-15,-3-1-1 16,0-2 0-16,4-1 0 16,0 3 1-1,3 1 1-15,0 2 0 0,3-2 2 16,5-1 1-16,2-6 0 15,4 0 1-15,4-6-1 16,-4-6 0-16,1-4-1 16,-5 1 1-16,1-4-3 15,0 0 0-15,-1 1-1 0,1-1 0 16,-4 0-1-16,-3-3 1 16,0 4-2 30,-4-1 1-46,-4 4-1 16,-6-7 1-16,-1 6-1 0,-3 7 1 0,-3 0-1 16,-1 9 1-16,-3 0 0 0,0 6 0 0,0 1 0 0,7 9 0 15,0-1 1-15,0 11 1 16,7 5 0-16,4-3 1 31,3 4 0 0,4-7 0-31,6-3 0 16,11-9 0-16,8-10-5 0,-1-6 1 0,-3-6-13 0,-7-13 1 0</inkml:trace>
  <inkml:trace contextRef="#ctx0" brushRef="#br3" timeOffset="-196423.63">27309 12408 38 0,'-11'13'19'0,"7"15"-11"0,1-19 24 16,-4 7-29-16,-4 6 1 15,1 15 1-15,-8 17 0 0,-3 15-7 16,-4 6 0-16,4 10 4 15,3-7 1-15,4-12-6 16,7-16 1-16,4-25-6 16,-1-15 1-16,4-17-8 15,-3-8 1-15</inkml:trace>
  <inkml:trace contextRef="#ctx0" brushRef="#br3" timeOffset="-196232.75">26741 12621 34 0,'3'3'17'0,"1"26"-7"0,6-20 25 0,11 7-29 16,11 2 0-16,14-2 2 15,21 0 0-15,14 0-11 16,-10-4 0-16,6 4 3 0,-3 3 0 16,-7 2-15-16,-7-2 0 15</inkml:trace>
  <inkml:trace contextRef="#ctx0" brushRef="#br3" timeOffset="-196090.82">27750 13098 58 0,'28'34'29'0,"-4"-27"-38"0,-17-4 46 16,-3 0-48-16,-4 0 0 0,-14-3-18 15,-7-6 1-15</inkml:trace>
  <inkml:trace contextRef="#ctx0" brushRef="#br3" timeOffset="-192001.97">25185 5378 21 0,'49'0'10'0,"-10"-16"-4"15,-35 13 11-15,-1-10-16 16,-10-9 1-16,-7-6 2 16,-18-3 1-16,-7-7-6 0,-28-9 1 15,-24-6 2-15,-29-13 0 16,-21 0 0-16,-25 0 0 16,-11 3-2-16,-17 1 0 15,-7 8 0-15,-21 17 0 16,0-7-1-16,-4 12 1 15,-7 1-3-15,4 12 1 32,-142 16-1-32,54 3 0 15,56 3 0-15,17 10 0 16,33 9 1-16,17 6 1 16,39 6 1-16,13 20 1 0,12 15 0 15,17 15 1-15,25 11-2 16,28 30 1-16,28 13-2 15,29 16 1-15,31 9 0 16,28 3 0-16,39 3 2 16,32 4 1-16,43-10 1 15,13-19 0-15,32-9 0 16,8-13 1-16,24-15-2 16,0-23 0-16,3-5-4 15,8-17 0-15,-8-14-1 16,8-23 1-16,-11-19 0 15,-1-16 0-15,-16-21 1 16,13-16 0-16,-17-16 1 16,-28-6 1-16,-22-12-1 15,-21-4 0-15,-21-6-1 16,-32-9 1-16,-31-10-1 0,-36-12 0 16,-31-4-2-16,-36-15 0 15,-35-12-8-15,-39-10 0 16</inkml:trace>
  <inkml:trace contextRef="#ctx0" brushRef="#br3" timeOffset="-190770.25">7881 8949 38 0,'78'-22'19'0,"-18"-37"-15"0,-50 34 19 16,-3-7-22-16,-7-2 1 16,-3-4 0-16,-11 0 0 0,-29 1-3 15,-13-1 0 1,-32 7 2-16,-1 3 1 0,-23-1-2 15,-19 1 0 1,-105 19 0 0,21 9 0-16,20 12 0 15,19 13 0-15,17 10 0 16,8 18 0-16,27 22 0 16,15 7 1-16,10 12 0 15,14 10 0-15,15-1-1 16,20 1 1-16,15-7-1 15,18-6 1-15,17 0-2 16,10 0 1-16,18-4-1 16,22-8 1-16,24-10-1 15,21-10 1-15,14-15 1 16,22-19 0-16,21-9 0 16,24-19 1-16,18-19 0 0,11-13 0 15,10-5-1-15,-3-14 1 16,-1 14-5-16,-10-4 1 15,-24 0-1-15,-33 0 0 16,-20 6 1-16,-25 1 1 78,-25-10 1-78,-32-4 0 0,-28-5 1 0,-28-10 1 0,-39 0-4 0,-39-18 1 0,-24-7-11 0,-29-16 0 0</inkml:trace>
  <inkml:trace contextRef="#ctx0" brushRef="#br3" timeOffset="-188729.22">17149 13725 35 0,'3'9'17'0,"4"20"-8"0,-3-23 18 0,-1 6-22 15,1 4 0-15,-1-3 3 16,1-1 1-16,-4 7-11 16,0 9 1-16,-4 10 7 15,1 0 1-15,-1 12-3 16,1 12 0-16,-1 1-2 15,1 6 0-15,3-19-2 0,-4-9 0 16,1-10-1 0,-1-6 0-16,-3-15-1 0,-4-13 1 15,1-10 0-15,-8-6 0 16,-3-6 0-16,-4 7 0 16,1-4 1-16,-1 0 0 15,0 6-1-15,-3 3 1 16,0 7-1-16,7 9 1 15,3 0-1-15,0 10 1 0,4 9 0 16,7 6 1-16,4 7-1 16,3 2 0-16,0 1 2 15,10-1 1-15,11-2 0 16,8-4 0-16,9-6-1 16,-2-6 1-16,2-3-3 15,1-7 0-15,0-6-7 16,0-6 1-16,0-3-13 15,0-13 1-15</inkml:trace>
  <inkml:trace contextRef="#ctx0" brushRef="#br3" timeOffset="-188414.55">17410 14412 53 0,'-4'0'26'0,"-10"-19"-28"0,14 6 39 16,0-2-37-16,0-7 1 16,-4 0 0-16,1-6 0 15,-1 6-1-15,1 0 1 16,3 0 1-16,0 0 1 15,0 9 0-15,3 4 0 16,11-1-1-16,8 7 1 0,9 0-3 16,1 3 0-16,0 0-5 15,0 3 0 1,-1 0-12-16,5-6 0 0</inkml:trace>
  <inkml:trace contextRef="#ctx0" brushRef="#br3" timeOffset="-188068.26">18115 14057 47 0,'-3'4'23'0,"-11"-1"-16"15,6-3 32-15,-9 0-37 16,-8 6 1-16,-7 10 2 16,-13 9 0-16,-19 12-6 0,-7 20 1 15,-13 15 3-15,3 9 1 16,-8 20-2-16,1 18 1 16,-7 10-2-16,10-13 1 15,8-10-3-15,13-12 0 16,8-22-2-16,6-15 0 15,15-13-5-15,7-16 1 16,14-16-7-16,7-8 1 0,14-17-4 16,17-9 1-16</inkml:trace>
  <inkml:trace contextRef="#ctx0" brushRef="#br3" timeOffset="-187617.99">17639 14681 36 0,'-4'44'18'0,"-6"-3"-14"16,6-28 29-16,-3 12-30 15,0 9 1-15,-3 4 4 16,-1 9 0-16,0 0-8 15,4 0 0-15,0-13 6 0,0-2 0 16,4-4-2-16,3-9 0 16,3-3-3-16,4-7 0 15,0-6-2-15,-3-12 1 16,-4-10-2-16,-7-6 0 16,-4 0-1-16,-3-4 1 15,-7 1 0-15,0 3 1 16,0 6-1-16,7 10 1 15,-1 9 1-15,1 6 0 16,-3 10 0-16,3 9 1 16,3 9-1-16,4-5 1 15,3 5 0-15,4 4 1 0,4-4-2 16,3 1 1-16,7-7-3 16,4-9 0-16,6-7-6 15,5-12 0-15,2-12-8 16,5-13 0-16</inkml:trace>
  <inkml:trace contextRef="#ctx0" brushRef="#br3" timeOffset="-187375.56">17918 14722 44 0,'-15'47'22'0,"-6"25"-16"16,14-43 35-16,-3 8-40 16,-1 10 1-16,1 7 0 0,-5-7 1 15,5 0-5-15,3-10 0 16,3-9-2-16,1-12 0 16,3-13-6-16,0-15 1 15,-4-13-6-15,-3-10 0 16</inkml:trace>
  <inkml:trace contextRef="#ctx0" brushRef="#br3" timeOffset="-187225.82">17639 14810 42 0,'-4'22'21'0,"22"12"-15"0,-7-21 37 0,6 6-39 16,8 0 1-16,7-4 3 16,6-2 0-16,1-10-11 15,11-9 0-15,-1-7 2 16,0-3 0-16,-10-5-15 15,-3-5 0-15</inkml:trace>
  <inkml:trace contextRef="#ctx0" brushRef="#br3" timeOffset="-186789.67">18835 14199 61 0,'7'28'30'0,"14"-13"-27"0,-10-11 46 0,10-1-49 15,11-3 1-15,6-3-4 16,8-4 0-16,7 1-1 16,-3 0 0-16,-12 6-10 15,-6 0 1-15,-14 0-5 16,-18 6 0-16</inkml:trace>
  <inkml:trace contextRef="#ctx0" brushRef="#br3" timeOffset="-186639.22">18789 14543 60 0,'14'41'30'0,"39"-22"-37"0,-32-19 59 15,11-3-52-15,10-10 0 16,11 4-8-16,4 0 0 16,-1 2-5-16,0-5 0 15</inkml:trace>
  <inkml:trace contextRef="#ctx0" brushRef="#br3" timeOffset="-185907.68">19950 13828 63 0,'-4'26'31'0,"8"-20"-23"0,3-3 49 15,7 0-55-15,10 3 1 16,8 4 1-16,7 5 0 15,21 11-6-15,7 2 1 16,4-3 3-16,-4-6 0 16,-14 3-2-16,-11-7 0 15,-7 1-2-15,-17 3 1 16,-18 0-1-16,-11 3 0 0,-6 0-2 16,-8-4 1-16,-3 1-2 15,-8-3 0-15,5 0 1 16,-5-1 0-16,8-2 0 15,3 2 1-15,4-5 0 16,4 6 1-16,6-1 2 16,4 10 0-16,0 0 0 15,3 0 0-15,11 1 0 16,8 2 1-16,9 3 1 16,4 0 1-16,15 4 0 15,10-10 0-15,7-6 1 16,0 3 0-16,-14 3-1 15,-11-3 0-15,-14 9-2 16,-18 7 0-16,-17 3-2 16,-17 6 1-16,-15-3-5 15,-21-4 0-15,7-5-10 16,-4-13 0-16,-3-13-4 0,14-9 0 16</inkml:trace>
  <inkml:trace contextRef="#ctx0" brushRef="#br3" timeOffset="-183683.51">21022 14264 45 0,'-3'19'22'0,"-5"-25"-11"0,5-7 23 0,-4-9-33 16,0-9 1-16,-4 0 0 15,-3-16 0-15,0-7-3 16,0-5 0-16,0-13 2 16,3 3 0-16,4 3-1 15,4 0 0-15,3 16 0 16,3 9 0-16,4 13-1 15,11 6 0-15,10 9-2 16,0 20 0-16,1 5-4 16,-1 10 0-16,-7 3-8 15,-7 10 1-15</inkml:trace>
  <inkml:trace contextRef="#ctx0" brushRef="#br3" timeOffset="-183517.51">20846 14073 44 0,'-7'9'22'0,"28"-12"-16"0,-14 3 36 16,3 0-42-16,5 0 1 15,6 0-4-15,10-9 0 16,5-4-3-16,3-5 0 16,3-7-8-16,-14-7 0 15</inkml:trace>
  <inkml:trace contextRef="#ctx0" brushRef="#br3" timeOffset="-183307.86">21241 13960 42 0,'0'79'21'0,"-7"27"-34"0,7-87 33 0,0-6-27 16,0-7 0-16,0-6-7 16,0-10 1-16,0-12 14 15,-4 4 1-15</inkml:trace>
  <inkml:trace contextRef="#ctx0" brushRef="#br3" timeOffset="-182948.23">21057 13897 37 0,'18'13'18'0,"28"9"-18"0,-29-16 38 16,8 1-37-16,3-1 0 16,11 0-2-16,11-3 0 15,13-6-2-15,8-6 0 16,3-4-6-16,-7-6 1 16,-14-9-4-16,-4-3 1 15,-7-1 2-15,-6 7 0 16,-8 0 7-16,-7 6 1 15,-3 4 7-15,-4 2 1 16,-7 7 4-16,-7 6 0 16,-7 9 0-16,3 13 0 0,-6 10-4 15,-15 18 0-15,-17 9-3 16,-11 17 1-16,-4 21-2 16,-10 6 1-16,0 1-3 15,4-1 0-15,10-9-1 16,3-12 1-16,8-7-2 15,3-15 0-15,11-10-7 16,10-16 0-16,11-15-6 16,7-13 0-16</inkml:trace>
  <inkml:trace contextRef="#ctx0" brushRef="#br3" timeOffset="-182317.49">21830 14456 56 0,'3'9'28'0,"-27"4"-36"0,20-7 51 16,-10 3-43-16,4-2 1 16,-29 8-1-16,0 1 0 15,0 0 0-15,4-1 0 16,3-2 0-16,7-1 1 15,8 1-1-15,6-4 0 16,8-2 0-16,10-4 1 16,10 0-1-16,4 0 0 0,1 0 0 15,-1 0 0-15,-4 7 0 16,-2 2 1-16,-5 1-1 16,-6-1 0-16,-4 7-1 15,-4 0 1-15,-3-3-1 16,-3-1 1-16,-1 1 0 15,4 0 0-15,0-4 0 16,0-2 0-16,3 2 0 16,4 1 0-16,4-4 1 15,3 0 1-15,7-5 1 16,7-4 1-16,4-7-1 16,-4-5 1-16,7-1-1 15,7-6 1-15,4-2-2 16,0-8 0-16,-7 4-2 15,0 3 0-15,-1-3-1 0,-2-3 0 16,-8 0-2-16,-7-4 1 16,-7 10-1-16,-7 7 0 15,-4 8 0-15,-3 11 0 16,-7 8 1-16,-3 4 0 16,-1 18 1-16,7-2 1 15,1 2 1-15,10 1 0 16,10-1 0-16,4-6 1 15,11-6-3-15,14-12 1 16,3-10-7-16,-3-10 1 31,0-12-11-31,-14-9 1 0</inkml:trace>
  <inkml:trace contextRef="#ctx0" brushRef="#br3" timeOffset="-181432.53">22454 14543 52 0,'-3'22'26'0,"-11"-9"-30"0,7-10 41 16,-7 3-36-16,-1 1 1 16,1 8 0-16,0 4 0 0,-3 9-3 15,-1 4 1-15,11 8 1 16,7 4 0-16,7 3 0 15,3-6 0-15,15-9-2 16,10-7 0-16,11-10-7 16,0-8 1-16,0-23-8 15,-4-3 0-15</inkml:trace>
  <inkml:trace contextRef="#ctx0" brushRef="#br3" timeOffset="-180321.52">24575 14719 42 0,'-22'0'21'0,"1"-6"-20"0,7 9 32 0,-7 3-31 15,-7 4 0-15,-8 5 0 16,8 1 1-16,0 6-4 16,0 3 0-16,3 3 2 15,7-3 1-15,4 0-2 16,11-3 1-16,6-6-1 16,11-3 0-16,15-4-2 15,6-3 1-15,-3-12-1 16,-1-10 1-16,-2-3 0 15,-8-6 0-15,0 3-1 16,-3 0 1-16,-4 4-2 16,0-1 1-16,0 6-1 15,-3 4 0-15,-1 6-1 0,1 6 1 16,-1 9 1-16,1 7 0 16,-1 6 1-16,1 10 0 15,0 2 1-15,3 1 1 16,-4 0 0-16,1-4 1 15,-1-6 1-15,1-6 1 16,3-9 0-16,4-7 0 16,6-12 1-16,8-10 0 15,7-6-2-15,3-18 1 16,1-7-2-16,-1-16 1 16,-3-9-2-16,0-13 0 0,-8-12-1 15,-6-10 1-15,-4 10-2 16,-7-3 1-16,-7 6-1 15,-3 12 1-15,-4 10-1 16,-4 19 0-16,-3 18-2 16,4 16 1-16,-4 29-1 15,-4 15 1-15,-3 19 0 16,-4 31 0-16,-3 19 3 16,0 6 0-16,3 1 1 15,8-1 0-15,6 4 0 16,4-23 0-16,7-9-1 15,4-12 1-15,0-13-2 16,3-19 1-16,-4-15-1 16,8-23 1-16,10-12-1 15,11-19 0-15,0-9 0 0,3-12 0 16,0-7-1-16,1-26 1 16,-8 5-1-16,-3-5 1 15,-8 8-1-15,-2-4 1 16,-8 15-1-16,-7 14 0 15,-4 15-1-15,-6 15 1 16,-8 10-1-16,-6 26 1 16,-8 14-2-16,0 14 1 15,-7 15 0-15,-3 22 0 16,3 9 1-16,8 10 1 0,10 3-1 16,3-3 1-16,18 9 0 15,7-9 1-15,7-7-2 16,4-12 1-16,7-9-7 15,0-23 1-15,-1-18-6 16,1-16 1 0</inkml:trace>
  <inkml:trace contextRef="#ctx0" brushRef="#br3" timeOffset="-179945.92">26906 14051 41 0,'-28'13'20'0,"-39"2"-22"0,57-2 36 15,-8 12-30-15,-3 13 0 16,-4 18 3-16,0 19 0 0,-3 10-9 16,3 12 0-16,8 13 6 15,6-10 0-15,4-15-3 16,7-16 0-16,7-16-5 15,4-15 0-15,3-26-5 16,-4-12 0-16,-2-18-6 16,-8-20 0-16</inkml:trace>
  <inkml:trace contextRef="#ctx0" brushRef="#br3" timeOffset="-179761.72">26278 14402 46 0,'15'54'23'0,"34"-10"-20"16,-35-35 41-16,14 4-42 16,18-1 0-16,18 1 0 15,-11-1 1-15,17 1-5 16,1 2 0-16,-4-2-3 0,-7-4 1 16,-7 4-12-16,-11-4 1 15</inkml:trace>
  <inkml:trace contextRef="#ctx0" brushRef="#br3" timeOffset="-179585.81">27231 14857 64 0,'21'22'32'0,"-3"6"-43"0,-11-25 56 0,-4 0-48 16,1 1 1-16,-4 2-22 15,-11-6 1-15,-13-10 20 16,-5 4 0-16</inkml:trace>
  <inkml:trace contextRef="#ctx0" brushRef="#br3" timeOffset="-175592.45">7133 11426 43 0,'-10'-15'21'0,"-12"-45"-17"0,19 48 22 15,-1-1-25-15,-6 1 0 16,-1 5-1-16,-10 4 1 15,-7 3-2-15,-4 3 1 16,-14 4 1-16,-17 5 0 16,-8 1-1-16,-6 2 1 15,-1 7-2-15,7 7 0 0,1 14-3 16,3 4 1 0,3 10-2-16,4 2 0 0,14 20-1 15,15 2 0-15,10 10 2 16,21 3 1-16,3 0 3 15,18-15 0-15,4-13 3 16,14-10 1-16,21-15 1 16,21-16 1-16,7-9 0 15,7-26 0-15,11-15-3 16,-7-19 1-16,0-15-4 16,-25-7 1-16,-14 3-2 15,-14-6 1-15,-22-3-1 16,-17-3 0-16,-10 3-3 15,-15-4 0-15,-10 4-8 16,-11-3 0-16</inkml:trace>
  <inkml:trace contextRef="#ctx0" brushRef="#br3" timeOffset="-174631.54">6248 17638 32 0,'21'-31'16'0,"-3"-19"-7"0,-18 31 20 0,3-6-27 16,-3 0 0-16,-3-3 1 15,-8-4 1-15,-14 1-5 16,-10 0 0-16,-4 6 2 15,-21 6 0-15,0 9-1 16,-10 10 1-16,-15 10 0 16,-7 9 0-16,-7 3 0 0,1 9 0 15,13 10-1-15,7 12 1 16,1 10-2-16,13 18 0 16,15 1-3-1,10 12 1-15,18 19 0 16,21-10 0-16,21 1 2 0,11-13 1 15,35-16 3-15,25-12 0 16,17-23 2-16,32-11 0 16,25-29 0-16,-18-22 0 15,-7-19-2 1,-21-9 0-16,-21-16-4 0,-25-3 1 0,-25-19-8 16,-24-9 0-1,-25-10-7-15,-28 4 0 0</inkml:trace>
  <inkml:trace contextRef="#ctx0" brushRef="#br3" timeOffset="-173446.1">17152 15926 30 0,'-3'16'15'0,"-1"0"-2"0,4-16 15 0,0 3-25 16,0 3 0-16,-4 4 3 15,4 5 0 1,-3 35-7 0,-1 13 0-16,1-6 5 15,-1 5 0-15,1-8-1 16,-1-11 0-16,1-8-2 16,-1-13 0-16,-3-3-1 0,0-10 0 15,0-9-1-15,-3-9 1 16,-1-10-1-16,-7 3 1 15,-3-6-1-15,-4-6 1 16,-3-3-3-16,0 2 1 16,7 4-2-16,-4 10 1 15,7 8-2-15,1 14 1 16,-1 8 0-16,1 1 0 16,2 9 2-16,5 10 0 31,6-1 1-31,8 4 0 0,3 3 1 0,7-4 1 0,11-2-1 15,10-10 1 1,7 0-5-16,4-6 1 0,4-13-7 16,3-15 0-16</inkml:trace>
  <inkml:trace contextRef="#ctx0" brushRef="#br3" timeOffset="-173188.18">17558 16265 48 0,'-14'6'24'0,"-18"7"-24"16,21-10 43-16,-6 0-41 0,-1 3 0 15,-3 7 1-15,-7 6 1 16,-1 3-6-16,1 3 1 15,4 6 0-15,2-6 1 16,5-3-8-16,3-3 1 16,3-10-9-16,4-9 1 15</inkml:trace>
  <inkml:trace contextRef="#ctx0" brushRef="#br3" timeOffset="-173005.72">17307 16259 37 0,'21'41'18'0,"-3"-10"-13"0,-11-19 24 0,0 4-29 15,0 3 1-15,4 0-1 16,3 0 1-16,7-4-5 16,4-2 0-16,-8-4-7 15,5-6 0-15</inkml:trace>
  <inkml:trace contextRef="#ctx0" brushRef="#br3" timeOffset="-172675.55">18041 16067 49 0,'7'13'24'0,"-25"15"-25"0,11-22 43 16,-7 13-41-16,-7 10 1 15,-14 5 1-15,-25 13 1 16,-11 13-5-16,-17 18 1 16,0 10 2-16,-18 9 1 15,-7-3-2-15,0 6 1 16,11 4-2-16,14-4 1 15,14-6-3-15,10-15 1 0,15-20-4 16,7-12 0-16,17-12-3 16,14-4 1-16,8-15-9 31,20-16 0-31</inkml:trace>
  <inkml:trace contextRef="#ctx0" brushRef="#br3" timeOffset="-172209.05">17590 16735 47 0,'3'47'23'0,"-6"-3"-31"15,3-37 38-15,-8 5-29 0,-2 7 1 16,-4 9 4-16,0 4 0 15,-4 2-7-15,4 22 1 16,0-2 4-16,0 8 0 16,-4-5-2-16,7-10 1 15,4-9-2-15,0-7 0 16,4-12-1-16,-1-13 0 16,4-6-1-16,0-12 1 15,0-4-1-15,-7-6 1 16,0 3-1-16,0-3 0 15,-3 0-1-15,-8 3 0 0,-3 7 0 16,-7 6 1-16,-1 12-1 31,1 3 1-31,0 10 0 0,0 9 1 0,6 7 0 16,5-1 1-16,6 7 0 16,11 0 0-16,11-4 0 15,6-2 0-15,12-10-1 16,6-6 1-16,4-13-4 15,7-9 0 1,7-16-11-16,10-9 0 0</inkml:trace>
  <inkml:trace contextRef="#ctx0" brushRef="#br3" timeOffset="-171972.2">17935 16673 43 0,'-7'31'21'0,"-7"44"-14"0,11-53 30 16,-8 3-35-16,-3 10 1 15,-4 12 1-15,4 16 0 16,0 6-6-16,0 3 1 16,3-3 3-16,1-19 0 15,3-13-6-15,3-5 1 16,8-20-7-16,-1-21 0 15,1-7-5-15,-4-21 0 16</inkml:trace>
  <inkml:trace contextRef="#ctx0" brushRef="#br3" timeOffset="-171822.23">17628 17146 44 0,'14'44'22'0,"29"-25"-17"0,-26-19 38 0,15-3-42 16,7-4 1-16,7-11-2 15,7-4 1-15,14-7-12 16,-4-2 1-16,-6-10-4 16,-4 7 0-16</inkml:trace>
  <inkml:trace contextRef="#ctx0" brushRef="#br3" timeOffset="-171313.97">18881 16713 61 0,'28'10'30'0,"21"-13"-35"0,-35 0 57 0,4-1-50 16,10 1 1-16,15 3 0 15,2 0 0-15,5-3-7 16,-1 0 0-16,-10 3-5 15,-7 0 1-15,-11-6-11 0,-10-1 1 16</inkml:trace>
  <inkml:trace contextRef="#ctx0" brushRef="#br3" timeOffset="-171160.05">18747 16914 49 0,'0'31'24'0,"45"-2"-24"0,-23-26 36 16,13 0-37-16,11-3 1 0,21 0-7 16,3 0 0-16,4-6-2 15,4-10 0-15,-7-9-5 16,-15-3 1-16</inkml:trace>
  <inkml:trace contextRef="#ctx0" brushRef="#br3" timeOffset="-170744.26">19886 16318 55 0,'25'0'27'0,"17"-6"-37"0,-24 6 57 0,6-3-45 16,8-3 0-16,0-7 4 0,7 1 1 15,3-1-8-15,0 4 1 16,-6 5 4-16,-8 4 0 16,-3 7-2-16,-8 5 1 15,-6-5-4-15,-4 5 1 16,-11 4-2-16,-6 6 1 15,-8 3-1-15,-7 9 0 16,-3 10 0-16,-7 6 1 16,-7 13 0-16,-4 6 1 0,0-12-1 15,4-1 0-15,6-12-1 16,8-6 0-16,3-7-2 16,15-9 1-1,13-3-5 1,15-7 0-16,10-2-8 0,0-14 0 15</inkml:trace>
  <inkml:trace contextRef="#ctx0" brushRef="#br3" timeOffset="-170498.4">19957 17416 64 0,'3'16'32'0,"8"-23"-44"0,-11 7 59 16,0 0-48-16,0 0 0 16,0 0-20-16,0 0 1 15,-7-9 14-15,3-4 1 16</inkml:trace>
  <inkml:trace contextRef="#ctx0" brushRef="#br3" timeOffset="-169032.78">21537 17221 47 0,'-3'10'23'0,"3"-4"-11"0,0-3 24 0,3 7-34 16,-3 5 1-16,0 7 1 16,0 3 1-16,0-3-6 15,4-6 1-15,-4 0 4 16,3-4 0-16,4-2-3 15,4-1 0-15,6-9-2 16,5-6 1-16,2-7-3 16,1-2 1-16,0 2-2 15,-4 4 1-15,-4 5-1 16,1 8 1-16,-4 5 0 16,0 7 1-16,-3-7 0 15,-4 7 0-15,4 3 1 16,3-7 1-16,0 1 1 15,0-7 0-15,4-9 0 16,-1 0 1-16,1-13-1 16,-1-6 1-16,-2-9-2 15,-1-7 1-15,-7-12-10 16,3 0 0-16,-3-10-6 0,7 7 0 16</inkml:trace>
  <inkml:trace contextRef="#ctx0" brushRef="#br3" timeOffset="-168595.64">22281 16422 54 0,'8'63'27'0,"-12"18"-33"0,0-59 47 0,-6 16-41 15,-4 15 1-15,-7 7 1 16,-1 18 0-16,-2 13-2 16,-4 6 1-16,3-9 1 15,4-16 0-15,3-19-2 16,4-12 0-16,3-16-1 16,8-19 1-16,6-18-2 15,4-1 0-15,0-5 0 16,4-4 1-16,0 0 1 15,-1 0 0-15,1 6 0 16,3 7 0-16,0 9 0 16,4 6 1-16,-1 6-1 15,1 4 0-15,-4 6 0 16,0 3 1-16,-3 3-1 0,-1 7 0 16,-3-7 0-16,0-3 1 15,-3 0-3-15,-1-6 0 16,5-6-7-16,-1-10 1 15,3-13-7-15,-6-5 0 16</inkml:trace>
  <inkml:trace contextRef="#ctx0" brushRef="#br3" timeOffset="-168219.58">22433 17272 58 0,'14'37'29'0,"7"-21"-33"0,-10-13 53 0,3 3-47 15,4 1 1-15,3-4 0 16,7 0 1-16,4-6-6 16,-4-7 1-16,0-2 1 15,-6-4 1-15,-5 0-2 16,-10-6 0-16,-7 1-2 15,-7 2 0-15,-3 0-1 16,-5 6 1-16,-2 10-1 16,-1 6 1-16,1 7 0 15,2 5 0-15,1 7 1 0,4 7 1 16,3 5 1 0,3-9 0-16,4 0 0 0,4 0 1 15,3 0-3-15,7-6 1 16,0-6-7-16,7-13 0 15,4 0-6-15,3-16 0 16</inkml:trace>
  <inkml:trace contextRef="#ctx0" brushRef="#br3" timeOffset="-167874.84">22832 17319 30 0,'0'44'15'0,"0"-4"-4"0,3-37 20 16,1-3-29-16,-1 4 0 0,1-1 1 15,3-3 0-15,0 3-5 16,0-3 1-16,0-3 2 16,-3-7 1-16,-1-2-2 15,1-4 0-15,3-3-1 16,7-3 1-16,4-3-1 16,10 0 1-16,0-6 1 15,4 3 1-15,-1-4 0 16,5 4 0-16,-1 6 1 15,-3 3 1-15,0 10 0 16,-1 9 1-16,5 12-2 16,-1 10 1-16,0 10-2 15,-7 2 1-15,4-2-2 16,0-4 0-16,10-3-6 16,-3-13 1-16,0-8-11 15,0-17 1-15,-8-12-3 0,5-13 1 16</inkml:trace>
  <inkml:trace contextRef="#ctx0" brushRef="#br3" timeOffset="-166931.52">26684 7795 24 0,'57'44'12'0,"3"-63"-13"0,-32 4 12 16,11-4-11-16,13-9 0 0,16-13 2 15,-1 3 0-15,7 7 0 16,10-1 1-16,-6-2 2 16,-8-1 1-16,-6-8 0 15,-4-17 0-15,-14-15 0 16,-11-7 1-16,-7-9-4 16,-14 0 1-16,-14 0-1 15,-17 13 0-15,-26-4-1 16,-13 4 0-16,-32 18-1 15,-25 7 1-15,-11 16-1 16,-13 15 1-16,-22 9-1 16,0 22 0-16,-10 17-1 15,-4 21 0-15,4 9-1 16,21 16 1 0,7 25 0-16,17 4 0 0,18 2-1 15,18 4 1-15,17-1 1 16,19 4 0-16,13 12-1 0,14-31 1 15,53 38 0-15,29 0 0 16,17 2 0-16,25-12 0 16,21-15 0-16,17-23 0 15,29-18-1-15,0-28 0 16,10-20 0-16,-42-2 0 16,53-70-1-16,4-24 1 15,-1-16 0-15,-21-19 0 16,-38-16 0-16,-15-9 0 15,-24-3 0-15,-35 2 0 0,-22-2-2 16,-25 9 1-16,-45 4-4 16,-49 18 0-16,-36 6-10 15,-57 1 0-15</inkml:trace>
  <inkml:trace contextRef="#ctx0" brushRef="#br3" timeOffset="-164735.58">25097 16648 48 0,'0'0'24'0,"0"9"-19"16,0-6 25-16,-7 10-29 0,-8 15 0 15,-13 6 0-15,-11 7 1 16,-6 6-3-16,-8 10 1 16,3 8-2-16,1 4 0 15,7-3-5-15,6-6 0 16,8-16-7-16,14-19 0 15</inkml:trace>
  <inkml:trace contextRef="#ctx0" brushRef="#br3" timeOffset="-164496.8">24733 16867 55 0,'14'47'27'0,"15"28"-36"16,-19-50 51-16,8 10-41 16,7 3 0-16,10-1-1 15,4-2 1-15,-4-4-5 16,0-9 0-16,-7-6-10 16,-6-10 0-16,-5-6-1 15,1-9 1-15</inkml:trace>
  <inkml:trace contextRef="#ctx0" brushRef="#br3" timeOffset="-164215.24">25467 16845 46 0,'4'16'23'0,"3"-10"-22"0,-7-6 47 15,7 0-46-15,3 0 1 0,8 0 1 16,7 0 0-16,-4-6-5 16,7 3 0-16,4 0 1 15,3 3 1-15,-7 0-7 16,-7 0 0-16,-10 3-10 15,-11-3 0-15</inkml:trace>
  <inkml:trace contextRef="#ctx0" brushRef="#br3" timeOffset="-164073.28">25404 17058 41 0,'3'35'20'0,"39"-26"-17"0,-20-9 26 0,2-3-30 15,4 0 1-15,1-3-10 16,6-4 1-16,4 1 2 0,3-10 1 16</inkml:trace>
  <inkml:trace contextRef="#ctx0" brushRef="#br3" timeOffset="-163567.34">26628 16252 54 0,'7'16'27'0,"-7"-28"-33"0,-4 8 50 0,-6 1-43 16,-8 6 1-16,-10 4 0 16,-8 2 1-16,1 1-4 15,-7 8 0-15,-8 7 2 16,5 1 1-16,2 2-2 15,4 3 0-15,8-6-1 16,6 0 1-16,7-3-1 16,11 0 0-16,7 3 0 15,7 0 0-15,15 7 0 16,13 8 0-16,0 8 0 16,0-1 1-1,-6 0 0-15,-8-10 0 0,-11 20 0 16,-10 2 0-16,-10 1-1 15,-11-7 0-15,-11-12 0 16,4-13 0-16,-4-15-1 16,-3-16 0-16,-1-16 1 15,8-9 1-15,10-10 1 16,11 0 1-16,11-15 1 0,7-7 0 16,17-9 0-16,21 4 1 15,15-4 0-15,13 6 1 16,4 6-2-16,-17 4 0 15,-11 15-4-15,-7 7 1 16,-11 19-10 0,-14 12 1-16,-3 3-10 0,-8 9 1 15</inkml:trace>
  <inkml:trace contextRef="#ctx0" brushRef="#br3" timeOffset="-163323.98">26755 17018 72 0,'3'0'36'0,"8"-7"-54"0,-11 7 66 0,7-3-57 16,-7 3 1-16,-4-3-26 16,-13-3 1-16</inkml:trace>
  <inkml:trace contextRef="#ctx0" brushRef="#br1" timeOffset="-137082.22">19586 14465 20 0,'-3'6'10'0,"3"-6"-2"16,0 0 11-16,0 0-16 15,0 0 1-15,0 0 2 16,3 0 1-16,4 0-8 16,0 0 1-16,0 0 5 15,0 3 1-15,1-3-2 16,2 0 1-16,1 0-2 16,3 0 0-16,3-3-2 15,5 0 1-15,-1 0-1 16,0 0 0-16,0-3-1 15,0 3 1-15,0-4-1 0,-3 4 1 16,0 0-1-16,-1 0 1 16,-3 0-1-16,1-4 0 15,-5 4 0-15,1 0 0 16,-1 3 0-16,-3 3 1 16,0-3-1-16,-3 0 0 15,3 3 0-15,-7-3 0 16,-7 0-1-16,-4 4 1 15,-3-1-1-15,-3 3 1 16,-1-3-1-16,-3 3 1 0,-7-2 0 16,-1-1 0-16,1 0-1 15,0 0 1-15,3-3 0 16,1 0 0-16,6 0 0 16,4-3 1-16,0 0-1 15,7 3 0-15,-4 0 0 16,4 0 1-16,3 0 0 15,1 0 0-15,3 0-1 16,0 0 0-16,7 0 0 16,0 0 1-16,4-3 0 15,-1-1 0-15,8 1 0 16,7 0 0-16,-1 3 0 16,4 0 1-16,1 0-1 15,-1 0 0-15,0 0 0 16,-3-3 0-16,-4 0-1 15,-3 3 0-15,-1 0-1 16,-3-3 1-16,-3 3 0 16,3-3 0-16,-7 3-1 0,-7 0 0 15,0 3 1-15,-3-3 0 16,-4 0-1-16,-8-3 1 16,1-1-1-16,0 4 1 15,0 0 0-15,0 0 0 16,0 0 0-16,0 4 0 15,3-1-3-15,4 0 0 16,4 0-12-16,-1-6 1 16</inkml:trace>
  <inkml:trace contextRef="#ctx0" brushRef="#br1" timeOffset="-136213.54">20119 14246 30 0,'7'-7'15'0,"0"-15"-3"0,-7 16 12 0,4-3-23 15,-4-4 1-15,0 1 0 16,-4-1 1-16,-7 4-4 15,-6-1 1-15,-8-2 2 16,-3 2 0-16,-7 4-1 16,-4 0 0-16,-7 3 0 15,0-1 0-15,0 8-1 16,-3-1 1-16,7 3-1 16,3 3 1-16,0 4-1 15,-3-1 1-15,3 4-1 16,3 6 0-16,5 3 0 15,3 13 1-15,6-1 0 16,8 14 0-16,4 2 0 16,10-3 0-16,7 0 0 0,7 0 1 15,3-6-2-15,5-3 1 16,6-13-1-16,7-6 0 16,0-3 0-16,8-6 0 15,-1-4 0-15,0-3 0 16,4-3 0-16,0-3 1 15,4-9 0-15,-1-3 0 16,0-7 0-16,-10 0 0 16,-4-3-1-16,1-3 1 15,-8-10-1-15,-3 4 1 0,-4-7-1 16,-7-2 0-16,-7-7 0 16,-4 6 0-16,-6-6-1 15,-4-3 1-15,0 6-3 16,-4 6 1-16,-6 13-9 15,-5 0 0-15,-2 0-3 16,-1 0 0-16</inkml:trace>
  <inkml:trace contextRef="#ctx0" brushRef="#br1" timeOffset="-132684.48">9123 8714 33 0,'-4'16'16'0,"-6"43"-11"0,3-40 17 0,-7 12-21 15,-11 13 1-15,-10 10-1 16,-4 5 1-16,-4 4-4 15,-6 15 1-15,7-2-2 16,6 2 1-16,5-12-4 16,2-10 1-16,8-2-5 15,0-20 0-15</inkml:trace>
  <inkml:trace contextRef="#ctx0" brushRef="#br1" timeOffset="-132248.31">8573 9263 19 0,'7'19'9'0,"7"15"2"0,-11-25 12 16,1 4-18-16,-4 6 0 15,0 0 1-15,-4 6 0 16,1 6-9-16,-1 10 1 15,1 0 5-15,-4-1 0 0,0 1-3 16,-1 0 1-16,1-7-2 16,0-2 1-16,0-7 0 15,4-3 0-15,-1-7 0 16,4-5 0-16,7-10 0 16,4 0 0-16,7-6 0 15,10-7 1-15,7-3 0 16,11 1 1-16,3-1 1 15,1-3 0-15,-4 4 0 16,-8-1 1-16,-13 6-2 16,-4 4 1-16,-7 3-2 15,-21-3 1-15,-10 3-2 16,-8-4 0-16,-7 4-2 16,-3-3 0-16,-4-7-1 15,0-5 0-15,8-11-11 16,2-8 1-16</inkml:trace>
  <inkml:trace contextRef="#ctx0" brushRef="#br1" timeOffset="-131425.04">9483 8200 23 0,'-7'22'11'0,"7"9"-1"0,7-18 7 0,-7-1-14 15,0 10 1-15,0 9 1 16,0 7 1-16,-7 3-8 16,7 0 1-16,0-1 4 15,0-2 1-15,0-4-2 16,7-2 1-16,-7-7-1 15,0 0 0-15,0-9-1 0,0-7 1 16,-11-6-1-16,1-6 0 16,-5-3-1-16,-2-7 0 15,-15 4 0-15,7-7 0 16,-10 7-1-16,10 3 1 16,-10-1 0-16,10 10 1 15,1 4 0-15,6 5 0 16,4 10 0-16,7 3 0 15,3 3 0-15,11 7 1 16,4-1-1-16,10-5 0 16,7-1-1-16,1-6 1 0,6-6 0 15,4-10 0-15,3-3 0 16,4-6 1-16,-4-10-1 16,-3-12 0-16,-11-6-1 15,0-1 1-15,-3-2-1 16,0-1 0-16,-4 1-1 15,-10 3 1-15,-1 2-1 16,-3 11 1-16,-3 2-1 16,-4 3 1-16,0 7-1 15,-4 6 1-15,-6 0-1 16,-1 6 1-16,-3 4 0 16,0 2 1-16,0 4-1 15,3 0 1-15,4 9-1 16,4 0 1-16,6 3-1 15,4-3 1-15,4 0-2 0,-1-6 1 16,8-10-3-16,3-5 0 16,4-8-5-16,3-5 0 15,0-4-7-15,-7-5 1 16</inkml:trace>
  <inkml:trace contextRef="#ctx0" brushRef="#br1" timeOffset="-131184.45">9952 8454 21 0,'10'-22'10'0,"8"9"4"0,-7 13 10 16,-11 0-21-16,3 3 1 16,-3 1-1-16,-3 2 1 0,-8 0-5 15,-3 3 0-15,-4 1 4 16,1-1 0-16,-8 7-1 16,4 3 1-16,0 9 0 15,7 0 1-15,3 0 0 16,11 4 0-16,7-1-1 15,7-3 1-15,7-6-2 16,11-12 0-16,3-10-4 16,1-7 1-16,-5-5-14 15,-13-13 1-15</inkml:trace>
  <inkml:trace contextRef="#ctx0" brushRef="#br1" timeOffset="-125553.75">7433 11329 28 0,'4'-25'14'0,"-8"-3"-4"0,4 15 14 0,-3-5-23 15,-5-4 0-15,-2 3 1 16,-11 0 0-16,-4 3-3 16,-7 1 1-16,-7 5 1 15,-10 1 1-15,-4 6-1 16,-7 6 0-16,0 9 0 15,-7 10 0-15,-10 0-2 16,-5 13 1-16,-2 12-1 16,-1 3 0-16,15-6-1 15,6 9 1-15,1-6 0 16,3 3 0-16,0 7 1 16,7 2 0-16,10-8 1 15,5 5 0-15,9 0 0 16,8 4 0-16,4 6-1 15,6-6 1-15,7-1 0 16,15 4 0-16,14 0 0 0,13-7 0 16,19-6 2-16,13-9 0 15,29-13 0-15,11-15 1 16,10-13-1-16,0-19 1 16,-1-9-1-16,-6-23 0 15,-17-8-3-15,-15-13 0 16,-11-4-1-16,-17-5 0 15,-14 3 0-15,-14-4 0 16,-4 7-3-16,-21-7 1 16,-18 1-4-16,-10 9 0 0,-14-1-7 15,-18 4 1-15</inkml:trace>
  <inkml:trace contextRef="#ctx0" brushRef="#br1" timeOffset="-122638.88">6371 17535 36 0,'7'-28'18'0,"0"-35"-11"16,-3 51 19-16,-4-1-24 15,0-3 0-15,-4 1 1 16,4-4 0-16,-17 0-3 0,-12 3 0 16,-9 4 2-16,-12 2 0 15,-6 7-1-15,-8 3 0 16,1 3 0-16,3 7 0 15,-7 2-3-15,-7 7 0 16,7 0-1-16,0 3 1 16,3 3-2-16,-3 0 0 15,14 3 0-15,-3 4 1 16,13 2 1-16,1 13 0 16,14-3 1-16,0 9 0 15,6 7 1 16,5-4 1-31,3 7-1 0,3 0 1 0,8 0 0 0,3 9 0 16,10 0 0-16,18 6 1 0,18-6 0 16,18-15 1-16,13-7-1 15,1-16 0-15,3-12 1 16,0-6 1-16,7-13-1 16,4-15 1-16,-4-13-1 15,-10-16 1-15,-7-6-1 16,-1-7 0-16,-10-8-2 15,0-1 1-15,-3 0-2 16,-15-6 1-16,-10 10-2 16,-11-7 1-16,-11-3 0 15,-10 6 0-15,-10 4-2 16,-4 2 0-16,-15 10-4 16,1 3 1-16,-21 16-10 15,-4 6 0-15</inkml:trace>
  <inkml:trace contextRef="#ctx0" brushRef="#br1" timeOffset="-121258.27">28670 15622 42 0,'25'-3'21'0,"-11"-22"-10"0,-10 16 21 16,-8-1-30-16,1 1 0 16,-8 2 2-16,-7 7 0 15,-10 13-5-15,-11 9 0 16,-7 6 3-16,1 10 1 0,-12 12-2 15,-13 13 0-15,-1 21-1 16,0 20 0-16,1 12 0 16,3 22 0-16,14 9 0 15,14-6 0-15,25-12 1 16,18-7 0-16,13-28-5 16,22-25 1-16,17-31-12 15,4-35 0-15</inkml:trace>
  <inkml:trace contextRef="#ctx0" brushRef="#br1" timeOffset="-120552.78">29520 15299 43 0,'4'16'21'0,"-18"-19"-14"16,10 0 27-16,-3 3-33 16,-7 0 1-16,-14-7 0 15,-7 7 0-15,-4 3-3 16,0-3 0-16,4 4 2 16,0-4 0-16,3 0-2 15,4 0 1-15,-1 0-1 16,5 0 0-16,2 3 0 15,8 0 0-15,4 6-1 16,6 7 0-16,1 9 0 0,-1 10 0 16,-3 2 0-16,-7 10 1 15,0 10-1-15,-4-4 1 16,1 0 1-16,3 1 0 16,-1-1 0-16,5 3 1 15,3-6 0-15,7 1 1 16,10-11 0-16,12-5 1 15,2-7-1-15,4-9 0 16,4-6-1-16,0-7 1 0,0-12-8 16,-1-10 1-16,-2-12-9 15,-8-10 1-15</inkml:trace>
  <inkml:trace contextRef="#ctx0" brushRef="#br1" timeOffset="-120355.77">29037 15716 45 0,'28'22'22'0,"85"-9"-24"15,-81-16 35-15,3 3-38 16,1-4 0-16,-5 4-19 15,-6-9 1-15</inkml:trace>
  <inkml:trace contextRef="#ctx0" brushRef="#br1" timeOffset="-120118.89">29535 15779 36 0,'-36'31'18'0,"-6"-9"-16"0,24-19 23 16,1 4-25-16,-8-1 1 0,4 0-2 16,3 0 0-16,1 1-4 15,2-1 1-15,5-6-6 16,6-9 0-16</inkml:trace>
  <inkml:trace contextRef="#ctx0" brushRef="#br1" timeOffset="-119908.63">29393 15635 25 0,'22'40'12'0,"-1"11"3"16,-18-42 16-16,1 4-29 15,-1 5 1-15,4 8 1 16,4-5 0-16,-4 5-6 0,0-5 0 16,0-2 2-16,0-3 1 15,7 0-7-15,4-10 1 16,0-3-7-16,3-12 0 16</inkml:trace>
  <inkml:trace contextRef="#ctx0" brushRef="#br1" timeOffset="-119547.71">29707 15857 39 0,'0'66'19'0,"-14"6"-17"0,11-56 32 0,-4 3-31 16,0 0 0-16,-4-1-1 15,4-2 1-15,0-3-5 16,3-10 1-16,1-13 2 15,3-15 0-15,3-6-2 16,5-7 1-16,-1-2-1 16,0-4 0-16,0 3-1 15,3-3 0-15,4 0-1 16,4 10 1-16,7 9 0 16,3 15 1-16,7 10 0 15,4 6 1-15,-4 1 2 16,-6 8 0-16,-8 1 1 15,-4 6 0-15,-10-3-2 0,-7 0 1 16,-10 3-4-16,-4-4 1 16,-7 1-7-1,-1-6 1-15,-2-4-7 0,6-9 1 16</inkml:trace>
  <inkml:trace contextRef="#ctx0" brushRef="#br1" timeOffset="-119142.39">30004 15839 45 0,'0'9'22'0,"7"-15"-19"0,0 6 41 0,0-3-43 15,0-1 1-15,11-2 1 16,3 0 1-16,0 0-6 15,4-10 1-15,-1 7 2 16,-6-7 0-16,0 3-1 16,-8-2 0-16,-3-1-3 15,-3 0 1-15,-11 4-1 16,-4 5 0-16,-6 7-1 16,-1 7 1-16,0-1-1 15,4 3 0-15,-4 10 1 16,4 3 1-16,0 3 1 15,7 10 0-15,4 2 1 16,3 1 1-16,0 0-1 0,10-7 1 16,8-9-1-16,10-3 0 15,-3-10-3 1,-4-9 1-16,0-6-9 0,0-7 0 16,0-5-1-16,4-4 1 15</inkml:trace>
  <inkml:trace contextRef="#ctx0" brushRef="#br1" timeOffset="-118842.52">30529 15785 44 0,'29'10'22'0,"-12"-26"-30"0,-13 10 47 0,-1-1-38 16,1 1 1-16,-4 0-2 15,-7 3 1-15,-7 0-2 16,-7 3 1-16,-4 3 1 16,-3 9 1-16,-4 7-1 15,7 9 0-15,4 4 0 16,7 2 0-16,7 1 0 16,7-1 0-16,7-6-2 15,7-6 0-15,7-9-5 16,7-13 1-1,4-10-8-15,7-11 0 0,7-11-1 16,7-9 1-16</inkml:trace>
  <inkml:trace contextRef="#ctx0" brushRef="#br1" timeOffset="-118586.18">31062 15092 20 0,'-3'-28'10'0,"-4"34"-7"0,-1 4 17 16,-2 12-16-16,-4 0 1 15,-7 9 4-15,-4 13 0 16,-7 6-11-16,4 10 1 16,0 12 8-16,-1 6 0 15,1-3-3-15,4 1 1 16,2-4-3-16,8-10 0 16,4-8-1-16,3-17 0 0,0-15-3 15,3-12 1-15,1-10-5 16,-1-13 1-16,-3-6-7 15,-7-3 1-15,-4 1-2 16,1-8 0-16</inkml:trace>
  <inkml:trace contextRef="#ctx0" brushRef="#br1" timeOffset="-118452.21">30589 15641 41 0,'4'13'20'0,"14"2"-20"0,-1-12 42 0,15 0-38 15,7 1 0-15,14-4 1 16,14-7 1-16,0-2-9 15,-7 0 0-15,-14 2-6 16,-11 1 1-16,-7-3-7 16,4-4 0-16</inkml:trace>
  <inkml:trace contextRef="#ctx0" brushRef="#br1" timeOffset="-117236.08">29097 16720 46 0,'-21'69'23'0,"-4"-13"-14"0,18-46 24 0,0 5-31 15,0-2 0-15,0-1 1 16,0-2 0-16,3-10-4 16,8-10 0-16,7-2 2 15,6-10 1-15,4-10-2 16,1-5 1-16,6-4-2 16,4 0 1-16,-4-3 0 15,-4 13 0-15,1 6 0 16,-4 12 0-1,-3 23-1 1,-4 2 0-16,0 7 0 16,-3 3 0-16,-1 9 0 15,-6 1 1-15,-1-4-1 16,-3 0 1-16,-3 7-1 16,-4-1 0-16,3 1-3 15,1-10 0-15,-1-6-8 0,4-4 1 16,7-12-4-16,4-12 1 15</inkml:trace>
  <inkml:trace contextRef="#ctx0" brushRef="#br1" timeOffset="-116396.45">29499 16820 40 0,'0'31'20'0,"4"-27"-16"0,3-1 38 0,3-3-40 15,5 0 1-15,2 3 0 16,4-3 1-16,4-3-6 16,-4-4 1-16,0-5 2 15,-3-7 0-15,-4-3-1 16,-3-3 0-16,-4 0-1 16,-7 3 0-16,-7 6-1 15,-7 7 1-15,-8 9-1 16,-2 9 1-16,-1 13-1 15,7 3 1-15,4 4 0 16,4 5 0-16,6 1 0 16,11-4 1-16,7-3-2 15,15-6 0-15,6-6-5 16,7-7 1-16,8-6-7 16,3-9 1-16,-4-7 2 15,-3-5 0-15,0-1 6 16,3-3 1-16,-10 0 6 15,0 0 1-15,-8 3 7 16,-2 4 1-16,-8-1-1 0,-4 3 0 16,-2 4-5-16,-12 3 0 15,-10 6-3-15,-7 0 1 16,-4 3-3-16,1 3 1 16,-1 3-4-16,-3 4 1 15,0 6-2-15,-1-10 0 16,5 7 0-16,3 0 0 15,7-4 0-15,7-3 1 0,7-2 2 16,7-4 0-16,7-3 2 16,0-3 1-16,0 0-2 15,4-1 1-15,-7 1-1 16,-1 3 1-16,-3 3-3 16,-7 7 0-16,-3 6-3 15,-4-1 1-15,-11 7-1 16,-3 10 0-16,-3 8 0 15,6 1 0-15,-3 0 3 16,3 0 0-16,1-4 3 16,3 1 0-16,0-4 2 15,3-5 1-15,-3-1-2 16,0-6 1-16,-4-7-2 0,1-2 1 16,-4-7-3-1,-4-3 0-15,-7-6-1 16,4-9 1-16,4-7 0 0,3-3 1 15,6 3 0-15,8-3 1 16,15-3 0-16,9 3 0 16,8 0 0-16,10 0 1 15,11 0-3-15,11-3 1 16,-1-3-8-16,-6-3 0 16,-1-10-7-16,-14 3 1 15</inkml:trace>
  <inkml:trace contextRef="#ctx0" brushRef="#br1" timeOffset="-116020.06">31697 14866 39 0,'7'41'19'0,"0"60"-15"15,-3-64 28-15,-8 23-28 16,8 34 1-16,6 28 3 0,4 26 0 15,8 37-10-15,-5 12 1 16,4 1 5-16,-10-1 1 16,-11-21-3-16,-11-13 0 15,-6-3-4-15,-19-7 0 16,-34-15-9-16,-29-18 1 16,-28-23-6-16,11-9 0 15</inkml:trace>
  <inkml:trace contextRef="#ctx0" brushRef="#br1" timeOffset="-106005.14">2600 14760 21 0,'0'34'10'0,"0"7"-2"16,0-35 11-16,0 4-15 15,0 2 1-15,0 1 2 16,-7 3 1-16,7 5-10 0,-11 1 1 16,4 13 6-16,-3 12 0 15,-1 13-2-15,8 21 1 16,-4 38-2-16,-4 22 0 15,0 35-1-15,-6 12 1 16,3 19-3-16,7 13 1 16,-4-17-3-16,4 4 1 15,7-6-1-15,0-13 1 16,7-9-1-16,-7-22 0 16,0-22-1-16,0-23 0 0,0-24-6 15,0-22 0-15</inkml:trace>
  <inkml:trace contextRef="#ctx0" brushRef="#br1" timeOffset="-104596.11">2173 14716 20 0,'11'-13'10'0,"-8"-18"-3"0,4 25 7 15,-7-1-13-15,7 1 1 16,-3 0 0-16,6 3 0 16,8 0-3-16,-4 6 0 15,11-3 3-15,7-6 1 0,6-7-1 16,1-6 1-16,14-9-1 15,18 3 1-15,17 3 0 16,28 6 0-16,15 7-2 16,21 6 0-16,10 3 0 15,21 0 1-15,18-3 0 16,8-4 1-16,13-5 0 16,-4 2 0-16,22-2 0 15,0-4 1-15,28 4-2 16,-3 8 1-16,24 8-2 15,-10 2 0-15,10 6-1 16,-17 1 1 0,14-4-2-16,-22-2 1 31,8-11 0-15,-11-2 0-16,0 0 0 15,-14 0 0-15,-4 3-1 0,1-1 0 0,-15 1-1 0,-21 0 1 0,-7 3-1 16,-28-6 1-16,-11-4-1 0,-13 1 0 15,-19-4 0 1,-14 4 1-16,-20 0-1 16,-12 9 1-16,-24 9 0 0,-7 4 0 15,-3 15 0-15,-8 13 1 32,-7 6 0-17,-6 9 1-15,-5 16-1 0,-3 7 1 0,-7 12 0 16,-3 3 0-16,-4 6-1 0,-7 13 1 0,0 12-1 31,-3 1 0-31,-4 12-1 0,-1 9 0 16,1 4 0-16,-3-4 1 0,3 3-1 15,0-8 1-15,0-1-1 32,3-16 1-32,1 1-1 15,-1 2 0 1,-3-9 0-16,0 0 1 0,-4-12-1 0,1-10 0 0,-1 1 0 15,1-8 1-15,-1-14 0 16,4-10 0-16,-7-4 0 16,0-8 0-16,-7-7-1 15,-1-7 1-15,-6-5-1 16,-4-4 1 0,-3-3-1-16,-4-2 1 0,-10-1-1 15,0-7 1-15,3-2-1 16,-4-3 1-1,-6-4-1-15,-4-3 1 0,-4-3-1 0,-3 1 1 16,-7-1 0-16,7-3 1 16,-7 3-1-16,-3 3 0 31,-8 10 0-31,-3 6 1 0,0-7-1 16,-1 7 1-16,1 0-2 15,-7-3 1-15,0 0 0 0,-11 3 0 16,0-6-1-16,4 2 1 15,-8 4 0-15,-3 0 0 0,-6-9 0 16,2 3 1-16,-6-7-1 16,-4 4 0-1,-7-7 0-15,3 3 1 0,-3-3-2 16,-7 4 1-16,-11-1 0 16,8 1 1 15,-12 2-1-31,-2 1 0 31,2-1 0-15,-9 4 0-1,-5 0 0-15,8-1 0 0,-7 1 0 0,-1 0 0 0,4-4 1 0,4 1 0 16,-7-4 0-16,-11-6 1 0,11 0 0 0,-8-3 1 0,-3-6-1 16,4-3 0-16,-4-4-1 15,-3-6 1-15,13 1-2 16,-10-1 1-16,4 3-4 15,7 4 0-15,-8 2-9 0,15 7 1 16</inkml:trace>
  <inkml:trace contextRef="#ctx0" brushRef="#br1" timeOffset="-46434.82">20990 16039 23 0,'-3'3'11'0,"-22"-12"-9"16,14 3 11-16,-17-4-13 15,-7-2 1-15,-4-10 1 16,4-3 0-16,-7-7-2 0,-8-5 0 15,-10 2 2-15,-7-6 1 16,-10-9 0-16,-8 3 0 16,11 6-1-16,-11 10 0 15,-10-3-1-15,0 2 1 16,-11 4-3-16,4 0 0 16,-8 6-1-16,-6 0 0 31,-75 16-1-31,11 6 1 15,15 9 0-15,16 10 1 16,-2 3 2-16,2 6 0 16,8 0 2-16,7 4 1 0,4-1-1 15,-4-3 1-15,0 10-1 16,-4 3 1-16,15 3-2 16,-8 3 0-16,4 3-2 15,-3-3 0-15,13 0 0 16,11 6 0-16,0 7 0 15,1-13 1-15,13 3-1 16,4 3 0-16,7 1 0 16,7 2 1-16,10 13-1 15,15-3 1-15,-1 9-1 16,11-3 0-16,8 10 0 16,10-7 0-16,6 3 0 15,12 1 1-15,3 2-1 16,3-2 0-16,15-7 0 15,14 6 0-15,7 4 0 0,17-4 1 16,11-3-1-16,7 1 1 16,4 2 1-16,6-3 1 15,15-18-1-15,18-4 1 16,-8 0 0-16,11-9 0 16,3-6-1-16,15-13 1 15,-4 0-2-15,11-6 0 16,13-10-1-16,5-2 1 15,10-4-1-15,14-6 0 16,3-1 0-16,4-5 1 16,0-7-1-16,0 7 1 15,0-7-1-15,-10-9 1 0,-4-6-1 16,-8-13 1-16,5-13-1 16,-22-12 1-16,0-15 0 15,-3-13 0-15,-15-29 0 16,-13-15 0-16,-22-9-1 15,-24-14 1-15,-25-2-1 16,-21-12 1-16,-36-1-6 16,-31 3 1-16,-29 13-12 15,-20 0 1-15</inkml:trace>
  <inkml:trace contextRef="#ctx0" brushRef="#br1" timeOffset="-3170.92">24546 16259 9 0,'4'-16'4'0,"-4"13"15"16,0 3 5-16,0 0-18 0,0 0 1 15,0 3 2-15,0 0 0 16,0 3-12-16,0 4 0 16,0 6 8-16,0 12 0 15,0 22-2-15,-4 22 0 16,1 25 0-16,-4 10 1 16,3 28-1-1,-3 18 1-15,-3-2-1 0,-5-7 1 16,-2-18-3-16,-4-20 1 0,-4-21-6 15,7-16 1 17,4-22-7-32,4-25 0 47,3-22-5-47,10-38 0 15</inkml:trace>
  <inkml:trace contextRef="#ctx0" brushRef="#br1" timeOffset="-2535.46">24285 15779 28 0,'21'31'14'0,"29"7"-7"0,-29-29 19 16,11 1-24-16,17 2 1 15,18 1 0-15,25-1 1 16,17-2-5-16,11-7 0 16,25-3 3-1,6-13 0-15,1-12-1 0,14-6 1 32,3-7-2-32,1-15 1 15,6 3 0-15,-7-7 0 0,-28 4-1 0,-6 3 1 16,-1 3-1-16,-18 0 0 15,-7 9 0-15,-10 7 0 0,-14 12 0 16,-18 13 1-16,-11 15-1 16,-10 23 0-16,-11 11-1 15,-10 17 1-15,-14 6-1 16,-15 6 0-16,-10 13 1 16,-11 9 0-16,-13 15-1 31,-1 4 1-31,-4 25 0 0,1 13 0 0,-4 9 0 15,11 12 1-15,10 7 0 16,8-10 1-16,10-15 0 16,10-13 0-16,8-25-1 15,3-19 1-15,-4-12 0 16,-3-16 0 0,-7-16-2-16,-24-9 0 0,-19-9 1 15,-45-13 0-15,-42-19 0 16,-61-19 0-16,-38-22-1 31,-57-18 0-31,-42-7-9 16,-25 4 0-1,-10-1-6-15,35 48 1 0</inkml:trace>
  <inkml:trace contextRef="#ctx0" brushRef="#br1" timeOffset="84572.18">30050 14180 26 0,'0'34'13'0,"7"-2"-3"15,-7-29 14-15,0 6-20 16,0 1 0-16,0 2 4 15,0 4 0-15,3 6-9 16,1-4 0-16,3-5 6 16,3 3 1-16,1-1-2 15,-4 1 0-15,4 0-1 0,-4-4 0 16,0-2 0-16,3-7 0 16,4-6 0-16,-3 0 1 15,3-16-1-15,4-19 1 16,-1-15-2-16,8-16 1 15,14-16-1-15,14 0 0 16,7-12-5-16,3-6 0 0,18 15-16 16,-3-6 1-1,-7 22-1-15,-11 6 1 16</inkml:trace>
  <inkml:trace contextRef="#ctx0" brushRef="#br1" timeOffset="89075.03">7380 8062 28 0,'32'9'14'0,"7"-12"-13"0,-25 3 15 0,10 0-16 15,15 3 0-15,7 0 0 16,11 0 1-16,6 1 1 15,4-1 0-15,4 0 1 16,10 3 0-16,3 0 0 16,8-2 0-16,7 2-1 15,3-3 0-15,15 0-2 16,6 3 0 0,92-3-1-1,-3 1 1-15,-25-4 0 16,-4 9 0-16,8 4 1 0,-15-4 0 15,4 0 1-15,7 4 0 16,-14-7 0-16,14-3 0 16,0 0 1-16,-11-6 0 15,15 3-1-15,3 0 1 16,-11-3-2-16,18 9 1 16,4-2-2-16,3 5 0 15,0 0-1-15,-10 1 0 16,7-1 1-16,6-12 0 15,-3-3 1-15,4-4 1 0,3-2-1 16,7 2 1-16,11 1-1 16,0 3 1-16,7 3-3 15,-4-4 1-15,11 1-1 16,-7 0 1-16,11 0 0 16,-4-4 0-16,7 4 0 15,3 0 1-15,-6-4-1 16,6 1 1-16,-10 6 0 15,7-4 1-15,-14 4-2 16,10 3 1-16,-13 0 0 31,10 0 0-31,-7 0 0 0,-8 0 1 0,-2-6-1 16,-15 0 0-16,-7-4 0 16,4 1 1-16,-18-1-1 15,-4 7 1-15,4 6-1 16,-24 4 1-16,-1 2-1 0,0 4 1 15,-10 2-1-15,-21 1 1 16,-15 3-2-16,-3 0 0 16,-25-4-6-16,-21 4 1 15,-17-6-13-15,-25-4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38:42.42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4-01T13:39:12.480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2600 3954 46 0,'0'0'23'0,"0"0"-11"0,0 0 23 16,4 0-31-16,3 3 0 16,3 3 3-16,4 7 0 15,4-1-9-15,3-2 1 16,7 2 5-16,1 7 0 15,-5-6-2-15,1-4 0 0,-4 0-2 16,0 1 0-16,-10-1-2 16,-4 1 0-16,-4-1-1 15,-6 1 0-15,3-1-1 16,-11 0 0-16,4 1-1 16,0-1 1-16,4-3 0 15,3 7 1-15,0-7 2 16,0 4 1-16,10-1 1 15,8 7 1-15,7-4 1 16,10 1 0-16,-14-1 0 16,0 4 0-16,-3 0-1 15,-15 12 0-15,-13-6-2 16,-18 12 1-16,-8 4-3 16,-13-4 0-16,-11-2-4 15,3-10 1-15,15-3-4 0,7-7 0 16,10-2-7-16,4-1 0 15</inkml:trace>
  <inkml:trace contextRef="#ctx0" brushRef="#br0" timeOffset="494.32">3168 4164 45 0,'21'-6'22'0,"18"-29"-19"0,-28 23 37 0,-1-1-38 16,1-3 1-16,-11-6 0 16,-7-6 1-16,-4-3-5 15,-10-4 0-15,-7-2 3 16,3 2 0-16,-14 1-1 15,-17 12 0-15,-4-3-1 16,-4 15 0-16,-13 10-1 16,6 10 0-16,11 2-1 15,0 10 0-15,0 3-2 16,-7 13 0-16,7-7-1 16,7 13 1-16,-3 10 1 15,17 11 0-15,14 17 0 16,1 9 0-16,20 0 3 15,15-3 0-15,20-7 1 0,15-6 1 32,113-28 1-32,-18-31 1 15,7-22 0-15,-17-13 1 16,-22-25-2-16,-35-9 0 16,-17-10-2-16,-29-18 0 15,-28-1-10-15,-18-9 0 16,-21-3-6-16,-3 3 0 15</inkml:trace>
  <inkml:trace contextRef="#ctx0" brushRef="#br0" timeOffset="14155.19">5232 4600 30 0,'10'0'15'0,"-3"0"-1"0,-7 0 15 0,0 0-28 16,0 0 1-16,-10 0 0 15,-8-3 1-15,-10 15-3 16,-4 7 0-16,-14 12 2 16,-3 7 0-16,0 12-1 15,3 7 1-15,-4-4-2 16,4-3 1-16,15-3-4 15,9-15 0-15,1-7-9 16,14-16 1 0,4-12-2-16,3-7 0 0</inkml:trace>
  <inkml:trace contextRef="#ctx0" brushRef="#br0" timeOffset="14374.54">4805 4499 25 0,'17'0'12'0,"12"26"-4"0,-15-17 19 15,3 4-22-15,5 12 1 16,-1 9 6-16,0 10 0 16,4 22-14-16,6 6 0 15,-2 6 9-15,2-12 0 16,-2-3-4-16,-8-10 1 16,0-6-7-16,0-18 1 0,-3-23-7 15,-1-3 1-15,5-22-8 16,-12-12 0-16</inkml:trace>
  <inkml:trace contextRef="#ctx0" brushRef="#br0" timeOffset="14777.89">5500 4010 44 0,'14'32'22'0,"0"-32"-17"15,-3 3 36-15,-1 3-38 16,1-3 0-16,10 7 1 0,7-4 0 16,-3-3-5-16,3 3 0 15,-7-3 3-15,-3 4 1 16,-8 2-3-16,-2 4 1 15,-19 2-2-15,-3 7 1 16,-7 3-2-16,-4-3 1 16,-3 0 0-16,7 10 0 15,-8-10 0-15,8 3 0 16,0 0 1-16,14-3 0 0,3 0 1 31,12-13 0-31,9-9 0 16,15-9 0 15,7-4-5-15,7 1 1-16,-11-1-13 15,0 7 0-15</inkml:trace>
  <inkml:trace contextRef="#ctx0" brushRef="#br0" timeOffset="15189.3">5888 4732 44 0,'28'21'22'0,"53"-21"-20"0,-56-3 28 16,14 0-30-16,7-3 1 0,3 0-2 15,-10-4 0-15,-4 7-5 16,0-6 1-16,-10-4-7 15,0-9 0-15</inkml:trace>
  <inkml:trace contextRef="#ctx0" brushRef="#br0" timeOffset="15364.58">6117 4456 45 0,'0'40'22'0,"0"36"-20"16,4-51 38-16,3 15-40 16,-7 14 0-16,3 5-1 15,4 7 1-15,-3-9-5 16,-1-10 1-16,8-13-10 0,0-24 1 16</inkml:trace>
  <inkml:trace contextRef="#ctx0" brushRef="#br0" timeOffset="15600.81">6847 4026 53 0,'7'28'26'0,"-24"51"-27"0,13-45 45 16,-6 19-43-16,-1 16 0 0,-3 16 1 0,3 15 0 0,8 16-3 0,-4-3 1 0,7-12-2 15,7-23 0-15,-4-22-14 16,12-8 1 0,-1-27-1-1,7-11 0-15</inkml:trace>
  <inkml:trace contextRef="#ctx0" brushRef="#br0" timeOffset="16088.21">7482 4553 56 0,'-7'3'28'16,"25"0"-32"-16,-11-3 57 0,4-3-50 16,6 3 0-16,15 0 1 15,7 0 0-15,14 0-6 16,10-3 1-16,1-3 0 15,-15 2 0-15,-7-2-7 16,-3 3 0-16,-14 3-11 16,-14 0 1-16</inkml:trace>
  <inkml:trace contextRef="#ctx0" brushRef="#br0" timeOffset="16213.96">7549 4797 49 0,'11'35'24'0,"24"-29"-21"0,-10-3 36 0,0-3-39 0,21-3 1 0,3-3-4 0,11-7 1 16,0-5-7-16,3 2 0 16,-3-16-5-16,0 11 0 15</inkml:trace>
  <inkml:trace contextRef="#ctx0" brushRef="#br0" timeOffset="16632.45">8742 4920 46 0,'3'50'23'0,"-10"-31"-31"15,7-19 41-15,-3 0-34 16,-1 0 1-16,1-13 0 16,-1-6 0-16,-3-6 0 15,0-6 1-15,0-10 1 0,0-6 0 16,7 0 0-16,0 3 1 15,0 6 1-15,11 4 0 16,3 3-1-16,3 9 1 16,12 3-1-16,9 9 1 15,-2 10-2 1,2 4 0-16,8 2-1 0,-17-3 0 16,2 3-5-16,-10-3 1 15,-3 4-7 1,0-14 1-1,-8-2-8-15,-3-10 1 0</inkml:trace>
  <inkml:trace contextRef="#ctx0" brushRef="#br0" timeOffset="17024.02">9116 3935 56 0,'3'28'28'0,"33"-28"-31"0,-26 0 50 0,8 0-45 16,7-6 0-16,3 3 3 16,0-10 0-16,-3 7-6 15,-1-3 0-15,-2-1 3 16,-8 4 0-16,-4 6-2 0,-3 0 0 15,-7 0-2-15,-3 9 0 16,-4 7 0-16,-7 3 0 16,-8 0 0-16,5-10 0 15,-1 10 1-15,4 6 1 16,7-3 0 15,0 3 1-31,14 0 1 0,4 0 1 16,10-12-1-1,10-1 1-15,15-2-3 0,4-1 0 0,-1-6-6 0,-7 0 1 16,-10 4-13-16,-14 2 0 0</inkml:trace>
  <inkml:trace contextRef="#ctx0" brushRef="#br0" timeOffset="20088.34">2484 6202 54 0,'38'41'27'0,"-38"-16"-25"0,0-25 28 16,4 6-30-16,-4 4 1 16,-4 5-1-16,-3 4 1 15,-3 3-1-15,-1 0 0 16,1 3 0-16,3 3 1 15,3 4 0-15,4 5 0 16,4-2 0-16,10-4 1 16,-11-9-1-16,15-3 0 15,14-10-2-15,6-9 0 16,12-12-7-16,3-7 0 16,3-9-8-16,-14 0 1 0</inkml:trace>
  <inkml:trace contextRef="#ctx0" brushRef="#br0" timeOffset="20315.03">2840 6124 47 0,'0'22'23'0,"-7"25"-22"15,3-32 38-15,-3 1-38 16,-10 16 0-16,-5 2 1 15,1 13 0-15,-10 16-3 16,2 3 0-16,-2 3-2 16,6-4 1-16,11-5-8 15,-4-10 0-15,15-12-4 0,6-13 0 16</inkml:trace>
  <inkml:trace contextRef="#ctx0" brushRef="#br0" timeOffset="20764.12">3203 6124 54 0,'28'-10'27'0,"1"-18"-34"0,-29 6 52 0,-11-3-45 16,1-3 0-16,-19 0 1 15,1 3 0-15,-4 3-1 16,-24 9 0-16,-8 4 0 16,-6 12 1-16,-11 9-1 15,3 13 1-15,8 7-1 16,-8-1 0-16,-3 10-1 16,10 3 1-16,4 0-4 15,7 6 1-15,7 0-1 16,14 10 1-16,11 9-1 15,18 3 0-15,-1 12 0 16,22 1 0-16,20-6 2 16,26-4 1-16,3-9 1 15,21-7 0-15,18-27 2 0,10-23 0 16,-7-28 2-16,15-18 1 16,-15-36-1-16,-10-21 0 15,-7-9-3-15,-22-16 1 16,-17-7-10-16,-32 4 0 15,-18 6-7-15,-24 12 1 16</inkml:trace>
  <inkml:trace contextRef="#ctx0" brushRef="#br0" timeOffset="23421.92">4618 6510 34 0,'0'0'17'0,"0"9"-6"0,0-6 18 16,3 3-28-16,-3 4 1 15,0 12 1-15,0 0 1 16,-3 6-5-16,-1 10 1 16,-3-1 2-16,4 10 1 15,-4 6-2-15,3-2 1 16,4 5-2-16,0-12 1 15,0-3 0-15,4-13 0 0,3-9 0 16,-7-7 0-16,0-9-1 16,0-9 0-16,0-6 0 15,-11-1 0-15,1-3-1 16,-12 4 1-16,-2-1-1 16,-8 1 0-16,-7 6-1 15,0 6 0-15,-3 3-1 16,3 3 1-16,7 3-1 15,1 4 0-15,6 3 1 16,4 2 0-16,3-2 1 16,4 9 0-16,4-3 1 15,2 0 1-15,5-3 1 16,3-3 0-16,0 2 1 16,11-5 1-16,3-4 0 15,21 1 0-15,4-13 0 16,14-4 0-16,7-5-3 15,0-4 1-15,-4-3-7 16,-10 10 1-16,-11-1-10 16,-10 4 1-16,-7 6-2 0,-11 6 0 15</inkml:trace>
  <inkml:trace contextRef="#ctx0" brushRef="#br0" timeOffset="23689.1">3821 7394 44 0,'0'9'22'0,"24"-2"-22"0,-20-4 44 0,13-6-41 16,5-4 0-16,16 1 3 15,12 0 0-15,10-1-7 16,21 4 1-16,28-6 4 15,1-4 1-15,-12 1-4 16,-6-1 1-16,-4 1-5 16,-21 5 0-16,-7 4-7 15,-17 6 1-15,-15 4-9 16,-25-1 0-16</inkml:trace>
  <inkml:trace contextRef="#ctx0" brushRef="#br0" timeOffset="24169.49">4247 7566 48 0,'18'35'24'0,"-4"15"-31"0,-10-34 39 15,-8 6-33-15,1 6 1 16,-4 9-1-16,3 4 0 16,-6 0 1-16,-1 3 1 0,0-3-1 15,-3-4 0-15,4-2 0 16,6-10 1-16,-6-3-1 16,2-10 1-16,-2-9-1 15,-1-3 0-15,1-6 0 16,-11-3 0-16,3-7 0 15,-3 4 0-15,0-1-1 16,-8-3 1-16,-2 7 0 16,2 0 0-16,8 9-1 15,-7 6 1-15,0 6 0 16,0 4 0-16,3 6 0 16,7 6 1-16,8-3 0 15,3 10 1-15,14 9 0 16,0-4 0-16,14 1 0 15,0 0 1-15,18-7-1 16,3-2 1-16,1-16-5 16,6-10 1-16,7-12-13 0,4-4 1 15</inkml:trace>
  <inkml:trace contextRef="#ctx0" brushRef="#br0" timeOffset="24433.84">4713 7679 52 0,'0'28'26'0,"4"16"-30"0,-4-34 39 0,-4 9-34 16,-3 9 0-1,-4 0 0-15,-3 13 1 0,0 6-2 16,11 6 0-16,-4 10 1 15,7-4 0-15,0-12-3 16,7-12 0-16,-7-7-7 16,3-15 1-16,-3-13-7 15,-3-10 1-15</inkml:trace>
  <inkml:trace contextRef="#ctx0" brushRef="#br0" timeOffset="24581.74">4357 7961 36 0,'-21'-22'18'0,"21"51"-7"15,3-20 28-15,11 4-33 16,7-1 0-16,18 1 2 16,11-7 1-16,3-6-13 15,14-6 1-15,3-7 3 0,1 1 0 16,-18-1-16-16,-4 4 0 16</inkml:trace>
  <inkml:trace contextRef="#ctx0" brushRef="#br0" timeOffset="25119.14">5927 6528 48 0,'10'13'24'0,"1"18"-22"0,-11-18 31 15,-7 6-33-15,-7 12 1 16,-4 10 1-16,-10 9 0 16,-11 9-2-16,-7 20 0 15,-3 2 1-15,-1 17 1 16,1 15 0-16,10 9 1 31,4 3-1-31,14 1 1 0,10-20-2 31,18-12 1 1,7-12-3-17,22-23 0 1,13-21-8-16,4-25 1 0,25-13-9 15,3-7 1-15</inkml:trace>
  <inkml:trace contextRef="#ctx0" brushRef="#br0" timeOffset="25627.74">8484 6491 46 0,'7'15'23'0,"15"20"-23"16,-8-13 36-16,-4 0-32 0,8 12 0 0,14 10 3 15,17 19 0-15,11 12-8 16,14 22 1-16,0 19 6 16,-7 19 1-16,-17 6-3 15,-8 7 1-15,-21-17-3 16,-21-15 0-16,-18-6-5 16,-10-19 0-1,-7-16-7-15,-11-21 1 0,0-20-11 16,11-24 1-16</inkml:trace>
  <inkml:trace contextRef="#ctx0" brushRef="#br0" timeOffset="26076.22">9663 7237 60 0,'7'6'30'0,"7"-18"-36"0,0 5 51 0,14 4-44 15,11 0 0-15,7 3 0 16,3-3 1-16,4 0-6 16,-11 3 0-16,-6 0-7 15,-15 9 0-15,-14 7-6 0,-11 0 1 16</inkml:trace>
  <inkml:trace contextRef="#ctx0" brushRef="#br0" timeOffset="26200.7">9656 7547 46 0,'10'10'23'0,"54"-13"-31"0,-36-4 39 0,11 1-44 0,3 0 0 0,11 0-10 0,0-1 1 16</inkml:trace>
  <inkml:trace contextRef="#ctx0" brushRef="#br0" timeOffset="26797.59">11282 6397 44 0,'-4'44'22'0,"4"37"-22"0,0-50 40 15,0 16-40-15,0 4 1 16,0 11 1-16,4 1 0 16,3-3-2-16,0-4 1 15,0-9 2-15,0-6 0 16,-3-10-1-16,-1-9 1 16,1-9-2-16,-4-7 1 15,-7-6-2-15,-11-3 1 0,-10-7-2 16,-4-2 1-1,-7-4-1-15,0 1 0 0,-3-1 1 16,0 0 0 31,3 7 0-47,4 6 0 0,3 9 0 16,7 6 1-16,8 4 0 0,6 6 0 15,4 3 0-15,7 0 0 0,14 0 0 0,4 0 1 0,10-3 0 16,11-3 1-16,14-12-2 15,3-7 1-15,-3-16-4 16,3 0 0-16,-6 0-13 16,-8 7 1-16,-10-3-4 15,-11 5 0-15</inkml:trace>
  <inkml:trace contextRef="#ctx0" brushRef="#br0" timeOffset="27042.09">10643 7425 68 0,'18'41'34'0,"38"-10"-41"0,-38-28 69 16,14 1-60-16,24-4 1 0,18-7-1 15,25-5 1 1,-7-7-5-16,3 0 0 0,-10 0-2 15,-15 13 0 1,-13-3-10-16,-8 2 1 0,-14-5-8 31,-3-4 1-15</inkml:trace>
  <inkml:trace contextRef="#ctx0" brushRef="#br0" timeOffset="27457.77">11007 7767 54 0,'0'91'27'0,"0"-10"-29"16,0-55 45-16,0 8-42 16,0 10 1-16,0-3 2 15,-4-4 0-15,4-5-5 16,0-4 1-16,-3-6 2 0,3-10 0 15,-4-12-1-15,1-6 0 16,-8-6-1-16,-3-4 0 16,-4 0-1-16,-6-6 1 15,-8 7-1-15,7-1 0 16,-3 3-2-16,-4 4 1 16,-3 12-1-16,3 7 1 15,4 8 0-15,0 11 1 0,3 8 1 16,7 4 1-1,4 6 0-15,11 3 1 0,10-3 0 16,10-12 1-16,8-4-3 16,7-9 1-16,10-16-6 15,11 1 1 1,4-17-8-16,10-15 0 0,0-19-5 16,-7-19 0-16</inkml:trace>
  <inkml:trace contextRef="#ctx0" brushRef="#br0" timeOffset="27688.68">11423 7864 33 0,'-14'66'16'0,"-18"-10"-5"0,25-34 24 0,0 10-32 0,3 9 1 15,1 9 3 1,-1 6 0-16,-3-3-9 0,4-5 0 15,-4-11 5-15,3-9 0 16,4-18-6-16,0-10 1 16,-3-10-8-16,-1-2 1 15,-3-10-7-15,-7-3 1 16</inkml:trace>
  <inkml:trace contextRef="#ctx0" brushRef="#br0" timeOffset="27860.4">11120 8106 43 0,'10'6'21'0,"32"-6"-13"0,-24 0 37 0,10-3-42 16,1 0 0-16,9-4 1 16,5 1 0-16,-1 0-9 15,-3-4 1-15,0-2-9 16,-11-4 0-16,0-3-3 16,0 4 0-16</inkml:trace>
  <inkml:trace contextRef="#ctx0" brushRef="#br0" timeOffset="28404.27">12502 6516 58 0,'-3'9'29'0,"-8"23"-38"0,1-20 57 0,-1 7-46 16,-6 6 0-16,-8 16 1 15,-14 9 1-15,-3 16-5 16,-1 28 1-16,1 16 2 16,7 6 1-16,3 9-1 31,7 4 1-16,11-1-2-15,7-24 1 0,7-16-4 0,11-23 0 0,10-14-6 16,11-17 0-16,3-9-11 0,0-19 0 16</inkml:trace>
  <inkml:trace contextRef="#ctx0" brushRef="#br0" timeOffset="28735.06">12672 7604 59 0,'-4'31'29'0,"4"-18"-38"0,-3-13 47 0,3-10-38 0,-4-2 1 0,-3-4 1 16,0-9 1-16,0-3-3 15,0-7 1-15,3 7 2 16,1 0 1-16,3 0 0 16,3 6 0-16,8 0-1 15,3 3 1-15,11 3-4 16,3 1 1-16,0 5-6 16,4 4 1-16,-4 6-14 15,0 0 0-15,-10-3-1 16,-4-3 1-16</inkml:trace>
  <inkml:trace contextRef="#ctx0" brushRef="#br0" timeOffset="29131.62">13035 6732 58 0,'28'41'29'0,"22"3"-34"0,-36-41 58 0,0 3-53 0,0-3 1 0,4 1 3 16,-1-4 0-16,-3 0-5 16,-3 0 1-16,-4-4 1 15,-7 4 0-15,-3 0 0 16,-8 0 0-16,-7 10-3 15,-3 5 0-15,-3 1 0 16,2 3 0-16,5 3 1 16,3 0 0-16,3 3 1 15,7-6 0-15,8-4 0 32,7 1 1-32,6-3-2 0,4-4 1 31,8-3-5-31,2-3 1 31,1-6-10-31,-4-3 1 0,1-6-4 0,-5-7 0 0</inkml:trace>
  <inkml:trace contextRef="#ctx0" brushRef="#br0" timeOffset="29421.66">13564 6321 47 0,'-14'51'23'0,"25"21"-18"0,-4-38 41 0,7 13-42 16,14 19 0-16,7 16 4 16,11 12 1-16,7 12-11 15,7 10 0-15,-10 7 6 16,-5 21 0-16,-16 3-6 15,-29-3 0 1,-25-2-9 0,-28 2 0-16,-32-19-8 15,-17-21 0 17</inkml:trace>
  <inkml:trace contextRef="#ctx1" brushRef="#br0">1249 5258 0</inkml:trace>
  <inkml:trace contextRef="#ctx0" brushRef="#br0" timeOffset="30422.37">6615 7124 46 0,'-18'57'23'0,"-42"12"-16"0,42-44 24 0,-6 12-31 0,-5 4 1 15,1 6 0-15,4 0 1 16,-1-6-5-16,4-3 0 15,7-7-8-15,6-9 0 16,-2-13-3-16,-1-12 1 16</inkml:trace>
  <inkml:trace contextRef="#ctx0" brushRef="#br0" timeOffset="30608.09">6216 7165 34 0,'32'31'17'15,"21"-3"-8"-15,-39-12 28 0,0 9-34 16,3 0 1-16,8 13 1 16,10 6 1-16,4 3-9 15,4 6 1-15,-1-6 3 16,-3-6 1-16,-4-13-7 16,-7-9 1-16,-7-16-11 15,1-12 1-15</inkml:trace>
  <inkml:trace contextRef="#ctx0" brushRef="#br0" timeOffset="30955.9">6710 6528 46 0,'14'29'23'0,"25"5"-20"0,-25-25 36 16,4 1-35-16,3-4 0 16,0 4 2-16,4-1 1 15,6-3-8-15,1 1 1 16,-4-4 4-16,-10 0 1 0,-4 0-3 16,-10 6 1-16,-12 10-2 15,1 6 0-15,-3 0-1 16,-11 7 0-16,-8 5-1 15,1-2 0 1,11-1 1-16,2-5 0 0,8-8 0 16,4-5 1-16,13-10-3 15,1-9 1-15,17-6-6 16,15-10 1-16,-1 7-12 16,4-1 0-16</inkml:trace>
  <inkml:trace contextRef="#ctx0" brushRef="#br0" timeOffset="31395.92">7077 7425 53 0,'7'13'26'0,"7"-20"-24"15,0 7 38-15,-3 0-37 16,10-3 1-16,18 3 1 16,21-6 1-16,0 0-9 15,10 0 1-15,8-1 1 16,-18 4 1-16,-14 3-13 15,-8-3 1-15,-2-6-6 16,-15-4 1-16</inkml:trace>
  <inkml:trace contextRef="#ctx0" brushRef="#br0" timeOffset="31639.62">7454 7174 52 0,'18'44'26'0,"-18"0"-30"0,3-22 47 16,1 6-43-16,-4 7 1 15,0 6-3-15,0-1 0 0,0 7-3 16,0 0 1-16,0 0-11 15,0-12 1-15</inkml:trace>
  <inkml:trace contextRef="#ctx0" brushRef="#br0" timeOffset="31887.62">8170 6826 56 0,'7'25'28'0,"-24"60"-33"16,13-63 48-16,-3 25-41 0,-3 13 1 16,3 15 0-16,3 16 0 15,4 15-5-15,0 7 1 16,4-6-2-1,3-22 0-15,-7-13-14 0,0-25 1 16</inkml:trace>
  <inkml:trace contextRef="#ctx0" brushRef="#br0" timeOffset="33406.28">10707 5039 56 0,'42'12'28'0,"0"-18"-24"16,-27 6 29-16,-1 0-32 15,-4 0 1-15,1 6 0 16,-11 13 1-16,-11 3-5 0,-10 13 0 15,-7 9-4-15,-7-1 1 16,-1-2-11-16,8-16 0 16</inkml:trace>
  <inkml:trace contextRef="#ctx0" brushRef="#br0" timeOffset="34035.53">12672 4456 55 0,'-7'18'27'0,"-4"33"-29"0,4-39 44 16,-7 7-41-16,-11 0 1 16,-6 12 0-16,-5 7 1 15,-3 9-5-15,1 12 1 16,2-5-1-16,1-10 1 16,10-10-6-16,11-15 0 15,7-13-8-15,4-22 0 16,-1-12-1-16,1-6 0 15,-1-10-9 1,-31-13 25 0,63 29-5-16,-35-35 0 0,7 23 11 15,7 2 1-15,4 22 3 16,6 7 1-16,-3 18 2 16,4 7 1-16,7 15-3 15,3 10 1-15,-3 6-5 16,-1 10 1-16,1 2-5 15,0-12 0-15,-4-6-10 16,0-13 1-16,0-12-10 16,4-19 1-16</inkml:trace>
  <inkml:trace contextRef="#ctx0" brushRef="#br0" timeOffset="34277.24">13000 4597 55 0,'18'12'27'0,"6"-15"-30"0,-13 3 47 0,3 0-43 0,11 0 1 0,3 0-1 0,11-9 1 16,-1-7-5-16,1 3 1 15,-7 1-4-15,-7 3 1 16,-11 5-11-16,-11 14 0 0</inkml:trace>
  <inkml:trace contextRef="#ctx0" brushRef="#br0" timeOffset="34443.18">12929 4804 44 0,'0'28'22'0,"29"0"-16"0,-22-25 31 0,10 0-36 0,8-3 1 0,14 0-3 16,0-6 1-16,6-10-7 15,5 1 0-15,-4-4-7 16,-4-12 1-16</inkml:trace>
  <inkml:trace contextRef="#ctx0" brushRef="#br0" timeOffset="34924.61">14150 4249 54 0,'0'15'27'0,"-11"42"-31"15,1-38 47-15,-1 6-42 16,-6 12 1-16,-12 7 0 16,-6 9 0-16,-4 4-3 15,0 6 1-15,4-4 1 16,0-5 0-16,10-11-6 15,8-17 1-15,6-20-7 16,4-16 0-16,3-12-6 16,-3-15 1-16</inkml:trace>
  <inkml:trace contextRef="#ctx0" brushRef="#br0" timeOffset="35108.28">13730 4437 23 0,'-14'-38'11'0,"28"29"4"0,-7 15 13 15,4 0-24-15,3 10 1 16,7 6 5-16,4 19 0 15,6-10-11-15,1 13 1 32,14 19 5-32,0-7 1 0,-11-3-9 15,-3-6 1-15,-4-18-13 16,-3-14 1-16</inkml:trace>
  <inkml:trace contextRef="#ctx0" brushRef="#br0" timeOffset="35369.93">14672 4079 43 0,'18'10'21'0,"-18"-20"-14"16,0 20 30-16,-4-1-36 15,-6 7 1-15,-1 12 0 16,-3 3 1-16,-7 10-3 16,-4 9 0-16,-3 13 2 0,0 0 0 15,3 15 0-15,4 1 0 16,3-4-1-16,7-3 0 16,8-6-3-16,6-19 1 15,12-16-9-15,2-25 1 16,1-12-7-16,0-13 0 31</inkml:trace>
  <inkml:trace contextRef="#ctx0" brushRef="#br0" timeOffset="35631.91">14866 4280 43 0,'-3'41'21'0,"-19"21"-24"0,15-46 34 16,-3 12-30-16,-4 1 1 0,-4 5 2 16,0 1 0-16,4-1-4 15,4 7 0-15,3-7 2 16,3 4 1-16,1-10-4 16,3-6 0-16,0-16-10 15,0-6 0-15,0-12-3 16,3-13 0-16</inkml:trace>
  <inkml:trace contextRef="#ctx0" brushRef="#br0" timeOffset="35797.68">14644 4512 43 0,'14'41'21'0,"18"-22"-18"0,-22-13 40 15,4-3-41-15,11 0 1 0,3-3 0 0,11-9 0 0,14-7-7 0,3 0 1 16,-3-9-5-16,-10 6 1 16,-8-9-8-16,-14-6 1 15</inkml:trace>
  <inkml:trace contextRef="#ctx0" brushRef="#br0" timeOffset="36018.25">15106 4145 46 0,'18'50'23'0,"10"7"-21"0,-21-32 38 0,3 9-39 16,1 4 1-16,3 6 0 16,-3 0 0-16,-1-7-4 15,-6-2 1-15,-1 9-1 16,-3-16 1-16,0 0-5 15,-3-3 0-15,-4 0-9 16,0-6 1-16</inkml:trace>
  <inkml:trace contextRef="#ctx0" brushRef="#br0" timeOffset="36274.82">15713 4628 35 0,'17'31'17'0,"8"26"-9"0,-21-41 23 0,-4 12-28 0,0 6 1 16,-4 10 1-16,1-6 0 0,-8 12-7 16,-3-3 0-16,-7-3 1 15,-4 0 0-15,0-19-12 16,4-9 1-16</inkml:trace>
  <inkml:trace contextRef="#ctx0" brushRef="#br0" timeOffset="36826.87">17131 4625 55 0,'0'47'27'0,"10"19"-28"0,-6-57 45 0,0 4-44 15,-4-7 1-15,3-3-1 16,1-6 0-16,-1-16-1 16,1-6 1-16,-1-6 0 15,1 3 0-15,-4-1-1 16,0 1 1-16,3-3 0 15,1 9 0-15,6-3 0 16,8 6 1-16,10 3 0 16,7 7 0-16,8 6-3 15,6 3 1-15,1 3-7 0,-5 6 1 16,-6 4-9-16,-3-4 1 16</inkml:trace>
  <inkml:trace contextRef="#ctx0" brushRef="#br0" timeOffset="37058.78">17709 4653 57 0,'25'22'28'0,"21"-28"-32"0,-28 6 49 0,6-10-45 15,1 4 0-15,0-3-2 16,-1-4 1-16,1 7-4 16,-4 0 1-16,-7 6-12 15,-10-3 1-15</inkml:trace>
  <inkml:trace contextRef="#ctx0" brushRef="#br0" timeOffset="37244.48">17632 4901 43 0,'17'28'21'0,"33"0"-16"0,-29-25 29 0,11 1-34 0,3-11 0 0,-3-5-5 0,0-4 0 16,-1 0-6-16,1-6 1 15</inkml:trace>
  <inkml:trace contextRef="#ctx0" brushRef="#br0" timeOffset="37847.99">18461 4578 44 0,'7'44'22'0,"-7"34"-20"0,3-56 33 0,1 19-34 0,3 6 1 16,-3-6-1-16,-4-13 1 15,0-6-3-15,3-16 1 16,-3-12 0-16,0-19 1 16,0-10-2-16,0-9 1 0,0-6-2 15,0-3 1-15,-3-4 0 16,3 10 0-16,0 4 1 15,3 8 1 1,1 16-1-16,10 7 1 0,10 2 0 16,8 10 1-16,3 3-1 15,1 4 0-15,3 2-3 16,-1-9 1-16,-2 3-7 16,-5-3 0-1,-2-3-6 1,-5-3 1-16</inkml:trace>
  <inkml:trace contextRef="#ctx0" brushRef="#br0" timeOffset="38182.15">19283 4035 50 0,'21'19'25'0,"-10"-16"-31"0,-11 4 46 16,-4 8-40-16,-7 10 0 16,-10 13 1-16,0 9 0 15,-4 13-1-15,-6 12 1 32,-5 59 1-32,12-5 0 15,3-26-1-15,10-12 0 31,7-25-7-31,15-22 1 32,7-16-10-1,6-19 1-15</inkml:trace>
  <inkml:trace contextRef="#ctx0" brushRef="#br0" timeOffset="38395.08">19579 4151 39 0,'-10'54'19'0,"-22"-10"-16"16,21-29 24-16,-6 10-27 15,-1 10 1-15,-3 15 3 16,3 3 1-16,4 19-5 0,3 4 0 16,11-1 2-1,0-12 0-15,11-16-4 16,0-19 1-16,-1-19-9 0,-3-12 0 15,-7-6-3-15,-7-16 0 16</inkml:trace>
  <inkml:trace contextRef="#ctx0" brushRef="#br0" timeOffset="38594.04">19191 4409 40 0,'25'34'20'0,"10"22"-19"0,-17-43 37 0,6 0-35 0,8-1 0 0,11-2 0 15,2-4 0-15,1-12-5 16,0-7 0-16,0-6 0 16,7-6 0-16,-4-19-10 15,-3 0 0-15,0-9-2 16,-4-7 1-16</inkml:trace>
  <inkml:trace contextRef="#ctx0" brushRef="#br0" timeOffset="38816.83">19759 3988 53 0,'49'107'26'0,"33"40"-31"16,-51-106 54-16,15 6-49 15,-3 13 0-15,-1-1-2 0,-10 10 1 16,-18 3-4-16,-11 10 1 15,-31-4-11 1,-28 10 0-16</inkml:trace>
  <inkml:trace contextRef="#ctx0" brushRef="#br1" timeOffset="42292">6033 7943 41 0,'-15'-4'20'0,"12"39"-4"0,3-32 20 15,3 0-33-15,4 0 1 16,4 4 4-16,10-4 0 16,18-10-9-16,21-5 1 15,14 3 5-15,14 2 0 16,15-2-3-16,-5-7 1 15,-13 1-7-15,-14 2 1 16,-22 0-12-16,-14 4 0 16,-21 0-4-16,-10 2 0 15</inkml:trace>
  <inkml:trace contextRef="#ctx0" brushRef="#br1" timeOffset="43060.28">12400 8008 53 0,'-7'7'26'0,"21"-1"-12"0,0-15 27 15,11-4-37-15,21-3 1 16,17 10 1-16,26 0 0 15,2-7-9-15,12 4 1 16,-8 3 4-16,-14-1 0 16,-14 4-9-16,-14 3 1 15,-18 0-14-15,-14-3 1 16</inkml:trace>
  <inkml:trace contextRef="#ctx0" brushRef="#br0" timeOffset="47730.66">4417 9749 56 0,'-4'3'28'0,"4"-16"-22"0,0 7 28 0,0 6-29 16,4-6 1-16,6 0 3 15,12-10 0-15,13 0-11 16,14 1 0-16,4 2 7 16,14 4 1-16,-3-1-3 15,3 4 0-15,-11 3-2 16,-3 6 1-16,-14-3-3 16,-18 12 0-16,-17 10-1 15,-19 13 1-15,-16 6-2 16,-8 9 0-16,-7-3-3 15,-7-3 1-15,4 0 1 16,-8-4 0-16,11-5 1 16,8-7 1-16,9-6 0 0,1-6 0 15,14-10 2-15,7-6 0 16,0-3 1-16,14-3 0 16,4 3 1-16,6-1 0 15,4 4 0-15,8 4 1 16,2 2 0-16,-13 9 0 15,14 1-1-15,-4 0 0 16,-7 21-1 0,7-5 1-16,-6 9-1 15,2 2 0-15,4-2-2 0,-3-3 1 16,0-13-5-16,-4-6 1 0,7-13-9 16,0-12 1-16,4-13-8 15,0-6 1 1</inkml:trace>
  <inkml:trace contextRef="#ctx0" brushRef="#br0" timeOffset="48091.84">5574 9953 39 0,'-4'0'19'0,"-6"-13"-3"0,3 19 26 15,3-2-38-15,-6 2 1 16,-8 0 3-16,-3 7 0 16,-7 9-10-16,-4 12 0 15,0 4 6-15,4 2 1 16,3 11-3-16,4-7 0 15,7-4-6-15,3-12 1 16,-3-9-9-16,4-12 1 16,6-14-8-16,-6-15 0 15</inkml:trace>
  <inkml:trace contextRef="#ctx0" brushRef="#br0" timeOffset="48213.64">5115 9921 44 0,'25'3'22'0,"35"51"-15"0,-49-35 33 0,13 12-37 0,12 3 1 0,13 10 0 16,0 6 1-16,11 1-8 15,-7-7 1-15,-3-4-3 16,-5-5 1-16,-2-10-12 16,-22-16 1-16</inkml:trace>
  <inkml:trace contextRef="#ctx0" brushRef="#br0" timeOffset="48876.15">6244 9087 41 0,'4'35'20'0,"6"-4"-10"0,-3-22 27 0,-3 7-33 15,3 3 0-15,4 6 1 16,-1 9 1-16,-3 1-8 15,4-4 1-15,-1 4 4 16,1-1 1-16,-1-2-3 16,-6-4 1-16,3-6-2 15,0-3 0-15,-7-7-1 16,-3-9 1-16,-8-6-2 0,-3-6 1 16,-14-4 0-16,-4 1 1 15,-3-1-1-15,-1 1 0 16,8-4 1-16,-4 7 0 15,4 2 0-15,7 10 0 32,-4 1 0-17,15 8 0-15,6 7 0 0,4 6 1 0,11 3 0 16,6-9 0-16,8 6 0 0,7-3 0 16,3 0-3-16,4-3 0 0,-7-7-8 15,7-12 1-15,-1-6-8 16,8-13 1-1</inkml:trace>
  <inkml:trace contextRef="#ctx0" brushRef="#br0" timeOffset="49103.35">6862 9263 45 0,'-8'28'22'0,"-37"16"-20"0,31-32 35 0,-8 4-36 16,-6 0 0-16,-4 3 0 15,8 6 1-15,3 3-4 16,3 0 1-16,0-6-5 0,4-3 0 16,11-7-8-16,-4-18 1 15</inkml:trace>
  <inkml:trace contextRef="#ctx0" brushRef="#br0" timeOffset="49288.28">6586 9197 42 0,'22'22'21'0,"-1"34"-15"0,-11-34 33 16,4 6-37-16,8 7 0 0,-5 3-1 15,8-1 1-15,3 1-6 16,0-7 1-16,1-3-6 15,-5-12 1-15,-3-3-6 16,-3-13 0-16</inkml:trace>
  <inkml:trace contextRef="#ctx0" brushRef="#br0" timeOffset="49614.54">7384 9075 59 0,'-7'18'29'0,"-18"20"-35"0,14-25 57 0,-6 5-50 0,-12 17 0 0,-6 18 2 15,-14 10 1-15,-15 12-4 0,4 13 1 16,-10 25 2-16,-4 3 0 15,-4-3-1-15,0 3 1 16,4-3-2-16,7-7 0 16,11-15-5-16,10-19 1 15,11-15-4-15,10-16 1 16,11-10-6-16,10-22 0 31,11-15-7-15,15-10 0-16</inkml:trace>
  <inkml:trace contextRef="#ctx0" brushRef="#br0" timeOffset="50028.82">7031 9871 41 0,'18'19'20'0,"-11"19"-13"0,0-29 31 0,-14 7-35 16,7 9 1-16,-7 12 3 15,-1 4 0-15,1 6-8 16,0 6 0-16,4-5 6 16,3 5 0-16,-7 0-2 15,7-6 1-15,7-9-3 16,-7-7 1-16,3-15-3 16,1-10 0-16,-4-15-1 15,0-10 1-15,-4-3-1 0,-6-3 0 16,-4 0 0-16,-8 3 0 15,5 3 0-15,-11 6 0 16,3 7 1-16,-3 9 1 16,3 7 0-16,4 9 0 15,7 9 0 1,3 13 1-16,8-4 1 0,6 4 0 16,8 0 0-16,3-1 0 15,3-5-1-15,-6-10 0 16,7-9-3-16,10-13 1 15,4-13-8-15,6-12 0 0,5-21-9 16,6-17 1-16</inkml:trace>
  <inkml:trace contextRef="#ctx0" brushRef="#br0" timeOffset="50265.57">7472 9959 46 0,'-11'38'23'0,"-20"31"-19"0,23-48 34 0,-2 5-34 15,-8 14 0-15,4 4 3 16,4 6 0-16,2 10-9 0,1-4 1 16,4 1 4-1,3-7 1-15,7-15-7 16,4-14 1-16,-1-11-8 0,1-10 0 15,-1-13-8-15,-10-15 1 16</inkml:trace>
  <inkml:trace contextRef="#ctx0" brushRef="#br0" timeOffset="50464.92">7176 10197 53 0,'-4'57'26'0,"36"-13"-24"0,-18-38 45 0,11 3-42 0,-1-2 1 0,15-4 0 15,7-6 0-15,14-7-12 16,10-6 1-16,-6-6-2 16,-8 4 1-16,-6-4-12 15,-11-3 0-15</inkml:trace>
  <inkml:trace contextRef="#ctx0" brushRef="#br0" timeOffset="50918.38">8527 9896 61 0,'-11'32'30'0,"22"-23"-28"0,-1-6 51 0,-3 3-50 16,7 1 0-16,15-1 1 15,20 0 0-15,0 0-6 16,11-2 1-16,4-1-2 15,-4-3 0-15,-4 0-12 16,-13-3 0-16,-15-13-5 16,-11-3 1-16</inkml:trace>
  <inkml:trace contextRef="#ctx0" brushRef="#br0" timeOffset="51099.27">8650 9705 57 0,'-3'63'28'0,"24"37"-37"15,-14-66 50-15,3 20-42 0,5 5 1 16,-1 7-6-16,3 0 0 16,1-6-5-16,-4-13 0 15</inkml:trace>
  <inkml:trace contextRef="#ctx0" brushRef="#br0" timeOffset="51794.15">10287 9714 34 0,'25'-22'17'0,"-4"-9"-3"0,-21 18 17 15,0 7-27-15,0-3 1 0,-7-7 2 16,-11-3 0-16,1-3-9 16,-15 0 0-16,-18 7 5 15,-10 2 1-15,-3 13-2 16,-4 13 0-16,-7 2-2 15,7 10 1-15,3 16-2 16,4 16 0-16,7 21-3 16,15 19 1-16,13 13-1 15,18 19 0-15,14-7 1 16,11-19 1-16,17-15 2 16,14-22 1-16,22-35 3 15,20-31 0 1,12-37 2 15,10-35 1-15,-4-13-3-16,-17-15 1 0,-22-10-3 0,-20 0 0 0,-29 16-11 0,-25-9 0 15,-20 2-9-15,-19 10 0 0</inkml:trace>
  <inkml:trace contextRef="#ctx0" brushRef="#br0" timeOffset="53389.51">11084 9971 35 0,'7'-6'17'0,"7"22"2"16,-6-16 17-16,-1 0-31 16,3 0 1-16,8 0 4 0,6 0 0 15,8 0-13-15,4 3 0 16,9-3 7-16,8 0 0 16,4-3-7-16,-1 0 0 15,-10 0-15-15,-11-4 1 16,-14 4-2-16,-6 6 1 31</inkml:trace>
  <inkml:trace contextRef="#ctx0" brushRef="#br0" timeOffset="53540.46">11045 10210 55 0,'-10'41'27'0,"49"-26"-32"0,-18-12 56 0,14-3-50 16,7 0 1-16,11-3-2 15,14-3 1-15,-3 3-6 16,-1-7 0-16,-6 4-11 16,-8-6 1-16</inkml:trace>
  <inkml:trace contextRef="#ctx0" brushRef="#br0" timeOffset="54121.42">12390 9445 58 0,'-11'9'29'0,"18"-3"-27"0,-3-6 45 0,3 3-42 15,0 1 1-15,14-1 2 16,14 0 1-16,11-3-11 16,21-3 0-16,14-4 6 15,-7-2 1-15,-10 6-3 16,-11 0 0-16,-11 6-2 16,-7 6 0-16,-17 10-1 15,-8 9 0-15,-17 1 0 16,-14 5 0-16,-18 7-1 15,-6 6 0-15,-1 6 1 16,-7 7 0-16,3 2 0 16,8 4 0-16,7-6 1 15,7-10 0-15,13 3 0 16,12-9 1-16,10-3-1 0,11-16 0 16,17-15-4-1,14-10 1-15,11 0-9 0,-7-16 1 16,11-12-9-16,-4-13 0 15</inkml:trace>
  <inkml:trace contextRef="#ctx0" brushRef="#br0" timeOffset="54421.42">13208 10037 62 0,'4'54'31'0,"-12"-26"-35"0,8-25 52 0,0-3-46 16,-3-6 0-16,3-7 0 16,0-6 0-16,0 1-3 15,0-4 0-15,0-7 2 16,-4 1 1-16,4 3-1 16,0 3 0-16,4 0 0 15,7 3 1-15,10 4-1 16,14-4 0-16,11 0-1 15,-4-3 0-15,-3 6-5 16,0-2 1-16,-4 2-10 16,-3 0 1-16,-7 1-6 15,3-1 0-15</inkml:trace>
  <inkml:trace contextRef="#ctx0" brushRef="#br0" timeOffset="55022.93">14415 8648 54 0,'-4'35'27'0,"8"15"-27"16,-4-25 47-16,0 0-43 15,3 9 1-15,4 14 1 16,0-5 0-16,0 8-9 16,0-1 1-16,4 0 5 15,-4-9 0-15,3-10-3 16,-2-6 1-16,-5-6-2 16,-3-10 0-16,-3-5-1 0,-5-11 1 15,-6-5-1-15,-10-7 0 16,-8 0 0-16,4 3 0 15,-8 1 1 1,5 5 0-16,-1 1 2 16,4 9 0-16,-1 9 0 0,8 10 0 15,4 0 1-15,6 6 0 16,8 0-1-16,10 0 1 16,7 0-2-16,10 3 0 15,5-6-2-15,9 0 0 16,5-12-4-16,3-4 0 0,3-9-11 31,0-13 0-31,-6-3-1 0,3-6 0 0</inkml:trace>
  <inkml:trace contextRef="#ctx0" brushRef="#br0" timeOffset="55473.32">14725 9166 64 0,'7'18'32'0,"-7"-14"-45"0,0-4 67 0,0 0-55 0,4-10 1 15,-4 1 0-15,3-7 1 16,1-3-1-16,-1 0 0 15,4 7 0-15,0-1 1 0,4 1 0 16,3-1 1-16,4 4-1 16,6-1 0-16,8 4-1 15,3 0 0-15,4 0-4 16,-7-1 1 0,-4 1-5-16,-3 0 0 0,-4-1-10 15,-7-2 0-15</inkml:trace>
  <inkml:trace contextRef="#ctx0" brushRef="#br0" timeOffset="55805.2">15635 8730 46 0,'28'3'23'0,"-21"-6"-15"0,-7 3 33 15,-3 3-38-15,-8 6 0 16,-6 13 3-16,-15 3 1 16,-10 16-8-16,-18 9 1 15,-11 13 5-15,-10 9 0 16,-14 22-1-16,-8 10 0 16,-6 5-2-16,7-2 1 15,3 22-2-15,7-10 1 16,8 0-2-16,9-19 0 15,15-12-2-15,15-13 0 16,9-15-4-16,15-13 1 16,14-19-6 15,18-18 0-31,13-10-9 16,8-13 1-16</inkml:trace>
  <inkml:trace contextRef="#ctx0" brushRef="#br0" timeOffset="56254.45">15177 9495 52 0,'10'28'26'0,"-10"-3"-30"16,0-15 41-16,0 2-36 15,0 7 1-15,-3 9 2 16,-1 3 0-16,1 7-4 0,-1 9 1 15,4 6 3-15,0-2 1 16,0-7-1-16,4-7 0 16,-4-5-2-16,0-11 1 15,0-5-3-15,0-10 1 16,-4-6-3-16,0-3 1 16,-6-6-1-16,-8-4 1 15,-6-5-1-15,-5-4 0 16,-2 0 1-16,-1 3 0 15,4 6 0 1,-1 13 1 15,8 3 0-31,4 13 0 0,-1 3 1 16,11 9 1 0,7 10 0-16,10 6 0 0,12-7-1 0,-1 4 1 0,3-3-3 0,5-7 0 0,-1-6-5 15,4-12 1-15,-4-10-13 16,7-13 0-16,4-18 0 15,3-16 1-15</inkml:trace>
  <inkml:trace contextRef="#ctx0" brushRef="#br0" timeOffset="56489.07">15589 9423 42 0,'11'34'21'0,"-36"23"-23"15,15-35 40-15,-5 0-35 0,-2 12 1 16,-1 7 1-16,-3 12 1 16,3 10-8-16,4 6 1 15,4 0 3-15,-1-13 1 32,8-21-8-32,-1-23 0 15,1-12-10-15,-8-15 0 16</inkml:trace>
  <inkml:trace contextRef="#ctx0" brushRef="#br0" timeOffset="56640.71">15120 9711 48 0,'-11'13'24'0,"26"12"-16"0,-1-19 36 0,3 3-39 0,15 4 1 0,17 0 3 16,15-1 0-16,17-6-13 15,7-9 1-15,-10-6 1 16,-15-1 0-16,-20 1-16 15,-19 0 0-15</inkml:trace>
  <inkml:trace contextRef="#ctx0" brushRef="#br0" timeOffset="65613.81">2999 11514 62 0,'14'13'31'0,"-7"15"-30"0,-7-15 32 0,-7 2-34 15,-7 1 1-15,-4 9-1 16,-14 0 1-16,-7 3 0 16,1 7 0-16,-5-7-1 15,4 0 0-15,1 0 0 16,9 1 1-16,8-1 0 16,14-3 1-16,7-3-1 15,18 3 0-15,3 0 1 16,18 0 1-16,10-3-1 15,-6 3 0-15,2 0-1 16,-6 7 1-16,-18 2-1 16,-10 10 0-16,-18 13-2 15,-18-10 1-15,-3 6-4 16,-14-3 1-16,-4-6-4 0,7-6 0 16,7-7-6-16,11-6 0 15,11 0-1-15,13-9 1 16</inkml:trace>
  <inkml:trace contextRef="#ctx0" brushRef="#br0" timeOffset="65862.45">3369 12298 49 0,'39'-28'24'0,"-29"12"-28"0,-6 10 52 16,-4 3-47-16,0 3 1 0,-4 0-1 15,-6 0 1-15,-11 3-3 16,3 3 0-16,-14 4 1 15,4 5 0-15,-4 7-2 16,-6 0 1-16,9 13-3 16,-2 2 1-16,13-2-1 15,0-1 0-15,15-5 0 16,13-7 1-16,8-13-1 16,14-15 0-16,7-16-7 15,-1 0 0-15,5-19 0 16,-5-9 0-16</inkml:trace>
  <inkml:trace contextRef="#ctx0" brushRef="#br0" timeOffset="66072.95">3616 11618 50 0,'11'75'25'0,"-18"22"-36"0,7-65 52 15,0 11-41-15,0 17 1 16,0 6 0-16,0 6 0 16,0 0-2-16,0-19 0 15,0-5-5-15,7-14 1 16,-7-9-8-16,0-19 0 16</inkml:trace>
  <inkml:trace contextRef="#ctx0" brushRef="#br0" timeOffset="66300.57">3796 12236 46 0,'21'53'23'0,"-3"13"-23"0,-8-60 38 0,-10 6-37 16,4-2 0-16,3-1 2 15,3-2 1-15,1-4-4 16,0-3 0-16,6-3 3 15,-3-10 0-15,8-9-2 16,2-6 1-16,8 3-7 16,-4-7 1-16,-7 1-12 15,8 3 1-15</inkml:trace>
  <inkml:trace contextRef="#ctx0" brushRef="#br0" timeOffset="66582.64">4226 12301 59 0,'21'16'29'0,"36"-22"-36"0,-36-4 48 15,-7-2-42-15,4-4 1 16,-1 0-2-16,-6-5 1 16,0-8-1-16,-11 4 1 15,-11 3-3-15,0 7 1 16,-10 8 0-16,4 17 0 0,-5 9 1 15,12 12 1-15,-1 10 3 16,11-4 0-16,4 4 2 16,13-6 0-16,8-7-1 15,10-13 0-15,18-11-9 16,4-4 1-16,-18-19-10 16,-4-6 1-16</inkml:trace>
  <inkml:trace contextRef="#ctx0" brushRef="#br0" timeOffset="67064.8">6946 12138 53 0,'-3'41'26'0,"3"-6"-22"0,0-32 43 0,0 0-45 16,0-6 0-16,-7-13 3 15,3-15 0-15,-3-20-6 16,0-8 1-16,0-23 3 16,0-12 0-16,-4 0-1 15,11 3 1-15,0 3-2 16,4 19 0-16,6 10 0 15,-3 12 0-15,1 12-2 16,-1 13 0-16,7 10-5 16,-4 9 0-16,1 6-8 15,-8 9 0-15,1 14-6 16,-11 11 0-16</inkml:trace>
  <inkml:trace contextRef="#ctx0" brushRef="#br0" timeOffset="67396.62">6745 12129 46 0,'7'28'23'0,"18"-12"-20"0,-7-13 39 15,-1 0-40-15,8 0 1 16,14-3 0-16,14 6 0 16,-1-2-5-16,1-4 1 15,-3-4 2-15,-1-8 0 16,1-7-2-16,-8-3 1 15,-3-3 0-15,-8 0 0 0,-6 3 0 16,-4 3 0-16,-7 4 0 16,-3-1 0-16,-7 6-1 15,-8 4 1-15,-7 6-1 16,-3 3 0-16,-3 0-1 16,-1 7 1-16,4-1-1 15,-4 4 1-15,4-1-3 16,7 7 0-16,4-3-4 15,6-4 1-15,8-2-7 16,6-7 0-16</inkml:trace>
  <inkml:trace contextRef="#ctx0" brushRef="#br0" timeOffset="67657.12">7655 12226 51 0,'18'19'25'0,"-22"-28"-32"0,4-1 45 15,-3-12-37-15,3-3 1 16,-7-6 2-16,0-1 1 16,0 4-4-16,7-3 1 15,10 3 3-15,15-4 1 16,7 4-5-16,21 3 1 15,0 3-8-15,3 3 1 0,8 3-13 16,-1 1 0 0</inkml:trace>
  <inkml:trace contextRef="#ctx0" brushRef="#br0" timeOffset="68234.83">10301 10944 58 0,'-7'56'29'0,"14"29"-33"0,-7-67 47 16,-3 14-41-16,3-1 0 15,-4 10 1-15,4-3 0 16,0-1-4-16,0 1 0 16,0-10 3-16,0-3 0 0,0-6-2 15,0-6 1-15,-3-4-2 16,-8-6 1-16,-3-3-1 16,-4-6 0-16,-6-7-1 15,-8 1 0-15,0-4 0 16,-3 0 1-16,3 10-1 15,4 3 1-15,3 6 0 16,7 6 1-16,8 7 0 16,6 3 0-16,15 0 0 15,10 0 1-15,14 3-1 16,4-4 0-16,11-2-6 16,10 0 1-16,-1-4-11 15,1-9 0-15</inkml:trace>
  <inkml:trace contextRef="#ctx0" brushRef="#br0" timeOffset="68431.92">10827 11342 52 0,'-11'34'26'0,"-14"-5"-31"0,18-20 41 15,-3 3-37-15,-8 4 1 0,-6 3 0 16,-5 3 0 0,1 3-4-16,3 0 1 0,4-6-11 15,7-7 1-15</inkml:trace>
  <inkml:trace contextRef="#ctx0" brushRef="#br0" timeOffset="68609.33">10650 11426 44 0,'39'38'22'0,"11"-10"-27"16,-40-18 33-16,8-4-30 16,3 3 1-16,0 4-17 15,7 3 0-15,1-7 17 16,2-6 0-16</inkml:trace>
  <inkml:trace contextRef="#ctx0" brushRef="#br0" timeOffset="68911.87">11515 11006 44 0,'31'3'22'0,"-24"-6"-20"0,-7 6 43 15,0 4-43-15,-3 8 0 16,-8 1 3-16,-10 9 0 0,-14 13-5 16,0 6 1-16,-22 22 3 15,-10 24 1-15,-7 23-1 16,0-3 1-16,0 6-2 16,0-3 0-16,17-6-2 15,8-7 0-15,0-15-3 16,13-20 0-16,8-14-3 15,7-20 0-15,10-12-5 16,11-16 0-16,4-9-9 16,14-23 0-16</inkml:trace>
  <inkml:trace contextRef="#ctx0" brushRef="#br0" timeOffset="69331.09">11416 11445 45 0,'18'35'22'0,"-11"37"-19"0,-7-50 32 16,-4 6-34-16,-3 13 0 15,0 0 1-15,-7 12 1 16,3 3-3-16,-3 10 1 16,4 13 2-16,3-4 1 15,-1-6-1-15,5-10 1 16,-1-12-2-16,1-9 0 15,-1-19-2-15,4-10 1 16,-3-9-2-16,3-6 1 16,-7-10-2-16,-7-9 0 0,-11-3 0 15,-7-3 0-15,-3 2 1 16,7 4 0-16,-1 13 0 16,5 6 0-16,-1 9 1 15,7 12 1 1,4 10 0-16,7 7 1 0,4 9-1 15,6 6 1-15,4-13-1 16,7 1 1-16,4-4-2 16,7-3 1-16,3-12-3 15,7-10 0-15,-3-3-5 16,14-15 1-16,14-20-11 16,14-18 1-16</inkml:trace>
  <inkml:trace contextRef="#ctx0" brushRef="#br0" timeOffset="69570.06">11882 11417 41 0,'-15'50'20'0,"1"51"-17"0,4-79 28 16,-8 21-27-16,-3 1 0 15,-4 13 1-15,4 9 1 16,0 15-7-16,3 10 0 15,8-3 5-15,3-13 0 16,3-18-4-16,4-10 1 16,0-16-5-16,0-15 0 15,-3-16-7-15,-4-13 0 0,-8-6-5 16,-2-18 0-16</inkml:trace>
  <inkml:trace contextRef="#ctx0" brushRef="#br0" timeOffset="69705.56">11448 11909 45 0,'10'32'22'0,"64"-10"-21"0,-49-16 42 0,10 3-40 16,11 1 1-16,7-4-1 15,0 0 0-15,3-6-9 16,11 3 1-16,-3-3-9 16,-8-3 0-16</inkml:trace>
  <inkml:trace contextRef="#ctx0" brushRef="#br0" timeOffset="69860.45">12393 12179 56 0,'14'22'28'0,"0"-9"-46"0,-14-13 43 15,-10 0-47-15,-8-13 0 16</inkml:trace>
  <inkml:trace contextRef="#ctx0" brushRef="#br0" timeOffset="73323.73">4953 13480 55 0,'0'7'27'0,"0"-7"-19"0,0 0 28 0,0 6-34 16,4 0 0-16,-4 7 1 15,-4 12 1-15,4 12-4 16,-7 20 0-16,3 12 3 16,4 19 1-16,-7 0-2 15,4-4 0-15,3 4 0 16,0-13 0-16,0-18-3 15,3-10 1-15,-6-19-1 16,-4-12 0-16,-4-16-1 16,-10-10 1-16,3-5-2 15,-6-1 1-15,-5-3-1 16,8 3 1-16,-3 1 0 16,-1 2 0-16,-3 10 0 15,7 3 1-15,-8 9 1 16,12 1 0-16,3 6 0 0,7-1 1 15,7 4 0-15,10 6 1 16,8 6 0-16,3 1 0 16,18-7-2-16,3-3 1 15,7-3-5-15,8-7 1 16,3-2-14-16,0-17 0 16</inkml:trace>
  <inkml:trace contextRef="#ctx0" brushRef="#br0" timeOffset="73566.28">5592 13988 54 0,'-4'16'27'0,"-35"28"-28"0,22-38 38 0,-12 13-37 15,-6 6 1-15,-4 7 0 16,4 8 0-16,10 4-3 16,4 3 0-16,3-6-7 15,1-13 1-15,6-15-7 16,-3-16 0-16</inkml:trace>
  <inkml:trace contextRef="#ctx0" brushRef="#br0" timeOffset="73732.75">5260 13941 42 0,'14'29'21'0,"0"33"-17"0,-3-46 34 15,10 15-37-15,0 7 0 16,11 9-1-16,7 6 0 16,-1-6-5-16,5 0 0 15,3-12-8-15,-11-16 0 16</inkml:trace>
  <inkml:trace contextRef="#ctx0" brushRef="#br0" timeOffset="74045.59">6195 13706 54 0,'21'32'27'0,"-21"8"-31"0,-7-27 46 0,-7 6-40 16,-11 12 1-16,-17 13 3 15,-15 6 1-15,-6 19-7 16,-8 19 0-16,-24 12 5 16,-7 10 1-16,-1 6-2 15,19 16 0-15,10-1-3 16,-4-11 1-16,7-23-3 15,15-16 0-15,7-12-4 0,10-15 1 16,14-4-7-16,4-6 1 16,14-13-10-16,14-15 1 15</inkml:trace>
  <inkml:trace contextRef="#ctx0" brushRef="#br0" timeOffset="74514.28">5909 14525 48 0,'4'6'24'0,"-11"22"-19"0,3-15 36 0,-7 9-38 15,-3 15 1-15,4 10 1 16,-1 19 0-16,-3 6-6 15,0 16 0-15,3-10 5 16,-3 1 0-16,7-1-1 16,4-2 0-16,-1-14 0 15,4-12 0 1,0-15-2-16,4-16 1 0,-4-13-2 16,0-12 0-16,-4-10-2 15,-3-6 0-15,-7-6-1 16,-14 3 0-16,-4 3-1 15,-3 6 1 1,-1 4 1 0,1 2 0-1,3 16 1-15,1 10 1 0,2 9 1 0,8 7 1 16,14 8 0-16,14 4 1 0,-3 3 0 0,13-3 0 16,5 0-1-16,16-13 0 15,1-12-4-15,11-9 0 16,-15-13-9-16,11-13 1 15,10-22-9-15,15-15 0 16</inkml:trace>
  <inkml:trace contextRef="#ctx0" brushRef="#br0" timeOffset="74790.45">6336 14594 43 0,'0'40'21'0,"-21"-18"-12"16,14-6 28-16,-4 9-33 16,1 3 1-16,-1 10 4 15,0 6 0-15,-6 12-11 16,6 13 1-16,-10 0 6 16,3 3 1-16,1 1-4 15,3-1 0-15,3-16-6 16,4-9 0-16,3-22-7 15,4-19 1 17,0-12-9-32,4-13 1 0,3-12 0 15,-7-3 0-15</inkml:trace>
  <inkml:trace contextRef="#ctx0" brushRef="#br0" timeOffset="74962.69">6018 15026 55 0,'11'41'27'0,"21"19"-29"0,-22-48 59 16,8-2-51-16,3-1 1 15,7 0 2-15,11-5 0 16,0-1-13-16,10-3 1 16,4 0 2-16,0 3 1 15,-3 0-20-15,-8-6 0 0</inkml:trace>
  <inkml:trace contextRef="#ctx0" brushRef="#br0" timeOffset="75398.08">7571 14537 57 0,'-18'32'28'0,"36"-26"-27"0,-8-6 34 0,4 0-33 16,11 0 0-16,0-3 2 15,21 0 1-15,14-4-9 16,-4-5 1-16,0-1-4 15,1 1 0-15,-18-1-10 16,-8 7 1-16</inkml:trace>
  <inkml:trace contextRef="#ctx0" brushRef="#br0" timeOffset="75605.7">7497 14901 77 0,'28'41'38'0,"78"-32"-50"0,-64-12 73 16,28-3-62-16,5-4 0 15,6-2-16-15,0 9 1 16,-11-1 4-16,-10 1 1 16</inkml:trace>
  <inkml:trace contextRef="#ctx0" brushRef="#br0" timeOffset="77438.25">9423 14076 51 0,'-7'47'25'0,"14"7"-20"0,0-45 26 0,-4-3-30 16,1-3 1-16,-4-3 0 16,3-12 1-16,4-7-3 15,0-15 0-15,-3-10 2 16,0-7 0-16,-4-11-1 16,0-1 1-16,3 3-1 15,4 4 1-15,4 9 0 16,10 9 0-16,7 10 1 15,7 9 0-15,8 7-1 16,6 5 0-16,4 7-4 16,-7 7 1-16,-7 5-11 15,-11 4 1-15,-7 3-8 16,-14 6 1-16</inkml:trace>
  <inkml:trace contextRef="#ctx0" brushRef="#br0" timeOffset="77784.64">9035 14556 74 0,'0'9'37'0,"24"-15"-44"0,-10 0 72 0,1-4-62 15,16 1 0-15,19-7 3 16,24-2 0-16,21-1-8 16,0-6 1-16,1 3 4 15,-12 6 1-15,-3 3-5 31,-7 10 1-31,-7 3-6 0,-14 3 1 0,-7-3-8 16,-14 4 1-16,-14 2-12 16,-18 0 0-16</inkml:trace>
  <inkml:trace contextRef="#ctx0" brushRef="#br0" timeOffset="78237.6">9924 14772 42 0,'-4'16'21'0,"-21"-10"-10"0,15-3 22 0,-8 7-30 15,-10 2 0-15,-7 13 2 16,-4 4 0-16,-14 11-7 15,-7 8 1-15,0 2 4 16,11-6 0-16,-11 9-2 16,10-3 1-16,4-3-1 15,11-9 0-15,7-4-3 16,10-6 1-16,4-2-4 16,7-14 0-16,4-6-11 0,3-6 0 15,3-12-1-15,4-4 1 16</inkml:trace>
  <inkml:trace contextRef="#ctx0" brushRef="#br0" timeOffset="78491.38">9352 14735 45 0,'4'22'22'0,"17"9"-21"0,-14-25 45 15,3 7-43-15,8 9 0 16,3 9 2-16,8 1 1 0,6 8-6 16,0 4 0-16,-3 0 4 15,0-6 1-15,-1 6-3 16,-2-4 1-16,-1-2-7 16,0 3 1-16,-10-7-11 15,-1 1 0-15,-3-16-5 16,-3-7 1-16</inkml:trace>
  <inkml:trace contextRef="#ctx0" brushRef="#br0" timeOffset="79239.43">11324 13295 54 0,'0'41'27'0,"7"-9"-31"15,-7-20 49-15,0 10-44 0,0 6 0 16,-3 0 1-16,3 10 0 15,0 3-3-15,0 9 1 16,0 6 1-16,0-5 1 16,0-4-2-16,0-13 1 15,0-9-2-15,-4-9 1 16,-3-10-1-16,-7-12 1 16,-7-7-1-16,-4 1 0 15,-7-1-1-15,-3-2 0 16,0-1 0-16,3 3 0 15,0 4 0-15,-3 3 1 16,7 9 0-16,7 9 0 0,3 10 1 16,11 10 0-16,7 5 2 15,4 4 1-15,10 0 0 16,14-10 0-16,11-6-1 16,7-6 1-16,-1-6-4 15,-6-4 0-15,-7-6-15 16,3-12 0-16</inkml:trace>
  <inkml:trace contextRef="#ctx0" brushRef="#br0" timeOffset="79614.58">11585 13832 45 0,'0'53'22'0,"4"0"-15"0,-4-43 25 16,0 2-31-16,0-2 1 15,0-4 1-15,0-6 0 16,0-10-4-16,-4-5 1 15,1-1 2-15,-1-3 1 0,1-9 0 16,-1 3 0-16,1-3 1 16,-1 6 0-16,8 3 0 15,10 6 1-15,14 1-1 16,11 3 0-16,7-4-3 16,-8-3 0-16,-2 4-7 15,-5 2 1-15,-2-5-15 16,-12 2 1-16</inkml:trace>
  <inkml:trace contextRef="#ctx0" brushRef="#br0" timeOffset="80110">12506 13452 45 0,'-4'0'22'0,"1"16"-9"0,-1-10 25 0,-6 4-36 15,-1 12 1-15,-6 6 4 16,-8 9 0-16,-17 14-7 16,-8 5 0-16,-10 19 5 15,-14-3 1-15,-3 19-2 16,-8 19 1-16,-10 3-2 15,-1 3 0-15,1-6-1 16,0-16 0-16,17-3-1 16,8 3 0-16,3-16-1 15,0-9 1-15,14-12-2 16,10-7 0-16,12-13-3 16,6-8 0-16,11-11-6 15,14-11 0-15,17-7-12 16,5-10 1-16</inkml:trace>
  <inkml:trace contextRef="#ctx0" brushRef="#br0" timeOffset="80591.02">12266 14202 55 0,'0'34'27'0,"-14"35"-24"0,10-41 40 15,-3 1-41-15,-3 11 0 0,-4 7 4 16,0 4 1-16,3 5-8 16,0 7 1-16,4-4 3 15,0 1 1-15,4-7-2 16,-1-12 1-16,1-10-4 15,-1-12 0-15,1-16-1 16,-1-15 0-16,-3-4-1 16,-7-6 1-16,-7 0 0 15,-7-6 0-15,-4 3 0 16,0 0 1-16,4 6-1 16,0 3 1-16,-4 10 1 15,-3 6 0-15,3 6-1 16,4 10 1-16,3 6 2 15,7 9 0-15,11 10 0 16,7 3 0-16,11 6 0 16,10-3 1-16,4-9-2 0,14-10 1 15,13-9-5-15,5-13 0 16,3-12-11-16,3-10 1 16,-6-18-6-16,6-13 0 15</inkml:trace>
  <inkml:trace contextRef="#ctx0" brushRef="#br0" timeOffset="80891.81">12686 14114 56 0,'-21'34'28'0,"14"-5"-31"16,3-17 50-1,1 10-45-15,-4 13 1 0,-8 15 1 16,1 19 1-16,-3 3-7 16,-1 9 1-16,0 13 3 15,1-6 1-15,-1-6-5 16,8-16 0-16,3-13-8 15,3-19 0-15,8-18-8 16,6-19 0-16</inkml:trace>
  <inkml:trace contextRef="#ctx0" brushRef="#br0" timeOffset="81090.22">12351 14703 75 0,'24'47'37'0,"8"-31"-48"0,-11-16 71 16,8-6-60-16,13-10 1 15,18-9-4-15,14 3 0 0,0-12-3 16,-14-10 0-16,-14-6-14 16,-18-10 0-16</inkml:trace>
  <inkml:trace contextRef="#ctx0" brushRef="#br0" timeOffset="85348.45">19749 6199 26 0,'-11'63'13'0,"-46"-38"-11"0,43-16 13 15,-3 4-12-15,-1-1 0 16,-3 1 2-16,3-1 0 16,1-5-6-16,6-1 1 15,4 3 3-15,11-2 1 16,3-1-1-16,14 3 0 0,11 7 0 15,13 9 1-15,5 0 0 16,-1 0 0 0,-3 0-1-16,-11-3 1 15,-10 7-2 1,-14-4 0-16,-18 6-3 0,-15 4 0 16,-16-4-6-16,-8-3 0 0,3-6-7 15,-3-13 0-15</inkml:trace>
  <inkml:trace contextRef="#ctx0" brushRef="#br0" timeOffset="85949.25">19685 6208 53 0,'21'26'26'0,"36"-4"-27"16,-43-22 48-16,17 0-46 0,19 0 1 16,10-10-1-16,3-2 1 15,4-1-4-15,-3-3 1 16,-8 1-1-16,-6-1 0 16,-8 3-5-16,-3 1 1 15,-4-1-6-15,-3 4 0 16,-4-4-2-16,-3-5 1 15,3-4 6-15,-3-3 0 16,-1-1 7-16,-2 1 1 0,-1 3 7 16,-4 4 0-16,-3 2 4 15,1 3 0-15,-8 1-4 16,-14 2 1-16,-18 4-3 16,-21-3 0-1,-28-1-2-15,-11-5 0 0,-21 2-2 16,-17 4 1-16,0 12-2 15,-12 13 0-15,5 9-1 16,3 22 0-16,3 6-2 16,19 16 1-16,9 13-1 15,19 24 0-15,20 23-1 16,22 2 0 15,21 1 2-31,28-3 0 31,28-13 2-31,40-22 0 0,23-28 3 0,40-29 1 16,10-30-1-16,18-33 0 0,3-30-2 16,-17-19 1-16,-32-26-3 0,-21-2 0 0,-21-1-5 15,-29 4 1-15,-17 9-14 0,-32 13 1 16,-21 9 0-16,-7 9 0 16</inkml:trace>
  <inkml:trace contextRef="#ctx0" brushRef="#br0" timeOffset="91625.53">21816 5650 47 0,'-4'7'23'0,"18"-1"-15"0,-14 0 24 16,4 4-30-16,-4 2 1 16,-4 13 2-16,1 0 0 15,-4 13-6-15,3 3 0 16,4 15 3-16,-3 4 1 15,-1 12-1-15,1-13 0 16,-1 4-1-16,4-6 0 0,0-14-1 16,0-5 0-1,0-16 0-15,0-13 0 0,-3-12-1 16,-4 0 0-16,-11-9-1 16,-7-4 1-16,-7-6-1 15,-6 3 0-15,-5 3 0 16,5 7 0-16,2 3 0 15,8 6 1-15,0 6 0 16,3 7 1-16,7-4 0 16,8 4 0-16,6 15 1 15,8 0 1-15,6 7 0 16,5 2 0-16,2-2-1 16,8-4 1-16,3-6-2 15,4-9 1-15,3-10-5 16,0-12 0-16,-3-7-13 15,0-15 1-15</inkml:trace>
  <inkml:trace contextRef="#ctx0" brushRef="#br0" timeOffset="91955.58">22006 6331 52 0,'4'34'26'0,"-4"-27"-29"0,0-7 38 15,0-7-34-15,-4-2 0 0,1-7 0 16,-1 7 1-16,1-4-2 16,-1-6 0-16,1-3 2 15,3 1 0-15,0-5 1 16,-4 4 0-16,8 4 1 15,3 2 0-15,7 7-1 16,11-1 0-16,3 7-4 16,3 3 0-16,5 3-6 15,-4 3 1-15,-1 1-11 16,-3-4 1-16,-3-3-2 16,-7-3 1-16</inkml:trace>
  <inkml:trace contextRef="#ctx0" brushRef="#br0" timeOffset="92255.11">22895 5873 47 0,'7'3'23'0,"-7"-6"-25"0,0 3 47 15,-3 9-44-15,-8-2 1 16,-17 15 1-16,-21 6 0 15,-15 9-4-15,-21 14 1 16,1 11 2-16,-15 23 0 16,-14 28 0-16,7 9 0 0,0 4 1 15,18-7 0 1,7 0 0-16,4-16 0 0,13-18-1 16,8-13 1-16,10-12-5 15,10-16 0-15,19-10-7 16,13-18 1-16,15-13-11 15,3-12 0-15</inkml:trace>
  <inkml:trace contextRef="#ctx0" brushRef="#br0" timeOffset="92735.28">22500 6553 48 0,'4'16'24'0,"-25"19"-21"16,13-23 35-16,-6 4-37 0,-10 6 0 16,6 12 1-16,0 1 1 15,1 12-3-15,-1 6 1 16,4 10 2-16,3 0 1 15,1-10-2-15,3-9 1 16,3-10-2-16,4-15 1 16,0-16-2-16,0-12 0 15,0-7-2-15,-3-3 1 0,-8-3-1 16,-3-3 1-16,-7 0-1 16,-4-3 1-16,-3 9-1 15,-4 7 0-15,0 8 1 16,4 11 1-16,0 5-1 15,3 10 0-15,8 10 2 16,-1 15 1-16,7-7 0 16,8 7 0-16,6 4 1 15,12-11 0-15,9-5 0 16,12-10 0-16,6-13-3 16,0-12 0-16,-7-9-6 15,4-10 0-15,0-12-12 16,-4-13 0-16</inkml:trace>
  <inkml:trace contextRef="#ctx0" brushRef="#br0" timeOffset="92990.53">22828 6472 49 0,'4'34'24'0,"-22"20"-20"0,8-35 34 15,-5 2-36-15,-6 14 0 16,-7 6 1-16,0 9 1 16,0 13-4-16,-1 15 0 15,8 4 3-15,4 5 1 16,6-15-3-16,4-12 1 16,7-13-5-16,7-22 0 0,0-19-6 15,0-15 0-15,-3-7-9 16,-4-9 0-16</inkml:trace>
  <inkml:trace contextRef="#ctx0" brushRef="#br0" timeOffset="93156.4">22447 6970 39 0,'-10'32'19'0,"31"9"-8"16,-11-35 28-16,5 0-33 16,2 0 0-16,8-2 6 15,14-4 0-15,10-7-15 16,8-8 1-16,-8 2 5 15,4 1 0-15,0-1-14 16,-7 0 0-16,-11-5-9 16,-7 5 1-16</inkml:trace>
  <inkml:trace contextRef="#ctx0" brushRef="#br0" timeOffset="93638.24">23481 6710 59 0,'3'13'29'0,"4"-20"-31"16,4 7 51-16,7-3-47 0,3-3 1 16,11 0 0-16,17-4 0 15,11 4-6-15,3 0 0 16,-10-4-3-16,-7 4 1 15,-10 6-13-15,-19 0 1 16</inkml:trace>
  <inkml:trace contextRef="#ctx0" brushRef="#br0" timeOffset="93819.52">23357 7052 57 0,'15'44'28'0,"34"-22"-24"0,-28-19 43 0,18 0-45 16,3-3 0-16,8-3-3 16,3 0 1-16,-1-7-7 15,-2 1 0-15,-8-10-10 16,-14 4 0-16</inkml:trace>
  <inkml:trace contextRef="#ctx0" brushRef="#br0" timeOffset="94317.93">24539 6807 59 0,'4'13'29'0,"3"3"-28"0,-7-16 47 0,0 0-44 16,7-3 1-16,11 3 0 15,13 0 0-15,8-4-9 16,14 1 1-16,3 0-2 15,4 0 0-15,-10-3-14 16,-11-10 0-16</inkml:trace>
  <inkml:trace contextRef="#ctx0" brushRef="#br0" timeOffset="94827.52">25555 6099 62 0,'21'15'31'0,"4"4"-27"0,-14-16 47 16,-4 4-49-16,0-1 0 15,7 0 2-15,7-3 0 16,11 4-4-16,3-1 0 0,14 0 3 15,19-3 1-15,2 0-2 16,-3 1 1-16,-18-4-1 16,-10 3 0-16,-10 0-3 15,-8 6 1-15,-14 7-1 16,-18-4 0-16,-14 17-1 16,-13-4 1-16,-5 0-3 15,-10 3 1-15,-3 0 0 16,3 1 0-16,11-1 0 15,13 3 0-15,5 4 2 16,6-1 0 0,15 1 1-16,13-4 0 15,11 0 1-15,1 4 0 0,9-4-1 16,8 0 1-16,3-5 0 0,4-8 0 16,0 7-1-1,-7 1 1-15,-7-1-1 16,-8 0 0-16,-6-3-1 0,-11 0 1 31,-10 0-2-31,-15 9 1 16,-21 10 0-16,-21 6 0 15,-21 3-2-15,-32 10 0 0,-24-10-7 0,-15-10 1 16,-17-8-9-16,-1-1 1 16</inkml:trace>
  <inkml:trace contextRef="#ctx0" brushRef="#br0" timeOffset="108410.83">26726 7093 48 0,'22'37'24'0,"23"17"-15"0,-27-45 24 0,0 7-31 15,-4 9 1-15,-11 6-2 16,-17 4 0-16,-10 9-4 15,-15 3 0-15,-11 0-6 16,-3 0 0-16,4-16-7 16,14-12 1-16</inkml:trace>
  <inkml:trace contextRef="#ctx0" brushRef="#br0" timeOffset="108832.28">28367 6422 43 0,'0'28'21'0,"-11"28"-16"0,4-37 36 0,-10 9-40 16,-15 10 1-16,-14 15-1 16,-3 7 1-16,-15 6-3 15,1 12 0-15,10-3-3 16,7-18 1-16,7-13-11 16,11-25 0-16</inkml:trace>
  <inkml:trace contextRef="#ctx0" brushRef="#br0" timeOffset="109042.65">28018 6682 43 0,'21'72'21'0,"21"3"-15"0,-24-46 29 31,31 36-38-31,-3-8 1 16,-7-13-13-16,-7-19 1 16,-8-19 9-16,-6-12 1 0</inkml:trace>
  <inkml:trace contextRef="#ctx0" brushRef="#br0" timeOffset="109268.33">28571 6804 48 0,'15'25'24'0,"13"-25"-23"16,-14-3 43-16,7 0-43 16,14-3 0-16,11 0 0 15,-10-1 0-15,13 1-3 16,0 0 1-16,1 3-5 15,-15-1 1-15,-7 1-10 16,-21 0 1-16</inkml:trace>
  <inkml:trace contextRef="#ctx0" brushRef="#br0" timeOffset="109432.43">28473 7046 26 0,'46'31'13'0,"35"-21"-7"0,-53-10 10 16,14-4-17-16,8-5 0 0,-1-4-14 15,0-5 0-15</inkml:trace>
  <inkml:trace contextRef="#ctx0" brushRef="#br0" timeOffset="109940.47">30145 6240 44 0,'28'12'22'0,"-21"-12"-28"15,-14 0 41-15,-14 4-35 16,-4 2 0-16,-14-3 0 15,-21 6 1-15,-14 10-1 16,-10 6 0-16,6 3 0 16,15 1 0-16,10-1 0 0,7 3 1 15,7-6-1-15,11 4 0 16,7-1-1-16,14 0 0 16,3 3-1-16,22 7 1 15,13 6-1-15,8-3 0 16,-3 3 0-16,-1-1 0 15,-11 1 0-15,-9 3 1 16,-12 0-1-16,-10 10 1 16,-11-10-2-16,-13-3 1 15,-5-10-1-15,5-9 0 16,-1-6 0-16,0-12 1 16,4-14 4-16,7-12 0 0,10-6 4 15,15-6 0-15,6-13 3 16,22 3 0-16,17-6-1 15,18-9 1-15,11-4-4 16,-4 1 1-16,-3 2-5 16,-11 4 0-16,-4 6-12 15,-17 6 1-15,-18 3-6 16,-3 13 0-16</inkml:trace>
  <inkml:trace contextRef="#ctx1" brushRef="#br1" timeOffset="83193.92">4336 10514 0</inkml:trace>
  <inkml:trace contextRef="#ctx0" brushRef="#br1" timeOffset="113860.99">10192 13640 31 0,'24'-18'15'0,"19"-11"-2"16,-36 20 16-16,0-7-25 0,0 4 1 15,-4-10 2-15,-6-6 0 16,-4-7-9-16,0 1 0 16,-11-4 5-16,-17 0 1 15,-18 1-3-15,-25-4 1 16,-10 6-2-16,-7 4 1 16,-11 6-1-16,-3 9 1 15,-8 1-1-15,15 15 1 16,0 6-2-16,3 13 1 15,0 12-1-15,7 4 0 16,11 12-2-16,4 9 1 16,10 16 0-16,14 16 1 0,14 12 0 15,14 7 1-15,18 3 0 16,25-4 0-16,21 4 1 16,24-19 0-16,18-19 1 15,11-15 1-15,28-17 0 16,7-40 0-16,25-22 0 15,-11-22 0-15,0-15-1 16,-18-16 0-16,-20-13-2 16,-22-3 1-16,-18 3-3 15,-13 13 1-15,-19 3-1 16,-13 12 0-16,-11 4-3 16,-21 2 1-16,-18 10-9 15,-14 1 0-15,-17-8-3 16,-1 11 1-16</inkml:trace>
  <inkml:trace contextRef="#ctx0" brushRef="#br1" timeOffset="115045.33">10216 14685 37 0,'-7'3'18'0,"18"6"-3"0,-11-9 18 0,0 3-29 16,4 4 0-16,-4 5 1 15,0 4 1-15,0 6-8 16,0 6 1-16,0-3 4 16,3 0 1-16,-3-6-2 15,0-3 0-15,4-7 0 16,-1-3 1-16,8-12-1 15,6-13 1-15,19-12-2 16,6-10 1-16,18-19-4 31,14-5 0-31,-7-17-16 0,0-15 0 0</inkml:trace>
  <inkml:trace contextRef="#ctx0" brushRef="#br1" timeOffset="115721">12167 13045 52 0,'7'47'26'15,"4"12"-20"-15,-8-43 26 0,1 3-31 0,0-1 1 0,-1-2 2 16,1-3 0-16,-1-4-3 15,1-3 1-15,3-9 2 16,3-9 1-16,8-17-1 16,10-14 1-16,4-4-3 15,17-22 0-15,18 0-6 16,4-7 1-16,-1-5-14 16,1-13 1-16,-18 9-4 15,0 13 1-15</inkml:trace>
  <inkml:trace contextRef="#ctx0" brushRef="#br1" timeOffset="118232.66">30611 7002 48 0,'14'3'24'0,"10"10"-9"0,-17-7 24 15,-3 13-36-15,-4 15 0 16,-7 13 1-16,0 10 1 16,-7 12-7-16,-4-4 0 15,-3-5 2-15,3-10 0 16,4-6-5-16,4-16 0 16,6-15-11-16,11-13 0 15,-3-22-2-15,10 0 1 16</inkml:trace>
  <inkml:trace contextRef="#ctx0" brushRef="#br1" timeOffset="118858.35">31443 6961 38 0,'11'41'19'0,"-1"-13"-20"0,-10-28 35 0,0 0-33 16,0-9 1-16,0-7 1 15,0-9 1-15,-3-3-5 16,-1 3 1-16,1-4 3 15,3-5 0-15,3-7-1 16,4 7 1-16,7 5-1 16,4 7 0-16,3-3 0 15,7 10 0-15,1-1-1 16,-1 7 0-16,-3-1-1 16,3 1 0-16,0-1-8 15,-3 7 0-15,-1 3-7 16,-2 7 0-16</inkml:trace>
  <inkml:trace contextRef="#ctx0" brushRef="#br1" timeOffset="119105.04">31828 6801 58 0,'28'22'29'0,"0"-19"-37"0,-17-6 51 0,6 0-43 16,8-3 1-16,3-1-2 15,7-2 1-15,-3-4-4 16,-7 1 1-16,-4 3-7 16,-10 2 0-16,-8 1-6 15,-10 3 1-15</inkml:trace>
  <inkml:trace contextRef="#ctx0" brushRef="#br1" timeOffset="119283.38">31718 7052 49 0,'18'-3'24'0,"24"-7"-30"15,-28 10 45-15,4 0-39 16,7-3 0-16,3 0-4 15,4 0 0-15,3-3-6 0,7-4 0 16,-6-12-3 0,-5-3 0-16</inkml:trace>
  <inkml:trace contextRef="#ctx0" brushRef="#br1" timeOffset="119638.65">32339 6218 56 0,'39'12'28'0,"-4"-18"-38"0,-24 3 59 0,6-3-46 15,8-1 0-15,14-2 1 16,3-3 0-16,8 2-5 15,-8 4 0-15,0 6 3 16,1 3 0-16,-8 6-2 16,-7 7 0-16,-14 0-1 15,-10 3 0-15,-4 9-1 16,-4 3 1-16,-6 4-1 16,-11-1 1-16,-8 7-2 15,-6 6 0-15,-4-6-2 16,0 3 1-16,4 0-5 15,7-4 0-15,3-2-7 16,11-7 1-16</inkml:trace>
  <inkml:trace contextRef="#ctx0" brushRef="#br1" timeOffset="119836.11">32576 7206 48 0,'3'3'24'0,"-3"-3"-23"0,0 0 41 0,0 0-42 15,0 0 0-15,0 0-9 16,-3 0 0-16,-5 0-1 16,5-3 0-16</inkml:trace>
  <inkml:trace contextRef="#ctx0" brushRef="#br1" timeOffset="123708.18">4286 3806 48 0,'7'26'24'0,"-7"11"-23"0,4-21 25 16,-4 15-23-16,0 16 0 15,0 19 1-15,7 28 1 16,-4 25-7-16,4 22 1 0,4 29 4 15,-7 5 1-15,3-2-2 16,-7-4 0-16,0-25-2 16,0-12 1-16,-7-19-5 15,3-28 1-15,4-23-8 16,0-30 1-16,11-29-6 16,-4-34 1-16</inkml:trace>
  <inkml:trace contextRef="#ctx0" brushRef="#br1" timeOffset="124538.3">4184 3882 41 0,'21'19'20'0,"11"-10"-19"0,-14-9 35 15,3-6-33-15,7 3 0 16,21-7 1-16,32 1 0 16,1-4-6-16,38-9 1 15,28-9 3-15,21 0 1 16,18-13-2-16,7-13 0 15,32 7-1-15,-7-10 0 0,13-5-1 16,-6 18 1-16,7-7 0 16,14 1 0-16,3 3-2 15,-6 3 1-15,-4 3-1 16,-7 6 0-16,-8 13 0 31,-13-6 0-31,-4 9 0 16,-17 3 0-16,-15 6 1 0,-3 4 0 0,-7 9 0 15,-18 9 1-15,-18 4 0 16,-17-4 0-16,-3 16-1 16,-19 4 1-16,-6 8-1 15,-14-12 0-15,-8 0 0 16,-10 4 1-16,-4-4-1 16,-6 3 1-16,-15 0-1 0,-3 7 1 15,-11-4 0 1,-11 10 0-16,-6 12 0 0,-11 16 0 15,-4 13-1-15,-7 12 1 16,-3 19-1 15,3 9 0-31,4 3-1 16,-4 4 1-16,8 3-1 16,10-1 1-16,7-2 0 0,7-4 0 15,3 4 1-15,8-10 0 0,-4 7 0 16,0-20 1-16,-3 1 0 0,-8-4 0 15,-6-9 0-15,-15-6 1 16,-14-3 0-16,-17-13 0 0,-4-6-1 16,-35-10 1-1,-32-12 0 1,-18-9 0 0,-52-23-2-16,-22-6 1 0,-45-12-1 0,-33-3 0 0,-23-4 0 15,-26-9 0-15,-25 7-1 16,-2-1 1-16,-12 0-5 15,-28-3 0-15,4-3-7 16,-3-9 0-16</inkml:trace>
  <inkml:trace contextRef="#ctx0" brushRef="#br1" timeOffset="126790.42">20133 9278 42 0,'11'32'21'0,"-18"5"-15"0,10-27 21 0,-6 2-27 16,-4 7 1-16,-11 9-1 15,-10 7 1-15,-11-4-2 16,-7 10 0-16,4 9-1 15,-4 0 1-15,3-6-5 16,12-9 0-16,6-7-6 16,7-19 1-16</inkml:trace>
  <inkml:trace contextRef="#ctx0" brushRef="#br1" timeOffset="126983.52">19812 9272 29 0,'4'16'14'0,"13"21"-1"16,-10-21 19-16,0 3-30 16,4 6 1-16,3 10 2 15,4 5 0-15,-1 1-6 0,4 6 0 16,11-3 4-16,-4-6 0 16,1-10-7-16,-5-6 1 15,-3-10-10-15,1-12 0 16</inkml:trace>
  <inkml:trace contextRef="#ctx0" brushRef="#br1" timeOffset="127371.9">20285 8959 60 0,'28'34'30'0,"-10"-21"-37"0,-11-13 53 0,7 0-45 15,10-7 1-15,5 1-1 16,6 0 1-16,-7 0-3 16,-7 2 0-16,-3 8 1 15,-11 5 0-15,-10 7-2 16,-8-4 1-16,-10 7-2 15,-4 3 0-15,-3 6 0 16,7-6 0-16,3 3 2 16,4-3 0-16,7-3 0 15,3 0 1-15,8 0 1 16,10-7 0-16,7 1 0 0,7-7 1 16,8-3-6-16,-1 0 1 15,4-3-11-15,-8-6 0 16,1 6-1-16,4 3 0 15</inkml:trace>
  <inkml:trace contextRef="#ctx0" brushRef="#br1" timeOffset="127585.37">20616 9520 52 0,'7'22'26'0,"18"-28"-33"0,-14 2 54 0,-1-5-47 16,4 0 0-16,8-1-3 15,6 1 0-15,4-1-4 16,-4 1 0-16,-4-7-8 16,5-6 1-16</inkml:trace>
  <inkml:trace contextRef="#ctx0" brushRef="#br1" timeOffset="127793.24">20740 9322 52 0,'3'60'26'16,"-10"18"-32"-16,4-56 46 0,-1 3-41 0,1 19 1 15,-1 3-2-15,4 0 0 16,4 0-5-16,-1-9 0 16,4-13-7-16,4-9 1 15</inkml:trace>
  <inkml:trace contextRef="#ctx0" brushRef="#br1" timeOffset="128062.71">21287 8993 59 0,'-4'63'29'0,"-17"65"-36"16,17-84 54-16,1 19-47 15,-1 6 1-15,4 16-1 16,4 9 0-16,3 0-3 16,4-16 1-16,-1-12-12 15,1-19 0-15,3-19-2 16,7-18 0-16</inkml:trace>
  <inkml:trace contextRef="#ctx0" brushRef="#br1" timeOffset="128514.17">21960 9438 49 0,'7'22'24'0,"8"-6"-23"16,-15-16 45-16,10 0-44 0,8-3 0 16,14 0 0-16,10-4 1 15,0 4-6-15,-3 3 0 16,-4 0-6-16,-6 3 1 15,-15 4-8-15,-11 2 0 16</inkml:trace>
  <inkml:trace contextRef="#ctx0" brushRef="#br1" timeOffset="128682.09">21802 9786 46 0,'14'22'23'0,"32"-9"-24"0,-25-13 37 0,14-6-39 16,18-1 0-16,7-2-10 16,3-4 0-16,-3-5 8 15,4-1 0-15</inkml:trace>
  <inkml:trace contextRef="#ctx0" brushRef="#br1" timeOffset="129039.96">22871 9821 49 0,'7'44'24'0,"-4"-28"-28"0,-3-16 44 15,0 0-39-15,0-10 0 16,-3-6 0-16,-1-6 1 16,1-15-3-16,-4 2 1 15,-1-5 2-15,1-7 0 16,0-4 0-16,4 14 0 16,-1-1 0-16,8 4 0 15,6 5 0-15,1 14 1 0,10 5-2 16,14 4 1-1,8 0-5-15,-4 3 1 0,-1 0-6 16,-2-1 0-16,-5 1-9 16,-2-9 1-16</inkml:trace>
  <inkml:trace contextRef="#ctx0" brushRef="#br1" timeOffset="129446.32">23199 8636 51 0,'35'31'25'0,"21"7"-20"16,-38-32 42-16,3 6-44 16,4 7 1-16,-4-6 2 0,-3-1 1 15,6-2-8-15,8-4 0 16,-4-6 4-16,-3 0 1 15,-7 3-3-15,-8 3 1 16,-6 1-3-16,-11 8 1 16,-7 1-1-16,0 0 0 15,-4 6-1-15,0 3 1 16,-3 6 0-16,3 0 1 16,4-5 0-16,7 2 1 15,4-3 0-15,6 0 1 16,4-6 0-16,0-7 0 15,15-5-1-15,16-7 1 0,-2-4-5 16,-1-5 1-16,-3 3-12 16,-8-1 0-16,-2 1-7 15,-1-3 1 1</inkml:trace>
  <inkml:trace contextRef="#ctx0" brushRef="#br1" timeOffset="129998.08">24253 9749 52 0,'-10'22'26'0,"13"-13"-18"16,-3-9 27-16,4 0-32 15,7 0 1-15,10 0 3 16,18-3 1-16,6 0-10 16,26-3 1-16,28 2 2 0,17 4 1 15,-7-3-7 1,1 0 0-16,-8-3-14 15,-14-13 1-15</inkml:trace>
  <inkml:trace contextRef="#ctx0" brushRef="#br1" timeOffset="130300.04">25100 9457 48 0,'7'32'24'0,"28"-1"-20"0,-17-19 32 0,7 1-34 16,3 3 0-16,14-4 2 16,11 1 1-16,4 2-7 15,-4 1 1-15,-7-3 2 16,-15-1 1-16,-17 4-3 15,-17 6 0-15,-18 6-4 16,-22 10 1-16,-10 6-6 16,-7 3 1-16,8-13-6 15,-1-6 0-15</inkml:trace>
  <inkml:trace contextRef="#ctx0" brushRef="#br1" timeOffset="130496.47">25114 9369 52 0,'7'13'26'0,"-3"25"-29"0,-1-23 48 16,1 17-44-16,-1 8 1 16,4 20-2-16,1 3 1 15,-1 12-8-15,0-12 1 16,3-13-9-16,-6-22 0 15</inkml:trace>
  <inkml:trace contextRef="#ctx0" brushRef="#br1" timeOffset="131619.12">26723 9225 54 0,'14'28'27'0,"-17"-6"-23"0,-5-12 27 0,-16 2-31 16,-19 7 0-16,-9 6 0 16,-5 0 1-16,-6 3-2 15,-1 4 1-15,11-1-1 16,7 1 0-16,7-4-1 15,11 0 1-15,7-12 0 16,11-4 0-16,6 4 0 16,18 3 1-16,21 3 1 15,15 9 1-15,10 7-1 16,0 2 1-16,-4 7-1 16,-17-3 0-16,-14 0-1 15,-15 3 0-15,-10-3 0 16,-10-6 0-16,-8-7-1 15,-3-9 1-15,0-9 0 16,0-13 0-16,3-16 0 16,4-6 1-16,10-16 1 0,4-2 1 15,7-11 1-15,14-8 0 16,8 2 0-16,9-8 0 16,5 2-1-16,-4 0 0 15,-8 4-7-15,1 5 1 16,0 17-15-16,0 8 0 15</inkml:trace>
  <inkml:trace contextRef="#ctx0" brushRef="#br1" timeOffset="132011.51">26963 9024 60 0,'21'16'30'0,"28"-19"-28"16,-31 3 44-16,7 3-43 16,10 0 1-16,4-3 1 15,-4 3 1-15,-10 1-8 16,-8-4 0-16,1 3 3 15,-4 9 1-15,-10 7-3 16,-15 3 1-16,-10 3-2 16,-4 0 1-16,-7 3-1 0,1 1 1 15,3 2 0-15,6-6 1 16,5-3 0-16,6 0 1 16,15-6 0-16,10-4 0 15,14-6-2-15,7-2 0 16,1-1-5-16,-8-6 0 15,4-4-13-15,-1 1 1 16</inkml:trace>
  <inkml:trace contextRef="#ctx0" brushRef="#br1" timeOffset="132251.2">27245 9821 58 0,'21'25'29'16,"4"-12"-30"-16,-22-13 44 0,12 0-43 16,9-7 0-16,12 1-2 15,-1-3 1-15,-3-7-6 16,-1 3 1-16,-6-5-10 15,0-4 0-15</inkml:trace>
  <inkml:trace contextRef="#ctx0" brushRef="#br1" timeOffset="132448.47">27421 9598 48 0,'0'41'24'0,"-14"44"-26"0,7-63 36 16,4 22-35-16,-4 6 0 15,0 3-5-15,-4 0 1 0,0-6-5 16,8-12 1 0</inkml:trace>
  <inkml:trace contextRef="#ctx0" brushRef="#br1" timeOffset="132701.01">27919 9244 54 0,'14'44'27'0,"-18"78"-31"15,1-84 45-15,-1 9-39 16,1 19 0-16,-1 18 0 16,1 10 1-16,-1 4-5 15,-3-14 0-15,0 1-3 0,0-16 1 16,4-16-12-16,3-25 1 16</inkml:trace>
  <inkml:trace contextRef="#ctx0" brushRef="#br1" timeOffset="133002.63">28399 9721 57 0,'-4'0'28'0,"29"-4"-30"0,-15 1 45 0,12 3-43 16,9-6 1-16,5 3-5 15,2 3 1-15,-2 3-5 16,-8 0 1-16,-7 0-9 15,-7 0 1-15</inkml:trace>
  <inkml:trace contextRef="#ctx0" brushRef="#br1" timeOffset="133184.1">28335 10022 57 0,'32'37'28'0,"0"-21"-32"0,-15-16 51 15,15-3-48-15,7 0 1 16,3-4-3-16,4-2 1 16,0 0-6-16,-7-1 0 15,-11 1-8-15,-7-4 0 16</inkml:trace>
  <inkml:trace contextRef="#ctx0" brushRef="#br1" timeOffset="133706.01">29386 10100 52 0,'-3'53'26'0,"-4"-28"-28"0,3-21 45 16,1 2-42-16,-1 0 1 16,1-3 1-16,-1-9 0 15,4 0-4-15,0-13 1 0,4-16 2 16,-1-9 1-16,4-6-1 15,0 0 1-15,4 3-1 16,3 6 1-16,4 7-2 16,-1 9 1-16,8 6-4 15,0 6 1-15,-1 7-8 16,5 3 0-16,-1 0-10 16,4 3 1-16</inkml:trace>
  <inkml:trace contextRef="#ctx0" brushRef="#br1" timeOffset="134068.79">29947 9188 60 0,'43'50'30'0,"6"-10"-31"0,-31-30 50 15,6 2-47-15,8-2 0 16,-4-4-1-16,-3 0 1 16,-4 1-4-16,-3 2 0 15,-8 4 2-15,-10 2 0 16,-10 7-2-16,-8 6 1 16,-10 4 0-16,7 2 0 0,-4-9 0 15,4 4 1-15,0-1 1 16,7-3 1-16,3-3 1 15,11-3 0-15,4-4 0 16,13-5 0-16,15-4-3 16,7-9 0-16,3-3-10 15,-7-4 0-15,-10 1-10 16,0 12 1-16</inkml:trace>
  <inkml:trace contextRef="#ctx0" brushRef="#br1" timeOffset="136318.74">20800 10928 39 0,'-4'-3'19'0,"8"-19"-11"16,-8 12 19-16,-3 7-23 15,-3-3 0-15,-4 6 2 16,-1 3 1-16,-9 10-9 16,-8 5 0-16,-7 11 5 15,-7 5 1-15,-3 10-3 0,3 9 1 16,7 4-2-16,4 12 0 15,7 9 0-15,10 10 0 16,11-3 0-16,11-10 1 16,10-12 0-16,14-13 1 15,18-19 0-15,3-21 0 32,1-17-1-32,-1-8 0 0,-3-14-1 0,-7-5 1 15,-15 6-2-15,-17-1 0 16,-14 4 0-16,-3 3 0 15,-15 10-1-15,-10 6 1 16,-4 9-3-16,-3 3 0 16,3 7-2-16,7 9 0 0,7 3-4 15,11 0 0-15,11 0-5 16,13-10 1-16</inkml:trace>
  <inkml:trace contextRef="#ctx0" brushRef="#br1" timeOffset="136666.16">21177 11056 48 0,'11'19'24'0,"-22"0"-29"16,4-13 46-16,-3 7-40 0,-8 6 0 15,-3 3 1-15,0 3 0 16,-4-3-3-16,4-7 1 16,3 1 1-16,8-3 0 15,3-4 0-15,10 4 1 16,11-7-1-16,7 0 0 16,11 0 0-16,0 4 0 15,-7-1 0-15,-4 10 0 16,-4 3-2-16,-6 0 1 15,-8 3-4-15,-6 6 0 0,-15-2-7 16,-6-4 1 0,-5-16-6-16,5-9 1 0</inkml:trace>
  <inkml:trace contextRef="#ctx0" brushRef="#br1" timeOffset="136861.41">21036 11006 64 0,'60'38'32'0,"21"-41"-37"15,-60-4 63-15,22-5-58 16,13-7 0-16,18-3-4 16,18-6 1-16,-14 0-4 15,-8 0 0-15,-13 6-12 16,-19 0 1-16</inkml:trace>
  <inkml:trace contextRef="#ctx0" brushRef="#br1" timeOffset="137328.25">21848 11285 55 0,'3'7'27'0,"1"-14"-26"16,-4 7 43-16,7 0-40 15,7 0 1-15,7 0 2 16,7-3 0-16,18 3-9 0,3 0 0 16,4 3 2-16,0-3 0 15,-7 0-10-15,-7 0 1 16,-11 7-10-16,-14-1 0 16</inkml:trace>
  <inkml:trace contextRef="#ctx0" brushRef="#br1" timeOffset="137506.75">21777 11552 59 0,'21'41'29'0,"78"-32"-35"0,-71-6 50 0,14 0-44 15,8-3 0-15,6-9-12 16,1-4 1-16,-4-5 1 15,-4-8 0-15</inkml:trace>
  <inkml:trace contextRef="#ctx0" brushRef="#br1" timeOffset="137804.68">22680 11671 50 0,'-10'16'25'0,"-5"-19"-25"15,15-4 37-15,-3 1-36 0,3-13 1 16,-4-9 0-16,4-10 1 16,0 1-3-16,0-4 0 15,4 0 2-15,3 4 1 16,4 5-1-16,6 4 1 15,11 3-1-15,8 6 0 16,-5 3-4-16,-6 10 1 16,3 0-6-16,-3 3 1 15,0 0-11-15,-1-7 1 16</inkml:trace>
  <inkml:trace contextRef="#ctx0" brushRef="#br1" timeOffset="138201.25">23026 10925 65 0,'35'28'32'0,"-7"-15"-40"15,-17-13 56-15,3-7-45 16,7 4 1-16,7-3 1 15,8-4 0-15,-5 1-7 16,-2 0 1-16,-5 5 3 16,-6 4 0-16,-4 0-2 0,-10 4 0 15,-8 5-2-15,-6 10 1 16,-8 3-1-16,-3 3 0 16,-4 6 1-16,4 4 1 15,3 2 0-15,4 1 0 16,7-10 1-16,7-3 1 15,7-9 0-15,11 0 1 16,10 2-2-16,11-11 1 16,0-7-4-16,-8-7 0 15,-2-5-8-15,-5-4 0 16,-6-3-10-16,-4 1 0 16</inkml:trace>
  <inkml:trace contextRef="#ctx0" brushRef="#br1" timeOffset="138647.54">24137 11298 58 0,'-7'22'29'0,"11"9"-27"0,3-28 47 15,-4 4-45-15,8-1 0 16,3 3 4-16,11 4 0 16,20-1-10-16,19-2 1 0,13-7 5 15,29 0 0-15,11-6-6 16,-8-3 1-16,-14-1-8 15,-14 1 0-15,-3-3-13 16,-18-10 1-16</inkml:trace>
  <inkml:trace contextRef="#ctx0" brushRef="#br1" timeOffset="138948.26">24994 11091 47 0,'0'34'23'0,"25"-18"-16"0,-14-16 28 16,3 3-32-16,3 0 0 15,19 4 2-15,9-1 1 16,12 0-8-16,-4 7 1 15,-7-1 3-15,-15 7 1 16,-16 3-4-16,-19 16 0 16,-14 6-5-16,-17 12 0 15,-4 0-4-15,8-8 0 16,-1-8-7-16,0-8 1 16</inkml:trace>
  <inkml:trace contextRef="#ctx0" brushRef="#br1" timeOffset="139142.25">25068 11135 47 0,'15'41'23'0,"-15"53"-18"16,0-66 41-16,-4 13-46 15,4 6 1-15,4 0-3 16,3 0 1-16,-4-10-6 15,1-8 0-15,6-11-8 16,-3-11 0-16</inkml:trace>
  <inkml:trace contextRef="#ctx0" brushRef="#br1" timeOffset="139698.87">26010 11571 47 0,'-3'25'23'0,"6"28"-16"15,1-43 36-15,-1 2-40 16,4 1 0-16,0-1 3 16,4-6 1-16,3-9-9 15,0-6 1-15,0-10 4 16,1-9 0-16,-5-7-1 0,1 1 0 16,-1-4-2-16,1-3 0 15,-1 4 0-15,5-1 0 16,-5 10 0-16,1 6 1 15,10 9-1-15,4 10 0 16,3 13-2-16,0 2 0 16,-3 4-3-16,-1 3 1 15,-6-4-8-15,-4 4 1 16,4-9-7-16,-1-7 0 16</inkml:trace>
  <inkml:trace contextRef="#ctx0" brushRef="#br1" timeOffset="140016.44">26751 11386 55 0,'-14'0'27'0,"21"19"-28"15,-3-19 48-15,-4 0-43 16,0 0 0-16,7-4 0 0,7 1 1 16,7 0-8-16,11 3 0 15,-1 3 1-15,1-3 0 16,-7 3-10-16,-7 1 0 15,-8-1-7-15,-13 0 1 16</inkml:trace>
  <inkml:trace contextRef="#ctx0" brushRef="#br1" timeOffset="140163.5">26709 11618 53 0,'7'50'26'0,"11"-47"-24"0,-11-3 47 0,10 0-47 16,11-3 0-16,8 0-3 15,3 0 1 1,3 0-9-16,-3-4 1 0,3-12-8 16,-10 7 0-16</inkml:trace>
  <inkml:trace contextRef="#ctx0" brushRef="#br1" timeOffset="140539.64">27503 11329 59 0,'10'0'29'0,"50"-19"-33"0,-32 13 49 16,11 3-45-16,7 3 1 15,3 3-4-15,4 7 1 0,-7-1-4 16,-3-3 0-16,-12-3-10 16,-6-9 0-16</inkml:trace>
  <inkml:trace contextRef="#ctx0" brushRef="#br1" timeOffset="140736.5">27739 11107 54 0,'21'56'27'0,"4"26"-29"15,-22-57 44-15,-3 6-41 16,0 13 0-16,-3 0-2 16,-4 6 1-16,-4-6-5 15,1-10 0-15,-1-5-10 16,0-14 0-16</inkml:trace>
  <inkml:trace contextRef="#ctx0" brushRef="#br1" timeOffset="140990.17">27351 11809 62 0,'10'25'31'0,"47"-15"-35"0,-36-10 53 0,21-4-49 16,11-2 0-16,7-6-6 15,-3-4 0-15,-11-3-8 16,3-3 0-16</inkml:trace>
  <inkml:trace contextRef="#ctx0" brushRef="#br1" timeOffset="141483.34">28187 11891 51 0,'0'53'25'0,"18"-22"-21"0,-15-24 32 16,4-4-33-16,0 0 0 16,0-3 1-16,4-3 1 15,3-10-7-15,0-6 0 16,4-3 4-16,-1-15 0 15,1-13-3-15,-4-10 1 16,-7-12-3-16,-7-7 1 0,-3 1-1 16,-4 0 0-16,-8-4 0 15,-2 7 1-15,-4 3 0 16,3 9 1-16,4 10 1 16,3 9 0-16,4 6 1 15,7 4 0-15,7 12 0 16,11 6 1-16,10 4 0 15,7 2 0-15,18 1 2 16,18-4 1-16,24 4 0 16,-3-7 1-16,17 4-1 15,8-4 0-15,6-3-3 16,-6 0 1-16,-19 4-9 16,-13 2 1-16,-11 0-12 15,-21 7 1-15,-21 0-4 16,-11 3 0-16</inkml:trace>
  <inkml:trace contextRef="#ctx0" brushRef="#br1" timeOffset="142070.38">29030 11392 48 0,'4'13'24'0,"-33"2"-33"16,22-9 44 0,-35 16-33-1,-4 4 0-15,-3 8 0 16,-1 0 0-16,5 10-3 15,6 10 0-15,7-10 3 0,7 6 0 16,11 0-1-16,7-3 0 16,7-6 1-16,11-7 1 15,13-6 0-15,12-12 0 16,2-10-1 0,5-12 1-16,-11-6-2 0,-8-7 1 15,-3 0-2-15,-6 3 0 16,-8 1-1-16,-14 2 0 15,-15 7-1-15,-9 6 1 0,-8 3-3 16,-4-6 0-16,5 6-2 16,2 0 1-16,5 0-8 15,9 0 1-15,12-6-3 16,17-6 1-16</inkml:trace>
  <inkml:trace contextRef="#ctx0" brushRef="#br1" timeOffset="142385.14">29341 11336 49 0,'17'47'24'0,"-31"-4"-30"15,7-33 48-15,-7 2-42 16,-4 4 1-16,-6-3-1 15,-1 2 1-15,4 4-2 16,0 0 1-16,6-7 0 0,5-2 1 16,6-1-1-16,8 1 0 15,6-4-1-15,12 3 1 16,9 1 0-16,5 2 0 16,-5 1 0-16,-2-1 0 15,-12 10-3-15,-10 7 1 16,-10 2-5-16,-15-3 1 15,-10-3-8-15,-4-12 1 16</inkml:trace>
  <inkml:trace contextRef="#ctx0" brushRef="#br1" timeOffset="142583.2">29288 11251 60 0,'53'12'30'0,"24"-12"-39"15,-59 0 56-15,-1 0-46 16,22 4 0-16,4-4-1 16,6 0 0-16,7-4-3 15,1 4 0-15,-8 0-5 16,-3 0 1-16,-11 4-9 16,-13-1 0-16</inkml:trace>
  <inkml:trace contextRef="#ctx0" brushRef="#br1" timeOffset="142806.65">29891 11985 64 0,'49'75'32'0,"-10"-3"-45"0,-35-56 58 16,-8-1-47-16,-7 10 1 16,-17 10-10-16,-7-1 1 0,-7-5 0 15,-11-11 0-15</inkml:trace>
  <inkml:trace contextRef="#ctx0" brushRef="#br1" timeOffset="143601.47">31041 11749 38 0,'3'29'19'0,"5"-7"-14"0,-8-22 20 16,0 0-22-16,-4-7 0 16,0-8 5-16,1-10 0 15,-1-7-10-15,1-5 1 16,-1-4 6-16,1-6 0 15,6 9-2-15,4 4 1 16,0 2-2-16,8 4 0 16,2 3 1-16,1 6 0 15,10 7-1-15,7 5 0 0,1 7-2 16,-1 4 1-16,-3 8-7 16,-8 7 1-16,-2 3-13 15,-5 3 0-15</inkml:trace>
  <inkml:trace contextRef="#ctx0" brushRef="#br1" timeOffset="143859.71">31433 11586 61 0,'7'32'30'0,"14"-13"-32"16,-11-16 48-16,4-3-46 15,11 3 1-15,7-9 0 0,3-1 0 16,-7-2-3-16,-6-4 0 16,-1 7-4-16,-7 0 0 15,-4 6-11-15,-3 0 0 16</inkml:trace>
  <inkml:trace contextRef="#ctx0" brushRef="#br1" timeOffset="144023.78">31330 11837 55 0,'11'16'27'0,"17"6"-24"0,-14-19 43 0,14-6-46 15,11-3 0-15,7 2-5 16,-4 4 1-16,-6-3-9 15,-8-6 1-15,-11-4-4 16,1 7 0-16</inkml:trace>
  <inkml:trace contextRef="#ctx0" brushRef="#br1" timeOffset="146093.87">32244 12041 48 0,'14'60'24'0,"-7"6"-15"0,0-57 25 0,0-3-32 15,0 0 0-15,0-2 0 16,0-4 0-16,0-10-3 15,0-5 1-15,1-14 1 16,-1-8 1-16,-4-10-2 16,1-4 0-16,-8-11 0 15,-6-10 1-15,-1-7-2 16,0 4 1-16,1 6-1 16,3 3 1-16,3 3 0 15,1 13 0-15,-1 9 0 16,4 7 0-16,11 6 2 15,13 6 0-15,8 6 1 16,21 0 0-16,21 10 0 16,4 3 1-16,17 3-1 15,11 0 0-15,10-6-3 16,-3-4 0-16,-25 1-7 16,-14 3 0-16,-17 3-12 15,-18-1 1-15</inkml:trace>
  <inkml:trace contextRef="#ctx0" brushRef="#br1" timeOffset="146588.81">32794 11728 49 0,'14'-10'24'0,"-14"-12"-17"0,0 13 32 0,0-1-38 16,0 7 1-16,-3 0-1 15,-4 0 1-15,-11 0-3 16,-7 6 0-16,-3 6 2 15,-7 10 0-15,-4 9-1 16,0 1 0-16,4 11-1 16,3 4 1-16,8 6-1 15,6 7 0-15,11-1 0 16,10-6 0-16,15-6 1 16,14-9 0-16,7-13 1 0,3-10 1 15,-7-8-1-15,-3-8 1 16,-11-5-1-16,-7-4 0 15,-7-5-1-15,-10 2 1 16,-11 0-2-16,-11 7 0 16,-7-1-3-16,0 4 1 15,1 3-3-15,3 0 0 16,3 3-10-16,7 3 1 16,8-3 0-16,10 3 1 15</inkml:trace>
  <inkml:trace contextRef="#ctx0" brushRef="#br1" timeOffset="146917.84">33059 11702 30 0,'-7'22'15'0,"-21"7"-14"16,20-23 28-16,-6 3-27 15,-7 1 0-15,-3-1 1 16,-1 0 1-16,0 1-5 16,7-4 0-16,4 0 3 15,4 1 1-15,3-4-1 16,7 3 0-16,10-3 0 16,8 7 1-16,3 2 0 15,7 4 0-15,4 0-1 16,3 2 1-16,-10 7-1 15,-7 1 1-15,-8 2-4 16,-10 0 1-16,-7 3-4 0,-3-6 0 16,-8-9-10-16,-3-10 0 15</inkml:trace>
  <inkml:trace contextRef="#ctx0" brushRef="#br1" timeOffset="147100.26">32988 11643 60 0,'46'19'30'0,"49"-26"-29"0,-66 7 52 0,9-6-52 15,-2 0 1-15,6 3-1 16,7 3 1-16,-3 0-9 16,-3 0 1-16,-12 3-12 15,-13 3 1-15</inkml:trace>
  <inkml:trace contextRef="#ctx0" brushRef="#br1" timeOffset="153885.17">32113 10646 31 0,'4'-3'15'0,"10"12"-3"16,-10-3 16-16,3 4-26 15,0 2 1-15,-4-2 3 16,1 8 0-16,-4 14-7 15,3-1 0-15,1 10 5 16,3 3 1-16,0 0-1 0,0-4 0 16,-4-8-1-16,1-7 0 15,3-13 1-15,4-21 0 16,-1-22-1-16,15-20 1 16,17-33-2-16,22-23 0 15,20-18-5-15,5-4 1 16,20-6-13-16,7 4 1 15,-10-4-4-15,-21 19 0 16</inkml:trace>
  <inkml:trace contextRef="#ctx0" brushRef="#br1" timeOffset="155104.29">9504 13092 36 0,'3'18'18'0,"8"-30"-13"0,-4 15 19 16,0 6-22-16,4 1 0 15,3 9 1-15,0 6 1 16,0 3-4-16,-3 0 0 15,-1 0 3-15,1 1 0 16,-4-7 0-16,-4-7 1 16,1-5-1-16,3-10 0 15,7-19 1-15,-3-19 0 0,17-21-1 16,14-17 1 0,15-24-4-16,13-19 0 0,15-22-16 15,-8-32 1 1</inkml:trace>
  <inkml:trace contextRef="#ctx0" brushRef="#br1" timeOffset="156467.87">18937 12540 13 0,'11'-41'6'0,"-8"25"15"15,-3 16 7-15,0 0-19 0,0 0 0 16,0 0 7-16,4 3 1 0,-4-3-21 16,0 4 1-16,-4-1 13 15,-6 9 0-15,-12 10-5 16,-2 0 1-16,-8 9-4 15,0 7 0 1,-17 3-3 0,7-7 0-16,6-5-1 15,8-4 0 17,7-3-1-32,7 0 1 0,14 3-1 0,10 0 1 0,8 0 2 15,10-6 0-15,11-1 1 16,7-5 1-16,0 0 0 15,-4-4 1-15,-7-3-1 16,-3 0 1-16,-14 7-1 16,-11 12 0-16,-18 10-5 15,-21 2 1-15,-6 7-5 16,-5 3 1-16,-3-9-8 16,1-4 0-16,9-2-4 0,12-4 0 15</inkml:trace>
  <inkml:trace contextRef="#ctx0" brushRef="#br1" timeOffset="156769.6">19241 13120 48 0,'35'-3'24'0,"-21"-10"-26"0,-11 7 43 0,-3 0-40 15,-3-4 0-15,-11 4 1 16,-4 0 0-16,-7-1-3 15,-3 7 1-15,0 7 1 16,0 8 0-16,3 14-2 16,4 2 0-16,3 3 0 15,8 1 1-15,3-4-1 16,3-6 0-16,15-6 1 16,20-13 1-16,5-9 0 15,-1-9 0-15,0-13-1 16,-6-7 0-16,-15 1-9 15,-7-10 0-15,-7-9-6 16,-11 0 1-16</inkml:trace>
  <inkml:trace contextRef="#ctx0" brushRef="#br1" timeOffset="157398.81">20754 12167 44 0,'3'18'22'0,"1"1"-18"16,-4-16 36-16,0 13-37 15,-4 3 1-15,1 9 0 16,-1 0 1-16,-3 10-6 16,0 3 0-16,4-1 4 15,-1 4 1-15,4-3-2 16,0-6 1-16,0-14-2 0,0-2 0 16,-3-9-1-16,-1-10 1 15,-3-7-2-15,4-5 1 16,-4-4-1-16,-4 1 0 15,-3-1-1-15,-4-3 1 16,-6 7 0-16,-1 5 0 16,-3 10-1-16,-1 10 1 15,5 6 0-15,6 6 0 16,7 3 0-16,11 7 1 16,15-1 0-16,9-9 1 15,8-3-1-15,0-3 1 16,10-3-4-16,7-7 1 0,-3-3-11 15,0-12 1-15,-3-7-4 16,2-5 0-16</inkml:trace>
  <inkml:trace contextRef="#ctx0" brushRef="#br1" timeOffset="157623.94">21273 12389 55 0,'0'6'27'0,"-22"10"-35"15,15-13 53-15,-7 10-45 16,-11 2 0-16,-6 7 1 16,-5 4 0-16,1 5-2 0,0-3 0 15,7 3-4-15,3-2 1 16,7-7-11-16,8-19 1 15</inkml:trace>
  <inkml:trace contextRef="#ctx0" brushRef="#br1" timeOffset="157820.04">20895 12283 30 0,'14'9'15'0,"25"32"0"0,-25-29 13 16,7 10-24-16,4 10 0 0,3 5 2 15,4 4 0-15,3 6-9 16,-3-9 1-16,3-7 2 16,0-12 0-16,-3-10-6 15,0-9 0-15,-4-6-8 16,-3-13 0-16</inkml:trace>
  <inkml:trace contextRef="#ctx0" brushRef="#br1" timeOffset="158088.12">21848 12198 46 0,'24'34'23'0,"-38"-9"-23"16,7-12 41-16,-4 9-39 15,-3-3 0-15,-17 12 3 0,-19 19 0 16,-13 10-5-16,-15 15 1 15,1 13 4-15,-12 6 0 16,-2 13-2-16,-5 2 1 16,8-15-2-16,7-9 0 15,7-6-5-15,10-17 1 16,8-12-6-16,17-12 0 16,14-16-11-16,18-16 1 15</inkml:trace>
  <inkml:trace contextRef="#ctx0" brushRef="#br1" timeOffset="158542.24">21537 12841 42 0,'4'28'21'0,"-29"28"-21"0,18-46 28 0,0 12-23 16,0 12 1-16,-4 7 4 16,1 12 0-16,3 1-11 15,3-1 0-15,0-3 8 16,1-6 0-16,3-3-3 16,0-10 0-16,0-6-3 15,0-9 0-15,0-7-2 0,-4-15 0 16,1-3-1-16,-1-4 1 15,-10 1-1-15,-3-7 0 16,-8-3 0-16,-3 6 1 16,3 0-1-16,4 7 0 15,0 6 0-15,0 9 1 16,-4 10 1-16,0 9 0 16,4 13 0-16,0-7 1 15,7 7 0-15,3-1 0 16,8-2-1-16,10-7 1 15,7-3-4-15,7-9 1 16,7-7-5-16,11-12 0 0,3-7-9 16,8-15 0-16</inkml:trace>
  <inkml:trace contextRef="#ctx0" brushRef="#br1" timeOffset="158763.73">21840 12806 34 0,'-31'41'17'0,"20"34"-10"15,4-47 21-15,-7 13-23 16,0 13 0-16,3 11 3 16,4 14 1-16,0-10-12 15,4-7 1-15,3-8 3 16,0-7 0-16,0-19-9 15,0-15 1-15,0-4-8 16</inkml:trace>
  <inkml:trace contextRef="#ctx0" brushRef="#br1" timeOffset="158947.16">21555 13233 55 0,'21'40'27'0,"14"-14"-27"0,-21-23 51 15,7-3-50-15,8-10 1 16,-1-2 0-16,7-7 1 0,8 0-7 16,2-3 0-16,-2 0-5 15,-4-3 0-15,-1-13-8 16,-6 1 0-16</inkml:trace>
  <inkml:trace contextRef="#ctx0" brushRef="#br1" timeOffset="159221.2">22292 12903 69 0,'7'7'34'0,"11"-14"-40"16,-11 4 63-16,7 0-57 0,14 3 0 16,11 3-5-16,3 0 1 15,-6 4 0-15,-5-1 0 16,-10 0-14-16,-10 1 1 16,-7-1-2-16,-11-3 0 15</inkml:trace>
  <inkml:trace contextRef="#ctx0" brushRef="#br1" timeOffset="159381.87">22257 13214 64 0,'32'41'32'0,"87"-26"-37"0,-73-24 66 0,7 3-62 0,0-4 1 0,-3 1-18 16,-15-1 0-16,-18-2 8 15,-9-4 1-15</inkml:trace>
  <inkml:trace contextRef="#ctx0" brushRef="#br1" timeOffset="162039.18">23424 12662 38 0,'4'22'19'0,"0"-10"-10"15,-1-5 19-15,1 2-25 16,-1 1 0-16,4 2 3 15,-7 7 1-15,4 6-8 16,-1 3 1-16,4 4 4 16,0-10 1-16,4-4-2 15,-4-5 1-15,4-4-3 0,3-9 1 16,0-15-2-16,0-10 0 16,-7-16 0-16,0-9 0 15,-7-1-1-15,-4-8 0 16,1 6 0-16,-4-1 0 15,0-2 0-15,0 6 0 16,7 6 0-16,0 9 1 16,7 4-1-16,3 6 1 15,8 6 0-15,0 3 1 16,6 1 0-16,12 5 0 16,10 1 0-16,10 3 0 15,-3-1 0-15,7 4 1 16,14 0-1-16,4 3 0 0,-4-6-2 15,-7-7 1-15,-14 4-8 16,-8 2 1-16,-9-5-10 16,-19 9 0-16</inkml:trace>
  <inkml:trace contextRef="#ctx0" brushRef="#br1" timeOffset="162518.84">23975 12524 48 0,'14'-13'24'0,"-4"-15"-24"0,-10 22 36 16,0 0-35-16,0-4 1 15,0 4 0-15,-7 0 0 16,-7-1-3-16,-10 7 1 16,-8 7 2-16,-3 5 0 15,-4 7-2-15,4 3 1 16,-1 9-1-16,8 7 0 16,3 6-1-16,8 3 1 15,6 6-1 1,8-6 0-16,10-6 0 0,10-6 1 15,22-10 1 1,-4-13 0-16,-6-9 0 16,-5-9 1-16,-6-6-2 15,-8-4 1-15,-10 0-1 16,-7 4 0-16,-3-4-4 16,-4 10 1-16,-4 3-2 15,0 6 0-15,1 3-3 16,3 0 0-16,0 0-6 15,7-6 0-15,7-12 2 16,3 3 1-16</inkml:trace>
  <inkml:trace contextRef="#ctx0" brushRef="#br1" timeOffset="162833.22">24211 12424 37 0,'0'3'18'0,"-14"25"-24"0,7-22 39 16,-7 7-32-16,0-4 1 16,-4 4 0-16,-3 2 1 15,0-2-4-15,3 3 1 16,1-1 1-16,6-2 1 16,0 3-2-16,1-4 1 0,6-2-1 15,4-4 1 1,7 3-1-16,11 1 1 0,7-1 1 15,3 0 0-15,4 1 0 16,-4 6 1-16,0-4-1 16,-7 4 0-16,-7-4-1 15,-14 1 0-15,-7 3-5 16,-10-4 0-16,-8-3-10 16,0-5 1-16</inkml:trace>
  <inkml:trace contextRef="#ctx0" brushRef="#br1" timeOffset="163076.01">24165 12408 42 0,'14'0'21'0,"1"0"-12"15,-8-3 30-15,0 3-35 0,7 0 0 16,10 0 4-16,15 0 1 15,11-3-11-15,-5-7 0 16,19-2 6-16,7-4 1 16,-11 0-6-16,-11 1 1 15,-14 5-9-15,-14 4 0 16,-14 0-9-16,-17 6 0 16</inkml:trace>
  <inkml:trace contextRef="#ctx0" brushRef="#br1" timeOffset="163358.18">23400 13117 66 0,'17'0'33'0,"33"0"-32"16,-22 0 58-16,21-7-58 16,22-2 1-16,10-7-1 15,32 1 1-15,18-10-3 16,10 3 0-16,-18 6-3 16,-14 3 1-16,-17 7-11 15,-18 0 0-15,-31-4-7 16,-15 7 1-16</inkml:trace>
  <inkml:trace contextRef="#ctx0" brushRef="#br1" timeOffset="164951.47">24215 13386 46 0,'7'13'23'0,"-7"-4"-15"0,-4-6 23 0,-3 7-30 16,-7 2 0-16,-7-2 1 16,-11 2 1-16,4 1-3 15,0-4 0-15,-8 1 1 16,1-4 1-16,3-3-2 16,1 0 1-16,2 0-3 15,8-3 1-15,7 7-2 16,7 5 0-16,7 4 0 15,14 6 0-15,4 3 0 16,3 3 1-16,7 3 0 16,-3 1 1-16,-4 5 1 15,-7 1 0 17,-10 0-1-32,-11-1 1 0,0 1-2 0,-8-4 1 0,-6-8-1 15,-3-14 1-15,-8-12 0 16,7-9 0-16,8-1 1 15,6-15 1-15,14-6 3 16,12-1 0-16,6-2 1 0,11-4 0 16,20 1 0 15,8-10 0-31,4 9-6 16,-8-3 1-16,-6-6-14 15,-19 7 0-15</inkml:trace>
  <inkml:trace contextRef="#ctx0" brushRef="#br1" timeOffset="167158.26">25097 12665 42 0,'0'22'21'16,"-7"9"-15"-16,3-21 21 0,-3-4-25 16,-7 10 1-16,-4 9 0 15,-3 12 1-15,-4 1-6 16,1 12 1-16,3 10 3 16,-1 9 0-16,8 0-1 15,4 6 0-15,3-9-1 16,7-10 0-16,3-9-5 15,8-9 1-15,6-7-10 16,12-15 1-16,-5-16-1 16,-6-6 1-16</inkml:trace>
  <inkml:trace contextRef="#ctx0" brushRef="#br1" timeOffset="167397.91">25086 13208 64 0,'7'9'32'0,"4"-12"-47"0,-4-3 71 15,7-1-56-15,7 1 0 0,4-3-5 16,-1 2 1-16,5 4-3 15,-5-3 1-15,1-3-11 16,-4-7 0-16</inkml:trace>
  <inkml:trace contextRef="#ctx0" brushRef="#br1" timeOffset="167831.47">25446 12929 55 0,'18'34'27'16,"13"-37"-30"-16,-20 3 46 0,3-3-41 16,4 3 0-16,3 0 2 0,0-3 0 15,-7-1-5-15,0 4 0 16,-3 0 2-16,-1 4 1 15,-6-4-3-15,-8 3 1 16,-3 0-2-16,-3 6 1 16,-4 1-2-16,-1-1 1 15,1 4 0-15,4-4 1 16,3 0 0-16,3 4 0 16,4 0 1-16,7-4 0 15,7 7 1-15,4-4 0 0,-4 7 0 16,0 6 1-16,0-9-2 15,0 3 1-15,-7-1-1 16,-7 7 0-16,0 1-1 16,-3-1 0-16,-8 0-4 15,-10-3 0-15,-3-4-9 16,-1-5 0-16,4-13-1 16,3 0 0-16</inkml:trace>
  <inkml:trace contextRef="#ctx0" brushRef="#br1" timeOffset="168146.91">25689 12653 52 0,'21'47'26'0,"39"6"-30"0,-45-34 52 16,6 12-45-16,10 4 1 16,8-1 1-16,4 10 0 15,-1 6-7-15,-10 10 0 0,-15 6 3 16,-20 18 1-16,-18-2-7 15,-25 2 1 1,-14-5-14-16,-14-13 0 0</inkml:trace>
  <inkml:trace contextRef="#ctx0" brushRef="#br1" timeOffset="170536.5">26402 13114 36 0,'7'21'18'0,"4"-17"-11"0,-8-1 18 0,4 0-23 16,0 0 0-16,4 0 2 15,6-3 1-15,1 0-6 16,3 0 0-16,0 0 1 15,1-3 1-15,-1 0-6 16,-4 6 0-16,-6-3-8 16,-8 3 1-16</inkml:trace>
  <inkml:trace contextRef="#ctx0" brushRef="#br1" timeOffset="170730.41">26349 13383 48 0,'7'38'24'0,"7"-22"-24"16,-10-16 43-16,6 0-42 0,8-4 0 15,10-2 0-15,14-3 1 16,4-7-4-16,0 0 0 16,-7 1-8-16,-7 5 0 15,-8-12-5-15,1 3 0 16</inkml:trace>
  <inkml:trace contextRef="#ctx0" brushRef="#br1" timeOffset="171272.15">27298 13261 62 0,'-4'9'31'0,"8"4"-36"0,-1-13 61 0,5 3-55 16,6-6 0-16,14 0 0 15,4-7 1-15,6 7-6 16,8 0 0-16,-3 0-9 15,-5 3 1-15,-6-9-6 16,-4-1 0-16</inkml:trace>
  <inkml:trace contextRef="#ctx0" brushRef="#br1" timeOffset="171765.13">27880 12850 53 0,'7'28'26'0,"14"-31"-27"0,-10 0 45 15,-1-3-41-15,5-4 1 16,6-2 3-16,0-1 1 15,7 1-9-15,4-1 0 16,3 7 5-16,-3 3 1 16,-4 3-3-16,-7 3 1 15,-7 3-4-15,-14 7 1 16,-7-1-3-16,-7 1 0 0,-3 3-1 16,-1-4 0-16,0 4-1 15,4-4 1-15,4 1 1 16,3-4 0-16,3-2 1 15,0-1 0-15,8 3 1 16,3-3 1-16,7 7 0 16,4-4 1-16,7 1 0 15,3 2 1-15,0-2-1 16,-3-1 1-16,-8 1-1 16,-6 2 1-16,-8 1-2 15,-13 2 1-15,-11 4-4 16,-8-3 1-16,-6 3-6 15,3-4 0-15,-3-8-9 0,3-11 1 16</inkml:trace>
  <inkml:trace contextRef="#ctx0" brushRef="#br1" timeOffset="172049.89">28561 12988 44 0,'3'13'22'0,"-6"-4"-14"0,-4-3 32 0,-11 10-38 16,-10 6 1-16,0 9 0 15,-18 16 1-15,-14 0-5 16,-11 10 0-16,-6 6 3 15,-4-4 0-15,7 7-3 16,7-10 1-16,-1 4-6 16,12-4 0-16,10-12-10 15,14-12 0-15</inkml:trace>
  <inkml:trace contextRef="#ctx0" brushRef="#br1" timeOffset="172515.19">28388 13339 55 0,'11'38'27'0,"-4"-7"-30"0,-7-24 44 16,0 2-42-16,-7 4 1 15,-7 2-1-15,-4-2 1 16,-7-4 0-16,-3 1 1 15,0-4-2-15,0 3 1 16,3 1-2-16,4-1 1 16,3 0-3-16,4 1 1 15,7-1 0-15,7 1 0 0,14-1-1 16,11 0 1-16,6 4 3 16,1 0 0-16,-4-1 2 15,1 1 1-15,-8-1-2 16,-7 4 1-16,-7 3-2 15,-4 3 1-15,-6 0-3 16,-4-4 1 0,-7-8-3-16,0-1 0 0,-4-6 1 15,4-3 0-15,7-6 1 16,3-3 0-16,8-7 4 16,3-3 0-16,7-9 2 15,4-7 1-15,3 10 0 16,7-6 1-16,4-3-4 15,3-1 1-15,-3 1-16 16,-7-1 0-16</inkml:trace>
  <inkml:trace contextRef="#ctx0" brushRef="#br1" timeOffset="173102.55">28942 13672 62 0,'3'25'31'0,"8"-13"-36"16,-4-21 50-16,0 3-44 16,0-10 0-16,0-6 2 15,0-6 0-15,0-16-4 0,-3-13 1 16,-8-21 1-16,-3-7 1 16,0-2-2-16,0 5 1 15,7-3-1-15,0 7 0 16,-3 6 0-16,-1 12 1 15,11 10 0-15,7 6 1 32,53 13 0-32,18 6 0 15,-4 0-1-15,18 6 1 16,3 6-4-16,1 7 1 16,-15 9-5-16,-11 7 0 15,-17 2-14-15,-14 1 1 0</inkml:trace>
  <inkml:trace contextRef="#ctx0" brushRef="#br1" timeOffset="173566.9">29535 13198 57 0,'21'0'28'0,"-14"-9"-27"16,-7 6 40-16,-4-4-41 16,-3 4 1-16,0 3 0 0,-3 3 0 15,-8 4-2-15,-7 11 1 16,-14 4 0-16,1 4 0 15,-8 8-1-15,0 7 1 16,7-4-1-16,7 14 0 16,8 2-1-16,6-3 1 15,14 0 1-15,12-6 0 16,13-6 1-16,14-16 0 0,4-13 1 16,0-9 0-1,-8-6 1-15,-6-7 0 0,-4 1-2 16,-7-7 1-16,-7 0-3 15,-14 0 1-15,-10 7-3 16,-12 2 0-16,-6 7-5 16,0 6 0-16,7 4-7 15,-1-4 1-15,12 0-2 16,10-9 0-16</inkml:trace>
  <inkml:trace contextRef="#ctx0" brushRef="#br1" timeOffset="173929.5">29863 13135 44 0,'17'13'22'0,"-17"-7"-28"0,0 1 43 0,-3 2-35 0,-4 4 1 15,-4 2 0 1,-7 1 0-16,-3 6-4 0,0-3 0 15,0-1 2-15,0 1 1 16,0 0-2-16,7-3 1 16,3-4-1-16,4 1 0 15,7-4 0-15,7 4 0 16,11 2 1-16,6 4 0 16,12 0 1-16,2 0 0 15,-2-7 0-15,-8 1 1 16,-3-4-2-16,-8-2 1 15,-13 8-2-15,-15 7 0 0,-14 3-5 16,-13 0 1-16,-15-3-10 16,-7-9 0-16,3-13-2 15,4-6 1-15</inkml:trace>
  <inkml:trace contextRef="#ctx0" brushRef="#br1" timeOffset="174152.3">29845 13183 44 0,'39'-16'22'0,"-7"3"-24"16,-25 7 42-16,3 0-38 15,1 3 0-15,-4-1 3 16,3 4 1-16,8 0-7 16,-4-6 1-16,4-3 3 15,10-7 1-15,7 4-2 0,11-4 0 16,4 0-5-16,-1 1 1 15,0 2-7-15,-3 4 0 16,-3-7-7-16,-15 7 0 16</inkml:trace>
  <inkml:trace contextRef="#ctx0" brushRef="#br1" timeOffset="174365.83">30357 13675 66 0,'21'31'33'0,"-14"-25"-51"0,-7-6 62 0,-4-6-61 15,-6-6 1-15,-4-10-15 16,6 3 1-16</inkml:trace>
  <inkml:trace contextRef="#ctx0" brushRef="#br0" timeOffset="185142.37">14358 11994 60 0,'7'13'30'0,"0"5"-29"0,-7-2 30 16,-3 19-32-16,-4 21 0 0,-8 26-2 15,-2 24 1-15,-8 35 1 16,-7 25 1-16,1 35-2 15,-1 16 1-15,7 40 0 16,8 25 1-16,6 19 0 16,4 31 1-16,7 20 2 15,0-4 1-15,0-10 0 16,7-24 1-16,7-23-1 16,0-33 1-16,0-23-3 15,0-9 1-15,-3-19-7 16,-4-29 1-16,-7-8-14 15,0-20 0-15,0-21-1 16,4-20 0-16</inkml:trace>
  <inkml:trace contextRef="#ctx0" brushRef="#br0" timeOffset="185893.4">16048 14424 40 0,'42'0'20'0,"4"-22"-22"16,-35 16 35-16,-1 3-29 0,-3-3 1 15,-7 6 0-15,-3-3 1 16,-15-1-9-16,-10 4 1 15,-11 10 5-15,-10 5 1 16,-8 14-4-16,1 15 1 16,-1 6-1-16,4 6 0 15,4 16 0-15,7 0 0 16,6 7 0-16,12-4 0 16,10-3 0-16,7-22 0 15,14-6 0-15,10-15 1 16,4-8 0-16,15-14 1 0,13-14 0 15,1-14 0-15,-1-8-1 16,-7-5 0-16,-10 2 0 16,-18 4 0-16,-10 6-2 15,-18 7 0-15,-18 2 0 16,-4 10 0-16,1 3-2 16,-7 9 1-16,-4 7 0 15,0-3 0-15,4 2-2 16,7 7 1-16,3 0-5 15,11-3 0-15,7-3-6 16,10-13 1-16</inkml:trace>
  <inkml:trace contextRef="#ctx0" brushRef="#br0" timeOffset="186360.02">16492 14616 53 0,'74'-13'26'0,"-14"-47"-31"0,-45 42 49 15,-1-7-42-15,-4-7 1 16,-10-5 0-16,-10-4 0 16,-22 3-4-16,-21 7 0 15,-7 3 3-15,-7 9 0 0,-18 13-1 16,-3 6 0-1,-11 12-1-15,8 16 1 0,-1-3-1 16,-3 10 0 0,6 9-2-16,5 3 0 0,10 6 0 15,3 7 0-15,15 18-2 16,10 13 1-16,11 9 0 16,6 1 1-16,22-4-1 15,14 3 1-15,25-9 0 16,21-12 1-16,11-10 1 15,20-13 0-15,26-18 1 16,13-23 0-16,8-21 0 16,-1-22 1-16,-6-25-1 15,-12-13 1-15,-20-16-1 16,-32-21 1-16,-25 2-2 16,-24 10 1-16,-25-3-5 15,-21 3 0-15,-18 0-11 16,-14 13 1-16</inkml:trace>
  <inkml:trace contextRef="#ctx0" brushRef="#br0" timeOffset="189376.44">27711 13019 27 0,'7'-9'13'0,"3"-19"-2"16,-6 22 13-16,-4-1-22 16,0 7 0-16,-7-3 1 15,-4 0 0-15,-3 0-4 16,-7 6 0-16,-4 0 2 15,-3-3 1-15,0 0-1 16,-4-3 1-16,-7 0-1 0,-3 0 1 16,3 3-1-16,4 0 1 15,-4 3-1-15,-3 6 0 16,-4 4-1-16,0 3 1 16,0 2-1-16,0 4 0 15,7 0 0-15,4 10 0 16,3 8 1-16,8 1 0 15,3 3 0-15,3 0 0 16,7 3-1-16,4-3 1 16,0-10 0-16,7 1 0 15,14-4-1-15,8-3 1 0,13 1-1 16,11-4 1-16,3-3 0 16,-7 0 1-16,8-4-1 15,3-5 1-15,3-4-1 16,1-5 1-16,3-4-1 15,7-7 1-15,-4-8-1 16,-3 2 0-16,-11-6-1 16,-10-6 1-16,-3-3-1 15,-5-3 0-15,-3-1 0 16,-3-2 0-16,-14-10-1 16,-4 0 1-16,-7 0-2 15,0 3 1-15,-7 7-4 16,-7-4 0-16,-8 0-10 15,-13-2 0-15</inkml:trace>
  <inkml:trace contextRef="#ctx0" brushRef="#br0" timeOffset="201837.94">17861 14860 44 0,'7'-12'22'0,"-14"2"-7"16,4 7 23-16,-8 0-36 15,-7 3 1-15,-10 6 0 16,-11 4 0-16,-3 8-4 15,-7 8 0-15,-4 5 2 16,7 0 1-16,4 7-2 16,6 0 0-16,5-7-1 15,6-3 1-15,4-3-1 16,14-3 0-16,3 3 0 0,15-3 1 16,20 3 1-16,8-3 1 15,11 3 0-15,6-3 0 16,-3 0-1-16,-11 0 1 15,-13 3-2-15,-15 10 1 16,-21-1-3-16,-18 10 0 16,-10 6-3-16,-15 0 0 15,1-6-2-15,3-6 0 16,7-7-7-16,7-6 1 0,8-3-2 16,13-12 0-16</inkml:trace>
  <inkml:trace contextRef="#ctx0" brushRef="#br0" timeOffset="202136.16">18083 15434 31 0,'57'-6'15'0,"-18"-7"-8"15,-29 7 26-15,1 0-27 16,-1 3 1-16,1-1 3 16,-4 1 1-16,0 0-14 15,-7 3 0-15,-14 0 8 16,-11 6 1-16,-10 1-5 15,-7 8 0-15,3 7-3 16,4 3 1-16,-4 13-2 16,4 3 0-16,6 3 0 15,5-13 1-15,13-3 0 16,15-9 1-16,6-3 3 0,29-13 0 16,7-16 1-16,0-9 1 15,-4-3-3-15,-7-12 0 16,-14-7-15-16,-6-6 0 15,-12-1-2-15,-14 8 0 16</inkml:trace>
  <inkml:trace contextRef="#ctx0" brushRef="#br0" timeOffset="203145.63">20881 15271 26 0,'32'0'13'0,"-4"-3"-6"0,-21 3 17 15,4 3-22-15,-1-3 0 16,-3 0 3-16,0 0 0 16,-3 0-5-16,3 3 1 15,-4 0 4-15,1 0 1 16,-4 1-1-16,0-4 1 16,-4 0-2-16,1-4 1 15,-4 1-2-15,0-3 1 16,-4-3-1-16,1-4 0 15,-5 4-1-15,-9 5 0 16,-4 8-1-16,-4-1 0 0,-4 12-2 16,8 7 0-16,0 3-3 15,0 10 0-15,7 3 0 16,3-4 0-16,11-3-1 16,7-5 1-16,3-8 2 15,19-5 0-15,13-16 2 16,-3-16 1-16,-1-3-5 15,-2-3 1-15,-5-10-10 16,1-2 1-16</inkml:trace>
  <inkml:trace contextRef="#ctx0" brushRef="#br0" timeOffset="204989.31">20324 14543 39 0,'7'7'19'0,"0"8"-13"16,-4-8 19-16,1 2-21 16,-4 0 1-16,0 10 2 15,0 0 0-15,0 9-9 16,0 10 1-16,-4 15 6 16,1 7 0-16,-4 9-3 15,0 0 1-15,-1-10-2 16,1-2 0-16,0-13-3 0,4-13 0 15,3-12-4 1,7-13 1-16,0-6-3 0,0-15 0 16,0-14-2-16,-3 1 0 15,-4-3 2-15,-4-7 0 16,-3 0 2-16,-4 7 0 16,4 6 3-1,4 6 1-15,-1 10 2 16,4 9 1-16,7-6 3 0,4 12 0 15,3-3 3-15,7 6 0 16,15 1 3-16,13 2 0 16,7 4 0-16,-6 6 0 15,-15 6-3-15,-7 4 0 0,-7 2-3 16,-6-3 0-16,-19 4-4 16,-14-1 0-1,-10-2-6-15,-7-7 1 16,0-6-12-1,-1-10 1-15</inkml:trace>
  <inkml:trace contextRef="#ctx0" brushRef="#br0" timeOffset="205786.09">21474 15318 41 0,'-15'-16'20'0,"-9"-6"-4"0,17 16 25 0,-4 0-39 0,-6-4 1 0,-5 4 0 16,-6 6 0-16,3 3-4 16,1 7 0-16,-1 5 3 15,4 4 1-15,3 3-3 16,1 0 1-16,6 9-2 15,4-2 0-15,3-4-1 16,4 0 0-16,7-16 0 16,4-9 0-16,10-9 0 15,4-4 1-15,3-6 0 16,0-2 1-16,1-8-1 16,-5-2 0-16,-3 3-2 15,-3 3 1-15,-4 9-1 31,0 3 0-31,0-2 0 16,1 12 0-16,-1 9 1 0,0 10 0 0,0 6 1 0,7 3 1 16,4 0 0-16,3 0 1 15,7-10 1-15,4-5 0 16,0-13 0-16,7-7 1 16,7-15-1-1,-4-6 0 1,-3-10-1 15,-4-18 1-15,-3-20-2-1,-14-9 0-15,-8 1-2 0,-10-11 1 16,-7 4 0-16,-7 3 1 0,-7 3-1 0,-7 20 1 0,-7 14-1 0,-4 23 0 0,7 25-1 0,1 21 1 0,-1 26 0 16,0 15 1-1,8 35 0-15,3 29 0 0,7 5 1 16,10-3 1-16,4-12 0 15,0-16 0-15,4-25-6 16,-1-25 0-16,-3-25-9 16,-7-19 0-1</inkml:trace>
  <inkml:trace contextRef="#ctx0" brushRef="#br0" timeOffset="205951.89">21329 14873 46 0,'0'62'23'0,"53"-21"-16"0,-35-38 36 0,17 0-41 16,28 1 1-16,1-4 0 0,28 0 0 15,20 0-18-15,12-7 1 16,6 7-1 0,19 0 0-16</inkml:trace>
  <inkml:trace contextRef="#ctx0" brushRef="#br0" timeOffset="206474.87">23992 15246 31 0,'7'6'15'0,"-17"-25"-10"0,6 16 20 0,-3 0-21 16,-7 3 0-16,-7 0 3 16,-4 3 1-16,-3 3-10 15,0 1 1-15,0 2 6 16,3 4 0-16,4 2-2 15,3 4 1-15,4 0-3 16,3 3 1-16,8-3-2 16,10-4 1-16,11 1-1 0,6-10 1 15,8-6-1-15,0-6 0 16,-4-6 0-16,-3-1 1 16,-8-6-1-16,-2-3 0 31,2 3-1-31,-6 1 1 0,3 2-1 0,-4 7 0 15,-6 12 0-15,-1 3 0 16,1 13 0-16,-4 6 0 16,4 12 0-16,-1 1 0 15,4-3 1-15,0-4 0 16,7-3-2-16,0 0 1 31,4-6-6-31,3-6 1 0,0-7-8 0,8-9 1 0</inkml:trace>
  <inkml:trace contextRef="#ctx0" brushRef="#br0" timeOffset="206896.64">24342 15566 37 0,'-4'34'18'0,"-13"16"-13"15,9-37 28-15,-2 3-29 16,-4-4 0-16,3-2 1 15,1-1 0-15,-1-3-7 16,4 4 1-16,3-10 4 16,4-16 1-16,4-15-3 15,3-7 1-15,0-12-1 0,0-3 0 16,0-7-1-16,0 0 1 16,0 10-2-16,4 0 1 15,-1 3-1-15,5 3 0 16,-1 3-1-1,3 10 1-15,4 12 0 0,4 10 1 16,0 12 0-16,3 6 0 16,-7 1 1-16,-3 2 1 15,0 7-1-15,-8 6 0 16,1-3-1-16,-8 3 1 16,1 0-2-16,-4-6 1 0,-7 0-2 15,-4-7 1-15,-3 1-4 16,-4-10 0-16,4-3-7 15,0-3 1 1,7-10-4-16,4-5 1 0</inkml:trace>
  <inkml:trace contextRef="#ctx0" brushRef="#br0" timeOffset="207287.02">24797 15215 28 0,'7'47'14'0,"-18"22"-7"16,8-48 22-16,-4 11-25 16,0 9 1-16,0 6 4 15,-1 3 1-15,-6-9-12 0,4-7 1 16,-1-6 7 0,4-9 0-16,0-13-2 0,4-15 0 15,-1-10-3-15,1-15 0 16,-1-13-1-16,-3-13 0 15,7 4-2 1,3 2 0-16,5 1 0 0,-1 0 0 16,7 3 0-16,3 2 1 31,29 20 0-31,-7 16 1 0,-4 12 1 16,-10 12 0-1,-11 1 0-15,-14 9 0 16,-11 9-1-16,-6-6 0 15,-8-3-5-15,-3-3 0 16,0-3-7-16,3-7 1 0,4-6-4 16,10-12 1-16</inkml:trace>
  <inkml:trace contextRef="#ctx0" brushRef="#br0" timeOffset="207841.76">25090 15221 44 0,'0'41'22'0,"-7"9"-27"15,7-41 41-15,-4-3-34 16,4 1 1-16,-4-7 3 0,4-7 0 16,0-5-7-16,4-7 0 15,0-3 4-15,-1 6 1 16,1-2-2-16,-1-1 0 15,1 3-1-15,-4 0 0 16,7 7-1-16,3 6 1 16,4 6-2-16,4-3 1 15,7 0-4-15,3 0 0 16,4 3-4-16,3 0 1 16,4-3-4-16,0 0 0 15,-1 0-2-15,-6 3 1 0,-4-6 3 31,1 3 0-31,-12 3 7 0,1 4 0 0,-4-4 8 32,-3 0 0-32,-1 0 5 15,1-3 0-15,-4 0-1 0,-7 0 1 0,-7 0-5 16,-7-3 1-16,-11 0-4 16,-3 6 0-16,-8 6-3 15,5 4 1-15,-5 6-4 16,1 3 1-16,10 0-1 15,1 3 0-15,6 0-1 16,7-3 1-16,11-3 0 16,8-10 0-1,9-6 2-15,11-3 1 0,1-6 0 16,2-10 0-16,1 0-8 16,0-2 1-16,0-7-3 0,-11 0 1 15</inkml:trace>
  <inkml:trace contextRef="#ctx0" brushRef="#br0" timeOffset="208273.42">25718 15290 47 0,'17'19'23'0,"-6"-23"-26"0,-11 4 46 16,3-3-42-16,-3 3 0 0,0 0 0 15,-3-6 0-15,-4 6-2 16,-7 0 1-16,-1 0 1 16,1 0 0-16,0 3-1 15,0 3 0-15,0 1-1 16,3 2 1-16,1 4-1 16,6-4 0-16,4 0-2 15,4 4 1-15,-1-4 0 16,4-2 0-16,8-1 0 15,-1-6 0-15,0-6 0 16,3-4 1-16,1 1 0 16,-4-4 1-16,-3 1-1 15,-1 2 1-15,-3 4 0 32,0 3 1-32,0 3-1 0,1 6 0 0,-1 4 0 0,-4 2 1 15,4 1-2-15,0 2 1 16,0 1-5-16,0 0 0 15,4-4-7-15,7-2 1 16</inkml:trace>
  <inkml:trace contextRef="#ctx0" brushRef="#br0" timeOffset="208548.27">26194 15249 35 0,'3'-9'17'0,"-3"-4"-17"0,0 7 24 0,0 9-25 15,0 0 1-15,-7 6-1 16,-7 1 1-16,-4 2 0 16,-6 4 1-16,-1 0-1 15,0-1 0-15,4 4 1 16,4 6 0-16,2 0 0 16,8 10 0-16,4-7 1 15,10 0 0-15,7 4-1 16,4-10 0-16,6-7-2 15,1-5 1-15,0-7-4 16,3-6 1-16,7-10-6 16,8-12 1-16,-1-12-3 15,0-11 1-15</inkml:trace>
  <inkml:trace contextRef="#ctx0" brushRef="#br0" timeOffset="209207.3">26427 14722 36 0,'3'82'18'0,"-10"31"-21"0,7-85 35 15,-3 16-29-15,-1-3 0 16,0 6 3-16,1 0 1 16,3 0-8-16,-4-3 0 15,1-7 4-15,-1-5 1 16,4-4-3-16,0-9 1 0,0-4-2 15,4-9 0 1,-1-2 0-16,4-1 0 0,1-6-1 16,-1-1 1-16,3 1 0 15,1 0 1-15,3 3-1 16,0 0 1-16,0 0-1 16,0 6 0-16,0 4 0 15,0 6 1-15,-3 2-1 16,0 7 0-16,-1 1-1 15,1-8 1-15,-1-5-2 16,1-4 0-16,3-2-1 16,0-17 1-16,0-2-3 15,0-4 0-15,0-6-1 16,1-3 0 15,-1 3 1-31,0 3 1 0,-4 0 1 0,-3 1 1 0,8 5 1 16,-1 0 1-16,7 4 2 15,-4 0 0-15,1 2 1 0,-4 1 0 16,0 3 0-16,-14 3 1 16,0 3-1-16,-10 3 0 15,-4 1-1-15,0-1 1 16,3 3-2 0,0 7 0-16,1 0 0 0,-1-1 1 15,4 4-1-15,0 6 1 16,0 0-1-16,4 4 1 15,3-7-1 1,3 3 1-16,1-10-2 0,3-2 0 0,10-4 0 16,8-2 0-16,7-4-4 15,-4-3 1-15,7-3-8 16,0-10 1-16,4-9-4 16,-10-9 1-16</inkml:trace>
  <inkml:trace contextRef="#ctx0" brushRef="#br0" timeOffset="209463.16">27129 15249 31 0,'3'-3'15'0,"-6"6"-12"16,-1-3 27-16,-3 0-29 15,-4 0 1-15,-3 6 1 16,-3 1 1-16,-1 2-5 16,-3 4 1-16,3-1 2 15,1-3 0-15,6 1 1 0,0-1 0 16,8 1-1-16,3-1 1 15,7 7 0-15,7 9 0 16,7 6 0-16,4-6 0 16,0 4-2-1,-8 2 1-15,-6-3-5 16,-11 3 0-16,-18-2-7 16,-10-4 1-16,-14-13-6 0,-8-9 0 15</inkml:trace>
  <inkml:trace contextRef="#ctx0" brushRef="#br0" timeOffset="210354.03">28720 14650 34 0,'10'6'17'0,"-10"35"-8"0,0-22 27 16,0 6-33-16,-3 19 1 15,-1 3 2-15,1 13 0 16,-1 5-8-16,1 4 1 15,3 3 5-15,3 4 1 16,4-4-2-16,0-9 0 31,4-16-2-31,-1-10 1 0,-3-12-2 0,-7-9 1 0,-7-13-1 16,-14-6 0-16,-7-3-1 16,-11-13 0-16,-7 0-1 15,0-3 1-15,8 0 0 16,-1 7 0-16,0 5 0 15,7 7 1-15,8 9 0 16,6 7 0-16,11 6 0 16,14 9 0-16,4 6 0 15,20 1 0-15,19-1-2 16,13 1 0-16,15-10-2 16,-4-9 1 15,-11-7-1-31,1-6 1 0,-4-3-1 15,-7-6 1-15,-7 0 0 0,-8-7 0 0,-6-3 2 16,-4-2 1-16,-3-4 1 0,-4-3 0 16,-7 6 0-16,-3 0 0 15,-7 3 0-15,-15 4 0 16,-14 2 0-16,-7 1 1 16,4 6-1-16,0 6 0 31,-14 28 1-16,3-3 0-15,11 1-1 0,7 5 1 16,13-2-1-16,12-7 0 0,7-10-1 16,6-8 0-16,11-7 0 15,15-7 0-15,-8-2-4 16,-3-7 1-16,-4-6-11 16,-3-3 1-16,-1-12-1 15,-2 2 1-15</inkml:trace>
  <inkml:trace contextRef="#ctx0" brushRef="#br0" timeOffset="210654.84">29542 15428 48 0,'31'12'24'0,"-24"-5"-31"16,-7-7 49-16,-7 0-42 15,-7-4 0-15,4 4 1 0,-8 0 1 16,-7 4-2-16,-6 2 0 16,-8 10 1-16,4-4 0 15,-1 7 0-15,4 3 0 16,8 3-1-16,10 0 1 16,7 3-2-16,14-3 1 15,10-3-1-15,12-3 1 16,6-10-4-16,-3-2 0 15,6-4-5-15,8-6 1 16,-3-10-6-16,2-9 1 16</inkml:trace>
  <inkml:trace contextRef="#ctx0" brushRef="#br0" timeOffset="211128.86">29799 14710 42 0,'4'69'21'0,"-8"65"-27"15,1-93 37-15,-4 9-31 16,0 16 0-16,-4 3 2 16,4 13 0-16,0-13-1 15,0-3 1-15,3-7 0 31,1-9 0-31,-1-6 0 0,4-19 0 0,4-15-3 16,3-10 1-16,3-10-2 16,1-8 1-16,0-11-1 15,3 4 1-15,3 0 0 16,1 0 0-16,0 3 2 0,-4 6 0 31,0 7 1-31,-4 0 0 0,-3 5-2 0,-7 4 1 16,-7 4 0-16,-3 2 0 15,-8 0-1-15,0 0 1 16,1 7-1-16,-1 3 0 16,4 6 1-16,4 0 1 0,6 3-1 15,8 6 0-15,6 0 0 16,11-2 0 0,11-1 0-16,7-6 0 0,0-7-3 15,6-2 0-15,-6-4-6 16,-3-5 1-1,-8-11-7-15,-7-2 0 0</inkml:trace>
  <inkml:trace contextRef="#ctx0" brushRef="#br0" timeOffset="211911.59">31337 15506 39 0,'-3'10'19'0,"-25"-26"-18"0,13 3 31 16,-6 1-31-16,0-1 0 15,-4 1 2-15,1 2 1 0,-5 7-4 16,1 6 0-16,0 7 2 16,0 9 1-16,3-7-1 15,4 4 0-15,3-7-2 16,8 1 1-16,6-7-1 15,11 0 0-15,11-3-1 16,3 0 0-16,0 0-2 16,0 3 1-16,8 3 0 15,-1 1 0 1,4 2 0-16,-4 0 0 16,-4 4 0-16,-2-4 0 0,-1 4 2 15,-4-1 1-15,5 1-2 16,2 3 1-16,5 2-1 15,6 1 1-15,4 0-1 16,6-6 1-16,-2-4-1 16,-4-3 0-16,-8-3 1 15,12-9 1 1,6-13 1-16,0-15 0 0,4-13 1 0,0-16 0 16,0-22-1-16,0-6 1 31,-7-12-1-31,-18-13 0 15,-10 3-2-15,-11 10 0 0,-14-4 0 0,-11 13 0 16,-6 6-1-16,-12 13 1 16,-10 18-1-16,1 29 1 15,9 22 0-15,5 31 1 16,-1 22-1-16,7 41 0 31,7 37 0-31,8 23 1 0,10 18 0 16,0-6 0-1,7-19-1-15,7-28 1 0,-3-29-6 0,-1-27 1 0,-3-29-7 16,-3-19 0-16,-15-24-3 16,-10-13 1-16</inkml:trace>
  <inkml:trace contextRef="#ctx0" brushRef="#br0" timeOffset="212060.5">31164 14998 37 0,'-21'-34'18'0,"32"52"-1"16,-4-14 35-16,18 2-47 15,17 0 1-15,28-6 0 16,22-6 1-16,21-13-12 0,11-3 0 16,-1-3-1-16,-14 0 0 15,-31-3-13-15,-25 3 1 16</inkml:trace>
  <inkml:trace contextRef="#ctx0" brushRef="#br0" timeOffset="213186.86">19745 16074 35 0,'-7'6'17'0,"14"19"-2"0,-7-22 18 16,4 3-27-16,-1-2 0 16,1-1 3-16,3-3 1 15,3 0-12-15,4-3 0 16,15-4 8-16,9 4 1 16,12 3-3-16,6 6 0 0,-17 1-2 15,-4 2 0-15,-7 4-2 16,-6-1 1-16,-8 1-2 15,-4 2 0-15,-3 1-2 16,-7 3 1-16,-10 0-1 16,-11-7 0-1,-4 10 0-15,0-3 0 0,1 6 1 16,6-3 0-16,4 3 1 16,7 0 0-1,3-6 1-15,8-3 0 0,6-4 1 16,8 1 0-16,3-1-1 15,0-2 0 1,-3 2-1-16,-4 4 0 0,-3 3-3 16,-8 0 0-16,-10-4-5 15,-11 1 0-15,-6-3-7 16,-4-13 0-16</inkml:trace>
  <inkml:trace contextRef="#ctx0" brushRef="#br0" timeOffset="213532.41">20638 16171 39 0,'3'-6'19'0,"-6"9"-9"0,-1 3 29 0,-7 10-36 16,-13 9 1-16,-15 3-1 16,-18 10 1-16,-13 9-6 15,3 22 1-15,-11 6 3 16,-17 16 1-16,3-6-3 16,-3 6 1-16,3-1 0 15,22 1 0-15,10 0-3 16,10-12 1-1,12-17-4-15,9-15 0 0,15-15-9 16,14-20 1-16,28-15-3 16,15-16 1-16</inkml:trace>
  <inkml:trace contextRef="#ctx0" brushRef="#br0" timeOffset="213922.74">20352 16729 48 0,'28'-6'24'0,"-10"18"-23"0,-15-5 48 15,-3 5-50-15,0 1 1 16,-17 6-1-16,-8-1 1 16,-10-5 0-16,-1-1 1 15,5 4-2-15,-1-3 1 16,0 2-1-16,4 4 1 16,3 0-1-16,7-3 0 0,11-1 0 15,11 1 0-15,3 3 0 16,14 3 1-16,14 0 0 15,1 6 1 1,-1 0-1-16,-7-3 0 16,-7 0 0-1,-10 4 0-15,-8 2 0 16,-13 0 0-16,-11-2-1 0,-7-8 0 0,3-2 0 16,0-12 0-16,4-14 0 15,3-8 1 1,8-4 1 15,6-13 0-31,11-8 1 16,57-42 1-16,-11 35-1 0,10 6-9 0,4 1 1 0,-7-7-9 15,-17 3 1-15</inkml:trace>
  <inkml:trace contextRef="#ctx0" brushRef="#br0" timeOffset="214447.01">20909 17130 59 0,'7'85'29'0,"7"-57"-32"0,-10-24 51 0,6-1-47 0,1-6 0 0,3-7 0 15,4-21 0-15,3-16-2 16,0-13 1-16,0-12 0 16,-7-19 1-16,-7-16-1 15,-7-9 0-15,-3 10-1 16,-4 2 1-16,-4 17 0 16,1 2 0-16,3 13 1 0,3 15 0 15,11 13 1-15,7 10 0 16,18 9 0-16,3 6 0 15,22 13 0-15,20 9 1 16,29 0-2 0,0 0 0-16,10 7-3 0,-13 2 0 15,-15 1-5 1,-21-1 1-16,-21 4-14 0,-18 0 1 16</inkml:trace>
  <inkml:trace contextRef="#ctx0" brushRef="#br0" timeOffset="-214641.98">21378 16613 62 0,'32'31'31'0,"7"-24"-28"0,-25-7 49 0,4 3-51 0,-4 0 1 0,-4 3-1 16,-3 1 1-16,-10 2-4 15,-8 10 1-15,-6-4 1 16,-12 4 1-16,-9 6-2 16,2-3 1-16,1 7-1 15,0 5 1-15,3 4-1 16,7 9 1-16,15-3 0 16,10 3 0-16,7-7 0 0,18-8 1 15,13-7-1 1,8-10 1-16,0-8-1 15,0-14 0-15,-14-5-1 0,-11-7 1 16,-11-3-2-16,-13-3 1 16,-11 0-1-16,-14 0 1 15,-11 3-3 17,0 6 1-17,4 10-3-15,3 6 0 16,4 6-5-16,7 1 0 0,3-1-6 0,11 3 0 0</inkml:trace>
  <inkml:trace contextRef="#ctx0" brushRef="#br0" timeOffset="-214177.59">21738 16597 52 0,'18'29'26'0,"-11"-7"-32"0,-7-19 46 0,-4 3-39 0,1 3 0 16,-4 4 0-16,-4 3 1 15,1-4-3-15,-1 4 1 16,4-4 1-16,0 1 0 16,0-4-1-16,3 1 1 15,4-1-1-15,11 1 1 16,7 2-1-16,-4 4 0 15,10-4 1-15,5 4 0 16,-5 0-1-16,-3 6 0 16,-10-4-1-16,-11 4 1 15,-11 0-6-15,-10 3 1 0,-14-3-10 16,-11-12 0-16</inkml:trace>
  <inkml:trace contextRef="#ctx0" brushRef="#br0" timeOffset="-213953.73">21802 16569 67 0,'17'19'33'0,"15"-28"-44"16,-18-1 60-16,7 1-49 15,8-4 0-15,13-2-4 16,7-1 1-16,15-3-6 0,-4 3 1 15,-7-6-9-15,-4 7 0 16</inkml:trace>
  <inkml:trace contextRef="#ctx0" brushRef="#br0" timeOffset="-211363.07">22638 16679 45 0,'3'19'22'0,"1"-13"-8"0,-4-6 19 16,7-6-30-16,3-4 1 15,1-15 1-15,-4-9 1 16,0-4-8-16,-3-6 1 0,-4-6 4 16,0 6 0-1,-4-9-2-15,1-7 0 0,-1 10-1 16,4-3 0-16,4 3 0 15,3 6 0-15,3 6-1 16,8 13 1 0,10 16-1-16,7 12 1 0,-3 6-1 15,0 7 0 17,0-1-3 14,-4 1 0-46,-10 0-10 16,-11 3 1 0,-14-1-4-16,-8-2 1 0</inkml:trace>
  <inkml:trace contextRef="#ctx0" brushRef="#br0" timeOffset="-211222.15">22620 16381 48 0,'-25'25'24'0,"29"-6"-18"0,-1-16 45 0,5 0-46 0,2 3 0 16,4 1 1 0,4-1 1-16,3 0-10 0,7-3 0 15,0 1 4-15,4-4 0 16,-4-7-9-16,4-5 1 15,0-1-12-15,7-12 0 16</inkml:trace>
  <inkml:trace contextRef="#ctx0" brushRef="#br0" timeOffset="-210519.91">23118 16108 31 0,'0'22'15'0,"0"38"-1"0,0-45 10 0,-4 4-18 15,0-3 0-15,-6 12 3 16,-4 7 0-16,0 9-12 16,0 15 0-16,-1 1 7 15,5-1 1-15,3-5-4 16,3-7 1-16,1-13-5 16,3-12 1-16,0-9-3 15,0-17 0-15,-4-11-5 16,-6-7 0-16,-4-10-2 15,-4-2 0-15,4-4 2 16,-4 1 0-16,8 2 4 16,3 4 1 15,-1 9 10-31,5 9 0 16,-1 7 5-16,4 9 0 0,7 7 2 0,8-1 1 0,9 0-2 0,4 4 1 15,8-4-6-15,10 1 0 31,10-10-3-31,8-6 0 0,-1-7-4 0,8-6 1 16,-1-6-2-16,-3 0 0 16,-7-3 1-16,-10 0 0 15,-8-1 1-15,-10 7 1 32,-8 4 1-32,-6 5 0 0,-7 10 1 15,-11 12 0-15,-7 4-1 0,-15 15 1 0,-16 10-1 16,-5 21 0-1,-17 13-2-15,-24 19 1 16,-5-3-1-16,1 6 1 0,4 7 0 16,16-4 0 77,9 0-2-93,9-12 0 47,8-19-3-31,7-10 1 15,13-15-5-31,15-13 0 16,7-19-10-16,7-15 1 15</inkml:trace>
  <inkml:trace contextRef="#ctx0" brushRef="#br0" timeOffset="-209961.53">23506 16936 55 0,'10'0'27'0,"-6"6"-24"0,-4-6 44 0,-7 0-46 0,-4 3 0 0,-10 4 2 0,-7 5 0 16,-11 4-4-16,0 6 1 15,-3 0 1-15,-1 6 1 16,5-3-1-16,6 0 0 16,7-3-2-16,8-6 0 15,6-4-1-15,14 1 0 0,15-4 0 16,10 1 1-16,8-1-1 15,-1 1 0-15,-3 2 2 16,-4 1 0-16,-7 2 0 16,-7 1 0-16,-7 3 0 15,-7 3 0 1,-7-3-1 46,-3-1 0-62,-5 1 0 0,-2-3 0 16,3-4 0-16,0-2 0 31,-1-1 1-15,5-6 0-16,3 1 0 0,3-1 1 0,11-3 0 0,7 0 0 0,8 3 1 0,6 0 1 16,7-9 0-16,15-4 0 0,9-9-1 0,5-6 1 0,-1-6-2 0,-6-7 1 15,-8-5-2-15,-6-1 0 0,-12 0-2 0,-6 3 1 16,-11 3-1-16,-10 4 1 31,-8 9-1-31,-10 9 1 16,-4 13 0-1,-6 12 1-15,-4 13-1 0,3 13 1 16,4 2 0 31,3 7 1-47,4 3 0 15,7 0 0-15,3-12-1 16,11-1 1-16,4-5-1 0,7-14 1 16,10-2-2-1,0-1 0-15,4-9-5 0,0-6 0 0</inkml:trace>
  <inkml:trace contextRef="#ctx0" brushRef="#br0" timeOffset="-209541.9">24289 17014 55 0,'14'7'27'0,"-4"-4"-19"16,-10-3 23-16,-3 3-32 0,-4 3 1 15,-7 4 0-15,-4 5 0 16,-7 10 1-16,-6 7 1 16,-5 9 1-16,1 6 0 15,7-3 1-15,3 6 0 16,8 0 0-16,10-6 0 16,14-10-2-16,17-6 1 15,15-2-6-15,14-14 0 63,7-12-10-63,-4-9 1 0,-13-16-7 47,3-7 0-16</inkml:trace>
  <inkml:trace contextRef="#ctx0" brushRef="#br0" timeOffset="-208928.82">26377 16927 52 0,'18'53'26'0,"7"3"-28"0,-18-40 43 0,0 15-40 0,0 1 0 0,0-1 1 16,3-3 0-16,-3-3-3 16,0-9 1-16,1-6 1 15,6-7 1-15,3-6-2 16,1-10 1-16,3-6-2 15,0-6 1-15,0 0-2 16,-3 0 1-16,0 9 0 16,-1 1 0-16,1 11-1 15,0 8 1 1,-4 14 0-16,0 7 1 0,0 1 1 16,-3-8 0-16,6 1 0 15,4-9 0-15,4-7 0 16,0-13 0-16,-1-15-2 0,-2-9 0 15,-1-10-10-15,-4 0 1 16,1-19-6-16,0-15 1 16</inkml:trace>
  <inkml:trace contextRef="#ctx0" brushRef="#br0" timeOffset="-208109.86">27196 16547 53 0,'0'110'26'0,"-25"28"-30"0,18-116 48 0,-4 9-42 15,1 1 0-15,-1-1 2 16,1-6 1-16,3-3-7 16,-1-6 1-16,5-1 3 15,-1-5 0-15,4-7-2 16,0-3 0-16,4-6-2 15,3-10 1-15,4-3-1 16,3 0 0-16,3 1 1 16,1 8 1-16,0 1-1 15,-1 9 1-15,-3 9 0 16,0 4 1 0,1 5-1-16,-5 11 1 0,1 2-1 15,3-3 1 32,0 4-1-47,4-10 0 31,3-7 0-31,7-5 0 16,4-17 0 0,3-5 1-16,7-7-1 46,-6-3 0-46,-5-3 0 16,-2-3 1-16,-5 0-1 0,-6 9 0 16,-4 0 0-1,-7 0 0-15,-7 7 0 0,-3 5 0 32,-8 1-1-32,-3 6 0 0,0 13 0 0,0 2 1 0,3 7 0 0,0 3 0 31,4 7 0-16,4-7 0-15,3-3 0 0,7 0 0 16,7-7-3-16,7-8 1 0,7-7-4 0,1-10 0 16,-1-5-5-16,4-7 1 0,-4 0-3 0,-3-3 1 0,-8-4 3 15,1 10 0-15,-4 10 4 0,-3 0 1 0,-1 12 6 0,-3 6 1 0,0 1 5 0,-3 5 0 16,-4 1 1-16,0 3 0 0,3-7 0 0,1 1 0 0,-4-4-3 47,0-2 1-47,0-4-4 0,0 3 0 0,0-6-3 0,0 0 1 15,7-6-1-15,3-4 1 16,8 1 0-16,3-4 0 16,4-2 1-16,3-1 0 47,0 3 0-47,1 4 1 15,-1 3-1-15,0-1 1 0,0 7 0 16,4 0 0-1,3 7-2-15,4-1 0 0,0 3-2 16,-7-2 1-16,3-1-7 0,-3-6 1 0,-4 0-12 0,-10-6 0 16</inkml:trace>
  <inkml:trace contextRef="#ctx0" brushRef="#br0" timeOffset="-207549.65">30593 16528 46 0,'21'-3'23'0,"-28"3"-21"0,7 0 32 0,0 0-32 16,-4 7 1-16,-10 8 0 15,-10 7 0-15,-15 6-4 16,-11 10 0-16,-2 6 2 15,6 0 0-15,0-10-3 16,4 1 0-16,6-1-6 16,12-12 1-16,6-9-8 15,11-13 1-15</inkml:trace>
  <inkml:trace contextRef="#ctx0" brushRef="#br0" timeOffset="-207360.25">30314 16403 20 0,'14'31'10'0,"11"63"10"0,-18-68 6 0,4 2-22 0,3 9 0 15,3 4 0-15,1 3 1 16,3-3-7-16,7 0 0 16,-3-1 4-16,0-8 1 15,0-4-5-15,-1-9 0 16,4-7-5-16,-6-12 1 15,-1-9-6-15,0-7 0 16</inkml:trace>
  <inkml:trace contextRef="#ctx0" brushRef="#br0" timeOffset="-207089.75">30872 16679 52 0,'24'31'26'0,"-3"-34"-32"0,-10 0 50 0,7-3-43 16,10-4 0-16,4-2-1 16,3-4 1-16,-3 4-2 15,-1-4 0-15,-2 3-5 16,-8 7 1-16,-4 3-10 15,-13 0 1-15</inkml:trace>
  <inkml:trace contextRef="#ctx0" brushRef="#br0" timeOffset="-206882.31">30699 16876 38 0,'21'16'19'0,"28"9"-16"0,-31-22 25 15,14-3-29-15,10-6 1 16,11-3-4-16,-4-1 1 16,11-5-3-16,7-10 0 15,0-13-5-15,4-6 0 16</inkml:trace>
  <inkml:trace contextRef="#ctx0" brushRef="#br0" timeOffset="-206472.51">31768 16284 23 0,'63'-22'11'0,"-3"19"5"0,-42 3 16 0,-1 3-25 16,1 3 0-16,-7 4 0 16,-11-4 0-16,-11 10-11 15,-17 2 0-15,-11 1 7 16,0 0 0-16,-7-3-4 16,-3 6 1-16,0-4 0 15,-1 4 0-15,8 0 0 16,7-3 1-16,6 0 0 15,8 0 0-15,14 0 0 16,14 6 0-16,14-3-1 16,11 0 0-16,0 3 0 15,10 3 1 1,4 6-1-16,-4-5 0 0,-3-4-1 0,-11 0 1 31,-6-6-1-31,-15 6 1 16,-14 6-1-16,-15 0 0 0,1 1-1 0,-3-4 1 15,-8-6-1 1,-3-6 0-16,-1-10 0 47,4-3 1-47,8-6 2 0,10-10 0 16,10-6 2-16,15-2 1 0,10-17 0 15,0-12 1-15,18-4-1 0,14-5 1 16,10-7-3-16,-3 10 0 0,-7 5-6 0,-10 11 0 0,-12 8-11 15,-13 10 1-15,-15 7-3 16,1 5 1 15</inkml:trace>
  <inkml:trace contextRef="#ctx0" brushRef="#br0" timeOffset="-205905.07">32272 17071 52 0,'7'31'26'0,"4"-21"-19"15,-8-13 27-15,1-10-32 16,-1-9 0-16,4-9 1 16,-3-7 0-16,3-18-4 15,4-7 0-15,-4-19 3 16,0 1 0-16,3-4-1 15,8 13 0-15,-4 12 0 16,4 10 0-16,3 6-1 16,0 10 1-16,0 15-3 15,4 7 1 1,-8 12-5-16,-6 15 0 0,-7 17-10 16,-11 5 1-16,-4 10-2 0,-14 3 0 15</inkml:trace>
  <inkml:trace contextRef="#ctx0" brushRef="#br0" timeOffset="-205711.18">32011 16986 48 0,'25'16'24'0,"35"-25"-28"0,-36 2 48 16,5-5-44-16,13 2 0 0,14-2-1 15,8-10 0-15,6 9-5 16,1-9 0-16,-4-3-8 15,-7-12 1-15</inkml:trace>
  <inkml:trace contextRef="#ctx0" brushRef="#br0" timeOffset="-205307.14">32893 16325 39 0,'0'3'19'0,"-4"25"-17"15,1-16 28-15,-4 17-28 16,-4 8 0-16,-3 10 2 16,4 13 1-16,-1 9-6 15,0 12 0-15,4 1 3 0,4 3 0 16,-1-16-2-16,4-16 0 16,0-19-7-1,0-21 1-15,0-13-3 0,-3-9 0 16,-8-7-3-16,-10-12 1 15,-7 6 1 1,-11-6 1-16,-3-7 7 0,-1 1 1 16,8 5 5-16,7 7 0 15,7 7 7-15,7 8 1 16,7 7 0-16,14 4 0 16,14 2-1-16,14 3 0 0,11 1-4 15,3-1 1 32,18 0-6-47,0 4 0 0,4-4-9 16,-4-5 1 15,0-1-10-15,-18-6 0-16</inkml:trace>
  <inkml:trace contextRef="#ctx0" brushRef="#br0" timeOffset="-205167.22">33338 17102 60 0,'14'41'30'0,"-11"-19"-49"16,-3-22 52-16,0 0-59 15,-7-6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45:54.38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9768 6105 20 0,'0'0'10'0,"-3"-3"-7"15,3 3 11-15,0-6-13 16,0 6 0-16,0 0 2 16,7 0 0-16,4 0-4 15,6 0 1-15,4 0 2 16,1 3 1-16,13 3 0 15,18 7 0-15,10 5 0 16,8 1 0-16,13 0 1 0,15 0 0 16,18-4 0-16,17 1 0 15,7 0 0-15,18-4 0 16,10-5-1-16,11-4 1 16,7-6-1-16,21-13 0 15,7-3-1-15,11-3 1 16,10 3-3-16,4 7 1 15,4 6-1-15,-5 12 0 16,-2 3-1-16,-15 4 1 16,-3 2-1-16,-25-2 1 15,-11-4-3-15,-35 4 0 0,-21 6-10 16,-24 0 1 0,-15 3-2-16,-18-7 1 0</inkml:trace>
  <inkml:trace contextRef="#ctx0" brushRef="#br0" timeOffset="1094.08">10657 12079 37 0,'22'0'18'0,"6"-10"-13"16,-18 4 18-16,5 3-24 15,2-3 1-15,8-1-1 16,7-2 0-16,10 0 1 16,7-1 0-16,15 4-1 15,6 0 0-15,8-1 1 16,14 1 0-16,6 0 1 16,22-7 0-16,4 7 2 15,21-3 0-15,20-1 0 16,15 4 1-16,11 9 0 15,10 3 1-15,11-3-2 16,6 7 1-16,22-1-2 16,4 4 1-16,6-1-2 15,8 4 0-15,3-3-1 16,0-1 0-16,3-3 0 16,1-2 0-16,3 2 0 0,-3-6 0 15,-19-3 0 1,-2 0 1-16,-8 0-1 0,-10 3 0 15,-7-3 0-15,-29 4 1 16,-6-1-4-16,-15-6 1 16,-10-1-8-16,-18-2 1 15,-25 9-6-15,-6-6 0 16</inkml:trace>
  <inkml:trace contextRef="#ctx0" brushRef="#br0" timeOffset="2289.75">7327 16256 42 0,'134'-47'21'0,"-106"-69"-13"0,-28 65 21 15,-7-24-27-15,-24-22 0 16,-50-29 1-16,-25-15 0 16,-46-12-4-16,-38 5 0 0,-43 4 2 15,-18 9 1-15,-31 29-3 16,-7 27 1-16,-4 32-1 16,0 44 1-16,4 38-1 15,-8 40 1-15,8 41-1 16,7 25 0-16,14 44-1 15,42 13 0-15,43-7 0 16,27 0 0-16,58-12-2 16,45 0 1-16,42 12-2 15,50-6 1-15,63 3 1 16,39-9 0-16,46-22 0 16,43-13 1-16,41-28 0 15,43-28 1-15,36-26 1 16,16-27 1-16,15-32-1 15,-3-28 0-15,-25-35 1 0,-18-21 0 16,-53-20 1-16,-35-24 1 16,-46-16 0-16,-46-19 1 15,-52-25 0-15,-54-22 0 16,-56-22-2-16,-46-3 0 16,-49-6-7-16,-57 2 0 15,-49 11-7-15,-18 24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4-01T13:45:58.89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2522 4412 25 0,'11'-3'12'0,"-11"-1"-8"16,0 8 13-16,7-1-17 16,-3 3 0-16,3-3 4 15,3 13 1-15,4 15-5 16,4 4 0-16,0 9 3 16,-4 6 0-16,7 3-1 15,4-6 1-15,-4-6-1 16,-4 0 0-16,-3-16 2 15,4-10 0-15,3-18 1 16,-3-19 1-16,7-31-1 16,-1-19 0-16,8-35-2 0,10-28 1 15,-3-28-7-15,11-22 0 16,-1 7-11-16,-17 18 1 16,-15 28-2-16,-6 32 0 15</inkml:trace>
  <inkml:trace contextRef="#ctx0" brushRef="#br0" timeOffset="675.92">3052 6839 39 0,'7'22'19'0,"3"25"-23"0,-6-38 37 0,3 7-32 16,3 3 1-16,1-1 3 16,0 1 0-16,6-3-5 15,-6-3 1-15,10-7 3 16,0-3 1-16,7-9-1 16,4-7 0-16,7-18-2 15,10-7 0-15,8-18-3 16,3-10 0-16,-18-3-6 15,0 3 0-15,-6 3-8 16,-15 4 0-16</inkml:trace>
  <inkml:trace contextRef="#ctx0" brushRef="#br0" timeOffset="1611.39">3348 10655 43 0,'39'-9'21'0,"21"-51"-16"0,-50 51 31 16,1-20-36-16,-11-8 0 16,0-7 0-16,-7-13 1 0,-7 7-2 15,-15-3 1 1,-2 0-1-16,-8 6 1 0,-18 6 0 16,8 6 0-16,-11 10-1 15,-10 16 1-15,-1 15 0 16,-10 7 1-16,-7 24-1 15,6 4 1 1,15 12-1-16,4 13 1 0,-4 13-1 16,7 2 1-16,11-2-1 15,6 2 1-15,19 4-3 16,20 3 0 31,25-10 0-32,7 4 0 1,25-4-1 0,36-9 1 62,20-6 0-78,18-13 0 31,32-19 3-31,-18-21 1 16,17-23 0-1,-6-21 1 1,-14-26-1-16,-29-15 0 16,-21-13-2-16,-38-16 1 0,-29-2-4 0,-39-13 1 0,-31 3-5 0,-22-4 1 0,-38 14-7 15,-29 9 0-15</inkml:trace>
  <inkml:trace contextRef="#ctx0" brushRef="#br0" timeOffset="2011.25">3588 12157 59 0,'21'-97'29'0,"-32"-32"-43"0,1 89 56 0,-22-11-43 0,-17 4 1 0,-25-3-2 0,-11 6 1 0,-14 13 1 0,-31 18 1 0,-8 17-3 0,7 21 0 47,1 22-3-47,3 25 1 0,11 28-2 0,13 26 1 0,22 15-2 0,21 12 0 0,28-5 0 62,25 2 0-31,28-21 2-31,39-4 0 16,18-21 4-16,42-20 0 0,21-15 5 0,25-22 1 16,14-22 1-16,-11-25 1 0,0-21 2 0,-10-27 1 0,-18-17-3 0,-31-17 0 15,-22-18-5-15,-39-13 1 0,-28-13-2 0,-31-2 1 0,-40-1-3 0,-27 7 1 0,-25 19-6 16,-29 18 1-16,-17 19-9 0,-18 16 0 0</inkml:trace>
  <inkml:trace contextRef="#ctx0" brushRef="#br0" timeOffset="3352.98">2265 15497 43 0,'17'37'21'0,"-6"-30"-20"0,-11-7 31 0,0 0-31 0,0-7 1 15,11-5 1-15,-1-10 1 16,1-13-6-1,10-9 1-15,7-6 1 0,11-16 0 16,-7-9-1-16,14-16 0 16,14-6-1-16,0 0 1 15,14-7-1-15,-4 13 1 32,-3 4 1-32,-10 8 0 0,-4 13 1 0,-4 10 0 0,-7 9 0 15,4 9 1 1,-7 10-1-16,-7 9 0 15,-4 13-1 1,-14 12 0 47,-3 13-3-17,-4 16 1-30,-7 12-1 47,3 3 0-32,4 9 0-31,11 17 1 0,3-1 1 15,7 16 0 1,8 0 1 0,9 3 1-16,5-10 0 0,-8-15 1 0,-3-15-1 0,-11-10 1 0,-7-19-1 0,-3-19 0 15,-4-19-1-15,-14-15 1 0,-14-25-2 16,-21-7 1-16,-8-12-2 0,-27-12 1 0,-1-1 0 0,-17 3 1 0,-21 7 0 0,-22 16 1 0,1 11-1 0,-18 30 1 16,-8 24-1-16,15 19 1 0,0 13 1 0,11 9 0 0,20 0-1 0,22 3 1 0,17-6 0 15,11-3 1-15,22-1 0 0,9-8 0 47,26-7-1-31,24-10 0 31,18-8-1-32,42-17 0 16,18-15-1-15,21-12 0-16,17-14-1 16,26-2 1-16,-15 3-1 0,11 0 0 0,-11 9 0 15,-7 3 0-15,-18 4 0 0,-17 3 1 0,-25 9 0 0,-24 3 0 0,-4 3 0 0,-15 4 0 0,-9 5-1 0,-29 14 1 0,-29 15 0 0,-38 18 1 16,-21 26 0-16,-32 19 0 0,-24 28-1 0,-5 15 1 0,-6 16-1 0,11 1 0 16,-5-4-8-16,8 0 0 15,4-6-7-15,6-3 1 0</inkml:trace>
  <inkml:trace contextRef="#ctx0" brushRef="#br0" timeOffset="3978.12">3658 15744 41 0,'21'4'20'0,"-10"-14"-21"0,-11 10 32 0,0 0-31 0,-3 6 1 0,-15 10 3 0,-21 16 0 15,-35 15-5-15,-35 15 1 16,-18 20 1-16,-25 9 0 0,-7 18-3 15,-7 8 0-15,15 14-2 16,13-8 1 15,25-4-1-31,14-6 0 0,22-16-3 0,17-19 0 0,18-15-3 16,17-32 1 0</inkml:trace>
  <inkml:trace contextRef="#ctx0" brushRef="#br0" timeOffset="4179.92">2466 16049 37 0,'25'-19'18'0,"-4"-3"-19"0,-11 19 31 0,12 9-29 0,16 13 0 0,12 15 0 15,20 23 1-15,11 18-4 16,36 22 1-16,6 26-3 0,22 11 1 31,17 17-8-31,15 15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10ft ladder sliding down a vertical wall, bottom slides away from wall at 1ft per sec, how fast is top falling when top is 6ft from ground?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564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10ft ladder sliding down a vertical wall, bottom slides away from wall at 1ft per sec, how fast is top falling when top is 6ft from ground?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954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Boat pulled to dock by rope 1 ft above the bow of boat. If the rope is pulled at 1 ft / sec, how fast is the boat approaching the dock when 8 ft from doc?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090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Boat pulled to dock by rope 1 ft above the bow of boat. If the rope is pulled at 1 ft / sec, how fast is the boat approaching the dock when 8 ft from doc?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1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http://www.pcworld.com/article/ 2000276/a-brief-history-of-gps.html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3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3.9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Related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Examples and history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9A89BB6-2EA5-4A4E-BCA6-E3D102CF45D3}"/>
                  </a:ext>
                </a:extLst>
              </p14:cNvPr>
              <p14:cNvContentPartPr/>
              <p14:nvPr/>
            </p14:nvContentPartPr>
            <p14:xfrm>
              <a:off x="4823640" y="4404960"/>
              <a:ext cx="2401920" cy="377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9A89BB6-2EA5-4A4E-BCA6-E3D102CF45D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14280" y="4395600"/>
                <a:ext cx="2420640" cy="39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DEB8-9A1D-479B-AAE4-8E592F65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Recall: Idea and steps of related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0F600-7599-40B3-9F97-745D80CD24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B7FEC6B-D027-4163-8D28-863347ABE88A}"/>
                  </a:ext>
                </a:extLst>
              </p14:cNvPr>
              <p14:cNvContentPartPr/>
              <p14:nvPr/>
            </p14:nvContentPartPr>
            <p14:xfrm>
              <a:off x="369720" y="1395000"/>
              <a:ext cx="11572560" cy="5281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B7FEC6B-D027-4163-8D28-863347ABE88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0360" y="1385640"/>
                <a:ext cx="11591280" cy="530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62155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6C78-47F9-4F56-937A-3301987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3536-A0EB-485C-ABFB-221A9322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2216806-386B-47A8-B9FB-0C2A50B916B5}"/>
                  </a:ext>
                </a:extLst>
              </p14:cNvPr>
              <p14:cNvContentPartPr/>
              <p14:nvPr/>
            </p14:nvContentPartPr>
            <p14:xfrm>
              <a:off x="226080" y="470520"/>
              <a:ext cx="11775960" cy="615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2216806-386B-47A8-B9FB-0C2A50B91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720" y="461160"/>
                <a:ext cx="11794680" cy="617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51948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D6C78-47F9-4F56-937A-330198784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C3536-A0EB-485C-ABFB-221A9322D3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5F898E2-3139-4610-B379-B9ABAD2C2F6F}"/>
                  </a:ext>
                </a:extLst>
              </p14:cNvPr>
              <p14:cNvContentPartPr/>
              <p14:nvPr/>
            </p14:nvContentPartPr>
            <p14:xfrm>
              <a:off x="101520" y="1139040"/>
              <a:ext cx="11786040" cy="5106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5F898E2-3139-4610-B379-B9ABAD2C2F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160" y="1129680"/>
                <a:ext cx="11804760" cy="5124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88871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9954-7503-4C13-8787-FE930F2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6B63-BD3A-43FF-BE4B-55C20E78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70A289E-B119-48E7-A905-A7ED6E1AD54A}"/>
                  </a:ext>
                </a:extLst>
              </p14:cNvPr>
              <p14:cNvContentPartPr/>
              <p14:nvPr/>
            </p14:nvContentPartPr>
            <p14:xfrm>
              <a:off x="430560" y="1166040"/>
              <a:ext cx="11559960" cy="548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70A289E-B119-48E7-A905-A7ED6E1AD5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1200" y="1156680"/>
                <a:ext cx="11578680" cy="550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7630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F9954-7503-4C13-8787-FE930F216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C6B63-BD3A-43FF-BE4B-55C20E787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0F154A4-CAB5-4395-AE76-00D44F777955}"/>
                  </a:ext>
                </a:extLst>
              </p14:cNvPr>
              <p14:cNvContentPartPr/>
              <p14:nvPr/>
            </p14:nvContentPartPr>
            <p14:xfrm>
              <a:off x="449640" y="1100520"/>
              <a:ext cx="11596680" cy="5207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0F154A4-CAB5-4395-AE76-00D44F7779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0280" y="1091160"/>
                <a:ext cx="11615400" cy="522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8900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3A9F-351B-4B98-9D9C-8080F25BD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GPS and the story of related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B7854-AABE-4940-933F-DB0860A0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1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3.8: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 3, 4, 5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13, 17, 27, 29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5688E7F-659A-4D5C-A455-F8B8012A8500}"/>
                  </a:ext>
                </a:extLst>
              </p14:cNvPr>
              <p14:cNvContentPartPr/>
              <p14:nvPr/>
            </p14:nvContentPartPr>
            <p14:xfrm>
              <a:off x="1126440" y="2194560"/>
              <a:ext cx="5235480" cy="415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5688E7F-659A-4D5C-A455-F8B8012A850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17080" y="2185200"/>
                <a:ext cx="5254200" cy="416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332387-4487-496B-B026-64A99ED937A8}"/>
                  </a:ext>
                </a:extLst>
              </p14:cNvPr>
              <p14:cNvContentPartPr/>
              <p14:nvPr/>
            </p14:nvContentPartPr>
            <p14:xfrm>
              <a:off x="635040" y="1263240"/>
              <a:ext cx="757080" cy="48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332387-4487-496B-B026-64A99ED937A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253880"/>
                <a:ext cx="775800" cy="48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3.9 Related Rates</vt:lpstr>
      <vt:lpstr>Recall: Idea and steps of related rates</vt:lpstr>
      <vt:lpstr>Example: Try on own</vt:lpstr>
      <vt:lpstr>Example: Try on own</vt:lpstr>
      <vt:lpstr>Example: Try on own</vt:lpstr>
      <vt:lpstr>Example: Try on own</vt:lpstr>
      <vt:lpstr>GPS and the story of related rates</vt:lpstr>
      <vt:lpstr>Section 3.8: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2021-04-01T13:46:11Z</dcterms:modified>
</cp:coreProperties>
</file>