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4" r:id="rId4"/>
    <p:sldId id="265" r:id="rId5"/>
    <p:sldId id="266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A87FC-FAD8-4A14-9ABD-49A08E9A576F}" v="1" dt="2021-04-12T16:15:55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" userId="fa919fd6-03f8-48d0-9b95-10ac8c9672df" providerId="ADAL" clId="{5EAA87FC-FAD8-4A14-9ABD-49A08E9A576F}"/>
    <pc:docChg chg="modSld">
      <pc:chgData name="Chad" userId="fa919fd6-03f8-48d0-9b95-10ac8c9672df" providerId="ADAL" clId="{5EAA87FC-FAD8-4A14-9ABD-49A08E9A576F}" dt="2021-04-12T16:15:55.873" v="0"/>
      <pc:docMkLst>
        <pc:docMk/>
      </pc:docMkLst>
      <pc:sldChg chg="addSp">
        <pc:chgData name="Chad" userId="fa919fd6-03f8-48d0-9b95-10ac8c9672df" providerId="ADAL" clId="{5EAA87FC-FAD8-4A14-9ABD-49A08E9A576F}" dt="2021-04-12T16:15:55.873" v="0"/>
        <pc:sldMkLst>
          <pc:docMk/>
          <pc:sldMk cId="3637318454" sldId="257"/>
        </pc:sldMkLst>
        <pc:inkChg chg="add">
          <ac:chgData name="Chad" userId="fa919fd6-03f8-48d0-9b95-10ac8c9672df" providerId="ADAL" clId="{5EAA87FC-FAD8-4A14-9ABD-49A08E9A576F}" dt="2021-04-12T16:15:55.873" v="0"/>
          <ac:inkMkLst>
            <pc:docMk/>
            <pc:sldMk cId="3637318454" sldId="257"/>
            <ac:inkMk id="5" creationId="{3EE5B97C-6C30-4ED4-96A2-4BB53EB970B3}"/>
          </ac:inkMkLst>
        </pc:inkChg>
      </pc:sldChg>
      <pc:sldChg chg="addSp">
        <pc:chgData name="Chad" userId="fa919fd6-03f8-48d0-9b95-10ac8c9672df" providerId="ADAL" clId="{5EAA87FC-FAD8-4A14-9ABD-49A08E9A576F}" dt="2021-04-12T16:15:55.873" v="0"/>
        <pc:sldMkLst>
          <pc:docMk/>
          <pc:sldMk cId="541778303" sldId="263"/>
        </pc:sldMkLst>
        <pc:inkChg chg="add">
          <ac:chgData name="Chad" userId="fa919fd6-03f8-48d0-9b95-10ac8c9672df" providerId="ADAL" clId="{5EAA87FC-FAD8-4A14-9ABD-49A08E9A576F}" dt="2021-04-12T16:15:55.873" v="0"/>
          <ac:inkMkLst>
            <pc:docMk/>
            <pc:sldMk cId="541778303" sldId="263"/>
            <ac:inkMk id="4" creationId="{6059B118-DDC3-48E1-8358-44203512F5D3}"/>
          </ac:inkMkLst>
        </pc:inkChg>
      </pc:sldChg>
      <pc:sldChg chg="addSp">
        <pc:chgData name="Chad" userId="fa919fd6-03f8-48d0-9b95-10ac8c9672df" providerId="ADAL" clId="{5EAA87FC-FAD8-4A14-9ABD-49A08E9A576F}" dt="2021-04-12T16:15:55.873" v="0"/>
        <pc:sldMkLst>
          <pc:docMk/>
          <pc:sldMk cId="3012379090" sldId="264"/>
        </pc:sldMkLst>
        <pc:inkChg chg="add">
          <ac:chgData name="Chad" userId="fa919fd6-03f8-48d0-9b95-10ac8c9672df" providerId="ADAL" clId="{5EAA87FC-FAD8-4A14-9ABD-49A08E9A576F}" dt="2021-04-12T16:15:55.873" v="0"/>
          <ac:inkMkLst>
            <pc:docMk/>
            <pc:sldMk cId="3012379090" sldId="264"/>
            <ac:inkMk id="4" creationId="{471EA916-F350-433F-AA15-B89A9DBCF70C}"/>
          </ac:inkMkLst>
        </pc:inkChg>
      </pc:sldChg>
      <pc:sldChg chg="addSp">
        <pc:chgData name="Chad" userId="fa919fd6-03f8-48d0-9b95-10ac8c9672df" providerId="ADAL" clId="{5EAA87FC-FAD8-4A14-9ABD-49A08E9A576F}" dt="2021-04-12T16:15:55.873" v="0"/>
        <pc:sldMkLst>
          <pc:docMk/>
          <pc:sldMk cId="12066792" sldId="265"/>
        </pc:sldMkLst>
        <pc:inkChg chg="add">
          <ac:chgData name="Chad" userId="fa919fd6-03f8-48d0-9b95-10ac8c9672df" providerId="ADAL" clId="{5EAA87FC-FAD8-4A14-9ABD-49A08E9A576F}" dt="2021-04-12T16:15:55.873" v="0"/>
          <ac:inkMkLst>
            <pc:docMk/>
            <pc:sldMk cId="12066792" sldId="265"/>
            <ac:inkMk id="4" creationId="{3318F152-6A49-41A3-8DFA-7595E7B54508}"/>
          </ac:inkMkLst>
        </pc:inkChg>
      </pc:sldChg>
      <pc:sldChg chg="addSp">
        <pc:chgData name="Chad" userId="fa919fd6-03f8-48d0-9b95-10ac8c9672df" providerId="ADAL" clId="{5EAA87FC-FAD8-4A14-9ABD-49A08E9A576F}" dt="2021-04-12T16:15:55.873" v="0"/>
        <pc:sldMkLst>
          <pc:docMk/>
          <pc:sldMk cId="1057932127" sldId="266"/>
        </pc:sldMkLst>
        <pc:inkChg chg="add">
          <ac:chgData name="Chad" userId="fa919fd6-03f8-48d0-9b95-10ac8c9672df" providerId="ADAL" clId="{5EAA87FC-FAD8-4A14-9ABD-49A08E9A576F}" dt="2021-04-12T16:15:55.873" v="0"/>
          <ac:inkMkLst>
            <pc:docMk/>
            <pc:sldMk cId="1057932127" sldId="266"/>
            <ac:inkMk id="4" creationId="{E350C4C4-6DE1-4910-8494-6B87915EF76C}"/>
          </ac:inkMkLst>
        </pc:inkChg>
      </pc:sldChg>
      <pc:sldChg chg="addSp">
        <pc:chgData name="Chad" userId="fa919fd6-03f8-48d0-9b95-10ac8c9672df" providerId="ADAL" clId="{5EAA87FC-FAD8-4A14-9ABD-49A08E9A576F}" dt="2021-04-12T16:15:55.873" v="0"/>
        <pc:sldMkLst>
          <pc:docMk/>
          <pc:sldMk cId="3700103169" sldId="267"/>
        </pc:sldMkLst>
        <pc:inkChg chg="add">
          <ac:chgData name="Chad" userId="fa919fd6-03f8-48d0-9b95-10ac8c9672df" providerId="ADAL" clId="{5EAA87FC-FAD8-4A14-9ABD-49A08E9A576F}" dt="2021-04-12T16:15:55.873" v="0"/>
          <ac:inkMkLst>
            <pc:docMk/>
            <pc:sldMk cId="3700103169" sldId="267"/>
            <ac:inkMk id="4" creationId="{DB219E02-1A69-4668-90A7-B2396F99D545}"/>
          </ac:inkMkLst>
        </pc:inkChg>
      </pc:sldChg>
      <pc:sldChg chg="addSp">
        <pc:chgData name="Chad" userId="fa919fd6-03f8-48d0-9b95-10ac8c9672df" providerId="ADAL" clId="{5EAA87FC-FAD8-4A14-9ABD-49A08E9A576F}" dt="2021-04-12T16:15:55.873" v="0"/>
        <pc:sldMkLst>
          <pc:docMk/>
          <pc:sldMk cId="3019573040" sldId="268"/>
        </pc:sldMkLst>
        <pc:inkChg chg="add">
          <ac:chgData name="Chad" userId="fa919fd6-03f8-48d0-9b95-10ac8c9672df" providerId="ADAL" clId="{5EAA87FC-FAD8-4A14-9ABD-49A08E9A576F}" dt="2021-04-12T16:15:55.873" v="0"/>
          <ac:inkMkLst>
            <pc:docMk/>
            <pc:sldMk cId="3019573040" sldId="268"/>
            <ac:inkMk id="4" creationId="{A5807A3B-1F2C-4FAB-A7DB-84C733EBABEF}"/>
          </ac:inkMkLst>
        </pc:inkChg>
      </pc:sldChg>
      <pc:sldChg chg="addSp">
        <pc:chgData name="Chad" userId="fa919fd6-03f8-48d0-9b95-10ac8c9672df" providerId="ADAL" clId="{5EAA87FC-FAD8-4A14-9ABD-49A08E9A576F}" dt="2021-04-12T16:15:55.873" v="0"/>
        <pc:sldMkLst>
          <pc:docMk/>
          <pc:sldMk cId="443358721" sldId="269"/>
        </pc:sldMkLst>
        <pc:inkChg chg="add">
          <ac:chgData name="Chad" userId="fa919fd6-03f8-48d0-9b95-10ac8c9672df" providerId="ADAL" clId="{5EAA87FC-FAD8-4A14-9ABD-49A08E9A576F}" dt="2021-04-12T16:15:55.873" v="0"/>
          <ac:inkMkLst>
            <pc:docMk/>
            <pc:sldMk cId="443358721" sldId="269"/>
            <ac:inkMk id="4" creationId="{497EFCBA-D925-4B87-A499-119A9D771AF8}"/>
          </ac:inkMkLst>
        </pc:inkChg>
      </pc:sldChg>
    </pc:docChg>
  </pc:docChgLst>
  <pc:docChgLst>
    <pc:chgData name="Chad Vidden" userId="S::cvidden@uwlax.edu::fa919fd6-03f8-48d0-9b95-10ac8c9672df" providerId="AD" clId="Web-{A250BB9F-409D-B000-E724-805A5E02C104}"/>
    <pc:docChg chg="addSld delSld modSld">
      <pc:chgData name="Chad Vidden" userId="S::cvidden@uwlax.edu::fa919fd6-03f8-48d0-9b95-10ac8c9672df" providerId="AD" clId="Web-{A250BB9F-409D-B000-E724-805A5E02C104}" dt="2021-04-05T16:48:42.399" v="270" actId="20577"/>
      <pc:docMkLst>
        <pc:docMk/>
      </pc:docMkLst>
      <pc:sldChg chg="delSp modSp">
        <pc:chgData name="Chad Vidden" userId="S::cvidden@uwlax.edu::fa919fd6-03f8-48d0-9b95-10ac8c9672df" providerId="AD" clId="Web-{A250BB9F-409D-B000-E724-805A5E02C104}" dt="2021-04-05T16:30:19.133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250BB9F-409D-B000-E724-805A5E02C104}" dt="2021-04-05T16:30:19.133" v="18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A250BB9F-409D-B000-E724-805A5E02C104}" dt="2021-04-05T16:29:31.460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A250BB9F-409D-B000-E724-805A5E02C104}" dt="2021-04-05T16:29:38.30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250BB9F-409D-B000-E724-805A5E02C104}" dt="2021-04-05T16:29:38.30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92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36:20.732" v="102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A250BB9F-409D-B000-E724-805A5E02C104}" dt="2021-04-05T16:33:14.620" v="43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modSp new modNotes">
        <pc:chgData name="Chad Vidden" userId="S::cvidden@uwlax.edu::fa919fd6-03f8-48d0-9b95-10ac8c9672df" providerId="AD" clId="Web-{A250BB9F-409D-B000-E724-805A5E02C104}" dt="2021-04-05T16:41:47.237" v="164"/>
        <pc:sldMkLst>
          <pc:docMk/>
          <pc:sldMk cId="12066792" sldId="265"/>
        </pc:sldMkLst>
        <pc:spChg chg="mod">
          <ac:chgData name="Chad Vidden" userId="S::cvidden@uwlax.edu::fa919fd6-03f8-48d0-9b95-10ac8c9672df" providerId="AD" clId="Web-{A250BB9F-409D-B000-E724-805A5E02C104}" dt="2021-04-05T16:36:32.217" v="125" actId="20577"/>
          <ac:spMkLst>
            <pc:docMk/>
            <pc:sldMk cId="12066792" sldId="265"/>
            <ac:spMk id="2" creationId="{1CA775C1-E250-4B37-8886-88C64ACF9ABE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898" v="5"/>
        <pc:sldMkLst>
          <pc:docMk/>
          <pc:sldMk cId="2632555618" sldId="265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2:32.831" v="200"/>
        <pc:sldMkLst>
          <pc:docMk/>
          <pc:sldMk cId="1057932127" sldId="266"/>
        </pc:sldMkLst>
        <pc:spChg chg="mod">
          <ac:chgData name="Chad Vidden" userId="S::cvidden@uwlax.edu::fa919fd6-03f8-48d0-9b95-10ac8c9672df" providerId="AD" clId="Web-{A250BB9F-409D-B000-E724-805A5E02C104}" dt="2021-04-05T16:42:02.190" v="185" actId="20577"/>
          <ac:spMkLst>
            <pc:docMk/>
            <pc:sldMk cId="1057932127" sldId="266"/>
            <ac:spMk id="2" creationId="{D8931E55-CC1F-4AA6-9F69-615EA148C3D7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914" v="6"/>
        <pc:sldMkLst>
          <pc:docMk/>
          <pc:sldMk cId="1528889767" sldId="266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5:03.083" v="233"/>
        <pc:sldMkLst>
          <pc:docMk/>
          <pc:sldMk cId="3700103169" sldId="267"/>
        </pc:sldMkLst>
        <pc:spChg chg="mod">
          <ac:chgData name="Chad Vidden" userId="S::cvidden@uwlax.edu::fa919fd6-03f8-48d0-9b95-10ac8c9672df" providerId="AD" clId="Web-{A250BB9F-409D-B000-E724-805A5E02C104}" dt="2021-04-05T16:42:38.363" v="204" actId="20577"/>
          <ac:spMkLst>
            <pc:docMk/>
            <pc:sldMk cId="3700103169" sldId="267"/>
            <ac:spMk id="2" creationId="{C6FDC394-E687-4EBC-BC30-B7B5B376FB37}"/>
          </ac:spMkLst>
        </pc:spChg>
      </pc:sldChg>
      <pc:sldChg chg="delSp add">
        <pc:chgData name="Chad Vidden" userId="S::cvidden@uwlax.edu::fa919fd6-03f8-48d0-9b95-10ac8c9672df" providerId="AD" clId="Web-{A250BB9F-409D-B000-E724-805A5E02C104}" dt="2021-04-05T16:45:53.178" v="242"/>
        <pc:sldMkLst>
          <pc:docMk/>
          <pc:sldMk cId="3019573040" sldId="268"/>
        </pc:sldMkLst>
        <pc:grpChg chg="del">
          <ac:chgData name="Chad Vidden" userId="S::cvidden@uwlax.edu::fa919fd6-03f8-48d0-9b95-10ac8c9672df" providerId="AD" clId="Web-{A250BB9F-409D-B000-E724-805A5E02C104}" dt="2021-04-05T16:45:29.256" v="239"/>
          <ac:grpSpMkLst>
            <pc:docMk/>
            <pc:sldMk cId="3019573040" sldId="268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A250BB9F-409D-B000-E724-805A5E02C104}" dt="2021-04-05T16:45:53.178" v="242"/>
          <ac:inkMkLst>
            <pc:docMk/>
            <pc:sldMk cId="3019573040" sldId="268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A250BB9F-409D-B000-E724-805A5E02C104}" dt="2021-04-05T16:45:44.115" v="241"/>
          <ac:inkMkLst>
            <pc:docMk/>
            <pc:sldMk cId="3019573040" sldId="268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A250BB9F-409D-B000-E724-805A5E02C104}" dt="2021-04-05T16:45:34.740" v="240"/>
          <ac:inkMkLst>
            <pc:docMk/>
            <pc:sldMk cId="3019573040" sldId="268"/>
            <ac:inkMk id="6" creationId="{A1A74A1E-45DC-4D00-A161-75300B9DA2FA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82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A250BB9F-409D-B000-E724-805A5E02C104}" dt="2021-04-05T16:29:45.836" v="2"/>
        <pc:sldMkLst>
          <pc:docMk/>
          <pc:sldMk cId="28249749" sldId="269"/>
        </pc:sldMkLst>
      </pc:sldChg>
      <pc:sldChg chg="delSp modSp add">
        <pc:chgData name="Chad Vidden" userId="S::cvidden@uwlax.edu::fa919fd6-03f8-48d0-9b95-10ac8c9672df" providerId="AD" clId="Web-{A250BB9F-409D-B000-E724-805A5E02C104}" dt="2021-04-05T16:48:42.399" v="27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250BB9F-409D-B000-E724-805A5E02C104}" dt="2021-04-05T16:45:23.662" v="238" actId="20577"/>
          <ac:spMkLst>
            <pc:docMk/>
            <pc:sldMk cId="443358721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250BB9F-409D-B000-E724-805A5E02C104}" dt="2021-04-05T16:48:42.399" v="270" actId="20577"/>
          <ac:spMkLst>
            <pc:docMk/>
            <pc:sldMk cId="443358721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250BB9F-409D-B000-E724-805A5E02C104}" dt="2021-04-05T16:45:15.896" v="236"/>
          <ac:inkMkLst>
            <pc:docMk/>
            <pc:sldMk cId="443358721" sldId="269"/>
            <ac:inkMk id="4" creationId="{57A14A6B-FF40-4F71-8FBB-71EBC8BC0926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36" v="3"/>
        <pc:sldMkLst>
          <pc:docMk/>
          <pc:sldMk cId="2220690842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CD5FBB9F-D0D4-B000-B350-8DA86068E1FD}"/>
    <pc:docChg chg="modSld">
      <pc:chgData name="Chad Vidden" userId="S::cvidden@uwlax.edu::fa919fd6-03f8-48d0-9b95-10ac8c9672df" providerId="AD" clId="Web-{CD5FBB9F-D0D4-B000-B350-8DA86068E1FD}" dt="2021-04-05T20:54:44.317" v="3" actId="20577"/>
      <pc:docMkLst>
        <pc:docMk/>
      </pc:docMkLst>
      <pc:sldChg chg="modSp">
        <pc:chgData name="Chad Vidden" userId="S::cvidden@uwlax.edu::fa919fd6-03f8-48d0-9b95-10ac8c9672df" providerId="AD" clId="Web-{CD5FBB9F-D0D4-B000-B350-8DA86068E1FD}" dt="2021-04-05T20:54:44.317" v="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D5FBB9F-D0D4-B000-B350-8DA86068E1FD}" dt="2021-04-05T20:54:44.317" v="3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5:51:11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3965 8538 13 0,'4'19'6'0,"3"-25"8"15,-7 6 2-15,0 0-12 16,3-3 1-16,4-3 2 15,4-4 1-15,-4 1-10 16,4-10 0-16,-1-16 6 16,4-2 1-16,-3-20-3 15,3-5 0-15,-3-14-1 16,3 7 0-16,3-3-1 0,-6 0 0 16,0 16 0-16,-4 2 0 15,3 7 0-15,-6 7 0 16,3 11-1-16,-7 7 1 15,3 10-1-15,4 12 1 16,-7 9-2-16,4 19 1 16,-4 13-1-16,-4 13 0 15,4 5 0-15,4 10 1 16,10 6-1-16,-3 7 1 0,10-10 1 16,7-3 0-16,-3-3 1 15,3-10 0-15,0-6 1 16,-10-12 0-16,3-7 0 15,-11-5 0-15,1-8-1 16,0-2 0-16,-18-3 0 16,3-7 0-1,-35-19-2 1,0 1 1-16,8-4-1 16,-12-3 0-16,5 0 0 15,-12 7 0-15,1-4-1 16,-1 7 1-16,1-1 0 15,7 4 1-15,-4 0-1 16,3 3 1-16,8 0 0 16,10 3 0-16,4-4 1 0,4 4 0 15,6 0-1-15,1 0 1 16,10 0 0-16,14-6 0 16,10-9 0-16,12-7 0 15,20-7 0-15,8-8 0 16,-4-17 0-16,7 1 0 15,10 0 0-15,-17-4 0 16,0 7-1-16,-18 16 0 16,-6 2 0-16,-5 4 0 15,-9 9-1-15,-5 4 0 16,-13 8 0-16,-4 14 0 16,-11 11-1-16,-10 14 1 0,-11 9 0 15,-7 6 0-15,-6 15 0 16,-8 4 0-16,-14 3 0 15,7 6 0-15,-4-9 0 16,4-3 1-16,4 0 0 16,3 3 1-16,14-16-1 15,-7-6 0-15,14-4-7 16,11-8 1-16,-7-7-3 16,3-6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5:51:23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2762 4468 29 0,'7'6'14'0,"4"4"-4"15,-8-4 14-15,4-3-22 16,4 7 0-16,0 5 2 16,-1 4 0-16,8-3-4 15,-8-1 1-15,5 7 2 16,2 0 1-16,1 0-1 15,-8 3 0-15,5-9-1 16,-1-7 1-16,0-5-1 16,3-11 0-16,-6-11 0 15,7-11 1-15,3-15-1 16,-11-18 1-16,19-17-2 0,13-12 1 16,7-18-4-16,4 5 0 15,-3 4-10-15,-5 18 1 16,-6-6-5-16,-7 19 1 15</inkml:trace>
  <inkml:trace contextRef="#ctx0" brushRef="#br0" timeOffset="1052.33">2949 7347 23 0,'85'-54'11'0,"-57"-11"-3"16,-21 46 12-16,-7-13-16 0,0-8 0 15,0-4 2-15,0-10 0 16,0 7-8-1,-10-3 1-15,-19 3 5 0,-2 6 0 16,-19 10-3-16,-20 15 1 16,-8 13-2-16,-3 10 1 15,-7 15-2-15,-4 12 1 16,-7 4-1-16,0 9 0 16,18 6-1-16,14 3 0 15,7 13 1-15,22 10 0 0,9 5 1 16,19 17 1-16,17-1 0 15,21-6 0-15,4-18 1 16,21-17 1-16,17-12-1 16,4-28 0-16,29-25-1 15,17-29 0-15,-1-21-2 16,-9-7 1-16,-11 0-1 16,-1 1 0-16,-27-4 0 15,-22 12 0-15,-10-2-1 16,-18 3 1-1,-10 2 0-15,-11 4 0 0,-11 0-2 16,-6 7 1-16,-8 5-9 16,-3-2 0-16,-22 5 0 15,12 4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5:51:34.5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8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2T15:52:48.482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21728 2866 18 0,'3'0'9'0,"-3"6"-2"0,4-3 9 0,-1 7-14 15,1-4 0-15,-1 6 2 16,-3 7 1-16,0 13-6 16,0-1 1-16,0 3 3 15,0 10 1-15,0 6-1 16,0 1 0-16,-3 11-1 16,-1 1 0-16,-3 12-1 15,-3 1 0-15,6 8 0 16,-3 7 0-16,0 3-2 15,0 10 0-15,0 5-1 16,3 4 1-16,1 19-1 16,-1 3 1-16,4 3-1 15,4 12 1-15,-1 4 0 0,4 6 1 32,11 113 1-32,-4-25 1 15,-3-23-1-15,-4-5 1 16,-4-4-1-16,-3-9 0 15,0-6 0-15,0 6 0 16,-7-6-1-16,4 2 1 16,-1-2-1-16,-3-7 1 15,4 1 0-15,3 2 0 16,0-8-1-16,7 2 1 16,0 6-1-16,0-2 1 0,3-10-1 15,1 3 1-15,-8-22-2 16,4-9 1-16,-3-13-7 15,3-12 1-15,-3-16-5 16,-8-19 0-16</inkml:trace>
  <inkml:trace contextRef="#ctx0" brushRef="#br0" timeOffset="1743.05">21047 8849 6 0,'-4'12'3'0,"-3"1"10"0,7-13-7 0,-3 0-2 16,-1 0 0-16,4 3 3 15,-3 0 1-15,3 3-9 16,-4-2 1-16,4 2 6 16,0 0 1-16,4 0-2 15,-1-2 0-15,4 2-1 16,7-6 0-16,4 3-1 16,3-3 0-16,0 3-1 15,4-3 1-15,-4 3-2 16,7-3 1-16,4 7 0 15,7-7 0-15,3 3-1 16,4-3 0-16,11 0-1 16,13-3 1-16,1-4 0 15,-4 4 0-15,10 3 0 16,1 0 0-16,10 3 0 16,14-3 0-16,-13 7 0 0,16-4 0 15,1 3-1-15,18-3 1 16,-4 3-1-16,7 1 1 15,3-1-1-15,15-3 0 16,-4 3 0-16,0 1 0 16,14-1 1-16,8-3 0 15,-5 6-1-15,5-2 1 16,9-1-1-16,-6 0 1 16,4 4-1-16,13-4 1 15,-3-6-1-15,0 6 0 16,10-3 0-16,-6 0 0 0,-4 4 0 15,10-7 0-15,-6 6 0 16,6 0 0-16,-10 4 0 16,4-1 0-16,13 0 0 15,-17 1 0-15,7-1 1 16,11-2 0-16,-15-1-1 16,4 0 1-16,7 7 0 15,-14-4 0-15,7 0-1 16,3 1 1-16,-13-1-1 15,6 1 0-15,1-1-1 16,-15 0 1-16,7 4 0 16,1 0 0-16,-4-4 0 15,-15 0 0-15,-2 4 0 16,-1 3 0 0,46-4 0-1,-42 1 0-15,-22-4-2 16,-17-3 0-16,-18 1-4 0,-17-4 0 15,-14-3-9-15,-18-7 1 16</inkml:trace>
  <inkml:trace contextRef="#ctx0" brushRef="#br0" timeOffset="2462.83">30762 9059 17 0,'-7'0'8'0,"-3"0"10"0,10 0-2 15,0-3-10 1,0 3 0-16,0 0 3 0,0 0 1 16,3 0-11-16,4 0 0 15,4 6 8-15,6 3 0 16,8 1-3-16,10-1 1 16,11 7-2-16,7 3 0 15,0-4-2 1,0 4 0-16,7 0-1 0,-7 0 0 15,-7-3-1-15,-7 6 1 0,-11-1-1 16,-7-2 0-16,-7 3 0 16,-7 6 0-16,-7-2 0 15,-14 2 0-15,-11 3-2 16,1 7 1-16,-1-4 0 16,0-6 0-16,1 7 0 15,2-10 1-15,5-3 0 16,3-6 1-16,7-13 2 15,7-3 0-15,7-6 0 16,3-10 1-16,-3-9-1 16,0-7 1-16,0-15-2 15,-7 4 1-15,-3-5-2 16,-1 1 0-16,-10-9-3 16,-7 9 1-16,-7 0-9 15,-4 0 1-15,-3 3-5 16,10 3 1-16</inkml:trace>
  <inkml:trace contextRef="#ctx0" brushRef="#br0" timeOffset="3083.1">31912 9115 38 0,'-3'7'19'0,"-4"5"-16"0,3-6 31 16,-6 4-32-16,-5 6 1 0,-9-1-2 16,-8 10 0-16,11 13-2 15,0 3 0-15,0-7 1 16,-1-2 0-16,5-4-6 16,3-6 0-16,3-13-6 15,4-3 0-15</inkml:trace>
  <inkml:trace contextRef="#ctx0" brushRef="#br0" timeOffset="3246.06">31697 9078 34 0,'0'28'17'0,"39"47"-7"16,-18-53 24-16,11 25-34 15,7 0 1-15,6 10-1 0,5-4 0 16,3-6-8-1,-11-9 1-15,-10-20-5 0,-11-14 1 16</inkml:trace>
  <inkml:trace contextRef="#ctx0" brushRef="#br1" timeOffset="9445.16">22624 8764 36 0,'3'-3'18'0,"1"-3"-4"16,-4 6 18-16,0 0-28 15,0 0 1-15,0 3 2 0,-4 3 0 16,1 7-9-16,-4 6 0 16,0 2 5-16,-1 8 1 15,5 8-5-15,-1 1 1 16,1 0-7-16,-1-7 0 16,1 3-9-16,-1-8 0 15</inkml:trace>
  <inkml:trace contextRef="#ctx0" brushRef="#br1" timeOffset="10090.03">22715 9746 37 0,'0'-3'18'0,"0"3"-12"0,0-4 24 16,-7-2-30-16,-3-3 1 16,-4-1 0-16,-4 1 1 15,-3 0-3-15,0 2 1 16,-4 7 0-16,0 3 1 15,1 4-1-15,2-1 1 16,1 3-1-16,4 1 1 16,6 2-1-16,4 1 1 0,3 2-1 15,11 4 0-15,8-3 1 16,2-3 0-16,4-4-1 16,4 0 1-16,3-6-1 15,-3-3 0-15,0-3 0 16,-4-3 0-16,-3 0-1 15,-1-4 0-15,-3 1 0 16,0 3 1-16,-3 3 0 16,0-1 1-16,-1 4-1 15,-3 4 1-15,4 2 0 16,-1 6 0-16,-3 10-2 16,0 10 0-16,1-7-11 15,-5 0 0-15,-6-3-1 16,-5-6 0-16</inkml:trace>
  <inkml:trace contextRef="#ctx0" brushRef="#br1" timeOffset="11069.11">29919 8905 48 0,'7'10'24'0,"0"-1"-13"0,-3 1 24 16,-4 2-34-16,0 4 1 15,-4 3 0-15,1 2 1 16,-4 14-4-16,-4 6 0 16,0 3 2-16,1 6 0 15,-1 3-4-15,4 0 1 0,0-2-8 16,4-7 0-16,-1-13-6 16,4-9 0-16</inkml:trace>
  <inkml:trace contextRef="#ctx0" brushRef="#br1" timeOffset="11488.95">29817 9865 31 0,'0'9'15'0,"10"10"-4"0,-6-16 21 16,-4 7-30-16,0 5 0 15,0-2 0-15,-4 6 1 16,1 6-4-16,-4 6 0 0,0 4 2 16,0-10 0-16,-4 3-3 15,1 6 0-15,2 1-8 16,1-7 0-16,0-6-2 15,4-6 0-15</inkml:trace>
  <inkml:trace contextRef="#ctx0" brushRef="#br1" timeOffset="11833.53">29789 10216 21 0,'3'0'10'0,"4"3"1"15,-7-3 13-15,0 0-22 0,7-3 0 16,0 0 1 0,0-3 0-16,4 6-3 0,3 3 0 15,7 6 4-15,7 1 0 16,1 5 0-16,2 1 0 15,5 0-1-15,-1-1 1 16,-7 4-1-16,-3 0 0 16,-8 6-2-16,-6 3 1 15,-11 7-2-15,-11-4 0 16,-3 4-1-16,-10-4 0 16,-15-3-3-16,-7-6 0 15,-7-6-10-15,7-16 1 0</inkml:trace>
  <inkml:trace contextRef="#ctx0" brushRef="#br1" timeOffset="15330.78">22825 6898 22 0,'0'4'11'0,"0"-8"-4"0,0 4 11 16,0 0-15-16,-4-6 1 16,1 0 0-16,-8-7 0 15,-3 7-6-15,-4 3 1 16,-3 0 3-16,0-7 0 16,-4 1-1-16,1 3 0 15,-1 9-1-15,4 12 1 16,3 1-1-16,0 6 0 15,4 0 1-15,7 3 0 0,4 0-1 16,3 0 0 0,10-3 1-16,12-6 1 0,6-4 0 15,4-5 0-15,-1-4 0 16,-3-9 0-16,-3-4-1 16,-4 1 1-16,-3-1-1 15,-7-5 0-15,-4-4-2 16,-7-3 1-16,-4 0-1 15,-6-3 0-15,-5 9 0 16,-6 1 1-16,-3 2 0 16,-1 4 0-16,0 5 0 15,0-2 0-15,4-3 0 16,4 12 1-16,3 6-1 16,-1 4 1-16,8 6-1 15,4 3 1-15,3-4 0 16,7 4 1-16,7-3 0 15,4 0 0-15,3-3 0 0,0-7 0 16,0-6 1-16,0-3 0 16,-3-3-2-16,0-6 0 15,-4-1 0-15,-4-2 0 16,1-1-1-16,-4-2 0 16,-7-1-1-16,-4-3 0 15,-3 3 0-15,-3 1 1 16,-4 5-1-16,0 4 1 15,-4 3-1-15,0 6 1 16,4 6 0-16,0 4 0 16,0 0 0-16,3 2 1 0,4 4-1 15,0-3 0-15,4-1 0 16,3 1 1-16,3-7-1 16,4 1 0-16,4-4 0 15,3-6 0-15,0-3 0 16,0-6 0-16,-3-7 0 15,-1 0 0-15,-3-6-1 16,-3 3 1-16,-1 1-1 16,-6 2 1-16,-4 0-1 15,0 1 1-15,-4-1-1 16,1 3 1-16,-1 7 0 16,1 3 1-16,-5 3-1 15,5 3 0-15,-1-3 0 16,4 3 1-16,4 7-1 15,-1 5 1-15,4-2-1 0,0-1 1 16,7 1-1 0,4-4 1-16,3 1-1 0,0-4 1 15,0-6-2-15,0-3 1 16,0-3 0-16,0-4 1 16,-3-2-2-16,-4-1 1 15,0 4 0-15,-3-1 0 16,-4 10 0-16,0-3 1 15,-4-6-2-15,-3 6 1 16,-4 3 0-16,1 6 1 0,-4 6-1 16,0 4 1-1,0 0-1-15,3 0 0 0,0-4 0 16,4-3 1-16,4-2-5 16,6-4 1-16,8 0-12 15,3-12 1-15</inkml:trace>
  <inkml:trace contextRef="#ctx0" brushRef="#br1" timeOffset="22400.98">22722 6814 19 0,'0'3'9'0,"0"-13"2"16,0 4 9-16,0-3-16 15,4-4 1-15,-1-2 2 16,1-7 1-16,0 3-10 16,-1-3 1-16,4-3 7 15,0-7 0-15,0 1-2 16,0-3 0-16,4-4-1 16,-1-3 1-16,5-6-2 15,-1 6 1-15,0-6-2 16,3-3 1-16,-6 3-1 0,-4-9 0 15,4-1-1-15,-1 4 1 16,8 3-1-16,0 0 1 16,6-4-1-16,4 4 1 15,1 3-1-15,-5-3 0 16,5-3 0-16,-1 9 0 16,0-16 0-16,0 7 0 15,0 3 0-15,1-1 0 16,2 11 0-16,1-1 1 15,0 0-1-15,0-3 0 16,-8 7 0-16,5 5 1 16,2-2-1-16,8-1 0 0,-7 4 0 15,0 0 0-15,-1 2 0 16,1 7 0-16,0-3 0 16,3 10 1-16,4 5-1 15,3 4 1-15,1-4-1 16,-1-2 0-16,-3-1 0 15,-7 4 1-15,-1-4-1 16,1 7 1-16,10-3 0 16,1-1 0-16,-4 7 0 15,-4 6 1-15,4 0-2 16,-1 4 1-16,1 2 0 16,4-6 0-16,-1 4-1 15,-3-4 1-15,-1 0-1 16,-2 3 0-16,-8 7 0 15,-3 5 1-15,-1-2 0 16,1 6 0-16,0 3 0 16,-1-3 0-16,1 3 0 0,0 0 0 15,-4 0 0-15,4 0 0 16,-4 4-1-16,0-1 0 16,-3 3 0-16,-4 4 0 15,0 6 0-15,-4-4 0 16,1-5-1-16,0-1 1 15,-1 0-1-15,1 1 0 16,-1 2 1-16,1 1 0 16,0-7-1-16,-1 6 1 15,-3 7-1-15,0-3 1 0,0-1 0 16,4 1 0-16,-1 3-1 16,1-4 1-16,0 4 0 15,-1 0 1-15,1 0-1 16,-1 3 1-16,5 3 0 15,-5-10 0-15,1 7 0 16,-1 0 0-16,-3 3-2 16,4-9 1-16,-1 2 0 15,1-2 1-15,0 0-1 16,-1 6 0-16,1-4 0 16,-1-2 0-16,-3 3 0 15,1-7 0-15,-5 4 0 16,1-4 0-16,3-5 0 15,0-1 0 1,3 3 0-16,1 1 0 0,-1-4 0 16,1 3 0-16,0 1 0 0,3-4 0 15,0 0-1 1,3 0 1-16,1 7-1 0,0-4 1 16,-1 0-1-16,1-6 0 15,0 1 0-15,-1 2 1 16,4-3-1-16,1 0 1 15,-1 3 1-15,0 0 0 16,0-6-2-16,0 0 1 16,4 3 0-16,-4 0 0 15,0 1 1-15,0-1 0 0,1 0-2 16,-5 3 0-16,1-3 2 16,-4-3 0-16,0 0-1 15,0 3 0-15,4-3-1 16,0 3 0-16,-1-6 2 15,4 6 0-15,1 0-2 16,-1-6 1-16,-4-7 0 16,-3 1 0-16,1-1 0 15,-1 4 0-15,0 0-1 16,0 0 0-16,0-1 1 16,4 1 0-16,-1 0 0 15,1-1 0-15,0-2 0 16,3-1 0-16,3-2 0 15,-2-1 0-15,-1 1 0 16,3-1 0-16,-2 0 0 0,-1-2 1 16,0-1-1-16,0-6 0 15,-3 6 0-15,-4-6 0 16,0 0-1-16,0 0 1 16,0 3 0-16,0-3 0 15,0 3 0-15,4 1 0 16,0-4 0-16,-1 0 0 15,1 0 0-15,-4 0 0 16,0 0 0-16,0 0 0 16,0 0 0-16,1 3 0 15,-1 0-1-15,0-3 1 16,-4 0 0-16,4 0 0 0,1 0-1 16,-5 0 1-16,1 0 0 15,-1 0 0-15,4 0 0 16,-3 0 1-16,0 0-1 15,-1 0 0-15,1 3 0 16,-1-3 0-16,-3 0-1 16,4 0 1-16,-4 0 0 15,0 0 0-15,0-3 0 16,0 6 0-16,0-6 0 16,-3 6 0-16,-4-3 0 15,0 0 0-15,3-6-1 16,-3 6 1-16,0 0-1 15,0 0 1-15,0 3-1 16,0 0 0-16,-3 0-6 16,-1 0 1-16,1 0-11 15,-4-9 1-15</inkml:trace>
  <inkml:trace contextRef="#ctx0" brushRef="#br1" timeOffset="24487.15">26141 7943 10 0,'7'3'5'0,"7"-10"1"16,-10 7 5-16,3 0-9 15,0 0 1-15,-4 4 1 16,4-4 0-16,-7 0-5 0,0 0 0 16,0 0 4-16,0 0 0 15,7-4-1-15,0 8 1 16,4-4-1-16,0 0 1 15,3 0-1-15,-4 0 1 16,4 0-1-16,-3 0 1 16,-1 3-1-16,5-6 0 15,-1 3 0-15,0 3 0 16,0-3-1-16,0 0 1 16,0 3 0-16,4-3 0 0,-1 3 0 15,5-3 0-15,-1 0 0 16,3 0 0-16,-2 0-1 15,-1 0 1-15,0 0 0 16,0 0 0-16,0 3 0 16,4-3 0-16,-4 3-1 15,0-3 1-15,0 3-1 16,1-3 1-16,-8 4-1 16,0-4 0-16,4 3-1 15,6 0 1-15,1 0 0 16,3-3 0-16,0 0 0 15,1-3 0-15,-1 0 0 16,0-7 0-16,7 4 0 16,-3 9 0-16,0-3 0 15,0-3 0-15,-1-3 0 16,1-4 0-16,0 1-1 16,-4-7 0-16,0-3 0 15,-7 1 1-15,4-4-1 16,0 3 0-16,3-3 0 0,4-6 0 15,3-4 0-15,-3-5 0 16,0 2 0-16,3 1 0 16,-3-1 0-16,-1 1 0 15,1-1 0-15,0 1 0 16,-4 2-1-16,4-5 1 16,-4 2 0-16,-3-2 0 15,-1 5-1-15,-2-2 1 0,-5-1-4 16,1 4 0-1,-8-7-11-15,-3-6 0 0</inkml:trace>
  <inkml:trace contextRef="#ctx0" brushRef="#br1" timeOffset="26288.99">27488 7616 17 0,'18'-9'8'0,"-4"-16"-1"0,-7 19 9 16,0-7-14-16,0 1 1 16,4-1 2-16,0-6 0 15,3 4-6-15,0-11 1 16,3 8 4-16,1 2 1 15,0-6-2-15,3 0 1 0,-4-6-1 16,5-3 1-16,-1 2-2 16,0-8 1-16,-3-7-1 15,-1-6 1-15,-3-4-1 16,0-2 0-16,1 3-1 16,2-1 1-16,4-2 0 15,1 2 0-15,-1-5-1 16,0-4 0-16,4 4 0 15,-1-1 0-15,-3 0 0 16,1 1 1-16,-1 2-1 16,0-2 0-16,4-1 0 15,-1 7 0-15,1-13-1 16,-4 7 0-16,4-1 0 16,0-6 1-16,-1-3-1 15,1 10 0-15,0-4 0 16,-4 0 1-16,0 7-1 15,-3 2 0-15,-4-8 0 16,-4 11 1-16,1-5-1 0,10 0 1 16,0-4-1-16,4 0 1 15,3-2 0-15,-3 5 0 16,0-5 0-16,-1-11 0 16,1 8 0-16,3-1 1 15,0-3-2-15,4 9 1 16,3-9-1-16,1 6 0 15,-1 1 0-15,-3-7 1 16,-1-3-1-16,-2 9 0 0,-5-6 0 16,5 3 0-16,2 3 0 15,12-9 0-15,-4 9 0 16,-1-2 0-16,5 2 0 16,3 0 1-16,3-3-1 15,4 4 0-15,-4 8 0 16,-6 1 1-16,2 3-1 15,5-3 1-15,3 5-2 16,-4 11 1-16,0-7 0 16,1 6 0-16,-1-6 0 15,1 1 0-15,-4-1-1 16,3 6 1-16,-7 3 0 16,-3-8 1-1,17 5-1 1,-3 7 0-16,-3-1-2 15,-8 4 1-15,-3-6-1 16,-4 2 0-16,-7 4-4 0,-3 0 0 16,-4 9-9-16,-3-3 1 15,-4 9-1-15,4-5 0 16</inkml:trace>
  <inkml:trace contextRef="#ctx0" brushRef="#br1" timeOffset="27775.52">30346 2759 25 0,'7'0'12'0,"11"-6"-3"16,-11 6 13-16,0-3-20 15,0-7 1-15,0 4 1 16,0-7 1-16,0 1-6 0,0-1 0 16,-3-2 4-16,-8-4 0 15,-3 3-2-15,-7 4 0 16,-4-7-1-16,-3 3 1 16,-4 7-1-16,1 3 0 15,-1 2-1-15,4 11 1 16,0 5 0-16,3 13 1 15,7 0-1-15,4 7 0 16,7 2 0-16,7 10 0 16,8-9 0-16,6-10 1 15,7-3-1-15,4-7 1 0,3 1 0 16,0-3 1-16,-3-10 0 16,-4-10 1-1,-7-8-1-15,1-10 0 0,-12 0-1 16,-6-7 1-16,-8-9-2 15,-6 4 0-15,-5-1-1 16,-9 4 1-16,-1 5-1 16,0 11 1-16,1 5 0 15,2 10 0-15,1 6 0 16,4 13 1-16,3 9-1 16,3 3 1-16,4 7-1 15,3-7 0-15,8 6 0 16,7 4 0-16,6-4 0 15,8-15 1-15,0 0-1 16,-1 0 1-16,-3-10-1 16,-3-6 0-16,-4-9 0 15,0-3 0-15,-7-10-1 16,-3 0 1-16,-4 3-1 0,-7-12 1 16,-7-6-1-16,-4 5 1 15,-3-2-1-15,0 3 1 16,-4 9 0-16,0 10 0 15,1-1-1-15,2 13 1 16,5 13 0-16,6 3 1 16,4 6-1-16,4 0 0 0,6 6 0 15,4 4 0-15,7-7 0 16,4-3 1-16,7-6-1 16,-1-3 1-16,1-1-1 15,-4-11 1-15,-3-11-1 16,-4-5 0-16,-3-7 0 15,-4-3 0-15,-7 0 0 16,-4-9 0-16,-3-1-1 16,-4 4 1-16,1 6-1 15,-1 0 1-15,-3 3 0 16,0 13 0-16,0 6 0 16,3 0 0-16,1 9 1 15,3 17 0-15,3-8 0 16,1 7 0-16,3 4-1 15,3-4 1-15,4 3-1 16,4-9 1-16,3-3-2 16,4-13 1-16,-1-3-14 15,-3-10 0-15</inkml:trace>
  <inkml:trace contextRef="#ctx0" brushRef="#br1" timeOffset="28350.64">31373 2721 28 0,'-11'19'14'0,"-17"6"-6"0,14-15 9 16,-8 9-13 0,-6 3 1-16,4 9 0 0,-5 13 1 15,-2 12-8-15,-5 23 1 16,1-7 4-16,3 3 0 0,1-9-2 16,6-7 0-16,4-18-6 15,7-6 1-15,3-16-8 16,7-19 1-16</inkml:trace>
  <inkml:trace contextRef="#ctx0" brushRef="#br1" timeOffset="28573.76">31006 2772 36 0,'14'22'18'0,"3"40"-17"16,-10-49 27-16,1 9-28 16,2 6 0-16,-3 0 0 15,0 0 0-15,0-9-2 16,0-9 1-16,0-4-9 0,-7-6 1 16,0-9-2-16,-3-7 1 15</inkml:trace>
  <inkml:trace contextRef="#ctx0" brushRef="#br1" timeOffset="28888.14">31408 2944 41 0,'3'19'20'16,"8"-28"-21"-16,-8-1 41 0,5 7-37 16,2 6 0-16,1-6 0 15,-1 0 0-15,8 0-5 16,-4 0 1-16,4-1 0 15,-1 4 1-15,-3 0-9 16,-7 0 1-16,-3 7-6 16,-8-4 1-16</inkml:trace>
  <inkml:trace contextRef="#ctx0" brushRef="#br1" timeOffset="29066.18">31253 3179 36 0,'17'16'18'0,"4"-16"-12"0,-10 0 27 16,3 0-33-16,4-9 0 15,3 5-1-15,4 4 0 16,-1-3-5-16,1 0 1 16,0 0-6-16,-1-3 0 15</inkml:trace>
  <inkml:trace contextRef="#ctx0" brushRef="#br1" timeOffset="29456.18">31757 3364 44 0,'11'0'22'0,"-1"-44"-25"15,-10 22 38-15,-3-18-33 16,3-4 0-16,0-16 0 0,0 4 1 16,0-13-4-1,-4 3 0-15,4 3 2 0,0 1 1 16,4 8-1-16,3 10 0 15,3 0-1-15,4 10 1 16,4 6-1-16,3 9 0 16,-3 9-2-16,0 14 1 15,-1 5-4-15,-3 16 1 16,-3 0-5-16,-4 7 0 16,-4-1-5-16,-3 0 1 15</inkml:trace>
  <inkml:trace contextRef="#ctx0" brushRef="#br1" timeOffset="29653.96">31598 3057 38 0,'7'22'19'16,"11"-13"-11"-16,-11-9 34 0,4 0-41 15,-1 0 1-15,1 4 1 16,-1 2 1-16,5-6-5 15,2 0 1-15,4 3 1 16,0 0 0-16,1 0-7 16,-5 0 0-16,1 4-9 15,-4-4 1-15</inkml:trace>
  <inkml:trace contextRef="#ctx0" brushRef="#br1" timeOffset="29970.84">32159 2985 38 0,'21'-3'19'0,"-10"3"-15"0,-11 0 25 0,-4 3-29 15,-3 3 0-15,-3 10 1 16,-8-4 0-16,-3 4-1 16,-4 3 0-16,1 9 0 15,-1 7 1-15,4 8 0 16,0-5 0-16,3 12-2 16,0 0 1-16,4-12-5 15,7 0 0-15,4-13-7 16,6-10 0-16</inkml:trace>
  <inkml:trace contextRef="#ctx0" brushRef="#br1" timeOffset="30224.12">32279 3135 31 0,'14'10'15'0,"-14"5"-6"0,-3-5 20 16,-4-1-27-16,3 7 0 16,-3 3 1-16,-3 0 1 15,-8 6-5-15,-3 6 0 16,-4 0 3-16,0 1 0 16,1-7-4-16,2 0 0 15,5-6-10-15,3-4 1 16,3-15-1-16,4-6 0 0</inkml:trace>
  <inkml:trace contextRef="#ctx0" brushRef="#br1" timeOffset="30435.29">32145 3220 35 0,'18'47'17'0,"3"-12"-17"16,-14-32 34-16,0 3-33 15,0 3 1-15,4 4-1 16,-1 3 0-16,-3-1-2 16,-3 4 1-16,3-6-2 15,0 2 1-15,-4-5-7 16,5-4 0-16,2-6-3 16,1-9 0-16</inkml:trace>
  <inkml:trace contextRef="#ctx0" brushRef="#br1" timeOffset="30644.5">32381 3001 28 0,'22'47'14'0,"13"12"-4"0,-24-40 22 16,3 15-30-16,3 1 0 0,1 9 0 15,-4 6 0-15,-7-6-5 16,-7 0 1-16,-11 0-8 16,-17 0 0-16</inkml:trace>
  <inkml:trace contextRef="#ctx0" brushRef="#br1" timeOffset="38557.01">970 4427 27 0,'-3'13'13'0,"6"3"-9"15,-3-7 14-15,0 7-14 16,0-1 0-16,0 7 3 16,-3 13 0-16,-4-1-9 15,0 10 0-15,3 3 6 16,-3 7 0-16,3 2-3 15,4-6 0-15,-7-12-2 16,7-4 1 0,0-15-6-16,0-3 1 15,7-29-5-15,-7-6 1 16,0-9-2-16,0-13 0 16</inkml:trace>
  <inkml:trace contextRef="#ctx0" brushRef="#br1" timeOffset="38945.01">868 4239 16 0,'-7'-6'8'0,"7"6"-3"0,0 0 13 16,0 0-16-16,0-3 0 0,0 3 6 15,0 0 0-15,0 3-8 16,0 6 0-16,0-2 6 15,0-4 0-15,0 3-1 16,7-3 0-16,3 3-3 16,12 1 1-16,-1-1-1 15,11 0 1-15,13-3-1 16,-2 10 0-16,13-13-1 16,-3 9 0-16,-4 1 0 15,-3 2 0-15,-14 1-1 16,0 6 0-16,-11-7-1 15,-3 13 0-15,-8 10-1 16,-10 2 1-16,-17 14-1 16,-8-1 1-16,-10 6-2 0,-1 1 0 15,-10-1-2-15,-6-3 1 16,2-9-5-16,4-6 0 16,11-7-3-16,0-9 1 15</inkml:trace>
  <inkml:trace contextRef="#ctx0" brushRef="#br1" timeOffset="39440.54">1288 4891 38 0,'0'10'19'0,"21"2"-18"15,-14-15 37-15,3-3-38 16,1-3 1-16,7-10 1 15,-4 3 1-15,3-3-4 16,-2 7 1-16,2-7 0 16,-6 3 1-16,-1 1-1 0,-3 2 0 15,4-6-2-15,-11 7 1 16,0 2 0-16,-7 7 0 16,3 3 0-16,-3 0 0 15,-3 0 0-15,-1 10 0 16,1-1 1-16,-1 3 0 15,0 10 0-15,1 0 1 16,10 10-1-16,0 2 1 16,0-6 0-16,10-6 1 15,1-3-2-15,0-6 1 16,6-4-3-16,8-9 0 16,3-9-11-16,4-13 1 0</inkml:trace>
  <inkml:trace contextRef="#ctx0" brushRef="#br1" timeOffset="39786.33">1778 4841 31 0,'18'32'15'0,"-8"-14"-4"15,-10-18 16-15,0 0-25 16,0-9 1-16,-7-7 3 15,4-9 1-15,-8-12-8 16,-7-4 0-16,8-6 5 16,-8-6 0-16,4 2-2 15,4-5 1-15,2-4-2 0,8 1 0 16,0 5-1-16,8 4 1 16,6 6 0-1,10 4 0-15,-3 5-1 16,11 7 1-16,-4 6-1 0,-6 3 1 15,6 19-1-15,-7 6 0 16,-3 13-4-16,-8 0 1 16,-6 3-10-16,3 6 0 15,-18 10-2-15,1-4 1 16</inkml:trace>
  <inkml:trace contextRef="#ctx0" brushRef="#br1" timeOffset="39970">1556 4788 44 0,'3'19'22'0,"33"-22"-20"0,-26 0 41 0,11-4-40 15,0-2 0-15,11-1 0 16,4-2 0-16,2-7-5 16,-6 3 0-16,0 4-2 15,-4 9 1-15,-10-7-12 16,-8 7 0-16</inkml:trace>
  <inkml:trace contextRef="#ctx0" brushRef="#br1" timeOffset="40325.98">850 5378 43 0,'-10'21'21'0,"3"-2"-12"0,7-19 29 0,0 0-34 16,0 0 1-16,7-6 3 15,14-3 0-15,7-4-10 16,21 1 0-16,15-4 7 15,24-12 0-15,-7 3-3 16,25-4 1-16,-7 4-5 16,-7 10 0-16,-4-1-5 15,-7 0 1-15,-11 0-9 16,-10 10 0-16,-3-16-3 16,3 3 0-16</inkml:trace>
  <inkml:trace contextRef="#ctx0" brushRef="#br1" timeOffset="40642.9">2244 3922 36 0,'0'0'18'0,"0"16"-12"0,0-6 30 16,-7 5-32-16,3 10 1 16,-3 16 2-16,-4 19 0 0,8 18-10 15,-8 16 1-15,-3 19 6 16,14 19 0-16,7-10-3 15,-7-6 1-15,0-9-8 16,7-20 0-16,-3-18-9 16,6-25 0-16</inkml:trace>
  <inkml:trace contextRef="#ctx0" brushRef="#br1" timeOffset="47606.78">2752 4982 39 0,'3'7'19'0,"-3"-1"-11"0,0-6 20 15,0 0-26-15,0-9 1 16,7-7 0-16,-7-9 1 16,0-7-5-16,0-5 0 15,0-7 2-15,-7-3 1 16,-3-10-4-16,-4-2 0 16,-4 2-1-16,7 1 0 0,-10-1-1 15,11 4 1-15,-1 9 0 16,-3 10 0-16,10-1 2 15,4 7 1-15,4 3 1 16,10 6 0-16,-3 0 0 16,10 4 1-16,7 2 1 15,7 4 1-15,15-1-1 16,6 1 1-16,-3-1-1 16,3-2 0-16,-6-1-4 15,3 7 1-15,-7 3-9 16,-4-3 0-16,-14 12-5 15,-17-6 0-15</inkml:trace>
  <inkml:trace contextRef="#ctx0" brushRef="#br1" timeOffset="47835.74">2850 4578 46 0,'-10'28'23'0,"10"-28"-23"0,0 3 43 15,0 4-40-15,10-4 0 16,1 6 2-16,0-3 0 16,-1-3-7-16,11-3 1 15,-3 0 2-15,0 0 1 16,3-3-7-16,-7-6 1 16,4 3-11-16,-1 3 1 15,-13-7-3-15,3 1 1 16</inkml:trace>
  <inkml:trace contextRef="#ctx0" brushRef="#br1" timeOffset="48137.28">3348 4697 42 0,'14'25'21'0,"-3"-22"-24"0,-11-3 40 15,-11-3-33 1,-3-6 0-16,-11 9 1 16,0-7 1-16,-3 14-8 15,7-4 0-15,-7 3 5 16,7 0 0-16,0 4-3 16,3 2 1-16,7 7-2 15,1-3 1-15,-1 0-3 16,11-4 0-16,11-9-1 15,3-3 0-15,11-6-2 0,-4-3 1 16,7-1-9-16,-3-6 0 16</inkml:trace>
  <inkml:trace contextRef="#ctx0" brushRef="#br1" timeOffset="48372.66">3528 4775 36 0,'14'16'18'0,"-7"-19"-16"0,-7 0 25 0,-7-7-25 16,3 1 0-1,-3-7 3-15,4 4 1 0,-8-4-6 16,4-3 0-16,4 7 5 16,-4-7 0-16,14 6-1 15,7-2 1-15,7 2-2 16,4-2 0-16,-1-4-6 15,12 0 1-15,-5 3-14 16,-2-3 1-16</inkml:trace>
  <inkml:trace contextRef="#ctx0" brushRef="#br1" timeOffset="48928.32">5345 4838 41 0,'0'6'20'0,"-4"-12"-10"16,-3-3 23-16,3-4-30 16,-3-6 0-16,-3-12 1 15,6-10 1-15,-3-12-7 16,0-10 1-16,-3-9 3 16,6 3 1-16,-3-6-2 15,7 6 0-15,0 6 0 16,7 7 1-16,-7-4-1 15,11 13 1-15,6 13-1 16,-3 9 1-16,8 12-2 0,6 13 1 16,0 0-6-16,-7 13 1 15,-3 12-8-15,-8 3 0 16,-10 3-5-16,-10 10 1 16</inkml:trace>
  <inkml:trace contextRef="#ctx0" brushRef="#br1" timeOffset="49127.74">5105 4606 47 0,'-4'6'23'0,"15"-2"-16"0,-1-8 41 0,1 4-47 16,10 0 1-16,7 4 1 16,1-4 0-16,-1 3-5 15,14 0 1-15,7-3-3 16,1 0 0-16,3 0-10 15,-7 0 0-15,-4-6-3 16,-3-4 1-16</inkml:trace>
  <inkml:trace contextRef="#ctx0" brushRef="#br1" timeOffset="49382.95">5796 4499 40 0,'11'16'20'0,"-1"-6"-19"0,-10-10 36 15,0 3-34-15,0 3 0 16,0 3 0 0,-14 1 1-16,0-4-6 0,-4 0 1 15,-3 7 3-15,0 6 1 16,0 6-2-16,-4 3 0 16,11 0-1-16,7 7 1 15,7-13-3-15,7 6 1 16,7-6-4-16,11-6 1 15,-4-7-8-15,-3-6 0 16,6-9-2-16,8-7 0 16</inkml:trace>
  <inkml:trace contextRef="#ctx0" brushRef="#br1" timeOffset="49590.74">6188 4562 35 0,'3'28'17'0,"-24"-12"-21"0,11-16 32 0,-5 6-26 16,-2 7 0-16,-15 12 1 15,-7-6 1-15,4 3-5 16,0 3 0-16,6 0 1 16,8 9 0-16,-3-15-10 15,9 0 1-15,5-10-2 16,-1-9 0-16</inkml:trace>
  <inkml:trace contextRef="#ctx0" brushRef="#br1" timeOffset="49802.11">5969 4584 27 0,'28'35'13'0,"8"-4"-6"0,-22-22 22 16,-4 7-27-16,4 6 1 15,4 3-2-15,3 0 1 16,0 3-4-16,4-12 0 16,-4-6-1-16,-3-7 0 0,3-10-5 15,-10-5 1-15,-1-4-3 16,-3-12 0-16</inkml:trace>
  <inkml:trace contextRef="#ctx0" brushRef="#br1" timeOffset="50012.3">6177 4418 35 0,'21'9'17'0,"25"1"-12"0,-25-7 33 0,1 9-34 16,2 10 0-16,4 3 1 15,1-6 1-15,-1 10-8 16,0 2 0-16,-17 7 2 15,-8 9 0-15,-13 12-12 16,-4-2 1-16,-22-7-4 0,4-9 1 16</inkml:trace>
  <inkml:trace contextRef="#ctx0" brushRef="#br1" timeOffset="50581.06">6918 4863 51 0,'7'32'25'0,"4"18"-32"0,-4-47 50 16,-7 9-45-16,0 4 0 0,-7 6-11 16,3 0 1-16,1-6 5 15,-8-7 1-15</inkml:trace>
  <inkml:trace contextRef="#ctx0" brushRef="#br1" timeOffset="51108.45">8484 4126 38 0,'-7'29'19'0,"-3"2"-12"0,10-22 27 0,-11 1-31 15,1 15 0-15,-1 9 1 16,-7 7 1-16,-6 19-7 16,2-7 1-16,1 19 2 15,0-3 0-15,3-3-6 16,-3-3 0-16,4-10-9 15,-5-15 0-15</inkml:trace>
  <inkml:trace contextRef="#ctx0" brushRef="#br1" timeOffset="51811.6">7874 4728 42 0,'7'25'21'0,"7"-31"-18"0,0 6 31 32,4-19-31-32,7-6 0 15,-1 0 0-15,12-9 1 16,13-4-6-16,0-6 0 16,11-3 3-16,7 0 1 0,-3-3-2 15,-4 6 0-15,-11 10 0 16,-10 8 0-16,-4 8-1 15,-6 11 1-15,-5 7-2 16,-13 13 1-16,-4 12-2 16,-4 13 1-16,4 2-1 15,-7 1 0-15,-3 6 1 16,-4-3 0-16,0-6 1 16,0-7 1-16,3-6 0 15,-3-6 0-15,7-6 2 16,7-7 0-16,0-16-1 15,4-5 1-15,3 5 0 16,4-2 0-16,-8 2 0 16,4 4 0-16,4 0-2 15,0 6 1-15,-8 6 0 16,4-6 0-16,0 13 0 16,8-1 1-16,-1 1 0 0,0 2 0 15,0-11-1-15,4 2 1 16,-4-3-1-16,0 0 1 15,0-3-1-15,0-6 0 16,-3-4-1-16,3 1 0 16,-7-10 0-16,0-3 0 15,-3-6-1-15,0 0 1 16,-4 0 0-16,-7 9 0 16,0 3-2-16,0 7 1 0,-11-4-1 15,1 13 1-15,-1 13 0 16,4 12 1-16,3 3 0 15,4 10 1-15,7-1 1 16,4-5 0-16,14-4 0 16,-4-6 1-16,4-13-4 15,3-6 0-15,4-12-12 16,-1-13 0-16,1 0-3 16,-4-3 0-16</inkml:trace>
  <inkml:trace contextRef="#ctx0" brushRef="#br1" timeOffset="52411.8">10971 4443 49 0,'0'9'24'0,"-17"20"-21"0,13-26 45 0,-6 3-48 16,-4 0 0-16,-8 1 2 15,5-1 0-15,-1 3-2 16,0 7 0-16,4-7 1 16,0 1 1-16,0 5-2 15,0 1 1-15,3 0-2 16,1 0 1-16,3-4-2 15,3-3 0-15,4-5-1 16,4-8 1-16,-1-5-1 16,4 0 0-16,0-1 0 15,8-2 0-15,-5-1 1 16,1 1 1-16,3 2 1 0,0 1 0 16,0 3 1-16,0 6 1 15,4 6 1-15,3-3 0 16,-3 6 0-16,-1-2 0 15,1-1-1-15,0 3 0 16,-1 10-4-16,1-6 0 16,-4 2-14-16,4-8 1 15,-1-11-1-15,4-5 0 16</inkml:trace>
  <inkml:trace contextRef="#ctx0" brushRef="#br1" timeOffset="52697.81">11349 3722 47 0,'-4'25'23'0,"-6"44"-24"16,10-47 46-16,-4 15-43 15,1 10 0-15,-4 19 1 16,3 10 0-16,1 5-4 16,-1 7 0-16,1-10 2 15,-1-15 0-15,-3-19-5 16,3-10 1-16,1-2-8 16,-1-13 1-16,1-16-6 15,-1-16 1-15</inkml:trace>
  <inkml:trace contextRef="#ctx0" brushRef="#br1" timeOffset="52909.24">11292 4293 40 0,'25'12'20'0,"0"19"-14"0,-15-24 33 16,8 5-36-16,7 7 1 15,6-10 0-15,-6 1 1 16,-4 2-7-16,-7 10 0 0,-3-3 3 15,-14 16 1-15,-8-17-4 16,-10 8 1-16,-7-4-5 16,3-4 1-16,0-8-10 15,8-7 0-15</inkml:trace>
  <inkml:trace contextRef="#ctx0" brushRef="#br1" timeOffset="53259.54">11885 4324 48 0,'14'16'24'0,"-28"-4"-24"16,18-6 37-16,-8 1-37 15,-3 2 1-15,-4 4-1 16,-3-7 0-16,-3 0 0 0,-1 4 0 15,0 2-1-15,4 4 1 16,4-7-2-16,-1 7 1 16,8-4 0-16,6 4 1 15,8-7-1-15,-1 4 1 16,4 0 1-16,1-1 0 16,-5 4 0-16,1-10 1 15,-4 3-1-15,-7 4 0 16,-4 3-2-16,-6 6 1 15,-4 0-4-15,-8 0 0 16,1-4-10-16,0-5 0 16</inkml:trace>
  <inkml:trace contextRef="#ctx0" brushRef="#br1" timeOffset="53554.9">12150 4440 43 0,'21'12'21'0,"-11"-2"-14"16,-10-10 31-16,0 0-37 15,0 3 0-15,-3 0 1 16,-4 3 0-16,0 4-2 16,-4 2 0-16,-6 7 2 15,-1 0 0-15,-3 3-1 0,0 3 0 16,3 6-1-1,4-2 1-15,7-7-2 0,3-4 1 16,4-5-1-16,14-10 0 16,4-3-2-16,0-9 1 15,3-7-5-15,-4-3 1 16,1 3-9-16,0-2 0 16</inkml:trace>
  <inkml:trace contextRef="#ctx0" brushRef="#br1" timeOffset="53928.04">12513 3869 42 0,'7'3'21'0,"-14"7"-17"16,4-1 33-16,-1 1-34 15,-3 8 0-15,0 7 1 0,-4 19 1 16,1 10-6-16,3 15 0 15,0 9 4-15,0 13 0 16,-1-13-2-16,1-6 1 16,4-6-5-16,-1-15 0 15,1-14-9-15,3-12 0 16,7-22-4-16,3-6 0 16</inkml:trace>
  <inkml:trace contextRef="#ctx0" brushRef="#br1" timeOffset="54171.55">12640 4456 39 0,'14'40'19'0,"-7"20"-18"0,-3-48 33 0,-1-5-32 16,1 5 1-16,-1 1 2 15,1-1 1-15,3-2-7 16,0-1 0-16,4 1 4 15,-1-1 1-15,4-9-3 16,4-13 0-16,0 7-2 16,3-6 0-16,0-1-5 15,0-12 1-15,-3 0-10 16,-1-3 1-16</inkml:trace>
  <inkml:trace contextRef="#ctx0" brushRef="#br1" timeOffset="54438.81">13194 3788 48 0,'21'72'24'0,"-32"6"-25"0,8-53 38 15,-11 29-37-15,-4 2 1 16,4 19-1-16,-4 10 1 16,1-7-1-16,3-2 0 15,3-14-2-15,1-8 0 0,2-14-7 16,5-24 0-16,3-13-5 16,0-9 1-16</inkml:trace>
  <inkml:trace contextRef="#ctx0" brushRef="#br1" timeOffset="54639.32">12972 4412 54 0,'3'18'27'0,"29"-5"-32"15,-21-13 51-15,6 0-46 16,8-6 0-16,3-1-2 15,7 4 0-15,4 3-5 16,3 0 0-16,-3 0-8 0,-7 0 0 16</inkml:trace>
  <inkml:trace contextRef="#ctx0" brushRef="#br1" timeOffset="54964.78">13349 4606 45 0,'42'16'22'0,"8"-29"-17"0,-36 13 35 0,0-3-40 15,0-13 1-15,-3-2-1 16,-1-1 1-16,-3-9-2 16,0 9 0-16,-3 3 1 15,0 0 0-15,-4 7-1 16,-8 0 1-16,-2 15-1 15,-1 6 0-15,-3 10 0 16,4-3 1-16,3 13 1 16,3 5 1-16,8 1 1 15,6-1 0-15,4-8 1 16,0-1 0-16,11-9-2 16,10-10 0-16,1-6-5 15,-1-9 0-15,-3-3-14 16,-1-23 1-16</inkml:trace>
  <inkml:trace contextRef="#ctx0" brushRef="#br1" timeOffset="56120.46">15000 4644 39 0,'-7'25'19'0,"-11"19"-5"15,15-35 20-15,-1-3-33 16,1 4 1-16,-4-4 1 16,3 0 1-16,1-3-5 0,-1-3 1 15,4 0 2-15,4-12 1 16,6-4-2-16,4-9 0 16,4 6-2-16,0 1 1 15,3-4-1-15,0 3 1 16,-3 6-1-16,-4 4 1 15,0 6-1-15,-4 3 1 16,1 0 0-16,-4 0 0 16,0 3-1-16,0 3 1 15,-3 0-1-15,3 4 1 0,-4-1 0 16,4 1 0-16,0-1-1 16,-3 0 1-16,0-9-1 15,-1 4 1-15,4-8-1 16,4-5 1-16,-1-7-1 15,1 7 1-15,3-4-1 16,0-2 1-16,4-1 0 16,-4 0 1-16,0 4-1 15,0 2 1-15,-3 1 0 16,-1 9 1-16,-3 9-1 16,-3 4 1-16,-4-1-1 15,0 4 0-15,3 9-2 16,1-3 1-16,3 0-6 15,3 0 0-15,5-6-9 16,2-10 0-16</inkml:trace>
  <inkml:trace contextRef="#ctx0" brushRef="#br1" timeOffset="56480.28">15737 4534 47 0,'4'9'23'0,"3"1"-24"0,-7-10 36 16,0 3-35-16,0 0 1 16,-4 3 0-16,1 1 1 15,-8-4-2-15,1 3 0 16,-1 10 1-16,-3-7 0 0,0 7-2 16,3-1 1-16,4-2-2 15,4-4 1-15,3 1-1 16,7-10 0-16,3 0-1 15,1-10 1-15,0 1 0 16,-1-7 1-16,1 7 1 16,-1 0 0-16,1-1 0 15,0 4 1-15,3 3 0 16,-4 3 1-16,1 9-1 16,-4 4 0-16,3 5-1 15,5 4 0-15,-1 0-4 16,0-6 0-16,3 0-9 15,8-7 1-15</inkml:trace>
  <inkml:trace contextRef="#ctx0" brushRef="#br1" timeOffset="56723.45">16415 4471 39 0,'-18'25'19'0,"-42"13"-20"0,53-29 29 15,-11 4-28-15,-6-1 0 16,-4 10 1-16,-4 0 0 16,4 0-3-16,3-3 1 15,7-3-10-15,4-13 1 0,7-12-1 16,4-4 1-16</inkml:trace>
  <inkml:trace contextRef="#ctx0" brushRef="#br1" timeOffset="56870.31">16108 4343 45 0,'17'25'22'0,"22"47"-24"0,-25-38 46 0,4 4-44 15,3 9 0-15,0 3 0 16,4 0 0-16,3-9-2 15,4-3 0-15,-4-10-12 16,0-19 1-16</inkml:trace>
  <inkml:trace contextRef="#ctx0" brushRef="#br1" timeOffset="57381.5">17822 4675 43 0,'7'19'21'0,"8"-10"-5"16,-8-9 28-16,0 3-40 15,0-3 0-15,0 0 1 16,-7 0 0-16,0-6-8 16,0 0 1-16,-4-4 3 15,-6-2 1-15,-4 9-2 16,-4-3 1-16,-3 12-2 16,0 0 0-16,-4 10-2 15,7 6 1-15,4-3-4 0,7 9 0 31,25-3-7-31,6-16 1 16,5-2-5-16,-1-11 1 16</inkml:trace>
  <inkml:trace contextRef="#ctx0" brushRef="#br1" timeOffset="57636.47">18200 4619 39 0,'17'12'19'0,"-9"-12"-19"0,-8 0 32 0,3-6-31 16,-3-3 0-16,-3-17 4 16,-8-5 1-16,-3-29-6 15,-14-12 1-15,-4-15 2 16,-3-4 1-16,-1-3-1 16,12-1 0-16,-1 14-3 15,7 12 0-15,4 9-1 16,11 16 0-16,13 23-3 15,11 11 0-15,8 23-5 16,-1 9 0-16,0 15-5 16,-3 7 1-16</inkml:trace>
  <inkml:trace contextRef="#ctx0" brushRef="#br1" timeOffset="57835.23">17893 4333 75 0,'3'16'37'0,"19"-10"-47"0,-15-9 76 16,21 3-66-16,14-3 1 15,15 3-2-15,10 0 0 16,7 3-4-16,-7 3 0 16,-14 10-10-16,-14-7 0 0,-22 1-6 15,-3-4 0-15</inkml:trace>
  <inkml:trace contextRef="#ctx0" brushRef="#br1" timeOffset="59289.04">3986 6331 37 0,'0'22'18'15,"-7"-22"-12"-15,7 0 19 0,-3-3-23 16,3-13 1-16,-11 0 2 16,4-15 1-16,-3-19-7 15,-1-13 0-15,0-9 4 16,1-13 1-16,3 4-2 16,3 2 1-16,-3 7-2 0,7 6 0 15,7-3-1-15,-3 19 1 16,3 6 0-1,7 10 0-15,11 9-1 0,-4 12 0 16,4 13-5-16,-1 10 1 16,-3 11-10-16,-3 14 0 15,-14-4-1-15,-8 10 0 16</inkml:trace>
  <inkml:trace contextRef="#ctx0" brushRef="#br1" timeOffset="59486.66">3747 6287 53 0,'-8'3'26'0,"26"-3"-28"0,-14-3 57 0,6 0-54 15,8 3 0-15,-1-3 2 16,8-1 1-16,3 1-5 16,11-3 0-16,0 3 0 15,0-3 0-15,-11 3-7 16,-3-1 0-16,-4-2-10 15,-7-6 0-15</inkml:trace>
  <inkml:trace contextRef="#ctx0" brushRef="#br1" timeOffset="59830.6">4449 6074 42 0,'7'25'21'0,"0"-28"-13"0,-7 3 28 15,-7-4-34-15,0 4 0 16,3 7 1-16,-14 2 1 15,4 7-5-15,-3 9 1 0,-5-3 2 16,1 9 1-16,-3 7-2 16,9 6 1-16,5-10-2 15,-1-2 0-15,11-1-3 16,4-6 1-16,13-3-6 16,5-6 1-16,-1-10-9 15,7-12 0-15</inkml:trace>
  <inkml:trace contextRef="#ctx0" brushRef="#br1" timeOffset="60028.36">4685 6133 38 0,'7'25'19'0,"-21"13"-16"15,10-26 26-15,-6-2-29 16,-8 6 1-16,-3 6 0 15,0 3 0-15,-7 0-1 0,6 3 0 16,5-3-2 0,3-3 0-16,3-6-9 0,8-7 0 15</inkml:trace>
  <inkml:trace contextRef="#ctx0" brushRef="#br1" timeOffset="60237.23">4572 6143 30 0,'14'6'15'0,"14"13"-7"0,-24-13 17 31,3 3-22-31,4 4 0 0,-1 3 1 0,1-7 1 0,-1 10-6 16,1 6 1-16,-4 0 2 16,0 3 0-16,4 0-3 15,-1-12 0-15,1 0-6 16,-1-4 0-16,1-8-6 15,-4-11 1-15</inkml:trace>
  <inkml:trace contextRef="#ctx0" brushRef="#br1" timeOffset="60449.5">4773 6002 41 0,'28'53'20'0,"25"6"-15"16,-32-43 36-16,4 9-38 0,0 0 1 16,-4 0-1-16,4 7 1 31,-15 24-10-31,-10-3 0 16,-10-5-7-16,-8-14 0 15</inkml:trace>
  <inkml:trace contextRef="#ctx0" brushRef="#br1" timeOffset="60939.58">6336 6237 45 0,'10'9'22'0,"-10"7"-17"0,0-16 30 16,0 0-34-16,-10 3 0 16,-1-3 2-16,-6 0 0 15,-4 0-4-15,-1 9 1 16,1 10 2-16,4 3 0 15,-5 0-1-15,8 3 0 16,0 0-2-16,7 0 1 0,7-6-2 16,7-6 1-16,11-4-5 15,3-9 1-15,4-3-5 16,3-13 0-16,0-6-4 16,-7-9 0-16</inkml:trace>
  <inkml:trace contextRef="#ctx0" brushRef="#br1" timeOffset="61239.28">6484 6259 29 0,'21'18'14'0,"-3"30"-4"0,-8-36 21 0,-2 4-29 15,-1-1 1-15,0-2 2 16,-7-4 1-16,3 1-8 16,4-7 1-16,-7-6 2 15,11-7 1-15,-8-2-2 16,4-10 0-16,-3 3-2 0,-1 0 1 15,8 4 0 1,-11-1 0-16,11 3 3 0,-1 7 0 16,1 6 1-16,6 0 0 15,5 6 1-15,2 7 0 16,1 6 0-16,3 0 1 16,4 2-3-16,-7-8 0 15,-1 0-3-15,-3-4 1 16,-3-3-8-16,3-3 0 15,-7-15-8-15,-3-1 0 16</inkml:trace>
  <inkml:trace contextRef="#ctx0" brushRef="#br1" timeOffset="63912.48">8008 5635 39 0,'4'15'19'0,"3"14"-11"15,-4-20 19-15,-3-3-26 16,0 10 0-16,-3 9 1 15,-4 9 1-15,3 1-3 16,1 12 1-16,-1 0 2 16,4 3 0-16,0 0-1 15,0-6 0-15,0-9-1 16,0-10 1-16,0-6-2 16,0-10 1-16,-4-9-1 0,-3-9 0 15,-3 2-1-15,-1-5 0 16,1-4-1-16,-11 1 1 31,-8 2-2-31,-6 10 0 16,10 3 0-16,1 6 0 15,6 10 1-15,0 12 1 16,8 7 0-16,3-7 1 16,3 3 2-16,8 0 0 15,3 7 0-15,7-10 1 0,4-6 0 16,6-3 0-16,8-6-1 15,0-7 1-15,3-6-2 16,0-6 1-16,1 2-2 16,2-17 1-16,1 11-1 15,-4-2 1-15,-3-10-1 16,-4 0 0-16,-3-7 0 16,-4 4 1-16,-3 0-1 15,-4 3 1-15,0 10 0 16,-3-1 0-16,-4-2 0 15,-4 11 0-15,-3-11-1 16,-3 5 1-16,-4 4-1 16,-4 9 0-16,1 0-1 15,-1 4 1-15,-7 5-1 16,1 10 1-16,3 3-1 16,3-3 1-16,-3 9 0 15,7-2 0-15,3 2 0 0,8-3 0 16,6-6 0-16,12-3 0 15,-5-6-1-15,8-7 0 16,7-6-4-16,3-6 1 16,0-4-8-16,0-5 1 15,-3-1-4-15,-7-6 0 16</inkml:trace>
  <inkml:trace contextRef="#ctx0" brushRef="#br1" timeOffset="64466.58">8590 6246 38 0,'11'31'19'0,"-11"-5"-18"0,-4-20 33 0,4-3-31 16,-3 0 0-16,-1-3 2 15,1-3 1-15,3-6-7 16,0 2 0-16,3-2 4 15,1-4 0-15,-1-2-1 16,4-7 0-16,0 6-2 16,4 0 1-16,3 4-1 15,-3 2 1-15,3 4-1 16,3 6 1-16,1 3-1 16,-4 7 0-16,0-1 0 15,0 4 0-15,-3-4 0 16,-1 0 0-16,-2-2-1 15,-1-1 1-15,-4-3-1 0,1 3 1 16,-1-6-1-16,1 0 0 16,3 0-1-16,3 0 1 15,-6-6-1-15,3 0 0 16,4-4 0-16,-1-8 1 16,4 2 0-16,0 0 0 15,0 1 1-15,1 2 0 0,2 1 0 16,-3 2 1-16,4 7 0 15,-4 6 0-15,4 7 0 16,-8 2 1-16,4 7-1 16,-3 0 1-16,0-4-1 15,3 4 1-15,-7 0-2 16,3 3 1-16,1-3-2 16,3-4 0-16,-7-2-5 15,4-7 0-15,-4-3-9 16,3-3 1-16</inkml:trace>
  <inkml:trace contextRef="#ctx0" brushRef="#br1" timeOffset="64858.03">9377 6199 39 0,'21'-6'19'0,"7"6"-14"0,-21 0 26 15,0 0-30-15,-7 0 0 16,0 0 2-16,0 0 0 15,-3 0-3-15,-4 0 0 16,-4 0 2-16,-3 3 0 16,0 3-1-16,0 0 1 15,0 4-2-15,0 2 1 16,3-5-1-16,4-1 1 16,0 3-2-16,7-5 1 15,3-1 0-15,5 0 0 16,2-3-1-16,1 0 1 0,-1 0-1 15,4-3 1-15,0 0 0 16,4-1 1-16,-4 4-1 16,0 0 0-16,-3 4 0 15,0 2 0-15,-1-3 0 16,1 0 0-16,-1 3 0 16,1 4 1-16,3-4-1 15,0 3 0-15,0 1-5 16,0-1 1-16,4 1-10 15,0-7 1-15</inkml:trace>
  <inkml:trace contextRef="#ctx0" brushRef="#br1" timeOffset="65071.25">9828 6105 35 0,'11'19'17'0,"-11"15"-9"0,0-24 20 16,-4 2-27-16,1 4 0 16,-1-4 0-16,1 1 0 15,-1-4-3-15,-3-5 1 16,0-4-5-16,4-4 0 16,-4-11-6-16,0-7 1 15</inkml:trace>
  <inkml:trace contextRef="#ctx0" brushRef="#br1" timeOffset="65217.78">9691 5920 26 0,'21'9'13'0,"4"10"-11"0,-15-19 17 0,4-3-28 15,4 0 0-15,0-3-6 16,6-1 1-16</inkml:trace>
  <inkml:trace contextRef="#ctx0" brushRef="#br1" timeOffset="65548.09">10047 6096 27 0,'25'12'13'0,"3"26"-14"0,-21-26 24 16,4 1-23-1,-1-1 0-15,-3-2 2 16,0-1 1-16,0-6-2 0,4-3 1 16,-7-6 1-16,3-6 0 15,0-4 0-15,-4 0 1 16,1 4-2-16,3-1 0 16,-4 1-1-16,4 2 1 15,0 4 0-15,0 6 1 16,-7 0 0-16,4 3 0 15,7 6 0-15,3 10 1 16,3 6-1-16,4-3 0 0,4 3-2 16,3 0 0-1,-3 1-7-15,0-8 1 0,-4-5-10 16,0-19 1-16</inkml:trace>
  <inkml:trace contextRef="#ctx0" brushRef="#br1" timeOffset="66163.73">11832 5563 36 0,'4'25'18'0,"-8"9"-9"15,4-21 22-15,-3 2-26 16,-4 20 0-16,0 6 1 16,3 12 1-16,4 13-10 15,4-7 0-15,-1 7 5 16,1-6 1-16,-4-13-7 15,3-10 1-15,1-18-5 16,-1-12 1-16,1-14-4 16,-4-2 1-16,-4-16-2 0,1-7 0 15,-4-5 1-15,-4-7 1 16</inkml:trace>
  <inkml:trace contextRef="#ctx0" brushRef="#br1" timeOffset="66494.81">11688 5547 27 0,'10'-6'13'0,"15"12"-6"0,-18-3 27 15,3 0-31-15,1-3 1 0,3-3 1 16,0 0 1-16,0 3-8 16,4-6 1-16,-4 9 4 15,0-3 0-15,7 0-2 16,11 3 1-16,14 3-1 15,3 4 1-15,11 5 0 16,11 4 1-16,-4 3 0 16,0-3 0-16,-7 3 0 15,-7 3 0-15,-11 0-1 16,-3 9 0-16,-14 1-2 16,-15 12 0-16,-17 13-1 15,-7 21 1-15,-21-3-3 16,-22-5 1-16,-6-8-4 15,-8-14 0-15,-3-20-10 16,11-22 1-16</inkml:trace>
  <inkml:trace contextRef="#ctx0" brushRef="#br1" timeOffset="70637.31">13557 6005 47 0,'4'34'23'16,"-11"-15"-14"-16,7-10 23 0,0 1-32 15,-4 5 0-15,1 7 0 16,-1-3 1-16,4 3-4 15,0-3 1-15,4-6-7 16,3-7 0-16,3-16-5 16,-3-5 1-16</inkml:trace>
  <inkml:trace contextRef="#ctx0" brushRef="#br1" timeOffset="70817.82">13508 5889 25 0,'7'9'12'0,"0"-9"-1"0,-7 0 14 15,0 0-25-15,0 0 0 16,7 0-5-16,0 3 1 16,4-3-3-16,3-9 1 15</inkml:trace>
  <inkml:trace contextRef="#ctx0" brushRef="#br1" timeOffset="71208.73">14055 6061 43 0,'0'31'21'0,"-4"-24"-20"16,4-7 38-16,-3 0-37 15,-1-3 0-15,-3-19 0 16,0-7 1-16,0-8-4 16,0-13 0-16,-4-4 2 15,4-2 1-15,-3-10-2 16,-1 3 0-16,4-6 0 0,0 7 1 15,3 8-1-15,4 1 0 16,4 12 1-16,3 7 0 16,4 12-1-16,3 9 1 15,0 4-2-15,3 9 1 16,-2 12-4-16,-1 4 0 16,-4 12-9-16,-3 0 0 15,-3 1-2-15,-4 2 1 16</inkml:trace>
  <inkml:trace contextRef="#ctx0" brushRef="#br1" timeOffset="71376.83">13832 5829 56 0,'-17'38'28'0,"20"-29"-28"0,1-3 59 0,6-2-55 16,8-1 0-1,7 0 0-15,7-3 1 0,6-3-9 16,-2-4 0-16,2 7-3 15,-2-6 0-15,-1-3-13 16,-7-4 1-16</inkml:trace>
  <inkml:trace contextRef="#ctx0" brushRef="#br1" timeOffset="72349.9">15550 6039 38 0,'4'28'19'0,"0"-21"-3"0,-4-4 19 0,0 0-33 16,0-9 1-16,0-10 2 16,-4-15 0-16,-3-7-6 15,-4-15 0-15,-3-1 4 16,0-15 1-16,0 0-2 15,0-6 0-15,3 0-1 0,1 9 1 16,3 10-1-16,3-4 0 16,8 16 0-16,3 0 1 15,7 16-2-15,7 12 1 16,7 10-3-16,0 12 1 16,1 7-5-16,-1 6 1 15,-3 9-8-15,-4 10 0 16,-7-4-5-16,-14-3 1 15</inkml:trace>
  <inkml:trace contextRef="#ctx0" brushRef="#br1" timeOffset="72563.32">15335 5832 58 0,'-3'19'29'0,"10"0"-27"0,-4-19 56 0,4 0-55 15,11 3 0-15,10 0 0 16,11-6 1-16,3 6-6 16,1 3 0-16,-4-6-2 15,-8 0 1-15,-3 0-13 16,-6-6 0-16,-15-3-4 16,-7-1 0-16</inkml:trace>
  <inkml:trace contextRef="#ctx0" brushRef="#br1" timeOffset="73190.39">16210 5315 34 0,'-7'3'17'0,"0"0"-9"0,4 0 25 16,-5 0-29-16,-6 4 0 16,-3 2 1-1,-4 13 0-15,-1 3-7 0,-2 3 1 16,-1 16 4-16,0 13 1 15,1 5-2-15,-1 17 1 16,7 5-1-16,8 1 1 16,3 0-1-16,7-1 1 15,0-30-3-15,7-10 1 0,7-10-5 16,7-6 0-16,4-15-13 16,6-19 0-16</inkml:trace>
  <inkml:trace contextRef="#ctx1" brushRef="#br1">11843 3349 0,'0'0'0,"0"0"16</inkml:trace>
  <inkml:trace contextRef="#ctx0" brushRef="#br1" timeOffset="74991.14">16291 6140 37 0,'-3'12'18'0,"-1"-3"-10"0,4-9 18 0,0 0-24 15,0 0 1-15,0-9 2 16,4-3 1-16,-4-7-7 15,3-16 1-15,4-6 3 16,4-6 1-16,3-18-1 16,4 14 0-16,-1-5-2 15,4-1 0-15,1 10-1 16,-1 4 1-16,0 2-1 0,-3 6 1 16,-4 7-2-1,-4 6 1-15,1 3-1 0,-4 7 0 16,0-1-1-16,0 10 1 15,0 6-1-15,0 3 1 16,0 7 0-16,0 6 0 16,0 6 0-16,0 3 1 15,-3-9-1-15,-1 0 1 16,1-7 1-16,0 4 0 16,-1-7 0-16,4-2 0 15,0-1 1-15,4-6 0 0,3-3 0 16,0 0 0-16,0-4-1 15,0-2 0-15,0-7-1 16,0-2 1-16,-3-1-1 16,3 3 1-16,0-3-1 15,0 0 1-15,0 1-1 16,1 2 0-16,-5 3 0 16,1 4 1-16,-1 0-1 15,-3 2 0-15,0 7 0 16,0 7 0-16,-3 2 0 15,0-3 0-15,-4 7-1 16,0 2 1-16,0 7-1 16,-4 7 1-16,0-4 0 15,1 3 0-15,-4 10 0 16,3 2 0-16,1 1 0 16,3 6 1-16,0 6-1 0,3-6 0 15,4-9-4-15,0-3 1 16,1-13-8-16,2-4 1 15,1-15-6-15,-1-3 0 16</inkml:trace>
  <inkml:trace contextRef="#ctx0" brushRef="#br1" timeOffset="75742.13">16891 5111 30 0,'0'13'15'0,"0"2"-10"16,0-15 20-16,4 6-24 15,-4 4 1-15,3 12 1 16,4 0 1-16,7 19-2 16,11 6 1-16,3 15 4 15,4 17 0-15,3 2 0 16,0 4 0-16,1 12-2 0,-12-6 1 16,-9 9-4-1,-15-9 0-15,-11-3-5 16,-7-9 1-16,-10-14-15 15,0-11 1-15,0-20-1 0,6-6 1 16</inkml:trace>
  <inkml:trace contextRef="#ctx0" brushRef="#br1" timeOffset="77033.52">18235 6102 17 0,'7'3'8'0,"0"0"1"16,-7-3 8-16,0 0-12 15,0 0 1-15,0 0 5 16,0-3 0-16,-3 0-12 0,-1 3 1 15,-3 0 8-15,0 0 1 16,-4 0-3-16,1 3 0 16,-1 0-3-16,1 3 1 15,-4-2-3-15,3 2 1 16,-3 3-3-16,3 1 1 16,1-1-2-16,3 4 1 15,3-4-2-15,4 0 0 16,0 1-1-16,7-4 1 15,0-6 0-15,4-3 0 0,-1-3 1 16,5-4 1-16,-1-2 0 16,3-1 1-16,1 4-2 15,0-1 1-15,-1 1 0 16,1 3 0-16,-1 3 0 16,1 6 0-16,-4 3 1 15,0 7 1-15,-3-1 0 16,0 4 0-16,-1-1 0 15,4-2 0-15,0-4 0 16,0 1 0-16,1-4-1 16,6-3 1-16,-11-6-1 15,8-6 1-15,7-7 0 16,-1-6 1-16,1-19 0 16,0-9 0-16,3-16 0 15,-3-3 1-15,-4-6-1 16,-7-3 0-16,-7-10-1 15,-4 0 0-15,-6 6-1 16,-1 1 1-16,-3 15-2 0,-3 3 0 16,-1 13-2-16,-6 16 1 15,-1 12 0-15,0 15 0 16,4 20 0-16,0 12 1 16,3 19 1-16,1 19 0 15,3 15 3-15,3 19 1 16,-3-3 0-16,7 10 1 15,14-13-3 1,0-19 0 0,1-19-7-16,-1-12 0 0,-4-19-11 15,-6-13 1-15</inkml:trace>
  <inkml:trace contextRef="#ctx0" brushRef="#br1" timeOffset="77260.93">18172 5820 72 0,'24'18'36'0,"33"-2"-42"16,-33-16 67-16,19-3-62 15,3 0 1-15,14-7-4 16,10 4 0-16,-3 0-1 15,-7 3 0-15,-7 0-14 0,-11-4 0 16,-13 1-1 0,-8 3 1-16</inkml:trace>
  <inkml:trace contextRef="#ctx0" brushRef="#br1" timeOffset="77727.03">19622 5823 46 0,'-15'22'23'0,"-2"-7"-22"0,13-11 44 15,-6 5-45-15,-4 10 0 16,-8 6 1-16,-2 12 0 16,-5-2-3-16,1 6 1 15,0 0-3-15,7-7 0 16,3-6-10-16,8-15 0 15</inkml:trace>
  <inkml:trace contextRef="#ctx0" brushRef="#br1" timeOffset="77939.17">19357 5942 45 0,'25'50'22'0,"3"10"-18"15,-18-51 33-15,12 10-37 16,2 6 0-16,1 6-1 16,0-2 1-16,-8-7-4 15,1-7 0-15,0-5-9 16,-1-1 1-16,-6-12-1 16,-1-3 0-16</inkml:trace>
  <inkml:trace contextRef="#ctx0" brushRef="#br1" timeOffset="78191.48">19837 5998 58 0,'14'7'29'0,"21"2"-43"0,-21-6 63 16,7-3-49-16,11-3 0 15,-4-3-1-15,-3 0 1 0,-4 2-5 16,-3-5 1-16,-4 3-11 16,-11-4 0-16</inkml:trace>
  <inkml:trace contextRef="#ctx0" brushRef="#br1" timeOffset="78374.14">19808 6140 54 0,'22'12'27'0,"24"-15"-35"16,-29 0 43-16,8 0-42 15,7-4 0-15,-4 1-20 16,0-3 1-16</inkml:trace>
  <inkml:trace contextRef="#ctx0" brushRef="#br1" timeOffset="79271.28">20175 6375 53 0,'4'28'26'0,"-15"-25"-25"16,11-3 42-16,0 0-41 0,0-12 1 16,0-7 2-16,0-3 1 15,4-16-7-15,-1-6 0 16,4-28 4-16,4-3 1 16,3-13-2-16,4-6 0 15,3 3-2-15,-3-6 1 16,-4 12-1-16,3 10 0 15,1 22 0-15,-4 15 0 16,-3 13-3-16,-1 25 1 16,1 12-1-16,3 10 0 15,-3 10-1-15,-1 2 1 0,1-6-1 16,3 1 1-16,-4-1 2 16,8-3 0-16,-7-9 0 15,3-4 1-15,3-6-1 16,1-9 1-16,3 0-1 15,0-9 1-15,0-17-1 16,-3 4 1-16,0-12-1 16,-4 5 0-16,-4-8 1 15,1 11 0-15,-4-5-1 16,0 9 1-16,0 3 0 16,0 9 0-16,-3-6 0 15,-1 7 0-15,1 6 0 16,-1-1 0-16,-3 7 0 15,7 7 1-15,-7 11-1 16,0 11 0-16,0-4 0 16,4 3 0-16,-4 6 0 0,3 4 0 15,1-3 0 1,-4 9 0-16,0 9 2 0,4-3 1 16,3 10 0-16,0-1 1 15,3-6 0-15,4 4 0 16,8-7-1-16,2-3 1 15,1-6-6-15,-4-7 1 16,-3-9-14-16,-4-6 0 16,-4-12-3-16,-10-7 0 15</inkml:trace>
  <inkml:trace contextRef="#ctx0" brushRef="#br1" timeOffset="80819.67">3838 7783 44 0,'-3'50'22'0,"-1"22"-18"0,8-53 23 16,-4 9-26-16,10 0 1 16,-6-6-4-16,3-3 0 15,-7-10-3-15,3-15 1 16,-3-13-8-16,-3-6 1 16,-4-19-2-16,-7 4 1 15</inkml:trace>
  <inkml:trace contextRef="#ctx0" brushRef="#br1" timeOffset="81003.43">3665 7541 41 0,'11'3'20'0,"-11"10"-20"15,0-13 43-15,0 0-39 16,3 3 1-16,5-3 2 16,-8 0 0-16,10 0-10 15,-6 3 1-15,6-3 1 16,4 3 1-16,0 0-15 15,8-3 0-15,2-6-1 16,1-3 0-16</inkml:trace>
  <inkml:trace contextRef="#ctx0" brushRef="#br1" timeOffset="81343.83">4226 8024 49 0,'0'-6'24'0,"-21"-47"-28"0,21 31 48 16,-10-13-44-16,10-15 1 15,-11-13 0-15,-3-15 0 0,3 3-2 16,-3-10 0-16,4 6 1 15,-1-5 0-15,0 12 0 16,8 6 0-16,3 13 0 16,7 12 0-16,4 9-1 15,-1 20 1 1,11 12-2-16,4 16 0 0,-4 12-2 16,7 6 1-16,-6 4-9 15,-12 3 0-15,-10 6-2 16,0 0 0-16</inkml:trace>
  <inkml:trace contextRef="#ctx0" brushRef="#br1" timeOffset="81509.52">4110 7896 67 0,'0'15'33'0,"7"-12"-37"16,0-3 72-16,4-6-67 15,10-3 0-15,18-7 0 0,3-3 0 16,4-3-6-16,0 3 1 15,-8 4-9-15,-2 5 0 16,-15 4-8-16,0-3 0 16</inkml:trace>
  <inkml:trace contextRef="#ctx0" brushRef="#br1" timeOffset="82843.1">8036 8774 26 0,'18'15'13'0,"-18"-5"-1"0,-4-17 14 16,1-2-21-16,-1-7 1 15,1-9 4-15,-4-6 0 16,-4-13-13-16,-6-12 1 16,-5-7 8-16,-2-16 1 15,-1-5-4-15,0-10 1 16,1 6-3-16,6-6 1 15,4 3-1-15,3 3 0 16,8 7-1-16,13-1 1 0,1 7 0 16,7 9 0-16,3 16 0 15,3 12 0-15,-6 16-1 16,0 19 1-16,-8 16-4 16,4 18 1-16,-7 16-6 15,0 13 1-15,-3 2-10 16,-4 13 0-16</inkml:trace>
  <inkml:trace contextRef="#ctx0" brushRef="#br1" timeOffset="83058">7701 8601 64 0,'0'13'32'0,"18"-26"-29"16,-8 10 56-16,12 3-57 0,-1-3 0 15,7 3 1-15,7-3 0 16,4-4-5-16,-4-2 1 16,1 0-4-16,2-4 1 15,-2 1-10-15,-5 2 0 16,1-15-7-16,-4 0 0 16</inkml:trace>
  <inkml:trace contextRef="#ctx0" brushRef="#br1" timeOffset="83384.88">8809 7993 60 0,'0'50'30'0,"-28"-9"-38"16,17-32 54-16,-3 10-45 15,-11 19 0-15,1 2 1 16,-1 17 1-16,4 9-3 16,7 12 1-16,3 4 1 15,0 5 1-15,11-2-2 16,11-16 1-16,0-9-4 15,6-13 1-15,8-10-8 16,0-15 1-16,-4-12-10 0,3-14 0 16</inkml:trace>
  <inkml:trace contextRef="#ctx0" brushRef="#br1" timeOffset="84165.17">9105 8927 47 0,'0'32'23'0,"4"-17"-17"16,-4-15 34-16,0 0-37 16,0 0 0-16,3-12 4 15,1-7 0-15,-1-16-8 16,-3-5 0-16,0-11 4 15,4-8 1-15,-1-1-2 0,1-2 1 16,-1-7-3-16,-3 9 1 16,0-3-1-16,0 10 1 15,4 6-1-15,3 6 1 16,0 13-1-16,4 15 1 16,-1 7-2-16,1 9 0 15,-1 10 0-15,1-4 0 16,0 4-1-16,-1-1 0 15,1 1 0-15,-1-4 0 16,-3 1 1-16,4-7 0 16,-11-6 0-16,7-4 1 15,4 1 0-15,3-6 0 0,3-4 0 16,-6-6 1-16,3-3-1 16,0-3 0-16,0 3 0 15,-3-4 1-15,3 4-1 16,0 3 0-16,0 4 0 15,0 2 0-15,0 6 0 16,1 10 1-16,-1 10-1 16,0 2 0-16,0 7 0 15,-4 3 0-15,1 6-1 16,-4 4 1-16,-3-4 0 16,3 6 0-16,-7 4 1 15,0 9 1-15,0-9-1 16,0 9 0-16,3 0 0 15,4 0 1-15,7-3-1 16,4-3 0-16,0 2-3 16,-1-8 1-16,-3-7-7 0,4-6 0 15,-7-9-11-15,-4-10 1 16</inkml:trace>
  <inkml:trace contextRef="#ctx0" brushRef="#br1" timeOffset="84494.58">9825 7667 41 0,'3'31'20'0,"4"25"-15"0,-7-40 25 0,4 15-25 15,3 10 1-15,4 19 3 16,3 24 0-16,7 20-11 16,11 12 0-16,-1 19 7 15,5-3 0-15,-12-7-3 16,-2-22 0-16,-12-8-6 15,-10-14 0-15,-10-12-13 16,-8-19 0-16</inkml:trace>
  <inkml:trace contextRef="#ctx0" brushRef="#br1" timeOffset="85456.49">10654 8231 35 0,'-4'6'17'0,"4"-9"-3"16,0 3 14-16,4 0-25 16,3 3 1-16,0 0 2 15,0 7 1-15,0-1-9 0,4 1 1 16,-1-1 5-16,4 1 0 16,1-1-2-16,-1-6 1 15,7 3-1-15,11 1 0 16,10-1 0-16,0 0 1 15,4 0 0-15,-7 10 0 16,-7-3-1-16,-8 9 1 16,-13 3-2-16,-15 0 0 15,-13 9-1-15,-11 4 1 16,-8 0-2-16,1 2 0 16,-7-5-3-16,3 6 0 0,7-7-14 15,4-3 0-15</inkml:trace>
  <inkml:trace contextRef="#ctx0" brushRef="#br1" timeOffset="87737.64">11194 8648 21 0,'17'-6'10'0,"-3"6"3"16,-14 0 10-16,0 0-19 0,0 0 0 15,0 0 3-15,0 0 1 16,0-3-8-16,-3 3 0 15,-4 3 7-15,-4 3 0 16,-6 4-2-16,-5 2 0 16,-2 7-2-16,-4 6 1 15,-1 6-3-15,-2 4 1 16,-1 6-2-16,0-1 1 16,4-2-1-16,0-3 1 15,3-10-3-15,4-3 1 0,7-10-8 16,3 1 1-1,4-7-8-15,3-6 0 0</inkml:trace>
  <inkml:trace contextRef="#ctx0" brushRef="#br1" timeOffset="88758.62">12054 8934 34 0,'4'9'17'0,"-15"3"-7"0,11-12 18 0,-3-6-24 15,-4-6 0-15,-4-26 3 16,-3-15 0-16,-4-13-9 15,1-9 1-15,-1-13 6 16,1-16 0-16,2 1-2 16,8-7 0-16,-3-3-2 15,3 7 0-15,7-4-1 16,3 13 1-16,11 9-1 16,-3 13 1-16,0 21-1 15,3 17 1-15,0 18-1 16,0 16 1-16,0 18-6 15,0 14 1-15,-7 14-7 0,-7 14 0 16,-7-7-6-16,-7 7 1 16</inkml:trace>
  <inkml:trace contextRef="#ctx0" brushRef="#br1" timeOffset="88957.25">11758 8510 63 0,'11'16'31'0,"10"6"-37"0,-14-19 62 0,3 0-56 16,5 3 0-16,-1-6 0 15,3 0 0-15,12 3-4 16,13-6 1-16,0 0-7 16,4-3 1-16,0 0-9 15,-4-7 0-15</inkml:trace>
  <inkml:trace contextRef="#ctx0" brushRef="#br1" timeOffset="89195.58">12506 8363 48 0,'0'15'24'0,"-11"4"-22"16,8-9 37-16,-4 2-37 15,-4 4 0-15,4 3 2 16,-3 6 1-16,-5 6-6 16,1 4 1-16,-3 5 2 0,10 11 1 15,0-4-2-15,7-3 1 16,3-4-8-16,4-8 1 16,7-4-12-16,4-16 1 15</inkml:trace>
  <inkml:trace contextRef="#ctx0" brushRef="#br1" timeOffset="89421.83">12933 8526 41 0,'0'31'20'0,"-88"41"-13"0,63-53 23 0,-3 0-27 15,-4 9 0-15,-3 0 0 16,6 7 0-16,5-4-7 16,6-6 0-16,8-3-6 15,3-12 0-15,7-10-3 16,3-16 0-16</inkml:trace>
  <inkml:trace contextRef="#ctx0" brushRef="#br1" timeOffset="89615.95">12728 8510 40 0,'28'-6'20'0,"8"56"-20"0,-29-37 37 15,3 5-35-15,4 4 1 16,1 10 0-16,2-1 0 16,1 7-5-16,0-4 1 15,-1-2-1-15,4-7 0 16,-10-7-8-16,-1-5 1 15,-2-10-5-15,2-9 1 16</inkml:trace>
  <inkml:trace contextRef="#ctx0" brushRef="#br1" timeOffset="89843.07">13141 8400 53 0,'46'57'26'16,"21"2"-32"-16,-49-40 53 0,-1 6-47 15,-3 7 0-15,-7 15 0 16,-10 6 0-16,-11 3-2 16,-4-2 0-16,-3-4-9 15,-4-9 1-15,-3-16-5 16,3-6 1-16</inkml:trace>
  <inkml:trace contextRef="#ctx0" brushRef="#br1" timeOffset="90071.71">13776 8949 62 0,'21'63'31'0,"-14"-29"-44"0,-7-18 61 15,-3 9-50-15,-8 0 1 16,-7 0-14-16,-3-3 0 16,-7-12 7-16,3-7 1 0</inkml:trace>
  <inkml:trace contextRef="#ctx0" brushRef="#br1" timeOffset="91224.83">15737 8711 45 0,'0'16'22'0,"-7"-10"-16"0,0-6 33 0,-7 0-36 16,-7 0 1-16,-7 0 1 15,-4 3 0-15,-3 0-7 16,0 10 1-16,3 5 4 16,4 1 1-16,3 6-3 15,7 4 1-15,4-1-2 16,7-3 1-16,4-3-2 16,3-3 1-16,10-13-1 15,8-9 0-15,3-10-1 16,0 4 1-16,4-4-2 15,-1-6 1-15,-2-2-2 16,-5 2 1-16,1 0 0 16,-4 3 1-16,0 4 0 0,0 2 1 15,0 7 1 1,0 9 1-16,-3 7 0 0,0 3 0 16,-4 2 0-16,0 4 1 15,0 3-2-15,0-6 1 16,-4-3 0-16,4-3 0 15,4-10 0-15,3-16 0 16,4 1 0-16,3-17 1 16,-3-11-1-16,-4-11 1 15,0-11-1-15,0-20 0 16,-7-15-1-16,-4-7 1 0,1-5-2 16,3 2 1-1,4 4-1-15,-4 15 0 0,-4 3 0 16,-3 16 0-16,-3 16-2 15,-1 12 1-15,-6 19 0 16,-1 22 1-16,0 19-1 16,-3 15 1-16,0 26 0 15,4 22 0-15,-1 18 2 16,4-3 1-16,7 10 0 16,0-1 0-16,11-5-1 15,3-14 1-15,3-8-1 16,4-16 1-16,1-16-2 15,-1-16 0-15,4-12-1 16,-4-10 1-16,3-15 0 16,1-19 0-16,-4-13-1 15,4-12 1-15,-4-28 0 0,-3-10 0 16,-4-9-1-16,-4-10 1 16,-3 13-1-16,1 0 1 15,-5 12-1-15,1 7 0 16,-4 12 0-16,-7 19 0 15,-4 19 0-15,-7 13 1 16,-3 24-1-16,0 17 1 16,3 27 0-16,4 29 0 15,7 28 1-15,11 6 0 16,13 6 0-16,8-12 1 16,7-16-5-16,3-21 1 0,-3-23-11 15,-7-19 0-15,-4-24-3 16,3-7 1-16</inkml:trace>
  <inkml:trace contextRef="#ctx0" brushRef="#br1" timeOffset="91658.37">17060 8369 46 0,'7'0'23'0,"-10"9"-21"0,-1 1 44 16,-6 2-45-16,-4 10 1 15,-11-3 0-15,-3 13 1 0,-4 5-4 16,4 1 0-16,7-1 1 15,3 1 1-15,4-3-7 16,0-13 1-16,0-10-9 16,3-12 0-16,0-12-2 15,4-14 0-15</inkml:trace>
  <inkml:trace contextRef="#ctx0" brushRef="#br1" timeOffset="91825.49">16750 8350 38 0,'18'-3'19'0,"17"41"-11"15,-28-23 36-15,3 4-40 16,8 13 1-16,3 8 2 16,4 4 0-16,10 10-10 15,1 2 1-15,-5-9 3 0,-3-9 1 16,1-7-10-16,-5-12 1 16,-6-13-10-16,-4-12 1 15</inkml:trace>
  <inkml:trace contextRef="#ctx0" brushRef="#br1" timeOffset="92229.67">17805 8466 58 0,'7'28'29'0,"0"-21"-30"15,-4-4 49-15,1 6-48 16,-4 4 0-16,3-1 0 16,-3 1 1-16,0-4-4 0,0 4 1 15,0-7-9-15,0-6 0 16,0-12-6-16,-7-4 1 15</inkml:trace>
  <inkml:trace contextRef="#ctx0" brushRef="#br1" timeOffset="92378.68">17674 8209 39 0,'11'13'19'0,"21"12"-11"0,-22-19 29 15,4 0-36-15,7 1 0 0,1-1-4 16,-1 0 0-16,0 0-3 15,4 1 0 1</inkml:trace>
  <inkml:trace contextRef="#ctx0" brushRef="#br1" timeOffset="92707.39">18066 8611 29 0,'10'34'14'0,"-6"-25"0"16,-4-9 5-16,0 0-17 16,0 0 1-16,7-9-1 15,-4-7 0-15,1-2-4 16,0-4 1-16,3-7 1 16,0-2 0-16,0-7-1 0,0 1 0 15,0 5 0-15,3 10 1 16,4 4 1-16,4 5 1 15,3 7 3-15,8 12 1 16,-1 13 0-16,3 6 0 16,1 9 0-16,0 7 0 15,0 3-2-15,-4 3 0 16,7 0-4-16,-3 3 0 16,0-18-12-16,-8-23 1 15,-13-15-5-15,-4-13 1 16</inkml:trace>
  <inkml:trace contextRef="#ctx0" brushRef="#br1" timeOffset="93922.5">19226 7930 44 0,'0'6'22'0,"7"16"-11"16,-3-9 23-16,3 9-32 15,0 6 0-15,0 13 0 16,0 12 1-16,0-3-4 15,0-12 0-15,0 21 1 16,0-8 1-16,0-11-8 16,-3-11 1-16,0-20-5 15,-4-22 1-15,-4-12-5 16,0-19 1-16,-6-3-5 31,24 32 19-31,-67-79-3 16,18 0 0-16,3 9 4 15,11 13 0-15,3 15 6 16,8 13 0-16,6 13-1 0,4 12 0 16,11 4 2-16,3 15 1 15,3 9 0-15,5-3 1 16,6 4-1-16,11 5 0 16,14 7-3-16,7 7 0 15,3-7-2-15,11-4 0 16,4 7 0-16,6-6 0 15,-6 6-2-15,-14-3 1 16,-19 6-3-16,-20 7 0 16,-25 21-3-16,-21 7 1 0,-32 12-8 15,-18 16 0-15,-20 0-9 16,-12-9 1-16</inkml:trace>
  <inkml:trace contextRef="#ctx0" brushRef="#br0" timeOffset="99069.29">10859 4932 26 0,'-8'-6'13'0,"16"6"-7"0,-8 0 14 16,0 0-19-16,0-6 0 15,0 6 1-15,0 0 0 16,0 0-2-16,3-3 0 16,4-4 2-16,4 4 1 15,3-3-1-15,10 0 1 16,-2 2-1-16,6-5 1 0,4 9 0 15,6 0 0-15,5 0-1 16,3 3 0 0,-4 3 0-16,0 4 0 0,4-10-1 15,11 6 1-15,-4 0-2 16,10-2 1-16,4-1-1 16,4 0 1-16,-4-3 0 15,-4 0 1-15,1 3-1 16,3 0 1-16,0 3-1 15,7 4 0-15,0-1 0 16,3-3 1 0,36 1-2-1,-14-1 0-15,7-6 0 16,-7 3 1-16,-8-3-1 16,-13-3 1-16,0 0 0 15,3-3 0-15,0 2 0 0,-3 4 0 16,3 0-1-16,3-3 1 15,-10 0-1-15,1 3 1 16,-1 0-1-16,7 0 0 16,-4-6 0-16,5 6 0 15,2-3 0-15,-6 3 1 16,-1-10-1-16,8 4 0 16,0 6 0-16,3 0 0 15,4-3 0-15,-4 0 0 16,-7 0 0-16,11 0 0 15,-8 9 0-15,8 3 1 0,0 4-1 16,0-4 0-16,-4-3 0 16,0 4 0-16,0-1 0 15,7 1 1-15,4-4 0 16,-7-3 0-16,7 0 0 16,-4-6 0-16,4 0 1 15,3 0 1-15,0 3-1 16,-10 0 1-16,-4 6-2 15,0 3 1-15,1 4-1 16,-1 0 1-16,0-1-3 16,-10-6 0-16,-11 4-1 15,-14-10 0-15,-1 0-5 16,-9-10 1-16,-11 4-12 16,-15-3 0-16</inkml:trace>
  <inkml:trace contextRef="#ctx0" brushRef="#br0" timeOffset="108487.37">7214 7381 29 0,'0'-3'14'0,"-3"44"-4"0,3-29 15 15,0 10-23-15,0 3 1 16,-4 7 1-16,1 21 1 16,-4 10-6-16,3 12 0 15,-6 25 4-15,3 17 0 16,3 8-2-16,-7-3 1 16,4 1-3-16,4-4 1 15,-4-19-3-15,3-15 1 16,4-16-9-16,0-22 1 0,4-25-2 15,3-19 0-15</inkml:trace>
  <inkml:trace contextRef="#ctx0" brushRef="#br0" timeOffset="109912.15">7165 7312 12 0,'7'10'6'16,"18"-20"1"-16,-18 4 4 0,3 0-6 16,8-1 0-16,3 4 4 15,7 3 0-15,8 0-11 16,-1 0 0-16,4 3 8 15,10 1 0-15,8-4-3 16,10-4 0-16,14-2-2 16,3-3 1-16,8-4-1 15,14-2 0-15,10 5-1 16,4 1 1-16,18 2-1 0,17 1 1 16,0-3 0-16,1 3 0 15,9-1 1-15,5-2 1 16,-8-4 0-16,7 1 0 15,11-4-1-15,-10-6 0 16,13 0 0-16,4 3 0 16,-7 4-1-16,14-1 0 15,0 3-1-15,0 4 1 16,-4 3-1-16,-6 3 1 16,-11 0-1-16,3-1 1 15,-7-2-2-15,-10 3 1 16,-7-3 0-16,-4-4 1 0,-7 1-1 15,-7-1 1-15,-21 7-1 16,-3-9 1-16,-8 2-1 16,-10 1 1-16,-11-4-1 15,-11-2 0-15,-10 2 0 16,-10 1 1-16,-8 12-1 16,-3-3 0-16,-8 3 0 15,-6 6 0-15,-4 6-1 16,-3 10 1-16,0 7-1 15,3 5 0-15,-4 13 0 16,-2-3 1-16,-5 6-1 16,1 7 1-16,-4 5 0 15,-4 7 0-15,4 7 0 16,0 8 1-16,4 7-1 16,3 6 0-16,4 10 0 15,-1-4 0-15,5 7 0 0,-1 6 0 16,-4-6-1-16,1-3 0 15,0 6 0-15,3-7 1 16,-4 4-1-16,-2-13 1 16,-5 0-1-16,1-12 1 15,-4-4 0-15,0-8 1 16,-4-14 0-16,-3-9 0 16,0-6 0-16,-7-6 0 15,-7-7 0-15,-7-3 0 0,0-6-1 16,-7-3 1-1,-1-3-1-15,5 0 0 16,-5-4 0-16,-6-2 0 0,-11-1 0 16,-7-3 0-16,-10-6 0 15,-8 0 1-15,-3 0-1 16,-10 0 1-16,-19 0-1 16,-3-3 0-16,-13-3 0 15,-5 6 0-15,-6-6-1 16,-19-4 0-16,5 1 0 15,-15-4 1-15,-10-2-1 16,-1 2 1-16,-13 4-1 16,-11 5 1-16,0 8 0 15,-11-1 1-15,-3 6-2 16,-11 4 1-16,-6-7 0 16,-5 0 0-16,-13 4 0 15,10-1 0-15,-21-9 0 0,11 6 1 16,-15-6-1-16,8-3 1 15,-8-3-1-15,11-4 0 16,-10 1-4-16,20-10 1 16,4-3-11-16,11-6 0 15,7 0 0-15,32 3 0 16</inkml:trace>
  <inkml:trace contextRef="#ctx0" brushRef="#br2" timeOffset="121772.63">30787 2546 18 0,'28'-19'9'0,"-17"-25"0"0,-11 25 9 0,0 1-14 15,0-1 0 1,0-3 2-16,-7 0 0 0,-7-6-8 15,-11 6 1-15,-7 3 4 16,-3 3 1-16,-15 4-3 16,12 2 1-16,-36 10-2 15,3 0 1-15,-10 10 0 16,7-1 0-16,10 7-1 16,4-7 1-16,0 19-1 15,4 10 0-15,10 12 0 16,11 22 0-16,10 4 0 15,14 2 0-15,4 10 1 16,18-10 1-16,3-6 0 16,4-9 0-16,10 0 0 15,18-19 1-15,14-10 0 16,17-15 1-16,8-10-2 16,14-9 0-16,7-9 0 15,-11-4 0-15,-10-5-2 16,-8-8 1-16,-10-2-1 15,-10-16 0-15,-15-9-1 16,-14-7 0-16,-10-5-7 0,-18-1 0 16,-21-22-6-16,0 16 1 15</inkml:trace>
  <inkml:trace contextRef="#ctx0" brushRef="#br2" timeOffset="122377.3">31549 1260 30 0,'32'-3'15'0,"-25"-13"-1"0,-7 16 18 16,-4 0-29-16,-3 10 0 0,-10-4 0 15,-8 13 0-15,-10 9-5 16,-15 16 1-16,-3 3 2 16,4 13 1-16,-1 15-4 15,5-6 1-15,-1 3-3 16,3-9 0-16,8-4-8 15,3-18 0-15,8-16-1 16,3-9 1-16</inkml:trace>
  <inkml:trace contextRef="#ctx0" brushRef="#br2" timeOffset="122810.07">30999 1593 35 0,'31'22'17'0,"-2"15"-14"0,-22-27 34 16,-4 8-36-16,1 7 0 15,-4 1 2-15,-4 2 1 16,-6 6-5-16,-8 4 0 16,-3-4 3-16,-4 1 0 15,-7 3-1-15,4-13 0 16,0 3-2-16,0-16 0 15,-1 1-1-15,8-4 0 16,4-9 0-16,10 3 1 0,7-3-1 16,14 0 1-16,10 0 1 15,15 7 1-15,4-7 1 16,6 3 1-16,-10-3-1 16,-4 6 1-16,4-6 0 15,-4 3 0-15,-3 4-1 16,-4-7 1-16,-14 0-2 15,-10 3 0-15,-11 3-1 16,-4-6 0-16,-10-6-1 16,-14-7 1-16,-4-6-1 15,-7-21 1-15,0 2-4 16,4-9 1-16,14-6-12 16,10-23 1-16</inkml:trace>
  <inkml:trace contextRef="#ctx0" brushRef="#br2" timeOffset="123529.22">31895 1539 21 0,'-7'32'10'0,"7"-20"13"0,0-6 0 15,0-6-19-15,3-9 1 16,1-7 3-16,3-12 0 16,0-9-10-16,3-17 0 15,8-15 7-15,3 0 0 16,7-15-2-16,1-4 0 15,6 6-2-15,0 4 1 16,-3 12-2-16,-4 6 1 16,-7 17-1-16,0 8 1 15,-6 13-2-15,-1 13 1 16,-4 9-1-16,-3 9 0 0,-3 10-1 16,-4 15 0-16,0 20-1 15,0 8 0-15,-4 11 1 16,-3-1 0-16,-3 6 0 15,3-6 0-15,0-15-3 16,0-7 1-16,-1-19-6 16,1-9 0-16,-3-13-2 15,-1-9 0-15</inkml:trace>
  <inkml:trace contextRef="#ctx0" brushRef="#br2" timeOffset="123741.88">31941 1260 37 0,'0'0'18'0,"10"16"-11"16,-3-7 35-16,0 1-37 0,7-7 0 15,0 3 3-15,4-6 1 16,3 0-12-16,7-9 1 16,1-1 6-16,-1 4 0 15,-3 3-7-15,-4-3 0 16,-4-4-12-16,1 1 1 15,-11-7-3-15,7-3 0 16</inkml:trace>
  <inkml:trace contextRef="#ctx0" brushRef="#br2" timeOffset="123998.42">32403 1025 44 0,'0'82'22'0,"-18"-26"-27"15,14-37 40-15,-3 12-35 16,0 7 1-16,0 6 1 16,0-10 0-16,0-6-4 15,0-3 1-15,0-6-2 16,0-6 0-16,0-7-4 15,0-15 0-15,3-1-6 16,1-9 0-16</inkml:trace>
  <inkml:trace contextRef="#ctx0" brushRef="#br2" timeOffset="124220.68">32272 1266 19 0,'14'0'9'0,"7"-9"2"0,-10 9 9 15,3 0-16-15,4 0 1 16,-1 0 3-16,5 0 0 15,6 0-9-15,7 3 1 16,4 3 6-16,-7-2 0 16,-8 2-2-16,-3 3 1 0,-6-6-3 15,-8 7 1-15,-11 2-2 16,-6 7 0-16,-8 0-2 16,-3 3 0-16,-8 0-5 15,-2-3 0-15,-5-7-8 16,12-9 1-16</inkml:trace>
  <inkml:trace contextRef="#ctx0" brushRef="#br2" timeOffset="124551.04">32791 1182 40 0,'0'22'20'0,"-11"6"-21"16,8-25 30-16,-8 3-29 16,-3-2 0-16,-4 2 0 15,1 0 1-15,-1 3-1 0,4 1 0 16,3-1 1-16,4 1 0 16,4-7 0-16,3 3 0 15,7 0 1-15,7 4 1 16,4-7 0-16,-1 6 0 15,-3-2 0-15,0-4 0 16,-7 6-1-16,0 1 0 16,-7 2-3-16,-7 7 0 15,-3-7-9-15,-11 7 1 0,-11-3-6 16,7-7 1 0</inkml:trace>
  <inkml:trace contextRef="#ctx0" brushRef="#br2" timeOffset="125466.12">32103 1803 30 0,'0'-7'15'0,"3"14"-1"0,1-4 20 0,-4 3-30 15,0 4 1-15,0 2 1 16,0 4 0-16,-4-1-8 15,1 4 1-15,-1-3 5 16,4-7 0-16,0 1-3 16,0-1 1-16,0-6-2 15,0-3 0-15,7-3-2 16,4-6 0-16,-1-1-1 0,1 1 1 16,0-7-1-16,3 7 1 15,-4-1 0-15,1-5 1 16,0 5 0-16,-4 4 1 15,0 6 0-15,0 13 0 16,0-1 0-16,0-2 0 16,-4 5 0-16,1-9 1 15,-1 4-1-15,1-1 1 16,-4-9-2-16,0 0 1 16,3-6 0-16,4 3 0 0,-3-7 0 15,3 4 0-15,0 0-1 16,0-3 1-16,4-1 0 15,-1 1 1-15,1 6-1 16,3-4 0-16,-3 7 0 16,3 7 1-16,-4 2-1 15,1 4 1-15,-4 5-1 16,4 4 0-16,-1-3-4 16,1 0 1-16,-1-3-10 15,4-4 0-15,1-6-1 16,9-6 1-16</inkml:trace>
  <inkml:trace contextRef="#ctx0" brushRef="#br2" timeOffset="125811.79">32695 1875 37 0,'8'9'18'0,"-1"-15"-16"16,-7 6 37-16,0 0-38 0,0 0 0 15,-4 6 1-15,-7-6 1 16,1 3-3-16,-8 0 0 15,1 7 1-15,-5-7 1 16,1 3-2-16,4 4 1 16,-1-7-3-16,4 6 0 15,7 1-2-15,0-1 0 16,7-3-1-16,7 1 1 0,7-7-1 16,4 0 1-1,-1-10 2-15,4 4 0 0,4-3 3 16,0-10 0-16,-4 9 1 15,-3 1 1-15,-1-4 0 16,-3 10 0-16,0 3-1 16,-3 10 0-16,-4 5-1 15,0-2 0-15,-3 3-5 16,-1 2 1-16,1-2-9 16,-4 3 1-16</inkml:trace>
  <inkml:trace contextRef="#ctx0" brushRef="#br2" timeOffset="126023.23">33066 1699 34 0,'14'25'17'0,"-14"19"-13"0,-4-38 25 15,-6 13-29-15,-4-6 1 16,-7 12 0-16,-4 0 0 15,0-6-1-15,-3 6 0 16,7-6-3-16,3 0 0 16,4-10-8-16,3-6 1 15</inkml:trace>
  <inkml:trace contextRef="#ctx0" brushRef="#br2" timeOffset="126217.15">32812 1731 25 0,'14'3'12'0,"7"25"3"0,-14-19 12 0,11 7-23 16,-1 9 1-16,5 10 2 16,6 2 1-16,7 7-11 15,0 9 1-15,-3-9 4 16,-7-3 1-16,-7 3-13 16,-8-10 0-16,-13-5-4 15,3-4 1-15</inkml:trace>
  <inkml:trace contextRef="#ctx0" brushRef="#br2" timeOffset="127179.69">29810 8491 39 0,'0'19'19'0,"3"-28"-6"0,-3 12 20 15,0-3-31-15,0 0 1 16,0 0 0-16,4-3 1 16,-1-4-5-16,1 1 0 15,-1-3-1-15,4-7 0 16,4-6-12-16,0-3 0 16</inkml:trace>
  <inkml:trace contextRef="#ctx0" brushRef="#br2" timeOffset="127420.18">29863 7927 48 0,'10'3'24'0,"-3"-9"-25"16,-3 0 35-16,-1-4-36 15,1-2 1-15,-1-4-3 16,1 0 0-16,-4 1 0 16,0-1 1-16,-4 0-8 15,1-6 0-15,-1-9-1 16,1-10 0-16</inkml:trace>
  <inkml:trace contextRef="#ctx0" brushRef="#br2" timeOffset="127644.27">29856 7253 27 0,'3'0'13'0,"8"-16"-1"0,-8 10 24 16,-3-1-32-16,0 7 0 15,0-15 1-15,0-1 1 16,0-3-8-16,0 1 0 15,0-4 4-15,4 0 0 0,-1 0-8 16,4-3 0-16,0-4-8 16,4-5 1-16</inkml:trace>
  <inkml:trace contextRef="#ctx0" brushRef="#br2" timeOffset="127924.45">29884 6152 28 0,'7'-19'14'0,"7"-6"0"16,-10 19 15-16,3 0-26 16,0-7 0-16,0-3 2 15,0 1 0-15,0-4-7 16,0 0 0-16,0-3 4 0,3 3 0 15,-2-9-4-15,2-3 1 16,-3-1-6-16,0-5 1 16,-3-4-6-16,-4-6 1 15,0-6-1-15,-7-7 0 16</inkml:trace>
  <inkml:trace contextRef="#ctx0" brushRef="#br2" timeOffset="128142.12">29916 4932 43 0,'14'-6'21'0,"7"3"-23"0,-14-7 45 0,3 4-43 16,-6 0 1-16,0-10 0 16,-1 4 0-16,1-1-2 15,-1 1 0-15,-3 2-1 16,4-6 1-16,-1 4-5 15,4-4 1-15,-3 1-7 16,-1-11 0-16,-3-2-1 16,-3-3 0-16</inkml:trace>
  <inkml:trace contextRef="#ctx0" brushRef="#br2" timeOffset="128350.25">30018 4340 36 0,'14'9'18'0,"-3"-12"-16"0,-8-3 37 16,-3-1-38-16,0 1 0 15,0-10-1-15,4 1 1 16,-4-1-2-16,3 0 1 16,-3-6-2-16,4 0 0 15,3-3-10-15,0 0 1 16,0-3-1-16,0 0 0 15</inkml:trace>
  <inkml:trace contextRef="#ctx0" brushRef="#br2" timeOffset="128545.32">30155 3879 41 0,'8'-7'20'0,"-1"7"-29"16,0 0 41-16,-7 0-38 15,7-12 1-15,-4 2-16 16,1 1 0-16</inkml:trace>
  <inkml:trace contextRef="#ctx0" brushRef="#br2" timeOffset="128816.02">30230 3436 28 0,'7'-9'14'0,"-7"-10"2"0,0 13 17 15,0-3-26-15,0-1 1 16,3-6 4-16,-3 4 0 0,0 3-16 16,0-4 1-16,0 0 9 15,4-2 0-15,-1-1-12 16,-3 7 1-16,0-10-13 16,4 6 1-16</inkml:trace>
  <inkml:trace contextRef="#ctx0" brushRef="#br0" timeOffset="135944.84">21770 3070 24 0,'-7'18'12'0,"3"-8"-7"16,4-7 12-16,-3 0-14 16,3-3 0-16,0 0 3 15,-4-3 0-15,4 0-6 16,0-3 0-16,0-4 6 16,0-6 1-16,-3-12-1 15,-1-3 0-15,-3-19-2 16,-7-7 1-16,-4-21-1 15,1-13 0-15,-4-16-2 16,3-9 0-16,0-9-1 16,8-16 1-16,3 6-1 0,3-16 0 15,8 10-3 1,3 13 1-16,0-7-6 0,-4 22 0 16,-3 13-9-16,-7 12 0 15</inkml:trace>
  <inkml:trace contextRef="#ctx0" brushRef="#br0" timeOffset="136621.99">21297 1401 31 0,'-17'0'15'0,"-8"-6"-7"16,25 6 15-16,-4 0-19 16,4 0 1-16,-3 6 5 15,3-6 1-15,0 0-12 0,0-9 1 16,3-13 8-16,4 0 1 16,8-12-3-1,6-10 1-15,7 0-4 0,4-10 1 16,6 7-2-16,-2 0 0 15,3 13-2-15,-8-1 0 16,-2 7-2-16,-5 3 1 16,-3 16-2-16,1 9 0 15,-5 3-1-15,1 19 0 16,-1-3-1-16,1 9 1 16,0 16 1-16,-4-7 0 0,0 7 1 15,0 6 0-15,0-9 1 16,-3 0 1-16,-1-13 0 15,1-3 1-15,-4-6 0 16,-3-10 0-16,-1-5 0 16,4-8 0-16,-7-5 0 15,0-10 0-15,-7 0-1 16,-11 7 0-16,-17-1 0 16,-11 4 1-16,-3-7-1 15,-11 7 0-15,0 3-1 16,3 2 0-16,8 8-6 15,14-4 1-15,3 12-9 16,0 7 1-16</inkml:trace>
  <inkml:trace contextRef="#ctx0" brushRef="#br0" timeOffset="136968.21">22236 570 41 0,'-7'-22'20'0,"-15"19"-16"0,15 6 29 0,-10 10-31 16,-12 15 1-16,-6 7 0 15,-11 18 0-15,-7 3-5 16,8 23 1-16,6-7-1 16,7 6 1-16,4-15-9 15,7 0 0-15,3-26-4 16,-3-12 1-16</inkml:trace>
  <inkml:trace contextRef="#ctx0" brushRef="#br0" timeOffset="137134.16">21742 715 48 0,'17'18'24'0,"1"45"-31"0,-14-44 47 15,3 6-46-15,0 0 0 16,-4 3-20-1,-3-12 1-15</inkml:trace>
  <inkml:trace contextRef="#ctx0" brushRef="#br2" timeOffset="143467.94">29274 2659 12 0,'7'0'6'0,"3"9"3"0,-10-9 7 0,0 0-14 15,0 0 1-15,0 0 2 16,0 0 0-16,0 0-6 15,0 0 1-15,0 0 3 16,0 0 0-16,0 0-2 16,0 10 0-16,-3-7 0 15,-4 3 0-15,0-3-2 16,-4 3 0-16,0-2-2 16,1-4 0-16,-1 0-4 15,1 3 0-15,3-3-1 16,-4 0 0-16</inkml:trace>
  <inkml:trace contextRef="#ctx0" brushRef="#br2" timeOffset="143740.63">28871 2731 28 0,'0'12'14'0,"-3"4"-10"0,3-16 29 15,-4 0-33-15,1 0 0 16,-1 0 2-16,-3 0 0 16,0 0-3-16,-3 0 1 15,-1 3 0-15,0-3 0 0,1 0-6 16,-1 0 0-16,1 0-5 15,-4 0 1-15</inkml:trace>
  <inkml:trace contextRef="#ctx0" brushRef="#br2" timeOffset="144087.76">27926 2715 25 0,'-4'25'12'0,"-3"-6"-8"15,4-19 17-15,-1 0-19 16,-3 0 0-16,0 3 3 0,0 0 0 16,0 4-6-1,0-1 0-15,0 3 3 0,0 1 1 16,0-1-2-16,0 1 0 16,-4-1-9-16,1 4 1 15,-1-10-3-15,-7 3 0 16</inkml:trace>
  <inkml:trace contextRef="#ctx0" brushRef="#br2" timeOffset="144355.84">27047 2825 34 0,'-14'13'17'0,"-3"-4"-18"16,13-6 31-16,1 3-30 15,-1-6 1-15,1 3 0 16,-4 4 0-16,3-7-1 16,1 0 0-16,-1 0 0 15,-3-7 1-15,3 4-5 16,-3 3 1-16,4-6-8 15,-1 3 1-15</inkml:trace>
  <inkml:trace contextRef="#ctx0" brushRef="#br2" timeOffset="144625.96">26391 2894 29 0,'-21'9'14'0,"-18"-12"-5"0,32 3 18 0,-3 0-27 16,-4-6 1-16,-1 3-3 16,-2 0 0-16,3-4-2 15,3 1 0-15,1 3-4 16,-1 0 0-16,-3 0-1 15,0-7 1-15,-4 10-1 16,-3-9 1-16</inkml:trace>
  <inkml:trace contextRef="#ctx0" brushRef="#br2" timeOffset="144855.1">25502 2928 17 0,'-28'4'8'0,"-4"-4"-10"0,25 0 19 16,-3-4-17-16,-4-2 0 16,-4 3-2-16,0-6 1 15,1-1-3-15,-1 1 1 16,0 3-2-16,-6-4 0 15</inkml:trace>
  <inkml:trace contextRef="#ctx0" brushRef="#br2" timeOffset="145214.22">24529 2847 38 0,'-18'9'19'0,"-17"4"-23"16,24-10 43-16,-3 0-37 16,-7 0 0-16,7 0 1 0,-4 1 0 15,0-1-6-15,4-3 1 16,-3 0 0-16,-1 0 0 16,0 0-6-16,1-3 0 15,-1-1-5-15,4-5 0 16</inkml:trace>
  <inkml:trace contextRef="#ctx0" brushRef="#br2" timeOffset="145406.47">23918 2935 29 0,'-28'0'14'0,"-4"-7"-13"15,22 7 23-15,-1 4-28 16,-3-1 0-16,0-6-8 16,-4-1 0-16,1 8 11 15,-1-4 1-15</inkml:trace>
  <inkml:trace contextRef="#ctx0" brushRef="#br2" timeOffset="145675.84">23216 2932 31 0,'-31'9'15'0,"2"-3"-8"0,22 1 31 16,0-7-35-16,0 9 0 15,0-9 1 1,0 3 0-16,-4-3-6 0,1-3 1 15,-1 3 1-15,1-6 0 16,-1 6-5-16,1-3 1 0,-5-4-7 16,1 4 0-16,0-3-2 15,4 0 0-15</inkml:trace>
  <inkml:trace contextRef="#ctx0" brushRef="#br2" timeOffset="145956.84">22666 3035 19 0,'-18'16'9'16,"8"-16"-2"-16,6 0 12 0,1-3-18 16,-4-1 1-16,0 4-1 15,0 0 1-15,-4-6-1 16,0 6 1-16,-6-3 1 15,-1 3 0-15,0 0-1 16,-3 0 1-16,-3-9 0 16,2 9 0-16,1 0-3 15,-3-7 0-15,6 4-1 16,0 3 1-16,-3 0-4 0,0 10 0 16,3-17-6-16,-6 4 0 15</inkml:trace>
  <inkml:trace contextRef="#ctx0" brushRef="#br2" timeOffset="146639.69">21265 2963 44 0,'-7'-6'22'0,"11"21"-13"0,3-15 40 0,4-6-47 15,3 6 1-15,14-3 3 16,7 3 1-16,15 0-8 16,20 0 0-16,1-9 5 15,6 2 0-15,4 1-4 16,-3 3 0-16,-7-3-5 15,-11 6 0-15,-11 3-11 16,-21 3 0-16,-14 7-3 0,-7-4 0 16</inkml:trace>
  <inkml:trace contextRef="#ctx0" brushRef="#br2" timeOffset="147444.65">20306 3324 46 0,'0'6'23'0,"0"-6"-19"0,0 0 42 15,0 0-44 1,3-6 1-16,4 2 1 0,1-18 1 16,2-6-7-16,4-13 1 15,7-6 3-15,8-3 1 16,-1-9-2-16,7-4 0 15,-3 7-1-15,3 2 0 16,-3 10-1-16,-4 4 1 16,-7 11-2-16,0 11 1 15,-6 18-1-15,-5 3 1 16,1 3-1-16,-4 3 1 0,0 1 0 16,0-1 0-16,0 1 1 15,0-4 0-15,4 0 0 16,-1-3 1-16,4-3 0 15,0-6 1-15,4-3-1 16,0-4 1-16,3 4-1 16,0-1 1-16,0-12-2 15,0 0 1-15,1-9-1 16,-5 3 0-16,1-4 0 16,3 7 0-16,-3 0 1 15,-4 6 0-15,0 1 0 16,0 8 0-16,-3 10 0 15,-1 3 1-15,-3 16 0 16,0 12 0-16,-3 10-2 16,-4 19 1-16,0 3 0 15,3 15 0-15,8 10-3 0,6 6 0 16,8-3-6 0,3-7 0-16,-3-21-11 0,-14-16 0 15</inkml:trace>
  <inkml:trace contextRef="#ctx0" brushRef="#br2" timeOffset="156936.7">11285 3625 34 0,'-17'-7'17'0,"-8"4"-9"16,18-6 18-16,-4-1-23 15,-3 1 0-15,-7 6 1 16,0-3 1-16,-4 2-6 15,1 8 0-15,-1 5 4 0,0 4 1 16,-3 2-3-16,3 4 0 16,4 6-2-16,0-6 1 15,7 6-2-15,7 13 0 16,3-13 0-16,11 3 1 16,4-9 1-16,-1-4 0 15,8-5 1-15,0-1 1 16,-1-15 0-16,5-7 0 15,-5-5-1-15,1-4 1 16,-4-3-3-16,0-4 0 16,-3-2-1-16,-1 0 1 0,1 2-1 15,-1 1 1 1,1 9 1 0,-8 10 0-16,-3 9 0 15,0 3 1-15,0 3 1 16,-3 7 0-16,3 3 0 15,0 2 1-15,0 7-2 16,0 4 0-16,3 5-2 16,1-6 0-16,0-2-3 15,3-11 0-15,0-9-10 16,7-15 0-16,-7-13 0 16,3-3 0-16</inkml:trace>
  <inkml:trace contextRef="#ctx0" brushRef="#br2" timeOffset="157399.34">11398 3314 39 0,'-7'60'19'0,"-7"12"-22"0,11-56 39 15,-1 12-35-15,-3 6 1 0,3-2-1 16,1-1 1-16,-4-3-4 16,3-12 0-16,1 0-1 15,-1-4 0-15,4-9-3 16,4 3 1-16,-4-6-2 16,0 0 0-16,0 0 0 15,0-9 0-15,0-3 2 16,0-1 0-16,0 4 1 15,-4 2 0-15,8-5 4 16,3 6 0-16,3 2 3 16,1 4 0-16,3 0 4 15,0 4 1-15,11 2 2 16,3 3 1-16,0 1 0 16,4-1 0-16,0 0-2 15,-4 1 1-15,-7-4-4 16,-7 3 0-16,-7 4-4 15,-14 9 0-15,-10 6-4 16,-19 0 0-16,-6-2-8 16,7-5 1-16,0-8-7 0,-4 0 0 15</inkml:trace>
  <inkml:trace contextRef="#ctx0" brushRef="#br2" timeOffset="157760.34">12100 3490 47 0,'4'19'23'0,"-50"15"-22"0,35-31 38 0,-6 3-39 16,-4 4 0-16,-4 2 1 15,4 1 0-15,0 0-1 16,3 2 0-16,-3-2 0 15,7-1 1-15,0-2 0 16,6-1 0-16,1-6 0 16,7 3 0-16,4-6 1 15,3 4 0-15,7 2 1 16,7-6 0-16,11 0 0 16,-4 0 1-16,-3 6-1 15,-4 4 0-15,-7 5-3 16,-10 17 1-16,-8-4-4 15,-10 3 1-15,-7 1-8 16,0-4 1-16,0-9-9 16,-4-7 0-16</inkml:trace>
  <inkml:trace contextRef="#ctx0" brushRef="#br2" timeOffset="158419.7">12308 3618 47 0,'4'0'23'0,"-1"7"-16"0,-3-7 36 15,0 0-41-15,0 0 1 16,0 0 1-16,-3 0 0 16,-4 0-6-16,0 0 1 15,-4 0 2-15,-3 0 0 16,0 0-2-16,0 6 0 0,0 6-3 16,0 7 1-16,3 9-2 15,1 7 1-15,6-7 1 16,4 4 0-16,7-11 2 15,4-5 0-15,3-6 3 16,3-10 0-16,5-16 0 16,-5-3 1-16,-3-3-6 15,0-3 1-15,-3 6-13 16,-4-12 1-16</inkml:trace>
  <inkml:trace contextRef="#ctx0" brushRef="#br2" timeOffset="158693.29">12425 3258 55 0,'0'62'27'0,"3"4"-30"0,-3-47 44 15,0 16-40-15,0 15 0 16,0-3 0-16,4 22 1 16,-4-13-3-16,0-9 0 15,0-6-1-15,3-6 0 16,4-17-6-16,4-5 0 0,0-13-8 16,3-16 1-16</inkml:trace>
  <inkml:trace contextRef="#ctx0" brushRef="#br2" timeOffset="158919.04">12640 3703 39 0,'21'44'19'0,"-10"-3"-16"16,-8-29 29-16,4 1-28 15,0-1 0-15,0 1 4 16,1-10 0-16,-1 3-10 15,-4-12 1-15,4-10 6 16,0-6 0-16,0-6-3 16,-3-6 1-16,3-4-7 15,3-6 0-15,5 3-12 16,6-9 0-16</inkml:trace>
  <inkml:trace contextRef="#ctx0" brushRef="#br2" timeOffset="159145.99">13032 3374 49 0,'-4'44'24'0,"-14"12"-19"0,15-37 33 0,-1 9-38 15,4-3 0-15,0 3 0 16,0-6 1-1,4-3-6-15,-1-6 1 16,1-4-7-16,-4-9 0 0,4-12-4 16,-8-7 1-16</inkml:trace>
  <inkml:trace contextRef="#ctx0" brushRef="#br2" timeOffset="159337.47">12908 3546 57 0,'28'38'28'0,"1"-22"-37"15,-26-16 57-15,4-4-49 16,4-2 1-16,6 0-3 0,12 0 0 16,2-1-3-16,1-2 1 15,3-1-11-15,1 1 1 16</inkml:trace>
  <inkml:trace contextRef="#ctx0" brushRef="#br2" timeOffset="159652.71">13455 3581 57 0,'21'15'28'0,"-3"-24"-31"0,-18 9 49 0,3-9-46 15,1-1 0-15,-1-6-1 16,-3 1 1-16,-3 5-1 16,-4 4 1-16,-7-3-1 15,-4 6 0-15,-7 3 0 16,-3 6 1-16,7 13 0 16,3 3 1-16,11 9 1 15,7 7 1-15,11-4 0 16,10 1 1-16,7-7-2 15,-3-9 1-15,10-10-4 16,4-12 1-16,-4-3-9 16,1-13 0-16,2-9-9 15,5 2 0-15</inkml:trace>
  <inkml:trace contextRef="#ctx0" brushRef="#br2" timeOffset="160449.65">15226 3731 43 0,'0'28'21'0,"-4"-2"-7"16,4-17 29-16,0 0-40 16,-3 4 1-16,-1-1 3 0,1-2 0 15,-1-1-9-15,1-9 1 16,3 3 6-16,0-3 0 15,3-9-2-15,8-4 0 16,3-2-3-16,0-1 0 16,0-3-1-16,0 7 0 15,4 2-2-15,-4 4 0 16,0 3-1-16,0 6 1 16,-3 3 1-16,-1 4 0 15,1-1 0-15,0 1 1 16,-1-7 1-16,1 3 0 15,3-6 1-15,4 6 0 0,-4-3-1 16,0 4 1-16,0 2-1 16,-4-3 0-16,1-6 0 15,0 0 0-15,-1 3 0 16,1-9 0-16,-1 0 1 16,1-4 0-16,0 1 0 15,-1-3 1-15,4 2 0 16,-3 1 0-16,-1 2 0 15,4 4 0-15,-3 6-1 16,0 7 0-16,-1 6-1 16,1-1 1-16,-1 1-1 15,1-4 0-15,0 1-4 16,-1 3 1-16,-3-13-6 16,4 3 1-16,3-6-11 15,4-9 1-15</inkml:trace>
  <inkml:trace contextRef="#ctx0" brushRef="#br2" timeOffset="160807.41">15843 3763 46 0,'7'37'23'0,"-17"-21"-18"0,6-7 32 0,-3-6-36 16,-3-3 1-16,-1-3 0 15,0 3 0-15,1-6-4 16,3-7 0-16,3 1-3 16,1-7 1-16,3 0-6 15,-4-3 1-15,1 0-2 16,-4-9 0-16,3 0 0 16,1-1 0-16,-1 4 4 15,0 6 1-15,4 6 7 16,0 1 0-16,4 9 2 15,0-1 1-15,6 4 2 16,1 0 1-16,-1 3-1 16,1-3 1-16,3 3-3 15,4 3 0-15,-1 0-9 16,4 3 0-16,1 1-4 16,2-4 0-16</inkml:trace>
  <inkml:trace contextRef="#ctx0" brushRef="#br2" timeOffset="161093.26">15981 3750 39 0,'3'25'19'0,"8"3"-23"0,-4-21 36 15,0-4-31-15,0 0 0 16,4-6 1-16,3-7 0 16,0-5-3-16,0-4 0 15,0-9 2-15,0-1 0 0,0 1-1 16,-3-3 0-16,0 6 2 15,-1 6 0-15,4 6 1 16,0 7 1-16,4 12 1 16,0 7 0-16,-1 9 0 15,1 6 0-15,7 7-1 16,3 2 0-16,0-9-2 16,4 7 0-16,-4-10-5 15,-3 3 0-15,-11-9-14 16,-7-13 1-16</inkml:trace>
  <inkml:trace contextRef="#ctx0" brushRef="#br2" timeOffset="163651.78">26712 7946 22 0,'4'-3'11'0,"-1"3"3"15,-3 0 12-15,0 0-21 16,0 3 0-16,0-3 5 16,0-7 0-16,-3-2-12 15,-4-3 0-15,-4-1 8 16,-3 0 0-16,-7 1-3 16,-4 2 1-16,-3 4-3 15,0 6 1-15,0 3-2 16,-1 7 0-16,5 2 0 15,-1-2 0-15,0 9-1 16,4 2 1-16,7 8-1 16,7-1 1-16,7 6-1 0,3 1 1 15,8-4 0-15,10 1 1 16,15-17-1-16,-1-8 1 16,0-11 0-16,0-2 1 15,-3-6-1-15,-4-4 1 16,-7-6-1-16,1-3 1 15,-8 0-2-15,0 0 1 16,-4 0-1-16,-2-4 0 16,-8 4 0-16,-4 3 0 0,-7 10-1 15,-3 6 1 1,-21 18-1 0,3 7 1-16,4 9 0 15,3 0 0-15,8 1 0 16,3 2 0-16,7-3 0 15,3 0 0-15,4-6 0 16,7-3 1-16,7-13 0 16,4-6 0-16,-1-6 1 15,1-10 0-15,0-2 0 16,-1-11 0-16,-3-2-2 16,-3 6 1-16,-4 3-1 15,-3 0 0-15,-4 3-1 16,-4 4 0-16,-6 5 0 15,-5 4 0-15,-2 6 0 16,-1 6 1-16,1-3 0 0,-1 4 1 16,0 8-1-1,4 1 0-15,0 3 0 0,7 0 0 16,0-1 1-16,3 4 1 16,8-3-2-16,3 0 0 15,4-6 1-15,3-7 0 16,3-3 0-16,1-9 0 15,0-7-1-15,-1-3 1 16,1-9 0-16,-4 3 1 16,-3 0-2-16,-4 0 1 15,-4 1-1-15,-3-1 0 16,-3 3 0-16,-4 3 0 0,-4 7-1 16,-3 6 1-16,-4 6 0 15,1 3 0-15,-1 7 0 16,0-7 1-16,4 6-1 15,0 4 0-15,3 0 1 16,4-1 0-16,0 4-1 16,7-3 0-16,4-4 0 15,3 1 0-15,7-10 0 16,7-3 0-16,4-6 0 16,0-7 0-16,-4 1 0 15,-4-4 0-15,-2 3-1 16,-5-2 1-16,-6-1-1 15,-4-3 1-15,-4 1 0 16,-3-1 0-16,-4 3-1 16,1 7 1-16,-4 2 0 15,0 4 0-15,-4 6 0 0,0 7 1 16,1 5-1-16,3-2 1 16,0 0-1-16,3-1 1 15,4 4 0-15,3-7 0 16,8 1-1-16,3-7 0 15,7-3-2-15,4-10 0 16,3 7-8-16,0-6 1 16,-7-16-10-16,-7 3 0 15</inkml:trace>
  <inkml:trace contextRef="#ctx0" brushRef="#br2" timeOffset="165106.24">26472 8839 34 0,'4'0'17'0,"-4"22"-3"16,0-18 17-16,0-1-27 16,-4 3 0-16,1 10 3 15,-1 6 1-15,-3 12-10 0,0 1 1 16,0 5 6-16,4 4 0 16,-1 0-3-16,1-3 1 15,-1-7-7 1,1-5 0-16,-1-14-13 0,8-15 1 15</inkml:trace>
  <inkml:trace contextRef="#ctx0" brushRef="#br2" timeOffset="169909.22">29252 10172 35 0,'-7'0'17'0,"4"3"-7"0,3-3 18 0,0 0-23 16,0 0 0-16,0 0 3 15,7 0 1-15,3 3-12 16,8-3 1-16,3-3 6 15,4 0 0-15,0 0-4 16,-1 0 0-16,-3 3-8 16,-3 3 0-16,-7-3-7 15,-11 3 0-15</inkml:trace>
  <inkml:trace contextRef="#ctx0" brushRef="#br2" timeOffset="170096.84">29185 10335 55 0,'-3'25'27'0,"10"-22"-25"0,-7-3 48 0,7 4-48 0,3-4 1 15,8-4 1 1,3 1 0-16,8-6-6 0,-1 3 1 16,0-1-2-16,-3 1 0 15,-8 0-15-15,-10 0 0 16</inkml:trace>
  <inkml:trace contextRef="#ctx0" brushRef="#br2" timeOffset="170942.96">28258 10690 52 0,'0'6'26'0,"14"-19"-20"0,-7 1 34 15,7-10-38-15,0-3 1 16,4-13 2-16,-1-9 0 16,-6-3-6-16,3-3 0 0,7-7 3 15,4 13 1-15,-1 0-2 16,5 3 1-16,-8 6-2 15,-4 7 0-15,-2 9 0 16,-1 6 1-16,-4 4-1 16,-3 15 0-16,0 10 0 15,0-4 0-15,0 10 0 16,1 3 0-16,-5 3-1 16,1-3 1-16,-1-7-1 15,1-2 0-15,3-7 0 16,0-3 0-16,3-6 0 15,4-9 0-15,8-7 1 16,6 6 0-16,7-9 0 16,0-6 1-16,-3-3-1 15,-4-7 0-15,-3 13 0 16,-4 6 0-16,-7 0 0 16,0 10 1-16,-6 6-1 0,-5 12 0 15,-6 10 0-15,-8 3 1 16,-7 13-1-16,-3 12 0 15,0 9 0-15,0 16 0 16,3 3 0-16,8 7 1 16,6-19-1-16,4-10 1 15,11-9-2-15,6-10 0 16,4-15-14-16,-3-6 0 16,-11-16-3-16,-10-7 0 15</inkml:trace>
  <inkml:trace contextRef="#ctx0" brushRef="#br2" timeOffset="172652.58">19960 3292 22 0,'4'38'11'0,"10"-16"4"0,-7-16 11 16,0 0-21-16,0 4 0 16,0-10 5-16,0 0 0 15,-7 0-12-15,0-10 1 16,0-2 8-16,-3-10 0 15,-1-16-3-15,-3-6 0 0,0-6-2 16,3-6 0-16,1-4-1 16,3-3 0-16,3 7-1 15,4-4 0-15,1 4 0 16,2 3 1-16,1 2-1 16,3 11 0-16,0 5-1 15,-4 4 0-15,1 12 0 16,3 6 0-16,-3 13-3 15,-1 10 0-15,-3 18-3 16,4-3 1-16,-4 16-8 16,-7 3 0-16,-7-3-1 15,-7 3 1-15</inkml:trace>
  <inkml:trace contextRef="#ctx0" brushRef="#br2" timeOffset="172865.47">19805 3173 54 0,'18'22'27'0,"24"-19"-29"0,-28-3 56 15,7 0-50-15,7-3 0 16,8-3 1-16,-5-4 0 16,-2 1-8-16,-5-1 1 15,-6 4 1-15,0 3 1 16,-4 3-9-16,-4 0 0 0,-10 0-10 15,-7-6 0-15</inkml:trace>
  <inkml:trace contextRef="#ctx0" brushRef="#br2" timeOffset="173209.22">20521 2574 54 0,'0'6'27'0,"-14"4"-29"16,3-7 43-16,-6 9-41 15,-8 7 1-15,-3-6 1 16,-4 12 0-16,-7 9-2 15,0 10 0-15,4 0 2 0,7 10 0 16,0 11-1-16,7 14 0 16,6 2 0-16,8 7 1 15,0-13-2-15,4-3 0 16,13-12-3-16,15-13 1 16,7-16-8-16,3-12 1 15,4-9-8-15,-4-10 0 16</inkml:trace>
  <inkml:trace contextRef="#ctx0" brushRef="#br2" timeOffset="173615.28">21078 2097 39 0,'0'44'19'0,"8"3"-14"16,-1-28 28-16,3 13-29 16,11 5 0-16,1 10 4 0,2 13 0 15,11 6-9-15,11 6 0 16,0 12 6-16,-7 1 1 16,-7 9-4-16,-15 0 1 15,-10 16-2-15,-17 6 0 16,-11-3-6-16,-8-10 0 15,-2-18-13-15,-12-10 1 16</inkml:trace>
  <inkml:trace contextRef="#ctx0" brushRef="#br2" timeOffset="180836.55">19710 4722 28 0,'3'10'14'0,"4"-10"1"16,-7 6 15-16,0 0-28 15,-3 3 0-15,-4 13 4 16,-4-3 0-16,-7 6-7 16,1 10 1-16,-1 2 3 0,-3-2 1 15,-4 3-2-15,4-4 0 16,0-9-5-16,7-3 1 16,3-3-7-16,4-13 1 15,4-12-6-15,3-10 0 16</inkml:trace>
  <inkml:trace contextRef="#ctx0" brushRef="#br2" timeOffset="181048.92">19530 4716 30 0,'7'22'15'0,"3"3"-5"0,-6-19 20 0,-1 10-26 15,5 6 1-15,-1 12 3 16,0 4 0-16,3 3-10 15,1 3 1-15,3-7 6 16,4-5 0-16,-1 5-6 16,1-15 0-16,-1 0-12 15,1-3 1-15,-7-10-4 16,3-6 1-16</inkml:trace>
  <inkml:trace contextRef="#ctx0" brushRef="#br2" timeOffset="181364.27">19851 4904 42 0,'-11'9'21'0,"1"1"-15"0,10-13 38 16,0 3-41-16,0 0 1 15,0-7 1-15,3 1 1 0,8 3-8 16,3 0 0 0,7 3 4-16,7-6 0 0,4 6-4 15,-4-4 0-15,-7 4-7 16,-3 0 1-16,-4 0-9 15,-3-6 0-15</inkml:trace>
  <inkml:trace contextRef="#ctx0" brushRef="#br2" timeOffset="181554.76">19851 5083 44 0,'-7'28'22'0,"7"-15"-11"16,0-13 34-16,3 3-42 15,4-3 1-15,7 0 0 16,4-3 0-16,3-4-6 16,11 1 0-16,0-3 1 15,-4-1 0-15,-3 1-9 0,-4-1 0 16,-4-2-7-16,-9-1 0 16</inkml:trace>
  <inkml:trace contextRef="#ctx0" brushRef="#br2" timeOffset="182397.41">20260 4873 49 0,'0'12'24'15,"-3"-6"-23"-15,3-2 41 0,0 5-40 16,0 0 0-16,-4-2 1 16,4 2 1-16,0 0-4 15,0-2 0-15,0 2 3 16,0-3 1-16,0 1-3 15,0-4 1-15,-4 3-1 16,1 4 0-16,-1-1-1 16,1 3 0-16,-1-8-1 15,1 2 0-15,3 0 0 16,0-3 1-16,0 0 0 0,0 1 0 16,0-4 0-16,0 0 0 15,0-7 0-15,3 1 1 16,1 3 0-16,3-7 1 15,0-5-1-15,4-4 0 16,-1 0-1-16,4-6 1 16,0 6-1-16,0 0 1 15,1-2-1-15,-5 5 1 16,1 3-1-16,-1 4 1 16,1 6-1-16,-4 3 1 15,0 0-1-15,-3 9 0 16,-1-3-1-16,-3 10 1 0,0-3-1 15,-3 5 1-15,-1-2-1 16,1 0 0-16,3-4 0 16,0-2 1-16,0-1-1 15,0-6 1-15,3 4-1 16,1-4 1-16,-1-3-1 16,1 0 1-16,-4 0-1 15,3-3 1-15,1-4-1 16,3 4 1-16,0-13-1 15,0 1 1-15,7-1 0 16,-3 0 0-16,-1-5 0 16,4 2 0-16,0 6 0 15,-3-3 0-15,0 7 0 16,-1 3 1-16,1 6-1 16,-4 6 1-16,0 10-1 15,-4-1 0-15,1 4 0 0,-4 9 0 16,0-12 0-16,0 9 0 15,0 0-1-15,0 0 1 16,0 0-5-16,0-9 0 16,0-6-12-16,0-10 0 15</inkml:trace>
  <inkml:trace contextRef="#ctx0" brushRef="#br2" timeOffset="185174.83">26077 9761 11 0,'4'-6'5'0,"-1"3"8"0,-3 3 5 15,4 0-13-15,-4 0 0 16,7 0 4-16,0 0 1 16,0 0-11-16,-3 0 0 15,3 3 9-15,-4 0 0 16,1 7-2-16,-4 5 0 16,-4 7-2-16,1 10 1 15,-4-4-2-15,0-6 0 16,0-3-2-16,-4-4 0 15,4-2-1-15,0-1 1 0,3-5-1 16,1-4 1-16,3 3 0 16,0-6 0-16,3-9 0 15,4-7 0-15,4-6-1 16,0-6 1-16,3 3-1 16,3-4 0-16,-3 1 0 15,0 9 1-15,1 4 0 16,2 2 1-16,1 7-2 15,-4 3 1-15,-3 3-1 16,-1 3 1-16,-6 0-1 16,-1 6 0-16,-3 4 0 15,0 0 0-15,-3 2 0 16,-1 13 0-16,1-2 0 16,-1-4 0-16,1-4 0 15,-1 1 1-15,4-6-1 16,0-1 0-16,4-9-1 15,3-3 1-15,3 0 0 0,4-6 0 16,0-6 0-16,1-1 0 16,-1 0-1-16,0 1 1 15,-4 3 0-15,1-1 0 16,0 1-1-16,-1 2 1 16,1 1 0-16,3 3 1 15,-4 6-1-15,1 7 0 16,0 5 0-16,-4 7 1 15,-4 3 0-15,-3 7 0 16,0 5-1-16,-3 1 0 16,-1-10-3-16,1-3 1 0,-1-3-6 15,0-9 0-15,8-13-9 16,10-13 1-16</inkml:trace>
  <inkml:trace contextRef="#ctx0" brushRef="#br2" timeOffset="185884.84">26480 8730 33 0,'0'9'16'0,"0"-12"-1"0,0 3 17 15,0 0-28-15,0 0 0 16,0 0 1-16,0 0 0 16,0-6-7-16,0 6 1 15,0 0 4-15,3-7 0 16,4 1-6-16,0 0 1 15,0 0-10-15,0-4 1 16,0-5-4-16,0-1 0 0</inkml:trace>
  <inkml:trace contextRef="#ctx0" brushRef="#br2" timeOffset="186098.14">26522 8548 50 0,'10'9'25'0,"-10"-24"-31"0,0 15 48 0,0-7-42 15,4-2 0-15,-4 3 1 16,3-1 0-16,-3 7-4 16,0 0 1-16,4-6-5 15,-4 0 0-15,0-1-7 16,0-5 1-16</inkml:trace>
  <inkml:trace contextRef="#ctx0" brushRef="#br2" timeOffset="186407.12">26494 8429 25 0,'7'12'12'0,"3"1"1"0,-10-13 13 16,0 0-24-16,0 0 0 0,0 0 2 16,0 0 1-1,0 0-6-15,0 0 1 16,0 0 3-16,0 0 1 0,0 0-3 16,0 0 1-16,0 0-2 15,0-3 1-15,-3-4-2 16,-1 1 1-16,1-3-3 15,-1-4 1-15,1-3-2 16,-1 1 0-16,1 2-6 16,-1 1 0-16,1-7-2 15,-1 0 1-15</inkml:trace>
  <inkml:trace contextRef="#ctx0" brushRef="#br2" timeOffset="187502.9">21992 7720 33 0,'0'3'16'0,"4"0"-4"0,-4-3 16 0,0 3-26 16,0-3 0-16,0-6-1 15,0 6 1-15,0 0-4 16,0 0 1-16,7 0-3 15,0-3 1-15,3-3-9 16,8-1 1-16</inkml:trace>
  <inkml:trace contextRef="#ctx0" brushRef="#br2" timeOffset="187713.18">22465 7754 39 0,'25'19'19'0,"10"-22"-19"15,-28 3 30-15,4 0-30 0,3-3 1 16,0 3-1-16,7-3 1 16,4 6-5-16,6 0 0 15,5-3-7-15,2-3 0 16</inkml:trace>
  <inkml:trace contextRef="#ctx0" brushRef="#br2" timeOffset="187969.56">23364 7801 43 0,'18'4'21'0,"-4"-11"-18"0,-7 7 35 0,0 0-38 16,0 0 1-16,0 3 0 15,-3 1 0-15,3-1-3 16,0 0 1-16,7 0-2 16,0 3 1-16,0-3-7 15,8-3 1-15,-1 0-6 16,3-6 1-16</inkml:trace>
  <inkml:trace contextRef="#ctx0" brushRef="#br2" timeOffset="188209.52">24098 7839 39 0,'28'16'19'0,"-3"-19"-17"0,-18 3 34 16,4-3-36-16,-1-1 0 15,5-2 0-15,-1 3 0 16,3 0-1-16,4 3 0 16,4 0-7-16,3 3 1 0,4-3-5 15,-7 0 1-15</inkml:trace>
  <inkml:trace contextRef="#ctx0" brushRef="#br2" timeOffset="188449.07">24867 7864 39 0,'29'10'19'0,"2"-10"-16"16,-20 0 34-16,7 0-36 16,-4-4 1-16,3 4-2 0,1-3 0 15,0 3-2 1,-1 0 0-16,-3-3-4 0,4 3 1 16,0 0-8-16,6 0 0 15</inkml:trace>
  <inkml:trace contextRef="#ctx0" brushRef="#br2" timeOffset="188718.65">25679 7958 41 0,'24'0'20'0,"19"16"-20"15,-29-22 33-15,7 6-33 16,4-3 0-16,6 3 0 16,8 0 0-16,-3 0-4 15,-8 0 0-15,-4-4-8 16,-13-2 1-16</inkml:trace>
  <inkml:trace contextRef="#ctx0" brushRef="#br2" timeOffset="189429.09">21414 7780 34 0,'-14'6'17'0,"14"-9"-6"0,0 3 24 16,0 0-27-16,0 0 0 15,0 0 6-15,7-3 1 16,3 3-17-16,4 0 0 0,18 0 11 15,10-4 0 1,8 1-5-16,-1 0 1 0,-7 6-8 16,-6-3 0-16,-5 0-9 15,-6 0 1-15,-11-3-10 16,-3 3 0-16</inkml:trace>
  <inkml:trace contextRef="#ctx0" brushRef="#br2" timeOffset="190127.8">20331 7911 47 0,'10'44'23'0,"8"-41"-15"15,-15 0 33-15,1-3-39 16,-4 0 1-16,3-6 3 16,1 0 1-16,-4-16-8 15,0-13 0-15,-4-15 4 0,1-9 1 16,-4-13-2-1,0 3 1-15,0-7-3 0,3 1 1 16,-3-3-1-16,0 9 0 16,7 3 0-16,4 12 1 15,3 11-1-15,3 11 0 16,4 7-1-16,4 16 0 16,3 12-2-16,0 13 0 15,0 6-4-15,-6 9 0 16,-5 10-9-16,-6-7 0 15,-8 1-1-15,-6-1 0 16</inkml:trace>
  <inkml:trace contextRef="#ctx0" brushRef="#br2" timeOffset="190327.83">20115 7604 54 0,'7'22'27'0,"8"3"-30"0,-8-19 53 0,3 1-48 15,8 5 0-15,3-3 0 16,7 4 1-16,0 0-5 16,1-4 1-16,2 0 0 15,5-2 1-15,-1 2-7 16,0-12 0-16,1-10-10 16,-8-5 0-16</inkml:trace>
  <inkml:trace contextRef="#ctx0" brushRef="#br2" timeOffset="190595.2">20768 7359 49 0,'-3'13'24'0,"-26"-10"-21"0,22-3 35 16,0 3-36-16,-3 7 1 15,-5 5 2-15,-2 10 1 16,-1 4-6-16,1 8 0 0,2 4 4 16,1 3 0-16,4 6-1 15,-1 0 0-15,4-6-4 16,4-3 0-16,3-10-5 16,7-6 0-16,0-9-6 15,7-7 0-15,0-15-6 16,-7 0 0-16</inkml:trace>
  <inkml:trace contextRef="#ctx0" brushRef="#br2" timeOffset="191149.18">20729 7720 49 0,'14'38'24'0,"-14"-26"-22"0,0-12 43 16,0 0-44-16,0 0 1 15,0 0 0-15,0 0 0 16,0 0-3-16,0 0 0 16,0-6 2-16,4-7 0 15,-1-6-1-15,1 1 1 16,3-1-1-16,0 3 0 15,0 1 0-15,0 2 0 16,0 4 0-16,0 2 1 0,4 4-1 16,-1 6 1-16,1 4-1 15,-4 2 0-15,0 4 0 16,-3-1 0-16,-4 1-1 16,0-1 0-16,3-2 0 15,1-4 0-15,-4-6 0 16,7-3 0-16,0-7 0 15,0 1 0-15,3-1 0 16,1 1 1-16,0 0 0 16,-1-1 0-16,1 4 0 15,3 0 0-15,-4-1 0 16,1 1 1-16,0 3-1 16,-1 3 1-16,-3 6-1 15,0 4 1-15,0 2-1 16,-3 7 1-16,3 0-1 15,0 0 0-15,0-1-3 16,4 4 0-16,3-3-5 0,0-6 0 16,4-10-8-1,-8-3 0-15</inkml:trace>
  <inkml:trace contextRef="#ctx0" brushRef="#br2" timeOffset="191408.91">21054 7240 49 0,'14'63'24'0,"32"22"-20"0,-32-63 42 0,4 6-44 16,3 9 1-16,-7-2 0 15,0 9 0-15,-4 0-5 16,-2-7 0-16,-8 7-3 16,-15 6 0-16,-13-3-12 15,-7-9 1-15</inkml:trace>
  <inkml:trace contextRef="#ctx0" brushRef="#br2" timeOffset="194423.17">8029 10677 42 0,'7'19'21'0,"-14"-19"-11"16,7 0 22-16,0-6-29 0,0-10 0 15,0-6 3-15,0-9 0 16,0-13-8-16,-7-13 1 16,4-12 4-16,-8-6 0 15,0-10-2-15,1 4 1 16,-1-7-2-16,4 13 1 16,7 6 0-16,7 3 0 0,4 6-1 15,-4 7 1-15,7 15 0 16,0 13 0-16,4 16-2 15,3 12 1-15,-3 13-2 16,-1 12 0-16,1 13-5 16,-4 3 1-16,-14 3-8 15,0 0 1-15,-18-7-3 16,4-5 0-16</inkml:trace>
  <inkml:trace contextRef="#ctx0" brushRef="#br2" timeOffset="194636">7800 10417 52 0,'14'22'26'0,"11"-10"-29"0,-15-12 51 16,11 0-46-16,8 0 1 15,2-6 0-15,8-3 0 16,-3-7-6-16,6 6 1 15,0 1-3-15,-3 0 0 16,0-1-11-16,-4-2 0 16</inkml:trace>
  <inkml:trace contextRef="#ctx0" brushRef="#br2" timeOffset="194947.59">8788 9790 56 0,'3'-4'28'0,"-6"14"-30"16,-1-7 45-16,-6 6-41 16,-1 13 0-16,-7 7 3 15,1 2 1-15,-4 10-7 16,-4 6 0-16,0 19 4 15,8 6 0-15,2 12-1 16,5 1 0-16,3-3-2 16,3-4 1-16,11-18-5 15,4-13 1-15,7-13-4 16,6-3 0-16,8-15-9 16,-7-13 0-16,-1-15-2 15,8-7 0-15</inkml:trace>
  <inkml:trace contextRef="#ctx0" brushRef="#br2" timeOffset="195503.09">9070 10401 58 0,'7'41'29'0,"-3"-7"-36"0,-1-27 58 16,1 2-50-16,3 0 1 0,-7-2 2 16,0-1 0-16,0-3-6 15,0-3 0-15,0-12 3 16,3-7 0-16,1 0-2 16,3 0 0-16,-4-3-2 15,4 0 0-15,0 7 0 16,4 5 1-16,0 4-1 15,-1 9 1-15,1 0 0 16,-1 3 1-16,1 1 0 16,3 2 1-16,-7 0 0 15,7-2 1-15,-3 2-1 16,-1 1 1-16,8-7-1 16,-7-3 0-16,3-7 0 15,0-5 0-15,0-1 0 16,0 1 0-16,-3-1-1 0,-1-2 1 15,1 2 0-15,-1-3 0 16,1 4 0-16,-1-1 0 16,1 4 1-16,3 3 1 15,0 6-1-15,0 3 1 16,-3 0-1-16,3 3 1 16,0 4-1-16,0 2 0 15,0 1-1-15,1 2 0 16,-1 4-2-16,3-6 0 15,-3-4-4-15,4-3 0 16,0-6-10-16,3-12 0 16</inkml:trace>
  <inkml:trace contextRef="#ctx0" brushRef="#br2" timeOffset="195742.64">9712 9786 48 0,'0'79'24'0,"25"37"-21"16,-15-75 35-16,8 18-36 16,7 20 1-16,-1 2 2 15,-3 7 0-15,-6-3-8 16,-15-1 1-16,-11-12-2 0,-7-12 0 15,-3-13-11-15,-4-16 0 16</inkml:trace>
  <inkml:trace contextRef="#ctx0" brushRef="#br2" timeOffset="196298.64">10982 9884 60 0,'14'18'30'0,"-10"39"-31"15,-4-51 50-15,-11 10-49 16,-7 15 0-16,-6 1 1 0,-15 5 0 15,7 13-2-15,-3-9 1 16,-4-3 1 0,4-4 0-16,0-6 0 0,6-2 0 15,5-8-1-15,6-2 1 16,7-7 1-16,15 1 1 16,10-7-1-16,7-6 0 15,7 3 0-15,4 3 0 16,3 0-1-16,8 0 1 15,-4 4-2-15,-4 5 0 16,0-2-2-16,-7 5 0 16,-3 7-4-16,-4 3 0 15,-3-6-5-15,-8-6 0 0,-3-4-9 16,-3 0 1-16</inkml:trace>
  <inkml:trace contextRef="#ctx0" brushRef="#br2" timeOffset="196544.36">10710 10774 77 0,'4'13'38'0,"3"-10"-43"0,4-3 73 16,-1 0-68-16,8 0 1 15,6 0-1-15,12-6 1 16,3-1-4-16,-1 1 0 16,1 3-6-16,-7-3 1 15,-4-1-14-15,-3-2 0 16</inkml:trace>
  <inkml:trace contextRef="#ctx0" brushRef="#br2" timeOffset="197004.17">11850 10740 38 0,'-11'28'19'0,"15"3"1"16,-4-31 15-16,0 0-32 15,7-6 1-15,-4-10 2 16,4-12 0-16,-3-19-7 15,-1-12 1-15,-3-10 4 16,4-16 0-16,-4-6-2 0,4 0 1 16,-4-6-2-16,0 6 1 31,3-3-1-31,1 28 1 16,3 22-3-16,0 19 0 15,0 16-3-15,0 24 1 16,0 10-4-16,-7 10 0 15,-11 9-7-15,8 3 1 16,-8 3-4-16,-3 0 1 16</inkml:trace>
  <inkml:trace contextRef="#ctx0" brushRef="#br2" timeOffset="197186.62">11673 10545 52 0,'-14'10'26'0,"14"-1"-25"0,4-6 49 0,3 0-45 16,3 1 0-16,8-4 1 15,7 0 1-15,3-4-9 16,4 1 0-16,-4 0 5 16,4 0 0-16,3 3-7 15,11 0 1-15,-4 0-8 16,-3-3 1-16,0-3-10 16,0-10 1-16</inkml:trace>
  <inkml:trace contextRef="#ctx0" brushRef="#br2" timeOffset="197424.01">12492 10225 57 0,'0'4'28'0,"-11"11"-31"0,4-5 47 16,-3 5-43-16,3 1 1 15,-4 6 3-15,-3 6 1 16,-7 7-7-16,3 2 1 15,0 4 3-15,4 0 0 16,4 3-1-16,6 0 0 16,8-13-6-16,6-3 0 0,4-6-6 15,4-9 1-15,10-4-10 16,4-18 1-16</inkml:trace>
  <inkml:trace contextRef="#ctx0" brushRef="#br2" timeOffset="197650.86">12972 10241 49 0,'7'16'24'0,"-7"12"-19"15,-4-19 37-15,-3 7-39 16,-7 6 0-16,-7 3 1 16,-11 10 0-16,-3-1-5 15,-4 1 1-15,4 5 3 16,3 1 1-16,4-3-5 15,7-7 1-15,6-9-7 16,5-3 1-16,3-10-12 0,7-15 1 16,3-16-1-16,4-6 0 15</inkml:trace>
  <inkml:trace contextRef="#ctx0" brushRef="#br2" timeOffset="197848.51">12689 10294 34 0,'11'38'17'0,"14"19"-10"0,-15-39 31 16,4 11-32-16,4-1 1 16,3 3 1-16,0 4 0 0,4-1-12 15,0-6 1-15,-1-6 5 16,-6-6 0-16,3-10-8 16,0-9 1-16,1-9-9 15,-5-10 1-15,1-16-3 16,-8-9 1-16</inkml:trace>
  <inkml:trace contextRef="#ctx0" brushRef="#br2" timeOffset="198050.78">13074 9934 39 0,'21'19'19'0,"7"21"-8"0,-14-27 36 0,4 12-43 16,7 3 0-16,7 7 1 15,-1 12 1-15,5 3-9 16,-8 6 1-16,-7 7-1 0,-14-3 0 16,-25 12-13-16,-24-13 0 15</inkml:trace>
  <inkml:trace contextRef="#ctx0" brushRef="#br2" timeOffset="207724.13">2484 3731 23 0,'7'10'11'0,"3"-1"0"0,-10-3 12 16,4 7-21-16,3 3 0 15,-7 2 2-15,0 7 1 16,0 7-7-16,0 9 1 16,-11-16 0-16,4-3 1 15,4-4-9-15,-4-5 0 16,0-4-2-16,3-9 1 15</inkml:trace>
  <inkml:trace contextRef="#ctx0" brushRef="#br2" timeOffset="208129.25">2635 3690 45 0,'25'-9'22'0,"-22"6"-24"16,5-7 47-16,-8 1-44 16,-8-7 1-16,5 1 0 15,-4-7 1-15,-4 0-4 16,-10 0 0-16,4 6 2 16,6 7 0-16,-10-1-1 15,-7 10 0-15,-4 16-2 16,4 3 1-16,-4 19-1 15,4 9 0-15,-1 6-2 16,8 16 1-16,18 9 0 0,3-3 0 16,10-9 3-16,15-6 0 15,3-16 3-15,0-22 0 16,15-13 1-16,13-31 1 16,-3 0 0-16,-4-18 0 15,1-1-3-15,-18-9 1 16,-4 3-5-16,-11-7 0 15,-6 1-13-15,-18 3 1 16,-7 12-2-16,-4 10 0 16</inkml:trace>
  <inkml:trace contextRef="#ctx0" brushRef="#br2" timeOffset="209090">1108 11216 42 0,'-7'0'21'0,"14"0"-7"0,-7 0 22 15,3 0-34-15,8 4 0 16,6-1 2-16,5 3 0 15,13 3-5-15,0 1 1 16,4-4 4-16,7-3 0 16,-7 3-2-16,3-2 0 15,-10-4-2-15,-4 3 1 16,-17 0-3 0,-18 3 0-16,3 7-2 15,-7 2 1-15,1 4 0 16,-1 3 0-16,-6 3 0 15,-12 0 1-15,15 3 1 16,-3 4 1-16,-1 2 0 16,14-2 1-16,-3-7 0 15,14-6 0-15,4-4 0 16,10-5 1-16,0-10-2 16,18-7 1-16,0-5-6 15,0-1 1-15,3 1-11 16,-3-1 0-16</inkml:trace>
  <inkml:trace contextRef="#ctx0" brushRef="#br2" timeOffset="209586.83">1725 11220 43 0,'14'-7'21'0,"11"-18"-19"0,-25 16 29 0,3-4-27 16,-3 1 0-16,0-1 3 15,-3 4 0-15,-4-4-9 16,-14 4 1-16,-8-7 5 15,-9 7 0-15,-12-1-2 16,8 4 1-16,-7 6-2 16,-11 6 0-16,0 1-2 15,0 8 0-15,10 10-1 16,1 7 0-16,7 12 0 16,3 12 0-16,10 19 0 15,19 10 1-15,10 6 0 16,18-13 1-16,13 1 1 15,19-20 1-15,13-15 0 16,22-22 1-16,0-13-1 16,3-18 0-16,0-19-1 15,-18-10 1-15,-13-12-2 0,-15-10 1 16,-10 1-5-16,-14 2 0 16,-18 1-11-16,-22-4 1 15,-13-5-3-15,-7 8 1 16</inkml:trace>
  <inkml:trace contextRef="#ctx0" brushRef="#br2" timeOffset="-214175.67">2286 12518 43 0,'-11'53'21'0,"18"-50"-8"0,-7-3 22 15,0 0-32-15,0-3 1 0,11-6 2 16,10-16 0-16,0-7-7 16,15-21 1-16,-5-7 4 15,-2-24 1-15,-5-7-6 16,12-7 1-16,-5-2-3 15,-2 9 0-15,2-3-2 16,-2 19 1-16,-5 12 0 16,1 13 1-16,-4 9 2 15,-7 19 1-15,4 13 1 16,0 18 1-16,-8 10 0 16,1 25 0-16,-8 3 0 15,4 13 1-15,0 9 0 16,-7 12 0-16,4 10 0 15,-4-3 0-15,7 0-1 16,-7-4 0-16,0-8-2 16,0-14 0-16,0-12-3 0,3-9 1 15,4-13-5-15,-3-15 1 16,3-13-7-16,-7-13 0 16,0-15-4-16,-7 3 0 15</inkml:trace>
  <inkml:trace contextRef="#ctx0" brushRef="#br2" timeOffset="-213950.43">2515 12345 45 0,'-3'44'22'0,"6"-31"-13"0,-3-13 39 16,0 0-43-16,0 0 1 0,7 0 2 15,4-3 0-15,0 6-11 16,10-3 1-16,7-3 6 15,0-7 0-15,11-6-8 16,-4-5 1-16,11-8-9 16,-7 1 0-16,10-16-8 15,-17-3 0-15</inkml:trace>
  <inkml:trace contextRef="#ctx0" brushRef="#br2" timeOffset="-213694.49">3150 11530 49 0,'0'47'24'0,"-28"47"-23"0,25-63 39 16,-8 13-38-1,4 16 0-15,0 12 3 0,3 16 1 16,4 0-7-16,0-13 0 15,0-16 2-15,0-11 0 16,4-14-4-16,-4-9 0 16,7-16-5-16,-7-15 1 15,-7-9-10-15,3-7 0 16,-3-10 2-16,4-9 0 16</inkml:trace>
  <inkml:trace contextRef="#ctx0" brushRef="#br2" timeOffset="-213496.96">3048 12010 38 0,'11'19'19'0,"31"15"-11"0,-24-25 38 0,13 10-41 16,1 6 1-16,14-6 3 15,-4 0 1-15,-3-3-13 16,-11-1 0-16,-3 1 7 16,-7 6 1-16,-18-3-5 15,-7 3 1-15,-8 0-5 16,-6-4 0-16,-7-2-6 15,-4-6 1-15,4-4-9 16,7-6 1-16</inkml:trace>
  <inkml:trace contextRef="#ctx0" brushRef="#br2" timeOffset="-213185.03">3796 12000 53 0,'14'7'26'0,"-18"5"-28"0,4-6 43 16,-10 4-40-16,-1 2 0 15,-6 1-1-15,-1-4 1 16,-7 10-2-16,8-3 1 0,-1 3 0 16,4-1 0-16,3-5 0 15,4 0 0-15,0-1 1 16,7-3 0-16,11 4 2 15,3 3 1-15,7-4 0 16,0 4 0-16,0 0-1 16,-3 2 1-16,-14 7-5 15,-8-3 1-15,-17 4-11 16,-7 2 1-16,-11-13-9 16,0-5 1-16</inkml:trace>
  <inkml:trace contextRef="#ctx0" brushRef="#br2" timeOffset="-212389.13">4822 12386 60 0,'0'19'30'16,"4"-16"-35"-16,-4 0 51 0,-4 3-45 15,4 1 0-15,-7-4 0 16,4-6 0-16,3 0-1 15,-7-4 1-15,7-5 0 16,7-7 1-16,3-6-1 16,1-3 1-16,10 2-1 15,-3 1 0-15,3 3-1 16,7 7 1-16,-14 5-1 16,4 4 1-16,0 3-1 0,3 6 1 15,-11 7-1-15,5-1 1 16,-1 3-1-16,0-2 0 15,3 2 0-15,-6-2 0 16,7-1-1-16,-8 1 1 16,1-4-1-16,-1 0 1 15,8-6-1-15,-7-3 0 16,3-6 0-16,0-4 0 16,0-3 1-16,4 4 0 15,-4-1 0-15,0 1 0 0,-4 2 0 16,-6 7 0-16,3 0 1 15,-4 0 1-15,5 0 0 16,-5 6 1-16,4 6 0 16,0 7 0-16,4 6 0 15,-1 6 0-15,-6-3-2 16,3 4 1-16,3-4-2 16,-6-7 0-16,3-2-4 15,7-10 0-15,4-6-8 16,3-3 0-16,14-12-8 15,-7-4 0-15</inkml:trace>
  <inkml:trace contextRef="#ctx0" brushRef="#br2" timeOffset="-212193.52">5694 12242 48 0,'0'34'24'0,"-14"23"-18"0,7-45 34 16,3 1-39-16,-6-4 0 16,-1-3-1-16,4-2 1 15,0-4-6-15,3-10 0 16,4-9-10-16,0-9 1 16</inkml:trace>
  <inkml:trace contextRef="#ctx0" brushRef="#br2" timeOffset="-212025.61">5588 11941 52 0,'14'41'26'0,"25"-10"-33"16,-21-25 41-16,-4 4-38 16,7-4 0-16,4 0-12 15,-8 0 1-15,4 1 11 16,1-7 1-16</inkml:trace>
  <inkml:trace contextRef="#ctx0" brushRef="#br2" timeOffset="-211743.36">5881 12257 41 0,'0'35'20'0,"7"3"-16"0,-7-29 36 0,3 0-38 16,4 1 1-16,-3-4 1 0,3 0 0 15,0-6-6-15,4-3 0 16,-1-9 2-16,4-7 1 15,0-3-4-15,1 3 0 16,2-12-1-16,-6 3 1 16,3-4 1-16,0 7 1 15,0 3 3-15,4 6 1 16,3 10 2-16,7 9 1 16,-3 13 0-16,10-3 0 15,-7 8-1-15,8 14 1 31,-8-4-4-31,4-2 0 0,3-1-7 0,-7-9 0 0,4-4-13 16,7-12 0-16</inkml:trace>
  <inkml:trace contextRef="#ctx0" brushRef="#br2" timeOffset="-210978.26">8149 11668 60 0,'-3'9'30'0,"-15"35"-30"0,18-25 45 0,-7 9-42 16,-4 13 0-16,4 9 3 16,0 13 0-16,4-3-7 15,-1-13 0-15,4-7 4 16,0-11 1-16,-7-11-2 16,4-15 0-16,-4-18-2 15,0-4 0-15,-4-6-2 0,-3-6 0 16,-4-7-2-16,-7 10 1 15,-3-1-2 1,-11 1 1-16,1 9 0 0,6 7 0 16,0 6 2-16,7 2 1 15,1 11 4-15,10 5 0 16,7 4 2-16,7 6 0 16,14 0 2-16,14-3 1 15,11-10-1-15,10-9 0 16,22-6-4-16,-1-13 0 0,4-3-8 15,4-6 1 1,-8-4-14-16,-6-5 0 16,-22 5-6-16,8 1 0 0</inkml:trace>
  <inkml:trace contextRef="#ctx0" brushRef="#br2" timeOffset="-210238.75">9486 12035 49 0,'-14'34'24'0,"11"29"-20"0,-1-47 40 16,1-1-41-16,-1 4 0 15,0-3 1-15,1-7 0 16,-1-9-4-16,4 0 0 15,4-12 4-15,3-10 0 16,4-3-3-16,3 0 1 0,-4 0-2 16,4 3 1-16,0 3-3 15,1 3 0-15,-1 4 0 16,0 5 0-16,-4 1 1 16,5 6 0-16,-5 3 1 15,4 0 1-15,0 4 0 16,-3 2 1-16,-4-3-1 15,0-3 0-15,0 0-2 16,0 1 1-16,0-1-1 16,0 0 0-16,0-3-1 15,-3 0 0-15,3-3 0 16,7 0 0-16,-7-7 0 16,4 1 1-16,3-4-1 15,0 1 1-15,0 2 0 16,0-2 1-16,0 2 0 15,0 1 1-15,0 3-1 16,1 6 1-16,-1 3 0 0,-4 3 0 16,1 4-1-16,-1-1 0 15,-3 3 1-15,0 1 0 16,4 3 0-16,-4 2 0 16,0-2 0-16,0 3 0 15,0-3-2-15,0 2 1 16,4-2-4-16,3-3 1 15,4-7-9-15,-1-3 1 16,4-15-6-16,1-1 0 16</inkml:trace>
  <inkml:trace contextRef="#ctx0" brushRef="#br2" timeOffset="-209866.66">10301 12022 45 0,'14'13'22'0,"11"-1"-15"0,-18-12 37 0,-3 3-41 15,-4-3 1-15,0 4 2 16,-4-4 0-16,-3 3-8 16,-7 0 1-16,-4 0 4 15,4 3 1-15,0 10-2 16,0 3 1-16,-4 0-4 16,4-1 0-16,0-5-1 15,3 0 0-15,4-4-2 16,4-3 1-16,3-6-1 0,7-6 0 15,0-7 1-15,0 1 0 16,4-1 1-16,3-2 1 16,0-1 1-16,0 3 0 15,-4 4 1-15,8 3 0 16,-4 6 0-16,4 6 1 16,0 10 0-16,-1 6 0 15,1-4-2-15,-1-2 0 16,5 0-5-16,-1-7 0 15,7 1-11-15,11-7 1 16,-4-3-1-16,-3-16 1 16</inkml:trace>
  <inkml:trace contextRef="#ctx0" brushRef="#br2" timeOffset="-209662.88">10908 11900 58 0,'10'25'29'0,"-13"10"-40"0,-4-29 61 0,-4 6-50 16,-6 7 1-16,-4 3 0 16,3 9 0-16,0 4-2 15,1-10 1-15,-1 0-3 16,4-6 1-16,0-6-9 16,3-4 1-16,1-15-6 15,3-16 0-15</inkml:trace>
  <inkml:trace contextRef="#ctx0" brushRef="#br2" timeOffset="-209507.84">10636 11818 43 0,'4'-6'21'0,"42"28"-13"0,-32-6 35 15,3 12-41-15,12 13 1 16,9 15 0 0,12-2 0-16,-8-1-5 0,8-3 0 15,-8-6-4-15,0-16 0 16,-7-15-10-16,-6-10 1 15</inkml:trace>
  <inkml:trace contextRef="#ctx0" brushRef="#br2" timeOffset="-208862.07">12559 12204 48 0,'14'22'24'0,"-7"-25"-19"0,-7 3 38 16,-7-6-40-16,0-7 1 15,-7 1 2-15,-4 2 0 16,-3 4-8-16,3 0 1 16,-6 6 5-16,-5 6 0 15,-6 6-2-15,3 14 0 16,1-1-2-16,6 3 0 0,4-3-1 16,10-3 1-16,8-3-1 15,6-7 0-15,8-2 0 16,6-7 1-16,1-3-1 15,3-6 0-15,-3-7 0 16,0-6 0-16,10-3 0 16,-7 3 1-16,0 1 0 15,4 5 0-15,-4 1 2 16,0 8 0-16,0 11 0 16,0 8 0-16,-3 7-1 15,-4 6 1-15,4-9-1 16,-4 3 0-16,0-3-4 15,4 0 0-15,-1-7-7 16,5-5 0-16,6-4-9 16,-7-9 1-16</inkml:trace>
  <inkml:trace contextRef="#ctx0" brushRef="#br2" timeOffset="-208592.11">12887 12267 54 0,'7'31'27'0,"-7"-21"-28"0,-3-14 43 16,-1-2-39-16,-3-6 0 16,0-4 4-16,-4-6 0 15,4-6-8-15,0-7 0 0,0 4 6 16,0 3 1-16,4 3-2 16,3 6 0-16,3 6-1 15,8 4 0-15,3-1-1 16,7 7 0-16,0 3-3 15,0 0 1-15,0 0-6 16,4 3 0-16,-4 1-9 16,0-1 0-16,1-3-7 15,-1 3 1-15</inkml:trace>
  <inkml:trace contextRef="#ctx0" brushRef="#br2" timeOffset="-208275.48">13134 12239 66 0,'18'15'33'0,"24"-8"-33"0,-24-14 61 15,-1-2-61-15,4 3 1 16,1-4-1-16,-5-5 0 16,-3-11-1-16,-3 8 0 15,-11-4-1-15,0 6 0 16,-7 10-1-16,-4 9 0 15,-3 9 1-15,-4 4 0 16,8 9 2-16,-4 13 0 16,7 3 2-16,3-7 1 15,11 1 0-15,7-7 1 0,11-3-2 16,10-13 1-16,11-5-4 16,-7-7 1-16,3-3-9 15,-3-7 1-15,3-12-13 16,-3 0 1-16</inkml:trace>
  <inkml:trace contextRef="#ctx0" brushRef="#br2" timeOffset="-207404.09">15159 12104 60 0,'-7'9'30'0,"-7"-9"-26"0,7 0 31 16,-4-3-33-16,-3 3 0 15,-7 0 2-15,0 3 0 0,-4 0-5 16,0 7 1-16,1 2 2 15,-1 4 1-15,4 9-1 16,3 13 1-16,4-1-2 16,7-5 1-16,10 2-1 15,15-2 1-15,10-7-2 16,15-13 1-16,-5-9-4 16,5-3 0-16,3-3-9 15,-1-9 1-15,-2-17-9 16,3-5 0-16</inkml:trace>
  <inkml:trace contextRef="#ctx0" brushRef="#br2" timeOffset="-205133.75">15483 12245 35 0,'25'-16'17'0,"0"4"7"15,-22 9 18-15,-3 3-41 0,0 0 1 16,0 0 1-16,0 0 0 15,-7 0-3-15,0 3 0 16,-3 0 2-16,-4 0 0 16,-1 3-1-16,1 1 1 15,4 2-2-15,-1 3 0 16,1 1-2-16,3 0 1 16,3-4-1-16,4 0 0 15,4-2 0-15,3-1 0 16,3 0 0-16,1-3 1 15,-1 0-1-15,4-3 1 0,1-3 0 16,-5-3 0-16,4 0 0 16,0-1 0-16,-3 7 0 15,0 4 1-15,-4 5 1 16,0 4 0-16,0-1 1 16,-4 1 0-16,1 5-1 15,-1-5 1-15,4-4-5 16,4-2 0-16,3-4-12 15,0-6 0-15</inkml:trace>
  <inkml:trace contextRef="#ctx0" brushRef="#br2" timeOffset="-204847.09">15808 11655 55 0,'-4'38'27'0,"-6"56"-28"0,6-63 42 16,1 13-40-16,-1 22 0 16,1 3 0-16,3 0 1 15,0-3-3-15,0-10 1 16,3-8-2-16,-3-14 0 15,7-15-5-15,0-19 0 0,4-13-9 16,3-12 1-16,4-28-1 16,3 3 0-16</inkml:trace>
  <inkml:trace contextRef="#ctx0" brushRef="#br2" timeOffset="-204642.28">15988 11680 21 0,'3'-59'10'0,"8"18"5"0,-11 41 17 0,0 0-25 16,-4 10 0-16,1 2 4 15,-1 19 1-15,1 13-14 16,-4 0 0-16,3 16 11 16,1 3 0-16,-1 21-4 15,1-5 1-15,3-1-3 16,0-6 1-16,3-22-4 16,-3-9 0-16,4-13-5 15,3-6 1-15,7-19-6 16,0-15 1-16,4-7-10 0,-1-3 1 15</inkml:trace>
  <inkml:trace contextRef="#ctx0" brushRef="#br2" timeOffset="-204265.22">16217 12267 55 0,'11'25'27'0,"6"-22"-25"0,-10-9 46 16,1 0-47-16,-1-4 1 0,3-2-1 15,-3-1 1-15,4-9-3 16,-4-6 0-16,0-3 0 16,-7-4 1-16,-4 1-3 15,4-1 1-15,-3 4-2 16,-4 6 1-16,0 12-1 15,-4 10 1-15,1 6 0 16,3 10 1-16,3 9 2 16,4 12 1-16,4 4 1 15,-1 9 0-15,4 3-1 16,0 0 1-16,-3-6-2 16,6-3 0-16,8-13-5 15,3-9 0-15,14-16-7 16,4-9 0-16,11-26-3 15,-1-15 0-15</inkml:trace>
  <inkml:trace contextRef="#ctx0" brushRef="#br2" timeOffset="-203877.56">16887 11480 44 0,'8'22'22'0,"-1"34"-25"0,-7-37 43 15,-4 12-37-15,1 13 1 16,-1 3 4-16,0 7 1 0,4 5-10 16,0 7 0-16,4 6 7 15,3-9 1-15,0-4-3 16,4-5 0-16,-4-13-2 16,3-7 0-16,-6-9-3 15,-4-12 1-15,-7-13-2 16,-14-7 1-16,7-5-2 15,-4-10 1-15,-3 3 0 16,-7 0 0-16,-1 10 1 16,1 9 0-16,0 12 1 15,7 1 0-15,7 12 2 16,10 13 0-16,11-1 1 16,7-9 0-16,7-2 0 15,1-4 0-15,9-1-4 16,5-5 1-16,-1-3-11 15,4-10 1-15,-1-6-10 0,1-10 1 16</inkml:trace>
  <inkml:trace contextRef="#ctx0" brushRef="#br2" timeOffset="-203245.97">17988 12411 49 0,'-3'19'24'0,"10"-35"-14"16,-7 16 36-16,3-6-41 16,8 3 0-16,-1-3 4 0,8-1 0 15,0-2-12-15,-1-4 1 16,1-2 7-16,-4-4 0 16,0-6-4-16,0 3 1 15,-3 0-3-15,-4-3 1 16,-4 3-2-16,-3-3 1 15,-3 12-1-15,-4 10 0 16,-7 6-1-16,-4 3 1 16,0 10 0-16,4 12 0 15,0 4 1-15,4-1 0 0,3 7 1 16,0-4 1 0,3 4-1-16,11-4 1 0,4-5-3 15,6-7 1-15,8-7-6 16,7-2 1-16,3-7-12 15,7-12 1-15,1-16-2 16,-5 0 1-16</inkml:trace>
  <inkml:trace contextRef="#ctx0" brushRef="#br2" timeOffset="-202998.11">18560 12198 39 0,'10'-10'19'0,"-20"39"-17"15,6-26 36-15,-3 6-36 16,-4 4 1-16,4 6 1 15,-3 3 0-15,-4 3-5 16,-7-3 0-16,-4-4 3 0,0 4 1 16,0 3-5-16,8-3 0 15,3-6-5-15,3-7 1 16,8-9-6-16,3-6 0 16,3 0-2-16,4-3 1 15,-3-10 1-15,-1-6 1 16,1-7 4-16,3 1 0 15</inkml:trace>
  <inkml:trace contextRef="#ctx0" brushRef="#br2" timeOffset="-202845.12">18426 12141 44 0,'3'22'22'0,"8"29"-24"0,-8-36 54 0,4 13-49 16,0 1 0 0,0 5 0-16,0 7 1 0,1 3-6 15,2-3 1-15,8 3 1 16,-1-7 1-16,5-9-7 15,-1 1 1-15,-4-14-11 16,1-15 0-16</inkml:trace>
  <inkml:trace contextRef="#ctx0" brushRef="#br2" timeOffset="-202616.17">18792 11502 49 0,'0'9'24'0,"-10"29"-21"0,6-23 36 15,-3 11-36-15,0 17 1 16,4 8 1-16,-1 18 1 16,4 12-7-16,0 16 0 15,4 1 4-15,-1-17 0 16,1-9-5-16,-1-18 1 15,-3-20-7-15,0-9 1 16,0-16-11-16,0-21 0 16</inkml:trace>
  <inkml:trace contextRef="#ctx0" brushRef="#br2" timeOffset="-202403.53">18475 11925 58 0,'0'38'29'0,"7"-23"-22"0,-3-11 49 0,6-1-54 16,4 0 1-16,11 0-1 16,14 0 1-16,7 0-5 15,3 0 0-15,4 0-2 16,0 1 0-16,-4 2-8 16,-6-3 1-16,-8 0-9 15,-7-3 1-15</inkml:trace>
  <inkml:trace contextRef="#ctx0" brushRef="#br2" timeOffset="-202135.48">19036 12298 55 0,'0'50'27'0,"7"-21"-30"0,-4-26 45 16,-3 0-41-16,0-3 0 15,0-6 2-15,0-4 0 16,0-2-4-16,0-7 1 15,0-3 2-15,0 0 0 16,0 0-1-16,0 0 1 16,-3 6-1-16,3 4 1 15,0-4 0-15,7 10 1 0,4 0-1 16,3 6 0-16,7 3-1 16,4 0 0-16,-1 0-6 15,-3 3 1 1,1 4-8-16,-5-1 1 0,1-3-8 15,0 1 0-15</inkml:trace>
  <inkml:trace contextRef="#ctx0" brushRef="#br2" timeOffset="-201219.41">19241 12367 56 0,'3'32'28'0,"1"-29"-30"16,-4-3 50-16,7 0-43 15,0-3 0-15,3 3 1 16,4 0 0-16,4-7-9 16,0-5 1-16,-1-7 4 0,-3 0 1 15,-3 0-4-15,-4 0 1 16,-7 4-3-16,-3 2 0 16,-5 4 0-16,1 9 0 15,0 6 0-15,-3 7 0 16,3 5 1-16,0 4 0 15,3-3 2-15,4-3 0 16,0 6 0-16,4-3 0 16,3 0-1-16,3-1 0 15,1-2-3-15,-1 0 0 16,1-7-5-16,3-3 0 16,0-2-3-16,0-4 0 15,0-4 1-15,4-2 0 0,0 0 4 16,-1-4 1-16,1 1 6 15,-4 0 0-15,0 2 5 16,-3 4 0-16,-1-3 1 16,-3 6 1-16,1 3-1 15,-1-6 0-15,0 3-1 16,-4-3 0-16,1-3-3 16,-4-1 1-16,3 4-2 15,-3-3 1-15,0 6 0 16,4 3 0-16,-1-9-2 15,-3 6 0-15,11-3 1 16,-4-4 1-16,4 1 0 16,3-3 0-16,0 2-1 15,-4 1 1-15,1 0 0 16,-1 0 0-16,1 2-2 0,0 1 1 16,-4 3-1-16,0 3 0 15,0 1 0-15,-4 2 1 16,1 3-1-16,-1-3 0 15,1-2 0-15,-1 2 0 16,-3 0 0-16,4 0 0 16,-4 1-1-16,0-4 1 15,0 0 0-15,0-3 0 16,7-3 0-16,0 6 1 16,0-3-1-16,0-3 1 15,4 0 0-15,-4 0 0 0,0 3 0 16,0 3 0-1,0-3 0-15,-3-3 0 0,3 6-1 16,-7-3 0-16,3 3 0 16,4-3 0-16,0 3 0 15,0-3 0-15,4 3 0 16,-1 3 1-16,1 1 0 16,3-1 0-16,0 3-1 15,4 4 1-15,3-1-1 16,-3 1 1-16,3-4-1 15,0 1 0-15,0-4-1 16,0-3 0-16,-3-3-5 16,3 0 1-16,0-3-11 15,4-9 1-15</inkml:trace>
  <inkml:trace contextRef="#ctx0" brushRef="#br2" timeOffset="-200812.28">20246 12521 40 0,'-7'9'20'0,"14"-2"-3"0,-7-7 24 16,7-4-37-16,7-2 1 15,0 0 3-15,4 0 0 0,3-7-10 16,4 1 0-16,3-1 6 15,0-3 0-15,-3 4-3 16,3-4 0-16,-10-6-3 16,-8-3 0-16,-3 0-2 15,-10 3 1-15,-8 6-1 16,-3 10 0-16,-4 9 0 16,-3 13 1-16,0 3 1 15,0 6 0-15,3 6 1 16,8 4 1-16,3 2 1 15,7 4 0-15,7-3 1 16,7-7 0-16,7-9 0 16,11-3 0-16,17-13-1 15,1-9 1-15,-8-7-5 16,-3-2 0-16,-8 3-14 16,-9-13 1-16</inkml:trace>
  <inkml:trace contextRef="#ctx0" brushRef="#br2" timeOffset="-199853.87">4706 13082 46 0,'7'13'23'0,"-7"12"-8"0,4-19 24 16,-4 3-33-16,0 7 0 16,7 6 3-16,-7 6 1 15,7 1-13-15,3-4 1 16,1 0 8-16,3 0 0 16,4-3-4-16,3-3 1 15,0-7-3-15,4-6 0 16,-4-12-2-16,0-3 1 15,7-20-3-15,-7-5 1 16,8-10-5-16,2 3 1 16,-2-3-13-16,6 1 1 0</inkml:trace>
  <inkml:trace contextRef="#ctx0" brushRef="#br2" timeOffset="-199252.4">5309 13167 56 0,'14'31'28'0,"-17"-50"-25"16,3 19 39-16,0 0-40 15,0 0 1-15,-11 0 1 16,4 0 0-16,0 4-6 16,0-1 1-16,0 0 3 15,-3 3 0-15,-1 10-3 16,0-1 0-16,1 4-4 0,3-6 1 15,7-1-3-15,0 4 1 16,0-3-1-16,7-4 0 16,3-3 1-16,1-3 1 15,-8 0 2-15,5-3 0 16,2-3 1-16,-3-3 1 16,4-6 0-16,-1 2 0 15,1 4 1-15,-1 0 0 16,5 2-1-16,-1 4 1 15,-4 4 1-15,1 5 0 16,-1 0 1-16,5 1 0 16,-1-4 0-16,0 0 0 0,3-3 1 15,1-6 0 1,3-15-1-16,0-11 0 0,-3-8-1 16,3-10 1-16,0 3-2 15,-3-10 1-15,-7-2-1 16,-11 0 1-16,0-4-1 15,-7 0 1-15,3 4-1 16,-7 9 1-16,4 12 0 16,0 10 0-1,4 44 2 1,-8 19 0-16,11 9 0 16,0 22 0-16,11 9-1 15,6 1 1-15,5-4-2 16,2-3 0-16,5-19-8 15,-1-15 1-15,0-16-11 16,-7-16 1-16</inkml:trace>
  <inkml:trace contextRef="#ctx0" brushRef="#br2" timeOffset="-199013.5">5842 13217 55 0,'11'35'27'0,"-15"-10"-24"0,4-16 43 16,0 0-41-16,0 1 1 0,4 2 3 16,3 4 0-16,3 0-12 15,1-4 0-15,10-2 7 16,4-1 1-16,-4-9-5 16,4-6 1-16,-1-4-5 15,1-5 1-15,3-7-7 16,0-3 0-16,1-7-10 15,-5-2 0-15</inkml:trace>
  <inkml:trace contextRef="#ctx0" brushRef="#br2" timeOffset="-198696.94">6230 13346 56 0,'14'15'28'0,"7"10"-24"16,-10-22 42-16,0 1-41 15,-1-4 0-15,4-4 1 0,0-5 0 16,0-3-10-16,-3-1 1 16,3-9 5-16,-3 0 1 15,-1-3-6-15,1 0 0 16,-11 3-1-16,0 6 0 16,-7 7 0-16,3 6 0 15,4 12 0-15,0 7 1 16,0 6 1-16,-7 6 1 15,7 3 1-15,7 4 1 16,-3-1-2-16,13-5 1 16,12-7-4-16,-1-4 0 15,7-8-6-15,8-10 0 0,9-19-5 16,1-6 0-16</inkml:trace>
  <inkml:trace contextRef="#ctx0" brushRef="#br2" timeOffset="-198428.27">6992 13048 16 0,'-11'-10'8'0,"-27"26"-4"0,27-10 4 0,1 0-6 15,-5 4 0-15,-6-1 2 16,0 7 1-16,3 6-3 16,4 0 0-16,4 0 7 15,3-6 0-15,10 2 2 16,11 1 0-16,0-3 0 0,4 0 1 15,10-1-3-15,11-2 0 16,-7-4-4-16,-7 1 0 16,-8-1-5-16,-10 0 1 15,-14 7-5-15,-10 3 1 16,-5 0-8-16,-13-1 1 16,-11-14-8-16,7-4 0 15</inkml:trace>
  <inkml:trace contextRef="#ctx0" brushRef="#br2" timeOffset="-197957.45">7479 13430 74 0,'-4'3'37'0,"8"4"-48"0,-4-7 70 16,0 0-63-16,0 0 1 16,3 3-23-16,-3 0 0 15,-3 0 21-15,-4-3 0 16</inkml:trace>
  <inkml:trace contextRef="#ctx0" brushRef="#br2" timeOffset="-197526.43">4833 13712 42 0,'-56'10'21'0,"20"6"-9"0,29-13 27 15,0 3-33-15,4 3 0 16,3 1 7-16,0-1 1 16,7-3-16-16,25 1 0 15,27-1 10-15,44-3 1 0,27-3-4 16,50-3 0-16,35 0-6 16,29-7 0-1,20 7-7-15,-27 13 1 0,-15-1-16 16,-31-6 1-16</inkml:trace>
  <inkml:trace contextRef="#ctx0" brushRef="#br2" timeOffset="-196654.92">18112 12753 55 0,'-32'0'27'0,"35"-3"-12"0,-3 3 28 0,11-3-36 15,7 3 0-15,20 3 3 16,29 0 1-16,29 3-13 16,41 7 1-16,36 6 8 15,53 15 0-15,35 4-6 16,25-10 0-16,21-3-7 16,-32 3 0-16,-35 0-9 15,-46 1 1-15,-39-14-11 16,-46 4 1-16</inkml:trace>
  <inkml:trace contextRef="#ctx0" brushRef="#br0" timeOffset="-185185.17">1129 14754 47 0,'-7'3'23'0,"14"0"-14"16,-7-3 23-16,0 0-30 16,0 0 1-16,0 3 0 15,7 0 1-15,-4 0-5 16,5 0 0-16,2 1 3 16,4-1 0-16,4 0-2 15,3-6 1-15,-3 3-2 16,-1 0 0-16,-6 0-1 15,-1 3 1-15,-6 3-1 16,3 3 0-16,-3 1-1 16,-4 2 0-16,0-5 0 15,0 2 0-15,0-3 0 16,-4-3 1-16,4 1 0 16,0-4 0-16,0 0 0 0,0 0 1 15,0 0 0-15,0 0 1 16,0 3 0-16,0 0 1 15,4 0 0-15,-4 0 0 16,0 0 1-16,0 4 1 16,0-4-2-16,0 3 1 15,0 3 0-15,0 1 0 16,7-4-1 0,3 0 1-1,8 4-1-15,-8-4 0 0,5 0 1 16,2 1 1-16,-6-1-1 15,-1 3 1-15,1 1-2 16,-11 2 1-16,-4 7-2 16,-13 6 1-16,-4 0-2 15,-1 0 0-15,-13-3-3 16,3-3 1-16,1-6-13 16,-8-13 1-16</inkml:trace>
  <inkml:trace contextRef="#ctx0" brushRef="#br0" timeOffset="-184389.51">1386 14804 26 0,'29'-22'13'0,"-15"-19"6"0,-4 28 5 0,1-2-20 16,0-1 0-16,3 0 5 15,-4-2 1-15,-6-4-11 16,3-3 0-16,-7-1 7 16,0 5 1-16,-7-1-2 15,-4 0 1-15,1 0-3 16,-1 6 1-16,-10 3-2 0,-7 4 0 16,-11 3-1-16,-4 9 0 15,-6 6-1 1,3 7 0-16,-7 6 0 0,4 3 1 15,-4 3-1-15,7 13 1 16,-3 0 0-16,6 9 0 16,5 6-1-16,-5 4 0 15,4 9 0-15,11 0 0 16,11 3-2-16,13-3 1 16,8-6-1-16,13-4 0 15,4-15 0-15,18-9 0 0,18-7 0 16,6-12 0-16,18-13 1 15,4-16 0-15,7-6 0 16,-4-6 0-16,4-3-1 16,-22-6 1-16,-3-13 0 15,-14 3 1-15,-14-10 0 16,-11-5 1-16,-17-4-1 16,-11-6 1-16,-11 13-1 15,-10 6 0-15,-14-1-9 16,-4 4 1-16,-3 3-8 15,-8-3 0-15</inkml:trace>
  <inkml:trace contextRef="#ctx0" brushRef="#br0" timeOffset="-177437.49">1997 15227 39 0,'0'13'19'0,"0"31"-9"16,0-35 19-16,0 7-25 16,0 9 0-16,0 9 2 15,-4 10 0-15,4 13-8 16,-7 2 0-16,7 4 6 15,-3 6 0-15,-4-6-3 16,7-4 1-16,0-9-4 16,0-12 1-16,0-13-5 15,7-16 0-15,-7-15-4 16,3-19 0-16,4-9-5 16,4-23 0-16</inkml:trace>
  <inkml:trace contextRef="#ctx0" brushRef="#br0" timeOffset="-177153.7">2018 15004 38 0,'-11'4'19'0,"-3"5"-16"0,7-9 33 16,7 3-30-16,0 0 1 15,0 0 2-15,0 1 1 16,-3 2-11-16,-4 0 0 0,7 0 9 15,10-3 0-15,-3-3-3 16,7-3 1-16,11 0-3 16,7-6 1-16,10-1-3 15,7 1 1-15,8-7-5 16,3-3 0-16,-11-2-5 16,-6-1 1-16,-5 6-11 15,-16 0 1-15,-5 1-3 16,-13 15 0-16</inkml:trace>
  <inkml:trace contextRef="#ctx0" brushRef="#br0" timeOffset="-176939.42">1965 15635 69 0,'0'6'34'0,"28"-19"-41"15,-14 7 69-15,15-3-61 0,9-1 0 16,1-2 0-16,11-1 0 16,-8 7-5-16,-3 0 0 15,-11 3-6-15,-3 3 1 16,-8 3-11-16,-10 3 0 16</inkml:trace>
  <inkml:trace contextRef="#ctx0" brushRef="#br0" timeOffset="-176566.78">2625 15820 53 0,'38'-3'26'0,"-6"-41"-23"0,-25 37 40 0,0 1-42 16,-7-3 1-16,-7-4 0 16,-3-2 0-16,-1-4-3 15,-10 0 0-15,-7 3 2 16,7 7 1-16,3 6-2 16,0 6 0-16,4 9 0 15,-3 4 0-15,-1 6-1 16,14 9 0-16,-3 4 0 15,14-1 1-15,-7-5-1 16,18-8 1-16,3-5-1 0,18-10 1 16,-4-6-3-16,4-6 1 15,0-3-7-15,0-1 1 16,-11-12-8-16,4 4 0 16</inkml:trace>
  <inkml:trace contextRef="#ctx0" brushRef="#br0" timeOffset="-176267.64">3030 15757 43 0,'0'16'21'0,"-7"-10"-16"0,7-9 32 0,-3 3-34 15,3-3 1-15,-11 0 2 16,4-4 1-16,4 4-7 15,-4-6 0-15,0-1 6 16,3-2 0-16,4-4-1 16,11 0 1-16,-1 1-1 15,8-1 0-15,10 0-2 16,4 4 0-16,7 2-2 16,-4 4 0-16,0 0-5 15,-7 0 1-15,-3 2-8 16,-7-2 0-16,-1 0-11 15,-17 0 1-15</inkml:trace>
  <inkml:trace contextRef="#ctx0" brushRef="#br0" timeOffset="-174705.82">4727 15663 25 0,'0'0'12'0,"-3"6"11"0,3-6 4 0,3 3-21 15,-3 0 0-15,0-3 1 16,-3 0 1-16,3-3-10 15,-11-6 1-15,4-7 8 16,4-6 1-16,-8-15-3 16,0-13 0-16,4-13-1 15,-3-3 1-15,3-16-2 16,3-2 0-16,4-4-3 16,0 3 1-16,4 7-3 15,13 3 0-15,-6 12-1 16,7 10 0-16,10 6 0 15,7 6 0-15,4 13-1 16,-7 12 1-16,3 10-3 16,-14 6 0-16,7 15-8 15,-17 14 0-15,-8 14-2 16,-6 14 1-16</inkml:trace>
  <inkml:trace contextRef="#ctx0" brushRef="#br0" timeOffset="-174475.75">4512 15365 55 0,'-3'19'27'0,"17"-19"-29"0,-11 0 54 15,8-3-47-15,6 0 0 0,12-1 1 16,2-5 0-16,1 0-9 16,7-1 1-16,7 1 3 15,0-1 1-15,-1 4-8 16,-13-3 1-16,0 2-10 15,3-2 1-15,-14-7-5 16,8 1 0-16</inkml:trace>
  <inkml:trace contextRef="#ctx0" brushRef="#br0" timeOffset="-174194.91">5359 15171 53 0,'3'6'26'0,"-6"-3"-30"0,-1-3 48 15,-3 0-41-15,0 3 0 16,-4 10 2-16,1 6 0 16,-11 6-6-16,3 6 0 15,-3 7 4-15,0 9 1 16,3 3-3-16,-3 9 1 15,0 4-1-15,14-16 1 16,0 0-4-16,14-9 0 16,3-10-3-16,8-9 1 15,-4-13-7-15,7 0 0 16,15-15-8-16,-5-7 1 16</inkml:trace>
  <inkml:trace contextRef="#ctx0" brushRef="#br0" timeOffset="-173968.19">5719 15340 54 0,'10'22'27'0,"-10"-16"-29"16,-7 0 48-16,-4 4-45 16,-3 6 1-16,-3 5 2 15,-11 1 1-15,-1 4-6 16,5 5 1-16,-1 0 2 15,0-3 1-15,4-2-6 16,7-5 1-16,3-8-9 16,8-10 0-16,3-12-7 0,0-10 0 15</inkml:trace>
  <inkml:trace contextRef="#ctx0" brushRef="#br0" timeOffset="-173774.15">5482 15262 29 0,'21'6'14'0,"8"19"3"0,-19-13 16 16,8 7-28-16,-4 13 1 16,11 5 1-16,-4 4 1 15,7 6-11-15,-3 6 1 16,3-6 5-16,-7-12 1 0,0-7-7 16,4-9 1-16,-11-3-10 15,4-10 0-15,-1-16-4 16,-6-8 1-16</inkml:trace>
  <inkml:trace contextRef="#ctx0" brushRef="#br0" timeOffset="-173577.6">5987 15255 68 0,'70'57'34'0,"29"9"-44"15,-74-48 70-15,10 4-60 16,-7 3 1-16,-3 7-2 16,-7 9 0-16,-15 6-7 15,-17 0 1-15,-25 3-12 0,-10 0 1 16</inkml:trace>
  <inkml:trace contextRef="#ctx0" brushRef="#br0" timeOffset="-171148.58">6844 15575 58 0,'10'25'29'0,"-2"13"-25"0,-8-26 30 15,-8 7-34-15,-2-3 0 16,-1 9-1-16,-13 3 1 16,-1 0-2-16,0 4 1 15,4-10-9-15,7-10 0 16,0-12-6-16,17-9 1 0</inkml:trace>
  <inkml:trace contextRef="#ctx0" brushRef="#br0" timeOffset="-167468.46">8202 15211 39 0,'18'22'19'0,"-18"-9"1"0,0-13 19 16,0 0-35-16,0 0 1 15,0-6 4-15,0-1 0 16,-4 1-11-16,-3 0 0 15,-3 0 7-15,-1-1 0 16,-3 4-3-16,-4 0 1 16,1 3-3-16,-5 3 1 15,5 0-2-15,6 4 0 16,-6 5-1-16,6 1 0 16,0 5-1-16,4 1 0 15,4 0 0-15,6 0 0 0,8-7 0 16,0-2 1-16,3-4 1 15,0-6 0-15,3-3 0 16,1-6 1-16,0-4-1 16,-4 0 0-16,3-2 0 15,-6-1 1-15,0 0 0 16,-4 4 0-16,3-1 0 16,-3 4 0-16,0 9 1 15,0 6 1-15,4 7 0 16,7 6 1-16,3 3 0 15,7-1 1-15,7 5-2 16,4-11 0-16,3-5-7 16,-6-4 0-16,-8-9-14 15,4-13 1-15</inkml:trace>
  <inkml:trace contextRef="#ctx0" brushRef="#br0" timeOffset="-166882.09">9656 15597 53 0,'0'31'26'0,"10"-21"-19"0,-3-13 36 0,-3-4-38 15,3-5 0-15,10-10 2 16,5-16 1-16,6-9-11 16,4-22 1-16,-4 3 6 15,-4-15 0-15,-6-13-4 16,-4-7 1-16,-3-2-2 16,-4 9 0-16,-7-3-3 0,-7 15 1 15,-7 13-1 1,-4 19 1-16,-3 9-1 0,-4 19 0 15,0 16 1-15,8 22 0 16,-4 6 3-16,0 22 0 16,3 9 1-16,7 19 1 15,4 25 1-15,4 13 0 16,10 0 0-16,10-1 1 16,12-2-3-16,9-19 1 15,5-19-5-15,6-16 1 0,8-12-8 16,3-19 0-16,-8-16-9 15,-6-6 0-15</inkml:trace>
  <inkml:trace contextRef="#ctx0" brushRef="#br0" timeOffset="-166611.45">10315 15406 38 0,'25'-47'19'0,"17"9"-6"0,-31 32 24 0,3-4-32 16,0 1 0-16,-7 0 4 15,0 2 0-15,-3-2-11 16,-4 9 1-16,-11-3 7 15,-10 0 0-15,-4 3-2 16,-3 3 0-16,0 6-2 16,0 4 0-16,-1 9 0 15,5 6 0-15,-1 10-1 16,7-7 0-16,4 3-1 16,7 1 1-16,7-4-1 0,7-9 0 15,0-9-1-15,14-10 0 16,4-16-1-16,-4-5 0 15,4-17-5-15,0 1 0 16,-4-4-13-16,0-6 1 16</inkml:trace>
  <inkml:trace contextRef="#ctx0" brushRef="#br0" timeOffset="-166251.78">10940 15384 60 0,'3'-6'30'0,"1"-10"-28"16,-4 10 44-16,-4-1-44 15,-3-2 0-15,-7 0 1 16,-7 9 1-16,0 0-5 16,0 12 1-16,-1 4 2 15,-2 12 1-15,-1 3-2 16,4 4 1-16,3 9-2 16,11 0 0-16,7-4-4 15,11-8 1-15,3-7-6 0,14-3 0 16,14-7-6-1,4-11 0-15,11-17-4 16,-4-12 1-16</inkml:trace>
  <inkml:trace contextRef="#ctx0" brushRef="#br0" timeOffset="-165694.02">11257 15425 29 0,'11'-19'14'0,"-1"16"2"0,-10 3 21 0,0 0-32 0,0 0 0 15,0 0 1-15,-7 3 0 16,-7 0-8-16,-3 3 0 0,-5 4 6 15,-2 2 0-15,-1-2-3 16,7 5 1-16,1-2-1 16,3-1 1-16,3 4-2 15,7-7 1-15,4 1-2 16,8-1 1-16,2 1-1 16,4-1 1-16,4 0-2 15,-1-2 1-15,-2-1 0 16,-1 3 0-16,0 4-1 15,-4 3 1-15,1-1-1 16,0 4 1-16,-1 3 0 16,1-6 1-16,-1-4-1 15,4-2 0-15,-3-1 1 16,3-3 1-16,7-6-1 16,8-6 0-16,2-10-1 15,5-9 0-15,-5-3 0 16,5-13 1-16,-5-12-1 0,1-16 0 15,0 0 0 1,-7-22 1-16,-8-12-1 0,-6-13 1 16,-8 9-1-16,-6-9 1 15,-8 16-1-15,-3 9 1 16,0 12 0-16,-4 17 0 16,-3 21 1-16,0 25 1 15,0 19 0-15,3 22 1 16,4 29 1-16,11 37 0 15,10 22 2-15,3 15 0 16,8 13-1-16,3-6 0 16,7-10-4-16,0-27 1 0,1-23-13 15,-1-15 1-15,-7-32-10 16,-7-16 1-16</inkml:trace>
  <inkml:trace contextRef="#ctx1" brushRef="#br0" timeOffset="190692.64">8975 11950 0,'0'0'0,"0"0"15,0 0 1</inkml:trace>
  <inkml:trace contextRef="#ctx0" brushRef="#br0" timeOffset="-164197.3">12848 15233 35 0,'-3'44'17'0,"6"-3"-4"0,-3-32 17 16,0 4-24-16,0 3 1 16,0-1 3-16,0 1 1 15,0-3-12-15,-3-1 1 16,-1 1 8-16,-3-1 1 15,0 7-4-15,0-3 0 16,0-4-2-16,0 1 0 16,3-4-3-16,4-6 1 0,11-12-1 15,7-13 0-15,6-9 0 16,1-10 0-16,7 0-1 16,6 3 1-16,-2 7 0 15,-4 3 0-15,-4 6-1 16,-7 3 0-16,-3 7 0 15,-1 8 1-15,-6 1-1 16,3 10 1-16,-4 8-1 16,-2 4 1-16,-1 6-1 15,3 3 1-15,-3 1 0 16,0-1 0-16,0-6-1 16,-3-3 1-16,-1-7-1 15,1-6 0-15,3-3 0 16,4-9 1-16,-1 0-2 15,4-3 1-15,4-4-1 0,0 0 0 16,-1-2 0 0,4-1 0-16,-3 4 0 15,3-4 0-15,0 0 1 0,0 4 0 16,-3 5 1-16,3 4 1 16,-7 3 0-16,0 3 1 15,-3 1 0-15,0 2 1 16,-1 3-2-16,1 4 1 15,-4 6-1-15,0 6 1 16,0 3-3-16,0 3 0 16,4-3-4-16,-1-6 0 15,1-6-12-15,3-13 0 0,0-12-2 16,4-7 1-16</inkml:trace>
  <inkml:trace contextRef="#ctx0" brushRef="#br0" timeOffset="-163641.42">14111 15346 48 0,'7'6'24'0,"0"-12"-20"0,-7 3 44 16,-3 0-47-16,-1 0 1 16,-3 0 0-16,0 3 1 15,-7 0-4-15,-4 6 1 16,-3 0 1-16,-4 4 1 15,1-1-1-15,-1 7 0 16,4-1-2-16,3 7 1 16,4 0-1-16,4 0 0 15,10 0 0-15,10 3 0 16,4-6 0-16,4-6 0 16,0-4 0-16,3-9 1 0,-4-3-1 15,-3-3 1-15,4-16-1 16,0 3 0-16,-1-9 0 15,-3 6 1-15,1 3 0 16,-1 0 0-16,0 7 1 16,-4 2 0-16,5 10 0 15,-5 6 0-15,1 7 0 16,3 9 0-16,3 3-1 16,1 0 1-16,3 3-4 15,4-6 0-15,3-3-9 16,0-6 0-16,4-10-5 15,0-10 1-15</inkml:trace>
  <inkml:trace contextRef="#ctx0" brushRef="#br0" timeOffset="-163307.65">15166 15199 56 0,'0'3'28'0,"-7"-3"-32"0,0 0 53 0,-11 6-48 15,-10 4 1-15,-7 8 1 16,-8 4 1-16,-6 10-5 16,0 9 1-16,-1 2 0 15,8 1 0-15,7-3-6 16,6-6 1-16,12-13-13 16,6-19 1-16</inkml:trace>
  <inkml:trace contextRef="#ctx0" brushRef="#br0" timeOffset="-163095.36">14746 15205 68 0,'32'41'34'0,"21"50"-39"16,-36-57 58-16,12 4-50 0,9 9 1 16,15 6-1-16,-3-6 0 15,-11-9-8-15,-4-10 0 16,-7-3-5-16,-14-3 1 15,-14-9-11-15,-14-10 0 16</inkml:trace>
  <inkml:trace contextRef="#ctx0" brushRef="#br0" timeOffset="-162515.52">9751 16046 30 0,'-14'9'15'0,"-4"10"1"0,11-13 11 16,0 3-23-16,0-2 1 0,0-1 5 16,3 0 0-16,11 0-10 15,15 1 0-15,16-1 8 16,36 0 1-16,39-3-3 15,46-3 0-15,53-3-1 16,49-3 0-16,60 3-1 16,35-3 0-16,25-1-1 15,11-5 0-15,10 6-1 16,-25 2 0-16,-13-5-3 16,-8 18 0-16,-42-2-5 15,-32 8 0-15,-42 14-4 16,-39 8 0-16,-53-2-12 15,-31-7 1-15</inkml:trace>
  <inkml:trace contextRef="#ctx0" brushRef="#br0" timeOffset="-161823.83">16898 15469 45 0,'14'62'22'0,"7"-34"-9"0,-17-24 23 16,-1-1-32-16,-3-3 0 15,0 0 2-15,-7-7 1 16,4-8-9-16,-11 2 1 16,0 1 5-16,-1 2 1 15,-2 1-4-15,-4 9 1 16,-8 6-3-16,-2 0 1 16,-1 4-2-16,4 2 0 0,3 4-1 15,11 3 0-15,10 3 0 16,11-3 1-16,11-4 0 15,7-5 0-15,-1-13-1 16,5-7 1-16,2-6-7 16,5-5 0-16,6-14-7 15,7 1 1-15</inkml:trace>
  <inkml:trace contextRef="#ctx0" brushRef="#br0" timeOffset="-161569.59">17170 15603 46 0,'3'60'23'0,"8"-35"-18"16,-11-25 37-16,3-6-40 16,1-10 1-16,-1-9 2 15,-3-16 0-15,-3-12-7 0,-4-16 1 16,-4-3 3-16,-3-13 1 16,0-6-2-16,0-9 0 15,0 3-1 1,3 12 1-16,4 7 0 0,4 15 0 15,10 13 1-15,7 12 0 16,3 16-1-16,8 10 1 16,0 15-4-16,3 9 1 15,-3 10-8-15,-4 13 1 16,-7 5-11-16,-14 1 0 16</inkml:trace>
  <inkml:trace contextRef="#ctx0" brushRef="#br0" timeOffset="-161400.71">16863 15315 72 0,'17'16'36'0,"19"-32"-42"15,-12 16 65-15,8-6-60 16,10-4 1-16,11 1-9 16,4-1 1-16,-4 4-6 15,-7 0 0-15,-4 0-6 16,-3 6 1-16</inkml:trace>
  <inkml:trace contextRef="#ctx0" brushRef="#br0" timeOffset="-158642.71">19075 15293 37 0,'3'22'18'0,"-3"6"-6"0,0-22 18 16,0-3-25-16,0 4 0 0,4-4 3 16,-4 0 1-16,0-6-10 15,0-7 0-15,3-11 7 16,1-8 1-16,-1-18-3 16,-3-9 1-16,-3-26-3 15,-4 4 0-15,0-10-1 16,0 3 1-1,7-27-2 1,0 14 0-16,3 17 0 16,4 18 0-16,7 13 0 15,8 15 1-15,2 13-2 16,4 16 0-16,1 12-2 16,-1 7 0-16,-3 12-4 15,-11 10 0-15,-4-4-6 16,-10 7 1-16,-7-1-6 15,-10 1 0-15</inkml:trace>
  <inkml:trace contextRef="#ctx0" brushRef="#br0" timeOffset="-158382.65">18951 14954 40 0,'-35'38'20'0,"24"-16"-6"0,11-19 31 16,0 3-38-16,0-3 0 15,7 4 4-15,4-4 1 16,7-3-16-16,6 0 1 15,5-3 9-15,9 0 1 16,1-1-7-16,0 1 0 16,0 0-7-16,-4 0 1 15,-3 0-12-15,-4 3 1 0,-7 0-4 16,0 0 1-16</inkml:trace>
  <inkml:trace contextRef="#ctx0" brushRef="#br0" timeOffset="-157724.47">19727 14826 40 0,'4'9'20'0,"3"-3"-22"0,-7 1 34 16,-4-1-29-16,-3 6 1 15,-3 4 2-15,-8 9 0 16,-3 0-8-16,0 10 1 16,-4 9 5-16,-3-4 0 15,-7 11-2-15,3 5 0 16,7 1-1-16,8-1 1 15,9-6-3-15,12-3 1 16,10-12-5-16,7-13 1 16,7-10-11-16,11-12 0 15</inkml:trace>
  <inkml:trace contextRef="#ctx0" brushRef="#br0" timeOffset="-157485.72">20070 15073 46 0,'0'44'23'0,"-36"3"-20"0,22-40 34 0,-7 2-35 16,-4 13 0-16,-3 3 1 16,-7 3 0-16,3 4-4 15,7-7 0-15,1-3-1 16,2-4 1-16,5-2-6 15,6-10 0-15,8-9-6 16,6-6 0-16,4-7-2 0,0-6 1 16</inkml:trace>
  <inkml:trace contextRef="#ctx0" brushRef="#br0" timeOffset="-157302.83">19883 15086 28 0,'10'25'14'0,"11"19"-6"0,-14-35 25 15,4 7-30-15,7 12 0 16,-4 0 1-16,3 4 0 16,1-1-6-16,0 4 1 0,-4-4 1 15,0-3 0 1,0-9-8-16,-3-10 1 0,-1-12-6 16,-3-12 1-16</inkml:trace>
  <inkml:trace contextRef="#ctx0" brushRef="#br0" timeOffset="-157048.36">20179 14939 47 0,'21'59'23'0,"7"-24"-22"16,-17-20 44-16,3 7-41 15,4 6 1-15,6-6 2 16,5 7 1-16,-1-4-10 16,-4 6 0-16,-6-3 5 0,-11 7 1 15,-14-1-7 1,-11 10 0-16,-13-3-13 0,-12-7 0 16,-6-8-3-16,3-4 1 15</inkml:trace>
  <inkml:trace contextRef="#ctx0" brushRef="#br0" timeOffset="-155488.22">2233 16666 49 0,'-7'-6'24'0,"-14"0"-16"0,17 6 24 16,-13 0-31-16,-4-3 0 0,-4-7 1 15,0 4 0 1,-3 3-2-16,7 3 0 0,0 3 2 15,3 6 0-15,-3 10-1 16,10 13 1-16,1-1-1 16,3-3 1-16,7 0-2 15,0-2 1 1,17-14-2 0,4-6 1-16,1-9-2 15,-5-6 0-15,-6-7 0 16,-1 0 0-16,1-2-1 15,0-1 1-15,-1 0 0 16,1 3 0-16,-1 7 2 16,1-1 0-16,3 1 1 15,-11 9 1-15,8 9 0 16,-4 1 0-16,4 6 0 16,-8 6 1-16,4 6-1 15,4-9 0-15,-4 6-1 16,4 0 1-16,3-3-4 0,3-7 1 15,1-8-7-15,7-7 1 16,10-7-10-16,-3-15 1 16</inkml:trace>
  <inkml:trace contextRef="#ctx0" brushRef="#br0" timeOffset="-155224.16">2533 16080 49 0,'0'63'24'0,"7"34"-20"16,-14-69 37-16,7 16-40 16,0 9 1-16,7 16-1 15,-7 0 1-15,4-3-5 16,-4-9 0-16,0-17-10 15,0-11 1-15,0-23-3 16,-11-12 0-16</inkml:trace>
  <inkml:trace contextRef="#ctx0" brushRef="#br0" timeOffset="-155070.05">2184 16485 60 0,'17'34'30'0,"29"-12"-28"15,-21-22 60-15,10 0-60 0,11-16 0 16,25 1 0-16,6-4 0 16,4-3-7-16,8 6 1 15,-15 4-6-15,-7 5 1 16,-18 1-11-16,-10 6 0 16</inkml:trace>
  <inkml:trace contextRef="#ctx0" brushRef="#br0" timeOffset="-152141.18">4145 16155 34 0,'11'-6'17'0,"-11"3"-4"0,0 3 18 15,0 0-25-15,0 0 1 16,0 0 4-16,0 0 0 16,0 0-13-16,0 0 1 15,0 3 9-15,0 3 0 16,0 7-3-16,0-4 0 15,0 16-1-15,-7-6 0 16,-4 6-2-16,1 7 0 16,-5 5-1-16,1 4 1 15,0 9-1-15,-7-3 0 0,3-3-1 16,1-3 1-16,3-4 0 16,-4 1 0-16,0-3-1 15,8-4 1-15,-1 0 0 16,8-6 0-16,-4-3 0 15,14-3 0-15,3-3 1 16,4-4 0-16,11-5 0 16,10-4 1-16,11-6 0 15,4-4 0-15,10 1-1 16,3-3 0-16,4-1-5 16,4 4 1-16,-15 3-4 15,-3 0 0-15,-14 3-6 16,-7-3 1-16,-4-4-14 15,-18-5 1-15</inkml:trace>
  <inkml:trace contextRef="#ctx0" brushRef="#br0" timeOffset="-150700.05">3478 16356 24 0,'-10'-9'12'0,"3"-7"1"0,7 13 12 16,-4 3-20-16,4 3 1 0,-7 3 4 16,4 4 0-16,-11 5-12 15,-1 4 0-15,-2 9 9 16,-4 4 0-16,-1 5-3 15,-6 1 0-15,7 6-3 16,0 0 0-16,-4-7-3 16,11-2 0-16,4-7-7 15,-1-12 1-15,11-13-8 16,0-13 1-16</inkml:trace>
  <inkml:trace contextRef="#ctx0" brushRef="#br0" timeOffset="-150487.99">3217 16378 39 0,'22'44'19'0,"-1"-3"-12"16,-11-29 28-16,1 13-31 0,6 10 0 16,5 5 1-16,-1 11 0 15,7-1-7-15,4-9 0 16,-4-10 2-16,0-6 0 15,-7-6-8-15,1-10 0 16,-1-18-7-16,-11-7 0 16</inkml:trace>
  <inkml:trace contextRef="#ctx0" brushRef="#br0" timeOffset="-150232.15">3616 16601 49 0,'4'15'24'0,"3"-15"-23"16,-7 0 43-16,10-3-43 15,1-3 0-15,6 3 0 16,5-4 1-16,-1-2-7 15,0 3 1-15,0-1-9 16,-3 4 1-16,-8-3-4 16,-10 0 1-16</inkml:trace>
  <inkml:trace contextRef="#ctx0" brushRef="#br0" timeOffset="-150086.24">3616 16739 56 0,'4'28'28'0,"13"-16"-32"15,-13-12 56-15,6 0-51 0,8 3 1 16,3-3-3-16,7 0 0 16,1 0-9-16,-8 0 0 15,7-6-6-15,-3 0 0 16</inkml:trace>
  <inkml:trace contextRef="#ctx0" brushRef="#br0" timeOffset="-149361.66">6354 16666 48 0,'0'13'24'0,"0"15"-21"16,0-18 37-16,-4 2-38 15,0 7 0-15,4 0 1 0,-7 3 1 16,4-7-7-16,3-2 1 15,0-4-3-15,3-2 0 16,4-14-10-16,-3-18 0 16</inkml:trace>
  <inkml:trace contextRef="#ctx0" brushRef="#br0" timeOffset="-148974.74">6297 16372 38 0,'0'25'19'0,"21"-16"-13"0,-14-6 23 0,4 4-25 16,-1-1 0-16,8 0 1 16,3 0 1-16,15 1-8 15,2-1 1-15,8-3 4 16,4-3 1-16,-1-3-3 16,-14 0 1-16,1 3-1 15,-15-3 0-15,-4 3-1 16,-6 3 0-16,-18 6-1 15,-4 1 0-15,-3 5-1 16,-3 4 0-16,-1-3-1 16,0 6 0-16,-3 3-1 15,7-6 1-15,3-4 1 16,8-2 0-16,3-1 3 16,7 1 0-16,11-1 3 15,-4 1 0-15,10 0 2 16,1-1 0-16,0 4-1 0,-4-7 1 15,0 1-4-15,-14-1 1 16,-10 7-8-16,-19 6 0 16,-16 0-12-16,-15-7 0 15</inkml:trace>
  <inkml:trace contextRef="#ctx0" brushRef="#br0" timeOffset="-148358.6">8629 16582 52 0,'11'22'26'0,"-15"0"-24"0,4-19 37 16,-14 3-38-16,3 0 1 15,-6 4 0-15,-4 2 1 16,-4 1-4-16,-3 6 0 16,3-4 2-16,0 1 1 15,4 3-3-15,3-4 0 16,4 1-1-16,-3-3 1 15,10-1 0-15,3-2 0 16,11-1 1-16,7 0 1 0,4-2 1 16,7-4 0-16,-1 0 2 15,-3 0 1-15,-3 0-2 16,-4 4 1-16,-7-7-2 16,-7 9 0-16,-10 7-2 15,-12 2 0-15,-2 1-4 16,-4 0 0-16,3 0-5 15,4-7 0-15,0 7-9 16,10-6 0-16,11-10 1 16,11 0 0-16</inkml:trace>
  <inkml:trace contextRef="#ctx0" brushRef="#br0" timeOffset="-148098.58">8816 16836 42 0,'0'25'21'0,"11"-16"-19"0,-11-6 43 16,0 7-41-16,0 2 1 15,0 4 2-15,0 0 0 16,0 2-9-16,3-2 1 16,1 3 5-16,3 3 1 15,3-10-3-15,4 1 0 16,4-7-2-16,0-9 0 15,6-9-1-15,-6-7 0 0,3-9-4 16,0 6 0-16,4-3-13 16,0-13 0-16</inkml:trace>
  <inkml:trace contextRef="#ctx0" brushRef="#br0" timeOffset="-147772.55">9500 16864 61 0,'4'6'30'0,"-8"-6"-31"15,4 0 47-15,-3 0-44 16,-4 0 1-16,-7 0 1 0,-4 0 0 15,0 3-5-15,-3-6 0 16,-11 3 3-16,4 6 1 16,-4 7-2-16,4 9 0 15,4 3-2-15,6 3 1 16,7 7-3-16,11 2 1 16,11-2-5-16,10-7 0 15,14-12-6-15,-3-13 0 16,10-16-5-16,1-9 0 15</inkml:trace>
  <inkml:trace contextRef="#ctx0" brushRef="#br0" timeOffset="-147442.96">9670 16594 55 0,'0'63'27'0,"0"22"-27"15,0-67 50-15,0 4-46 16,0-3 0-16,-4-6 3 16,4-4 0-16,-3 1-10 15,3-4 0-15,0 0 5 16,3-3 1-16,-3-3-4 16,0-6 1-16,4 0-3 15,-1-1 1-15,8 4 1 16,-1 3 0-16,8 7 1 0,0 2 0 15,6 13 1-15,5 3 1 16,2 3 0 0,5 7 0-16,2-7-2 0,8 0 0 15,0-12-5-15,3-10 1 16,-6-9-15-16,-4-13 0 16</inkml:trace>
  <inkml:trace contextRef="#ctx0" brushRef="#br0" timeOffset="-146990.8">11684 16466 48 0,'0'-3'24'0,"0"3"-10"16,0 0 27-16,4 3-35 0,-4 0 0 16,0 6 2-16,-4 13 1 15,-7 6-12-15,-3 16 1 16,-3 16 6-16,-1 3 1 16,4 2-5-16,0 8 1 15,-4-4-5-15,1-7 0 16,-1-8-6-16,-3-17 0 15,0-15-10-15,-4-16 0 16,-3-12 1-16,-4-6 0 16</inkml:trace>
  <inkml:trace contextRef="#ctx0" brushRef="#br0" timeOffset="-146558.62">11190 16876 40 0,'14'7'20'0,"7"5"-20"0,-10-12 39 0,0 0-36 15,3-3 0-15,0-3 2 16,3 0 1-16,12-4-7 16,6-2 0-16,7-7 5 15,8 0 0-15,3-3-2 16,-1 6 1-16,1 1-2 16,-3 2 1-16,-8 7-2 15,-7 3 0-15,-3 6 0 16,-7 0 0-16,-4 0 0 15,-7 3 1-15,0-2-2 16,-3-1 1-16,-1-3 0 0,1-3 0 16,0-1 0-1,3-2 0-15,0 0 0 0,0 3 0 16,-7 0 1-16,0 6 0 16,-3 6 1-16,-1 7 0 15,1 0 0-15,-1 2 0 16,4 7 1-16,0 7 0 15,4 2-1-15,3 1 0 16,0-7-2-16,0 7 1 16,0-10-3-16,4-3 0 15,3-10-6-15,4-2 1 16,3-14-12-16,7-11 1 0</inkml:trace>
  <inkml:trace contextRef="#ctx0" brushRef="#br0" timeOffset="-145970.9">12485 16933 42 0,'14'6'21'0,"-3"-6"-9"15,-11 0 24-15,0-3-34 16,-4 0 1-16,-3 0 2 16,-4 0 0-16,-3 3-6 15,0 0 0-15,0 0 3 16,0 0 1-16,0 3-2 15,-4 0 1-15,8 0-3 16,-1 0 0-16,4 0-2 0,0 0 1 16,3 1-2-16,4-4 1 15,7-7 0-15,4 1 0 16,0 6 1-16,3 0 0 16,7 3 1-16,-4 3 1 15,1 1 0-15,-4 2 0 16,4 4 0-16,0 2 0 15,-1-2 0-15,4 3 1 16,0-4-1-16,1 1 0 16,6-1 0-16,4 4 0 15,3-4-2-15,4-5 1 0,3-7-1 16,0-10 1-16,-6-8 1 16,-5-14 1-16,12-5-1 15,-1-17 1-15,0-5 0 16,1-13 1-16,-8-4-1 15,-7-5 1-15,-7 9-3 16,-6 9 1-16,-5 6-1 16,-6 10 1-16,-1 7 0 15,-6 18 0-15,-4 9 1 16,-8 10 0-16,-2 16 0 16,-4 18 1-16,3 19-1 15,0 10 1-15,8 12 0 16,-1-3 1-16,8 3-2 15,-1-6 0-15,8-10-1 16,3-6 1-16,-4-9-6 16,4-6 1-16,0-13-12 15,-3-13 1-15</inkml:trace>
  <inkml:trace contextRef="#ctx0" brushRef="#br0" timeOffset="-145736.98">12693 16717 73 0,'18'56'36'0,"49"-6"-34"0,-43-40 66 15,12-7-67-15,6-6 0 16,21-4-1-16,8-5 1 16,7-4-5-16,-8 0 0 0,-10 4-9 15,-18 2 1-15,-17-2-11 16,-11 6 1-16</inkml:trace>
  <inkml:trace contextRef="#ctx0" brushRef="#br0" timeOffset="-142728.04">8326 18225 37 0,'3'28'18'0,"4"-28"-9"16,-7 0 19-16,0 0-24 15,0 0 1-15,0-9 1 16,0-4 1-16,0 1-8 0,-3-13 0 15,-1-10 6-15,-3-3 1 16,4-18-3-16,-5-10 1 16,5-19-2-16,3-5 0 15,-7 5 0-15,7 13 0 16,7 6-1-16,-4 6 1 16,8 13 0-16,3 16 0 15,11 9 0-15,3 13 0 16,7 5-2-16,-3 4 0 15,-7 10-4-15,-4 5 1 16,-7 7-7-16,0 4 1 16,-3 5-10-16,-11-3 0 15</inkml:trace>
  <inkml:trace contextRef="#ctx0" brushRef="#br0" timeOffset="-142461.22">8199 17974 61 0,'10'9'30'16,"11"4"-27"-16,-14-10 52 0,4 0-53 15,-4-3 1-15,14 3 1 16,4-3 0-16,7 0-6 16,6-6 1-16,8 0-1 15,-14 3 1-15,-4-4-7 16,-7 1 0-16,1-3-12 0,-1-7 0 15</inkml:trace>
  <inkml:trace contextRef="#ctx0" brushRef="#br0" timeOffset="-142187.16">9081 17723 53 0,'14'-6'26'0,"-14"-7"-21"0,0 13 37 15,0-6-39-15,-7 6 0 0,0 3 3 16,-4 3 1-16,-7 4-8 16,-6 2 0-16,-5 10 6 15,5 13 0-15,-8 9-1 16,4 0 1-16,-8 15-3 15,22 7 1-15,0 6-1 16,7 3 1-16,11-2-2 16,13-14 1-16,4-12-6 15,18-12 1-15,-10-16-9 16,2-16 0-16,-17-16-10 16,-7-9 0-16</inkml:trace>
  <inkml:trace contextRef="#ctx0" brushRef="#br0" timeOffset="-140446.37">9532 17780 54 0,'-7'6'27'0,"-4"-3"-18"16,8 0 27-16,-1 0-32 15,1 7 1-15,-4 5 2 16,-4 7 1-16,-3 7-10 0,-4-1 0 16,1 3 7-16,-1 4 0 15,-3-4-3-15,3-3 0 16,11-6-1-16,-3 0 0 16,3-6 0-16,3-4 1 15,8-2-1-15,6-1 0 16,15 1 0-16,17-4 1 15,8 0-1-15,-4 0 0 16,3-6-1-16,4 3 0 16,-4 1-3-16,-6-4 1 15,-5 3-9-15,-6-3 1 16,-11-7-12-16,-7-2 1 0</inkml:trace>
  <inkml:trace contextRef="#ctx0" brushRef="#br0" timeOffset="-140116.85">9902 17479 56 0,'-3'12'28'0,"3"7"-25"0,0-10 41 16,3 7-40-16,1 9 1 15,10 19 3-15,4-3 0 16,6 18-10-16,5-2 1 16,2 6 5-16,-2 2 0 15,-1-2-2-15,-3-3 0 16,-11 2-6-16,-14 1 1 15,-14 6-7-15,-18-3 1 16,-7-16-12-16,-10-15 1 16</inkml:trace>
  <inkml:trace contextRef="#ctx0" brushRef="#br0" timeOffset="-139440.05">10862 17798 38 0,'-3'22'19'0,"6"-9"-8"0,-3-10 19 0,0 0-24 15,0 0 1-15,0 0 2 16,0 1 1-16,0 2-12 16,4-3 1-16,6 3 8 15,4 1 1-15,11 5-4 16,3-3 0-16,11 1-1 16,3-1 1-16,4 1-3 15,-7-4 1-15,-7 3-1 16,-4 1 1-16,-10-4-2 15,-8 3 0-15,-17 13-1 16,-11 7 1-16,-6 2-2 16,-4 7 0-16,-11 2-4 15,3 1 1-15,1-3-6 16,3-10 0-16,11-6-9 0,11-3 1 16</inkml:trace>
  <inkml:trace contextRef="#ctx0" brushRef="#br0" timeOffset="-138868.85">11864 18297 43 0,'7'50'21'0,"0"-25"-15"15,-7-22 29-15,0 1-32 16,0-1 0-16,0-3 0 16,0 0 1-16,0-13-5 0,4-9 1 15,-4-15 2-15,0-17 1 16,0-8-2-16,0-4 0 15,0-6 0-15,0-1 1 16,0-5-2-16,3 0 0 16,4 18 0-16,7 4 1 15,7 12 0-15,4 6 1 16,3 13 0-16,4 9 0 16,-4 13-1-16,1 9 0 15,-8 7-3-15,-7 12 0 16,-7 3-4-16,-7 1 0 15,-7 5-8-15,-4 4 1 0,-3-7-4 16,-7-3 1-16</inkml:trace>
  <inkml:trace contextRef="#ctx0" brushRef="#br0" timeOffset="-138631.41">11822 18106 54 0,'3'3'27'0,"18"3"-26"15,-14-6 52-15,4 0-49 16,3 0 1-16,4 0 0 16,3 0 1-16,0 3-8 15,4 4 0-15,-1-4 4 16,5 0 0-16,-5 0-7 0,1 0 0 16,-4-3-5-1,4-6 0-15,0 0-10 0,-1-13 0 16</inkml:trace>
  <inkml:trace contextRef="#ctx0" brushRef="#br0" timeOffset="-138387.45">12615 17971 58 0,'25'9'29'0,"-25"-9"-35"0,0 0 49 0,-7 3-41 15,-4 1 0-15,-6 8 4 16,-8 4 0-16,-3 6-6 16,3 3 0-16,0 6 4 15,1 10 0-15,-1 3-1 16,4 3 1-16,0 3-3 16,10 0 0-16,8-9-6 15,10-7 1-15,7-8-7 16,3-14 1-16,15-15-10 15,3-10 0-15</inkml:trace>
  <inkml:trace contextRef="#ctx0" brushRef="#br0" timeOffset="-138173.97">12975 18030 59 0,'4'26'29'0,"-11"-11"-33"0,0-8 49 15,-4 2-43-15,-7 3 0 16,-6 4 2-16,-5 3 1 16,-2 6-6-16,-1 10 0 15,4-7 1-15,3 0 0 16,4 0-8-16,7-6 1 16,3-6-11-16,8-13 0 0</inkml:trace>
  <inkml:trace contextRef="#ctx0" brushRef="#br0" timeOffset="-137966.1">12841 18005 39 0,'21'25'19'0,"4"35"-11"16,-18-44 24-16,4 6-28 15,6 6 0-15,-3 6 2 16,0-5 0-16,-3-1-8 15,3-3 0-15,0-3 4 16,7-6 1-16,1-7-8 16,-1-9 1-16,0-9-11 15,0-13 0-15</inkml:trace>
  <inkml:trace contextRef="#ctx0" brushRef="#br0" timeOffset="-137727.25">13201 17780 42 0,'18'34'21'0,"17"35"-12"0,-21-47 28 16,4 0-35-16,6 12 0 15,8 7 1-15,0 9 1 16,-4 4-5-16,-3-7 0 0,-11-3 1 15,-7 0 0-15,-7-4-6 16,-11 1 1-16,-10-6-10 16,0-10 0-16</inkml:trace>
  <inkml:trace contextRef="#ctx0" brushRef="#br0" timeOffset="-137534.35">13917 18350 60 0,'18'25'30'0,"-50"26"-41"16,18-36 53-16,-4 7-49 16,-3-6 0-16,0 3-22 0,3-10 1 15,4-3 31-15,14 1 0 16</inkml:trace>
  <inkml:trace contextRef="#ctx0" brushRef="#br0" timeOffset="-136347.49">15879 18375 42 0,'-8'22'21'0,"8"-25"-25"16,0 3 41-16,0-6-33 15,-3-3 0-15,-1-7 4 16,1-15 0-16,-4-13-9 15,3-16 0-15,4-9 6 16,0-9 1-16,0-7-3 16,0-3 1-16,0-3-2 15,7 7 0-15,0 15-1 16,4 9 1-16,3 4 0 16,0 9 0-16,4 9-1 15,3 10 1-15,0 12-1 16,4 13 1-16,-4 6-4 15,0 10 1-15,-3 8-6 0,-8 8 0 16,-2 11-10 0,-12 4 1-16,-7 0-4 15,-3-3 1-15</inkml:trace>
  <inkml:trace contextRef="#ctx0" brushRef="#br0" timeOffset="-136110.65">15709 18005 60 0,'-7'32'30'0,"14"-1"-36"0,-3-25 60 16,3 4-50-16,0-1 1 16,7-3 1-16,7 7 0 0,11-4-9 15,7-2 1-15,7-4 4 16,3-3 0-16,-3-6-7 16,-7-4 1-16,-4-2-8 15,-3-10 1-15,-1 3-9 16,-6 0 1-16</inkml:trace>
  <inkml:trace contextRef="#ctx0" brushRef="#br0" timeOffset="-135836.78">16387 18109 44 0,'10'34'22'0,"1"-31"-15"15,-11-3 31-15,0 0-36 16,0 0 1-16,0 0 2 0,-4 0 0 15,-3 4-6-15,-3 2 0 16,-5 0 4-16,1 10 1 16,0 3-1-16,0 6 0 15,-4 0-2-15,1 6 0 16,-1 4-2-16,1-1 1 16,6-2-1-16,4-4 0 15,10-9-1-15,8-10 0 16,0-9 1-16,6-9 1 15,4-7 0-15,1-3 0 16,-1-3-2-16,-7-9 0 16,-7-4-6-16,0-2 0 0,-4-1-9 15,-6-3 1-15</inkml:trace>
  <inkml:trace contextRef="#ctx0" brushRef="#br0" timeOffset="-135356.45">16648 18391 50 0,'-4'22'25'0,"4"-13"-22"0,0-9 40 15,0 0-41-15,0-6 0 16,0-3 4-16,0-10 0 16,0 0-7-16,4-9 0 0,-1-7 4 15,1-5 1-15,-1 2-2 16,4-3 1-16,0 4-2 16,4 5 1-16,7 7 0 15,6 10 0-15,1 2-1 16,0 4 0-16,3 9-4 15,-3 3 0-15,-4 0-7 16,0 3 1-16,-4-9-12 16,-2 3 1-16</inkml:trace>
  <inkml:trace contextRef="#ctx0" brushRef="#br0" timeOffset="-134827.8">18383 18112 55 0,'-3'16'27'0,"-4"-10"-28"15,0-6 44-15,-4 6-41 16,-7 7 0-16,-6 12 0 15,-8 6 1-15,0 1-4 16,-3 8 0-16,-4 1 0 16,4-3 0-16,7-7-7 15,3-6 1-15,11-12-10 0,7-16 1 16</inkml:trace>
  <inkml:trace contextRef="#ctx0" brushRef="#br0" timeOffset="-134645.83">18020 18037 44 0,'18'22'22'0,"38"34"-12"0,-38-34 32 15,-1 9-40-15,8 7 1 16,3 3 0-16,4 3 0 0,7 3-5 16,0-6 0-16,-8 2-3 15,-2-5 0-15,-8-7-11 16,-7-21 0-16</inkml:trace>
  <inkml:trace contextRef="#ctx0" brushRef="#br0" timeOffset="-133735.8">19703 18306 56 0,'-29'44'28'0,"-9"-6"-27"0,31-32 45 0,0 0-45 16,3-6 0-16,-3 0 3 15,3-9 1-15,1-3-6 16,3-4 1-1,7-37 3 1,4-4 1-16,10 1-2 16,7 5 0-16,-3 20-2 15,-1 0 1-15,-3 12-2 16,1 6 1-16,-5 13-2 0,-3 4 1 16,-3 8 0-16,0 4 0 15,-4 3 0-15,0 3 1 16,-4-1 0-16,1 11 0 15,-1-7-1-15,1-3 1 16,3-3 0-16,3 3 1 16,8-4-1-16,3-2 0 15,7 0 0-15,8-7 0 16,-5-2 0-16,1-7 0 16,-7-4 0-16,0-5 1 15,3-10-1-15,-3-6 1 0,-1 0 0 16,-3-3 0-16,-3 3-1 15,0-7 1-15,-4 7-1 16,-7 3 0-16,-4 10 0 16,-3 2 0-16,-7 10-1 15,0 7 1-15,-3 5-1 16,-4 10 0-16,3 13-1 16,7-1 1-16,1 4 0 15,-4 2 0-15,3 1-1 16,8-3 1-16,6-7-2 15,15-6 0-15,3-6-5 16,1-6 1-16,2-10-11 16,12-13 0-16</inkml:trace>
  <inkml:trace contextRef="#ctx0" brushRef="#br0" timeOffset="-133374.91">20595 18297 24 0,'18'-28'12'0,"-4"-10"7"0,-7 29 6 15,-3-1-21-15,-1 4 1 16,-3 6 4-16,0 0 1 15,-3-3-12-15,-5 6 1 16,-6 3 7-16,-3 7 1 16,-4 3-3-16,-8-4 0 15,1 4-2-15,3 3 1 16,1 3-2-16,6 3 1 0,4-3-1 16,0-4 1-1,10-2-1-15,8-3 0 0,3-4-2 16,3-3 1-16,1-6-1 15,0-6 0-15,3-7-1 16,0 1 0-16,4-1 1 16,-1 1 0-16,1-1 0 15,-1 1 1-15,1 2-1 16,0 7 0-16,-4 3 0 16,-4 7 0-16,-3 2-1 15,4 7 0-15,-4-1-1 16,0 4 0-16,0-3-3 15,4-4 1-15,-8 1-10 16,8-7 0-16</inkml:trace>
  <inkml:trace contextRef="#ctx0" brushRef="#br0" timeOffset="-133132.75">20821 18388 42 0,'14'-9'21'0,"-7"-20"-18"0,-3 23 30 16,-1-3-29-16,-3-4 0 16,0-3 5-16,0 1 0 15,4 2-9-15,3 1 1 16,3-1 7-16,8 1 1 16,14 2-3-16,14 4 0 15,7-7-5-15,-4 4 1 0,4-4-10 16,-4 1 1-16,-3-1-13 15,-4-2 0-15</inkml:trace>
  <inkml:trace contextRef="#ctx0" brushRef="#br0" timeOffset="-132609.4">22334 17842 60 0,'0'32'30'0,"11"18"-28"0,-11-38 44 15,0-2-43-15,0 9 1 16,-7 9 2-16,-4 9 0 0,-3 17-8 15,-3-7 1-15,-5 6 4 16,1-3 0-16,0-3-2 16,3-6 1-16,1-6-1 15,6-4 1-15,4-6 0 16,4-3 0-16,10-3-1 16,14-4 1-16,7-2 0 15,4-7 0-15,17 4-2 16,8-4 0-16,3-3-4 15,3-3 1-15,-3-6-9 16,-3-7 1-16,-5-12-11 16,-16 6 0-16</inkml:trace>
  <inkml:trace contextRef="#ctx0" brushRef="#br0" timeOffset="-132423.47">22906 18297 61 0,'18'60'30'0,"-4"-17"-27"0,-14-36 47 16,3 2-50-16,4-3 0 16,-7 1-7-16,0-4 1 15,-7-3-9-15,-3-10 1 16</inkml:trace>
  <inkml:trace contextRef="#ctx0" brushRef="#br3" timeOffset="-124637.53">19269 17742 39 0,'3'6'19'0,"4"4"-9"0,-7-10 19 16,4 3-27-16,3 3 1 15,0 10 1-15,0 9 0 16,-3 12-5-16,-1 10 0 0,1 10 3 16,-4 21 1-16,0 7-2 15,0 9 0-15,0-3-1 16,0 0 1-16,0-10-2 16,0-8 1-16,0-20-5 15,0-12 1-15,0-26-8 16,3-18 0-16,8-22-2 15,3-19 0-15</inkml:trace>
  <inkml:trace contextRef="#ctx0" brushRef="#br3" timeOffset="-123871.39">19163 17673 30 0,'0'22'15'0,"10"9"-9"0,-10-28 26 16,8 4-29-16,-1-1 1 15,3-3 3-15,4 0 1 16,15 0-9-16,9 4 0 0,22-4 6 16,4 0 0-1,24-3-2-15,14-3 0 0,15 3-2 16,-1 0 0 0,15 0-1-16,10 0 1 0,-4-3-2 15,-10 0 1-15,11-7 0 16,0-6 0-16,-8-9-1 15,-21-3 1-15,-10 0-1 16,-14 3 1-16,-8-3-1 16,-6-4 1-16,-11 7-2 15,-14 3 1-15,-7 7 0 16,-8 2 0-16,-6 7-1 16,-7 9 1-16,3 3-1 15,-7 13 1-15,0 6 0 16,0 6 0-16,4 10 0 15,0-6 1-15,-1 5 0 16,1 7 1-16,-4 4-1 16,-4-4 0-16,-2 6 0 0,-1 3 0 15,0 10 0-15,-4 0 0 16,-3 3-1-16,-3 13 1 16,-4-10 0-16,0 6 0 15,-1-6-1-15,5 0 1 16,-1-6 0-16,4-6 0 15,-3-10 0-15,-1-9 1 16,-6-7-1-16,-11 1 0 16,-11-7 0-16,-25 0 1 15,-3 0-1-15,-21-3 1 16,-21-9-1-16,-14-6 0 16,-15-4 0-16,-24-6 0 15,-4 0-1-15,-14-3 0 0,-7-4-3 16,15-5 0-16,-1-1-6 15,0-15 1-15,14-16-4 16,22-3 0-16</inkml:trace>
  <inkml:trace contextRef="#ctx0" brushRef="#br3" timeOffset="-122835.41">15173 7902 38 0,'7'-13'19'16,"-7"1"-8"-16,0 12 20 0,0 0-27 15,0 0 0-15,7 0 3 0,-7 9 0 32,0 44-8-32,0 29 0 15,0 15 6-15,0 16 0 16,7 19-3-16,4 6 1 15,-1 0-2-15,-3-13 0 16,0-21-3-16,0-23 0 16,-7-21-6-16,-7-23 0 15,0-18-9-15,0-28 1 16</inkml:trace>
  <inkml:trace contextRef="#ctx0" brushRef="#br3" timeOffset="-122174.68">15060 7814 39 0,'4'13'19'0,"17"5"-16"16,-14-14 25-16,0 2-23 15,3 0 0-15,1-3 2 16,3 3 1-16,-3-2-10 16,6-1 0-16,12-3 7 0,16 0 1 15,19-7-3-15,21-5 0 16,13-7-2-16,19 0 1 16,17-15-1-16,-4-7 0 15,12-9-2-15,2 3 1 16,1-10-1-16,-22 4 1 15,1 3-1-15,-4-7 0 16,-4 7-1-16,1 13 1 16,-12 2-1-16,-20 7 1 15,-18 6-1-15,-7 6 0 16,-11 10 0-16,-6 0 1 16,-8 15-1-16,-7 10 1 15,-10 9-2-15,-8 7 1 0,-10 12-1 16,0 9 0-16,-3 13 0 15,-8 6 1-15,-3 4 0 16,-3 15 0-16,3 6 1 16,6 7 1-16,8 12 0 15,4-3 0-15,3-6 0 16,4 9 0-16,6-16 0 16,1-8 1-16,0-8 0 15,-1-15 0-15,-3-12 1 16,-7-4 0-16,-7-5-1 15,-14-11 1-15,0 1-1 16,-11-6 1-16,-13-4-1 16,-15-6 0-16,-18-6-1 15,-14-3 0-15,-13-1-1 16,-22-2 0-16,-21-7-6 0,0-3 1 16,-11-9-8-1,-3-3 1-15</inkml:trace>
  <inkml:trace contextRef="#ctx0" brushRef="#br3" timeOffset="-115134.79">23957 8827 25 0,'-3'6'12'0,"6"4"-1"16,-3-10 13-16,0 0-20 15,0 0 0-15,0 3 4 16,0-3 0-16,0 3-9 16,0-3 0-16,4 3 7 15,-1 0 0-15,-3 0-2 16,0 4 0-16,0 2-2 16,0 3 1-16,-3 7-1 0,-1 3 1 15,1 6-2-15,-1-9 1 16,-6 0 0-16,6 0 0 15,-3 6-1-15,3-3 0 16,1-3-1-16,-1 0 1 16,-3-4-1-16,0 1 0 15,0 0-1-15,-3-1 1 16,3 1-2-16,-4 0 0 16,4-1-1-16,0 1 0 15,3-3-3-15,1-7 0 16,3-3-10-16,7-9 1 15,0-7 0-15,0 7 1 0</inkml:trace>
  <inkml:trace contextRef="#ctx0" brushRef="#br3" timeOffset="-114262.34">23848 9721 28 0,'3'6'14'0,"1"-9"-3"15,-4 3 24-15,0 0-31 0,0 0 1 16,0 3 1-1,0 0 1-15,0 0-8 0,-4 7 0 16,1 2 5-16,-1 4 1 16,-3 3-3-16,0 6 0 15,-3 6 0-15,-5-6 0 16,1 3-2-16,-3 4 0 16,3-1 0-16,-1 0 0 15,5-6 0-15,-1-3 0 16,1-3 0-16,3-3 0 15,3-4 1-15,1-2 1 16,6-4 0-16,8 0 1 16,6-2 0-16,5-1 0 0,6-3 0 15,7 0 0-15,0 0-1 16,-3-3 0-16,-4 3-1 16,1 0 0-16,2 0-4 15,-6 3 0-15,-4 0-7 16,-7 0 0-16,0-6-9 15,-7-3 0-15</inkml:trace>
  <inkml:trace contextRef="#ctx0" brushRef="#br3" timeOffset="-113539.41">23943 8479 36 0,'0'3'18'0,"0"0"-9"0,0-3 21 0,0 0-30 16,0 0 1-1,0 0 2-15,0 0 0 0,0 0-4 16,7-6 1-16,-3 0-2 16,-1-4 1-16,1-2-11 15,3-7 0-15</inkml:trace>
  <inkml:trace contextRef="#ctx0" brushRef="#br3" timeOffset="-113271.2">23932 8005 41 0,'18'3'20'0,"-7"-3"-18"15,-8-6 28-15,1 0-30 16,3-4 0-16,-4-2 0 16,1 6 0-16,-1-1-5 0,1 1 1 15,-1-3-8-15,1-10 1 16</inkml:trace>
  <inkml:trace contextRef="#ctx0" brushRef="#br3" timeOffset="-113077.31">23978 7475 28 0,'4'-6'14'0,"3"-6"-6"0,-7 12 17 0,0 0-24 15,3-7 0-15,-3-8 1 16,0 5 0-16,0 1-3 15,4 3 1-15,-4-4-1 16,3 1 1-16,1-4-9 16,-4-3 1-16,0-2-2 15,0-7 0-15</inkml:trace>
  <inkml:trace contextRef="#ctx0" brushRef="#br3" timeOffset="-112844.45">23957 6820 38 0,'4'6'19'0,"3"-6"-21"0,-7 0 37 16,0 0-34-16,3-6 0 15,1 0-1-15,-1-4 1 16,1-2-2-16,-1-1 0 15,-3 1-1-15,0 2 0 16,0 1-10-16,0-1 1 0,0-5-1 16,-7-1 1-16</inkml:trace>
  <inkml:trace contextRef="#ctx0" brushRef="#br3" timeOffset="-112610.58">23950 6362 29 0,'11'3'14'0,"-1"-3"-7"0,-6-6 27 0,-1-3-31 16,1-4 0-16,-4 1 1 16,3-1 0-16,-3-3-5 15,0 1 0-15,0-1 1 16,4 3 0-16,-4-2-6 15,3 2 0-15,1 1-6 16,-4-4 1-16,0-3-2 16,0 3 0-16</inkml:trace>
  <inkml:trace contextRef="#ctx0" brushRef="#br3" timeOffset="-112382.71">23989 5857 28 0,'3'-9'14'0,"-3"-4"-20"0,0 13 29 16,0-9-23-16,4 3 0 0,-1-7 0 16,1 4 0-16,-4-7 0 15,0 0 0-15,0 4-7 16,0-1 1-16,0-2-1 15,-4-1 0-15</inkml:trace>
  <inkml:trace contextRef="#ctx0" brushRef="#br3" timeOffset="-112084.05">23989 5425 20 0,'0'6'10'0,"7"-34"1"15,-7 18 16-15,0-2-23 16,0-1 0-16,0 4 2 0,3-4 0 16,-3 4-8-16,0-1 1 15,0 4 4-15,0 6 1 16,0-6-3-16,0 6 1 15,0 0-3-15,0 0 1 16,0-6-2-16,0-1 0 16,0 1-4-16,0 3 0 15,0-3-6-15,0 2 0 16</inkml:trace>
  <inkml:trace contextRef="#ctx0" brushRef="#br3" timeOffset="-111849.45">23999 5130 42 0,'-10'6'21'16,"13"-9"-17"-16,-3 3 37 0,0 0-39 15,7-3 0-15,-7 3 0 16,0 0 1-16,0-3-8 15,0 3 1-15,0 0-9 16,-3-3 0-16</inkml:trace>
  <inkml:trace contextRef="#ctx0" brushRef="#br3" timeOffset="-110705.35">24201 5080 31 0,'7'-29'15'0,"-7"-5"0"0,3 24 13 15,1 4-24-15,-4-3 1 16,0-4 0-16,-7 1 0 16,-7-1-7-1,-4-6 0-15,-3 7 5 0,-4-1 0 0,0 4-2 16,4 3 1-16,4 12-1 15,2 0 0-15,1 4-1 16,4 2 1-16,-1-3-1 16,1 1 1-16,2 2-1 15,5 1 0-15,-1 3 0 16,4-4 0-16,0 4 0 16,7-4 0-16,8-2 0 15,6-7 1-15,-4-3 0 16,1-3 0-16,-4-7-1 15,0-2 1-15,-3 2-1 16,-4-8 1-16,-4 2-1 16,-6 0 1-16,-4 4-2 15,0-7 1-15,-7 3 0 16,-4 7 0-16,4-10-1 16,-4 7 1-16,1 2 0 15,-5 1 0-15,5 2 1 16,-1 7 0-16,4 4-1 15,-4 5 1-15,8 13 0 0,6 0 0 16,1 3 0-16,6 3 0 16,4 0-1-16,4-3 1 15,7-6 0-15,-8-6 1 16,4-4 0-16,4-6 1 16,0-6-1-16,-1-6 1 15,-3-4-2-15,0 4 1 16,-6-1-1-16,-5-11 0 15,-3 5-1-15,-3-9 0 0,-5-3-1 16,-2 2 0-16,-1 1 1 16,1 7 0-16,-1 8-1 15,1 1 0-15,-1 9 0 16,0 3 0-16,4 6 0 16,0 10 1-16,4 3-1 15,3 0 0-15,0 0 1 16,3 0 1-16,4 3 0 15,0-6 0-15,0-4 0 16,4-5 0-16,3-7-1 16,4-6 0-16,-1-7-6 15,-6 1 0-15,-4-3-12 16,-10-7 0-16</inkml:trace>
  <inkml:trace contextRef="#ctx0" brushRef="#br3" timeOffset="-109966.68">23428 4873 38 0,'4'3'19'0,"-4"12"-15"0,0-15 18 0,-4 0-20 15,0 10 0-15,-6-10 1 16,-4 6 0-16,-4 0-4 15,0 1 0-15,-3-1 1 16,-3 3 1-16,-5-6-7 16,-2 4 0-16,-1-7-6 15,-3-10 1-15</inkml:trace>
  <inkml:trace contextRef="#ctx0" brushRef="#br3" timeOffset="-109698.98">22814 4851 34 0,'0'15'17'0,"0"10"-9"0,4-21 26 15,-4 2-30-15,0-3 1 16,-4 3 3-16,1-3 0 16,-4 4-11-1,0-4 1-15,-4-3 6 0,0 3 1 16,-3 0-4-16,0 3 0 0,-4-3-5 15,1 4 1-15,-1-7-3 16,1 0 1-16,-1-10-8 16,0 1 1-16,-6-4-3 15,-1 4 0-15</inkml:trace>
  <inkml:trace contextRef="#ctx0" brushRef="#br3" timeOffset="-109489.09">22334 4920 42 0,'0'12'21'0,"0"10"-20"15,0-22 39-15,0 0-38 16,-3 0 1-16,-1 0 1 16,1-9 1-16,-1 9-6 0,1-10 0 15,-1 7 2 1,1 3 1-16,-4-3-7 0,0 0 1 15,0-3-9-15,-1-1 0 16,1 4-3-16,-3-3 1 16</inkml:trace>
  <inkml:trace contextRef="#ctx0" brushRef="#br3" timeOffset="-109247.66">22045 4986 51 0,'-3'-4'25'0,"-8"8"-26"0,7-8 52 0,1 4-50 16,-1 0 1-16,1-3 0 16,-1 6 0-16,1-3-5 15,-1 0 0-15,1 0-5 16,-4 0 0-16,-4 0-9 15,-7-6 1-15</inkml:trace>
  <inkml:trace contextRef="#ctx0" brushRef="#br3" timeOffset="-108722.33">21421 5070 37 0,'-7'10'18'0,"-7"-4"-4"16,14-6 24-16,-4 0-33 15,4 0 0-15,0 0 5 16,0 0 1-16,7 0-12 16,4-3 0-16,6-4 9 15,22 1 1-15,18-3-3 16,2-7 0-16,26 4-4 0,-18-1 0 15,28 4-6 1,-10 5 1-16,-14 4-8 0,-22 10 0 16,-24-7-11-16,-15 6 0 15</inkml:trace>
  <inkml:trace contextRef="#ctx0" brushRef="#br3" timeOffset="-107281.33">20955 4979 19 0,'7'10'9'0,"7"-4"9"0,-14-6 9 15,4 3-22-15,-4 0 0 0,0 3 5 16,0-6 0-16,0 0-13 16,0-9 1-16,-4 3 8 15,-3-10 0-15,0-15-3 16,0-10 0-16,-4-9-2 15,1-7 0-15,3-2-1 16,3-1 1-16,1 7-1 16,6 3 1-16,1 3 0 15,10 9 0-15,0 4-1 16,4 8 1-16,3 14-2 16,0-1 0-16,-3 17-4 15,-4 5 0-15,-4 0-11 16,-6 10 1-16</inkml:trace>
  <inkml:trace contextRef="#ctx0" brushRef="#br3" timeOffset="-107070">20807 4794 53 0,'10'13'26'0,"5"-10"-23"0,-8-6 43 16,7 0-42-16,0 3 1 15,3-3 1-15,1-1 0 16,3 1-8-16,0 0 0 16,1 0 1-16,-5 0 0 0,-3 3-10 15,-3 0 1-15,-4-10-9 16,-3-5 0-16</inkml:trace>
  <inkml:trace contextRef="#ctx0" brushRef="#br3" timeOffset="-106748.55">21227 4427 49 0,'3'3'24'0,"1"-6"-21"16,-4 3 38-16,-4 3-38 15,1 4 1-15,-4 5 0 16,0 10 1-16,-4 0-6 16,0-3 1-16,-3 6 4 0,0 6 0 15,0 7-2-15,0-3 1 16,3 2-1-16,8 1 0 16,3 6-3-16,7-10 0 15,7-6-4-15,4-2 0 16,-1-11-5-16,-3-5 0 15,4-10-9-15,-4-7 1 16</inkml:trace>
  <inkml:trace contextRef="#ctx0" brushRef="#br3" timeOffset="-106354.54">21276 4581 48 0,'7'9'24'0,"-3"7"-18"0,-4-16 37 0,0 6-41 16,0 4 0-16,-4 5 1 15,4 1 1-15,0 3-4 16,0 0 1-16,0 3 3 15,0-3 0-15,0-1-2 16,0 7 1-16,0-9-1 16,-3 3 1-16,3-10-3 15,0 1 1-15,0-1 0 0,3-9 0 16,4 0 1-16,4-6 0 16,3 3-1-16,0-7 1 15,4 7 0-15,3 3 0 16,0-3-6-16,-3 3 0 15,-4-3-7-15,0 0 0 16,0-7-10-16,0-2 0 16</inkml:trace>
  <inkml:trace contextRef="#ctx0" brushRef="#br3" timeOffset="-106079.2">21428 4383 43 0,'3'16'21'0,"-3"3"-14"16,0-10 27-16,4 1-31 15,-1 2 0-15,8 13 4 16,-4 4 1-16,4-4-10 15,3 3 1-15,-4 6 5 16,-3 4 1-16,-3 3-5 16,-4 6 1-16,-4 12-9 0,-6-5 1 15,-4-13-10-15,-8-4 0 16</inkml:trace>
  <inkml:trace contextRef="#ctx0" brushRef="#br3" timeOffset="-103765.93">24680 4073 37 0,'14'-3'18'16,"-10"3"-6"-16,-4 0 19 0,-4 9-29 16,-6 1 1-16,-8 9 0 15,-6 6 0-15,-1 9-4 16,-7 10 0-16,-10 3 2 16,-8 9 0-16,-6 7-4 15,3-10 1-15,4 7-6 16,6-22 0-16,8-10-6 0,7-16 1 15</inkml:trace>
  <inkml:trace contextRef="#ctx0" brushRef="#br3" timeOffset="-103302.95">24070 4418 37 0,'4'28'18'0,"6"-6"-12"0,-6-19 30 0,-4 7-33 16,0 2 1-16,-4 7 1 15,-3-3 1-15,-3 9-8 16,-1 0 1-16,0 3 4 16,1-6 0-16,-1 9-2 15,4-12 0-15,0 0-1 16,0-3 0-16,3-7 0 15,4-3 0-15,0 1-1 16,8-10 1-16,6 3 0 16,10-7 0-16,8-2-1 15,0-1 1-15,7-2 1 16,7-1 0-16,3 1 1 16,0 2 0-16,-3 1 0 15,-7-4 0-15,-7 4 0 16,-4 3 1-16,-3 0-2 15,-11 2 0-15,-11 4-1 0,-13-6 1 16,-19 6-1-16,-9 0 1 16,-8-6-2-16,-7-7 1 15,-4-6-3-15,5-6 1 16,13 3-10-16,7-3 1 16,4-9-6-16,21-7 1 15</inkml:trace>
  <inkml:trace contextRef="#ctx0" brushRef="#br3" timeOffset="-102748.18">24804 3226 35 0,'10'-3'17'0,"19"6"-2"0,-19 0 23 16,1 7-34-16,-4 9 0 16,0-7 2-16,-7 7 1 15,-4 6-9-15,-3 7 0 16,-3-4 5-16,-8 3 1 15,0 10-3-15,1 3 1 0,-1 3-1 16,4 3 0-16,0-6 0 16,3-3 0-16,4-7 0 15,7-6 1-15,4-3-1 16,3 1 0-16,7-14 0 16,4-3 0-16,3-2-3 15,7-1 0-15,4-12-5 16,0 6 1-16,-1-3-9 15,5-4 0-15,-8-8-3 16,-11 2 0-16</inkml:trace>
  <inkml:trace contextRef="#ctx0" brushRef="#br3" timeOffset="-102474.9">25185 3703 40 0,'7'3'20'0,"7"0"-16"15,-10-3 37-15,-4 0-38 16,-4-3 0-16,0 0 2 15,-6 0 0-15,-4 0-6 0,0 0 0 16,0 6 4-16,-4 0 1 16,0 9-2-16,1 7 1 15,-1 3-2-15,4 3 0 16,0-6-1-16,3 0 0 16,4-7-1-16,11-2 0 15,3-7-1-15,3-6 1 16,1-10-3-16,-4 1 1 15,0 2-6-15,0 4 1 16,4 3-8-16,-8 3 1 0</inkml:trace>
  <inkml:trace contextRef="#ctx0" brushRef="#br3" timeOffset="-102175.92">25478 3797 54 0,'3'-3'27'0,"-10"-16"-30"0,4 13 47 0,-4-7-43 16,-11 1 1-16,0 2 0 15,-3 7 1-15,-4 3-4 16,1 3 1-16,-5 16 1 0,1 3 1 15,4 3-1-15,2 0 0 16,8 7-1 0,4-4 1-16,10 0-4 0,10-3 1 15,8-9-6 1,7-7 1-16,3-6-9 0,4-6 1 16,3-6-2-16,-3-7 1 15</inkml:trace>
  <inkml:trace contextRef="#ctx0" brushRef="#br3" timeOffset="-101546.4">25703 3879 56 0,'11'0'28'0,"-7"3"-42"0,-8-6 60 0,-3 3-45 16,-4 0 0-16,1 0 1 15,-1-4 0-15,-3 4-3 16,0 4 1-16,-4-1 1 16,1 6 1-16,-1 1-1 15,0 2 0-15,4 1-1 16,0-1 0-16,4 4-1 16,6-7 1-16,8-9-3 15,6 0 1-15,4 0-2 16,0-9 1-16,1 3-2 15,-1-1 1-15,-4-2-1 16,1-1 1-16,3 4 0 0,-4 3 0 16,5 0 2-1,-5 3 0-15,1 3 0 16,-1 3 1-16,1 1 1 0,0 2 0 16,3 0 0-16,0 4 1 15,0 3-1-15,0-7 1 16,4 0-1-16,-1-2 1 15,1-4-1-15,3-6 1 16,7-10 0-16,0-9 0 16,4-3 0-16,4-12 1 15,-8-7-1-15,0-16 1 0,0-3-1 16,-3-3 0-16,-7-2-1 16,-4 2 1-16,-11 3-1 15,-3 10 1-15,-3 9 0 16,-4 12 0-16,-4 20 0 15,-3 6 1-15,-4 21 0 16,1 20 1-16,-1 9-1 16,7 21 1-16,8 20-2 15,6 6 0-15,8-9-1 16,3-13 0-16,4 0-8 16,-4-13 1-16,-4-9-7 15,-10-12 0-15</inkml:trace>
  <inkml:trace contextRef="#ctx0" brushRef="#br3" timeOffset="-100901.21">25005 4572 46 0,'-11'25'23'0,"-3"-16"-18"0,11-9 37 0,-1 0-40 15,1 3 0 1,6-3 2-1,8-3 0-15,6-13-5 16,1-6 0-16,0-3 3 16,-4-3 0-16,0 9-2 15,0-3 1-15,4 0-2 16,-1 13 1-16,-3 3-1 16,0-1 0-16,-3 7 0 15,0 7 0-15,-4-4 0 16,3 6 0-16,-3 4 1 15,-3-1 0-15,-1 4 0 16,4-3 0-16,-3-1-1 16,0-2 1-16,3-1-2 0,0 0 1 15,3-9-1 1,1-9 1-16,-1 3-1 16,-3-4 1-16,0 1 0 0,4-4 0 15,0 1 1-15,-1-1 0 16,4-2 0-16,0 8 1 15,1 1 1-15,2 0 0 16,-3-1 0-16,0 14 1 16,-3-1-1-16,-4 13 0 15,0 3-1-15,-7 3 1 16,0-9-3-16,0 2 0 16,4 4-5-16,3-6 1 15,3 0-5-15,4-7 0 0,11-9-6 16,-4 0 0-16</inkml:trace>
  <inkml:trace contextRef="#ctx0" brushRef="#br3" timeOffset="-100555.27">25665 4572 42 0,'10'-4'21'0,"4"4"-15"0,-14 0 36 0,0 0-41 15,-3-3 0-15,-1 3 1 16,-3 0 1-16,4 0-3 15,-1 3 0-15,-3 1 1 16,0-1 1-16,0 0-1 16,0 0 0-16,0 3 0 0,0-3 0 15,3 4-2-15,1-7 1 16,3 0-1-16,7 0 0 16,0 0 0-16,-4 3 0 15,1 3-1-15,-1-6 1 16,4 0 0-16,1 3 0 15,2-3 0-15,-3 3 1 16,0 4 0-16,0 2 0 16,0 7-1-16,0-1 1 15,0-2-4-15,4-1 1 0,3-2-9 16,4-4 0 0,-1-12-2-16,12-7 0 0</inkml:trace>
  <inkml:trace contextRef="#ctx0" brushRef="#br3" timeOffset="-100339.35">26155 4509 47 0,'-4'34'23'0,"-31"-5"-28"15,21-23 45-15,-11-3-40 16,-3 13 1-16,0 3-3 15,3 2 1-15,1 1-2 16,2-6 1-16,8-3-5 16,4-10 0-16,3-6-6 15,7-10 0-15</inkml:trace>
  <inkml:trace contextRef="#ctx0" brushRef="#br3" timeOffset="-100176.31">25933 4493 36 0,'7'0'18'0,"25"44"-11"0,-22-28 30 15,8 6-32-15,6 12 0 16,5 7 0-16,2 3 1 16,-6 3-12-16,-4 0 1 15,-3-13-6-15,-8 1 0 16,-10-13-4-16,0-6 1 0</inkml:trace>
  <inkml:trace contextRef="#ctx0" brushRef="#br3" timeOffset="-99159.81">27968 8397 28 0,'18'7'14'0,"-11"-7"-3"15,-7 0 15-15,-4 0-23 16,-6 6 1-16,-18 3 1 15,6 4 0-15,-9-1-6 16,-12 1 1-16,-13-7 4 16,-4-6 0-16,-4-9-2 15,-6-4 0-15,6-6-1 16,4-3 1-16,-3 4-4 16,-1 2 1-16,4-3-8 15,0-6 0-15,11-6-5 0,14 2 0 16</inkml:trace>
  <inkml:trace contextRef="#ctx0" brushRef="#br3" timeOffset="-98679.65">27277 8059 53 0,'7'12'26'0,"-11"-12"-31"0,1 3 49 0,-8 4-43 15,-3 2 0-15,-7 4 0 16,-7-1 1-16,-4 1-3 16,-3 2 1-16,-1 1 1 15,1 3 0-15,-4 3 0 16,-3 0 0-16,3-4-1 15,4-2 0-15,7-3-1 16,3-1 0-16,11-12-1 16,3 0 1-16,11-3-1 15,11 3 1-15,10 6 0 16,7 7 0-16,11 9 0 16,10 12 1-16,1-5-1 0,-4-1 1 15,-7-3 0 1,-4 0 0-16,-7-3 0 0,-3-3 0 15,-8-4 0-15,-3-5 0 16,-6-4 1-16,-8-6 0 16,0-6 0-16,-4-16 0 15,-7-16-1-15,-3-12 0 16,-3-13-4-16,-1-9 1 16,7 0-12-16,1-3 1 15</inkml:trace>
  <inkml:trace contextRef="#ctx0" brushRef="#br3" timeOffset="-97628.2">28385 8121 33 0,'-4'25'16'0,"0"7"-1"0,4-26 15 15,0 0-27-15,0-3 1 0,0 1 1 16,4-11 0 0,0-8-7-16,3-10 1 0,7-10 4 15,10 1 1-15,1-13-3 16,7-1 0-16,-4 1 0 16,-3 0 0-16,-1 4-2 15,-2-1 0-15,-1 9-1 16,-4 1 0-16,-2 15-1 15,-5 9 1-15,-6 10-1 16,-1 13 0-16,-3 9 1 16,-3 9 0-16,-1 4 2 15,1 6 0-15,-1 6 1 16,4 0 0-16,-3 0 0 16,-1 9 1-16,4-6-1 15,0-3 1-15,-4-9-4 16,1-13 0-16,3-9-5 15,0-10 0-15,0-15-7 16,0-10 1-16</inkml:trace>
  <inkml:trace contextRef="#ctx0" brushRef="#br3" timeOffset="-97383.11">28413 7977 48 0,'7'22'24'0,"3"6"-21"0,-6-25 44 15,3-3-44-15,0 0 0 0,7 0 3 16,0-3 0 0,4-3-8-16,3-3 0 0,0 2 3 15,4 1 0-15,0 3-7 16,-1 0 0-16,1-7-10 16,-4 1 1-16,0-7-3 15,-3-6 0-15</inkml:trace>
  <inkml:trace contextRef="#ctx0" brushRef="#br3" timeOffset="-97176.23">28917 7635 49 0,'11'44'24'0,"-18"22"-28"16,3-50 49-16,-6 12-45 15,-4 3 0-15,-4 10 1 0,-3 6 0 16,3 3-1-16,4-3 0 16,0 3-2-16,3-12 1 15,1-10-6-15,3-9 1 16,3-13-7-16,1-6 1 16,-1-9-3-16,4-7 1 15</inkml:trace>
  <inkml:trace contextRef="#ctx0" brushRef="#br3" timeOffset="-96937.28">28797 7943 35 0,'14'0'17'0,"4"12"-14"0,-11-6 34 0,0 1-33 16,4-1 0-16,-1 0 3 16,1 0 0-16,3 1-9 15,0-1 1-15,-3 0 5 16,-4 1 1-16,0-1-3 15,-4 0 0-15,4 4-2 16,-7 5 0-16,-7-2-1 16,-7 2 1-16,-7 4-4 15,-7-3 0-15,-4-7-7 16,-3 1 0-16,3-7-4 16,14-3 0-16</inkml:trace>
  <inkml:trace contextRef="#ctx0" brushRef="#br3" timeOffset="-96471.49">29263 7939 39 0,'-4'7'19'0,"1"-7"-10"0,3 3 33 0,-4-6-38 16,-6 3 0-16,-4 0 2 15,-8 0 0-15,-6 3-8 16,-3 3 0-16,-1 10 5 16,0-1 1-16,7 4-3 15,8-3 1-15,-1 3-2 16,4-4 1-16,7-5-1 16,3 2 0-16,8-5-1 15,10-1 1-15,7 0-1 16,7-3 1-16,4 1 0 15,3 2 0-15,-6 0-3 16,-5 0 0-16,-10 4-5 16,-14 9 1-16,-14 3-10 15,-17-4 0-15</inkml:trace>
  <inkml:trace contextRef="#ctx0" brushRef="#br3" timeOffset="-95721.27">28392 8576 54 0,'-4'41'27'0,"1"-19"-26"16,3-16 45-16,-4 3-45 15,0 1 1-15,1-1 0 16,-1-2 0-16,4-1-3 0,0-3 1 16,0-3 1-1,7-9 0-15,1-7-1 0,2-3 1 16,4-3-1-16,4 0 0 16,-1 3-2-16,8 0 1 15,-7 7-1-15,-4 9 0 16,-3 6-1-16,-1 3 1 15,-3 4 0-15,0 2 0 16,-3 1 0-16,-1-4 1 16,-3 1 0-16,0-1 1 15,-3 0-1-15,3 1 1 0,-4-1-1 16,1 1 1-16,-1-4-1 16,4-3 0-16,4 0 0 15,3-3 0-15,7-6-1 16,0-4 1-16,0 1 1 15,0 0 0-15,0-4 1 16,0 1 0-16,1 5 1 16,-5 1 0-16,4 6 0 15,0 0 1-15,-3 0-1 16,-1 6 0-16,-2 7 0 16,-5 6 0-16,-3-1-2 15,-3 1 1-15,-1 0-2 16,0-3 1-16,1-4-2 15,3-2 1-15,3-1-3 16,5 0 0-16,2 1-7 16,1-7 0-16,3-6-5 0,0-3 1 15</inkml:trace>
  <inkml:trace contextRef="#ctx0" brushRef="#br3" timeOffset="-95490.35">28914 8695 51 0,'0'16'25'0,"-7"-4"-28"0,7-8 48 15,-4 5-44-15,-3-3 0 0,0 4 0 16,0-1 0-16,0-3-5 16,3-3 0-16,1-3-7 15,-1-6 0-15,4-13-4 16,-3-3 0-16</inkml:trace>
  <inkml:trace contextRef="#ctx0" brushRef="#br3" timeOffset="-95322.45">28836 8548 46 0,'7'25'23'0,"14"-19"-32"15,-14-3 42-15,4 0-38 16,0 1 0-16,-1-4-18 15,1 0 0-15</inkml:trace>
  <inkml:trace contextRef="#ctx0" brushRef="#br3" timeOffset="-95087.58">29044 8742 41 0,'7'32'20'0,"4"24"-17"0,-8-47 31 16,1 1-35-16,-1-7 1 15,-3 3-1-15,0-3 1 16,0-3 0-16,4-9 0 16,-1-10-2-16,1-3 1 15,0-6-1-15,-4 0 1 0,3 3-1 16,4 3 1-16,0 3 1 16,4 3 0-1,21 29 4 1,3 12 0-16,0 9 0 15,0-2 1-15,1 5-2 16,-8 1 0-16,-7-4-11 16,-10-2 1-16,-15-10-8 15,-3-13 1-15</inkml:trace>
  <inkml:trace contextRef="#ctx0" brushRef="#br3" timeOffset="-91713.29">23562 8786 37 0,'4'13'18'0,"-8"2"-11"0,4-8 19 16,0-4-25-16,-3 0 1 15,-5-3 2-15,-2 9 1 16,-4 1-6-16,0 2 1 16,0 7 3-16,-1 6 0 15,-2 10-1-15,-1-1 1 16,-3 7-1-16,7 6 0 15,3-3-1-15,8-3 0 16,6-4-3-16,8-2 0 0,-4-4-6 16,4-6 1-16,10-19-8 15,-11-2 1-15</inkml:trace>
  <inkml:trace contextRef="#ctx0" brushRef="#br3" timeOffset="-90856.15">24504 8720 26 0,'0'3'13'0,"7"7"-3"0,-3-7 14 15,-1 3-22-15,4 4 1 0,-3 5 5 16,3 7 1-16,3 6-10 16,4 4 1-16,-3 2 6 15,0 1 0-15,-8 15-2 16,-6 3 1-16,-4 7-5 15,-8 9 1-15,-6-3-5 16,-7-4 0-16,-4-15-11 16,-3-18 0-16</inkml:trace>
  <inkml:trace contextRef="#ctx0" brushRef="#br3" timeOffset="-86052.79">23234 5396 9 0,'-4'10'4'0,"8"-7"7"16,-4 0 5-16,-4 3-14 15,4 1 1-15,-3-7 1 16,-1 0 1-16,1 0-5 0,-1-4 1 15,1 4 3-15,3 0 1 16,0-9-1-16,0 9 1 16,0 0 0-16,0 0 0 15,7-6-1-15,0-1 1 16,0-2-1-16,0 3 1 16,0-7-2-16,4 4 1 15,-1-7-1-15,1 4 1 16,-1-1-2-16,1 1 0 15,0 5 0-15,-1-8 0 0,4 2-1 16,0-3 1-16,0 4-1 16,1-7 0-16,-1 3 0 15,0 4 0-15,-4-1 0 16,-3-6 1-16,4 1-1 16,7-1 1-16,-4 0-1 15,0 3 1-15,0 1-1 16,-3-1 1-16,3 0-1 15,-4 4 0-15,4 2-1 16,1 1 0-16,2-1 0 16,-3-8 1-16,4 2-1 15,0-3 0-15,-1 0 0 16,1 1 1-16,-1 5 0 16,5 4 0-16,-5 5 0 15,4-2 0-15,1 0-1 16,-5 0 1-16,4-1-1 15,1 1 0-15,-1 0 0 16,0-4 0-16,0 4 0 0,0 0 0 16,-3-4 0-16,-4 4 1 15,4 6-1-15,-8-3 0 16,-3 0 0-16,-3 3 0 16,-1 3-1-16,1 0 0 15,-4 3 0-15,-4 1 0 16,-3 2 0-16,-7 1 0 15,-7 8 0-15,-4 1 1 16,-3 0-1-16,0 0 1 0,-7-7 0 16,-1 1 0-16,5-4-1 15,-8 1 1-15,0 5-1 16,-3 1 0-16,6 3-1 16,5 3 1-16,-1 9-1 15,4-15 1-15,3 0 0 16,4-4 0-16,0 4 1 15,6-1 0-15,5 1 0 16,-1 0 0-16,1-7 0 16,3 1 1-16,0-1-1 15,0-3 0-15,-1 4-1 16,1-1 1-16,0 1 0 16,0-7 0-16,0 3 0 15,0 3 0-15,0 1 0 16,4 5 1-16,-1 4-1 15,1-3 1-15,-1 3-1 0,1 3 1 16,-1-7-1-16,0-2 0 16,4-7-1-16,0 4 1 15,0-7-3-15,0-3 1 16,8-7-8-16,-1 4 1 16,3-9-8-16,-6-1 0 15</inkml:trace>
  <inkml:trace contextRef="#ctx0" brushRef="#br3" timeOffset="-85467.07">23273 5453 36 0,'21'-7'18'0,"4"-11"-11"0,-18 11 23 15,0-2-26-15,-4 0 0 16,1 2 0-16,-4-5 1 16,-4-1-7-16,1-2 1 15,-8-1 4-15,-3 3 0 16,-7 1-2-16,-4-1 1 15,-3 7-1-15,-7 12 0 16,3-3-2-16,-3 10 1 0,-4 9-1 16,4 12 0-1,6 1-1-15,5 9 1 0,6 3 0 16,11-3 1-16,14 0 1 16,14-13 1-16,7-6 1 15,15-9 0-15,6-7 0 16,4-18 1-16,-4-16 0 15,-3-4 1-15,-10-8-2 16,-8-10 0-16,-11 0-6 16,-2-3 0-16,-12-1-15 15,-6 4 1-15</inkml:trace>
  <inkml:trace contextRef="#ctx0" brushRef="#br3" timeOffset="-84627.5">24084 4913 26 0,'-3'-3'13'0,"3"6"7"0,0-3 1 15,0 0-19-15,7-3 1 16,0 3 0-16,3 0 1 16,1 0-4-16,-1 0 0 15,5 0 4-15,-1 0 1 0,3-3-1 16,5 0 0 0,2 0 0-16,4-7 0 0,4 10-1 15,0-6 0-15,0 3-1 16,3 3 0-16,-3 0-1 15,-4 9 0-15,7 1 0 16,0 9 0-16,4-4-1 16,0 7 1-16,-4 7-1 15,-3 2 1-15,-4-6-1 16,-6 13 1-16,-5-1-1 16,-3 1 0-16,0-4-1 15,-3 4 1-15,0-13-2 16,-1-3 0-16,1-3-6 15,-1 0 1-15,1-7-10 16,-1-6 1-16</inkml:trace>
  <inkml:trace contextRef="#ctx0" brushRef="#br3" timeOffset="-83951.46">24850 5553 19 0,'17'-12'9'0,"4"12"8"16,-17-4 0-16,3 1-11 15,-3-12 1-15,-1 2 4 16,-3 4 0-16,-3-4-14 0,-8 4 1 16,-7-4 9-16,-3 4 0 15,-7-4-3-15,-4 1 0 16,-3 2-2-16,0-2 0 15,3 9-2-15,4-1 1 16,3 14-1-16,7 2 1 16,1 7-1-16,3 3 1 15,3 10-1-15,8 2 1 16,-1 1-1-16,15-4 1 16,6 0-1-16,11 1 0 0,4-17 0 15,0-8 1-15,3 2 0 16,0-12 1-16,-6-13-1 15,-1-12 0-15,-7 3 0 16,-3-10 0-16,-8-5-4 16,-6-1 0-16,-4 3-13 15,-7 1 0-15,0 8 0 16,3 11 0-16</inkml:trace>
  <inkml:trace contextRef="#ctx0" brushRef="#br3" timeOffset="-81114.96">24077 4870 30 0,'46'9'15'0,"-11"13"-3"0,-24-28 16 16,-1 6-27-16,-3-4 0 15,1-5 1-15,-5 0 0 16,1-1-3-16,-8 1 1 16,-3-1 2-16,-4 4 1 15,-10 6-1-15,-3 0 1 0,-1 0-2 16,4 0 1-16,0 0-1 15,3 0 1-15,0 6-2 16,1 7 1-16,2 3-1 16,1 2 0-16,4 4-1 15,6-6 1-15,4 9-1 16,4-3 0 0,3 3 1-16,0 0 0 0,7-3 0 15,4 0 0-15,3-9 0 16,0-4 0-16,0-9 1 15,0-6 1-15,0-7-1 16,-3-9 0-16,0 4 0 16,-4 5 0-16,-4 0-1 15,1-12 1-15,-4 0-1 16,-7 0 0-16,-7-3 0 16,-7 3 1-16,-11 6-1 15,1 3 0-15,-5 10 0 16,8 0 0-16,0 12 0 0,3 0 0 15,1 10 0-15,3 6 1 16,-1 0-1-16,5-9 0 16,3 2 0-16,3 1 1 15,1 0 0-15,3 2 0 16,0-2 0-16,3-3 1 16,4-4-1-16,-3-3 0 15,3-3-1-15,7-3 1 16,4-3-1-16,3-3 1 15,-3-3-1-15,-1 5 1 16,-3-14-1-16,-3-1 1 0,-4 3-1 16,0-3 1-16,-7 1-1 15,-7 2 1-15,-7 6-1 16,0 1 0-16,-4 6-1 16,4 6 1-16,-4 0 0 15,-3 13 0-15,-4-7 0 16,-3 4 0-16,0-7 0 15,3 3 0-15,1 7 0 16,6-6 1-16,4 5-1 16,3 4 0-16,8 0 0 15,10 0 1-15,7-4-1 16,7-2 0-16,4-7 0 16,-4-15 0-16,4-4 0 15,-4-2 0-15,-4 2-1 16,-2-6 1-16,-8-3-1 0,0 0 0 15,-7 3-7-15,-4-2 1 16,-6 5-9-16,-12 6 1 16</inkml:trace>
  <inkml:trace contextRef="#ctx0" brushRef="#br3" timeOffset="-76264.05">30036 1329 23 0,'3'0'11'0,"1"3"-4"0,-4 4 11 16,0 2-15-16,3 0 1 0,1 1 3 15,-1 5 1-15,4 7-10 16,0 10 1-16,7 5 5 16,0 1 1-16,4 12-3 15,7 4 1-15,-4 8-3 16,0 1 1-16,-3 3-2 16,-1 3 1-16,-2-13-3 15,-5-6 1-15,-3-18-5 16,0-7 0-16,-3-16-5 15,-4-9 1-15</inkml:trace>
  <inkml:trace contextRef="#ctx0" brushRef="#br3" timeOffset="-75766.89">29954 1991 35 0,'14'34'17'0,"8"-2"-12"0,-15-23 29 15,0 13-33-15,3-3 0 16,1 3 2-16,-4-7 1 16,4 11-4-16,-1-1 0 15,1-3 2-15,-1 3 0 0,-3 0 0 16,0-6 0-16,-3-1-2 15,-4-2 0-15,3-6-1 16,-3-1 1-16,4 0-2 16,3-9 1-16,7-6 0 15,7-6 0-15,4-7 1 16,3-6 0-16,8-10-1 16,2-3 1-16,1-5 1 15,-4 2 0-15,1 3 0 16,-5 1 0-16,-6 8-1 15,-7 4 1-15,-1 6-1 16,-13 10 1-16,-15 9-1 16,-10 3 1-16,-7 3-1 15,-7 7 0-15,-8-4 0 16,-6 4 1-16,3-1-1 16,4 4 1-16,3-6-2 15,0-1 1-15,4-9-11 16,0 0 0-16,6-9-3 15,8-17 1-15</inkml:trace>
  <inkml:trace contextRef="#ctx0" brushRef="#br3" timeOffset="-73607.36">28392 589 23 0,'0'13'11'0,"7"-1"3"0,-7-12 11 16,0 0-22-16,3 3 0 16,-3 4 2-16,0-4 0 15,0 6-7-15,0 7 1 16,-3 3 4-16,-4 9 0 15,-8 6-2-15,1 4 1 16,0 3 0-16,4 3 1 16,-1-4-1-16,4 1 1 0,3-16 0 15,1 4 1 1,3-11-1-16,3-2 1 0,5 3-2 16,6-16 1-16,-4 3-1 15,11-6 0-15,8-6-2 16,2 3 1-16,5-7-5 15,-5 10 0-15,-6 0-9 16,-4 10 0-16,-3-10-3 16,0 0 0-16</inkml:trace>
  <inkml:trace contextRef="#ctx0" brushRef="#br3" timeOffset="-73199.5">28878 849 42 0,'7'-3'21'0,"-10"13"-23"0,3-17 37 16,-4 1-35-16,-6 3 1 0,-4 3 2 16,-4 0 0-1,0 3-3-15,1 0 0 0,-4 7 1 16,3 8 1-16,0 4 0 16,1 0 0-16,6 7-2 15,4-4 0-15,4-6-1 16,3-1 1-16,7-2 0 15,7-7 0-15,3-18-1 16,1-7 1-16,3-2-3 16,-3-1 1-16,-4 3-5 15,-4-3 0-15,-2 10-6 16,-5-10 0-16</inkml:trace>
  <inkml:trace contextRef="#ctx0" brushRef="#br3" timeOffset="-72812.71">29020 865 39 0,'14'-6'19'0,"-14"-7"-15"0,0 13 30 0,0 0-34 16,-4 0 0-16,1-3 0 16,-4 6 1-16,-4 7-1 15,0-1 1-15,1 0 0 16,3 13 1-16,3 0-1 15,1 10 0-15,-1-1 0 16,4-12 0-16,-3 0-3 16,6 0 1-16,8-4-4 15,6-5 1-15,8-10-9 16,0 9 0-16,3-9 0 16,4-9 0-16</inkml:trace>
  <inkml:trace contextRef="#ctx0" brushRef="#br3" timeOffset="-72231.86">29386 918 42 0,'4'4'21'0,"-11"21"-28"16,3-25 44-16,-3 3-37 0,-3 3 1 16,-8-3 0-16,0 10 1 15,-3-4-2-15,0 4 1 16,0 2 0-16,0 1 1 15,3-7-1-15,0-5 1 16,4 5-3-16,4-3 1 16,3-6-2-16,3 3 1 0,4-3-2 15,7 0 1-15,4 7-1 16,-1 2 0-16,5-9 1 16,-1-9 0-16,-4 2-1 15,4 4 1-15,-3-3 0 16,0 3 0-16,-1 3 0 15,1 0 1-15,-1 9 0 16,1-9 1-16,3 10-1 16,0-7 1-16,4 3 1 15,3-6 0-15,0-9 0 16,0-7 1-16,4-6-1 16,7-3 1-16,-1-16 0 15,1-9 0-15,-4-3 0 16,-3-10 0-16,-7 0-1 15,-11-3 1-15,-7 1-1 16,-7-4 0-16,-4 15 0 16,-3 10 0-16,0 13 0 15,0 22 0-15,3 18-1 16,4 10 1-16,0 25 0 16,0 9 0-16,4 29 1 15,3-4 0-15,7 3-1 0,3-15 0 16,4-12-2-16,4-4 1 15,-4-16-9-15,-3-5 1 16,-4-11-6-16,-11-2 1 16</inkml:trace>
  <inkml:trace contextRef="#ctx0" brushRef="#br3" timeOffset="-71459.63">28480 1517 45 0,'3'38'22'0,"8"6"-21"0,-8-38 40 16,-3 7-40-16,0 2 1 16,-3 4 0-16,-1-3 1 15,1-4-4-15,3-2 0 16,0-4 2-16,10-6 1 16,1-9-2-16,0-1 1 15,-1 1-2-15,4-13 1 0,-3 3-2 16,-1 0 1-16,5 4-2 15,-5 2 0-15,1 4 0 16,-1 2 1-16,-3 14-1 16,0 2 1-16,0 4 1 15,1-4 0-15,-1 4 0 16,-4-4 1-16,1 0-1 16,3 1 1-16,-4-1-1 15,4-3 1-15,0-2-1 16,0-4 1-16,0-7-2 15,0 7 1-15,1-3 0 16,-1-6 1-16,0-7-1 16,0 4 0-16,0-14 0 15,0 11 0-15,3 2 2 16,-3 7 0-16,4 6 0 0,0 9 1 16,-1 7-1-1,1-7 1-15,-1 10 0 0,1 6 1 16,0-6-1-16,-4 6 0 15,3-3-1-15,1 0 0 16,-1-3-4-16,4-6 0 16,1 2-10-16,-1-12 0 15,-4-3 0-15,4-3 0 16</inkml:trace>
  <inkml:trace contextRef="#ctx0" brushRef="#br3" timeOffset="-71084.88">29108 1624 44 0,'17'31'22'15,"-17"-34"-25"-15,0 3 45 0,-7 0-41 16,-7 0 0-16,-3 3 1 16,-1 0 1-16,-7 1-4 15,8 2 1-15,2 3 1 16,5-6 0-16,-1 4 0 15,4 2 0-15,0-9-2 16,4 0 0-16,-1 0 0 16,1 0 0-16,3 0-1 15,7 0 0-15,3 0-1 16,4 0 0-16,4 0 1 16,0 3 1-16,-1 3 0 0,-3-6 0 15,0 4 2-15,1 2 1 16,-5-3-1-16,1 3 1 15,-4 1-1-15,3 2 1 16,1 0-3-16,0 4 1 16,-1-4-5-16,1 4 0 15,-1-4-9-15,4-9 1 16</inkml:trace>
  <inkml:trace contextRef="#ctx0" brushRef="#br3" timeOffset="-70838.46">29489 1536 31 0,'3'25'15'0,"-6"-12"-3"0,-1 2 19 0,-3-5-29 16,-3-4 0-16,-8 7 1 16,-3 2 1-16,-4 4-6 15,4-3 1-15,3-4 1 16,4 4 0-16,4-7-7 15,-1 1 0-15,7-10-6 16,1-10 0-16</inkml:trace>
  <inkml:trace contextRef="#ctx0" brushRef="#br3" timeOffset="-70693.54">29323 1489 40 0,'14'19'20'0,"18"34"-13"16,-22-43 35-16,4 18-41 15,4 6 0-15,0 1 0 0,-1 2 0 16,-6 1-5-16,3 3 1 16,-3-13-10-16,-4-9 0 15</inkml:trace>
  <inkml:trace contextRef="#ctx0" brushRef="#br3" timeOffset="-68411.19">30388 2624 24 0,'4'10'12'0,"6"-7"0"0,-10-3 12 0,4-3-22 15,-1-7 1-15,-3 4 1 16,-3 3 1-16,-1-7-7 16,-3 1 1-16,-7 3 3 15,-3 6 1-15,-1 3-2 16,-3 9 0-16,0 1-1 15,-1 6 0-15,1 3-1 16,0 0 1-16,3-7-1 16,11 1 1-16,0 3-1 15,11 3 1-15,6 3-1 16,8 0 1-16,3-3 0 16,4-6 1-16,3-7 0 15,-3-3 1-15,-4-15-1 16,0 0 1-16,-3-10 0 15,-4 3 1-15,-3 0-2 16,-4-2 0-16,-7-1 0 0,-4-6 0 16,-3 6-1-1,-4 3 0-15,-3 4-1 0,-3-4 1 16,-1 13-1-16,0 3 0 16,1 3 0-16,-1 13 0 15,4-7 1-15,3 0 0 16,4 4 0-16,0-1 1 15,4-2-1-15,3 2 1 16,3 4 0-16,4-3 0 16,8-1 0-16,2-2 1 0,1-7-2 15,-1 3 1-15,-2-6 0 16,-1-9 1-16,-4 2-2 16,1 4 1-16,-1-6-1 15,-3-7 1-15,-3-3-1 16,-4 0 0-16,-4-6-1 15,1 7 1-15,-4-8 0 16,-4 11 0-16,1 2 0 16,-4 4 0-16,-1 3 0 15,-2 12 0-15,-1 3 0 16,4 10 1-16,0 6 0 16,3-6 0-16,4-3-1 15,0 2 1-15,4 1-1 16,6-6 1-16,8-1 0 15,7-5 0-15,3-4 0 16,0-6 1-16,0-4-1 16,-3 1 0-16,-4 6 0 0,-4 0 0 15,-3-6-1-15,-7-4 1 16,-3 7-3-16,-4-6 0 16,-4-1-4-16,-3 10 1 15,0 4-11-15,0-4 1 16</inkml:trace>
  <inkml:trace contextRef="#ctx0" brushRef="#br3" timeOffset="-67392.22">30247 2838 19 0,'14'-13'9'0,"0"4"8"0,-7 5 1 16,1 4-14 0,-8 0 1-16,3 0 2 0,-3 0 0 15,0 0-10-15,0 0 1 16,0 0 6-16,0 0 1 16,0 0-2-16,0 4 1 15,0-4-2-15,-3 3 1 16,3 0 0-16,-4 0 1 15,0 0-1-15,1 0 0 16,-1 4-1-16,-3-4 0 16,0 3-1-16,-3 3 1 0,-8 4-1 15,-3-1 0-15,-4 7-1 16,-3 3 1-16,3 3-1 16,1 10 0-16,-1-7 0 15,4 6 0-15,0-8 0 16,-1 5 1-16,8-6-1 15,0 0 1-15,0-9-1 16,-4-4 1-16,8-2 0 16,-1-1 0-16,4-3-1 15,4-6 1-15,-1 0 0 16,4 0 0-16,0 0-1 16,4 0 1-16,3 0-1 15,0-6 1-15,0 3-1 16,3-3 1-1,5-4-1 1,-5 4 0-16,-3 3 0 16,0-3 0-16,0-4-1 15,-3 1 1-15,3-1 0 16,0 1 0-16,0-7-1 0,-3 4 1 16,3-7-1-1,0-9 1-15,7 3-1 0,0 6 1 16,3 3 0-16,5-3 0 15,-1 1 0-15,0-4 0 16,-3 3 0-16,-1 0 0 16,1-3 0-16,-4 6 0 15,0-2 0-15,0-1 1 0,0 6-1 16,0 4 1 0,-3-1-1-16,0 7 0 0,-4-6 0 15,0 6 0-15,-7 3 0 16,0 0 0-16,-4 0-1 15,-3 6 1-15,0 3-1 16,-3 7 1-16,-1 0 0 16,-7 6 0-16,-10-4 0 15,-4 8 0-15,1 8 0 16,-5 1 0-16,1 2-1 16,-4 1 1-16,0-1-1 15,4-5 1-15,3-4-5 16,8-3 1-16,6-6-12 15,11-16 0-15</inkml:trace>
  <inkml:trace contextRef="#ctx0" brushRef="#br3" timeOffset="-50696">9867 14079 39 0,'7'10'19'0,"4"-10"-11"0,-8-7 20 16,4 7-26-16,0-3 1 16,8 3 2-16,-5-9 0 15,8-10-6-15,3-15 0 0,4-13 4 16,-1-13 0-16,5-9-3 16,-1-3 1-1,-3 0-2-15,-4 3 0 0,-4 6-2 16,-6 13 0-16,-4 9-1 15,0 7 1-15,-7 5-1 16,-11 7 1-16,1 7 0 16,-4 9 1-16,-4 12 0 15,0 9 1-15,-3 17 0 16,0-1 1-16,3 16 1 16,1 16 0-16,3 12 0 15,7 13 1-15,-4-13 0 16,11-3 0-16,11-6-1 15,-1-12 1-15,11-11-2 16,4-14 0-16,3-11-2 0,1-8 1 16,-1-7-4-16,-7-9 0 15,-3 3-2-15,-1-7 1 16,1-5-1-16,-8-7 1 16,5-3 1-16,-5-1 0 15,-3 8 3-15,4 2 1 16,-1 7 2-16,-3 2 0 15,4 7 1-15,0 3 1 16,-1 1-1-16,1 2 1 16,-1 0-1-16,1 3 0 15,0 1-5-15,-1 2 1 16,-3 4-6-16,0-6 1 0</inkml:trace>
  <inkml:trace contextRef="#ctx0" brushRef="#br3" timeOffset="-50275.65">10492 13995 36 0,'21'0'18'0,"-7"-22"-17"0,-11 12 35 15,-3 1-33-15,-3-4 0 16,-1 1 1-16,-6-1 1 16,-1 4-7-16,-3-1 1 15,-7 7 4-15,-4 0 0 16,-3 3-2-16,-4 6 1 15,4 7-2-15,3 6 1 16,4 3-1-16,7 3 0 16,0-9 0-16,3 6 1 0,15-4-2 15,6-2 1-15,12-3 0 16,6-10 0-16,0 0-3 16,-3-3 1-16,3-6-7 15,-7-4 0-15,-3-12-5 16,-1 3 0-16</inkml:trace>
  <inkml:trace contextRef="#ctx0" brushRef="#br3" timeOffset="-49961.01">10837 13894 35 0,'25'7'17'0,"7"-7"-9"0,-29-4 27 0,-3 4-32 16,0-6 1-16,0 6 1 16,-3-3 1-16,-4 0-7 0,-7 0 0 15,-4 0 5-15,4 6 0 16,-4 6-2-16,-3 4 1 16,-4 6-3-16,1 3 0 15,3-1-2-15,-1 1 1 16,8 4-3-16,7-14 1 15,4 4-2-15,10-4 0 16,3-2-2-16,4-7 1 16,-3 0-6-16,0-3 1 15,3 0-2-15,0-6 1 16</inkml:trace>
  <inkml:trace contextRef="#ctx0" brushRef="#br3" timeOffset="-49179.25">11190 13951 44 0,'4'6'22'0,"-22"-6"-28"0,11 0 45 15,-7 3-37-15,-4-3 0 16,-3 3 0-16,-4 0 1 16,4 4-4-16,0-1 1 15,0 0 2-15,0 4 0 16,3 2-3-16,4-2 1 16,3-1-3-16,11 0 1 0,7-2-2 15,8-4 1-15,2 0-1 16,4-3 1-16,0 3 0 15,4-3 1-15,-4 0 0 16,-3 0 1-16,0 0 0 16,-4 0 1-16,0 3-1 15,0 0 1-15,0 1-1 16,0-1 1-16,0 3-1 16,0 0 1-16,4 4 0 15,0 2 1-15,-8 1 0 16,4-7 0-16,4-6 2 15,0-6 1-15,3-7 0 16,7-12 1-16,4-13-1 16,3-9 1-16,-10-15-2 15,-4-10 1-15,-3-4-3 16,-8-18 1-16,-10 3-2 0,-10-6 0 16,-8 0-1-16,0 3 1 15,-3 15 0-15,-4 20 0 16,4 18-1-16,7 13 1 15,0 31 0-15,7 28 1 16,0 20 0-16,3 27 0 16,11 29 0-16,15 24 0 15,2-2 0-15,8-1 0 16,-4-30-6-16,-3-26 1 16,-4-28-11-16,-3-29 0 15</inkml:trace>
  <inkml:trace contextRef="#ctx0" brushRef="#br3" timeOffset="-48353.64">12848 14133 42 0,'4'53'21'0,"-8"10"-13"0,4-51 28 16,4-2-33-16,-4 2 0 15,0-6 2-15,0-2 1 16,10-29-8-1,4-13 1-15,-3 3 3 16,3-9 1-16,-3-6-3 16,3 3 1-16,-4 7-2 15,1 8 1-15,-4 10 0 16,4 3 0-16,-8 10 0 16,1 12 1-16,-1 10-1 15,-3 5 1-15,0 4-1 16,7-3 1-16,-3 0-1 15,-1-3 1-15,1-1-2 16,-4-2 1-16,0 3 0 16,0-7 0-16,0-6-1 15,0 0 1-15,3 0-2 16,1-9 1-16,-1 0 0 0,4 0 1 16,4-4-1-16,3-2 0 15,4-1 0-15,-1 1 1 16,1 2 0-16,0 4 1 15,-1 0-1-15,-3 3 1 16,1 3 0-16,-1 6 1 16,0 3-1-16,0 1 0 15,-4-1-1-15,1 4 1 16,0 2-1-16,-1 1 1 16,1 0 0-16,-1 2 0 15,1 1-1-15,0-3 1 16,-1 0-1-16,1-4 0 0,-1 1-3 15,4-7 0-15,1-6-6 16,-1-9 1-16,3-4-8 16,1-12 0-16</inkml:trace>
  <inkml:trace contextRef="#ctx0" brushRef="#br3" timeOffset="-48150.48">13529 14029 45 0,'4'38'22'0,"-1"-16"-18"16,-3-10 33-16,0 1-36 16,0 3 1-16,0 2 0 15,-3-5 0-15,-1-1-3 16,1-2 0-16,-1-4-3 16,0-6 1-16,4-6-11 0,0-19 0 15</inkml:trace>
  <inkml:trace contextRef="#ctx0" brushRef="#br3" timeOffset="-47886.59">13448 13731 40 0,'0'-15'20'0,"18"30"-14"0,-8-12 26 16,1 10-32-16,-1 3 0 16,-3 2 2-16,7 1 0 15,4-3-4-15,3-4 0 0,4-2-9 16,0-7 1-1,-4 3-2-15,7-3 1 0</inkml:trace>
  <inkml:trace contextRef="#ctx0" brushRef="#br3" timeOffset="-47683.67">13847 14148 45 0,'21'19'22'0,"-4"-31"-32"16,-10 2 42-16,8-2-34 15,2-1 1-15,1-6-2 16,-1-12 0-16,1-7 4 16,0 1 0-16,-4 2-2 15,0 4 1-15,-3-1 2 16,-1 14 0-16,4 2 3 0,4 19 0 16,7 0 1-16,6 10 0 15,8 12-1-15,0 9 1 16,3-2-2-16,8 2 0 15,-1-2-4-15,-3-4 1 16,-4-9-10-16,-10-7 1 16,-11-15-8-16,-14-10 0 15</inkml:trace>
  <inkml:trace contextRef="#ctx0" brushRef="#br3" timeOffset="-46041.19">3330 17375 36 0,'-10'25'18'0,"-12"-12"-13"0,12-4 18 16,-1 4-22-16,-6 5 1 15,-4 8-1-15,-1-1 1 0,8 3-3 16,0-3 1 0,4 3-1-16,2-9 1 15,5-16-10 1,-4-6 1-16,7-10-1 16,-7-5 0-1,3-7-1-15,4-7 0 0</inkml:trace>
  <inkml:trace contextRef="#ctx0" brushRef="#br3" timeOffset="-45847.2">3189 17331 29 0,'11'13'14'0,"-11"6"-12"15,0-13 33-15,3 3-33 16,4 1 1-16,-7 5 2 16,7 7 0-16,-3 3-6 15,6 4 1-15,8 2 3 16,3 0 0-16,-3-6-2 15,3 0 0-15,-7-6-4 0,4-6 1 16,-1-4-11-16,-2-9 0 16</inkml:trace>
  <inkml:trace contextRef="#ctx0" brushRef="#br3" timeOffset="-45557.22">3581 17391 42 0,'28'28'21'0,"-21"-25"-13"15,-7-3 31-15,0 0-37 16,0 0 0-16,0 0 2 15,0 0 0-15,0 0-5 16,11-3 0-16,-1 0 2 16,4 0 0-16,0 0-5 15,-3-1 0-15,0 4-11 16,-1 0 1-16,-6-3-2 16,-4 0 1-16</inkml:trace>
  <inkml:trace contextRef="#ctx0" brushRef="#br3" timeOffset="-45363.29">3567 17551 37 0,'-11'15'18'0,"15"4"-9"0,-4-19 34 15,7 3-41-15,3 0 1 16,1 1 1-16,-1-4 1 16,1 0-7-16,7-4 1 15,6 1 1-15,1 0 1 16,0 0-10-16,-1-3 1 15,-10 0-7-15,4-1 0 16</inkml:trace>
  <inkml:trace contextRef="#ctx0" brushRef="#br3" timeOffset="-44870.18">3958 17723 47 0,'0'32'23'0,"7"-26"-20"16,-7-6 38-16,11 0-38 15,-1-3 0-15,1-4 1 16,0-2 1-16,10-7-6 0,0-12 0 16,4-3 3-16,-4-7 0 15,-7-9-1-15,4-6 0 16,-1-7-3-16,-6 1 1 16,-8-7-1-16,4 0 1 15,-7 13-1-15,0 12 0 16,-7 9 0-16,4 7 0 15,3 10 1-15,-7 12 0 16,3 9 0-16,4 13 1 16,-7 6 0-16,4 12 1 0,3 7 1 15,-7 0 0 1,3 9-1-16,4 1 1 0,0-4-1 16,11 3 1-16,-8 1-1 15,4-11 1-15,7-8-3 16,11-13 1-16,7-6-6 15,-4-10 0-15,-7-6-10 16,-7-6 1-16</inkml:trace>
  <inkml:trace contextRef="#ctx0" brushRef="#br3" timeOffset="-41445.76">8696 17397 28 0,'0'22'14'0,"0"-16"-3"0,0-3 15 16,0 1-23-16,0-1 1 15,0 0 3-15,0-3 1 16,0 0-9-16,0-6 0 16,0-10 6-16,4-9 0 15,-4-10-2-15,0-5 0 16,0-14-2-16,-4 4 0 16,4 0-1-16,-7 0 0 15,7 3 0-15,7 3 0 16,-7 12 0-16,4 4 0 0,6 6 1 15,4 10 0-15,4 9-1 16,-1 3 0-16,1 9-3 16,0 3 1-16,-4 4-6 15,-7 9 1-15,-4-3-9 16,1-3 1-16</inkml:trace>
  <inkml:trace contextRef="#ctx0" brushRef="#br3" timeOffset="-41189.29">8565 17268 45 0,'4'19'22'0,"3"-19"-19"16,-7 0 37-16,14 0-38 16,4 0 1-16,10 0 1 15,-3 0 1-15,10 0-7 0,-7 0 1 16,4 3-1-16,0 1 0 15,-4-1-9-15,0 0 0 16,0-9-5-16,-3-1 0 16</inkml:trace>
  <inkml:trace contextRef="#ctx0" brushRef="#br3" timeOffset="-40954.39">9218 17030 49 0,'0'0'24'0,"-7"-3"-23"0,7 3 46 0,0 0-44 16,-3 3 0-16,-1 7 1 16,-10 12 0-16,7 3-5 15,-4 3 1-15,1 3 3 16,3 7 1-16,0 9-2 15,3-6 0-15,-7 9-1 16,4-6 0-16,4-4-4 16,3-5 1-16,0-7-5 15,7-9 1-15,7-6-13 16,7-17 1-16</inkml:trace>
  <inkml:trace contextRef="#ctx0" brushRef="#br3" timeOffset="-40426.76">9405 17507 52 0,'0'15'26'0,"7"7"-20"0,-7-22 37 0,4 4-41 16,-1-4 1-16,4-4 2 16,4-2 1-16,3-3-8 15,4-7 1-15,3-6 4 16,0 3 0-16,0-6-2 15,0-9 0-15,-3-7-2 16,0-6 0-16,-8-6-2 16,-3 6 1-16,-3 3-1 15,-4 6 0-15,-4 10-1 16,1 6 1-16,-4 9 0 16,0 13 1-16,-1 7 1 15,1 11 0-15,4 4 1 16,-1 7 0-16,4 11 1 15,0 4 0-15,4-6 0 16,3 6 1-16,0-3-1 0,0-4 0 16,4-5-1-16,-1-4 0 15,1-3-4-15,-1-9 1 16,1-10-5 0,0-3 1-16,-1-6-9 0,4-16 1 15</inkml:trace>
  <inkml:trace contextRef="#ctx0" brushRef="#br3" timeOffset="-40122.68">9677 16949 33 0,'-4'15'16'0,"4"-8"-4"0,0-1 21 0,4 3-27 16,3 4 0-16,3 6 3 15,8 9 0-15,-4 6-11 16,11 4 0-16,3 6 8 16,0 3 0-16,-7-6-4 15,-3 9 0-15,-11-3-2 16,-10-3 0-16,-4-3-5 16,-8-10 0-16,-2-6-11 15,3-12 0-15,0-10-1 16,6-13 0-16</inkml:trace>
  <inkml:trace contextRef="#ctx0" brushRef="#br3" timeOffset="-39543.22">10982 17140 37 0,'7'19'18'0,"0"3"-7"15,-7-16 32-15,0 0-39 16,-3 4 1-16,-8 5 1 0,-7 4 0 16,-6 3-9-16,-8 6 1 15,7-3 5-15,-3-3 1 16,-4-6-3-16,0 0 0 16,4-4-1-16,0-2 0 15,7-4-1-15,3 0 1 16,4 0 0-16,7-2 0 15,11 2 0-15,10-3 0 16,3 10 1-16,1-4 0 16,7 0 0-16,3 7 1 0,4-3-1 15,6 5 0 1,1 1-3-16,0 0 1 16,-7 0-7-16,0-7 1 0,-8 4-11 15,-3-16 1-15</inkml:trace>
  <inkml:trace contextRef="#ctx0" brushRef="#br3" timeOffset="-39030.63">11673 17544 43 0,'0'26'21'0,"-3"-1"-12"0,3-22 28 16,0 0-34-16,0-3 0 0,0 0 3 15,-4-10 0-15,4-15-7 16,0-3 0-16,-3-13 5 16,-1-15 0-16,1-7-1 15,-1-9 0-15,1 0-2 16,-1 0 1-16,4 9-1 15,4 16 0-15,3 6 0 16,3 16 1-16,4-3-1 16,1 15 1-16,2 17-2 15,1 8 0-15,0 7-3 16,-1 15 0-16,-3-2-5 16,-7 2 1-16,-7 1-5 15,-7-1 0-15,-7 4-6 16,-11-4 0-16</inkml:trace>
  <inkml:trace contextRef="#ctx0" brushRef="#br3" timeOffset="-38765.54">11543 17422 47 0,'-4'3'23'0,"11"0"-18"16,-7-3 39-16,7 0-42 0,4 4 1 16,7-1 1-16,6 0 0 15,5 0-5-15,2 0 0 16,1 0 2-16,0 0 0 15,-4-3-7-15,0-3 1 16,-7-6-12-16,1 3 1 16,2-7-1-16,5-3 0 15</inkml:trace>
  <inkml:trace contextRef="#ctx0" brushRef="#br3" timeOffset="-38516.69">12305 17074 53 0,'14'9'26'0,"-14"7"-34"15,-4-13 55-15,-3 7-45 16,-3 5 0-16,-4 1 2 16,-7 3 1-16,-1 3-6 15,1 9 0-15,0 4 3 16,0 2 1-16,3-2-1 15,8-1 0-15,-1 7-3 16,8-6 1-16,6-7-4 0,4-9 0 16,7-7-8-16,4-6 1 15,7-15-7-15,-1-4 0 16</inkml:trace>
  <inkml:trace contextRef="#ctx0" brushRef="#br3" timeOffset="-38319.81">12577 17181 46 0,'14'28'23'0,"3"-22"-22"0,-13-3 40 15,-11 7-39-15,-4 2 0 0,-6 1 2 16,-8 6 0 0,0 6-5-16,4 0 1 0,-4 3 3 15,1 3 0-15,-1 1-3 16,0-7 0-16,8-3-6 15,2 0 1-15,8-13-11 16,7-12 1-16,4-10-2 16,-1-9 0-16</inkml:trace>
  <inkml:trace contextRef="#ctx0" brushRef="#br3" timeOffset="-38136.9">12404 17187 38 0,'3'0'19'0,"15"9"-13"16,-15-6 37-16,8 7-40 15,0 6 0-15,-1 9 3 16,1 9 0-16,3-2-7 16,0 2 0-16,0-3 4 0,4 4 0 15,3-7-5 1,4-3 1-16,-1-3-10 0,4-6 1 16,4-13-7-16,0-12 1 15</inkml:trace>
  <inkml:trace contextRef="#ctx0" brushRef="#br3" timeOffset="-37958.01">12749 17080 47 0,'-7'29'23'0,"32"27"-16"0,-14-40 40 0,10 9-43 16,7 12 1-16,4-2 1 15,-8 9 1-15,1 0-10 16,-4-4 0-16,-10 7 2 16,-4 4 0-16,-21 5-17 15,-25-6 1-15</inkml:trace>
  <inkml:trace contextRef="#ctx0" brushRef="#br3" timeOffset="-33190.33">26801 7933 31 0,'17'-12'15'0,"-3"-4"-4"0,-14 16 16 15,4-6-25-15,-4-1 1 16,-4-2 0-16,-3 0 1 15,-3-4-4-15,-4 1 0 16,3-4 2-16,-3 0 1 0,-7 4-2 16,-4 5 1-1,-3 1-1-15,0 3 1 0,-1 0-2 16,-2-3 0-16,-1 6 0 16,0 9 0-16,0 7-1 15,4 9 1-15,3-3-2 16,-3 12 1-16,7 7-1 15,7 3 1-15,7 3 0 16,10 9 1-16,8-6 0 16,7-9 0-16,6-6 2 15,12-7 0-15,-1-9 1 16,4-4 0-16,-1-8 0 16,-6-10 1-16,7-19-2 15,0 0 0-15,3-3-1 16,0-4 0-16,-3-8-1 15,-7 2 1-15,-7 4-2 16,-11 0 1-16,-7 2-1 16,-11 4 0-16,-10 3-2 15,-10 3 0-15,-1 4-4 0,-3 2 0 16,-11 7-8-16,-11-3 0 16</inkml:trace>
  <inkml:trace contextRef="#ctx0" brushRef="#br3" timeOffset="-32453.56">27002 6635 30 0,'3'-13'15'0,"1"10"-3"0,-4 3 15 0,0 7-25 16,-4-7 1-16,-3 9 0 16,0 13 0-16,-4 12-4 15,-3 7 1-15,-7 12 2 16,0 16 1-16,-4 7-2 15,-3 8 1-15,3-5-1 16,4-1 0-16,0-6-4 16,0-12 1-16,3-7-6 15,1-9 1-15,3-9-6 16,-1-17 0-16</inkml:trace>
  <inkml:trace contextRef="#ctx0" brushRef="#br3" timeOffset="-32019.26">26642 7140 35 0,'7'34'17'0,"0"-2"-15"0,-7-32 29 0,3 9-28 16,1 7 1-1,-4 6 2-15,0 3 0 0,0-3-7 16,0 6 0-16,-4 6 5 15,-3-2 0-15,0 2-2 16,-3-2 0-16,3-4-2 16,0-6 1-16,0-3-2 15,3-4 0-15,8-8 0 16,6-7 1-16,11-10-1 16,0-9 1-16,11-6 1 15,7 3 0-15,7 4 1 16,0-4 0-16,-4 3 0 15,-3 6 1-15,-11 4 0 16,-3 3 0-16,-11 2-2 16,-14 4 0-16,-11-3-1 15,-17 3 1-15,-7-3-1 16,3 6 0-16,-3-6-1 16,-4-6 0-16,0-7 0 0,0-6 1 15,8-3-4-15,2 6 0 16,8 0-12-16,4-12 1 15</inkml:trace>
  <inkml:trace contextRef="#ctx0" brushRef="#br3" timeOffset="-31074.01">26896 5403 26 0,'3'-22'13'0,"-3"22"7"0,0 3 4 16,-3-3-21-16,-1 3 1 16,1 0 2-16,-1 3 1 15,-3 10-8-15,0 12 0 16,-7 4 5-16,0 2 0 0,-7 10-1 15,7 9 0-15,-1 7-2 16,1-10 0-16,4 3-2 16,-1-12 1-1,8-6-14 1,3-10 0-16</inkml:trace>
  <inkml:trace contextRef="#ctx0" brushRef="#br3" timeOffset="-30774.17">27090 5757 48 0,'14'3'24'0,"-14"3"-21"16,0-6 31-16,-7 3-34 0,-4-3 0 15,-6-3 0-15,-1 3 0 16,-3 0 0-16,0 0 0 15,-8 7 0-15,1 5 0 16,0 7 1-16,3 0 0 16,4 6-1-16,11-3 0 15,3 3 0-15,10-3 0 16,8-10-1-16,6-8 1 16,1-11-1-16,3 1 0 15,-3 0-2-15,3-4 0 16,-3 1-10-16,-4 0 0 0</inkml:trace>
  <inkml:trace contextRef="#ctx0" brushRef="#br3" timeOffset="-30473.3">27312 5914 44 0,'18'6'22'0,"-4"-25"-15"16,-14 13 31-16,3 0-37 15,-3-7 0-15,0 7 1 16,-3-4 0-16,-8 4-3 16,8 0 1-16,-4 0 1 0,-4 9 1 15,-3 3-1-15,-4 0 0 16,1 7-2-16,-1 3 0 15,4 2-3-15,3 4 1 16,4 6-6-16,7-6 0 16,7 0-6-16,7-3 0 15</inkml:trace>
  <inkml:trace contextRef="#ctx0" brushRef="#br3" timeOffset="-29870.04">27640 5964 47 0,'14'6'23'0,"-17"-3"-23"0,3 0 40 0,-7 4-39 15,-4 2 0-15,-3-3 0 16,-4 7 1-16,-3 6-3 16,0-10 1-16,-4-6 0 15,1 4 1-15,-5-1-1 16,1 3 1-16,3-2-2 15,4-1 1-15,4-3-3 16,6-3 1-16,8 0-2 16,10-3 1-16,0 0-2 15,7 0 0-15,3-1-1 16,1 4 1-16,3 0 0 16,-7 0 1-16,0 4 0 15,1 2 0-15,-1 0 2 16,0 0 0-16,0 1 2 15,0-1 1-15,4-3 0 0,-1 0 0 16,1-3 1-16,3 0 1 16,0-3-1-16,4-3 0 15,3 3-1-15,0-10 0 16,-3-15 0-16,-7-7 0 16,-1-9 0-16,1-15 0 15,-4-1 0-15,-3-9 1 16,-4 0-1-16,-4-9 1 15,1 0-1 1,-4-1 0-16,0 13 0 0,0 10 0 16,0 12-1-16,-4 22 0 0,-3 28 1 15,4 22 0-15,-1 16 0 16,1 25 0-16,-4 16 0 16,7 15 0-16,3 4-1 15,1-7 1-15,-1-12-3 16,1-13 1-16,-4-16-9 15,0-12 0-15,-4-12-2 16,-6-17 0-16</inkml:trace>
  <inkml:trace contextRef="#ctx0" brushRef="#br3" timeOffset="-29138.35">26748 6243 49 0,'3'22'24'0,"4"6"-24"15,-10-18 48-15,3 5-47 16,0 1 0-16,0-4 0 15,0-2 0-15,0-4-2 16,0-6 1-16,3-3 0 16,8-10 0-16,-1-5-1 15,4 2 1-15,4 0-1 16,0 1 1-16,-4 2-1 16,0 4 0-16,-3 9-1 15,3 3 1-15,-4 0 0 16,1 0 0-16,-4 3 0 15,0 4 0-15,0 2 1 0,4 1 0 16,-4 3 0-16,0-4 0 16,3 1 0-1,-3-4 0-15,-3 0-1 0,-1 1 1 16,-3-4-1-16,0-6 0 16,4-6 0-16,-1-4 1 15,5-2 0-15,-1-4 0 16,3 1 0-16,1 2 0 15,-1 4 1-15,1 2 0 16,-1 14 0-16,1-1 0 16,-4 3-1-16,0 4 1 0,0 2 0 15,0 4 0-15,-3 0-1 16,-1 0 1-16,1 3-1 16,-4-6 1-16,3-4-4 15,4 1 1-15,4-7-6 16,3 0 0-16,0-3-7 15,4-9 1-15</inkml:trace>
  <inkml:trace contextRef="#ctx0" brushRef="#br3" timeOffset="-28882.77">27294 6412 38 0,'-3'13'19'0,"-1"15"-9"15,4-22 28-15,0 1-37 16,-3 2 0-16,-1 0 0 16,4 1 1-16,-3-1-6 0,3-2 1 15,-4-4-6-15,1-10 0 16,-1-2-5-16,1-7 1 16</inkml:trace>
  <inkml:trace contextRef="#ctx0" brushRef="#br3" timeOffset="-28678.85">27245 6262 34 0,'11'6'17'0,"3"7"-13"0,-11-13 27 0,4-7-30 15,0 4 1-15,-3 6-2 16,-1 0 1-16,4 7-8 16,4-4 0-16,0 4-4 15,-1-1 1-15</inkml:trace>
  <inkml:trace contextRef="#ctx0" brushRef="#br3" timeOffset="-28422">27414 6466 26 0,'7'22'13'0,"-7"-13"-16"16,0-3 17-16,0-3-15 15,0-3 1-15,0-6 0 16,0 0 0-16,0-4 0 15,-3 4 0-15,3-3 0 0,0 6 0 16,0-7 1-16,0 4 0 16,3 0 1-16,4 3 1 15,4 3 2-15,3-4 1 16,7 1 1-16,1 0 0 16,-1 3 0-16,0 0 0 15,0 3-1-15,0 4 0 16,0 5-2-16,-3 10 0 15,-4 6-3-15,-3 0 1 16,-4 1-4-16,-4-4 0 16,1-3-7-16,-4-7 0 0,-4-5-6 15,-3-1 0-15</inkml:trace>
  <inkml:trace contextRef="#ctx0" brushRef="#br3" timeOffset="-27111.62">25890 7870 30 0,'7'26'15'15,"11"-8"-4"-15,-7-14 20 0,3 2-29 16,7 0 0-16,4-3 4 15,3-3 0-15,0 6-7 16,0 1 1-16,1 2 4 0,-8 1 1 16,3 2-2-16,5 1 0 15,-1-4-2 1,4 0 1-16,3 1-1 0,-3-7 0 16,3 3 0-16,4-6 1 15,3 0-1-15,11-3 1 16,-4 0-1-16,1-3 1 15,-8-4-1 1,4 4 1-16,3-3-1 0,1-4 0 16,-1 7-1-16,0 0 0 15,-3-7 1-15,0 0 1 16,0-2-1-16,-7-4 0 0,0-3-1 16,-4 0 0-1,-3 0 1-15,-1 3 0 0,-2-3-2 16,-8 4 0-16,-4-1 0 15,1 3 0-15,-4-3 1 16,-3 10 0-16,-4-4-2 16,-4 4 1-16,1 3 0 15,-4-1 0-15,0 4 0 16,-4 3 1-16,1 0-1 16,-4 6 1-16,-4 4 0 15,1-1 0-15,-1 1-1 16,-3-1 1-16,0-3 0 15,0 7 0-15,-4-1-1 16,0 4 1-16,-6 3 0 16,-8 3 0-16,-3 0 0 0,-1 3 0 15,-9-9 0 1,-5-1 0-16,11 1-1 0,1 0 1 16,-5-4 0-16,-3 4 0 15,-3-4 0-15,-4 4 0 16,0 0 0-16,4-1 0 15,-1 1 0-15,-3 0 0 16,4-4 0-16,3-2 0 16,11-1 0-16,0-6 1 15,3-3 0-15,0-6 0 16,4-3 0-16,0-10 0 16,3-6 0-16,4 12 0 0,0 1-1 15,3-4 1-15,4 0-1 16,3 4 0-16,4-1-1 15,0 4 1-15,4-1-2 16,-1 4 1-16,1 0-1 16,3 0 0-16,0 6 0 15,0 0 0-15,0 0 0 16,0 0 0-16,0 0 0 16,0 0 1-16,0 0-1 15,0 0 1-15,0 0-1 16,0 0 0-16,0 3 0 15,0 0 0-15,0 3-5 16,0-3 1-16,3-3-8 16,-3 0 1-16</inkml:trace>
  <inkml:trace contextRef="#ctx0" brushRef="#br3" timeOffset="-24483.02">22722 6886 18 0,'15'-3'9'0,"2"-4"1"0,-10 1 9 0,-3 0-15 15,3 0 0-15,-4-1 4 16,-3 7 0-16,0-3-10 15,-7-3 1-15,-3 3 7 16,-4-3 0-16,-8-1-2 16,1-2 0-16,0-1-2 15,0 4 1-15,0 0-2 16,3 6 1-16,-3 3-1 16,3 3 0-16,-3 7-1 15,0 6 1-15,7 9 0 16,0 3 0-16,10 1 0 15,11-1 1-15,4 0 0 0,7-2 0 16,10-11 0-16,11-5 1 16,3-10 0-16,-3-9 0 15,-4-7 0-15,-3-2 0 16,-8-11-2-16,-6-2 1 16,-7-3-2-16,-8 12 1 15,-6 0-1-15,-8 0 0 16,-7 7-2-16,-3 2 1 0,-7 4 0 15,0-3 1-15,0 18-1 16,-1 7 1 0,-6 18-1-1,7 1 1-15,10-1 0 16,8 1 1-16,6-1-1 16,4-5 1-16,11-7-1 15,6-16 1-15,4-9-1 16,1-7 1-16,-1-5-1 15,-4-4 0-15,-2-3 0 16,-5-3 0-16,1-4 0 16,-8 1 0-16,-6 3 0 15,-4 6 0-15,-4 4-1 16,-3 2 1-16,-4 7-2 16,-3 0 1-16,4-1 0 15,-5 10 1-15,5 7-1 16,-1 2 0-16,4 4 1 0,3 0 0 15,1 3 0-15,6-1 0 16,8 1 1-16,3 0 0 16,7 0-1-16,0-3 1 15,0-10-1-15,0-6 1 16,0-6-1-16,1-10 0 16,-5-12 0-16,1 3 0 15,-4-7-1-15,-4-2 1 16,-3-7-1-16,-3 6 1 15,-4 7 0-15,0 6 0 0,-4 7 0 16,0 8 0-16,-3 10 0 16,4 13 1-16,-4-3 0 15,0 9 0-15,3 6-1 16,0 6 1-16,8-2 0 16,3 2 1-16,7-9-1 15,0 0 1-15,7-9-1 16,4-3 1-16,3-7-3 15,0-6 1-15,-3-3-7 16,-4-4 0-16,-4-2-12 16,-3-4 1-16</inkml:trace>
  <inkml:trace contextRef="#ctx0" brushRef="#br3" timeOffset="-23774.94">22211 9667 40 0,'7'-6'20'0,"-4"12"-5"0,-3-6 20 0,0 0-33 16,0 0 1 0,0 0 0-16,0 0 0 0,0 0-4 15,8-3 0-15,2 0 2 16,1-6 1-16,3-1-3 16,3 7 1-16,-2-3-6 15,-1 3 0-15,-7 3-9 16,0 0 0-16</inkml:trace>
  <inkml:trace contextRef="#ctx0" brushRef="#br3" timeOffset="-23542.64">22151 9768 42 0,'0'15'21'0,"18"-2"-9"15,-11-10 30-15,0 0-39 16,3-3 1-16,1 3 1 15,3-3 1-15,4 0-8 0,-1-3 0 16,1 0 3-16,0 0 1 16,-8 0-8-16,1-4 0 15,-4 7-11-15,-7-6 0 16</inkml:trace>
  <inkml:trace contextRef="#ctx0" brushRef="#br3" timeOffset="-23024.43">21537 10291 45 0,'0'7'22'0,"7"-11"-13"16,0 1 30-16,4-3-37 15,3-7 1-15,7-5 2 16,7 2 0-16,4-6-6 0,0-12 0 15,-8-10 4-15,1-13 0 16,3-6-2-16,1-5 0 16,2-5-1-16,-2-11 1 15,-5 5-2-15,-3 4 0 16,-6 3-1-16,-8 6 1 16,-7 16-2-16,-4 9 1 15,-6 10-1-15,-1 12 0 16,-3 10 0-16,0 9 1 15,0 15 1-15,3 4 0 16,0 12 1-16,1 10 0 16,-1 16 2-16,8 18 0 0,3 13 1 15,7 6 0-15,10-3 0 16,12-3 1-16,-1-13-1 16,0-9 1-16,4-13-7 15,-4-15 0-15,-3-16-14 16,-4-16 0-16</inkml:trace>
  <inkml:trace contextRef="#ctx0" brushRef="#br3" timeOffset="-21475.41">22617 9043 44 0,'-4'19'22'0,"1"-16"-14"0,3-3 22 0,0 0-30 15,0 0 1-15,0 0-1 16,0 0 1-16,0-3-2 15,0 0 1-15,-4-3-5 16,0-7 1-16,1-3-9 16,-1-6 0-16</inkml:trace>
  <inkml:trace contextRef="#ctx0" brushRef="#br3" timeOffset="-21248.05">22500 8642 34 0,'7'6'17'0,"18"-9"-8"0,-22-3 21 16,1-4-29-16,0 1 0 16,-1-4 0-16,-3-2 1 15,0-1-4-15,4 0 1 16,-1 4-6-16,1-1 0 15,3-9-5-15,3-3 1 16</inkml:trace>
  <inkml:trace contextRef="#ctx0" brushRef="#br3" timeOffset="-21019.14">22557 7955 23 0,'10'3'11'0,"-3"-9"2"16,-7 6 14-16,0 0-26 15,0 0 1-15,0-6-1 16,0-1 1-16,-3-5-4 16,-1-1 0-16,1-2-6 15,-1-1 0-15,1-3-2 16,3 4 0-16</inkml:trace>
  <inkml:trace contextRef="#ctx0" brushRef="#br3" timeOffset="-20745.3">22514 7482 47 0,'11'0'23'0,"-1"-7"-35"0,-6 1 48 0,0-3-36 16,-4-1 1 0,0-2-1-16,0 5 0 15,0-2-3-15,0 0 1 0,0 2-10 16,0-5 1-16</inkml:trace>
  <inkml:trace contextRef="#ctx0" brushRef="#br3" timeOffset="-20583.41">22472 7177 55 0,'25'10'27'0,"-11"-13"-36"15,-11 0 47-15,1-1-43 16,-1 8 0-16,-3-4-23 16,-7 3 1-16</inkml:trace>
  <inkml:trace contextRef="#ctx0" brushRef="#br3" timeOffset="-19438.86">21731 6992 30 0,'-3'26'15'0,"-8"-17"1"15,11-6 16-15,0 0-29 16,0 0 1-16,0-3 2 15,0 3 0-15,0-3-7 16,0 0 0-16,7 0 4 16,0-3 1-16,4 3-5 15,-1-3 0-15,1 0-8 16,3-3 1-16,0 0-8 16,0-4 1-16</inkml:trace>
  <inkml:trace contextRef="#ctx0" brushRef="#br3" timeOffset="-19200.35">21922 6983 50 0,'35'19'25'0,"0"-10"-26"0,-28-9 45 15,4 0-45-15,-1-3 1 16,1 0-1-16,3-6 1 0,0 2-2 15,4 4 1-15,-1 0-7 16,5 0 1-16,-1 0-8 16,0-7 1-16</inkml:trace>
  <inkml:trace contextRef="#ctx0" brushRef="#br3" timeOffset="-18993.47">22433 6955 44 0,'21'12'22'0,"0"4"-23"16,-13-19 35-16,-1 0-32 16,3 0 1-16,4-4 0 0,0 4 1 15,4 0-7-15,0 6 1 16,-1 0-6-16,-3 0 1 15,-7-3-7-15,1-6 1 16</inkml:trace>
  <inkml:trace contextRef="#ctx0" brushRef="#br3" timeOffset="-18446.57">21502 7033 34 0,'-14'3'17'0,"3"-6"-6"0,11 3 25 15,0 0-29-15,0 0 0 16,4-3 5-16,6-3 1 15,8 0-16-15,10-1 0 0,11-2 10 16,7-1 1-16,0 4-8 16,10 3 1-16,1-3-8 15,-15 3 0-15,-14 6-12 16,-17-10 0-16</inkml:trace>
  <inkml:trace contextRef="#ctx0" brushRef="#br3" timeOffset="-17562.47">20454 7030 39 0,'4'35'19'0,"6"5"-9"0,-6-37 21 15,-1 1-27-15,1-1 1 16,-1-13 0-16,1-5 1 16,-1-14-8-16,1-14 0 15,-4-1 5-15,0-13 0 0,-4 1-2 16,-3-10 0-16,-3-3-1 16,-1 0 1-1,1 3-1-15,2-3 0 0,5 16-1 16,3 12 1-16,3 10 0 15,5 6 0-15,2 15-1 16,4 10 1-16,4 10-3 16,-4 12 1-16,4 9-3 15,-4 3 1-15,-4 1-7 16,-6 2 1-16,-4 7-5 16,-7-6 1-16</inkml:trace>
  <inkml:trace contextRef="#ctx0" brushRef="#br3" timeOffset="-17241.53">20218 6917 53 0,'3'10'26'0,"22"-7"-29"0,-11-3 50 16,4 0-45-16,3 0 0 16,4 0 0-16,6 3 1 15,1 0-5-15,3-3 0 16,1 3-3-16,-5 3 0 15,-2 1-12-15,-1-17 1 16</inkml:trace>
  <inkml:trace contextRef="#ctx0" brushRef="#br3" timeOffset="-16992.64">20895 6557 49 0,'21'22'24'0,"-17"6"-20"16,-4-25 36-16,-4 3-38 16,-3-3 0-16,-3 7 3 15,-5 5 0-15,-2 7-5 16,-1 7 0-16,4-4 4 16,3 9 1-16,1 1-2 15,-1 9 0-15,4-4-2 16,0-5 1-16,4-7-5 15,-1-6 1-15,8-3-6 0,6-10 0 16,4-6-11 0,0-9 1-16</inkml:trace>
  <inkml:trace contextRef="#ctx0" brushRef="#br3" timeOffset="-16519.87">20994 6974 44 0,'3'9'22'0,"1"7"-12"16,-1-13 29-16,1 0-36 15,-1 0 1-15,5-3 3 16,2 0 0-16,4-6-9 15,4-7 1-15,3-9 4 16,0-6 1-16,0 3-3 16,1-6 1-16,-5-13-3 0,-3 0 1 15,-7 3-1-15,-3-3 0 16,-8 0-2-16,-3 10 1 16,-3 2-1-16,-4 14 1 15,-1 5-1-15,1 16 0 16,4 10 1-16,-1 2 0 15,1 14 1-15,3 11 0 16,3 1 1-16,4 9 0 16,4 4 0-16,6 2 1 15,4 4 0-15,4-1 0 16,0-12-2-16,-1-12 1 0,-3-10-5 16,0-3 1-16,-3-16-8 15,0-12 0-15,-1-16-3 16,4-6 0-16</inkml:trace>
  <inkml:trace contextRef="#ctx0" brushRef="#br3" timeOffset="-16269.37">21241 6510 43 0,'-4'31'21'0,"8"32"-21"16,-1-57 41-16,4 10-38 16,4 12 0-16,7 6 3 15,-1 4 0-15,4 12-8 0,-3 0 1 16,-4 7 3-16,-3 5 1 16,-11-8-7-16,-14 2 0 15,-11-3-12-15,-10-5 1 16</inkml:trace>
  <inkml:trace contextRef="#ctx0" brushRef="#br3" timeOffset="-11406.34">24028 11759 34 0,'0'3'17'0,"7"-9"-11"0,-7 6 18 16,0 3-23-16,3 0 0 15,1 6 1-15,-4 4 1 31,0 6-3-31,0 12 0 0,0 7 3 0,0 12 1 16,0 16-1-16,3 25 0 16,-3 12 0-16,7 29 0 15,4 12-2-15,0 22 1 16,-1 22-2-16,-3 13 1 0,4 22-1 16,-1 12 1-16,1 10-1 15,-4-4 0-15,0 13 0 16,-3-12 1-16,-4 12-1 15,-7 6 0-15,-8-9-1 16,5 6 1-16,-4-6-2 16,-4 0 0-16,0-4-1 15,4 4 0-15,0-16 1 16,7-12 0-16,0-16-1 16,4-22 1-16,-1-35-2 15,1-21 1-15,-1-22-9 16,-3-20 1-16</inkml:trace>
  <inkml:trace contextRef="#ctx0" brushRef="#br1" timeOffset="-4004.77">24620 12515 43 0,'4'9'21'0,"3"-18"-7"15,-7 9 22-15,7-13-34 0,4 4 1 0,3-10 1 16,0 0 1-16,3-12-6 16,5-10 0-16,2-3 4 15,5-9 0-15,-5-7-2 16,4-3 0-16,1 1-1 15,-5 8 1-15,-2 4-3 16,-5 0 1-16,-3 3-2 16,-3 12 0-16,-4 10-2 15,0 13 0-15,-14 12 0 16,0 3 0-16,0 19 1 16,0 12 0-16,7 20 2 15,3 5 0-15,8 13 2 16,10-3 1-16,0 7 2 15,4-14 0-15,7-15 1 16,10-12 1-16,7-16 0 16,1-13 0-16,3-19 0 15,-4-18 1-15,-7-13-2 0,-6-12 0 16,-12-13-1-16,-10 0 0 16,-10-10-3-16,-11-2 0 15,-4 2-6-15,-3 14 1 16,0 8-7-16,0 20 0 15,3 21-7-15,4 6 1 16</inkml:trace>
  <inkml:trace contextRef="#ctx0" brushRef="#br1" timeOffset="-3645.32">25859 12502 47 0,'7'3'23'0,"-11"-31"-19"0,1 12 38 0,-4 4-41 16,-8-7 1-16,-6-3-1 15,-7-3 1-15,0 3-3 16,3 6 0-16,0 10 2 15,1 12 0-15,-1 7-2 16,0-4 0-16,4 10 0 16,7 3 1-16,4 3-1 15,10-3 1-15,7-6-1 0,7-7 1 16,7-3 0-16,7-2 0 16,4-4-1-16,0-7 0 15,-4-5-4-15,-4-1 1 16,1-3-11-16,0-15 1 15</inkml:trace>
  <inkml:trace contextRef="#ctx0" brushRef="#br1" timeOffset="-3375.43">26141 11574 39 0,'10'59'19'0,"-20"-8"-6"0,6-29 25 0,-6 6-35 16,-8 16 0-16,0 15 0 15,1 23 1-15,3 2-5 16,3-5 1-16,1-7 1 16,2-22 1-16,1-6-7 15,4-9 1-15,3-14-9 16,3-8 0-16,-3-19-3 15,4-7 0-15</inkml:trace>
  <inkml:trace contextRef="#ctx0" brushRef="#br1" timeOffset="-3174.21">25852 12135 44 0,'7'35'22'0,"31"-1"-18"0,-23-37 42 15,6 3-44-15,10 0 0 16,8 0 0-16,0-3 0 16,-7-3-4-16,-4-1 0 15,4-2-3-15,-4 0 0 16,-3 2-10-16,-4-2 0 16</inkml:trace>
  <inkml:trace contextRef="#ctx0" brushRef="#br1" timeOffset="-2834.4">26243 12326 57 0,'42'41'28'0,"22"-13"-29"16,-46-24 47-16,10-1-46 16,7-6 1-16,7-4 0 15,-6-5 0-15,-5-4-2 16,-2-6 1-16,-8-3-1 15,-11 3 1-15,-6-3-1 16,-11 3 0-16,-7 0-1 16,-7 10 0-16,-4-1-1 15,0 13 1-15,1 3 0 0,2 13 1 16,1 6 1 0,7 9 0-16,4-3 2 0,6 1 1 15,11 5 1-15,11 1 0 16,17-7 0-16,11-6 0 15,0-7-2-15,-7-8 0 16,-1-4-5-16,-6-13 0 16,-7 4-9-16,-11-3 0 15,-7-4-6-15,-14-2 0 16</inkml:trace>
  <inkml:trace contextRef="#ctx0" brushRef="#br1" timeOffset="-2487.82">24546 12847 59 0,'4'6'29'0,"-8"-9"-30"16,4 3 53-16,14 0-48 15,22 6 1-15,17 1 3 16,38 2 1-16,33 0-11 0,49-2 0 16,21-7 7-1,46-7 0-15,-1-5-4 0,12-1 0 16,-43 4-6-16,-21 0 0 15,-25 2-8-15,-28 4 0 16,-24-6-9-16,-29 9 0 16</inkml:trace>
  <inkml:trace contextRef="#ctx0" brushRef="#br1" timeOffset="-957.11">25647 13239 48 0,'3'19'24'0,"-3"18"-19"16,0-30 42-16,-3 8-43 16,-4 10 1-16,-4 10 2 15,-3 3 1-15,-3 9-10 16,-5 12 0-16,1 20 6 15,0-1 1-15,3 4-5 0,4-10 1 16,4-19-6-16,3-9 0 16,7-16-8-16,7-3 1 15,10-22-8-15,8-28 1 16</inkml:trace>
  <inkml:trace contextRef="#ctx0" brushRef="#br1" timeOffset="-681.89">25749 13057 41 0,'28'-25'20'0,"-3"25"-6"0,-18 6 30 0,-7 13-41 16,0 9 1-1,-3 26 2-15,-15 15 1 0,-7 15-9 16,1 23 1-16,6 21 4 16,4-5 1-16,3-7-6 15,1-19 1-15,6-22-17 16,11-31 0-16,4-12 0 15,-1-26 0-15</inkml:trace>
  <inkml:trace contextRef="#ctx0" brushRef="#br1" timeOffset="1924.94">24783 13772 34 0,'-11'19'17'15,"0"34"-5"-15,8-47 17 0,-1 1-25 16,1-1 1-16,3 0 2 16,-4-3 1-16,4-3-9 15,7 0 0-15,8-15 7 0,6-14 0 16,10-8-2 0,8-13 0-16,7-7-2 0,4-12 0 15,-15-12-2-15,4-4 1 16,-1-3-2-16,1-3 0 15,-4 22 0-15,-3 7 0 16,-7 2 0-16,-4 16 1 16,-3 13-2-16,-4 12 1 15,-4 16 0-15,-6 3 0 16,-8 19 0-16,-3 18 0 16,0 23-1-16,-3 18 1 15,-4 1 0-15,0 8 1 0,-1 4 0 16,8 10 0-16,-3-13-1 15,3-4 1-15,3-15-2 16,4-12 0-16,0-13-5 16,7-16 0-16,4-13-6 15,-1-15 0-15,1-12-2 16,-4-13 1-16</inkml:trace>
  <inkml:trace contextRef="#ctx0" brushRef="#br1" timeOffset="2204.42">24754 13637 53 0,'-14'35'26'0,"18"-26"-24"0,-1-6 55 16,4-3-52-16,11 0 1 15,14-6 1-15,17-3 1 16,1-4-11-16,10 0 0 15,3 4 1-15,-3 6 0 16,-11-3-14-16,-6-1 0 16,-15 1-5-16,-3-3 1 15</inkml:trace>
  <inkml:trace contextRef="#ctx0" brushRef="#br1" timeOffset="3352.02">27630 13640 33 0,'10'19'16'0,"4"-13"0"0,-14-2 17 16,0-1-28-16,-3 0 1 0,-1 3 2 15,-6-3 0-15,-4-3-10 16,-4 3 0-16,-3-3 7 16,-4 4 0-16,-3-1-2 15,-7 9 0-15,-1 4-1 16,1 6 0-16,10 3-1 15,4 3 0-15,3-3-2 16,4 0 1-16,4-3-1 16,3-6 0-16,10-7-2 15,15-9 1-15,7-6 0 16,3-3 0-16,0-7 0 16,4 0 1-16,-8-3-1 15,1-2 1-15,-4-1-1 16,-3 3 1-16,0 3 0 0,-4-3 0 15,-4 4 0-15,1 5 1 32,3 16 1-32,-3 10 0 15,-1 6 1-15,-3 6 0 16,0 1-1-16,0 5 1 16,0 4-1-16,4-4 0 15,3-6-6-15,7-6 1 16,0-9-12-16,1-16 0 15</inkml:trace>
  <inkml:trace contextRef="#ctx0" brushRef="#br1" timeOffset="3667.22">28063 13026 53 0,'4'50'26'0,"-22"50"-25"15,15-68 38-15,-1 21-39 0,-6 10 1 16,-1 9 0-16,4 16 0 15,-3-1-2-15,2-5 1 16,-2-10-4-16,3-19 0 16,3-12-11-16,8-19 1 15</inkml:trace>
  <inkml:trace contextRef="#ctx0" brushRef="#br1" timeOffset="3936.58">27933 13618 43 0,'7'22'21'0,"4"-15"-14"16,3-7 28-16,-4 0-33 16,8 0 1-16,3 0 3 15,11 3 0-15,10 0-5 16,4 3 0-16,-4 4 5 15,-3-1 0-15,-11 4-2 16,-10 8 0-16,-11 5-2 16,-17 5 0-16,-19 0-5 15,-10 1 1-15,1-4-6 16,-1-3 0-16,0-6-10 16,14-7 0-16</inkml:trace>
  <inkml:trace contextRef="#ctx0" brushRef="#br1" timeOffset="4372.96">28776 13587 47 0,'4'19'23'16,"-8"-38"-15"-16,-3 13 32 0,-7-1-38 16,-11 7 0-16,1-3 1 15,-5 6 1-15,-2 1-5 16,-1 2 1-16,4 3 3 15,3 7 1-15,7 0-2 16,4-1 1-16,4 7-1 16,10-6 0-16,10 0-1 15,4 9 1-15,11 0-1 16,3 0 0-16,0-3 0 16,-3-3 0-16,-7-4-1 15,-4 1 1-15,-14 3-3 16,-11 3 1-16,-10 3-5 15,-11-3 0-15,-6-6-13 16,-1-10 0-16</inkml:trace>
  <inkml:trace contextRef="#ctx0" brushRef="#br1" timeOffset="5303.33">29799 13850 45 0,'0'26'22'0,"-3"-20"-12"0,3-6 26 0,0 0-33 16,0 0 1-16,0 0 1 15,0 0 1-15,0 0-7 16,0 0 1-16,0 0 4 16,0 0 0-16,7 0-2 15,3-6 1-15,1-10-2 16,3-3 0-16,4-3-1 15,-1 3 0-15,1-3 0 16,-4 7 0-16,0 2 0 16,-3 7 1-16,-1 3-1 15,1 9 1-15,-1 7-1 16,1 5 0-16,-4 1 0 16,0-6 1-16,0 2-1 15,4-2 0-15,-4-4 0 16,0 1 0-16,0-4-1 15,0-3 1-15,-7-3-1 16,7-3 1-16,0-6-2 16,0-1 1-16,0-9 0 0,4 4 0 15,3-7-1-15,-4 6 1 16,5 0 0-16,-1 4 1 16,0 2 0-16,3 1 0 15,-2 3 1-15,-1-1 1 16,0 11-1-16,-4 5 0 15,1 4 0-15,-4 9 1 16,0 3-1-16,-3 0 0 16,-1 0-3-16,1 3 0 15,3-3-5-15,3-3 0 16,4-3-11-16,8-13 0 0</inkml:trace>
  <inkml:trace contextRef="#ctx0" brushRef="#br1" timeOffset="5707.07">30660 13643 46 0,'18'22'23'0,"3"0"-13"16,-21-22 30-16,0 7-38 16,-4-10 0-16,-3 6 2 15,-7 3 0-15,0 3-4 16,3 1 1-16,-3 2 2 15,-3 7 1-15,-1 6-1 16,0-3 0-16,1 0-3 16,3 3 1-16,3 0-3 15,7-6 1-15,4-3-1 0,8-7 0 16,6-3-1-16,0-6 1 16,-4-3 0-16,8-3 0 15,0 0 0-15,3-7 1 16,0-2 0-16,-3-4 0 15,-4 9 1-15,0 4 0 16,-4 6 1-16,-3 6 0 16,0 4-1-16,1 5 1 0,-1 4-1 15,0 6 1-15,0 0-2 16,0 0 0-16,3-3-5 16,4-3 1-16,8-6-11 15,6-10 0-15</inkml:trace>
  <inkml:trace contextRef="#ctx0" brushRef="#br1" timeOffset="6001.9">31210 13596 43 0,'14'32'21'0,"-10"-17"-17"15,-8-11 28-15,-3 2-30 16,-7 6 1-16,4 7 2 15,-8 13 1-15,-7-1-7 16,-3 0 0-16,-4 7 4 0,1 0 1 16,2-1-4-16,5-2 1 15,6-4-7-15,4-9 0 16,0-6-10-16,14-13 1 16</inkml:trace>
  <inkml:trace contextRef="#ctx0" brushRef="#br1" timeOffset="6195.79">30995 13687 34 0,'4'4'17'0,"10"-4"-4"0,-7 6 19 15,3 13-28-15,1 6 0 0,0 3 3 16,3-3 1-16,-4 6-9 16,1 4 1-16,-1-1 5 15,1 1 1-15,0-7-2 16,-1-3 0-16,-3 0-4 15,4-6 1-15,3-3-5 16,-4-4 0-16,5-9-8 16,-5 1 0-16,1-14-6 15,3-6 1-15</inkml:trace>
  <inkml:trace contextRef="#ctx0" brushRef="#br1" timeOffset="7299.25">31461 13706 39 0,'10'16'19'0,"-3"-13"-6"0,-7-3 19 16,0 0-28-16,0 0 1 16,4 0 3-16,3 3 0 15,0-6-9-15,0-3 0 16,4-4 6-16,-1-5 1 15,1-1-3-15,3-3 0 16,0 0-1-16,-3-3 0 16,-4 4-3-16,0-1 0 15,-4 6-2-15,-6 7 1 16,-4 3-1-16,-7 6 0 16,-1 3-1-16,-2 7 1 15,-1 2 1-15,1 4 1 0,-1 3 1 16,0 10 0-16,8 5 0 15,3 1 1-15,7-4 0 16,7 1 0-16,10-4 0 16,4-6 0-16,8-6-6 15,2-6 0-15,1-7-11 16,-4-9 0-16</inkml:trace>
  <inkml:trace contextRef="#ctx0" brushRef="#br1" timeOffset="7630.46">31986 13518 47 0,'18'3'23'0,"-11"0"-18"15,-7 0 32-15,-7 7-36 16,-7-1 1-16,-4 4 1 0,-10 2 0 16,-4-2-3-16,1 6 0 15,-1 0 2-15,4 3 0 16,6-4-1-16,5 8 1 15,-1 5-2-15,8-6 1 16,2-3-1-16,1 0 1 16,11-6-1-16,10-1 0 15,11-2 0-15,-4-4 1 16,0 1 0-16,-3-1 0 16,-4 0-1-16,-7 7 0 15,-14 3-2-15,-11 0 0 0,-6 0-6 16,2-4 1-16,1-5-10 15,-4-7 1-15</inkml:trace>
  <inkml:trace contextRef="#ctx0" brushRef="#br1" timeOffset="8186.08">32858 13731 46 0,'-11'-3'23'0,"-21"-13"-20"0,25 16 34 16,-7 0-34-16,-7 0 0 16,-4 4 2-16,1 2 0 15,-1 3-6-15,0 4 0 16,4 3 4-16,3-1 1 16,1 4-2-16,3 0 1 15,7-4-2-15,7 1 1 0,7 3-1 16,7-3 0-16,3-4 0 15,1-2 0-15,0-4-1 16,-1-3 0-16,1-3-1 16,-4-3 1-16,0 0-2 15,0-4 1-15,-3 1-1 16,0 0 1-16,-1 6 0 16,-3 0 0-16,-3 3 0 15,-1 6 0-15,1 4 1 16,-4 6 0-16,3 3 0 15,-3 0 0-15,0-3-2 16,4-1 0-16,3-8-2 16,0-1 0-16,4-6-3 15,-1-3 0-15,4-6-7 16,0-6 0-16,0-10-1 16,-3 0 1-16</inkml:trace>
  <inkml:trace contextRef="#ctx0" brushRef="#br1" timeOffset="8500.09">32957 13832 27 0,'21'0'13'0,"-14"15"-2"0,-4-12 23 16,1 4-29-16,-1-4 1 16,-3-3 2-16,0 0 0 15,4-13-10-15,-4-6 1 16,3-6 6-16,-3 3 1 16,0-6-2-16,0 6 0 15,4 0-2-15,-1 0 1 16,1 7 0-16,3 2 0 0,4 7-1 15,3 6 1-15,0 3-1 16,3 3 0-16,1-3-1 16,3 1 1-16,4 2-4 15,-4 0 0-15,0-3-5 16,-3 7 1-16,-4-4-9 16,-3 6 1-16,-11-8-5 15,0 2 1-15</inkml:trace>
  <inkml:trace contextRef="#ctx0" brushRef="#br1" timeOffset="8783.99">33225 13816 46 0,'28'47'23'0,"0"-44"-20"16,-21 0 40-16,4-9-41 0,-1 3 1 15,1-10 3-15,-4 1 0 16,4-4-8-1,-4 4 1-15,0-4 4 0,0-3 0 16,-7 0-2-16,0 0 0 16,0 4-2-16,-4 2 1 15,-3 4-1-15,-3 18 1 16,-1 10 0-16,0 12 1 16,4 4 0-16,4 6 0 15,3 3 1-15,7-4 0 16,3-5 0-16,-3-7 1 0,11-9-3 15,10 3 0-15,1-10-6 16,-5-9 0-16,-6-9-13 16,-15-6 0-16</inkml:trace>
  <inkml:trace contextRef="#ctx0" brushRef="#br1" timeOffset="14534.93">25001 15196 46 0,'0'3'23'0,"0"3"-11"0,0-6 24 0,0 0-32 15,0 0 0-15,0 0 5 16,4-3 0-16,3 0-11 16,4-10 1-16,-1-6 7 15,8-15 0-15,-4-4-3 16,4-12 1-16,3-3-3 16,0-4 0-16,0-12-2 15,0 10 1-15,0-7-2 16,-3 0 1-16,-4-3-3 0,-10-6 0 15,-4 12-1-15,0 10 1 16,-4 12-1-16,-6 13 0 16,-5 12 0-16,-2 16 1 15,-1 16 2-15,8 6 1 16,-5 15 0-16,1 11 1 16,-3 14 0-16,-1 10 1 15,7 19 0-15,1-25 0 16,3 41-1-16,7-4 1 15,3-21-2-15,4-10 0 0,0-22-4 16,8-12 1-16,2-13-4 16,8-13 1-16,3-9-8 15,7-9 1-15</inkml:trace>
  <inkml:trace contextRef="#ctx0" brushRef="#br1" timeOffset="14869.83">25527 15017 47 0,'14'-3'23'0,"-7"-10"-20"0,-7 13 40 0,0-3-42 15,-3 0 1-15,-4 3 0 16,-8-6 1-16,-6 3-4 16,-3 3 1-16,-8 6 2 0,4 6 1 15,3 7-1-15,0 6 0 16,1 7-1-16,2-7 0 15,5 6 0-15,6-3 0 16,4-3 0-16,7-6 1 16,7-6-2-16,7-7 0 15,7-9 0-15,4 0 0 16,0-7-4-16,3-5 1 16,-3-14-8-16,3 1 0 15,-7-3-6-15,-7 3 0 16</inkml:trace>
  <inkml:trace contextRef="#ctx0" brushRef="#br1" timeOffset="15135.7">25855 15108 58 0,'25'6'29'0,"-11"-18"-33"15,-11 5 51-15,-3 1-44 16,0 0 1-16,-3-4 1 15,-4 1 0-15,-4 3-7 16,-3 3 1-16,-7 3 4 16,-7 6 1-16,-4 10-3 15,7 2 1-15,1 1-1 16,2 6 1-16,5 10-2 16,3 6 0-16,7-7-3 0,3 1 0 15,11-4-3-15,7-3 0 16,11-9-5-16,7-13 0 15,3-9-8-15,4-13 1 16,7-12 2-16,0 0 0 16</inkml:trace>
  <inkml:trace contextRef="#ctx0" brushRef="#br1" timeOffset="15678.02">26187 15102 30 0,'3'-16'15'0,"25"13"-4"0,-20 3 28 15,-1 0-34-15,-4 3 0 16,-3 0 1-16,0 0 1 15,-7 3-9-15,0 1 0 0,-4-1 6 16,-3 3 1-16,0 1-3 16,-3-1 1-16,-1 1-2 15,0-1 1-15,4 0-1 16,0 4 1-16,7 3-3 16,3-7 1-16,8 4-1 15,7-4 0-15,-1 0-1 16,4-5 1-16,0 2-1 15,0-6 0-15,-3-6 0 16,-4 6 0-16,4 0 0 16,-4 3 0-16,3 0 0 15,1 6 0-15,0 1 0 16,-1 2 0-16,1 1 1 16,3-4 1-16,0 1 0 15,4-4 0-15,3-3 0 0,3-9 1 16,1-10 0-16,7-6 0 15,3-6 0-15,4-19 0 16,-7-10-1-16,-4-12 1 16,-3-18-1-16,-11-1 1 15,-7-13-1-15,-11 11 1 16,-10-5-1-16,-4 8 0 16,-3 15 1-16,0 12 0 15,-7 19-1-15,-4 25 1 16,7 29 0-16,4 25 0 15,4 21 0-15,6 32 1 16,15 28-1-16,6 10 1 0,8-1-3 16,10-18 0-16,7-19-9 15,1-22 1-15,-5-25-7 16,-6-19 1-16</inkml:trace>
  <inkml:trace contextRef="#ctx0" brushRef="#br1" timeOffset="16443.26">27534 15265 56 0,'11'34'28'0,"-1"-34"-28"0,-10 0 50 0,0 0-50 16,0 0 1-16,0 0 0 16,4-6 0-16,0 0-2 15,3-10 1-15,0 3 0 16,3-5 1-16,1-7-1 15,-1-4 1-15,1 4-1 16,0 3 1-16,-1 7-1 16,1 5 0-16,-1 7-1 15,1 9 1-15,-1 4-1 16,-2 2 0-16,-1 1-1 16,0-7 1-16,0 0 0 15,0 4 1-15,0-1 0 16,0-3 1-16,0 4-2 15,0-10 0-15,4 0 0 16,-1-3 0-16,4-4 0 0,0-2 0 16,-3-10-1-16,3-6 0 15,0-3 1-15,0 3 1 16,4 0 0-16,0 6 0 16,-1 6 0-16,1 4 1 15,-1 3 1-15,1 12 0 16,0 7 0-16,-8 8 1 15,-3 8 0-15,0-7 0 16,-3 9-1-16,3 3 0 16,-3 4-1-16,3-3 1 15,3-4-5-15,1 3 0 0,3-12-6 16,7-9 0-16,0-10-9 16,7-9 0-16</inkml:trace>
  <inkml:trace contextRef="#ctx0" brushRef="#br1" timeOffset="16816.77">28437 15105 52 0,'32'-3'26'0,"-7"-1"-22"0,-18 4 41 0,0 0-43 16,-7 0 1-16,0 0 1 16,-4 0 1-16,-3 0-6 15,-10 4 0-15,3 2 4 16,-4 3 0-16,4 1-1 15,0 2 0-15,-4-2-2 0,4-1 0 16,0 0-3-16,3 1 1 16,4-1-2-16,7 4 1 15,4-4-1-15,3-6 1 16,0 1 0-16,0-11 1 16,4 1 1-16,6 3 1 15,1 0-1-15,3-4 1 16,4 4 0-16,-8 6 1 15,-3-6-1-15,1 16 1 16,-1 3-1-16,0 9 1 16,-4 0-2-16,1 3 1 0,0 0-4 15,3-6 1-15,7-3-7 16,4-10 0-16,6-12-6 16,1-6 1-16</inkml:trace>
  <inkml:trace contextRef="#ctx0" brushRef="#br1" timeOffset="17061.47">29079 14992 61 0,'25'25'30'0,"-50"6"-41"16,15-18 58-16,-4 3-46 15,-7 2 1-15,3 1-1 16,-3 9 1-16,-4 10-3 15,-7 0 0-15,11-4-1 0,0-6 0 16,3-6-8-16,4-6 0 16,4-13-7-16,6-12 1 15</inkml:trace>
  <inkml:trace contextRef="#ctx0" brushRef="#br1" timeOffset="17245.36">28931 15030 41 0,'7'12'20'0,"4"48"-13"0,-8-45 30 16,-3 4-35-16,0 12 1 0,0 4 0 16,0-1 1-1,11 1-6-15,-4-4 1 0,4-2-1 16,-1-1 1-16,1-13-6 16,3-5 0-16,-3-7-8 15,3-9 1-15</inkml:trace>
  <inkml:trace contextRef="#ctx0" brushRef="#br1" timeOffset="17614.16">29259 15265 48 0,'4'28'24'0,"10"-28"-20"0,-7-3 41 15,4 0-43-15,6-4 0 16,4 1 1-16,4-6 0 16,3-4-4-16,-3 3 0 15,-7-2 2-15,-1-4 1 16,1-3-2-16,-7 0 0 15,-4 0-1-15,0 0 0 16,-7 3-1-16,-4 7 1 16,-3 5 0-16,-3 7 0 0,-8 13-1 15,0 9 1-15,1 0 0 16,-1 6 1-16,7 16-1 16,8 3 1-1,6-3-2-15,8 0 1 0,7-7-5 16,3-5 0-16,-4-17-9 15,15-18 1 1</inkml:trace>
  <inkml:trace contextRef="#ctx0" brushRef="#br1" timeOffset="17927.98">30028 14870 48 0,'8'-10'24'0,"-8"32"-22"16,-4-16 37-16,-3 16-39 15,-7-9 1-15,-7 3 0 16,-11 2 0-16,0 4-1 16,-3 3 0-16,0 1 1 0,3-5 0 15,7-2 0-15,8-3 0 16,6 0 0-16,7-4 0 16,15 1 1-16,10-1 0 15,11 1 1-15,7-7 1 16,-4 3-2-1,-7 4 1-15,-3 9-2 0,-7-3 0 16,-11 6-1 15,-14 3 0-31,-15 0-5 16,-9-3 1-16,-5-6-8 0,1-3 0 0,-4-7-5 0,11-2 0 0</inkml:trace>
  <inkml:trace contextRef="#ctx0" brushRef="#br1" timeOffset="18187.56">30258 15393 63 0,'17'44'31'0,"-17"25"-41"15,-3-50 58-15,-1 9-49 16,-3 10 1-16,-10-7-3 15,-8 7 1-15,-7-7-7 16,0-3 1-16,-6-15-8 16,-1-7 0-16</inkml:trace>
  <inkml:trace contextRef="#ctx0" brushRef="#br1" timeOffset="19023.3">31228 14732 49 0,'-4'44'24'0,"-17"21"-18"0,18-36 24 0,-8 14-30 16,4 14 0-16,-4 9 0 15,-3 3 1-15,4-3-2 16,3-10 1-16,3-15-3 0,1-16 0 16,-1-16-3-16,4-9 0 15,0-15-7-15,0-1 1 16,0-6-1-16,0-6 0 15</inkml:trace>
  <inkml:trace contextRef="#ctx0" brushRef="#br1" timeOffset="19288.9">31104 14989 24 0,'4'0'12'0,"14"0"-5"0,-11 0 21 0,0 3-23 0,7 3 0 0,7 4 5 0,11 2 1 15,-1 7-12-15,8 6 1 16,4 0 9-16,-5 0 0 15,-6-6-4-15,-14 3 1 0,-15 6-3 16,-10 4 0-16,-21-1-4 16,-11-3 0-16,0 0-5 15,4-3 0 1,-4-6-5 0,4-6 1-16,7-4-7 31,7-9 1-31</inkml:trace>
  <inkml:trace contextRef="#ctx0" brushRef="#br1" timeOffset="19554.75">31552 15196 42 0,'-7'6'21'0,"-17"7"-20"0,20-4 34 15,-3 3-31-15,0 1 0 16,0 3 3-16,0 6 1 15,3 0-10-15,8 3 1 16,3 3 7-16,7-3 0 16,7-6-2-16,4-7 0 15,0-9-1-15,-1-15 0 16,-6-7-1-16,0-6 1 16,-1-9-4-16,-3-1 0 0,4-3-9 31,-4 1 1-31,4-7-10 0,-1 16 0 0</inkml:trace>
  <inkml:trace contextRef="#ctx0" brushRef="#br1" timeOffset="19791.62">32237 14415 54 0,'0'-6'27'0,"-14"43"-27"16,7-15 41-16,-11 13-41 16,-7 5 1-16,-6 23 0 0,-5 19 0 15,1 9-2-15,7 0 1 16,3 9-1-16,7-12 1 15,4-10-7-15,4-18 0 16,-1-26-9-16,8-18 1 16</inkml:trace>
  <inkml:trace contextRef="#ctx0" brushRef="#br1" timeOffset="20039.5">31764 15036 61 0,'21'47'30'0,"11"-19"-25"0,-18-28 54 0,7-3-58 0,11-7 1 0,14-5 0 0,17-4 0 0,-3 0-5 16,14-3 1-16,-3 0-5 16,-15 7 0-1</inkml:trace>
  <inkml:trace contextRef="#ctx0" brushRef="#br1" timeOffset="20556.57">32847 15409 43 0,'-7'28'21'0,"-14"10"2"0,17-32 3 0,4 10-24 16,0-10 0-16,0 0 2 15,0 1 0-15,0-1-5 16,0-3 1-16,0-9 2 15,7-7 1-15,4-18-1 16,0 6 0-16,3 0-1 16,0-4 0-16,3 1-1 15,1 3 0-15,-4 0-1 16,0 6 1-16,0 4-1 0,-3 5 1 16,3 10 0-1,-7 6 0-15,0 4 0 0,0 2 0 16,-3 7 0-16,-4 6 1 15,0 3-1-15,0 7 1 16,-4-10-2-16,4-3 1 31,0-3-3-31,0 0 1 0,0-7-5 0,4-6 0 16,3 1-10-16,7-7 0 16</inkml:trace>
  <inkml:trace contextRef="#ctx0" brushRef="#br1" timeOffset="20855.09">33239 15343 43 0,'10'16'21'0,"1"-13"-12"0,-8-3 29 0,-3 0-37 0,0 3 1 0,0-3 1 16,-7 0 0-16,-3 0-3 16,-4-3 0-16,-4 6 2 15,0 3 1-15,1 4-2 16,-4 9 0-16,3 2-2 15,4 1 1-15,3-6-1 16,8 3 0-16,6-3-1 16,8-7 0-16,6-3 1 15,8-12 0-15,-4-16-2 16,1-3 1-16,-1-10-4 16,3-8 0-16,-2-1-9 15,-12-6 1-15</inkml:trace>
  <inkml:trace contextRef="#ctx0" brushRef="#br1" timeOffset="21100.94">33352 14694 53 0,'0'38'26'0,"-7"46"-29"0,7-56 45 0,-4 13-40 15,-3 16 0-15,0-1 1 16,0-6 0-16,-4 7-4 16,4-4 0-16,0 0 2 15,4-9 1-15,-1-9-4 16,1-4 0-16,-4-15-4 16,3-10 1-16,0-12-9 15,4-13 0-15,0-6-2 16,-3-6 0-16</inkml:trace>
  <inkml:trace contextRef="#ctx0" brushRef="#br1" timeOffset="21345.82">33073 15014 46 0,'-7'19'23'0,"28"15"-12"16,-10-28 45-16,3 1-48 15,7-1 0-15,11-3 2 0,6-6 0 16,5-6-14-16,17-4 0 15,10 0 8-15,8 1 0 16,-4 3-10-16,-7 5 0 16,-14 11-13-16,-14 2 0 15,-29 0-3-15,-3-2 0 16</inkml:trace>
  <inkml:trace contextRef="#ctx0" brushRef="#br1" timeOffset="23389.55">25262 16209 39 0,'7'12'19'0,"-7"4"-17"0,8-13 34 0,-1 0-32 15,3 3 1-15,4 1 1 16,4-4 0-16,7-3-8 0,6-3 1 16,8-7 5-16,7-2 0 15,-7-7-2-15,-7 0 0 16,-4 0 0-16,0 4 0 16,0-1 0-16,0-3 1 15,-6 0-1-15,-5 4 1 16,4-1-1-16,-3 6 1 15,-4 7-2-15,-3 10 1 16,-4-1-2-16,-4 13 0 16,-3 6 0-16,-3 9 0 15,-4-6-1-15,-4 10 0 0,1 6-1 16,-1-6 1-16,0-7 0 62,4-3 0-62,0-3 0 63,4-9 0-47,3-3 0-16,0-4 1 0,3 0-1 0,4-6 1 0,15-3-1 0,-5-3 0 15,1 3 0 1,-1 0 0-16,1 3 0 0,0 7 0 0,3 2 1 0,0 4 0 0,4 0 0 15,3-4 1 1,4-2 2-16,10-4 0 0,-3-3-1 31,-4-6 1-31,-3-3-1 0,-7-1 0 0,-4 1-1 16,-4-3 1-16,-2-7-3 0,-1-3 1 0,-11 0-2 16,1 1 0-16,-1-1 0 0,-3-3 0 0,-3 12-1 15,-4 4 1-15,-4 12 1 0,0 4 0 16,-3 9 2-16,4 3 0 15,6 9 1 17,4 10 0-1,7 0 0-31,7 2 1 0,-3 1-1 16,10-3 1-16,11-6-2 0,3-7 0 62,-3-9-4-62,0-10 1 0,-4-6-8 16,-3-9 1-1,-1-13-10-15,1 0 0 0</inkml:trace>
  <inkml:trace contextRef="#ctx0" brushRef="#br1" timeOffset="23702.16">26518 16654 46 0,'-7'22'23'0,"-7"-3"-18"15,11-19 33-15,-1-4-36 16,-3-5 0-16,4 0 2 15,-1-1 0-15,0-5-5 16,4-7 0-16,0 0 3 16,4 0 1-16,0 0-2 15,3 0 1-15,3 3 1 0,8 3 1 16,6 1 0-16,12-1 0 16,-1 3 0-16,11-5 0 15,3 2-4-15,4 0 0 16,-7 1-8-16,-7-4 0 15,-11 3-12 1,-3-3 0-16</inkml:trace>
  <inkml:trace contextRef="#ctx0" brushRef="#br1" timeOffset="24257.09">27891 16444 59 0,'-4'50'29'0,"8"6"-24"0,-4-37 46 0,0 0-49 0,3 3 0 0,4 3 1 0,-3 0 1 0,-1 6-6 0,4-2 1 15,-3-1 2-15,-1-3 1 16,4-6-3-16,0-7 1 16,8-8-2-16,6-11 1 15,-7-12-1-15,4-9 1 16,-1-3-1-16,1-4 0 0,-1-5 1 31,1 8 1-15,3 10-2-16,0 3 1 47,1 13-1-32,2 16 0-15,1 5 1 0,-4 1 0 0,0 0-1 0,0-1 0 0,1-2 1 32,-1-1 0-32,-4-2 0 0,1-7 1 15,-4-3-2-15,4-3 0 0,-1 0-3 0,8-4 0 0,3 1-4 47,4-6 0-47,-4-4-6 0,4 0 1 0,0-6 0 0,0 0 1 31</inkml:trace>
  <inkml:trace contextRef="#ctx0" brushRef="#br1" timeOffset="24624.79">28882 16510 65 0,'14'12'32'0,"-3"-15"-39"0,-11 3 73 0,0 0-66 0,-4 3 0 16,-3 3 1-16,-11 1 0 15,-3 2-1-15,-3-3 0 16,-5 7 1-16,1 3 0 16,0-4-2-16,0 1 0 15,6-1-4-15,5 1 1 0,6-4-2 16,4 1 0-16,7-4-2 16,11-3 1-16,3-3 1 15,4-6 1-15,6 3 2 16,1-7 1-16,0-2 1 15,-4 2 0-15,0 7 2 16,-3 0 0-16,-4 3 1 31,0 9 1-31,-4-2 1 0,-3-1 0 16,4 0 0-16,-4 4 0 16,4 2-1-16,-1 4 0 0,-3 6-2 15,7-3 1-15,8-4-4 16,2 1 0-16,5-7-7 15,-1-2 1-15,7-11-9 16,4-2 0-16</inkml:trace>
  <inkml:trace contextRef="#ctx0" brushRef="#br1" timeOffset="25040.55">29831 16491 65 0,'3'0'32'0,"-31"15"-37"0,14-8 58 0,-11 2-52 0,-10 10 1 0,-11 6 1 16,0 13 0-16,-14 18-5 15,-7 10 1-15,-3 9-1 16,10 13 0-16,10-16-5 15,12-9 0-15,9-22-13 16,19-23 1-16</inkml:trace>
  <inkml:trace contextRef="#ctx0" brushRef="#br1" timeOffset="25285.41">29228 16441 55 0,'17'34'27'0,"26"73"-25"0,-29-82 41 0,3 16-42 0,5 6 0 16,-1-10 0-16,0-12 0 16,0 0-7-16,0-9 0 15,-3-16-10-15,-4-12 1 16</inkml:trace>
  <inkml:trace contextRef="#ctx0" brushRef="#br1" timeOffset="25809.9">31126 16654 54 0,'0'3'27'0,"-7"-3"-24"0,-1 0 41 15,-2 0-43-15,-8 0 1 16,-6 0 2-16,-5 0 0 16,-2 3-5-16,-5 0 1 15,5 4 2-15,2 2 1 16,1 7-1-16,3-1 0 16,1 4-1-16,3 3 1 15,6 0-1-15,8 0 0 0,7-6 0 16,7-1 0-16,4 1-1 15,3 0 1-15,4-7-1 16,-1 0 0 0,1-2-1-16,0-4 1 0,-1 0-1 15,-3 0 0 1,-3 0 0-16,0-3 0 31,-1 0-1-31,1-6 1 0,3 3 0 0,-4 0 0 0,1 0-1 16,-4-1 1-16,0 8-2 15,0 5 0 1,-3 4-1-16,-1 2 0 0,1 1-2 16,-1 0 0-16,1-4-2 15,3-2 0-15,0-7-4 16,4-6 0 0,-1-7-2-16,-6-2 1 0</inkml:trace>
  <inkml:trace contextRef="#ctx0" brushRef="#br1" timeOffset="26128.46">31154 16845 31 0,'0'-12'15'0,"0"-17"-6"0,0 23 26 0,0 0-29 0,0 0 0 16,0-4 6-16,0 1 0 0,3-1-13 15,-3-2 1-15,0-1 9 16,7 1 0-16,4-1-3 16,3 1 0-16,4 5-3 15,3-2 0 1,11 3-8 0,-1-4 0-16,1 4-10 15,0 3 1-15,-4 0-7 16,0-4 1-16</inkml:trace>
  <inkml:trace contextRef="#ctx0" brushRef="#br1" timeOffset="26454.83">31704 16767 45 0,'4'0'22'0,"13"-19"-14"0,-10 13 36 16,0-1-40-16,-3 1 0 16,3-3 4-16,-3 2 1 15,-4 1-11-15,0 0 0 16,-4-4 6-16,-3 1 1 16,0 3-3-16,-4 3 1 15,-3 3-2-15,-3 3 0 0,-5 9-1 16,1 4 0-16,0 6-3 15,0 3 1-15,3 0-2 16,4-3 0-16,7 6-3 16,7 1 1-1,11-4-2-15,6-7 0 0,4-8 0 16,1-10 1-16,6-13-3 16,4 4 1-16,-1-7-4 15,-2-9 0 1</inkml:trace>
  <inkml:trace contextRef="#ctx0" brushRef="#br1" timeOffset="26682.29">31866 16754 39 0,'-10'35'19'0,"3"15"-10"0,7-47 34 0,-4 3-39 0,1 1 1 0,3 2 4 0,0 0 1 0,3 1-12 15,4 2 0-15,4 1 7 0,3-4 0 16,4-2-3-16,3-1 0 15,7-6-2-15,11-10 0 16,0-2-2-16,-4 6 0 16,-3-7-1-16,-4 0 1 15,-3-5-8-15,-4-1 1 16,0-3-9-16,-10 0 0 16</inkml:trace>
  <inkml:trace contextRef="#ctx0" brushRef="#br1" timeOffset="27001.12">32332 16876 57 0,'14'19'28'0,"-7"-9"-31"16,-7-10 47-16,4-7-44 16,3-2 0-16,0 3-1 15,0-1 1-15,0-2 0 16,0-3 1-16,4-4-2 15,-4-3 1-15,0 0-1 16,0 4 0-16,0 2 1 16,3 4 0-16,1 2-1 15,0 10 1-15,3 7 0 16,-4 6 1-16,-3-1 0 16,4 1 0-16,0 6-2 15,-1-3 0-15,1-1-4 16,3-5 1-1,3-7-9-15,5-6 0 0,6-3-3 0,-7-13 1 16</inkml:trace>
  <inkml:trace contextRef="#ctx0" brushRef="#br1" timeOffset="27444.08">33045 16403 46 0,'10'66'23'0,"-17"15"-27"0,7-65 45 0,-3 9-38 16,-1 3 0-16,1 7 2 15,-1 2 1-15,1-2-7 16,3-1 0-16,0-15 5 16,0 0 0-16,0 0-2 15,3-3 1-15,-3-4-2 16,0 1 0-16,0-7-2 15,-3-3 1-15,-1-3-1 16,-7 0 1-16,-3 0-1 16,-3-6 1-16,-11 0-1 15,-1-1 1-15,5 4 0 16,2 3 0-16,-2 6 0 16,3-2 1-16,-1-1 0 31,5 9 0-31,-1 1 0 15,4 6 1 32,7 3-1-47,3-1 0 0,8 5-2 16,7 2 0 0,-1-6-4-1,4 0 0-15,7-7-11 0,8-5 1 0,9-13-3 0,5-4 0 0</inkml:trace>
  <inkml:trace contextRef="#ctx0" brushRef="#br1" timeOffset="27683.46">33447 17052 68 0,'32'47'34'0,"-18"-12"-46"0,-7-32 70 0,-7-3-61 16,3-3 1-16,-3 3-7 16,-10-10 1-16,-8 4-5 15,-17-10 0-15</inkml:trace>
  <inkml:trace contextRef="#ctx0" brushRef="#br1" timeOffset="31031.21">25125 16500 41 0,'3'3'20'0,"-10"-6"-9"0,4 0 21 16,-4-3-29-1,0 0 1-15,-4 2 2 0,-7-2 0 16,1 6-8-16,-8 0 1 15,0 0 4-15,-3 0 1 16,4 3-2-16,-5 4 1 16,5 2-2-16,-1 7 1 15,0 6-2-15,4 0 0 16,7 9 0-16,7 6 0 16,10 1-1-16,15 0 1 15,17-10 0-15,8-9 0 16,-1-16 0-16,-3-12 1 0,-4-10-1 15,-3-6 0-15,-7-13-4 16,-11 0 1-16,-7 1-14 16,-7-1 1-16</inkml:trace>
  <inkml:trace contextRef="#ctx0" brushRef="#br1" timeOffset="31425.36">25636 15842 60 0,'-3'0'30'0,"-1"6"-26"0,4 0 46 16,-3 13-46-16,-4 16 1 15,-4 5 2-15,-3 23 1 0,-7 9-10 16,-7 25 0-16,3 10 6 15,-3 18 0-15,3-18-4 16,4-10 1-16,10-12-7 16,4-16 1-16,4-22-15 15,3-25 1-15,0-16-3 16,3-18 1-16</inkml:trace>
  <inkml:trace contextRef="#ctx1" brushRef="#br0" timeOffset="-38660.73">27009 11323 0</inkml:trace>
  <inkml:trace contextRef="#ctx0" brushRef="#br0" timeOffset="35824.37">29757 14274 42 0,'-14'15'21'15,"10"-15"-7"-15,4 0 22 0,0-6-32 16,0 6 1-16,11-3 3 16,3 0 1-16,14-3-10 15,14-1 0-15,18-2 7 16,32 3 1-16,35 6-3 15,25 0 1-15,35 0-3 16,14-7 1-16,14-5-2 16,-10-7 0-16,-29-3-2 15,-21-3 1-15,-17 6-4 16,-25 4 0-16,-29 2-7 16,-24 10 0-16,-24 6-10 0,-22 6 1 15</inkml:trace>
  <inkml:trace contextRef="#ctx0" brushRef="#br0" timeOffset="36846.69">30014 12900 43 0,'0'41'21'0,"-3"-13"-9"0,-1-21 21 0,1 5-31 16,-4 1 1-16,0 2 1 15,0-5 1-15,3-1-6 16,1-3 0-16,3-6 4 16,3-9 1-16,8-7-2 15,3 1 0-15,0-7 0 16,4-7 1-16,3 1-2 15,0 0 0-15,4 3 0 16,-4 3 0-16,-4 6 0 16,-3 10 0-16,-3 3-1 15,-4 6 0-15,-3 3 0 16,-1 7 0-16,-3-1-1 16,0 4 1-16,0 0 0 15,0-1 0-15,0-5-1 16,0-1 1-16,0 1 0 0,0 2 0 15,4 1-2-15,-1-7 0 32,11-9 0-32,0 0 1 15,4-4-1-15,0-2 1 16,-1-7 0-16,1-2 0 16,3-1 0-16,-3 3 1 0,-1 4 0 15,-2 2 1 1,-5 10-1-16,1 10 1 0,-4 8 0 15,-4-2 0-15,1 6 0 16,-4 6 0-16,0 0 1 16,0 1 0-16,0-1 0 15,0-3 0-15,3-3 0 16,1-3 0-16,3 3-4 16,0-10 0-16,4-2-7 15,3-7 1-15,0-10-11 16,7-8 1-16</inkml:trace>
  <inkml:trace contextRef="#ctx0" brushRef="#br0" timeOffset="37176.1">30663 12954 53 0,'0'15'26'0,"-10"23"-26"0,6-32 41 15,1 4-39-15,-1 2 1 16,-3 1-1-16,0-1 1 16,4 1-7-16,-1-4 1 15,4-3-4-15,0-2 1 16,0-4-10-16,4-19 0 16</inkml:trace>
  <inkml:trace contextRef="#ctx0" brushRef="#br0" timeOffset="37457.94">30607 12772 42 0,'0'0'21'0,"14"0"-25"0,-7 0 30 0,4 3-30 16,3-3 1-16,7 0-10 15,0 3 1-15,0 0 9 16,-3 0 1-16</inkml:trace>
  <inkml:trace contextRef="#ctx0" brushRef="#br0" timeOffset="37653.86">30815 12985 41 0,'0'28'20'0,"4"-15"-21"16,-4-7 39-16,3 0-36 0,-3 4 0 15,4-4 0 1,-1-3 0-16,-3-3-4 0,7-12 1 15,0-4 2-15,4 3 0 16,0-5-3-16,3-8 0 16,3-2 0-16,1-3 0 15,0 3 1-15,-1 3 0 16,8 6 2-16,-7 6 1 16,-1 7 1-16,1 9 1 15,-4 10 0-15,-3 9 1 16,-1-4-1-16,-3 11 0 0,-3 5-2 15,-1 4 0 1,4-4-2-16,0 4 0 0,0-7-4 16,-3-3 0-16,-1-12-8 15,4-10 1 32,1-9-5-47,-8-9 0 16</inkml:trace>
  <inkml:trace contextRef="#ctx0" brushRef="#br0" timeOffset="37886.71">31577 12762 56 0,'25'0'28'0,"-18"3"-36"0,-11-3 54 0,-6 0-46 15,-4 0 1-15,-7 0-1 16,-4-3 1-16,-3 3-2 0,3 0 1 15,-3 0 1-15,7 3 0 16,3 1 0-16,0-1 0 16,8 3 0-16,3 0 1 15,7 4-1-15,10 2 0 16,11 7 0-16,8 0 0 16,6 3 0-16,-7 0 0 31,-3-7-2-31,-11 1 1 0,-14 12-3 15,-18 4 0 1,-14 2-7-16,-24 1 1 0,-11-13-8 0,-4 0 0 0</inkml:trace>
  <inkml:trace contextRef="#ctx0" brushRef="#br0" timeOffset="41306.44">27492 15691 47 0,'0'19'23'0,"25"-13"-9"0,-18-6 23 16,28-6-31-16,18 0 0 16,10-4 3-16,26 4 1 15,31 3-13-15,17 3 1 16,25 9 7-16,22 4 0 15,10-1-4-15,11-5 1 16,-29-10-5-16,-17-4 0 16,-22-5-3-16,-24-1 0 15,-18 1-10-15,-13 2 1 16,-23-2-4-16,-9 2 0 16</inkml:trace>
  <inkml:trace contextRef="#ctx0" brushRef="#br0" timeOffset="42146.33">27951 14569 43 0,'24'50'21'0,"-10"-16"-11"0,-10-21 35 15,-4 2-43-15,-4 4 1 0,1 3 1 16,-1-3 1-16,1-3-5 15,3-4 0-15,0-5 3 16,0-7 1-16,10-16-1 16,5-3 0-16,2 0-2 15,4-6 1-15,0-3-3 16,4 0 1-16,-4 3-2 16,1-1 1-16,-8 8-1 15,0 5 0-15,-4 7-1 16,-3 6 1-16,-3 6 0 15,-1 4 1-15,-3 2 0 16,4 1 1-16,-4-4 0 16,3 0 0-16,1-2 0 15,0-1 0-15,-1 0 0 16,1 1 1-16,-4-4-2 16,3 0 1-16,4 0 0 15,4-3 0-15,-1-3 0 0,4 3 0 16,1-3-1-16,2 3 1 15,-3 0 0-15,0 0 0 16,-3 0 0-16,0 0 1 16,-1 0-1-16,-3 0 0 15,0 6 0-15,0 3 1 16,-3 4 0-16,-1-4 1 16,1 4 0-16,-1-1 0 15,1-2-1-15,0-1 0 16,-1 1 0-16,1-1 1 0,-4-3-6 15,3-3 1-15,-3-3-7 16,4-6 1-16,-1-3-9 16,4-7 0-16</inkml:trace>
  <inkml:trace contextRef="#ctx0" brushRef="#br0" timeOffset="42453.44">28561 14584 46 0,'-4'57'23'0,"-6"-42"-17"0,10-5 35 0,-4 2-38 15,1-2 0-15,-1 2 1 16,1-2 0-16,3-1-6 16,-4 0 0-16,1-5-2 0,-1-4 1 15,1-7-12-15,-1-8 0 16,1-7-2-16,3-7 1 15</inkml:trace>
  <inkml:trace contextRef="#ctx0" brushRef="#br0" timeOffset="42706.28">28466 14405 28 0,'17'32'14'0,"15"-29"-6"0,-18-3 23 15,0 0-29-15,0 3 0 0,0 0 0 16,1 0 0-16,-1 4-7 15,3 2 0-15,-3 0-5 16,1 1 0-16</inkml:trace>
  <inkml:trace contextRef="#ctx0" brushRef="#br0" timeOffset="42901.18">28758 14644 30 0,'4'15'15'0,"3"-24"-5"15,-7 15 20-15,4 7-28 16,-4-4 1-16,3 1 0 16,-3-4 0-16,0-3-4 15,0-9 1-15,4-7 2 16,-4 4 1-16,3-10-2 0,1-9 0 16,3-7-1-16,-4 1 1 15,4 6-1-15,0-1 0 16,0 4 0-16,4 13 1 15,0 2 0-15,3 7 0 16,0 10 1-16,0 14 0 16,0 8 0-16,-3-1 1 15,-1 6-2-15,-3 4 1 16,0 0-2-16,-3-4 1 16,3-6-5-16,3-3 1 15,5-9-5-15,-5-10 0 0,4-9-7 16,7-6 0-16,4-13 1 15,0 0 0-15</inkml:trace>
  <inkml:trace contextRef="#ctx0" brushRef="#br0" timeOffset="43140.05">29362 14437 52 0,'17'-6'26'0,"-13"6"-33"16,-4 3 57-16,-4 3-49 15,-3 7 0-15,-7-1 1 16,-3 4 0-16,-5-1-3 15,1-2 1-15,-3 0 1 16,2-1 0-16,1-3 0 16,4 1 0-16,2-1 1 15,5 1 1-15,3-1-1 16,7 4 1-16,7-1 0 16,7-2 0-16,7 2-1 0,0 1 1 15,0-1-3-15,-3 1 1 16,-14 2-5-16,-1-2 1 15,-42 9-11-15,-24 0 1 16,-25-3-6-16,-1 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00:02.8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2T16:00:54.545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22606 1445 40 0,'4'0'20'0,"-4"-15"-7"16,0 15 20-16,0 6-30 16,0 3 0-16,-4 4 2 15,0 28 0-15,-3-4-7 16,-3 26 1-16,-4 6 3 15,-4 12 1-15,0 4-2 16,1 3 0-16,3-3-1 0,0-4 0 16,3-18-3-16,0-19 0 15,4-4-6-15,0-14 1 16,11-8-8-16,3-21 1 16</inkml:trace>
  <inkml:trace contextRef="#ctx0" brushRef="#br0" timeOffset="270.14">22856 1455 40 0,'0'18'20'0,"-10"17"-20"0,6-13 31 0,-3 9-27 16,-3 16 0-16,-4 13 5 15,0 6 0-15,3 15-11 16,0 4 0-16,4 0 7 16,0-1 0-16,0-12-5 15,0-18 0-15,0-17-7 16,4-12 1-16,-1-6-10 16,0-19 1-16,-3-15-1 15,0 2 1-15</inkml:trace>
  <inkml:trace contextRef="#ctx0" brushRef="#br0" timeOffset="471.38">22454 2038 60 0,'7'16'30'0,"15"9"-39"0,-12-22 66 15,4-3-55-15,4 0 0 16,10 0-1-16,11-13 0 15,3 7-6-15,1 6 1 16,-1-6-6-16,-3 6 1 16,-8 0-9-16,-2-3 0 15</inkml:trace>
  <inkml:trace contextRef="#ctx0" brushRef="#br0" timeOffset="740.03">23096 2013 37 0,'18'12'18'0,"-7"-18"-8"0,-11 6 25 16,0 0-33-16,0 0 1 0,-7-3 2 16,-4 0 1-16,-10 3-7 15,-4 3 0-15,0 0 4 16,-3 6 0-16,7 7-1 16,7 9 0-16,0 3-2 15,3-2 0-15,1 2-1 16,3 0 0-16,7-12-1 15,7-7 0-15,14-9-1 16,-4 0 1-16,1-16-1 16,0-2 0-16,-8-1-5 15,1-9 1-15,-4 2-7 0,0-8 1 16</inkml:trace>
  <inkml:trace contextRef="#ctx0" brushRef="#br0" timeOffset="1172.25">23153 2116 58 0,'10'28'29'0,"1"7"-34"0,-7-32 55 16,-1 10-49-16,4-4 0 0,0 10 0 15,0-7 1-15,0 4-3 16,4 0 1-16,-1-13 0 16,5-3 0-16,2-9-1 15,1-7 1-15,-1 6-1 16,-2-2 0-16,-1 2 0 16,-4 4 0-16,1 3 0 15,-1 3 0-15,1 0 1 16,3-6 0-16,-3 6 0 15,3 6 0-15,-4-6 0 16,5 3 1-16,6 3 0 16,-4 4 0-16,1-7-1 15,0 3 1-15,-1-12 1 16,-3 3 0-16,-3-16-1 0,0-6 1 16,-4-13-1-16,-4 4 1 15,-3-10-5-15,0-3 0 16,-3 3-15-16,-4 3 1 15</inkml:trace>
  <inkml:trace contextRef="#ctx0" brushRef="#br0" timeOffset="1758.66">24765 1473 46 0,'0'0'23'0,"4"-6"-13"0,-4 3 26 16,0 3-32-16,-4 9 0 0,-3 7 2 15,0 22 0-15,-7 6-8 16,-4 12 1-16,-3 26 5 15,3 21 0-15,-3 13-4 16,0-9 0-16,7-1-3 16,0-34 0-16,0-9-5 15,3-25 1-15,4-13-7 16,0-22 1-16,0-15-3 16,-7-14 0-16</inkml:trace>
  <inkml:trace contextRef="#ctx0" brushRef="#br0" timeOffset="2224.8">24299 2079 52 0,'7'28'26'0,"15"25"-22"0,-15-43 51 0,3-1-52 16,4 7 1-16,4 2 1 0,0-5 0 16,3-4-7-16,7-2 0 15,0-4 4-15,11-6 1 16,3 0-6-16,1-4 1 15,-5 1-6-15,5 3 1 16,3-7-6-16,0 1 0 16,-1 0-2-16,-2-4 0 15,-4 1 2-15,-8 2 1 16,1 4 4-16,-7-4 1 16,-4 7 8-16,-3-3 1 15,-4 0 5-15,0 0 0 16,-4-1 3-16,-3 1 0 0,0 3 1 15,-3-3 0-15,-4 2-3 16,-4-2 0-16,-6 6-3 16,-8 6 0-16,-6 4-3 15,-1 6 0 1,-14 21-2 0,4 7 0-16,14-13-1 15,6-5 1-15,12-1-1 16,10-13 0-16,11-6 0 15,6-12 0-15,8-6 0 16,-7-4 1-16,-4-3-2 16,-3 0 0-16,-4-9-13 15,-4-6 0-15</inkml:trace>
  <inkml:trace contextRef="#ctx0" brushRef="#br0" timeOffset="3304.12">26293 2367 38 0,'3'0'19'0,"-10"6"0"0,7-6 19 15,0 0-34-15,7 0 1 16,7 0 5-16,4 4 0 16,7-4-12-16,13-10 1 15,8-2 6-15,11-4 1 16,-8-3-3-16,-7-6 1 16,-6 6-4-16,-8 0 0 15,-7-6-1-15,-7 0 0 0,-7 0-2 16,-7 3 1-16,-7 3-2 15,-3 7 0-15,-8 6-1 16,-7 9 0-16,-3 12 0 16,0-2 1-16,3 12 1 15,4 0 1-15,3-3 1 16,8 9 0 0,6-2 2-16,8-17 0 0,10 10-1 15,10-12 0 1,8-1-4-16,4 0 1 0,-5-6-6 15,-6-3 1-15,3-3-3 16,-3-12 1-16,0 2 1 16,-8-9 0-16,1 10 3 15,-1-7 0-15,1 9 5 16,3 1 1-16,-3 9 4 16,0 9 0-16,-4 1 2 15,0 9 0-15,-4-7 2 0,-3 4 1 16,-3 9-1-16,-4-3 0 15,0 9-2-15,-4-12 0 16,4-3-3-16,0-4 1 16,0-5-2-16,0-7 0 15,4-19-1-15,-1 6 0 16,5-9-1-16,2-9 1 16,4 0 0-16,4 2 0 15,-4 7-1-15,4 4 1 16,-1 2-1-16,1 6 1 15,0 1-1-15,-1 6 1 0,1-3 0 16,-1 12 1-16,-2 3-2 16,-1 4 1-16,-4 9 0 15,-3-3 0-15,0 9-1 16,-3-3 1-16,-1 3-3 16,1-3 1-16,3-6-4 15,4-13 1-15,3-6-7 16,3-6 0-16,1-3-6 15,0-10 1-15</inkml:trace>
  <inkml:trace contextRef="#ctx0" brushRef="#br0" timeOffset="3604.83">27573 2079 41 0,'35'18'20'0,"-17"-61"-7"0,-14 27 33 0,-1 13-43 15,-3-7 1-15,-3 10 3 16,-4 3 0-16,-8 4-9 0,-2 2 1 15,-8-6 4-15,-3 7 1 16,0 2-2-16,-4 7 0 16,4-6-2-16,3 2 1 15,7-8-1-15,8 2 0 16,10 3 0-16,10-2 0 16,8-4 0-16,3 4 1 15,4-1-2-15,-4 7 1 16,-3 2-2-16,-4 8 1 15,-7 2-2-15,-7 0 0 0,-7 0-3 16,-4 0 0-16,1 4-5 16,-5-10 1-16,1 0-7 15,7-19 0-15</inkml:trace>
  <inkml:trace contextRef="#ctx0" brushRef="#br0" timeOffset="3873.03">27739 2267 52 0,'14'22'26'0,"-7"19"-29"0,-3-32 44 0,-4 0-40 16,3 1 0-16,1 5 1 16,-1 4 1-16,1-6-4 15,3-1 1-15,-4 1 2 16,4-7 0-16,0 4-1 15,4-17 0-15,-4-5-1 16,4-1 1-16,3-6-1 0,3-3 0 16,5-3-3-16,-1-3 0 15,0 6-8-15,0 3 0 16,-3 1-5-16,-1 5 0 16</inkml:trace>
  <inkml:trace contextRef="#ctx0" brushRef="#br0" timeOffset="4204.81">28120 2455 52 0,'0'34'26'0,"3"-21"-29"0,-3-13 48 0,0 0-45 15,4-3 0-15,3-13 1 16,0-3 0-16,0 1-1 16,0-11 0-16,0 4 0 15,0-12 1-15,0 2-1 16,0 13 0-16,-3 0 0 16,3 3 1-16,4 7-1 15,-1 2 0-15,4 1-1 16,4 9 1-16,0 6-2 15,-1-3 0-15,1 7-6 0,-1 2 1 16,-2 1-8 0,-5-7 0-16</inkml:trace>
  <inkml:trace contextRef="#ctx0" brushRef="#br0" timeOffset="4505.75">28385 2364 61 0,'14'9'30'0,"-4"-9"-33"0,1 0 55 16,6 0-51-16,15-9 0 0,-4 0 0 16,1-7 0-16,-1-3-3 15,-7-6 1-15,-3 6 0 16,-8 0 1-16,-6-3-3 16,-8 10 0-16,-6-4-2 15,-4 16 1-15,-8 0 0 16,-2 10 1-16,3 12 0 15,3 6 0-15,4 16 2 16,10 6 1-16,11 6 2 16,11-6 0-16,3-9-1 15,7-9 0-15,11-10-5 16,3-13 1-16,-6-9-12 16,-8-16 1-16</inkml:trace>
  <inkml:trace contextRef="#ctx0" brushRef="#br0" timeOffset="5051.12">30268 1445 53 0,'4'0'26'0,"3"10"-21"0,-7-1 41 16,0 0-44 0,-4 20 1-16,-3 5 1 0,0 19 0 15,-7 16-5-15,-3 16 0 16,-5 22 3-16,1 15 0 16,4-3-5-16,2-15 1 15,1-20-8-15,4-15 0 16,-1-25-8-16,1-16 0 15</inkml:trace>
  <inkml:trace contextRef="#ctx0" brushRef="#br0" timeOffset="5841.17">29753 2358 60 0,'39'25'30'0,"7"-44"-41"0,-25 6 51 0,11-8-40 15,3-8 1-15,11-15-1 16,3-9 0-16,8-10-1 16,-1-12 1-16,1 12 0 15,-8 7 1-15,-10 3-2 16,-7 15 1-16,-4 13-1 15,-7 6 1-15,-3 19-2 16,-4 0 1-16,-4 19-1 16,-3 9 0-16,-3 13 1 0,0-3 0 15,-1 5 1-15,1 1 0 16,-4-12 1-16,0-1 1 16,3-3-1-16,1-12 1 15,-1-4-1-15,4-2 0 16,0-1-2-16,4-2 1 15,3-7-1-15,0-10 0 16,0 1 0-16,0 2 1 16,0 4 0-16,4 3 0 15,-4 0 0-15,-3 10 1 0,-1 2-1 16,1 4 1-16,-1 3 0 16,1 6 0-16,0-6-1 15,-1 6 1-15,4-13 0 16,4 4 1-16,3 0-1 15,0-7 1-15,4 1 0 16,0-1 0-16,3-6 1 16,0 3 0-16,0-12-2 15,1 3 1-15,-1-6-2 16,-3-7 1-16,-4 0-2 16,3 4 1-16,-10-7-3 15,-3 3 0-15,-7 4 0 16,-8 5 1-16,-3-2-1 15,-4 3 0-15,-6 6 0 16,3 6 1-16,0-3 1 16,-1 10 0-16,1 5 2 15,4 4 0-15,3-3 1 0,0 3 0 16,3 0 0-16,4 0 0 16,7 6-1-16,4-6 1 15,-1 0-2-15,8-9 1 16,0-4-1-16,6-3 0 15,5-6-3-15,-5-6 1 16,1-6-8-16,-4 2 0 16,-7-12-6-16,-10 0 1 15</inkml:trace>
  <inkml:trace contextRef="#ctx0" brushRef="#br0" timeOffset="6216.8">31235 2414 44 0,'0'35'22'0,"3"-29"-14"16,-3-6 36-16,0 0-43 15,0 0 0-15,0-16 1 16,0 4 1-16,0-4-4 16,0-9 1-16,0-3 1 0,0 0 1 15,0-1-1-15,0 7 1 16,4 10-1-16,3-4 0 16,7 7 1-16,4-1 0 15,3 10-1-15,4 7 1 16,3 2-2-16,0 4 1 15,0 2-4-15,1 4 1 16,2-3-7-16,-6-7 0 16,-4 4-9-16,-3-4 1 15</inkml:trace>
  <inkml:trace contextRef="#ctx0" brushRef="#br0" timeOffset="6534.71">31605 2414 49 0,'18'-3'24'0,"7"12"-17"0,-15-9 38 0,1 0-43 16,-4-9 1-16,4 0 0 16,3 9 0-16,3-10-5 15,-3 1 1-15,0-16 1 16,-3 6 1-16,-4-6-2 16,-14 6 1-16,-4 0-2 15,4 4 0-15,-3 5 0 16,-4 10 0-16,0 16 1 15,0 3 0-15,-1 15 1 16,1 4 0-16,7 15 1 16,7-9 1-16,7 3 0 15,4-3 0-15,3-10-1 16,14-5 1-16,7-11-4 0,1-11 1 16,-4-7-13-16,-4-10 1 15,-4-9-4-15,1-6 0 16</inkml:trace>
  <inkml:trace contextRef="#ctx0" brushRef="#br0" timeOffset="7897.37">22317 3132 42 0,'3'32'21'0,"-6"27"-8"0,3-40 22 0,-4 0-33 16,1 0 1-16,-8 21 1 16,1-5 0-16,-1-7-5 15,0-3 1-15,1-6 3 16,3-6 0-16,0-4-2 16,3 0 0-16,4-2 0 15,7-14 0-15,7-11-2 16,0-11 1-16,4 1 0 15,-7-3 0-15,3-1 0 16,0 4 0-16,3 6 0 16,-2 3 1-16,-1 7-1 15,0 6 1-15,-4 9-1 16,1 0 0-16,0 16 0 0,-1-7 0 16,-3 4 0-16,7 0 0 15,-7 2 0-15,0-8 0 16,0 2 0-16,1-2 0 15,-1 2 0-15,3-12 0 16,1 3-1-16,-4-3 1 16,3-3-1-16,-3-6 1 15,4 3-1-15,-4-1 0 16,0 1 1-16,4 0 0 16,-4 0 0-16,0 6 0 0,0-4 0 15,0-2 0-15,-4 6 1 16,1 0 0-16,0 6-1 15,-1-2 0-15,4 8 1 16,0 4 0-16,0 6-1 16,0 0 0-16,0-4-1 15,0-2 1-15,0 0-3 16,4-7 1-16,3 1-8 16,7-7 0-16,8-9-7 15,-12-7 1-15</inkml:trace>
  <inkml:trace contextRef="#ctx0" brushRef="#br0" timeOffset="8158.89">22902 3314 53 0,'7'35'26'0,"-17"9"-28"0,10-38 46 0,0 6-44 0,0 4 1 16,0-7 2-16,3 4 0 15,1 3-3-15,3-1 0 16,4-2 2-16,-1-7 0 16,8-6-2-16,3-6 1 15,-3-4-2-15,3-11 1 16,-4-11-1-16,1-5 0 16,0-14-6-16,-1-5 1 15,4-4-10-15,1 4 0 0</inkml:trace>
  <inkml:trace contextRef="#ctx0" brushRef="#br0" timeOffset="8530.27">23608 3186 63 0,'0'3'31'0,"-18"6"-32"0,8-3 53 0,-8 4-52 15,-3-4 0-15,0 3 0 16,0 10 1-16,-1-6-3 16,1 3 0-16,0-1-1 0,3 4 0 15,8-6-1-15,6-1 0 16,4 1 0-16,7-4 0 15,0 0 1-15,8 1 1 16,2-1 1-16,-3 4 1 16,-3-1 0-16,-8 4 0 15,1-7-2-15,-8 4 0 16,-3 9-2-16,0-3 0 16,0 0-10-16,4-10 0 15,-8-6 0-15,1-9 0 16</inkml:trace>
  <inkml:trace contextRef="#ctx0" brushRef="#br0" timeOffset="8876.14">23911 2784 42 0,'14'-12'21'0,"-17"15"-25"0,-1 0 42 0,-6 13-35 16,-8 2 1-16,-3 8 1 15,-4 5 1-15,-3 19-8 16,-4 16 1-16,4 12 4 16,3 13 1-16,8-9-3 15,6-4 1-15,4-25-4 16,4-15 1-16,6-22-10 16,1-10 1-16,-4-22-5 15,0-2 0-15</inkml:trace>
  <inkml:trace contextRef="#ctx0" brushRef="#br0" timeOffset="8974.61">23502 3195 58 0,'18'38'29'0,"45"6"-27"0,-45-35 55 0,14-3-55 0,17-12 0 0,11-13-1 0,-4-9 1 0,-3 3-6 0,0 6 0 0,0-3-7 0,-11 9 1 15,-6-12-9-15,6 10 0 16</inkml:trace>
  <inkml:trace contextRef="#ctx0" brushRef="#br0" timeOffset="9394.28">25425 3132 56 0,'-21'63'28'0,"-1"56"-29"0,12-84 46 0,-1 12-45 0,-3 12 1 15,0 10 0-15,0 7 0 16,3-23-3-16,1-6 1 0,3-22-4 15,3-16 0-15,4-12-8 16,0-16 0-16,4-6-4 16,-8-3 1-16</inkml:trace>
  <inkml:trace contextRef="#ctx0" brushRef="#br0" timeOffset="9580.27">25301 3393 28 0,'18'18'14'0,"28"11"-2"0,-29-23 21 0,5 0-28 0,9 0 1 0,12-2 4 0,-5 2 0 0,-2 6-12 0,-8-2 1 0,0-1 8 16,-10 4 0-16,-8 6-4 16,-6 2 1-16,-11 8-3 15,-7-1 0-15,-11-3-2 0,-7 0 0 16,-3-6-2-16,0-3 0 15,7-4-4-15,-1-2 1 16,15-4-11-16,7-12 0 31</inkml:trace>
  <inkml:trace contextRef="#ctx0" brushRef="#br0" timeOffset="9913.11">25689 3625 55 0,'32'12'27'0,"24"-2"-26"0,-38-10 44 0,3 0-45 0,0-4 1 0,4 1-1 0,0-6 1 0,0-4-2 16,-4-5 1-16,-7-4 0 16,0 6 0-16,-11-3-1 15,-10 0 1-15,-7 4-2 16,0 5 1-16,-3 1-1 15,2 9 1-15,1 9-1 16,0 7 1-16,7 12 0 16,7 7 0-16,7 5 2 15,11 10 1-15,7-12-1 16,10 0 1-16,11-16-1 16,-4-13 0-16,-7 1-9 15,-3-20 0-15,0-6-8 31,3-2 0-31</inkml:trace>
  <inkml:trace contextRef="#ctx0" brushRef="#br0" timeOffset="10553.29">27196 3678 57 0,'28'19'28'0,"18"6"-23"0,-32-25 48 0,11 0-53 0,3-6 0 0,0-4 0 16,0-2 1-16,-3-4-2 15,-4-12 0-15,0-7 0 16,-10 10 1-16,-4-3-2 15,-7-3 1-15,-7 9-2 0,-11 6 1 16,-3 13-1-16,0 3 0 16,-4 9 1-16,8 4 0 15,2 12 1-15,5 12 0 16,-1 4 3-16,8 3 0 16,-1 3 0-1,4-3 0 16,7-6-1-31,4-4 0 16,6-9-7 0,8-6 1 62,3-16-12-63,11-15 1 1</inkml:trace>
  <inkml:trace contextRef="#ctx0" brushRef="#br0" timeOffset="10660.42">27926 3427 27 0,'49'-41'13'0,"-13"29"2"0,-33 12 7 0,1 3-19 0,-4 6 0 0,-7 7 4 0,-8 3 0 0,-6 6-8 0,-3 0 1 15,-5 6 5-15,-2 10 1 0,-8 0-3 0,0 3 1 0,4 6-4 0,3-19 0 0,4 1-6 0,7-17 1 0,10-12-6 0,7-9 1 0,4-6-5 0,4-7 0 0</inkml:trace>
  <inkml:trace contextRef="#ctx0" brushRef="#br0" timeOffset="10857.54">27760 3521 37 0,'11'25'18'16,"-1"35"-13"-16,-6-48 33 0,3 10-34 0,3 6 0 0,1 4 2 0,0 2 0 0,-1 1-8 0,1-1 0 15,3-5 4-15,-4-4 0 16,1 0-6-16,3-13 0 15,0-5-11-15,0-14 0 0</inkml:trace>
  <inkml:trace contextRef="#ctx0" brushRef="#br0" timeOffset="11134.68">28321 3035 52 0,'-14'9'26'0,"-14"20"-23"0,21-14 42 0,0 10-43 16,-4 22 0-16,0 10 0 15,1 15 0-15,-1 13-3 16,4-1 0-16,0 1 1 0,4-13 1 16,-1-19-8-16,4-27 1 31,-3-23-7-31,-1-13 1 0,-3-15-5 16,-4-12 0-1</inkml:trace>
  <inkml:trace contextRef="#ctx0" brushRef="#br0" timeOffset="11301.13">28014 3440 49 0,'18'43'24'0,"10"-5"-18"0,-17-32 46 0,3 1-50 0,7-4 0 0,7 3 1 0,7-12 0 16,4 0-5-16,0-4 1 15,10 1-15 1,-6-1 0-16</inkml:trace>
  <inkml:trace contextRef="#ctx0" brushRef="#br0" timeOffset="11661.3">28600 3741 48 0,'0'28'24'0,"-4"-12"-25"15,4-16 26-15,0-10-25 0,0-6 1 16,0-2 2 0,0-14 1-16,0-5-4 15,0 2 1-15,0-2 2 0,0-1 1 16,4 3 0-16,-1 7 0 16,8-3-1-16,6 12 0 15,8 6 0-15,7 13 0 16,3 4-2-16,4 5 0 62,-4 0-4-62,-3 1 1 0,-4-4-8 32,-7 3 0-1,-6-2-7-16,-8-14 0-15</inkml:trace>
  <inkml:trace contextRef="#ctx0" brushRef="#br0" timeOffset="12015.89">28907 3678 57 0,'7'25'28'0,"7"-6"-28"0,-7-19 51 0,-4 3-49 16,4-3 1-16,11 0 0 15,3-3 1-15,4-3-6 16,-4-4 0-16,4 4 3 15,-4-7 0-15,-7-2-3 16,-7-4 1-16,-7 0-3 16,-7 0 0-16,-7 4 0 15,-7 11 0-15,0 8-1 0,7 5 1 16,-4 10 2-16,7 6 0 16,1 12 1-16,6 4 1 15,1 3 0 126,6-6 1-141,8-1 0 0,10 4 1 0,7-19-4 0,0-3 1 0,1-10-9 0,2-6 0 0,1-15-5 0,0-4 1 0</inkml:trace>
  <inkml:trace contextRef="#ctx0" brushRef="#br0" timeOffset="12445.38">29446 3722 48 0,'18'44'24'0,"-14"15"-24"0,-4-52 43 0,0-1-42 0,0 3 0 0,0-6 0 0,3 4 1 0,-3-7-3 0,7-19 1 0,-3 0 0 0,-1 0 1 0,1 4-1 0,-1-7 1 0,1 12-2 16,-4 4 1-16,0 6 0 15,3 6 0-15,4 4 0 16,0 2 0-16,0 7 0 16,1-10 0-16,-1 4 0 15,0-4 0-15,3-6-1 16,1-9 1-16,-1-6-1 0,4-1 0 16,-3 1-1-16,0-10 0 15,-1 6 0-15,1 10 0 31,3-4 0-31,-3 1 1 0,-1 3 0 0,1-1 0 16,-1 4 1-16,1 3 1 16,-1 0 0-16,1 3 0 15,3 0 1-15,0 10 0 16,4 6 0-16,3 6 0 0,4 0 0 31,3 6 0-15,-3 1-1-16,3 2 0 0,-3-9-4 0,-1-6 1 0,-3-6-7 15,1-7 1-15,-8-19-7 16,0-2 0-16</inkml:trace>
  <inkml:trace contextRef="#ctx0" brushRef="#br0" timeOffset="13083.79">30339 3794 53 0,'21'0'26'0,"-7"-9"-27"0,-7-1 46 15,-3 1-46-15,-4 2 1 16,-4-2 0-16,-6 0 0 16,-4 2 0-16,-8 7 0 15,-6 7 0-15,0 2 1 16,-4 16-1-16,0-6 1 16,4 6-1-16,7 3 0 0,7-3-1 15,7 4 0-15,7-8 0 16,10-2 0-16,8-6 0 15,3-4 0-15,0-9 0 16,1-9 1-16,2-10-1 16,-3 6 1 15,1-8-2-31,-1-11 1 0,-4 1 0 0,-2 6 0 0,-1 6 1 16,0 10 0-16,3 2 1 15,-2 17 0-15,2 5 1 16,1 10 1-16,6 13-1 15,-2 0 1 64,-1-7-1-64,0-3 0 16,-3 0-3-31,6-2 0 16,8-17-6 15,-4-3 0-31,-3-6-9 0,-11-6 0 0</inkml:trace>
  <inkml:trace contextRef="#ctx0" brushRef="#br0" timeOffset="13734.56">30903 3060 43 0,'11'-22'21'0,"10"0"-9"0,-14 10 31 0,0 5-40 0,4-2 1 0,6 3 5 0,5-4 0 0,6 1-11 0,0 9 1 0,11-9 7 0,10-1 0 16,1 13-2-16,-8 4 0 16,-3-4-3-16,-7 12 0 15,-11 4-1-15,-11 6 0 16,-6 3-1-16,-11 7 0 16,-11 6-2-16,-7-1 1 15,-3 4-1-15,7 0 1 47,3 3 0-31,4-6 0 46,0-10 1-62,4-5 0 31,3 8 1-15,3-12 0 0,0 3-2-16,4-6 0 15,-3 0-4-15,-1-4 0 16,4 1-12-16,0-7 0 0,-3-9 0 16,6 0 0-16</inkml:trace>
  <inkml:trace contextRef="#ctx0" brushRef="#br0" timeOffset="13869.61">31154 4017 66 0,'3'25'33'0,"1"-19"-38"0,-8-6 70 0,4 0-66 0,0 0 1 0,0 0-3 0,0-6 0 0,0 6-11 0,0-10 0 0,-14-2-6 0,4 2 0 0</inkml:trace>
  <inkml:trace contextRef="#ctx0" brushRef="#br0" timeOffset="39465.14">25312 6303 39 0,'3'22'19'0,"11"-22"-10"0,-6 0 20 15,-1 0-27 1,3-7 1-16,4-2 1 0,4-1 1 16,3-5-6-16,7-10 0 15,4-13 3-15,0 0 1 16,-4-18-2-16,-3 0 0 16,-4-4-1-16,0-3 1 15,0 10-2-15,-3 3 1 31,-4 3-1-31,-3 9 1 0,-4 7-2 0,-4 6 0 16,4 3-1-16,-7 9 0 16,0 13 0-16,-7 10 1 0,4 15 0 15,-1 6 0-15,1 16 1 16,3 16 1 31,3-1 1-47,8 4 1 31,3-6 0-15,3-13 0-16,8-13 0 31,0-12 1-31,3-18 1 0,7-14 0 16,4-21 0-1,-4-16 0-15,-3-22 0 0,-4-10 0 0,1 1-2 0,-15-13 1 0,-4 6-6 16,1 4 1-1,3 12-9 1,-3 6 1 0,3 13-7-1,-7 22 0 1</inkml:trace>
  <inkml:trace contextRef="#ctx0" brushRef="#br0" timeOffset="39915.92">26123 6121 42 0,'14'-3'21'0,"0"-10"-19"0,-7 10 32 0,1-10-31 0,-1 1 0 0,-4-7 2 0,1 0 0 0,-4 0-7 0,0 1 1 0,-4 2 3 16,-3 0 1-16,-4 7-3 16,-3 6 1-16,-3 9-3 15,-4 13 1-15,-1 3-1 16,1 9 1-16,0 7 0 16,7 2 0-16,3-8 0 15,11-7 1-15,7-3 1 16,11-13 1-16,10-12 0 15,1-9 0-15,-5-4-2 16,-3 0 0 62,1 4-9-62,-12-13 1-1,-10-7-7 1,-10 1 0-16</inkml:trace>
  <inkml:trace contextRef="#ctx0" brushRef="#br0" timeOffset="43391.42">27383 5933 41 0,'10'6'20'0,"-6"-16"-8"0,-4 10 20 0,3 4-29 15,-3-4 0-15,0 3 2 16,-3-3 0-16,-8-3-7 16,-3-1 1-16,0 1 4 15,0 3 0-15,0 3-2 16,-4 1 0-16,-3 2-2 16,7 0 1-16,-11 19-2 15,4-3 1-15,3-3-2 16,8-3 1-16,3-1-2 15,7-2 1-15,10-7 0 16,8 0 0-16,0-2 1 16,-1-11 0-16,4-2 0 15,4-4 1-15,-4-6 1 16,-3 4 0-16,-1-1-1 16,1 0 0-16,0 7 1 15,-4 0 0-15,0-1-1 0,-3 7 1 31,-1 28 2-31,-3 3 0 16,4-12 0-16,-8 6 1 16,4 3 0-16,0 0 0 15,0 3-4-15,1-6 0 16,2-3-7-16,4-6 0 16,4-16-6-16,3-10 1 15</inkml:trace>
  <inkml:trace contextRef="#ctx0" brushRef="#br0" timeOffset="43648.62">27665 5437 35 0,'10'50'17'0,"-10"4"-13"0,0-32 27 0,0 6-30 16,-3 19 1-16,-1 9 0 15,4 10 0-15,0 3-3 16,-3-6 0-16,-1-7 1 16,1-6 1-16,3-15-6 15,-4-16 1-15,4-13-3 16,0-6 0-16,0-16-3 16,-3-6 0-16,-1 0-1 15,1-12 1-15</inkml:trace>
  <inkml:trace contextRef="#ctx0" brushRef="#br0" timeOffset="43884.57">27633 5823 11 0,'7'22'5'0,"14"6"7"0,-10-19 7 0,-1-2-12 0,8 5 0 16,0 1 5-16,6-1 1 16,-2-2-14-16,-1-1 0 15,0 0 11-15,4-5 0 16,-1 2-4-16,-6-3 1 15,-4-3-3-15,-7 9 0 0,-10 4-4 16,-4 9 1-16,-4-6-2 16,-3-1 0-16,-7 1-5 15,-4 0 0-15,0-1-10 16,4-5 1-16,4-4 0 16,6 3 0-16</inkml:trace>
  <inkml:trace contextRef="#ctx0" brushRef="#br0" timeOffset="44200.13">28219 5760 48 0,'31'19'24'0,"-23"0"-29"0,-12-13 50 0,-3 0-45 15,-7 4 0-15,-7-10 0 16,-4 3 0-16,0 0 0 0,1 3 0 15,-5 0 0 1,8 4 0-16,0-1 0 0,7 1 1 16,3 5 0-16,11-5 0 15,7-1 0-15,7 1 0 16,4 2 0-16,7 1 1 16,-4-1-1-16,-3 4 0 15,-4 0-1-15,-7 6 1 16,-14-1-2-16,-11 8 0 15,-3 2-6-15,-11 0 1 16,-7-5-9-16,-3-14 0 0</inkml:trace>
  <inkml:trace contextRef="#ctx0" brushRef="#br0" timeOffset="45310.54">29845 6020 46 0,'7'44'23'0,"-10"-19"-18"0,3-22 34 16,0 4-38-16,0-1 0 15,0 3 2-15,0-9 0 16,0 0-3-16,3 0 0 0,4-6 2 16,0-6 0-1,7-7-1-15,0-6 0 0,1 0-2 16,-1 6 0-16,0 3-1 16,0 7 0-16,3-1 0 15,-2 7 0-15,-5 6 0 16,1 4 0-16,-1 5 1 15,1 1 1-15,-4-1 0 16,0 4 0-16,-3-4 0 16,3 4 1-16,0 0-1 15,0-4 1-15,0-2 0 16,7-4 0-16,-4-6-1 16,5-3 0-16,-1-7 0 15,3-2 0-15,-3-10-1 16,4 0 1-16,-4 0 0 15,0 6 0-15,0-6 0 16,-3 7 0-16,0-1 0 0,-4 10 1 16,3 0 0-16,-3 6 0 15,0 3-1-15,0 9 1 16,0 7-1-16,1 6 1 16,-5-3-1-16,4 3 0 15,0 3-4-15,0-3 1 16,4-3-7-16,3-6 0 15,7-6-5-15,4-10 0 16</inkml:trace>
  <inkml:trace contextRef="#ctx0" brushRef="#br0" timeOffset="45685.24">30618 6011 37 0,'17'-19'18'0,"-6"-19"-13"0,-8 32 29 0,1 3-29 0,-4 3 1 0,7 0 1 16,-7 3 0-1,0 7-10-15,-7-1 1 0,0 0 5 16,0 4 1-16,-4 6-3 16,-3-4 0-16,-4 1-2 15,1 0 1-15,-4 3-2 16,3-1 1-16,4-2-2 16,3 0 1-16,8-4-2 15,10-2 0-15,3-4 0 16,5-3 1-16,-1-6 0 15,-4-3 1-15,1 0 0 16,3-4 0-16,4 4 2 16,-4 0 0-16,0 2 0 0,0-2 1 15,0 3 0 1,0 3 0-16,0 9 1 16,0 1 0-16,0 6-1 0,-3-1 0 15,0 1-1-15,-1 0 0 16,1-1-4-16,3-2 0 15,4-7-9-15,6-9 0 16</inkml:trace>
  <inkml:trace contextRef="#ctx0" brushRef="#br0" timeOffset="45899.44">31256 5870 40 0,'-7'22'20'0,"-11"12"-24"0,8-18 31 0,-1 18-27 16,-6-8 0-16,-8 8 1 15,-7 10 0-15,-3-3-5 16,0-10 1-16,3-6-7 16,0-6 1-16,7-13-1 15,1-12 0-15</inkml:trace>
  <inkml:trace contextRef="#ctx0" brushRef="#br0" timeOffset="46085.83">30984 5892 35 0,'25'19'17'0,"18"24"-15"0,-29-30 36 0,0 12-37 0,3-3 1 16,-3 0 1-16,-3 3 1 15,3-3-5-15,0 0 0 16,7 0 1-16,-3-6 1 15,0-4-5-15,3-2 0 16,0-4-9-16,-3-9 0 16</inkml:trace>
  <inkml:trace contextRef="#ctx0" brushRef="#br0" timeOffset="46276.39">31704 6114 57 0,'7'10'28'0,"-10"-16"-39"0,3 6 51 0,3-4-45 16,-3 4 1-16,-7-9-25 15,-10-4 1-15</inkml:trace>
  <inkml:trace contextRef="#ctx0" brushRef="#br0" timeOffset="49019.39">25485 7654 39 0,'24'10'19'0,"-2"11"-8"0,-15-8 20 15,0 0-29-15,-4 18 0 16,1 10 0-16,-4 15 1 15,-4 19-4-15,4 19 0 16,0 29 2-16,4 21 0 16,3 28-1 15,-4 17 0-15,8 11 0-16,-8 26 1 0,8 25-1 0,-4 19 0 0,4 18 0 15,-1 13 1-15,-3 6-1 0,0 4 1 16,0 222 0-1,-3-85 0-15,3-71 0 16,-4-35 1-16,1-41-1 16,-4-16 0-16,0-19-1 15,0-18 1-15,-4-16-3 16,-3-22 1 46,0-18-2-46,4-11 0 0,3-11-1-16,0-20 0 31,3-18 1-15,1-13 0-1,10-25-2-15,-3-9 1 0,3-16-6 16,-4-22 1-16,-3-22-2 0,0-12 0 0</inkml:trace>
  <inkml:trace contextRef="#ctx0" brushRef="#br0" timeOffset="49888.54">24049 13822 25 0,'0'-9'12'0,"3"15"-2"0,1-15 20 0,-1 6-27 0,5 3 1 0,6-7 1 0,7 7 0 0,3 3-7 0,15 1 1 0,14-4 5 0,11 3 0 16,3 0-1-16,17-3 1 15,22 3-1-15,18 3 0 16,3-3 0 0,10 7 1-16,22-1-2 15,-4-3 0 1,11-2 0-1,18 2 0-15,-5-9-1 0,19-4 0 16,0-2 0 15,13-4 0-15,19-2-1 0,-5 2 1-16,19 4-1 0,-8-10 1 0,18 0-1 0,-7 4 0 0,18-4 0 15,-8-3 0-15,11 6 1 0,-14-3 1 0,21 0-1 0,-10 4 1 0,10 2-1 16,-17-9 1-16,10 0 0 15,-21 10 0 1,10-1-2-16,-6-2 1 16,-15-4 0-16,-7 0 0 0,-17-3-1 15,-11 0 1-15,-3 0-1 16,-22 3 1-16,-28 4-1 16,-10 5 0-1,-25 4 0 48,-22 6 0-48,-13 0-6 17,-18 3 1-32,-21 0-14 0,-14-12 1 0</inkml:trace>
  <inkml:trace contextRef="#ctx0" brushRef="#br0" timeOffset="50338.82">32378 12885 60 0,'21'28'30'0,"0"-9"-30"0,-14-16 43 0,0 0-42 0,0 0 0 0,4 0 2 15,3 3 0-15,4-2-3 16,3-4 0-16,7 3 2 15,7 6 0-15,4 4-1 16,4-1 1-16,2 1-2 16,5 2 1-16,3-2-2 15,-7 3 1-15,-4-1-2 172,-10 4 1-172,-8 3-2 0,-13 9 1 0,-15 7-2 0,-13 3 1 0,-8 6-1 0,-3 6 0 0,-7-3-1 16,-4 1 1-16,0-4 1 0,4 3 1 0,10 0 0 0,7-16 1 0,15-15 1 0,6-9 0 0,8-10 0 0,3-10 0 0,0-12 0 0,0-3 1 0,-3-9-1 0,-4-16 0 0,-7-16 1 0,-11-16 0 15,-3 4 0-15,-3-1 1 16,-8-2-4-16,-7 6 0 16,-3 12-12-16,7 6 0 0</inkml:trace>
  <inkml:trace contextRef="#ctx0" brushRef="#br0" timeOffset="51336.71">25083 7980 27 0,'0'32'13'0,"0"-14"-4"0,0-14 14 0,0 2-19 0,0 0 1 0,3 0 4 15,-3 1 0-15,7-1-11 16,7-3 1-16,4-3 7 0,10-9 0 16,11-20-2-16,3 4 1 15,8-12-3-15,-1-4 0 16,0-16-1-16,-6 1 0 16,-4 3-1-1,-15 6 0-15,-3 12-1 0,-7 7 1 16,-3 6-1-1,-4 6 1 32,-3 10-1-47,-4 9 0 16,0 10 0-16,0 6 0 16,0 3 0-16,3 12 0 15,8 10 0-15,3-3 1 0,4 12 0 0,-1 3 0 0,8 1 0 0,7-4 1 0,-1-9 0 0,-2-13 0 0,-5-9-1 16,-10-9 0-16,-7-10 0 15,-7-3 0 17,-14-6-1-32,-10-4 1 15,-5-2-1 1,-20-1 1 0,-22 1-1 30,-27 5 1-30,-12 7-5 0,-17 7 1-16,-7 2-10 15,-3 7 0 1</inkml:trace>
  <inkml:trace contextRef="#ctx1" brushRef="#br0">28596 10884 0</inkml:trace>
  <inkml:trace contextRef="#ctx0" brushRef="#br0" timeOffset="51979.02">33387 13882 35 0,'7'-3'17'16,"4"-4"-6"-16,-8 11 18 0,-3-1-26 0,0 0 1 0,-3 3 1 15,-5 7 0-15,1 9-6 16,-7 6 0-16,-10 6 4 15,-8 10 0-15,-3 3-4 16,3-3 0-16,4-9-6 16,6-10 0-16,8-16-8 15,7-15 1-15</inkml:trace>
  <inkml:trace contextRef="#ctx0" brushRef="#br0" timeOffset="52143.65">33133 13807 36 0,'7'3'18'0,"25"34"-10"16,-18-24 27-16,7 18-32 16,4 10 1-16,-1 9-1 15,12 13 1-15,13 9-7 0,-3-3 1 16,-4-13-5-16,-6-9 1 16,-8-9-8-16,-11-16 1 15</inkml:trace>
  <inkml:trace contextRef="#ctx0" brushRef="#br0" timeOffset="52939.74">24906 7049 38 0,'21'-3'19'0,"-14"3"-8"16,-7 0 19-16,0 0-28 15,0 3 0-15,-7 6 2 16,-7 20 0-16,-11 5-5 16,-3 26 0-16,-3 2 2 0,-1 4 1 15,0-3-5-15,4-13 0 16,3-9-7-16,4-13 0 15,7-12-5-15,0-23 1 16</inkml:trace>
  <inkml:trace contextRef="#ctx0" brushRef="#br0" timeOffset="53075.86">24627 7102 33 0,'7'-34'16'0,"4"31"-8"0,0 3 27 0,3 9-33 0,3 10 0 16,-2 3-1-16,-1 3 1 0,0 6-5 15,0-6 0-15,-4 0-9 16,-3-12 1-16</inkml:trace>
  <inkml:trace contextRef="#ctx0" brushRef="#br1" timeOffset="57832.21">21971 8658 38 0,'-4'6'19'0,"-13"25"-13"16,13-21 20-16,-3 15-23 15,4 6 1-15,-1 7 2 16,4 6 1-16,0-1-9 0,-3 11 1 16,-1 2 5-16,-3 1 1 15,7 2-3-15,4 10 1 16,3 6-2-16,3 7 1 16,4 3-1-16,0-1 0 15,1 4-1-15,2-3 1 16,4 9-1-16,4-3 1 31,21 62-1-31,0-11 0 16,-4-11 0-16,-7-5 1 31,29 74-2-31,-4-27 1 16,-4-19 0-16,4-7 1 0,-3-18-1 15,3-1 0-15,-4-12 0 16,1-6 1-16,-8-4 0 15,-3 1 0-15,10-3-1 16,4 5 1-16,4-15 0 16,3 4 0-16,3-1-1 15,1-3 0-15,-8-6 0 16,4 3 1-16,11-4-1 16,0-11 1-16,3 2-1 15,7 4 1-15,-3-4-1 16,-1 0 1-16,8 7 0 15,3 0 0-15,1-10-1 16,-1-6 0-16,-11 0 0 16,1-6 1-16,3-4 0 15,1 4 0-15,-1-3-1 16,3-10 1-16,-2-6 0 0,-8-4 1 16,11-2-1-16,-4-10 0 15,3-6 0-15,5-6 0 16,-8-10-1-16,-3-6 1 15,10-6-1-15,-3-4 0 16,6-15-1-16,5-9 1 16,-8-7 0-16,14-12 0 15,1 0 0-15,6-16 0 16,-3-7-1-16,-11-18 1 0,11-12 0 16,0-4 0-16,3-16-1 15,1-15 1-15,-8-6-1 16,1-13 1-16,2-16 0 15,5-2 0-15,-1-20 0 16,-17-6 0-16,3-3-1 16,1-22 1-16,-5-3-1 15,1-12 1-15,-4 2-1 16,-13-5 1-16,-8 5 0 16,-4-3 0-16,4 7 0 15,-7 9 0-15,0-6 0 16,-7 9 0-16,-7 4-1 15,-10 8 1-15,-5 14-7 16,-13 12 1-16,-4 15-12 16,-7 19 0-16</inkml:trace>
  <inkml:trace contextRef="#ctx0" brushRef="#br1" timeOffset="58558.41">29351 7293 46 0,'-3'19'23'0,"-26"28"-19"0,19-34 29 0,-8 12-33 16,-7 13 0-16,-10 18-1 16,0 7 1-16,-4 12-2 15,-3-6 1-15,6 3-5 16,12-12 0-16,3-16-7 15,7-16 0-15</inkml:trace>
  <inkml:trace contextRef="#ctx0" brushRef="#br1" timeOffset="58765.16">28981 7435 46 0,'10'50'23'0,"1"-13"-29"0,-4-27 40 16,0 9-35-16,4 3 1 15,3 3-3-15,3 3 0 16,-3-3-4-16,1-3 1 0,-1-16-6 16,0-6 0-1</inkml:trace>
  <inkml:trace contextRef="#ctx0" brushRef="#br1" timeOffset="59066.41">29341 7588 59 0,'10'-3'29'0,"4"0"-38"15,-7 0 60-15,4 0-51 16,3-4 1-16,4 1-1 16,-1-3 1-16,4 2-2 15,4-2 1-15,-7 0-4 16,-4 2 1-16,-4 1-8 0,-6 9 1 15,-4 0-7-15,-11 1 1 16</inkml:trace>
  <inkml:trace contextRef="#ctx0" brushRef="#br1" timeOffset="59215.28">29281 7767 50 0,'7'6'25'0,"24"-6"-30"0,-17-3 44 15,8 3-40-15,6-6 1 0,0-4-6 16,-3 4 1-16,10 0-6 16,4-7 1-16</inkml:trace>
  <inkml:trace contextRef="#ctx0" brushRef="#br1" timeOffset="59454.75">29961 7482 45 0,'15'25'22'0,"-23"-13"-17"16,1-9 33-16,-3 7-37 15,-4 2 0-15,-7 7 0 0,-4 9 0 16,-3 7-3-1,-1 9 1-15,1 6-5 0,4-3 0 16,-1-13-8-16,4-15 0 16</inkml:trace>
  <inkml:trace contextRef="#ctx0" brushRef="#br1" timeOffset="59651.53">29746 7516 43 0,'28'60'21'0,"11"24"-22"0,-25-62 33 15,0 10-33-15,8 12 1 0,-1-7-3 16,-4-2 0-16,1-1-2 16,0-6 1-16,-4-15-8 15,-4-4 1-15</inkml:trace>
  <inkml:trace contextRef="#ctx0" brushRef="#br1" timeOffset="60039.08">30028 7237 48 0,'8'16'24'0,"6"-23"-25"0,-14 7 45 16,7-6-41-16,3 0 1 15,8 0 0-15,10-1 1 16,-3 7-7-16,0-3 1 16,-4 0 3-16,-4 3 0 15,-3 0-2-15,-3 0 0 16,-7 6-1-16,-4 4 0 0,-11 2 0 15,-3 4 0-15,-4 3 0 16,4 3 1-16,0-3-1 16,7 3 1-16,7-1 0 15,7 1 1-15,4-6-1 16,6-3 0-16,8-1-4 16,3 1 1-16,0 2-13 15,-3-5 1-15,-4-1-1 16,-3 7 1-16</inkml:trace>
  <inkml:trace contextRef="#ctx0" brushRef="#br2" timeOffset="68597.17">29580 13393 54 0,'4'18'27'0,"-4"4"-21"15,0-18 28-15,3 11-32 16,-3-2 0-16,0 12 1 15,0 6 0-15,0 4-4 16,4 2 0-16,0 7-2 0,-1 0 0 16,-3 0-13-16,0-16 0 15</inkml:trace>
  <inkml:trace contextRef="#ctx0" brushRef="#br2" timeOffset="69370.64">29693 16535 38 0,'-7'3'19'0,"14"0"-10"16,-7-3 19-16,0-3-28 15,0-3 1-15,0-1 0 16,0 1 0-16,0 0-5 15,-3-7 1-15,-1 1-9 16,1-10 1-16</inkml:trace>
  <inkml:trace contextRef="#ctx0" brushRef="#br2" timeOffset="69536.27">29686 16052 41 0,'18'25'20'0,"-15"-31"-20"0,-3 6 31 15,0-7-30-15,0-2 0 16,0-4 0-16,0-2 0 0,-3-1-5 16,-1 0 1-16,4 1-8 15,-7-10 0-15</inkml:trace>
  <inkml:trace contextRef="#ctx0" brushRef="#br2" timeOffset="69731.67">29595 15487 35 0,'3'10'17'0,"4"-13"-16"0,-3 3 22 0,3-10-24 0,0 4 1 0,-4-3 0 16,-3-4 0-16,4 0-2 0,-1-5 0 0,1 2-7 15,-1-9 0-15</inkml:trace>
  <inkml:trace contextRef="#ctx0" brushRef="#br2" timeOffset="69951.55">29700 14979 41 0,'0'0'20'0,"0"3"-21"0,0-12 34 0,-3-3-32 15,-1-1 0-15,-3-3 0 16,4-3 0-16,-4-2-4 15,3 5 0-15,1 0-8 16,3-6 0-16</inkml:trace>
  <inkml:trace contextRef="#ctx0" brushRef="#br2" timeOffset="70149.8">29573 14490 43 0,'25'25'21'0,"-7"-18"-17"0,-15-7 31 0,-3 0-36 16,7-4 0-16,-3-2-7 16,-4-6 1-16,0-7-2 15,-4-9 1-15</inkml:trace>
  <inkml:trace contextRef="#ctx0" brushRef="#br2" timeOffset="70666.84">29587 12913 38 0,'0'31'19'0,"-7"-18"-8"0,7-13 26 0,0 0-34 0,0 0 0 16,0 0 1-16,4-7 0 0,-4-5-7 0,-4-7 1 0,4-6-5 0,0-3 0 15,-3-10-8-15,3-9 1 16</inkml:trace>
  <inkml:trace contextRef="#ctx0" brushRef="#br2" timeOffset="70933.3">29489 11878 51 0,'10'-9'25'0,"-6"-7"-33"0,-4 16 43 0,3-13-39 0,4-2 0 0,0-7-13 16,1-6 0-16,-5-7 14 16,1-3 1-16</inkml:trace>
  <inkml:trace contextRef="#ctx0" brushRef="#br2" timeOffset="71075.78">29446 11006 30 0,'7'-3'15'0,"8"-13"-14"0,-12 7 23 0,1-7-24 0,-1 1 1 0,1-4-1 16,-1-3 1-1,1 0-4-15,-1-6 1 0,1 3-7 16,-4-7 0-16</inkml:trace>
  <inkml:trace contextRef="#ctx0" brushRef="#br2" timeOffset="71393.16">29489 9862 48 0,'10'6'24'0,"-6"-22"-33"16,-1 10 45-16,4-3-35 15,0-10 1-15,4 6-6 0,0-6 1 16,3 1-9-16,-4-11 1 15</inkml:trace>
  <inkml:trace contextRef="#ctx0" brushRef="#br2" timeOffset="71598.08">29485 9046 27 0,'4'0'13'0,"3"-22"-8"0,-4 13 11 16,-3 0-16-16,4-4 0 0,-1 4-2 15,-3-7 1-15,0 3-2 16,0-2 0-16,0-1-4 15,-3-3 1-15,-1-3-2 16,-3-3 1-16</inkml:trace>
  <inkml:trace contextRef="#ctx0" brushRef="#br2" timeOffset="71801.5">29379 8516 40 0,'18'16'20'0,"-11"-22"-26"0,-3 0 46 0,-4 6-35 0,3-10 1 0,1-9 4 0,-1-6 1 0,-3-6-13 0,0 6 1 0,0-7 4 0,0 4 1 15,0-6-19-15,-3 12 1 16</inkml:trace>
  <inkml:trace contextRef="#ctx0" brushRef="#br2" timeOffset="72559.89">29252 16644 52 0,'22'32'26'0,"9"46"-19"0,-20-53 27 0,3 4-32 15,4 11 1-15,-1 4 2 16,4 9 0-16,-3 4-5 16,0-10 0-16,-4-9 4 0,0-4 0 15,0-9-2-15,-3-6 1 16,-4-10-1-16,0-9 0 16,0-15-2-16,3-20 1 15,4-12-1-15,8-6 0 16,2-19-4-16,8 3 0 15,0-3-15-15,0-4 0 16</inkml:trace>
  <inkml:trace contextRef="#ctx0" brushRef="#br2" timeOffset="73053.64">29725 17253 49 0,'-3'41'24'0,"10"-41"-18"0,-4-4 27 0,4-8-31 0,4-1 1 0,3 1 0 0,4-13 0 0,-1-10-4 16,4-2 0-16,0-7 2 0,4-10 1 16,-4 7-2-16,1-9 1 15,-5 6-2-15,1 3 0 16,-4 6-1-16,4 10 1 16,-8 5-1-16,1 8 1 15,-1 5-1 1,1 10 1-16,-4 6 1 15,0 7 0-15,-3 5 0 0,-1 7 1 16,1 3 0-16,-1 7 0 16,-3 5 0-1,0 13 1-15,0 7-1 16,0 2 1-16,0-2-1 0,4-1 0 16,-1-6 0-1,1-6 0-15,-1-3-3 0,1-13 1 0,-1-9-7 16,4-9 1-16,0-10-9 15,-3-13 0-15</inkml:trace>
  <inkml:trace contextRef="#ctx0" brushRef="#br2" timeOffset="73266.95">29789 17080 59 0,'7'38'29'0,"7"-26"-29"0,-4-5 52 0,8-4-51 16,7-3 1-16,6-6-1 0,5-7 0 16,13-3-9-1,-3-2 1-15,-7-4-11 0,-8-3 1 16</inkml:trace>
  <inkml:trace contextRef="#ctx0" brushRef="#br2" timeOffset="75865.09">23823 11985 23 0,'14'-7'11'0,"14"-11"-9"0,-17 11 12 0,0 4-14 0,3 0 1 16,0 0 2-16,0 3 0 16,0 0-2-16,0 3 1 15,-3-3 2-15,-1 0 0 16,8 0 0-16,7-3 0 0,3 3-1 16,7-6 1-16,4 2-2 15,3-2 1-15,8 3-1 31,3 3 0-31,0 3 0 0,-4 0 1 16,4 4 0-16,14-1 0 0,0 0-1 16,7-3 1-16,7 0-1 15,4 4 0 1,-4 2-1-16,18-3 1 16,-1 1-2-16,5-1 1 0,-1-3 0 15,-7 3 0-15,15 1-1 16,-4 2 1-16,6 0-1 15,-2 1 1-15,-8-1-1 16,11 4 1-16,0 6 0 16,3 3 1-1,-3-4-2 1,-3 4 1-16,-5 0 0 16,5 3 0-1,3 10-1-15,-4-1 1 47,-10-2-1-31,0 2 0-1,-1 7 0-15,1 9 1 0,3 3-1 0,1 13 1 0,-19-3-1 0,12 6 1 16,-8-3-1-16,0 6 1 0,4 9-1 0,-4 4 1 0,-7 0-1 0,-10 9 1 0,3-3 0 16,0 6 0-16,-4 13-1 0,4 0 1 15,-3 12-1-15,-4-3 1 47,-4-3-1-31,-3 13 0 46,-10 2 1-62,-4 4 0 16,0 3 0-16,-4 13 0 0,-3 12 0 0,-4 9 0 15,-7 10 0-15,0 6 0 0,-3 13-1 0,-4 3 1 16,4 21-2-16,-4 4 1 0,4-9-1 0,0 6 1 0,-1-10-1 0,4-6 0 16,-3-25-3-1,-4-16 0-15,-7-31-7 0,-10-34 0 0,-15-32-7 16,1-31 0-16</inkml:trace>
  <inkml:trace contextRef="#ctx0" brushRef="#br2" timeOffset="77246.7">29856 7986 32 0,'-11'22'16'0,"0"13"-12"15,8-26 16-15,-1 7-18 16,1 12 1-16,-1 13 2 16,1 3 1-16,-1 9-6 15,-3 1 0-15,0 18 4 16,4 3 1-16,-1 10-2 16,4 6 0-16,4 9-1 31,3 6 0-31,3 11-2 0,11 2 1 0,4 6-1 0,0 13 1 15,7 3 0-15,-1 0 0 32,5-9 0-32,2 9 0 0,8-6 0 0,4 3 1 15,10-3-1-15,10-7 1 16,8 4-2-16,-4-3 1 16,18 5 0-1,-4-11 0 32,11 2 0-47,6-12 1 16,-2 0-1-1,13-3 1-15,11-7 0 0,7-18 1 0,7 0 0 16,18-13 0-16,3-10-1 0,15-8 1 0,17-4-2 0,-7-6 1 0,14-7-2 0,7-8 1 0,-7-11-1 16,769 73 0-1</inkml:trace>
  <inkml:trace contextRef="#ctx0" brushRef="#br2" timeOffset="80111.1">31888 10928 38 0,'0'-13'19'0,"0"-5"-7"16,0 18 19-16,0 0-27 16,0 0 1-16,-7 0 1 15,-4 9 0-15,-3 7-9 16,-7 15 1-16,-8 3 5 15,5 17 0-15,-8 2-4 16,-7 10 0-16,-3 6-3 16,3 0 1-16,7 0-4 0,8-13 1 15,2-15-9-15,12-25 0 16</inkml:trace>
  <inkml:trace contextRef="#ctx0" brushRef="#br2" timeOffset="80327.07">31535 10853 41 0,'7'34'20'0,"3"4"-18"0,-6-26 31 0,0 7-33 0,3 9 1 0,0 4-2 0,0 8 1 0,0-2-5 15,0-3 1-15,0-10-8 16,0-16 0-16</inkml:trace>
  <inkml:trace contextRef="#ctx0" brushRef="#br2" timeOffset="80636.75">31863 11172 51 0,'7'26'25'0,"0"-26"-22"0,-7 0 44 15,7-4-45-15,0 1 0 16,7-3 0-16,4 0 1 15,10-4-5-15,4 4 1 16,-4 0-2-16,0 3 0 16,-7 3-11-16,-3 0 0 15,-11 0-3-15,-7 0 0 16</inkml:trace>
  <inkml:trace contextRef="#ctx0" brushRef="#br2" timeOffset="80773.88">31785 11336 51 0,'4'31'25'0,"21"-15"-27"0,-15-13 48 0,11-3-46 0,11 0 0 0,7-3-2 0,3-4 0 0,8 1-4 16,-8 0 0-16,-3-1-9 15,-15 1 1-15</inkml:trace>
  <inkml:trace contextRef="#ctx0" brushRef="#br2" timeOffset="81118.85">32286 11539 50 0,'4'0'25'0,"3"-28"-27"0,0 16 41 0,0-10-39 0,0-19 1 0,4-6-1 0,-4-16 0 16,-4-15 0-16,1-1 0 0,-1-5 0 15,4 2 1-15,7 10-2 16,0 9 1-16,1 7 0 47,2 12 0-47,1 13-2 0,0 12 1 15,-4 19-3 1,0 12 0-16,-4 10-4 0,-3 13 1 16,-7 12-7-16,-7 9 1 15</inkml:trace>
  <inkml:trace contextRef="#ctx0" brushRef="#br2" timeOffset="81317">32247 11292 41 0,'-3'0'20'0,"10"-7"-16"0,-7 7 34 0,7 0-37 16,0-3 1-16,4 0 0 0,3 0 0 16,3 0-3-16,5-3 0 15,-1-1 0-15,0 4 0 16,0 3-5-16,0 0 0 15,4 0-8-15,0 0 1 16</inkml:trace>
  <inkml:trace contextRef="#ctx0" brushRef="#br2" timeOffset="81574.09">32770 11198 42 0,'3'3'21'0,"-3"0"-20"0,0 0 33 0,-3 3-33 0,-8 4 1 0,-7 2 1 16,-3-2 0-16,-4 2-4 15,-3 7 1-15,0 6 2 16,3 3 1-16,1 4-2 16,6-4 1-16,7 0-2 15,8 3 0-15,10-5-5 16,7-8 1-16,11-11-10 15,3-7 1-15,0-10-2 16,-3-5 1 0</inkml:trace>
  <inkml:trace contextRef="#ctx0" brushRef="#br2" timeOffset="81769.37">32999 11282 35 0,'3'16'17'0,"-13"25"-17"0,3-35 33 0,-11 6-32 0,0 1 0 0,1 0 1 0,-4-4 0 0,-1 4-3 0,5-1 1 15,3 4 0-15,3-4 0 16,1 1-6-16,3-4 0 0,-1-2-6 16,5-11 1-1</inkml:trace>
  <inkml:trace contextRef="#ctx0" brushRef="#br2" timeOffset="81959.27">32840 11251 41 0,'18'22'20'0,"-4"6"-19"0,-7-15 36 0,0 12-35 0,4 0 1 0,3 0-1 0,3 6 1 0,1 4-5 0,3-1 1 0,4-9-3 0,-1-3 0 0,1-6-10 0,-7-13 1 0</inkml:trace>
  <inkml:trace contextRef="#ctx0" brushRef="#br2" timeOffset="82173.75">33052 11245 47 0,'28'53'23'0,"14"3"-21"0,-28-37 38 16,8 6-40-16,2 7 1 16,1 8-5-16,-7-2 0 15,-11 6-4-15,-21 9 1 16,-18-3-7-16,-18 10 0 0</inkml:trace>
  <inkml:trace contextRef="#ctx0" brushRef="#br2" timeOffset="85942.38">25439 6770 17 0,'-4'3'8'0,"4"-3"2"0,0 0 8 0,0 0-14 16,0 0 0-16,7 0 3 15,0 0 1-15,11 0-10 16,3-6 1-16,7-1 5 15,1 1 1-15,20 0-3 16,7 3 1-16,22 3-2 16,21 0 0-16,10 0 1 15,25 0 0-15,18-7 1 16,14-5 0-16,17-4 1 16,1 4 0-16,27-1-1 15,8-3 1-15,10 4-2 16,18 3 1-16,4 2-2 15,13 1 1-15,-10 3-1 16,14-3 0-16,-10 6-1 16,21 3 1-16,3 3 0 15,-3 0 0-15,17 7 0 16,-17 2 0-16,6 7-1 0,-24-3 1 16,-31-3-1-1,-33 0 0-15,-31-1-5 0,-39-2 1 16,-32-4-12-16,-31-6 0 15</inkml:trace>
  <inkml:trace contextRef="#ctx0" brushRef="#br2" timeOffset="86552.4">24899 5249 21 0,'11'3'10'0,"-1"0"10"0,-6 0-2 0,-1 0-14 15,-3 7 0 1,0 6 2-1,-3 6 1-15,-1 6-9 0,-3 16 1 0,-3 21 6 16,-1 14 0-16,0 18-1 16,1 16 0-16,3 6-2 15,3 7 1-15,1-4-1 16,3 0 0-16,0-12-3 16,3-13 1-16,1-18-4 15,3-17 1-15,3-27-7 16,5-26 0-16,2-37-4 15,1-19 0-15</inkml:trace>
  <inkml:trace contextRef="#ctx0" brushRef="#br2" timeOffset="87197.43">25054 5202 40 0,'32'16'20'0,"63"-20"-27"0,-56-2 35 0,21-3-27 15,18-1 1 1,20 7 0-16,22-6 1 0,22-1-4 15,16 20 1-15,33-1 3 16,-4-3 0-16,24 7-1 16,1-10 1-16,17-9 0 15,4-4 0-15,7 4 0 16,18-3 0-16,-11-4-2 16,21 1 1-16,-14-1-2 15,17 7 1-15,-10 0-2 16,11 3 1-16,-18 3 0 15,-7 6 0-15,-25-3 0 16,4 0 0-16,-4 3-1 16,-21-6 1-16,-3-3 0 15,-1-6 0 1,-27-7-1-16,-15-3 1 0,-14-3-1 16,-14 0 1-16,-18 7 0 15,-13 2 0-15,-19 7 0 16,-13 6 0-16,-15 0-2 0,-14 12 1 15,-17 7-1-15,-14 3 1 16,-15 6-1-16,-7 13 0 16,-10 9 0-16,0 16 1 15,0 9 0-15,0 13 1 16,3 3 0-16,7 16 0 16,8 15-1-16,17 0 1 0,10 16-1 15,-3-9 1-15,-7-4-2 16,-10-9 0-1,-15-15-4-15,-13-20 1 0,-19-15-7 16,-24-16 1-16</inkml:trace>
  <inkml:trace contextRef="#ctx0" brushRef="#br3" timeOffset="101504.54">27107 13524 36 0,'0'-3'18'0,"4"6"-5"16,-4-3 19-16,0 0-27 15,0 0 0-15,0 0 2 16,0 3 1-16,0 7-10 15,0 9 1-15,0 12 5 16,0 13 1-16,0 6-3 16,0 16 1-16,0 3-3 15,0-16 1-15,0-3-5 16,0-9 1-16,4-9-14 16,3-14 0-16</inkml:trace>
  <inkml:trace contextRef="#ctx0" brushRef="#br3" timeOffset="102140.4">27157 14525 37 0,'3'6'18'0,"-3"-6"-5"0,0 0 17 16,0 0-24-16,0 6 0 31,-3 26 6-31,-1 11 0 16,1 11-15-16,3 2 0 0,3-2 9 15,4-7 0-15,0-7-8 16,0-5 1-16,1-16-17 16,-8-16 0-16</inkml:trace>
  <inkml:trace contextRef="#ctx0" brushRef="#br3" timeOffset="103742.24">27390 9833 20 0,'17'-15'10'0,"-10"18"4"0,0-6 10 16,0 0-20-16,1-4 0 15,-1 4 2-15,0 0 1 0,7 3-9 16,-11-3 1-16,-3 3 5 16,0-6 0-16,-3-4-2 15,-1-2 1-15,-10-1-2 16,0-6 1-16,-4 4-1 15,-3-1 0-15,4-3 0 16,-1 10 1-16,0-1-2 16,1 4 1-16,-5 6-1 15,1 0 1-15,0 3-1 16,0 0 1-16,3 7-1 16,1 2 1-16,-1 1-1 15,4 3 1-15,3-1 0 16,4 7 0-16,4 0-1 15,-1 3 1-15,8 7-1 16,-1-4 0-16,4-3 0 16,0-6 1-16,0 0-1 0,4-4 0 15,0 1 0 1,-1 0 1-16,1-4-1 0,3-2 1 16,0-4-1-16,0 0 1 15,-7-3 0-15,4 0 0 16,6-3-1-16,1-3 1 15,3-3-1-15,0 0 1 16,1-1-1-16,-1 1 1 16,0-3-1-16,-3-4 1 15,-1-2-1-15,1-4 1 16,-4 0-1-16,-3 0 1 16,-4 0 0-16,0 0 0 15,-7-3-1-15,-7-3 0 0,0 3 0 16,-8 0 1-16,1 1-1 15,-7 2 0-15,3 6 0 16,-3-2 0-16,0 2-2 16,4-3 1-16,2 7-7 15,1 3 0-15,-7-1-9 16,-7 7 1-16</inkml:trace>
  <inkml:trace contextRef="#ctx0" brushRef="#br3" timeOffset="106624.77">22260 16224 7 0,'7'25'3'0,"7"-15"11"0,-10-10 3 0,3-3-13 16,0-1 0-16,0-2 3 15,4-3 1-15,-4-4-9 16,0 1 1-16,0-1 6 15,3-3 1-15,5 1-3 16,-1-4 1-16,0-6-3 16,3-6 1-16,5-7-2 15,2 0 1-15,-3-2-1 16,1-4 1-16,-5 6-1 16,-3-6 1-16,1-6 0 15,-1-7 0-15,-4 1 0 16,1-4 1-16,-1 1-1 0,-3-4 1 15,-3-3-1-15,-1 10 0 16,-3-4 0-16,0-6 0 16,-3 4-2-16,-1-10 1 31,-6-22 0-31,-1 9 0 16,1 6 0-16,-1 4 0 15,1 0 0-15,-1 3 0 16,0-7 0-16,1 7 0 15,3 10-1-15,7-4 1 0,0 3-1 16,7 7 1-16,0-1-1 16,3-2 0-16,1 2 0 15,3-9 1-15,0-6 1 16,4 3 0-16,-1 0-1 16,1 13 1-16,0-7-1 15,-1 0 1-15,1 1-1 16,3 2 1-16,0-6-2 15,1-6 1-15,2 6-1 16,1 0 1-16,-4 10-1 16,0 3 0-16,-3-7 0 15,0 7 1-15,3 2-1 16,3-5 0-16,1-4-1 16,10-5 1-16,1 5 0 15,-5 0 1-15,1 10-1 0,3 3 1 16,4-3-1-16,0 3 0 15,0 3 1-15,3 3 0 16,-3 7-1-16,0 2 1 16,3 1-1-16,8 0 0 15,6-7 0-15,0 4 1 16,1 2-1-16,-1 4 0 16,1 0-1-16,-4 3 1 15,-4 3 0-15,-10 0 0 16,3 3 0-16,4-6 0 15,7 6 0-15,0-6 0 0,0 3 0 16,3-3 0-16,4-6 0 16,0-4 0-16,-3 1 0 15,-8-1 0-15,7 1 0 16,8 2 0-16,-1 1 0 16,1 3 0-16,-1-7-1 15,1 4 1-15,-1-4 0 16,-3 4 0-16,-10-3 0 15,3-1 1-15,0 7-1 16,3 6 0-16,1 3 0 16,-1 3 1-16,4-2-1 15,0 2 1-15,-4 0-1 16,-3 1 0-16,-3-1 0 16,-8-3 0-16,4 3 0 15,0 1 0-15,0-1-1 16,-4 0 1-16,0 4 0 0,-3 2 1 15,3 1-1-15,1 3 0 16,-1 3 0-16,4 3 0 16,-4 0 0-16,-3 3 0 15,-7 3 0-15,0 0 0 16,3 1 0-16,4-4 0 16,3-3 0-16,0-3 0 15,-3-4-1-15,0 1 1 16,0 0 0-16,0-1 0 15,-1-2-1-15,-2 3 1 0,-5-4-1 16,1-2 1-16,-4-7-1 16,-3-3 1-16,-4-3-1 15,-3-3 1-15,-1 3 0 16,1 0 0-16,-4-4 0 16,-3 7 0-16,-1-3 0 15,5 0 1-15,-1 3-1 16,0 7 1-16,3-4-1 15,1 6 0-15,0 1 0 16,-1-4 0-16,1 0-1 16,0-2 1-16,-1 2-1 15,-3-3 1-15,0 3 0 16,-3 1 0-16,0-1 0 16,-1 0 0-16,4 1 0 15,-3 2 0-15,-1 4 0 0,1-1 1 16,0 1-1-1,-1-4 0-15,1 4 0 16,-1-1 1-16,1-2-1 0,0-4 0 16,-4 1-1-16,0-1 1 15,0 0-1-15,0 1 1 16,0-1 0-16,0 6 1 16,0 1-1-16,-4 0 0 15,5-1-1-15,-5-2 1 16,1-1 0-16,-1 1 0 15,1-4-1-15,-1 3 1 16,1 1 0-16,-1-1 0 16,1 4 0-16,-1-1 1 0,4 4-1 15,0 3 1-15,0-3-1 16,0 0 0-16,-3-1 0 16,3-2 1-16,0-1-2 15,0 1 1-15,-3 0-1 16,-1 2 1-16,1 1 0 15,-1 0 0-15,-3 6 0 16,4-6 0-16,-4 6 0 16,0 0 0-16,0 0-1 15,0 0 1-15,3-7 0 16,1 1 0-16,-1 0 0 16,1-1 0-16,-1 1 0 15,1-3 0-15,0 3 0 16,-4-1 1-16,0-2-1 15,0 3 0-15,0-1-1 16,0-2 0-16,0-1-2 0,0-2 1 16,-4-4-4-16,0 1 1 15,1 2-8-15,-1 0 0 16,-3-12-5-16,0 7 1 16</inkml:trace>
  <inkml:trace contextRef="#ctx0" brushRef="#br3" timeOffset="108292.97">26532 9059 39 0,'7'0'19'0,"-10"9"-5"0,-1 1 20 16,-3 5-33-16,-3 14 0 16,-8 5 1-16,-3 13 1 15,-11 16-4-15,-3 12 1 0,0-3 1 16,3 4 0-16,4-4-3 16,3-16 0-16,7-9-5 15,4-12 0-15,7-17-8 16,4-24 1-16</inkml:trace>
  <inkml:trace contextRef="#ctx0" brushRef="#br3" timeOffset="108521.43">26197 8946 44 0,'7'6'22'0,"25"23"-17"16,-21-17 37-16,3 4-40 15,0 9 0-15,0 9 1 16,0 7 1-16,4 6-5 16,-1 3 0-16,1-3 1 15,-4-9 1-15,0-10-5 0,0-6 0 16,-3-19-9-16,-4-6 0 16,4-16-3-16,-1-6 1 15</inkml:trace>
  <inkml:trace contextRef="#ctx0" brushRef="#br3" timeOffset="108843.8">26635 9203 52 0,'14'22'26'0,"-4"-6"-27"0,-6-13 52 0,-1-3-49 16,5 0 0-16,-1 0 2 16,7-3 0-16,-4-3-5 15,8-4 1-15,3 4 0 16,0 0 1-16,-3-1-6 16,-4 1 0-16,-3 3-11 15,-11 3 0-15,-4 3-2 16,-7 3 0-16</inkml:trace>
  <inkml:trace contextRef="#ctx0" brushRef="#br3" timeOffset="108971.78">26624 9404 40 0,'0'22'20'0,"14"-22"-16"0,-7 0 37 0,4 0-39 0,-1 3 0 15,5-3 1 32,-1 0 1-47,0 3-5 0,0-6 0 16,7 3 2-16,0-3 0 0,7 0-7 0,-3-4 1 0,-4-2-10 15,-7 0 1 1</inkml:trace>
  <inkml:trace contextRef="#ctx0" brushRef="#br3" timeOffset="109524.93">27167 9184 46 0,'25'10'23'0,"-11"-23"-17"0,-10 10 35 0,-1-3-39 0,-3 0 1 0,-3 6 1 16,-8-4 0-16,-6 1-5 16,-8 6 0-16,-3 4 4 15,-1 2 0-15,5 4-2 16,-1 2 1-16,7 4-2 15,4 9 0-15,4-6-2 16,3 0 1-16,7-6-1 16,7-4 0-16,10-8 0 15,4-4 1-15,4-4 0 0,-4-2 1 16,-3 0-1-16,-4 3 0 16,-3-3-2-16,-4-1 1 15,-7 7-2-15,0 0 0 16,0 3-1-16,-4 4 1 15,4 8 0-15,0 4 1 16,4 9 4-16,-1 10 0 109,1 3 2-109,-1-7 1 0,-3 4 1 0,-3 6 0 0,-4-7-1 0,-7 1 1 0,-4-7-3 0,0-2 0 0,-3-7-1 0,0-7 0 0,3-8-1 16,1-7 1-16,3-10-1 0,3-6 0 0,4-5 1 0,7-1 0 0,7-4-1 16,11-5 1-16,6 3-2 31,5 0 1-15,-1-1-3-16,4 1 1 15,-4 3-8 1,0-3 0-16,-10 0-7 0,-4-1 0 0</inkml:trace>
  <inkml:trace contextRef="#ctx0" brushRef="#br3" timeOffset="109802.08">27555 9031 54 0,'8'0'27'0,"-19"-3"-32"0,4 3 48 16,-4 6-41-16,-3-3 0 16,-7 16 2-16,-4 6 0 15,-3 6-5-15,7 4 0 16,0 9 3-16,3 9 0 16,4-12-2-16,11-4 1 15,10-5-7-15,7-7 1 0,7-10-12 16,4-8 0-16</inkml:trace>
  <inkml:trace contextRef="#ctx0" brushRef="#br3" timeOffset="110078.56">27767 9059 52 0,'11'12'26'0,"-18"-18"-28"0,0 9 39 0,-7 7-36 15,-4 2 1-15,-7 7 1 16,0 6 1-16,1 0-5 16,-1 4 1-16,4 2 1 15,3 3 0-15,4-5-7 0,4-7 0 16,6-10-10-16,8-9 1 16</inkml:trace>
  <inkml:trace contextRef="#ctx0" brushRef="#br3" timeOffset="110222.38">27615 9059 22 0,'11'-3'11'0,"14"15"10"0,-18-9 3 0,0 10-20 0,3 6 1 0,1 6 2 0,3 3 1 16,0 4-10-16,4 2 0 15,0 4 5-15,-1-7 1 16,-3-9-4-16,0-3 0 0,0-13-5 15,-3-9 1-15,-4-7-7 16,0-8 1 0,-3-4-3-16,-1-10 0 0</inkml:trace>
  <inkml:trace contextRef="#ctx0" brushRef="#br3" timeOffset="110395.96">27831 8886 25 0,'3'7'12'0,"4"27"1"0,-3-15 20 0,6 3-27 0,4 6 1 0,4 7 1 0,7-1 1 0,-1-2-12 15,5-1 0-15,-12 0 7 16,-6 1 0-16,-15 12-8 0,-13-1 1 16,-11 11-12-16,-15 5 1 15</inkml:trace>
  <inkml:trace contextRef="#ctx0" brushRef="#br3" timeOffset="122538.9">1986 4860 38 0,'7'16'19'0,"14"-1"-5"0,-21-11 20 0,4 5-30 16,-4 7 1-16,7 9 5 15,-14 6 0-15,3 10-11 16,-3 22 0-16,4-1 7 16,-4 17 0-16,3-4-2 15,4 3 0-15,-7-9-4 16,7-12 1-16,0-10-5 16,0-16 0-16,0-6-7 15,7-6 1-15,4-9-10 16,-1-14 1-16</inkml:trace>
  <inkml:trace contextRef="#ctx0" brushRef="#br3" timeOffset="122915.16">2431 5638 44 0,'14'66'22'0,"3"-57"-17"16,-13-6 32-16,-4-3-33 0,7 6 1 15,-7-6 2-15,0-12 0 16,0-19-10-16,-11-16 1 16,1-16 5-16,-1-9 1 15,-6 0-3-15,-1-13 0 16,-3 10-2-16,7-4 0 15,-4-2 0-15,7 2 1 16,1 13-1-16,10 7 0 0,0-1 1 16,10 10 0-16,5 6 1 15,2 10 1-15,11 15-1 16,-6 9 0-16,-5 14-2 16,-3 8 0-16,4 10-5 15,-7 0 1-15,-4 19-12 16,3-7 0-16</inkml:trace>
  <inkml:trace contextRef="#ctx0" brushRef="#br3" timeOffset="123137.84">2212 5378 69 0,'0'21'34'16,"0"-17"-31"-16,0-4 59 0,11 0-57 15,-1 0 0-15,11-7 1 16,7 1 0-16,11-3-9 16,4-4 0-16,-5 4 2 15,-6-4 1-15,-4 4-10 0,1 2 1 16,-5-2-15-16,-6 3 0 16</inkml:trace>
  <inkml:trace contextRef="#ctx0" brushRef="#br3" timeOffset="124040.42">4463 5788 30 0,'-11'35'15'0,"15"-13"3"15,-4-19 15-15,0 0-28 16,0-3 0-16,0 0 2 0,0 0 0 16,-4-6-9-16,1-16 1 31,-12-69 5-31,5-6 1 16,-1-13-5-16,11 3 1 15,-7-2-3-15,14-4 1 16,-3 6-2-16,6 0 1 15,8 26 0-15,3 2 0 16,0 17 2-16,4 15 0 16,0 12 2-16,3 20 1 15,0 11-2-15,-7 14 0 0,1 9-1 16,-5 9 0-16,-3 9-5 16,-7 11 0-16,-7 2-10 15,-10 3 0-15,-18-3 0 16,6-3 0-16</inkml:trace>
  <inkml:trace contextRef="#ctx0" brushRef="#br3" timeOffset="124265.72">4145 5591 65 0,'4'15'32'0,"13"-21"-39"0,-13 0 69 0,13 0-61 15,5-4 1-15,13 1 0 16,0 3 1-16,4-1-4 16,7 7 0-16,-4 3-1 15,1 4 0-15,2-1-6 0,-6 0 0 16,0-3-5-16,-7-6 0 16,-4 0-7-16,7-9 0 15</inkml:trace>
  <inkml:trace contextRef="#ctx0" brushRef="#br3" timeOffset="124505.64">4900 5387 57 0,'11'-6'28'0,"-1"6"-31"0,-10-7 52 16,-10 11-48-16,-1 5 1 0,-7 0 2 15,1 13 0-15,-1 0-4 16,-7 3 0-16,4 10 3 15,4 6 0-15,6 6-1 16,1 0 1-16,-1 3-4 16,11-6 1-16,11-13-5 15,10-9 1-15,7-13-7 16,4-9 1-16,17-15-10 16,0-10 1-16</inkml:trace>
  <inkml:trace contextRef="#ctx0" brushRef="#br3" timeOffset="124717.98">5274 5324 52 0,'14'19'26'0,"-17"19"-27"0,-1-23 42 16,4 7-41-16,-7 6 1 16,-7 4 1-16,-14 5 0 15,-4 7-2-15,-3-6 0 16,10 0 0-16,-3 2 1 15,10-5-6-15,4-13 0 16,7-6-11-16,7-23 1 16</inkml:trace>
  <inkml:trace contextRef="#ctx0" brushRef="#br3" timeOffset="124913.73">5133 5368 37 0,'18'19'18'0,"6"40"-2"0,-17-46 20 0,4 3-32 16,7 6 0-16,-8 3 1 16,4 3 0-16,0 0-7 15,-3-3 0-15,0 0 2 16,3 4 0-16,3-14-7 16,1-5 0-16,3-4-9 15,-7-12 1-15,0-13-1 16,0-6 1-16</inkml:trace>
  <inkml:trace contextRef="#ctx0" brushRef="#br3" timeOffset="125109.67">5493 5161 28 0,'7'3'14'0,"3"10"-3"0,-3-4 27 0,4 7-31 0,3 9 0 15,7 6 3-15,4 7 0 16,7 6-13-16,-4 0 0 15,4 0 8-15,-11 6 1 16,-3 0-7-16,-8-3 1 16,-10 3-9-16,-21 4 0 15,-7-14-8-15,-22-2 0 0</inkml:trace>
  <inkml:trace contextRef="#ctx0" brushRef="#br3" timeOffset="125504.04">7602 5632 48 0,'0'37'24'0,"-17"-2"-24"0,13-29 39 16,4 10-39-16,-10 2 0 16,10 4-2-16,-11-9 0 15,8-1-2-15,-5-2 0 16,8-4-10-16,-3-15 1 0</inkml:trace>
  <inkml:trace contextRef="#ctx0" brushRef="#br3" timeOffset="125877.1">7511 5390 47 0,'28'13'23'0,"7"18"-20"0,-21-25 37 0,7 7-41 16,4-4 0-16,7-6 0 15,10-6 1-15,11-6 0 16,4-4 1-16,-1-6 0 15,-7 7 0-15,-13-1 0 16,-8 4 1-16,-10 3-1 16,-15 6 1-16,-3 9-1 15,-7 7 1-15,-11 6-2 16,-3 0 0-16,0 0-1 0,0-4 0 16,0 11-1-16,7 2 1 15,10-3-1-15,8 0 1 16,10-9 1-16,14-3 1 15,-7 0 0-15,7-7 1 16,1 4 0-16,-12-4 1 16,-3 10-3-16,-10 6 1 15,-8 3-7-15,-13 3 1 16,-12-2-11-16,-9-4 0 16</inkml:trace>
  <inkml:trace contextRef="#ctx0" brushRef="#br3" timeOffset="126460.21">10721 5428 60 0,'11'0'30'0,"-1"0"-32"0,-10 0 52 16,0 0-48-16,-3 0 1 15,-8 6-1-15,-7 0 0 0,-6 4-3 16,-8-1 0 0,0 4 3-16,-3-1 0 15,3 10-1-15,-3 9 1 0,3 7-2 16,4 0 1-16,7 15-2 15,7-6 1-15,10-3-3 16,15-6 0-16,6-10-3 16,15-9 0-16,10-10-5 15,8-9 1-15,-4-13-9 16,-1-5 1-16</inkml:trace>
  <inkml:trace contextRef="#ctx0" brushRef="#br3" timeOffset="126628.26">11038 5500 52 0,'15'-10'26'0,"-5"35"-22"0,-10-25 43 0,0 0-46 15,-3 4 1-15,-8-1 2 16,-3 0 0-16,-7 6-5 0,-4-2 1 16,-3 8 3-1,-4 4 0-15,-3 6-1 0,10 3 1 16,7-6-2-16,4-3 0 15,0 3-2-15,4-3 0 16,10-3-2-16,10-7 0 16,8-6-4-16,3-6 1 15,4 0-7-15,3-3 1 16,0-10-6-16,0-6 0 0</inkml:trace>
  <inkml:trace contextRef="#ctx0" brushRef="#br3" timeOffset="127220.18">11141 5732 45 0,'14'19'22'0,"-7"-4"-21"0,-4-15 37 0,1 0-38 16,-4 0 0-16,3-9 0 16,1 0 0-16,0-1 0 15,-1 1 0-15,1-4-1 16,3-6 1-16,0-3 0 15,7-3 0-15,0 0 0 16,4 6 1-16,3 4-1 16,-7-1 1-16,3 7-1 15,1 2 1-15,-4 1-1 16,0 3 0-16,0 6 0 16,1 3 0-16,-1 7-1 15,-4 3 1-15,1 6-2 0,3-4 1 31,0 20 1-31,4-10 0 16,-1-3 0-16,1-12 0 16,3-7-1-16,7-12 0 15,4 3 1-15,7-13 0 16,3-15-2-16,1-7 1 16,-5-18 1-16,-6-23 1 15,-4-12 0-15,-6-25 1 0,-12-6-1 16,-6-10 0-16,-11 7 1 15,-15 12 0-15,-2 3-1 16,-4 16 0-16,-1 22-1 16,5 19 1-16,-1 21 0 15,0 26 1-15,4 28-2 16,3 16 1-16,4 27-1 16,7 36 1-16,11 24 0 15,10 35 0-15,11-3-1 16,-1-16 0-16,-3-19-4 15,-3-31 0-15,-4-28-11 16,-3-28 1-16</inkml:trace>
  <inkml:trace contextRef="#ctx0" brushRef="#br3" timeOffset="127420.03">11307 5271 49 0,'3'47'24'0,"8"-6"-14"0,-8-35 36 0,1 0-39 0,3-3 1 16,7-3 2-16,11-3 0 15,17 0-14-15,4-3 1 16,14 3 7-16,3 3 0 16,-3 3-8-16,-10 3 0 0,-5 0-9 15,-6 1 1 1,-7-14-9-16,0 4 0 0</inkml:trace>
  <inkml:trace contextRef="#ctx0" brushRef="#br3" timeOffset="127637.9">12118 5315 47 0,'18'34'23'0,"-11"10"-19"0,-11-34 34 0,4 5-38 16,-3 10 1-16,-1-6-1 15,1 0 0-15,-5-3-4 16,-2-4 1-16,-1-6-11 16,-3-12 0-16</inkml:trace>
  <inkml:trace contextRef="#ctx0" brushRef="#br3" timeOffset="127782.03">11889 5161 45 0,'7'3'22'0,"24"0"-22"15,-20-6 31-15,7 3-35 0,3-3 0 16,7 0-9-16,0 0 0 16,0 3 9-16,1 0 1 15</inkml:trace>
  <inkml:trace contextRef="#ctx0" brushRef="#br3" timeOffset="128125.17">12248 5371 38 0,'22'47'19'0,"-8"25"-18"0,-11-62 32 0,4 5-32 16,-3 4 1-16,3 0-1 15,-4-3 1-15,1-4-2 16,-1-2 0-16,-3-10 1 15,4-13 0-15,0-2-2 16,-1-11 0-16,-3-11 0 16,0 2 0-16,4 1-2 15,3-4 1-15,0 7 1 16,3-4 0-16,1 13 0 16,-1 10 1-16,1 6 1 0,0 6 1 15,-1 6 1-15,4 3 1 16,4 7-1-16,-4 6 0 15,4 6 0 1,-1 10 0-16,1-1-1 0,-4 7 0 16,-3 3-1-16,-1-9 0 15,1-4-5-15,-4-2 1 16,0-4-12-16,4-22 1 16</inkml:trace>
  <inkml:trace contextRef="#ctx0" brushRef="#br3" timeOffset="129295.59">12827 5434 56 0,'0'28'28'0,"-4"4"-23"0,4-26 28 0,8 6-33 0,-1 10 1 16,7 7 0-16,7 2 1 16,0-9-2-16,-3-3 1 15,10-13 0-15,0-9 1 16,-3-16-1-16,3-6 0 16,-7-13-1-16,-3-3 0 15,-8 4-7-15,1-7 0 16,0 3-10-1,-1-9 1-15</inkml:trace>
  <inkml:trace contextRef="#ctx0" brushRef="#br3" timeOffset="129646.62">13494 5472 55 0,'17'12'27'0,"-10"-21"-26"0,-7 6 44 0,0-10-44 16,-3 4 1-16,-4-1 2 16,-4-2 0-16,-3-4-5 15,-7 3 1-15,-4 1 2 16,-6 3 1-16,2 2-1 16,1 7 0-16,3 13-4 15,1 6 1-15,3 9-3 16,6-3 1-16,8 9-2 15,7 1 0 32,11-7 0-47,3-6 0 0,11-9 2 16,3-20 0 0,0 1 1-16,0-13 1 15,-3-3-4-15,3-9 0 0,-10 0-9 0,0-4 1 0</inkml:trace>
  <inkml:trace contextRef="#ctx0" brushRef="#br3" timeOffset="130257.31">13610 5381 55 0,'18'25'27'0,"-11"6"-28"0,-4-22 47 0,1 4-46 0,3 3 1 0,0-1 0 0,4-2 1 0,3-1-3 0,0 1 0 0,3-4 0 16,-2-2 1-16,16-7-3 15,8-3 1-15,7-10-4 16,3-9 0-16,1-9-7 16,-8 2 0-16,0 1-1 15,-6-6 0 1,-5-4 4-16,1 4 1 16,-7-1 7-16,-4 7 1 0,-3 9 10 15,-4 3 0-15,-4 4 4 16,1 2 1-16,-4 7-4 15,-7 3 1-15,-7 10-5 16,0-4 0-16,-18 10-3 16,1-4 0-1,-12 10-4-15,8-3 1 16,3 3-1 0,8-3 0-1,10 0 0-15,7 3 0 0,7-10 1 63,7 1 1-48,11 9 1 48,10-7 1-16,0-5-1-47,-3 2 1 15,-4 4-2 1,-10 3 0 0,-15 0-6-16,-17 6 0 15,-14 0-11-15,-7-6 0 0</inkml:trace>
  <inkml:trace contextRef="#ctx0" brushRef="#br3" timeOffset="130675.63">16799 5544 56 0,'-7'3'28'0,"4"-9"-25"0,-1 6 45 0,-6 0-45 0,-5 0 1 0,-6 0 0 15,-3-4 0-15,-1 1-6 16,-3 3 1-16,3 3 4 16,0 10 0-16,4 9-3 15,4 9 0-15,6-6-2 16,7 7 1-16,15-4-4 16,14-6 1-16,13-10-4 15,5-12 1-15,-1-6-8 16,4-6 1-16,0-17-3 15,-4-2 0-15</inkml:trace>
  <inkml:trace contextRef="#ctx0" brushRef="#br3" timeOffset="131040.27">16972 5619 47 0,'18'63'23'0,"-8"-23"-20"0,-6-33 43 15,-1 2-43-15,4-3 0 16,1-2 1-16,-1-4 0 15,0-10-6-15,0 4 0 16,0-4 3-16,0-5 0 16,0-7-2-16,0-3 0 0,4-3 0 15,-1 9 0-15,8 3 1 16,3 7 0-16,7-1 0 16,4 4 0-1,0 12 1-15,-1 10 0 16,-2 3-3-1,-1 0 0-15,4-1-5 79,3-2 0-79,0-7-10 15,0-2 1 32</inkml:trace>
  <inkml:trace contextRef="#ctx0" brushRef="#br3" timeOffset="132407.01">2353 7428 53 0,'0'-9'26'0,"-11"-7"-15"0,11 13 27 15,-10 3-35-15,-8 0 1 16,-3 0 0-16,-7 0 0 16,0 6-6-16,-4 4 1 0,0 5 3 15,-7 4 1-15,11 3-4 16,7 6 1-1,10 23-3 1,11-7 0-16,11-10-1 16,7-6 1-16,6-6-1 15,1-9 1-15,7-10-1 16,-4-16 1-16,-3-9 2 16,3-3 0-16,0-9 0 15,-7 6 0 1,-3-1 0-16,-4 4 1 0,4 0 0 15,-8 6 1-15,8 7 0 16,-4 9 1 0,4 9 0 62,-8 10 1-47,1 6-1 0,6 9 1 1,-2 7-1-17,-1 2 0-15,10-8-3 16,12-7 0-16,-1-10-10 0,11-11 0 15,3-14-6-15,1-5 1 0</inkml:trace>
  <inkml:trace contextRef="#ctx0" brushRef="#br3" timeOffset="132727.84">4685 7538 49 0,'0'3'24'0,"-4"-6"-23"0,1-3 41 0,-1 3-40 0,-6-4 0 0,-8 1 2 0,4 6 1 0,-14 3-5 0,0 4 0 0,-1 2 4 16,-2 7 1-16,-1 6-2 16,-3 9 0-16,10 10-1 0,-3 9 1 15,6 6-2-15,15-2 0 16,18-1-1 15,14-6 1-31,6-6-3 0,12-16 0 16,13-16-5-16,4-15 0 0,0-10-12 15,11-21 0-15</inkml:trace>
  <inkml:trace contextRef="#ctx0" brushRef="#br3" timeOffset="132981.71">4925 6826 53 0,'-4'38'26'0,"-24"43"-20"0,28-62 37 0,-7 19-41 16,3 15 0-16,-6 16 1 15,3 25 1-15,3 3-5 16,4 4 1-16,11-1 2 31,-8-9 0-31,4-16-5 0,4-21 1 0,0-10-7 16,-1-19 1-16,8-19-10 15,3-12 0 17</inkml:trace>
  <inkml:trace contextRef="#ctx0" brushRef="#br3" timeOffset="133258.73">5253 7573 49 0,'18'9'24'0,"-8"4"-18"0,-10-13 37 0,0 0-42 0,0 0 0 0,0 3 2 16,-7-3 0-16,4 3-3 0,-15 3 0 16,0 3 2-16,-3 4 0 15,0 9-2-15,0 3 0 0,0 10-5 16,3 12 1-16,7-7-2 15,4-8 1-15,4-4-2 16,13-9 1 15,8-4 2-31,3-15 0 0,4-12 3 0,0-10 1 0,-4 0-3 16,-4-6 1-16,5-7-9 16,-8-6 0-16</inkml:trace>
  <inkml:trace contextRef="#ctx0" brushRef="#br3" timeOffset="133938.2">5669 7535 59 0,'18'12'29'0,"-15"14"-39"0,-6-23 54 0,-4 6-44 0,-4 1 1 0,-6 2 0 0,-1 4 1 0,-3 3-3 0,7-1 1 15,-8 1 0-15,8-3 1 16,0 0-2-16,4-7 0 16,3 0-1-16,3 4 0 15,1-4 0-15,3 1 0 16,3-4 1-16,8 0 1 16,-1 1 0-16,1-4 0 15,-1 0 1-15,1 0 0 16,0 3 0-16,-4 0 0 15,-7 7-1-15,0 3 0 0,-11-1-1 32,4 1 1-32,0 0 0 0,3-1 0 15,4-2 0-15,0 0 1 0,0-10 0 16,7 3 1-16,4-6 0 16,3 3 1-1,7-3 0-15,4-6 0 16,7-4 1-16,-4-5 0 15,-3-1-1 17,-8-6 0-32,12 3-1 47,-8-6 1-32,7-6-2 16,-7-4 0-31,-3 1-1 16,-4 2 0-16,-4 4 0 16,1 3 0-1,-11 6-2-15,0 4 1 0,-4 5-1 0,-6 7 0 0,3 9-1 0,-4 16 1 0,1 10 0 16,3 5 0-16,3 7 1 0,8 3 1 0,6-12 0 0,8-4 1 0,14-6-3 16,6-6 0-16,8-3-5 0,4-7 0 31,-8-9-10-31,0-16 0 15</inkml:trace>
  <inkml:trace contextRef="#ctx0" brushRef="#br3" timeOffset="134340.99">6650 6933 44 0,'7'31'22'0,"-14"26"-18"0,3-32 31 0,1 3-32 0,3 19 0 0,0 13 2 0,3 9 1 0,1 6-7 16,3 6 1-16,4 1 4 15,-1-23 0-15,-3-8-2 94,0-14 0-94,-3-8-1 0,-1-11 0 0,-6-11-1 16,-4-17 0-16,-7-5-1 0,-11-4 1 0,-10 0-1 0,-4 0 1 0,0 7-1 0,7 8 1 0,4 11 0 0,7 11 0 0,0 11 0 0,3 5 1 15,7 7 1-15,11 3 0 16,0-10 1-16,11-2 0 16,17-10-1-16,15-13 1 15,10-9-5-15,-1-9 0 47,1-7-11-31,-7 0 0-16,-14-6-6 15,-7-6 0-15</inkml:trace>
  <inkml:trace contextRef="#ctx0" brushRef="#br3" timeOffset="134987.38">8654 7529 57 0,'-7'25'28'15,"10"9"-31"-15,-6-21 50 0,3 6-47 0,-11 9 0 0,4-3 0 16,-4 0 0-16,4-3-2 15,0 0 0-15,0-10-7 0,4-8 1 16,-1-11-8-16,1-15 0 16</inkml:trace>
  <inkml:trace contextRef="#ctx0" brushRef="#br3" timeOffset="135215.26">8541 7315 42 0,'10'26'21'0,"4"-5"-20"0,-14-21 32 0,8 0-31 0,-1 0 1 0,3-3-1 0,1 0 0 0,3 0-6 0,7 0 1 0,-7 3-9 0,14 0 1 0,1-3-3 0,-1 3 1 0</inkml:trace>
  <inkml:trace contextRef="#ctx0" brushRef="#br3" timeOffset="135691.34">8883 7635 39 0,'7'38'19'0,"-3"-7"-22"0,-1-28 37 0,-3-3-32 16,0 0 0-16,4-6 0 15,6-6 1-15,-3-4-5 16,0-6 1-16,4 0 2 15,-1 3 0-15,5-3-1 16,-1 3 0-16,0 4 0 0,0 2 1 16,0 7 0-16,4 3 1 15,-4 3-1-15,3 9 1 16,-2 1-1-16,-1 2 0 16,3 7 0-16,1-3 0 46,3-1-1-30,4-5 1-16,3-4 0 16,4-6 0-16,-1-9 0 0,1-7 0 15,0-9-1-15,0-13 0 16,-1-6-1-16,1-22 1 0,-11-9-1 0,-6-9 0 0,-5-14 0 0,-6 7 1 16,-4 4-1-16,-4 14 1 0,1 8 0 15,-4 2 0-15,-1 16 0 47,1 12 1-31,0 20-1-16,0 8 1 15,4 23 0-15,-1 12 1 47,4 26 1-47,4 27 0 0,6 16 0 16,8 19 1-1,7 4 0 1,-4-8 0-16,0-14-3 0,0-20 0 0,-3-28-6 0,-4-15 0 16,-3-23-7-16,-4-15 0 0,-11-16-6 0,1-9 1 0</inkml:trace>
  <inkml:trace contextRef="#ctx0" brushRef="#br3" timeOffset="135888.99">9172 7325 52 0,'25'56'26'0,"14"-24"-27"0,-25-26 48 0,0-3-45 0,4-3 1 16,6-3 0-16,12-3 0 0,13-1-8 16,14 1 0-16,-6 6-10 15,3-6 0 1</inkml:trace>
  <inkml:trace contextRef="#ctx0" brushRef="#br3" timeOffset="136220.87">9821 7497 50 0,'22'41'25'0,"34"-44"-18"0,-42 0 33 0,7-3-37 0,0-4 0 0,1 1 1 0,-1-4 0 0,0 1-6 0,-3-10 0 0,-4 9 3 0,-7-6 1 0,-7 1-4 0,-7-1 1 15,-7 3-2-15,-4 3 0 0,-10 17 1 0,7 8 1 0,3 10 0 0,7 6 1 0,8 10 1 0,10-4 0 0,3 7 1 16,12-3 0-16,6-10-3 15,4-9 0 1,3-10-8 0,-3-12 1-1,-8-13-8-15,1-5 0 16</inkml:trace>
  <inkml:trace contextRef="#ctx0" brushRef="#br3" timeOffset="136460.1">10283 7532 46 0,'4'9'23'0,"-8"-31"-19"0,4 13 36 0,0-10-37 16,-3-3 0-16,3 3 2 16,-4 0 1-16,4 4-6 15,4 2 0-15,3 4 5 16,4-1 0-16,10 4-2 16,7 3 1-16,7 0-2 15,11 0 1-15,0 0-5 16,3-1 1-16,-3 1-4 15,-3 0 0-15,-8-3-9 16,-7 3 1-16,-3-3-6 16,-4-1 0-16</inkml:trace>
  <inkml:trace contextRef="#ctx0" brushRef="#br3" timeOffset="136728.03">10813 7453 54 0,'21'38'27'0,"-7"-10"-34"0,-7-21 49 0,-3 2-41 0,6-6 0 0,-6 6 2 0,3-2 0 0,0-1-3 0,3-6 0 0,-3 3 2 0,7-3 0 0,-6-3 0 16,6-3 0-16,0-7-2 15,3-2 1-15,5-4-2 16,-1-3 1-16,0 3-3 15,4 0 1-15,-4 3-4 16,3 4 0-16,1 6-10 16,0-4 0-1,-4 4 0-15,-3 0 0 0</inkml:trace>
  <inkml:trace contextRef="#ctx0" brushRef="#br3" timeOffset="137298.87">11391 7438 44 0,'35'15'22'0,"-6"-18"-23"0,-22-3 44 0,0-7-41 16,3 4 0-16,-6 0 0 0,-1-1 1 0,-6-2-4 0,-4 2 0 0,0 1 2 0,-4 3 1 0,1 6-3 0,-4 3 1 16,3-3-2-16,-3 6 1 15,10 7-2-15,4-1 1 16,4 10-1-16,10 3 0 15,4 0 0-15,-1 0 0 16,4 0-1-16,-3 4 1 31,0-7 0-31,-1 0 1 0,1-7-1 16,0-2 1 0,3-4 0-1,3-6 1 1,5-12 0-16,-1-4 1 0,4-2 0 0,-1-7 0 0,1-7 0 15,-7-11 1-15,3-17-1 0,0-15 1 0,-10-19 0 16,-4-19 0-16,-7-15 0 63,-10-13 1-48,-8 9-1 48,-3 17 1-48,-7 21 0 17,-8 22 0-32,-2 15-1 15,-1 29 1 1,0 32 0-16,4 27 0 0,7 26 0 0,10 21 0 0,11 32 0 0,18 28 0 15,14 10-1-15,6-1 1 0,-2-18-4 0,3-25 1 0,3-29-12 0,4-28 0 0,3-28-1 0,-10-9 1 16</inkml:trace>
  <inkml:trace contextRef="#ctx0" brushRef="#br3" timeOffset="138187.97">14672 6582 56 0,'14'9'28'0,"-21"-18"-18"0,4 2 29 0,-4-2-38 0,-4 0 1 0,-7 2 1 0,-10 1 0 0,-11 6-4 0,-3 9 1 0,0 1 1 15,-1 6 0-15,-3-1-2 16,8-2 0-16,2-4-1 16,5 1 0-16,6-1 0 15,4 4 0-15,7-1 0 16,3 7 0-16,4 6 1 16,0 0 1-16,3 10 0 15,-3 8 0-15,0 8 0 47,-3 5 0-16,-4 10-1-31,-4 6 0 16,4-3 0-16,3 6 1 16,1-6 0-16,3-6 0 15,3-3 1 1,1-4 0-16,6-6 2 15,8-6 0-15,6-9 0 0,12-7 1 0,2-13-1 0,12-2 0 0,2-7-4 0,5-3 0 16,-1-6-11-16,4-3 1 0,-14-3-8 16,7-4 0-16</inkml:trace>
  <inkml:trace contextRef="#ctx0" brushRef="#br3" timeOffset="138735.29">14834 7319 59 0,'18'12'29'0,"-18"-24"-30"0,0 2 50 0,-7-2-47 0,-11-4 1 0,-3 0 0 0,-4 4 0 0,-3 2-4 0,7 4 0 0,0 0 3 16,0 12 0-16,0 10-3 0,3 6 1 15,4 0-1-15,3 0 0 16,8 3 0-16,6-7 1 15,1-2-1-15,10-6 0 16,7-4 1-16,0-6 0 16,0-3 0-16,0 0 1 15,1-7-2 1,-1 1 0-16,-4-4 0 0,-2 1 1 62,-5 2 0 1,-3 1 0-32,0 6 0-31,-3 6 0 31,-1 3 2-31,1 4 0 16,-1-4 0-16,1 0 1 0,3 7-2 0,0-1 1 16,0 4-2-1,4-4 0 1,6 4-5-16,1-3 0 0,7-1-9 0,-1-9 1 0,5-9-7 0,-5-7 1 0</inkml:trace>
  <inkml:trace contextRef="#ctx0" brushRef="#br3" timeOffset="138904.96">15325 7240 39 0,'3'16'19'0,"-10"18"-9"15,4-21 29-15,-4 3-33 0,0 2 0 0,-4 7 4 0,0 4 1 0,-3 5-13 16,0 10 0-16,0 3 8 15,3 3 0-15,4-9-4 16,4-6 1-16,3-10-7 0,7-16 0 16,7-18-8-16,0-10 1 15,4-9-9-15,6-10 0 16</inkml:trace>
  <inkml:trace contextRef="#ctx0" brushRef="#br3" timeOffset="139184.93">15656 6842 44 0,'18'53'22'0,"-15"13"-19"0,1-50 33 0,-4 6-34 0,0 12 1 0,0 4 1 0,-4 9 1 0,1 9-7 16,-4-6 1-16,0-2 2 15,0-8 1-15,0-11-7 16,0-14 0-16,3-9-9 16,1-6 1-16,-1-15-2 15,1-4 0-15</inkml:trace>
  <inkml:trace contextRef="#ctx0" brushRef="#br3" timeOffset="139381.88">15589 7174 37 0,'28'13'18'0,"15"-19"-14"0,-29 6 34 0,0 3-32 0,11-3 0 0,10 3 4 0,4 0 0 0,-4 3-12 0,-3 4 1 16,-4 2 8-16,-10 10 0 16,-8 3-4-16,-13 0 1 15,-11 7-3-15,-11 2 0 16,0-2-5-16,1-7 1 15,-1-7-5-15,4-5 0 16,3-13-10-16,7-16 1 0,-3-9-1 16,18-3 0 15</inkml:trace>
  <inkml:trace contextRef="#ctx0" brushRef="#br3" timeOffset="139891.37">15991 6519 44 0,'-3'41'22'0,"-1"-7"-16"0,4-28 44 0,4 1-45 16,-1 2 1-16,8-3 3 15,3-2 1-15,11-4-12 16,10 0 0-16,7-4 8 0,-3 1 0 15,7-3-3-15,11-7 1 16,-1 1-3-16,-7-4 1 16,-6 4-2-16,-4-4 0 15,-11 7-2-15,-7-1 1 47,-3 4-2-47,-8 6 0 0,-3 6-2 31,-7 7 1-31,-3 12-2 0,-1-6 1 32,-6 9 0-32,-1 13 0 0,0-4 0 15,4 10 0-15,0 3 2 0,14 4 1 0,7-1 1 0,4 0 0 0,7 4 1 16,7-13 0-16,3 0 1 0,-3-4 1 0,-8 4 0 16,-10-3 0-1,-10-6-1-15,-11 2 1 0,-14 7-2 16,-11 0 1-16,-14-6-4 15,-7 2 1-15,4-8-9 16,6-10 1-16,-2-13-6 63,6 1 1-48</inkml:trace>
  <inkml:trace contextRef="#ctx0" brushRef="#br3" timeOffset="140092.21">17170 7447 56 0,'28'60'28'0,"-35"-20"-38"0,0-27 53 0,-7 12-46 0,-11 10 0 15,-17-1-18-15,-11-6 0 16,-7-3 18-16,0-6 1 0</inkml:trace>
  <inkml:trace contextRef="#ctx0" brushRef="#br3" timeOffset="150508.17">2374 9012 34 0,'7'9'17'0,"4"7"-5"0,-11-13 17 16,0 3-25-16,-7 7 1 16,3 9 2-16,-3 6 0 15,-3 10-10-15,-8 21 1 16,4 17 6-16,3 5 0 0,-6 16-3 15,6 22 0-15,0-15-2 16,4-13 0-16,4-19-5 16,-4-22 1 15,7-22-9-31,-4-15 0 16,-3-22-1-16,7-10 1 15</inkml:trace>
  <inkml:trace contextRef="#ctx0" brushRef="#br3" timeOffset="151349.66">1958 9777 38 0,'7'31'19'0,"-7"16"-19"0,0-28 37 0,0 6-32 0,-7 0 1 16,3 1 1-16,4-1 1 0,0-3-10 0,0-4 1 15,0-8 7-15,4-10 1 16,3-10-3-16,-3-18 0 16,13-19-1-16,11-12 1 15,4-10-3-15,14-16 0 47,7-6-2-47,3-3 0 0,-3 0-1 0,7 6 0 0,-17 19-1 0,-5 6 1 16,-9 16 0-16,-1 13 1 0,-14 9 0 47,4 12 1-47,-1 16-1 15,-6 13 0-15,-1 12-1 0,1 13 1 0,-11 18-1 0,0 10 0 0,0-3 1 16,0 0 0-16,0-6 0 16,0-4 1-1,0-12-1-15,0-9 0 47,0-13 0-16,7-10 1-31,4-12-1 47,-1-12 1-47,11-1-1 31,1-9 1-15,6-6-1 0,-7 0 0-1,7 3 0 1,-7 6 0 0,-3 3 0-16,-7 13 0 0,3 15 0 0,3 4 0 0,-10 3 1 0,4 3 1 15,-1 3 0-15,5-3 0 0,2-3 1 0,4 0 1 0,8-7 0 0,-1-2 1 16,4-7-1-16,-4 0 1 0,-7-6-2 0,-3-7 1 0,3-5-3 0,0-4 1 0,-3-9-2 15,-8-10 1-15,1 0-2 0,-11-3 1 0,0 4-1 47,0 12 0-15,0 3 0-32,0 12 0 46,-7 10 0-46,3 7 1 0,-3 12 0 0,4 9 1 16,3 0 0-16,0 19 1 0,0 0 0 16,0-3 0-1,10-3 0 1,4-10 0-16,11-6-2 0,7-9 1 0,7-13-6 0,-1-9 0 16,-6-10-10-16,0-9 1 0</inkml:trace>
  <inkml:trace contextRef="#ctx0" brushRef="#br3" timeOffset="151858.81">3433 9689 42 0,'-4'13'21'0,"4"-4"-9"0,0-9 29 0,4 3-36 0,10-3 0 0,-4 0 3 0,1-3 1 0,10-3-12 0,0-3 1 0,0-4 6 0,4 0 1 0,-14 4-4 0,-1-4 0 0,4-5-4 0,-7-4 1 0,4-7-2 16,-4 1 0-16,-7 3-2 15,0 6 1-15,0 4-2 16,0 2 1-16,-7 7 0 15,-4 3 1-15,4 9 2 16,4 7 0 0,-8 5 2-1,4 7 1 1,4-6 2-16,3 9 1 16,-7 1 0-1,7 5 0 1,7-2 0-16,-4-4 1 15,8-3-3 1,-1-6 0 15,-3-7-6-31,11-6 1 16,-7-2-10 0,3-8 0-16</inkml:trace>
  <inkml:trace contextRef="#ctx0" brushRef="#br3" timeOffset="152686.71">3630 9589 33 0,'7'9'16'0,"-17"-6"-3"0,10-3 17 0,0 4-27 16,0-1 1-16,0 0 3 15,0-3 0-15,0 3-9 16,0 3 1-16,0 10 5 15,0-4 1-15,0 1-3 16,0 3 1-16,0-4-3 16,-7 1 1-16,3-4-2 15,4-6 1-15,0-6 0 16,0-12 0-16,0-4 0 16,0-6 1-16,11-7-1 15,-1 1 1-15,1 0 0 31,-1-4 0-31,-3 7-1 32,7 6 1-32,-3 0-1 15,7 9 1 1,-8 7 0 0,8 6 0-16,-4 0 1 0,4 10 0 0,-1 11 0 0,-3 8 0 15,4-1-1-15,-7 16 1 0,6 3-1 0,-6 6 0 0,10 4-3 0,0-1 0 16,0-15-7-16,1-7 0 31,2-27-9-31,-3-11 0 0</inkml:trace>
  <inkml:trace contextRef="#ctx0" brushRef="#br3" timeOffset="153230.34">6033 9950 47 0,'7'53'23'0,"-18"-47"-18"0,11-6 33 0,-4-6-34 0,1 0 1 0,-4-20 4 0,0-14 1 0,7-17-12 0,-11-12 1 0,11-15 6 0,-7-17 1 16,4-9-3-16,6 7 1 15,4-4-3-15,4 10 0 16,-4 13-1-16,3 11 1 0,1 17-1 16,3 18 1-16,4 23-1 15,3 12 0-15,0 24-1 16,-3 11 0-16,-1 15-3 15,-2 6 1 1,-8 10-4-16,-4-7 1 0,-3 7-7 16,-3-7 1-16,-8-2-7 15,-3-13 1-15</inkml:trace>
  <inkml:trace contextRef="#ctx0" brushRef="#br3" timeOffset="153527.18">5779 9633 50 0,'3'15'25'0,"15"29"-19"0,-15-34 42 0,1 2-44 15,6 1 1-15,1-4 1 0,-1 1 0 16,8-1-9 0,14-3 1-16,7-6 2 15,7 0 0-15,6-3-8 0,5-3 1 16,-1 0-11-16,-6-10 1 15,-1-6-2-15,-10-6 0 16</inkml:trace>
  <inkml:trace contextRef="#ctx0" brushRef="#br3" timeOffset="153693.06">6593 9357 45 0,'11'-6'22'0,"-7"-10"-19"0,-4 16 45 0,-4 0-44 0,-3 6 1 0,-4 7 2 0,-6 2 0 0,-8 7-8 0,-3 10 0 0,0 8 6 0,3 4 1 0,0 16-3 16,4 3 0-16,10 12-2 15,1-9 1-15,3-4-5 16,7-11 0-16,17-17-5 16,12-18 1-16,9-16-13 15,8-19 0-15</inkml:trace>
  <inkml:trace contextRef="#ctx0" brushRef="#br3" timeOffset="153934.01">6918 9523 53 0,'7'41'26'16,"-21"-7"-23"-16,7-27 38 0,-11 8-40 0,1 4 0 0,-8 3 1 0,-3 6 0 15,7 0-3-15,-8 1 0 16,8-1-3-16,-7-6 1 16,10-6-8-16,4-13 0 0,4-10-5 15,-1-11 0-15</inkml:trace>
  <inkml:trace contextRef="#ctx0" brushRef="#br3" timeOffset="154048.59">6678 9448 41 0,'18'19'20'0,"13"50"-14"0,-20-54 35 0,7 7-39 0,3 10 1 0,0 5 1 15,4 4 0 1,-4 0-5-16,0 3 0 16,7-4 1-16,-3-2 1 0,0-16-6 15,-4-9 0-15,-4-17-11 16,8-11 1-16</inkml:trace>
  <inkml:trace contextRef="#ctx0" brushRef="#br3" timeOffset="154276.09">7066 9184 39 0,'11'22'19'0,"28"25"-13"0,-29-31 24 16,8 9-23-16,-4-3 0 15,14 9 5-15,7 1 0 16,4 2-15-16,4 1 0 16,-12-1 9-16,-6-2 1 0,-11 12-7 15,-14 6 1-15,-11 9-10 16,-10 7 1-16,-14-13-11 16,-7-2 1-16</inkml:trace>
  <inkml:trace contextRef="#ctx0" brushRef="#br3" timeOffset="155241.53">10051 9608 45 0,'7'6'22'0,"-21"41"-18"0,10-31 22 0,-3 3-22 16,0 2 0-16,3-2 5 15,1-3 0-15,-1-7-10 16,4-6 1-16,7-9 7 15,11-13 1-15,10-6-3 16,4-3 1-16,-4-6-3 16,4-4 0-16,3 0-2 15,-3 4 0-15,3-7-1 16,-3 13 0-16,-7 6 0 16,-4 6 0-16,-3 10-1 15,-4 6 1-15,-7 13-1 0,0 5 0 16,-7 7 0-16,0 0 0 15,0-3 0-15,0-3 1 16,0 0-1-16,0-3 0 16,0-1 0 15,0-5 0-31,3-7-1 0,4 3 0 0,0 1 0 0,8-7 1 16,-5-4-1-16,-3 4 1 0,4-3 0 15,3-6 1-15,4-4-1 16,3-6 1-1,3 1-1-15,1-4 0 0,0 3 1 16,-4 3 1-16,0 4-1 16,-3 2 0 46,-1 4 0-46,-3 3 1-16,1 6 0 0,-1 3 0 0,-4 7 1 15,1 6 0-15,-4 3 0 0,0-4 0 0,0 7-1 0,0 1 1 0,0-1-3 0,-3-7 1 0,3-2-6 16,7-6 1-16,3-7-8 16,8-10 1-16,3-5-7 15,4-4 1-15</inkml:trace>
  <inkml:trace contextRef="#ctx0" brushRef="#br3" timeOffset="155570.76">11070 9510 44 0,'4'32'22'0,"-11"2"-17"0,7-24 36 0,-4-4-37 0,4 7 0 0,0 2 2 0,0 7 1 0,4 3-8 0,3-3 1 0,7 0 5 0,7-6 0 0,7-7-2 0,4-6 1 0,0-12-2 15,-4-10 0-15,0 0-2 16,-3-6 0-16,0-9-4 16,-4-4 0-16,-7 1-10 15,0-4 1-15,0-3-6 16,0 6 0 46</inkml:trace>
  <inkml:trace contextRef="#ctx0" brushRef="#br3" timeOffset="155881.34">12090 9263 57 0,'39'-3'28'0,"-36"-4"-31"0,-6 7 50 16,-8 3-45-1,-10 4 0-15,-7 2 2 0,-8 7 1 16,8 3-6-16,-4 6 0 16,1-6 3-16,-5 3 0 15,8-1-2-15,7-2 1 16,7-3-2-16,10-3 1 16,11-4-1-16,4 0 1 15,-1-2-1-15,5 2 1 0,2 0-1 16,1 4 1-16,-8 3-2 15,-3 6 1-15,-7-7-2 16,-10 7 0 0,-4 0-2-16,0 0 0 0,-4-3-6 15,0-7 0 32,8-5-5-47,-1-14 0 16</inkml:trace>
  <inkml:trace contextRef="#ctx0" brushRef="#br3" timeOffset="156108.74">12425 8683 44 0,'0'6'22'0,"3"13"-19"0,-3-7 37 0,-7 13-39 0,-3 16 0 15,-4 19 2-15,3-13 1 16,-10 56-5-16,0 20 1 15,-4 2 2-15,4-3 0 32,7-9-2-32,0-25 1 0,0-25-9 0,3-29 1 15,-3-18-8-15,0-22 0 16</inkml:trace>
  <inkml:trace contextRef="#ctx0" brushRef="#br3" timeOffset="156317.38">11860 9429 62 0,'22'31'31'0,"20"-2"-25"0,-24-23 55 0,13-3-58 0,12-6 1 0,17-13 3 0,14-9 1 0,3-13-11 0,4-2 0 0,4 2 4 15,0 4 1-15,-8 5-7 16,-10 7 1-16,-7 7-9 15,-14-1 1 1,-7 0-11-16,-14 7 1 0</inkml:trace>
  <inkml:trace contextRef="#ctx0" brushRef="#br3" timeOffset="157048.53">14545 8808 59 0,'-3'75'29'0,"-22"13"-27"0,14-63 46 0,-3 16-45 0,-4 22 1 0,-3 12 1 0,-3 16 0 0,-1-10-7 15,7-2 0-15,4-13 4 16,4-13 1-16,3-19-3 16,7-21 0-16,10-10-2 15,8-25 1-15,6-9-2 16,8-13 0-1,-4 0-1 1,-3 0 1-16,-4 7 1 16,-3 8 0-16,-4 10 2 15,0 10 0-15,0 9 1 0,0 19 1 0,-3 3 0 0,3 6 0 16,7 7-1-16,0 2 1 47,4-5-4-16,7-7 1 32,0-3-7-32,3-7 0-16,4-2-10-15,3-10 0 16</inkml:trace>
  <inkml:trace contextRef="#ctx0" brushRef="#br3" timeOffset="157295.41">15318 9388 64 0,'24'22'32'0,"-20"-6"-38"0,-4-13 54 0,-7-3-49 0,-4 0 1 0,-6 3 2 0,-8 0 0 0,7 4-2 0,1 2 1 0,-5 3 0 0,1 1 1 0,0 3-1 0,3-1 0 0,4-2-3 16,7 3 0-16,4-7-1 16,6-3 0-1,4-3-1-15,0-3 0 0,0-3 1 16,4-3 0-16,3-3 2 0,0-7 1 15,4 3 1-15,-4 4 1 16,0 3 1-16,0-1 0 16,0 7 0-16,0 7 0 15,1 8-1 1,-1 4 0-16,-4 6-2 0,4 3 0 16,0 1-3-16,1-1 0 15,-1-6-5-15,0-10 1 16,7-12-11-16,4-12 1 31</inkml:trace>
  <inkml:trace contextRef="#ctx0" brushRef="#br3" timeOffset="157549.54">15656 9545 54 0,'18'60'27'0,"-7"-32"-32"0,-8-19 43 0,1 4-37 15,-1-1 1-15,1-2 3 16,-1-4 1-16,4-3-6 16,0-9 1-16,-3-7 3 15,-1 1 0-15,8-7-1 16,-1-6 1-16,8-7-3 16,3 4 0-16,4-6-4 15,0 6 1-15,-1 6-5 16,1 6 0-16,-4 3-12 15,7 4 1-15</inkml:trace>
  <inkml:trace contextRef="#ctx0" brushRef="#br3" timeOffset="157905.9">16055 9583 55 0,'28'28'27'0,"18"-19"-23"0,-32-12 42 16,7 3-45-16,8-3 1 15,-8-6 1-15,3-7 1 16,5-6-5-16,-1-3 0 0,0-7 2 16,-7-2 1-16,-7-4-3 15,-7 1 1-15,-7 5-3 16,-3 4 1-16,-8 9-1 16,1 10 1-16,3 12-1 15,-4 19 1-15,4 6 1 16,0 13 0-16,3 0 1 15,1 12 0-15,3 7 3 16,7-13 1 0,11-10 0-16,17-8 1 31,11-14-1-31,21-12 0 16,0-12-2 15,0-7 1-16,-14-3-9-15,-11-6 1 0,-7 0-15 0,-14-3 1 0</inkml:trace>
  <inkml:trace contextRef="#ctx0" brushRef="#br3" timeOffset="158842.31">1993 11803 65 0,'25'6'32'0,"21"-3"-19"0,-25-6 33 0,0-3-45 16,7-7 1-16,1-2-1 15,-5-7 0-15,4 0-2 16,1-3 0-16,-12-10 1 16,-6 1 0-16,-11-1-2 15,0 7 0-15,-7 6-3 16,-4 3 1-16,-10 7-1 15,0 8 1-15,-4 17-1 16,4 6 0-16,0 9 2 0,0 13 1 16,0 3 3-1,3 6 1-15,7 6 1 0,4-6 1 63,7 4 0-48,7-1 1 1,4-12-3 0,17-10 1-1,4-18-4-15,10-13 0 0,15-16-12 16,3-9 0-16,7-13-6 0,-4-9 1 0</inkml:trace>
  <inkml:trace contextRef="#ctx0" brushRef="#br3" timeOffset="159010.57">2783 11430 55 0,'7'12'27'0,"-28"38"-30"0,14-31 48 0,-14 9-44 0,0 4 1 0,-14 8-1 0,3 11 0 0,4-7-2 16,3-1 0-16,-3-2-2 16,7-6 0-1,3-10-9-15,7-10 0 16</inkml:trace>
  <inkml:trace contextRef="#ctx0" brushRef="#br3" timeOffset="159201.46">2501 11618 42 0,'4'3'21'0,"13"19"-5"0,-17-19 21 0,0 10-32 16,0 2 0-16,11 7 5 15,-4 6 0-15,4-3-12 0,-1 7 0 16,4 2 7-16,11 1 1 16,7-1-7-16,7-2 1 15,-8-7-8-15,8-16 0 16,3-9-12-16,-3-16 0 15</inkml:trace>
  <inkml:trace contextRef="#ctx0" brushRef="#br3" timeOffset="159433.34">3168 10812 57 0,'0'59'28'0,"-18"64"-27"0,11-79 44 0,4 15-45 0,-8 23 1 0,11 18 4 0,0 19 0 0,0-6-6 0,0-6 1 0,4-16 0 47,3-22 1-32,-7-25-9-15,3-19 1 0,4-25-12 0,-7-13 1 0</inkml:trace>
  <inkml:trace contextRef="#ctx0" brushRef="#br3" timeOffset="159611.28">2879 11680 74 0,'31'35'37'0,"-9"-10"-44"0,-15-22 67 0,7-3-60 0,7-3 0 0,4-9-2 0,6-1 0 16,19-6-3-16,-1 0 0 16,-7 1-11-16,4-1 0 15,-3 0-4-15,-12 3 0 0</inkml:trace>
  <inkml:trace contextRef="#ctx0" brushRef="#br3" timeOffset="160067.64">3500 11721 48 0,'10'54'24'0,"-10"-11"-22"0,-3-39 41 0,3 5-42 0,0-3 1 0,-7 1 0 0,3-4 0 0,1-6-3 0,-1 6 1 0,4-10 2 0,0-2 0 0,4-7-1 15,-1-3 0-15,8 1-1 16,-1 2 0-16,1 3 0 15,10 4 1-15,-3 6-2 16,3 3 1-16,11 0-2 0,6 0 0 16,1-3-2-16,3-3 0 15,4-1-2-15,0-2 0 47,0 3-1-47,-4-1 0 0,-3 1 0 0,0 3 0 0,-11 0 3 0,4 0 1 16,-14 3 3-16,3 0 0 15,-7 0 2-15,0 0 1 16,-3-4 0 0,-8 1 1-16,4 3-2 0,-3-3 1 15,-4 3-2-15,0 0 0 16,0 0 0-16,7-3 0 0,-7 3 1 16,0 0 0-16,0 0-1 15,0-3 0-15,10 3-5 16,-3-3 0 15,4-7-8-31,-11-2 0 16</inkml:trace>
  <inkml:trace contextRef="#ctx0" brushRef="#br3" timeOffset="160649.26">4219 11737 54 0,'28'3'27'0,"11"-15"-32"0,-28 5 49 0,6-2-43 0,-6-4 0 0,0-6 0 0,-8 4 1 0,-3-4-3 15,-3 0 0-15,-4-3 1 16,-8 7 1-16,5 2-1 16,-11 7 0-16,3 6-1 15,0 9 1-15,4 7 0 16,0-1 0-16,4 14 0 15,6 5 1-15,-6 1 1 16,10 2 1-16,0 4 0 16,0-3 0-1,10-4 0 1,4-6 0-16,11-6-3 0,-4-6 0 0,7-13-6 16,4-9 0-16,-4-10-12 0,-7-3 0 15</inkml:trace>
  <inkml:trace contextRef="#ctx0" brushRef="#br3" timeOffset="161422.49">4547 11869 69 0,'-3'31'34'0,"3"-15"-39"0,0-16 59 0,0 0-55 0,3-7 1 32,4-2-2-32,0 0 1 0,4-7-1 0,-7-3 1 0,6-3-2 15,1 0 0-15,-1 0 0 16,1 3 1-16,3 10 0 16,0 6 0-16,4 9 1 15,-8 7 1-15,1-1 0 16,-1 1 1-16,1 2-1 15,-4 4 1-15,4 0-2 16,-8 0 1-16,1-7-2 16,6-2 1-16,-6-4-1 15,3-3 1-15,4-3-2 16,-1-6 1 0,4 0 0-1,0-4 0-15,0 1 0 0,4-1 1 78,-7-2-1-78,6-1 0 32,-6 1-1-17,-1-1 1-15,1 4-1 16,7 3 1-16,-15-1 0 0,4 7 0 0,4 3 2 0,-11 1 1 0,3 2 1 0,4 0 0 0,-3-3 1 0,3 4 1 15,-3-4-1-15,3 0 1 0,3 0-2 0,8 0 1 0,-4 0-2 0,11-3 1 0,-4 0-1 16,11 3 1-16,6-3 0 0,-9-6 0 0,-1 0 0 47,-7-4 0-31,0-2 0-1,0-1 0 32,0-2-2-47,1-1 1 16,2-6-3-1,-3 0 0 1,-10-3-2-16,-7 3 0 16,-4 0-2-16,-4 10 1 0,-7 15 0 0,1 3 0 0,-1 10 4 15,1 9 0-15,3 6 4 0,3 4 0 0,1 5 2 0,-1 7 0 16,8 0 1-16,6-3 0 0,15-6-3 0,7-10 1 0,21-12-4 0,3-19 1 0,0-10-8 0,-3-9 1 15,-10-3-12-15,-15-9 1 0</inkml:trace>
  <inkml:trace contextRef="#ctx0" brushRef="#br3" timeOffset="162339.17">5299 11574 43 0,'0'16'21'0,"21"-23"-5"0,-21 7 26 0,10 3-36 0,1 10 0 0,10 6 3 0,7 12 0 0,15 10-12 0,6 3 0 16,8 9 8-16,6 7 1 16,-6-7-5-16,-5-3 1 15,-2-9-7-15,-11-13 1 16,-11-15-16-16,-14-16 0 16</inkml:trace>
  <inkml:trace contextRef="#ctx0" brushRef="#br3" timeOffset="162979.93">7451 10749 58 0,'21'-16'29'0,"-18"16"-12"16,-3 0 29-16,0 0-43 0,-3 7 0 0,-8-7 2 0,-10 9 0 0,-7 7-7 0,-22 9 1 0,8 13 4 16,-7 21 1-16,-8 20-2 15,-3 24 0-15,7 29-1 16,15 18 0-16,2 4 0 15,12 15 1-15,6 1-1 16,11-14 1-16,18-27-3 16,13-16 1-16,15-29-4 15,7-21 0 32,7-25-8-16,0-19 1 16,-7-26-13-31,-15-11 1 0</inkml:trace>
  <inkml:trace contextRef="#ctx0" brushRef="#br3" timeOffset="167565.62">7959 11022 39 0,'28'-16'19'0,"-14"-3"-10"0,-14 19 20 0,0 0-24 0,0-3 0 0,-4-3 4 0,-6 3 1 0,-1-3-11 0,-3-1 1 0,-3-2 7 15,-1 0 0-15,0 2-2 16,-10 1 0-16,7 3-2 16,3 3 0-16,1 6-3 15,-1 7 1-15,4 6-2 16,3 6 0-16,1-7-2 16,3 4 1-16,7-3 0 171,7 0 1-171,10-3 0 0,-3-7 0 0,8 0 1 0,2-5 0 0,-6-1 0 0,3-3 0 0,0 0-1 0,-7-3 1 0,1 3-1 0,-5-4 0 16,1 4 0-16,-1 7 1 0,-3 2 1 0,0 7 0 0,0 0-1 0,0-1 1 0,1-2-1 0,-1-7 0 0,0-3-6 0,-7-9 0 0,10-7-12 0,4-9 1 0</inkml:trace>
  <inkml:trace contextRef="#ctx0" brushRef="#br3" timeOffset="167843.71">8220 10432 45 0,'-7'41'22'0,"-4"19"-12"0,8-41 26 0,-8 12-34 0,-3 7 1 0,3 9 0 16,1 9 1-16,6 7-5 16,1-1 0-16,6-8 2 15,1-7 1-15,-1-13-5 16,4-12 1-16,4-6-5 15,-4-16 1-15,0-9-10 16,-3-7 1-16,3-6-1 16,-14 0 1-16</inkml:trace>
  <inkml:trace contextRef="#ctx0" brushRef="#br3" timeOffset="168100.02">8188 10815 38 0,'14'6'19'0,"4"-3"-12"0,-11-3 38 0,3 4-41 0,8-4 1 0,3 3 5 0,11 0 0 0,-4 0-12 0,4 0 1 0,-4 3 7 0,0 4 1 0,-10-1-4 0,-7 7 0 0,-15 3-3 0,-14 12 0 0,-13 0-4 0,-1-2 1 0,4-4-4 0,-1 0 1 0,8-6-6 47,4-7 1-47,10-2-8 0,3-10 1 0</inkml:trace>
  <inkml:trace contextRef="#ctx0" brushRef="#br3" timeOffset="168381.69">8735 10730 57 0,'35'7'28'0,"-17"-4"-32"0,-18-3 51 0,-4 6-47 15,-6 3 1-15,-8 1 0 16,-3-1 1-16,-4 4-3 16,-3-1 1-16,3 1 1 15,4-1 0-15,0 1-1 16,3 3 0-16,8-1 0 16,-1 1 1-16,11-3 0 15,0 2 1-15,11-5 1 0,10 2 1 31,11 4 0-31,-4 3 0 16,-14-1-5-16,-14 4 1 78,-14 3-9-78,-4 1 0 0,-10-4-11 16,-7-7 1-16</inkml:trace>
  <inkml:trace contextRef="#ctx0" brushRef="#br3" timeOffset="169141.34">9871 10953 55 0,'-4'28'27'0,"1"4"-22"0,3-17 43 0,0 1-43 0,0-4 0 0,-4 1 3 0,4 0 0 0,-3-4-11 0,3 0 1 16,-4-2 6-16,4-4 0 0,0-3-3 0,7-7 1 0,4-11-3 0,-1-4 1 15,4-7-1-15,4 1 0 16,-4 0 0-16,0 3 0 15,4 6 0-15,-4 3 1 16,4 7 0-16,-1 3 1 16,-3 6-1-1,1 6 1 1,-5 3-1 0,-3 4 1-1,0-4-1 1,-3 1 0-16,-1 2 0 0,1 1 1 0,-1-1-1 0,1 4 0 0,-1 3 0 0,-3-7 0 0,4-2-1 15,-4-7 0-15,3-9 0 16,5-4 1-16,2-8-1 16,1-1 0-16,3 0-1 15,0 3 0-15,0 4-1 16,0 2 1-16,-3 1-1 16,-1 6 0-16,-3 0 0 15,0 3 1 32,0 0 1-31,1 6 1-16,2 0 1 0,-3 7 1 0,0 2 0 0,-3 1 0 15,-1 3-1-15,-3 0 1 16,4 3-2-16,-4-10 1 0,7 1-3 0,0-4 1 0,7-3-5 0,4-2 1 16,-1-11-14-16,4-5 1 15</inkml:trace>
  <inkml:trace contextRef="#ctx0" brushRef="#br3" timeOffset="169369.41">10502 10925 54 0,'0'19'27'0,"-17"3"-22"16,13-16 37-16,1 0-38 0,-1 0 0 0,0 4 0 0,1-7 1 0,-1 0-8 0,1 0 1 0,3-3 0 16,0-6 0-16,0-7-12 15,0 1 1-15,0-7-5 16,-4-3 0-16</inkml:trace>
  <inkml:trace contextRef="#ctx0" brushRef="#br3" timeOffset="169509.87">10336 10746 39 0,'15'13'19'0,"30"-7"-11"0,-34-3 30 0,3-3-40 0,0 0 1 0,0 0-6 0,4-3 0 0,3 0-2 0,0 3 1 0</inkml:trace>
  <inkml:trace contextRef="#ctx0" brushRef="#br3" timeOffset="169815.79">10672 10881 37 0,'3'28'18'0,"4"-3"-8"0,-3-15 24 0,-1-1-32 0,4 0 0 0,-3 4 1 15,-1-4 0-15,1-2-5 16,-1-4 0-16,1-6 1 16,3-7 0-16,0 1-2 15,0-7 1-15,0-3-3 16,0-3 0-16,0 4 1 15,4-1 0-15,-1 3 4 16,4 3 0-16,4 4 3 16,0 3 1-16,-1 6 4 15,1 0 0-15,0 3 1 16,-1 6 1-16,4 7-3 16,-3 6 1-16,0 3-4 15,-4 6 1-15,0-5-7 16,-3-5 1-1,-4-2-9 1,-7 0 0-16,-7-13-9 0,-11 4 1 0</inkml:trace>
  <inkml:trace contextRef="#ctx0" brushRef="#br3" timeOffset="170528.29">9137 11298 66 0,'14'6'33'0,"-3"22"-37"0,-11-18 60 0,0 5-54 15,0 4 0-15,-4 6 1 16,1 7 1-16,-1 2-5 15,1 1 0-15,-1-4 3 16,4-6 0-16,-7-6-2 16,7-3 0-16,-4-16-1 15,4-7 0-15,0-8 0 0,-7-7 0 16,-3 0-2-16,-8-3 1 16,-3 3-2-16,-7 0 0 15,-4 6-1 32,0 7 0-47,-3 6 0 0,10 3 1 16,-10 6 1-1,10 3 1-15,1 4 4 0,6 9 1 0,11 0 4 0,0 0 0 16,7-4 2-16,10-8 1 0,15-7 0 0,21-9 1 0,10-13-4 16,15-6 1-16,10-3-7 15,4-7 0 32,-11 7-10 16,-11 6 0-48,-10 9-17 1,-24 7 0-1</inkml:trace>
  <inkml:trace contextRef="#ctx0" brushRef="#br3" timeOffset="171124.11">7909 12254 55 0,'0'-3'27'0,"-24"0"-16"0,17 3 30 0,-4 0-38 0,-3 0 1 0,-7 3 1 0,-4 0 1 0,7 4-7 0,-10-1 0 0,0 3 5 16,3 4 0-16,1 6-2 16,2-1 0-16,8-2-2 15,7-6 1-15,0-1-2 16,14 7 0-16,4-4-1 15,-1-6 1-15,8-6-1 16,-7 0 0-16,-1 0-1 16,4 4 1-16,0-11-1 15,8-5 0-15,-8-7 1 16,3-3 0-16,1 3 0 0,-4 0 0 16,0 7 3-16,0 2 0 15,-3 10 2-15,-1 10 0 16,1 9 1-16,-4 3 0 31,-3-7 0-31,-1 7 0 0,1 0-3 0,3 3 1 16,3-6-5-16,1 0 1 15,-4-10-8-15,7-12 0 16,4-9-11-16,-8-17 1 16</inkml:trace>
  <inkml:trace contextRef="#ctx0" brushRef="#br3" timeOffset="171386.61">8149 11969 55 0,'-10'38'27'0,"-1"9"-23"0,0-29 42 0,4 11-42 0,-3 2 1 0,3 10 2 0,-4 9 0 0,8-9-10 0,-4 3 1 0,7-7 5 16,0-5 0-16,7-4-6 16,-4-9 1-16,4-7-6 15,0-9 0 1,4-18-12 0,-8-7 1-16</inkml:trace>
  <inkml:trace contextRef="#ctx0" brushRef="#br3" timeOffset="171585.49">8149 12226 45 0,'18'3'22'0,"14"16"-11"0,-22-13 29 16,1 1-33-16,-1 2 0 15,8 0 4-15,10-2 0 16,4-4-14-16,0 0 0 0,-4 3 9 16,-7 0 0-16,-10 7-4 15,-11 3 1-15,-11-1-5 16,-10 10 1-16,-4 4-6 15,-10-4 1-15,3-3-7 16,4-3 0-16,0-4-8 47,7-12 1-47</inkml:trace>
  <inkml:trace contextRef="#ctx0" brushRef="#br3" timeOffset="171941.98">8685 12123 56 0,'25'25'28'0,"-14"-10"-27"0,-11-8 48 0,0-1-48 15,-7 0 0-15,-4 0 2 0,-3 1 0 16,-4-1-4-16,4 0 0 16,-3 7 1-16,-1-1 1 15,0 4-2-15,4 0 1 16,4-1-2-16,3 1 1 15,3 0 0-15,4-4 0 16,7 1 3-16,11-1 1 16,6 1 1-16,8-4 1 15,-4-2-2-15,-6-4 1 16,-8 3-3-16,-14 10 1 16,-11 9-8-16,-14 0 0 0,1 0-15 15,-12-6 1 1</inkml:trace>
  <inkml:trace contextRef="#ctx0" brushRef="#br3" timeOffset="173101.8">9860 12480 61 0,'7'38'30'0,"-24"-13"-30"0,13-19 43 0,1 0-40 0,-1 1 1 15,0-4 2-15,4 0 0 16,0 0-8-16,0-3 1 15,4-6 4-15,3-7 0 0,4-2-3 16,-1-11 1-16,-3 1-2 16,0 7 1-16,4-4-1 15,-1 3 0-15,5 3 0 16,-5 4 1-16,4 8-1 16,-3 4 1-16,-1 4 0 15,1-1 0-15,-4 3 0 16,4 0 0-16,-11 4 0 15,3-4 0-15,1-3-1 16,-1 3 1-16,1 1 0 31,-1-4 0-31,1 0-2 0,3-9 0 16,0-1 0-16,0 1 0 16,4 0-1-16,-1-4 1 62,1-2 0-62,3 2 1 16,-4 1 1-16,1 6 0 15,0 6 0-15,-1 3 1 0,-3-3 0 0,0 1 0 0,-3 5 0 0,-1-3 1 0,1 4-1 0,-1-1 1 16,1 4-1-16,3-1 1 0,-3-2-3 0,3-1 1 16,3 0-5-16,1-2 0 15,-1-1-7-15,4-6 1 16,4-3-7-1,3-7 1-15,0 1 2 0,4-7 0 0,3 7 9 16,-3-4 0-16,0 1 9 16,-1-1 1-16,1 1 7 15,-7 2 1-15,-4 1 1 16,-4 3 0-16,-2 6-5 47,-8 0 1-47,0 6-4 0,-4 0 1 15,-3-6-2-15,0 3 1 0,-7 0-3 16,0 4 0 15,-4 2 0-15,0 1 1 0,4-1-3-1,7-3 1-15,0 0-2 0,4 1 1 0,-1-4-1 0,11 0 1 0,7-3-2 0,0-3 1 16,4-7 0-16,-4 1 0 0,0 6 0 0,0-3 0 0,4-1 0 0,0 4 0 15,-4 0 1 1,0 0 0-16,-4 3 0 0,1 6 1 16,-4 7-1-16,-3 2 1 15,-1 1-2 32,1 0 1-16,3-4-3 16,3-2 1-31,8-7-9 0,3-3 1-16,0-13-6 0,-3 1 0 0</inkml:trace>
  <inkml:trace contextRef="#ctx0" brushRef="#br3" timeOffset="173506.69">10943 12314 57 0,'-39'31'28'0,"-6"4"-32"0,30-32 52 0,1 6-48 0,4 7 0 0,-1 0 0 16,1-1 1-16,2-2-5 15,1-7 0-15,4-9-3 16,3-10 0-16,0 4-3 16,0-3 0-16,0-4-1 0,0-6 1 15,0 0 4 1,-4 0 0-16,4 3 5 0,4 3 1 15,-1 7 6-15,4 6 0 16,4 6 3-16,3 6 1 16,0 4 1-16,4 6 0 15,7-7-2-15,-1 7 1 16,5 3-4 0,-5 3 0-16,4 0-6 0,1-6 0 15,-5 0-8-15,1-6 1 16,0-10-11 31,-1-13 0 15</inkml:trace>
  <inkml:trace contextRef="#ctx0" brushRef="#br3" timeOffset="173887.01">11010 10476 54 0,'4'19'27'0,"6"9"-23"0,-3-21 42 16,7 8-40-16,8 20 0 15,9 6 3-15,15 28 1 16,7 31-13-16,14 25 0 15,7 26 7-15,4 15 1 16,-15 3-4-16,-17 4 0 0,-21 15-2 16,-25-9 0-16,-18-16-2 15,-17-6 1-15,-4-32-7 16,-10-15 0-16,-8-16-11 16,4-28 0-16</inkml:trace>
  <inkml:trace contextRef="#ctx0" brushRef="#br3" timeOffset="174584.03">13772 11941 61 0,'11'-7'30'0,"3"-18"-25"0,-14 19 45 0,0 0-48 0,-7 0 1 0,-7-1 0 16,-7-2 1-16,-7-1-5 15,-1 4 0 1,-6 16 3-1,0 5 0-15,7 7-2 0,6 6 0 16,8 1-1-16,7-4 0 16,4 0-1-16,10-9 1 15,14-10-1-15,7-6 0 16,4-10-2-16,3-2 0 16,4-7-9 93,3-3 0-109,1-6-6 0,-1-7 0 0</inkml:trace>
  <inkml:trace contextRef="#ctx0" brushRef="#br3" timeOffset="174800.03">14143 11944 19 0,'7'9'9'0,"-11"-12"-23"0,8-6 3 0</inkml:trace>
  <inkml:trace contextRef="#ctx0" brushRef="#br3" timeOffset="175058.97">14146 11800 47 0,'4'28'23'0,"-1"-16"-17"0,-3-2 46 0,-3 2-48 16,-1 4 0-16,1 3 1 15,-1 3 0-15,1-3-7 16,-4-1 1-16,3 1 4 0,-3-6 1 16,4-1-2-16,3-9 0 15,0-3-1-15,10-6 1 16,4-6-1 0,11-10 0-1,3-3-2-15,0-4 1 16,1 1-2-16,-1 0 0 0,0 3 0 0,-3 3 1 15,-4 9 0-15,4 10 0 16,-4 6 1-16,7 10 1 0,-7-1 0 16,0 7 1-16,1 6-2 15,-1 0 1-15,0-3-2 63,0 0 1-48,4-6-5-15,7-3 0 16,-1-4-14-16,8-6 0 16,-7-6 0-16,17-3 0 0</inkml:trace>
  <inkml:trace contextRef="#ctx0" brushRef="#br3" timeOffset="175765.92">16997 10730 65 0,'49'-3'32'0,"-38"-6"-41"0,-11 3 66 0,-4-4-55 15,-10 1 0-15,-7-4 2 16,-11-3 0-16,4 4-5 16,-11-1 0-16,-3 7 3 15,-7 9 1-15,-4 7-3 16,3 5 1-16,4 1-2 16,4 3 0-16,7 9 0 15,3 0 0-15,7 4 0 16,11 5 1 31,7 4 0-47,4 9 0 15,3-3 1 1,-4 7 0 93,1 8-1-93,-5-2 1-16,-6 3-2 0,-7 9 1 0,-3 15-2 0,-8 1 1 0,7 0 0 16,4-3 0-16,3-7 0 0,8-3 0 0,10-9 4 0,10-3 0 0,11 0 2 0,4-10 1 0,10-12 0 15,1-10 0-15,6-12-1 0,7-7 0 0,4-8-4 0,-3-11 0 0,-1-2-8 0,-7-7 0 0,-3 1-9 16,-3-4 1-16,-1-9-9 0,-3-1 0 0</inkml:trace>
  <inkml:trace contextRef="#ctx0" brushRef="#br3" timeOffset="176321.46">17318 11527 59 0,'3'6'29'0,"-13"-6"-27"0,6-6 47 0,-3 0-46 16,-7 2 1-16,-7-5 1 0,-4 3 1 16,-3 3-7-16,0-1 0 15,0 8 5-15,-1 2 1 16,1 3-3-16,3 4 1 16,4 2-1-16,4 7 0 15,10-3-1-15,3 3 0 16,8 3-1-16,6-6 1 15,4-3-1-15,4-7 0 16,0-3-1-16,3-6 0 16,0-3-1-16,0-3 1 15,0 0-1-15,0-4 1 16,1-2 0-16,-5 6 0 16,1-1 0-16,-4 7 1 15,0 0 0-15,-3 3 1 16,-4 4-1-16,0 2 1 0,0 7-2 15,0-1 1-15,3 1-4 47,5-3 1-15,-5-4-7-32,8-3 1 62,3-6-12-46,4-6 1-16</inkml:trace>
  <inkml:trace contextRef="#ctx0" brushRef="#br3" timeOffset="176494.06">17787 11423 43 0,'14'19'21'0,"-7"0"-11"0,-7-13 25 0,-3 10-31 0,-4 3 1 0,-4 6 4 0,-7 0 1 16,-3 6-11 0,-3 16 0-16,2 0 7 0,5-9 0 15,3 0-5 1,3-10 0-16,8-6-6 0,10-13 1 15,7-3-10-15,7-18 1 16,7-19-7-16,-3-16 1 16</inkml:trace>
  <inkml:trace contextRef="#ctx0" brushRef="#br3" timeOffset="176717.93">18150 10740 64 0,'4'56'32'0,"-4"29"-43"0,0-51 60 0,0 17-47 0,-4 17 1 0,4 1 1 16,0 10 1-16,-3-1-7 16,3 1 0-16,0-17 1 31,0-15 1-31,0-18-6 0,0-23 1 0,0-9-7 15,0-10 0-15,-4-2-7 16,1-7 1 0</inkml:trace>
  <inkml:trace contextRef="#ctx0" brushRef="#br3" timeOffset="176943.56">18101 11336 52 0,'28'-7'26'0,"22"-21"-20"0,-29 25 47 15,18 3-48-15,6 0 0 16,-2 3 1-16,-1 6 1 16,-3 4-10-16,-4 6 1 15,-14 3 5-15,-14 3 0 16,-7 12-3-16,-14 11 1 0,-21-5-4 16,-7 4 1-16,-4-6-5 15,4-3 0-15,-1-16-6 16,4-10 0-16,11-15-7 15,14-6 1-15</inkml:trace>
  <inkml:trace contextRef="#ctx0" brushRef="#br3" timeOffset="177510.23">18411 10505 65 0,'15'15'32'0,"13"-18"-38"0,-18-6 61 16,5-4-53-16,9 4 1 15,15-1 0-15,10-5 1 16,11-4-5-16,11-6 0 15,-1 0 2-15,-6 0 1 16,-4-1-2-16,-4 8 1 16,-13 5-3-16,-12 1 1 15,-9 12-2-15,-8 3 0 16,-7 9-1-16,-7 13 0 16,-4 10-1-16,-3 2 0 0,0 14 0 62,0 8 1-62,0 1 1 0,0 6 1 16,3 3 0-16,4 15 1 15,0 4 1-15,0-3 0 0,11 12 1 0,3-9 1 0,11 0 0 0,7-4 0 16,-4-15 0-16,-7-12 0 0,-7-4-1 16,-10 0 1-16,-22 4-2 15,-10-10 1-15,-15 3-4 47,-20-3 1 16,-8-3-14-32,-10-6 1-31,11-17-2 0,13-2 1 0</inkml:trace>
  <inkml:trace contextRef="#ctx0" brushRef="#br3" timeOffset="177758.13">19491 11822 68 0,'32'56'34'0,"-15"-15"-52"0,-13-35 71 0,-4 0-73 0,-7-3 1 0,-11-3-15 0,1 10 1 16</inkml:trace>
  <inkml:trace contextRef="#ctx0" brushRef="#br0" timeOffset="184890.05">7581 13339 34 0,'0'0'17'0,"0"13"-7"15,0-7 17-15,-7 7-22 16,4 5 1-16,-4 14 3 15,-8 15 0-15,5 19-12 16,-4 28 1-16,3 31 8 16,1 32 0-16,10 28-3 15,7 35 0-15,3 18 0 16,11 13 0-16,1 9 0 16,2 7 1-16,-6 5-2 0,7-11 1 15,-8-7-1-15,-3-16 1 16,-3-6-3-16,0-16 1 15,-4-6-4-15,0-12 1 16,3-16-3-16,1-25 1 16,-1-19-5-16,1-29 0 15,0-21-9-15,-4-22 0 16,3-28 1-16,4-23 1 31</inkml:trace>
  <inkml:trace contextRef="#ctx0" brushRef="#br0" timeOffset="185971.05">6484 16974 27 0,'-3'12'13'0,"3"-9"-4"0,0-3 21 0,0 0-24 16,0 0 0-16,7 0 3 16,10-3 1-16,-3 3-13 15,11 0 0-15,7 0 8 16,7 0 1-16,14 3-4 0,3 4 0 15,7-1-1-15,19 3 0 16,6 1 1-16,11-1 0 16,-1 1-1-16,15-1 1 15,11 0 0-15,17 4 0 16,-4-4-1-16,8 7 0 16,21 3-1-16,-4 0 0 15,7-1 0-15,18-2 0 16,-10-3 0-16,13-4 0 15,8-3 0-15,3 1 0 16,18 2 0-16,-8 4 0 16,12-1 0-16,-8 1 0 0,4 2 0 15,13 4 0-15,-16-9 0 16,6-7 0-16,-7-6 0 16,7-4 0-16,8-5 0 15,-1 2 0-15,0 1 0 16,-14 3 0-16,8-1 0 15,6 4 0-15,-7 0 0 16,-3 3 1-16,-11 0-1 16,-3 0 0-16,6-3 0 15,-17 0 0-15,-3 3 0 16,-1 0 0-16,-17 0 0 16,-14 0 0-16,-11 0 0 15,-14 0 0-15,-7-3-1 16,-17 0 1-16,-15-4-3 0,-18 4 1 15,-13 0-4 1,-11 0 0-16,-14 3-10 0,-11 0 0 16,-11 3-1-16,-9-3 1 15</inkml:trace>
  <inkml:trace contextRef="#ctx0" brushRef="#br0" timeOffset="186540.67">15674 16867 36 0,'-11'9'18'15,"8"7"-16"-15,-1-13 34 0,1 4-31 16,-4-4 0-16,0 3 3 16,0-3 1-16,3 3-10 15,1 1 1-15,3-1 8 16,3 3 0-16,8 4-3 16,6 3 1-16,4-1-2 15,11 1 1-15,11 0-3 16,2-1 0-16,-2 1-1 15,-4 3 0-15,-1 3-1 16,-2 0 0-16,-15 0-2 0,-7 0 0 16,-7 6 0-16,-7 0 0 15,-4 3-1-15,-3 1 0 16,0 2 0-16,-7-12 0 16,-3 10 1-16,-12-4 0 15,5 0 0-15,-1-3 0 16,0-6 0-16,4 0 0 15,3-7 0-15,4-9 1 16,4-9 0-16,3-6 1 16,3-17 1-16,4-15 0 0,0-15 1 15,0-16 0-15,0-4 0 16,-3 4 0-16,-1-10-4 16,4 1 0-16,-3 5-13 15,6 4 0-15,1 12-2 16,6 19 1-16</inkml:trace>
  <inkml:trace contextRef="#ctx0" brushRef="#br0" timeOffset="186922.73">16972 16848 44 0,'-10'-9'22'0,"-22"25"-20"0,14-13 39 16,1 19-39-16,-1 6 1 16,0 13 1-16,-6 18 1 15,-5 1-7-15,-6 6 1 0,-4-4 4 16,4 1 0-16,3-3-4 16,8-10 1-16,6-9-8 15,7-16 1-15,4-19-9 16,11-12 1-16</inkml:trace>
  <inkml:trace contextRef="#ctx0" brushRef="#br0" timeOffset="187141.31">16605 16908 27 0,'0'-28'13'0,"7"18"1"0,0 10 11 0,4 13-21 0,7 18 1 0,6 13 6 0,8 16 0 0,0 2-13 16,3 7 1-16,11 0 7 15,7 3 1-15,-4-9-7 16,1-13 0-16,-8-12-16 0,-10-19 1 16</inkml:trace>
  <inkml:trace contextRef="#ctx0" brushRef="#br0" timeOffset="188071.53">7419 13471 33 0,'11'22'16'0,"-4"-13"-7"0,-7-9 17 0,3 4-19 16,-3-4 0-16,0 0 3 15,0 0 1-15,4-10-13 16,3-6 0-16,3-9 9 16,1-3 0-16,-1-6-4 15,1 2 1-15,-4-5-2 16,4 5 0-16,-8 1-3 15,4 9 0-15,-3 0-1 16,-4 6 1-16,3 4 0 16,-3 2 0-16,0 10-1 15,4-3 0-15,3 10 0 0,-4 5 0 16,4 13 0-16,4 3 1 16,10 10 0-16,-3 6 0 15,7-3 2-15,6 3 0 16,8-4 0-16,0-5 1 15,-7-7 0-15,-4-6 1 32,-14-13-2-32,-14-5 0 15,-14-4-1-15,-11-7 0 16,-14 1-2-16,-10 0 1 16,3-1-2-16,-3 1 1 0,-11 3-1 15,-4 3 0-15,-3 0-2 16,0 13 1-16,0 2-6 15,7 4 0-15,4-3-5 16,13-4 1-16</inkml:trace>
  <inkml:trace contextRef="#ctx0" brushRef="#br0" timeOffset="188511.33">7140 12606 40 0,'7'12'20'0,"-10"1"-14"0,3-7 34 0,-7 6-38 15,-4 10 0-15,-10 3 0 16,-7 10 1-16,-4 12-4 16,4 0 1-16,-4 6 0 15,4 4 1-15,3-1-7 16,4-9 1-16,3-12-10 16,4-23 1-16</inkml:trace>
  <inkml:trace contextRef="#ctx0" brushRef="#br0" timeOffset="188736.4">6784 12684 57 0,'49'44'28'0,"11"12"-35"0,-49-34 48 0,7 10-43 0,3-4 0 15,-7 0-15-15,0 0 0 16,-7-6 12-16,0-9 0 15</inkml:trace>
  <inkml:trace contextRef="#ctx0" brushRef="#br0" timeOffset="189654.15">8841 16839 52 0,'-7'6'26'0,"0"4"-13"0,7-7 27 16,-4 0-36-16,0 3 0 15,1 13 2-15,3 6 0 0,0 13-8 16,0 18 0-16,0 4 5 15,0 9 0-15,0-10-6 16,0-5 0-16,0-1-13 16,0-12 1-16,0-13-4 15,7-3 0-15</inkml:trace>
  <inkml:trace contextRef="#ctx0" brushRef="#br0" timeOffset="190139.26">8943 17927 54 0,'7'9'27'0,"-7"-12"-29"0,0 3 49 15,-4-6-44-15,1 0 0 16,-4-4 0-16,-4 1 0 16,-10-1-4-16,0 1 0 15,-4 6 3-15,-6 3 0 16,-1 6-3-16,0 4 1 16,0 2 0-16,4 4 0 15,3-4-1-15,8-5 0 0,6-1 1 16,8 0 0-16,3 4-1 15,7-7 0-15,14-3 0 16,7 6 1-16,0-3-2 16,0-3 1-16,1-6-2 15,-1-4 1-15,-3 4 1 16,-1 0 0-16,-6 3 0 16,3 3 1-1,0 6 0-15,0 0 1 0,-3 7 0 16,3 6 0-16,-3 0-3 15,0-1 1 1,-1-5-15-16,1-16 1 78</inkml:trace>
  <inkml:trace contextRef="#ctx0" brushRef="#br0" timeOffset="190758.37">13543 16754 48 0,'0'6'24'0,"0"13"-14"0,0-9 30 16,0 5-36-16,0 4 1 15,0 13 1-15,0 11 0 16,0 20-8-16,0 19 0 0,4-1 4 16,-8 4 1-16,4 0-7 15,0-16 1-15,-3-10-14 16,3-15 1-16,3-19-3 16,4-3 1-16</inkml:trace>
  <inkml:trace contextRef="#ctx0" brushRef="#br0" timeOffset="191025">13529 17940 58 0,'-3'43'29'0,"6"-17"-34"0,-6-14 57 0,-1 7-50 0,0 9 0 0,1 7-1 0,-1 5 1 0,-3-2-6 0,0-7 1 16,4-9-13-16,3-9 0 15</inkml:trace>
  <inkml:trace contextRef="#ctx0" brushRef="#br0" timeOffset="191305.39">13518 18096 30 0,'0'13'15'0,"18"-1"3"0,-14-12 5 0,3 4-18 0,3-1 1 0,1 3 3 0,10 0 1 0,7 0-11 0,8 4 1 0,6 2 9 16,7 4 0-16,-3-3-2 16,-7-1 0-16,-7-2-2 15,-11-1 0-15,-7 0-4 16,-18 7 0-16,-17 3-3 16,-14 3 1-16,-18-3-7 15,-3-4 0 1,-8-5-12-16,1-10 0 0</inkml:trace>
  <inkml:trace contextRef="#ctx0" brushRef="#br2" timeOffset="197622.14">8936 15124 47 0,'14'12'23'0,"-7"-12"-12"0,-7 0 24 15,0 0-32-15,0-6 0 16,-3-4 2-16,-1 1 1 16,-3-4-8-16,-4 4 1 15,4 0 3-15,-14-1 1 16,7 1-2-16,0 3 0 16,3-1-1-16,-6 4 0 15,3 3-2-15,-1 0 1 16,1 6-1-16,-7 1 1 15,7 2-1-15,3 4 0 0,8 2 1 16,3 4 0-16,3-3 1 16,8-4 0-16,3 4 1 15,7-7 0 1,8 1 1-16,2-7 0 0,-10 0 0 16,4-3 1-16,-4-9-1 15,-7-7 0-15,-3-6-1 16,-4-3 1-16,-7 0-1 15,0 3 0-15,-7 6 0 16,-4 4 0-16,-3-1-1 16,-3 7 0-16,-8 6 0 15,4 3 0-15,-4 7-1 16,0 2 1-16,1 4 0 16,3-1 0-16,3 4 0 15,4 0 1-15,3 3-1 16,11 3 1-16,7 0 0 0,11 3 1 15,0-3-1-15,6-6 1 16,5-6 0-16,2-10 0 16,-3-6 0-16,4-7 1 15,-11-2-2-15,-3 2 1 16,-7-5-1-16,-4-4 0 16,-14-9-1-16,0 3 0 15,-8 0 0-15,-2 3 0 16,-1 6-1-16,-7 7 0 15,8 2-1-15,-4 7 1 0,0 7-1 16,3 2 1 0,-3 3 0-16,3 4 0 0,4 0 1 15,3 0 0-15,8 2 0 16,3 4 1 0,21 7 0-1,0-11 1-15,0-5 0 16,-3-10 0-16,0-6-1 15,-4-7 1-15,-4 1-1 16,-3 0 1-16,0-4-2 16,-7-9 0-16,-3 3 0 15,-1-3 1-15,-3 0-1 16,0 0 0-16,0 4-1 16,0 2 1-16,0 3-1 15,0 7 1-15,0 3-1 16,0 6 1-16,-4 3-1 15,1 4 0-15,3 2 0 16,0 1 1-16,0-1-1 0,3 1 1 16,1 0 0-16,6-1 0 15,4-2 0-15,0-1 1 16,7-3-1-16,4-6 1 16,0-3-1-16,-1-3 1 15,-3-4-1-15,-3-2 0 16,-4-1 0-16,-4-2 0 15,-3-1-1-15,-3-3 0 16,-4 0-3-16,0 7 1 0,3-4-4 16,-10 0 1-16,7 7-6 15,0 3 1 1,0 3-9-16,0-1 0 0</inkml:trace>
  <inkml:trace contextRef="#ctx0" brushRef="#br2" timeOffset="201002.46">9003 15133 21 0,'-7'9'10'0,"0"1"3"0,7-10 3 16,0 3-12-16,0 0 1 0,0 0 2 16,0-3 1-16,0 3-10 15,0-3 1-15,0 0 6 16,0 0 1-16,0 0-2 15,0 0 0-15,0 0 0 16,0 0 0-16,3-6-1 16,4-3 0-16,0-4 0 15,0-3 0-15,-3-2-1 16,3-1 0-16,4-3-1 16,-8 6 1-16,4 1-1 15,0-4 1-15,0 0-1 16,0-3 0-16,0-6 1 15,1 3 0-15,-1-7 0 16,0 7 0-16,0 0 0 16,0 3 0-16,-4 0 0 0,4 0 0 15,0 0 0-15,0-3 0 16,4 10-1-16,0-1 1 16,-4-3-1-16,3 0 1 15,1 0-2-15,-1-3 1 16,5-3-1-16,-1 7 1 15,0-1-1-15,0 0 1 16,0 0 0-16,0 3 0 16,0 1 0-16,0-4 0 15,0 0 0-15,1 0 0 0,2 0 0 32,4 4 0-32,-7-1 0 0,11 7 0 0,-4-4-1 15,0 1 1-15,1-1 0 16,-1 4 0-16,0-1 0 31,4-2 0 32,-8 2 0-32,8-2 1-16,-4 6-1-15,-3-4 0 0,3 4 0 0,4 3 1 0,-1 0-1 16,1 3 0-16,3 0-1 0,4-4 1 0,-4 4-1 0,0 4 1 0,1-4-1 0,-1 0 0 0,4 0-1 0,-4 0 1 16,4 3 0-16,-4 0 0 0,0 6 0 0,0-2 0 0,-3 2 0 0,0 3 1 15,-4 4-1 1,0 0 0 0,-7-1-1 15,0 4 0-16,-3-3 0 1,-1 0 1-16,1 6-1 16,-4 3 0 31,4 0 0-32,-4 3 1 16,0 0-1-15,0-3 1 0,-4 0 0-1,1 0 0 1,-1 13 0 0,1-7 0-16,-1 1-1 0,-3-1 1 0,0 7 0 0,0 6 0 0,0-7-1 15,-3 4 1-15,3 6 0 0,-4 0 0 0,1-3-1 0,-1-9 1 0,4 2 0 0,-3-2 0 0,-1 2 0 0,1 1 0 16,-1-4 0-16,1-2 0 0,3 2 0 0,-4 7 0 0,4 0 0 31,0-7 0-31,0 1 0 0,-3-1 0 16,3 1 0-16,0-4 0 0,0-3 0 0,3 1 1 0,4-1-1 0,0-6 0 0,4 6 0 15,3 3 0-15,0 1 0 0,7-4 0 0,4 6 0 0,3-5 0 0,4-1 0 16,7-3 0-16,0 0-1 0,3 3 1 16,4 1-1-16,0-8 0 15,-8 5 0-15,8-1 0 31,7 0 0 16,0 3 1-31,-4-6-1 0,1-6 1-1,-1-4 0-15,-3-6 0 16,0 1 0-16,-4-4 0 0,1 0 0 0,-8 0 0 0,-3 3 0 0,-1 1 0 0,-9-1 0 0,-5 3 0 15,4-2 0-15,1-1 0 0,-5 3-1 0,4 1 1 0,1-1 0 0,-1 4 0 0,0-4 0 16,4 4 0 31,-1 5 0-31,-3 4 0 46,1-3-1-46,-5-3 1 15,1 3 0-31,-1-1 0 16,1-5 0-1,-4 0 0-15,0-1-1 16,0-3 1-16,1 1 0 0,-1-1 0 0,3 1 0 0,1-1 0 0,0 1 0 0,3-1 0 0,3-3 0 0,5 0 0 15,-8 1 0-15,4-4 1 0,3-3-1 0,4 0 0 0,3 0 0 0,11-3 0 16,-4 0-1-16,4-1 1 16,0 1-1-16,0-3 1 0,-4 0-1 0,0-4 1 0,-3 1-1 15,-7-4 1-15,-4 1-1 0,-3-7 1 0,3-3 0 0,0 3 0 0,0 0-1 0,-3 4 1 16,-4-4 0-16,0-3 0 16,-3-3-1-16,-4-3 1 15,-3 0-1-15,-4-1 0 16,-4-5 0 31,-3-7 1-47,-3-3 0 15,-1 3 0-15,-3 1-1 0,0-1 1 0,0 3 0 0,-3 1 0 0,2 5 0 0,-2 4 0 0,-1-3 0 16,4-4 0-16,-3 1 0 16,-1-1 0-1,0 4 0-15,1-4 1 16,-4 1-1-16,-7-1 0 0,3 1 0 15,4-1 1-15,-4 1-1 16,4 6 0-16,0-4 1 16,3-2 0-16,1-1-1 15,-1 4 1 48,1-4-1-48,3-2 1 1,0-4 0-16,0 3 0 16,3 7-1-1,0-3 0-15,1-4 0 0,-1 0 1 0,1 1-1 0,-1-1 0 0,4-3 0 0,0 4 1 0,0 2-1 16,0 1 0-16,-3 2 0 0,-1 4 0 0,1-3 0 0,-1-4 0 0,1-2 0 0,3-4 0 16,-4 9-1-16,4-2 1 46,0-4 0-30,0 1 0 31,0-1 0-31,4 0 1-16,3-2-1 15,0-1 1-15,18-3-1 0,3 13 0 0,-4 2 0 0,1 1 0 0,-4 0-1 0,4 0 1 16,3 0 0-16,7-1 0 0,1 1 0 0,-1 0 0 0,-3 9 0 0,3 3 0 0,0 1 0 15,4 2 1-15,0-6-1 16,0 1 0 0,0-1 0-16,-4-6 0 0,-3-7 0 15,-1 4 0-15,-9 3-1 16,-1 0 1-16,3-3 0 16,-2 3 0-16,-5-4-1 0,4 1 1 31,-3 6 0 31,3 0 0-46,0-3 0 15,-3-3 0-15,0 0-1-1,-1-1 1-15,1 1 0 16,0 6 0 15,-1 0 0-15,1 7 1 0,3-1 0-16,0 7 0 15,0-1-1-15,4 7 1 0,3-6-1 0,0 5 1 0,1 1-1 16,-1 0 0-16,0-6-1 0,4 3 1 0,-11-1 0 0,4 7 0 15,3 3 0-15,4 4 0 0,-1-4-1 16,1 3 1-16,0 3 0 0,0 4 0 31,-1 0-1 1,1-4 1 14,0 0-1 1,-4 1 1-47,0-1 0 16,1 4 0 0,-1 2 0-16,0 1 0 0,0-3 0 0,-7 2 0 0,-3-2 0 0,0-4 0 0,-4 1-3 0,-4-4 1 15,-3-3-8-15,1-3 0 0,-12-12-11 0,-7-1 0 0</inkml:trace>
  <inkml:trace contextRef="#ctx0" brushRef="#br2" timeOffset="202463.27">14086 13368 43 0,'-7'-10'21'0,"11"-12"-9"0,-4 22 22 0,0-9-32 16,0-4 1-16,-4 1 1 15,-3-4 1-15,-7-3-7 16,-7 7 1-16,-4-1 3 15,1 7 0-15,-5 0-2 16,1 6 1-16,0 6-1 16,3 10 0-16,4-4 0 15,3 4 1-15,8 9-1 16,6 6 0-16,8 4 1 47,10-4 1-47,11-6 0 0,10-6 1 15,4-7 0 1,-4 1 0-16,-10-7 0 0,-4-3 1 31,0-9-2-31,-7-3 0 0,0-7-1 16,-7-6 0-16,-3-3-1 0,-4 0 0 0,0-10 0 0,0 4 0 0,-7 6 0 0,-4 6 0 16,-3 4-1-16,-7 8 0 31,0 10 0-31,0 13 0 0,-1-7 0 0,1 10 1 15,4 9-1-15,3 7 1 0,7-4 0 16,7 1 1-16,7 2 1 16,7-6 0-16,0-6 0 15,3-6 1-15,1-3-1 63,3-10 1-48,-3-10-1 1,0 1 1 0,-8-9-2-16,1-11 1 0,-4-5-2 0,-4 6 0 0,-3-10 0 0,-3 4 0 15,-8 0-1-15,-3 6 1 0,-4 9-2 0,1 7 1 16,-1 5-1-16,0 11 1 0,1-1 0 16,3 7 0-16,3 8 0 0,1 11 1 0,10 2 0 15,3-5 1-15,8-7 0 16,-1-1 0-16,4-8 1 47,4-4 0 0,0-2-1-16,-1-4 0 0,-3-6 0-31,1-10 1 0,-5-3-2 0,-3-5 1 0,-7-5-2 16,0 4 1-16,-3 7-1 0,-4-1 1 15,-4-3-1-15,-3 4 1 0,0 5-2 16,-4 7 1-16,0 3-1 0,4 0 1 0,0 9 0 0,4-2 0 0,-4 15 1 0,7 3 0 0,3 0 0 16,4 3 1-16,0-9 0 0,4-3 0 0,3-4 0 31,7-6 0-31,0-2-1 0,3-8 1 0,1-8 0 15,3-7 0-15,-3-3-1 0,-4-6 1 0,-3 6-1 0,-4 3 0 0,-4-6-1 16,-3 3 1 0,-3 3-1-16,-4 7 1 31,0 2-1-15,-4 4 1-1,0 3 0 1,1 6 0-16,-1 6 0 15,4 1 0-15,0 6 1 0,0 5 0 0,3 8-1 0,4 2 0 0,4 0-3 0,3-9 0 0,0-6-11 16,0-3 0-16,-10-20-8 0,-4-2 1 47</inkml:trace>
  <inkml:trace contextRef="#ctx0" brushRef="#br2" timeOffset="207409.87">11980 17043 24 0,'0'6'12'0,"7"0"4"15,-7-6 13-15,0 0-23 16,0 0 0-16,4 0 3 15,-4 0 0-15,7-3-11 16,-7 6 1-16,4 4 7 16,-1 5 0-16,-3 10-3 15,0 9 0-15,0 13-2 16,-3 6 1-16,-1-3-2 16,0 1 0-16,1-11-5 15,3-9 0-15,-4-12-11 0,4-16 0 16</inkml:trace>
  <inkml:trace contextRef="#ctx0" brushRef="#br2" timeOffset="213205.3">12143 17883 19 0,'-4'9'9'0,"4"-9"-3"0,0 0 10 16,0 0-11-16,0 0 0 15,0 4 3-15,-3-1 1 0,-1 3-11 16,1 0 0-16,-1 4 7 15,0-1 0-15,4 1-3 16,-3-1 1-16,-1 0-2 16,4-6 0-16,0 4 0 15,0-1 0-15,0-3-1 16,0 0 1-16,0-3 0 16,0 0 0-16,0 0 0 15,0 0 1-15,0 0-1 16,7-3 1-16,4 6-1 15,0-6 0-15,3-3 0 16,0-7 1-16,3-5-2 16,5-4 0-16,-1-4 0 15,4 1 1-15,-4 7 0 16,0 2 0-16,-4 7-1 16,1 5 1-16,-4 11 0 15,0 8 0-15,0 7-1 16,-3 3 1-16,-4-3-1 0,0 0 1 15,0 0-8-15,4-3 1 16,-4-19-8-16,0-6 0 16</inkml:trace>
  <inkml:trace contextRef="#ctx0" brushRef="#br2" timeOffset="213885.99">12030 16961 33 0,'7'6'16'15,"-7"-12"-11"-15,0 6 20 0,0 0-26 16,0 0 1-16,0-6-1 16,3-4 1-16,1-5-1 15,-1-1 0-15,-3 10-9 16,0-4 1-16,-3-8-1 16,3-1 1-16</inkml:trace>
  <inkml:trace contextRef="#ctx0" brushRef="#br2" timeOffset="214129.24">12083 16735 29 0,'7'4'14'0,"-4"-4"-13"0,-3 0 28 15,0 0-27-15,0-7 1 16,4-2 1-16,-4-1 1 15,3-2-7-15,-3-1 1 0,0 1 3 16,0 6 1-16,-3-1-5 16,-1-5 0-1,1 2-9-15,-4-5 0 0</inkml:trace>
  <inkml:trace contextRef="#ctx0" brushRef="#br2" timeOffset="214334.03">11980 16541 53 0,'22'9'26'0,"-26"-5"-30"15,4-11 47-15,0 1-43 0,0-3 0 16,0-1 0-16,4-2 0 15,-4-1-9-15,0 1 0 16,0-7-6-16,7-3 1 16</inkml:trace>
  <inkml:trace contextRef="#ctx0" brushRef="#br2" timeOffset="-214085.32">11889 17961 27 0,'3'13'13'0,"1"-13"-1"0,-4 0 13 16,0 0-23-16,0 0 1 15,0 0 2-15,7 0 0 0,0-3-7 16,3-3 1-16,1-4 4 16,0-2 0-16,3-4-1 15,0-6 0-15,3 0-1 16,1-3 0-16,0 6-1 15,-1 4 1-15,-3 2 0 16,1 0 0-16,-1 4-1 16,0 3 1-16,0 3 0 15,0 6 0-15,0 6 0 16,-3 4 0-16,-1 6 0 16,-3 6 0-16,0 0-4 15,-3 3 1-15,-4-12-12 16,-4-7 1-16</inkml:trace>
  <inkml:trace contextRef="#ctx0" brushRef="#br2" timeOffset="-213122.81">12019 16478 6 0,'11'-6'3'0,"-8"12"-3"15,-3-3 3-15,0 4-6 16,-3-1 1-16,3-3 8 31,-36 69-6-31,65-138 2 16,-33 73 0-16,1-1 1 0,-1-3 1 16,1 0 1-16,3 0 0 15,0 0-2-15,-4 4 0 16,4-4 0-16,0-3 0 15,0 0-1-15,0 3 0 16,0 0 0-16,0 0 0 16,4 0-2-16,-4-3 0 15,0 4-6-15,0-4 1 0,0 0-2 16,3-10 0-16</inkml:trace>
  <inkml:trace contextRef="#ctx0" brushRef="#br2" timeOffset="-212057.42">12097 16497 22 0,'14'0'11'0,"4"3"-7"0,-18-3 20 15,7-3-20-15,-4-3 0 16,4 3 3-16,-3-4 0 16,-1 1-9-16,1-3 1 15,-1-1 6-15,1 4 0 0,-4 0-3 16,-4 3 1-16,-10 3-2 15,-7-4 1-15,-4 4-2 16,1 0 1-16,-1-3-1 16,0 0 1-16,4 3-1 15,3 0 1-15,4 3-1 16,0 4 1-16,7 2 0 16,4 4 0-16,3 2 0 15,3 4 0-15,8 0 0 16,6 0 0-16,8 0 1 15,3-10 0-15,0-6-1 16,4 0 1-16,-4-6 0 16,1-3 1-16,-5-7-1 15,-2-2 0-15,-5-1-1 16,-6 0 1-16,-4-3-1 0,-7 1 0 16,-4-1-1-16,-6 0 0 15,-4 3 0-15,-4 1 0 16,-7 8 0-16,-6-2 0 15,-1 9 0-15,0 3 1 16,4 6-1-16,3 1 1 16,0-1-1-16,8 4 1 15,6-1-1-15,1 1 1 16,6-1-1-16,8-2 0 16,6-1 0-16,8-2 1 15,3-4-2-15,4-3 1 16,-1-3-1-16,-2-4 1 0,-5-2-1 15,1-4 1-15,-4 1-1 16,-3-1 0-16,-4 1 0 16,-4-4 1-16,-3 0 0 15,-3-3 0-15,-4 10-1 16,-4 0 1-16,-7 6 0 16,1-1 1-1,-8 17-1 1,4-4 0-16,3 7 0 15,4 3 1-15,3-7-1 16,4 4 1-16,7-3-1 16,7-1 1-16,4 1-1 15,14-4 1-15,3-6-1 16,4-3 1-16,-1 0-1 0,-2-6 0 16,-5 0-1-16,-6-1 1 15,-4-2-1-15,-7 0 1 16,-10-1-5-16,-8 1 0 15,-3-4-12-15,-18 1 1 16</inkml:trace>
  <inkml:trace contextRef="#ctx0" brushRef="#br2" timeOffset="-211503.47">13367 16290 18 0,'39'-19'9'0,"-4"-3"8"0,-25 16-5 15,1-3-5-15,-4 2 0 16,0 4 3-16,-3 0 1 16,-4 3-13-16,-11 6 0 15,-10 7 9-15,-18 3 1 0,-3-7-4 16,-18 10 0-16,-7 0-1 15,7 9 0-15,0 3-2 16,0 4 0-16,3-7-3 16,4-3 0-16,1-6-4 15,6-7 0-15,7-5-9 16,0-7 0-16</inkml:trace>
  <inkml:trace contextRef="#ctx0" brushRef="#br2" timeOffset="-211005.63">12876 16265 45 0,'7'16'22'0,"-7"-10"-16"0,-3-6 35 15,-1 3-39 1,-3 3 1-16,-3-2 1 0,-4-4 1 15,-8 6-6-15,-2 3 0 16,-4 1 3-16,-1 2 1 16,-2 1-2-16,-1-1 1 15,4 1-2-15,3-7 0 16,4 7-1-16,7-4 1 16,0 0-1-16,-1 4 0 15,8-1-1-15,4 4 1 0,3 0 0 16,7 3 0-16,3-4 0 15,8 1 0-15,0 0 1 16,3-1 0-16,7 1 0 16,4 0 0-16,-4-4 0 15,-3-2 1-15,-4-1-1 16,-7 0 1-16,-3 1-2 16,-4-1 1-16,-4-2-1 15,-3-1 1-15,0-3 0 16,0-3 0-16,0 0 0 15,0-9 1-15,4-13-1 16,-4-10 1-16,0 1 0 16,-4-7 1-16,4-6-5 15,0 4 1-15,0-4-14 16,0-19 0-16</inkml:trace>
  <inkml:trace contextRef="#ctx0" brushRef="#br2" timeOffset="-210286.88">13744 16500 36 0,'11'6'18'0,"-8"-12"-13"0,-3 6 16 0,4-6-19 0,3-7 0 0,0-5 4 0,4-14 0 15,3 1-7-15,3-22 1 16,8-1 4-16,3-21 0 16,4-10-1-16,7 1 0 15,-7 2-2-15,-8 4 0 16,-3 9-1-16,-3 9 1 15,0 13-1 1,-8 9 1-16,1 10 0 0,-1 9 0 0,-3 10 0 16,-3 18 0-16,-4 17-1 15,-4 5 1-15,1 19 0 16,-1 19 0-16,1-3 0 31,-1 9 0 0,1 0-1-15,-1-15 1-16,1-4-1 16,-1-5 1-16,1-11-3 0,3-11 0 0,-4-4-7 0,1-13 0 0,3-9-7 0,-7-9 1 0</inkml:trace>
  <inkml:trace contextRef="#ctx0" brushRef="#br2" timeOffset="-210045.84">13829 16061 50 0,'-4'28'25'0,"18"4"-20"0,-10-26 43 0,3 3-44 0,4 1 0 16,3-4 2-1,7-3 1-15,11-3-10 0,-1-6 1 16,-2-3 2-16,-1-1 1 16,4 1-9-16,-1-10 1 15,1-12-12-15,-7-10 1 16</inkml:trace>
  <inkml:trace contextRef="#ctx0" brushRef="#br2" timeOffset="-209621.1">14298 15707 48 0,'4'50'24'0,"-26"32"-19"0,15-57 34 0,-3 19-39 16,-4 6 1-16,0 12 0 15,-1 1 0-15,8 3-2 16,-3-6 0-16,3-13-2 16,3-7 0-16,1-11-4 15,3-17 1-15,0-9-3 16,0-12 1-16,0-10-4 16,0-6 0-16,-4-3 3 15,1 3 1-15,-1 0 4 16,1 3 0-1,-1 6 5-15,4 3 1 16,0 7 6-16,7 3 1 0,4 3 1 0,3 0 0 16,3 0 0-16,1 0 0 15,7 0-2-15,7 0 1 16,6 6-3 0,5 1 0-16,-1-1-2 0,0 3 1 15,-13 1-3-15,-8-1 0 16,-11 7-2-16,-13-1 1 15,-11 1-2-15,-7-3 0 16,-4-1-4-16,-3 1 0 16,-1-1-6-1,5 1 0 1,6-7-5 15,4-9 0-31</inkml:trace>
  <inkml:trace contextRef="#ctx0" brushRef="#br2" timeOffset="-209325.02">14887 15977 62 0,'4'12'31'0,"-18"7"-41"16,7-16 59-16,-8 3-48 15,-6 1 0-15,-3 2 1 0,-5 4 0 16,1-4-3-16,7 0 0 15,0 4 1-15,7-1 1 16,3-2-1-16,4 2 0 16,11 1-1-16,6 3 1 15,8-1-1-15,-1 1 1 16,1 3 0-16,-4 0 0 16,-10-1-4-16,-8-2 0 15,-10 3-8 1,-7-3 0-1,-7-7-5-15,-4-6 0 0</inkml:trace>
  <inkml:trace contextRef="#ctx0" brushRef="#br2" timeOffset="-208443.75">15582 16212 57 0,'-7'37'28'0,"0"-5"-33"0,7-26 54 0,0-3-49 0,0 0 1 15,4 0 0-15,-1 1 1 16,8-8-3-16,3-5 0 16,0-7 1-16,0-6 1 15,0-3-1-15,0 0 0 16,-3 3-1-16,-1 7 1 15,-2-4 0-15,2 3 0 16,-3 7 0-16,0 2 0 0,0-2 0 16,0 6 1-16,0 3 0 15,0 3 0-15,0 0-1 16,1 3 1-16,-1 4-1 16,-4-1 0-16,1 4 0 15,-1-1 0-15,4 1 0 16,-7-1 0-16,4-2-1 15,-4-1 1-15,3-3-1 16,1-2 1-16,3-4-1 31,3-7 1-31,5 1 0 0,2-3 0 78,1-1 0-62,-1 1 0 15,1 3 0-31,-4 2 1 16,-3 4-1-16,3 0 1 0,-3 0-1 0,-1 4 0 0,1-1-2 0,-1 0 0 0,1 3-3 0,-1 0 0 0,1-3-3 16,0 1 1-16,-1-1-5 0,1 0 1 0,3-3-4 0,0 0 1 0,0 0-1 0,-21 69 15 15,35-135-4-15,-10 69 1 47,0 0 5 0,-4 4 1-16,-4 2 5-15,-3 0 0-1,0 1-2-15,-3-4 0 0,-4 0-1 0,0 1 0 0,0-1-1 0,0-3 1 0,0 0-3 0,-4-3 1 0,4-3-4 16,-3-3 0-16,3-4-10 0,0-8 0 0,-4-11 0 0,1-5 0 0</inkml:trace>
  <inkml:trace contextRef="#ctx0" brushRef="#br2" timeOffset="-208006.35">16094 15892 42 0,'14'22'21'0,"11"-13"-18"0,-18-9 44 0,0 0-46 0,3 0 0 0,1 0-1 0,3-3 0 0,0 0-3 0,4 0 1 0,-4 0-6 0,0 3 1 0,0 3-5 0,-3 6 1 0,-1 4-2 0,-3 2 1 15,0 4 6-15,-3-3 0 16,-1 6 8-16,4-6 0 16,-3-1 6-16,-1 1 1 15,5-4 0-15,2-2 1 31,1 2-4-15,-1-5 0-16,1-4-4 0,-1-3 0 31,1 0-2-31,3-10 0 0,-3-8-1 16,3-4 0 0,7 0-1-16,-3 0 1 0,-1 0 0 15,1 3 0-15,3 3 3 31,0 7 0-31,4 3 2 16,0 6 1-16,-1 6 1 0,1 6 1 0,0 10-1 0,-1 3 0 0,1-3-2 0,0-3 0 16,-8 0-5-16,1-6 1 0,-4-4-9 15,0 0 1 1,-7-15-9-16,-10 0 0 0</inkml:trace>
  <inkml:trace contextRef="#ctx0" brushRef="#br2" timeOffset="-205585.7">13162 17071 30 0,'0'3'15'0,"-3"-9"-5"16,3 6 16-16,-4 0-24 15,1-3 0-15,-1 3 2 16,1 3 1-16,-1 3-5 15,0 3 1-15,1 7 3 16,-1 3 0-16,1 0-1 16,-1 6 1-16,1 6-2 15,-1 7 1-15,4 3-2 16,0-7 0-16,0-6-2 16,4-6 0-16,-4-6-8 0,3-4 1 15,-3-12-7 1,7-9 1-16</inkml:trace>
  <inkml:trace contextRef="#ctx0" brushRef="#br2" timeOffset="-204612.37">12929 17983 40 0,'4'16'20'0,"-1"-19"-17"0,-3-3 31 16,0 6-31-16,0 0 0 0,0 0 2 16,0 0 0-16,0 0-6 15,4 0 0-15,-1-3 4 16,1-10 1-16,3-6-2 16,0-9 1-16,-3-3-2 15,-1-1 1-15,8-5-1 16,-1-1 0-16,4 0 0 15,1 7 0-15,-5 3-1 16,1 6 1-16,-1 6 0 16,-3 7 0-16,0 2 0 15,0 14 0-15,0 15 0 16,1 0 1-16,-5 3-2 16,1 3 1-16,3-3-1 15,-4-3 1-15,4-6-1 16,0-4 1-16,0-2-1 0,4-7 1 15,0-3-1-15,-1-6 0 16,4-4-1-16,-3-2 0 16,6 2 0-16,1-6 1 15,0-2-1-15,-1-7 0 16,-3 6 1-16,-3 0 0 16,0 6 0-16,-1 4 0 15,-3 0 0-15,0 9 1 16,0 3-1-16,0 9 0 0,-3 4 1 15,-1 0 0 1,-3 12-1-16,4 9 1 0,0 7-1 16,3-6 1-16,0 3-3 15,0-13 0-15,0-6-9 16,-4-10 1-16,1-12-8 16,-4-12 0-16</inkml:trace>
  <inkml:trace contextRef="#ctx0" brushRef="#br2" timeOffset="-204112.11">13219 16867 34 0,'-4'0'17'0,"1"0"-5"0,3 0 21 0,0 3-29 15,-4-3 0-15,0 0 1 16,4 0 1-16,0 0-8 16,0 0 0-16,0 0 4 15,0 0 1-15,4-6-10 16,0-7 0-16,6-15-8 16,4 0 0-16</inkml:trace>
  <inkml:trace contextRef="#ctx0" brushRef="#br2" timeOffset="-203853.96">13155 16221 49 0,'14'19'24'0,"-7"-19"-25"0,0-3 40 16,0 0-39-16,-3-4 0 15,3-2-6-15,0-4 1 16,0-5-2-16,0-1 0 0,-7-6-7 16,7-13 0-16</inkml:trace>
  <inkml:trace contextRef="#ctx0" brushRef="#br2" timeOffset="-203664.07">13247 15619 21 0,'-4'-16'10'0,"4"-21"4"15,0 27 11-15,0 4-23 16,-3-10 1-16,3-2-1 15,-4-1 0-15,4-6-6 0,0 3 0 16,4-7-5-16,-4 1 1 16</inkml:trace>
  <inkml:trace contextRef="#ctx0" brushRef="#br2" timeOffset="-203408.76">13201 14638 30 0,'0'-7'15'0,"0"1"-9"0,0 0 22 0,3-4-25 15,-3-5 1-15,4-1 1 16,0 0 0-16,-1-3-7 15,1 1 0-15,3-4 1 16,0 0 1-16,3 9-12 16,-3-9 1-16</inkml:trace>
  <inkml:trace contextRef="#ctx0" brushRef="#br2" timeOffset="-203168.55">13159 13876 45 0,'17'3'22'0,"-6"-6"-13"0,-11-4 35 16,0 1-41 0,0 6 1-16,0 0 0 0,0 0 0 15,3-16-6-15,1-3 1 16,-1-6 1-16,-3 0 0 15,0-3-8-15,0-3 1 16,-3-10-10-16,-4 3 0 0</inkml:trace>
  <inkml:trace contextRef="#ctx0" brushRef="#br2" timeOffset="-202449.46">13173 13258 44 0,'28'-3'22'0,"-14"-10"-16"16,-10 7 32-16,3 3-35 16,-7 3 1-16,7-3 0 15,-7 3 1-15,3-4-7 16,1 1 0-16,-4 3 3 15,3-6 1-15,-3 0-2 16,4-4 0-16,-4 4-1 0,0 3 0 16,-4-3 0-16,-3-1 1 15,-3 1 0-15,-4 3 0 16,-1 3 0-16,-2 3 0 16,-1 0 0-16,1 0 0 15,2 7 0-15,5 2 1 16,-1 4-1-16,4 3 0 15,4-10 0-15,3 1 0 16,7-1-1-16,7 0 1 16,3 1 0-16,5-4 0 15,6-3 0-15,4 0 1 16,-1-3-1-16,1-6 0 0,-7-10-1 16,-4-2 1-16,-7-1 0 15,-7 0 0-15,-3 0 0 16,-8-3 0-16,-6 3 0 15,-5 7 1-15,1-1 0 16,-3 7 0-16,-8 3-1 16,-3 3 1-16,3 3-1 15,4 10 1-15,0-1 0 16,3 7 0-16,8-3 0 16,2 6 0-16,5-4 0 15,10-5 0-15,7 3 0 16,4-4 0-16,3 1-1 15,7-7 1-15,0-6-1 16,1 9 0-16,-1-15 0 16,-7-3 1-16,-3-4-2 15,-8-2 1-15,-3-4-1 0,-7 0 1 16,-7 3-1-16,-3 1 1 16,-8-1-1-16,-7 3 1 15,-3 4-5-15,0 9 0 16,0 3-11-16,-1 10 0 15</inkml:trace>
  <inkml:trace contextRef="#ctx0" brushRef="#br2" timeOffset="-201850.16">14372 12744 11 0,'64'-4'5'0,"10"-40"19"0,-57 38-14 0,1-3-3 16,0 3 0-1,-8-4 6-15,1 4 1 0,-4 0-16 16,-4 2 1-1,-3 4 10-15,-10 7 1 0,-18 8-3 16,-15 1 0-16,-13-3-3 16,-11 2 0-16,0 1-3 15,7 0 1-15,-7 2-5 16,0 1 1-16,3-3-7 16,4 3 1-16,7-7-9 15,0-9 0-15</inkml:trace>
  <inkml:trace contextRef="#ctx0" brushRef="#br2" timeOffset="-201414.68">13822 12700 33 0,'21'44'16'0,"0"-48"-2"0,-17 8 19 16,-1 5-28-16,-3 7 1 15,-7-1 1-15,-3 7 1 16,-5 3-11-16,-2-6 1 16,-4 0 6-16,-4-3 1 15,-3-4-4-15,0 1 1 0,3-7-3 16,4 0 1-16,0 1-2 16,3-4 1-16,7 0 0 15,4-3 0-15,7 3 0 16,11 3 1-16,6-6 0 15,8 6 0-15,3-6 1 16,1 4 0-16,-1-1 0 16,0-3 0-16,-7 0 0 15,-3 0 0-15,-4 3-1 16,-3 0 1-16,-4 3-2 16,-4-3 1-16,-3-3 0 15,0 0 1-15,-3-15 0 16,-4-20 0-16,-4 4-1 15,-7-22 1-15,-3-10-7 16,-4 0 1-16,1-9-12 16,-1 6 1-16</inkml:trace>
  <inkml:trace contextRef="#ctx0" brushRef="#br2" timeOffset="-200829.22">14933 13368 46 0,'4'21'23'15,"3"-33"-20"-15,-4 3 32 0,4-4-32 16,0-15 0-16,4-16 0 15,3-9 1-15,0-4-6 16,4-15 1-16,-4-6 2 16,0-1 1-16,-3-2-2 15,3-10 1-15,-4 9-1 16,1 13 0-16,-4 6 0 0,0 10 0 16,0 12 0-1,0 13 1-15,0 13 0 0,4 15 0 16,-4 6 0-16,0 19 0 15,0 16 0-15,0 9 0 16,0 13 0-16,0 9 0 16,0-3-1-16,0 6 1 15,4-6-1-15,-1-6 1 16,1-7-3-16,-1-12 0 16,1-3-4-16,-4-13 1 15,-3-16-6-15,-8-8 1 0,-6-4-7 16,-5-13 1-16</inkml:trace>
  <inkml:trace contextRef="#ctx0" brushRef="#br2" timeOffset="-200611.34">14972 12957 51 0,'-4'15'25'0,"15"-18"-24"0,-8 10 46 0,5 2-44 15,2 0 0 1,1 1 2-16,3-7 0 0,7-3-7 15,7-3 0-15,-3-7 3 16,3 1 0-16,7-7-7 16,-3-3 1-16,0-6-11 15,0-9 1-15,-11 3-3 16,7-10 1-16</inkml:trace>
  <inkml:trace contextRef="#ctx0" brushRef="#br2" timeOffset="-200199.72">15473 12477 51 0,'14'60'25'15,"-18"30"-28"-15,1-64 50 0,-1-1-46 0,-3 19 0 16,0 6 1-16,4 9 1 16,-1 10-4-16,1-9 0 0,3-10 1 15,0-12 0-15,3-10-5 16,-3-12 1-1,0-10-4-15,0-6 0 0,-3-10-2 16,-1-5 1-16,1-7 0 16,-1 3 1-16,4 0 3 15,4 0 1-15,3 4 3 16,3 2 1 31,4 7 4-47,4 3 0 0,3 0 1 47,0 3 1-32,4 3 1 1,0 0 0 0,-1 0-2-16,1 6 1 0,-4-2-2 0,-3 2 0 0,-4-6-1 0,-3 4 1 0,-4-4-3 0,-4 3 0 15,-3 6-1 1,-7-2 1-16,-7 2-3 0,-7 1 1 0,-7 3-4 0,-1-10 0 0,1 0-9 0,4-3 1 0,2-6-1 0,12 3 0 15</inkml:trace>
  <inkml:trace contextRef="#ctx0" brushRef="#br2" timeOffset="-199810.77">16133 12778 55 0,'10'22'27'0,"-6"-6"-37"0,-8-13 58 0,-3 3-47 0,-4 7 1 0,-6-1 0 15,-8 7 0-15,0-3-3 16,-3-4 1 0,-11 7 0-1,8-6 1-15,6 2-1 16,7-5 0-16,15 2 0 15,10-2 0-15,14-1-1 16,0-3 1-16,0 4 0 16,1 2 1-16,-8 1-2 15,-7 6 1-15,-11 2-5 16,-6 5 0 31,-19 8-9-47,-9-3 0 0,-15-5-2 15,3-8 1 17</inkml:trace>
  <inkml:trace contextRef="#ctx0" brushRef="#br2" timeOffset="-199188.35">15198 13872 55 0,'-11'63'27'0,"18"-3"-32"0,-7-48 55 0,0-2-46 0,4-1 1 0,-1-3 1 15,-3-6 1-15,7-6-10 16,4-10 1-16,-1-12 4 16,5 3 1-16,-5-9-3 15,1 2 0-15,-1-5-2 16,1 5 0-16,-1 4-1 15,1 6 1-15,0 10-1 16,-1 5 0-16,1 10 0 16,3 10 1-16,0 3 1 15,-3 2 1-15,-1-5-1 16,1-4 1-16,-4-2 0 16,0-1 0-16,0 0 0 0,4 0 0 15,-8-2-1-15,1-1 1 47,-1 3-1-16,-3-6 1-31,7 3 0 0,0-6 0 0,0 0-1 16,4 0 1-16,3-7 0 0,4 1 0 16,3-1 0-16,0-5 0 0,0 2 0 0,0 1 0 0,-3 2 0 0,0 1 0 15,-4 3 0-15,0 6 1 16,-4 3-1-16,-3 6 1 47,0 4-1 0,1 2 1-47,-1-2-1 15,0-1 0 1,0 4-4-1,0-3 0 1,0-1-6-16,-4-5 1 0,4-7-7 0,0-7 0 0</inkml:trace>
  <inkml:trace contextRef="#ctx0" brushRef="#br2" timeOffset="-198893.52">15988 13753 55 0,'21'13'27'0,"-10"-13"-31"0,-11 0 50 0,0 0-46 15,-7 0 1-15,-4 3 1 16,-7-3 0-16,-6 3-3 16,-5 3 1-16,-2 7 1 15,-1-1 1-15,4 1-1 16,7-1 1-16,6 1-3 0,5 3 1 15,-1-4-2-15,4 1 1 16,11-4-2-16,10-3 1 16,11 1-2-16,3-4 1 15,0-3 0-15,0 0 1 16,4-3 0 31,-7 0 1-47,-4-1 1 0,-4 1 0 0,-2 3 1 15,-5 0 1-15,1 3 0 16,-4 4 1-16,0 2-1 0,0 4 0 0,0-1-4 0,0-2 1 0,0-1-7 16,4 0 0-16,3-9-8 15,-4-3 1-15</inkml:trace>
  <inkml:trace contextRef="#ctx0" brushRef="#br2" timeOffset="-198676.64">16358 13628 44 0,'0'3'22'0,"-14"19"-18"0,4-19 36 16,-1 3-37-16,0 4 1 0,-3 5 1 16,0 17 1-16,-7-1-8 15,0-3 0-15,-4 7 2 0,4-1 1 16,3-2-8-16,1-7 1 15,3-13-10 1,3-12 0-16</inkml:trace>
  <inkml:trace contextRef="#ctx0" brushRef="#br2" timeOffset="-198492.06">16111 13622 47 0,'14'9'23'16,"25"38"-17"-16,-25-31 36 0,4 18-38 0,3 1 0 0,-3 9 0 0,-1 6 1 0,1 0-9 0,3 3 0 0,-3 1-10 16,-7-17 1-16,-8-12-4 15,4-6 1-15</inkml:trace>
  <inkml:trace contextRef="#ctx0" brushRef="#br2" timeOffset="-194704.14">10022 4606 33 0,'7'-9'16'0,"8"18"-4"0,-12-6 16 16,-3 13-23-16,0 9 1 15,-3 9 4-15,-1 20 0 16,-7 9-13-16,-3 21 1 16,-3 38 7-16,-4 35 1 15,-8 22-4-15,5 19 0 16,-5 2-3-16,15-8 1 16,7-23-2-16,7-34 1 15,0-26-6-15,7-40 0 0,0-31-9 16,7-47 1-16</inkml:trace>
  <inkml:trace contextRef="#ctx0" brushRef="#br2" timeOffset="-194042.52">9733 4713 46 0,'18'56'23'0,"31"-28"-25"16,-28-18 33-16,8-4-28 16,13 0 1-16,25-3 0 15,11 4 0-15,31 2-6 0,32-9 1 16,25 0 3-16,31 0 0 15,15-9-2-15,31-10 1 16,8-6-1-16,21-13 1 16,-4-3-1-16,14-2 1 15,-10-8-1-15,-1-2 0 16,-10 9-2-16,-21 10 1 16,-28-10-1-16,-22 3 1 15,-3 10-1-15,-14 2 1 16,-25 17-1-16,-21 9 1 15,-17 6 1-15,-12 16 1 0,-20-13-1 16,-14 10 0 0,-15 2-1-16,-14 11 0 0,-10 8-1 15,-11 7 1-15,-7 16 0 16,4 3 0-16,-1 15 0 16,1 13 0-16,-4 0 1 15,-7 15 0 1,-4 76 0-1,1-22 0-15,-4-22 1 16,3-25 0-16,-3-13 0 16,-7-21 0-16,-4-7-1 15,-3-16 0-15,-14-15 1 16,-25 0 1-16,-35-7-1 16,-25-9 1-16,-46 4 1 15,-39-4 0-15,-59 0 1 0,-43-3 0 16,-53 0-1-16,-60 6 0 15,-45 0-7-15,-58 7 1 16,-48 12-13-16,-39-6 0 16</inkml:trace>
  <inkml:trace contextRef="#ctx0" brushRef="#br2" timeOffset="-170383.14">2477 14293 36 0,'14'3'18'0,"-11"12"-12"0,4-8 19 0,-7 5-22 16,4 10 0-16,-4 6 3 16,-4 19 1-16,-6 7-9 15,-8 15 1-15,-10 15 4 16,7 10 1-16,-8 7-2 15,8-4 0-15,0-9-2 16,10-19 0-16,4-16-5 16,4-12 1-16,3-13-8 15,10-31 0 1,5-25-2-16,2-13 0 0</inkml:trace>
  <inkml:trace contextRef="#ctx0" brushRef="#br2" timeOffset="-170113.54">2671 13879 39 0,'24'0'19'0,"4"6"-18"0,-20-3 38 0,-5 10-36 0,4 15 0 15,-7 6 1-15,-7 23 0 0,4 9-5 0,3 21 0 16,-8 17 4-16,8 15 1 15,8 0-3-15,-8 7 1 0,0-13-2 16,0-16 0-16,0-19-6 16,-8-18 1-16,8-19-11 15,0-23 1 1</inkml:trace>
  <inkml:trace contextRef="#ctx0" brushRef="#br2" timeOffset="-169910.12">2473 14913 57 0,'28'29'28'0,"-17"-23"-27"16,-1-9 47-16,12 0-45 15,6-4 0-15,11 1 0 16,-8 0 0-16,8 0-8 0,0 2 1 15,3-2-3 1,-3 3 0-16,-7 0-11 0,0-6 0 16</inkml:trace>
  <inkml:trace contextRef="#ctx0" brushRef="#br2" timeOffset="-169632.49">3168 14797 48 0,'63'19'24'0,"-34"-25"-18"0,-26 6 35 0,4-3-39 0,0 3 0 16,-7 0 1-16,0 0 0 0,-7-3-5 15,-3 3 1-15,-11 0 2 16,-1 3 1-16,5 6-2 16,-12 10 0-16,8 9-2 15,11 7 0-15,-1-1 0 16,1 1 1-16,-1-7-1 15,22-9 0-15,3-10 1 32,7-12 0-32,4-9 0 0,-1-10 1 15,1-7-4-15,-11-5 1 0,4-4-11 16,-8-3 0-16</inkml:trace>
  <inkml:trace contextRef="#ctx0" brushRef="#br2" timeOffset="-168551.04">3489 14779 57 0,'11'12'28'0,"-4"13"-30"15,-4-15 47-15,4 8-43 16,4 8 0-16,-8 2 2 15,4-6 0-15,4 0-5 16,-4-7 1-16,-3-5 2 16,3-7 0-16,3-3-2 0,-6-6 0 15,3-7-3-15,3 1 1 16,-10-1-2-16,11 4 0 16,-4 2 1-16,-3 4 0 15,6 6 2-15,8 7 0 16,-8-4 3-16,11 3 0 15,1-2 1-15,13-1 1 16,-10 0-1-16,3 1 1 63,0-4-1-48,0 0 1 1,-7-3-3-1,8 3 0-15,-8-9-1 0,0-7 1 0,-3-12-1 16,3-9 1-16,-7-4-3 0,0-3 1 0,0 0-3 0,-3 4 0 0,-4-1-13 0,-7-6 1 0,0 7-3 0,-7 5 1 16</inkml:trace>
  <inkml:trace contextRef="#ctx0" brushRef="#br2" timeOffset="-168187.75">2663 15280 37 0,'11'-22'18'0,"-4"0"-12"0,-7 22 29 0,0 0-30 0,0 0 1 0,0 4 2 0,-7 8 1 0,4 10-11 0,-8 6 0 0,4 13 7 16,-4 12 1 0,1 13-4-16,-1 10 0 0,1-1-4 15,-1-6 1-15,4-7-10 16,-4-8 0-16,4-26-6 31,4-12 0-31</inkml:trace>
  <inkml:trace contextRef="#ctx0" brushRef="#br2" timeOffset="-167783.72">2357 15716 53 0,'35'35'26'0,"25"12"-22"0,-46-41 45 0,4 0-45 0,10 4 0 0,11-4 1 0,10 0 0 0,-3 1-8 0,10-4 1 15,-6 0 3-15,3-3 1 16,-8-3-3-16,5-7 0 16,-11-2-1-16,-8-4 0 15,-9-3 0-15,-5 0 1 16,-6 1 0-16,-1 2 0 15,1 3 0-15,-4 4 1 16,-7 3-1-16,0 9 0 16,-14 3-1-16,0 10 1 15,-7 6-2-15,-4 9 1 16,11 7 0-16,-4-4 0 0,15-2 1 16,3-7 0-16,10-10 2 31,11-12 1-16,1-9-1-15,6-9 1 0,0-7-4 32,-7-7 1-32,0-2-15 15,-10-13 1-15</inkml:trace>
  <inkml:trace contextRef="#ctx0" brushRef="#br2" timeOffset="-167234.45">2184 17243 56 0,'0'16'28'0,"3"-57"-25"0,4 22 42 15,-7-15-42-15,7-10 1 0,-3-9 0 16,-4-19 1 0,-4-63-7-1,-3 13 0-15,7 15 4 16,0 13 1-1,7 12-3-15,-3 13 1 0,6 10-1 16,8 21 1-16,3 22-1 16,-3 16 0-16,7 10-2 15,-1 12 1-15,-3 9-4 16,1 4 1-16,-5 9-8 47,4-1 0-16,-17-2-7-31,-8-3 1 47</inkml:trace>
  <inkml:trace contextRef="#ctx0" brushRef="#br2" timeOffset="-167001.58">2014 16980 60 0,'22'34'30'0,"-1"-12"-27"0,-11-15 54 0,8-4-56 0,0 3 1 0,3-3 0 0,0 0 0 0,7-3-4 0,4-3 0 0,0 0-3 0,6-3 0 16,1-4-12-16,0 1 0 15,-11-7-3 1,-3-2 1-16</inkml:trace>
  <inkml:trace contextRef="#ctx0" brushRef="#br2" timeOffset="-166830.65">2551 17096 55 0,'0'28'27'0,"-7"13"-35"0,7-32 52 0,0 7-45 0,0-3 1 0,0-1-10 16,0-2 1-16,-4-7-1 16,4-13 1-16</inkml:trace>
  <inkml:trace contextRef="#ctx0" brushRef="#br2" timeOffset="-166709.71">2491 16883 49 0,'14'19'24'0,"-7"-7"-22"0,-7-9 36 0,10 0-39 0,1-3 1 0,0 0-6 0,6 0 1 0,4 4-6 0,8-1 0 15,-8-6-3-15,0 3 1 16</inkml:trace>
  <inkml:trace contextRef="#ctx0" brushRef="#br2" timeOffset="-166494.83">2731 17058 38 0,'0'32'19'0,"21"-1"-19"0,-11-18 36 0,-3 2-33 0,-3-2 0 0,3-1-1 0,3-2 1 0,-10-4-6 15,4-3 0-15,-4-3 1 16,7-12 1-16,-7-4-3 16,4-6 1-16,3-3-1 15,-7 0 0-15,10 3 1 16,-3 0 1-16,7 3 2 16,4 0 0-16,3 1 2 15,0-1 0-15,1 3 2 16,2 3 1-16,-10 7-1 15,4 6 1-15,-7 6-2 16,-1 4 1-16,1 6-3 16,-1 6 1-1,1-1-4-15,-4 5 1 0,4-4-7 16,6-4 1-16,4-5-6 16,8-16 0-16</inkml:trace>
  <inkml:trace contextRef="#ctx0" brushRef="#br2" timeOffset="-166087.72">3641 16434 50 0,'21'51'25'0,"-7"30"-26"0,-14-56 46 0,0 16-42 16,0 6 0-16,3 9 4 15,5-2 0-15,-5-1-8 16,8 0 1-16,-1-3 4 16,4-6 1-16,-10-12-2 15,3-7 0-15,-4-9-4 16,-6-10 1-16,-8-6-1 16,-6-6 0-16,-1-7-1 15,-7 4 0-15,-3-4-1 16,-7 7 0 15,0 6 0-31,-4 6 1 16,0 7 0-16,7 15 1 0,8 3 2 31,9 4 0-31,5 2 3 0,10-2 0 0,21-4 0 0,18-9 0 16,-11-13-3-16,14-9 1 0,1-6-6 15,3-9 0-15,-11-7-16 16,0-16 1-16</inkml:trace>
  <inkml:trace contextRef="#ctx0" brushRef="#br2" timeOffset="-165385.16">4166 16152 62 0,'0'10'31'0,"29"-10"-23"0,-19 0 45 0,18-4-49 0,4-2 1 0,21 0 2 0,14-4 0 0,4 1-9 0,-11 3 0 0,-15-1 5 0,-2 4 1 15,-15 0-3-15,-7 3 0 16,0-3-2-16,-10 6 0 16,-1 10-2-16,-10 12 1 15,-3 9-1-15,-15 1 1 16,-3 9-1 0,0 6 1-16,-7 6 0 0,7 4 0 15,-4-7 2 32,4-3 0 31,7-3-2-47,-4-3 0 1,11-3-6-32,3 0 1 15,4-10-13 1,0-9 1 0</inkml:trace>
  <inkml:trace contextRef="#ctx0" brushRef="#br2" timeOffset="-165213.03">4523 17337 78 0,'10'29'39'0,"-6"-29"-50"0,-4 0 66 0,7-10-59 0,-7-2 1 0,0-4-36 0,-7-12 0 0,3-10 40 0,-6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04:56.85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2T16:05:07.214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3500 4797 48 0,'10'4'24'0,"1"-20"-15"0,-4 6 25 16,-7 4-33-16,0 0 1 15,0-4 2-15,-7 4 0 16,-4 6-5-16,-6 3 1 0,-8 7 2 16,-3-1 1-16,-4 10-1 15,-7 12 0-15,-7 10-2 16,0 12 0-16,0 10-1 16,8 22 1-1,6-1-1-15,11 11 1 16,0-5-1-16,10-2 1 15,4-22 0-15,14-6 1 0,14-16-1 16,11-16 1-16,7-6-3 16,10-19 0-16,11-19-7 15,0-9 1-15,-7-25-9 16,-7 0 0-16</inkml:trace>
  <inkml:trace contextRef="#ctx0" brushRef="#br0" timeOffset="441.74">3690 4804 48 0,'7'-7'24'0,"-17"48"-21"0,10-25 39 16,-11 12-41-16,0 10 1 15,4 12 1-15,-3 0 0 16,-1 16-4-16,-6 0 1 16,6-4 2-16,0 1 0 15,4-6-1-15,4-10 0 16,-4-10-1-16,7-18 0 0,7-16-1 16,-4-12 1-16,8-10-1 15,7-6 0-15,10-3 0 16,0-4 1-16,-7 10-1 15,7-3 1-15,-3 10 0 16,-4 5 0-16,4 7 1 16,-11 6 0-16,4 7 0 15,-8 2 0-15,8 7 1 16,-8 3 1-16,1 0-1 16,7 6 1-16,-4-3-4 15,3-6 1-15,-6-3-7 16,7-7 0-16,-8-6-11 15,1-12 0-15</inkml:trace>
  <inkml:trace contextRef="#ctx0" brushRef="#br0" timeOffset="975.95">4099 5428 43 0,'11'28'21'0,"3"-12"-6"0,-10-16 27 0,3 0-36 16,3 6 0-16,-6 0 3 16,6-6 1-16,4 0-12 15,0-6 0-15,4 0 7 16,3-4 1-16,-10-9-4 15,7-3 0-15,-8 0-2 16,-6 1 0-16,3-8-2 16,-7 4 1-16,0 3-2 0,-11 7 1 15,4 8-2-15,-7 10 0 16,3 10 1-16,-3 6 0 16,4 9 1-16,6 13 0 15,-6 0 1-15,10 6 0 16,0-7 1-1,10-2 1-15,11 0-4 0,8-16 1 16,2-7-9-16,8-8 1 16,10-20-7-16,1 0 0 15</inkml:trace>
  <inkml:trace contextRef="#ctx0" brushRef="#br0" timeOffset="1248.52">4731 5192 50 0,'10'10'25'0,"-6"2"-23"0,3-5 43 0,-7 2-43 16,0 1 0-16,-7 2 1 16,3 1 1-16,-3 2-5 15,-3 1 0-15,-11 3 2 16,-8 0 1-16,-2-4-1 16,2 14 0-16,-2-1 0 15,2-3 0-15,8 6-1 16,0 4 1-16,14 2-2 15,0-5 1-15,14-1-1 16,11-9 0-16,3-3-3 0,11 0 0 16,-1-10-5-1,-6-12 0-15,7-16-8 16,7 0 1-16</inkml:trace>
  <inkml:trace contextRef="#ctx0" brushRef="#br0" timeOffset="1546.86">5031 4844 45 0,'-7'57'22'0,"-15"18"-18"0,22-44 35 0,-10-2-36 16,3 24 0-16,3 3 2 15,-6 7 0-15,3 3-7 16,3-6 1-16,-3-1 3 16,0-6 0-16,3-9-4 15,-6-9 0-15,10-10-9 16,0-12 0-16,10-17-5 16,5 1 0-16</inkml:trace>
  <inkml:trace contextRef="#ctx0" brushRef="#br0" timeOffset="1876.43">5249 5287 59 0,'4'25'29'0,"-8"-7"-37"0,-3-5 56 16,-3 6-47-1,-8 6 0-15,-3 6 0 0,0-6 1 16,-11-6-3-16,7-6 0 16,1-4 1-16,-1 1 1 15,4-7-3-15,7-6 1 16,0-4-1-16,6 1 0 0,8 0 1 16,8 9 0-1,6-3 1-15,7 12 0 0,-4 1 2 16,8 12 0-16,3 6 1 15,-6 4 0-15,6-10-2 16,-7 0 1-16,7 0-5 16,0-9 1-16,-6-10-13 15,6-6 0-15,-4-12-3 16,-2-10 1-16</inkml:trace>
  <inkml:trace contextRef="#ctx0" brushRef="#br0" timeOffset="4083.41">7557 5349 61 0,'0'0'30'0,"-11"-6"-24"0,4 6 31 16,-4 3-34-16,4 7 0 16,-10-1 1-16,-1 13 0 15,-3 3-5-15,-4 0 0 16,0 10 3-16,-3 5 1 16,3 4-2-16,8-6 0 15,6 0-2-15,8-4 1 16,13-6-4-16,8-12 1 0,7-7-6 15,10-6 1-15,7-9-11 16,1-6 0 0</inkml:trace>
  <inkml:trace contextRef="#ctx0" brushRef="#br0" timeOffset="4383.56">7768 5672 59 0,'11'38'29'0,"-15"9"-34"0,1-38 47 0,-1-6-42 16,1 4 1-16,-1-10 0 15,-3-4 0-15,4-2-1 16,3-4 0-16,0-2 1 16,0-7 0-16,0-3 0 15,7 0 0-15,3-4 1 16,4 11 0-16,4 2 0 0,0 10 0 15,3-10 0-15,3 10 1 16,1 3-3-16,7-1 0 16,-7 1-7-16,-1 3 1 15,4 0-10-15,4 3 1 16,-11-3-4-16,1 4 1 16</inkml:trace>
  <inkml:trace contextRef="#ctx0" brushRef="#br0" timeOffset="4566.38">8269 5650 54 0,'11'29'27'0,"-8"-4"-39"0,-3-25 53 0,0 9-42 16,0-3 1-16,0 1-5 15,0-1 0-15,0 0-2 16,0-6 0-16,0-6-7 15,7-7 1-15</inkml:trace>
  <inkml:trace contextRef="#ctx0" brushRef="#br0" timeOffset="4991.59">8290 5324 39 0,'21'-12'19'0,"11"-13"-23"0,-18 9 34 0,4-9-31 16,3 3 1-16,4-10-3 0,0-5 0 15,-4 6 1-15,0-13 0 16,-7-3-2-16,-3 3 0 16,3 3-2-16,-11 0 0 15,4 4 1-15,4 5 1 16,-8-5 2-16,4 5 0 15,0-2 4-15,-3 12 1 16,3 3 3 0,4 9 1-16,-11 10 2 15,0 16 0-15,3 6 0 16,-3 19 0-16,0 12-2 16,0 22 0-16,7 7-2 0,-3 15 0 0,3 10-2 15,3-4 1-15,-3-9-3 16,8-22 1-16,-5-18-6 15,1-10 0-15,-4-16-6 16,-4-12 1 31,-6-23-7-47,-11-5 0 0</inkml:trace>
  <inkml:trace contextRef="#ctx0" brushRef="#br0" timeOffset="5297.21">8587 5406 63 0,'35'22'31'0,"18"-16"-34"0,-32-9 59 0,0-3-56 0,4-1 0 0,0-2-1 0,-1-1 1 15,1 1-3-15,3 3 0 0,0 3-4 0,1-4 0 0,2 4-3 0,-6 0 1 16,-4 3-2-16,-3-3 0 15,-4 3 2-15,0 0 0 16,0 3 4-16,0 7 1 16,-3-1 3-16,-1 10 0 0,1 3 4 15,0 0 0-15,-8 6 1 16,1 9 0-16,-4 4 0 31,0-6 0-31,0-7-6 0,0-9 0 31,0 0-8-31,0-16 0 0</inkml:trace>
  <inkml:trace contextRef="#ctx0" brushRef="#br0" timeOffset="5626.09">9052 5249 46 0,'32'31'23'0,"-4"1"-29"15,-17-29 42-15,3 0-37 16,0 3 0-16,4-3-11 16,10 4 1-16,7-4 5 15,0-6 0-15</inkml:trace>
  <inkml:trace contextRef="#ctx0" brushRef="#br0" timeOffset="5753.17">9624 5453 39 0,'21'22'19'0,"-10"-7"-16"0,-11-15 30 0,0 0-31 0,0 0 1 0,-4-12 1 0,-7 6 1 0,-3-7-6 0,-3 7 0 0,-8 9 4 0,0 6 0 0,-3 4-2 0,0 3 1 0,7 5-4 0,-4 5 0 0,11-1-1 15,3 3 0-15,8-3-3 16,10-6 0 0,10 0-2-16,12-10 1 62,2-3-5-62,5 1 0 0</inkml:trace>
  <inkml:trace contextRef="#ctx0" brushRef="#br0" timeOffset="6370.17">9998 5550 46 0,'21'9'23'0,"-7"-5"-19"0,-14-4 43 0,0 0-46 15,0 0 0-15,-7-4 0 16,-4 1 1-16,-3 3-2 16,-3 3 0-16,-5 1 1 0,1 2 0 15,0 3-1-15,-4 1 1 16,8-1-2-16,3 4 1 15,7-1-3-15,7 1 1 16,3-4-3-16,8 4 1 16,-1-1-1-16,1-6 1 15,-1 1-1-15,5-1 1 16,-5 0 1-16,1-3 0 0,-1 4 1 16,4-4 1-16,4 0 0 15,0-3 1 32,3 0 0-47,4 0 0 0,3 0 1 0,4 0 0 0,-4-6 0 0,0-4 0 0,7-9 0 16,4-12 0 46,3 0 0-62,-3-19 0 0,-3-10 1 78,-8-12 0-46,-7 0 0-32,-3-16 0 31,-8 3 0-31,-3 1 0 15,-7-1 0 1,0 6 0 0,-3 7-2-1,-1 10 0-15,-3 8 0 0,0 20 0 16,-7 9 1-16,0 18 0 0,0 23-1 0,0 19 1 0,7 24 0 0,7 23 0 0,0 18-1 0,14 32 1 16,7 0-1-16,0-16 0 0,7-7-4 0,4-21 0 0,3-22-11 0,4-22 1 0,-11-19-1 0,-3-16 1 15</inkml:trace>
  <inkml:trace contextRef="#ctx0" brushRef="#br0" timeOffset="7187.22">12160 5729 57 0,'11'28'28'0,"-1"3"-32"0,-6-21 61 0,3-1-53 0,0 4 0 15,-3-10 0-15,3 0 1 16,0-3-8-16,0-6 1 16,3-13 3-16,4 0 1 0,4 3-3 15,0-15 1-15,3 0-2 16,0-1 1-16,0 4 0 15,-3 3 1-15,0 3 0 16,-4 3 0-16,0 4 0 16,3 11 0-16,1 1 0 15,0 3 1 63,-1 7-1-78,-3 5 0 0,1 4 0 16,-1 9 0 0,0 0 0 15,0 9 0-15,-4 4-3 46,5 0 1-31,2-4-5 1,1 1 0-32,-1-4-12 15,8-18 1-15,0-20 0 16,3 1 0-1</inkml:trace>
  <inkml:trace contextRef="#ctx0" brushRef="#br0" timeOffset="7361.35">12862 5563 47 0,'14'18'23'0,"15"17"-19"0,-22-23 47 0,7 4-49 0,-4 0 1 0,1-4 2 0,0 1 1 0,-4 6-7 0,0 3 1 0,0 3 4 0,3 3 0 0,4-3-2 0,1-3 1 0,2-6-3 0,4-10 0 0,0-9-1 0,4-13 1 0,0-9-1 0,0-6 0 0,-1-7-5 109,4-3 0-109,1 7-13 0,-1-10 1 0</inkml:trace>
  <inkml:trace contextRef="#ctx0" brushRef="#br0" timeOffset="7872.77">13529 5741 56 0,'0'32'28'0,"4"-20"-26"0,-4-9 39 0,0 0-40 0,0-6 1 0,0 0 4 0,0-9 0 0,3-1-7 0,1 4 1 15,3-4 3-15,3 1 0 0,1-4-3 0,3 0 0 0,-3 4-3 0,-1 2 1 16,1 1-2-16,-1 9 0 15,1 3 0-15,3 6 0 16,-3 1 2-16,-4-4 1 16,3 13 0-1,4-7 0-15,0 1 1 0,1-4 0 16,-1 4-1 0,-4-10 1-16,4 3-1 0,-3-6 1 31,3-9-1-31,0 3 0 31,0-4 0-15,0 4 1-16,0-3-1 15,4-4 0 1,0-3 0-16,-1 1 1 16,1-4 0-16,3 0 1 15,-3 7 0-15,-1 2 0 16,-2 7 0-16,-1 6 1 15,0 7 0 17,-4 8 0-32,1-5-1 15,0 6 1-15,-4 12-1 47,3 4 0-16,-3-4-2-31,0-3 1 63,7-3-4-63,1-9 0 0,6-7-5 0,3-6 0 0,8-12-7 16,3-10 1-16</inkml:trace>
  <inkml:trace contextRef="#ctx0" brushRef="#br0" timeOffset="7970.91">14404 4882 44 0,'21'19'22'0,"-17"53"-16"0,-4-47 35 0,-4 6-40 0,-3 23 0 0,4 18 1 0,3 22 1 0,0 6-4 0,3 13 1 0,4-16 1 0,-3-15 1 0,-1-19-4 16,-3-16 1-16,0-19-4 0,0-16 0 0,-3-18-4 0,-8-10 0 15,4-2-6-15,-4-11 0 16</inkml:trace>
  <inkml:trace contextRef="#ctx0" brushRef="#br0" timeOffset="8219.81">14326 5478 41 0,'18'6'20'16,"28"38"-14"-16,-29-38 35 0,15 1-37 0,3 8 1 0,1 4 2 0,-4 0 0 0,3 0-8 0,-3 0 1 0,-4-1 6 0,-7 1 0 0,-14 3-4 0,-7 13 1 0,-7-1-2 16,-7 4 0-16,-7 2-5 15,-11-2 1-15,0-10-3 16,0-3 0-16,4-6-4 15,11-6 0-15,9-10-8 32,8-9 1-17</inkml:trace>
  <inkml:trace contextRef="#ctx0" brushRef="#br0" timeOffset="8662.11">14767 5795 58 0,'29'28'29'0,"9"-25"-31"0,-31-3 51 0,4 0-46 0,3-6 0 0,4-4 3 0,3-5 0 15,7-1-7-15,-7 3 0 0,0 1 4 0,-3-4 1 0,-4 0-3 0,-7 1 0 0,-7-1-2 0,-3 4 0 0,-4 2-3 0,0 10 1 0,-4 6 0 16,0 4 0-16,1 2 0 15,3 13 1-15,3 7 1 16,4 2 0-16,7 4 0 16,4 3 1-16,7-10-2 15,3 0 1 48,3-6-3-63,5-15 0 94,-5-10-6-94,5-6 1 46,-1-10-8-46,0-6 1 0</inkml:trace>
  <inkml:trace contextRef="#ctx0" brushRef="#br0" timeOffset="8785.69">15318 5835 42 0,'7'38'21'0,"0"-29"-15"0,-7-9 31 0,0-9-35 0,0 0 0 0,3-7 3 0,1-9 0 0,-1 3-5 0,4-3 0 0,-3-3 4 0,3 2 1 0,0 8-1 0,4-1 1 0,3 6-1 0,7 1 0 0,11 2-2 0,6 1 1 0,5 3-5 47,3-1 1-47,-8 4-6 0,1 3 0 0,-3 0-8 0,-5 0 1 16,5-9-6-16,-8-1 1 0</inkml:trace>
  <inkml:trace contextRef="#ctx0" brushRef="#br0" timeOffset="9123.86">15995 5566 47 0,'11'22'23'0,"-4"-7"-23"0,-7-8 42 0,-4-1-43 0,-7 3 1 0,-3 4 0 0,-3-1 0 0,-4 1 0 15,3-4 1-15,-3-2-1 16,7-1 1-16,3-3 0 0,8 0 1 15,6 3 0-15,8 1 0 16,6-4 1-16,12 3 0 16,-1 7-1-16,0-1 1 78,-7 4-2-78,-3-4 1 0,-11 7-2 31,-7 3 0-15,-11 3-2-16,-17 7 0 15,-11-4-7-15,-7-3 1 32,4-13-9-32,-4 4 1 0</inkml:trace>
  <inkml:trace contextRef="#ctx0" brushRef="#br0" timeOffset="9589.03">16803 5484 64 0,'3'10'32'0,"1"8"-28"0,-1-15 57 0,1 1-60 15,-1-1 1 1,1 0 0-16,0 0 1 0,-4 3-6 16,3 1 0-16,4-1-3 15,-3-3 1-15,-1 0-14 16,-3-3 1-16,4 3-3 16,3 7 0-16</inkml:trace>
  <inkml:trace contextRef="#ctx0" brushRef="#br0" timeOffset="9742.84">16764 5857 81 0,'25'25'40'0,"-15"-15"-58"0,-6-7 85 0,-4-3-70 16,0 0 1-16,0 0-17 15,-4 0 1-15,-6-6 7 16,-8 9 1-16</inkml:trace>
  <inkml:trace contextRef="#ctx1" brushRef="#br0">3397 4020 0</inkml:trace>
  <inkml:trace contextRef="#ctx0" brushRef="#br0" timeOffset="11070.47">7264 6174 43 0,'0'9'21'0,"17"-9"-5"0,-13 0 22 0,14 0-34 15,3 0 0-15,10 0 5 16,19 4 1-16,27-1-12 15,47 3 1-15,35 6 6 16,49-2 0 15,49 2-1-31,33-2 0 32,9-7-2 30,-9-3 0-46,-19 0-1 15,-38 0 1-31,-25 0-4 47,-31 3 1-32,-33 3-11-15,-34-2 0 0,-36 2-9 32,-21 16 0-32</inkml:trace>
  <inkml:trace contextRef="#ctx0" brushRef="#br0" timeOffset="11454.22">12192 6434 56 0,'-18'10'28'0,"22"-10"-18"0,3 0 43 0,11-3-47 0,17 3 0 15,21 0 4-15,33 3 0 16,45-3-13-16,38-3 1 16,47-4 7-1,56-12 1-15,11 4-4 0,10 5 1 0,-10 14-3 16,-14 8 1-16,-22 4-2 16,-6 3 0-16,-15 2-3 15,-7 1 0-15,-7 7-5 16,-28-1 1-16,-38 0-7 15,-22 0 1-15,-32 1-9 16,-35-4 1-16</inkml:trace>
  <inkml:trace contextRef="#ctx0" brushRef="#br0" timeOffset="12229.95">5771 7761 57 0,'8'12'28'0,"-5"10"-20"0,-3-9 28 0,-3 6-36 0,-5 6 0 16,-2 9-1-16,-1 10 1 15,4 3-2-15,0 0 0 16,7 0-7-16,4-15 1 0,6-20-8 16,-3-12 0-16</inkml:trace>
  <inkml:trace contextRef="#ctx0" brushRef="#br0" timeOffset="12538.72">5937 7761 65 0,'43'-16'32'0,"-26"-18"-36"0,-17 21 59 0,-7 0-53 0,-3-5 0 0,-5-4 1 0,-9-3 0 0,3 3-4 15,-11 3 0-15,-7 6 2 16,-10 4 1-16,-4 15-4 16,-4 7 1-16,-6 18-3 15,6 10 1-15,-3 12-2 0,11 10 1 47,10 6 0-47,7 6 0 0,22 13 2 16,24 3 1-16,32-10 2 0,17-9 0 0,22-18 2 15,14-17 1 1,10-27 0-16,1-23 0 31,-15-21 0-15,-18-10 1-16,-13-16-2 16,-15 4 0-16,-13-10-5 0,-26-3 1 0,-20-3-10 15,-22 3 0-15,-18-6-10 0,-10 3 0 0</inkml:trace>
  <inkml:trace contextRef="#ctx0" brushRef="#br0" timeOffset="13406.5">7274 7500 54 0,'32'-25'27'0,"-25"0"-23"0,-7 13 42 0,-3 5-43 0,-4 1 1 16,-4 0 1-16,-17 3 0 16,-1 3-7-16,-9 3 1 0,-5 9 4 15,1 4 0-15,3 3-3 16,-3 6 1-16,3 3-3 15,11 0 1-15,-4 4-1 16,7 5 0-16,4-5-1 16,11 2 1 15,3 7 0-31,3 6 1 0,1-12 1 78,3 9 0-62,-4 3-1-16,0 3 1 15,4 0-1-15,-10 6 1 0,-1-2-1 16,-3-7 0-16,0 0 0 0,4 6 0 0,-8-3 1 0,7 0 1 0,4 1 1 0,4-4 1 16,3-4 2-16,7-5 0 0,7-7 1 0,7-9 0 0,4-6 0 0,6-10 1 15,8-6-3-15,11-6 1 0,-4-3-5 0,-1-4 1 16,1-3-9-16,-3 7 1 109,-5-3-16-109,-2-14 0 110,-12 1 0-110,-2 3 0 31</inkml:trace>
  <inkml:trace contextRef="#ctx0" brushRef="#br0" timeOffset="13542.93">6819 8294 58 0,'7'19'29'0,"14"-16"-29"31,-14-3 58-31,4 0-55 0,3-3 1 0,11-10 0 0,3 7 0 0,21 3-15 0,-3-4 1 0,-7 7-8 0,-4-3 1 0</inkml:trace>
  <inkml:trace contextRef="#ctx0" brushRef="#br0" timeOffset="13799.35">7243 8504 53 0,'10'31'26'0,"1"-9"-21"0,-11-19 35 0,0-3-40 0,7-3 1 0,3-3-1 0,1-7 1 0,0 7-2 0,3-6 0 0,0-4-1 0,0-3 1 16,-4-6-3-16,1 3 0 15,0-3 0-15,-1 3 1 16,4 6 2-16,-3 4 0 0,-1 2 2 16,1 4 1-1,0 3 2-15,-4 3 1 0,3 6 0 16,-6 4 0-16,6 2-1 15,1 4 0-15,3 6-2 16,-3 0 1-16,3 0-3 16,3 0 1-1,5-4-4-15,2-2 1 32,1-13-7-32,3-6 0 0,-3-9-9 15,3-13 1 1</inkml:trace>
  <inkml:trace contextRef="#ctx0" brushRef="#br0" timeOffset="14235.07">8061 7629 48 0,'32'44'24'0,"-11"41"-20"0,-21-60 37 0,3 6-38 0,-3 13 0 0,0 9 5 0,4 13 1 0,3 12-8 0,4-9 0 0,-1-3 6 0,4-6 1 0,0-13-2 16,-3-6 0-16,-7-13-4 0,3-9 1 31,-7-10-3-31,0-6 1 0,-11-9-4 0,-10-3 1 31,0-4-1-31,-4 4 0 0,0-1 0 16,-3 4 1-16,0 9-1 15,0 7 1 1,-1 2 1 0,8 10 1-16,7 0 1 0,4-3 0 0,10 6 2 0,7 3 0 15,7 0 0-15,0-6 1 0,14-6-2 16,4-4 0-16,7-2-4 16,3-7 1-16,-3-6-7 15,0-3 1-15,-1-4-14 16,1-2 1 46,-7-7-2-62,0-3 1 16</inkml:trace>
  <inkml:trace contextRef="#ctx0" brushRef="#br0" timeOffset="14576.92">8636 8592 57 0,'11'56'28'0,"-22"-12"-33"0,4-28 55 0,0 12-47 0,0 3 1 16,3-2 1-16,-3-8 0 15,0-5-7-15,4-13 0 16,-1-12 4-16,1-16 1 16,3-10-4-16,0-9 0 15,0-6-2-15,0-9 0 0,0-1-1 16,7-3 1-16,3 1-1 31,8 5 0-31,7 7 3 0,10 12 1 0,4 16 1 31,-1 16 0-31,1 12 3 0,-7 7 0 0,-7 9-1 16,-15 19 1-16,-10-1-2 16,-10 8 0-1,-11-11-3-15,-4-2 0 16,-3-7-4-16,3-6 0 0,-3-7-7 15,10-8 0-15,11-17-6 16,11-2 1-16</inkml:trace>
  <inkml:trace contextRef="#ctx0" brushRef="#br0" timeOffset="14929.85">9267 8338 58 0,'25'9'29'0,"-18"-15"-34"0,-7 6 52 16,-3-10-46-16,-8 4 1 15,-3 3 2-15,-7 3 1 16,0 6-6-16,3 7 1 16,-3 6 2-16,3 6 1 15,1-3-3-15,-1 9 1 16,4 4-3-16,7-4 1 0,3-3-1 15,8-6 1-15,10-9 1 16,7-13 0-16,7-7 1 16,4-8 0-16,0-1-2 47,-8-6 0-32,1-6-7 1,-4 0 1-16,-3-1-12 0,0 4 1 31</inkml:trace>
  <inkml:trace contextRef="#ctx0" brushRef="#br0" timeOffset="15093.16">9564 8457 64 0,'17'34'32'0,"-13"-15"-40"0,0-16 54 0,-1 7-47 0,-3-1 1 0,0 1-2 0,0-7 1 0,0-3-1 0,0-13 1 15,0 1-9-15,-3-7 1 16,-1-13-7-16,-7-2 0 16</inkml:trace>
  <inkml:trace contextRef="#ctx0" brushRef="#br0" timeOffset="15390.32">9476 8178 48 0,'35'19'24'0,"7"-16"-30"0,-31-3 38 16,3 0-34 47,4-3 0-48,-1 3-8 48,-3 3 0-63,0 0 4 15,1-3 0 17</inkml:trace>
  <inkml:trace contextRef="#ctx0" brushRef="#br0" timeOffset="15713.05">9765 8350 33 0,'18'22'16'0,"6"6"-10"0,-10-18 23 0,0-1-28 0,1 1 0 0,2-4-1 16,1-3 1-16,-1-9-2 0,5-4 0 0,-5-8 1 0,1 2 0 0,-4 0 0 0,4 1 0 0,-11-1 0 0,3 3 0 0,1 4 0 0,3 9 0 0,4 0 0 0,-1 0 1 15,4 0-1-15,4 3 1 47,0 0 0-31,-4-3 0-16,7-16 0 0,8-9 0 0,2-15-1 47,8-17 1-32,-7-2-1-15,-7-14 0 0,-11-8 0 16,-3-4 1-16,-18-3 0 0,-15-6 0 47,-6 10 0-47,-10 2 1 16,6 13-1-16,0 7 1 31,4 24-1-31,0 22 1 0,0 22-1 15,-1 26 0-15,5 18 0 16,10 19 0-16,7 25 0 16,3 6 1-16,4 13-2 0,4-3 1 0,0-22-3 0,3-13 0 0,0-22-5 15,-4-12 1-15,-6-22-5 0,-4-16 1 0,-7-12-4 0,0-13 0 0</inkml:trace>
  <inkml:trace contextRef="#ctx0" brushRef="#br0" timeOffset="16126.53">10089 7955 43 0,'11'10'21'0,"42"24"-19"15,-39-25 43-15,7 4-41 0,15-4 0 0,13 4 3 0,11-10 0 0,10-3-8 0,12-12 0 16,-8-7 5-16,-4 3 1 16,-10 0-3-16,-7 10 1 31,-11 0-2-15,-10 0 0-16,-11 6-3 0,-10-4 1 31,-11 4-1-31,-11 0 0 15,-3 7-2 32,4 5 0-47,-8 4 0 32,0 0 0-32,4 12 0 0,4-6 1 0,6 3 1 15,8 0 0 16,3 0 3-31,7 0 1 32,14-3 1-32,14 0 1 15,4-6 0-15,0-1 1 16,-7-2-1-16,-11-4 1 0,-14 4-5 0,-17-4 1 16,-25 7-5-16,-15 3 0 0,-27 3-13 0,-22-7 1 0,-25 1-3 15,-13-3 1-15</inkml:trace>
  <inkml:trace contextRef="#ctx0" brushRef="#br0" timeOffset="16940.27">5330 10156 45 0,'-10'16'22'0,"-1"-19"-6"0,11 3 22 15,0 0-32-15,4 0 0 16,6 0 3-16,12 0 0 15,13 0-12-15,14 0 1 16,1-3 7-16,3 0 1 16,-4 0-5-16,-10-1 1 0,-11 4-3 15,-7 4 0-15,-10-1-3 16,-18 9 0-16,-4 4-1 16,-3 3 1-16,-4 0-1 15,-3 6 1-15,0 0 0 16,3 0 1-16,-3 9 2 15,11 1 0-15,3-1 2 16,3 1 1-16,4-4 1 31,0-3 0-31,4-6 1 0,3-6 0 0,7-7-1 16,7-9 0-16,14 0-4 16,4-9 1-16,-7-7-9 15,-1 4 1-15,-6-13-11 16,-4 6 1-1</inkml:trace>
  <inkml:trace contextRef="#ctx0" brushRef="#br0" timeOffset="17410.08">6008 10304 55 0,'77'-22'27'0,"-24"-44"-26"0,-42 57 42 0,-4-10-41 15,-7-3 1 1,-11-6 4-16,-6-7 0 0,-15-2-9 16,-17-7 1-16,-1-3 5 15,-20 6 0-15,-15 6-2 16,-14 10 0-16,-3 13-3 15,10 15 0-15,-7 22-2 16,-6 3 1 0,20 16-2-16,7 9 1 78,18 19 0-78,29 23 1 31,13 14 2-31,39 1 0 31,18 3 3-31,28-19 0 16,18-22 2-16,24-25 0 0,7-34-1 0,11-20 0 16,4-33-2-16,-8-14 0 0,-17-8-6 0,-25-1 1 0,-17 3-7 0,-18-5 0 15,-25 5-11-15,-25 0 1 16</inkml:trace>
  <inkml:trace contextRef="#ctx0" brushRef="#br0" timeOffset="19240.97">7274 9953 62 0,'-3'0'31'0,"-33"18"-28"0,22-14 31 0,-7 8-33 0,-7 10 0 15,-11 6 0-15,0 1 1 16,1 8-3-16,6 10 0 16,0-3 0-16,4 3 1 0,7 0-1 15,7 0 1-15,3-6-1 16,7-7 0-16,4-2 1 15,4-10 0-15,14 0 2 16,10 0 1-16,11 0-1 16,-4 0 1-16,0 0-1 15,-3 3 1-15,-4 3-3 16,-21 0 1 0,-7 10-3-1,-14 12 1-15,-11 6-3 0,-3 10 1 0,-4 0-3 16,8 0 0-16,-1-3-2 15,7-13 1-15,1-9-8 79,3-7 1-79,7-15-1 0,0-16 1 0</inkml:trace>
  <inkml:trace contextRef="#ctx0" brushRef="#br0" timeOffset="19526.68">7511 10053 40 0,'0'16'20'0,"-18"31"-20"0,18-32 38 16,-4 14-37 15,-6 5 1-31,3 19 2 0,-4 10 0 0,-6 19-4 0,6 5 0 0,0 4 3 16,8 0 0-16,-1 0-1 15,4-15 0-15,0-20-5 63,0-12 1-47,-3-19-5-1,-4-19 0 1</inkml:trace>
  <inkml:trace contextRef="#ctx0" brushRef="#br0" timeOffset="20213.75">7193 10821 48 0,'18'10'24'0,"38"-4"-13"0,-31-9 27 0,7 0-36 0,-1 3 1 0,8 0 0 0,4-3 0 0,-5 3-4 16,1-4 0-16,0 1 2 0,-7-3 1 16,3 0-2-1,-10-1 0-15,-1-2-1 0,-2-4 1 16,-12 4-1-16,1 0 1 15,-8 2-1-15,-3 7 0 16,-3 7 0-16,-8 5 0 16,1 1-2-16,-8-1 1 15,4 4 0-15,-4 0 0 16,11-4 0-16,4-2 1 16,-4-4-1-16,7 0 1 15,10-3 0-15,4 0 0 0,4 1 1 16,0-8 0-1,-1-2-2-15,-3 0 0 0,0 0 0 16,0-1 1-16,1 4-1 16,-5 3 1-16,1 3-1 15,-1 0 1-15,1 4 2 16,-4-1 0-16,0 0 0 47,0 1 1-47,4 2 0 0,6-3 0 0,4 4 0 15,8-4 0 1,-1-3-1-16,4-3 0 16,6-12-2-16,5-17 1 15,6-5-3-15,1-16 1 0,-12-16 0 0,1-13 1 0,-7-8-2 16,-11-1 1-16,-7-16 1 16,-10 4 0-16,-8 3 2 0,-6 6 0 46,-8 16 1-46,-3 15 1 32,3 16 0-32,1 16 1 47,-5 18 0-47,1 26 1 15,7 19-3 1,0 21 1-1,7 29-1-15,3 31 0 0,15 9 0 0,0 4 0 0,3-7-1 0,7-15 0 16,-3-23-4-16,-4-24 1 0,0-29-15 0,0-24 1 0</inkml:trace>
  <inkml:trace contextRef="#ctx0" brushRef="#br0" timeOffset="20603.8">8054 10605 57 0,'7'25'28'0,"0"-12"-22"0,-3-13 41 0,6 0-43 15,4-7 1-15,18-2 1 16,-4-4 0-16,15-2-9 16,-1-1 1-16,7 7 3 15,1-1 0-15,-8 7-6 16,0 0 1-16,-10 6-6 16,-7 0 1-16,-8 7-2 0,-2-1 0 15,-1 7 1-15,-4 2 1 16,-6 1 4-16,3 0 1 15,-4 0 4-15,1 6 1 32,-4 9 4-32,0-2 0 0,3 2 0 15,1 1 0 1,-4-7-1-16,3-3 1 0,-3-6-4 16,4-7 1-16,0-12-9 0,-1-6 1 15,8-6-8-15,-11-7 0 47</inkml:trace>
  <inkml:trace contextRef="#ctx0" brushRef="#br0" timeOffset="21043.49">8562 10636 44 0,'7'28'22'0,"11"-6"-17"0,-11-18 35 0,3 2-39 0,1-3 0 0,3 0 1 0,7 0 0 0,0-6-4 0,8 0 1 0,-5-3-2 16,-3-1 1-16,1 1-3 16,-5 0 1-16,4 0 0 15,-7-1 0-15,4 4 2 32,-4 0 0-32,0 3 4 0,-7 0 1 0,4 0 1 15,-4 3 0-15,-7 3-1 16,-4 4 0-16,-3 2-1 0,-7-5 1 15,-3 8-3-15,-1 4 0 16,-3 6 0-16,0 0 0 31,3 0-1-31,7 4 1 0,8-7-2 16,3-4 0-16,11-8 0 0,10-10 0 16,0-10-2-16,4-2 0 15,-1-7-4-15,1-6 1 47,3 9-5-31,-3-6 1 15</inkml:trace>
  <inkml:trace contextRef="#ctx0" brushRef="#br0" timeOffset="21215.69">9052 10752 41 0,'0'28'20'0,"4"4"-24"0,-4-26 36 16,0 4-32-16,0-4 1 0,0-3 1 0,3-3 0 0,4-3-3 0,0-7 0 0,1-2 1 0,6-4 1 0,-7 0-1 0,0 1 0 0,-4-1-1 0,4 0 1 0,7 1 2 0,1 9 1 0,-1 6 0 0,3 0 1 0,-3 3 0 0,4 6 0 0,-7 0-1 15,3 1 1-15,-4 2-3 16,1-2 0-16,-4 2-4 31,4 1 1-31,-1-4-6 0,8-9 0 16,-1-3-8-16,5-6 1 15</inkml:trace>
  <inkml:trace contextRef="#ctx0" brushRef="#br0" timeOffset="21621.42">9687 10699 53 0,'14'9'26'0,"-3"-5"-29"0,-11-4 46 0,0 0-43 0,-7 0 0 0,0 3 0 0,3-3 0 0,-6 3 0 15,-4 3 0-15,0 0-1 16,-4 4 1-16,4 5-1 16,0-2 1-16,3 3-1 15,8-4 1-15,3 1-1 16,7-7 0-16,3-3 0 15,4 0 1-15,0-6-1 16,4 0 0-16,0-3-1 16,-1-7 1-16,1-3 0 156,-7 4 1-156,3 3-1 0,-4 2 1 0,1 4 1 0,-1-3 0 0,-3 0 0 0,4 12 1 0,0 6-1 0,-1 7 1 0,4 0 0 0,4-3 0 16,0-1-2-16,-1-2 1 0,1-4-3 0,-4-2 1 0,4-1-5 0,-4-3 1 0,-4 0-10 0,1-6 0 0</inkml:trace>
  <inkml:trace contextRef="#ctx0" brushRef="#br0" timeOffset="21894.36">10037 10809 29 0,'7'-10'14'0,"0"-9"-4"0,-7 13 13 16,0 0-21-16,0-3 0 0,-4 2 2 15,1 4 0-15,-1-3-4 16,1 3 1-16,-1 0 4 16,4 3 0-16,4-4 0 15,6 8 1-15,4-4-1 16,7-4 0-16,8-2-1 15,-5-9 0-15,15-1-2 16,11 0 1-16,2 4-5 16,5-4 0-1,-1 3-4-15,4-2 0 16,-3-1-8-16,-1 3 1 0,-10-2-4 16,3-1 1-1</inkml:trace>
  <inkml:trace contextRef="#ctx0" brushRef="#br0" timeOffset="22101.68">10823 10548 32 0,'-21'32'16'0,"-7"37"-12"0,17-54 27 16,-10 14-29-16,-7 15 1 15,-4 6-1-15,-3 16 1 16,0 9-5-16,3 0 1 15,0 4-3-15,0-14 0 16,4-14-8 31,3-20 1-47</inkml:trace>
  <inkml:trace contextRef="#ctx0" brushRef="#br0" timeOffset="22294.74">10368 10652 44 0,'57'34'22'0,"-19"23"-21"0,-27-41 39 0,3 5-38 16,0 8 1-16,4 5 1 15,-4-9 0-15,11 19-7 16,-1-6 0-16,-2-13-11 16,-1-25 1-16</inkml:trace>
  <inkml:trace contextRef="#ctx0" brushRef="#br0" timeOffset="22725.49">12605 10479 1 0,'-43'63'0'0</inkml:trace>
  <inkml:trace contextRef="#ctx0" brushRef="#br0" timeOffset="23112.6">12347 10715 37 0,'0'18'18'0,"-21"42"-14"0,14-44 19 15,-4 9-22-15,-3 9 0 16,-3 4 0-16,-1 3 1 15,0-7-2-15,1-2 0 32,3-4 1-32,3-9 1 62,8-10-1-62,-1-6 1 0,4-15-1 0,0-7 1 0,-4-13-2 31,1-5 1-31,-4-10-1 0,0 3 0 16,3-6-1-16,1-7 1 31,3 10-1-31,3 6 1 16,8 4 0-16,3 9 0 16,4 2 0-1,3 11 1-15,7 2 2 16,4 1 0-16,-4 2 2 0,7 4 0 0,1 9 1 0,2 3 1 0,-9 7-2 0,-5 6 0 15,-10 3-2-15,-7 6 1 0,-14-3-4 0,-7 10 1 0,-7 2-5 0,-7-2 0 0,-7-7-4 16,3-9 1-16,4-7-9 0,6-2 0 31,15-13-1-31,14-10 1 16</inkml:trace>
  <inkml:trace contextRef="#ctx0" brushRef="#br0" timeOffset="23376.56">12901 10552 52 0,'42'0'26'0,"-20"0"-29"0,-15 0 52 0,-4 0-48 0,1 3 1 0,-4 0 1 0,-4 3 0 0,-6 0-4 0,-8 4 1 0,-10-1 2 0,-11 4 0 0,0 2-1 0,0 4 0 0,1 3-1 0,2-3 0 0,8 9-2 0,7 10 1 0,10-4-1 0,11-5 1 0,14-11-2 0,11-8 1 0,10-10-2 16,8-13 1-1,-5-9-4-15,-2-3 1 16,-1-6-10-16,7-13 1 0</inkml:trace>
  <inkml:trace contextRef="#ctx0" brushRef="#br0" timeOffset="23625.29">13176 10677 60 0,'4'41'30'0,"-22"-10"-36"0,15-21 53 16,-4 8-48 0,0-2 1-16,-1 0-2 0,5-4 1 31,-1-5-3-31,4-7 1 0,4-13-5 15,-1-6 0-15,5 0-8 0,-5-6 0 16</inkml:trace>
  <inkml:trace contextRef="#ctx0" brushRef="#br0" timeOffset="23765.21">13077 10417 49 0,'0'0'24'0,"11"3"-20"0,-7 3 41 0,3 0-43 16,3 1 0-16,1-1 0 0,3 3 1 0,0-2-6 0,4 2 0 0,3-3-3 0,4 4 1 63,-1-1-9-63,1-3 0 15,-4 4-3-15,-3 2 1 16</inkml:trace>
  <inkml:trace contextRef="#ctx0" brushRef="#br0" timeOffset="24200.12">13441 10680 34 0,'17'25'17'0,"-2"0"-17"0,-8-28 32 0,0 3-31 0,3 0 1 0,-3-9-1 0,4-4 0 0,7-2-2 16,3-11 0-16,0 1 1 0,0 3 1 15,4 0 0-15,-1 4 0 16,-2 5 1-16,-5 4 1 16,1 9 0-16,-4-3 0 15,0 6 1-15,0 3 1 16,0 0-2-16,0 1 0 15,4-7-1-15,3-7 0 16,7-5-1-16,4-13 0 16,0-10-2 15,3-6 1-31,-3-15-1 16,-7-7 0 15,-4-15-1-31,-3-19 1 0,-8-13-1 15,-10 3 0-15,-7-6 1 16,-14 7 0-16,-14 9 0 0,-8 18 0 0,-13 16 0 16,3 26 1-16,0 27 1 0,4 20 0 0,6 24-1 0,12 32 0 0,6 31 0 15,11 22 1-15,17 32 0 32,11 3 1-32,11-1-1 0,-4-34 0 0,0-15-1 15,-7-32 0-15,-3-19-4 16,-7-18 0-16,-8-23-8 15,-7-12 1-15,-6-12-4 16,-4-4 0-16</inkml:trace>
  <inkml:trace contextRef="#ctx0" brushRef="#br0" timeOffset="24547.31">13518 10376 36 0,'4'-3'18'0,"21"3"-14"0,-8 3 33 0,15 0-31 0,17 3 0 0,11-6 4 0,11-6 0 0,-4-3-12 0,4-4 1 15,10 4 8-15,-4-4 0 16,-10 4-4-16,-10 3 1 16,-11 2-3-16,-15 4 1 15,-9 4-3-15,-12 2 0 0,-13 3-1 16,-11 4 0 0,-8-4-1-16,-2 7 1 46,-1 0-2 17,0 2 1-63,8 11 0 31,3-7 1-15,6 3 1-16,16 0 0 0,9 6 2 15,11 4 1-15,4-4 1 0,0-6 1 0,-4-6-1 0,-7 0 1 0,-7 3-5 0,-10 3 1 0,-18 3-7 0,-21-3 1 0,-8-6-12 16,-10-16 0-16</inkml:trace>
  <inkml:trace contextRef="#ctx0" brushRef="#br0" timeOffset="25178.09">15995 9388 57 0,'-14'28'28'0,"-39"7"-27"0,28-19 44 0,-7 9-44 16,1 9 1-16,-12 26 1 16,-6 24 0-16,-7 32-3 0,-4 26 0 15,7 30 3 1,7 13 1-16,18 6-2 0,13-21 1 31,15-20-2-15,18-40 1-16,17-25-7 15,8-20 0 32,-1-30-15-31,0-29 1-16</inkml:trace>
  <inkml:trace contextRef="#ctx0" brushRef="#br0" timeOffset="25912.67">16182 10746 55 0,'-4'107'27'0,"8"-79"-20"0,-4-25 36 0,3 0-39 16,-3-3 1-16,4-9 2 15,0-23 0-15,-1-8-9 16,-3-17 0-16,-7-21 6 16,-4-7 0-16,1-6-3 0,-4-3 1 15,3 3-2-15,1-9 0 16,6 3 0-16,8 15 0 15,6 7 0-15,8 9 0 32,6 9 0-32,1 14 1 31,-4 17-2-31,4 17 1 0,-4 12-5 16,-7 19 0-1,-3 22-6 1,-11 13 1-16,-4 2-11 15,-3 1 1-15</inkml:trace>
  <inkml:trace contextRef="#ctx0" brushRef="#br0" timeOffset="26151.41">15928 10599 72 0,'0'22'36'0,"11"-22"-38"0,-4-4 65 0,7 1-62 0,7-3 1 0,11-3-1 15,6-1 1-15,5 4-5 16,-1 0 0-16,-10-1-6 15,0 1 0-15,-1-3-13 16,-2-16 1-16</inkml:trace>
  <inkml:trace contextRef="#ctx0" brushRef="#br0" timeOffset="26429.4">16732 9877 58 0,'14'35'29'0,"-7"-16"-28"0,-7-16 41 0,-7 6-40 0,-3-2 0 0,-1 5 2 0,-3 7 1 0,4 6-6 0,-1 3 0 16,4 0 0-16,3-3 1 0,8-3-7 0,3 0 1 15,7-9-12-15,4-10 0 0</inkml:trace>
  <inkml:trace contextRef="#ctx0" brushRef="#br0" timeOffset="26592.37">17078 10160 58 0,'7'9'29'0,"-28"29"-35"0,10-26 47 0,-10 7-39 16,0 6 1-16,-4 3 1 15,-6 13 0-15,6 6-6 16,-3 19 1-16,3-3 3 16,0 9 0-16,4 0-4 15,3-16 1-15,15 4-6 0,6-19 0 16,8-16-9-16,10-10 1 15,4-15-2 1,17-12 0-16</inkml:trace>
  <inkml:trace contextRef="#ctx0" brushRef="#br0" timeOffset="26802.1">17353 10426 55 0,'4'25'27'0,"-29"13"-34"0,14-26 56 0,-6-2-48 0,-8 2 1 0,-7 7 1 16,-3 6 0-16,0 7-4 15,3-4 1-15,0 3 0 16,1-3 1-16,6 1-5 16,7-4 0-16,8-13-7 15,13-9 1-15,4-9-7 16,4-10 0-16</inkml:trace>
  <inkml:trace contextRef="#ctx0" brushRef="#br0" timeOffset="27000.28">17082 10407 28 0,'7'-22'14'0,"14"35"-1"0,-11-7 18 0,4 10-27 0,4 12 1 0,0 0 2 0,6 10 1 0,1 3-10 16,0-7 0-16,-1 4 6 15,1-1 0-15,-4-8-5 16,-3-7 0-16,-7-4-5 0,3-11 0 16,0-10-9-16,-7-16 1 15</inkml:trace>
  <inkml:trace contextRef="#ctx0" brushRef="#br0" timeOffset="27196.07">17455 10232 57 0,'36'75'28'0,"6"3"-33"0,-28-49 50 0,0 5-45 16,0 7 0-16,-3 3 0 16,-4-7 0-16,-10 7-1 15,-12 6 0 1,-2 1-4-16,-4-7 0 0,-4-13-11 15,4-9 1-15</inkml:trace>
  <inkml:trace contextRef="#ctx0" brushRef="#br0" timeOffset="27504.06">18059 10429 46 0,'-7'29'23'0,"0"-33"-11"0,3 4 32 0,4 0-39 0,0-3 1 0,0 3 3 0,7-6 0 15,7-3-12-15,4-1 0 16,7-2 8-16,6 5 0 15,1-2-7-15,0 6 0 16,-7 0-6-16,-8 0 0 0,-10 6-12 16,-7 3 0-16,-7 0 0 15,-7 4 0-15</inkml:trace>
  <inkml:trace contextRef="#ctx0" brushRef="#br0" timeOffset="27750.92">17879 10771 48 0,'-7'25'24'0,"21"-9"-18"0,-7-16 48 0,3 0-50 0,1-3 0 0,14-4 1 0,3-2 0 0,11 0-7 0,3-1 0 0,4 1 0 16,3 3 1-16,1-4-11 15,-1 1 1-15,-3-16-8 0,-14 6 0 16</inkml:trace>
  <inkml:trace contextRef="#ctx0" brushRef="#br0" timeOffset="28013.7">19089 10341 46 0,'32'19'23'0,"-18"-31"-23"0,-14 2 37 0,-7-5-35 0,-7-7 0 0,-4 0 1 0,-10 0 1 0,-15 3-5 15,-13 6 0-15,-11 17 3 0,0 11 1 0,3 7-2 16,4 16 0-16,14 12-2 16,11 3 0-16,3 13 0 15,11-6 0 1,14-1 0-16,18-12 0 0,21-9 2 15,20-13 0-15,16-15 1 16,-5-10 0-16,-10-16 0 16,0-12 1-16,0-13-4 15,-7-6 1-15,-8-3-7 16,-2-4 1 0,-5-8-10-16,1-1 0 0</inkml:trace>
  <inkml:trace contextRef="#ctx0" brushRef="#br0" timeOffset="28300.67">19166 9285 53 0,'11'28'26'0,"53"47"-26"0,-40-50 43 16,15 16-40-16,10 25 1 0,4 28 1 16,7 22 1-16,-7 22-7 15,-3 19 0 17,-19 12 4-32,-20-12 0 15,-18 3-3-15,-11-19 1 0,-24-16-9 0,-22-24 0 16,-17-35-11-16,7-16 0 0</inkml:trace>
  <inkml:trace contextRef="#ctx0" brushRef="#br0" timeOffset="30647.45">5263 12474 38 0,'0'6'19'0,"0"10"-8"16,0-16 19-16,8 3-25 16,-8 0 0-16,3 0 3 15,4 3 1-15,0-6-10 16,4 4 0-16,3-4 7 15,14 0 0-15,0 3-3 16,15 0 1-16,-5 0-2 16,-6-3 0-16,-4 3-3 15,-6 0 0-15,-5-3-2 0,-6 3 1 16,-11 4-2-16,-7-1 1 16,-7 0-1-16,0 4 0 15,-8-1-1-15,1 0 1 16,4 1 0-16,2-1 0 15,-6 4 1-15,11-1 0 16,3-2 1-16,7-1 0 78,7 1 2-78,3-1 0 31,11 4 3-15,8 2 0 0,2 1 1-1,-2-7 0 1,2 1 0-16,-2-4 1 0,-8 3-2 0,-7 4 0 0,-11 6-2 0,-13 6 0 16,-8 3-3-16,-21-3 0 0,-3-9-3 0,-7-4 0 0,10-5-8 0,-7-11 0 0,0-8-2 0,7-4 0 0</inkml:trace>
  <inkml:trace contextRef="#ctx0" brushRef="#br0" timeOffset="31129.32">5891 12405 53 0,'36'6'26'0,"-43"-40"-27"0,7 21 52 0,-4-6-46 0,-10-6 0 0,0 3 1 0,-14-3 0 0,-15 3-9 0,-17 7 1 0,-17 5 5 0,-4 4 0 15,-1 9-3-15,5 16 0 16,-18 12-2-16,10 0 0 16,0 20-1-16,15 8 1 15,10 23-2-15,17 18 1 0,22 4 1 16,21 2 0-16,21 1 3 15,22-16 0 1,6-29 1-16,22-18 1 0,24-34 0 16,18-29 1 31,-4-19-1-47,-10-21 0 62,-11-13-3-62,-10-4 1 16,-18-5-6-16,-18-1 0 31,-21 7-6-31,-21-3 1 0,-10 2-8 0,-19 4 0 16,-23 6-1-16,-16 7 1 0</inkml:trace>
  <inkml:trace contextRef="#ctx0" brushRef="#br0" timeOffset="31727.65">7123 12521 59 0,'14'22'29'0,"-28"0"-42"0,7-16 64 0,-8 7-50 0,-6 5 1 0,-3 1 0 16,-5 6 0-16,5-3-3 16,-1-3 1-16,0 0 0 15,1 3 1-15,2 0-1 16,1 0 0-16,7-3 0 16,4-4 0-16,6 1 0 0,4-7 0 15,7 1 1-15,7-4 1 16,0 0 0-16,7 1 1 15,1 2 0-15,-1 3 0 16,-4 4-1-16,1-3 1 16,-7 2-2-1,-18 17 0-15,-8 2-2 0,-2 13 1 16,-11 7-4-16,-15-1 1 16,4-3-3-16,-6-6 1 15,9-6-5-15,8-7 1 16,7-9-9 31,14-10 0-32</inkml:trace>
  <inkml:trace contextRef="#ctx0" brushRef="#br0" timeOffset="31928.99">7370 13004 56 0,'7'34'28'0,"-22"10"-27"0,12-28 46 0,-1 9-44 15,1 6 0-15,3-6 0 16,-7 4 0-16,3-4-7 16,4-13 0-16,11-12-5 0,-11-9 0 15,3-10-9-15,-6-6 0 16</inkml:trace>
  <inkml:trace contextRef="#ctx0" brushRef="#br0" timeOffset="32151.82">7183 12781 38 0,'21'16'19'0,"10"9"-14"0,-16-19 26 15,2 4-32-15,8 5 1 16,3 4-8-16,4 3 0 15,-7-6 0-15,-1 3 1 16</inkml:trace>
  <inkml:trace contextRef="#ctx0" brushRef="#br0" timeOffset="32387.72">7475 13201 27 0,'-3'57'13'0,"3"-42"-6"0,0-15 16 0,0 0-21 15,0-9 0-15,3-3 0 0,-3-10 0 0,11 0-4 0,0-7 1 0,3-2-1 0,0-7 1 0,3 4-2 0,1 6 0 0,3 6 1 0,-3 3 0 63,3 3 2-48,-7 7 0-15,4 6 4 16,-4-4 1-16,4 7 0 0,-4 10 1 16,0 2 0-16,0 7 0 15,0 0-2-15,-3 3 1 0,3 12-5 16,0-5 1 0,7-11-6-16,-7-2 1 0,4-3-9 0,-1-4 0 0,4-9-1 15,1 3 0-15</inkml:trace>
  <inkml:trace contextRef="#ctx0" brushRef="#br0" timeOffset="32811.86">8121 13142 40 0,'53'-7'20'0,"0"-18"-18"0,-39 10 42 0,4 2-41 0,-1 1 0 0,4-7 2 16,-7 0 0-16,1 3-7 15,-5 7 1-15,1-4 4 16,-11 1 0-16,-4 2-3 16,-6 1 1-16,-4 3-3 15,-8-1 1-15,-6 7-3 16,0 0 0-1,0 7-2-15,3 5 0 0,-3 10 0 47,10 6 0-47,15 4 2 16,-4 9 0 0,17 9 3 15,8 0 0-31,10 0 4 0,0 3 1 15,11-6 0-15,-4-12 1 16,1-1 0 0,-5-2 0-16,-17 2-1 0,-7 7 1 0,-10-3-4 0,-11 6 1 15,-7-4-2-15,-11-2 1 0,-7-4-1 0,-3-15 0 0,3-3-1 0,0-10 1 0,11-6-2 0,10-6 1 16,8-7-1-16,6-2 1 16,18-20-4 15,15 1 0-31,9-4-5 0,12-9 0 15,6-9-4 1,1-13 1-16</inkml:trace>
  <inkml:trace contextRef="#ctx0" brushRef="#br0" timeOffset="33073.89">8625 13066 41 0,'4'32'20'16,"3"-1"-16"-16,-7-18 36 0,0 6-38 0,0 3 1 0,4-1 2 15,3 5 0-15,-4-4-6 32,8-4 0-32,3-2 4 0,7-10 1 0,4-6-2 15,3-12 0-15,-3-10-1 16,-1-13 1-16,-3-9-2 16,4 0 1-16,-4-9-6 31,-3 0 1-31,-4 0-12 15,0-1 1-15,-7 4-2 0,0-10 0 0</inkml:trace>
  <inkml:trace contextRef="#ctx0" brushRef="#br0" timeOffset="33584.33">9387 12527 48 0,'-3'28'24'0,"-1"26"-24"0,1-32 48 0,-1 12-46 0,4 19 0 16,-7 10 0-16,4 16 1 16,-1 5-4-16,4-2 0 15,-3-10 1-15,-1-9 1 16,4-16-6 15,4-19 0-31,6-9-9 0,4-16 1 0,8-19-3 0,6-9 0 16</inkml:trace>
  <inkml:trace contextRef="#ctx0" brushRef="#br0" timeOffset="33991.28">9768 12947 54 0,'15'16'27'15,"-19"-16"-35"-15,4 0 54 0,-7 0-44 0,-7-3 0 0,0 6 2 0,0 3 0 0,-4 7-6 16,-3-1 1-16,0 7 3 16,3 0 0-16,-7 0-3 15,8-4 0-15,3 1-2 16,7-3 1-16,3-4-1 0,8-3 0 15,6-6 0 1,1 0 0-16,-1-6 2 0,1 0 0 16,-1-4 1-16,5 1 0 15,-1 3 0-15,0-7 1 16,0 4 1-16,0 3 0 16,0 6 0-16,0 3 1 15,-3 6 0-15,-1 4 0 16,4 2-2-16,1 10 1 15,2 4-4 1,4-4 1-16,4 3-5 0,0-6 1 16,-1 0-7 15,5-13 0-15,-5-12-4-16,1-6 0 0</inkml:trace>
  <inkml:trace contextRef="#ctx0" brushRef="#br0" timeOffset="34283.58">10114 13104 42 0,'7'6'21'0,"4"-24"-25"0,-8 8 38 0,1-2-30 0,-1-4 0 0,1-3 5 0,3 0 0 0,0 4-9 16,4 5 0-16,-1 1 7 15,8-1 1-15,14-2-2 16,13-1 0-16,5-2-4 15,6-1 1-15,8 0-9 16,-1 4 1 0,-6 2-13-16,-11-2 1 0,-4-1-2 62,11-6 0-46</inkml:trace>
  <inkml:trace contextRef="#ctx0" brushRef="#br0" timeOffset="34770.57">12220 13032 55 0,'-10'119'27'0,"3"35"-33"16,3-123 55-16,1 4-49 15,-1-7 0-15,0 0-1 16,1-12 1-16,3-16 0 15,3-22 0-15,1-16 0 16,0-15 0-16,-4-10-1 0,-4-6 0 16,-3-9 0-16,-4-4 0 15,4-6-2-15,4 7 0 47,3 9 0-47,3 12 1 0,11 13 0 16,11 13 1-16,10 12 3 0,4 9 0 0,4 13 4 0,2 13 1 15,-9 9-1-15,-8 6 0 16,-14 6-2-16,-14 13 1 16,-11 4-5-16,-17 5 1 15,-4-6-7-15,-3-9 0 0,0-3-7 16,7-13 0-16,7-13-5 16,10-5 0 15</inkml:trace>
  <inkml:trace contextRef="#ctx0" brushRef="#br0" timeOffset="35074.08">12905 12784 52 0,'14'3'26'0,"-11"-3"-30"0,-3 0 47 0,-10 0-40 16,-4 4 0-16,-11-1 2 15,-3 6 0-15,-4 7-7 16,0-1 1-16,0 1 4 0,1 3 1 16,2 0-4-1,5 0 1-15,3 6-1 0,10 0 0 16,7 0-1-16,15-9 0 16,7-7-1-16,10-9 1 15,7-13-2-15,4 4 1 16,-4-7-6-16,1-6 1 15,-5-6-9-15,-10 0 0 16</inkml:trace>
  <inkml:trace contextRef="#ctx0" brushRef="#br0" timeOffset="35305.65">13109 12847 59 0,'14'41'29'0,"-17"-4"-35"0,3-30 50 0,-4-1-45 16,1 0 1-16,-1-3-4 16,-3 4 1-16,4-7-2 15,-1-4 1-15,-3-5-12 16,4-10 0-16</inkml:trace>
  <inkml:trace contextRef="#ctx0" brushRef="#br0" timeOffset="35438.57">12979 12612 41 0,'0'3'20'0,"21"-19"-12"0,-18 13 28 0,8 3-36 0,0 0 1 0,-1-3-5 0,4 3 1 0,4-6-6 0,3-1 0 0,0-5-4 0,11-1 1 0</inkml:trace>
  <inkml:trace contextRef="#ctx0" brushRef="#br0" timeOffset="35879.18">13458 12888 36 0,'22'41'18'0,"-8"-16"-25"0,-11-25 32 0,1 6-29 15,-1-3 0-15,1 3 0 16,3-6 0-16,-4 0 6 16,1-6 1-16,-4 6-3 15,7-3 1-15,4-3 2 16,3-4 0-16,3 1-1 16,5-7 1-16,9-3-1 15,1-6 1-15,3-6-2 16,4-16 1-1,0-13-1-15,0-15 1 0,0-22-1 16,-11-22 0-16,-7-13 0 16,-10-9 0-16,-15 9-1 15,-7 7 0-15,-6 12 1 47,-1 25 0 16,-3 22-1-63,-4 16 1 15,-3 28 1 1,3 28 1-16,4 19-1 0,0 26 1 0,0 21-1 0,7 34 0 0,7 26 0 0,10 15 1 0,8 4-2 0,3-13 1 16,0-22-4-16,-3-28 1 0,-1-29-7 0,-3-24 1 0,-3-23-8 0,-11-9 1 15</inkml:trace>
  <inkml:trace contextRef="#ctx0" brushRef="#br0" timeOffset="36339.08">13469 12468 41 0,'18'0'20'0,"21"18"-19"0,-18-11 33 0,21 2-27 0,11 0 0 0,14-5 3 0,11-8 0 0,-8-11-14 16,15 2 1-16,-4-2 8 15,-7 2 0-15,-14 4-4 16,-14-1 1-16,-11 7-2 15,-14 6 0-15,-17 3-1 16,-15 4 0-16,-6-1-2 16,-5 1 0-16,-2-4 0 15,3 0 0 17,3 1 0 30,4 2 0-62,3 3 1 16,8-2 0 15,13 2 2-15,11 1 1-16,15-1 1 15,6 4 1-15,0 0 0 16,1 0 0-1,-8-1 0 1,-10 7 0 0,-15 3-2-16,-17 0 0 0,-10 7-4 0,-26-1 0 0,-6-6-12 15,3-9 1-15,-14-10-3 0,7-18 0 0</inkml:trace>
  <inkml:trace contextRef="#ctx0" brushRef="#br0" timeOffset="37249.18">15716 11445 53 0,'-7'-12'26'15,"0"21"-30"-15,0-6 52 0,-3 7-46 0,-8 15 0 0,-3 12 1 0,-11 17 0 0,-3 15-4 16,-4 22 1-16,0 28 2 16,-7 25 1-16,4 19-1 31,10 19 0-31,7-6-1 16,8-7 1 15,10-15-2 0,10-23 0-31,11-24-7 16,4-22 1-16,7-29-12 15,10-25 0 1</inkml:trace>
  <inkml:trace contextRef="#ctx0" brushRef="#br0" timeOffset="38760.04">16182 13092 37 0,'-28'40'18'0,"10"-46"-9"0,15 3 18 16,-1-3-22-16,0-13 1 15,1-9 2-15,3-13 0 16,0-16-11-16,-4-18 1 16,1-10 6-16,-1-9 1 15,4 3-3-15,0-3 1 16,0-9-2-16,4 9 1 15,3 9 1-15,7 4 0 32,4 18 1-32,3 13 0 0,0 22-1 15,-3 12 1-15,3 22-1 47,-4 16 0-31,8 13-6 15,-11 15 1-31,-7 9-7 16,-7 1 1-1,0-1-9 1,-3-2 0 0,-11-10-3-16,-4-6 0 0</inkml:trace>
  <inkml:trace contextRef="#ctx0" brushRef="#br0" timeOffset="38886.18">15998 12838 64 0,'0'40'32'0,"11"-21"-38"0,-7-16 66 0,6-3-60 16,4-3 0-16,4-6 2 0,7-4 0 0,3-2-3 15,0-1 1-15,0-3-4 16,-3 0 0-16,-4 4-14 16,-3-11 1-16,-4-5-2 0,4 6 0 15</inkml:trace>
  <inkml:trace contextRef="#ctx0" brushRef="#br0" timeOffset="39194">16701 12063 58 0,'0'22'29'0,"-18"-9"-34"0,11-7 56 0,-4 6-47 15,-3 7 1-15,-4 3 1 16,1 13 0-16,-1 12-8 15,4-13 0-15,4 4 2 16,2-1 1-16,5-2-9 16,-1-7 0-16,8-6-12 15,3-16 1-15</inkml:trace>
  <inkml:trace contextRef="#ctx0" brushRef="#br0" timeOffset="39429.51">16870 12436 65 0,'-4'10'32'0,"-13"-1"-31"0,13-3 54 0,-3 4-54 0,-7 5 1 0,-7 10 0 0,-4 13 1 0,-3 9-4 0,-4 3 1 0,-3 13 2 0,3-3 0 0,7 9-4 0,8-4 1 0,6-5-6 16,11-7 1-16,14-15-11 15,11-13 1-15,3-25-5 16,15-9 1-16</inkml:trace>
  <inkml:trace contextRef="#ctx0" brushRef="#br0" timeOffset="39644.46">17247 12555 59 0,'4'29'29'0,"-32"14"-34"0,17-30 56 0,-10 12-48 0,-7-3 0 0,-8 6 1 0,-2 7 1 0,-8 6-7 0,3 2 1 16,8 8 0-16,3-4 1 15,4-7-8-15,10-11 0 16,8-14-11-16,10-21 0 16</inkml:trace>
  <inkml:trace contextRef="#ctx0" brushRef="#br0" timeOffset="39882.28">16951 12668 49 0,'28'28'24'0,"15"32"-16"0,-33-44 36 0,4 12-44 0,7 10 1 0,8-4 0 16,2 4 1-16,5 2-3 15,-1-2 0-15,-3-3-2 16,-4-10 1-16,-7-7-10 15,-3-11 1-15,-1-20-5 16,-6-15 0-16</inkml:trace>
  <inkml:trace contextRef="#ctx0" brushRef="#br0" timeOffset="40038.82">17360 12471 60 0,'18'75'30'0,"21"32"-36"0,-18-76 57 0,4 19-50 0,3 0 0 15,-4 10-1-15,1-4 1 16,-11-2-4-16,-10-1 1 16,-15 0-7-16,-14 7 1 15,-3-16-9-15,-14-13 0 16</inkml:trace>
  <inkml:trace contextRef="#ctx0" brushRef="#br0" timeOffset="40488.97">18514 12226 54 0,'17'44'27'0,"-6"25"-28"16,-11-56 45-16,-4 18-42 0,-3 13 0 0,4 15 3 0,-4 20 0 15,0 5-6-15,3 1 0 16,-3-7 2-16,0-12 1 15,0-19-4-15,4-15 1 16,3-26-6-16,0-15 1 16,0-26-7-16,-4-15 1 15,-3-19-5-15,-4-6 0 0</inkml:trace>
  <inkml:trace contextRef="#ctx0" brushRef="#br0" timeOffset="40819.54">18337 12148 39 0,'11'12'19'0,"17"7"-16"0,-17-16 31 0,3 7-30 0,4 5 1 0,3 7 1 15,-7 0 1-15,11 6-9 16,6 1 1-16,12 5 6 16,6 7 1-16,4 0-2 15,0 3 0-15,-4 9-1 16,-6 0 0-16,-12-3-2 15,-17 10 1-15,-14-4-3 16,-17-2 1-16,-8 2-2 16,-10-12 0-1,-8-6-4 32,1-7 1-16,7-12-11-31,7-7 1 16,6-12-2 0,15-6 0-16</inkml:trace>
  <inkml:trace contextRef="#ctx0" brushRef="#br0" timeOffset="41303.06">19099 12897 48 0,'-7'50'24'0,"-7"-34"-24"0,11-10 46 0,-1 1-43 16,1-4 1-16,-1 0 3 16,1-9 0-16,-1-4-9 15,8-9 1-15,3-12 5 16,0-10 0-16,0-9-2 16,3-10 1-16,1 4-3 15,0 0 1-15,-1 5-2 16,1 7 0-16,-4 13-1 15,0 3 1-15,3 9-2 16,-6 10 1 0,-1 15-1-1,4 16 1-15,8 12-1 0,-1 13 1 32,0 0 1-17,3 4 0-15,8-1 1 31,3-3 0-31,11-3 0 0,7-16 0 32,0-9 0-32,-4-13 1 15,-6-9 0 1,-5-13 0 0,-3-12 0-16,-10-19 1 31,-7-6 0-16,-8-16 0-15,1 0-1 0,-8-13 1 16,-3 7-4-16,-3 0 0 0,-5 9-6 0,1 16 1 0,4 12-11 0,-1 19 1 0</inkml:trace>
  <inkml:trace contextRef="#ctx0" brushRef="#br0" timeOffset="41835.44">20306 12113 61 0,'25'-3'30'0,"-29"-3"-33"0,4 6 50 0,-11-3-44 15,-3 0 0 1,-17 12 2-16,2-3 0 16,-2 7-7-16,2 6 1 15,-2-7 3-15,2 4 1 16,5 3-4-16,-1 9 1 15,7 0-2-15,4 3 0 16,7-9-1-16,4 3 0 16,3 7 0-16,-4 2 0 15,1 1 1 1,-4 2 0 0,-4 4 0-16,-3 12 1 46,-4-5-1-30,1 5 1 0,-8 3 0-16,7-6 0 31,1-3 1-31,6 4 0 31,4-7 1-15,7-7 0-1,7-2 3-15,4-7 0 16,6-6 1-16,12-6 0 0,-1-7 1 16,4-3 0-16,-4-6-1 0,3-6 0 0,8 0-2 0,7-7 0 0,0-3-5 0,-7 4 1 0,-7 3-7 0,-8-1 1 15,-6 1-13-15,-8-1 0 0,-6-5-2 0,-4-1 1 0</inkml:trace>
  <inkml:trace contextRef="#ctx0" brushRef="#br0" timeOffset="42098.1">19925 12966 53 0,'0'6'26'0,"25"-12"-30"0,-22 3 51 16,18-3-46-16,11-4 0 15,0-2 0-15,17-4 0 16,11-3-4-16,4-6 0 16,3-3-5-16,0 3 0 0,-7-16-8 15,-4-9 1-15</inkml:trace>
  <inkml:trace contextRef="#ctx0" brushRef="#br0" timeOffset="42322.32">20623 11571 47 0,'0'47'23'0,"18"-6"-20"0,-11-26 38 0,4 10-38 16,-1 4 0-16,18 21 5 15,25 19 0-15,21 25-8 16,11 15 0-16,0 23 6 0,-11 25 0 16,-14 9-3-16,-25 0 1 31,-21-6-7-31,-31-6 1 0,-36-22-15 0,-35-29 1 15,-18-18-4-15,10-19 0 16</inkml:trace>
  <inkml:trace contextRef="#ctx0" brushRef="#br0" timeOffset="45879.07">24119 5732 12 0,'11'19'6'0,"3"18"3"0,-10-37 7 0,3 0-13 16,-4 3 0-16,-3 1 7 15,0 2 0-15,-3 6-9 16,-4 10 0-16,-4 10 8 16,0 15 0-16,1 25-2 15,-1 16 1-15,11 25-4 16,4 28 1-16,3 25-4 15,11 22 1-15,-1 25-1 16,1 16 0-16,3 19-1 0,0 18 1 31,7 242-1-15,-3-72 1 31,-4-22 0-47,-3-22 0 15,0-19-1-15,-4 1 0 0,-7-14 0 0,0-6 1 0,-4-21-1 0,-3-7 1 16,-3-28-1-16,-8-13 1 0,-3-31-2 0,-4-15 1 16,-3-29-4-16,4-32 1 0,6-21-8 15,0-25 1-15,8-29-6 16,10-15 1-16</inkml:trace>
  <inkml:trace contextRef="#ctx0" brushRef="#br0" timeOffset="46872.73">22927 12104 34 0,'0'19'17'0,"21"9"-12"0,-10-25 25 0,-1 6-27 16,8-2 1-16,7-4 2 15,3 0 0-15,14-6-8 16,18-3 1-16,4-1 5 15,13 1 0-15,15 6-2 16,21 6 1-16,0-6-1 16,21 7 0-16,18-7 0 15,6 3 0-15,15-3-1 0,25-7 1 16,6-2-2-16,15-4 1 16,7-5-1-1,7 2 0-15,7 7 0 0,14 2 0 16,7 7 0-16,10 3 1 15,8 1-1-15,14 11 0 32,0 4 0 30,14 0 0-46,-18 0 0-16,18 6 1 15,-7 6 0-15,-1 0 0 16,12 7-1-16,-11-3 1 0,3 5-1 0,-21 1 1 16,1 0-1-16,-19-3 1 0,1-1-1 0,-15-9 1 0,-13-12-1 0,-8 0 1 0,-14-7-1 0,-21 1 1 15,-10 2-1-15,-15 1 0 0,-24 5-1 0,-22 4 1 0,-7 0-3 16,-24-6 1 31,-14-7-8-32,-15 1 1 32,-10-10-8-31,-7-3 0 15</inkml:trace>
  <inkml:trace contextRef="#ctx0" brushRef="#br0" timeOffset="47367.71">32322 12537 45 0,'7'12'22'0,"10"4"-19"0,-13-16 34 15,-1 0-35-15,4-3 1 16,-7 3 0-16,7-7 0 0,0 1-4 16,4-3 0-16,3-1 3 15,4 1 1-15,10 6-1 16,14 3 0-16,8 0-1 15,-1 6 0-15,-3 3 0 16,-7 7 0-16,-4 0-1 16,-10 3 1-16,-8-1-2 15,-6 4 0-15,0 7 0 16,-4-7 1-16,-7 3-1 16,-4 3 1-16,-3 9-1 31,-4 4 1-31,-6-3 0 0,-8 3 0 0,-3-1 0 15,0 1 0-15,3-3-1 16,0-7 1-16,8-6 0 16,3-6 0-16,3-6 0 15,7-13 0-15,4-16 1 16,7-3 1-16,1-12-1 0,-1-13 1 16,-7-3 1-16,-4-7 0 31,-3-8-1-31,-7-7 0 15,-4 6-4 1,-3 3 0 0,-4 10-9-1,4 13 0-15,-11-1-7 32,8 10 0-32</inkml:trace>
  <inkml:trace contextRef="#ctx0" brushRef="#br0" timeOffset="47857.06">33369 12706 37 0,'14'-3'18'0,"-10"-4"-10"0,-4 7 26 0,0 0-30 15,-7 0 1-15,0 7 2 0,-11 2 1 16,-17 10-10-16,-15 9 0 15,-9 7 7-15,-1 5 0 16,-4-8-4-16,4 5 0 16,14-8-6-16,7-7 1 15,11-7-8-15,14-8 1 16,21-11-6-16,11-18 1 0</inkml:trace>
  <inkml:trace contextRef="#ctx0" brushRef="#br0" timeOffset="47958.74">33112 12540 43 0,'10'18'21'0,"11"64"-16"0,-13-57 38 0,2 19-39 0,8 9 0 0,-1 19 1 0,12 7 0 16,-1-1-8-16,-3-3 1 0,-8-12-2 15,1-19 1-15,-1-19-13 31,-2-19 0-31</inkml:trace>
  <inkml:trace contextRef="#ctx0" brushRef="#br0" timeOffset="49196.31">23661 5716 43 0,'7'13'21'0,"11"-4"-9"0,-11-9 22 15,3 3-31-15,4 4 0 16,4-4 1-16,3-3 1 15,7-7-6-15,1-2 0 16,-1 3 4-16,3-16 0 16,-6-10-2-16,3-5 1 15,8-10-1-15,-5 6 0 16,-2 0-1-16,-5 10 1 16,-2 6-1-16,-5 6 0 15,-3 6 0-15,-3 4 0 16,-4 9-1-16,0 6 1 15,-7 7-1-15,3 6 0 0,-3 3 0 16,0 9 0 15,4 13 0-31,7 3 0 0,6 9 0 16,4 7 1-16,8 6 0 16,9 0 0 15,5-16 0-31,-1-3 0 0,-3-12 0 15,-11-10 0-15,-7-12-1 0,-7-3 0 0,-17-10 0 0,-15-3 0 0,-17-13 0 16,-21 4 0-16,-12 2 0 16,-9 4 0 15,-15 0 0-15,-3-3 1 15,-7-3-4 0,10 5 0-31,14 4-11 16,8 0 0-16</inkml:trace>
  <inkml:trace contextRef="#ctx0" brushRef="#br0" timeOffset="49551.93">24162 4499 52 0,'28'-25'26'0,"-32"16"-25"0,4 12 41 0,-14 10-41 16,-10 9 1-16,-8 18 1 15,-3 4 0-15,-4 13-4 16,-7 21 1-16,-7-6 0 16,7 7 0-16,7-7-4 15,8-16 1-15,9-12-8 16,12-19 0-16,6-15-6 16,4-29 1-16</inkml:trace>
  <inkml:trace contextRef="#ctx0" brushRef="#br0" timeOffset="49703.31">23770 4565 41 0,'4'-47'20'16,"10"41"-7"-16,-4 9 33 0,5 10-43 15,2 6 0-15,4 15 1 0,0 4 0 16,1 2-8-16,-5 7 1 16,-3-3-5-16,-3 0 0 15,-15-19-9-15,-6-6 1 16</inkml:trace>
  <inkml:trace contextRef="#ctx0" brushRef="#br1" timeOffset="53577.45">25068 11853 59 0,'0'-6'29'0,"4"9"-14"0,-4-3 29 15,3 3-41-15,-3 13 0 16,0 15 0-16,4 19 1 16,0 13-6-16,-4 12 1 0,0-9 0 15,-4 0 1-15,0-10-10 16,1-15 1-16,-4-19-11 15,-7-19 0-15</inkml:trace>
  <inkml:trace contextRef="#ctx0" brushRef="#br1" timeOffset="54374.77">31704 12157 58 0,'-3'38'29'0,"10"-1"-19"0,-4-15 29 0,-3 13-36 0,0 15 0 0,0 13 0 0,0 15 1 0,0 10-7 16,0-7 0-16,0-18-5 15,-3-6 0-15,-11-14-11 94,-4-14 1-94</inkml:trace>
  <inkml:trace contextRef="#ctx0" brushRef="#br1" timeOffset="55330.31">25181 13346 30 0,'14'0'15'0,"-7"-4"3"0,-7 4 15 0,-3-6-26 0,3 3 1 16,0-3 4-16,-4-4 0 15,-6-5-15-15,-4 8 1 16,3 1 9-16,-7 6 0 16,-6 6-3-16,-4 1 0 15,-4 8-3-15,-3 10 1 16,3 10-3-16,0-1 1 15,0 4-1-15,15 3 1 16,6-4-3-16,8-2 1 63,10-7-1-17,10-6 1-46,4-12 0 16,8-4 0-16,-8-6 0 16,3-6 1-16,-6-7 0 15,0-6 0-15,-1 7 0 16,1-1 0-16,0-3 1 16,3 4 0-1,-4 2 0-15,1 7 0 16,0 3 1-1,-4 13 1 1,0 6 0 0,-3 9 0-16,3 10-2 0,-4 9 1 0,4 0-4 0,0-7 1 0,4-8-11 0,3-7 1 15,0-13-6-15,4-15 0 0</inkml:trace>
  <inkml:trace contextRef="#ctx0" brushRef="#br1" timeOffset="55919.08">31387 13625 48 0,'0'15'24'0,"3"20"-11"0,-3-23 24 0,-3 20-33 0,-1 2 0 15,1 10 2-15,-1 9 1 16,1-2-10-16,-5 5 1 0,1 1 3 16,4-10 0-16,-1-13-7 15,-3-6 0-15,7-6-11 16,0-16 0-16,4-18-1 16,-4-4 0-16</inkml:trace>
  <inkml:trace contextRef="#ctx0" brushRef="#br1" timeOffset="56132.43">31267 13988 39 0,'35'32'19'0,"14"-23"-17"0,-31-6 36 0,10 7-33 0,11-4 1 0,14 10 3 15,-7 9 0-15,10 6-10 0,4 4 0 16,-3-4 8-1,-11 3 1-15,-11-8-4 0,-10 2 1 16,-18-9-3-16,-22 9 1 16,-6-6-6-16,-21-3 1 15,-25-1-12-15,-7-2 1 32,-11-19-6-32,11-3 0 0</inkml:trace>
  <inkml:trace contextRef="#ctx0" brushRef="#br1" timeOffset="58871.03">25114 6635 44 0,'7'3'22'0,"-10"-6"-14"0,3 3 23 0,0 0-30 15,0 0 0-15,0 0 0 16,0 0 1-16,-4-6-3 16,1-1 1-16,3 1 1 15,-4 0 0-15,-3 3-1 16,0-4 1-16,0 4-1 15,0 3 0-15,0 7 0 16,0 2 0-16,0 0-1 16,0 10 1-16,3 6-1 15,4 7 1-15,0-7 0 141,4 0 1-141,3 0 0 0,3-6 1 31,1-7 0 16,3-2 0-16,0-7 0-31,4-3 0 0,-1 0 0 0,-2-6 0 0,-5-4-1 0,-3-2 1 16,-7-4-2-16,-7 0 0 0,-7 1 0 0,3-4 0 0,1 6-1 16,-1-2 1-16,1 5 0 0,-1 4 0 0,1 3-1 0,-1 6 1 0,0 6 0 0,4 4 0 15,0-1 0-15,4 4 0 0,-1-3 0 0,8-1 1 0,3 1 0 0,3-1 0 0,-3-2 0 31,4-1 0-15,3-6 0-16,0-3 0 16,-3-6-1-16,-1-4 1 15,-6-5-1 48,-4-7 1-48,0 0-1 1,-7 0 0-16,0-3-1 0,3 3 1 0,1 3 0 16,-4 7 0-16,-4 8 0 0,1 8 0 0,-1 2 0 0,4-3 0 0,0 3 0 0,0 4 1 0,3 2 0 15,1 7 1-15,3 0-1 16,7 3 1-16,0-3-1 0,0-4 1 0,0-2-1 16,-3-4 1-16,3 1-2 0,-7-4 1 0,0-6-1 0,3-6 0 0,1-7 0 0,-1 1 0 31,1-7 0-31,-4 0 0 0,0 3 0 0,0 1 0 0,-4-1-1 15,1 6 1-15,-1 4-2 0,1 3 1 0,-4 6-1 0,3 7 0 0,-3 5 0 0,3 7 1 16,1 0-1-16,-1-3 1 16,1-3 2-16,3-4 1 15,0 1 0-15,3-7 0 16,4 0 0 31,4-6 0-47,-4-3 0 0,0-3 0 0,7-4-2 0,-3-2 0 0,-4-1-1 0,-4 1 0 0,-3-1-2 15,-3-2 1-15,-1-1-2 16,1 7 1 0,-1-1-1-16,-3 4 1 0,0-4-1 15,0 7 0-15,0 0 2 16,4 3 0-16,-1-3 1 16,4 6 1-16,0 3 0 15,0 7 0 48,0 3 1-63,0 2 1 15,4 1-1 1,-1 0 1 0,1-6-1-16,-1-4 1 0,-3 0 0 0,4 1 0 0,3-7 1 15,3-3 0-15,8-6 0 0,-4-4 1 0,0-2-2 0,0-4 1 0,-3-3-2 0,-1 4 1 16,-3-1-2-16,-10-6 0 0,-1 3-1 0,-6 0 1 62,-1 4 0 16,-3 5 0-46,4 7-2-17,-5 6 0-15,1 4 0 16,-3-1 0 0,-1 0 0-16,0 4 0 0,4 2 0 0,0 7 0 0,4 3 1 0,3 3 0 0,7-6 1 0,3 3 0 0,8 6 0 0,3-3 1 0,0 3-1 15,7-12 1-15,0-4-1 0,0-12 1 0,1-3 0 0,-8-6 1 0,-4-1-1 0,-3-2 1 0,-7-4-1 0,-3-6 1 0,-1-6-1 16,-6 0 1-16,-1-4-2 0,4 1 0 0,-4 6-2 0,1 6 1 0,-4 10-2 15,0 12 1-15,0 0-2 16,3 7 1-16,0 5-4 63,4 4 1-48,4 0-11 48,3-7 1-16</inkml:trace>
  <inkml:trace contextRef="#ctx0" brushRef="#br1" timeOffset="61027.67">25640 5302 35 0,'3'13'17'0,"8"18"-4"0,-11-18 17 0,0 2-27 15,0 20 0-15,-7 2-1 16,-11 14 1-16,-10 5-5 16,-7 10 1-16,-8 9 1 15,1 13 1-15,0-3-3 16,7-7 1-16,6-9-5 16,8-19 1-16,4-12-9 15,6-19 1-15</inkml:trace>
  <inkml:trace contextRef="#ctx0" brushRef="#br1" timeOffset="61488.8">25255 6042 38 0,'-3'54'19'0,"-29"-10"-17"0,25-32 29 15,0 4-29-15,-4-1 0 0,1 1 2 16,-1-3 0-16,1-1-5 16,-1-6 1-16,4 4 3 15,0-4 0-15,3-6-1 16,1 10 0-16,-1-7-2 16,4-3 1-16,0 0-1 15,7-3 0-15,8-1 1 16,2 4 0-16,11 4 0 15,4-1 0-15,7 3 1 32,7 0 0-32,0-6 0 0,0 0 0 0,-4 3-1 15,-3-3 0-15,-11 3 0 16,-7 1 0-16,-3-4-1 16,-8 0 0-16,-10 0-1 15,-10-10 1-15,-11-2-1 47,-15-7 1-31,-10-3-1-16,4-3 1 15,-4 3 0-15,4-6 0 0,7 3-6 16,3-4 1-16,18-2-11 16,10 0 1-16</inkml:trace>
  <inkml:trace contextRef="#ctx0" brushRef="#br1" timeOffset="62822.02">25770 4321 46 0,'15'0'23'16,"-19"28"-13"-16,4-19 23 0,-4 7-33 0,1 0 1 15,-4 6 1-15,-11 6 0 0,1 13-3 16,-1-13 1-16,4 16 1 16,0-10 0-16,3 4-4 15,4-4 1-15,0-15-7 16,4-3 0-16,3-10-6 15,7-15 1-15</inkml:trace>
  <inkml:trace contextRef="#ctx0" brushRef="#br1" timeOffset="63204.89">25947 4427 37 0,'21'0'18'0,"7"0"-12"0,-21 0 29 0,4 0-30 16,-1-6 1-16,1 3 3 0,-4-10 0 0,-7 1-11 16,-7-4 0-16,-7-3 7 15,-11 1 0-15,-3 2-2 0,-14-3 0 16,-1 3-2-16,-3 7 0 16,8 9-2-16,-5 6 1 15,1 10-1-15,-4 3 1 16,4 3-2-16,3 0 1 15,7 3-2-15,8 12 1 16,9 1 1 0,12 12 0-16,13 3 0 47,15 4 1-32,3-1 0-15,11-5 1 16,11-8 1-16,3-21 0 15,6-15-1-15,1-17 0 0,-3-15 0 0,-8-9 0 0,-3-10-1 0,-14-13 0 16,-11-5-6-16,-10-11 0 0,-8-5-11 0,-13 3 0 0</inkml:trace>
  <inkml:trace contextRef="#ctx0" brushRef="#br1" timeOffset="94359.79">25097 6807 19 0,'0'0'9'0,"0"-3"2"15,0 3 10-15,0 0-17 16,0 0 1-16,0 0 2 15,0 0 1-15,0 0-10 16,7 0 1-16,3 3 6 16,8 1 1-16,0 2-2 15,3-6 0-15,3 3-1 16,1 3 0-16,3 4 0 16,1 5 0-16,2 4-1 0,1-3 0 15,3 3-1-15,1-1 0 16,2-2 0-16,5 0 0 15,-12 3-1-15,8 6 1 16,4 6 0-16,6 7 0 16,-7 2-1-16,1 14 1 15,3-4-1-15,-1 6 1 16,1 4-1-16,-3-4 1 16,2 4 0-1,-2 0 0-15,-8-1-1 0,-3 4 1 0,-7 0-1 16,-4-7 1-1,-4 4-1-15,-3-1 0 0,-3-2 0 16,0-1 0 0,6 38-1-1,1-6 1 1,-4-10 0-16,0 1 1 0,-3-1-1 16,3-6 1-16,3 0 0 15,1 1 0-15,0-1 0 16,-1-3 0-16,1-7-1 15,3 7 1-15,0 7-1 16,4-4 1-16,3 3-1 16,8-3 1-16,-5 6-1 15,1-2 1-15,0-14 0 16,0 4 1-16,-4-3-1 16,-4 3 1-16,1-3-1 15,0 9 1-15,3-10-1 0,4 7 0 16,3-3-1-16,-3-16 1 15,3 4-1-15,0-1 1 16,8 4 0-16,3-4 0 16,-4-3-1-16,0 10 1 15,1-7-1-15,-5 0 1 16,-6 4 0-16,0-7 0 16,7-6-1-16,7-4 1 15,-1-2 0-15,5 0 0 16,10-4 0-16,0 1 1 0,0-7-2 15,-4-3 1-15,4-6-1 16,7-3 1-16,4-4-1 16,-1-3 1-16,11-5-2 15,-3-4 1-15,-7-7 0 16,6-5 1-16,8-10-1 16,0 6 0-16,17-6 0 15,-3-9 0-15,-18-7 0 16,0 4 1-16,-4-7-2 15,-2 3 1-15,-5-2-3 16,-6-1 0-16,-11 6-9 16,-8 7 1-16,-9-3-10 15,-8 12 1-15</inkml:trace>
  <inkml:trace contextRef="#ctx0" brushRef="#br1" timeOffset="96017">27841 10834 47 0,'11'-13'23'0,"-11"10"-13"15,3 3 24-15,1-6-33 16,-4 0 0-16,-4-7 1 16,4 0 0-16,0 1-2 15,-3 6 0-15,-4-1 2 16,-4 4 0-16,-3-3-1 0,0 3 1 15,-4-3-1-15,-3 9 0 16,4 0-1-16,-1 6 0 16,0 4 0-16,4 2 1 15,4 4-1-15,2 0 0 16,12 0 0-16,7 3 1 16,6 0 1-16,11-6 0 15,-3-4 1-15,3-6 0 16,4-3 0-16,-4-3 0 15,-3 0-1-15,-4-3 1 16,-3-3-2 31,-8-6 0-31,-3-1-2-1,-7-3 1 1,-3-3-1 15,-8 1 1-31,-3-1-1 16,4 9 0-1,-4 4 0-15,-4 6 1 0,-3 6-1 0,-4 4 1 0,4 6-1 0,0 2 1 0,3 1 0 0,8 3 0 16,2 3 0-16,8 0 1 0,11-3 0 0,3-6 0 0,4-7 0 0,3-6 1 16,4-6-1-16,-1-6 1 0,-2-4-1 0,-1-5 1 15,-7-4-1-15,-4 0 0 0,-6-7-1 16,-8-2 0-1,-3 9 0-15,-3 3 1 0,-1 7-1 16,4-1 0-16,-7 4-1 0,0 3 1 16,-4 9 0-16,-3 3 0 15,3 6-1-15,1 4 1 32,-1 0-1 30,4 3 0-31,7-1 1-15,7 1 0 0,4-3 0-16,6-3 1 15,8-4 0 1,-1-3 0-16,5-6 0 0,-1-3 0 0,0-9 0 0,0-7 0 0,-3-6 0 15,-8 3 0-15,-3-7-1 0,-10 1 1 0,-4 0-1 16,-4 0 1 0,4 9-2-16,0 6 1 0,-4 10 0 0,-3 10 0 15,-3 2-1-15,-1 4 1 0,-3 8 0 0,3 1 0 0,8 0 0 0,3-3 0 0,7-3 0 0,10-4 1 47,4-2-1-47,7-7 0 16,1-6-3 46,-1-3 1-30,-4-4-11-17,-6 1 1-15,-7-7-9 0,-1 7 0 16</inkml:trace>
  <inkml:trace contextRef="#ctx0" brushRef="#br1" timeOffset="97224.95">26748 11652 12 0,'0'13'6'0,"3"-16"4"0,-3 3-12 15,0 0 4-15,0 0 1 0,0 3 5 16,0 0 0-16,0 3-8 16,4-3 1-16,-4 0 7 15,0 1 0-15,0 2-1 16,0-3 1-16,0 0-2 15,0-3 1-15,0 0-2 16,0 0 0-16,0 0-2 16,0 0 1-16,0 0-2 15,0 0 1-15,0 0-3 16,0 0 1-16,0 0-1 16,0-6 0-16,0 3 0 15,0 0 0-15,0-4 0 16,0 7 1-16,3-3-1 15,-3 3 1-15,0 0-1 16,0 0 1-16,0 0-1 16,0 0 0-16,7-3 0 15,-7 3 1-15,0 0-1 0,0 0 0 16,0 0 0-16,0 0 0 16,7-3 0-16,-7 3 0 15,4 0 0-15,-4 0 1 16,0 0-1-16,0 0 1 15,3 0 0-15,-3 0 0 16,7 0 0-16,-7 0 0 16,7-6 0-16,1 3 1 0,-1-4 0 15,0-2 0-15,3-1 0 16,4-5 1-16,4-7-1 16,3 3 1-1,7 0-1-15,4-3 1 0,14 0-1 16,0 3 0-16,3 7-1 47,-3-4 0-16,-11 10 0 16,-6 6 1-16,-8 0-2-15,0 6 1-1,-7 10-1-15,-10 9 0 0,-8 3-1 0,-10 7 0 0,-11 12-2 16,-7 0 1-16,-3-10 0 0,-4-8 0 0,8-7-1 0,2-4 1 0,5-5-1 0,6-1 1 16,0-5 0-16,11-10 0 0,4-4 0 15,3-5 1-15,10-4 0 16,8-3 0-16,3 7 1 0,4-1 0 0,0 7 0 31,-1 6 1-31,1 3 1 0,-4 7 0 0,-3 5-1 0,-1 4 1 0,-2 0-1 0,-1-7 1 16,-4 1-4-16,4-4 1 0,-3 7-7 0,3-7 1 0,-3-9-11 0,-8-6 1 15</inkml:trace>
  <inkml:trace contextRef="#ctx0" brushRef="#br1" timeOffset="97851.87">27478 11555 39 0,'25'-6'19'16,"-11"-22"-5"-16,-7 18 23 0,0-2-34 0,-4-1 0 16,-3 1 2-16,-3-4 1 15,-4-3-7-15,-14 0 0 16,-11-3 4-16,-3 0 1 15,-1 7-3-15,-10 2 1 16,-14 7-1-16,-7 3 0 16,0 12-2-16,-3 4 0 15,-1 12-1-15,15 9 0 16,3 16 0-16,7 13 1 16,14 6 0-1,11-3 0-15,11-6 2 0,20-4 1 0,25-9 2 16,22-13 1-16,20-15-1 15,1-16 1-15,7-9-1 16,-4-10 0 0,-11-12-2 46,-10-13 0-46,-14-6-5-16,-10-6 0 31,-12-3-10-31,-20 2 0 16,-18 4-7 15,0 0 0-31</inkml:trace>
  <inkml:trace contextRef="#ctx0" brushRef="#br1" timeOffset="98185.39">27520 11818 37 0,'-7'19'18'0,"7"6"-5"0,0-22 23 0,4 4-32 16,-4-7 1-1,21-10 3 1,7-12 1-16,4-9-10 16,7-3 0-16,-4-10 6 15,-3-10 1-15,-4 1-3 16,-3-3 0-16,-8-1-4 16,1 10 1-16,-8 3-5 46,1 10 0-46,-4 2-6 0,-3 7 1 0,-4 3-8 16,-4 3 0-16</inkml:trace>
  <inkml:trace contextRef="#ctx0" brushRef="#br1" timeOffset="98713.78">27580 11423 49 0,'14'22'24'0,"7"-28"-18"0,-13 3 40 0,6-3-44 0,3-4 1 0,1-5 3 0,3-4 1 0,0-3-8 0,0 3 0 0,1-3 4 0,-5-6 1 0,1 3-2 16,-4-4 0-16,-3 4-2 15,-4 7 0-15,0 2-2 16,0 6 0-16,-4 4-2 16,-3 6 1-16,0 3-1 15,0 7 0-15,4 2 0 16,-4 4 0-16,0-3 1 16,0 2 0-16,0 4 1 15,3 6 0-15,4 3 1 16,4 7 0 15,3-7 1-31,11-3 0 0,3-3 1 78,0-3 1-78,-3-3 0 31,-4-7 1-31,-3-6 0 0,-4-3 0 16,-4 0-1 0,-10-6 1-16,-14 0-2 0,-10-4 1 0,-12 4-2 15,-3 0 1-15,1-4-1 0,-1 4 0 0,-3 0-4 0,3 3 1 0,3 3-10 0,5 0 1 0,2-4-5 16,8 4 1-16</inkml:trace>
  <inkml:trace contextRef="#ctx0" brushRef="#br1" timeOffset="99232.25">26670 10953 55 0,'0'3'27'0,"7"-12"-33"0,0 2 51 0,0-2-44 0,4 0 0 0,-1-1 0 0,1 1 1 0,3 3-3 0,0 6 0 0,4 3-5 16,3 0 1-16,4 0-11 16,3-6 1-16</inkml:trace>
  <inkml:trace contextRef="#ctx0" brushRef="#br1" timeOffset="99467.08">27122 10897 49 0,'10'9'24'0,"-6"-18"-21"0,-1 5 37 0,1-2-38 16,3 0 0-16,0 0 1 16,0 2 0-16,3 4-5 0,1-3 1 15,3 0-2-15,4 3 0 16,-1-3-7-16,-2 0 0 15,-1-3-6-15,3-4 1 16</inkml:trace>
  <inkml:trace contextRef="#ctx0" brushRef="#br1" timeOffset="99656.97">27555 10878 46 0,'11'25'23'0,"0"-19"-18"0,-4-6 41 0,-7 0-44 0,3 0 0 0,1 0 0 0,3 0 1 0,0 0-5 15,3 0 1-15,1 0 0 16,7 3 0-16,-1 0-8 16,1 4 1-16,0-4-8 15,3-6 1-15</inkml:trace>
  <inkml:trace contextRef="#ctx0" brushRef="#br1" timeOffset="99937.83">28000 10972 46 0,'21'6'23'0,"-3"3"-19"0,-11-9 37 0,0 0-40 0,0-3 0 0,4 0 2 16,3-3 1-16,0 0-5 0,0-1 1 15,0 4 0-15,4 0 1 16,-1 6-5-16,1-3 0 16,0 3-6-16,-1 1 0 15,1-1-6-15,-4-10 1 16</inkml:trace>
  <inkml:trace contextRef="#ctx0" brushRef="#br1" timeOffset="100117.01">28642 11022 48 0,'14'3'24'0,"0"-6"-27"0,-7-3 44 0,0 3-41 0,0-4 1 0,4 7-1 0,3 0 1 0,0-3-4 0,0 3 1 0,4 0-4 0,-4 0 1 0,0-6-8 0,0 6 1 0,0-13-2 15,-3-2 0-15</inkml:trace>
  <inkml:trace contextRef="#ctx0" brushRef="#br1" timeOffset="102252.95">28720 10677 7 0,'3'3'3'0,"4"3"3"0,-3-6 3 0,-4 4-5 0,0-4 1 0,3 0 3 15,1 0 1-15,3-7-10 16,0 1 0-16,4-3 7 16,-4-1 1-16,3 4-3 15,1 0 1-15,-1-1-1 16,1 1 0-16,-1 0-1 16,1 0 0-16,0-1 0 15,3-2 1-15,0-4-1 16,0 4 1-16,-3-7-1 15,-1 4 1-15,-3-1-1 0,0 1 1 16,0-7-2 0,4 3 0-16,3 0 0 15,4-2 0-15,-1-1-1 0,1-3 0 16,-4 6 0-16,4 1 1 16,3-4-1-1,0-3 0-15,0-3 0 0,0-4 0 16,4 4 0-16,3 0 0 15,0-3 0-15,1-3 1 16,-1-4 0-16,0 1 1 16,0-1-1-1,1-6 0 48,-5-2 0-32,-3-4 0 0,1 3-1-15,-5-7 0 0,1-2 0-16,7 9 1 15,-4-3-1-15,7-3 1 0,-3 3 0 0,3 3 0 0,0-3 0 0,0 0 0 0,1 3-1 0,-1-3 0 16,-4 3 0-16,5-3 0 0,-1-3-1 0,0 6 1 0,-3 0-1 0,0-3 0 0,-1 3 0 15,-3 3 1-15,1 1-1 0,-5-1 0 0,1-9 0 0,-1 9 0 0,-6 0 0 0,0 4 1 16,-1-1-1-16,1 3 1 0,-1 1 0 16,-3-4 0-1,4 10 0-15,-4 6 0 0,0 3 0 0,4 7 0 16,-1-4-1-16,-3 0 0 16,0-6 0-16,4 4 0 15,-4-4 0-15,4 0 0 16,-4 3 0-16,0 0 0 47,0 3 0-47,-4 4 0 0,-3 3 0 0,4-1 0 0,-1 4-4 0,1-4 1 15,-1 4-6-15,-3 6 0 0,-3 0-13 16,-4-6 0-16</inkml:trace>
  <inkml:trace contextRef="#ctx0" brushRef="#br1" timeOffset="103111.66">30081 8256 17 0,'-10'6'8'0,"10"4"10"0,3-7-11 0,-3-3-4 0,0 3 0 0,0 0 5 16,4 0 0-16,-4 1-8 15,0-4 0-15,0 3 7 16,0-3 1-16,3 3-1 0,-3 0 1 16,4 0-3-16,-1-3 1 15,-3 6-2-15,4-3 0 16,-1 1-1-16,1 2 0 16,-4 0 0-16,4 0 0 15,-4 4 0-15,3-4 0 16,1 0 0-16,3 7 1 15,3 3-1-15,4 6 1 16,4 6-1 125,3 13 0-126,4 9-1-15,3 3 0 0,7 10-1 0,8-4 1 0,10 10-1 0,0 3 1 0,6 13-2 0,16 12 1 0,13-3-1 0,11 7 1 0,-4-7-1 0,-3-10 0 0,17 1 0 0,-3-6 0 0,-8-14-1 0,-6 1 1 0,-14-9-7 0,-15-7 0 0,-24-6-15 0,-28-16 1 0</inkml:trace>
  <inkml:trace contextRef="#ctx0" brushRef="#br1" timeOffset="104799.07">30177 8294 39 0,'21'6'19'0,"-7"-6"-10"0,-7 0 20 0,-4 0-25 15,-3 0 0-15,0 0 2 16,0 0 1-16,0-9-9 16,-7 2 1-16,-7 1 5 0,-3-3 1 15,-8 2-3-15,4-2 0 16,0 3-1-16,-1 6 1 15,1 6-2-15,-3 7 1 16,-1-4-1-16,0 4 1 16,1 5-2 93,-1 7 1-109,11 4 0 0,7-1 0 0,7-3 0 0,14-6 0 0,3-7 0 0,5-2 1 0,16-7 2 0,5-6 0 0,-4-13 0 0,-8-6 0 0,-6 3-1 0,-4 0 1 0,-7-6-1 16,-7-6 0-16,-7 3-2 15,-7 3 0 32,-7 3 0-31,-7 6 0 46,0 0 0-46,3 7 0 0,1 3 0-16,-1 12 0 0,0 3 0 0,4 10 0 0,4-3 0 0,3 6 1 0,3 6-1 0,8 0 1 15,3 1-1-15,0-4 1 0,10-7-1 0,15-2 1 0,0-10-1 0,-4-6 1 0,0-9-1 0,-3-4 1 0,-4-2-1 0,-7-1 1 16,-7-9-2-16,-7-10 1 0,-7 4 0 0,-3 0 0 15,-12 6 0 1,-2 0 0-16,-4 9 0 0,6 10 0 16,1 6 0-16,4 6 1 15,-1 6-1-15,4 10 1 16,0 0-1-16,7-3 0 16,3 3 0-16,4 3 1 62,0-3-1-46,7 0 1-16,7-9-1 0,4-4 0 0,-4-6 0 0,4-6 1 15,-4-3-2-15,0 0 1 0,-7-10-1 0,0-9 1 0,-3-3 0 0,-1-1 0 0,-6 1 0 16,-5 3 0-16,-2 6 0 16,-4 10 0-16,-4 3 0 15,4 9 0 1,0 3 0-16,0 10 0 0,-4 2 0 15,1 1 0-15,2 3 0 16,1 6 1-16,4-3 0 16,6 4 0-16,4-10-1 15,4-4 1-15,3-9-1 16,0-6 0-16,0-6-5 16,0-3 0-16,-4-4-11 15,-3-9 1 16,-10-6-6-31,-1 0 1 0</inkml:trace>
  <inkml:trace contextRef="#ctx0" brushRef="#br1" timeOffset="105287.13">30688 6281 38 0,'4'9'19'0,"-1"29"-11"16,-3-26 26-16,-7 7-30 16,0 6 0-16,-3 6 2 15,-1 13 1-15,-3 7-9 16,-7 21 0-16,-11 6 5 16,-3 16 1-16,-4 10-3 0,-4 5 1 31,1-11-3-31,7-7 0 47,3-19-5-16,7-16 0-15,4-18-8-1,7-19 0-15,7-13-2 31,4-16 1-31</inkml:trace>
  <inkml:trace contextRef="#ctx0" brushRef="#br1" timeOffset="105615.71">30194 7127 41 0,'4'60'20'0,"-8"-10"-21"0,4-37 40 0,-3 2-36 16,-4 7 0-16,-4-3 2 15,-3 3 0-15,3 9-7 16,-6 1 1-16,3 2 3 16,3 4 1-16,0-13-2 15,4-3 0-15,4-6 1 16,3-4 0-16,7-3 0 15,11-5 0-15,10-4 1 16,11-10 1-16,14 1 0 16,10-7 0-16,1 0-1 47,-12 1 0-47,-9-1 0 15,-8 4 0-15,-10 5-2 16,-4 4 1-16,-10 6-2 0,-11-3 1 15,-15 0-1-15,-9-6 0 0,-12-10-1 0,-6 7 0 16,3-10 0-16,0-3 0 16,1-3-3-16,2-3 1 0,1 3-10 0,3-7 0 15,8-2-6-15,13 6 0 16</inkml:trace>
  <inkml:trace contextRef="#ctx0" brushRef="#br1" timeOffset="107044.43">30801 5196 13 0,'-3'0'6'0,"-5"18"4"0,8-11 7 16,-3-4-13-16,-1 3 0 16,1-3 6-16,-1 7 0 15,1-7-11-15,-1-3 1 16,1 3 8-16,-1 0 0 15,4 0-1-15,0 0 1 16,0-3-3-16,4 3 1 0,-4-3-2 16,7 4 1-16,-4-4-3 15,1 0 1-15,-4 0-2 16,0 0 0-16,3-4-1 16,-3 4 0-16,0 0 0 15,0-6 0-15,0 6 0 16,0 0 0-16,0 0 0 15,0 0 1-15,0 0-1 16,0 0 0-16,0 0 1 16,0 0 0-16,0 0-1 15,4-3 1-15,-1 6-1 16,-3-3 0-16,8 0 1 16,-1-6 0-16,0 6 0 15,3 0 0-15,1 3 0 16,6 0 1-16,8 7 0 15,0-7 0 1,0 3 0-16,-4 0 0 0,-4 1-1 16,1-1 0 15,-7-3-1-15,-4 6 0-1,-7 1-1-15,-4-1 1 0,1-3-1 16,-8 4 0-16,0 6 0 0,-6-1 0 15,-1 1-1 17,-3-4 0-32,3 7 0 0,4-6 0 0,4-1 0 0,-1-2 1 15,7-1-1-15,4 1 1 0,8-4 1 0,2 3 0 0,8 1 1 0,6-4 0 0,1 0 0 16,7 0 1-16,-7-2-1 16,-4 2 0 30,-7-3 0 1,-11 6 0-31,-13 7-1 0,-15 6 0-1,-14 0-2 1,1-3 0-1,-5-7-5-15,-3-5 1 0,4-4-12 0,0-9 1 16</inkml:trace>
  <inkml:trace contextRef="#ctx0" brushRef="#br1" timeOffset="107508.38">31210 5362 56 0,'25'3'28'0,"-7"-31"-25"0,-11 18 44 16,0-34-42 0,-7-9 1-16,-14 3 0 15,-8 6 1-15,5 0-10 16,-11 0 0-16,-11 13 6 16,-11 3 1-16,-10 15-4 15,0 13 1-15,-10 3-2 16,10 7 0-1,3 12-2-15,5 12 1 0,-1 10-1 16,0 9 0-16,7 13 1 16,7 6 0-16,7 16 1 15,8-10 1-15,13 4 1 16,11-7 1-16,14-6 0 16,7-19 0-1,18-12-1 1,28-10 0-16,25-21 0 15,7-23 0-15,21-12-2 0,3-16 1 0,-14 0-1 16,-17-13 0-16,-21 1-3 0,-25 3 1 31,-22-10-5-15,-31 7 1-16,-25-13-6 0,-17 0 1 0,-25-4-6 0,3 4 0 16</inkml:trace>
  <inkml:trace contextRef="#ctx0" brushRef="#br1" timeOffset="110807.19">31694 9940 23 0,'-4'16'11'0,"-7"-19"-3"0,11-4 12 0,0-2-14 15,0-7 1-15,0 4 5 16,0-4 0-16,0 0-14 15,0 4 0-15,0 2 11 16,0 4 0-16,0 6-3 16,0-6 0-16,0 0-3 15,-3 6 0-15,-1-4-2 16,-3-8 1-16,0 3-2 16,-3-4 0-16,-4 4 0 15,-1-1 0-15,1 4 0 16,0 3 0-16,-3 6 0 15,-1 0 0-15,4 6 0 16,0 7 0-16,3 3 0 16,4 6 0-16,7 0 1 15,7 0 0-15,11-6 1 16,7 0 0-16,3-7 1 16,-4-2 0-16,5-4 0 15,2 0 1-15,-6-3-2 0,-4-6 1 16,-3 0-2-16,-8-9 0 15,-6-4-1-15,-8-6 1 16,-3 3-2-16,0-3 1 16,0 3-1-16,-3 7 0 15,-4-1 0-15,-4 4 0 16,-3 3 0-16,-4 6 0 31,4 22 1-31,7 3 0 16,7 0 0-16,10-3 1 0,11 3 0 15,4 3 0-15,0-3 1 16,10-6 1-16,4-7-1 16,3-8 1-16,-3-8-1 15,-8-5 0-15,-6 3-1 16,-4-7 0-16,-10-9-1 16,-11-3 1-16,-7 0-2 15,-8 6 0-15,5-3 0 16,-4 7 1-16,-4 2-1 15,-3 4 0-15,-1 6-1 16,1 3 1-16,3 0 0 16,8 3 1-16,3 0 0 15,3 6 0-15,8 1 1 16,10 5 0-16,3 1 0 16,8 0 0-16,0 6 0 0,3 0 0 15,-7-4-1-15,3-5 1 16,1-4-2-16,0-5 1 15,-4-4-1-15,-4-10 1 16,-3-12-1-16,-7-3 0 16,-7 0 0-16,0-3 0 15,0 0 0-15,-3 2 1 16,-4 5-1-16,0 5 0 16,-4 3-1-16,-3 10 1 15,0 3-1-15,-1 0 1 16,5 3 0-16,3 7 0 0,7-1 0 15,3 7 1-15,8 9 0 16,6 3 1-16,4-3-1 16,4-3 1-16,0-6 0 15,-1-4 0-15,1-2 0 16,-8-7 0-16,-3-12-2 16,1-7 1-16,-5-3-9 15,1-3 1-15,-15-3-12 16,-10 6 0-16</inkml:trace>
  <inkml:trace contextRef="#ctx0" brushRef="#br1" timeOffset="114189.55">32209 8730 32 0,'7'0'16'0,"-4"-7"-4"0,-3 7 17 16,0 4-27-16,0 5 1 16,-3 3 3-16,-8 14 0 0,-10 8-7 15,-14 10 1-15,-8 6 4 16,-3 16 0-16,-6 0-2 16,-5 6 1-16,11 0-4 15,4-6 1-15,7-16-6 16,10-9 1-16,7-16-10 15,4-12 1-15</inkml:trace>
  <inkml:trace contextRef="#ctx0" brushRef="#br1" timeOffset="114669.23">31725 9125 42 0,'-3'41'21'0,"3"2"-18"0,0-36 29 16,0 2-30-16,-4 10 1 15,1-3 1-15,3 9 0 16,0-6-5-16,0-1 0 16,0 1 3-16,0-3 1 15,0-4-2-15,-4-2 0 16,1-4-1-16,-1 0 1 15,4 1-1-15,0-1 1 16,0 0-1-16,0-3 1 16,4 4 1-16,-4 2 1 15,10 0 1-15,11 4 0 16,8-1 0-16,9-2 1 16,12-1-1-16,10-2 1 0,3-4-1 15,-10-3 1-15,-7 0-2 16,-7-7 0-16,-11 1-2 15,-7-6 0-15,-10 2-1 16,-18 1 0-16,-21-1-2 16,-15-8 1-16,-10-8-1 15,-7-2 0-15,-3-9-1 16,13 2 0-16,8-3-3 16,7-5 0-16,10 8-5 15,15 7 0-15,10-7-9 16,17 4 1-16</inkml:trace>
  <inkml:trace contextRef="#ctx0" brushRef="#br1" timeOffset="115140.54">32378 7620 43 0,'18'22'21'0,"-8"-10"-14"0,-3-6 31 0,-7 4-37 15,0 5 1-15,-3 1 1 16,-4 6 0-16,-4 13-4 16,4-10 0-16,-7 12 2 15,0 4 0-15,3-6-7 0,1-1 1 16,3-9-10 0,3-9 0-16</inkml:trace>
  <inkml:trace contextRef="#ctx0" brushRef="#br1" timeOffset="115516.62">32604 7792 31 0,'31'0'15'0,"15"-9"1"0,-32 6 16 16,1-1-26-16,-1-2 0 0,0-10 3 16,-4-6 0-16,-6-9-12 15,-8-3 1-15,-6 2 7 16,-11-5 1-16,-15 5-4 15,-6 4 1-15,-4 9-2 16,-7 4 0-16,-3 11-2 16,3 11 0-16,7 5-1 15,4 7 1-15,-4 16-2 16,3 8 0-16,5 20 0 16,2 9 1-16,15 13 1 15,14 6 0-15,18-10 1 16,10-5 1-16,4-20 3 15,20-18 1-15,15-35 0 16,18-34 0-16,17-35-1 16,-17-28 1-16,0-16-8 15,-8 0 1-15,-17 0-17 16,-32 13 1-16</inkml:trace>
  <inkml:trace contextRef="#ctx0" brushRef="#br1" timeOffset="119084.21">2533 4437 29 0,'-11'-10'14'0,"4"4"-1"15,7 6 15-15,0 0-25 16,7 6 1-16,-7-3 2 16,0 16 0-16,0 16-8 0,0 24 1 15,0 17 5-15,4 27 1 16,-8 29-3-16,4 9 0 16,-10 13-1-16,3-1 1 15,-4-12-2-15,8-18 1 16,3-14-4-16,-7-27 1 15,7-19-7-15,-7-23 1 16,3-18-7-16,4-34 0 16</inkml:trace>
  <inkml:trace contextRef="#ctx0" brushRef="#br1" timeOffset="119805.89">2272 4525 31 0,'21'31'15'0,"7"-25"-6"0,-17-6 20 0,10 0-25 15,0-6 1-15,18 3 4 16,0-13 0-16,24 0-11 16,26-9 1-16,20 10 6 15,0-23 1-15,22 4-3 16,6-1 0-16,-10 1-3 16,7 5 1-16,8 1-2 0,2 3 0 15,-10 0-1-15,11-3 1 16,-4 3-1-16,-3-10 1 15,-19 13 0-15,1-9 1 16,0 9-1-16,-17 3 1 16,-8 13 0-16,-10 6 0 15,-1 12-1-15,-24 10 0 16,-7 10-1-16,-7 8 1 0,-14 7 0 16,0 4 0-16,-4-11 0 15,0 11 0-15,-14 2 0 16,4 3 1-16,-8 13-1 15,8 0 1-15,3 7 0 16,7 2 0-16,8 13 0 16,2 6 1-16,8-3 0 15,-10 7 0-15,2-11 0 16,-2-11 1-16,-12-1-2 16,1-6 1-16,-11-6 0 15,-3-3 0-15,-4 0-2 16,-18-1 0-16,1-8 1 15,-19-7 0-15,-24-7 0 16,-3 4 1-16,-25-15-1 16,-39-7 0-16,-18-10 1 15,-27-9 0-15,-40 3 0 16,-24-6 0-16,-25 7-2 16,-18 5 0-16,-7 13-2 15,-10 0 0-15,14 4-4 0,3 2 0 16,25 0-8-1,18-9 1-15</inkml:trace>
  <inkml:trace contextRef="#ctx0" brushRef="#br2" timeOffset="-78711.13">28624 10953 11 0,'120'-47'5'0,"-31"-47"1"0,-68 69 5 16,-4-13-7-16,-3-9 0 0,-6-6 2 16,-16-4 0-16,-20 1-7 15,-25-1 1-15,-21-8 4 16,-7 11 1-16,-25 1-2 16,-21 3 0-16,-7 9-2 15,-21 13 1-15,-11 12-3 16,7 16 0-16,4 0 0 15,-4 19 0-15,4 12-1 16,25 19 1-16,20 23-1 16,19 18 1-16,13 12 2 15,36 16 0-15,21 10 0 16,42-1 1-16,49 4 0 16,40-3 1-16,45-10 0 15,28-9 0 1,149-20 2-16,-43-39 0 15,-60-29 0 1,-27-38 0-16,-23-28-1 16,-27-19 0-16,-28-21-1 0,-29-32 0 15,-35-4-4-15,-35-14 1 16,-36-4 0-16,-21-7 0 16,-28 20-1-16,-31 6 1 15,-22 9-2-15,-7 22 1 16,-25 26-1-16,-10 14 0 15,-4 8-1-15,0 15 1 16,11 9 0-16,14 7 0 16,28 5 1-16,18 11 1 0,7 15 1 15,0 15 0-15,14 17 0 16,10 27 0-16,4 26-4 16,8 21 1-16,9 10-10 15,12 10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07:12.9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6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2T16:09:33.018"/>
    </inkml:context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2939 4173 28 0,'0'22'14'0,"3"10"0"0,-3-20 14 0,0 7-26 16,0 16 1-16,-3-4 3 15,3 19 1-15,-7-3-8 16,-4 22 0-16,0 3 4 15,4 7 1-15,4 2-2 16,-15 1 0-16,15-10-5 16,-4-16 0-16,0-9-8 15,7-9 0-15,7-32-3 16,3-12 1-16</inkml:trace>
  <inkml:trace contextRef="#ctx0" brushRef="#br0" timeOffset="303.19">2801 4180 37 0,'0'31'18'0,"11"-25"-4"0,-1-9 33 15,-3 0-45-15,4-3 1 16,10-1 2-16,7-5 0 16,15-7-5-16,6-6 0 15,18 6 2-15,18-3 1 0,10 0-4 16,-14 7 1-16,-10 2-6 16,-11 7 0-16,-11 3-12 15,-10 6 1-15,-18 9 0 16,-14 10 0-16</inkml:trace>
  <inkml:trace contextRef="#ctx0" brushRef="#br0" timeOffset="508.62">2992 4791 66 0,'0'38'33'0,"28"-38"-42"15,-18-7 72-15,19-2-62 16,2 0 0-16,8-1 0 16,3 1 0-16,4-1-6 15,-3-2 0-15,-12 2-9 0,-2 10 1 16,-12 0-7-16,-6-3 1 16</inkml:trace>
  <inkml:trace contextRef="#ctx0" brushRef="#br0" timeOffset="857.98">3679 4841 57 0,'-3'29'28'0,"-4"14"-36"0,3-27 51 0,4 0-44 0,0-4 1 16,0 1-6-16,0-1 1 0,4-2-3 16,3-10 1-16,4-10-8 15,-11-8 1-15</inkml:trace>
  <inkml:trace contextRef="#ctx0" brushRef="#br0" timeOffset="1024.34">3560 4597 39 0,'7'9'19'0,"-4"-9"-11"0,-3 0 31 0,7 3-38 0,-3 0 0 15,3 1-4-15,3 2 1 16,1 0-4-16,7 3 0 16,6-2-7-16,12 2 1 15</inkml:trace>
  <inkml:trace contextRef="#ctx0" brushRef="#br0" timeOffset="1424.38">4004 4935 40 0,'14'41'20'0,"-7"-35"-20"0,-7-6 32 0,0 4-31 15,0-4 0-15,0 0 2 16,0 0 0-16,0-7-5 16,4-2 0-16,3-7 1 15,-7 0 1-15,3-5-3 0,4-5 1 16,-3 5-2 0,3 2 0-16,4 0 1 0,6 6 0 15,-6 4 2-15,3 6 0 16,0 6 1-16,0 3 1 15,4 7 0-15,3-1 1 16,0 4 0-16,0 6 0 16,4 0-1-16,-4-3 1 15,0-1-1-15,7 4 0 16,-6 4-2-16,-5-5 0 16,4-2-4-16,8-6 1 0,-8-13-5 15,7-10 1-15,4-2-3 16,-7-26 1-16</inkml:trace>
  <inkml:trace contextRef="#ctx0" brushRef="#br0" timeOffset="1843.82">4826 4123 41 0,'25'47'20'0,"-4"-6"-27"0,-21-28 42 0,3 12-34 16,4 9 0-16,4 10 4 16,0 12 1-16,-4 10-5 15,3 3 0-15,1-6 4 16,-1-7 0-16,1-5-1 16,-7-11 1-16,3-5-3 15,0-10 0-15,-4-9-3 0,-3-10 0 16,-3-6 0-16,-15-3 0 15,-10-3-3-15,-4-4 1 16,-7 4-1-16,7-4 1 16,-6 10 1-16,-5 10 0 15,-3-1 1-15,4 16 0 16,7 10 2-16,10 2 1 16,15 10 2-16,10-3 1 0,14 0 0 15,14 0 0 1,4-22 0-16,14-9 1 15,6-10-4-15,5-13 1 0,3-8-8 16,-11-1 0-16,-10-13-14 16,-7-5 1-16</inkml:trace>
  <inkml:trace contextRef="#ctx0" brushRef="#br0" timeOffset="10056.65">6724 4753 25 0,'-11'13'12'0,"-3"-10"-2"0,11-3 13 15,-1 6-19-15,1-2 1 16,-1 2 4-16,4 0 0 16,0 0-10-16,0 1 0 15,0-4 7-15,4 0 1 16,6-3-2-16,8 0 1 0,10-6-3 15,0-1 1-15,-3-5-2 16,0-13 0-16,6-10-2 16,-13 7 1-16,3 0-1 15,-3 0 0-15,-11-1-2 16,-7 7 1-16,4 4-2 16,-4 2 1-16,-8 13-1 15,-2 3 0-15,-8 3-1 16,-3 6 0-16,0 10 0 15,-7 9 1-15,7 1 0 16,3 2 1-16,4 0 1 16,3 10 0-16,4 9 3 15,7-6 0-15,4-9 1 16,3-1 0-16,10-3-1 16,-3-5 1-16,8-8-2 15,2-5 1-15,-3-10-6 16,11-3 0-16,7-3-11 15,0-13 1-15</inkml:trace>
  <inkml:trace contextRef="#ctx0" brushRef="#br0" timeOffset="10300.48">7451 4553 42 0,'3'-10'21'0,"-3"14"-19"0,0-4 31 16,-3 6-32-16,-8 3 1 0,-3-3 1 16,-7 1 0-1,-7 15-4-15,3-3 1 0,-3 9 1 16,7 3 1-16,-8 0-4 16,8 4 1-16,3 3-7 15,8-10 0-15,3-6-6 16,7-19 0-16</inkml:trace>
  <inkml:trace contextRef="#ctx0" brushRef="#br0" timeOffset="10497.75">7200 4572 34 0,'7'-7'17'0,"11"17"-10"0,-11-4 25 0,4 0-30 15,-8 13 0-15,4 3 3 16,0 9 0-16,4 1-6 15,3 12 0-15,4 9 4 16,6-12 0-16,1 3-4 16,0-4 1-16,-1-8-8 0,-6-10 1 15,7-13-7-15,3-9 0 16</inkml:trace>
  <inkml:trace contextRef="#ctx0" brushRef="#br0" timeOffset="10720.91">7803 4098 39 0,'32'19'19'0,"-7"6"-18"0,-25-22 32 16,3 10-30-16,1 5 0 0,-1 11 2 15,-3 15 0-15,0 9-7 16,0 10 1-16,0 15 4 15,0 0 0-15,0-9-5 16,0-9 0-16,0-13-12 16,-3-16 0-16</inkml:trace>
  <inkml:trace contextRef="#ctx0" brushRef="#br0" timeOffset="10946.77">7546 4556 48 0,'25'41'24'0,"-8"-32"-16"0,-3-9 36 0,8 0-41 0,-1 0 0 16,14 0 0-16,4-6 1 16,14-4-7-16,0-2 1 15,-4-1-3-15,0 4 1 31,8 6-13-31,-8-3 1 16</inkml:trace>
  <inkml:trace contextRef="#ctx0" brushRef="#br0" timeOffset="11261.92">8248 4753 48 0,'14'54'24'16,"-10"-23"-24"-16,-4-31 34 16,0 3-36-16,0-3 0 0,0-3 2 0,0-6 0 0,-4-7 1 15,1-3 0-15,-1 0-1 16,0-12 0-16,1 3 1 16,3 6 1-16,-7 3-2 15,7 3 1-15,7-2 1 16,-7 8 0-16,11 7 0 15,6 0 1-15,4 6-1 16,8 0 0-16,2 7-2 0,1-1 0 16,3 0-5-16,-3 1 0 15,-7-10-11-15,-4 0 1 16</inkml:trace>
  <inkml:trace contextRef="#ctx0" brushRef="#br0" timeOffset="11633.62">8573 4819 43 0,'17'25'21'0,"15"-9"-10"0,-18-10 30 16,-3-6-40-16,10-3 1 0,7 0 1 15,-3 0 0-15,3 0-4 16,0 0 1-16,0-7 1 15,-10-2 0-15,0-4-1 16,-1 0 0-16,-6-2-1 16,-4-1 0-16,-7 3-1 15,-4 4 1-15,-3 5-1 16,-3 4 1-16,-1 3-1 16,1 3 0-16,-5 4 1 15,5 5 0-15,6 7 0 16,-3 6 1-16,4 3 0 15,3 7 0-15,3-10 0 16,4 0 1-16,-7 0-1 16,11-6 1-16,-8-4-2 15,8-2 1-15,3-7-5 0,7-6 0 16,-3-3-9-16,3-13 0 16</inkml:trace>
  <inkml:trace contextRef="#ctx0" brushRef="#br0" timeOffset="12112.49">9112 4810 39 0,'7'12'19'0,"11"17"-17"0,-11-23 26 16,0-3-28-16,0 0 0 0,-3 4-1 16,-4-7 1-16,0-7 0 15,3 1 0-15,-3-3 0 16,0-1 0-16,0 1-1 15,0-7 1-15,4 10 0 16,-4 6 1-16,0 0-2 16,3 0 1-16,-3 0 0 15,7 3 1-15,0 0-1 16,4 0 1-16,0 0 0 16,3-3 1-16,-4-3 0 15,4-3 0-15,4 3 0 16,-4-3 0-16,0-1-1 31,7 1 1-31,-10 3-1 0,3-3 0 0,-3 6-2 16,-1 0 1-16,4 6-1 15,-7-6 1-15,4 0 0 16,0 3 0-16,3 0 0 16,-4 0 1-16,1 4-1 0,-1-4 1 15,1 3-1-15,0 0 1 16,3 7-2-16,-7-4 0 15,3 4-1-15,1-1 1 16,3-2-3-16,4-1 0 16,-4-6-5-16,3-3 0 15,1-6-3-15,-4-7 0 0</inkml:trace>
  <inkml:trace contextRef="#ctx0" brushRef="#br0" timeOffset="12533.3">10086 4775 47 0,'42'0'23'0,"-10"10"-27"0,-28-10 46 0,3 0-42 15,-4-6 1-15,-3 2 0 16,-3-5 1-16,-8 3-3 16,-3-1 1-16,-7 14 1 15,-4-1 0-15,0 3-1 16,1 4 1-16,2 6-2 15,1 6 1-15,7 0-1 16,4 0 0-16,3-6-1 16,10-7 1-16,11 4 0 0,4 0 0 15,3-23 0-15,4 1 0 16,-1-9 1-16,-2 2 0 16,-1 0-1-16,-4-5 0 15,1-1-1-15,-7 3 1 16,-1 7 0-16,1-4 1 15,-4 7 0-15,0 6 0 16,3 6 2-16,5 10 0 16,6 6 0-16,7 6 1 15,7-6-1-15,1-9 1 16,-1 2-4-16,7-2 0 16,-3-4-8-16,-7-15 1 0,-11-10-6 15,-4-3 0-15</inkml:trace>
  <inkml:trace contextRef="#ctx0" brushRef="#br0" timeOffset="13044.79">12689 4763 58 0,'11'-13'29'0,"-11"16"-37"0,-4-3 56 16,-3 0-48-16,-3-3 1 15,-11 0 0-15,-4 3 0 16,0 0-2-16,1 3 1 15,-1 7 0-15,4-1 0 0,3 7-2 16,8-10 1-16,6 10-2 16,8 6 1-16,10 0-3 15,7 6 1-15,0-6-1 16,0-6 0-16,0-4-4 16,8 4 1-16,2-23-4 15,1-5 0-15,3-13 0 16,1-3 0-16</inkml:trace>
  <inkml:trace contextRef="#ctx0" brushRef="#br0" timeOffset="13329.33">13021 4669 27 0,'21'44'13'0,"-7"-10"-7"16,-10-28 26-16,3 4-29 0,-4-4 1 15,-6 0 6-15,-4-21 0 16,-4-17-10-16,1-12 0 15,-4-12 7-15,-11-19 1 16,-7-13-3-16,-3-3 1 16,-7-16-4-16,3 4 1 15,3-1-3-15,8 17 1 16,11 15 0-16,10 3 0 16,14 22 0-16,7 9 0 15,7 22-3-15,7 7 1 0,4 9-4 16,-7 19 0-16,-4 3-7 15,0 9 0-15,-7 3-6 16,-11 10 1-16</inkml:trace>
  <inkml:trace contextRef="#ctx0" brushRef="#br0" timeOffset="13512.38">12696 4446 59 0,'-10'47'29'0,"20"7"-22"0,-2-45 55 0,6 0-57 15,10-2 1-15,15-11 0 16,3-8 0-16,18-10-10 16,11 0 1-16,-4 0 0 15,0 6 0-15,-3 10-18 16,-15 6 1-16,-14 13-3 0,-10 5 1 16</inkml:trace>
  <inkml:trace contextRef="#ctx0" brushRef="#br0" timeOffset="15026.42">15431 5105 45 0,'7'-10'22'0,"10"-49"-11"0,-10 46 23 0,0-18-33 15,-3-13 0-15,-1-13 1 16,-3-5 0-16,-3-26-2 16,-4 6 1-16,3-12 1 15,4 0 1-15,4-3-1 16,10 12 1-16,7 1 0 15,11 2 1-15,3 7-2 16,-3 9 0-16,-7 10 0 16,-4 12 0-16,-4 9-2 15,1 16 1-15,-4 13-4 16,-3 12 0-16,-4 13-6 16,-4 16 0-16,-6-4-9 15,-8 10 0-15</inkml:trace>
  <inkml:trace contextRef="#ctx0" brushRef="#br0" timeOffset="15253.06">15201 4575 52 0,'-10'25'26'0,"17"-16"-21"0,-4-2 42 15,4-4-42-15,4 3 1 16,3-6 0-16,7 3 1 15,7-3-10-15,4 0 0 0,7 0 5 16,3-3 0-16,11 3-7 16,0-3 1-16,-4 3-6 15,-3-6 0-15,4-1-9 16,6-5 0-16</inkml:trace>
  <inkml:trace contextRef="#ctx0" brushRef="#br0" timeOffset="15511.23">16115 4430 58 0,'32'10'29'0,"-18"-4"-31"0,-14-3 50 0,-7 10-48 16,-4 6 0-16,-7-1 3 15,-3 1 0-15,-3 0-3 16,-1 9 0-16,-3 13 2 15,3 3 1-15,4 6-1 16,7 13 0-16,3-13-4 0,8-6 1 16,3-6-5-16,7-13 0 15,14-16-7-15,7-3 0 16,4-21-6-16,0-4 1 16</inkml:trace>
  <inkml:trace contextRef="#ctx0" brushRef="#br0" timeOffset="15703.19">16418 4440 41 0,'32'3'20'0,"-7"44"-12"0,-22-38 33 15,-6 10-39-15,-8-3 1 0,-6 9 0 16,-8 6 0-16,-3 4-5 16,3 9 1-16,-3 3 2 15,-4 12 1-15,4-15-3 16,7-6 1-16,3-4-7 15,4-15 1-15,10-3-9 16,1-22 0-16</inkml:trace>
  <inkml:trace contextRef="#ctx0" brushRef="#br0" timeOffset="15900.29">16260 4543 45 0,'10'35'22'0,"4"3"-13"15,-10-29 33-15,-4 16-40 16,7-3 1-16,3 9 1 0,1 1 1 16,7 8-7-16,-1-2 1 15,4-3 0-15,-3-7 1 16,3-3-7-16,4-19 1 16,-4-12-11-16,4-19 1 15</inkml:trace>
  <inkml:trace contextRef="#ctx0" brushRef="#br0" timeOffset="16126.02">16605 4358 56 0,'28'35'28'0,"11"-1"-27"0,-25-24 46 0,8 18-44 16,2 0 0-1,1 7 1-15,-7 9 0 0,-4 3-8 16,-4 3 1-16,-3 3 0 16,-7 10 0-16,-10-19-13 15,-11-7 1-15,-8-2-4 16,8-26 1-16</inkml:trace>
  <inkml:trace contextRef="#ctx0" brushRef="#br0" timeOffset="16620.68">17385 4559 57 0,'-7'6'28'0,"10"-9"-31"16,1-3 55-16,-4 3-48 15,3-7 0-15,1 1 2 16,7-7 1-16,10 4-9 15,18-1 0-15,3 1 3 0,11-1 1 16,3 7-6-16,-3 0 1 16,-11 6-10-16,-10 9 1 15,-11 0-8-15,-21 7 0 16</inkml:trace>
  <inkml:trace contextRef="#ctx0" brushRef="#br0" timeOffset="16786.3">17388 4741 46 0,'-3'38'23'0,"6"-10"-13"0,1-25 35 16,3 0-43-16,4 0 1 15,3 0-1-15,7-3 1 0,7 0-7 16,4-3 1-16,7 0-4 16,3 0 0-16,7-3-10 15,1-7 1-15</inkml:trace>
  <inkml:trace contextRef="#ctx0" brushRef="#br0" timeOffset="17041.43">18655 4452 55 0,'-4'13'27'0,"-63"18"-28"0,53-18 45 16,-10 6-43 0,-15 6 0-16,-11 9 0 15,-10 7 1-15,7 3-3 0,8 6 0 16,2 3-2-16,12-12 0 16,6-6-12-16,14-23 0 15,4-15-2-15,14-13 1 16</inkml:trace>
  <inkml:trace contextRef="#ctx0" brushRef="#br0" timeOffset="17220.59">18228 4496 60 0,'32'66'30'0,"7"6"-37"0,-29-47 63 0,8 0-56 15,7 13 0-15,-1 9 1 16,4 0 1-16,-6-9-6 15,2-7 1-15,-3-9-5 16,-3-6 0-16,0-22-10 16,-4-16 1-16</inkml:trace>
  <inkml:trace contextRef="#ctx0" brushRef="#br0" timeOffset="17908.91">18835 3452 51 0,'10'-3'25'0,"12"6"-22"0,-15-3 40 16,21-3-40-1,0 0 1-15,-3-3 2 16,-4-4 0-16,0-2-9 16,-3 2 0-16,-4 1 4 15,0 3 1-15,-3-1-3 16,-11 7 1-16,0 7-2 15,0-1 1-15,-4 6-1 16,-3 4 0-16,0-7 0 16,0 1 0-16,0-1 0 15,0 1 0-15,3-1 0 16,1 7 1-16,-1-4 0 16,1 4 1-16,-1 3 0 15,4 0 0-15,0 3 0 0,7-4 1 16,0 1 0-16,4-6 0 15,6-1 0-15,5 1 1 16,2-4 0-16,5 7 0 16,-8-7-1-16,-7 7 1 15,-11 12-2-15,-10-3 1 16,-14-3-4-16,0-3 0 16,-11-3-8-16,-10-10 0 15,-8 0-6-15,15-12 1 0</inkml:trace>
  <inkml:trace contextRef="#ctx0" brushRef="#br0" timeOffset="19417.53">19262 4628 20 0,'-4'9'10'0,"-3"17"-1"0,7-20 10 0,-3-6-12 0,-1 0 0 15,1 0 8-15,-1 0 0 16,-3 3-17-16,0-3 1 15,3 0 11-15,4 0 1 16,7 3-3-16,4 3 0 16,7 4-4-16,13-1 0 15,15-3-5-15,4 1 1 16,-5-4-8 0,5 3 1-16,-11-3-12 0,-4-12 1 31</inkml:trace>
  <inkml:trace contextRef="#ctx0" brushRef="#br0" timeOffset="19668.75">19442 4562 57 0,'3'38'28'0,"-17"43"-26"0,14-62 44 0,-4 6-46 16,1 13 0-16,-4 3-1 15,0-4 1-15,0 1-3 16,0-7 0-16,-4-6-8 16,1-12 1-16,3-13-7 15,3-22 1-15</inkml:trace>
  <inkml:trace contextRef="#ctx0" brushRef="#br0" timeOffset="19995.05">20355 4565 55 0,'-3'16'27'0,"-4"-10"-29"0,3-6 49 0,-13 10-46 16,-12 5 0-16,-2 14 0 16,-8 8 0-16,-11 17-2 15,-3 5 0-15,4 1-2 16,3-4 0-16,11-9-9 16,10-12 1-16,11-23-6 15,11-12 1-15</inkml:trace>
  <inkml:trace contextRef="#ctx0" brushRef="#br0" timeOffset="20104.71">19964 4528 53 0,'39'50'26'0,"10"13"-24"0,-35-35 48 0,0 6-50 0,4 16 1 0,6 7-1 16,5 6 0-16,2-4-3 15,1 1 0-15,0-7-6 0,-7-15 1 16,-1-23-9-16,5-18 1 16</inkml:trace>
  <inkml:trace contextRef="#ctx0" brushRef="#br0" timeOffset="20546.28">20616 3891 48 0,'14'19'24'0,"1"-25"-21"16,-15 6 40-16,0 0-38 0,7-3 0 0,0-4 3 0,0 4 1 0,0-3-11 0,3 3 1 0,8-4 7 0,7 4 0 0,-1 3-2 16,-2 0 0-16,-5 3-3 15,-6 7 0-15,-8 6-2 16,-10 2 1-16,-3 4-2 16,-8 0 0-16,4 0 0 0,0 0 0 31,-4 3 1-31,1 3 0 0,2 1 0 15,5-1 1 1,6-3 1-16,4 0 0 16,7-6 1-16,0-7 0 0,11-5-1 0,10-4 0 15,8-6-5 1,2-4 0 0,-2 4-12-1,-5 3 1-15,-2-6-6 0,-1 3 1 16</inkml:trace>
  <inkml:trace contextRef="#ctx0" brushRef="#br0" timeOffset="21152.89">20994 4725 48 0,'-14'10'24'0,"7"-10"-16"0,7 0 41 0,0 0-44 16,3 0 0-1,8 0 1-15,10-3 0 0,11-1-8 16,10 1 0-16,7 0 4 16,11 3 1-16,4 0-9 15,3 0 1-15,-4 6-14 16,1-6 1-16</inkml:trace>
  <inkml:trace contextRef="#ctx0" brushRef="#br0" timeOffset="21387.98">22447 4496 52 0,'4'10'26'0,"-8"-7"-23"0,-6-3 34 0,-8 6-35 0,0 13 0 16,-13 0 1-16,-19 6 0 15,-10 16-4-15,-7 3 0 0,-7 18 2 16,7 7 0 0,14 0-2-16,11-6 0 0,7-16-7 15,10-9 1-15,4-16-9 16,7-26 0-16</inkml:trace>
  <inkml:trace contextRef="#ctx0" brushRef="#br0" timeOffset="21579.93">21788 4452 37 0,'3'-12'18'0,"4"15"-4"0,-3 6 23 0,6 20-33 0,4-7 0 0,4 18 3 0,7 1 0 0,-1 6-9 0,5 3 0 0,6 1 5 15,0 2 1-15,11-9-6 16,3-13 1-16,1 0-9 0,-4-5 0 15,-15-11-7-15,-9 1 0 16</inkml:trace>
  <inkml:trace contextRef="#ctx0" brushRef="#br0" timeOffset="22606.99">25068 4822 61 0,'4'10'30'0,"-1"2"-22"0,-3-12 30 15,-3 0-37-15,-4-3 1 16,-4 0 1-16,-3-6 1 16,-3-7-5-16,-5 4 0 0,1-1 3 15,0 0 0-15,-4 7-2 16,8 3 1-16,-1 6-4 16,4 13 1-16,7 0-4 15,3 15 1-15,8 3-3 16,6-5 1-16,8-7-1 15,7-4 1-15,7-5 0 16,-4-7 1-16,-4-25-4 16,-2-3 0-16,2-6-2 15,1-6 1 1</inkml:trace>
  <inkml:trace contextRef="#ctx0" brushRef="#br0" timeOffset="22984.05">25210 4870 48 0,'3'65'24'0,"29"-24"-25"0,-25-35 47 0,-4 4-45 0,1-4 0 0,-1-3-1 0,1-3 1 0,3-3-2 0,0 0 1 16,4-6 0-16,3-10 0 15,3-3-1-15,5-16 1 16,2 4-1-16,1-7 1 15,7 0-1-15,3 0 0 16,-10 16 1-16,-1 13 1 16,-2 2 0-16,-5 13 1 15,-3 13 0-15,0 0 0 0,1 21 0 16,-1 4 0 0,-4 3-1 46,-3 6 1-62,7-3-4 16,4-3 1-16,7-9-8 15,6-10 1 1,5-35-8 0,3-2 0-16</inkml:trace>
  <inkml:trace contextRef="#ctx0" brushRef="#br0" timeOffset="23601.71">28205 3847 64 0,'-18'-25'32'0,"-28"19"-40"0,32 3 58 0,-4 3-48 16,-6-3 0-16,-5-1 0 15,-6 1 1-15,0 0-4 16,10 9 0-16,-3 4 1 16,3 2 0-16,4 10-2 15,0 13 1-15,3-4-1 16,8 10 1-16,-1 9-1 16,4-6 1-16,4 6 1 46,-1 13 0-46,0-3-1 0,-6 12 1 32,-8 0-1-17,-6 9 0 1,-8 4-1-16,0 0 1 0,-3-7-1 16,0 0 1-16,6-5 1 0,8-8 1 0,3-14 1 0,8 2 0 0,6 0 2 0,15-9 1 0,10-3 0 15,14-10 0-15,11-6-1 0,4-6 1 16,6-6-3-16,8-10 1 15,-8-6-5-15,-3 0 0 16,0-10-7 0,-11-3 0-16,-7 4-12 0,-6-10 0 15</inkml:trace>
  <inkml:trace contextRef="#ctx0" brushRef="#br0" timeOffset="23936.91">27922 4801 64 0,'4'-4'32'0,"-8"-5"-27"0,4 6 51 0,14-7-54 16,11 4 1-16,0 0-2 15,3-4 0-15,0 7-8 16,1-3 1-16,-5 3-5 16,-3-3 1-16,1-13-11 15,-5 3 0-15</inkml:trace>
  <inkml:trace contextRef="#ctx0" brushRef="#br0" timeOffset="24293.15">28367 4343 61 0,'28'44'30'0,"-24"-4"-27"0,-1-40 53 0,4 0-54 15,4 3 1 1,6-3 1-16,15 0 0 0,0 0-5 15,7 0 0-15,0-3 3 16,-4-3 1-16,-7 3-3 16,-7 6 1-16,-14 6-2 15,-10 10 1-15,-11 13-2 16,-8-10 1-16,-6 9-1 16,-4 3 0 30,-3 4 0-46,7 6 1 0,7-6 0 16,3-1 0 0,11 7 1-16,7-3 1 31,11-7 0-31,10-5 0 0,0-7-1 31,4-4 1-31,3-5-5 16,7-4 1-1,8 1-8-15,-1-10 0 0,0-10-9 0,-6-8 1 0</inkml:trace>
  <inkml:trace contextRef="#ctx0" brushRef="#br0" timeOffset="24474.33">28981 4948 66 0,'-11'50'33'0,"-7"28"-40"0,11-62 59 0,-7 9-52 16,-3 3 0-16,-4 4-3 0,-1-4 1 0,5-6-3 0,3-6 1 0,3-7-9 0,7-12 0 0,8-16-5 0,3-6 0 0</inkml:trace>
  <inkml:trace contextRef="#ctx0" brushRef="#br0" timeOffset="24933.79">29418 4421 62 0,'0'-3'31'0,"0"12"-35"0,0-9 61 0,0 0-55 0,7 0 1 0,4-9 1 0,3 3 1 0,4-4-6 0,6 4 1 16,12-3 2-16,2 5 1 15,1 1-2-15,-4 3 1 16,-6 3-2-16,-8 4 0 16,-11 2-2-16,-10 10 1 15,-10 9-2-15,-15 7 1 0,-7-4-1 47,4 10 0-47,-4 3 0 0,1 0 1 0,2-4 1 0,5 7 0 16,6 0 2-16,4-3 0 0,14-9 1 15,11-10 1-15,-4 0-1 32,14-9 0-32,18-4 0 15,10 1 0 1,7-13-6-16,4 0 0 15,-3-10-8-15,-8-2 0 0,-10-10-8 0,-4 0 0 0</inkml:trace>
  <inkml:trace contextRef="#ctx0" brushRef="#br0" timeOffset="25678.87">30032 3722 56 0,'0'3'28'0,"7"22"-29"0,-3-22 46 0,-4 3-45 0,3 4 1 0,4-1 0 0,4 1 0 0,10-4-1 0,11-3 0 0,6-3 1 0,12-9 1 0,10-4-1 16,0-3 0-16,-4 4 0 15,-10-1 0-15,-4 4-2 16,-10 6 1-16,0 3-2 16,-7 3 0-1,-8 6-2-15,-6 10 1 16,-4 6-3-16,-4 7 1 0,1 8-1 15,-4 11 1-15,-7 5 1 16,-4 7 0 0,4 12 1-1,-3 6 1 1,-1 7 1-16,1-6 0 16,-1 2 0-16,4 1 1 0,3-3 1 0,4-1 0 0,7-9 0 15,4 7 0-15,3-13 1 16,0-1 1-16,4 8 1 15,-1-1 0 32,1-13-1-31,-7-2 1 46,-8-4-1-62,-6 0 0 16,-11 1-2 15,-15-4 1-31,-16-3-3 16,-12-10 1 0,-6-8-1-16,-8-10 1 15,8-10-3 16,6-3 0-31,1-6-6 16,10-3 1-16,7 0-7 0,7-3 1 0</inkml:trace>
  <inkml:trace contextRef="#ctx0" brushRef="#br0" timeOffset="25788.99">31157 5243 54 0,'14'25'27'0,"8"-13"-46"0,-22-12 50 0,0 3-48 16,-7 7 1-16,-11-10-7 16,-7 0 0-16</inkml:trace>
  <inkml:trace contextRef="#ctx0" brushRef="#br0" timeOffset="29472.08">8576 2116 38 0,'-7'10'19'0,"11"-7"-14"0,-1 3 20 16,-3 10-23-16,0-7 1 15,0 16 4-15,0 13 0 16,-3 25-8-16,-5 9 1 0,-2 34 5 16,-4 20 0-16,0 24-2 15,0 1 1 1,3-4-3-16,-3-18 1 15,3-16-4 32,4-26 0-47,4-27-4 16,3-25 0-16,3-29-10 0,4-34 1 0</inkml:trace>
  <inkml:trace contextRef="#ctx0" brushRef="#br0" timeOffset="30574.23">8417 2079 47 0,'4'9'23'0,"-4"-9"-28"0,0 0 36 0,3-9-27 0,4 2 1 15,4 4 0-15,3-3 1 16,7 6-8-16,4-6 0 15,14 6 5-15,28 0 1 16,25 0-3-16,13-3 1 16,36-7-1-16,29-9 0 15,20-6 0-15,33-19 0 16,6 7-1-16,21-7 1 16,1 3-1-16,17 3 0 31,-11 1 0-31,19 9 0 0,-15 6 0 0,10 3 0 0,-13 6-1 15,13 4 0-15,-20-1 0 16,10 4 0 0,-18 9-1-1,18 10 1-15,-21-1-1 0,11 4 1 78,-8 3 0-78,-17-3 0 32,-11-7 1-32,-10 0 0 0,-36-9 1 0,-7 4 0 0,-10 2-1 15,-18-6 0-15,-17 0 0 0,-19-6 0 0,-13 2-1 0,-18 4 1 0,-18 0-1 0,-10 4 1 16,-3 2-1-16,-8 3 0 0,-4 7 0 0,-6 12 1 0,-7 7-1 16,-1 12 1-16,-3 22-1 0,-3-4 0 62,-8 17 0 16,-3 12 1-78,-3-3 0 31,-1 9 0-31,-3 13 0 47,0-6 0-47,0-1 0 16,0-5 1 0,3 5-1-16,0 1 0 0,4-7 0 0,0 4 1 0,4-4 0 0,-1-9 0 0,1-12-1 15,-1-20 1-15,-3-9 0 0,-7-9 0 0,-11-13-1 0,-17-6 1 0,-21-9-1 16,-22-4 1-16,-32-9-2 0,-24-9 1 0,-35-10 0 0,-25-6 0 0,-18-16 0 0,-24 10 1 15,-8-1-1-15,-6 10 0 0,-18 1 0 0,-4 11 0 0,-17 4-1 0,17 12 1 0,-14 7-1 63,18 5 1-1,-201 36-1-62,81-7 1 16,31 6-1 31,47-3 1-31,6 7-3-1,29 2 1 1,14-5-5-16,3-17 0 15,36-12-7 1,28-6 0-16</inkml:trace>
  <inkml:trace contextRef="#ctx0" brushRef="#br0" timeOffset="68986.9">3270 5795 35 0,'39'3'17'0,"-18"0"-4"0,-14-6 17 0,-3 3-25 16,-4 0 1-16,0-10 1 16,-11 4 1-16,-10-7-10 15,-18 1 0-15,-3 12 7 16,-7 9 0-16,-1 4-3 16,-10 3 0-16,4 2-2 15,6 4 0-15,1 0-2 16,7 3 1-16,10-6-1 15,4 0 0-15,-1-3-1 16,15 2 0-16,7-8 1 16,7-1 1-16,0 4-1 15,0 3 1-15,7 2 0 0,-3-2 0 16,3 9 0-16,-7 10 1 16,-7 2-2-16,3 4 0 15,-13 9 0-15,6 7 1 16,-7-4-1-16,15 10 1 15,-4-1 0-15,-4 4 1 16,11 0 2-16,0-6 0 63,0-4 1-1,11-6 1-46,-4-9 0-1,14-6 1 1,0-4-1-16,0-6 0 0,8-3-1 0,2-10 0 0,5-2-2 0,-1-4 1 0,0-3-3 0,-3-6 0 0,0-6-5 0,3-7 0 16,-10-3-11-16,3-3 0 0</inkml:trace>
  <inkml:trace contextRef="#ctx0" brushRef="#br0" timeOffset="69239.09">2822 6613 42 0,'0'22'21'0,"7"-19"-10"0,-7-3 26 15,0-6-34 1,11 3 0-16,-1-7 2 0,1-2 0 16,7-1-7-16,3 1 1 15,-7-1 3-15,11 1 1 16,-4-1-7-16,0 7 1 15,-3-1-9-15,-4 4 1 16,3-3-6-16,5-3 1 16</inkml:trace>
  <inkml:trace contextRef="#ctx0" brushRef="#br0" timeOffset="69674.23">3369 6180 37 0,'11'3'18'0,"-11"-3"-13"0,0 0 29 0,0 4-29 0,0-1 0 0,0 6 3 16,7 7 0-16,-7-1-10 15,10 20 0-15,1-1 7 16,-1 7 0-16,1 6-3 16,7 7 1-16,-4-11-2 15,3 4 1-15,-2-3-2 16,-1-9 1-16,0-7-1 16,3-6 0 15,-6-9 0-31,0-7 1 15,6-9 0 32,-6-7 1-15,-1-15-1-32,-6-12 0 46,14-10 0-46,-1-10 1 0,4 7-4 0,0 3 0 0,-3 0-5 16,3 6 0-16,-3 3-11 0,3 7 0 0</inkml:trace>
  <inkml:trace contextRef="#ctx0" brushRef="#br0" timeOffset="69948.53">4170 6108 40 0,'14'10'20'0,"-11"-7"-13"0,-3 3 24 0,0 10-28 15,-3 9 1-15,3 3 1 16,-7 16 0-16,7 9-7 16,0 7 0-16,0 2 4 15,0-8 1-15,0-7-6 16,0-10 0-16,0-11-12 0,7-20 1 16</inkml:trace>
  <inkml:trace contextRef="#ctx0" brushRef="#br0" timeOffset="70141.12">3856 6045 53 0,'21'35'26'0,"18"-19"-22"0,-25-13 41 0,4 0-41 0,10-3 0 0,0-3 1 15,7 3 1-15,15-10-8 16,17 1 0-16,3-7 4 16,8-3 1-16,7-6-6 15,-11 3 0-15,-14 0-7 16,-11 4 0-16,-7-1-9 31,-13 6 1-31</inkml:trace>
  <inkml:trace contextRef="#ctx0" brushRef="#br0" timeOffset="71324.31">5020 6061 28 0,'35'-44'14'0,"-6"-19"-2"0,-22 48 11 0,-7 2-20 0,3-6 1 0,-3 1 2 15,-3-7 1-15,-8-4-8 0,-7 4 1 0,-3-6 4 0,-14-4 0 0,-11-2-1 0,-3 2 0 16,-22 1-1-16,-17 2 0 15,-21 1 0-15,-8 0 0 16,-31 9 0-16,-14 6 0 16,-4 13 0-1,-18 12 1-15,-6 7-2 16,3 9 0 0,-14 10-2-16,21-4 0 0,-3 7 0 0,10 9 1 15,14 0-1-15,18 6 0 31,14 10 1-31,25-1 0 0,6 17 0 0,22-7 0 0,18 9-1 16,24 10 0-16,32 10-1 16,11 5 1-16,38 10-1 31,39-9 1 16,25-7 1-32,56 4 0 32,36-13 1-15,38-16 0-17,22-19-1 1,0-18 1-16,20-19 1 15,-13-16 0 1,-4-22 1 0,-3-18 0 15,-47-23 1-15,-13-12 1-1,-22-28-2-15,-31-23 1 31,-74-90-3-31,-54 28 1 0,-34 25-4 0,-43 19 0 0,-42 16-6 0,-18 24 1 16,-39 23-9-16,-24 28 0 0,-4 28-2 47,0 28 1 15</inkml:trace>
  <inkml:trace contextRef="#ctx0" brushRef="#br1" timeOffset="80902.67">6361 6999 45 0,'3'28'22'0,"-6"-19"-9"0,6-6 22 15,-3-3-33-15,0-6 1 16,0-3 2-16,0-19 0 16,0-13-7-16,0-22 1 15,0-18 4-15,0-7 0 16,0-6-2-16,0 0 0 16,0-4-1-16,0 11 1 0,0 2-1 15,0-3 0-15,4 13 0 16,-1 9 0-16,4 6 1 15,4 13 1-15,6 13-1 16,-6 12 1-16,7 16-2 16,3 15 0-16,4 4-4 15,-1 15 1-15,-3 9-7 16,-6 11 0-16,-8 5-9 16,-14 0 1-16</inkml:trace>
  <inkml:trace contextRef="#ctx0" brushRef="#br1" timeOffset="81103.35">6131 6726 54 0,'-10'56'27'0,"24"-24"-27"0,-7-29 46 16,0-3-42-16,4 3 1 16,6 6 1-16,4-2 1 15,8-1-10-15,2-12 1 16,8 3 4-16,10-7 0 15,11-6-7-15,-10 1 0 16,-8-1-13-16,4-9 0 16,-7 6-1-16,-7 0 0 15</inkml:trace>
  <inkml:trace contextRef="#ctx0" brushRef="#br1" timeOffset="81372.53">6985 6582 49 0,'21'22'24'0,"-24"-22"-25"0,3 0 48 0,-7 0-46 16,-4 3 1-16,-3 3 1 16,7 3 1-16,-4 4-4 15,-10 6 1-15,0 6 2 16,-7 9 0-16,-1 1-1 15,1 6 0-15,4 3-2 16,9 3 0-16,12-7-3 16,3-2 0-16,14-10-5 15,7-6 0-15,4-12-9 16,10-20 0-16</inkml:trace>
  <inkml:trace contextRef="#ctx0" brushRef="#br1" timeOffset="81600.78">7412 6597 53 0,'10'19'26'0,"-17"16"-27"0,4-26 42 16,-15 10-40-16,-3 6 1 16,-11 3 1-16,-3 0 1 15,3 7-5-15,1-1 0 0,-5 4 2 16,12-3 1-16,-1-7-5 15,11-6 1-15,3-4-7 16,11-11 0-16,7-10-8 16,4-16 1-16</inkml:trace>
  <inkml:trace contextRef="#ctx0" brushRef="#br1" timeOffset="81795.98">7204 6622 39 0,'3'4'19'0,"11"18"-13"0,-3-19 29 0,-8 3-32 16,5 10 0-16,-1 6 2 16,3 6 1-16,4 0-8 15,4 6 1-15,-4 1 4 16,7 3 0-16,4-13-5 16,-7-6 1-16,3-10-10 0,3-3 1 15,5-15-6-15,-1-13 1 16</inkml:trace>
  <inkml:trace contextRef="#ctx0" brushRef="#br1" timeOffset="82021.8">7532 6415 45 0,'14'26'22'0,"25"11"-13"0,-22-21 39 0,12 12-43 15,-5 7 0-15,12 8 1 16,-8 5 1-16,4 5-10 16,-15 3 0-16,-6-2 3 15,-8-1 1-15,-13-6-11 16,-11-6 1-16,-15-16-10 16,1-10 1-16</inkml:trace>
  <inkml:trace contextRef="#ctx0" brushRef="#br1" timeOffset="82755.4">9331 6682 52 0,'-4'25'26'0,"-3"13"-28"0,7-29 41 15,-7 7-39-15,7-4 1 16,-7 4-3-16,7-3 0 16,0-4-3-16,7-6 0 0,-7-3-9 15,4-12 0-15,-1-17-1 16,-6-5 1-16</inkml:trace>
  <inkml:trace contextRef="#ctx0" brushRef="#br1" timeOffset="83097.53">9193 6415 39 0,'11'-3'19'0,"7"6"-18"0,-8 1 39 0,8 2-36 16,7 0 0-16,3 0 1 15,11 1 0-15,13 2-7 16,12 0 0-16,3-5 4 16,0 5 1-16,-7-3-1 15,0 1 0-15,-18-1 0 0,-6-3 0 16,-12 6-1-1,-17 4 0-15,-7 6 0 16,-14 9 0-16,-3-9-3 0,-8 3 0 16,4 0-2-16,7 0 1 15,3 0 0-15,4 0 0 16,0-4 1-16,7 1 1 16,11-3 1-16,13 0 1 15,4-7 2-15,1 0 1 16,-1-2-2-16,-7 2 1 15,-7 7-4-15,-14 9 1 16,-14 9-9-16,-11-5 1 0,-13-8-8 16,-5-5 0-16</inkml:trace>
  <inkml:trace contextRef="#ctx0" brushRef="#br1" timeOffset="83501.25">11705 6880 24 0,'-21'-13'12'0,"-39"-28"6"0,46 32 10 16,-11-4-25-16,-7 1 0 15,-3 2 5-15,-4 4 1 16,8 6-10-16,-1 3 1 16,-3 3 6-16,6 4 0 15,5-4-2-15,6 7 1 16,4 9-4-16,7 12 1 15,3-2-4-15,11-1 1 16,4 0-3-16,10-3 0 0,11-9-1 16,10-9 0-16,4-7-3 15,-7-9 0-15,0-4-6 16,0-15 0-16</inkml:trace>
  <inkml:trace contextRef="#ctx0" brushRef="#br1" timeOffset="83815.81">11737 6820 30 0,'7'16'15'0,"7"24"-2"0,-10-27 20 16,3 0-29-16,0-1 1 0,0 4 2 15,-4-4 1-15,1-2-11 16,-1-1 1-16,1-6 6 16,-4 0 0-16,0-3-2 15,7-9 0-15,0-7-2 16,4-6 0-16,-1 0-1 15,4-3 1-15,-7-6 0 0,7 6 0 16,-3 3 0 0,7 6 1-16,6 7 1 0,1 6 0 15,3 9-1-15,1 6 1 16,-1-2-1-16,-4 9 1 16,1 6-2-16,-4 9 1 15,0-5-5-15,1-1 1 16,-5 0-7-16,1-9 1 15,0-13-8-15,-1-9 1 16</inkml:trace>
  <inkml:trace contextRef="#ctx0" brushRef="#br1" timeOffset="84480.7">14079 6930 26 0,'4'3'13'0,"-1"3"3"0,-3-6 12 15,0 0-21-15,0 0 0 16,0-6 4-16,4 0 0 15,-4 2-13-15,-4-2 1 16,-10 3 9-16,-7 3 0 16,-7 3-4-16,-7 0 0 15,-1 4-2-15,-2 2 1 0,-1 0-5 16,0 4 1-16,4-1-2 16,10 4 0-16,0 0 0 15,11 0 0-15,11-4 0 16,10 4 0-16,10-7 1 15,12-3 1 1,2 1 0-16,5-7 1 0,-1 0 0 16,4-3 0-16,-11-4-1 15,0-2 1-15,-7-1 0 16,0-2 0-16,1 3 0 16,-1 2 0-16,-4 4 2 15,5 3 0-15,-1 6 0 16,0 7 0-16,4 12-1 15,-1 3 1-15,-3 7-1 16,1-1 0-16,-1-9-6 16,0-9 0-16,4-10-12 15,-4-9 1-15</inkml:trace>
  <inkml:trace contextRef="#ctx0" brushRef="#br1" timeOffset="84928.48">15783 6782 60 0,'-3'19'30'0,"-11"-9"-31"15,10-7 47-15,1-3-46 16,-4 3 1-16,-8 0 1 15,-2 3 1-15,-8 4-3 16,0 5 0-16,1 7 2 16,-1 3 1-16,4 4-1 0,7 2 0 15,7 7-1-15,10 5 1 16,11-11-3-16,15-7 1 16,2-3-4-16,12-10 0 15,10-8-10-15,-1-17 0 16,-2-18-5-16,-1-10 0 15</inkml:trace>
  <inkml:trace contextRef="#ctx0" brushRef="#br1" timeOffset="85153.43">16228 6108 62 0,'0'57'31'0,"-28"62"-38"0,17-85 57 0,0 20-48 16,-3 18 0-16,0 12 1 16,-3 14 1-16,2-8-6 15,5-8 1-15,-1-10-2 16,4-15 1-16,0-17-8 16,7-15 1-16,7-15-10 15,4-16 1-15</inkml:trace>
  <inkml:trace contextRef="#ctx0" brushRef="#br1" timeOffset="85421.99">16418 6842 60 0,'50'16'30'0,"-22"-1"-32"0,-28-15 52 16,0 0-49-16,-7-6 1 15,-11 0 0-15,-6-1 0 16,-12 4-3-16,8 0 1 15,-4 13 1-15,-3 8 1 16,0 8-3-16,3 2 0 16,4 3-2-16,7 0 1 15,10-9-1-15,15-3 1 0,10-9-2 16,3-10 1-16,8-7-2 16,7-5 0-16,7-1-11 15,3-12 1 1,4-3-1-16,3 0 1 0</inkml:trace>
  <inkml:trace contextRef="#ctx0" brushRef="#br1" timeOffset="85994.62">16831 6666 59 0,'32'22'29'0,"-25"3"-39"16,-11-15 62-16,-3 2-51 15,-7 4 0-15,-7 0 0 16,-11-1 0-16,-3-5-2 15,0-1 1-15,-1 7-1 16,5 3 1-16,6 3-2 16,4-4 0-16,10-5 0 15,11 0 0-15,11-4-1 16,10-6 1-16,7 3 0 0,0 1 0 16,-3-4 1-16,-4 6 1 15,-7 1-1-15,-3 5 0 16,-8 1 0-16,-3 6 1 15,-7 0-1-15,0 3 0 16,-3 0 0-16,-1 0 0 16,1-3 1-16,3-3 1 15,3-3-1-15,4-7 1 16,7-3 1-16,7-6 0 0,4-6 0 16,-1-7 1-16,8-5-1 15,3 2 1-15,11-6-1 16,4 0 0-16,-1 0-1 15,-3-3 0-15,-4-6-1 16,-7-4 1-16,-3 7-2 16,-4 0 1-16,-7 3-1 15,-3 3 1-15,-8 3-1 16,-6 9 0-16,-1 10 0 16,1 0 0-16,-4 19 0 15,0 3 1-15,0 10 0 16,-1 8 0-16,5 7 0 15,6-3 1-15,12-6 0 16,9-7 0-16,8-6-3 16,7-6 1-16,0-6-7 0,-4-10 1 15,4-25-9 1,0-3 0-16</inkml:trace>
  <inkml:trace contextRef="#ctx0" brushRef="#br1" timeOffset="86406.66">17956 6146 41 0,'18'53'20'0,"-29"22"-13"0,8-56 30 0,-1 9-34 16,1 13 1-16,-1 19 3 15,4 2 1 1,0 11-9-16,0-14 1 0,-3 1 5 15,3-13 1-15,0-6-2 16,0-10 1-16,0-9-3 16,0-3 0-1,-4-4-2-15,-3-8 1 16,-10-4-3-16,-5-3 0 0,-6 0-2 16,-4 0 0-16,-6 6 1 15,-1 3 1-15,0 10-1 16,-3 3 1-1,17 41 3 1,11-13 1-16,14-3 1 16,14-9 1-16,21-7-2 15,8-15 1-15,-1-7-3 16,-7-9 0-16,-3-12-8 16,-4-7 0-16,-3-6-11 0,-4-10 0 15</inkml:trace>
  <inkml:trace contextRef="#ctx0" brushRef="#br1" timeOffset="86750.71">19124 6967 47 0,'-21'41'23'0,"3"12"-13"0,15-37 33 0,-4 9-41 15,3-6 0-15,1 6 0 16,-1-6 0-16,1-3-5 16,3-4 1-16,-4-6-3 15,4-6 0-15,4-9-11 16,-1-13 0-16</inkml:trace>
  <inkml:trace contextRef="#ctx0" brushRef="#br1" timeOffset="86910.43">19082 6839 25 0,'21'25'12'0,"4"19"-10"0,-15-35 6 16,8 1-18-16,3 2 0 15,0-2-1-15,0 2 0 16</inkml:trace>
  <inkml:trace contextRef="#ctx0" brushRef="#br1" timeOffset="87254.21">19336 7124 21 0,'7'16'10'0,"3"9"-1"16,-10-25 20-16,0 0-24 15,0 0 0-15,0 0 4 16,7-3 0-16,-7 3-11 15,8-3 0-15,-1-4 8 16,0 1 0-16,0-3-2 16,0 6 1-16,0-1-2 15,3 1 1-15,1 3-1 16,3 3 0-16,0 4-1 16,0 2 1-16,0 4-2 0,1-4 0 15,-5 0 0-15,1 1 0 16,-1 2-1-16,1 1 1 15,-4-1-1 1,0 1 0-16,0-4-1 0,0-2 0 16,0-4-2-16,0-6 0 15,0-4-7 1,0-2 0-16,7-13-7 0,1 6 0 16</inkml:trace>
  <inkml:trace contextRef="#ctx0" brushRef="#br1" timeOffset="87645.78">19858 6161 55 0,'7'32'27'0,"0"21"-29"0,-7-25 48 15,0 16-45-15,-4 25 1 16,1 16 0-16,-4 15 1 15,3-3-4 1,1-2 1-16,3-8 1 0,0-11 1 16,0-17-3-16,3-15 1 15,1-9-6-15,3-17 1 16,-4-14-12-16,1-14 1 16,-4-9-1-16,0-9 0 15</inkml:trace>
  <inkml:trace contextRef="#ctx0" brushRef="#br1" timeOffset="87825.69">19646 6807 42 0,'11'22'21'0,"13"3"-15"0,-13-18 41 0,3 5-45 16,7 1 0-16,1-4 2 16,6 4 0-16,3-4-6 15,5 1 1-15,3-1 1 16,-4-3 1-16,-3 4-7 15,-4-4 1-15,-7 0-11 16,-3 4 0-16</inkml:trace>
  <inkml:trace contextRef="#ctx0" brushRef="#br1" timeOffset="88156.98">20070 7046 27 0,'10'25'13'0,"8"25"7"0,-11-37 9 16,0 2-23-16,0-2 0 15,0-10 3-15,0-3 0 16,4-6-12-16,3-4 1 16,-4-5 7-16,1 2 0 15,-1 0-4-15,-2-2 1 16,-8-4-2-16,0 0 1 16,-8 3-2-16,1 1 0 15,0 5-1-15,-3 4 0 16,-1 3 0-16,1 12 0 0,3 4 1 15,3 9 0 1,4 6 1-16,4 0 0 0,-4 4 1 16,7 2 0-1,7-2-1-15,3-1 1 0,8-9-3 16,3-6 1-16,1-13-7 16,-1-13 0-16,0-2-7 15,-3-17 1-15</inkml:trace>
  <inkml:trace contextRef="#ctx0" brushRef="#br1" timeOffset="88411.03">20451 7108 54 0,'21'29'27'0,"-14"-32"-32"0,-4-4 48 15,-3-2-42 1,0-7 1-16,0-3 1 0,0 1 1 15,0-1-3-15,0 0 0 16,4 0 3-16,3 7 1 16,7-1-1-1,7 4 0-15,4 2-4 0,3 1 1 16,-3 0-5-16,-4 0 1 16,0 2-6-16,0-2 1 15,-3 3-12-15,0-6 1 16</inkml:trace>
  <inkml:trace contextRef="#ctx0" brushRef="#br1" timeOffset="88681.85">20782 7061 60 0,'39'60'30'0,"10"-35"-31"0,-38-15 51 0,0-4-49 15,-1 0 0-15,-3-3-1 16,0 0 0-16,4-6-1 15,3-3 0-15,-4-3 1 16,1-1 0-16,0-6-1 16,-1 4 0-16,1-1 0 15,-1-2 1-15,5-1-1 16,-1 0 0-16,3 1-2 16,-3 2 1-16,4 4-3 15,-4 6 1-15,4-1-5 16,-4 4 0-16,0-3-7 0,-7-6 0 15</inkml:trace>
  <inkml:trace contextRef="#ctx0" brushRef="#br1" timeOffset="89425.37">21519 7071 58 0,'11'9'29'0,"-14"-9"-37"0,-5 0 53 0,-2-3-45 0,-11 0 0 15,-8 3 0-15,-6 0 0 0,0 9 0 16,3 4 0-16,7 6-1 16,1-4 1-16,3 4-2 15,3-3 1-15,4 0-3 16,3-1 1-16,8-5-2 16,3-7 1-16,10-3-1 15,12 0 1-15,2-3 1 16,4-10 0-16,-3 4 0 0,-4-1 1 15,0 4 1-15,1 6 0 16,-5-3 0-16,4 3 1 16,-3 3 0-1,0 3 0-15,-1-3 0 0,1 4 1 16,0-1-1-16,-1 0 1 16,4 4-1-16,4-1 1 15,3 0-1-15,1-5 1 16,-1-8 0-1,-7-5 0 32,4-19 0-47,6-22 0 32,8-16 1-17,0-13 1 16,-7-15-1-31,-15-12 1 32,-6-10 0-32,-15 6 0 31,-13 3-1-31,-1 16 1 16,-7 7-2-1,-3 18 1 1,0 25-1-16,0 29 1 15,7 34 0-15,3 31 0 0,18 41-1 0,7 31 1 0,11 38 0 0,-4 10 1 0,3-13-3 0,5-25 1 16,27-26-16-16,-7-43 0 0</inkml:trace>
  <inkml:trace contextRef="#ctx0" brushRef="#br1" timeOffset="90435.79">27122 3562 27 0,'14'-10'13'0,"7"4"0"0,-21 6 14 0,7 6-24 0,0-6 0 0,0 16 3 0,-7 3 1 15,0 9-8-15,-4 25 0 16,-3 10 5-16,-10 22 0 16,-4 31-2-16,-1 31 0 15,-2 16-1 1,3 13 0-16,3 3-1 15,4-7 0-15,0-18-2 32,-4-7 0-1,4-40-2-31,3-23 0 31,4-24-5-31,7-16 1 16,14-41-6-1,11-41 1-15</inkml:trace>
  <inkml:trace contextRef="#ctx0" brushRef="#br1" timeOffset="91188.25">27058 3355 34 0,'14'31'17'0,"32"10"-12"0,-28-32 27 0,6 1-30 15,5-4 1-15,20-3 2 16,29 4 1-16,31-1-7 16,25-6 0-16,25-6 4 47,10-7 0-47,32-6-1 0,11-6 0 0,3 6-2 15,7-15 0 1,-14-4-1-16,18-6 1 15,-14-3 0 1,17 0 0-16,-3 3-1 0,-18-6 1 0,-7 6-1 16,-3 0 0-16,-29 4-1 0,-7-1 1 0,-10 16 0 0,-11 12 0 15,-17 16-1-15,-19 10 1 0,-16 15 0 16,-19 10 0 31,-10 24 0-32,-14 17 1 1,-4 2-1 31,-10 20 1-47,-11 12-1 31,-3-7 1-15,-7 10-1-1,-8 0 0-15,-3 0-1 16,4 10 1-16,-1-4 0 0,1-6 0 0,3 13 0 0,0 12 1 0,0-13-1 16,0 7 1-1,-4 12 0-15,1 4 1 0,-8 3-1 16,-3-4 1-16,0-15 0 0,-3-16 1 0,-19-15-1 0,-31-17 1 0,-35-18-1 0,-25-15 0 16,-42-7 0-16,-25-16 1 0,-49-6-1 15,-15-12 0-15,-24-10 0 16,-28-3 1 31,-40-3-1 0,-34-7 1-32,-32-8-3 1,-32-8 0-16,-18-8-7 15,4-1 1-15,4-15-6 32,24 3 0-32</inkml:trace>
  <inkml:trace contextRef="#ctx0" brushRef="#br1" timeOffset="95376.71">6414 8378 39 0,'-4'29'19'0,"4"-17"-5"0,0-9 19 15,-4-3-31-15,4-6 0 16,-10-10 1-16,10-9 0 16,-7-22-4-16,3-9 0 15,4-16 2-15,-7-13 1 16,4-3-1-16,-4 0 0 16,3 4-1-16,4 2 0 15,4-6 0-15,-1 26 1 16,11 5 0-16,-3 13 0 15,10 13 0-15,0 15 0 16,7 13-1-16,4 16 1 16,-7 12-5-1,-4 9 1-15,-7 13-10 0,-7-3 0 0,-14 3-3 16,-7 0 1-16</inkml:trace>
  <inkml:trace contextRef="#ctx0" brushRef="#br1" timeOffset="95579.57">6205 8137 55 0,'4'31'27'0,"24"-15"-32"0,-24-13 54 0,3 7-47 16,3-1 0-16,8-3 2 16,3 1 1-16,-3-4-7 15,13-3 1-15,12 0 0 16,13-3 0-16,-6-1-9 0,-8-5 0 15,-3-10-8 1,0 0 0-16</inkml:trace>
  <inkml:trace contextRef="#ctx0" brushRef="#br1" timeOffset="95830.85">7006 7949 46 0,'18'-3'23'0,"-15"0"-21"0,-3 6 36 16,-3 6-37-16,-8 7 1 16,1-1 2-16,-4 7 1 0,-1 4-5 15,5 8 0-15,-8 4 3 16,4 6 0-16,0-4-1 16,3 7 1-16,1-3-3 15,10-3 0-15,7-6-5 16,-4-7 1-16,12-16-8 15,6-5 0-15,7-17-5 16,7-2 1-16</inkml:trace>
  <inkml:trace contextRef="#ctx0" brushRef="#br1" timeOffset="96026.16">7461 7952 39 0,'4'16'19'0,"-25"31"-21"15,14-32 31-15,-8 7-28 0,-6 3 1 16,-10 4 1-16,2 5 1 16,-9 7-5-16,6-7 1 15,-4 4 0-15,8 6 0 16,4 0-10-16,6-13 1 16,4-6-3-16,7-15 0 15</inkml:trace>
  <inkml:trace contextRef="#ctx0" brushRef="#br1" timeOffset="96237.1">7207 7961 25 0,'14'-15'12'0,"15"40"-1"0,-22-13 19 0,3 10-26 16,4 3 0-16,-3 16 4 15,7 6 0-15,-1-6-10 16,1 3 1-16,-1-7 6 15,1 1 0-15,3-7-6 16,-3-2 0-16,-4-14-8 16,4-8 1-16,-4-14-7 15,-7-18 1-15</inkml:trace>
  <inkml:trace contextRef="#ctx0" brushRef="#br1" timeOffset="96428.32">7475 7792 37 0,'4'3'18'16,"45"19"-13"-16,-35-12 31 0,15 8-31 0,-1 1 0 15,7 9 2-15,0 16 0 16,-3 13-9-16,-7 15 0 16,-11-3 4-16,-14 6 1 15,-11-6-7-15,-17 0 0 16,-14-12-11-16,-8-20 0 15</inkml:trace>
  <inkml:trace contextRef="#ctx0" brushRef="#br1" timeOffset="96958.71">9126 8360 56 0,'-3'25'28'0,"6"28"-29"0,1-40 46 0,-4-1-45 15,0 7 1-15,-4 0-1 16,4-4 1-16,0 1-5 15,0-3 1-15,0-4-13 16,0-15 0-16</inkml:trace>
  <inkml:trace contextRef="#ctx0" brushRef="#br1" timeOffset="97312.96">9088 8197 53 0,'35'37'26'0,"46"-12"-25"16,-53-18 37-16,11-4-39 16,10 0 1-16,8-3 0 0,-4-10 1 15,-11 4-1-15,-7-3 0 16,-10 2 0-16,-7 4 1 16,-11 0-1-16,-11 6 0 15,-6 0 0-15,-12 7 0 16,1-7 0-16,4 6 0 15,-4 4 0-15,6-4 0 16,5-2 0-16,3 2 0 16,7 0 0-16,10 7 1 15,8 0 0-15,10 3 1 16,4-4 1-16,-4 4 1 16,-7-6-1-16,-3 2 0 15,-11 1-2-15,-14 3 1 0,-11 6-5 16,-6 3 1-16,-15-6-16 15,-3-6 0-15</inkml:trace>
  <inkml:trace contextRef="#ctx0" brushRef="#br1" timeOffset="97915.39">11479 8667 48 0,'-10'53'24'0,"6"60"-16"0,1-85 29 0,-4 10-35 15,0 3 0 1,-4-7 1-16,0-2 0 0,4-10-5 15,-7-16 1-15,0-6 2 16,4-16 1-16,-1-12-3 16,4-16 1-16,0-16-2 15,3-2 1-15,1-4-1 16,3 3 1-16,7-3-1 16,7 10 0-16,4 6 1 15,3 6 0-15,14 6 1 16,-3 13 0-16,7 6 1 15,-1 0 0-15,-2 10 1 16,-12 12 0-16,-6 10-1 16,-11 9 1-16,-10 3-2 15,-8 9 1-15,-14 7-2 16,-3 0 0-16,-4-4-4 0,1-5 1 16,-1-1-6-16,4-6 0 15,6-6-6-15,5-10 1 16</inkml:trace>
  <inkml:trace contextRef="#ctx0" brushRef="#br1" timeOffset="98219.84">11963 8510 46 0,'39'-9'23'0,"-22"9"-24"0,-13 0 42 16,-4 0-38-16,0 3 0 0,-4-6 3 15,-6 0 0 1,-19 9-7 0,1 0 0-16,0 4 4 15,-7 5 1-15,6 1-3 16,1 6 1-16,7 0-3 16,7 0 0-16,10 3-1 15,11-6 0-15,8-10-1 16,-1-6 0-16,3-6-3 15,1-9 1-15,3-7-6 16,0-13 1-16,0-5-5 16,1-7 0-16</inkml:trace>
  <inkml:trace contextRef="#ctx0" brushRef="#br1" timeOffset="98424.97">12111 7939 57 0,'3'51'28'0,"-20"55"-37"0,13-74 55 15,4 15-46-15,0 22 1 16,0 0 0-16,4 3 1 16,-1-6-5-16,8-10 0 15,-1-9-7-15,5-9 1 16,-1-19-7-16,3-13 1 15</inkml:trace>
  <inkml:trace contextRef="#ctx0" brushRef="#br1" timeOffset="98649.74">12668 8378 41 0,'4'41'20'0,"-22"19"-20"15,8-38 33-15,-12 12-30 16,-6 13 0-16,-7 22 1 16,0 10 1-16,-8 2-7 15,-3 1 1-15,1-7 0 16,9-15 1-16,8-17-12 16,7-17 1-16,7-26-3 0,10-19 1 15</inkml:trace>
  <inkml:trace contextRef="#ctx0" brushRef="#br1" timeOffset="98885.35">12259 8407 46 0,'25'22'23'0,"17"6"-21"0,-31-19 45 16,3-6-45-16,0 7 1 15,-4 5-1-15,1 4 0 0,0 3-5 16,-4 0 0-16,7-3-6 15,-4-3 1-15,1-10-8 16,3-6 1-16</inkml:trace>
  <inkml:trace contextRef="#ctx0" brushRef="#br1" timeOffset="99341.84">12845 8451 48 0,'0'47'24'0,"-22"-7"-24"0,19-27 41 0,-4 6-40 0,0 0 1 15,3-4 0-15,1-2 0 16,3-4-3-16,3 1 0 16,4-17 1-16,4-5 1 15,3-10-3-15,0 0 0 16,0-9-2-16,0-4 0 16,1 1 0-16,-1 2 1 15,3 7 0-15,-3 6 1 16,-3 4 1-16,-4 2 1 47,0 10 2-47,0 6 0 0,4 6 0 15,-1 7 1 17,4 0 0-32,1 3 0 31,-5 3-1-31,1 0 1 0,-4 6-2 0,3 3 1 31,1 0-3-31,-4-2 0 31,0-4-6-31,-3-3 0 0,3-10-8 0,0-9 0 0</inkml:trace>
  <inkml:trace contextRef="#ctx0" brushRef="#br1" timeOffset="99672.13">13409 8378 48 0,'32'29'24'0,"-15"-32"-23"16,-17 3 41-16,0 0-40 0,0-7 0 0,-7 1 2 0,-3 3 1 0,-8 0-6 0,-6 3 1 15,-1 3 3-15,-3 6 1 16,3 7-1-16,4 3 0 16,3 0-3-16,4 6 0 15,3 0-1-15,8-3 1 16,6-7-2-16,12-5 1 0,9-7-1 15,8-9 0-15,-4-4 0 16,-3 4 0-16,-7-7-5 125,-8-5 0-125,-6-11-9 0,-15 1 0 0</inkml:trace>
  <inkml:trace contextRef="#ctx0" brushRef="#br1" timeOffset="100860.61">13741 7927 23 0,'-7'-9'11'0,"10"2"4"0,-3 7 5 0,0 0-18 0,0 0 1 0,0 3 0 0,4 1 0 0,-4-1-3 0,0 0 0 0,0 0 5 15,0 0 1-15,0 0-1 16,0 0 0-16,-4-3 1 16,4 0 0-16,0 0-2 15,0 0 1-15,0 3-2 16,4 1 0-16,-4-4-2 16,0 0 0-16,3 3-1 15,-3-3 0-15,0 0-1 16,0 0 1-16,0 0-1 15,0 0 0-15,0 0 0 0,4-3 1 16,-4 3-1-16,0 0 0 16,0 0 0-16,0 0 0 15,0-7 1-15,0 1 0 16,0 6 0-16,0-3 0 16,0 3-1-16,0 0 0 15,0 0 0-15,0 0 1 16,0 0-1-16,0 0 0 15,0-3 0-15,0-3 0 16,0 6 1-16,0-7 0 0,0 7 0 16,0 0 0-16,0 0 0 15,0-3 1-15,0 3-1 16,0 0 0-16,0 0 0 16,0 0 1-16,0 0-1 15,0 0 0-15,0 0 0 16,0 0 0-16,0 0-3 15,0 0 1-15,7-6-12 16,0-7 0-16</inkml:trace>
  <inkml:trace contextRef="#ctx0" brushRef="#br1" timeOffset="102532.96">13794 8360 44 0,'3'28'22'0,"15"6"-10"0,-15-24 23 15,-3 2-32-15,0 1 0 16,0-4 1-16,0 1 0 16,0-1-5-16,4 0 0 15,-1-2 3-15,1-7 1 16,3 0-3-16,4-7 1 15,-1-11-1-15,1-4 0 16,-1 0-1-16,1 3 0 16,-1 0 0-16,-2 3 1 15,2 4-1-15,1 6 1 16,-1 3 0-16,-3 3 0 0,0 0 0 16,0 3 1-16,0 6-1 15,1 4 1-15,-1 2 0 16,0 7 0-16,0-6-1 15,0 0 1-15,0-4-1 16,-4 1 0-16,1-4 0 16,-1-3 0-16,1-6-1 15,3 3 1-15,-3-3 0 16,3-3 1-16,0-3-1 16,0 3 1-16,0-3 0 15,0 3 0-15,-7 3-1 16,7 3 1-16,-7 0-1 15,3 0 1-15,4 3-1 16,-3 4 0-16,3 2-1 16,0 1 0-16,0-1 0 15,4 1 1-15,-1-1-2 0,1-2 0 16,3-4-6-16,0-3 1 16,0 0-9-16,4-6 0 15</inkml:trace>
  <inkml:trace contextRef="#ctx0" brushRef="#br1" timeOffset="102710.79">14305 8526 47 0,'11'25'23'0,"-11"-6"-21"0,0-16 34 0,0-3-37 15,-4 0 1-15,1-3-1 16,-4-7 0-16,0-5-5 15,0 5 1-15,-4-5-8 16,0-1 0-16</inkml:trace>
  <inkml:trace contextRef="#ctx0" brushRef="#br1" timeOffset="102855.36">14153 8272 34 0,'15'25'17'0,"23"-6"-12"0,-24-13 22 0,4 3-27 15,0 10 1-15,3-3-4 16,4 6 1-16,3-3-5 16,4 0 0-16,3-4-3 0,7-5 0 15</inkml:trace>
  <inkml:trace contextRef="#ctx0" brushRef="#br1" timeOffset="103350.93">14676 8498 39 0,'10'-4'19'0,"8"1"-17"0,-11 3 36 15,-4-3-35-15,4 3 1 16,0-6-1-16,-7 6 0 16,0-6-5-16,0 6 1 15,0-3 2-15,-3 3 0 16,-4 0-4-16,0 3 1 16,3 0-1-16,1 0 0 0,-1-3-1 15,8 6 1-15,-1 4 0 16,1 2 0-16,3-2 2 15,-4-1 0-15,1 7 0 16,3-1 1-16,0 1 0 16,4 0 0-16,-1-1 0 15,8-2 0-15,0-4-1 16,3 1 0-16,3-13 1 16,5-13 1-16,2-9 0 15,8-7 0-15,0-15 1 16,-4-12 0-16,-10-16 0 15,0-19 0-15,-8-7-1 16,-13-9 1-16,-11-6-2 16,-7 0 1-16,-8 13-1 15,1 6 0-15,0 25 2 16,3 25 0-16,1 28 0 16,3 28 0-16,3 26 1 0,8 27 0 15,6 32 0-15,15 35 1 16,10 18-1-16,4 7 0 15,0-22-1-15,-1-16 1 16,-6-28-7-16,0-19 1 16,-8-26-13-16,-6-24 1 15</inkml:trace>
  <inkml:trace contextRef="#ctx0" brushRef="#br1" timeOffset="104519.72">16722 7855 33 0,'-7'-3'16'0,"10"9"-6"0,-3 3 16 0,0 4-22 16,-3-1 1-16,-4 10 3 16,-4 10 0-16,-3 2-10 15,0 7 1-15,0 19 7 16,0 2 0-16,-1 10-2 16,8-9 0-16,0 3-2 15,7-16 1-15,0-9-2 16,4-10 1-16,-1-15-2 15,1-13 0-15,-8-19-1 16,-6-15 1-16,-8-7-2 16,-10-9 0-16,-7-6-2 15,-8 6 0-15,1 6-2 16,-4 10 1-16,4 9-1 16,-1 6 1-16,5 13 2 15,2 6 1-15,8 10 4 0,7 15 0 16,14 0 6-16,18 0 0 15,10 1 3-15,17-4 0 16,26-13 0-16,28-12 0 16,10-9-4-16,18-16 0 15,7-10-10-15,0 4 0 16,-14 6-17-16,-28 6 1 16,-26 7-4-16,-16 8 0 15</inkml:trace>
  <inkml:trace contextRef="#ctx0" brushRef="#br1" timeOffset="105856.03">18542 8190 46 0,'-4'10'23'0,"12"-13"-9"16,-8 3 23-16,0 0-34 16,-4 0 0-16,-3 3 1 15,0 3 0-15,0 0-6 16,0 7 1-16,-4-1 3 16,-3 4 0-16,-4 3-2 15,-3 12 1-15,-7 10-2 0,3-7 1 16,1 7-1-16,6 3 0 15,11-3 0 1,11-3 0-16,10-10-1 0,10-6 0 16,1-10-2-16,7-5 1 15,3-7-4-15,4 0 1 16,0-7-7-16,-1-5 0 16,1-7 0-16,-3 3 0 15,-1 1 5-15,-3-4 0 16,-1 0 7-16,-2 0 0 0,-5-3 9 15,-6 6 1 1,-4 1 3-16,-3 5 0 0,-4 1-2 16,-11 3 1-16,-6-1-4 15,-5 7 0-15,-6-3-2 16,-3 3 0-16,-1 3-2 16,-3 7 0-16,-4 2-1 15,0 4 0-15,4 6-2 16,7 3 1-16,7 3-2 15,3-3 0-15,11-3-2 16,11-6 0-16,10-10-4 16,0-9 1-16,7-3-10 15,0-10 0-15</inkml:trace>
  <inkml:trace contextRef="#ctx0" brushRef="#br1" timeOffset="106413.14">18923 8529 42 0,'21'34'21'0,"-14"-12"-18"0,-7-22 28 15,0 0-31-15,7-12 1 16,0-4 0-16,0 4 1 16,4-1-2-16,0 1 0 15,-1-4 0-15,1 0 1 16,-4 1-1-16,0 5 0 15,0 1-1-15,3 6 0 16,1-1 0-16,-4 8 1 0,0 2 0 16,0 3 1-1,0-2 1-15,0 5 0 0,0 1-1 16,-3 5 1-16,3 1 0 16,4 0 0-16,-1 0-2 15,4-3 1-15,4-1-1 16,3-5 0-16,0-7 0 15,0-6 0-15,4-10 1 16,7-6 0-16,0-15 0 16,3-16 1-16,-3-10-1 15,-4-12 0-15,0-10 0 16,-7 4 0-16,-3-7-1 16,-4 23 0-16,-7-17-1 15,-7 10 1-15,-3 13-1 16,-8 15 1-16,-3 19 0 15,0 16 0-15,-11 15-1 16,4 23 1-16,0 11 0 0,7 14 0 16,3 28 0-16,4 15 1 15,7-6-1-15,3-6 0 16,5-10-4-16,2-21 0 16,1-23-8-16,-1-21 1 15,-3-16-4-15,-7-16 0 16</inkml:trace>
  <inkml:trace contextRef="#ctx0" brushRef="#br1" timeOffset="106612.11">19092 8146 44 0,'11'26'22'0,"28"17"-14"0,-25-33 41 0,3-1-45 15,8 1 0-15,7-7 1 16,10-3 0-16,4 0-8 15,0 3 0-15,-4 0 0 16,1 3 0-16,-12 4-8 16,-2-1 0-16,-5-9-7 15,1-6 0-15</inkml:trace>
  <inkml:trace contextRef="#ctx0" brushRef="#br1" timeOffset="106805.87">19787 8363 43 0,'7'41'21'0,"-7"15"-21"15,0-47 36-15,0-5-34 0,-3 2 1 16,-1 6 0-16,1-2 0 16,-1-1-6-16,1-6 0 15,-1-6-3-15,4-3 1 16,0 0-9-16,0-16 1 15</inkml:trace>
  <inkml:trace contextRef="#ctx0" brushRef="#br1" timeOffset="106986.36">19629 8128 40 0,'10'12'20'0,"18"4"-16"0,-21-10 31 0,4 0-33 16,0 1 0-16,-1-1 1 15,1-3 1-15,3 0-6 16,0 0 1-16,0-3-2 16,4 0 1-16,-1 0-11 15,5-3 0-15</inkml:trace>
  <inkml:trace contextRef="#ctx0" brushRef="#br1" timeOffset="107344.4">19974 8375 46 0,'21'51'23'0,"-3"2"-21"0,-11-47 35 15,-3 7-36-15,-1-4 0 16,-3 4 0-16,0-7 0 16,0 3-2-16,0-2 1 15,0-7 0-15,0-7 1 16,4 1-2-16,-1-7 1 15,4-12-1-15,0 0 1 16,0-3-1-16,4 3 1 16,0 6-1-16,-1 3 1 0,1 7 0 15,-1 6 1-15,1 6-1 16,-4 6 1-16,0 4-1 16,0 0 0-16,0-1 0 15,0 4 1-15,4-4-1 16,-4 4 0-16,0 0-3 15,0 2 0-15,0 1-6 16,-7-3 1-16,0-7-6 16,4-12 0-16</inkml:trace>
  <inkml:trace contextRef="#ctx0" brushRef="#br1" timeOffset="107611.75">20341 8360 35 0,'7'28'17'0,"0"19"-11"0,-3-38 28 16,-1 4-32 0,1-4 1-16,-1-2 4 0,1-1 0 15,-1 6-7-15,1 1 0 16,3-1 5-16,0-2 0 16,4 2-1-16,-1 1 0 15,1-4-3-15,3-2 1 16,-3-7-2-16,3-7 0 15,3-5-2-15,1-7 1 16,3-12-3-16,0-7 0 16,-3 4-5-16,0-4 0 15,-4-3-7-15,-4-3 0 0</inkml:trace>
  <inkml:trace contextRef="#ctx0" brushRef="#br1" timeOffset="108077.28">20828 8281 42 0,'35'25'21'0,"-17"-15"-22"0,-18-10 33 0,0 0-32 16,3 0 0-16,1 3 2 16,-4 3 1-16,0 0-3 15,0 4 1-15,-4-4 1 16,1 0 0-16,-1-2 0 15,-3 2 1-15,0-3-1 16,-3 3 0-16,-1-3-1 16,-3 0 1-16,3-3-1 15,4 0 1-15,0 0 0 16,0 0 0-16,0-3-1 0,0 3 1 16,0-3-1-16,-3 0 1 15,-1 0-1-15,0-3 0 16,4-1-1-16,0 4 1 15,0 6-1-15,-3 4 1 16,-1 5-2-16,0 7 1 31,4 9-1-31,7 0 0 16,4-2 0-16,10-1 1 0,14-13 0 16,8-9 0-16,-1-9 0 15,0 3 0-15,-3-13 0 16,-4-6 0-16,-7-9-5 15,-7 0 0-15,-3-7-11 16,-8-12 0-16</inkml:trace>
  <inkml:trace contextRef="#ctx0" brushRef="#br1" timeOffset="108365.59">21114 8316 48 0,'17'15'24'0,"-17"-18"-22"15,0 6 34-15,0 7-34 0,-3-1 0 16,-1 4 2-16,1 2 1 16,3 4-6-16,0 0 1 15,3-3 3-15,4-4 1 16,4 1-2-16,3-4 0 15,4-2-2-15,-4-4 1 16,7-10-3-16,4-5 0 16,-1-4-5-16,1-6 1 15,0 0-11-15,-1-9 1 16</inkml:trace>
  <inkml:trace contextRef="#ctx0" brushRef="#br1" timeOffset="108664.27">21615 8187 47 0,'28'32'23'0,"-17"-23"-22"15,-11-3 33-15,-4-3-36 16,-3 0 1-16,-7-3 1 16,-7 0 1-16,-4 0-1 15,0 4 1-15,1 2-1 16,-1 3 1-16,4-2 1 15,7 2 0-15,7-3-1 16,7 4 0-16,10 2 0 16,11 10 1-16,8 3 0 15,2 3 0-15,-3-6-1 16,-6 0 1-16,-12 7-1 0,-17-1 0 16,-10-3-6-16,-12-6 0 15,-17-10-10-15,-10-12 0 16</inkml:trace>
  <inkml:trace contextRef="#ctx0" brushRef="#br1" timeOffset="109482.57">22662 8526 44 0,'32'3'22'0,"18"-12"-10"0,-36 2 23 0,3 7-34 0,1-3 1 0,0 0 1 0,-4-3 0 0,0-7-4 0,-4-2 0 0,-3-1 2 16,1 0 1-16,-5 1-2 15,-3 5 1-15,0 1-3 16,-7 6 1-16,-4 6-3 15,-3 6 1-15,-3 4-1 16,-4-1 1-16,-4 4-1 16,4 9 1-16,3 3 1 15,4-6 1-15,7 13 1 141,0-7 0-141,10 16-1 0,1-13 1 0,13 7-6 0,-2-10 1 0,9-9-7 0,-3-4 0 0</inkml:trace>
  <inkml:trace contextRef="#ctx0" brushRef="#br1" timeOffset="109715.28">23068 8463 57 0,'7'44'28'0,"0"0"-31"0,-3-38 53 0,3 16-47 0,-4-3 1 0,1 3 2 16,-1 0 0-1,1-3-7-15,-4-4 0 0,3 1 4 16,1-3 1-16,3-7-3 16,-3-3 1-16,6-19-3 15,-3 4 1-15,11-23-2 16,-4 4 1-16,11-19 0 16,-8 12 1 30,12-12-5-46,-8 12 0 16,7 4-8-16,0 12 0 16,-3 3-6-16,-8 13 0 15</inkml:trace>
  <inkml:trace contextRef="#ctx0" brushRef="#br1" timeOffset="110114.07">23509 8557 64 0,'21'16'32'0,"4"-13"-34"0,-11-9 59 0,4-4-56 16,-1-2 0-16,1 2 0 0,0 7 1 15,-1-6-3-15,-3-1 0 16,-3-5 1-16,-11-1 0 16,-4-3-3-16,-6 0 1 15,-8 4-2-15,-6 5 1 16,-8 7-1-16,4 10 1 0,3 8 0 15,4 4 1-15,3 12 1 16,4 1 1 15,10 2 2-31,11 4 1 0,15 3 0 0,6-13 1 0,11-6-4 63,3-7 1-16,0-8-6-32,-3-7 0 17,-7-7-14-32,-4-14 1 0</inkml:trace>
  <inkml:trace contextRef="#ctx0" brushRef="#br1" timeOffset="110718.33">23992 8560 40 0,'-7'7'20'0,"11"2"-7"0,-4-9 22 0,0 0-32 15,3-6 0-15,-3-1 2 16,4-8 1-16,-1 5-7 16,5-2 0-16,-1-7 4 0,3 0 0 15,-3-3-2-15,4 0 1 16,-1 0-2-16,-3 4 1 15,1 2-1-15,-1 0 0 16,0-3-1-16,0-3 1 16,7 7-1-16,3 5 0 15,5 10-2-15,-1 3 0 16,3 1-4 0,5 2 1-16,-1 0-11 0,4-3 1 78</inkml:trace>
  <inkml:trace contextRef="#ctx0" brushRef="#br1" timeOffset="110959.97">24786 8510 44 0,'14'6'22'0,"-7"-18"-17"0,-7 9 31 0,-3 0-33 15,-8 3 0-15,-6 0 2 16,-12 9 1-16,-6 7-7 16,0 9 0-16,-11 9 4 0,-7 29 1 15,-10 6-3-15,-1 6 0 16,1 13-3-16,13-6 1 15,8-10-6-15,10-22 0 32,18-19-10-32,10-34 1 0</inkml:trace>
  <inkml:trace contextRef="#ctx0" brushRef="#br1" timeOffset="111181.2">24225 8510 42 0,'-3'-91'21'0,"20"145"-9"0,-10-36 29 0,8 17-37 0,2 6 0 0,4 9 1 16,1 9 1 0,-1-15-10-16,0-9 0 0,0-10-5 15,-7-13 1-15,-10-18-8 16,-8-16 0-16</inkml:trace>
  <inkml:trace contextRef="#ctx0" brushRef="#br1" timeOffset="114398.2">25054 8476 46 0,'18'31'23'0,"-11"-37"-8"0,-7 6 23 16,0 0-35-16,7 0 0 0,0 3 3 16,-3 3 1-16,-4 4-8 15,3 5 1-15,-3 4 4 16,0 0 0-16,4 0-1 15,-1 3 0-15,4 3-3 16,0-3 1-16,0-7-2 16,4-2 1-16,3-13-1 15,4-3 1-15,3-3-1 16,0-7 0-16,0 4-2 16,-3-1 1-16,-4 7 0 15,0 3 0-15,-3 3 0 16,-1 3 0-16,1 1 0 15,-1-1 1-15,5-3 2 16,2-6 0-16,4-6 0 16,4-7 1-16,0-3 0 15,-1 0 0-15,5-3-4 16,-8 7 1-16,0-7-13 0,0-10 1 16,-10-5-5-16,-8-7 0 15</inkml:trace>
  <inkml:trace contextRef="#ctx0" brushRef="#br1" timeOffset="114969.37">25721 7729 53 0,'25'98'26'0,"-18"-20"-29"0,-14-50 45 0,-4 13-40 16,-3 19 0-16,0 15 1 15,-4 9 0-15,-3-5-3 16,-4-4 0-16,8-12 2 16,3-13 1-16,3-12-3 15,8-16 1-15,3-13-2 16,7-15 0-16,3-4-2 16,-3-5 0-16,0-7-1 15,7 0 1-15,-3 3 1 16,0 3 0-16,-1 7 1 15,-3 6 0-15,4 12 2 16,-4 7 0-16,3 3 0 16,5 3 1-16,-1 6 0 15,0-3 1-15,3 0-1 16,5-3 1-16,2-3-1 0,1-4 0 16,0-2 0-16,3-7 1 15,4-6-2-15,3-9 0 16,-3-7-2-16,-1-6 1 15,-2 0-1-15,-5-3 1 16,-6-6-2-16,-4 3 1 16,-3 2 0-16,-4 11 0 15,-4 2 0-15,-3 13 1 16,0 3-1-16,0 10 0 16,-3-1 0-16,3 4 1 15,0 9-1-15,0 0 1 0,7-3-2 16,0 0 0-16,3-6-3 15,1-4 0-15,3-2-5 16,4-7 0-16,3-6-6 16,4-10 1-16</inkml:trace>
  <inkml:trace contextRef="#ctx0" brushRef="#br1" timeOffset="115437.9">26388 8473 39 0,'0'15'19'0,"0"-9"-14"0,0-2 31 0,0-4-32 15,0 0 0-15,0 0 1 16,3 3 1-16,4-6-8 16,0-4 1-16,0-2 4 15,4-4 1-15,3-2-2 16,0 2 0-16,7-2 0 0,1 5 0 16,6 1-1-16,4 2 1 15,3 1-1-15,0 3 1 16,-3 0-2-16,3 0 1 15,4 0-2-15,3-1 0 16,1-2-1-16,-1 3 1 16,-3-3 0-16,-4 0 0 15,-3-1-1-15,-7 1 0 16,-4 3 0-16,-4-7 1 16,-6 4 0-16,-4 0 1 15,-7-4-2-15,-7 4 0 0,-4 3 0 16,-3 6 1-16,0 0 0 15,0 7 0-15,-4 12 0 16,-3 3 0-16,4 0 1 16,6 0 1-16,7 9 0 15,4 1 0-15,7-1 0 16,4-2 0-16,7-4-1 16,6-3 0-16,5-6-4 15,2-3 1-15,5-13-7 16,2-13 1-16,1-8-6 15,4-8 1-15</inkml:trace>
  <inkml:trace contextRef="#ctx0" brushRef="#br1" timeOffset="115618.68">27859 8394 1 0,'18'-16'0'0,"-8"-15"9"0,-10 25-14 15,-3-4 4-15,-1-8 0 16</inkml:trace>
  <inkml:trace contextRef="#ctx0" brushRef="#br1" timeOffset="115739.79">27827 8175 18 0,'11'15'9'0,"-1"-2"-31"0,-3-16 19 0</inkml:trace>
  <inkml:trace contextRef="#ctx0" brushRef="#br1" timeOffset="116471.93">27834 8714 69 0,'7'3'34'0,"0"3"-41"0,-3-2 68 0,-1-1-63 15,4 3 1-15,0-3-13 16,-3 3 1 0,-4 1 1-16,-4-11 0 0</inkml:trace>
  <inkml:trace contextRef="#ctx0" brushRef="#br1" timeOffset="117507.18">6724 9266 56 0,'14'-16'28'16,"-17"7"-19"-16,3 9 28 0,-11 3-33 15,-7 6 1-15,-3 4 1 16,-14 12 0-16,0 0-8 15,-15 3 0-15,11 7 5 16,8 2 0-16,-8 4-3 16,7-6 1-16,4-1-2 15,10 1 0-15,8-7 0 16,6-3 0-16,4-6 0 16,14 3 0-16,14 0 1 15,11 3 0-15,0-3 0 16,0 0 0-16,-7 0-1 15,-8 9 1-15,-10 7-2 16,-14-4 0-16,-14 7-2 0,-7 0 0 16,-7-1-4-16,-4-5 0 15,7-4-5-15,8-12 0 16,-1-3-3-16,4-4 0 16</inkml:trace>
  <inkml:trace contextRef="#ctx0" brushRef="#br1" timeOffset="117956.49">7101 9946 55 0,'11'-12'27'0,"-7"-23"-34"0,-4 23 53 0,-4-1-46 16,-7 1 1-16,-6-1-1 15,-4 7 0-15,-11 3-1 0,4 6 1 16,-8 6-1-16,1 13 1 16,0 3-2-16,3 13 1 15,11 9 0-15,3-6 0 16,15 3 1-16,13-7 0 16,4-5 2-16,11-23 0 15,14-6 1-15,3-12 0 16,-3-13-1-16,-7-3 0 15,-11 0-8-15,-17 0 1 16,-12-10-12-16,-9 4 1 16</inkml:trace>
  <inkml:trace contextRef="#ctx0" brushRef="#br1" timeOffset="119547.99">9426 9990 45 0,'4'3'22'0,"3"-12"-16"0,0 6 31 0,0 0-33 0,4 0 0 0,3-4 2 15,3 4 0-15,4-3-8 16,8-7 1-16,-12 4 4 16,4-7 0-16,-3-3-2 15,0 1 0-15,-8-7-3 16,1-4 0-16,-4-8-3 16,-7 2 1-16,-4 4-2 15,-6 6 1-15,-4 6-2 16,-7 6 0-16,-4 13 1 15,0 10 1 1,0 6 2-16,1 5 1 0,-1 5 2 16,4 5 1-16,3 10 2 15,8 3 0-15,6-1 2 0,4 5 1 47,11-5 0 31,10-8 1-62,11-7-3 0,3-12 1-1,4-10-4 1,3-6 0-1,4-3-8-15,3-3 1 16,1-10-11-16,-1-6 1 0</inkml:trace>
  <inkml:trace contextRef="#ctx0" brushRef="#br1" timeOffset="119718.4">10149 9783 46 0,'4'22'23'0,"-25"16"-21"0,10-22 36 0,-6 9-37 0,-12 0 1 0,-2 9 0 15,-1 4 1-15,0-1-4 16,4-5 0-16,3-4 0 16,4-6 0-16,7-6-7 15,10-4 0-15,4-9-7 16,0-18 1-16</inkml:trace>
  <inkml:trace contextRef="#ctx0" brushRef="#br1" timeOffset="119859.34">9881 9802 46 0,'21'10'23'16,"11"30"-16"-16,-21-27 40 0,-1 9-43 0,5 0 0 15,6 9 1-15,-4 4 1 16,4 2-9-16,4-5 0 15,0-7 2-15,-4-3 1 16,-3-4-8-16,-4-5 0 16,0-13-10-16,-11-13 0 0</inkml:trace>
  <inkml:trace contextRef="#ctx0" brushRef="#br1" timeOffset="120516.2">10566 9253 53 0,'-7'7'26'0,"0"27"-27"0,3-18 42 0,1 9-39 15,-5 6 1-15,1 19 0 16,0 10 1-16,4 22-5 16,-1 15 0-16,4-6 1 15,0 0 0-15,4-19-6 16,-1-16 1 0,1-15-11-16,-1-25 0 0</inkml:trace>
  <inkml:trace contextRef="#ctx0" brushRef="#br1" timeOffset="120709.34">10224 9780 57 0,'7'28'28'0,"31"1"-29"0,-27-26 45 0,3 0-43 16,4 3 1-1,3-6 0-15,7 0 0 0,7-6-4 16,8 0 1-16,3-7-5 15,3 4 1-15,-3-1-12 16,-4-5 1-16</inkml:trace>
  <inkml:trace contextRef="#ctx0" brushRef="#br1" timeOffset="121004.45">10823 9915 42 0,'21'53'21'0,"-24"-12"-18"0,3-35 26 0,0 1-27 16,-4-4 1-16,1-6 1 15,-1-4 1-15,1-5-7 0,-1-10 1 16,-3-6 3-16,4 3 0 16,-4-4-1-16,0 4 0 15,3 0 0-15,0 0 0 16,4 9 2-16,8 1 0 15,2 5 0-15,4 10 0 16,7 3 0-16,8 1 1 16,2 2-4-16,5 3 1 15,-8-6-6-15,0 4 0 16,-3-7-12-16,-4-3 0 16</inkml:trace>
  <inkml:trace contextRef="#ctx0" brushRef="#br1" timeOffset="121580.49">11187 10000 52 0,'3'9'26'0,"4"-9"-24"0,-7 0 37 0,7-3-37 16,0 0 1-16,4 0 1 16,-1 0 1-16,5 3-7 0,-1-4 1 15,0 1 3-15,0 3 0 16,-4-3-2-16,-2-3 1 15,2-4-1-15,1-5 0 16,-1-1-1-16,-3-3 0 16,0 0 0-16,0 4 0 15,-3 2-1-15,-4 1 0 16,4 2 0-16,-4 4 0 16,-4 0 0-16,0-1 0 15,4-2 1-15,-7 3 0 16,4 0 0 15,-1 6 1-31,-3 3-1 0,0 12 0 63,-3 1-1-48,-4 12 1 1,-1-3-1-1,1 7 0-15,4 5 0 0,-1 4 1 0,8-3 1 0,3 2 0 16,7-5 0-16,3-1 1 0,4-18-1 0,8-6 0 0,9-17-7 16,8-5 1-16,3-16-8 0,-3-4 1 0</inkml:trace>
  <inkml:trace contextRef="#ctx0" brushRef="#br1" timeOffset="122483.18">11776 10172 46 0,'0'-6'23'0,"-7"9"-13"0,7-3 24 15,0 0-33-15,3 0 1 16,1 0 2-16,-1-6 0 15,1-7-5-15,3-6 0 16,-4-6 3-16,4-3 0 16,0 6-1-16,1-3 0 15,-1 3-1-15,0 3 1 16,-4 7-2-16,4 2 0 16,-3 10 0-16,-1 3 1 15,1 1-1-15,-1-1 1 16,1 0-1-16,3 0 1 0,-4 0 0 15,1-3 0-15,-4 0 0 16,0 0 0-16,7-6-1 16,0 6 1-16,0-6 0 15,0 2 0-15,4 1-1 16,3 3 1-16,-4-6 0 16,1 3 0-16,3-3 0 62,0 3 0-62,0-4 0 0,1 4 1 47,-1 6 0-47,3 7 0 0,-3-4-1 31,0 6 1-31,1 7-2 0,-1 6 1 31,0 4-4-15,3-4 1 0,5-3-4-1,2-4 0 1,1-8-9 0,3-1 0-16</inkml:trace>
  <inkml:trace contextRef="#ctx0" brushRef="#br1" timeOffset="122897.78">12467 9943 47 0,'25'13'23'0,"-4"-1"-19"0,-14-12 38 0,-7 0-42 0,0 3 1 16,-3 4 0-16,-4-4 1 0,-4 6-2 0,-3 4 0 15,3 2 1-15,1 4 0 0,-4 0-1 16,-1 0 0-16,5-3-2 16,-4-4 0-16,7-2-2 15,3-4 1-15,4-3-1 16,7-6 1-16,4-3-1 16,-4-4 1-16,3-2 1 15,1-4 0-15,3 0 1 16,0 1 0-16,0 2 2 15,0 4 0-15,4 2 1 16,0 7 1-16,3 10 1 16,-3 5 0-16,3 11-1 15,3-1 1-15,8 6-2 16,3 0 1 0,1-2-6-16,-1-7 0 0,-3-7-12 15,-1-9 1 32,-9-15-2 16,-1 0 1-63</inkml:trace>
  <inkml:trace contextRef="#ctx0" brushRef="#br1" timeOffset="123422.84">14474 9928 62 0,'36'22'31'0,"27"-16"-38"0,-49-6 66 0,8-6-58 16,2-7 1-16,-3-3 0 15,1 1 0-15,-1-4-3 0,-7 3 1 16,-7 0 0-16,-7 4 1 15,-4 2-1-15,-10-2 0 16,0 12-1-16,0 12 1 16,-4 4-3-16,-3 12 1 31,-3 35 1-31,6-6 1 62,11-4-1-62,7-6 1 16,7-3 0 0,7-16 0-1,11-6-1-15,10-13 0 16,7-12-8-16,4-3 1 31,4-7-10-15,2-15 0 15</inkml:trace>
  <inkml:trace contextRef="#ctx0" brushRef="#br1" timeOffset="123578.76">15247 9805 46 0,'18'13'23'0,"-4"9"-17"0,-7-13 31 0,-7 4-35 0,0 12 1 0,-7-3 2 0,-7 3 0 0,-4 6-7 0,0 4 1 0,-3 2 3 0,0-8 0 0,-4 2-4 16,4 0 1-16,0-9-6 16,3-3 0-16,8-10-8 15,3-9 1-15,3-9-2 0,-3-13 0 16</inkml:trace>
  <inkml:trace contextRef="#ctx0" brushRef="#br1" timeOffset="123760.65">15018 9830 33 0,'10'-15'16'0,"15"33"-7"0,-14-11 29 16,3 12-34-16,3 6 0 16,-3 0 2-16,4 9 1 15,-4 4-9-15,-3-1 0 16,3-2 4-16,0-7 0 15,0 4-5-15,0 2 0 16,0-12-8-16,0-13 1 0,1-12-5 16,2-9 1-16</inkml:trace>
  <inkml:trace contextRef="#ctx0" brushRef="#br1" timeOffset="123920.14">15540 9890 42 0,'18'50'21'0,"-11"-6"-18"0,-7-31 37 0,0 2-38 16,-4 4 1-16,1 3 0 15,-1-3 1-15,-3 0-6 16,3-4 0-16,1-2 0 16,-1-4 0-16,1-15-10 15,-1-7 1-15,4-12-4 16,-3 0 1-16</inkml:trace>
  <inkml:trace contextRef="#ctx0" brushRef="#br1" timeOffset="124432.09">15540 9749 33 0,'39'6'16'0,"31"16"-8"0,-52-16 27 0,7 4-32 0,6-1 1 0,12 1 1 0,3 2 0 0,-4-3-7 0,0-2 0 0,-3-4 4 0,-7 0 1 0,-8-3-2 0,-2 0 0 16,-8 0-1-16,-7-3 1 15,-7 0-2-15,-7 0 1 0,-4 3-3 16,-7 3 0-16,-3 3-3 16,-3 7 1-16,2 5-1 15,1 4 1-15,7 0 0 16,7-6 0-16,7 0 3 62,7-4 0 16,7 1 4-31,7-1 0-15,8 1 2-17,-1-1 0-15,-3-2 1 0,-8 2 0 16,-3 1-1-16,-7 3 0 15,-10 5-3-15,-11-5 0 0,-7 12-3 0,-4-3 1 0,-7-3-7 0,7-3 1 0,-6-6-6 0,13-13 0 0</inkml:trace>
  <inkml:trace contextRef="#ctx0" brushRef="#br1" timeOffset="124592.28">16344 9128 54 0,'18'-50'27'0,"-8"31"-34"0,-10 19 52 0,-3 6-44 0,-4 13 0 0,0 9 2 0,-7 16 0 0,3 19-4 0,4 25 0 0,-4 18 2 15,8 17 1-15,-1-1-2 16,1-9 1-16,3-25-7 47,0-19 1-47,-4-29-10 0,4-24 0 47,-7-16-1-32,-7-13 0 1</inkml:trace>
  <inkml:trace contextRef="#ctx0" brushRef="#br1" timeOffset="124753.19">15843 9702 59 0,'-21'6'29'0,"56"32"-29"0,-13-32 62 0,9 0-59 0,29 0 0 0,11-6-1 0,21-9 1 0,27-13-7 0,16-6 1 0,-12 6-3 15,-3 3 0-15,-7 7-12 16,3 5 0-16,-10 7-2 0,0 7 0 16</inkml:trace>
  <inkml:trace contextRef="#ctx0" brushRef="#br1" timeOffset="125269.22">18962 10000 57 0,'7'9'28'0,"-11"-3"-32"0,1-9 56 0,-8-3-51 0,-10 3 0 0,0-7 0 0,-4-2 1 0,4-1-2 0,0 4 0 0,0 3-1 16,0 12 1-16,3 6-3 0,4 10 0 15,3 7-3-15,4 2 1 16,7-9-3-16,14-3 0 16,14-7 0-16,11 4 1 15,4-10-3 16,-8-15 1-31,4-4-3 63,-4-2 1-47</inkml:trace>
  <inkml:trace contextRef="#ctx0" brushRef="#br1" timeOffset="125500.11">19191 10009 34 0,'11'16'17'0,"10"34"-12"0,-18-38 30 0,1 4-32 0,-1-3 1 0,1-1 1 0,0-2 0 0,-1-4-7 0,1-3 1 0,3-6 4 0,0-6 0 0,3-10-2 0,1-6 1 0,3 3-2 15,0-3 0-15,0-7 1 0,4 4 0 0,-1 0 0 16,5 6 1-16,2 6 0 16,8 7 1-16,-4 9 0 15,1 6 0-15,-5 3-1 31,1 4 1-15,7 6-4-16,-4 6 1 0,7 3-6 47,-3-3 1-31,-4-3-12-16,4-16 0 15</inkml:trace>
  <inkml:trace contextRef="#ctx0" brushRef="#br1" timeOffset="126102.93">21572 9172 60 0,'18'9'30'0,"-7"-2"-25"0,-11-7 49 0,-7 3-52 0,-8 0 0 0,-6 3 0 0,-10-3 0 0,-8 0-3 0,0 0 0 0,-3-3 1 0,10 4 1 0,4 2-3 0,-1 10 1 0,5-1-2 0,3 7 0 16,-1 3 0-16,8 3 0 15,0 7 0 1,4 6 0-16,-1 3 1 0,0-10 0 15,-3 13 1-15,0 6 1 16,0 1 0 0,-4 5 0-16,1 1-1 0,3-4 1 15,-4 4 1-15,4-4 0 16,3-2 1 0,8-14 1-16,3-5 0 0,10-7 1 0,8-6-1 15,10-3 1-15,0 0-2 16,4-10 1-16,0-3-7 15,0-2 1-15,3-1-8 16,0-10 0 0,1-18-9 31,2-3 1-47</inkml:trace>
  <inkml:trace contextRef="#ctx0" brushRef="#br1" timeOffset="126323.43">21280 9899 61 0,'0'38'30'0,"10"-35"-27"0,-3-9 53 0,0 0-54 0,7-1 1 0,8 1-1 0,2 0 1 16,33-1-13-16,-1-5 0 15,-6-1-8-15,-8-9 0 16</inkml:trace>
  <inkml:trace contextRef="#ctx0" brushRef="#br1" timeOffset="126750.31">21795 9620 65 0,'0'13'32'0,"28"-4"-30"0,-14-12 50 0,7 0-51 0,7 0 0 0,4-3 0 16,7 6 1-16,-7-4-3 15,-4 4 0-15,-7 7 1 16,-10 5 0-16,-11 7-3 15,-11 6 1-15,-10 3-1 16,-4 10 0-16,-3 9 0 16,-4-6 0-16,8-4 1 15,6-2 1-15,7-1 1 16,11-2 1-16,11-4-1 16,10-3 0-16,4-6-3 0,10-3 1 46,0-7-7 1,1-3 1-15,2-9-9-17,-6-3 0-15</inkml:trace>
  <inkml:trace contextRef="#ctx0" brushRef="#br1" timeOffset="127046.32">22465 10128 60 0,'-11'47'30'0,"-42"13"-37"0,43-41 53 0,-1 3-46 16,1 3 1-16,-1 0-2 16,0 0 1-16,1-6-5 0,3-7 0 15,3-12-11-15,4-12 1 16</inkml:trace>
  <inkml:trace contextRef="#ctx0" brushRef="#br1" timeOffset="127651.37">22832 9517 40 0,'0'22'20'0,"3"-19"-7"16,-3-3 24-16,4 0-33 0,3 0 1 0,3 0 3 0,1 3 1 0,-4 0-10 15,4 0 0-15,10 0 7 16,11 1 0-16,6 2-2 16,1-3 0-16,0 0-3 15,-7 0 0-15,-8 3-2 0,-6 1 1 16,-14-1-4-16,-11 3 1 15,-11 10-1-15,-10 3 0 16,-4 6 0-16,4 1 0 16,3 5 1-16,0 10 1 31,4 0 1-31,4 3 1 0,6-6 0 0,7-4 1 16,1-2 0-16,10-7 1 15,21-6-1-15,7-9 0 16,8-10-5-16,6-10 0 15,4-2-12 48,-3-13 1-63,-15-6-2 16,-7-7 0 15</inkml:trace>
  <inkml:trace contextRef="#ctx0" brushRef="#br1" timeOffset="128141.97">23273 9435 65 0,'14'7'32'0,"14"-14"-46"0,-14 4 69 0,4-6-54 0,3-4 1 0,7-3 0 0,4 7 0 16,14-3-3-16,-7 2 0 15,-4 4 2-15,-7 0 0 16,-7-1-2-16,-3 4 0 16,-7 3-1-16,-4 6 1 15,-4 4-2-15,-3 2 1 16,0 4-1-16,0 6 0 16,0 9 1-16,-3 7 0 15,-1-4 0-15,4 10 0 16,4 0 0-1,3 3 1 1,0 4 1-16,7-4 0 16,3 3 0-16,8 3 1 15,3 0-1-15,1-2 1 0,-5-8-1 0,-3-8 0 0,-6-4 0 16,-12 1 0-16,-13 5 0 16,-15 1 0 46,-10 0-1-15,-18-1 1-31,0-6-6-1,3-2 1-15,1-7-10 16,0-13 1-16</inkml:trace>
  <inkml:trace contextRef="#ctx0" brushRef="#br1" timeOffset="128294.98">24052 10160 60 0,'50'59'30'0,"-8"-21"-44"0,-35-35 50 15,-7 0-64-15,-10-12 1 16</inkml:trace>
  <inkml:trace contextRef="#ctx0" brushRef="#br2" timeOffset="134412.01">11084 11605 35 0,'18'6'17'0,"14"13"-7"16,-22-16 17-16,1 7-26 15,-1 12 1-15,1 15 3 16,-4 14 1-16,-3 21-7 16,-1 25 1-16,-3 22 4 0,0 32 0 15,0 30-1 1,0 26 0-16,7 32-2 0,-3-70 1 15,17 176-1-15,7 28 0 16,-3 22-1-16,17 16 0 31,67 310 2-31,-17-175 0 16,-11-91-1-16,-10-85 1 16,-15-60-5-16,-6-50 0 15,-11-56-12-15,-15-44 0 16</inkml:trace>
  <inkml:trace contextRef="#ctx0" brushRef="#br2" timeOffset="135192.41">22504 11185 48 0,'28'63'24'0,"-35"25"-16"0,3-54 25 0,4 26-33 15,-7 27 1-15,-10 36 0 16,-1 37 1-16,-3 43-4 15,3 33 1-15,8 40 0 16,-1 25 0-16,8 28-1 0,6 25 1 16,8 19 1-16,-1 13 0 15,18 12 2-15,1-6 0 16,2-28 1-16,1-6 0 16,-4-26-1-16,1-3 1 15,-8-31-4-15,-4-34 0 16,-2-45-10-16,-8-47 0 15,-7-59-5-15,7-40 0 16</inkml:trace>
  <inkml:trace contextRef="#ctx0" brushRef="#br2" timeOffset="136934.24">2720 11041 59 0,'0'3'29'0,"0"-9"-22"15,-7 6 30-15,-4-4-37 16,-6 4 1-16,-8 7 0 15,-3 5 0-15,-4 1-2 16,-7 3 0-16,0 2-1 16,-10 4 1-16,10-3-2 0,-3 0 1 15,7 0-2-15,10 0 1 16,0-4-2-16,11 1 1 16,3-4 0-16,4-5 0 15,14-1 1-15,-3 0 0 16,7-3 0-16,-1 4 1 15,-3 5 1-15,0-2 1 16,-3 2 0-16,-4 7 0 16,-4 0 0-16,-3 0 1 31,-3 15 0-31,-8 4 0 0,4 3 0 16,3-1 1-16,-3 4 0 15,4 3 1-15,-4 3 0 16,-4-9 1-16,0 0-1 15,4-7 1-15,4 4-1 16,-1-3 0-16,11-4 0 16,3-3 1-16,8-3-1 15,7-6 1-15,10-6 0 16,7-7 0-16,11-3-3 16,-7-3 0-16,3-6-5 15,-3-1 0-15,0-2-14 16,-7-7 1-16,-4-6-2 15,-14 4 1-15</inkml:trace>
  <inkml:trace contextRef="#ctx0" brushRef="#br2" timeOffset="137147.88">2254 11834 58 0,'18'13'29'0,"17"-16"-37"0,-21-4 59 16,11 1-51-16,10-3 0 15,-3-4-1-15,-4 0 0 16,-3 1-5-16,3 3 0 0,0-1-10 16,1 1 0-16</inkml:trace>
  <inkml:trace contextRef="#ctx0" brushRef="#br2" timeOffset="137521.91">2685 11887 53 0,'0'38'26'0,"-11"-13"-28"15,11-22 41-15,7 0-38 16,-7-3 0-16,0 0 0 15,11-6 1-15,-1 0-4 16,1-7 1-16,7-2 0 16,-8 2 0-16,4 1-3 15,4-4 0-15,-1 3 0 16,5 1 1-16,-5-1 0 0,-3 4 1 16,4 3 3-16,-7 2 0 15,6 4 3-15,-3 4 0 16,4-1 1-16,-7 0 1 15,-4 13 0-15,3-1 0 16,-6 4-2-16,3 0 0 16,3 0-2-16,1-4 0 15,7 1-5-15,-8-10 1 16,1-3-9-16,3-6 1 16,11-16-8-16,-4-9 0 15</inkml:trace>
  <inkml:trace contextRef="#ctx0" brushRef="#br2" timeOffset="137955.99">3447 11254 53 0,'14'34'26'0,"-14"17"-24"15,0-33 45-15,-4 8-45 16,4 8 0-16,-7 7 4 15,7 0 0-15,0-1-7 16,0 1 1-16,7 3 4 16,-7-6 0-16,11-4-1 0,-11-9 0 15,3-3-3 1,4-6 1-16,-7-4-3 0,0-2 1 16,0-4-2-1,0-3 0-15,-10-6-1 0,-8-3 0 16,1 0 0-16,-5-1 1 15,8 7 1-15,-10 3 0 16,9 7 2-16,-6-1 0 16,4 10 2-16,6 3 0 15,0 3 1-15,11 0 0 16,-7 0 0-16,14 0 0 16,4-9-1-16,0-3 1 0,6-4-4 15,4-6 1-15,1-3-6 16,9-9 1-16,5-4-14 15,-1-12 1-15,-7-6-2 16,0 2 1-16</inkml:trace>
  <inkml:trace contextRef="#ctx0" brushRef="#br2" timeOffset="138375.13">3806 11944 54 0,'-10'50'27'0,"-1"0"-32"16,11-31 53-16,-7 6-45 16,7 0 0-16,0-3 0 0,0-6 0 15,0-4-5-15,0-2 1 16,0-16 2-16,0-10 1 15,-7-6-4-15,4-6 0 16,3-4-3-16,-7-12 0 16,3 4-3-16,4-1 1 15,0-3 0-15,0 6 0 16,11 7 3-16,-1 3 0 16,8 9 6-16,14 10 1 15,-4 5 2-15,11 8 1 16,-8 2 1-16,-2 6 0 0,-15-2-2 15,-4 5 0-15,-10 4-4 16,-3 3 1-16,-8 3-4 16,-6-3 1-16,-1 0-6 15,-3-9 0-15,0-4-9 16,14-15 1-16</inkml:trace>
  <inkml:trace contextRef="#ctx0" brushRef="#br2" timeOffset="138631.67">4187 10966 53 0,'18'15'26'0,"-28"54"-25"16,10-50 43-16,0 12-41 0,-8 10 0 15,5 19 2-15,3 9 1 16,3 18-7-16,5 4 0 15,-8-9 4-15,3-7 0 16,4-6-5-16,-7-22 0 16,0-19-5-16,0-12 1 15,0-16-6-15,0-19 0 16,-7-3-7-16,4-6 1 16</inkml:trace>
  <inkml:trace contextRef="#ctx0" brushRef="#br2" timeOffset="139029.38">4124 11536 39 0,'4'10'19'0,"17"18"-8"0,-11-16 30 0,4 1-36 16,11-1 0-16,10 1 3 16,1-7 0-16,9-3-10 15,15-3 0-15,11-9 6 16,-18-7 0-16,-7 4-2 16,-7 2 1-16,-8 1-2 15,-9 3 0-15,-5 6-1 16,-13 3 0-16,-8 6-2 15,-3 4 1-15,-7-4-3 16,0 4 1-16,0-4-2 16,3 1 1-16,1-1-1 15,3 0 1-15,7 1 1 16,10-1 0-16,8 4 3 62,10-1 1-62,-14 4 1 0,4 0 1 32,-1-1 1-1,-3 1 1-31,-3-3-2 0,-4-1 0 16,-7 4-2-1,-10 6 0-15,-19 6-3 0,-13 0 0 0,-18 0-8 16,-14 1 1-16,0-17-8 0,-7-2 0 15</inkml:trace>
  <inkml:trace contextRef="#ctx0" brushRef="#br2" timeOffset="139443.6">2113 12304 46 0,'-21'44'23'0,"-14"-19"-18"0,31-21 34 0,4-1-34 16,-7 6 1-16,14 1 5 15,4-7 1-15,17 3-12 16,25 0 0 0,28-15 9-16,50-10 1 0,56-19-4 0,49-9 1 15,14-9-5 1,18-1 0-1,-17 14-6 1,-15 14 0 62,-6 7-6-62,-58 7 1-16,-23 5-13 15,-19 4 0-15,-31 6 0 16,-18 3 0-16</inkml:trace>
  <inkml:trace contextRef="#ctx1" brushRef="#br2">9698 8557 0,'0'0'15</inkml:trace>
  <inkml:trace contextRef="#ctx0" brushRef="#br2" timeOffset="140857.43">14372 10928 52 0,'18'9'26'0,"-8"-15"-16"0,-10 6 26 0,-3 0-34 15,-8 0 1-15,-10 3 0 16,-11 10 1-16,-6 2-5 16,-8 14 1-16,10-4 3 15,-2 9 0-15,-1 1-3 16,0 2 0-16,7-5-2 15,1-7 1-15,6 3-1 16,7-3 0-16,8 0-1 16,10 3 1-16,10-3 2 31,8 4 0-31,-1-7 0 0,8 0 1 0,0 0 0 16,0-1 0-16,-4-2-1 15,-7 6 0-15,-11 4-1 16,-13-1 0-16,-4 9-1 15,-8 4 0 32,-9 3-5-47,-5-3 0 0,1-7-9 0,7-5 1 0,7-11-1 16,14-8 1-16</inkml:trace>
  <inkml:trace contextRef="#ctx0" brushRef="#br2" timeOffset="141107.74">14570 11063 48 0,'10'37'24'0,"-10"-5"-28"0,-3-17 50 0,-4 14-44 0,-4 5 0 0,-3 16 1 0,0 22 0 0,0 4-4 16,3 8 0-16,4-8 2 15,4-14 1-15,-1-15-6 16,1-12 0-16,-4-7-8 16,-4-15 0-16,0-20-4 15,-3-5 1-15</inkml:trace>
  <inkml:trace contextRef="#ctx0" brushRef="#br2" timeOffset="141797.17">14168 11511 47 0,'17'22'23'0,"40"13"-19"0,-47-32 43 0,26 9-45 0,9 1 0 0,12-1 1 0,-1 1 0 15,-3-4-5 1,4-2 1-16,-4-4 2 0,-4 0 0 16,-3 0-1-16,-4-3 0 15,-7-3-1-15,-6 0 0 16,-8-4 0-16,-4 4 1 15,-6 0-1-15,-11 3 1 16,0 3 0-16,-7 0 0 16,-4 4 0-16,-3-4 0 15,-3 3 0-15,-1 0 0 0,4 4-1 16,0-1 1-16,3 1-1 16,4-1 1-16,7-3-1 15,7 1 0-15,4-1-1 16,3-3 1-16,0-3-1 15,0-3 1-15,0 0-1 16,-3-4 1-16,-1 4-1 16,1 0 1-16,0 0-1 15,-1 3 1-15,1 0 0 16,-4 3 0-16,0 3 0 16,0 4 1-16,0-1 0 15,7 1 0-15,0-1 0 16,4-3 0-16,3-3 0 15,7-6 0-15,4-6 0 16,0-10 0 31,-4-6-2-31,4-9 0-16,-4-7-1 62,-3-9 1-62,-4-7-1 31,-4-2 0-31,-3-7 0 16,-6 0 1-16,-5-13 1 16,-3 10 0-16,-7 7 1 0,0 12 0 0,-4 6 1 15,4 15 1-15,-3 14 1 0,-1 12 1 0,1 18-1 0,-5 14 1 0,-2 21 1 0,-1 9 0 16,4 17-2-16,7 11 1 0,3 1-1 0,4-6 0 0,4-10-3 15,3-13 0-15,0-12-7 0,4-21 1 0,-4-20-10 0,0-12 1 0</inkml:trace>
  <inkml:trace contextRef="#ctx0" brushRef="#br2" timeOffset="142159.5">15000 11483 51 0,'28'28'25'0,"8"-15"-22"0,-26-10 42 0,4-6-42 15,0 3 0-15,4-3 0 16,-4-1 1-16,0 4-5 0,0 4 0 16,4-1 3-16,3 0 0 15,0 3-4-15,1-3 1 16,-1 0-2-16,0 0 1 16,-3 1-2-16,-1-1 0 15,-6 3 0-15,3 0 0 16,-4 4 1-16,-3 9 0 15,1-4 0-15,-1 7 1 16,-4-3 1-16,-3 3 0 94,0 3 1-94,4-3 0 0,-1-3 0 0,-3-4 1 0,4 1-4 0,-1-3 1 0,1-7-6 0,-4-3 0 0,0-3-5 0,0-12 0 0</inkml:trace>
  <inkml:trace contextRef="#ctx0" brushRef="#br2" timeOffset="142612.14">15416 11552 40 0,'4'19'20'0,"10"-10"-21"0,-10-6 36 0,3 4-33 0,3-1 1 0,8 0 0 15,3 0 0-15,0-6-5 16,4 0 1-16,-4 0 2 16,0-6 1-16,-3 0-2 0,-4 0 0 15,-3-1-1 1,-4 1 0-16,-4 0 0 0,-3-1 0 16,0 1 0-16,-3 6 1 15,-4 3-1-15,-4 7 1 16,0 2-1-16,1 4 1 15,-1 3-1-15,1 0 1 16,-1 3-2-16,4-1 0 16,3-2 0 31,8-3 0-47,3-7 0 0,4-5 1 15,-1-8-1-15,4-5 1 47,0-4 0-47,1 4 1 0,-1-4-5 31,0-2 0-31,0-4-6 16,-4-3 1 0</inkml:trace>
  <inkml:trace contextRef="#ctx0" brushRef="#br2" timeOffset="142874.78">15766 11668 45 0,'7'3'22'0,"7"-6"-27"0,-7 3 41 0,-4-3-37 0,4 3 0 0,1-6-2 15,2-10 1-15,1 0 1 16,-4-6 1-16,3-3-2 16,1 3 0-16,3 0 0 15,0 7 1-15,0-1 2 0,0 3 0 16,4 10 2-16,-4 3 0 16,-3 6 0-16,-4 7 0 15,0 0-1-15,0 5 1 16,0 1-3-16,0 0 1 15,0-3-5-15,0-4 0 32,4 1-4-32,3-7 1 0,3-9-6 47,1-7 1-32</inkml:trace>
  <inkml:trace contextRef="#ctx0" brushRef="#br2" timeOffset="146057.54">16312 11558 43 0,'4'3'21'0,"0"4"-9"16,-4-7 22-16,-4 0-33 15,-3 0 1-15,3 0 1 16,1-4 0-16,-4 4-4 16,-4 4 1-16,1-4 1 15,-4 3 1-15,-1 0-2 16,5 3 1-16,-1 0-1 16,1 4 1-16,3-4-2 15,0 0 1-15,3 7 0 16,4-7 0-16,4 0 0 0,3-2 1 15,3-1-1-15,4 0 0 16,-3 0 0-16,3-6 1 16,-7-3-1-16,0-1 0 15,0 1 0-15,-3 9 1 16,-4-3-1-16,3 6 1 16,-3 1 0-16,0-7 0 15,4 3 0-15,-4 0 0 16,3 0 1-16,-3 0 0 15,4 0 0-15,-1 1 0 16,4-1-3-16,0 0 1 16,1 0-5-16,2 0 1 47,1-3-13-47,6-3 1 0,1-6-2 15,3-7 1 16</inkml:trace>
  <inkml:trace contextRef="#ctx0" brushRef="#br2" timeOffset="146265.7">16528 11630 47 0,'10'22'23'0,"-3"-28"-26"0,-7 6 46 0,0-9-42 0,0-7 1 0,0 0 0 16,0-3 1-16,-3 1-3 15,-1 2 0-15,1 0 2 16,3 1 1-16,0-1 0 15,0 3 0-15,7 4 0 0,3 3 0 16,8-1-1-16,10 4 0 16,4 0-3-16,0 3 0 15,-1 0-6 32,-2 0 1-47,-1 0-12 0,0-6 0 0</inkml:trace>
  <inkml:trace contextRef="#ctx0" brushRef="#br2" timeOffset="146473.14">17152 11423 53 0,'7'25'26'0,"-25"4"-26"0,8-20 41 0,-4 10-40 0,-11 6 1 0,-7 6 1 0,-3 7 0 0,-4 9-4 0,8-3 1 0,-5 3 0 0,12 0 0 0,2-6-7 16,8-13 1-16,7-16-11 16,4-18 1-16</inkml:trace>
  <inkml:trace contextRef="#ctx0" brushRef="#br2" timeOffset="146675.31">16806 11474 53 0,'22'40'26'0,"-5"57"-21"16,-13-75 42-16,3 7-47 0,0 2 0 16,3-3-2-16,1-3 1 15,3-6-5-15,0-9 1 16,4-10-11-16,-8-16 0 16</inkml:trace>
  <inkml:trace contextRef="#ctx0" brushRef="#br2" timeOffset="147261.07">18411 11464 55 0,'-3'78'27'0,"-4"35"-30"0,7-88 43 0,0 7-40 0,0-4 1 15,0-9-2-15,-4 3 0 16,4-13 0-16,-3-21 1 16,-4-13-2-16,-4-26 1 15,-6-11-2-15,-5-17 0 16,1 7 0-16,-3-3 0 15,-1 6 0-15,4-3 0 79,7 9 1-79,3 13 1 0,7 6 3 0,12 13 0 0,6 9 2 0,14 15 1 0,11 11 1 0,-1 5 0 0,12 7 1 0,10 2 0 0,-7 8-3 15,-14 2 1-15,-11 0-3 47,-18 3 1-31,-13 7-3 31,-15 3 0-32,-3 3-5-15,-7-10 0 0,-4-6-5 16,0-6 1-16,1-6-10 0,9-7 1 0</inkml:trace>
  <inkml:trace contextRef="#ctx0" brushRef="#br2" timeOffset="147846.88">18937 10843 46 0,'21'19'23'0,"-14"16"-23"0,-7-20 35 0,-3 13-33 0,-4 4 1 0,-4 12 1 0,-6 12 1 0,-1-3-5 0,-3 13 0 0,3 13 3 0,4 8 1 0,0 1-1 0,3-3 0 16,8-16-3-16,3-16 0 0,3-25-4 0,4-21 0 31,-3-17-3-31,-8-8 1 0,-6-8-3 0,-4-5 1 0,-4 3 1 16,-7 0 1-16,1 6 1 16,2 0 1-16,5 9 3 15,6 4 1 16,11 9 3-15,7 3 1-16,7 3 2 0,15 4 1 0,9-4 3 0,12-3 0 16,-1-6-1-1,15-3 1 32,3-4-3-31,0-2 0-1,0-1-3 17,-7 1 0-32,-14 2-4 0,-8 4 1 0,-9 0-2 15,-12 2 0-15,-10 4-1 32,-10 4 0-32,-8-1-2 0,-6 0 1 15,-8 3-2-15,0 0 0 16,1 1 1-16,6 2 0 0,4 4 1 0,10-1 0 0,8 4 2 0,6 3 1 0,8 3 3 15,10 0 0-15,7-4 2 0,4 1 0 0,-3 6 0 0,-8-3 0 0,-11 0-2 0,-17 6 1 16,-17 4-3-16,-11-10 0 0,-15 0-7 16,-10-7 1-1,0-2-14-15,-7-10 0 0</inkml:trace>
  <inkml:trace contextRef="#ctx0" brushRef="#br2" timeOffset="148439.22">13487 12345 29 0,'-14'0'14'0,"-11"7"2"0,21-7 4 0,1 0-16 0,-1-4 0 0,8-2 6 0,6-3 0 0,8-4-11 0,17 1 0 0,25-1 8 0,32 7 0 0,14 6-1 15,35 15 1-15,35 11-1 16,22-4 0 15,35 6-1-31,35 3 1 0,28-6 0 78,18-9 0-62,39-10-2-1,10-15 0-15,22-7-3 0,10-9 0 0,28-16-2 0,-13-3 0 0,-26-9-3 16,-14 9 1-16,-41-3-3 0,-23 9 1 0,-44 7-7 0,-30 12 0 0,-27 7-9 0,-25 5 0 0</inkml:trace>
  <inkml:trace contextRef="#ctx0" brushRef="#br2" timeOffset="149776.47">25975 10755 61 0,'35'0'30'0,"-17"10"-23"0,-18-4 31 0,-4 3-39 16,-6 7 1-16,-11 3-1 16,-4 0 1-16,-7 0-1 15,0 3 1-15,4-4-2 16,-3 11 1-16,-1-1-1 16,7-6 0-16,7 6 1 15,11 0 0-15,11-3 0 16,10 0 1-16,7 0 0 15,11 1 1-15,10-1 0 32,4 0 1-32,-4 0-1 15,-10-9 1 1,-11 5-2-16,-17 8 1 0,-15 2-1 0,-10 4 0 0,-4-7-1 16,-6 0 0-16,-1-3-2 15,0-9 1-15,8-1-3 31,6-2 1-15,7-4-5 15,11-2 0-15,14-4-6-16,8-9 0 0</inkml:trace>
  <inkml:trace contextRef="#ctx0" brushRef="#br2" timeOffset="149957.17">26296 11304 40 0,'-14'38'20'0,"-28"9"-13"0,35-35 31 0,-4-2-37 0,0-1 1 0,-3 4 0 0,4-4 1 0,3-3-4 0,0 1 0 0,3-7-2 0,4-10 1 0,4-2-12 0,3-7 1 0,-4-9-1 15,-3-1 0-15</inkml:trace>
  <inkml:trace contextRef="#ctx0" brushRef="#br2" timeOffset="150080.1">26180 11129 34 0,'10'18'17'0,"-3"-2"-20"0,0-13 32 0,4 0-30 0,3 4 1 0,4-1-4 0,-1 3 0 0,1 1-2 0,0 2 0 0,-4 1-4 0,3-4 1 0</inkml:trace>
  <inkml:trace contextRef="#ctx0" brushRef="#br2" timeOffset="150792.22">26405 11386 42 0,'-3'15'21'0,"-4"7"-28"0,7-19 44 0,0 1-37 0,0-1 0 0,3 0 1 0,1-3 0 0,3-3-1 0,4-7 0 0,3-2 0 15,3-7 0-15,8-3 0 16,-4 6 0-16,0 1 1 16,0-1 0-16,1 0 1 15,-5 10 0-15,-3 3 1 16,-3 3 1-16,0 12 0 16,-8 7 0-16,1 0-1 15,3 0 0-15,0 0-1 16,3-4 0-16,1 1-3 15,3 0 1 32,0-7-5-47,0-3 1 0,0-2-5 16,0-1 1 0,4-3-3-1,-4-7 1-15,7-2 1 16,1 0 1-16,6-4 6 0,-4 4 0 15,5-1 7-15,-1 1 0 0,0-1 4 0,4 4 0 0,-4 0 1 0,-7 0 0 0,0 2-3 16,-6 1 1-16,-1 3-4 0,-11 3 1 16,-6 1-3 15,-11 2 1-15,-4-3-3-16,-3 0 1 15,-4-3-2-15,-3 0 0 47,-4 0-3-47,7 0 1 16,4 6-2-1,0 1 0-15,3-1-1 0,4 0 0 0,4 7 0 0,6-4 1 0,4 4 1 0,7 6 1 16,7 3 3-16,8 12 0 0,-1-3 2 0,0 7 1 0,4 6 1 0,-1-3 0 0,1-1 0 16,-7-11 1-16,-8-1-2 46,-10 0 1-46,-7 0-2 0,-11 4 0 0,-10-4-1 0,-7-3 0 16,0 0-2-16,3-9 1 0,4-7-2 16,-1-6 0-16,8-9-3 15,7-10 0 1,7 1-3 31,7-1 1-32,0-3-7-15,11-6 0 0,13-9 1 0,19-1 0 0</inkml:trace>
  <inkml:trace contextRef="#ctx0" brushRef="#br2" timeOffset="151030.07">27270 11320 43 0,'3'22'21'0,"-6"3"-27"0,-1-16 46 16,1 1-38-16,-4 2 1 15,-4 4 2-15,0 6 0 16,1 0-6-16,-1 0 1 0,4 0 4 15,4 3 0-15,3-6-2 16,7-4 1-16,7-12-2 16,4-9 0-16,-1-10-2 15,1-9 1-15,6-9-2 16,1-10 0-16,3-3-8 16,1-13 1-16,-1-18-7 15,4-4 1-15</inkml:trace>
  <inkml:trace contextRef="#ctx0" brushRef="#br2" timeOffset="151247.96">27661 10677 24 0,'0'75'12'0,"-14"-18"-8"16,11-42 10-16,-1 10-13 15,-3 7 0-15,0 5 3 16,0 1 1-16,-4 3-5 0,4 9 1 15,0-3 2-15,0-6 0 16,0-7-3-16,0 1 0 16,4-7-6-16,-1-6 0 15,1-3-4-15,3-10 0 16</inkml:trace>
  <inkml:trace contextRef="#ctx0" brushRef="#br2" timeOffset="151889.21">27912 11345 43 0,'14'-6'21'0,"0"6"-16"0,-7-7 44 0,-7 7-46 0,0 0 1 0,0-3 1 16,-3 0 1-16,-5-9-8 15,-6 5 1-15,0 7 5 16,4 0 0-16,-8 3-2 15,0 1 0-15,1 8-1 0,-4-2 1 16,-4 2-2-16,4 1 1 16,3 2-3-16,4-2 1 15,3-1-1-15,11 1 0 16,7-1-1-16,4-2 1 16,3-4 0-16,0-3 1 15,0-3 0-15,0-3 0 16,4-6 0-16,0-1 1 15,-4 4-1-15,-4 3 1 16,1 3 0-16,-4 0 0 0,0 0 0 16,0 3 0-16,0 6 0 15,4 1 0-15,-4 2 0 63,0 1 0-63,0 0 0 15,0-1 0 32,-3-3-2-31,-1 1 0-16,8-1-5 16,-4-6 1-16,3 1-10 0,8-11 0 15</inkml:trace>
  <inkml:trace contextRef="#ctx0" brushRef="#br2" timeOffset="152072.34">28109 11489 38 0,'4'13'19'0,"-1"-23"-15"0,-3 1 24 0,0-4-24 0,0-5 0 0,0-4 3 16,-3-10 0-16,-1 10-8 0,4 0 1 16,0 0 7-16,4 4 0 15,3 2-1-15,11 6 0 16,10 4-1-16,11 0 0 16,3 0-4-16,0-1 0 15,8 1-6-15,3 0 1 16,-8-4-10-16,1-2 0 47,-10-10-6-32,2-3 1-15</inkml:trace>
  <inkml:trace contextRef="#ctx0" brushRef="#br2" timeOffset="152686.66">29700 10944 52 0,'-14'62'26'0,"11"48"-29"0,3-79 47 0,-7 10-43 0,3 9 0 0,1 4-1 0,3 2 1 15,0-12-2-15,3-10 1 16,1-15 0-16,-1-12 0 15,1-20-2-15,-4-21 1 16,0-1-3-16,-4-15 1 16,-6-13 0-16,-4-6 0 0,-4 0-1 15,4-3 1-15,3 3 0 16,1 19 1-16,6 9 2 16,8 10 0-16,6 6 2 15,8 9 0-15,10 13 2 16,11 12 0-16,14 13 1 15,7 10 0-15,-7 8-1 16,-11 1 1 0,-10 3-2-1,-8 6 0 32,-13 0-2-31,-29-9 0-1,-13-3-4-15,-8-7 0 16,-4-12-5-16,-2-7 1 0,6-2-10 16,11-7 1-16</inkml:trace>
  <inkml:trace contextRef="#ctx0" brushRef="#br2" timeOffset="153282.28">30328 10495 43 0,'21'6'21'0,"-10"32"-20"0,-14-25 30 0,-5 12-31 0,-2 6 1 0,-4 7 3 0,0 9 0 0,-7 12-4 0,3 17 0 16,0 11 3-16,-3 7 0 16,3 4-1-16,8-7 1 0,3-13-3 47,7-15 1-47,3-23-5 0,4-14 1 0,-7-17-5 15,-3-12 1-15,-8-10-2 0,1-9 0 0,-15 0 0 16,7 4 1-16,-3-8 2 15,0 8 1 32,3 2 5 0,4 7 1-47,4 5 4 16,6 4 0-16,4 4 3 0,7-1 1 0,14 0 1 0,11 0 0 15,10 0-1-15,18-3 0 0,11 0-2 0,0-3 0 0,-4-3-3 0,10-7 1 0,-13-3-3 16,-15 1 0-16,-7 2-1 0,-10 1 0 0,-11-1-2 16,-10 1 1-16,-18 5-2 31,-11 4 1-31,4 3-2 31,-4 3 1-15,-3 7-1-16,-3 2 0 0,2 4 1 0,5-3 0 0,6 2 1 0,8 4 0 15,6 3 2-15,8 3 1 0,3 3 2 0,11 4 0 16,6-1-1-16,1-3 1 16,-7 0-2-16,-8 1 1 15,-13-4-4-15,-18 3 1 16,-7-6-4-16,-15 0 1 0,-24-6-11 16,-14-16 1-16,-14-13-5 15,-7-9 0 1</inkml:trace>
  <inkml:trace contextRef="#ctx0" brushRef="#br2" timeOffset="154015.41">25464 11837 43 0,'-29'7'21'0,"5"-7"-15"0,20 0 34 0,1-4-36 0,3 4 0 0,7 0 3 0,10 0 0 0,22-3-9 16,3 0 1-16,29 3 6 15,21 0 0-15,24 0-2 16,32 6 0-16,46 10 0 16,18 0 0-16,38 3 0 15,40-1 1-15,24 1-1 0,31-9 1 16,29-10-1 0,14-13 0-16,0-9-1 46,0 6 1-30,11 10-4 31,-36 0 1-47,-10-4-4 31,-3 7 1-31,-37-3-5 0,-13 6 0 0,-28 9-12 0,-36 1 1 0,-31-4-2 16,-32 7 1-16</inkml:trace>
  <inkml:trace contextRef="#ctx0" brushRef="#br2" timeOffset="156029.2">1916 13123 41 0,'7'3'20'0,"-4"-19"-11"0,-3 16 20 0,0 4-25 0,0 2 0 15,-10 9 1-15,-12 11 0 0,-6 2-7 16,-4 3 0-16,-3 10 5 15,3 3 0-15,1 3-4 16,-8-10 1-16,7-2-5 16,4-4 0-16,7-12-10 15,10-9 0-15</inkml:trace>
  <inkml:trace contextRef="#ctx0" brushRef="#br2" timeOffset="156227.12">1588 12998 44 0,'38'25'22'0,"-6"25"-15"0,-21-41 32 0,6 13-37 16,12 16 1-16,2 6 2 0,12 9 0 15,-5 3-6-15,8-9 0 16,7 4 4-16,-3 2 0 15,-1-9-4-15,-10-7 1 16,-7-8-10-16,-4-11 1 16,-7-11-8-16,0-10 1 15</inkml:trace>
  <inkml:trace contextRef="#ctx0" brushRef="#br2" timeOffset="156566.34">2321 13330 60 0,'0'0'30'0,"0"-10"-32"15,0 10 53-15,4 0-48 16,3 0 0-16,7-3 1 16,11-3 0-16,-1-3-9 15,5-4 0-15,-8-3-4 16,0 4 0-16,4-7-10 16,-15 10 1-16</inkml:trace>
  <inkml:trace contextRef="#ctx0" brushRef="#br2" timeOffset="156735.96">2346 13474 63 0,'11'35'31'0,"13"-26"-26"0,-20-12 54 0,13 0-57 0,-2 6 0 15,9-6-1-15,-3 6 1 16,1-6-6 15,6 0 0-15,4-4-7 15,-4 1 1-31,-7-6-11 0,0-1 1 16</inkml:trace>
  <inkml:trace contextRef="#ctx0" brushRef="#br2" timeOffset="157637.34">3023 13289 37 0,'-3'13'18'0,"3"-7"0"0,0-6 19 0,0 0-31 0,0 3 1 0,0-3 5 0,3 3 1 0,-3-3-15 15,7 0 1-15,4-6 9 16,0 0 0-16,6 3-4 15,4-4 1-15,8 4-10 16,2 0 1-16,-2-6-12 16,-5-7 0-16,1-9-6 15,7-3 0-15</inkml:trace>
  <inkml:trace contextRef="#ctx0" brushRef="#br2" timeOffset="158074.71">3397 12960 64 0,'-10'9'32'0,"10"10"-33"0,0-19 60 0,10 0-56 0,-6 3 0 0,6-3 1 16,8 0 0-1,3 0-6-15,7-3 1 0,1 3 3 16,-8 3 0-16,-7 0-3 16,0-3 1-16,-3 7-2 15,-11 5 1-15,0 7-1 16,-11 3 0-16,-7 0 0 15,1 12 0-15,3 1 1 47,-4 3 1-47,0 2 0 0,8 7 1 16,6 0 1 0,4-6 0-16,4-6 1 15,13-7 1-15,1-6-2 16,14-13 1-16,7-9-3 15,3-6 0-15,-3-3-8 0,0-7 0 0,-1-6-14 16,-16 0 0-16</inkml:trace>
  <inkml:trace contextRef="#ctx0" brushRef="#br2" timeOffset="159438.18">4279 13515 65 0,'50'12'32'0,"-1"-8"-23"0,-42 2 33 0,4 6-43 0,-11 10 1 0,-11 16-1 15,-7 12 1-15,-10 3-4 16,-7-2 1 0,0-7-15-16,-8-16 0 0,1-25 0 15,14-16 0-15</inkml:trace>
  <inkml:trace contextRef="#ctx0" brushRef="#br2" timeOffset="160091.17">5419 13524 54 0,'0'-9'27'0,"3"12"-32"0,4-12 53 0,-7-10-46 0,4-9 0 0,3-13-1 0,-7-16 1 0,-7-2-3 16,7-10 0-16,0 3 2 15,0-16 0-15,7 1-1 16,-4-1 0-16,8 1-1 16,7 2 1-16,10 7 0 15,-7 10 0-15,7 18 0 16,0 9 0-16,-3 20 0 16,-7 15 0-1,-4 12-1 1,-7 19 1-16,-7 10-2 0,-7 6 1 15,-7 10-5-15,-4-4 1 0,-3 7-6 16,-7-7 1-16,-4-3-6 16,4-3 1-1</inkml:trace>
  <inkml:trace contextRef="#ctx0" brushRef="#br2" timeOffset="160421.37">5260 13261 46 0,'14'47'23'0,"-14"-31"-16"0,0-16 41 0,0 0-43 0,7 0 0 0,7 0 2 0,4 0 0 0,10-4-10 0,4 4 1 0,14-3 2 0,-8 0 1 0,5-9-8 0,6-1 0 0,-6-3-12 16,-1-12 0-16</inkml:trace>
  <inkml:trace contextRef="#ctx0" brushRef="#br2" timeOffset="160617.29">6047 12935 58 0,'10'22'29'0,"-20"-13"-32"0,3-12 47 0,-4 3-40 0,-10 9 0 0,0 4 3 0,-8 9 0 16,8 6-9-16,-7 10 1 0,7 6 5 15,3 0 1-15,4 6-3 16,7 6 1-16,-4-3-3 15,11-12 0-15,-7-3-6 16,14-7 1-16,-3-9-6 16,3-9 1-16,4-7-11 15,-1-12 1-15</inkml:trace>
  <inkml:trace contextRef="#ctx0" brushRef="#br2" timeOffset="160906.15">5941 13317 46 0,'-4'7'23'0,"4"-26"-13"0,0 19 34 16,0-6-38-16,0 6 0 15,0 0 3-15,0 0 1 16,4-4-13-16,13 4 1 16,1-3 7-16,3 0 1 15,7 0-9-15,4-6 1 16,-7-4-9-16,0 1 1 16,-4-7-11-16,-4 0 1 15</inkml:trace>
  <inkml:trace contextRef="#ctx0" brushRef="#br2" timeOffset="161299.97">6301 13051 67 0,'7'3'33'0,"-7"13"-33"0,3-13 59 0,-3-3-57 0,7 0 1 0,0-3 0 0,4 6 1 0,-1-3-5 0,8 0 0 0,3-7 2 16,0 7 1-16,1-3-2 0,-5 3 1 16,-6 3-4-16,-4 4 1 31,-11 2-1-16,1 4 1-15,-8 2-1 16,1 4 0-16,-1 3 0 63,1 6 1-63,2 1 1 15,-9-4 1-15,6 3 0 0,4 0 0 0,4 0 1 0,3-3 0 0,0-3-2 16,3-3 1-16,11-6-4 0,7-7 0 0,8-6-7 0,6-9 1 0,4-10-10 0,0-9 1 0</inkml:trace>
  <inkml:trace contextRef="#ctx0" brushRef="#br2" timeOffset="161557.34">6597 12794 65 0,'18'22'32'0,"17"31"-34"0,-17-37 57 0,10 2-54 0,11 4 1 0,-8 13-1 0,1 3 1 0,-4 5-4 0,-7 17 1 0,-14 12-3 15,-17 3 1-15,-15 1-10 0,-10-7 0 16,-11-10-7-1,0-15 1-15</inkml:trace>
  <inkml:trace contextRef="#ctx0" brushRef="#br2" timeOffset="162099.15">7221 13063 49 0,'-14'13'24'0,"11"-4"-16"0,3-9 40 16,0 0-43-16,0-6 1 16,0 6 2-16,10-9 0 15,8-4-11-15,10 1 1 16,7 2 4-16,4-6 0 16,-3 7-10-16,-1 0 1 15,-7 2-13-15,-10 4 1 16</inkml:trace>
  <inkml:trace contextRef="#ctx0" brushRef="#br2" timeOffset="162255.75">7041 13336 62 0,'25'32'31'0,"21"-32"-28"0,-35-7 49 0,17 1-53 0,21-3 1 0,11-4-7 15,-7 4 0-15,7 2-8 16,0-8 1-16</inkml:trace>
  <inkml:trace contextRef="#ctx0" brushRef="#br2" timeOffset="165281.23">7789 13132 49 0,'-7'13'24'15,"7"-16"-12"-15,0 3 25 0,0 0-33 16,0 0 0-16,11-3 3 16,3 3 0-16,4-4-9 15,6-2 1-15,8 0 2 16,0-3 1-16,0-1-8 16,-4 1 1-16,-4 2-14 15,1-11 1-15</inkml:trace>
  <inkml:trace contextRef="#ctx0" brushRef="#br2" timeOffset="165805.63">8505 12612 62 0,'15'12'31'0,"-8"-9"-35"0,-14 1 50 15,0 2-46-15,-8 3 1 16,-2 4-1-16,-11 3 1 16,-1-1-2-16,-9 1 1 0,9 3-1 15,-2 3 1-15,2 0-2 16,-6 0 0-16,10 6-2 15,8-3 1-15,10-3-1 16,7 3 1-16,10 0 1 16,8 6 0-16,10-2 1 15,0 2 1-15,4 0 1 16,-4-3 0-16,-7-2 0 16,-6 5 0-16,-1-6-1 15,-14 3 0-15,-11 0 0 16,-3-2 0-16,0-11-1 15,-11-2 0-15,8-1 0 16,-1-9 1-16,7-6 1 16,1-6 0-16,6-7 2 15,11-6 0-15,11-12 2 16,7-13 1-16,13-3 0 16,8-7 0-16,-10 1-3 0,-1-4 1 15,-3 1-8-15,-8 2 0 16,-6 7-16-16,-4 9 1 15</inkml:trace>
  <inkml:trace contextRef="#ctx0" brushRef="#br2" timeOffset="167594.74">8742 12982 45 0,'-4'12'22'0,"4"-8"-12"0,0-4 23 0,0 0-29 16,0-4 1-16,0 4 5 16,7-3 0-16,4 3-12 15,7 0 0-15,6 0 7 16,8-3 1-16,3 3-6 15,1-3 1-15,-1 0-9 16,-7 0 0-16,-7 0-11 16,-10-4 0-16</inkml:trace>
  <inkml:trace contextRef="#ctx0" brushRef="#br2" timeOffset="167835.23">8834 12929 49 0,'7'21'24'0,"7"1"-18"0,-11-15 34 16,4 5-40-16,-7 7 1 16,4 0 0-16,-4 3 1 15,-4 3-4-15,4 0 1 0,-10 3-4 16,3-3 0-1,0-3-10-15,3-6 0 0</inkml:trace>
  <inkml:trace contextRef="#ctx0" brushRef="#br2" timeOffset="168150.76">9222 12555 49 0,'-4'7'24'0,"-10"5"-22"0,7-6 37 16,0 7-38-1,-4 9 0-15,4 3 2 0,0 3 0 16,4 7-4-16,3-1 1 16,7 1 1-16,0-1 1 15,7-2-4-15,4-7 1 16,6-7-9-16,8-2 1 16,-7-10-7-16,3-9 1 15</inkml:trace>
  <inkml:trace contextRef="#ctx0" brushRef="#br2" timeOffset="168359.29">9444 12599 49 0,'-4'35'24'0,"-10"15"-18"0,7-34 42 0,0 2-45 15,-7 20 0-15,0 6 3 16,-11 19 0-16,1 12-8 15,2 10 1-15,1 2 2 16,4-11 0-16,6-14-16 16,0-18 0-16,11-19-4 15,11-25 1-15</inkml:trace>
  <inkml:trace contextRef="#ctx0" brushRef="#br2" timeOffset="169034.73">9624 13101 56 0,'0'0'28'0,"10"0"-18"0,-6 3 28 0,3-6-34 0,0-3 1 0,7-1 1 0,7-2 0 0,4 0-9 0,3 2 1 0,4 1-1 0,-4 3 1 0,-3 0-16 16,-4-10 1-16,-3 7-2 15,-1-3 0-15</inkml:trace>
  <inkml:trace contextRef="#ctx0" brushRef="#br2" timeOffset="169360.55">10269 12634 53 0,'4'9'26'0,"-8"13"-31"0,1-16 50 15,-1-2-42-15,-3 8 0 16,4 4 3-16,-4-1 1 16,-7 7-8-16,-4 10 1 15,-3 12 4-15,-4-4 0 16,-3 11-1-16,7 2 0 15,3 16-2-15,7-3 0 16,8 3-3-16,6-10 1 16,8-9-6-16,7-12 0 0,-1-13-13 15,-3-15 1-15</inkml:trace>
  <inkml:trace contextRef="#ctx0" brushRef="#br2" timeOffset="169726.57">10252 13079 47 0,'-14'19'23'0,"17"-16"-12"0,-3 0 29 16,0-3-34-16,-3-3 1 16,3 3 3-16,0 0 1 15,7 0-13-15,3-3 1 16,8 0 8-16,7 0 1 16,3 3-7-16,0-4 1 15,0 8-7-15,-3-4 1 16,0 0-12-16,-8-4 0 15,-3-5-7-15,4-7 1 16</inkml:trace>
  <inkml:trace contextRef="#ctx0" brushRef="#br2" timeOffset="170128.51">10566 12822 63 0,'10'0'31'0,"8"-6"-32"16,-7 2 57-16,3 4-53 15,3 0 0-15,4 0 2 16,1 0 0-16,-5 0-7 15,1 4 0-15,-4-1 4 16,-3 0 1-16,-4 3-3 0,0 4 0 16,-7-1-3-1,0 4 1-15,-4 2-1 0,-6 1 1 16,-5-4-1-16,-2 1 0 16,-1 3 0-16,1 2 1 15,-1 1 1 1,4 0 1-16,7 0 0 0,3 0 0 31,4 0 1-15,7-4 0-1,4-2 0-15,3-1 1 0,7-2-3 0,0-7 0 0,0-3-6 0,4-6 1 16,3-1-13-16,-3-12 0 0</inkml:trace>
  <inkml:trace contextRef="#ctx0" brushRef="#br2" timeOffset="170368.64">10795 12549 64 0,'21'50'32'0,"18"47"-32"0,-21-71 51 0,10 17-49 0,4 8 0 0,-1 5 0 0,-2 10 1 0,-8 6-8 0,-14-3 1 16,-11 3-13-16,-20-6 0 15,-19 0-3-15,-24 0 1 16</inkml:trace>
  <inkml:trace contextRef="#ctx0" brushRef="#br2" timeOffset="171944.1">6795 14224 47 0,'0'9'23'0,"0"-12"-7"0,0 3 23 0,0 0-34 15,7 0 1-15,3 0 1 16,4-3 1-16,4-4-10 16,7 1 0-16,10-3 5 15,7-1 0-15,4 1-10 0,-4-4 1 16,-10 7-13-16,-4-3 0 16</inkml:trace>
  <inkml:trace contextRef="#ctx0" brushRef="#br2" timeOffset="172085.21">6615 14550 64 0,'-7'53'32'0,"14"-31"-25"0,-4-19 49 0,8-3-53 0,10 0 0 0,14-9 0 15,15-7 0-15,-12-9-8 16,12 3 1-16,3-3-8 15,0 3 0-15,-11-6-9 16,-7 6 0-16</inkml:trace>
  <inkml:trace contextRef="#ctx0" brushRef="#br2" timeOffset="176208.96">7825 14330 47 0,'-7'19'23'0,"7"-19"-9"0,0 0 24 16,0 3-35-16,0 0 0 16,3-3 4-16,4 0 1 15,7-6-9-15,7-3 0 16,8-7 4-16,2 0 0 15,5-9-8-15,-1 10 1 16,0-1-15-16,-3 0 1 16</inkml:trace>
  <inkml:trace contextRef="#ctx0" brushRef="#br2" timeOffset="176659.52">8276 14076 56 0,'4'6'28'0,"17"1"-27"15,-11-7 40-15,5-3-38 16,2-1 0-16,11-2 3 15,8 0 1-15,-5 0-8 16,-2-1 0-16,-5 4 4 0,-2 3 1 16,-8 0-2-16,-4 3 0 15,-3 1-3-15,-3 2 0 16,-8 9 0-16,-3 11 1 16,-14 2-1-16,0 9 0 15,-4 4 0-15,1 6 0 16,-1-3 1-16,4-3 0 15,7 0 1-15,6-4 0 16,8-2 1-16,11-7 1 16,17-6 1-16,8-9 0 15,2-10-1-15,12-6 0 16,-1-7-5-16,-3 1 1 16,-7-1-13-16,-11 1 1 0,-10-4-9 15,-4-2 1-15</inkml:trace>
  <inkml:trace contextRef="#ctx0" brushRef="#br2" timeOffset="184105.39">1856 15729 27 0,'17'-16'13'0,"4"0"0"16,-21 16 13-16,0 0-22 15,0 0 1-15,0 0 5 16,0 0 1-16,-10 7-13 16,3 2 1-16,-4 4 7 15,-10 5 0-15,0 8-3 16,-7 14 1-16,6 4-4 15,-6 10 1-15,7-7-3 16,3-4 1-16,8-2-6 16,-1-9 1-16,1-7-10 15,10-22 1-15</inkml:trace>
  <inkml:trace contextRef="#ctx0" brushRef="#br2" timeOffset="184344.61">1496 15556 29 0,'14'7'14'0,"14"11"-4"0,-17-11 13 15,6 5-20-15,1 10 0 16,-4 3 6-16,14 10 1 16,1 12-10-16,13 9 0 15,7 13 6-15,4-3 1 16,-7-3-3-16,-14-7 1 0,7-6-8 15,-18-12 0-15,-4-10-10 16,-6-12 0-16,0-16-3 16,-11-9 1-16</inkml:trace>
  <inkml:trace contextRef="#ctx0" brushRef="#br2" timeOffset="184633.12">2194 15870 53 0,'7'19'26'0,"-3"-16"-30"0,3 0 51 16,-7 0-44-16,11 0 0 15,-8-3 3-15,8 3 0 16,6-6-9-16,11 0 1 16,-3-3 0-16,0 3 1 15,-4-4-9-15,-3 4 0 16,-15 0-8-16,-3 3 0 16</inkml:trace>
  <inkml:trace contextRef="#ctx0" brushRef="#br2" timeOffset="184809.19">2166 16105 35 0,'11'28'17'0,"6"-3"-6"0,-10-21 22 0,-3-1-29 16,6 0 0-16,8-3 1 16,14-6 1-16,-4-4-10 15,11 1 1-15,-7-1-2 16,-1 4 1-16,-2-7-10 15,-12 4 1-15</inkml:trace>
  <inkml:trace contextRef="#ctx0" brushRef="#br2" timeOffset="185230.7">2840 15691 56 0,'14'28'28'0,"11"-9"-33"0,-22-19 50 16,15 3-42-16,-8 0 0 15,5 4 4-15,2-4 1 16,4 0-9-16,1 0 0 0,-5 0 4 15,1-3 1-15,-8 7-3 16,1 8 1-16,-11 13-5 16,0 7 1-16,-18 9-2 15,-3 3 0-15,-7 6 1 16,3 4 0-16,-3 2 1 16,0-12 1-16,7 0 3 15,10-6 1-15,11-6 1 16,11-10 1-16,10-10-1 15,18-8 0-15,-8-11-5 16,15-2 1-16,-7-6-10 16,3-7 0-16,-10-9-10 15,0 9 0-15</inkml:trace>
  <inkml:trace contextRef="#ctx0" brushRef="#br2" timeOffset="185675.31">3930 16306 71 0,'28'19'35'0,"11"-19"-43"16,-35 6 64-16,3 6-55 15,0 10 0-15,-7 7-1 16,-11 2 0-16,4 3-5 16,-11 4 1-16,4-7-13 15,-7-5 1-15,3-14-4 16,18-12 1-16</inkml:trace>
  <inkml:trace contextRef="#ctx0" brushRef="#br2" timeOffset="186192.34">5292 16325 51 0,'-4'25'25'0,"1"-47"-22"16,-1 15 45-16,4-8-44 16,0-20 1-16,0-18 0 15,-10-16 0-15,2-19-8 16,5 0 1-16,-8-6 5 15,-3 0 0-15,4 6-3 16,6 10 1-16,-3 9-1 0,14 6 1 16,-3 13 1-16,6 16 0 15,4 9 0-15,-10 12 0 16,3 10-1-16,4 9 0 16,-8 16-4-16,4 6 1 15,-3 13-4-15,-4 9 0 16,-4-3-5-16,4 0 0 15,-7 0-9-15,4-6 1 16</inkml:trace>
  <inkml:trace contextRef="#ctx0" brushRef="#br2" timeOffset="186421.87">4992 15998 46 0,'14'35'23'0,"21"-13"-16"16,-24-19 34-16,-1 0-38 16,8 0 1-16,3-3 2 15,4 0 1-15,3-3-9 16,0-3 0-16,-7-3 2 16,8 5 0-16,-1-2-10 15,0-3 1-15,7-13-9 16,1 3 0-16</inkml:trace>
  <inkml:trace contextRef="#ctx0" brushRef="#br2" timeOffset="186674.25">5729 15641 56 0,'18'28'28'0,"-4"0"-31"0,-14-21 49 16,-4 2-41-16,-13 4 1 15,-1 9 2-15,-7 6 1 16,-3 9-11-16,0 7 0 0,7 7 7 16,0 5 0-1,-4 7-3-15,11 3 1 0,7-13-4 16,3-9 0-16,15-7-5 16,3-12 0-16,14-12-14 15,4-10 1-15,-7-12-2 16,-4-7 1-16</inkml:trace>
  <inkml:trace contextRef="#ctx0" brushRef="#br2" timeOffset="187035.98">5831 15980 64 0,'18'25'32'0,"0"-22"-37"0,-8-6 65 16,4 3-57-16,22 0 1 16,-5-3 1-16,1-1 1 15,7-2-8-15,-7 0 0 16,-4 0 4-16,-7 6 0 16,-3 0-4-16,-15 3 1 15,-6 6-2-15,-4 7 0 16,-4 0 0-16,1-1 0 15,-1 7-1-15,-3 6 1 16,0 4 2-16,10 2 0 16,-6-6 1-16,13-6 0 0,4 4-2 15,4-8 1 1,3-2-3-16,4-7 1 0,-1-2-10 16,8-4 1-16,0-16-6 15,-1-9 0-15</inkml:trace>
  <inkml:trace contextRef="#ctx0" brushRef="#br2" timeOffset="187257.66">6177 15443 34 0,'0'35'17'0,"18"31"1"15,-11-44 23-15,7 12-35 16,7 4 0-16,-3 12 5 15,6 10 1-15,1 18-15 16,7 0 1-16,-11 4 7 0,-3-10 1 16,-8 0-7-16,-10-9 0 15,-10-4-9-15,-8-8 1 16,-3-7-11-16,-11-13 1 16</inkml:trace>
  <inkml:trace contextRef="#ctx0" brushRef="#br2" timeOffset="187594.59">6643 15901 62 0,'0'25'31'0,"7"-22"-30"0,-7-3 52 0,7 0-49 16,11 0 0-16,-1-3 2 16,15-6 0-16,7 0-9 15,0-7 1-15,13-3 3 16,-2-3 0-16,-1 6-8 15,-17 4 1-15,-11 9-9 16,-14 6 0-16,-14 6-6 16,-14 4 1-16</inkml:trace>
  <inkml:trace contextRef="#ctx0" brushRef="#br2" timeOffset="187763.9">6675 16171 62 0,'0'50'31'0,"21"-25"-30"16,-7-22 58-16,11-3-57 0,6-6 0 15,5-6 0-15,-5-1 1 16,1-3-9-16,0-3 0 16,0 1-13-16,-8-7 0 15</inkml:trace>
  <inkml:trace contextRef="#ctx0" brushRef="#br2" timeOffset="188474.74">7920 15547 68 0,'-11'0'34'0,"-49"-13"-30"0,39 10 50 0,-4 0-53 16,-3 3 0-16,-7 3 0 15,-14 0 1-15,6 10-3 16,8 3 1-16,3 9 0 16,-3 6 0-16,10-6-2 15,4 0 0-15,10 3-1 16,8 4 1-16,14-4-1 16,13 0 0-16,15 4 1 15,7-7 1-15,-4 0 1 16,1 3 1-16,-15 0-1 15,-7 7 0-15,-18-4-1 16,-6 7 0-16,-15-4-1 16,-6 1 1-16,-5-13 0 15,1-7 1-15,0-8 0 16,7-11 1-16,10-5 2 0,1-4 0 16,13-12 1-16,11-12 0 15,18-4 1-15,0-9 0 16,10 3-2-16,4-3 1 15,3-4-4-15,-6 1 0 16,-5 9-8-16,1 10 1 16,-10 12-16-16,-8 6 1 15</inkml:trace>
  <inkml:trace contextRef="#ctx0" brushRef="#br2" timeOffset="188717.51">8036 15892 73 0,'0'-6'36'0,"32"2"-34"16,-18 1 57-16,7-3-57 15,15 0 0-15,-1-1-1 16,11-2 0-16,0 3-6 15,-4 0 1-15,-3 2-6 16,-8-5 1-16,-2-7-13 16,-15-2 0-16</inkml:trace>
  <inkml:trace contextRef="#ctx0" brushRef="#br2" timeOffset="188912.97">8255 15723 55 0,'7'37'27'0,"0"29"-28"0,-7-50 38 0,4 9-37 0,-4 16 0 16,0-1-3-16,0 4 0 16,0-3-4-16,0-10 1 15,0-12-9-15,7-6 1 0</inkml:trace>
  <inkml:trace contextRef="#ctx0" brushRef="#br2" timeOffset="189179.81">8657 15412 54 0,'11'53'27'0,"-11"-15"-34"0,-4-29 49 0,1 4-40 0,-4 6 0 0,0 9 2 16,0 3 0-16,3-2-5 15,-3-1 1-15,7 3 2 16,0 1 1-16,7-7-2 0,4-3 0 16,3 0-6-16,7-13 1 15,4-6-8-15,3-6 1 16,7-13-6-16,0-9 0 15</inkml:trace>
  <inkml:trace contextRef="#ctx0" brushRef="#br2" timeOffset="189375.45">8901 15362 49 0,'-4'16'24'0,"-3"62"-21"0,7-69 43 0,-4 26-42 15,-3 9 0-15,0 0 4 16,0 15 1-16,-7 13-12 15,7 13 1-15,0 0 5 16,-3-1 0-16,2-15-7 16,5-9 0-16,3-19-14 15,0-22 0-15,14-16-1 32,11-13 0-32</inkml:trace>
  <inkml:trace contextRef="#ctx0" brushRef="#br2" timeOffset="189668.14">9098 15864 68 0,'14'37'34'0,"7"-46"-25"0,-10 3 70 16,10-1-78-16,18-2 1 15,0-4-1-15,3 1 1 16,-3 2-7-16,-11 4 0 16,-3 3-5-16,-8 0 1 15,-9 6-15-15,-8-12 0 16</inkml:trace>
  <inkml:trace contextRef="#ctx0" brushRef="#br2" timeOffset="190035.13">9567 15547 64 0,'25'9'32'0,"10"-21"-28"0,-21 6 45 0,1-1-46 16,9 1 0-16,8 0 0 16,3 9 0-16,-3-3-5 15,-4 6 1-15,-7 4 1 16,-6 2 1-16,-12 7-3 16,-10 6 0-16,-7 3 0 0,-7-6 0 15,0 6 0-15,-1 4 1 16,5-1 0-16,3 4 1 15,3 2 1-15,4 4 0 16,7 0 1-16,4 3 0 16,6-13 1-16,8-6 0 15,13-3 0-15,8-3 0 16,11-13-3-16,10-6 1 16,-11-12-9-1,-10-4 1-15,-18-9-14 0,-14-3 0 16</inkml:trace>
  <inkml:trace contextRef="#ctx0" brushRef="#br2" timeOffset="192123.49">6777 17341 27 0,'-18'9'13'0,"-3"10"5"0,18-16 13 0,3 0-25 16,-8 0 1-16,5 0 3 15,3 0 0-15,0 1-13 16,3-4 0-16,15 0 9 15,0-4 0-15,14-2-4 16,-1 0 0-16,8-3-6 16,7-1 1-16,-4 4-13 15,-3-4 0-15,-7 4-1 16,-18 0 1-16</inkml:trace>
  <inkml:trace contextRef="#ctx0" brushRef="#br2" timeOffset="192338.13">6756 17532 52 0,'-11'34'26'0,"25"-2"-24"0,-7-26 52 15,0 0-49-15,4 1 0 16,3-1 3-16,7-6 1 16,4-3-12-16,3-7 1 15,14 4 6-15,1-3 0 16,3-1-8-16,-8-2 1 15,-2 2-11-15,-8 1 1 16,0-4-8-16,-3 1 0 16</inkml:trace>
  <inkml:trace contextRef="#ctx0" brushRef="#br2" timeOffset="192647.95">7772 17036 54 0,'-4'16'27'0,"-13"25"-24"16,17-25 45-16,-11 5-44 15,4 11 1-15,-4 12 1 0,-6 3 1 32,3 66-11-32,3-19 1 15,4-10 0-15,7-11 1 16,7-20-12-16,-3-19 1 16,13-18-7-16,11-22 1 15</inkml:trace>
  <inkml:trace contextRef="#ctx0" brushRef="#br2" timeOffset="192978.12">8266 17325 54 0,'31'0'27'0,"-9"-13"-28"0,-19 10 49 0,-3 3-47 16,0 0 1-16,0-3 0 15,-11 6 1-15,-3 0-4 16,-17 7 0-16,-8 2 2 15,0 4 1-15,-3 9-2 16,3 10 0-16,0 5-1 16,4 4 0-16,7 6 0 15,10 1 0-15,11-4 0 16,14-3 1-16,7-10-1 16,18-12 1-16,24-13 0 15,8-9 1-15,6-15 0 16,-6-17 0-16,-15-8-1 15,-7-14 1-15,-13-2-2 16,-19-4 1-16,-27 1-8 16,-12-4 1-16,-13-12-10 15,-4 9 0-15</inkml:trace>
  <inkml:trace contextRef="#ctx0" brushRef="#br2" timeOffset="193939.47">8925 14189 29 0,'81'-28'14'0,"-14"-19"2"0,-52 28 14 0,-8-15-24 16,0-7 0-16,0-16 3 16,-4-5 1-16,-10 8-13 15,-10 4 1-15,-26 13 7 16,-24-1 1-16,-25 7-4 15,-6 5 1-15,-15 11-3 16,-11 12 1-16,4 12-3 16,4 13 1-16,7 12-2 15,10 7 1-15,11 9-1 16,17 10 0-16,4 3 0 0,14 6 0 16,18 9 2-16,17 4 0 15,11 5 2-15,18 1 1 16,24-6 0-16,14-4 1 15,33-12-1-15,16-13 1 16,22-21-2-16,0-23 1 16,4-9-1-16,-15-19 1 15,-10-25-1-15,-11-6 0 16,-17-19 0-16,-11-9 0 16,-15-1-1-16,-13-12 1 15,-25 1-5-15,-21-1 1 0,-14 0-12 16,-14 0 1-16,-8 15-3 15,8 17 0-15</inkml:trace>
  <inkml:trace contextRef="#ctx0" brushRef="#br2" timeOffset="194810.34">8594 17294 33 0,'56'-60'16'0,"11"-50"-10"0,-56 79 27 15,3-13-26-15,-7 0 0 16,-11-16 1-16,-13 1 1 15,-15 2-12-15,-7 4 0 16,-28 6 8-16,-21 0 0 16,-18 9-4-16,-7 13 1 15,-10 13-1-15,-8 12 0 16,11 9-2-16,4 13 1 16,7 16-2-16,6 9 0 15,11 16 0-15,15 21 0 0,17 23 0 16,14 12 1-16,21 13 1 15,15 9 0-15,31-3 3 16,14-19 0-16,18-16 2 16,39-21 0-16,21-26-1 15,21-21 1-15,17-19-2 16,19-32 1-16,-11-22-3 16,-15-12 0-16,-17-13-3 15,-21-12 0-15,-28-10-5 16,-29-12 0-16,-28-16-12 15,-28-15 1-15</inkml:trace>
  <inkml:trace contextRef="#ctx0" brushRef="#br2" timeOffset="198817.17">12393 13452 40 0,'0'50'20'0,"-3"-34"-14"16,3-16 20-16,0 0-21 16,0 0 1-16,0-12 2 15,0-20 1-15,0-12-12 16,-4-15 1-16,1-4 6 15,3-12 0-15,0 3-2 16,3-10 0-16,1 10-2 16,-1 0 0-16,4 3 0 0,-3 6 1 15,3 13 0-15,7 9 0 16,3 13 0-16,-2 3 0 16,-1 12-2-16,0 13 1 15,0 10-5-15,0 12 1 16,-3 3-6-16,-8 6 1 15,-3 4-8-15,-7-1 1 16</inkml:trace>
  <inkml:trace contextRef="#ctx0" brushRef="#br2" timeOffset="199062.96">12238 13327 64 0,'25'12'32'16,"3"1"-36"-16,-21-13 62 0,3-3-56 15,5 0 1-15,2-4 2 16,4 4 0-16,1 0-7 16,-1-3 0-16,10-4 0 15,-6 10 0-15,-4-6-9 16,-7-3 0-16,-7-7-10 15,-7-6 0-15</inkml:trace>
  <inkml:trace contextRef="#ctx0" brushRef="#br2" timeOffset="199357.94">12908 12678 59 0,'11'-10'29'0,"-8"13"-32"0,-3-3 49 0,0 4-45 16,0 5 1-16,-3 7-1 15,-4-1 0-15,3 10-2 16,1 4 0-16,-1 2-1 15,4 3 0-15,0-8-10 16,4-8 0-16,-1-2-5 16,-3-13 0-16</inkml:trace>
  <inkml:trace contextRef="#ctx0" brushRef="#br2" timeOffset="199649.03">13279 12903 47 0,'7'19'23'0,"-14"-9"-20"0,0-7 40 16,-4 3-40-16,-3 3 0 15,-11 7 2 1,-7 9 0-16,4 7-6 0,-4 11 1 15,4 14 3-15,7 3 1 16,0 5-2-16,3-5 1 16,4 6-3-16,4-7 0 15,2-8-4-15,5-8 0 16,10-8-8-16,7-16 1 16,11-19-7-1,3-7 0-15</inkml:trace>
  <inkml:trace contextRef="#ctx0" brushRef="#br2" timeOffset="199921.17">13550 13161 55 0,'0'15'27'0,"-21"13"-29"15,21-18 48-15,-11 6-44 16,-6 2 1-16,-11 4 0 16,-4 10 1-16,-7 8-5 15,7-2 1-15,4 3 2 0,3-4 1 16,4 1-6-16,7-7 0 16,4-5-11-16,6-17 1 15,8-15-5-15,6-10 0 16</inkml:trace>
  <inkml:trace contextRef="#ctx0" brushRef="#br2" timeOffset="200205.31">13247 13095 39 0,'14'37'19'0,"18"14"-11"0,-22-33 30 0,4 4-34 0,4 3 0 16,3 10 2-16,4 2 0 0,3 4-8 15,4-6 0-15,-11-1 4 16,-3-9 1-16,3-3-7 16,0-6 0-16,-7-7-10 15,0-5 0-15,-3-17-2 16,-4-9 1-16</inkml:trace>
  <inkml:trace contextRef="#ctx0" brushRef="#br2" timeOffset="200396.2">13660 12850 41 0,'10'35'20'0,"1"5"-17"0,-8-30 39 0,8 5-39 0,-1 11 0 0,5 2 4 0,2 3 1 16,4 4-8-16,4 9 0 15,0-1 4-15,-4-2 1 16,-7 6-3-16,-10 7 1 16,-8-4-7-16,-7 3 1 15,-3 0-8-15,-3-9 1 16,-4-12-8 0,-1-17 0-16</inkml:trace>
  <inkml:trace contextRef="#ctx0" brushRef="#br2" timeOffset="200720.47">14277 13179 57 0,'3'10'28'0,"1"-4"-28"0,-4-6 49 0,7 3-44 16,0 0 0-16,4-3 3 15,3 3 0-15,7-3-11 16,4 0 1-16,6-3 6 16,8 0 0-16,-7-3-8 15,0 3 1-15,-8-3-8 0,-2 9 1 16,-12-3-11-16,-10 3 0 15</inkml:trace>
  <inkml:trace contextRef="#ctx0" brushRef="#br2" timeOffset="200887.08">14249 13477 52 0,'-18'47'26'0,"29"-12"-18"0,-8-29 40 0,4 3-44 0,7 1 1 0,4-4 2 0,10-3 0 16,15-3-10-16,6-6 1 0,0-3 2 0,-10-4 0 0,-7 1-10 16,-7 5 1-16,-11-8-12 15,-18-4 1-15</inkml:trace>
  <inkml:trace contextRef="#ctx0" brushRef="#br2" timeOffset="203665.81">15138 12778 43 0,'-4'13'21'0,"4"-1"-7"16,0-12 22-16,4 3-33 15,3 3 0-15,0-2 2 0,0-1 0 16,11 0-5-16,17 0 0 16,11 3 4-16,10-3 1 15,4-3-3-15,7 0 1 16,-10 0-1-16,-12-3 0 16,-9 3-2-16,-12 0 0 15,-13 7-1-15,-15 2 0 16,-10 4-1-16,-10 2 1 15,-5 4-1-15,1-6 1 16,-4 2-1-16,4 1 0 0,-7 9 1 16,10-3 0-16,8 0 0 15,6 0 0-15,7 3 1 16,12-6 0-16,6 3 1 16,7 3 0-16,11-10 0 15,3 4 0-15,4-3 1 16,-1 0 1-16,-6 6-1 15,-7-4 0-15,-7-2-1 16,-11 3 0-16,-18 6-1 16,-14 6 0-16,-10 1-2 15,-4 2 0-15,-3-6-2 16,-4-2 1-16,4-5-4 16,6 1 1-16,12 0-10 15,10-9 1-15,7-4-2 16,14-6 0-16</inkml:trace>
  <inkml:trace contextRef="#ctx0" brushRef="#br2" timeOffset="203940.83">16185 12963 48 0,'15'9'24'0,"-26"4"-22"0,4 0 47 16,-7 5-47-16,-7 4 1 16,-4 10 3-16,-7 12 0 0,-3-4-7 15,-4 7 0-15,4 4 5 16,0-1 0-16,3-6-4 16,11-10 1-16,3-3-7 15,7-15 1-15,8-16-9 16,10-12 0-16,0-17-6 15,-7-11 1-15</inkml:trace>
  <inkml:trace contextRef="#ctx0" brushRef="#br2" timeOffset="204143.57">15840 13004 52 0,'24'47'26'0,"8"28"-23"0,-18-53 49 0,7 13-49 16,1-1 0-16,2 7 0 15,5 9 1-15,-1-6-6 0,-4 3 1 16,1 3 0-16,-7-9 1 16,-4-7-7-16,-4-12 0 15,5-12-12-15,2-20 1 16</inkml:trace>
  <inkml:trace contextRef="#ctx0" brushRef="#br2" timeOffset="204539.84">16468 12744 65 0,'17'28'32'0,"-3"-25"-33"0,-7-6 54 0,8 3-50 15,6 3 0-15,11 0 3 16,6 0 0-16,1 0-8 16,-4 0 1-16,-6 1 3 15,-8-1 1-15,-4 3-3 16,-6 6 0-16,-11 4-2 16,-11 3 0-16,-6 3-1 15,-4-6 0-15,-4 9 1 16,4 0 0-16,0 9 1 15,6 1 0-15,5-4 1 16,3 0 0-16,7-5 2 16,10-1 0-16,8-10 0 0,10-8 0 15,4-11-1 1,7-2 0-16,0-3-4 0,-1-1 0 16,-2-8-9-16,-5 8 1 15,-9-9-10-15,-1 4 1 16</inkml:trace>
  <inkml:trace contextRef="#ctx0" brushRef="#br2" timeOffset="205063.62">16880 13625 31 0,'-3'3'15'0,"-4"-13"1"0,7 10 14 15,-4-6-25-15,1 0 1 16,3 0 3-16,-4-4 0 16,8 1-11-16,3-1 1 15,10 4 8-15,8 0 0 16,14 0-3-16,10 2 0 16,4 1-2-16,0 3 0 0,-3-3-6 15,-5 3 1-15,-6 0-11 16,-7-6 1-1,-7-10-5-15,-1 1 0 0</inkml:trace>
  <inkml:trace contextRef="#ctx0" brushRef="#br2" timeOffset="205353.92">17124 13292 52 0,'-4'3'26'0,"1"10"-26"0,3-10 46 16,-4 6-45-16,1 13 1 15,-4 13 0-15,0 9 1 16,0 9-4-16,0 10 0 15,-1 6-1-15,5-10 1 16,-1-8-10-16,4-17 1 16,7-21-7-16,8-20 1 15</inkml:trace>
  <inkml:trace contextRef="#ctx0" brushRef="#br2" timeOffset="205858.37">17660 13079 49 0,'-14'19'24'0,"3"-16"-19"16,11-6 41-16,0 3-41 15,0 0 1-15,4 3 3 16,3 0 0-16,7-3-11 16,7 10 1-1,29-4 6-15,-8 0 1 16,-7-3-4-16,-7 0 1 15,-6 0-3-15,-5 4 1 16,-6 2-3-16,-11 4 1 16,-7 6-1-16,-7 9 0 15,-7-3 0-15,-8 3 0 16,-2 10 1-16,-1 6 0 16,4-7 0-16,6 7 1 15,5-3 0-15,6 0 1 0,8-1 0 16,6-5 0-16,8-4-1 15,13-6 1-15,8-3-4 16,7-9 1-16,0-10-7 16,0-6 1-16,10-7-12 15,15-8 1-15</inkml:trace>
  <inkml:trace contextRef="#ctx0" brushRef="#br2" timeOffset="206070.39">18486 13192 53 0,'3'38'26'0,"-10"21"-24"16,-4-46 39-16,-6 5-39 0,-18 14 1 16,-8 2 0-16,1 7 1 15,-4 6-6-15,4 3 0 16,3-3-2-16,7-3 0 15,7-9-12-15,8-23 0 16</inkml:trace>
  <inkml:trace contextRef="#ctx0" brushRef="#br2" timeOffset="206264.27">17985 13208 47 0,'10'44'23'0,"36"21"-14"0,-28-43 31 15,6 16-38-15,5 12 1 0,6 3 1 16,7 4 1-16,4 6-7 16,-4-4 0-16,-3-6 0 15,-3-15 1-15,-8-10-14 16,-7-25 0-16,-7-15-2 16,11-13 0-16</inkml:trace>
  <inkml:trace contextRef="#ctx0" brushRef="#br2" timeOffset="206522.23">18824 13477 69 0,'25'10'34'0,"3"-20"-42"0,-14 4 71 16,7-3-62-16,11-1 1 16,0-2-1-16,7-4 1 15,7-6-5-15,-4 6 1 16,-3-2-6-16,-4 8 0 16,-3-6-13-16,0-6 1 15</inkml:trace>
  <inkml:trace contextRef="#ctx0" brushRef="#br2" timeOffset="206774.58">19696 12665 58 0,'7'28'29'0,"-29"41"-25"15,15-47 42-15,0 16-42 16,-3 9 0-16,-1 13 2 16,4 24 1-16,4 13-10 15,3-6 1-15,0 3 1 16,3-9 0-16,-3-3-12 16,-3-20 1-16,-8-18-8 15,8-19 0-15</inkml:trace>
  <inkml:trace contextRef="#ctx0" brushRef="#br2" timeOffset="209088.41">20246 13082 40 0,'-14'6'20'0,"7"-6"-6"0,7 0 21 0,0 0-31 0,-4 0 0 0,4-6 3 0,0 6 1 0,0 0-9 0,11-6 1 0,6 0 6 0,8-1 0 0,7 1-3 15,10 3 0-15,15-6-5 16,3-1 1-16,-11-2-7 15,-10 2 1-15,-11 4-12 16,-10 6 1-16,-22 0-1 16,-6 9 1-16</inkml:trace>
  <inkml:trace contextRef="#ctx0" brushRef="#br2" timeOffset="209305.19">20154 13270 57 0,'-14'50'28'0,"18"-28"-33"0,-1-15 60 0,4-1-52 0,4 0 1 16,6 1 0-16,8-4 0 16,7-3-6-16,3-3 0 0,7-1 0 15,8 1 0-15,-1 0-12 16,1 0 1-16,-15 0-6 16,-3 3 1-16</inkml:trace>
  <inkml:trace contextRef="#ctx0" brushRef="#br2" timeOffset="209774">21456 13060 55 0,'18'16'27'0,"-8"-22"-31"0,-10-4 48 16,-3-2-43 0,-8-4 1-16,-7-3 0 0,-10 4 0 15,-7-1-3-15,3 3 1 16,-7 7 2-16,-6 6 0 16,-5 0-1-16,-3 13 0 15,4 9-2-15,-4 12 0 16,4 10-1-16,6 15 0 15,11 7 0 1,11 3 0-16,18-9 0 0,10-4 0 16,25-5 2-16,17-17 1 0,14-15 0 15,26-13 1-15,13-12-1 16,-3-19 0 0,-8-7 0 30,-20-18 1-30,-18-3-3 0,-21-4 1-1,-22 1-13-15,-20 0 1 32,-12 5-4-32,-16 1 0 0</inkml:trace>
  <inkml:trace contextRef="#ctx0" brushRef="#br2" timeOffset="-208755.43">13402 14296 36 0,'-3'34'18'0,"-8"-15"-11"0,4-13 18 16,-4 1-21-16,-3 5 1 15,-7 1 2-15,-4 2 0 16,-3 7-9-16,-7 13 1 16,-4 2 6-16,-3 10 1 15,3 13-2-15,7 6 1 16,7 6-2-16,4 6 1 15,11 4-1-15,13-16 0 16,15-7-2-16,17-8 0 16,11-17-5-16,7-12 0 15,3-13-14-15,-10-15 1 0</inkml:trace>
  <inkml:trace contextRef="#ctx0" brushRef="#br2" timeOffset="-207930.43">15194 14327 35 0,'7'-3'17'0,"11"3"-8"0,-11 3 14 0,3 3-20 15,8 13 1-15,3 6 4 16,4 10 0-16,0 9-9 16,-4 0 0-16,-7 9 5 15,-14 10 1-15,-14 2-6 0,-11 8 1 16,-3-1-6-16,0-10 0 16,-1-5-9-16,1-23 0 15</inkml:trace>
  <inkml:trace contextRef="#ctx0" brushRef="#br2" timeOffset="-207752.53">15921 14192 52 0,'-11'22'26'0,"-56"3"-31"0,50-15 46 0,-1 12-39 0,-3 12 0 0,-7 4 3 16,-11 15 0-16,-4 10-6 15,1 12 0-15,7 16 5 16,7 3 0-16,10 3-1 15,18-12 0 1,14-13-4-16,14-12 0 16,1-13-9-16,6-16 1 0,0-15-9 0,-3-13 0 15</inkml:trace>
  <inkml:trace contextRef="#ctx0" brushRef="#br2" timeOffset="-206941.35">17829 14321 36 0,'4'6'18'0,"7"-9"-10"0,-4 6 22 0,0 0-24 0,7 3 0 0,0 4 5 16,7 6 0-16,18 12-12 15,3 9 1-15,0 10 8 16,-6 1 1-16,-8 8-4 16,-10 16 0-16,-18 6-5 15,-18 17 0-15,-10 2-6 16,-4-6 1 31,-3-10-11-47,-1-12 1 62,-2-22-4-31,9-9 0-15</inkml:trace>
  <inkml:trace contextRef="#ctx0" brushRef="#br2" timeOffset="-206452.94">18754 14760 46 0,'0'22'23'0,"21"-19"-23"0,-14-9 40 0,3-1-38 0,8-5 1 15,7-1 0-15,7-6 1 0,-1 1-6 16,-2 2 0-16,2 7-2 0,-10 2 1 15,-3 10-12-15,-11-3 1 32</inkml:trace>
  <inkml:trace contextRef="#ctx0" brushRef="#br2" timeOffset="-206255.42">18514 15070 56 0,'28'16'28'0,"36"-19"-33"0,-43 0 46 0,17-4-41 0,19 1 0 0,6 0-7 15,-3 0 1-15,4-1-6 16,3-5 1-16</inkml:trace>
  <inkml:trace contextRef="#ctx0" brushRef="#br2" timeOffset="-205896.22">20380 14587 56 0,'46'-6'28'0,"-11"-32"-29"0,-28 26 43 0,-7-4-41 0,-3 1 1 16,-15-1 1-16,-14 3 0 16,-17 7-4-16,-4 0 0 15,-14 9 2-15,-14 9 1 16,0 14-2-16,-4 2 1 16,-3 19-2-16,17 9 0 0,18 16 1 15,15 1 0 79,9-1 0-94,26 0 0 0,24-16 1 0,32-9 0 0,24-9 2 0,26-22 0 0,13-26-1 0,4-15 1 0,-14-22 0 0,-21-9 0 0,-18-13-3 0,-18-10 1 0,-24 1-10 16,-8 18 0-16,-55-34-11 15,-26 13 1 32</inkml:trace>
  <inkml:trace contextRef="#ctx0" brushRef="#br2" timeOffset="-202979.41">13363 14503 37 0,'-7'0'18'0,"4"-3"-8"0,3 3 19 0,0 0-23 15,0 0 0-15,0 0 4 16,0 0 0-16,0 0-11 15,7-4 0-15,3 1 9 16,4 0 0-16,4-3-3 16,7 3 0-16,-8 0-2 15,1-1 1-15,0 4-3 16,-4 0 0-16,-7 0-2 16,3 0 1-16,-3 0-3 15,1 0 0-15,-8 4-1 16,0 2 1-16,-8 6-2 15,-2 4 1-15,-4 3 0 0,-4 0 1 16,0 0 1-16,1-7 0 16,3 1 0-16,-4 2 1 15,8-5 1-15,2-1 0 16,8-3 2-16,8 1 0 16,2 2 0-16,11 0 0 15,0 4 1-15,-3 0 1 16,-4 2-2-16,0-5 1 15,-3-1-3-15,-4 0 0 16,-4 1-1-16,-3-1 1 16,-10 4-2-16,-4-1 1 15,-7 1-4-15,-1 3 1 0,1-4-4 16,0 1 0 0,7 2-9-16,7-8 1 0</inkml:trace>
  <inkml:trace contextRef="#ctx0" brushRef="#br2" timeOffset="-202707.79">13931 14569 52 0,'-17'12'26'0,"-26"16"-27"0,29-21 42 16,-4-1-40 0,-3 6 1-16,-7 10 0 0,-4 3 1 15,4 4-4-15,0 2 0 16,0 7 0-16,7-7 0 16,6 0-8-16,5-9 1 15,3-12-8-15,7-7 0 16</inkml:trace>
  <inkml:trace contextRef="#ctx0" brushRef="#br2" timeOffset="-202498.68">13638 14669 62 0,'18'44'31'16,"-4"9"-38"-16,-7-37 58 0,7 9-49 15,0 6 0-15,1-3-1 16,2 4 1-16,-3-7-6 16,0-6 0-16,-3-7-13 15,-4-15 0-15,4-13-1 16,3-2 0-16</inkml:trace>
  <inkml:trace contextRef="#ctx0" brushRef="#br2" timeOffset="-201804.99">16161 14587 42 0,'0'16'21'0,"0"-10"-7"0,0-3 21 15,-4 4-32-15,-6-1 0 16,-4 10 1-16,-8 2 1 16,-2 8-7-16,-1 5 1 0,0 0 3 15,1 4 0-15,2-1-6 16,5-6 0-16,3-6-13 15,7-15 1-15</inkml:trace>
  <inkml:trace contextRef="#ctx0" brushRef="#br2" timeOffset="-201607.94">15896 14587 61 0,'35'60'30'0,"8"-13"-31"15,-26-31 49-15,12 6-47 16,6 6 1-16,7 6-2 16,-3 4 1-16,-4-7-8 15,-6-2 0-15,-12-4-10 0,-13-16 0 16</inkml:trace>
  <inkml:trace contextRef="#ctx0" brushRef="#br2" timeOffset="-198571.22">19008 13800 23 0,'3'7'11'0,"4"-7"3"0,0-4 12 0,0-2-24 16,7-3 1-16,15 6 0 15,10-1 1-15,10 4-6 16,11 0 1-16,3 0 1 16,-3 0 0-16,-7-3-9 15,-7 3 0-15,-14-6-2 16,-11-3 1-16</inkml:trace>
  <inkml:trace contextRef="#ctx0" brushRef="#br2" timeOffset="-198322.95">19022 13988 41 0,'-7'26'20'0,"7"-17"-18"0,0-9 40 15,3 0-41-15,4-3 1 16,4 0 1-16,7-4 0 16,13 4-4-16,5 0 1 0,2-3 0 15,5 0 1-15,-4-1-5 16,-1-2 1-16,-6-1-4 16,-7 1 0-16,-11 3-5 15,-4 0 0-15,-10 6-1 16,-3 0 0-16</inkml:trace>
  <inkml:trace contextRef="#ctx0" brushRef="#br2" timeOffset="-198052.87">19022 14082 37 0,'-4'4'18'0,"8"-4"-17"16,-4 0 35-16,7-4-35 15,-4 1 1-15,8 3 4 0,7-3 1 16,13 3-8-16,8 0 1 16,7-3 3-16,3-3 1 15,-3 3-2-15,-7-4 1 16,-7 4-4-16,-7 3 1 16,-8 0-3-16,-10 0 0 15,-7 3-2 1,-7 4 1-16,-7-7-4 0,-4 3 1 15,1 3-7-15,3 0 0 16</inkml:trace>
  <inkml:trace contextRef="#ctx0" brushRef="#br2" timeOffset="-194586.8">17279 13907 28 0,'11'12'14'0,"10"-21"-5"0,-11 3 15 16,5 3-23-16,2-4 1 15,15-2 0-15,10 3 0 16,11-1-4-16,0 1 1 16,4 0-3-16,-8 3 1 15,-7 6-7-15,-6-3 0 0</inkml:trace>
  <inkml:trace contextRef="#ctx0" brushRef="#br2" timeOffset="-194345.16">17364 14010 28 0,'-7'10'14'0,"14"-7"-3"16,-7-3 21-16,7 0-30 15,0-3 1-15,3-3 0 16,5-1 1-16,2 4-5 16,8-3 1-16,-4 3 1 15,0 3 0-15,-3 0-4 16,-1-3 0-16,1-4-4 16,-4 1 1-16,0-3-7 0,-3-4 1 15</inkml:trace>
  <inkml:trace contextRef="#ctx0" brushRef="#br2" timeOffset="-194162.55">17357 14164 49 0,'3'16'24'0,"11"-10"-27"0,-7-6 46 16,11 0-44-16,21-3 0 0,7-3-13 15,7-4 1-15,-4-9 6 16,-7 1 0-16</inkml:trace>
  <inkml:trace contextRef="#ctx1" brushRef="#br2" timeOffset="96099.05">12728 11555 0</inkml:trace>
  <inkml:trace contextRef="#ctx0" brushRef="#br2" timeOffset="-192977.22">16697 14813 43 0,'7'6'21'0,"0"-2"-8"0,0-4 22 15,0 0-33-15,7 0 0 16,0 0 2-16,4-4 0 0,3 1-5 16,4 0 0-1,0 0 1-15,-4 3 1 0,3-3-6 16,1-3 1-16,0-4-12 16,-4-2 0-16</inkml:trace>
  <inkml:trace contextRef="#ctx0" brushRef="#br2" timeOffset="-192717.06">16859 14638 35 0,'0'3'17'0,"7"9"-8"15,-7-12 19-15,4 3-26 16,-1 4 1-16,-3 2 5 0,0 7 0 15,0-1-10-15,-3 1 1 16,-1 3 4-16,1 3 0 16,-1 0-5-16,1 0 0 15,-1 0-12-15,4-4 0 16,-3-2-1-16,6-6 0 16</inkml:trace>
  <inkml:trace contextRef="#ctx0" brushRef="#br2" timeOffset="-192433.67">17526 14487 59 0,'7'44'29'0,"-25"28"-39"15,11-53 63-15,-3 15-52 16,3 13 1-16,0 16 1 16,0 6 1-16,3 6-6 15,1-12 0-15,-1-10-7 16,4-12 1-16,-3-19-9 15,3-13 0-15</inkml:trace>
  <inkml:trace contextRef="#ctx0" brushRef="#br2" timeOffset="-191669.14">14161 14732 53 0,'3'9'26'0,"8"-9"-16"0,-11 0 26 0,7-3-34 16,3-3 0-16,11 2 0 16,4 1 1-16,7-3-4 15,3 3 0-15,4 0-2 16,3-3 1-16,-3 6-12 15,-11-4 0-15,-7-5-3 16,-6 3 1-16</inkml:trace>
  <inkml:trace contextRef="#ctx0" brushRef="#br2" timeOffset="-191416.61">14873 14503 52 0,'11'40'26'0,"-8"11"-29"0,-3-42 49 15,0 13-46-15,0 9 1 0,0 13-1 16,-3 6 0-16,-1-3-7 15,1-6 1-15,3-9-9 16,0-4 0-16</inkml:trace>
  <inkml:trace contextRef="#ctx0" brushRef="#br2" timeOffset="-185652.82">12030 15616 41 0,'3'9'20'0,"-6"1"-9"16,3-7 21-16,0 0-30 16,0 3 1-16,0 1 1 15,3-1 0-15,1 0-5 16,3 0 0-16,7-3 3 15,0-3 1-15,4 0-2 0,3-3 0 16,0 0 0-16,0 3 0 16,-3-3-2-16,-4 3 1 15,-7 3-1-15,-3 3 0 16,-8 4 0-16,-3-1 0 16,-4 4-2-16,1-7 1 15,-1 0 0-15,1 1 0 16,3-1 1-16,3 3 0 15,1 1 0-15,-1 2 1 16,4 1 0-16,0 3 1 16,4-4 0-16,3 1 1 15,0-4 0-15,3 0 0 0,1 1 0 32,-1-4 1-32,1 0-1 0,0-3 0 0,-4 4-2 15,-7 2 1-15,-7 7-2 16,-8 3 0-16,-9 6-2 15,-4 0 1-15,-4-3-5 16,4-3 1-16,3-4-9 16,7-8 0-16</inkml:trace>
  <inkml:trace contextRef="#ctx0" brushRef="#br2" timeOffset="-185397.46">12428 15691 24 0,'4'19'12'0,"3"0"7"0,-7-16 7 16,0 0-22-16,0-3 1 16,-7 6 3-16,-4 4 1 15,-10 5-11-15,0 11 0 16,0-1 7-16,0 6 0 15,3 0-6-15,4 1 1 16,3-4-8-16,4-3 0 16,4-12-7-16,3-13 1 0</inkml:trace>
  <inkml:trace contextRef="#ctx0" brushRef="#br2" timeOffset="-185202.52">12245 15735 41 0,'18'6'20'0,"10"48"-15"0,-21-39 33 0,3 7-35 16,5 3 1-16,-1 4 2 15,7 2 1-15,-4 3-10 16,5-2 1-16,6-10 3 16,-7-3 0-16,0-4-9 15,-3-2 1-15,-4-10-9 16,-3-9 0-16</inkml:trace>
  <inkml:trace contextRef="#ctx0" brushRef="#br2" timeOffset="-184960.64">12629 15917 48 0,'0'19'24'0,"8"-10"-19"0,-5-6 39 16,1-3-42-16,3 0 1 16,7 0 0-16,7-6 1 15,7 3-7-15,7-3 0 0,1-1-2 16,-5 4 0-16,-2-3-10 16,-5-3 1-16,-6-7-3 15,-4-3 1-15</inkml:trace>
  <inkml:trace contextRef="#ctx0" brushRef="#br2" timeOffset="-184720.46">13123 15675 49 0,'0'19'24'0,"-14"13"-27"15,11-26 49-15,-1 10-45 16,-3 9 1-16,4 9 0 0,3 10 1 16,0 9-4-16,3-6 0 15,4 0-2 1,0-3 1-16,0-9-13 0,0-13 1 16,0-13-2-16,4-9 1 15</inkml:trace>
  <inkml:trace contextRef="#ctx0" brushRef="#br2" timeOffset="-184269.2">13342 15810 50 0,'4'25'25'0,"13"-15"-31"0,-10-13 50 16,4 0-43-16,3 3 0 15,4 3 2-15,6-3 1 16,-6 0-5-16,0 3 0 15,3-3 0-15,-4-3 1 16,1 0-8-16,-4-1 1 16,-3-2-9-16,-4-3 1 15</inkml:trace>
  <inkml:trace contextRef="#ctx0" brushRef="#br2" timeOffset="-184046.15">13310 16046 48 0,'0'31'24'0,"18"-9"-22"0,-11-22 40 0,7-3-41 16,4 3 1-16,6 0-1 15,12-3 1-15,-12-1-6 16,8-5 1-16,0 0-5 16,0 2 0-16,6-8-7 15,1-4 0 1</inkml:trace>
  <inkml:trace contextRef="#ctx0" brushRef="#br2" timeOffset="-183761.62">14079 15744 44 0,'4'4'22'0,"6"-14"-18"15,-2 7 36-15,-1-3-38 0,0 0 0 16,0-1 0-16,-11 1 1 15,1 3-5-15,-8 6 1 16,-7 6 2-16,-6-2 1 16,-8 11-3-16,-7 11 1 15,4 11-1-15,-4 7 1 16,7 4-1-16,8-7 1 0,6 3 0 16,11-7 1-1,14-2 0-15,14-7 0 16,11-21 0-16,10-17 1 0,-10-5 0 15,0-16 0-15,-4-7-3 16,-7-6 1-16,-7-2-10 16,-7-4 1-16,-14-7-7 15,-7 7 0-15</inkml:trace>
  <inkml:trace contextRef="#ctx0" brushRef="#br2" timeOffset="-183275.8">14503 16030 54 0,'-7'9'27'0,"7"-9"-29"0,0 0 48 0,7-6-44 16,3-3 1-16,8-4 2 15,7 4 1-15,3-1-7 16,11 1 0-16,7 3 0 15,-1-1 1-15,-2 4-8 16,-4-3 1-16,-1-4-11 16,-6-8 0-16</inkml:trace>
  <inkml:trace contextRef="#ctx0" brushRef="#br2" timeOffset="-183010.26">14774 15694 43 0,'-3'13'21'0,"10"-1"-15"0,-4-8 29 15,1-1-33-15,-1 0 1 16,5 0 2-16,2-3 1 16,1 6-7-16,3 10 1 15,10 3 4-15,5 3 0 0,-1 0-2 16,4 3 0-16,-11 0-2 15,-7 0 0-15,-7 6-4 16,-14 4 1-16,-7-4-4 16,-7 0 0-16,3 1-10 15,-7-10 1-15</inkml:trace>
  <inkml:trace contextRef="#ctx0" brushRef="#br2" timeOffset="-182767.4">14848 15757 41 0,'0'6'20'0,"-3"10"-8"16,3-3 28-16,-4 2-36 0,4 4 1 15,0 6 4-15,0 3 0 16,0 13-12-16,0-6 1 15,4-1 2-15,3 1 1 16,0-4-16-16,0-9 0 16,4-6-3-16,3-10 0 15</inkml:trace>
  <inkml:trace contextRef="#ctx0" brushRef="#br2" timeOffset="-182258.3">15699 15751 53 0,'-14'0'26'0,"-29"22"-30"0,29-13 49 16,-11 10-44-16,-3 6 0 15,-4 6 0-15,4 10 0 16,0 0-3-16,7-7 1 15,3 1-4-15,8-7 0 16,3-6-10-16,3-16 0 0</inkml:trace>
  <inkml:trace contextRef="#ctx0" brushRef="#br2" timeOffset="-182048.2">15409 15729 42 0,'18'19'21'0,"7"15"-11"0,-18-18 29 0,3 3-37 16,4 6 1-16,1 3 0 15,2 13 0-15,4-7-6 16,1 4 1-16,-1 3-1 16,0-7 1-16,-4-3-8 15,1-15 0-15,0-19-5 0,-8-6 0 16</inkml:trace>
  <inkml:trace contextRef="#ctx0" brushRef="#br2" timeOffset="-181836.32">15797 15820 53 0,'-7'37'26'0,"21"-30"-29"0,-14-7 49 0,4 0-43 16,3 0 0-16,7-4 0 15,7 4 0-15,4-3-6 16,3 0 1-16,4 0-4 16,-7 0 1-16,-4-3-12 15,-7-7 1-15</inkml:trace>
  <inkml:trace contextRef="#ctx0" brushRef="#br2" timeOffset="-181657.99">15748 16005 44 0,'4'34'22'0,"17"1"-14"15,-14-32 29-15,3-3-35 16,4 0 0-16,11 0-2 0,0-6 0 15,3-1-8-15,4-2 1 16,7-10-7-16,-8-3 0 16</inkml:trace>
  <inkml:trace contextRef="#ctx0" brushRef="#br2" timeOffset="-181404.65">16320 15440 62 0,'10'35'31'0,"-6"9"-41"15,-4-38 56-15,7 10-47 16,0 12 1-16,0 6-2 15,3-2 1-15,4 2-4 16,-3 1 0-16,3-7-11 16,11-12 1-16</inkml:trace>
  <inkml:trace contextRef="#ctx0" brushRef="#br2" timeOffset="-181176.23">16701 15628 47 0,'-8'60'23'0,"-34"-13"-18"15,28-28 34-15,-7 6-36 0,-11 13 1 16,-10 9 2-16,-8 3 0 16,8 6-7-16,-4 7 0 15,4 3 3-15,0-19 0 16,6-10-8-16,4-5 1 15,11-10-12-15,14-7 0 16</inkml:trace>
  <inkml:trace contextRef="#ctx0" brushRef="#br2" timeOffset="-180729.14">16506 16074 53 0,'11'22'26'0,"0"-25"-20"16,-4-1 40-1,17-8-41 1,8 6 1-16,3-4-1 16,1 4 0-16,-5 0-8 15,-2 3 0-15,-8 3 2 16,-4 3 1-16,-6 0-4 0,-4 3 0 15,-7 0-1-15,-7 4 1 16,-4-1-1-16,-3 7 1 16,0-1 0-16,0 1 0 15,4-3 1-15,-1-1 0 16,4 1 0-16,3-1 1 16,1-2 2-16,6-1 0 15,8 4 2-15,3-1 1 16,0 1 0-16,0-1 1 15,-3-2-2-15,-4-1 1 16,-4 4-2-16,1-1 1 16,-8 1-2-16,-6-1 0 15,-4 1-2-15,-7 3 1 0,-4-4-7 16,0-3 1-16,4 1-8 16,3-1 0-16</inkml:trace>
  <inkml:trace contextRef="#ctx0" brushRef="#br2" timeOffset="-180440.06">17293 16252 59 0,'-10'60'29'0,"-33"-7"-39"0,33-37 53 0,-8 12-45 0,-3-3 0 0,0 0-26 0,3-9 0 0,-7-13 28 0,18-9 0 0</inkml:trace>
  <inkml:trace contextRef="#ctx0" brushRef="#br2" timeOffset="-179014.84">18479 15773 30 0,'0'6'15'0,"0"-25"-3"16,-4 13 16-16,0 6-25 16,-3 0 0-16,-3 3 3 15,-15 3 1-15,-3 7-8 16,-4 9 0-16,0 0 5 15,1 6 1-15,-1 3-4 16,4 10 0-16,7-3-7 0,3-10 0 16,7-3-9-1,8-9 1-15</inkml:trace>
  <inkml:trace contextRef="#ctx0" brushRef="#br2" timeOffset="-178807.96">18203 15719 39 0,'11'4'19'0,"10"14"-12"0,-14-18 27 16,0 3-31-16,-3 10 1 15,-1 9 2-15,4 6 0 16,0 4-8-16,0 5 1 16,0 4 4-16,4-3 0 0,0-10-5 15,3-3 0-15,3-6-6 16,1-4 0-16,3-11-8 15,-3-17 0-15</inkml:trace>
  <inkml:trace contextRef="#ctx0" brushRef="#br2" timeOffset="-178519.03">18595 15845 52 0,'-7'12'26'0,"7"-5"-24"15,0-7 46-15,3 0-46 0,1 3 1 16,7-3 3-16,3 0 1 16,7 0-9-16,7-3 1 15,7-1 4-15,8-2 0 16,-1 0-5-16,0-3 0 15,-3-1-6-15,-7 4 1 16,-7 0-11-16,-4-1 1 16,-11-5-2-16,-6 6 1 15</inkml:trace>
  <inkml:trace contextRef="#ctx1" brushRef="#br2" timeOffset="111775.22">14746 12903 0,'0'0'0,"0"0"15</inkml:trace>
  <inkml:trace contextRef="#ctx0" brushRef="#br2" timeOffset="-177186.2">18884 15704 39 0,'4'-3'19'0,"3"6"-11"0,-7-3 20 0,0 0-23 15,0 0 0-15,0 3 1 16,0 0 1-16,0 3-9 16,-4 4 1-16,1 5 6 15,-4 10 0-15,0 7-3 16,0 12 0-16,3 3-2 16,1-7 0-16,-1-2-4 15,4-3 0-15,4-10-7 16,-1-6 0-1,8-10-6 1,-1-15 1-16</inkml:trace>
  <inkml:trace contextRef="#ctx0" brushRef="#br2" timeOffset="-176733.47">19258 15459 52 0,'-7'35'26'0,"7"-10"-30"0,-3-16 49 0,3 10-43 15,-4 12 0-15,1 7 0 16,-1 9 1-16,-3 9-4 16,7 7 0-16,0 9 0 15,0-15 1-15,3-7-7 16,-3-13 1-16,8-11-10 16,2-14 1-16</inkml:trace>
  <inkml:trace contextRef="#ctx0" brushRef="#br2" timeOffset="-176474.96">19452 15751 60 0,'0'3'30'0,"4"-6"-33"0,-1 3 51 0,4 0-46 16,4 0 1-16,3 0-1 16,7-3 1-16,-3 3-6 15,-1-4 0-15,5-2-3 16,-5 0 1-16,1 0-13 16,-8 3 1-16</inkml:trace>
  <inkml:trace contextRef="#ctx0" brushRef="#br2" timeOffset="-176284.07">19445 15889 43 0,'-14'25'21'0,"14"-13"-10"16,0-9 26-16,0 1-35 16,7-1 1-16,0-3 1 15,4 0 0-15,6-3-6 0,5-1 0 16,-1 1 0-1,7-3 0-15,0 0-10 0,4 0 1 16,0-10-5-16,6-3 1 16</inkml:trace>
  <inkml:trace contextRef="#ctx0" brushRef="#br2" timeOffset="-175955.84">20151 15707 52 0,'7'6'26'0,"-11"-12"-33"0,1 3 50 0,-1-4-41 15,-3 4 0-15,-11 3 1 16,-6 3 0-16,-4 7-4 16,-8-1 0-16,1 13 3 15,0 6 0-15,-1 10-2 16,8-3 1-16,7 5-1 15,7 1 1-15,7-3-1 16,14-10 1-16,14-6 0 16,14-6 1-16,11-20-1 15,-7-8 1-15,-4-10-1 16,1-9 0-16,-8-10-2 16,-7 0 0-16,-14-9-8 15,-3-10 1-15,-15-2-9 16,-10 2 0-16</inkml:trace>
  <inkml:trace contextRef="#ctx0" brushRef="#br2" timeOffset="-175032.63">20465 15892 54 0,'0'3'27'0,"7"-6"-17"0,0 0 28 16,3-4-36-16,4 1 0 16,8 0 2-16,6 3 0 15,4 0-5-15,-1 3 0 16,8 0 0-16,3 0 1 15,4 0-7-15,-7 0 1 16,-4 0-12-16,-3-19 0 16</inkml:trace>
  <inkml:trace contextRef="#ctx0" brushRef="#br2" timeOffset="-174723.03">20743 15638 44 0,'-10'25'22'0,"20"-9"-18"15,-6-13 29-15,-1 0-31 16,4 3 1-16,1 0 2 16,9 4 1-16,8-1-7 15,3-2 0-15,7 8 5 16,4 4 0-16,7 0-2 15,-11 3 0-15,-6-3-2 0,-12-1 0 16,-10 7-2-16,-14 4 0 16,-10 11-2-16,-8-5 0 15,-7 3-3-15,-3-4 1 16,0-3-8-16,3-2 0 16,7-14 0-16,11-5 0 15</inkml:trace>
  <inkml:trace contextRef="#ctx0" brushRef="#br2" timeOffset="-174497.16">20803 15635 46 0,'-3'40'23'0,"-1"1"-22"0,4-38 47 0,0 10-46 16,0 9 1-16,4 6 1 15,-1 3 1-15,4 7-6 16,4 3 0-16,0 3 0 16,-1-10 1-16,1-2-8 15,-4-7 1-15,3-6-10 16,4-13 1-16</inkml:trace>
  <inkml:trace contextRef="#ctx0" brushRef="#br2" timeOffset="-174209.32">21664 15672 48 0,'-14'35'24'0,"-53"-4"-22"0,46-25 37 16,-4 7-38-16,-3 6 0 0,-4 9 0 15,0 0 1 1,1 7-3-16,6 6 1 0,7-4-3 16,1-5 0-16,6-11-12 15,8-14 1-15</inkml:trace>
  <inkml:trace contextRef="#ctx0" brushRef="#br2" timeOffset="-173986.39">21301 15628 48 0,'21'29'24'0,"11"2"-18"0,-22-22 35 0,4 1-39 16,4 6 0-16,0 9 2 15,3 0 1-15,3 9-7 16,1 4 1-16,0-1 1 0,0 4 1 16,-4-6-5-16,-4-7 0 15,1-9-7-15,-4-7 1 16,4-12-7-16,-8-12 1 16</inkml:trace>
  <inkml:trace contextRef="#ctx0" brushRef="#br2" timeOffset="-173729.37">21728 15792 60 0,'0'0'30'0,"10"0"-34"0,-3 0 57 0,0-7-50 15,4 4 0-15,-1 3 0 16,5-6 1-16,6 3-7 16,0 3 1-16,0 0-2 15,0 0 0-15,-7 3-12 16,-7 0 1-16,-10 0-4 16,-4 0 0-16</inkml:trace>
  <inkml:trace contextRef="#ctx0" brushRef="#br2" timeOffset="-173565.37">21650 15933 47 0,'0'31'23'0,"7"-22"-19"0,-7-9 43 0,11 4-45 0,-1-1 0 16,4-3 1-16,4-3 0 16,0-4-6-16,3-2 1 15,0 3-4-15,0-1 1 16,0 1-11-16,0-7 0 15</inkml:trace>
  <inkml:trace contextRef="#ctx0" brushRef="#br2" timeOffset="-173326.5">21982 15870 58 0,'7'6'29'16,"3"-15"-30"-16,-6 6 49 0,3-1-45 15,3-2 1-15,5 3 0 16,6 0 1-16,3 0-10 16,5 0 1-16,-5 3-2 15,-3-3 1-15,1-4-14 16,-1-8 1-16</inkml:trace>
  <inkml:trace contextRef="#ctx0" brushRef="#br2" timeOffset="-173112.73">22303 15663 52 0,'3'47'26'0,"-3"-22"-24"0,-3-19 38 15,-1 13-38-15,1 3 0 16,-1 9 1-16,4 1 1 16,0 2-7-16,4 4 1 15,-1-7-6-15,-3-2 0 16,0-14-8-16,-10-12 0 16</inkml:trace>
  <inkml:trace contextRef="#ctx0" brushRef="#br2" timeOffset="-169759.65">12280 16808 27 0,'0'6'13'0,"0"-6"-1"0,0 0 13 0,0 0-22 15,0 0 0-15,0 3 5 16,-3 0 0-16,-1 6-9 16,1 1 1-16,-8-4 5 15,0 7 1-15,-3 5-2 16,-3 4 0-16,-4 7-3 0,-4 2 1 15,0 4-5-15,0-7 1 16,4-6-5-16,4-7 1 16,6-8-10-16,8-14 1 15</inkml:trace>
  <inkml:trace contextRef="#ctx0" brushRef="#br2" timeOffset="-169525.57">12030 16739 28 0,'14'28'14'0,"0"6"2"0,-11-24 14 0,1-1-24 15,3 0 1-15,0-2 3 16,-3-1 0-16,3 3-13 16,3 7 1-16,4 6 7 15,8 3 1-15,6 3-4 16,4 1 0-16,3-4-3 15,-3 0 0-15,-4-10-5 16,-4 1 0-16,-6-6-11 16,-7-14 1-16</inkml:trace>
  <inkml:trace contextRef="#ctx0" brushRef="#br2" timeOffset="-169138.68">12421 16873 55 0,'0'7'27'0,"0"-14"-26"0,4 4 43 0,-4 3-44 0,3 3 1 0,8-3 0 15,3-3 1-15,4 0-4 16,3 3 0-16,4 0-3 16,-4-3 1-16,-4 3-11 15,-3-3 1-15,-6-3-3 16,-12-4 1-16</inkml:trace>
  <inkml:trace contextRef="#ctx0" brushRef="#br2" timeOffset="-168961.68">12386 16961 43 0,'-3'38'21'0,"13"-23"-17"0,-3-15 40 0,-7 0-43 0,7 4 1 0,7-4 0 16,0-4 1 15,1 1-4-15,2 0 0-16,1-3-2 0,3 3 0 15,4-3-12-15,-4-7 0 16</inkml:trace>
  <inkml:trace contextRef="#ctx0" brushRef="#br2" timeOffset="-168757.76">12682 16886 54 0,'-3'16'27'0,"6"-4"-27"0,-3-12 42 0,4 0-40 16,6-3 0-16,5 6 0 15,6-3 1-15,7 0-7 16,4-3 1-16,-1-3-3 16,-2-4 0-16,-5 4-11 15,-6-7 1-15</inkml:trace>
  <inkml:trace contextRef="#ctx0" brushRef="#br2" timeOffset="-168471.14">13032 16651 59 0,'3'19'29'0,"-3"18"-30"0,4-27 50 0,-1 5-47 63,-3 4 0-47,4 3 0-1,-1-6 1 1,1 6-7-16,3 3 1 0,-4 3-5 0,4-3 1 0,-3 0-11 0,-4-6 1 0</inkml:trace>
  <inkml:trace contextRef="#ctx0" brushRef="#br2" timeOffset="-165610.78">13455 17046 58 0,'18'12'29'0,"-8"-2"-23"16,-10 2 30-16,0 10-36 16,-3 3 1-16,-8 7-2 15,-7 2 1-15,-3-2-6 16,-3-7 0-16,2-13-10 16,5-12 0-16</inkml:trace>
  <inkml:trace contextRef="#ctx0" brushRef="#br2" timeOffset="-164754.55">14312 16952 40 0,'0'9'20'0,"-3"7"-7"0,3-16 25 0,0 9-35 16,0-6 1-16,-4 4 2 15,1-1 1-15,-1 0-9 16,1-6 0-16,-8-3 5 15,4-9 0-15,-7-17-2 16,0 4 0-16,3-12-3 16,-7-10 1-16,4-7-3 15,0-2 1-15,0-1-2 16,0 1 1-16,7 6-1 16,3 0 1-16,8 6 2 15,3 12 0-15,7 4 2 16,4 12 0-16,6 13 1 0,1 6 1 15,3 10-2-15,-3 6 1 16,-4 3-3-16,-7 6 0 16,-3 3-5-16,-8-2 0 15,-6 2-7-15,-4-3 0 16</inkml:trace>
  <inkml:trace contextRef="#ctx0" brushRef="#br2" timeOffset="-164510.54">14079 16855 47 0,'4'6'23'0,"21"6"-24"0,-15-15 42 0,1 3-38 15,10-3 0-15,0 3 2 16,7 0 0-16,-7 0-7 15,4 0 0-15,0 0 0 16,3-3 0-16,4-3-13 16,7-10 0-16</inkml:trace>
  <inkml:trace contextRef="#ctx0" brushRef="#br2" timeOffset="-164256.06">14718 16657 58 0,'7'16'29'0,"-28"15"-31"0,14-22 46 16,-4 7-40-16,1 6 0 16,3 3 2-16,-4-3 1 15,-3 6-9-15,0 7 1 16,0 2 5-16,3 4 0 15,4 9-4-15,3-3 1 0,4-12-5 16,7-7 1 0,1-9-7-16,-1-10 0 0,3-9-10 15,1-12 1-15</inkml:trace>
  <inkml:trace contextRef="#ctx0" brushRef="#br2" timeOffset="-164005.33">14743 16952 60 0,'-7'19'30'0,"7"-13"-33"15,0-6 49-15,0 0-42 16,7-3 1-16,0 0 1 0,10-1 1 15,4-2-10-15,8 0 1 16,2-4 1-16,1-2 1 16,0-1-9-16,3 1 0 15,-3 2-11-15,-7-5 1 16</inkml:trace>
  <inkml:trace contextRef="#ctx0" brushRef="#br2" timeOffset="-163762.52">15184 16789 53 0,'0'47'26'0,"0"-19"-26"0,0-28 41 0,0 0-38 15,0 3 1-15,0 6 4 16,0 4 0-16,-4 3-10 15,4 3 0-15,0 2 4 16,0 5 0-16,0-4-8 16,0-4 1-16,0-5-14 15,7-13 1-15</inkml:trace>
  <inkml:trace contextRef="#ctx0" brushRef="#br2" timeOffset="-163508.08">15247 16657 59 0,'18'22'29'0,"-1"22"-29"0,-10-28 46 15,8 5-43-15,2 1 1 16,1 4 0-16,-1 5 0 15,-2 0-7-15,-5 4 1 16,-6 2 0-16,-8 10 1 16,-10-3-8-16,-7-3 0 0,0-10-10 15,3-9 0-15</inkml:trace>
  <inkml:trace contextRef="#ctx0" brushRef="#br2" timeOffset="-163187.65">15755 16814 58 0,'-3'12'29'0,"6"-9"-28"16,-3-3 48-16,0 0-45 0,7 0 1 15,4 0 1-15,6 0 0 16,8 0-9-16,3 4 0 16,4-4 1-16,0 0 0 15,0 0-11-15,-11 0 0 16,-11-4-7-16,1 1 0 15</inkml:trace>
  <inkml:trace contextRef="#ctx0" brushRef="#br2" timeOffset="-163012.91">15660 17124 61 0,'3'60'30'0,"15"-35"-27"0,-11-28 55 0,4 3-54 16,-1-3 1-16,15-4 0 15,14-2 1-15,0-10-10 16,-1 3 1-16,-2 4-3 16,-8-1 0-16,-3-2-15 15,-11 2 0-15</inkml:trace>
  <inkml:trace contextRef="#ctx0" brushRef="#br2" timeOffset="-161916.95">16291 17077 45 0,'-7'13'22'0,"4"-7"-9"0,3-6 22 15,0 0-30-15,3-3 0 0,1 3 3 16,-4 0 1-16,7 0-11 16,7 3 0-16,7 0 6 15,4 0 0-15,3 0-7 16,0-3 1-16,4-3-10 15,-7-3 1-15,-1-13-8 16,1 0 1-16</inkml:trace>
  <inkml:trace contextRef="#ctx0" brushRef="#br2" timeOffset="-161660.08">16775 16745 45 0,'0'22'22'0,"-7"6"-15"15,3-19 35-15,-3 4-39 0,-7 6 1 16,3 12 3-16,1 7 1 16,-1 12-10-16,4 3 0 15,4 1 6-15,-1-4 0 16,4-3-6-16,0-7 0 15,4-8-9-15,3-7 0 16,0-19-7-16,0-3 0 16</inkml:trace>
  <inkml:trace contextRef="#ctx0" brushRef="#br2" timeOffset="-161344.68">16990 17077 58 0,'0'16'29'0,"7"-7"-31"15,-4-9 52 1,15 0-46 0,3 3 1-16,7-3-1 15,11-3 0-15,7 0-10 16,0 0 0-16,-4-3-1 0,-10 3 0 16,-7-7-12-16,-4-5 0 15</inkml:trace>
  <inkml:trace contextRef="#ctx0" brushRef="#br2" timeOffset="-161106.84">17272 16902 49 0,'0'25'24'0,"-14"12"-21"0,14-27 37 0,0 5-38 16,0 4 0-16,0 13 0 16,-4 2 0-16,1 4-5 15,-1 2 1-15,1 1-4 16,-1-9 0-16,4-10-9 16,4-16 0-16</inkml:trace>
  <inkml:trace contextRef="#ctx0" brushRef="#br2" timeOffset="-160407.81">17738 16666 46 0,'0'13'23'0,"-4"18"-19"0,4-18 35 15,-3 9-36-15,-1 3 0 16,-3 6 2-16,4 13 1 16,-1 9-8-16,0 13 1 15,1 0 3-15,-1-3 1 0,1-7-3 16,-1-9 1-16,4-9-8 15,4-10 1-15,3-12-11 16,0-16 1-16</inkml:trace>
  <inkml:trace contextRef="#ctx0" brushRef="#br2" timeOffset="-160009.81">17921 16986 46 0,'0'3'23'0,"0"4"-16"0,0-7 33 0,0 0-36 0,0 0 1 0,4 3 4 0,6-3 0 16,-10 0-11-16,11 0 0 15,6 0 7-15,8 0 0 16,10 0-4-16,4 0 0 16,0 0-6-16,0-6 0 15,-7-1-10-15,-8-2 1 16,-10-1-6-16,1 1 1 0</inkml:trace>
  <inkml:trace contextRef="#ctx0" brushRef="#br2" timeOffset="-159199.95">18531 16644 44 0,'11'-3'22'0,"-7"10"-22"0,-4-7 37 0,0 0-35 0,0 3 1 0,-4 3 0 0,0 7 1 0,-3 8-5 0,4 8 1 16,-4-1 2-16,-4 13 0 0,-3 6-1 16,4 6 1-16,-1 7-2 15,4-4 1-15,0-3-1 16,3-2 1-16,4-8-3 31,4-5 0-31,3-10-6 0,0-9 1 16,4-6-9-16,-1-10 1 0</inkml:trace>
  <inkml:trace contextRef="#ctx0" brushRef="#br2" timeOffset="-158900.33">18549 17043 55 0,'7'19'27'0,"-7"-38"-29"0,0 19 48 16,7-7-43-16,4 1 1 15,3 3 0-15,7 0 1 16,4-3-7-16,3 2 0 16,4 1 0-16,-1-3 1 15,-2 3-9-15,-8-6 0 16,0-7-8-16,-3 0 0 15</inkml:trace>
  <inkml:trace contextRef="#ctx0" brushRef="#br2" timeOffset="-158680.37">18997 16905 55 0,'4'25'27'0,"-1"-31"-30"16,-3 9 47-16,0 0-42 15,0 3 0-15,0 7 0 16,0 5 0-16,0 8-5 16,4-1 1-16,-1 9-3 15,1-9 1-15,-1-9-12 16,4-13 0-16</inkml:trace>
  <inkml:trace contextRef="#ctx0" brushRef="#br2" timeOffset="-158452.35">19085 16437 46 0,'7'44'23'0,"22"13"-17"0,-19-38 32 0,8-1-36 16,3 14 1-16,4 12 3 15,6 9 0-15,5-9-8 16,-1 6 1-16,-7 3 3 16,-10 7 1-16,-15 0-6 15,-17 2 0-15,-14 1-14 16,-18-10 0-16</inkml:trace>
  <inkml:trace contextRef="#ctx0" brushRef="#br2" timeOffset="-156644.8">19816 16873 37 0,'-4'3'18'0,"4"-3"-8"0,0 0 18 15,0 0-24 1,0 0 1-16,0 0 3 0,4 0 0 16,3-3-10-16,3 0 1 15,8 3 6-15,7 3 0 16,6-3-3-16,12-3 1 15,-5-3-6-15,-2-3 0 16,-8-1-8-16,0 1 0 16,0-4-6-16,-10 7 1 15</inkml:trace>
  <inkml:trace contextRef="#ctx0" brushRef="#br2" timeOffset="-156408.53">19833 17021 57 0,'-3'28'28'0,"-1"-15"-31"0,8-10 54 0,3 0-50 15,3-3 1-15,11-3 1 16,8 0 0-16,6-4-5 16,7-2 1-16,-6-1-2 15,-1 1 1-15,0 0-9 16,-3-7 1-16,0-6-8 15,3 3 0-15</inkml:trace>
  <inkml:trace contextRef="#ctx0" brushRef="#br2" timeOffset="-156166.84">20740 16557 60 0,'-7'3'30'0,"0"38"-33"0,3-29 54 16,1 7-48-16,-1 12 0 0,4 16 1 16,-3 3 0-16,-1 10-6 15,4 12 1-15,-3 10-1 16,3-4 1-16,0-12-9 15,0-16 0-15,7-22-9 16,0-12 0-16</inkml:trace>
  <inkml:trace contextRef="#ctx0" brushRef="#br2" timeOffset="-155565.91">21375 16764 45 0,'49'-41'22'0,"-38"-12"-15"0,-11 43 31 16,-4-9-36-16,-10-3 1 0,-18-3 1 15,-6 0 0-15,-12 0-5 16,-17 6 0-16,-3 4 3 16,-15 8 0-16,4 7-2 15,0 10 1-15,0 9-1 16,-4 6 0-16,0 0-1 16,11 9 1-16,-3 10-1 15,9 6 0-15,1 13 0 16,18 9 0-16,10 16 0 15,8-19 1-15,31 22 0 16,21-3 0-16,25-13 1 16,28-12 0-16,17-19 1 15,22-19 0-15,14-19 0 16,-10-12 0-16,-1-26-1 16,-10-18 0-16,-14-22-2 15,-22-10 1-15,-20 1-4 0,-15-16 1 16,-28-7-14-16,-14-12 0 15</inkml:trace>
  <inkml:trace contextRef="#ctx0" brushRef="#br2" timeOffset="-151060.55">12210 17827 28 0,'-4'0'14'0,"8"3"0"0,-4 0 15 0,0 3-24 16,-4 4 0-16,-3 2 2 16,0 7 1-16,-4 0-11 15,1-4 1-15,-1 4 6 16,-3 3 1-16,0 6-5 16,0-2 1-16,0 2-4 15,0-3 0-15,0-3-6 16,3-7 1-16,0-5-7 15,4-13 1-15</inkml:trace>
  <inkml:trace contextRef="#ctx0" brushRef="#br2" timeOffset="-150812.52">12040 17886 28 0,'4'19'14'0,"-1"3"-5"0,-3-19 19 15,4 0-23-15,-1 4 0 16,-3-4 3-16,4 0 1 16,3 3-11-16,4 3 0 15,-1-9 7-15,4 10 1 16,0 9-4-16,4 3 0 0,3 6-4 16,0 0 0-16,-3-3-6 15,-4-3 1-15,-3 0-8 16,-1-16 0-16</inkml:trace>
  <inkml:trace contextRef="#ctx0" brushRef="#br2" timeOffset="-150499.22">12418 17971 43 0,'3'12'21'0,"-3"-12"-16"0,0 0 34 15,7-6-37-15,7 0 0 16,4-4 0-16,7 1 1 15,7 3-4-15,-4-4 0 16,0 1-1-16,0 3 1 16,-3-1-9-16,-4 1 1 15,-3-3-6-15,-4-1 1 16</inkml:trace>
  <inkml:trace contextRef="#ctx0" brushRef="#br2" timeOffset="-150310.58">12481 18128 42 0,'0'25'21'0,"21"-22"-21"0,-17-6 35 0,7-4-33 16,-1 1 1-16,8-3 0 16,3-1 0-16,0 1-6 15,4-4 0-15,0 1-3 16,-1-7 0-16,1 0-8 15,0 4 1-15</inkml:trace>
  <inkml:trace contextRef="#ctx0" brushRef="#br2" timeOffset="-150003.68">12979 17485 43 0,'3'31'21'0,"-3"-6"-22"0,0-22 35 16,0 7-30-16,0 2 0 0,0 10 2 15,4 13 1-15,-4-1-9 16,0 10 0-16,0 6 5 15,0-3 0-15,0-9-4 16,0-3 1-16,7-7-7 16,0-13 1-16,3-2-9 15,5-16 0-15</inkml:trace>
  <inkml:trace contextRef="#ctx0" brushRef="#br2" timeOffset="-149768.75">13229 17780 47 0,'0'31'23'0,"-17"25"-19"0,9-37 36 16,-6-3-37-16,-3 6 0 16,-4 9 2-16,-4 4 1 15,0 5-8-15,4 8 1 16,3 2 3-16,4-10 1 15,4-2-5-15,-1-10 0 16,4-9-6-16,0-6 1 16,3-7-10-16,12-19 0 15</inkml:trace>
  <inkml:trace contextRef="#ctx0" brushRef="#br2" timeOffset="-149203.12">13148 18040 37 0,'21'22'18'0,"7"3"-9"0,-21-25 23 0,1 3-27 15,-1-3 1-15,0 0 2 16,3-3 1-16,4 0-11 16,4 0 0-16,3-4 8 15,0 4 0-15,0 6-3 16,1-3 1-16,-5 4-3 15,-3-4 1-15,1 3-2 16,-5 0 0-16,-3 3-2 16,0 0 1-16,-7 4-1 15,-7-4 0-15,4 3-1 16,-1 1 1-16,1-1-2 16,-1 4 1-16,1 2 0 0,3 1 1 15,0-6-1 1,0-1 1-16,3 0 0 15,1-2 1-15,3-1 1 0,7 0 0 16,0 0 0-16,3 1 1 16,1-1 0-16,-4 3 1 15,-3-2-1-15,-4 5 1 16,0-2-1 15,0-4 0-31,-11 6-1 16,-10 4 1 46,-10 3-2-62,-8 0 1 16,-7-7-8 0,4-2 0-1,7-17-7 1,10 4 1-16</inkml:trace>
  <inkml:trace contextRef="#ctx0" brushRef="#br2" timeOffset="-148837.71">13861 18168 42 0,'10'44'21'0,"18"7"-13"0,-20-42 32 0,2 0-35 15,4 4 0-15,-3 6 0 16,-4 0 1-16,-7 2-9 16,-4 5 1-16,1-1 2 15,-4-3 0-15,-4-4-10 16,-6-5 1-16,6-13-8 16,7-9 1-1</inkml:trace>
  <inkml:trace contextRef="#ctx0" brushRef="#br2" timeOffset="-148268.71">14616 18184 23 0,'-4'44'11'0,"1"3"7"0,3-38 7 0,-4-2-20 15,0-1 0-15,1 0 5 16,-1-3 0-16,1-3-12 15,-1-15 1-15,-3-17 7 16,4-12 1-16,-1-9-3 16,1 0 0-16,-1-10-3 15,1 4 0-15,3-10-1 16,0 0 1-16,0 6-1 16,3 10 0 30,4 6 1-30,4 9 0 0,-1 13 1-1,-3 6 1-15,1 10-2 0,2 5 0 0,-3 14-2 0,0-1 0 16,-3 19-6-16,-1 1 0 0,-3-1-11 0,-3-3 1 0</inkml:trace>
  <inkml:trace contextRef="#ctx0" brushRef="#br2" timeOffset="-147979">14379 17996 53 0,'21'13'26'0,"18"-4"-24"0,-25-12 41 0,4 3-42 15,7 0 1-15,3 0 0 16,4-6 0-16,6 2-4 16,1-2 0-16,4 6-7 15,-5-6 0-15,1-10-7 16,-4-6 0-16</inkml:trace>
  <inkml:trace contextRef="#ctx0" brushRef="#br2" timeOffset="-147795.08">15074 17679 55 0,'14'35'27'0,"-14"-10"-27"0,-7-25 47 15,-3 6-42-15,-4 7 1 0,-8 5 3 0,1 14 0 0,-3 5-11 0,-1 1 0 0,4 6 7 0,3 6 0 0,0 7-3 0,4 2 1 16,7-9-4-16,4-3 0 16,6-12-6-16,4-10 1 15,7-12-10-15,8-4 1 16,-5-18-6-16,1-7 0 0</inkml:trace>
  <inkml:trace contextRef="#ctx0" brushRef="#br2" timeOffset="-147534.08">15180 17698 52 0,'-3'13'26'0,"6"-4"-24"16,1 0 45-16,-4-2-45 16,0 5 0-16,0 4 0 15,0 9 1-15,0 3-4 16,3 0 0-16,-3-2 0 0,0-1 0 15,4-10-8-15,6-5 1 16,1-7-9-16,-1-9 1 16</inkml:trace>
  <inkml:trace contextRef="#ctx0" brushRef="#br2" timeOffset="-147281.48">15448 17783 44 0,'4'19'22'0,"-15"9"-13"0,8-19 32 0,-4 7-37 0,-11 9 0 0,-3 0 5 0,-4-3 0 0,0 9-11 0,-3 7 1 0,3 9 6 0,4 9 0 0,0-5-3 0,3-1 0 0,1-6-6 0,6-10 1 0,1-9-7 16,3-9 0-16,3-10-10 16,1-12 1 15</inkml:trace>
  <inkml:trace contextRef="#ctx0" brushRef="#br2" timeOffset="-146694.41">15406 18074 45 0,'-4'25'22'0,"15"-15"-15"0,-11-10 31 15,0 0-35-15,7 0 0 16,4 3 2-16,-4 0 1 15,3 0-8-15,4-3 1 16,4-3 4-16,0 3 0 0,-1-3-2 16,-3 3 1-16,0 3-3 15,-7-3 1-15,-3 3-1 16,-8 4 1-16,-3-1-3 16,-3 6 1-16,-1 1-2 15,-3-1 1-15,0 1-2 16,3 0 1-16,4-4 0 15,0 0 0-15,4 1 1 16,3-1 1-16,3-3 2 63,8 1 1-63,3 2 1 0,4-3 1 62,-1 7 0-62,-3-4 0 47,-3-6-1-47,-4 7 1 31,-7 2-2-31,-7 4 0 0,-7 3-3 16,-7 3 1-1,0-3-7-15,-1-7 0 0,8-6-7 0,0-9 0 0</inkml:trace>
  <inkml:trace contextRef="#ctx0" brushRef="#br2" timeOffset="-146447.52">15635 17507 41 0,'-10'31'20'0,"6"-3"-13"0,8-21 32 0,3 8-37 0,3 7 1 0,4 6 2 0,4 7 1 0,-4 12-7 0,7 6 1 0,4 1 4 15,0-1 0-15,-4 0-2 16,-11 1 1-16,-6 8-3 16,-15-2 1-16,1-1-5 15,-1 1 1 1,-7-10-8-16,1-6 1 0,-4-13-7 16,7-18 1-1</inkml:trace>
  <inkml:trace contextRef="#ctx0" brushRef="#br2" timeOffset="-146040.37">16097 17833 48 0,'-10'22'24'0,"13"-19"-22"0,-3-3 40 0,0 0-38 15,4 3 0-15,3 0 2 16,0 4 0-16,3-4-8 16,8 6 0-16,3-6 4 15,4-3 1-15,0-3-6 16,-8-6 0-16,-3 2-10 15,-3 4 1-15,-4 0-6 16,-11 3 1-16</inkml:trace>
  <inkml:trace contextRef="#ctx0" brushRef="#br2" timeOffset="-145868.45">15939 18137 68 0,'17'22'34'0,"11"3"-42"0,-14-22 67 0,11 0-60 0,7-6 1 0,7 0-1 0,0-3 1 0,-8-7-7 0,-2 4 0 0,-12-4-12 0,-13 1 1 0</inkml:trace>
  <inkml:trace contextRef="#ctx0" brushRef="#br2" timeOffset="-144112.85">16750 17573 24 0,'0'-13'12'0,"3"16"0"15,-3-3 13-15,4-3-22 16,3 0 1-16,0 0 6 16,-3-3 0-16,-1 2-11 15,1-2 0-15,-4 9 7 16,0 4 1-16,0 5-3 15,0 13 1-15,0 7-3 16,0-1 0-16,0 3-2 16,0 4 1-16,0 0-3 15,3-1 1 1,1-5-5-16,-1-7 1 0,4-10-11 16,0-11 1-16</inkml:trace>
  <inkml:trace contextRef="#ctx0" brushRef="#br2" timeOffset="-143813.95">17134 17632 42 0,'11'19'21'0,"-15"16"-11"0,1-29 28 0,-4 9-33 16,-4-2 0-16,-3 9 4 15,-7 6 0-15,-11 10-11 16,-3-1 0-16,-4 17 7 16,4 2 1-16,-4 10-4 15,4 0 1-15,0-7-3 16,-1 1 0-16,5-10-3 16,2-9 0-16,8-10-4 15,7-9 0 1,7-9-6-16,7-10 1 0,14-12-7 15,0-4 1 1</inkml:trace>
  <inkml:trace contextRef="#ctx0" brushRef="#br2" timeOffset="-143223.21">16937 18184 40 0,'-21'16'20'0,"7"-22"-12"0,14 6 33 15,-4-4-38-15,4 4 1 16,0 0 3-16,0 0 0 16,4 0-8-16,3 0 1 15,7-3 5-15,3 6 1 0,5-3-2 16,-5 7 0-16,1-7-3 15,-1 0 1-15,-2 3-2 16,-1 0 1-16,-4 0-2 16,1 0 1-16,-4 0-1 15,-4 4 0-15,-3 5-2 16,-3 1 1-16,-1 2 0 16,-3-2 0-16,-3 3 0 15,-1 2 0-15,-3 1 0 16,0 3 1-16,0 0 1 15,-4-3 1-15,4 3-1 16,4 0 0-16,-1-3 2 16,4-7 0-16,7 7 0 15,0-6 0-15,3-1-1 16,4 1 1-16,4-1-1 47,7-6 0-16,6-2-4 16,1-8 1-16,3 4-7-31,1 0 0 16,2-9-9-16,-6-7 0 0</inkml:trace>
  <inkml:trace contextRef="#ctx0" brushRef="#br2" timeOffset="-142867.71">17230 18162 43 0,'0'6'21'0,"3"4"-12"0,-3-10 28 0,4 3-33 15,-1-3 0-15,4 0 2 16,4 0 0-16,-1 0-7 15,8 0 0-15,3 0 5 16,-3-3 1-16,0-3-3 16,-4 6 1-16,3 6-3 15,-3-6 1-15,-3 3-2 16,-4-3 0-16,0 3-1 16,-7 3 0-16,-3 7 0 0,-1 9 0 15,-3-3 1-15,-4 6 0 16,-6 6-1 15,-1 7 1-31,1 3 0 0,-1-10 0 0,4-3-1 0,0-9 1 16,7 3-3-16,7-10 1 15,7-2-4-15,3-1 0 16,1-2-8 0,-1-14 1-16</inkml:trace>
  <inkml:trace contextRef="#ctx0" brushRef="#br2" timeOffset="-142584.39">17209 18441 53 0,'-4'28'26'0,"4"-18"-24"0,0-10 46 0,0 0-42 15,7-3 0-15,4-4 3 16,10 4 0-16,7-3-13 15,0 0 1-15,4-4 6 16,3 4 1-16,-3-3-9 16,-4-1 0-16,-3 1-15 15,-11-7 0-15</inkml:trace>
  <inkml:trace contextRef="#ctx0" brushRef="#br2" timeOffset="-141032.78">17791 18018 27 0,'-4'3'13'0,"4"3"0"0,0-6 13 0,0 0-20 0,0 0 0 0,0-6 3 16,0 6 1-16,7 0-12 16,0-3 0-16,7 3 8 15,4-3 0-15,0 9-3 16,3-3 0-16,0 0-4 15,0 0 1-15,7 1-8 0,-3-8 0 16,-4-2-8-16,-3-6 1 16</inkml:trace>
  <inkml:trace contextRef="#ctx0" brushRef="#br2" timeOffset="-140787.28">17935 17805 43 0,'-7'28'21'0,"18"22"-15"0,-11-34 33 0,0-4-36 0,-4 13 0 0,-3 7 3 0,4 5 0 0,3 4-8 0,0 6 1 0,0-6 2 15,3-3 1 1,4-4-6-16,-3-9 1 0,-4-9-11 15,0-7 0-15,-4-18-3 16,11-10 1-16</inkml:trace>
  <inkml:trace contextRef="#ctx0" brushRef="#br2" timeOffset="-140235.75">18468 17463 35 0,'3'0'17'0,"-3"3"-14"0,0-3 30 0,0 0-28 16,0 0 0-1,0 0 3-15,0 0 0 0,4 6-9 16,-4 7 0-16,0 6 7 16,0 3 0-16,0 6-3 15,4 16 1-15,-1-7-2 16,1 7 0-16,-4 0-2 15,3-3 0-15,1-7-5 16,-4-5 0-16,0-7-10 16,10-13 1-16,1-9-3 31,6-6 0-31</inkml:trace>
  <inkml:trace contextRef="#ctx0" brushRef="#br2" timeOffset="-139958.62">18810 17601 39 0,'4'16'19'0,"-18"2"-10"0,6-11 33 0,-2 5-38 0,-4 10 1 0,-7 0 3 16,-8 9 1-16,-6 10-11 15,-4 6 0-15,4 10 7 16,-4 15 0-16,0 9-2 15,-3-9 0-15,3 1-4 16,0-4 0-16,8-16-6 16,10-12 1-16,3-13-8 15,11-16 0-15,7-18-5 16,7-3 1-16</inkml:trace>
  <inkml:trace contextRef="#ctx0" brushRef="#br2" timeOffset="-139549">18828 18034 58 0,'7'3'29'0,"-14"0"-35"0,3-6 57 15,-3 6-50-15,-7 0 1 16,-4 6 1-16,1 1 0 15,-11 2-4-15,-1 4 0 16,1 3 3-16,3 0 0 16,1-1-2-16,6-2 1 15,4 3-2-15,7-6 1 0,7-4 0 16,11-3 0-16,6-6-1 16,4-6 0-16,0-3-1 15,-3-1 1-15,0-6-1 16,-4 4 1-1,0-1-2-15,-3 4 0 0,-4 3 1 16,0-1 0 0,-7 7 0-16,3 7 1 0,-3 5 1 15,0 10 1-15,-3 13 0 16,3-7 1-16,0 10 0 16,0 5 0-1,3 4 0-15,-3-12 0 0,4-7-3 16,-1 0 0-16,1-9-7 15,3 0 0-15,3-13-9 16,1-15 1-16</inkml:trace>
  <inkml:trace contextRef="#ctx0" brushRef="#br2" timeOffset="-139072.68">19075 18128 52 0,'-18'22'26'0,"7"-32"-19"0,11 13 41 0,0 0-42 15,0-3 0-15,4 0 3 16,3 4 1-16,7-4-12 15,11 0 0-15,7-7 7 16,3 4 1-16,4-3-5 16,-4-3 0-16,-3-1-7 15,-4 1 1-15,-3-1-9 16,-8-2 0-16,1-7-8 0,-7-3 0 16</inkml:trace>
  <inkml:trace contextRef="#ctx0" brushRef="#br2" timeOffset="-138626.54">19752 17560 46 0,'7'16'23'0,"-17"6"-18"16,10-16 34-16,-4 10-36 16,4 6 0-16,-4 0 1 0,1 6 1 15,-1 6-6-15,4 7 0 16,0-3 3-16,4-4 1 15,-1-6-4-15,8 1 0 16,0-14-5-16,-1-2 0 16,1-1-11-16,-1-12 1 15</inkml:trace>
  <inkml:trace contextRef="#ctx0" brushRef="#br2" timeOffset="-138357.31">20034 17714 49 0,'-3'31'24'0,"-85"32"-15"0,59-38 36 0,5 6-43 15,-5 4 1-15,-2 9 1 16,-1 9 0-16,0 3-5 15,0 1 0-15,8-4 1 16,3 4 0-16,-1-10-5 16,5-3 0-16,-1-10-7 15,8-6 1-15,-1-12-7 16,0-13 1-16</inkml:trace>
  <inkml:trace contextRef="#ctx0" brushRef="#br2" timeOffset="-137882.45">19851 18034 47 0,'7'25'23'0,"7"-25"-20"0,-7 0 39 0,0 0-39 15,4-3 1-15,3 6 2 16,0-6 0-16,7 3-7 16,4-4 1-16,3 4 4 15,0 0 0-15,-3 4-2 16,-4-8 1-16,-7 1-2 16,0 3 0-16,-3 3-3 15,-4 4 1-15,-11 2-2 16,-3 4 0-16,-7 2-1 15,-7 4 0-15,0 0-1 16,-4 3 1-16,4 3 0 47,3-3 1-47,4-6 0 16,4-1 1-16,6 1 1 15,4 0 1-15,11-10 1 16,6 3 1-16,5 1 1 15,2 2 0-15,1 1 0 0,-7-1 0 0,-4-2-1 0,-4-1 1 0,-3 1-3 16,-7 5 0-16,-14 4-3 0,-14 0 1 16,-14-3-10-16,-8-7 0 15,-10-15-4-15,7-4 0 16</inkml:trace>
  <inkml:trace contextRef="#ctx0" brushRef="#br2" timeOffset="-118469.45">20493 17871 29 0,'0'0'14'0,"10"-4"-4"16,-6 4 15-16,3 0-22 15,4 4 0-15,3-4 2 16,3 0 0-16,1 0-6 16,0-4 0-16,-1 1 4 15,1 0 0-15,0 0-3 16,-8 0 0-16,4-3-8 16,0-1 1-16,0-2-6 15,-3-4 1-15</inkml:trace>
  <inkml:trace contextRef="#ctx0" brushRef="#br2" timeOffset="-118259.55">20528 18012 39 0,'-3'18'19'0,"10"1"-16"0,-4-19 33 16,4 3-34-16,7-6 0 15,4-3 1-15,7 0 1 16,-4-1-7-16,0-2 1 16,0 3-6-16,-7 0 0 15,-7-4-5-15,4 1 0 0</inkml:trace>
  <inkml:trace contextRef="#ctx0" brushRef="#br2" timeOffset="-117553.77">20913 18015 17 0,'-4'15'8'0,"4"-27"13"0,0 12 4 0,0 0-21 16,0 0 0-16,7-6 4 16,4-1 1-16,10 1-11 15,0 0 1-15,7 3 6 16,11 6 0-16,3-6-1 15,8 0 0-15,17-1-3 16,11 8 1-16,17-4-1 0,7-7 0 16,14-2 0-16,8-4 0 15,6-9-1-15,-10-3 0 16,7-3 0-16,-7 0 0 16,-3 6 0-16,-4 3 0 15,-11 10 0-15,-21-1 0 16,-21 7-4-16,-14 3 0 15,-7 3-11-15,-15 0 1 16</inkml:trace>
  <inkml:trace contextRef="#ctx0" brushRef="#br2" timeOffset="-116773.2">21283 18410 45 0,'-10'12'22'0,"38"-21"-19"0,-18 3 30 0,4-1-30 16,8 1 0-16,2 0 2 15,1 3 1-15,7 3-7 16,3 3 1-16,-3 0 4 16,-4 3 0-16,0 1-2 15,-7-1 0-15,1-3-2 16,-5 0 1-16,-6 0-2 15,-4 0 1-15,-7 4-1 16,-7 5 0-16,-7 7 0 16,-11-3 0-16,0 6 0 0,1-3 0 15,-1 9 1 1,0-6 0-16,4 0 0 0,7 0 0 16,3-4 1-16,11 4 0 15,11-6 0-15,7 0 0 16,10-7-1-16,4-6 1 15,3-3-3-15,-3-6 1 16,-1-3-9-16,-2-7 1 16,-5-12-7-16,-6-1 0 15</inkml:trace>
  <inkml:trace contextRef="#ctx0" brushRef="#br2" timeOffset="-116352.29">21770 18222 43 0,'3'9'21'0,"1"7"-15"16,-4-16 33-16,7 0-36 15,-3 3 0-15,3-3 2 16,10-6 1-16,11 3-8 16,8-4 1-16,3 4 4 15,-1-3 0-15,-6 6-2 16,0 0 0-16,-7 0-2 0,-4 0 1 16,-7 6-1-16,-7 0 0 15,-7 7-1-15,-7 0 0 16,-4-1 0-16,-3 4 1 15,0 9 0-15,0 3 0 16,0 3 0-16,-4 4 0 16,1-4-1-16,2 4 0 15,5-1-2-15,-4-2 0 16,10-7-6-16,1-10 0 16,-1-5-4-16,4-7 0 0</inkml:trace>
  <inkml:trace contextRef="#ctx0" brushRef="#br2" timeOffset="-116172.39">21823 18416 46 0,'-4'28'23'0,"18"-3"-17"16,-10-15 43-16,3-4-47 16,7 0 1-16,11 1 0 15,7-1 1-15,13 0-6 16,5-3 1-16,-1-3-4 15,-6 0 1-15,-8-12-13 16,-21-1 1-16</inkml:trace>
  <inkml:trace contextRef="#ctx0" brushRef="#br2" timeOffset="-114159.46">21043 17453 22 0,'0'-3'11'0,"7"0"1"15,-7 3 11-15,4 0-18 16,-4 0 0-16,3 3 4 16,1 4 1-16,-1 5-12 15,1 4 1-15,-4 0 7 16,0 2 1-16,0 7-4 16,0 4 1-16,0 8-2 0,-4-5 0 15,1-4-2-15,-1-3 0 16,1-3-4-1,-1-6 0-15,1-7-10 0,3-6 1 16,0-15-2-16,3-4 1 16</inkml:trace>
  <inkml:trace contextRef="#ctx0" brushRef="#br2" timeOffset="-113711.65">21195 17692 5 0,'3'-10'2'0,"-3"23"9"16,0-13-7-16,0 0 2 15,0 0 1-15,0 0 5 16,0 0 1-16,0 0-14 15,0 0 0-15,0 0 11 0,0 0 1 16,0 0-2-16,7 0 0 16,1-3-4-16,-1 0 1 15,3 6-2-15,8-6 1 16,7 3-5-16,3 3 0 16,-4-3-9-16,-2 3 1 15,-1-9-7-15,-11-4 1 16</inkml:trace>
  <inkml:trace contextRef="#ctx0" brushRef="#br2" timeOffset="-113438.68">21290 17548 40 0,'-3'34'20'0,"10"-28"-17"16,-7 1 31-16,0 2-31 15,0 4 0-15,-4 2 1 16,1 10 1-16,-1-3-6 16,1 3 0-16,-1 4 2 15,1-1 1-15,3 0-8 16,-4-3 1-16,0-3-9 0,1-13 0 15</inkml:trace>
  <inkml:trace contextRef="#ctx0" brushRef="#br2" timeOffset="-112885.53">21438 17435 43 0,'0'12'21'0,"7"-9"-15"16,-7-3 32-16,4 0-36 15,3 0 1-15,0 3 2 16,4-3 0-16,3 4-7 16,3-4 1-16,5 0 3 15,-1 3 1-15,0 0-2 16,-4 0 0-16,-2 0-2 16,-8 3 1-16,-4-2-2 15,-6 5 1-15,-4 0 0 16,0 4 0-16,-4-4-1 0,4 4 0 15,0-4 1-15,0 1 0 16,0-1 0-16,3-3 0 16,1 1 0-16,3 5 1 15,0-2-1-15,3-1 1 16,4 4 0-16,4 2 0 16,-1-2 0-16,1 6 0 15,0-4 0-15,-1 1 0 16,-3 0 0-16,-3-7 0 15,-8 4-1-15,-6 2 1 16,-8 1-4-16,-3 3 1 16,0-4-7-16,0-2 0 0,6-10-4 15,5-3 1-15</inkml:trace>
  <inkml:trace contextRef="#ctx0" brushRef="#br2" timeOffset="-112551.77">21763 17588 42 0,'-4'25'21'0,"8"-21"-17"0,-4-4 38 16,3 0-39-16,4 3 1 15,1-6 1-15,-8 3 1 16,10-4-8-16,8 1 0 16,6 3 5-16,5-3 0 15,-1-3-4-15,-3 0 0 16,-4-1-8-16,0 1 1 15,-7-6-9-15,0-4 1 16</inkml:trace>
  <inkml:trace contextRef="#ctx0" brushRef="#br2" timeOffset="-111683.02">22341 17403 43 0,'4'3'21'16,"-8"-3"-20"-16,4 0 31 0,0 0-31 15,0 0 1-15,0-6 1 16,0 0 0-16,-3 0-4 16,-4-1 0-16,-4 1 2 15,-3 6 1-15,-3 0-1 16,-5 3 1-16,5 7-1 15,-1-1 0-15,0 0-1 16,4 4 1-16,0-4-1 16,7 1 1-16,4-4-1 0,6 3 1 15,8 1-1-15,3-4 0 32,3 0 0-32,-2-2 1 15,-1-4-2-15,-4 0 1 16,4-7-1-16,-3 1 1 15,0 0-1-15,-1-1 1 16,-3 1-1-16,0 3 1 16,-3 0 0-16,-1 6 0 15,-3 6 0-15,0 4 1 0,-3 6-1 16,-1 6 0 0,-3 6 0-16,4 13 1 0,-4-6-1 15,3-1 0-15,1-2-6 16,-1-7 1-16,1-15-9 15,-8-4 0-15</inkml:trace>
  <inkml:trace contextRef="#ctx0" brushRef="#br2" timeOffset="-106533.24">22931 18118 27 0,'3'10'13'0,"11"5"-1"16,-14-15 13-16,0 0-21 15,0 0 1-15,4 0 2 16,3 0 0-16,3 0-9 16,4 0 0-16,4 0 6 15,3 0 1-15,4 0-4 16,0 0 1-16,-1-3-5 15,1 0 1-15,0 3-9 16,-8 0 1-16,-2-9-4 16,-1 2 1-16</inkml:trace>
  <inkml:trace contextRef="#ctx0" brushRef="#br2" timeOffset="-106308.84">22934 18350 45 0,'7'19'22'0,"0"-9"-21"0,0-10 42 15,0 0-42-15,7 0 1 0,4-4 0 16,3-2 1-16,4 0-4 16,7 0 0-16,3-1-1 15,0 1 1-15,-3 0-8 16,-4-4 1-16,-7-2-7 15,-7-4 0-15</inkml:trace>
  <inkml:trace contextRef="#ctx0" brushRef="#br2" timeOffset="-105481.5">23671 17805 30 0,'4'12'15'0,"-4"7"-7"0,0-13 20 0,-4 1-27 16,1 2 0-16,-1 0 1 15,1 7 1-15,-1-3-4 16,1-1 1-16,-1 1 1 16,1-1 0-16,-1-2 0 15,4-1 0-15,-3-6-1 16,3 0 0-16,0 0 0 0,3 1 0 16,4 2 0-16,4-3 0 15,6 3 0-15,8 4 1 16,0-1-1-16,0 1 1 15,-4-1-1 1,-7 0 0-16,-11 1-2 31,-6 5 0-31,-8 1-6 32,-6-3 0 14,-12-4-4-30,1-12 1 31</inkml:trace>
  <inkml:trace contextRef="#ctx0" brushRef="#br2" timeOffset="-104634.99">23929 18247 33 0,'3'0'16'0,"1"6"-11"0,-4-6 30 0,7 3-32 0,4-3 1 0,-4 3 3 0,3 1 0 0,-3-4-9 0,4 0 0 0,3 3 5 0,4-3 1 0,3 3-2 0,0 0 0 0,0-3-2 0,-3 3 0 0,-4-3-1 0,-4 0 1 0,-2 3-1 0,-8 3 1 0,-8 1-1 0,-2 2 0 0,-8 4 0 0,1 2 1 0,3 7 0 0,-4 3 0 0,0 4 0 0,1-1 0 0,-1-6 0 0,4 3 1 0,3-3-1 0,4-3 1 0,7-4-1 0,4-2 1 0,3-7-3 16,7 0 1-16,7-6-7 16,4-6 1-16,-4 0-7 15,0-4 0-15</inkml:trace>
  <inkml:trace contextRef="#ctx0" brushRef="#br2" timeOffset="-104072.23">24253 18146 40 0,'0'4'20'0,"4"-1"-17"16,-4-3 30-16,7-3-30 16,0-1 1-16,4 1 1 15,3 3 0-15,0-3-7 16,7-3 0-16,0 0 4 0,0 3 1 16,1-1-2-1,-5 4 0-15,-6 4-1 0,-4-1 0 16,-4 6-1-16,-6 7 1 15,-4 3-1-15,0 6 1 16,-4 0-1-16,1-3 1 16,-5-3-1-16,1 2 0 15,4 8 1-15,-4-1 0 16,3 0-2-16,1 0 0 16,-1 1-3-16,4-7 0 15,3-4-5-15,4-2 1 0,0-7-5 16,4-12 1-16</inkml:trace>
  <inkml:trace contextRef="#ctx0" brushRef="#br2" timeOffset="-103876.03">24239 18325 36 0,'0'19'18'0,"7"-3"-13"15,-7-13 32-15,4 0-32 16,3-3 1-16,7 0 1 15,7 0 1-15,8-3-11 16,6-3 0-16,0-1 4 16,0 1 1-16,-6 3-12 15,-8-3 0-15,-14-7-6 16,-14 1 1-16</inkml:trace>
  <inkml:trace contextRef="#ctx0" brushRef="#br2" timeOffset="-101715.93">24176 17798 26 0,'7'0'13'0,"-4"0"0"0,-3 0 14 16,0 0-24-16,0 4 0 15,-3 2 2-15,-4 6 0 16,-4 7-6-16,-6 3 1 16,-8 3 4-16,0-3 0 15,1 10-1-15,-5 5 0 16,-2 10-1-16,-8 10 1 15,-7-1-2-15,4 10 1 16,-1 0-1-16,4-13 1 16,8 4-2-16,2-14 0 0,5-2 0 15,6-6 0-15,8-10-4 16,3-10 1-16,-1-11-7 16,5-4 1-16,-1-7-6 15,8-15 1-15</inkml:trace>
  <inkml:trace contextRef="#ctx0" brushRef="#br2" timeOffset="-101204.49">23724 17827 28 0,'0'6'14'0,"0"-6"-2"15,0 0 19-15,0 0-29 16,7-6 1-16,4-1 2 16,3 1 1-1,21-3-7 1,4-1 0-16,-4 4 1 16,-6 0 1-16,-8 3-10 15,-4-1 0-15,-6-2-4 16,-14 3 0-16</inkml:trace>
  <inkml:trace contextRef="#ctx0" brushRef="#br2" timeOffset="-100738.54">23580 18250 35 0,'-4'3'17'0,"11"-3"-10"16,-7 0 29-16,4 3-32 15,-1-3 0-15,4-6 1 16,4 0 1-16,-1 3-8 0,1-4 0 16,0 4 4-16,-4 3 0 15,0 0-15-15,0-3 1 16,0-6-3-16,3-1 1 16</inkml:trace>
  <inkml:trace contextRef="#ctx0" brushRef="#br2" timeOffset="-99900.14">24881 17745 25 0,'18'-12'12'0,"7"-29"-5"0,-18 28 16 16,0-9-20-16,-4 0 0 15,1-6 1-15,-11-9 1 16,-11 5-6-16,-14 7 0 15,-10 0 4-15,-11 0 1 16,-3 6-2-16,-4 7 0 16,-14 5-1-16,-7 7 0 15,-11 0-1-15,0 7 1 16,11 5-1-16,0 7 1 16,0 3-1-16,3 3 0 0,1 0 0 15,9 3 1-15,1 10-2 16,4-1 1-16,-1 1-1 15,15 6 1-15,3 6-1 16,4-3 0-16,-4 19-1 16,7 6 1-16,4 7 0 15,10-1 1-15,8 4-1 16,2-7 1-16,5-16 1 16,3-2 0-16,7-7 0 15,3 0 0-15,11-9-1 16,4 0 1-16,14-4 0 15,21 1 1-15,14-4-1 16,17-5 0-16,1-14 0 16,10-2 1-16,4-10 0 0,0-3 0 15,-7-9-1-15,-8-4 1 16,-6-6-2-16,-11-9 1 16,4-3-1-16,3-4 0 15,-7-12-1-15,-4-3 1 16,-6-13-2-16,-12-3 1 15,-6-6 0-15,-7 3 0 16,-11-9-3-16,-17 0 1 16,-11 2-10-16,-18-5 0 15</inkml:trace>
  <inkml:trace contextRef="#ctx0" brushRef="#br0" timeOffset="-93396.98">8696 13970 32 0,'53'18'16'0,"25"-24"-11"0,-54-3 17 15,11-7-20-15,11 0 0 16,-3-6 3-16,-12-6 0 0,1-6-4 16,-4-1 0-16,-10 1 5 15,-7-7 0-15,-4-6-2 16,-11 9 1-16,-17-2-2 15,-18-1 1-15,-14-3-3 16,-21 6 0-16,-3 10-1 16,-1 9 0-16,-21 16-1 15,-3 16 0-15,-7 5-1 16,-1 11 0-16,1 11-2 16,-1 14 1-16,5 8-1 15,6 14 0-15,7-1 1 16,14-9 0-16,19 3 1 15,16-3 1-15,4-1 1 16,18 8 1-16,0-1 1 16,21 12 0-16,28-2 0 15,25 3 0-15,28-4 0 16,25-6 0 0,162-31 1-16,-31-28 1 15,-43-25-1-15,-25-10 0 16,-24-25-1-16,-22-22 0 15,-24-12-5-15,-18-16 1 16,-32-19-11-16,-24 0 1 16,-32-10-4-16,-21-2 1 15</inkml:trace>
  <inkml:trace contextRef="#ctx0" brushRef="#br0" timeOffset="-92467.44">8830 17011 34 0,'11'-12'17'0,"-1"-42"-16"0,-10 39 28 0,0-1-27 16,-3-9 1-16,-4-6 1 15,-7-4 1-15,-8-2-5 16,-16 2 0-16,-5-3 4 16,-6 1 0-16,-15 5-1 15,-10-2 1-15,-14 3-2 16,-4 2 1-16,-10 7-2 0,-4 7 0 16,-3 5-1-1,-4 10 1-15,11 7-1 0,6 8 1 16,8 7-1-16,-4 0 0 15,15 10-1-15,-1 8 0 16,11 7 0-16,7 7 0 16,7 8-1-16,11 26 1 15,10 19 0-15,15 6 0 16,27 9 1-16,8 10 1 16,24 3 0-16,22-7 1 15,10-15 1-15,32-13 0 0,17-15 0 16,15-22 0-16,13-26-1 15,19-30 0-15,-1-23-1 16,11-41 0-16,0-30-2 16,-11-14 1-16,-17 4-4 15,-25-6 0-15,-28 12-3 16,-25-3 0-16,-28 0-2 16,-25-4 0-16,-35 4-7 15,-22-6 1-15</inkml:trace>
  <inkml:trace contextRef="#ctx0" brushRef="#br0" timeOffset="-91444.74">21445 16670 38 0,'22'9'19'0,"-1"0"-9"0,-21-9 19 0,7-9-25 16,-4 3 0-16,-3-7 2 16,-3-15 1-16,-11-3-9 15,-8-7 0-15,-16 0 6 16,-1 4 0-16,-7 6-3 15,-10 2 1-15,-8 8-1 16,-3 5 0-16,-11 7-1 16,-3 6 0-16,4 6-1 15,-1 7 0-15,0 9-1 16,-3 18 0-16,7 7 0 16,4 19 1-16,6 3-1 15,4 7 1-15,18 5 1 16,21 10 0-16,21 6 1 0,24-6 1 15,33-19-1-15,13-6 1 16,26-9-1-16,13-26 1 16,7-9-1-16,-13-22 1 15,3-16-1-15,-15-12 1 16,-6-32-1-16,-7-5 0 16,-11-1-2-16,-11-10 0 15,-7-8-6-15,-17 2 0 16,-18-2-10-16,-7-1 1 15</inkml:trace>
  <inkml:trace contextRef="#ctx0" brushRef="#br0" timeOffset="-90559.46">24677 17864 12 0,'70'-31'6'16,"4"-35"4"-16,-56 47-9 0,3-6 5 15,0 3 1-15,1-3 7 16,-5 0 0-16,-3 3-16 16,4 0 1-16,-7-3 11 15,-4-3 0-15,-7 3-2 16,-11 0 0-16,-17-4-3 16,-11-5 0-16,-14-4-2 15,-7 1 0-15,-10 8-1 16,-19 8 1-16,-9 2-2 0,-19 9 0 15,15 10-2 1,-11 7 1-16,-3 8-1 0,6 7 0 16,-3 3-1-16,18 22 1 15,7 22 0-15,0 16 0 16,7 12 1-16,10 0 0 16,22 1 1-16,17 8 0 15,18-9 0-15,21 1 1 16,14-11-1-16,18-8 1 15,24-7-1-15,25-6 0 16,11-7-1-16,18-12 0 16,-1-12 0-16,8-16 0 0,-8-13 0 15,-10-15 0-15,-7-4-1 16,-8-12 1-16,-3-10-1 16,-6-12 1-16,-8-12-2 15,-11-16 0-15,-6-10-7 16,-11-6 1-16,-11-22-8 15,-18-3 1-15</inkml:trace>
  <inkml:trace contextRef="#ctx0" brushRef="#br0" timeOffset="-88713.4">23865 13383 41 0,'15'41'20'0,"-8"-16"-8"15,-4-22 21-15,1 0-32 16,-4-3 0-16,0-6 2 16,0-10 0-16,-4-9-3 0,-6-12 0 15,-5-7 2-15,-2-16 0 16,-1-9 0-16,-3-6 0 16,0-7-2-16,0-2 1 15,3-4-2-15,7 6 1 16,4 7 0-16,7 12 0 15,7 4 0-15,8 9 1 16,6 3 0-16,7 15 0 16,0 10 0-16,4 16 0 15,-4 6-2-15,-7 13 1 16,-3 15-6-16,-4 9 1 16,4 7-10-16,-8 0 1 0,-6 0-2 15,-11 3 1-15</inkml:trace>
  <inkml:trace contextRef="#ctx0" brushRef="#br0" timeOffset="-88518.04">23618 13142 62 0,'18'12'31'0,"3"-15"-36"15,-14 3 65-15,7-3-58 16,8 0 0-16,2-7 1 15,8 1 0-15,0 0-5 16,0-7 0-16,-1 7-5 16,-2-1 0-16,-8 4-12 15,-4-13 0-15</inkml:trace>
  <inkml:trace contextRef="#ctx0" brushRef="#br0" timeOffset="-88263.13">24352 12580 54 0,'4'7'27'0,"-8"-7"-27"0,1 3 37 0,-1 6-37 16,1 1 1-16,-4 2 0 15,0 4 0-15,0 6-5 16,3 0 1-16,0-3-10 16,8-1 0-16,3-2-2 15,4-3 1-15</inkml:trace>
  <inkml:trace contextRef="#ctx0" brushRef="#br0" timeOffset="-87994.71">24578 12825 47 0,'-11'19'23'0,"-3"12"-23"0,11-21 44 16,-4 2-43-16,-7 7 1 15,-8 9 1-15,1 10 0 16,-3 9-4-16,-5 12 1 15,5 1 1-15,3 0 1 16,3-4-3 47,7-6 1-63,8-6-5 0,13-13 0 0,12-9-11 0,6-15 1 0,0-23 0 0,14 0 0 0</inkml:trace>
  <inkml:trace contextRef="#ctx0" brushRef="#br0" timeOffset="-87766.84">24857 12966 57 0,'21'13'28'0,"-21"6"-37"16,-4-13 59-16,-6 6-49 16,-8 7 0-16,-7 3 1 15,-10 6 0-15,-4 10-3 16,-3 3 1-16,10-1 0 15,4 1 1-15,3-3-6 16,8-7 1-16,3-6-9 16,7-12 1-16,3-16-5 15,4-13 1-15</inkml:trace>
  <inkml:trace contextRef="#ctx0" brushRef="#br0" timeOffset="-87570.96">24638 13019 34 0,'14'10'17'0,"18"27"-11"0,-25-27 27 16,7 2-28-16,0 17 0 16,4-4 3-16,3 9 0 15,0-6-11-15,0 1 1 16,-3-1 6-16,0 0 0 16,-4-6-7-16,0-3 1 0,0-7-9 15,0-8 1-15,4-14-5 16,-8-2 0-16</inkml:trace>
  <inkml:trace contextRef="#ctx0" brushRef="#br0" timeOffset="-87301.11">25008 12787 61 0,'15'13'30'0,"-1"-1"-39"15,-7-5 60-15,3 8-47 16,1 11 1-16,-1 2-1 0,1 13 1 16,3 12-8-16,-3 16 1 15,-4 0 2-15,-11 0 0 16,4 0-8-16,-3-7 1 15,-8-11-12-15,-10-14 1 16</inkml:trace>
  <inkml:trace contextRef="#ctx0" brushRef="#br0" timeOffset="-86265.43">26420 12756 37 0,'-4'9'18'0,"11"-12"-6"15,-7 6 19-15,4 4-26 16,-4 5 1-16,0 7 2 16,-4 12 0-16,1-2-11 15,-1 8 0 1,-7 35 5-1,4-15 1-15,0-10-7 16,4-9 0-16,3-20-8 16,3-18 0-16,4-12-4 15,0-23 0-15</inkml:trace>
  <inkml:trace contextRef="#ctx0" brushRef="#br0" timeOffset="-85967.01">26427 12634 40 0,'3'19'20'0,"15"-1"-19"0,-8-11 36 15,1-1-32-15,3 3 1 16,4 1 0-16,3 2 1 16,7-2-9-16,4-1 0 15,0-3 6-15,-4 4 1 16,7 2-3-16,0 1 0 0,-3-1-1 15,-4 4 1-15,-7 3-2 16,-6 3 1-16,-12 0-2 16,-13 6 1-16,-5 13-1 15,-6 0 0-15,-18 6-2 16,-10 0 0-16,-7-13-4 16,3 4 1-16,-4-13-10 15,15-9 0-15</inkml:trace>
  <inkml:trace contextRef="#ctx0" brushRef="#br0" timeOffset="-85425.88">26970 13129 46 0,'-25'22'23'0,"11"10"-17"0,11-23 33 15,-5 0-37-15,5 4 1 16,-1-4 2-16,4 1 0 16,-3-7-6-16,6 0 0 15,4-9 4-15,4-4 0 16,3-5-2-16,7-7 1 15,-3-7-3-15,3-2 1 16,0-7-1-16,-3 13 0 0,-4 0-2 16,0 6 1-16,-3 4-1 15,-1 5 1-15,-3 1-1 16,0 6 0-16,4 9 0 16,-4 7 1-16,4 9 0 15,-1 3 0-15,4 9 1 16,4 16 0-16,0-9 1 15,-1-3 1-15,1-7-1 16,0-9 1-16,-1-9 0 16,4-17 1-16,4-17 0 15,0-14 1-15,-1-12 0 16,1-3 1-16,-7-13-2 16,-8-3 1-16,-10 4-2 15,-7-4 1-15,0 3-7 16,-3 13 1-16,-1 12-8 15,4 13 0-15,0 9-5 16,3 20 1-16</inkml:trace>
  <inkml:trace contextRef="#ctx0" brushRef="#br0" timeOffset="-84795.39">28198 12584 42 0,'3'-7'21'0,"1"-8"-13"15,-4 15 37-15,0 0-43 16,0 0 0-16,-4-4 2 16,-7 4 0-16,-3 0-5 15,-7 7 0-15,-7-1 3 16,-7 0 1-16,-8 4-3 0,5 5 1 15,-1 7-4 1,0 7 1-16,7-4-2 0,4-3 1 16,3 0-2-16,4 3 1 15,11 0-1-15,6 0 1 16,4 6 2-16,7-3 0 16,0-6 0-16,0 3 1 15,-7 10 1-15,0-1 0 16,-3 7 0-16,-1 9 0 15,-6 7 0-15,-1-7 0 16,-3-3 1-16,3-3 1 0,4-6 1 16,0-10 1-16,7-3 0 15,7-9 0-15,4-7 1 16,3-6 0-16,4-6-1 16,10-10 0-16,7-2-3 15,4-4 1-15,3-3-2 16,-7 6 0-16,-3 4-6 15,-4-1 0-15,-6 4-11 16,-8-1 1-16</inkml:trace>
  <inkml:trace contextRef="#ctx0" brushRef="#br0" timeOffset="-84570.1">27661 13135 62 0,'53'10'31'0,"25"-13"-34"0,-50-4 50 16,25-2-47-16,14-7 0 16,11-6-4-16,-11 0 1 15,-14-3-11-15,-15 7 0 16,-20-1-3-16,-11 0 0 15</inkml:trace>
  <inkml:trace contextRef="#ctx0" brushRef="#br0" timeOffset="-79810.49">30025 13154 35 0,'0'29'17'0,"0"5"-9"0,0-21 18 16,0-7-24-16,0 0 1 16,0 4 2-16,0-4 1 15,0-3-7-15,3-9 0 16,1-4 4-16,0-5 1 16,3-11-3-16,10-2 0 15,1-3-1-15,10 0 0 16,0-4-1-16,-3 7 0 15,-4 6 1-15,0 6 0 0,-3 7 0 16,0 6 1-16,-4 3 0 16,0 3 0-16,-4 0 0 15,1 3 1-15,-4 7-1 16,-3-1 1-16,-1 4-1 16,-3-4 1-16,-3 7-3 15,-1 10 1-15,1-8-5 16,-5 1 1-16,5 0-11 15,6-6 0-15</inkml:trace>
  <inkml:trace contextRef="#ctx0" brushRef="#br0" timeOffset="-79523.18">30600 13060 49 0,'0'13'24'0,"3"-10"-21"0,-3-3 38 16,0 0-40-16,0 3 0 16,0-3 0-16,-3-3 0 15,-4 3-1-15,-4 3 0 16,-3 3 1-16,-3 4 0 16,-1 5-2-16,0 1 1 15,4 0-1-15,4-1 0 16,3-2 0-16,7-4 0 15,7-2-2-15,7-7 0 16,3-7-3-16,1-5 0 0,0-4-8 16,3-6 0-16</inkml:trace>
  <inkml:trace contextRef="#ctx0" brushRef="#br0" timeOffset="-78850.59">30773 13085 43 0,'14'44'21'0,"-14"-3"-17"15,0-32 33-15,0-2-36 16,0 2 0-16,0-6 1 16,0 3 0-16,0-6-3 15,0-6 1-15,7-3 0 16,0-7 1-16,0 0-1 15,4-2 0-15,3-7-1 16,3-4 1-16,1 10-1 16,3 1 1-16,0 2 0 0,-3 3 0 15,0 7 0-15,-4-3 1 16,3 6 0-16,-6 0 1 16,0 6-1-16,-4 9 0 15,0-2 0-15,0 5 0 16,-4 1-1-16,1 3 1 15,-1 3-1-15,1 3 1 16,3-3-1-16,0-3 1 16,0-1-1-16,4-5 0 0,-1-1 0 15,4-2 0-15,0-4 0 16,1-3 1-16,-8 0-1 16,3-3 1-16,4-3-1 15,0 0 1-15,4-6 0 16,3 2 1-16,7-5-1 15,1-4 1-15,-1 1-1 16,4-7 0-16,-4-7 0 16,0-5 0-16,-3 12-1 15,-4-3 0-15,-7 3-1 16,-3 0 1-16,-8 6-1 16,-6 4 0-16,-4 5 0 15,-4 7 1-15,-3 0-1 16,0 4 1-16,-4 11 0 15,0 7 0-15,4 6 0 0,11 4 1 16,3 2-1-16,3 4 1 16,8-4-1-16,7-2 0 15,6-4-5-15,5-6 1 16,-1-9-9-16,3-4 1 16,-9-15-5-16,-5-4 1 15</inkml:trace>
  <inkml:trace contextRef="#ctx0" brushRef="#br0" timeOffset="-78607.9">31754 13208 66 0,'21'22'33'0,"-14"-35"-39"16,-4 16 68-16,1-9-62 16,-4 6 0-16,0 0-4 15,-4-3 0-15,-3 0-7 16,-7-1 0-16,-14 1-9 16,-7 0 1-16</inkml:trace>
  <inkml:trace contextRef="#ctx0" brushRef="#br3" timeOffset="-72425.11">23001 14685 38 0,'-25'18'19'0,"11"-5"-8"0,11-13 19 16,-1 3-24-16,-3-3 0 16,0 0 4-16,4-3 0 15,3-6-11-15,3-7 0 16,15-12 8-16,6-16 1 15,5-16-4-15,6-9 1 16,7-9-3-16,4 6 0 0,4-7-4 16,-1 7 0-1,-7 6-1-15,-3 13 0 0,-14 9-1 16,-1 10 0-16,-6 8-1 16,-4 11 1-16,-3 15 0 15,-8 12 1-15,-6 13 0 16,-4 7 1-16,-4 9 1 15,-3 9 0-15,0 19 2 16,0 6 1-16,0 13 0 16,-4-13 1-16,4-3-1 15,3-9 0-15,4-7 0 16,4-12 0-16,3-6-2 16,3-10 1-16,1-6-1 15,3-6 0-15,0-7-5 16,0-3 1-16,0-9-9 15,0-6 1-15,0-13-5 16,-3-3 1-16</inkml:trace>
  <inkml:trace contextRef="#ctx0" brushRef="#br3" timeOffset="-72228.21">23019 14528 56 0,'0'22'28'0,"21"-7"-30"0,-14-11 54 16,4-1-49-16,-1-3 1 16,8 0 0-16,6-3 1 15,8-4-9-15,4 1 1 0,2 0-2 16,1-1 0-16,-7 4-14 16,-7-3 1-16</inkml:trace>
  <inkml:trace contextRef="#ctx0" brushRef="#br3" timeOffset="-71882.26">23633 14051 53 0,'0'38'26'0,"-4"-10"-26"0,1-12 38 15,-5 12-38-15,1 16 1 16,0 3 0-16,0-10 0 15,-3 29-2-15,3-9 1 16,0-10-4-16,0-10 1 16,3-8-9-16,1-7 1 15,3-13-4-15,0-12 0 16</inkml:trace>
  <inkml:trace contextRef="#ctx0" brushRef="#br3" timeOffset="-71613.61">23516 14418 45 0,'21'16'22'0,"4"-7"-18"16,-14-9 41-16,3 0-43 15,-4 0 0-15,8 0 3 16,7 0 1-16,6 0-6 16,5 3 1-16,-1 0 3 15,-7 4 0-15,-3 2-2 16,-7 4 1-16,-11 2-3 15,-11 7 1-15,-10 3-3 16,-7-6 1-16,-4 0-2 16,0 3 0-16,-3-3-2 0,-4 0 0 15,4-1-6-15,0-5 1 16,7-1-7-16,3-5 0 16</inkml:trace>
  <inkml:trace contextRef="#ctx0" brushRef="#br3" timeOffset="-71298.86">24144 14393 51 0,'21'31'25'0,"-3"-24"-27"0,-18-7 44 0,0 0-41 15,0 0 0-15,-7 3 0 16,-11 6 1-16,-3 1-3 15,-4 2 1-15,4 4 1 16,0-1 0-16,0 4-1 16,7 0 0-16,0-3 0 15,7-4 1-15,0 1 0 16,7-4 0-16,0 1 0 16,7-1 1-16,3-3-1 15,1 1 1-15,-4 2-2 16,-7 7 1-16,-11 6-5 15,1 0 0-15,-12 0-13 16,-6-7 1-16</inkml:trace>
  <inkml:trace contextRef="#ctx0" brushRef="#br3" timeOffset="-70562.61">24920 14612 60 0,'0'22'30'0,"-7"-22"-23"15,7 0 47-15,0 0-54 16,0 4 1-16,0-4-1 16,0 3 0-16,7-10-1 15,4-5 1-15,10-10-1 0,0-6 1 16,-3 3-1-16,3 3 0 16,-3 3-1-16,-4 6 1 15,0 4-1-15,-4 6 0 16,-3 9 0-16,1 7 1 15,-1 2-1-15,-4 1 1 16,1 0 1-16,-4-4 0 16,0-2 0-16,0-1 0 15,3-3 0-15,4-3 0 16,0-6 0-16,7-6 0 16,0-1-1-16,4-2 1 0,-4-1 0 15,0 1 0-15,0-1-1 16,1 4 1-16,-1 3 0 15,0-1 1-15,0 4 1 16,-4 0 0-16,1 0 0 16,0 3 1-16,3 3-1 15,-4 3 1-15,1 4-2 16,-4 5 1-16,0 4-4 16,0 3 1-16,4-6-4 15,-1-4 1-15,1 4-8 16,6-7 0-16,8-5-7 15,0-8 1-15</inkml:trace>
  <inkml:trace contextRef="#ctx0" brushRef="#br3" timeOffset="-70202.83">25675 14427 44 0,'21'16'22'0,"1"-16"-13"0,-19 0 34 15,-3 0-41-15,4 0 0 16,-4 0 0-16,-7 0 1 15,-4 3-4-15,0 0 1 16,-3 7 2-16,0 2 0 16,-4 1-1-16,1 3 0 15,3-1-1-15,0-2 1 16,3-4-3-16,4 1 1 16,7-4-2-16,7-3 1 0,4-3-1 15,-1-3 0-15,-3-3 0 16,4-1 1-16,3 1 1 15,0 0 0-15,4 3 2 16,-4 6 0-16,3 3 1 16,-2 7 0-16,2 2 0 15,-3 1 1-15,0-7-1 16,-3 10 1-16,0 0-3 16,-1-3 1-16,1-1-7 15,-1 1 1-15,4-10-11 16,8-12 0-16</inkml:trace>
  <inkml:trace contextRef="#ctx0" brushRef="#br3" timeOffset="-69991.94">26218 14261 39 0,'15'-6'19'0,"2"12"-6"16,-13-3 22-16,-1 7-33 0,-3 2 0 15,-3 10 2-15,-8 3 1 16,4-3-5-16,-7 7 0 15,-7 5 3-15,-4 7 1 16,-3 0-3-16,3-10 0 16,1-3-5-16,2-6 0 15,5-3-8-15,6-10 1 16,4-6-5-16,7-15 0 16</inkml:trace>
  <inkml:trace contextRef="#ctx0" brushRef="#br3" timeOffset="-69840">26007 14277 40 0,'3'-3'20'0,"22"50"-14"0,-14-22 34 0,6 6-36 16,4 16 1-16,1 0 1 15,-1 10 0-15,0-4-8 16,7 0 0-16,0-9 4 16,-3-9 0-16,-7-16-17 15,-18-19 0-15</inkml:trace>
  <inkml:trace contextRef="#ctx0" brushRef="#br3" timeOffset="-66794.14">8548 17152 20 0,'21'-25'10'0,"11"-66"-3"0,-18 63 11 0,0-6-17 15,4-1 1-15,-4-2 3 16,-4-7 1-16,-3 0-6 16,-10 6 1-16,-8-9 4 15,-6-6 0-15,-8 6-1 16,-10-3 1-16,-11-1-3 15,-11 1 1-15,-6 9-3 16,-15 4 1-16,8 5 0 16,-4 11 0-16,-18 8 0 15,4 7 0-15,-11 6-1 16,-3 9 0-16,17 13-1 16,-3 9 0-16,3 10-1 15,4 9 0-15,7 13 0 16,3 6 0-16,11 13 1 15,11 2 0-15,7 13 1 16,10 16 0-16,7-3 1 0,11 3 0 16,14 9-1-16,14-9 1 15,14 0 0-15,15-19 0 16,10-12 1-16,0-10 1 16,6-6 0-16,9-10 1 15,-1-12-1-15,-4-13 0 16,1-6-1-16,3-6 1 15,-7-9-3-15,3-7 1 16,11-9-1-16,14-13 0 16,15-9 0-16,6-20 0 0,-7-2 0 15,1-12 0-15,2-7-1 16,-9-10 1-16,-8 7-1 16,-7-13 0-16,-10 1 0 15,-15-7 0-15,-7-3 1 16,-13 3 0-16,-12 0 0 15,-10-6 0-15,-17-1 0 16,-18 1 1-16,-11 3 0 16,-21 3 0-16,-10 19-1 15,-1 9 1-15,-17 13-1 16,-11 13 1-16,-10 8-1 16,-7 14 0-16,6 15 0 15,-6 12 1-15,7 16-1 16,-1 10 0-16,5 12-1 15,9-3 1-15,15 13 0 0,4-1 1 16,6 14-1-16,-3 2 0 16,7 16 0-16,7 12 0 15,4-2 0-15,10 2 1 16,11 1-1-16,3-1 1 16,11-15 0-16,11 0 0 15,3-1-1-15,7-18 1 16,10-3-1-16,11 0 1 15,4-3-1-15,0-10 1 16,10-9-1-16,8-6 0 16,10-10 0-16,10-12 1 15,4-13 0-15,11-16 0 0,24-12 0 16,15-9 0-16,13-23 0 16,-13-18 0-16,-1-10-2 15,-3-6 1-15,-28 7-4 16,-11-14 1-16,-21-5-7 15,-14-13 1-15,-25-10-7 16,-17-11 0-16</inkml:trace>
  <inkml:trace contextRef="#ctx0" brushRef="#br3" timeOffset="-65339.02">27901 14496 43 0,'11'4'21'0,"-11"-4"-10"16,0 0 21-16,0 0-29 16,0 0 1-16,0 0 3 15,0-4 0-15,-4 1-8 0,-3-3 1 16,-3 0 5-16,3-1 1 16,-4 4-3-16,-7 3 1 15,-3 0-2-15,0 0 1 16,0 3-3-16,3 1 1 15,-3 2-3-15,3 6 1 16,4 7-2-16,4 3 0 16,10-3-3-16,7 0 0 15,3 6-1-15,4-6 0 16,1-4 0-16,6-5 0 16,-7-13-2-16,7-4 1 0,4-8-5 15,6-14 0-15</inkml:trace>
  <inkml:trace contextRef="#ctx0" brushRef="#br3" timeOffset="-65007.97">28173 14694 57 0,'10'34'28'0,"-10"-24"-37"16,0-10 54-16,-3-6-42 15,3-10 0-15,-4 0 1 16,1-12 1-16,3-16-7 16,0-9 0-16,0-10 4 15,0-3 0-15,3-3-3 16,4 10 1-16,0-7-1 0,1 6 1 16,2 4-1-16,1 6 1 15,-1 6 0-15,4 12 0 16,1 1 0-16,-1 12 1 15,0 10-1-15,0 9 1 16,0 9-2-16,0 4 0 16,-3 6-5-16,-1 3 1 15,-3-10-12-15,-3 4 0 16</inkml:trace>
  <inkml:trace contextRef="#ctx0" brushRef="#br3" timeOffset="-64796.22">27922 14249 63 0,'0'66'31'0,"29"-38"-24"15,-15-16 53-15,0-2-56 16,3 2 0-16,8-9 3 16,17-6 0-16,11-9-9 15,4-4 0 1,10-9-16-1,-11 3 0-15,-13 6-4 16,-5 16 0-16</inkml:trace>
  <inkml:trace contextRef="#ctx0" brushRef="#br3" timeOffset="-63250.75">29520 14032 53 0,'4'7'26'0,"0"-1"-15"16,-4-3 26-16,3 0-34 15,-3 7 0-15,-3 5 2 16,-1 10 1-16,0 10-7 15,4 12 0-15,-3 9 3 16,-1 7 1-16,1 0-4 16,-1-4 0-16,1-15-7 15,-1-12 1-15,4-7-12 16,0-13 1-16</inkml:trace>
  <inkml:trace contextRef="#ctx0" brushRef="#br3" timeOffset="-62921.16">29891 14089 57 0,'60'0'28'0,"-11"-10"-25"0,-38 7 43 16,-4 3-45-16,0 0 0 16,-4 0 2-16,-3 0 0 15,-3-6-4-15,-4 3 1 16,-7 6 2-16,-11 0 0 15,-7 6-1-15,1 10 0 0,-1 6-2 16,0 10 0-16,4 15-1 16,3 0 0-16,8 10 0 15,6-1 1-15,14-8 0 16,15-11 0-16,17-15 2 16,11-21 1-16,-3-17 0 15,-1-12 1-15,0-19-1 16,-10-6 0-16,-7-7-4 15,-11 1 0-15,-14-4-17 16,-7-2 1-16</inkml:trace>
  <inkml:trace contextRef="#ctx0" brushRef="#br3" timeOffset="-62066.56">30939 14365 55 0,'14'25'27'0,"-4"9"-22"15,-10-34 35-15,-3 3-39 16,-8 4 1-16,-3 2 2 15,-4-3 1-15,-3 1-5 16,0-1 0-16,3-3 3 16,1 3 0-16,-1 1-1 15,1-1 1-15,-1 0-3 16,4 0 0-16,3-2-3 16,8-1 1-16,6-3-1 15,4 0 0-15,7-3-1 16,8-4 1-16,2-2 1 0,1-1 0 15,0 1 1-15,-4 3 0 16,-4 0 0 0,1 2 1-16,-4 4-1 0,-3 4 0 15,3-1 0-15,-7 6 1 16,0 4-1-16,0 5 1 16,4 8 0-16,-1-5 0 15,4-2 1-15,0-6 0 16,1-1 0-16,-1 4 1 15,0-10 0-15,3 1 0 16,-6-11 0-16,3-14 1 16,7-7-1-16,4-13 1 0,-4-15-1 15,4-13 0-15,0-6-1 16,-4-10 1-16,0-3-3 16,-7 1 0-16,-3-1-2 15,-4 10 1-15,-7 15-2 16,-4 16 1-16,-3 13 0 15,0 18 0-15,-4 17 0 16,1 14 1-16,3 17 1 16,-7 12 1-16,3 16 2 15,4 9 0-15,3 9 0 16,4 1 1-16,0 3-1 16,0-4 0-16,0-18-3 15,0-19 0-15,8-10-7 16,-1-18 0-16,0-16-9 15,0-16 0-15</inkml:trace>
  <inkml:trace contextRef="#ctx0" brushRef="#br3" timeOffset="-61869.67">31020 14227 79 0,'14'44'39'0,"11"-19"-41"0,-11-19 74 15,3-6-69-15,12 0 0 16,20-9 0-16,18 2 0 16,25-2-11-16,-8 6 0 0,5 0-10 15,-19 3 1-15,-21-7-8 16,-13 4 0-16</inkml:trace>
  <inkml:trace contextRef="#ctx0" brushRef="#br3" timeOffset="-59917.38">32403 14104 52 0,'0'10'26'0,"-14"15"-19"16,10-16 26-16,-10 7-32 0,-4 6 0 0,1 3 0 16,-5 16 1-16,-2 0-3 15,-4 9 1-15,-1-3-1 16,5-3 1-16,2-10-6 15,5-9 0-15,6-9-10 16,11-22 1-16</inkml:trace>
  <inkml:trace contextRef="#ctx0" brushRef="#br3" timeOffset="-59707.69">32195 14108 45 0,'21'34'22'0,"-4"19"-14"16,-13-40 33-16,3 6-39 16,-4 9 1-16,4 3 1 15,1 10 1-15,2 0-7 16,1 0 1-16,3-7 2 0,-4-6 0 16,1-3-8-16,0-9 1 15,-1-10-11-15,1-15 1 16</inkml:trace>
  <inkml:trace contextRef="#ctx0" brushRef="#br3" timeOffset="-59436.45">32508 14324 55 0,'0'22'27'0,"4"-25"-24"16,-4 3 44-16,0 0-43 15,7-7 1-15,7-2 1 16,7-3 1-16,4-1-10 16,3-3 1-16,0 4 1 15,1 2 0-15,-8 4-9 16,-3 0 0-16,-4 0-9 15,-11-1 0-15</inkml:trace>
  <inkml:trace contextRef="#ctx0" brushRef="#br3" timeOffset="-59242.13">32466 14462 57 0,'0'31'28'0,"7"-18"-26"0,-7-13 47 15,7 0-47-15,11-6 1 16,7-1-1-16,6-2 0 16,5-1-8-16,-1 1 1 15,-3 0-10-15,-4-7 1 16,-10-3-4-16,10 3 0 16</inkml:trace>
  <inkml:trace contextRef="#ctx0" brushRef="#br3" timeOffset="-58778.61">33006 13998 60 0,'-4'12'30'0,"1"1"-36"16,3-10 59-16,0 0-49 16,0 0 0-16,0 0 3 15,3 1 1-15,4-1-10 16,8 0 1-16,6 0 6 16,7 3 0-16,7-3-3 0,-3 1 0 15,-4 2-2-15,-7-3 1 16,-3 0-3-16,-11 3 1 15,-7 7-1-15,-11 3 0 16,-6 6-1-16,-8 3 1 16,-3 6 0-16,0 3 1 15,3 7 0-15,4 0 0 16,0-3 2-16,7-1 0 16,3 1 1-16,7-4 0 15,4-2 1-15,15-7 0 16,13-6-1-16,11-10 1 0,10-6-3 15,-3-6 0-15,-11-3-7 16,-3 0 1-16,-11-4-16 16,-14-6 0-16</inkml:trace>
  <inkml:trace contextRef="#ctx0" brushRef="#br4" timeOffset="-51721.41">23086 15980 17 0,'-14'40'8'0,"-18"7"-4"0,21-40 8 16,-3 2-3-16,0 7 0 15,-4-4 7-15,4 1 0 16,0-1-19-16,0-2 1 16,7-4 13-16,0 0 0 15,0-2-3-15,3-11 1 16,8-8-4-16,10-17 1 16,11-18-3-16,3-10 1 15,7 1-2-15,8-16 0 16,2 3-5-16,1-10 1 15,-3 4-2-15,-5 9 1 0,-6 6-1 16,-4 6 1-16,-6 14 0 16,-5 8 0-16,-3 4 2 15,-3 15 0-15,-4 7 0 16,0 9 1-16,-7 6 0 16,4 13 0-16,-1 6 0 15,1 12 1-15,-4-2-1 16,0 6 1-16,-4 15 0 15,-3-6 0-15,-4 10 0 16,4 3 0-16,0 2-1 16,0 4 1-16,4-12-3 15,-1-10 1-15,4-6-3 16,0-7 1-16,4-6-6 16,-1-9 1-16,1-6-7 15,-4-10 0-15</inkml:trace>
  <inkml:trace contextRef="#ctx0" brushRef="#br4" timeOffset="-51495.55">23114 15851 68 0,'0'13'34'0,"14"-23"-40"0,-7 4 66 15,7 0-59-15,7-1 1 0,8 1 0 16,2-6 0-16,1 2-6 16,0-2 0-16,-4-1-5 15,-3 4 1-15,-4-1-12 16,-7-9 0-16</inkml:trace>
  <inkml:trace contextRef="#ctx0" brushRef="#br4" timeOffset="-51240.22">23580 15381 49 0,'3'28'24'0,"-6"63"-20"0,3-69 33 15,-4 12-36-15,-3 7 0 16,-7 6 0-16,7 3 1 16,0 0-3-16,0 1 0 15,3-7-3-15,1-7 1 16,-1-15-12-16,8-16 0 16</inkml:trace>
  <inkml:trace contextRef="#ctx0" brushRef="#br4" timeOffset="-50956.45">23559 15688 49 0,'17'31'24'0,"1"-9"-19"16,-15-19 36-16,4-3-39 15,0 0 0-15,0 0 3 16,4 0 0-16,7 10-5 15,3-4 0-15,4 4 3 16,-4-1 1-16,-4 7-3 16,-6-4 1-16,-11 4-3 15,-7 3 0-15,-7-1-4 16,-4 4 1-16,-7-3-4 16,-3-6 1-16,0-1-6 15,0-5 1-15,3-11-5 16,7-2 1-16</inkml:trace>
  <inkml:trace contextRef="#ctx0" brushRef="#br4" timeOffset="-50626.14">24063 15625 44 0,'25'16'22'0,"-22"-10"-22"0,-6-6 40 15,-4 3-38-15,-7 1 0 0,-1 2 1 16,5 0 1 0,-4 3-5-16,-4 4 0 0,0 3 3 15,1-7 0-15,-1 1-1 16,1-1 1-16,6 0-1 16,4 4 0-16,7-1 0 15,7 1 0-15,4 3 1 16,3-1 0-16,-4-2 0 15,-3-4 0-15,0 4-1 16,-3 2 1-16,-1 4-2 16,-6 6 0-16,-11 4-7 15,-14-1 0-15,-1-9-11 16,1-10 0-16</inkml:trace>
  <inkml:trace contextRef="#ctx0" brushRef="#br4" timeOffset="-49890">25097 15785 54 0,'-4'47'27'0,"-6"-12"-24"0,6-26 42 0,0 4-42 16,4 2 1-16,0-2 2 16,0-1 0-16,0-2-7 15,0-4 0-15,0-3 5 16,4-9 0-16,0 0-3 16,-1-10 1-16,4-3-3 15,7-6 1-15,0 0-2 16,0 6 0-16,1 0 0 15,-1 4 0-15,0-1 0 16,-4 7 1-16,1 2 0 0,0 1 1 16,-1 0 0-16,1 6 1 15,-4 6-1-15,3 0 0 16,-3 7 0-16,0 3 1 16,0-4-1-16,-3 1 0 15,0 2 0-15,-1 1 0 16,1-3-1-16,-1-4 1 15,1 0-1-15,-1-5 0 16,4-4 0-16,0-4 0 16,0-2 1-16,0-6 1 15,4 2-1-15,0 1 1 0,-1-1 0 16,1 7 1-16,-1 3 0 16,-3 3 0-16,0 4-2 15,0 2 1-15,1 4 0 16,-1-1 0-16,0-2-1 15,0-1 0-15,0 0-2 16,0 1 0-16,3-4-5 16,5 0 0-16,-5-6-12 15,4-12 0-15</inkml:trace>
  <inkml:trace contextRef="#ctx0" brushRef="#br4" timeOffset="-49678.86">25679 15732 49 0,'21'25'24'0,"-32"10"-17"0,4-26 31 15,0-3-35-15,4 7 1 16,-4-1 1-16,3 1 1 16,1-1-8-16,-1 1 1 15,0-4 1-15,1-6 1 16,-1-3-9-16,4-6 0 15,0-6-10-15,0-13 1 16</inkml:trace>
  <inkml:trace contextRef="#ctx0" brushRef="#br4" timeOffset="-49525.28">25605 15469 45 0,'10'18'22'0,"11"7"-19"0,-17-18 33 0,3-1-36 16,4 3 0-16,6 1-5 15,4-1 1-15,4 1-5 16,0-1 1-16,-4-3-5 16,4 4 0-16</inkml:trace>
  <inkml:trace contextRef="#ctx0" brushRef="#br4" timeOffset="-49260.43">25859 15826 48 0,'10'34'24'0,"1"-18"-29"15,-11-16 47-15,7 0-43 16,0-3 0-16,3-6-2 0,1-4 1 31,7-12 1-31,-1-3 0 16,5-7-2-16,-1 7 1 16,0 3 2-16,0 3 1 15,0 9 1-15,0 10 1 16,-3 10 1-16,0 5 0 15,-4 10 0-15,0 6 1 16,-4 7-5-16,1-1 0 16,-4-5-9-16,0-11 0 15,0-11-6-15,7-7 0 16</inkml:trace>
  <inkml:trace contextRef="#ctx0" brushRef="#br4" timeOffset="-48762.44">27848 15723 61 0,'0'0'30'0,"-3"-7"-39"0,3 7 57 16,0-3-47-16,-7 0 1 16,-4 3 3-16,-3 0 0 15,-4 3-6-15,-6 3 1 0,-1 1 3 16,0 5 0-16,1 7-1 16,2 0 1-16,8 9-3 15,4-3 0-15,6-3-3 16,8-3 1-16,10-7-2 15,11-5 1-15,3-7-5 16,0-10 1-16,0-5-6 16,4-7 1-16,-4 0-5 15,0-3 1-15</inkml:trace>
  <inkml:trace contextRef="#ctx0" brushRef="#br4" timeOffset="-48373.48">28078 15707 57 0,'-7'44'28'0,"14"-32"-32"0,-7-12 53 16,0 0-46-16,-4-6 1 16,1-16 2-16,-5-16 1 15,-2-5-9-15,-8-11 0 16,-3-5 5-16,0-7 1 0,3 3-2 16,-3 0 0-16,11 4-2 15,2 5 0-15,8 4 0 16,8 6 0-16,9 13 0 15,1 6 1-15,7 6-3 16,6 3 1-16,5 10-3 16,-5 6 1-16,-2 10-6 15,-5 12 1-15,-10 3-12 16,-7-3 1-16</inkml:trace>
  <inkml:trace contextRef="#ctx0" brushRef="#br4" timeOffset="-48192.61">27845 15512 65 0,'-7'19'32'0,"7"-22"-25"15,3 6 54-15,1-6-59 16,6 3 1-16,15-6 0 0,17 0 0 16,15 6-6-16,3 3 0 15,0 0-3-15,-4 9 1 16,-13 4-17-16,-19 0 0 15</inkml:trace>
  <inkml:trace contextRef="#ctx0" brushRef="#br4" timeOffset="-45369.07">8696 14067 25 0,'60'-3'12'0,"3"-41"-1"0,-45 28 13 0,10-15-20 16,1-4 0-16,9-12 6 16,-6-6 1-16,0-7-12 15,-4 4 0-15,-3-7 8 16,-8 0 0-16,-6 4-3 16,-11 9 1-16,-14 3-4 15,-21 3 1-15,-18 6-1 16,-25 7 0-16,0 12-1 15,-17 10 0-15,-11 15 0 16,-10 3 0-16,3 13-1 16,0 13 1-16,0 2-2 15,0 13 0-15,4 7 0 16,3 12 0-16,25 6 0 16,7 10 1-16,3-13-1 15,4 6 1-15,7 1 0 16,15 9 0-16,9-7 0 0,15 10 1 15,21 3 0-15,14-19 0 16,14 1 1-16,22-14 1 16,24-2 1-16,21-16 0 15,15-13 0-15,9-15 0 16,16-10-1-16,-1-12 1 16,-18-10-2-16,11 7 1 15,0-4-2-15,0-9 1 16,-18-9-1-16,-10-10 0 15,0 0-1-15,-7-9 1 16,-15-3 0-16,-10-7 1 0,-10-2-1 16,-15-4 1-16,-7-6-1 15,-21-10 1-15,-14-6-1 16,-14 7 0-16,-24-1-1 16,-1 16 1-16,-25 4-1 15,-13 8 1-15,-26 7 0 16,5 10 0-16,-8 12-1 15,-7 9 1-15,3 7-1 16,1 5 0-16,10 8-1 16,11-1 1-16,7 9-1 15,3 7 1-15,8 3 0 16,3 3 0-16,7 3 0 16,7 13 1-16,0 12-1 15,4 1 1-15,3 5 0 16,3 1 1-16,15 9-1 15,7 9 0-15,7 10 0 16,14 3 0-16,25 6 0 0,-4-18 1 16,18-4-1-16,10-6 0 15,11-13 1-15,-11-6 0 16,22-3 0-16,-4-12 0 16,0-10 0-16,7-12 0 15,7-13 1-15,0-16 0 16,15-9 0-16,16-22 1 15,12-19-1-15,-11-28 0 16,-11-7-2-16,-7 1 0 0,-21 0-3 16,-21-4 1-16,-17 1-10 15,-29 2 0-15,-14 4-6 16,-15 13 0-16</inkml:trace>
  <inkml:trace contextRef="#ctx0" brushRef="#br4" timeOffset="-44168">29143 15481 23 0,'-18'13'11'0,"-3"-7"8"0,21-6 11 16,-7 6-23-16,4-3 0 16,-1 0 6-16,1 1 0 0,-1-8-14 15,4 1 0-15,4 0 11 16,6-3 1-16,1-7-4 16,6 7 0-16,12 0-4 15,6 6 1-15,7-3-9 16,1 0 0-16,-1-7-15 15,-3-6 0-15,-1-2-1 16,1-4 0-16</inkml:trace>
  <inkml:trace contextRef="#ctx0" brushRef="#br4" timeOffset="-43779.75">29697 15271 67 0,'10'6'33'0,"5"-6"-40"16,-8 0 68-16,7 3-60 0,3 1 1 16,8-1 0-16,0 3 1 15,-1-3-4-15,-2 3 1 16,-5-6 1-16,-3 7 0 15,-7-1-2-15,-10 3 0 16,-8 7-1-16,-6 6 1 16,-8 3-2-16,-3 6 1 15,0 4 0-15,-1 6 0 16,5-1 2-16,2 1 0 0,8-3 2 16,11-10 0-16,10-6 2 15,14 0 0-15,18-10-2 16,10-5 1-16,1-7-6 15,-8-7 0-15,-7 1-17 16,4-6 1-16,-11 2-3 16,0 1 1-16</inkml:trace>
  <inkml:trace contextRef="#ctx0" brushRef="#br4" timeOffset="-42953.69">30709 15337 57 0,'7'25'28'0,"-3"-9"-33"0,-8-13 53 0,1 0-48 15,-8 0 1-15,-3 3 0 16,0 4 1-16,3 2-2 15,1 10 0-15,-4 0 1 16,0 0 1-16,0 6-2 16,3-3 0-16,4 0-1 15,3-3 1-15,4-3-2 16,7-6 1-16,0-7-1 16,11-9 1-16,3-7 0 15,0-2 0-15,1-1 0 16,-1-2 0-16,-4-4-1 15,1 3 0-15,-4 1 0 16,0 2 1-16,0 4 0 16,1 2 0-1,2 20 1-15,-3-7 1 16,-3 7 1 0,-1 2 0-16,1 7 0 0,0 0 1 15,-1-3-1-15,1-6 1 16,3-4-1-16,4-9 1 15,6-9-1-15,11-4 1 16,-3-18-1-16,-4-10 1 16,-6-6-1-16,-1-10 0 15,-4-2-2-15,-2-10 1 16,-8 0-1-16,0-9 0 0,-7 5-2 16,-4 8 0-16,-3 8-1 15,-4 13 1-15,-6 10-1 16,-4 18 1-16,0 16-1 15,-1 19 1-15,1 15 1 16,4 20 1-16,-1 2 1 16,4 10 0-16,10 3 0 15,8 12 0-15,10-8 0 16,4-8 0-16,-1-11-3 16,1-10 1-16,-4-10-9 15,0-15 0-15,-3-16-7 16,-15-9 1-16</inkml:trace>
  <inkml:trace contextRef="#ctx0" brushRef="#br4" timeOffset="-42742.82">30660 15171 65 0,'11'25'32'0,"10"-32"-30"0,-7 7 59 16,7 0-60-16,14 7 1 15,18-7 0-15,11-7 0 16,-8 4-5-16,8 3 0 16,-4 0-2-16,-4 3 0 15,-10 4-10-15,-7-1 1 16,-8-6-7-16,-2 6 1 16</inkml:trace>
  <inkml:trace contextRef="#ctx0" brushRef="#br4" timeOffset="-42199.86">32198 15249 54 0,'-3'3'27'0,"-5"-6"-27"0,1 3 46 0,-3 9-44 16,-8 4 0-16,-3 6 3 16,-7 6 0-16,-4 9-6 15,-3 7 0-15,3-3 3 16,0-4 1-16,1 1-6 16,6-10 1-16,7-6-10 15,8-10 0-15,10-12-7 16,3-10 1-16</inkml:trace>
  <inkml:trace contextRef="#ctx0" brushRef="#br4" timeOffset="-41990.68">31863 15139 55 0,'21'32'27'0,"4"-4"-27"0,-18-19 48 15,3 10-45-15,5 9 1 16,-1 7 1-16,3 12 1 15,1-3-9-15,3 3 1 16,0-3 2-16,4-7 0 16,-4-12-7-16,0-12 0 15,-3-10-12-15,3-9 1 16,-10-13 0-16,-1-3 0 16</inkml:trace>
  <inkml:trace contextRef="#ctx0" brushRef="#br4" timeOffset="-41736.39">32293 15284 58 0,'0'21'29'0,"0"-27"-35"16,4 0 62-16,3 0-51 15,3-4 0-15,8 1 0 16,7-4 1-16,3 1-10 16,0 2 1-16,0 1 1 15,4 6 0-15,-7 0-11 16,-7-4 1-16,-4 1-8 16,-7 3 0-16</inkml:trace>
  <inkml:trace contextRef="#ctx0" brushRef="#br4" timeOffset="-41557.32">32254 15469 64 0,'8'37'32'0,"13"-37"-30"0,-11 3 59 16,4-6-60-16,8-3 0 16,-1 3-1-16,7-7 1 15,4 4-7-15,3 0 1 0,0 0-10 16,-3-1 1-16,-4-2-6 15,-3-10 0-15</inkml:trace>
  <inkml:trace contextRef="#ctx0" brushRef="#br4" timeOffset="-41286.7">32741 15315 60 0,'-3'6'30'0,"6"-9"-28"16,-3 3 55-16,0 0-55 16,7-6 1-16,4-1 1 0,0 1 1 15,3 0-7-15,10 0 1 16,8-1-2-16,0 4 1 15,-4-3-9-15,-7-3 0 16,4-7-10-16,3 3 1 16</inkml:trace>
  <inkml:trace contextRef="#ctx0" brushRef="#br4" timeOffset="-40866.9">33034 15064 65 0,'4'0'32'0,"3"-9"-34"16,0 2 56-16,7 1-51 16,7-3 1-16,11-1 0 15,7 1 1-15,3 3-7 16,-3-1 1-16,-15 7 3 15,-2 3 1-15,-8 7-3 16,0 9 0-16,-7 6-1 16,-11 3 0-16,-13-3 0 15,-12 10 0-15,-6 2 0 16,0 7 0-16,3 0 1 16,4 3 1-16,7 0 0 15,7-9 0-15,7-10 1 0,14-3 0 16,10-6-1-16,19-7 1 15,6-2-7-15,-7-7 0 16,-7-9-15-16,-3-13 1 16,-4 0-3-16,-3 0 0 15</inkml:trace>
  <inkml:trace contextRef="#ctx0" brushRef="#br4" timeOffset="57889.83">1933 5603 13 0,'0'-3'6'0,"4"-3"9"0,-4 6 6 16,0 0-18-16,7 0 1 16,-7 0 1-16,10 0 0 15,-10 3-7-15,11 3 1 16,-11 4 4-16,0 2 0 15,0 4-3-15,11 0 1 16,-4-1-1-16,-4 7 1 16,4-3-2-16,-3 3 1 15,3 0-1-15,3-3 1 0,-6 6 0 16,3-6 0-16,-7-4 0 16,7-5 0-16,-3 2 0 15,-4-5 1-15,7-1-1 16,-4-3 1-16,4 0 1 15,4-6 0-15,-8-10 1 16,4-12 1-16,4-6 0 16,0-22 1-16,-4-19-2 15,7-19 1-15,3-32-6 16,4-21 1-16,8-25-12 16,-8-10 0-16</inkml:trace>
  <inkml:trace contextRef="#ctx0" brushRef="#br4" timeOffset="64391.09">1499 10940 23 0,'0'-6'11'0,"18"6"-4"0,-18 0 11 0,0 0-14 16,7 3 1-16,-7-3 2 15,0 3 0-15,0 4-10 16,0-1 1-16,0 10 6 15,-7-1 0-15,7 7-3 16,-11 6 0 0,11 16-4-1,-7-6 0-15,7-10-5 16,7-6 1-16,-3-9-4 16,3-13 0-16</inkml:trace>
  <inkml:trace contextRef="#ctx0" brushRef="#br4" timeOffset="64780.67">1704 10925 29 0,'21'-19'14'0,"53"-19"-11"0,-56 29 25 16,-1-4-25-16,5 1 1 16,-12-1 1-16,1-2 1 15,-4-1-8-15,-7 3 1 16,-7-2 4-16,-7 2 0 15,-22 1-2-15,-2 5 0 16,-15 4-1-16,-14 3 0 16,14 6 0-16,-7 7 0 15,0 6-1-15,0 6 1 16,0 3 0-16,3 3 0 16,15 10-1-16,10 3 1 0,8 9-1 15,20 7 0-15,8-10 0 16,20 0 0-16,8-3-1 15,17-12 1-15,22-19 0 16,10-13 0-16,11-16-1 16,-4-15 1-16,-17-13-1 15,-15-3 1-15,-7-6 0 16,-17-9 0-16,-4 2-4 16,-17 1 1-16,-7-1-6 15,-19-9 1-15</inkml:trace>
  <inkml:trace contextRef="#ctx0" brushRef="#br4" timeOffset="65774.1">12608 11351 39 0,'7'13'19'0,"-7"-13"-11"16,7 0 19-16,0-3-23 15,1-4 0-15,2 1 4 16,8-3 0-16,10-1-9 15,7 1 0-15,8-4 6 16,2 4 1-16,-6-4-3 16,-3-2 0-16,-1 2-2 15,-11 1 1-15,-2 2-3 16,-8 4 1-16,-7 0-2 16,-7 6 0-16,-4 6-1 0,-3 6 1 15,-7-2-1-15,-7 2 1 16,-4 10-1-16,-3 7 1 15,7 5 0-15,7-6 1 16,3-6 1-16,8 0 0 16,6-6 0-16,8-4 1 15,6-2-2-15,5-4 1 16,2-3-8-16,4 0 0 16,4-12-6-16,4 3 0 15</inkml:trace>
  <inkml:trace contextRef="#ctx0" brushRef="#br4" timeOffset="66193.86">13159 11088 52 0,'21'-16'26'0,"-7"32"-33"16,-14-16 47-16,-4-3-38 15,-3-7 1-15,-14-5 0 16,-7-1 0-16,-7-3-4 16,-8 0 0-16,-10 10 3 0,-10 9 0 15,-4 12-3-15,3 7 1 16,1 16-2-16,3 12 1 15,11 19-2-15,10 9 1 16,10 13 1-16,19-13 0 16,17-6 2-16,18-10 1 15,21-18 1-15,24-22 0 16,15-13 0-16,14-28 1 16,3-18-3-16,-7-14 0 15,-14 7-8-15,-17-6 1 16,-22-10-11-16,-17 10 0 0</inkml:trace>
  <inkml:trace contextRef="#ctx0" brushRef="#br4" timeOffset="67197.48">24656 10909 47 0,'10'0'23'0,"15"-3"-14"0,-11 3 24 16,4 3-30-16,3 0 1 15,7 3 3-15,11 1 0 16,3-1-8-16,1 0 1 15,-5 1 5-15,1-1 0 0,-14-3-2 16,-4 3 0-16,-7-3-3 16,0 7 0-16,-7-4-2 15,-7 7 0-15,-7-4-2 16,-3 4 1-16,-4-1-1 16,-4 1 1-16,4-4 0 15,0 0 1-15,3-2 0 16,4-1 1-16,7 0 1 15,4 4 0-15,3-1 1 16,3 4 0-16,4-1 0 16,0 1 1-16,1-1-1 15,-1 1 0-15,-4 2-1 16,1 4 1-16,-8-3-1 16,-6 9 0-16,-15 6-2 15,-10-2 1-15,-7-7-5 16,-11 3 0-16,3-13-7 0,-2-2 0 15,-1-20-3-15,10-2 1 16</inkml:trace>
  <inkml:trace contextRef="#ctx0" brushRef="#br4" timeOffset="67603.23">25322 10928 46 0,'25'-13'23'0,"-4"-24"-25"0,-14 24 44 0,-7 1-39 16,-7-10 0-16,-7 3 1 15,-14 3 0-15,-14-3-6 16,-4 4 1-16,-14-1 2 15,-18 7 1-15,-3 9-5 16,-18 3 1-16,11 19-3 16,-4 18 0-16,1 17-1 15,2 12 1-15,12 12 0 16,6 17 1-16,22-1 2 16,21 0 1-16,28 0 5 15,28-12 0-15,21-22 2 16,32-23 1-16,32-24 0 15,7-35 1-15,7-25-1 0,-7-15 0 16,-14-20-9-16,-25 1 1 16,-28-13-16-16,-25-6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12:21.82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20680 17971 31 0,'-7'22'15'0,"-7"22"-5"15,10-35 26-15,1 7-31 16,-1-4 0-16,1 1 4 0,3-4 0 16,0 1-11-16,3-1 1 15,4-9 7-15,4-3 0 16,6-3-3-16,5-4 0 15,2 4-7-15,4-3 0 16,-6-1-13-16,-5-2 0 16</inkml:trace>
  <inkml:trace contextRef="#ctx0" brushRef="#br1" timeOffset="190893.24">2505 5240 35 0,'0'3'17'0,"17"0"-14"0,-17-3 18 0,11 0-19 15,-4 3 1-15,-3 0 1 16,6 6 1-16,1 4-5 15,-1-4 0-15,1 4 3 16,3 0 1-16,-10 2-2 16,6 4 0-16,1 3-1 15,-1-6 1-15,1 2-2 16,3 4 1-16,-11-6 0 16,5-3 1-16,2-7 0 15,-6-16 1-15,3-11 0 16,10-26 0-16,-3-22 0 15,15-16 1-15,2-25-2 16,19-22 0-16,10-2-6 16,-11 2 0-16,8 13-12 15,-4-4 0-15</inkml:trace>
  <inkml:trace contextRef="#ctx0" brushRef="#br1" timeOffset="191808.97">2882 11201 19 0,'7'-3'9'0,"-7"-1"3"16,0 4 9-16,0 0-15 16,0 4 1-16,0-1 4 15,0 0 1-15,0 0-15 16,4 0 0-16,-4 7 10 16,7 2 0-16,-4-3-3 15,4 7 0-15,4 6-2 0,0 6 0 16,-1 1 0-16,1-8 0 15,-1-2 0-15,1-6 1 16,0-7 0-16,3-12 0 16,7-19 0-16,-11-32 0 15,12-27-1-15,16-29 0 16,12-38-7-16,10-15 1 16,10-13-14-16,-10 13 1 15</inkml:trace>
  <inkml:trace contextRef="#ctx0" brushRef="#br1" timeOffset="193414.75">6495 16378 39 0,'243'-25'19'0,"22"-19"-14"15,-181 25 20-15,12-15-24 16,13-10 1-16,11-13 0 15,-21-5 1-15,-15-11-3 16,-24 11 0-16,-24-1 2 16,-29-6 0-16,-39 3-1 15,-25 3 1-15,-41 1-1 16,-58 8 0-16,-48 14 0 16,-40 15 0-16,-38 15 0 15,-46 20 0-15,-11 12-1 16,4 18 1-16,-7 7-2 0,18 16 1 15,20 6-2-15,40 19 1 16,48 3-1-16,33 6 1 16,31 16 0-16,50 0 1 15,42 18 1-15,32-8 1 16,38-1 0-16,40 13 1 16,48-10-2-16,44 1 1 15,45-23-1-15,42-15 1 16,39-22-1-16,42-16 0 15,33-22 0-15,13-28 0 0,0-25 0 16,-24-16 1-16,-32-24 0 16,-32-17 0-16,-32-9-2 15,-45-22 1-15,-43-15-1 16,-46-10 1-16,-45-10-2 16,-57-15 1-16,-46 6-2 15,-53-6 1-15,-53 19-1 16,-49 12 1-16,-49 29 0 15,-29 25 1-15,-49 21 0 16,0 38 0-16,-11 26-1 16,1 24 0-16,13 19 0 15,15 10 0 1,-71 65 0 0,91-6 0-16,75-6-1 15,67 0 0-15,56 3 0 16,60 3 1-16,47 0 0 15,48 1 1-15,68-4-1 0,48 0 1 16,54-22 1-16,57-10 0 16,34-24 0-16,29-19 0 15,10-23 0-15,1-18 1 16,-22-18 0-16,-11-20 0 16,-41-15 0-16,-29-13 0 15,-46-13 0-15,-42-24 0 16,-46-19 0-16,-57-13 0 15,-52-19-1-15,-57-6 0 0,-70-3-3 16,-60 3 0-16,-71 4-4 16,-50 18 0-16,-27 18-10 15,-32 23 0-15,-25 25 0 16,49 19 1-16</inkml:trace>
  <inkml:trace contextRef="#ctx0" brushRef="#br1" timeOffset="194510.95">2992 14462 39 0,'7'-9'19'0,"7"2"-15"0,-7 7 19 16,3 0-21-16,-6 3 1 15,3 7 3-15,0 9 0 16,-3 12-8-16,-4 16 1 16,-4 19 2-16,-3 19 1 15,-4 27-3-15,1 26 0 16,10 3-3-16,0 7 0 15,0-23 0-15,3-18 1 16,-3-22-6-16,0-26 0 16,0-31-2-16,-3-31 1 15</inkml:trace>
  <inkml:trace contextRef="#ctx0" brushRef="#br1" timeOffset="195140.77">2621 14405 25 0,'0'51'12'0,"4"15"-6"15,3-48 18-15,-4 1-22 16,4 3 0-16,4 6 3 15,10-3 1-15,7-3-5 16,1-6 0-16,20-7 4 16,11-9 1-16,3-9-1 0,26-16 0 15,13-19-2-15,14-9 0 16,4-7-3-16,18-6 1 16,10 4-2-16,-7-4 1 15,11 12-1-15,-4 14 1 16,0 2-1-16,-17 4 0 15,-4 2 1-15,-14 1 0 16,-4 3 0-16,-7 3 0 16,-7 3-2-16,-17 12 1 0,-14 16-3 15,-8 16 0-15,-21 16-1 16,-6 18 0-16,-12 13 0 16,-6 19 1-16,-1 6 1 15,8 0 1-15,3 13 2 16,11 9 0-16,24 3 3 15,15-3 0-15,10-9 1 16,7-7 0-16,-10-3 1 16,3-28 0-16,-10-9-1 15,-12-7 1-15,-16-3-3 16,-22 7 1-16,-35-4-3 16,-18-3 1-16,-35 4-2 15,-42-1 1-15,-29-9-1 16,-52-13 1-16,-29-9 0 15,-32-19 1-15,-48 0 0 16,-19-6 0-16,-6-3-1 16,-29 6 0-16,14-3-14 0,-10-3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15:47.74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2939 4506 29 0,'0'6'14'0,"3"3"-2"16,4-2 14-16,-3 2-23 15,3 7 0-15,3 3 3 16,1 6 1-16,-7-6-8 16,3 2 0-16,-7-5 5 15,0 0 1-15,0-1-2 16,7 4 1-16,3-6-2 0,1-7 1 15,-1-6-1 1,1-19 1-16,10-12-2 0,7-19 1 16,11-25-1-16,11-35 1 15,13-16-8-15,15 1 0 16,-1-4-10-16,-6 7 0 16</inkml:trace>
  <inkml:trace contextRef="#ctx0" brushRef="#br0" timeOffset="555.1">2985 6626 40 0,'17'34'20'0,"4"4"-17"0,-14-23 25 15,4 7-25-15,-4 0 1 16,-3 3 3-16,3-6 0 16,-4-3-7-16,15-7 0 0,-4-6 5 15,11-12 1-15,6-16-2 16,12-19 1-16,13-16-3 16,4-9 0-16,11-18-2 15,-18-1 1-15,-4 9-8 16,-10 17 1-16,-4 8-11 15,-21 20 0-15</inkml:trace>
  <inkml:trace contextRef="#ctx0" brushRef="#br0" timeOffset="1291.82">2184 9843 22 0,'21'-50'11'0,"0"-4"12"16,-14 45 0-16,4 0-17 15,-8-1 0-15,4 4 3 16,4 6 0-16,-4 6-11 0,-4 10 0 16,4 12 7-16,4 19 0 15,-7 28-3-15,3 16 1 16,-7 32-2-16,0 27 0 15,-7 41-1-15,-8 26 0 16,5 34 0-16,-8 9 0 16,8 6-1-16,3-8 1 15,3-8 0-15,4-17 0 0,0-23-1 16,4-29 0 0,-4-24-2-16,7-25 0 0,-4-32-5 15,15-34 1-15,-1-38-8 16,5-31 0-16</inkml:trace>
  <inkml:trace contextRef="#ctx0" brushRef="#br0" timeOffset="1938.41">1824 10225 25 0,'-7'7'12'0,"3"-4"-10"16,4-3 11-16,0 3-12 15,0 3 0-15,4 4 4 16,-4-1 0-16,7-6-3 0,3 3 0 16,12-6 3-16,-1-3 1 15,25-12 0-15,14-10 1 16,21-19-2-16,18-10 0 15,10-24-3-15,21-19 0 16,19-7-1-16,-8-9 1 16,0 7-2-16,0 9 1 15,-7 9-2-15,-21 22 0 16,-21 19 0-16,-4 16 1 16,-11 9-1-16,12 12 1 15,-15 13-1-15,-4 19 0 0,-3 16 0 16,-10 18 0-16,-15 26 0 15,-10 37 0-15,-15 13-1 16,-13 25 1-16,-8 9 0 16,-13 9 0-16,-22 4 0 15,-14 6 1-15,4-3-1 16,-11-3 1-16,3-4-2 16,15-5 1-16,3 2 0 15,25 7 0-15,14-4 0 16,14-2 1-16,4-19 1 15,10-10 0-15,4-28 1 16,-1-19 0-16,8-15 0 16,-10-17 1-16,-8-11-2 15,-4-7 0-15,-24-10-1 16,-14-2 0-16,-11-7-1 16,-17-6 0-16,-25-6 0 15,-28-4 1-15,-11 7 0 16,-25 0 0-16,-31-3-2 0,-1-4 0 15,-27 10-10-15,-25 0 0 16</inkml:trace>
  <inkml:trace contextRef="#ctx0" brushRef="#br0" timeOffset="3408.69">2134 15070 38 0,'4'10'19'0,"21"-39"-10"0,-15 17 19 0,11-19-23 16,18-16 0-16,10-26 1 15,4-14 1-15,14-20-10 16,4-9 1-16,-4 0 5 16,-7 6 1-16,-7 4-4 15,-4 15 1-15,-10 15-1 16,0 14 1-16,-14 2-2 15,-1 22 1-15,-10 16-1 16,-3 19 0-16,-4 16-1 16,-14 21 1-16,3 29-3 15,-6 12 0-15,-1 19 0 16,11 13 1-16,11 15 0 16,-1 4 1-16,12-7 1 15,9-12 1-15,5-17 4 16,-12-14 0-16,12-23 0 0,6-15 0 15,7-19 0-15,1-19 1 16,-11-16-2-16,-18-12 0 16,-18-13-2-16,-17-3 0 15,-14-3-1-15,-32 6 1 16,-32 13-2-16,-17 9 0 16,-18 10 0-16,35 2 1 15,-56 26-2-15,10 16 1 16,15 2 0-16,6 1 0 0,26 3 0 15,13-4 1-15,25 1 0 16,14-10 1-16,29-9 0 16,24-16 1-16,21-15-1 15,36-23 1-15,28-18-1 16,13-19 0-16,30-4-1 16,13-5 1-16,-14 6-1 15,-14-1 1-15,3 11-1 16,-27 11 0-16,-15 4-1 15,-10 9 1-15,-26 10-1 16,-13 9 1-16,-21 13-1 16,-36 24 0-16,-24 20 0 15,-46 27 0-15,-50 39-2 16,-31 40 0-16,-43 31-2 16,-24 23 0-16,-15 9 0 15,-6-10 0-15,-11-6-10 0,17-28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Def of abs min / max, local min / max</a:t>
            </a:r>
          </a:p>
          <a:p>
            <a:r>
              <a:rPr lang="en-US" err="1">
                <a:cs typeface="Calibri"/>
              </a:rPr>
              <a:t>Eg.</a:t>
            </a:r>
            <a:r>
              <a:rPr lang="en-US">
                <a:cs typeface="Calibri"/>
              </a:rPr>
              <a:t> Local min if f(c) &lt;= f(x) for all x near c</a:t>
            </a:r>
          </a:p>
          <a:p>
            <a:r>
              <a:rPr lang="en-US">
                <a:cs typeface="Calibri"/>
              </a:rPr>
              <a:t>Draw picture to illustrate.</a:t>
            </a:r>
          </a:p>
          <a:p>
            <a:r>
              <a:rPr lang="en-US">
                <a:cs typeface="Calibri"/>
              </a:rPr>
              <a:t>Possible locations: Zero derivatives, corners, discontinuities, endpoints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How to ensure EV are there?</a:t>
            </a:r>
          </a:p>
          <a:p>
            <a:r>
              <a:rPr lang="en-US">
                <a:cs typeface="Calibri"/>
              </a:rPr>
              <a:t>If f is continuous on closed interval [</a:t>
            </a:r>
            <a:r>
              <a:rPr lang="en-US" err="1">
                <a:cs typeface="Calibri"/>
              </a:rPr>
              <a:t>a,b</a:t>
            </a:r>
            <a:r>
              <a:rPr lang="en-US">
                <a:cs typeface="Calibri"/>
              </a:rPr>
              <a:t>], then f must attain EV on [</a:t>
            </a:r>
            <a:r>
              <a:rPr lang="en-US" err="1">
                <a:cs typeface="Calibri"/>
              </a:rPr>
              <a:t>a,b</a:t>
            </a:r>
            <a:r>
              <a:rPr lang="en-US">
                <a:cs typeface="Calibri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Check critical numbers:</a:t>
            </a:r>
          </a:p>
          <a:p>
            <a:r>
              <a:rPr lang="en-US">
                <a:cs typeface="Calibri"/>
              </a:rPr>
              <a:t>- stationary, singular, end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the extreme values of f(x) = x^3+x^2-x on [-2,2], use Desmos to check. Check result in Desmos.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1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4.1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Maximum and Minimum Values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To the extreme...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E5B97C-6C30-4ED4-96A2-4BB53EB970B3}"/>
                  </a:ext>
                </a:extLst>
              </p14:cNvPr>
              <p14:cNvContentPartPr/>
              <p14:nvPr/>
            </p14:nvContentPartPr>
            <p14:xfrm>
              <a:off x="1319400" y="2795040"/>
              <a:ext cx="271080" cy="39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E5B97C-6C30-4ED4-96A2-4BB53EB970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0040" y="2785680"/>
                <a:ext cx="289800" cy="4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59B118-DDC3-48E1-8358-44203512F5D3}"/>
                  </a:ext>
                </a:extLst>
              </p14:cNvPr>
              <p14:cNvContentPartPr/>
              <p14:nvPr/>
            </p14:nvContentPartPr>
            <p14:xfrm>
              <a:off x="740520" y="1370160"/>
              <a:ext cx="472680" cy="143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59B118-DDC3-48E1-8358-44203512F5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160" y="1360800"/>
                <a:ext cx="491400" cy="14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EB76-E796-454F-8052-6920F19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Extreme values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BE16-8423-44C4-8A8A-B87D797C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1EA916-F350-433F-AA15-B89A9DBCF70C}"/>
                  </a:ext>
                </a:extLst>
              </p14:cNvPr>
              <p14:cNvContentPartPr/>
              <p14:nvPr/>
            </p14:nvContentPartPr>
            <p14:xfrm>
              <a:off x="276840" y="141120"/>
              <a:ext cx="11856960" cy="667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1EA916-F350-433F-AA15-B89A9DBCF7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80" y="131760"/>
                <a:ext cx="11875680" cy="66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37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75C1-E250-4B37-8886-88C64ACF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Extreme Value Theorem (EVT)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25D8-B47D-463E-A28E-355623BF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18F152-6A49-41A3-8DFA-7595E7B54508}"/>
                  </a:ext>
                </a:extLst>
              </p14:cNvPr>
              <p14:cNvContentPartPr/>
              <p14:nvPr/>
            </p14:nvContentPartPr>
            <p14:xfrm>
              <a:off x="703440" y="514800"/>
              <a:ext cx="11487600" cy="608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18F152-6A49-41A3-8DFA-7595E7B545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080" y="505440"/>
                <a:ext cx="11506320" cy="61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6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1E55-CC1F-4AA6-9F69-615EA148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to find extreme values?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99CC-D33C-4FD9-93A0-22FC0AAE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50C4C4-6DE1-4910-8494-6B87915EF76C}"/>
                  </a:ext>
                </a:extLst>
              </p14:cNvPr>
              <p14:cNvContentPartPr/>
              <p14:nvPr/>
            </p14:nvContentPartPr>
            <p14:xfrm>
              <a:off x="817920" y="1447200"/>
              <a:ext cx="11201760" cy="373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50C4C4-6DE1-4910-8494-6B87915EF7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560" y="1437840"/>
                <a:ext cx="11220480" cy="37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93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C394-E687-4EBC-BC30-B7B5B376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3F17-BA08-4B70-AF3C-5CC7B531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219E02-1A69-4668-90A7-B2396F99D545}"/>
                  </a:ext>
                </a:extLst>
              </p14:cNvPr>
              <p14:cNvContentPartPr/>
              <p14:nvPr/>
            </p14:nvContentPartPr>
            <p14:xfrm>
              <a:off x="438120" y="594720"/>
              <a:ext cx="11559960" cy="615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219E02-1A69-4668-90A7-B2396F99D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760" y="585360"/>
                <a:ext cx="11578680" cy="61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10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3, 4, 8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5, 7, 11, 25, 33, 49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7EFCBA-D925-4B87-A499-119A9D771AF8}"/>
                  </a:ext>
                </a:extLst>
              </p14:cNvPr>
              <p14:cNvContentPartPr/>
              <p14:nvPr/>
            </p14:nvContentPartPr>
            <p14:xfrm>
              <a:off x="901800" y="1610640"/>
              <a:ext cx="6585120" cy="491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7EFCBA-D925-4B87-A499-119A9D771A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40" y="1601280"/>
                <a:ext cx="6603840" cy="49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5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807A3B-1F2C-4FAB-A7DB-84C733EBABEF}"/>
                  </a:ext>
                </a:extLst>
              </p14:cNvPr>
              <p14:cNvContentPartPr/>
              <p14:nvPr/>
            </p14:nvContentPartPr>
            <p14:xfrm>
              <a:off x="488880" y="1416600"/>
              <a:ext cx="926280" cy="425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807A3B-1F2C-4FAB-A7DB-84C733EBAB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20" y="1407240"/>
                <a:ext cx="945000" cy="427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57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4.1 Maximum and Minimum Values</vt:lpstr>
      <vt:lpstr>Homework Submission to Canvas</vt:lpstr>
      <vt:lpstr>Extreme values of functions</vt:lpstr>
      <vt:lpstr>Extreme Value Theorem (EVT)</vt:lpstr>
      <vt:lpstr>How to find extreme values?</vt:lpstr>
      <vt:lpstr>Example: Try on own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2021-04-12T16:15:58Z</dcterms:modified>
</cp:coreProperties>
</file>