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69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4DB3-5655-4500-8FAA-3C1A0763D8C6}" v="1" dt="2021-04-12T16:53:17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0DD717F8-7299-CA6E-6F1B-9680D344DAD1}"/>
    <pc:docChg chg="modSld">
      <pc:chgData name="Chad Vidden" userId="S::cvidden@uwlax.edu::fa919fd6-03f8-48d0-9b95-10ac8c9672df" providerId="AD" clId="Web-{0DD717F8-7299-CA6E-6F1B-9680D344DAD1}" dt="2021-04-06T14:28:37.582" v="14" actId="20577"/>
      <pc:docMkLst>
        <pc:docMk/>
      </pc:docMkLst>
      <pc:sldChg chg="modSp">
        <pc:chgData name="Chad Vidden" userId="S::cvidden@uwlax.edu::fa919fd6-03f8-48d0-9b95-10ac8c9672df" providerId="AD" clId="Web-{0DD717F8-7299-CA6E-6F1B-9680D344DAD1}" dt="2021-04-06T14:28:37.582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0DD717F8-7299-CA6E-6F1B-9680D344DAD1}" dt="2021-04-06T14:28:37.582" v="14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" userId="fa919fd6-03f8-48d0-9b95-10ac8c9672df" providerId="ADAL" clId="{77DC4DB3-5655-4500-8FAA-3C1A0763D8C6}"/>
    <pc:docChg chg="modSld">
      <pc:chgData name="Chad" userId="fa919fd6-03f8-48d0-9b95-10ac8c9672df" providerId="ADAL" clId="{77DC4DB3-5655-4500-8FAA-3C1A0763D8C6}" dt="2021-04-12T16:53:17.771" v="0"/>
      <pc:docMkLst>
        <pc:docMk/>
      </pc:docMkLst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3637318454" sldId="257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3637318454" sldId="257"/>
            <ac:inkMk id="5" creationId="{50ACBFFC-C87E-4924-8D3F-5404518E44D1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541778303" sldId="263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541778303" sldId="263"/>
            <ac:inkMk id="4" creationId="{FAABF8FC-28D2-4F32-B72B-006195C425FB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3019573040" sldId="268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3019573040" sldId="268"/>
            <ac:inkMk id="4" creationId="{8A0C0BF6-1258-4A38-8EC2-ACFF8EEE41E2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443358721" sldId="269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443358721" sldId="269"/>
            <ac:inkMk id="4" creationId="{7FB9B4AE-C7CD-4A52-8EAB-C4396E5C78A1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2589439517" sldId="270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2589439517" sldId="270"/>
            <ac:inkMk id="4" creationId="{82795FA8-1284-41FA-B4D8-F79C1B5A7284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473414531" sldId="271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473414531" sldId="271"/>
            <ac:inkMk id="4" creationId="{0914F047-2C8B-40FC-9251-A1E2F1146AFC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883410874" sldId="272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883410874" sldId="272"/>
            <ac:inkMk id="4" creationId="{9B32A567-986F-4321-930C-EE905B1A2373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2470696047" sldId="273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2470696047" sldId="273"/>
            <ac:inkMk id="4" creationId="{D8A4DB0D-67D3-4DD5-A6E6-A7CB9148E0B0}"/>
          </ac:inkMkLst>
        </pc:inkChg>
      </pc:sldChg>
      <pc:sldChg chg="addSp">
        <pc:chgData name="Chad" userId="fa919fd6-03f8-48d0-9b95-10ac8c9672df" providerId="ADAL" clId="{77DC4DB3-5655-4500-8FAA-3C1A0763D8C6}" dt="2021-04-12T16:53:17.771" v="0"/>
        <pc:sldMkLst>
          <pc:docMk/>
          <pc:sldMk cId="1899377371" sldId="274"/>
        </pc:sldMkLst>
        <pc:inkChg chg="add">
          <ac:chgData name="Chad" userId="fa919fd6-03f8-48d0-9b95-10ac8c9672df" providerId="ADAL" clId="{77DC4DB3-5655-4500-8FAA-3C1A0763D8C6}" dt="2021-04-12T16:53:17.771" v="0"/>
          <ac:inkMkLst>
            <pc:docMk/>
            <pc:sldMk cId="1899377371" sldId="274"/>
            <ac:inkMk id="4" creationId="{FC495C73-516C-406C-87F6-D1A46D18CB52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25:58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16415 12405 16 0,'42'3'8'0,"32"0"1"16,-46-6 8-16,18 9-14 16,7-3 0-16,21 7 2 15,18-4 1-15,17 0-7 16,-3-6 1-16,11 0 4 15,6-3 0-15,8 0-2 16,-11 0 1-16,-8 6-2 16,-2 3 0-16,-11 1-2 15,-15-4 1-15,-17 3-2 16,-14-3 0-16,-18 0-3 16,-13 0 0-16,-19 1-5 15,-20-4 0-15</inkml:trace>
  <inkml:trace contextRef="#ctx0" brushRef="#br0" timeOffset="405.79">16461 12684 19 0,'45'0'9'0,"15"-13"-1"0,-31 7 11 0,17 0-15 15,14-4 1-15,24 1 1 16,22-4 1-16,7 4-9 16,-4 3 0-16,4 0 5 15,-3 2 0-15,-8 1-2 16,-18 0 0-16,-6 3-4 16,-11-3 1-16,-10 3-4 15,-12 3 1-15,-9 0-5 16,-8 0 1-16,-7 4-1 0,-14 2 0 15</inkml:trace>
  <inkml:trace contextRef="#ctx0" brushRef="#br0" timeOffset="735.84">16506 12784 24 0,'-3'10'12'0,"17"-1"-7"0,-7-9 25 0,4 3-27 16,6-3 1-16,12 6 2 16,9-2 1-16,5-1-8 15,6 0 0-15,15 0 6 16,3 3 0-16,14 1-2 15,7-1 0-15,-7-3-2 16,-10-3 1-16,3 3-2 16,3-3 0-16,-6-3-4 15,-1 0 0-15,-10 0-8 16,-7 0 0-16,-10-7-1 16,-15 10 0-16</inkml:trace>
  <inkml:trace contextRef="#ctx0" brushRef="#br0" timeOffset="4399.29">19978 12461 17 0,'-11'13'8'0,"1"-7"6"15,10-9 9-15,0 3-18 16,0 0 1-16,0 0 2 0,10-6 1 16,8-4-10-16,10 4 0 15,0-7 8-15,22 4 0 16,24 3-3-16,35-10 1 15,18-12-2-15,39-13 0 16,14-6-2-16,17 0 1 16,1 0-3-16,-32 6 0 15,-22 7-1-15,-27 6 1 16,-25 6-1-16,-22 9 0 16,-24 7-3-16,-21 6 0 15,-22 6-2-15,-6 10 0 16,-22 6-7-16,-24 0 1 0</inkml:trace>
  <inkml:trace contextRef="#ctx0" brushRef="#br0" timeOffset="4701.72">20112 12480 41 0,'7'16'20'0,"4"-22"-14"16,-8 2 34-16,8-2-37 15,6-6 0-15,11-4 2 16,11 10 0-16,18-1-6 16,20-2 0-16,-6 0 4 15,17 2 0-15,0 4-2 16,-3 0 1-16,-4 3-3 15,-7 0 1-15,-7 0-5 16,-7-3 0-16,-14 3-11 0,-11-3 1 16,-14-4-1-16,-13 4 0 15</inkml:trace>
  <inkml:trace contextRef="#ctx0" brushRef="#br0" timeOffset="4925.63">20062 12744 44 0,'-3'28'22'0,"38"-3"-17"0,-21-22 43 0,11 3-44 16,17 0 1-16,36-15 1 16,21 0 0-16,35-10-9 15,25-12 0-15,-15-1 1 16,-17 7 1-16,-17 16-14 15,-22 12 0-15,-28 3-3 16,-18 10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26:09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 4572 20 0,'0'3'10'0,"0"-3"-4"16,0 0 11-16,0 0-16 15,0 0 0-15,4 3 0 16,3 0 1-16,-7 0-3 16,4-3 1-16,3 3 1 15,0 0 0-15,-7 7 0 16,10 2 1-16,-10 7-1 16,11 0 0-16,-11 0 1 15,3-7 1-15,4 4 0 16,-3-7 0-16,3-2 1 15,0-4 1-15,-3-13 0 0,6-12 1 16,8-12-1 0,10-19 1-16,7-19-3 15,22-23 0-15,13-8-6 0,8-10 1 16,3 3-12-16,-21 4 0 16</inkml:trace>
  <inkml:trace contextRef="#ctx0" brushRef="#br0" timeOffset="1636.12">3069 7177 23 0,'14'-21'11'0,"15"-27"-2"0,-22 39 11 0,3-3-16 16,-6-7 0-16,3 0 2 15,-7-3 0-15,-7 0-8 16,3-6 1-16,-6 0 4 15,-1 2 0-15,-17 8-2 16,-11 5 1-16,-10 10-2 16,-18 6 0-16,-8 10-1 15,5 5 1-15,3 8-1 16,-4 2 1-16,-10 13-2 16,4 2 1-16,6 11-1 15,0 2 0-15,11 4 1 16,1-1 0-16,20 1 0 15,7 6 0-15,25 12 2 16,14 4 0-16,25-4 0 16,10-6 1-16,25-6-1 15,-3-13 0-15,24-18 1 16,18-19 0-16,6-23-1 0,5-21 1 16,6-25-1-16,-6-13 1 31,6-60 0-31,-35 20 0 15,-28 6-1-15,-21 18 0 16,-32 7-1-16,-7 12 0 16,-28 3-1-16,-18 10 1 31,-28 6-8-31,-3 19 0 0,13 10-4 16,8 5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26:36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2932 6713 31 0,'0'-18'15'0,"7"-45"0"15,-7 35 16-15,10-10-28 16,1-15 0-16,-1-4 3 16,12-15 0-16,-5-9-7 15,4-7 0-15,8 0 4 16,2 3 0-16,8 13-1 15,-7 3 0-15,0 13-2 16,-8 12 1-16,-2 9-1 16,-1 13 0-16,-4 13-1 15,-6 3 1-15,-1 15-1 16,-6 10 1-16,7 6 0 16,-4 0 1-16,3-6 1 15,-3-3 1-15,-3-4 1 16,13-9 1-16,5-3 0 0,9-12 1 15,8-20-2 1,0 4 1-16,3-13-2 0,4 1 0 16,-3-14-2-16,2 1 1 15,-9 6-2-15,-8 6 0 16,-7 10-1-16,-3 3 1 16,-1 6-2-16,-13 12 1 15,-4 10 0-15,0 7 0 16,-4 18-1-16,-3 6 1 15,-3 16 0-15,-8 3 1 0,4 13 0 16,3 9 0-16,4 13 0 16,-3-1 1-16,10-2-2 15,-7-13 1-15,7-10-3 16,7-2 0-16,3-4-10 16,8-12 1-16,7-10-7 15,13-9 0-15</inkml:trace>
  <inkml:trace contextRef="#ctx0" brushRef="#br0" timeOffset="390.01">4145 6092 56 0,'11'16'28'0,"-1"-10"-29"16,-10-6 49-16,0 0-47 15,0 7 1-15,-7 2 3 16,4 1 0-16,-15-1-5 15,4 3 0-15,-11 4 3 16,4 3 0-16,7-3-2 0,-4-4 0 16,8 4-3-16,-1 0 0 15,4-1-2-15,7-5 1 16,7-7-2-16,4-10 1 16,3 4 1-16,0 0 0 15,-3-3 1-15,3-3 0 16,-4-7 1-16,1 6 0 0,3 1 1 15,-3 3 0-15,-1 3 1 16,1 3 0 0,-1 3 0-16,8 6 0 0,-7 1 0 15,3-1 1-15,-4 7-1 16,4-1 0-16,0 7-3 16,4-3 1-16,-4-3-8 15,11-1 1-15,0-11-8 16,10-4 0-16</inkml:trace>
  <inkml:trace contextRef="#ctx0" brushRef="#br0" timeOffset="675.93">4657 5271 55 0,'-4'31'27'0,"-13"10"-30"0,13-13 46 16,-10 10-42-16,0 28 1 16,-4 18 0-16,4 29 0 15,-4 10-3-15,1-4 0 16,6 3-1-16,1-22 1 15,-1-12-10-15,0-16 0 16,4-22-5-16,4-21 0 16</inkml:trace>
  <inkml:trace contextRef="#ctx0" brushRef="#br0" timeOffset="1126.18">4244 6071 38 0,'0'31'19'0,"0"-25"-13"0,3 0 30 0,5-6-30 16,2 7 0-16,1-4 1 16,6-9 1-16,8-4-10 15,14-9 0-15,17-12 7 16,4-7 0-16,-7-2-3 16,-3-1 0-16,-5 9-1 15,-2 7 0-15,-12 7-2 16,-2 8 1-16,-8 10 0 15,0 6 0-15,-3 10-1 16,-1 6 0-16,-3 6 1 0,4 10 0 16,-7-13 0-1,6-3 0-15,-6-3-1 0,-1-4 1 16,1-2 0-16,0-4 0 16,-1-2-1-16,1-4 1 15,-4 0 0-15,3 0 0 16,1-3 0-16,-4 3 1 15,7 7 0-15,4 12 1 0,-1 9 0 16,5 0 1 0,2 7 0-16,12 3 0 0,-5-10-1 15,-2-9 1-15,9-9-3 16,12-10 0-16,10-10-9 16,-4-2 0-16,8-10-11 15,-4 0 1-15</inkml:trace>
  <inkml:trace contextRef="#ctx0" brushRef="#br0" timeOffset="1562.12">7493 5437 37 0,'-11'22'18'0,"8"22"-5"0,3-35 18 0,-4 4-26 16,1 9 0-16,-8 9 2 16,-6 7 0-16,-5 18-10 15,1 20 1-15,-3 8 5 16,2 10 0-1,-6 63-13 1,4-35 0-16,2-24-5 16,5-36 0-16</inkml:trace>
  <inkml:trace contextRef="#ctx0" brushRef="#br0" timeOffset="2372.61">6590 6415 63 0,'25'13'31'0,"-4"-29"-39"0,-4 4 59 16,15-10-49-16,10-3 0 16,8-19-2-16,20-3 0 15,15-25-2-15,14-4 0 16,3-8 1-16,-3-1 0 15,-11 4-2-15,4 8 1 16,-22 1 0-16,-6 10 1 16,-11 5 0-16,-7 13 1 15,-7 16-2-15,-8 6 1 0,-6 16-2 16,-4 12 1-16,-7 7 0 16,-7 15 0-16,-7 3 0 15,-7 19 1-15,-3 13 1 16,-4 12 0-16,-8-9 1 15,5 6 1-15,-1 0-1 16,4-6 0-16,7-19 0 16,0-9 1-16,10-4 0 15,8-15 0-15,0 0-1 16,6-10 1-16,4-5-1 16,1-11 1-16,-1-2-2 15,-4 0 0-15,1-1-1 16,-4 4 1-16,4 6-1 15,-4 3 0-15,0 3 1 0,4 4 0 16,6 2 0 0,-10 1 1-16,4-4-1 0,0 1 1 15,-4-1 0-15,-4 7 0 16,8-1-1-16,0 4 1 16,-8-9-1-16,4-1 0 15,4-3 0-15,3-3 1 16,4-6-1-16,0-6 0 15,-1-1 0-15,-3 4 0 16,1-3 0-16,-1-7 0 16,0-6-1-16,-3 0 1 15,-1 0-1-15,4 0 1 0,-10 3-2 16,-8 7 1-16,1 6-1 16,-4 9 0-16,-4 6 0 15,1 10 0-15,-8 0 1 16,4 0 0-16,0 3 1 15,4 9 1-15,3 0 0 16,0-6 0-16,3 0 0 16,4 1 1-16,4-8-1 15,3-2 0-15,7-7-3 16,4-2 1-16,3-7-5 16,7-3 0-16,-6-1-10 15,-1-8 1-15</inkml:trace>
  <inkml:trace contextRef="#ctx0" brushRef="#br0" timeOffset="2642.32">8798 6237 46 0,'11'15'23'0,"-11"-15"-21"0,0 0 35 16,0 0-36-16,-4-6 1 15,-6 0 2-15,-4 0 0 16,-4 2-5-16,-7 4 1 15,1 4 3-15,-1 2 0 16,4 0-1-16,3 4 0 16,4 2-2-16,3-3 1 0,8 4-1 15,10 0 0-15,11-4-1 16,-4-6 0-16,10-3-2 16,5-6 0-16,-5-4-6 15,-3 4 1-15,4 0-8 16,0-4 1-16</inkml:trace>
  <inkml:trace contextRef="#ctx0" brushRef="#br0" timeOffset="2882.86">9045 6350 44 0,'11'9'22'0,"-1"-34"-23"15,-6 12 35-15,-4 4-32 16,3-4 0-16,-3-2 2 15,0-7 0-15,0-3-5 16,0 3 0-16,0 0 4 16,8 6 0-16,6 0-2 0,-7 7 1 15,10 3-1 1,8 0 0-16,10 2-3 0,8 4 0 16,10 4-7-1,3-1 0-15,7-3-6 16,-6 0 0-16</inkml:trace>
  <inkml:trace contextRef="#ctx0" brushRef="#br0" timeOffset="3125.22">9970 6036 42 0,'-22'25'21'0,"-41"6"-18"0,42-27 35 0,-8 14-34 16,-2 11 0-16,2 21 2 16,1 13 0-16,4 15-8 15,2-3 0-15,5 0 2 16,3-9 1-16,0-19-13 16,3-15 0-16,4-23-4 15,-4-21 0-15</inkml:trace>
  <inkml:trace contextRef="#ctx0" brushRef="#br0" timeOffset="3260.14">9504 6199 44 0,'39'47'22'0,"10"19"-20"0,-35-44 40 16,0 3-42-16,0-6 0 16,4-3-14-16,0-4 1 15,-4-9 6-15,3-9 0 16</inkml:trace>
  <inkml:trace contextRef="#ctx0" brushRef="#br0" timeOffset="3947.76">12069 5384 42 0,'3'15'21'0,"-10"17"-11"0,3-20 32 15,1 7-39-15,-1 3 0 16,-3 6 3-16,-3 10 0 15,-1 3-7-15,1 12 1 16,6 10 5-16,8 6 0 16,3 3-1-16,0-3 0 15,0-6-2-15,0-16 1 16,-4-10-2-16,-6-12 0 0,-8-15-2 16,-6-10 1-16,-8 0-1 15,0-10 0-15,-7-8-2 16,-13-1 1-16,-1 0-1 15,0 6 0-15,0 7 0 16,4 12 0-16,6 10 0 16,8-3 1-16,4 9 1 15,6 9 1-15,7 3 1 16,4-5 1-16,11 2 0 16,10-3 0-16,14 7 0 15,11-10 1-15,3-6-2 16,1-4 1-16,2 1-4 15,8-4 1-15,4-5-6 16,-1-1 1-16,-3-6-12 16,4-6 0-16,-8-13 0 15,-7 0 0-15</inkml:trace>
  <inkml:trace contextRef="#ctx0" brushRef="#br0" timeOffset="4368.89">12340 6215 29 0,'-7'6'14'0,"4"-12"-2"0,3 6 24 16,0 0-30-16,0 0 0 15,0 0 4-15,0 0 1 0,3 0-13 16,4 3 1-16,4 0 9 15,3 6 0-15,0-9-3 16,-3 4 0-16,3-4-3 16,3-4 1-16,1-8-3 15,0-1 1-15,-8 1-2 16,1-4 1-16,-8 0-3 16,-6 4 1-16,-8-7-1 15,4 10 0-15,-3 2-1 16,-5 7 1-16,1 4-1 15,-7 11 1-15,7 7 1 16,0 3 1-16,3-3 0 16,8 6 1-16,3 10 0 15,7-7 1-15,3-2-3 16,1-4 1-16,10-10-5 16,4-2 0-16,3-4-10 0,11-12 1 15</inkml:trace>
  <inkml:trace contextRef="#ctx0" brushRef="#br0" timeOffset="4653.04">12891 5186 47 0,'-11'0'23'0,"-21"41"-22"0,22-25 36 0,-5 18-36 16,-2 23 1-1,-4 84 0 1,3-3 1-16,4-16-4 16,7-12 1-16,0-22-2 15,7-16 0-15,0-19-7 16,3-22 0-16,-3-15-6 15,-3-16 1-15</inkml:trace>
  <inkml:trace contextRef="#ctx0" brushRef="#br0" timeOffset="5019.92">12647 6071 39 0,'28'34'19'0,"50"-15"-11"0,-50-16 31 16,11 3-37-16,-4-3 0 15,4-3 0-15,10 4 1 16,-6-4-4-16,-1 0 0 16,-7 0 3-16,-6-4 0 15,-8-5-2-15,-4 3 1 16,-2 3 0-16,-5-1 0 16,-3-11-1-16,-7-1 1 15,-7 7-1-15,-7-1 0 16,0 7 0-16,-4 9 0 0,-3 1-1 15,0-1 1-15,7 6 0 16,3 4 0-16,1 6-2 16,3 3 1-16,3-3-2 15,8-3 0-15,6-7-1 16,8-2 0-16,3-4-1 16,4-9 0-16,-4-6-6 15,-4-4 1-15,5-6-2 16,-1 0 1-16</inkml:trace>
  <inkml:trace contextRef="#ctx0" brushRef="#br0" timeOffset="5256.28">13307 6118 31 0,'7'12'15'0,"-7"23"-9"15,3-26 26-15,1 4-30 0,-1-1 0 16,4 1 4-16,1-1 1 15,2-6-8-15,4 1 0 16,4-1 6-16,3-9 0 16,4-7-2-16,-8 4 1 15,1-19-3-15,0 3 1 16,-8-3-3-16,1 0 0 16,-4 0-8-16,0 3 0 15,-4 3-6-15,-10 7 0 16</inkml:trace>
  <inkml:trace contextRef="#ctx0" brushRef="#br0" timeOffset="5629.33">13705 6143 40 0,'22'50'20'16,"-8"-13"-17"-16,-11-30 32 0,1 2-32 15,-1 1 0-15,1-7 2 16,-1-3 1-16,4-7-7 15,0-8 0-15,1-4 5 0,-1-6 1 16,3 6-2-16,4 0 0 16,7-6-1-16,11 3 0 15,7 0-2-15,3 3 0 16,-3-3-3-16,7 7 1 16,0-7-14-16,-7 0 0 15,-8 6-1-15,-2 4 1 16</inkml:trace>
  <inkml:trace contextRef="#ctx0" brushRef="#br0" timeOffset="8920.82">6872 6814 21 0,'-14'12'10'0,"14"-9"-2"0,0-3 11 0,0 0-12 16,4 0 1-16,3-3 5 15,7 0 0-15,10-3-15 16,15 0 0-16,21-1 11 16,35-2 0-16,22-1-3 15,49-2 0-15,38-4-4 16,36-3 1-16,14-6-2 16,14 10 1-16,-17 2-3 15,-18 10 1-15,-29 12-1 16,-38 7 0-16,-35 3-5 15,-19 0 0-15,-34-4-11 16,-32-5 1-16</inkml:trace>
  <inkml:trace contextRef="#ctx0" brushRef="#br0" timeOffset="14336.64">15589 5155 34 0,'21'-3'17'0,"-17"12"-9"15,-4-9 17-15,3 3-23 16,-3-3 1-16,0 0 3 16,-3-3 1-16,-8 6-8 15,-6 10 0-15,-11 9 5 16,-1 9 1-16,-10 13-2 16,-3 12 1-16,-7 23-3 15,-1 9 1-15,12 18-1 16,2 10 1-16,5 7-2 15,6-7 1-15,4-13-2 16,14-6 0-16,7-9-4 16,10-3 1-16,8-22-7 15,7-20 1-15,-1-11-6 16,-3-23 1-16</inkml:trace>
  <inkml:trace contextRef="#ctx0" brushRef="#br0" timeOffset="15331.22">16090 5544 35 0,'7'3'17'0,"0"0"-15"0,-7 0 28 15,4 7-28-15,-4 5 0 16,0 4 1-16,0 6 1 16,-4 3-4-16,-3 13 0 0,0 9 2 15,0 7 1-15,0 5-2 16,0 1 0-16,4 0-4 15,-1-10 0-15,0-12-4 16,1-13 0-16,3-9-5 16,0-13 0-16,-4-9 0 15,1-6 1-15</inkml:trace>
  <inkml:trace contextRef="#ctx0" brushRef="#br0" timeOffset="15615.35">15960 5929 22 0,'17'13'11'0,"15"-16"-9"15,-21 3 20-15,6-3-19 16,8 3 1-16,7-3 2 16,7 6 0-16,-1-3-7 0,5 3 1 15,-1 6 6 1,-3 10 0-16,-11 3-2 0,-3 0 1 15,-15 0-2-15,-10 3 1 16,-10 0-3-16,-1 0 0 16,-3 0-2-16,-7-3 0 15,-7-3-3-15,-1 0 1 16,1-4-4-16,4-5 1 16,2-4-6-16,8-6 0 15</inkml:trace>
  <inkml:trace contextRef="#ctx0" brushRef="#br0" timeOffset="15842.12">16626 6049 27 0,'0'37'13'0,"0"-27"-12"15,0-10 16-15,-3 0-17 16,-1 0 1-16,1 0-4 16,-1 0 1-16,1 0-4 15,3 3 1-15,3-10-2 16,1-5 0-16</inkml:trace>
  <inkml:trace contextRef="#ctx0" brushRef="#br0" timeOffset="15987.85">16482 5782 22 0,'7'13'11'0,"7"27"-10"0,-7-33 21 15,0 2-23-15,4 4 1 16,3-1-5-16,3 1 1 16,12-1 0-16,2 1 0 15</inkml:trace>
  <inkml:trace contextRef="#ctx0" brushRef="#br0" timeOffset="16514.38">17152 5939 38 0,'28'25'19'0,"8"0"-19"15,-29-22 36-15,-4 3-33 16,1-6 1-16,-4 0 0 15,-4 0 0-15,-10 0-6 16,-7 0 1-16,-7-9 3 16,-4 6 0-16,-3 3-2 15,-4 3 0-15,4 0-3 16,-1 3 1-16,8 4-1 16,3-1 1-16,4 7-2 15,7-4 0-15,3 1 0 16,4 0 1-16,11 2 1 15,10 4 1-15,7 3 0 0,11 3 0 16,-4-3 2-16,7 9 1 16,8 10 0-16,3 9 1 15,0 4 0-15,-4 8 1 16,-7-5 0-16,-7-1 0 16,-10 4-3-16,-7-10 1 15,-8-9 0-15,-10-4 0 16,-11-5-2-16,-6-7 0 15,-12-6 0-15,-2-10 0 0,-8-9 0 16,0-13 0-16,-3-8 0 16,13-5 0-16,5-5 0 15,6-7 0-15,4 7 0 16,10 0 1-16,18 6-3 16,21 0 1-1,39-7-13 1,-14 4 1-16</inkml:trace>
  <inkml:trace contextRef="#ctx0" brushRef="#br0" timeOffset="17790.12">18521 5904 43 0,'-4'-3'21'0,"1"9"-11"16,3-2 21-16,0 2-30 16,-4 6 1-16,1 13 0 15,3 4 0-15,-4-4-4 16,4 0 1-16,0 0-3 0,4-3 0 15,3-6-10-15,0-16 1 16</inkml:trace>
  <inkml:trace contextRef="#ctx0" brushRef="#br0" timeOffset="18001.45">18436 5716 31 0,'14'-3'15'0,"-3"3"-4"0,-11 0 17 15,3 0-28-15,4-3 0 0,1 0-3 16,-1 0 1-16,-4-10-7 16,4 1 0-16,4-4-2 15,3 3 1-15</inkml:trace>
  <inkml:trace contextRef="#ctx0" brushRef="#br0" timeOffset="19096.25">19061 5315 34 0,'14'56'17'0,"-18"26"-20"16,4-57 33-16,0 12-28 0,0 11 1 16,0 14 3-16,0 7 1 15,0 3-8-15,4-6 1 16,3-6 5-16,0-7 0 16,0 0-2-16,-4-18 0 15,4-7-2-15,-7-6 1 16,0-6-2-16,-3-7 0 15,-4-3-1-15,-4-12 0 16,4 0-2-16,-3-7 1 16,-8 1-1-16,-3-10 0 0,-4 0 0 15,0 3 0-15,-3 3 1 16,-4 4 0-16,8 9 1 16,-1 9 0-16,4 10 1 15,3 2 0-15,4 1 0 16,4 6 1-16,3 4 1 15,3-1 0-15,8 3 0 16,6-9 1-16,4 3 0 16,7-3 0-16,8 0 0 15,6-3 0-15,7-7-1 16,1-8 0-16,9-4-1 16,-2-7 1-16,-1-11-1 15,1-8 0-15,-4-8-1 16,-1 9 0-16,-2-6 0 15,-8 5 0-15,-3-8 0 16,-8 9 0-16,-2 0-1 16,-8 3 1-16,-4 6 0 15,-6 4 0-15,-8 2-2 0,-6 4 1 16,-4 6-1-16,-8 3 1 16,5 10-1-16,-4 5 0 15,-1 1 1-15,5-3 0 16,3 6 0-16,3 3 0 15,8 3 0-15,3 4 1 16,10-7-1-16,8 0 0 16,10-3-2-16,7-4 0 15,8-8-3-15,-12-7 1 0,5 0-6 16,-1-6 0-16,0-6 0 16,4-7 0-16,-4-3 3 15,-3-3 0-15,-4 3 4 16,-3 1 1-16,-4-1 8 15,-3 0 1-15,-4 3 2 16,0 7 0-16,-7 3 1 16,0-4 1-16,-7 4-3 15,-7 6 1-15,-7 0-3 16,-4 3 0-16,-6 3-2 16,-5-3 1-16,5 4-2 15,-1 2 0-15,7 4-1 16,4 5 1-16,4-5-2 15,3 0 0-15,0-1-2 16,0-3 1-16,10-2-1 0,11-7 1 16,11-3-1-1,0-4 0-15,-1-2 1 0,-3-4 0 16,4 1 1-16,-4 2 0 16,0-2-1-16,-3 2 1 15,-4 4-1-15,0 3 1 16,0 6 0-16,-3-3 1 15,0 6-1-15,-1 10 0 16,4 6 0-16,0 3 1 16,11 0-4-16,0-6 1 15,7 0-9-15,-1-3 0 0,8-10 0 16,7-9 0-16</inkml:trace>
  <inkml:trace contextRef="#ctx0" brushRef="#br0" timeOffset="19563.14">21301 4907 40 0,'-18'-16'20'0,"-7"42"-17"0,22-14 41 16,-8 4-42-16,-3 3 0 15,-11 15 2-15,-10 1 1 0,-11 24-6 16,-3 7 0-16,-7 22 4 16,-12 15 0-16,5 23-1 15,10 18 0-15,0 6-3 16,-3-15 0-16,6-9-5 15,12-20 1 1,20-27-11 0,14-32 0-16</inkml:trace>
  <inkml:trace contextRef="#ctx0" brushRef="#br0" timeOffset="19953.75">22338 5114 8 0,'0'16'4'0,"-25"-1"0"0,18-11-15 16,-7-4 12-16,-7 3 0 16,-7 6 4-16,-4 16 0 15,0 0-2-15,0 10 0 16,1 12 5-16,-1 6 1 0,0 13 0 16,-3 3 0-16,3 13-2 15,4-4 1-15,0 3-5 16,7-2 1-16,3-13-4 15,4-13 1-15,3-3-4 16,4-12 1-16,4-10-7 16,-4-9 1-16,3-10-2 15,-3-9 0-15</inkml:trace>
  <inkml:trace contextRef="#ctx0" brushRef="#br0" timeOffset="20373.97">21710 5882 33 0,'7'13'16'0,"21"12"-13"0,-17-19 31 16,-1 4-29-1,1-1 1-15,7 4 1 16,6 2 0-16,12-2-9 0,2 3 0 16,15-4 6-16,7-6 0 15,4-3-3-15,-1-6 0 16,-6-6-2-16,-8-4 1 15,-7 1-1-15,-6-1 0 16,-8 1-1-16,-3-4 1 16,-4 4 1-16,-4 2 0 15,-2-2 0-15,-8-1 0 16,-4 4 0-16,-6 2 1 0,-8-2-1 16,-3 6 1-16,-4 6-1 15,-6 6 0-15,-5 4-1 16,-2 12 0-16,-5 3-1 15,5 7 0-15,2-7 0 16,8-3 0-16,11 0-1 16,13-12 1-16,18-7-1 15,11-6 0-15,-4-6 0 16,1-13 1-16,-1-3-2 16,-4 0 1-16,-2-3-8 15,-5 0 0-15</inkml:trace>
  <inkml:trace contextRef="#ctx0" brushRef="#br0" timeOffset="20688.21">22818 5898 47 0,'7'9'23'0,"-11"-5"-24"0,1-4 41 15,-8 3-39-15,-10 0 0 16,-7-3 0 0,-8 3 1-16,1 3-3 0,-4 4 1 15,1 8 1-15,-1 11 0 16,3-4-2-16,5 3 0 0,10 0-2 16,10-3 1-16,14 0-1 15,15-15 1-15,10-10 0 16,11-10 0-16,3-2 0 15,-3-7 1-15,-3-6-3 16,-8-6 1-16,-4 2-9 16,-6-5 1-16</inkml:trace>
  <inkml:trace contextRef="#ctx0" brushRef="#br0" timeOffset="20993.24">23170 5007 41 0,'4'16'20'0,"-18"41"-12"0,7-39 30 16,-4 8-36-16,1 14 1 15,-8 20 1-15,-3 18 0 16,-4 16-6-16,-7 13 1 16,4 6 2-16,7 3 1 15,3-6-6-15,4-16 1 16,0-19-11-16,7-22 0 16,0-15-1-16,14-16 0 15</inkml:trace>
  <inkml:trace contextRef="#ctx0" brushRef="#br0" timeOffset="21740.21">23223 4547 39 0,'18'62'19'0,"46"67"-18"0,-36-76 36 16,7 26-34-16,21 33 0 15,19 36 0-15,2 24 1 16,1 16-6-16,-11 13 1 16,-18-10 2-16,-17-2 1 15,-18-23-4-15,-25-25 1 16,-17-16-7-16,-21-15 0 16,-18-22-6-16,-4-19 0 15</inkml:trace>
  <inkml:trace contextRef="#ctx0" brushRef="#br0" timeOffset="27847.7">2921 9169 11 0,'4'-10'5'0,"3"-5"14"15,-7 15 5-15,0 0-18 16,0 0 0-16,0 0 4 16,0 0 0-16,0 3-11 15,0 3 0-15,-7 3 8 0,3 10 1 16,-3 3-3-16,3 13 0 15,-3 5-3-15,4 1 1 16,3 9-4-16,-7 4 0 16,3-10-5-16,-3-10 1 15,7-3-8-15,0-15 1 16,7-6-3-16,-3-17 0 16</inkml:trace>
  <inkml:trace contextRef="#ctx0" brushRef="#br0" timeOffset="28360.26">2642 9056 35 0,'0'6'17'0,"0"7"-14"0,4-13 32 0,3 0-30 15,-7 3 0-15,7 3 2 16,4-3 0-16,10 0-9 15,0-3 1-15,7-3 6 16,21-3 1-16,11 0-3 16,11-7 0-16,-11-3-2 15,7 1 1-15,-14 2-1 16,-14 1 0-16,0 5-1 16,-15 4 0-16,-6 9-1 15,-11 4 0-15,-18 2-1 16,4 4 0-16,-14 6-1 15,0 3 0-15,-4 3 0 0,4 1 0 16,0 2-1-16,10-3 1 16,1-3 0-16,-1 7 1 15,11-7 1-15,0 3 1 16,4-3 2-16,6-6 0 16,15 3 2-16,10 0 0 15,1 0 0-15,-5-3 0 31,-13 9-2-31,-7 3 1 0,-22-6-2 16,-14 10 0 0,1-1-3-16,-5-2 0 0,1-4-3 15,7-6 1-15,0 0-5 16,0-7 1-16,10-5-8 16,11-10 0-16</inkml:trace>
  <inkml:trace contextRef="#ctx0" brushRef="#br0" timeOffset="28601.99">3616 9413 39 0,'0'29'19'0,"0"11"-11"0,0-27 29 16,0 6-35-16,0 6 0 15,0-13 1 1,0 1 1-16,0 2-6 0,0-5 0 16,0-4-2-16,4-3 1 15,-4-3-9-15,0-9 0 16,0-4-2-16,0-9 0 16</inkml:trace>
  <inkml:trace contextRef="#ctx0" brushRef="#br0" timeOffset="28767.18">3616 9376 29 0,'-7'0'14'0,"25"12"-11"0,-15-9 24 16,4-3-25-16,4 0 0 0,-1 3 1 15,-3-3 1-15,15 0-6 16,-8-3 1-16,10 3 0 16,8-3 1-16,-4-3-10 15,-3 0 1-15,3-10-2 16,0 3 0-16</inkml:trace>
  <inkml:trace contextRef="#ctx0" brushRef="#br0" timeOffset="29441.1">4046 9523 44 0,'22'9'22'0,"16"-34"-22"0,-34 19 47 0,3 0-44 16,0 0 1-1,4-1 2-15,-8 4 1 0,-3 3-9 16,0 0 0-16,-3-3 5 16,-15 3 1-16,-3 3-4 15,-7 3 0-15,-4 4-2 16,0 2 0-16,4 1-2 15,7 3 0-15,-8-4-1 16,8 1 0-16,4-4 0 16,-1 0 1-16,4 4-1 15,3-4 1-15,1 4 0 16,6 3 1-16,4-1 0 16,-3-2 1-16,3-1 0 15,3-2 1-15,1-1 0 16,-1-2 1-16,4-1 0 15,-7 0 0-15,0 3 0 0,0 1 1 16,0-1-1-16,0 1 0 16,11 2 0-16,-8 1 0 15,8-1 3-15,7 4 0 16,-1 0 1-16,4 2 0 16,8-2 0-16,-8 0 0 15,0-4-2-15,0 4 1 16,-10 0-5-16,-11-1 1 15,-11 7-3-15,-10 7 1 16,-21 2-4-16,-8 0 1 0,-10-2-8 16,11-8 1-16</inkml:trace>
  <inkml:trace contextRef="#ctx0" brushRef="#br0" timeOffset="32955.25">6276 9435 25 0,'3'0'12'0,"-3"-6"5"16,0 6 13-16,0 0-25 16,8 6 1-16,-8 7 1 15,0 9 1-15,0 9-10 16,-8 7 0-16,5 9 7 16,-4 6 0-16,3 10-3 15,4-4 0-15,-7-8-1 16,4-8 0-16,-1-8-4 15,1-13 0-15,-1-6-3 16,-3-23 0-16,0-15-3 16,-4-12 0-16,1-13-6 15,-1 3 1-15,1-6 2 16,-1-4 0-16,4 4 0 16,-67 50 12-1,145-56 0-15,-68 6 1 16,4 9 7-16,-3 10 1 15,10 5 1-15,0 11 0 16,4 2-1-16,3 10 0 16,7 3-2-16,-7 6 1 15,7 1-3-15,1 2 1 16,6 4-2-16,11 2 1 16,-11 7-2-16,-7 0 1 15,-10 3-3-15,-8-3 0 0,-17 0-1 16,-7 6 1-16,-10 1-3 15,-1-1 1-15,-7-6-4 16,-3-7 1-16,7-5-6 16,3-10 0-16,7-6-5 15,8-4 0-15</inkml:trace>
  <inkml:trace contextRef="#ctx0" brushRef="#br0" timeOffset="33168.11">6685 9404 31 0,'21'31'15'0,"8"-24"-7"16,-29-1 22-16,3 6-25 16,-3 4 1-16,0 3 0 0,-3 0 1 15,3 6-10 1,0-6 0-16,0-10 1 15,0 3 1-15,0-8-13 0,3-14 1 16</inkml:trace>
  <inkml:trace contextRef="#ctx0" brushRef="#br0" timeOffset="33314.14">6685 9351 27 0,'25'31'13'0,"10"-3"-10"0,-28-25 11 0,14 4-23 16,4-4 1-16,0 3-6 16,10-3 0-16</inkml:trace>
  <inkml:trace contextRef="#ctx0" brushRef="#br0" timeOffset="33571.51">7257 9429 29 0,'24'3'14'0,"-2"-12"-7"0,-19 6 26 0,-3 3-31 15,4-4 1-15,-1-2 0 16,-3 6 1-16,-3 0-5 16,-4 6 1-16,-4-2 3 15,-10 2 0-15,0 3-2 16,3 7 1-16,-7 3-1 16,1 3 1-16,-1 6-2 15,4-3 1-15,7 6-1 0,3 1 1 16,11 2-1-1,4-2 1-15,13-4-4 0,8-6 1 16,10-10-3-16,4-9 0 16,0-15-9-16,3-10 1 15</inkml:trace>
  <inkml:trace contextRef="#ctx0" brushRef="#br0" timeOffset="33840.07">7588 8680 36 0,'-7'31'18'0,"0"25"-12"0,4-34 25 0,3 13-28 15,-11 12 0-15,8 19 3 16,-5 6 0-16,12 22-8 15,-4 6 1-15,4 1 4 16,-4-7 0-16,3-19-4 16,-3-6 0-16,0-22-11 15,-3-9 1-15,-1-20-4 16,0-11 1-16</inkml:trace>
  <inkml:trace contextRef="#ctx0" brushRef="#br0" timeOffset="34143.71">7430 9445 59 0,'24'0'29'0,"8"-13"-38"0,-7 1 60 0,10-1-51 15,4 0 0-15,7 4-1 16,-4 3 1-16,4 3-3 16,-7 9 0-16,-4 0-7 15,-10 0 0-15,-8 4-6 16,-3-4 0-16</inkml:trace>
  <inkml:trace contextRef="#ctx0" brushRef="#br0" timeOffset="34383.53">7927 9564 38 0,'14'47'19'0,"4"-28"-17"16,-18-16 29-16,10 9-30 0,-6 4 1 15,3 0 0-15,3-1 0 16,1 1-2-16,0-3 1 16,6-4 1-16,4-9 1 15,1-3-2-15,-1-13 1 16,0-6-2-16,4 3 0 16,-11-6-5-16,3-3 0 15,1-3-9-15,-7-1 1 16</inkml:trace>
  <inkml:trace contextRef="#ctx0" brushRef="#br0" timeOffset="34681.32">8424 9633 39 0,'18'12'19'0,"-14"-15"-18"0,-1-3 29 0,4 3-29 16,4 0 0-16,-11-7 1 16,10-5 0-16,-10-4-3 15,4-3 1-15,-4 0 2 16,3-3 1-16,1 6 0 16,3 6 0-16,3 1 0 15,5 2 0-15,2 4-1 16,-3 0 0-16,11 6-4 0,3 3 0 15,4 0-5-15,-4 3 1 16,4 4-8-16,-11-1 0 16</inkml:trace>
  <inkml:trace contextRef="#ctx0" brushRef="#br0" timeOffset="34981.21">8841 9479 42 0,'10'3'21'0,"25"-9"-13"0,-20 3 32 15,2 3-39-15,8-3 1 0,0 0-1 16,-1-4 1-16,-3 1-3 16,1 0 0-16,-8-10 1 15,-4-3 0-15,-10-3-1 16,-7 4 1-16,-7 2-1 16,-3 6 0-16,-8 7 0 15,4 13 1-15,-8 9 0 16,12 9 1-16,3 13 0 15,10-1 1-15,8 10 0 16,6-6 1-16,8-3-1 16,7-6 0-16,3-7-1 15,4-16 0-15,3-5-6 16,0-10 0-16,-7-7-11 16,1-6 1-16</inkml:trace>
  <inkml:trace contextRef="#ctx0" brushRef="#br0" timeOffset="35478.32">9698 9266 41 0,'7'6'20'0,"-18"-3"-10"15,11-3 25-15,0 0-33 16,0 0 1-16,4-3 0 0,-4 3 1 16,7-6-6-16,0 3 1 15,0 0-3-15,0 3 1 16,0 3-11-16,0-3 0 16</inkml:trace>
  <inkml:trace contextRef="#ctx0" brushRef="#br0" timeOffset="35642.75">9656 9463 44 0,'3'29'22'0,"1"-20"-14"0,-4-9 30 0,0 0-38 16,3 0 0-1,-3 0-4-15,4-3 1 0,-4 3-9 16,-4-3 0-16</inkml:trace>
  <inkml:trace contextRef="#ctx0" brushRef="#br0" timeOffset="38478.37">11137 9050 39 0,'32'-4'19'15,"3"-24"-11"-15,-28 19 20 0,0-1-22 16,-3 1 1-16,-1 0 1 15,-3-1 0-15,-3 4-11 16,-8 0 1-16,-6 2 6 16,-12 4 1-16,-2 7-3 15,-5 2 0-15,-6 4-1 16,0-1 0-16,-1 13-1 16,1 10 0-16,3 9 0 15,8 12 0-15,6 10 0 16,7 12 0-16,8-9 1 15,3 4 1-15,7-8 0 16,14-2 0-16,7-16-3 16,14-9 1-16,0-16-3 15,8-13 0-15,-1-15-15 16,7-10 1-16,-10-12-1 0,-3-7 0 16</inkml:trace>
  <inkml:trace contextRef="#ctx0" brushRef="#br0" timeOffset="38989.93">11451 9514 56 0,'18'3'28'0,"-11"-13"-35"16,-7 10 56-16,3-6-49 15,-3-3 1-15,-3-1 0 16,-4 1 0-16,-4 3-1 16,-3-1 0-16,-7 1 0 0,3 6 1 15,1 6-1-15,-4 7 1 16,-4 6-1-16,0 6 0 15,4 0-1-15,3 3 1 16,8 3 0-16,10-2 0 16,7-1-1-16,3-9 1 15,12-7-2-15,2-9 1 16,8-3-5-16,7-9 0 16,0-7-10-16,-4-6 1 15</inkml:trace>
  <inkml:trace contextRef="#ctx0" brushRef="#br0" timeOffset="39349.94">11702 9598 43 0,'17'35'21'0,"-17"-45"-14"15,0 14 29-15,0-1-36 16,0-6 0-16,0-1 1 15,0 1 1-15,0 3-2 16,4-9 0-16,3-7 0 16,0-3 1-16,0-3-1 15,0 0 0-15,4 0 0 16,-1 7 0-16,4-1 0 16,0 7 0-16,1-1 1 15,-1 1 1-15,0 6-1 0,-7 6 1 16,0 3-1-16,0 4 1 15,0 2-1-15,-3 4 1 16,3 6-1-16,-4 0 0 16,1-3-3-16,-4 2 1 15,7-2-8-15,-4-3 1 16,1-3-7-16,10-17 0 16</inkml:trace>
  <inkml:trace contextRef="#ctx0" brushRef="#br0" timeOffset="39785.04">12143 9492 28 0,'14'44'14'0,"-7"-1"0"0,-7-36 14 0,3-1-26 15,-3 0 0-15,-3 4 4 16,-1-4 0-16,1 0-7 15,-1-3 0-15,1 1 2 16,-1-8 1-16,4 8-2 16,0-11 1-16,4-5-4 15,-1-7 1-15,4-3 0 16,0-3 0-16,4 0 1 16,3 9 0-16,0 4 1 15,4-1 0-15,-1 0 0 0,5 7 1 16,-5 6 1-1,1 3 1-15,-1 7 0 0,1 2 0 16,-4 1-1 0,0 2 1-16,-3 7 0 0,0-3 0 15,-4-6-3-15,0-1 1 16,0 4-1-16,0 0 1 16,3-4-1-16,1-2 0 15,3-1-1-15,0-6 0 16,4 0-7-16,3-9 1 15,7-3-7-15,7-7 0 16</inkml:trace>
  <inkml:trace contextRef="#ctx0" brushRef="#br0" timeOffset="40205.97">12749 9636 61 0,'29'12'30'0,"6"-12"-30"16,-25 0 56-16,8 0-56 15,0-9 1-15,-1 3 0 0,1 3 0 16,0-4-2-16,-1-5 0 15,-6-4 0-15,-4-3 0 16,-7-3-1-16,-4 0 0 16,-6 0-1-16,-4 10 0 15,-4 3 0-15,0 9 1 16,1 9 0-16,-1 7 1 16,4 12 0-16,3-6 1 15,4 6 0-15,4 3 1 16,6 1-1-16,4-1 1 15,4-6-2-15,7 0 1 16,3-9-3-16,0-4 1 0,7-12-8 16,0 0 1-16,4-9-7 15,4-7 0-15</inkml:trace>
  <inkml:trace contextRef="#ctx0" brushRef="#br0" timeOffset="40625.53">13480 9460 54 0,'7'3'27'0,"-21"4"-35"0,7-4 47 16,-4 3-39-16,-7 7 0 15,-6 5 0-15,2 8 0 16,1-8 0-16,4 4 1 16,3 10-1-16,6-1 0 0,8 0 0 15,11-2 1-15,7-4-4 16,6-6 1-16,8-10-5 16,0-12 0-16,3-10-7 15,11-12 0-15</inkml:trace>
  <inkml:trace contextRef="#ctx0" brushRef="#br0" timeOffset="40867.28">13903 8651 39 0,'-11'7'19'0,"-27"24"-18"15,27-15 29-15,-3 15-30 16,-4 10 0-16,-3 15 2 15,-4 26 0-15,8 21 0 0,6 16 0 16,4 4 1 0,7-10 1-16,4-13-1 0,3-12 1 15,0-22-7-15,0-26 1 16,0-24-10-16,-7-25 1 16,-11-10-4-16,-10-16 0 15</inkml:trace>
  <inkml:trace contextRef="#ctx0" brushRef="#br0" timeOffset="41016.55">13286 9253 46 0,'-18'16'23'0,"36"12"-21"0,-1-15 47 0,15-1-46 15,10-2 0-15,18-10 1 16,21-10 0-16,22-5-8 16,3-7 0-16,-11 3-8 15,18-6 0-15,-7-7-4 16,-11 7 0-16</inkml:trace>
  <inkml:trace contextRef="#ctx0" brushRef="#br0" timeOffset="41617.3">15875 10028 59 0,'7'16'29'0,"28"-60"-36"0,-17 12 57 0,3-18-51 16,14-13 1-1,11-28 0-15,7-18 0 0,-3-4 0 16,10-13 0-16,0 4 0 16,-4 0 0-16,-3 12 0 15,-7 16 1-15,-4 12-2 16,-10 23 1-16,-7 15-1 16,-8 16 0-16,-3 12 0 15,-3 19 0-15,-8 19-1 16,-3 16 0-16,-3 15 1 15,-1 26 0-15,-3 15 1 16,-3 12 0-16,3 4 0 0,3-7 1 16,4-8 0-16,4-11 0 15,-1-5-2-15,4-17 0 16,0-12-6-16,0-12 1 16,-3-13-10-16,-4-15 1 15</inkml:trace>
  <inkml:trace contextRef="#ctx0" brushRef="#br0" timeOffset="41816.43">16147 9570 55 0,'-4'28'27'0,"22"-18"-22"0,-8-10 45 0,4-3-47 15,11-4 0-15,3-2 0 16,18-4 0-16,4-2-6 15,6-4 0-15,8 0-2 16,-1 0 0-16,-3 0-14 16,-7-12 1-16</inkml:trace>
  <inkml:trace contextRef="#ctx0" brushRef="#br0" timeOffset="42412.75">17018 9244 53 0,'-4'44'26'0,"-13"44"-23"0,10-66 37 16,-4 15-38-16,1 10 0 16,-4 13 0-16,3-1 0 15,4-2-3-15,3-4 0 16,4-12 0-16,0-22 1 15,0-16-3-15,0-16 1 16,4-15-1-16,-4-6 0 16,-4-13-1-16,-10-7 1 15,4-12 1-15,-1-3 1 16,0 4 0-16,8 2 1 0,3 6 0 16,11 7 1-16,6 10 0 15,15 2 1 1,3 7 0-16,11 2 1 0,7 14 0 15,3 8 1-15,-6 7-1 16,-11 19 1-16,-11 13-2 16,-11 11 1-16,-9 17-2 15,-12 0 0-15,-14 2-1 16,-6-5 0-16,-5-10-1 16,-2-13 0-16,-1 1-1 15,4-10 1-15,0-6-2 16,3-7 1-16,11-2 0 15,7-4 0-15,7 0 0 16,7 0 0-16,7-2 1 16,7 2 1-16,11 6 1 0,3 7 1 15,4 6 0-15,0 7 1 16,-4 2-1-16,-7 7 0 16,0 0-1-16,-3-1 1 15,0-2-5-15,3-3 0 16,-3-10-8-16,3-10 1 15,-3-12-7-15,-4-3 1 16</inkml:trace>
  <inkml:trace contextRef="#ctx0" brushRef="#br0" timeOffset="42831.85">18002 9442 47 0,'11'-10'23'0,"-18"-34"-20"16,0 29 40-16,-4-4-42 15,-6-3 1-15,-12 6 1 16,-13 4 0-16,-4 5-4 16,-7 10 0-16,0 7 3 0,4 15 0 15,3 13-3-15,4 12 1 16,10 12-1-16,11 4 1 16,14 6-1-16,17 1 1 15,8-11-1-15,17-15 1 16,15-12 1-16,3-23 0 15,-8-18 0-15,-2-19 0 16,-1-6-3-16,-7-7 1 16,-3-6-6-16,-4-6 0 15,-10-3-9-15,-7-4 0 16</inkml:trace>
  <inkml:trace contextRef="#ctx0" brushRef="#br0" timeOffset="43164.75">18471 9379 53 0,'22'-3'26'0,"-19"0"-27"0,-3-7 43 0,0 1-40 15,-3-4 0-15,-8 1 1 16,-7 2 1-16,-10 7-5 15,-11 9 0-15,-3 16 4 16,0 7 0-16,-1 14-1 16,1 8 1-16,7 14 0 0,14 4 0 15,6 7 0-15,12-7 1 16,14-7-1-16,17-2 0 16,18-13-2-16,10-16 1 15,-3-15-6 1,0-10 0-16,0-9-6 0,-11-16 1 15,-10-9-12-15,-7-13 1 16</inkml:trace>
  <inkml:trace contextRef="#ctx0" brushRef="#br0" timeOffset="43659.65">20814 8717 63 0,'-32'91'31'0,"4"9"-37"0,17-68 53 16,1 21-48-16,-1 19 1 16,-3 19-1-16,-4 19 1 15,-3-10-2-15,4-6 1 16,6-15-6-16,8-17 1 0,3-21-11 15,10-28 1-15</inkml:trace>
  <inkml:trace contextRef="#ctx0" brushRef="#br0" timeOffset="44082.03">20387 9272 48 0,'21'50'24'0,"78"-3"-23"16,-67-40 35-16,3 2-35 16,11 0 0-16,14 1-1 15,14 2 1-15,7-2-2 16,0-1 1-16,-10-2 0 0,-15-4 1 16,-10-3-2-1,-7-3 1-15,-4-1 0 0,-3-5 1 16,-7-7-1-16,-8-6 1 15,-3 4 0-15,-7-1 0 16,-10 0 0-16,-4 6 0 16,-7 4-1-16,-11 9 1 15,-3 9-2-15,-7 13 1 16,-1 7-1-16,1 11 0 16,3 4 0-16,8 13 0 15,9 2 0-15,12-9 1 16,13-6 0-16,19-15 1 0,9-14-1 15,5-18 1-15,-1-19-1 16,-3 0 1-16,-7-12-5 16,-11-7 0-16,-11-9-11 15,-6-13 1-15</inkml:trace>
  <inkml:trace contextRef="#ctx0" brushRef="#br0" timeOffset="45039.98">23290 8639 48 0,'0'44'24'0,"22"50"-23"16,-22-63 37-16,0 22-37 16,-7 10 0-16,-4 15 0 15,-3 17 1-15,0 8-3 0,0-6 0 16,3-12-3-16,7-19 1 15,8-16-12-15,14-28 1 16</inkml:trace>
  <inkml:trace contextRef="#ctx0" brushRef="#br0" timeOffset="45655.93">23678 8996 47 0,'-3'72'23'0,"-22"26"-23"0,18-70 34 0,-3 22-34 16,-1 0 0-16,0 0 0 15,4-3 1-15,0-9-3 16,7-13 0-16,4-16-2 15,3-15 0-15,0-19-1 16,-7-16 0-16,0-6-1 16,0-15 0-16,-4-1 2 15,1-6 1-15,-4-3 1 16,-4 3 1-16,4 6 1 16,4 3 0-16,6 17 1 15,8 5 0-15,3 10 2 16,7 3 1-16,11 6 2 0,10 9 0 15,11 7 2-15,-4 10 0 16,4 5-1-16,4 16 1 16,-11 7-2-16,-15 6 0 15,-9-1-3-15,-19 4 1 16,-6 6-3-16,-8-3 1 16,-10-6-2-16,-11-9 0 15,-7-10-2-15,0-7 1 16,1-9-1-16,2 1 0 15,8-7 0-15,3-7 0 0,8 7 1 16,6 0 0-16,8 4 0 16,10 5 0-16,3 7 1 15,8 9 1-15,10 16 0 16,4-1 0-16,0 10-1 16,-4 7 0-16,-3-4 0 15,-1 1 0-15,-6 2-5 16,3-12 1-16,-7-10-11 15,11-15 0-15</inkml:trace>
  <inkml:trace contextRef="#ctx0" brushRef="#br0" timeOffset="46075.73">24589 9166 52 0,'10'-16'26'0,"-10"-25"-26"0,-3 29 40 16,-8-1-39-16,4 0 0 15,-7 4 0-15,-11 0 0 0,-10 6-1 16,-7 3 0-16,-8 12 0 16,8 13 1-16,3 10-2 15,4 15 0-15,7 6 0 16,10 10 0-16,7-3-1 16,8-7 1-16,13-15 1 15,19-10 0-15,13-15 1 16,4-22 0-16,-7-16 0 15,-8-13 1-15,5-5-2 16,-8-7 0-16,-7 0-7 16,-3-4 1-16,-8 1-10 15,-3 0 1-15</inkml:trace>
  <inkml:trace contextRef="#ctx0" brushRef="#br0" timeOffset="46435.44">25312 9081 48 0,'39'-3'24'0,"-15"-7"-22"0,-20 4 37 15,3-3-37-15,-7-7 1 16,-4-3 0-16,-6 0 1 15,-8 1-5-15,-14 5 1 16,-13 7 2-16,6 6 0 0,-4 12-1 16,-10 4 1-16,1 9-1 15,-1 19 0-15,7 12 0 16,11 17 1-16,10 14 1 16,18-8 0-16,17-1 0 15,19-9 0-15,6-9-1 16,18-13 0-16,21-16-3 15,11-9 1-15,3-9-6 16,-11-13 0-16,-20-7-14 16,-18-8 1-16</inkml:trace>
  <inkml:trace contextRef="#ctx0" brushRef="#br1" timeOffset="52200.28">15723 10276 39 0,'-7'25'19'0,"4"-16"-10"16,3-6 20-16,0 0-25 0,0 1 1 0,0-4 1 16,10 0 1-16,15 0-9 15,21-4 1-15,24 4 5 16,29-3 1-16,32 0-3 16,45-9 1-16,39-14-2 15,32-2 0-15,32-12-1 16,-14-11 0-16,-15 7-3 15,-21 16 0-15,-35 9-4 16,-35 7 1-16,-39 12-9 16,-39 9 0-16,-31 1-1 15,-29-4 1-15</inkml:trace>
  <inkml:trace contextRef="#ctx0" brushRef="#br1" timeOffset="53837.58">16224 10862 44 0,'11'3'22'0,"-8"-3"-14"0,-3 3 23 16,0 7-29-16,4 2 1 15,-4 4 1-15,0 9 0 16,0 10-5-16,0-1 1 15,-4 16 2-15,1 0 1 16,-1 1-2-16,1 2 1 16,-1-6-1-16,4-6 0 15,0-7 0-15,4-9 0 16,-4-9-1-16,0-13 0 0,-4-6-1 16,-3-10 1-16,-7 1-2 15,-4-4 1-15,-6-6-2 16,-4 0 0-16,-1 0 0 15,-2 7 1-15,2 2-1 16,1 7 1-16,-4 9 0 16,1 6 0-16,-1 13 1 15,7 6 1-15,8 13 0 16,2 0 0-16,8 6 2 16,11 3 0-16,10-9 0 15,4-3 1-15,3-4 0 16,11-6 0-16,-1-6-1 15,8-9 1-15,0-4-2 16,0-6 0-16,0-3-4 16,-4-6 1-16,-10-10-5 0,-1-6 0 15,1 1-9-15,3-8 0 16</inkml:trace>
  <inkml:trace contextRef="#ctx0" brushRef="#br1" timeOffset="54109.08">16510 11345 37 0,'0'19'18'0,"-4"-7"-2"0,1-12 24 0,-4 3-36 15,3 4 1-15,-3-1 1 16,0 0 0-16,0 1-9 15,4 2 1-15,-1-3 2 16,4-3 0-16,4 0-8 16,3-3 0-16,-4-6-8 15,1-3 0-15,-1-10-1 16,-6-3 1-16</inkml:trace>
  <inkml:trace contextRef="#ctx0" brushRef="#br1" timeOffset="54233.25">16390 11113 13 0,'4'-3'6'16,"-4"3"11"-16,7 3 7 0,0 3-19 16,3 4 0-16,4-1 1 15,1 0 0-15,-1 1-11 0,0-1 1 16,3 1-3-16,8-7 0 16</inkml:trace>
  <inkml:trace contextRef="#ctx0" brushRef="#br1" timeOffset="54615.03">16824 11442 43 0,'4'25'21'0,"-8"-9"-23"0,4-16 34 0,-4-6-28 16,1-10 1-16,-1-9 2 15,-3-3 0-15,0-10-10 16,-3-12 1-16,-4-3 6 16,-4-4 0-16,4-6-2 15,0 4 0-15,3 9-1 16,8-1 0-16,3 11 0 16,7 8 0-16,7 10-1 15,0 7 0-15,4 8-2 16,-4 7 0-16,0 7-6 109,0-1 1-109,-4 3-9 0,-2 7 1 0,-5-3-1 0,-10-1 1 0</inkml:trace>
  <inkml:trace contextRef="#ctx0" brushRef="#br1" timeOffset="54744.28">16701 11220 45 0,'7'34'22'0,"7"-12"-21"0,-7-19 46 15,3-3-46-15,4 0 0 16,1 0 0-16,2 0 1 16,-3 0-4-16,0 0 1 15,1-3-4-15,-1 0 1 16,0 0-10-16,3-4 0 0,1-5-1 16,0-1 0-16</inkml:trace>
  <inkml:trace contextRef="#ctx0" brushRef="#br1" timeOffset="55084.15">17149 11495 40 0,'10'26'20'0,"-3"-26"-24"0,-7 0 40 0,0-7-35 15,0 1 1-15,-3-7 1 16,-1-8 1-16,-3-11-5 16,-4-5 1-16,-3-14 3 15,-3-11 0-15,-8-14-1 0,-7 1 0 16,4 0-2-16,7 0 1 16,0 12-1-16,7 6 1 15,7 10 0-15,7 10 0 16,7 9 0-16,10 12 0 15,1 10-1-15,7 2 1 16,-1 4-4-16,1 13 0 16,-4 3-5-16,-3 2 0 15,-4 4-7-15,-7 0 0 16</inkml:trace>
  <inkml:trace contextRef="#ctx0" brushRef="#br1" timeOffset="55249.45">16944 11144 52 0,'0'10'26'0,"21"-7"-27"0,-7-3 47 0,4 0-46 15,7-3 0-15,6 3-4 16,5-3 1-16,-1 3-7 16,0-4 1-16,-10 1-6 15,-8-3 0-15</inkml:trace>
  <inkml:trace contextRef="#ctx0" brushRef="#br1" timeOffset="55909.67">18016 11342 59 0,'7'6'29'0,"-7"-3"-35"0,0-3 56 0,0 0-51 16,-7 0 1-16,-3 3 0 15,-4 0 0-15,3 1 0 16,-3 2 1-16,0 3-1 16,-4 1 0-16,1-1-1 15,2 1 1-15,1-1-2 16,4 0 0-16,3 4-1 15,7-4 0-15,7 1 0 16,3-4 0-16,4-3 1 16,4 0 0-16,7-3 1 15,3 0 0-15,-3-3 0 16,-8 3 0-16,-3 0-1 0,1 3 1 16,-5 0-1-16,-3 4 1 15,0 5-1-15,-3 4 0 16,-4 6 1-16,-4 3 0 15,1 3 2-15,-4 3 1 16,0 7 0-16,0-3 0 16,0-4 1-16,-1-6 0 15,1 0 0-15,4-3 1 16,-1 0-1-16,4-6 0 16,4-7-1-16,14-9 0 15,3 0-2-15,3 0 0 16,1-6-7-16,0-7 0 0,3-12-9 15,-3 0 0-15</inkml:trace>
  <inkml:trace contextRef="#ctx0" brushRef="#br1" timeOffset="56166.91">18327 11455 52 0,'3'25'26'0,"1"-6"-27"16,-1-10 42-16,1 0-39 15,-1 10 0-15,5-3 2 16,2 3 0-16,1-4-5 16,3-2 1-16,3-4 2 15,1-6 0-15,0-3-4 16,-8-6 1-16,1-9-6 0,-1-1 0 15,5-6-10-15,2-3 0 16</inkml:trace>
  <inkml:trace contextRef="#ctx0" brushRef="#br1" timeOffset="56465.06">18863 11467 55 0,'14'7'27'0,"-10"-4"-32"0,-4-3 44 0,-7 0-38 16,-4-3 0-16,-3-1 2 15,-4-2 0-15,1 3-3 16,-5 0 0-16,-2 0 2 16,-1 6 0-16,0 3-1 15,4 4 0-15,4 2-2 16,2 1 0-16,5 2-1 15,10 1 0-15,7-4-1 16,4-2 0-16,10-4-2 16,3-6 1-16,5-6-4 15,-1 0 0-15,0-7-6 16,-7-6 0-16</inkml:trace>
  <inkml:trace contextRef="#ctx0" brushRef="#br1" timeOffset="56722.11">19078 10834 51 0,'4'31'25'0,"-25"13"-28"0,21-28 45 0,-4 15-42 15,1 10 0 1,-1 18 0-16,0-2 1 0,1 6-3 16,3-7 0-16,-4-9-5 15,4-12 1-15,0-7-8 16,0-19 0-16</inkml:trace>
  <inkml:trace contextRef="#ctx0" brushRef="#br1" timeOffset="56887.01">18733 11132 54 0,'17'22'27'0,"43"9"-22"15,-39-28 47-15,15 0-50 16,-1-6 0-16,18-3-1 16,7-4 0-16,-7 1-8 15,-4 3 1-15,-7 0-11 0,-6 2 0 16</inkml:trace>
  <inkml:trace contextRef="#ctx0" brushRef="#br1" timeOffset="57786.39">16485 12417 44 0,'11'22'22'0,"-8"0"-18"0,-3-15 23 0,-3 2-24 16,-4 4 1-16,-7 2-1 15,0 7 1-15,-8 3-6 16,-9 10 1-16,6 2 2 16,7-5 1-16,1-1-2 15,3-3 0-15,3-6 0 16,4-3 1-16,0-3-1 16,3-7 0-16,8-3 0 15,10 1 1-15,11-4-1 16,6-3 1-16,5-3-1 15,3 0 1-15,-1-4-1 16,-2 1 1-16,-5 0-1 0,-2-1 0 16,-5 1 0-16,-6-3 0 15,-4-7 1-15,-7-3 0 16,-7-6-1-16,-7-3 0 16,-7-7 0-16,-4-5 1 15,1 2-2-15,-1 0 0 16,0-2-7-16,4 2 0 15,4-3-7-15,-1 13 1 16</inkml:trace>
  <inkml:trace contextRef="#ctx0" brushRef="#br1" timeOffset="58176.4">16986 12612 44 0,'4'28'22'0,"-8"-9"-24"15,4-19 35-15,0-6-30 16,-7-4 1-16,4-9 1 15,-8-12 0-15,1-7-8 0,2-2 1 16,-6-14 4-16,-3 4 1 16,3 0-3-16,-1 0 1 15,8 3-1-15,0 3 1 16,4 12 0-16,-1 7 0 16,8 10-1-16,6 12 1 15,8 6-2-15,3 9 0 16,11 7-3-16,-7 6 1 15,-4 7-6-15,-7-1 0 16,-3-3-6-16,-11-9 0 0</inkml:trace>
  <inkml:trace contextRef="#ctx0" brushRef="#br1" timeOffset="58343.4">16792 12411 41 0,'-3'16'20'0,"20"21"-12"0,-10-33 33 0,0 8-38 15,11-6 0-15,7 4 0 16,7-4 1-16,10 3-6 16,-3-9 0-16,-1 0-1 15,-2 4 0-15,-4-4-12 16,-4-10 0-16</inkml:trace>
  <inkml:trace contextRef="#ctx0" brushRef="#br1" timeOffset="58732.12">17635 12421 48 0,'11'-7'24'0,"-15"1"-20"0,1 6 35 0,-8 6-38 16,-10 1 1-16,-11 8 1 16,-3 7 1-16,-11 6-4 15,-10 16 0-15,-18 6 3 16,-4 16 0-16,-10 3-1 15,3 13 1-15,1 6-2 16,2 3 0-16,1-10-2 16,11-3 1-16,13-12-4 15,11-12 1-15,11-14-5 16,18-11 1-16,13-17-10 16,22-15 0-16</inkml:trace>
  <inkml:trace contextRef="#ctx0" brushRef="#br1" timeOffset="59242.35">17191 13092 37 0,'-4'40'18'0,"1"4"-12"0,-1-34 23 16,1 8-24-16,-4 8 1 16,-4-8 1-16,4-2 1 0,-11 15-10 15,1 4 1 1,-8-1 5-16,0-2 1 0,-3-7-3 16,3-6 1-16,4-1-3 15,0 1 1-15,4 0-2 16,6-6 0-16,4-4 0 15,3-3 1-15,4 1-1 16,11-4 0-16,3-3 0 16,4 0 1-16,3 0 0 15,7-7 0-15,4 4 0 16,7 3 0-16,-1 0 0 16,1 0 1-16,-3 0-1 15,-5 0 0-15,-6 0 0 16,-4 0 1-16,-3 0-1 15,-4 0 0-15,-4 0 0 16,1-3 0-16,-4-3-1 0,-7-7 1 16,-7-5-1-16,-4-8 1 15,-6-2-2-15,-4 6 1 16,-4-12-4-16,0 6 0 16,4-4-10-16,7-2 0 15</inkml:trace>
  <inkml:trace contextRef="#ctx0" brushRef="#br1" timeOffset="59573.58">17762 13063 48 0,'0'25'24'0,"-28"4"-23"15,18-20 37-15,-8 4-38 16,-3 9 0-16,-7 9 1 15,-4 3 0-15,4 4-2 16,-1 0 0-16,8-7-4 16,4-9 0-16,6-9-9 0,11-13 0 15</inkml:trace>
  <inkml:trace contextRef="#ctx0" brushRef="#br1" timeOffset="59738.48">17515 13098 35 0,'11'44'17'0,"45"47"-5"0,-38-69 21 16,7 9-30-16,7 7 1 15,13-1-2-15,1-2 1 16,-7-7-11-16,-7-9 1 16,0-7-5-16,-8-9 0 0</inkml:trace>
  <inkml:trace contextRef="#ctx0" brushRef="#br1" timeOffset="64001.87">22931 10000 38 0,'3'6'19'0,"11"-6"-9"0,-7 0 19 15,0 0-26-15,7 3 0 16,8 0 3-16,2 0 0 15,19 0-6-15,24 1 0 16,17-1 7-16,36 3 1 16,39-3-3-16,32-6 1 0,38-6-2 15,42-1 0-15,5-12-5 16,-12 3 0-16,-34 7-7 16,-51 12 0-16,-34 6-11 15,-43 0 1-15</inkml:trace>
  <inkml:trace contextRef="#ctx0" brushRef="#br1" timeOffset="65217.05">23393 10486 52 0,'7'12'26'0,"-7"10"-18"16,-4-19 26-16,1 7-33 15,-4 9 1-15,-7 9 0 16,-4 3 0-16,-3 10-2 0,-4 12 0 16,4 13 2-1,3 6 0-15,8-9-1 0,6-7 0 16,1-9 1-16,3-6 0 16,0-13-1-16,3-12 1 15,-3-10-2-15,-3-6 0 16,-4-6-1-16,-8-10 1 15,-2-9-2-15,-4-3 0 16,-8-6-2-16,-2 5 1 16,-5 1 0-16,-2 6 0 15,2 10 0-15,1 5 0 0,-4 14 1 16,-3 5 1-16,3 13 1 16,4 10 0-16,3 15 1 15,7 6 0-15,11-2 2 16,14-1 0-16,14-6 0 15,11-6 0-15,7-4-1 16,10-8 1-16,8-14-4 16,2-5 1-16,-6-7-10 15,-3-13 1-15,-8-5-8 16,-7-4 0-16</inkml:trace>
  <inkml:trace contextRef="#ctx0" brushRef="#br1" timeOffset="66149.32">23555 11204 26 0,'-4'6'13'0,"4"-12"3"0,0 6 12 0,0 0-25 15,8 0 1-15,-1 0 3 16,3 3 1-16,1 0-9 15,-1 3 0-15,8-2 6 16,0-1 0-16,3-3-3 16,0-3 1-16,4-7-2 15,-4-2 0-15,-4-4-2 16,-6-3 1-16,-4 3-1 16,-7 1 1-16,-7-4-1 15,0 0 1-15,-7 3-1 16,0 7 0-16,0 3-1 15,-4 9 1-15,-3 6 0 16,-4 4 0-16,4 9-1 16,-4 3 1-16,4 6 0 15,3 1 1-15,8 2 0 0,3-3 1 16,10-2 0-16,8-1 0 16,10-9-2-16,7-7 0 15,4-9-7-15,-7 0 0 16,17-15-6-16,-7-4 0 15</inkml:trace>
  <inkml:trace contextRef="#ctx0" brushRef="#br1" timeOffset="66434.08">23922 11270 35 0,'0'18'17'0,"-7"8"-11"0,7-26 26 0,-4 0-30 15,1-4 1-15,-1 1 1 16,1 0 1-16,-1-3-5 16,1-4 0-16,-1-2 4 15,1-7 1-15,3 0-1 16,0-3 0-16,0 4 0 16,3-1 0-16,4 6-1 15,4 1 0-15,3 5-3 16,0 4 0-16,4 3-4 15,-8 3 0-15,-3 1-6 16,4-1 0-16,3-3-8 16,4-3 1-16</inkml:trace>
  <inkml:trace contextRef="#ctx0" brushRef="#br1" timeOffset="66631.86">24183 11298 43 0,'3'9'21'0,"-6"-18"-25"0,3 6 33 16,-4 0-30-16,1-1 0 16,-1-2-7-16,1 0 0 15,-4-3 1-15,3-4 1 0</inkml:trace>
  <inkml:trace contextRef="#ctx0" brushRef="#br1" timeOffset="67094.33">24119 11069 36 0,'11'3'18'0,"-7"-15"-12"16,-4 12 27-16,0-10-29 15,0 4 0-15,0 0 0 16,0 6 1-16,7 0-8 16,0 6 0-16,3 3 0 0,1 1 1 15,3-1-7-15,4 1 1 16,-1-1-1-16,1 0 0 15,-4 1 0-15,-3-1 1 16,-1 1 4-16,1 2 1 16,-1 4 5-16,-3 3 0 15,0-1 4-15,0 1 0 16,1 0 2-16,-1 0 1 16,0 0 0-16,0-4 0 15,0-2-1-15,0-4 0 0,0-6-4 16,0-6 1-1,3-3-3-15,1-3 1 0,3-7-2 16,4-6 0-16,-1-6-3 16,8 3 1-16,-7 0-7 15,-4 3 1-15,-4 6-9 16,1-3 1-16</inkml:trace>
  <inkml:trace contextRef="#ctx0" brushRef="#br1" timeOffset="67665.23">24709 11263 41 0,'10'4'20'0,"-10"-11"-21"0,-3 1 29 16,-1 0-28-16,-3-1 0 15,0-2 1-15,0 3 0 16,0-4-1-16,0 4 1 15,0 0-1-15,3 3 0 16,1 0-2-16,6 6 1 16,4 3-3-16,4 3 0 15,-1 1-1-15,1 2 1 16,0-2 0-16,-1-4 0 16,-3 3 2-16,4-2 1 15,-4-1 0-15,0 0 1 16,4-3 0-16,-1 0 1 15,4 1-1-15,4-8 0 16,3 4 0-16,0-3 0 0,4-6 1 16,3-10 0-16,0-9 0 15,4-3 1-15,-4-16 1 16,-7-10 0-16,-3 1-1 16,-4-13 1-16,-3 3-1 15,-1-6 1-15,-3 0-2 16,-3-7 1-16,-8 13-2 15,1 10 1-15,-4 15 0 16,3 10 0-16,-3 18 0 16,0 23 1-16,-3 15-1 15,-4 22 1-15,-1 12 0 16,1 20 1-16,4 12-1 16,3 3 0-16,3-10-1 15,1-12 1-15,3-18-3 16,0-10 0-16,3-13-9 15,-3-12 1-15,-3-16-5 0,-1-6 1 16</inkml:trace>
  <inkml:trace contextRef="#ctx0" brushRef="#br1" timeOffset="67897.23">24821 10972 42 0,'25'41'21'0,"25"-20"-14"0,-40-14 39 0,4-1-45 16,4-3 1-16,3 0-1 15,0 4 0-15,0-4-3 16,1 3 1-16,-5 0-3 16,1 1 1-16,3 2-7 15,-3-3 0-15,-1 0-5 16,1-6 1-16</inkml:trace>
  <inkml:trace contextRef="#ctx0" brushRef="#br1" timeOffset="68074.67">25245 11292 35 0,'10'28'17'0,"-17"-16"-22"0,7-12 28 15,0 0-31 1,0-9 1-16,0-4-9 0,0 4 1 16,0-7 18-16,0-2 0 15</inkml:trace>
  <inkml:trace contextRef="#ctx0" brushRef="#br1" timeOffset="68282.02">25174 10925 34 0,'0'15'17'0,"14"-2"-17"0,-10-10 36 0,-1 0-34 16,1 4 1-16,-4 2 2 15,7-3 1-15,-3 0-8 16,3 1 1-16,0-1 4 16,3-6 0-16,4 0-3 15,-3 0 0-15,-1-3-6 16,1 0 0-16,0-4-8 15,-1 1 1-15</inkml:trace>
  <inkml:trace contextRef="#ctx0" brushRef="#br1" timeOffset="68565.58">25414 11147 36 0,'21'44'18'0,"4"-9"-11"0,-18-29 26 16,0 3-31-16,-3 1 1 16,-1-4 3-16,1 0 0 15,-1 1-6-15,1-4 0 16,3 0 4-16,0 3 1 16,3-6-2-16,1 0 0 15,3-6-2-15,0-3 1 16,0-7-4-16,0-3 1 15,1-3-5-15,-5 3 1 16,1 0-10-16,-1 1 1 0,4-4-2 16,1-3 0-16</inkml:trace>
  <inkml:trace contextRef="#ctx0" brushRef="#br1" timeOffset="68896.72">25675 11157 47 0,'32'44'23'0,"10"-13"-26"16,-24-28 47-16,0-3-45 16,6-3 1-16,4-6-1 15,4-7 1-15,0-3 0 16,-4-3 0-16,-7 3-1 16,-7 1 0-16,-10-4 0 15,-11 3 0-15,-7-3-1 16,-4 6 1-16,1 7 0 0,-8 9 0 15,4 9 0-15,3 4 1 16,4 12 1-16,7 9 1 16,7 4 1-16,7 6 0 15,11 0 0-15,6-4 1 16,15-2-1-16,18-10 1 16,-8-9-5-16,4-13 0 15,-7-6-8-15,-15-9 0 16,-13-13-7-16,-7-3 0 15</inkml:trace>
  <inkml:trace contextRef="#ctx0" brushRef="#br1" timeOffset="70022.31">23798 12825 38 0,'7'16'19'0,"-7"-26"-11"16,0 1 19-16,0-7-23 15,-3-3 1-15,-4-18 1 16,-4-7 1-16,-3-16-9 15,0 1 0-15,-4-13 6 0,4 3 0 16,4-7-3-16,3 7 1 16,0 7-2-16,7-4 1 15,3 16-2-15,8 6 1 16,6 15-2-16,12 11 0 16,2 15-4-16,1 18 1 15,-4 13-8-15,-7 4 0 16,-10-1-2-16,-11 4 1 15</inkml:trace>
  <inkml:trace contextRef="#ctx0" brushRef="#br1" timeOffset="70203.2">23424 12537 59 0,'11'18'29'0,"17"1"-39"0,-7-19 62 0,11 0-52 15,11 0 0-15,6 0-1 16,0-3 0-16,4 0-6 16,-3 3 1-16,-8-10-10 15,-14-2 0-15</inkml:trace>
  <inkml:trace contextRef="#ctx0" brushRef="#br1" timeOffset="70430.25">24194 12148 48 0,'3'40'24'0,"-14"-14"-24"0,11-20 36 15,-7 3-36-15,4 4 0 16,-4-1-6-16,7 4 1 15,0 0-3-15,7 2 1 16,3-8-7-16,5-4 1 16</inkml:trace>
  <inkml:trace contextRef="#ctx0" brushRef="#br1" timeOffset="70669.66">24518 12339 45 0,'4'31'22'0,"-19"-12"-23"0,8-19 42 0,-7 6-40 15,-7 7 1-15,-7 9 1 16,0 6 1-16,-1 7-5 16,1 9 1-16,4-1 1 15,2-2 0-15,12 0-3 16,6 0 0-16,15-4-8 15,10-8 1-15,11-14-6 16,0-12 0-16</inkml:trace>
  <inkml:trace contextRef="#ctx0" brushRef="#br1" timeOffset="70896.47">24871 12574 34 0,'7'19'17'0,"-32"9"-16"0,18-18 26 16,-7 2-24-16,-4 10 0 16,4 0 4-16,-7 3 1 0,-4 7-9 15,4 2 1 1,0 4 5-16,0-10 0 0,3-6-6 16,4 0 1-16,4-10-11 15,3-2 1-15,7-10-5 16,-4-13 1-16</inkml:trace>
  <inkml:trace contextRef="#ctx0" brushRef="#br1" timeOffset="71075.23">24649 12587 33 0,'24'40'16'0,"12"14"-12"15,-29-35 27-15,3-1-30 16,1 4 1-16,-1 7-1 15,4 2 1-15,1 3-5 16,2-5 0-16,4-7-7 16,4-10 1-16,3-9-2 15,1-15 0-15</inkml:trace>
  <inkml:trace contextRef="#ctx0" brushRef="#br1" timeOffset="71269.13">25079 12446 52 0,'18'40'26'0,"6"20"-36"0,-6-41 56 0,10 12-46 16,0 10 0-1,-3 12-6-15,-7 4 0 0,-18 8-5 16,-21-5 0-16</inkml:trace>
  <inkml:trace contextRef="#ctx0" brushRef="#br2" timeOffset="75684.05">3270 17422 34 0,'7'0'17'0,"7"3"-59"16,-7-6 35-16</inkml:trace>
  <inkml:trace contextRef="#ctx0" brushRef="#br2" timeOffset="76882.92">19604 12442 40 0,'-21'32'20'0,"3"-4"-6"16,15-19 21-16,-1 1-32 16,0-4 0-16,1 7 2 15,6 5 1-15,5 8-6 16,9 5 0-16,26 0 5 15,24 4 0-15,35-7-2 16,53-6 1-16,39-9-2 16,46-17 1-16,18-27-4 0,6-7 0 15,-17-12-3-15,-28 0 0 16,-22-6-4 0,-27-13 1-16,-29-10-4 0,-32-9 0 15,-24-3-6-15,-22 7 1 16</inkml:trace>
  <inkml:trace contextRef="#ctx0" brushRef="#br2" timeOffset="77408.97">21347 11991 46 0,'35'22'23'0,"57"6"-22"0,-54-19 39 0,22 4-39 16,11 0 0-16,17 5 1 15,18-5 0-15,3-10-4 16,-20-9 1-16,-5-4 1 15,-10 1 1-15,-14 0-2 16,-14-1 1-16,-11 4-1 16,-6 0 0-16,-15 9 0 15,-14 3 0-15,-7 10-1 0,0 6 0 16,-8 0 0-16,-6 6 0 16,-7 6 0-16,-4 7 1 15,1-3-1-15,-5-1 1 16,1 4 1-16,3 0 0 15,4 0 0-15,3-7 0 16,8-6 1-16,3-3 1 16,7-12 1-16,7-7 0 15,7-12-1-15,3-13 1 16,1-3 0-16,-1-3 1 16,-6-12-3-16,-15-7 1 0,-6-22-2 15,-22-6 1-15,-7-7-9 16,-7 10 0-16,-10-3-7 15,3 13 0-15</inkml:trace>
  <inkml:trace contextRef="#ctx0" brushRef="#br2" timeOffset="78053.95">20429 13985 45 0,'-3'54'22'0,"17"-39"-15"0,-7-15 35 0,0 0-40 15,7-3 1-15,11-6 1 16,7-10 1-16,3-16-5 16,-3-12 0-16,-1-15 3 15,5-10 0-15,-1-1-2 16,0-14 1-16,-7 2-2 16,-6-6 0-16,-8 6-3 15,-7 4 1-15,-4 6-1 16,-6 15 1-16,-8 16-2 15,-6 10 0-15,2 15 0 16,-6 9 0-16,-3 20 1 16,-1 15 1-16,-3 16 1 15,-1 12 0-15,5 16 2 16,3 0 1-16,10 12 1 16,7 7 0-16,8-3 0 15,7-10 0-15,3-6-2 0,3-16 1 16,1-12-5-16,-4-13 1 15,4-12-7-15,-1-10 1 16,5-12-8-16,2-16 0 16</inkml:trace>
  <inkml:trace contextRef="#ctx0" brushRef="#br2" timeOffset="78252.27">20948 13587 38 0,'0'41'19'0,"-7"-4"-8"0,0-24 29 0,0 3-38 16,0 6 0-16,0-4 1 16,0-2 0-16,0-3-5 15,3-1 1-15,1-2-2 16,3-7 1-16,0-10-11 16,3-5 1-16,4-13-3 15,0-7 1-15</inkml:trace>
  <inkml:trace contextRef="#ctx0" brushRef="#br2" timeOffset="78403.19">20881 13380 41 0,'3'31'20'0,"12"1"-26"16,-8-26 39-16,0 0-34 0,3 4 0 15,8-1-13-15,3 1 1 16,0-4 9-16,4-6 1 15</inkml:trace>
  <inkml:trace contextRef="#ctx0" brushRef="#br2" timeOffset="78924.57">21124 13763 26 0,'7'50'13'0,"4"-25"-5"0,-7-22 18 0,-1-9-25 15,4-7 0-15,0-9 0 16,0 0 0-16,0 0-1 16,0-3 0-16,0 3 1 15,0 0 0-15,0 7-1 16,1 8 1-16,-1 7-1 16,0 0 1-16,0 7 0 15,-4 2 0-15,4 7 0 16,0 6 1-16,0-3-1 15,0-4 1-15,1-2-1 16,-5-1 1-16,1-5-2 16,-1 2 1-16,1-6-2 15,-4 0 1-15,0-3-1 16,0 0 1-16,0 0-1 16,3-12 1-16,4-1-1 15,-3 1 1-15,3-1 1 0,3 1 0 16,4 2 1-16,4 1 0 15,0-1 0-15,-1 1 0 16,-2 3 0-16,-1 3 1 16,-4-4-1-16,-3 10 0 15,0 4-1-15,0 5 0 16,-3 1-1-16,-4 2 1 16,0 4-1-16,0 3 0 15,0-3 0-15,0 0 0 16,3-4-4-16,1-2 1 0,-1-4-9 15,5-2 1-15,6-14-3 16,7-8 0-16</inkml:trace>
  <inkml:trace contextRef="#ctx0" brushRef="#br2" timeOffset="79138.45">21703 13744 39 0,'7'53'19'0,"-11"4"-18"16,1-48 37-16,-4 4-37 15,0 2 1-15,0-2-1 16,0-1 1-16,0-2-5 16,3-1 1-16,4-3-9 0,7-6 1 15,0-12-3-15,-3-7 1 16</inkml:trace>
  <inkml:trace contextRef="#ctx0" brushRef="#br2" timeOffset="79271.72">21661 13311 13 0,'24'-3'6'0,"19"15"-6"0,-29-15 3 16,-4-9-8-16,8-4 0 0</inkml:trace>
  <inkml:trace contextRef="#ctx0" brushRef="#br2" timeOffset="79496.13">22059 12972 14 0,'0'-12'7'16,"-7"9"0"-16,7 3 15 0,-3 9-20 15,-4 13 0-15,0 6 3 16,-1 13 0-16,1 19-5 15,0 18 0-15,-3 7 4 16,-1 6 1-16,8 9-1 16,3-6 0-16,0-12-2 15,3-17 0-15,1-17-5 16,-1-20 0-16,1-16-7 16,-8-18 1-16,-3-16-2 15,-10-9 0-15</inkml:trace>
  <inkml:trace contextRef="#ctx0" brushRef="#br2" timeOffset="79635.56">21770 13393 58 0,'18'47'29'0,"38"-16"-42"0,-24-28 64 16,28-3-51-16,24-12 0 16,1-7-15-16,7-6 1 15,-4-13 6-15,0 0 0 0</inkml:trace>
  <inkml:trace contextRef="#ctx0" brushRef="#br3" timeOffset="85606.5">21784 11499 31 0,'0'12'15'0,"-7"13"-9"0,0-6 16 0,-7 6-20 16,-14 25 0 0,-15 16 1-1,-10 22 1-15,-7 28-5 0,-14 25 1 16,0 25 2-16,-7 19 0 0,-14 16-1 16,0 18 0-16,-4-8-1 15,14 18 1-15,4-4-1 16,10-5 0-16,8-7 1 15,6-31 0-15,12-28-1 16,9-29 1-16,8-31-6 16,10-28 1-16,11-28-7 15,7-29 1-15,11-34-2 16,-4-25 0-16</inkml:trace>
  <inkml:trace contextRef="#ctx0" brushRef="#br3" timeOffset="86041.15">19886 11850 38 0,'42'12'19'0,"25"45"-24"0,-45-45 39 0,6 7-33 15,0 3 0-15,14 13 0 16,11 5 0-16,18 11-3 15,17 11 0-15,-3 10 1 16,21 13 0-16,17 22 0 16,15 15 0-16,-1 7 0 15,15 27 0-15,7 1 1 16,-18 0 0-16,10 9 1 16,-9 3 0-16,-1-21-1 15,-14 2 1-15,-11-15-1 16,-7-6 1-16,-13-20-5 15,-15-11 1-15,-14-20-7 0,-18-25 0 16</inkml:trace>
  <inkml:trace contextRef="#ctx0" brushRef="#br3" timeOffset="93053.65">19808 11103 27 0,'-3'-3'13'0,"3"6"-1"16,0-9 14-16,3 0-24 16,1-3 1-16,3-7 1 15,4-3 0-15,3 0-5 16,3-6 0-16,12 0 4 15,13 0 1-15,11-6-2 16,14-1 0-16,21-5-1 0,29 5 1 16,-1-2-1-1,18-1 0-15,7-5-1 0,-7 8 1 16,0 4-1-16,0 6 0 16,-7 6 0-16,-3 4 0 15,-15 5-2-15,-10 7 1 16,-4 10-4-16,-7 9 1 15,-14 6-8-15,-7-10 0 16,-10-2-1-16,-1 3 1 16</inkml:trace>
  <inkml:trace contextRef="#ctx0" brushRef="#br3" timeOffset="93472.87">21622 10329 28 0,'17'19'14'0,"12"-10"-10"15,-19-3 25-15,8 1-26 0,3 5 0 16,0 4 1-16,11 6 1 16,7 3-7-16,7-6 1 15,3 3 4-15,4 3 0 16,-4 6-3-16,-6 4 1 15,-5-7-1-15,-9 0 1 16,-12 3-2-16,-13 4 1 16,-18 6-2-16,-15-4 1 15,-20 1-3-15,-4-4 1 0,-7-5-9 16,0-10 1-16</inkml:trace>
  <inkml:trace contextRef="#ctx0" brushRef="#br3" timeOffset="93745.45">21650 10511 28 0,'18'12'14'0,"10"-15"-9"0,-21 9 17 16,0 4-21 0,4 12 0-16,-4 12 1 15,0 1 0-15,-4 15-3 0,-3 3 0 16,0-3-3-16,0 4 0 16,-3-20-5-16,-4-5 1 15</inkml:trace>
  <inkml:trace contextRef="#ctx0" brushRef="#br3" timeOffset="94883.73">20327 10022 33 0,'0'3'16'0,"4"-13"-8"15,-1 7 17-15,4 0-24 16,0-3 1-16,7 0 1 16,4 2 0-16,3 1-3 15,7 3 1-15,11-3 1 16,-4 0 1-16,-3 6-1 16,-4 0 1-16,-6 4-2 15,-5-1 0-15,-3 0-2 16,-3 3 1-16,-8 1-1 15,1-1 1-15,-8 4-1 16,1 3 0-16,-4-1 0 16,-7 1 0-16,0 0 1 15,0-1 0-15,-1 4-1 16,1 3 0-16,0 0-3 16,4 0 1-16,6-6-7 0,4-4 1 15,4-2-3-15,-4-10 1 16</inkml:trace>
  <inkml:trace contextRef="#ctx0" brushRef="#br3" timeOffset="95098.64">20486 10389 33 0,'7'12'16'0,"-11"-3"-17"0,4-5 29 0,-3 2-28 16,-1 0 1-16,1-3-2 16,-1 4 1-16,1-4-7 15,-1-3 0-15,-3-10-3 16,4-5 1-16</inkml:trace>
  <inkml:trace contextRef="#ctx0" brushRef="#br3" timeOffset="95635.59">21086 10207 35 0,'38'-38'17'0,"-45"-53"-19"0,-3 72 33 16,-50-37-30-1,-11-10 1-15,4 13 0 16,0 6 0-16,-7 0-3 16,-7 15 0-16,-4 13 2 15,-6 13 0-15,2 12-1 16,5 10 1-16,-1 9-2 16,0 16 1-16,8 9 0 15,13 13 0-15,8 6 0 16,13 12 0-16,19 20 0 15,20-4 1-15,25-3 0 16,25-12 0-16,4-23 2 16,27-6 0-16,29-24 0 15,3-26 0-15,22-16-1 16,-11-18 1-16,-11-16-1 16,-13-16 0-16,-22-3-7 15,-25-9 1-15,-24-7-10 0,-18-12 0 16</inkml:trace>
  <inkml:trace contextRef="#ctx0" brushRef="#br3" timeOffset="99211.14">10767 3471 1 0,'0'12'0'0</inkml:trace>
  <inkml:trace contextRef="#ctx0" brushRef="#br3" timeOffset="99463.37">10767 3618 45 0,'0'32'22'0,"3"-10"-10"0,1-16 23 0,3-6-34 15,3 0 1-15,8 0 2 16,10-10 0-16,15 4-4 16,24-3 0-16,17-4 4 15,33-9 1-15,49-6-2 16,35 6 1-16,39-19-3 15,31-12 1-15,-6 9-3 16,6 10 1-16,-20 5-4 16,10 8 0-16,-7 8-5 15,-11 10 0-15,1 19-9 0,-29 5 0 16</inkml:trace>
  <inkml:trace contextRef="#ctx0" brushRef="#br3" timeOffset="105603.07">4960 7874 29 0,'21'15'14'0,"7"-15"-1"16,-20 0 14-16,-1-3-24 16,0-3 1-16,-4 0 3 15,4-4 0-15,-7 1-8 16,0-1 0-16,0 1 6 16,-7 0 1-16,4 2-3 15,-15 4 0-15,7 3-1 16,-17 0 0-16,0 3-2 15,-4 0 1-15,0 1-2 16,1 5 0-16,6 0-1 16,11 7 0-16,-4 0-1 0,8-4 1 15,-1 4 0-15,1 0 0 16,2-1 1-16,5-2 0 16,14-7 2-16,-1-3 1 15,1-3-1-15,6-3 0 16,4 0 1-16,-6-6 0 15,2-1-1-15,1-2 0 16,-8-4-1-16,1-3 0 16,-4 3 0-16,-7-2 0 15,-7 2-1-15,0 3 1 16,-4 4-1-16,-3 0 0 16,0 2 0-16,0 7 0 0,-4 3-1 15,4 4 1-15,-3 2 0 16,6 4 0-16,1 2 0 15,2 4 0-15,5-3 0 16,-8 0 1-16,11-1 0 16,11-2 1-16,0-1 0 15,10-2 0-15,7-7 1 16,0-6 0-16,4 3 0 16,7 0 1-16,-15-3-1 15,-2-4 0-15,-5-2-1 16,-6-4 0-16,-4-2-1 15,-7-4 0-15,0-3-1 16,-11 3 1-16,1 7-2 16,-8-1 1-16,-10 4-1 15,-4-1 1-15,0 7-1 0,4 3 0 16,7 3 0-16,3 3 0 16,1 7 0-16,3 6 1 15,3 3 1-15,4-3 0 16,7 6 0-16,7 0 1 15,14 3 1-15,7-6 0 16,4-6 0-16,7-10 1 16,10-6-1-16,-13-10 1 15,-1 4-1-15,-10-6 1 16,-8-4-1-16,-6-6 0 0,-11-6-1 16,-4 0 0-16,-13 3-1 15,2 3 0-15,-9-4-2 16,-8 5 1-16,0 5-1 15,-3 3 0-15,3 10-1 16,4 6 1-16,14 4 0 16,-7 2 0-16,7 7 0 15,3 6 1-15,8 3 0 16,-8 3 1-16,11-6 0 16,0 6 0-16,14 0 0 15,4-9 0-15,10-6 1 16,0-7 1-16,4-6-1 15,-4-6 1-15,4-1 0 16,-11-5 0-16,-3-7-1 16,-8-6 1-16,-10-3-4 15,0 6 0-15,-7 0-12 16,-3-6 0-16,-8 9-2 0,7 3 0 16</inkml:trace>
  <inkml:trace contextRef="#ctx0" brushRef="#br3" timeOffset="108020.09">5708 8322 45 0,'-7'16'22'0,"7"-10"-14"0,0-6 23 15,0 0-29-15,7-3 0 16,-4 0 1-16,8-10 0 16,0-9-4-16,3-9 0 15,0-7 3-15,7-12 0 16,14-6-1-16,4-10 0 16,11 0-1-16,2 0 0 15,-2-3-2-15,-8 9 1 0,4 10-1 16,-14 6 1-1,-4 13-2-15,-3 12 1 16,-8 10 0-16,1 12 0 0,-7 6 0 16,-8 10 1-16,4 0-1 15,-7-3 1-15,4-1 1 16,-1 1 1-16,4-7 1 16,7-5 1-16,-3-1-1 15,10-3 1-15,-7-10-1 16,0-5 1-16,0-1-2 15,1-6 1-15,-1 3-2 16,3-3 1-16,-6 3-1 16,3 4 0-16,-3-1 0 15,3 4 0-15,-4-4-1 16,1 6 1-16,-4 4 0 16,0 0 1-16,4 6-1 15,3 3 1-15,-11 3-1 0,4 4 0 16,-3 5 0-16,3-2 1 15,-7 18-1-15,-7-2 0 16,7 5-1-16,-4 4 1 16,4 6 0-16,-10-10 0 15,3 7 0-15,-4 3 0 16,4-4-1-16,3-2 0 16,1-3-4-16,6-4 1 15,4-6-6-15,4-6 1 16,0-7-6-16,10-12 1 15</inkml:trace>
  <inkml:trace contextRef="#ctx0" brushRef="#br3" timeOffset="108350.69">6787 7660 39 0,'11'10'19'0,"3"-4"-13"16,-10 3 33-16,3 4-36 15,3 6 0-15,-6 12 1 16,6 7 0-16,1-4-5 16,0 7 1-16,-1 6 4 15,4-3 0-15,-10-6-2 16,6-7 1-16,-6-3-1 0,3-12 1 15,4-7-2-15,3-12 1 16,7-9-1-16,-4-13 0 16,8-4-2-16,3-11 0 15,1-4-5-15,-1-7 1 16,4 1-13-16,3 0 1 16</inkml:trace>
  <inkml:trace contextRef="#ctx0" brushRef="#br3" timeOffset="108608.27">7546 7689 38 0,'3'40'19'16,"-10"-2"-15"-16,0-25 21 0,0 5-23 15,0 11 1-15,-3 2 0 16,3 10 1-16,3-1-6 16,1-2 1-16,3-7 0 15,0-9 0-15,7-9-10 16,0-26 0-16,-7-12-2 16,3-6 1-16</inkml:trace>
  <inkml:trace contextRef="#ctx0" brushRef="#br3" timeOffset="108794.47">7151 7566 52 0,'14'32'26'0,"18"-7"-27"0,-15-22 55 16,12-3-52-16,13-3 0 16,7-7 1-16,11-2 1 15,25-4-7-15,10-3 0 16,0-3-6-16,-13 4 0 15,-1 5-9-15,-14 0 1 16</inkml:trace>
  <inkml:trace contextRef="#ctx0" brushRef="#br3" timeOffset="110361.88">9387 7971 49 0,'4'31'24'0,"-1"13"-25"0,-3-31 37 15,0 5-35-15,-3 8 1 16,-4 2 0-16,0-3 1 16,3-6-4-16,-3-1 1 0,4-5 2 15,-1-7 0-15,1-9-1 16,-1-6 0-16,4-10-3 16,0 0 1-16,4 0-1 15,3-6 1-15,3-6-2 16,1 3 1-16,3 3 0 15,7 3 1-15,-3 3 1 16,-1 3 0-16,1 7 0 16,0 2 1-16,-1 4-1 15,1 6 1-15,0 7 0 16,-8 2 0-16,1 1 0 16,-4 3 0-16,0-1 1 15,0 1 0-15,0-4-1 16,0 1 1-16,0-4-2 15,-3-2 0-15,-1-7 0 16,4-3 0-16,0-7-1 16,4-6 1-16,-4-12-1 15,0 9 1-15,4-3 0 16,3-3 0-16,0 3 0 0,-4 4 1 16,5 2-1-16,2 7 1 15,-3 2-1-15,0 4 1 16,0 6-1-16,-3 7 1 15,3-4-1-15,-3 0 1 16,-1 7-1-16,1 2 1 16,0 4 0-16,-1 3 0 15,1-3-3-15,-1 0 0 16,1 3-5-16,3-7 0 0,4-5-9 16,-1-7 0-16</inkml:trace>
  <inkml:trace contextRef="#ctx0" brushRef="#br3" timeOffset="110633.03">10220 7943 38 0,'11'3'19'0,"-15"-3"-13"16,4 0 25-16,0 3-29 16,0-3 0-16,-3 0 1 15,-5 0 1-15,-2 3-5 16,-4 0 0-16,-4 7 3 15,-3-1 1-15,0 7-2 16,3-1 0-16,4 4-3 16,3 3 1-16,8-6-1 0,3-4 0 15,11-5-1-15,3-4 0 16,3-6 0-16,4-10 1 16,-3-6-3-16,-4-9 0 15,0 9-6-15,0-3 0 16</inkml:trace>
  <inkml:trace contextRef="#ctx0" brushRef="#br3" timeOffset="110993.48">10629 7930 48 0,'14'19'24'0,"-17"-19"-32"0,-1 0 42 0,-3 0-34 15,-3-3 0-15,-4 6 0 16,-4-3 0-16,0 3 0 16,1-3 0-16,2 3 0 15,1 0 0-15,4 0-1 16,-1 1 0-16,8-4 0 16,3 0 0-16,10-4 0 15,8 1 1-15,0 3-1 16,-1 0 1-16,-3 7 0 15,-3 2 1-15,-4 7-1 16,-7 6 1-16,-4 6-1 16,-6 3 0-16,-8 4-1 15,1-1 0-15,-1-2-3 16,0-7 1-16,-3-10-7 0,3-5 0 16,4-17-2-16,4-11 1 15</inkml:trace>
  <inkml:trace contextRef="#ctx0" brushRef="#br3" timeOffset="111250.5">10961 7224 43 0,'0'4'21'0,"-28"40"-25"0,21-26 43 0,-11 7-38 16,-3 19 0-16,3 13 0 16,0 21 1-16,4 4-3 15,7-7 1-15,4-12-2 16,-1-13 0-16,1-13-8 16,3-18 0-16,-4-19-3 15,-6-6 0-15</inkml:trace>
  <inkml:trace contextRef="#ctx0" brushRef="#br3" timeOffset="111404.82">10375 7754 39 0,'-7'26'19'0,"57"-11"-8"0,-36-15 36 16,17-3-44-16,26-3 0 16,3-10 0-16,14-6 0 15,14-6-12-15,11 3 1 16,0-6-6-16,-1 12 0 15</inkml:trace>
  <inkml:trace contextRef="#ctx0" brushRef="#br3" timeOffset="111999.84">12647 8429 52 0,'-3'78'26'0,"6"-25"-27"0,-3-43 41 15,0-4-40-15,0 0 0 16,0-3 0-16,0-12 1 15,0-10-1-15,0-6 0 16,0-16 0-16,-3 4 0 16,-1-13 0-16,1-1 1 15,-1-2-2-15,4 6 1 16,4 3-1-16,3-3 1 16,3 9-1-16,8 4 0 15,10 3 1-15,7 2 1 0,4 11 0 16,3 5 1-16,-6 10 1 15,-8 6 0-15,-7 6-1 16,0 4 0-16,-14 6-1 16,-7 3 0-16,-7 3-3 15,-14 6 1-15,-4-3-5 16,1-2 1-16,-1-5-6 16,7-8 0-16,4 0-5 15,7-13 1-15</inkml:trace>
  <inkml:trace contextRef="#ctx0" brushRef="#br3" timeOffset="112299.14">13204 8024 40 0,'11'31'20'0,"-22"-5"-19"0,4-20 34 16,-3 0-31-16,-1 4 0 15,-3-1 2-15,0 3 0 16,3 7-8-16,-3 0 1 16,7 6 4-16,0 0 1 15,4-3-3-15,6-3 1 16,4-6-1-16,7-7 0 16,4-16-1-16,3-5 0 15,4-10-1-15,0 0 0 0,-4 0-4 16,0-4 1-1,0 7-12-15,0-3 1 0,-3 0 0 16,0 6 0-16</inkml:trace>
  <inkml:trace contextRef="#ctx0" brushRef="#br3" timeOffset="113050.43">13434 8118 46 0,'24'38'23'0,"-2"-7"-26"0,-15-25 47 0,0 1-42 15,0 2 0-15,0-3 0 16,0 1 1-16,-4-4-4 16,1 0 1-16,-4-3 2 15,4-9 0-15,-4-10-1 16,0-3 0-16,3-3-1 16,1 3 1-16,3 0-2 0,0 6 1 15,0 7-1-15,0 6 0 16,3 9-1-16,4 6 1 15,1 7 0-15,2 3 0 16,1-3 0-16,0 0 1 16,-1 0 1-16,1-7 1 15,-1-2 0-15,1-10 1 16,0 0-1-16,-1-4 0 16,1-8-1-16,0 2 0 15,-1-2-3-15,-3-1 1 16,0-2-5-16,1 2 1 15,-1 1-10-15,3-7 0 0,-3 0-1 16,1-3 0-16</inkml:trace>
  <inkml:trace contextRef="#ctx0" brushRef="#br3" timeOffset="113484.71">14016 8140 45 0,'18'16'22'0,"-1"-4"-22"16,-10-12 45-16,0 0-43 15,-3-6 0-15,-1 0 2 16,4-4 1-16,0 1-6 16,-3-4 0-16,3 1 3 0,-3-1 1 15,-1 4-2-15,1-4 1 16,-4 4-2-16,-4-4 0 15,1 4 0-15,-1 3 0 16,4 6 0-16,-4 3 0 16,4 0 0-16,0 3 0 15,-3 4 0-15,3 2 1 16,0 1-1-16,0-1 1 16,-4 7-1-16,4-3 1 15,0 6-1-15,4 0 1 16,-4 0-1-16,3 3 1 15,-3-6-1-15,0-1 0 0,4 1-1 16,3-3 0-16,4-4-2 16,6-2 0-16,4-7-3 15,4-3 0-15,0-9-7 16,0-7 0-16,-1-12-3 16,4-7 1-16</inkml:trace>
  <inkml:trace contextRef="#ctx0" brushRef="#br3" timeOffset="113770.13">14407 8150 45 0,'22'40'22'16,"-8"-18"-23"-16,-11-22 41 0,-3 3-40 16,0-6 1-16,-3-9 1 15,-1-1 0-15,-3-6-2 0,0 1 0 16,-3-4 1-16,2-3 0 15,1-1 0-15,4 1 1 16,3 7 0-16,3 2 1 16,8 3-1-16,10 4 1 15,4-1-1-15,7 4 1 16,-4 3-2-16,0-6 0 16,-10 2-5-16,-1 1 1 15,-3 3-7-15,-3 3 1 16,0-6-8-16,-8-7 0 15</inkml:trace>
  <inkml:trace contextRef="#ctx0" brushRef="#br3" timeOffset="114117.25">14894 8294 56 0,'18'31'28'0,"-11"-31"-35"15,-7-6 50-15,7-13-42 16,-7-9 1-16,0-13 0 16,0-15 1-16,-7-1-4 15,0-15 1-15,-4-6 1 16,1-7 1-16,-4 3-1 0,3-5 0 15,8 15-1-15,3 12 1 16,7 10-1-16,3 12 0 16,4 16-2-16,7 10 1 15,4 15-3-15,-4 12 0 16,-3 4-6-16,-4 6 1 16,-7 4-7-16,-7 2 0 15</inkml:trace>
  <inkml:trace contextRef="#ctx0" brushRef="#br3" timeOffset="114312.8">14704 7977 56 0,'7'31'28'0,"18"-9"-27"0,-11-22 50 0,7 4-48 16,7-4 0-16,7-4 0 15,4-2 1-15,3 3-6 16,4 0 0-16,-7 3 0 15,-7 0 0-15,-4 0-9 16,-7-3 0-16,-3-7-8 16,-11-5 1-16</inkml:trace>
  <inkml:trace contextRef="#ctx0" brushRef="#br3" timeOffset="114538.74">15148 8084 42 0,'18'28'21'0,"-7"16"-15"0,-8-35 30 16,4 4-35-16,0-1 1 16,4-2 3-16,3-1 0 15,0-3-5-15,4-6 0 16,-4-9 3-16,3-7 1 16,-3-2-3-16,4-8 1 15,-4 1-6-15,0-9 1 16,-3 2-9-16,-1 1 1 15,-2-3-6-15,2 2 1 16</inkml:trace>
  <inkml:trace contextRef="#ctx0" brushRef="#br3" timeOffset="114971.49">15759 7315 55 0,'17'29'27'0,"-17"24"-33"0,-3-28 51 15,-1 16-44-15,-3 25 1 16,0 6 0-16,4 12 0 0,-1 14-3 16,4 2 0-16,-4-9-2 15,1-10 0-15,-1-21-13 16,1-16 1-16</inkml:trace>
  <inkml:trace contextRef="#ctx0" brushRef="#br3" timeOffset="115542.38">17233 8002 62 0,'7'47'31'0,"-3"-25"-30"0,-4-19 50 0,0-3-50 16,0 0 0-16,3-9 0 15,1-7 1-15,3-6-2 16,0-3 0-16,0-9 1 16,0-4 1-16,4 0-1 15,-1 1 1-15,1 2-1 16,3 4 0-16,0 3-1 16,-3 9 1-16,3 3-3 15,7 13 1-15,4 3-5 16,-1 3 0-16,-3 0-5 15,1 0 1-15,-1 7-10 16,-4-10 1-16</inkml:trace>
  <inkml:trace contextRef="#ctx0" brushRef="#br3" timeOffset="115932.92">17575 7971 47 0,'15'28'23'0,"-5"0"-17"0,-6-25 36 16,3 1-39-16,0 2 1 16,3-3 2-16,4-3 1 0,4 0-8 15,7-9 0-15,7 2 4 16,-4 1 1-16,0-7-2 16,0 1 0-16,-7 2-2 15,-3 1 0-15,-7-7-2 16,-4-2 0-16,-11-1 0 15,-6 3 0-15,-5 4-1 16,-6 5 0-16,-3 10 0 16,6 1 0-16,-7 5 1 15,1 10 0-15,6 12 1 16,4 4 1-16,7 5 0 16,7 14 1-16,10-4 0 15,8-16 0-15,10-2-2 16,7-7 1-16,1-13-4 15,-8-9 0-15,4-9-7 16,-1-9 0-16,1-7-5 16,0-7 1-16</inkml:trace>
  <inkml:trace contextRef="#ctx0" brushRef="#br3" timeOffset="116307.43">18112 8071 43 0,'3'6'21'0,"8"-9"-23"0,-4 3 37 0,-7 0-32 15,3 3 0-15,1 1 3 16,-1-1 1-16,1 3-7 16,-1 3 0-16,4 7 5 15,4 3 0-15,3 3-2 16,4-3 1-16,-1-7-2 16,5-6 0-16,2-9-2 15,1-6 1-15,-4-7-2 16,0-6 0-16,1-9-1 15,-5-4 0-15,-3 4-6 16,0-3 1-16,-3-4-10 16,-11 3 1-16</inkml:trace>
  <inkml:trace contextRef="#ctx0" brushRef="#br3" timeOffset="117269.1">18105 7849 52 0,'3'9'26'0,"4"-12"-27"16,-10 3 40-16,-4 3-37 15,-4 0 0-15,-3 3 0 16,-4 4 0-16,1-1-3 0,-1 4 0 16,4-4 2-16,0 1 1 15,3 5-2-15,4-5 0 16,0 2-1-16,4 1 1 15,3-1-1-15,7 4 0 16,3-4 0-16,8-2 1 16,-1 2 0-16,5 1 0 15,-8-4 0-15,-4 1 1 16,-6-1-1-16,-8 1 0 16,-6 5-3-16,-11 7 1 15,-1 0-6-15,-2 0 1 0,-5-3-8 16,-6-7 0-16</inkml:trace>
  <inkml:trace contextRef="#ctx0" brushRef="#br3" timeOffset="117566">18683 7494 47 0,'4'22'23'0,"-33"25"-23"0,22-28 38 16,-3 9-37 0,-4 10 0-16,-4 12 1 0,0 6 0 15,4 7-2-15,0 3 0 16,4-3 1-16,-1-4 0 15,7-2-5-15,1-13 0 16,3-16-11-16,7-12 1 16</inkml:trace>
  <inkml:trace contextRef="#ctx0" brushRef="#br3" timeOffset="117902.77">19018 7485 48 0,'11'-22'24'0,"-1"6"-20"0,-10 7 36 0,0 9-38 16,0 9 0-16,-7 7 1 16,0 3 1-16,-3 12-5 15,3 22 0-15,-4 10 4 16,1 12 0-16,-5 19-2 0,8 0 0 16,0-6-3-1,4-16 0-15,-1-28-7 0,4-22 1 16,0-16-9-16,-3-15 0 15</inkml:trace>
  <inkml:trace contextRef="#ctx0" brushRef="#br3" timeOffset="118079.56">18627 7914 44 0,'-7'10'22'0,"38"5"-11"0,-17-18 33 15,8 3-40-15,16 0 0 0,19 3 1 16,3-9 1-16,10-6-11 15,12-7 1-15,-5-6 0 16,-6 3 0-16,-11 0-12 16,-7-3 1-16,-11-7-3 15,-7 10 0-15</inkml:trace>
  <inkml:trace contextRef="#ctx0" brushRef="#br3" timeOffset="118517.15">20934 7805 27 0,'-21'-4'13'0,"7"11"2"0,10-4 22 16,-3 0-31-16,-4 0 0 15,1-3 2-15,-4 0 1 16,0 0-12-16,-4 0 0 15,-3 0 8-15,0 0 0 16,7 3-4-16,3 7 0 0,0 2-3 16,4 4 1-16,0 0-4 15,4-4 1-15,-4 4-3 16,3-4 0-16,8 4-2 16,10-7 0-16,10-9-5 15,5 0 0-15,-1-12 3 16,4-4 0-16</inkml:trace>
  <inkml:trace contextRef="#ctx0" brushRef="#br3" timeOffset="118801.29">21230 7933 46 0,'7'44'23'0,"-3"-50"-28"0,-4 6 52 16,0-10-45-16,3-12 1 15,-3-15 1-15,-7-16 0 16,-7-16-5-16,-4-19 0 16,-6-6 4-16,-4-7 0 15,-4-12-2-15,4 10 0 16,6 3-1-16,12 18 1 16,3 16-1-16,3 16 0 15,8 19-3-15,3 9 0 16,3 22-4-16,1 9 0 15,0 13-8-15,-4 13 0 0,-7 8-1 16,-7 5 0-16</inkml:trace>
  <inkml:trace contextRef="#ctx0" brushRef="#br3" timeOffset="118949.99">20913 7736 54 0,'10'34'27'0,"26"-40"-30"0,-19 6 58 0,18-6-55 15,11-16 1-15,-7 0-2 16,3 0 0-16,4 3-5 16,0 0 1-16,0 3-12 15,-4-6 1-15</inkml:trace>
  <inkml:trace contextRef="#ctx0" brushRef="#br3" timeOffset="119341.92">22885 7300 38 0,'-7'12'19'0,"-11"32"-3"0,11-34 20 0,-4 12-32 15,-3 9 0-15,4 13 2 16,-1 12 0-16,4 1-8 15,0 12 0-15,0-7 5 16,0 7 1-16,0-3-5 16,3-12 1-16,-3-14-7 15,0-11 0-15,-3-17-10 16,-1-18 0-16</inkml:trace>
  <inkml:trace contextRef="#ctx0" brushRef="#br3" timeOffset="119820.46">22296 7801 56 0,'35'16'28'0,"-3"-35"-31"0,-4 10 46 16,11-7-43-16,21-12 0 15,10-13 0-15,4 1 1 16,0-1-2-16,4-3 1 0,-8 3 0 15,-10 7 0-15,-7 5 0 16,-10 7 1-16,-8 7-1 16,-7 2 0-16,-10 23 0 15,-11 18 0-15,-7 6 0 16,-4 10 1-16,-3 3-1 16,-3-6 1-16,-1-3-1 15,1-4 0-15,3-9 0 16,3 0 1-16,4-6-1 15,4-6 1-15,6-4-1 16,1-3 1-16,-1-3 0 16,4-3 0-16,0 0 0 15,1-3 0-15,-5 3-1 16,1 0 0-16,-4 3 0 16,3 4 0-16,-3 5-1 15,1 4 1-15,-1 0-1 16,3 2 0-16,-3-2-2 15,4-3 0-15,3-7-3 0,0-6 1 16,4-6-7-16,-1-1 0 16,1-5-4-16,-4-1 1 15</inkml:trace>
  <inkml:trace contextRef="#ctx0" brushRef="#br3" timeOffset="120315.67">23435 7798 41 0,'7'22'20'0,"-7"-12"-23"0,0-10 36 0,-3-3-33 15,-1-7 0-15,4 1 0 16,-3-4 0-16,-1-6-1 16,4-3 1-16,0-6-2 15,0 3 1-15,4 3-2 16,-1 0 1-16,4 0-1 15,11 3 0-15,-4 4 1 16,7 2 1-16,4 10 2 16,6 0 0-16,1 3 2 15,3 3 0-15,4 0 1 16,0 0 1-16,0-3 0 16,-4-3 0-16,-3 0-1 15,-4 3 0-15,-7-3-1 16,-7 0 0-16,-7 3-2 15,-7 0 1-15,-7 3-2 0,-3 0 0 16,-4 3-1-16,3 4 0 16,1 2 0-16,3-2 0 15,3 9 1-15,4-1 0 16,11 1 0-16,6 0 1 16,4-3 1-16,1 2 0 15,-5 8 0-15,-3-4 1 16,-7 6-2-16,-14 0 1 15,-10-9-5-15,-15 3 0 16,-10-3-11-16,-1-7 0 16,-3-6-2-16,8-2 0 0</inkml:trace>
  <inkml:trace contextRef="#ctx0" brushRef="#br3" timeOffset="120738.53">25375 7607 39 0,'-7'9'19'0,"11"-2"-11"0,-4-7 35 16,-4 0-40-16,-3 3 1 16,-3 0 1-16,-4 0 0 15,-4 7-7-15,-7-1 1 16,-3 10 4-16,0 0 1 15,3 9-3-15,4 13 1 16,3-4-1-16,4 10 0 0,0 3-2 16,7-6 1-16,14-3-4 15,7-16 0 1,14-12-6-16,8-16 1 0,17-16-8 16,-1-16 0-16</inkml:trace>
  <inkml:trace contextRef="#ctx0" brushRef="#br3" timeOffset="121024.33">25658 7130 38 0,'10'88'19'0,"-20"-25"-9"15,10-41 28-15,0 3-36 16,-4 13 1-16,-3-1-1 15,0 10 1-15,3 3-4 16,1 1 0-16,-1-4 2 16,4-10 1-16,0-5-3 0,4-4 0 15,-1-6-2-15,1-3 1 16,-1-1-3-16,1-2 0 16,-4-3-5-16,3-1 1 15,1-2-4-15,0-4 0 16,3-3 1-16,0-3 0 15</inkml:trace>
  <inkml:trace contextRef="#ctx0" brushRef="#br3" timeOffset="121562.31">26109 7754 54 0,'11'7'27'0,"-11"-14"-38"16,0 4 62-16,-7 0-50 0,-4 3 0 31,-35 3 0-15,0 4 0-16,4 8-2 0,-7 7 1 16,6 0 0-16,4 0 1 15,8 0-2-15,2-6 0 16,12-7-1-16,6 4 0 15,11-7-1-15,11-3 0 16,6-9 0-16,1-4 0 16,3-2 0-16,0-1 1 15,1 1 0-15,-1-1 1 0,0 1 1 16,0 2 0-16,-3 7 2 16,3 9 0-16,-3 7-1 15,-4 3 1-15,0 2 0 16,0 1 0-16,0-6-5 15,4-4 0-15,3-2-9 16,0-7 0-16,-3-10-2 16,3-9 0-16</inkml:trace>
  <inkml:trace contextRef="#ctx0" brushRef="#br3" timeOffset="121847.46">26469 7547 39 0,'21'-15'19'0,"-14"-1"-18"16,-7 16 36-16,0 0-35 15,-3 0 0-15,-8 6 1 0,-3 1 1 16,-14 2-5 0,-1 0 0-16,-2 4 3 15,-5 0 0-15,8 2-1 0,4 4 0 16,2-6-1-16,5 2 1 16,6-2-1-16,4 3 1 15,4-1 0-15,13 1 1 16,15-4 0-16,3-2 0 15,0-1-1-15,-3 1 1 16,-4 2-2-16,-10 4 1 16,-8 3-3-16,-13 6 0 15,-11 0-5-15,-11-3 0 16,7-3-9-16,-7-10 1 16</inkml:trace>
  <inkml:trace contextRef="#ctx0" brushRef="#br3" timeOffset="122207.89">26829 7504 48 0,'17'25'24'0,"-31"-16"-25"15,7-9 38-15,-3 3-37 16,-1 0 0-16,-3 4 0 15,-4-1 0-15,-3-3 0 16,0 3 0-16,-4 1 0 0,1 5 1 16,6 1-1-16,4-1 1 15,3 4 0-15,8-4 0 16,10 1 0 0,7 0 0-16,4-1 0 0,3 4 0 15,-7-1-1-15,0-2 1 16,0 3-2-16,-3 2 1 15,-11 1-1-15,0 6 1 16,-7 4-2-16,-15-7 1 16,-13 6-3-16,-7-3 0 15,-4 0-10-15,-3-13 0 0</inkml:trace>
  <inkml:trace contextRef="#ctx0" brushRef="#br3" timeOffset="122482.8">27146 7980 56 0,'57'44'28'0,"-26"-13"-38"16,-27-31 47-16,-4 0-62 15,-11-12 1-15,-6-7-3 16,-4 10 0-16</inkml:trace>
  <inkml:trace contextRef="#ctx0" brushRef="#br3" timeOffset="129954.6">19696 8081 7 0,'42'-22'3'0,"7"-44"13"0,-38 56 3 0,3-2-16 15,0-13 0-15,0-13 3 16,-3-3 1-16,-4-12-7 16,-7-7 0-16,-11-9 5 15,-10 7 0-15,-18-4-1 16,-7 0 0-16,-21 0-1 16,-24 16 1-16,-19 3-2 15,-3 3 0-15,-17 6-1 16,-15 7 1-16,4 9-1 15,-14 10 0-15,-4 8-2 16,0 4 1-16,8 10-1 16,-1-4 1-16,11 7-1 15,3 5 0-15,22 11 0 16,3 2 0-16,4 7 1 16,3 9 0-16,4 6 0 15,6 19 0-15,8 7 0 16,18 2 1-16,10 13-1 0,14 0 1 15,10 7-1-15,12-1 1 16,13-9 0-16,18-10 0 16,29-2 0-16,20-4 1 15,29-9 0-15,35-7 1 16,45-8-1-16,36-17 1 16,25-18-1-16,28-22 0 15,-3-16-1-15,-18-3 1 16,-32-16-3-16,-21-6 1 0,-29-16-1 15,-41-15 0-15,-29-4-3 16,-35 7 0-16,-43-10-6 16,-38-18 1-16,-29-10-5 15,-31-13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29:16.23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31:32.174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2872 4732 36 0,'7'15'18'0,"3"23"-11"0,1-32 18 15,-8 13-23-15,4 9 1 16,4 7 2-16,-7 5 0 16,3 11-7-16,-7-8 1 15,0 11 4-15,-7-7 0 16,3-3-2-16,-7-4 1 15,4-8-4-15,4 2 0 0,-8-12-4 16,4-9 1-16,-3-4-5 16,10-18 0-16,0-10-4 15,0-9 1 1</inkml:trace>
  <inkml:trace contextRef="#ctx0" brushRef="#br0" timeOffset="240.58">2812 4644 27 0,'0'6'13'0,"3"-3"-4"15,-3-3 23-15,7 0-26 16,0 0 0-16,-3 6 3 16,6-6 0-16,8-6-11 15,0 3 0-15,6-6 8 16,12-1 1-16,6-2-5 0,7-1 1 15,15-12-2-15,10 0 1 32,7 3-11-32,-10 0 1 15,-22 9-8-15,-21 10 0 16</inkml:trace>
  <inkml:trace contextRef="#ctx0" brushRef="#br0" timeOffset="468.77">2992 5007 54 0,'7'10'27'0,"7"-1"-28"0,-7-6 45 0,3 1-43 15,1-4 1-15,7 0-1 16,6 0 0-16,5-4-3 15,2 1 0-15,5 0-6 16,-12 0 0-16,1 3-8 16,-14-3 0-16</inkml:trace>
  <inkml:trace contextRef="#ctx0" brushRef="#br0" timeOffset="827.16">3528 5167 47 0,'14'-3'23'0,"-7"0"-19"0,-7 3 36 15,0 0-39 1,0-3 0-16,-7 0 1 0,-4 0 0 15,-3-4-3-15,-7 4 1 16,3 3 1-16,-10 3 1 0,7-3-1 16,0 7 0-16,0 8-2 15,3 4 1-15,7 3-2 16,11 0 1-16,0-6-1 16,11-4 0-16,7-5-1 15,6-4 1-15,5-3-1 16,-1-7 0-16,-7-2-2 15,0-3 0-15,0-7-9 16,-3 6 1-16</inkml:trace>
  <inkml:trace contextRef="#ctx0" brushRef="#br0" timeOffset="1083.8">3697 5240 45 0,'11'15'22'0,"-11"-15"-20"0,0 0 36 0,0 0-37 0,0-6 0 16,0-3 2-16,0-4 0 15,0 4-3-15,10-1 1 16,-10-2 4-16,18 2 1 16,-4 1-1-16,14-10 0 15,11 0-2-15,0-3 1 16,14 3-4-16,-7 1 0 15,-4 2-9-15,-14 0 1 16,-3 7-11-16,-11-1 1 16</inkml:trace>
  <inkml:trace contextRef="#ctx0" brushRef="#br0" timeOffset="1607.82">6244 5368 44 0,'21'19'22'0,"-17"-16"-16"0,-4-9 30 15,0-13-34-15,-4-19 1 16,4-9 1-16,-14-19 1 16,0-15-6-16,-7-13 0 15,-4 0 4-15,4-7 1 0,7 1-2 16,-4 6 0-16,15 6-1 16,3 7 1-16,7 9 0 15,7 12 0-15,-3 16-1 16,10 13 1-16,0 18-3 31,7 10 1-31,-7 19-4 0,0 15 0 0,-3 7-7 16,-11 9 1-16,-10 0-8 15,-19 9 0-15</inkml:trace>
  <inkml:trace contextRef="#ctx0" brushRef="#br0" timeOffset="1803.79">5821 5124 56 0,'7'15'28'0,"28"-2"-26"16,-21-13 50-16,15 0-47 15,2 0 0-15,8-3 0 0,10 3 0 16,8 3-8 0,-1-3 0-16,-6-3 2 0,-1 3 1 15,1-4-10-15,-1 4 1 16,-10 0-11-16,0 0 1 15</inkml:trace>
  <inkml:trace contextRef="#ctx0" brushRef="#br0" timeOffset="2036.13">6784 5039 55 0,'18'9'27'0,"-15"13"-30"0,-3-19 42 0,-3 7-38 15,-4-1 0-15,-4 4 1 16,0-1 1-16,-10 7-3 16,4 9 0-16,-5 4 1 15,5-1 1-15,6 0-3 16,1 4 1-16,3-7-5 16,14-3 0-16,10 0-12 15,1-12 1-15</inkml:trace>
  <inkml:trace contextRef="#ctx0" brushRef="#br0" timeOffset="2254.71">7158 5111 47 0,'3'34'23'0,"-31"-15"-20"0,11-6 34 16,-5-1-36-16,-6 7 1 15,-4 3 0-15,11-3 1 16,-11 9-4-16,8-3 1 16,3 3-1-16,-1-2 1 15,5-4-8-15,13-16 1 16,-3-3-8-16,0-16 0 0</inkml:trace>
  <inkml:trace contextRef="#ctx0" brushRef="#br0" timeOffset="2454.23">6907 5073 31 0,'7'3'15'0,"25"29"-3"0,-14-23 19 0,-4 4-26 15,4 6 0-15,3 9 2 16,3-3 0-16,-2 13-10 16,2-7 1-16,1 3 4 15,-4-2 1-15,-7-7-8 16,11-9 1-16,-11-13-7 15,4-13 1-15,-4-2-5 16,-7-10 1-16</inkml:trace>
  <inkml:trace contextRef="#ctx0" brushRef="#br0" timeOffset="2645.76">7324 4960 50 0,'46'26'25'0,"14"-11"-26"0,-50-9 49 16,11 7-47-16,-7 6 1 16,4 12-1-16,-11 7 1 15,-3 15-7-15,-8 7 0 16,-14 2-10-16,-20 4 1 16,-5-6-2-16,8-16 0 0</inkml:trace>
  <inkml:trace contextRef="#ctx0" brushRef="#br0" timeOffset="3243.75">10255 5127 61 0,'0'3'30'0,"7"-6"-35"0,-7 3 65 16,-7 3-58 0,4 0 0-16,-8 3 0 15,-3-3 1-15,-4 4-4 16,1 5 0-16,-4 13 2 16,-1 0 1-16,5 7-2 15,3-4 0-15,7 6-3 16,10 1 0-16,8 3-2 15,6-10 0-15,8-6-4 16,7-4 0-16,10-8-3 16,4-10 0-16,0-3-1 15,0 0 1-15,0-4-2 0,-11-2 0 16</inkml:trace>
  <inkml:trace contextRef="#ctx0" brushRef="#br0" timeOffset="3546.16">10823 5240 49 0,'4'-16'24'0,"-1"-12"-23"0,-6 18 49 16,-1 4-48-16,-6 3 0 15,-1-7 4-15,-3 10 0 0,-11-3-7 16,-3 3 0-1,-4 0 4-15,-3 7 0 0,3 8-1 16,1 7 1-16,6 10-5 16,0-4 0-16,7 0-1 15,4-6 0-15,11 16-2 16,13-13 0-16,12-3-3 16,6-13 0-16,4-9-3 15,-1 0 1-15,-10-9-5 16,-6-4 1-16</inkml:trace>
  <inkml:trace contextRef="#ctx0" brushRef="#br0" timeOffset="4100.92">10904 5346 39 0,'22'22'19'0,"-5"-6"-21"0,-13-13 32 16,-4 0-30-16,-4 0 0 15,1-3 0-15,-1 0 0 16,1-6 0 0,-1-3 0-16,1-4-1 0,3-6 1 15,0 3 0-15,7 1 0 16,3-7-1-16,4 0 1 16,0 3-1-16,1 10 1 15,2 6 0-15,1 6 0 16,-1 3 0-16,1 3 0 0,0 4-1 15,3 3 1-15,0-7-1 16,0 4 1-16,0-1-1 16,1-3 1-16,2 1-1 15,-3-4 1-15,1-6-1 16,-1-3 1-16,3-10 0 16,8-8 0-16,3-11 0 15,1-5 0-15,-1-11 0 16,-7-11 1-16,-3-13 0 15,-11-22 1-15,-7 3-1 16,-7-6 0-16,-10 2 0 16,-8 8 1-16,-7 5 0 15,-3 13 0-15,0 22 1 16,3 13 0-16,4 21 0 16,3 29 1-16,1 18-1 15,2 20 1-15,5 33-2 16,10 29 1-16,7 0-3 0,0 0 1 15,0-21-5-15,0-17 1 16,4-18-6-16,-4-17 0 16,-4-11-6-16,-10-20 1 15</inkml:trace>
  <inkml:trace contextRef="#ctx0" brushRef="#br0" timeOffset="4297.8">11127 5102 58 0,'67'28'29'0,"10"-25"-35"0,-63-9 57 0,11 3-51 16,7-7 0-16,-4 4-1 16,4 0 0-16,3 6-5 15,-7 3 0-15,-3 3-11 16,-4-3 1-16</inkml:trace>
  <inkml:trace contextRef="#ctx0" brushRef="#br0" timeOffset="4481.26">11680 5189 42 0,'46'41'21'0,"-35"12"-20"16,-11-43 28-16,0-1-29 0,0-2 0 15,0-1-2-15,0-6 0 16,0-13-5-16,0-6 1 16,-7-3-6-16,-4 1 1 15</inkml:trace>
  <inkml:trace contextRef="#ctx0" brushRef="#br0" timeOffset="4625.14">11599 5017 47 0,'32'22'23'0,"14"15"-28"0,-32-30 44 0,4-1-41 16,-1 0 0-16,1-6-10 15,3 0 1-15,-7 0 5 16,-7-3 0-16</inkml:trace>
  <inkml:trace contextRef="#ctx0" brushRef="#br0" timeOffset="9865.18">12002 5327 22 0,'0'-22'11'0,"-8"4"1"0,8 11 11 16,0 1-19-16,0 6 1 15,0 0 6-15,0-3 0 0,-3-3-12 16,3-1 0-16,0 7 9 15,7-3 1-15,0 3-2 16,0 3 0-16,4 7-3 16,-1 5 0-16,1-2-1 15,-4 6 0-15,0 3-2 16,0 3 0-16,-3-6-1 16,-1-7 1-16,-3-2-2 15,0-1 0-15,0-9-1 16,0-3 1-16,-3-7 0 15,3 1 0-15,0-3 0 16,7-1 0-16,3-6 0 16,4 3 1-16,0-5-1 15,4-1 0-15,0 3 0 16,3-3 1-16,0 6 0 16,0 7 0-16,-3 6 0 0,-1 6 1 15,-2 9-1 1,-1 7 0-16,-4 6 0 15,1 0 0-15,-1 7-1 0,1-1 0 16,0-3-5-16,-1-3 1 16,1-22-8-16,-1-6 0 15,-3-3-4-15,0-10 1 16</inkml:trace>
  <inkml:trace contextRef="#ctx0" brushRef="#br0" timeOffset="10137.16">12471 5265 44 0,'17'31'22'0,"-6"-15"-20"0,-8-7 41 0,5 4-41 16,-1 9 0-16,0-7 3 16,0 4 0-16,0 3-6 15,7 0 1-15,0 3 2 16,4-9 1-16,-4-4-1 15,3-5 0-15,1-7-2 16,3-13 0-16,0-9-1 16,-3-9 0-16,0-7-2 15,-1-6 1-15,1 7-10 16,0 5 0-16,-1 4-4 16,1 3 0-16</inkml:trace>
  <inkml:trace contextRef="#ctx0" brushRef="#br0" timeOffset="10465.82">13032 5283 48 0,'7'10'24'0,"-11"-38"-24"0,-3 18 41 0,0 1-39 16,0-4 0-1,-7 7 0-15,-7 0 1 0,-4 6-4 16,0 3 1-16,-3 6 2 16,3 4 0-16,8 6-1 15,3 3 1-15,7 0-1 16,3-1 0-16,8 5-1 16,6-11 0-16,8-2-1 15,7-7 0-15,-4-9-1 16,7-6 0-16,-3-1-4 15,-4-2 0-15,0-4-9 16,-3 3 0-16,-4-2 0 16,-4-10 0-16</inkml:trace>
  <inkml:trace contextRef="#ctx0" brushRef="#br0" timeOffset="10662.72">13099 5221 34 0,'0'22'17'0,"14"28"-15"0,-7-41 32 15,0 7-30-15,3 0 1 16,1-1 1 0,3 7 0-16,0-9-8 0,0-1 0 15,4-5 5-15,3-4 0 16,0-3-5-16,4-10 0 16,3-5-5-16,0-1 0 15,4-12-7-15,0 0 0 16</inkml:trace>
  <inkml:trace contextRef="#ctx0" brushRef="#br0" timeOffset="10916.03">13617 5061 30 0,'14'-13'15'0,"15"26"-9"0,-22-10 21 0,-4 3-26 16,1 4 0-16,-8 2 2 16,-6-2 0-16,-8-1-4 15,0 4 1-15,1-10 1 16,3 6 1-16,-1 4-1 15,1-1 1-15,4 4 0 16,6-7 1-16,1 4 0 16,3-1 1-16,7 1-1 15,3 6 1-15,1-4-1 16,-4 4 0-16,-4-3-3 16,-6 9 0-16,-8 3-7 15,-6 10 0-15,-15-4-8 16,-7-12 0-16</inkml:trace>
  <inkml:trace contextRef="#ctx0" brushRef="#br0" timeOffset="11396.18">15353 5036 51 0,'3'25'25'0,"4"-6"-22"15,-7-13 42-15,-3 0-44 16,-4 0 1-16,-4 1 1 16,-6-1 0-16,-1-3-4 15,-3 7 1 1,0 2 3-1,3 10 0-15,0 6-3 16,8-6 1-16,-1 3-3 0,8-3 1 16,3-6-2-16,14-7 1 15,11-6-3-15,3-6 1 16,4-12-2-16,-4-7 1 16,3 3-11-16,-2 0 1 15</inkml:trace>
  <inkml:trace contextRef="#ctx0" brushRef="#br0" timeOffset="11741.15">15628 5208 48 0,'11'32'24'0,"-8"-32"-20"0,-3 0 35 0,0 3-39 16,0-3 0-16,0-3 1 15,0-4 0-15,4-2-1 16,3-4 0-16,0 4 0 16,3-1 1-16,1-5-1 15,0-1 0-15,-1-3 0 16,1 4 1-16,-4-1 0 16,0 7 0-16,3 9 0 15,5 6 0-15,2 10 1 16,8 2 0-16,3 17 1 15,4-10 0-15,0 13 0 0,-1-4 0 16,5 7-3-16,-5 0 1 16,-6-10-7-16,-7-6 1 15,-8-9-13-15,-3-10 0 16</inkml:trace>
  <inkml:trace contextRef="#ctx0" brushRef="#br0" timeOffset="13468.84">18708 4195 58 0,'-4'0'29'0,"-3"3"-20"15,0 4 30-15,-3-7-37 16,-8 0 0-16,-7 0 1 15,-6 3 0-15,-1 3-4 16,-4 0 0-16,-2 1 2 16,-5-1 0-16,-3 0-2 15,8 4 0-15,-1-1-2 0,4 4 1 16,6-1-1-16,5 7 0 16,6 6 0-16,7 0 0 15,4 10 1-15,4 8 0 16,3-2 1-16,0 13 0 15,0 5 1-15,-4 10 0 16,1 3 0-16,-4 16 0 16,0-10 0-16,0 7 0 15,-4 0 0-15,0-10 1 16,4 3 0-16,4-9 1 16,3-9 1-16,0-7 0 0,7-12 1 15,7-13 0-15,11-6-1 16,14-9 0-16,6-4-2 15,1-6 1-15,-3-9-8 16,2-3 0-16,5-1-13 16,-4-2 1-16</inkml:trace>
  <inkml:trace contextRef="#ctx0" brushRef="#br0" timeOffset="13978.47">19075 5011 58 0,'14'-10'29'0,"-14"1"-27"0,-7 3 43 16,0-4-42-16,-7-2 0 15,-11-4 0-15,-10 0 1 16,-8 1-5-16,-3 2 0 16,4 10 4-16,3 3 0 15,4 9-2-15,3 7 1 16,8 3 0-16,2 3 0 0,8 3-2 16,11 3 1-16,6-3-1 15,8 0 1-15,14-9-2 16,3-7 1-16,4-2-1 15,-1-4 1-15,1-3-1 16,-4-3 0-16,-3-1 0 16,0-5 1-16,-4 0 0 15,-4-1 0-15,-2-9-1 16,-5 10 1-16,-3 0 0 16,0 5 1-16,0 8-1 15,0 5 1-15,-3 10-1 16,-1 0 0-16,1-4 0 15,-1-2 0-15,1 3-2 16,3-4 0-16,4 1-6 16,-1-10 1-16,8 0-12 15,0-6 0-15</inkml:trace>
  <inkml:trace contextRef="#ctx0" brushRef="#br0" timeOffset="14221.99">19477 4945 54 0,'7'25'27'0,"-18"12"-24"0,8-24 38 16,-4 9-39-16,-4 6 1 15,-3-6 0-15,-4 10 0 0,8 2-4 16,-1-6 0-16,4-3 0 15,7-6 0-15,4-9-7 16,6-7 0-16,4-6-9 16,4-13 0-16</inkml:trace>
  <inkml:trace contextRef="#ctx0" brushRef="#br0" timeOffset="14477.44">19865 4496 49 0,'-14'94'24'0,"3"-62"-22"0,8-17 39 16,-1 7-41-16,1 10 1 15,-4 9-1-15,0 12 1 16,3 0-1-16,0-9 0 15,4 0-1-15,0-10 0 16,4-12-9-16,3-9 1 16,0-13-6-16,4-3 1 15</inkml:trace>
  <inkml:trace contextRef="#ctx0" brushRef="#br0" timeOffset="14714.11">19819 4854 42 0,'25'25'21'0,"17"13"-13"0,-24-35 34 0,6 3-39 15,12 3 0-15,-1 1 2 16,0-1 1-16,-10-3-7 16,-7 4 0-16,-4-1 4 15,0 7 0-15,-7 6-2 16,-14 6 0-16,-18 3-2 15,-14-5 1-15,-7-1-5 16,1-10 0-16,-8-5-12 16,10-10 1-16</inkml:trace>
  <inkml:trace contextRef="#ctx0" brushRef="#br0" timeOffset="15299.32">20137 4311 48 0,'0'0'24'0,"7"0"-16"0,-7-6 31 0,0 3-37 15,10-6 0-15,8-1 3 16,3 4 0-16,11 3-5 16,7 3 1-16,6 0 3 15,8 0 0-15,4 3-2 16,-1 0 1-16,-10 0-2 15,-7 3 0-15,-11 1-1 16,-3-1 0-16,0 3-1 16,-4 4 1-16,-4 3-1 15,1-1 1-15,-4 4-3 16,-3 0 1-16,-1 6-1 16,-3 6 1-16,-7 10-1 15,0 3 1-15,0 6-1 0,7 16 1 16,4 6 1-16,7 10 0 15,10-7 1-15,0 13 0 16,0 6 0-16,-7-3 0 16,-6-3 0-16,-8-4 0 15,-7 4 0-15,-11-16 0 16,-17-3-1-16,-8 0 1 16,-6-9-1-16,-14-13 0 15,-11-10-4-15,-7-12 0 0,-4-12-10 16,4-16 0-16</inkml:trace>
  <inkml:trace contextRef="#ctx0" brushRef="#br0" timeOffset="17971.93">22758 4713 44 0,'39'40'22'0,"10"14"-10"15,-39-32 23-15,1 6-34 16,0 6 1-16,-8 13-1 15,4-3 1-15,-7 7-3 16,4-4 1-16,-4-3 1 16,0-7 1-16,-4-9-2 15,1-9 1-15,-4-9-1 16,0-14 1-16,-4-8-1 16,-3-4 0-16,-7-18-1 15,-11-1 1-15,-7-9-1 16,-3-9 1-16,-4 3-1 15,0 9 0-15,4 3 0 16,-1 10 0-16,8 9 0 0,7 13 1 16,7-3 0-16,3 18 0 15,18 19 2-15,18 7 0 16,6 2 2-16,19 4 1 16,20-3 0-16,8-19 1 15,6-10-1-15,15-21 1 16,14-4-3-16,3-28 1 15,-20 3-8-15,-19 4 0 16,-10 2-15-16,-14 4 0 16,-7 6-1-16,0 6 1 15</inkml:trace>
  <inkml:trace contextRef="#ctx0" brushRef="#br0" timeOffset="18662.82">25086 4625 46 0,'11'34'23'0,"-1"-5"-22"0,-10-23 42 0,4 6-41 16,-4 4 1-16,0 9 1 16,0 13 0-16,0-4-5 15,0 7 1-15,-4 3 3 16,4 0 0-16,0-6-1 15,0-7 0-15,-3-6-1 16,-4 3 0-16,0-15-1 16,-4-4 0-16,-7-6 0 15,-6-6 0-15,-8-3-1 16,-3-4 1-16,-4 4-1 16,4-3 0-16,3-1 1 15,4 10 0-15,3 10-1 16,7 5 1-16,1 1 0 15,6 6 1-15,7 6 1 16,8 7 0-16,10 2 1 16,11 1 0-16,10-7 0 0,7-9 1 15,1-9-2 1,-1-4 1-16,4-6-4 0,-4-3 1 16,4-6-8-16,0-3 1 15,-4-1-13-15,1-2 0 16</inkml:trace>
  <inkml:trace contextRef="#ctx0" brushRef="#br0" timeOffset="18907.47">25520 5196 52 0,'0'28'26'0,"-18"-9"-22"0,15-13 35 0,-1 3-38 16,-3-2 1-16,4 2 0 15,-1-3 0-15,1-3-6 16,-1 1 0-16,4-4-8 16,0-7 0-16,-3-2-4 15,-1-10 1-15</inkml:trace>
  <inkml:trace contextRef="#ctx0" brushRef="#br0" timeOffset="19038.14">25379 5048 30 0,'28'28'15'0,"0"-18"-29"15,-17-7 21-15,7-3-16 0,-4-6 0 16</inkml:trace>
  <inkml:trace contextRef="#ctx0" brushRef="#br0" timeOffset="19323.89">25693 5205 43 0,'7'16'21'0,"-7"-32"-25"0,-4 3 43 0,1-2-36 15,-8-13 1-15,8-4 1 16,-4-12 1-16,-7-12-8 16,-4-1 1-16,0-2 4 15,1-4 1-15,3 10-2 16,3 6 0-16,7 6-1 16,8 13 1-16,7 3-2 15,3 12 1-15,3 7-3 16,4 9 0-16,8 13-6 15,-5 9 1-15,-6 3-10 16,-7 0 1-16</inkml:trace>
  <inkml:trace contextRef="#ctx0" brushRef="#br0" timeOffset="19521.25">25605 5102 59 0,'10'22'29'0,"8"-22"-33"0,-18 0 52 16,10-10-48-16,8-2 0 16,7-4 0-16,7 0 0 15,-4-6-4-15,0 7 1 16,-3 5-8-16,-4 4 1 16,0-4-6-16,0 4 0 0</inkml:trace>
  <inkml:trace contextRef="#ctx0" brushRef="#br0" timeOffset="19818.25">26046 5224 44 0,'10'41'22'0,"-6"-38"-21"16,-4-10 36-16,0-5-35 15,-4-4 0-15,1-12 1 16,-8-13 1-16,0-6-5 15,-6-9 0-15,-1-7 2 16,1 10 1-16,2-10-1 16,-2 3 0-16,10 17-1 15,3-1 1-15,11 6 0 16,11 10 0-16,3 9 0 16,7 6 0-16,1 4-2 0,-1 9 0 15,-7 13-4-15,-3 5 0 16,-4 1-8-16,-4 6 1 15,-6 4-4-15,-8 5 1 16</inkml:trace>
  <inkml:trace contextRef="#ctx0" brushRef="#br0" timeOffset="20016.6">25880 5083 49 0,'3'9'24'0,"8"-9"-22"0,-4 0 48 0,0-3-46 15,4 3 1-15,3-3 0 16,10-3 1-16,1-1-9 16,3 4 1-16,4-3 3 15,0 6 0-15,-4 0-9 16,-3 0 1-16,-8 6-11 16,-6-6 0-16</inkml:trace>
  <inkml:trace contextRef="#ctx0" brushRef="#br0" timeOffset="20361.05">26211 5171 54 0,'7'18'27'0,"32"-21"-26"16,-25-3 41-16,4 3-42 0,3 3 1 15,0-10 0 1,1 1 1-16,-1 0-3 0,-4-4 1 15,-3 1 0-15,-3-7 1 16,-4 3-2-16,-7 0 1 16,-3 4-1-16,-1-1 1 15,-3 7-1-15,0 6 0 16,-4 9 0-16,1 10 1 16,-1-3 0-16,4 6 1 15,0 3-1-15,7 3 1 16,7 0 0-16,0 4 0 0,4-4 0 15,3-6 0-15,0-6-1 16,4-1 0-16,3-12-6 16,3 4 1-16,-2-10-11 15,-1-10 0-15</inkml:trace>
  <inkml:trace contextRef="#ctx0" brushRef="#br0" timeOffset="20644.66">26702 5274 43 0,'0'-3'21'0,"3"-28"-20"16,-3 15 27-16,0 3-27 0,0-2 0 16,0-4 3-16,0 0 1 31,4 0-4-31,3 4 1 15,0 2 2-15,0 4 0 16,7 2 0-16,4 1 0 16,6 3-3-16,8-3 1 15,-4 6-4-15,-3 0 0 16,-4 3-5-16,-3 0 1 16,-4 3-10-16,0 0 0 0</inkml:trace>
  <inkml:trace contextRef="#ctx0" brushRef="#br0" timeOffset="21049.74">27002 5243 61 0,'17'3'30'0,"15"-9"-34"16,-21-1 54-16,6 1-47 15,4-3 0-15,1 2 0 16,-1-5 0-16,0 2-5 16,-3 7 1-16,-4-6 2 0,0 3 0 15,-7-4-3-15,-7 1 0 16,-4-1-1-16,-6 4 0 15,-4 3-1-15,-4 6 1 16,0 0 0-16,1 3 0 16,3 7 1-16,3 9 1 15,7 3 0-15,4 0 0 16,8 3 0-16,2-6 0 16,4 0-2-16,4-6 0 15,-1-4-5-15,1-8 1 16,0-1-8-16,-4-6 1 0</inkml:trace>
  <inkml:trace contextRef="#ctx0" brushRef="#br0" timeOffset="21576.24">27294 5218 28 0,'7'0'14'0,"11"12"-5"0,-11-2 17 0,0-7-24 16,-3 6 0-16,3-3 1 15,0 1 0-15,0-1-4 16,-4-3 0-16,5-3 2 15,-1-6 1-15,0-1-2 16,0 4 1-16,0-6 0 16,0 0 0-16,3-1 0 15,1 1 0-15,3-1 1 16,0 7 1-16,4 3-2 16,-1 6 1-16,1 4-2 0,0-1 1 15,-1 4-1-15,1-1 1 16,-4 1-2-16,0-4 0 15,0 4-1-15,0-4 1 16,1-6 1-16,-1 4 0 16,0-7-1-16,3-3 0 15,1-4 1-15,3-12 0 16,4-9-1-16,0-3 1 16,-8-7 0-16,-3-15 0 15,-3-10 0-15,0-6 0 16,-4-3 1-16,0 0 1 15,0 0-1-15,0 0 1 0,-7 12-1 16,-4 13 1-16,-3 3-2 16,-3 16 1-16,-1 9-1 15,0 22 1-15,-3 13-1 16,4 18 0-16,3 20 1 16,7 24 0-16,7 7 0 15,3-7 0-15,-3 4-3 16,4-16 1-16,-4-4-4 15,0-11 0-15,0-17-9 16,-3-12 1-16</inkml:trace>
  <inkml:trace contextRef="#ctx0" brushRef="#br0" timeOffset="21786.87">27623 5114 49 0,'17'19'24'0,"4"-22"-23"0,-10-3 41 16,3-1-42-16,7-2 1 15,4-1 0-15,0 1 1 16,-4 0-4-16,3 2 0 16,5 4-6-16,-1 3 1 15,-3 0-8-15,-1-6 1 16</inkml:trace>
  <inkml:trace contextRef="#ctx0" brushRef="#br0" timeOffset="21953.59">28035 5233 37 0,'14'41'18'0,"-7"-22"-19"15,-7-19 25-15,0 0-27 16,0 0 1-16,0-10-8 15,-3 1 0-15,-1-7 6 16,1-2 1-16</inkml:trace>
  <inkml:trace contextRef="#ctx0" brushRef="#br0" timeOffset="22085.22">28071 5149 5 0,'14'22'2'0,"10"-29"-1"0,-17 7-7 16</inkml:trace>
  <inkml:trace contextRef="#ctx0" brushRef="#br0" timeOffset="22505.49">28356 5136 28 0,'14'3'14'0,"-7"3"-10"0,-3-2 28 0,-4-1-31 16,0-3 0-16,-4 0 1 16,1 0 0-16,-4 3-3 15,-4-3 1-15,1 0 1 16,-4 0 1-16,-1 0-2 16,1 6 1-16,0 4-1 15,0 5 0-15,4-5-2 16,6 2 0-16,4-2-1 15,4-1 1-15,3-3-1 16,0 1 1-16,0-7 0 16,0-10 0-16,3 1 0 15,1-4 1-15,-4 1 0 16,4 2 0-16,-4 1 0 16,3 3 1-16,-3-1 0 15,0 4 0-15,0 0 2 16,0 3 1-16,1 9 0 15,-1 1 0-15,0-1 1 16,3 4 0-16,4 6-1 0,0-4 0 16,-3 1-2-16,7 0 0 15,-8-4-5-15,1-6 0 16,-4 4-7-16,3-23 0 16</inkml:trace>
  <inkml:trace contextRef="#ctx0" brushRef="#br0" timeOffset="22764.96">28723 4481 34 0,'11'40'17'0,"-4"36"-18"16,-7-54 25-16,0 18-24 15,3 14 1-15,1 8 0 16,-1-5 0-16,-3 2-2 16,-3-2 1-16,-1-16-1 15,-3-7 1-15,-3-6-4 16,-1-3 0-16,1-12-6 16,-1-4 0-16</inkml:trace>
  <inkml:trace contextRef="#ctx0" brushRef="#br0" timeOffset="23016.52">28737 4995 29 0,'11'0'14'0,"10"-3"-10"0,-14 3 23 16,4 3-24-16,6 3 0 15,4 4 2-15,1-1 1 16,-1 7-7-16,-4-1 1 15,1 7 4-15,-4-6 1 16,-7 3-3-16,-7 6 1 0,-7 3-2 16,-7 0 1-16,-11 1-3 15,-3-7 1-15,0-7-6 16,0-5 1-16,0-7-9 16,3-10 1-16</inkml:trace>
  <inkml:trace contextRef="#ctx0" brushRef="#br0" timeOffset="23307.41">28974 4393 41 0,'17'6'20'0,"8"22"-19"0,-14-18 30 15,-1 24-31 1,-3 1 1-16,-3 15 0 16,-4 3 0-16,3 13-1 15,1 3 1-15,-4 6 0 0,-4-3 1 16,1-18-2-16,-1-4 1 16,1-12-4-16,-1-1 1 15,8-21-9-15,3-4 1 16,0 1-3-16,3-10 0 15</inkml:trace>
  <inkml:trace contextRef="#ctx0" brushRef="#br0" timeOffset="23645.71">29252 5117 45 0,'22'32'22'0,"-1"-20"-28"0,-14-12 45 0,3 0-37 15,8 0 1-15,3-6 1 16,4-7 1-16,0-2-7 16,-4-7 1-16,-4-3 3 15,-3 6 1-15,1-9-3 16,-12 6 1-16,-6-7-2 16,-12 7 1-16,-2 7-2 15,-4 8 1-15,-1 14 0 16,1 2 0-16,7 10 1 15,4 9 0-15,6 4 0 0,11-1 1 32,25 16 0-17,3-13 1-15,25-2-4 0,7-13 1 16,0-10-10-16,-7-12 1 16,-18-10-5-16,-10 4 1 15</inkml:trace>
  <inkml:trace contextRef="#ctx0" brushRef="#br0" timeOffset="24758.01">3203 7055 52 0,'14'3'26'0,"-21"-6"-19"16,7 0 27-16,-7 0-32 16,-3-3 0-16,-1-4 1 15,-3 1 0-15,-4 6-5 16,-3 3 1-16,4 0 3 16,-5 9 0-16,1 7-2 15,-7 9 1-15,10 0-1 16,4 9 0-16,4 4-2 15,3-3 1-15,7-4-2 16,10-6 1-16,8-9-4 16,3-10 1-16,7-9-7 0,4-10 0 15,7-6-3-15,0-6 1 32</inkml:trace>
  <inkml:trace contextRef="#ctx0" brushRef="#br0" timeOffset="25090.83">3358 7112 40 0,'29'50'20'0,"2"-13"-20"0,-20-33 35 0,-7-1-35 16,3 0 1 0,-7 0-1-16,7-3 1 0,-7 0-2 15,3 0 1-15,4-3 0 16,4-3 0-16,-1-7 0 15,5-3 1-15,-1-2-1 16,0-4 0-16,3 0 1 16,1 0 1-16,-7 6 1 15,-1 0 0-15,4 10 0 16,4 6 1-16,3 6-1 16,0 4 1-16,4 5-2 15,7 7 1-15,-1 0-2 16,-2 7 0-1,9 8-6 1,-6-6 0-16,-4-15-11 16,1-10 0-16</inkml:trace>
  <inkml:trace contextRef="#ctx0" brushRef="#br0" timeOffset="25644.49">6371 6459 39 0,'14'0'19'0,"-3"-3"-7"15,-11 3 23-15,-7 0-32 16,3 3 1-16,-3 4 2 0,-3 5 0 16,-8 7-7-16,-7 12 0 15,-3 4 6-15,-11 6 0 16,8 6-2-16,-5 6 1 15,12 7-2-15,-5 5 1 16,12 17-2-16,6-1 1 16,8 1-3-16,6-16 0 15,15-7-4-15,3-18 1 16,14-9-7-16,8-11 1 16,-5-14-9-16,-2-14 1 15</inkml:trace>
  <inkml:trace contextRef="#ctx0" brushRef="#br0" timeOffset="26047.49">6696 6980 46 0,'17'12'23'0,"-6"-12"-24"16,-11 0 37-16,0 0-34 15,-14 0 1-15,0 0 1 16,-7 4 0-16,-4-1-5 15,0 6 1-15,-10 4 3 16,10 2 1-16,-3 4-2 16,7 6 1-16,0-6-1 15,-1 3 1-15,15-6-2 0,4-1 1 16,10-5-2-16,7-4 1 16,7-3-1-16,-3-3 0 15,0-6-1-15,-4 3 0 16,0-3 0-16,0-1 0 15,0-2 1-15,4 3 0 16,-8-1 0-16,1 7 0 16,3 3 0-16,0 4 1 15,0 5 0-15,0-2 0 16,0-1-1-16,4 4 0 16,-7 2-3-16,3-2 0 15,0-1-5-15,0-2 0 16,4-7-9-16,-4-6 0 0</inkml:trace>
  <inkml:trace contextRef="#ctx0" brushRef="#br0" timeOffset="26291.93">7066 7130 52 0,'7'32'26'0,"-7"2"-23"16,0-24 42-16,0 12-43 16,-7 6 1-16,4 0 2 15,3 7 0-15,-7 2-8 0,3-5 1 16,1-7 0 0,3-10 1-16,3-8-9 0,8-14 0 15,-1-8-8-15,1-10 0 16</inkml:trace>
  <inkml:trace contextRef="#ctx0" brushRef="#br0" timeOffset="26562.39">7486 6582 39 0,'11'34'19'0,"-19"10"-13"0,8-28 27 0,0 9-31 15,-3 3 1-15,3 16 0 16,0 9 1-16,3 1-6 16,1-4 1-16,3-6 0 15,-7-13 0-15,4-12-11 16,3-13 0-16,-14-12-2 15,0-7 1-15</inkml:trace>
  <inkml:trace contextRef="#ctx0" brushRef="#br0" timeOffset="26787.27">7504 6927 31 0,'28'18'15'0,"88"-5"3"0,-84-10 26 15,7 0-44-15,-4 7 1 16,-7 2 1-16,-7 7 0 16,-6 6-3-16,-12 6 0 15,-6-2 1-15,-12-1 1 16,1 3-3-16,-10-6 0 16,2-9-8-16,-2-7 1 15,3-5-5-15,7-8 0 16</inkml:trace>
  <inkml:trace contextRef="#ctx0" brushRef="#br0" timeOffset="27399.82">7973 6190 45 0,'14'18'22'0,"11"17"-16"16,-8-22 40-16,11 8-43 15,18 14 1-15,14 9 2 16,11 19 1-16,3 6-8 16,-14 22 0-16,-11 12 4 15,-10 22 1-15,-18 13-2 16,-28 4 0-16,-14-14-8 16,-11-18 1-16,-17-32-13 15,-11-18 0-15</inkml:trace>
  <inkml:trace contextRef="#ctx0" brushRef="#br0" timeOffset="30888.53">9021 7560 54 0,'49'16'27'0,"-14"28"-18"16,-28-32 28-16,-3 10-37 16,-8 6 0-16,-10 13-2 15,-14 6 0-15,-7-9-6 0,-15-4 0 16,1-12-8-16,-1-6 1 16</inkml:trace>
  <inkml:trace contextRef="#ctx0" brushRef="#br0" timeOffset="33106.89">11194 7206 54 0,'10'9'27'0,"-6"16"-17"16,-4-19 28-16,0 7-36 15,0 6 0-15,-4 0 0 16,1 6 1-16,-4 9-5 15,3 1 1-15,-3-7 1 16,4 0 0-16,-5-9-8 16,5-16 1-16,-4-15-10 15,3-14 0-15</inkml:trace>
  <inkml:trace contextRef="#ctx0" brushRef="#br0" timeOffset="33289.44">10975 6989 51 0,'14'22'25'0,"21"10"-29"0,-28-29 39 16,0 0-37-16,4 0 0 16,0-3-7-16,-1-3 1 15,4-3 0-15,0-4 0 16</inkml:trace>
  <inkml:trace contextRef="#ctx0" brushRef="#br0" timeOffset="33614.11">11508 7573 49 0,'10'15'24'0,"-10"-34"-26"16,-3 1 41-16,-4-17-37 16,-4-15 1-16,-7-19 0 15,1-13 1-15,-1-5-6 16,0-1 1-16,1-3 2 16,6 3 1-16,8 13-3 15,3 0 1-15,10 6 0 16,11 12 0-16,1 10 0 15,2 13 0-15,1 9-1 16,3 9 1-16,4 19-5 0,0 16 1 16,-4 0-10-16,-7 9 0 15,-10 6-1-15,-8-2 0 16</inkml:trace>
  <inkml:trace contextRef="#ctx0" brushRef="#br0" timeOffset="33783.15">11345 7231 55 0,'-21'28'27'0,"25"-9"-27"0,-4-19 57 16,14-6-49-1,14-7 0-15,7 0-3 16,11 4 1-16,7-7-16 16,4 10 0-16,-5 0-7 15,-9 0 0-15</inkml:trace>
  <inkml:trace contextRef="#ctx0" brushRef="#br0" timeOffset="34380.65">14129 7353 48 0,'17'41'24'0,"-6"-44"-13"16,-11 3 26-16,0-7-35 16,-4-11 0-16,-3-14 2 15,-3-15 1-15,-4-16-5 16,0-15 1-16,-4-10 3 16,4-3 0-16,-4-12 0 15,4-1 0-15,11 1-2 16,6 15 1-16,8 0-2 15,-4 13 1-15,10 15-2 16,5 13 0-16,2 22-4 0,12 19 1 16,-5 9-5-16,-3 16 0 15,-6 12-10-15,-8 7 0 16,-11 9-1-16,-10 9 0 16</inkml:trace>
  <inkml:trace contextRef="#ctx0" brushRef="#br0" timeOffset="34594.47">13843 7121 72 0,'28'38'36'0,"18"-29"-47"0,-25-9 77 0,7 0-66 15,1 0 0-15,10-6-1 16,10-4 1-16,0 4-2 15,-3-3 0-15,-7-1-5 16,-4 1 0 0,-10-1-14-16,-4-2 1 0</inkml:trace>
  <inkml:trace contextRef="#ctx0" brushRef="#br0" timeOffset="34941.25">14972 7030 61 0,'3'9'30'0,"-24"1"-32"0,14-4 45 16,-7 4-42-16,-7 2 1 16,0 7 2-16,-4 3 1 15,-3 6-6-15,0 0 1 16,-1 10 2-16,5-4 1 0,3 10-2 16,6 0 1-16,8-3-5 15,7-6 0-15,7-1-6 16,8-12 1-16,6-10-11 15,3-12 0-15</inkml:trace>
  <inkml:trace contextRef="#ctx0" brushRef="#br0" timeOffset="35356.68">15194 7203 55 0,'11'9'27'0,"-15"-6"-28"0,4-3 42 16,-3 0-40-16,-8 3 1 16,-3 3 1-1,-7 4 0-15,-4 2-3 0,0 7 1 16,1 3 2-16,-1 0 1 16,4-6-2-16,3 0 1 15,8 2-2-15,3-2 1 16,10 0-3-16,8-10 0 15,6-3-1-15,8-6 1 16,0 0-1-16,-1-3 0 16,-6-4 0-16,-4-6 0 15,0-2 1-15,4-1 0 0,0 0 0 16,-4 3 0-16,0 4 1 16,3 9 0-16,1 6 0 15,0 6 1-15,-4 7-1 16,0 0 0-16,-3 6-1 15,3-1 1-15,0 1-5 16,0-6 0-16,0-3-8 16,0-7 0-16,4-9-3 15,3-10 0-15</inkml:trace>
  <inkml:trace contextRef="#ctx0" brushRef="#br0" timeOffset="35617.32">15473 6914 36 0,'14'25'18'0,"-3"10"-13"0,-4-26 31 15,3 7-31-15,4 6 0 16,4 15 5-16,7-2 0 16,-4 6-12-16,0 15 0 15,-3-3 7-15,-11 4 0 16,-7 2-3-16,-11 4 0 15,-7 0-8-15,-6-10 0 16,-4-9-11-16,6-19 0 16</inkml:trace>
  <inkml:trace contextRef="#ctx0" brushRef="#br0" timeOffset="36081.32">16200 7039 58 0,'3'7'29'0,"15"2"-30"0,-8-9 45 16,1-3-44-16,10-3 0 0,11-4-1 15,10 7 0-15,8 0-3 16,2 3 0-16,-6 0-12 15,-3-3 1-15,-12 3-1 16,-6-3 0-16</inkml:trace>
  <inkml:trace contextRef="#ctx0" brushRef="#br0" timeOffset="36274.78">16288 7359 62 0,'0'19'31'0,"7"-16"-39"16,0-3 66-16,7 0-58 15,7 0 0-15,11-3-6 0,-7 3 1 16,28-6-5-16,-15 0 1 16,12-4-9-16,-11 4 1 15</inkml:trace>
  <inkml:trace contextRef="#ctx0" brushRef="#br0" timeOffset="36694.08">17265 7563 64 0,'0'3'32'0,"-7"-18"-38"15,7 5 60-15,-4-9-52 16,1-12 0-16,-4-22 0 16,-4-1 1-16,-3-21-4 15,-4-16 0-15,1-6 3 16,3-10 0-16,3-2-2 15,4-1 1-15,4 6 0 16,6 17 1-16,8 2-2 16,3 13 1-16,0 15 0 15,0 13 0-15,0 19-1 16,4 16 0-16,-1 9-3 0,-3 22 1 16,1 19-3-16,2 21 0 15,-3 20-4-15,-7 6 1 16,-7-7-10-16,-3-2 1 15,-11-7-1-15,0-6 0 16</inkml:trace>
  <inkml:trace contextRef="#ctx0" brushRef="#br0" timeOffset="36895.37">17014 7253 57 0,'50'31'28'0,"-18"-6"-37"0,-22-19 58 0,4 1-48 16,4-4 1-16,7 0-1 16,6-3 1-16,5 0-4 15,-5-3 1-15,5-3-5 16,3-1 1-16,-4-2-11 16,4-7 0-16</inkml:trace>
  <inkml:trace contextRef="#ctx0" brushRef="#br0" timeOffset="37163.53">17956 6936 52 0,'7'13'26'0,"-21"5"-26"0,7-11 40 16,-10 2-38-16,-1 7 1 15,-3 9 4-15,-4 9 0 16,-3-2-8-16,0 8 1 16,3 11 4-16,7-8 0 15,4 5-1-15,7-5 0 16,7-2-5-16,7-6 0 0,7-7-6 16,0-3 1-16,4-12-12 15,0-10 0-15</inkml:trace>
  <inkml:trace contextRef="#ctx0" brushRef="#br0" timeOffset="37567.22">18217 7024 54 0,'8'28'27'0,"-23"32"-28"0,15-38 41 15,-3 0-39-15,-1 9 0 16,4 6 1-16,0 4 0 16,0 6-3-16,4 0 1 15,-1-3-1-15,1-9 1 0,-1-13-7 16,-3-10 0-16,0-9-9 15,-3-9 1-15</inkml:trace>
  <inkml:trace contextRef="#ctx0" brushRef="#br0" timeOffset="37820.04">18143 7353 2 0,'-3'-22'1'0,"3"13"20"0,0 9-20 0,7 3 8 16,3 0 0-16,5 3 7 15,2 1 0-15,1-1-19 16,3 0 1-16,4 0 14 15,3 1 0-15,4-4-4 16,3 0 1-16,-3-3-4 16,-8 6 0-16,-6 7-2 15,0 2 1-15,-8 4-4 16,-6 3 1-16,-11 0-1 0,-18 3 0 16,-7 0-1-1,-6 3 0-15,-5-9-4 0,1-6 0 16,0-4-10-16,10-6 0 15,4-3-1-15,17-6 1 16</inkml:trace>
  <inkml:trace contextRef="#ctx0" brushRef="#br0" timeOffset="38123.75">18489 6826 44 0,'4'25'22'0,"3"32"-22"0,3-42 42 0,4 7-40 15,8 10 0-15,9 5 3 16,1 4 0-16,-4-3-6 15,-3 3 1-15,-7 6 3 16,-11-7 0-16,-4 7-3 16,-10 4 1-16,-3-4-7 15,-8-7 1-15,0-2-12 16,4-10 1-16</inkml:trace>
  <inkml:trace contextRef="#ctx0" brushRef="#br0" timeOffset="38315.53">19089 7416 60 0,'42'75'30'0,"-42"32"-34"0,-7-73 51 16,-7 10-48-16,0 9 1 0,-7-6-4 15,-4 0 1 1,-7-9-8-16,-7-7 1 0,4-12-7 15,7-6 1-15</inkml:trace>
  <inkml:trace contextRef="#ctx0" brushRef="#br0" timeOffset="39050.4">22070 6488 45 0,'-11'43'22'0,"-3"36"-13"0,11-60 22 15,-8 21-29-15,-3 11 1 16,-4 14 0-16,-3 20 0 16,-4 9-6-16,-3-3 1 15,3-9-5-15,4-10 1 16,4-19-9-16,-1-15 1 15</inkml:trace>
  <inkml:trace contextRef="#ctx0" brushRef="#br0" timeOffset="39712.15">21424 7256 49 0,'-3'37'24'0,"-1"-43"-20"16,8 0 40-16,-1-10-42 16,4-3 0-16,14-15 0 15,8-10 1-15,9-9-4 16,19-10 0-16,-8 3 2 16,8-5 0-16,10-4-1 15,-4-4 0-15,-3 11 0 16,-3 5 0-16,-4 13 0 15,-11 13 1-15,-3 9-1 16,-4 16 0-16,-3 18-1 0,-8 7 1 16,-2 13-1-16,-5 5 1 15,-6 1-2-15,-8 3 1 16,-6 9 0-16,-1 0 0 16,-3 3 1-16,0-6 0 15,4 0-1-15,3-3 0 16,0-9 0-16,7-10 1 15,7-10-1-15,3-15 0 0,5-6 0 16,-1-3 1 0,-4-1 1-16,1 4 1 0,3-3 0 15,0 2 0-15,8 4 0 16,2 3 1-16,1 0-1 16,3-3 1-16,-3-3-2 15,-4-4 1-15,-3 1-2 16,-4-7 0-16,-3-2 0 15,-8-4 1-15,-6 3-2 16,-8 3 1-16,-3 7-1 16,-3 6 1-16,-8 6-2 15,1 6 1-15,-1 7-1 16,0 6 1-16,4 6 0 16,7 6 1-16,7 1 0 15,7-10 0-15,7-3-1 16,7-3 0-16,8-3-3 0,6-7 0 15,4-9-7-15,0-9 1 16,-4-10-6-16,-3-3 0 16</inkml:trace>
  <inkml:trace contextRef="#ctx0" brushRef="#br0" timeOffset="40041.61">22920 7043 33 0,'7'37'16'0,"-7"17"-13"0,0-39 24 15,-3-2-27-15,-1-4 1 16,4-3 1 0,0-6 1-16,4-6-3 15,3-9 0-15,0-7 1 16,7 6 0-16,-4-3 0 16,4-3 0-16,1 6 0 15,6 1 0-15,0 2 2 16,4 1 0-16,3 5 1 15,0 7 0-15,4 4 0 16,0 5 1-16,-1 7-2 16,-3 12 1-16,1 0-2 15,-1 10 0-15,-3 6-1 16,-1-4 0-16,-3-5-3 16,-3-10 0-16,0-6-11 15,3-10 0-15,7-15-3 16,0 0 0-16</inkml:trace>
  <inkml:trace contextRef="#ctx0" brushRef="#br0" timeOffset="45927.32">8918 10461 48 0,'7'65'24'0,"-7"-49"-13"16,0-13 25-16,0-3-33 15,0 0 1-15,-7-3 4 16,0-13 0-16,-3-18-9 16,-5-19 0-16,1-16 5 15,-3-16 1-15,-8-18-2 16,0-10 1-16,4 0-3 0,7-3 0 15,7 0-1-15,7 9 0 16,11 13 0-16,3 13 0 16,3 18 0-16,5 16 1 15,2 19-1-15,4 18 0 16,4 20 0-16,-4 15 0 16,-3 15-3-16,-4 14 0 15,-7-1-6-15,-7 10 0 16,-3-4-11-16,-4 1 0 15</inkml:trace>
  <inkml:trace contextRef="#ctx0" brushRef="#br0" timeOffset="46155.4">8587 10313 60 0,'3'16'30'15,"-6"-25"-25"-15,3 9 48 0,0 0-49 16,7-4 0-16,7-2 0 16,14 0 0-16,4-4-8 15,7 1 1-15,3-7-2 16,4-2 1-16,0-1-12 16,-1 0 0-16,-6-9-5 15,-10-1 1-15</inkml:trace>
  <inkml:trace contextRef="#ctx0" brushRef="#br0" timeOffset="46394.42">9451 9460 61 0,'3'10'30'0,"-24"15"-32"0,11 0 61 15,-1-6-56 1,1 12 1-16,2 7 0 16,5 2-5-16,-1 1 0 0,4 0 1 15,4-3 0-15,3-4-9 16,11-6 1 0,-1-15-12-16,1-10 0 0</inkml:trace>
  <inkml:trace contextRef="#ctx0" brushRef="#br0" timeOffset="46707.54">9895 9630 64 0,'4'3'32'0,"-11"22"-37"16,3-19 52-16,-6 7-44 0,-8 6 1 16,-3 6 2-16,-4 3 1 15,-3 19-8-15,3 9 0 16,1 10 5-16,-1 3 1 16,-7 6-2-16,8 13 0 15,2 0-3-15,8-10 0 16,7-5-4-16,11-11 0 15,6-15-7-15,1-15 1 16,10-17-12-16,7-15 0 16</inkml:trace>
  <inkml:trace contextRef="#ctx0" brushRef="#br0" timeOffset="47068.83">10400 10109 57 0,'14'10'28'0,"-21"6"-30"16,3-13 44-16,-6 0-41 15,-4 3 0-15,-11 0 4 16,0 4 0-16,1 9-5 16,-5 6 0-16,-2 3 4 0,-1 6 0 15,4 10-1-15,7 3 1 16,6 0-2-16,12 4 0 16,6-8 0-16,12-2 0 15,2-9-5-15,15-14 1 16,7-8-6-16,3-17 1 15,0-8-14-15,4-20 1 16</inkml:trace>
  <inkml:trace contextRef="#ctx0" brushRef="#br0" timeOffset="47337.7">10509 9768 62 0,'28'56'31'0,"25"22"-28"0,-31-62 49 0,6 16-51 16,4 11 1-16,-1 8 0 15,-2 11 1-15,-1 17-4 16,-7 2 0-16,-11 4-1 15,-13 0 1-15,-4-7-8 16,-18-3 0-16,-10-15-11 16,3-13 1-16</inkml:trace>
  <inkml:trace contextRef="#ctx0" brushRef="#br0" timeOffset="47820.78">11568 10169 67 0,'-4'6'33'0,"11"-9"-29"15,0 3 56-15,7 0-59 0,15 3 0 16,16-3 0-16,1-6 1 16,4 0-4-16,10 3 0 15,-4-1-4-15,-3 4 1 16,-14 4-8-16,-11-1 1 15,-17 0-9-15,-11 0 1 16</inkml:trace>
  <inkml:trace contextRef="#ctx0" brushRef="#br0" timeOffset="48021.44">11589 10614 66 0,'21'19'33'0,"28"-25"-36"0,-28 0 60 0,11-4-58 16,4-2 1-16,9-7-7 15,8 6 1-15,7-2 0 16,7-1 0-16,-3-6-13 16,-4-3 0-16</inkml:trace>
  <inkml:trace contextRef="#ctx0" brushRef="#br0" timeOffset="48373.59">13014 9987 56 0,'39'-9'28'0,"0"-4"-29"0,-32 7 46 16,0-3-44-16,-7-7 0 15,-4-3 0-15,-10 3 1 16,-7 1-2-16,-7 5 0 15,-15 4 1-15,-17 6 0 16,-7 9 0-16,0 13 1 16,0 10-3-16,0 15 1 15,14 12-2-15,15 10 0 16,6 16 1-16,21 3 0 16,11-7-1-16,18-5 0 15,10-20 4-15,18-22 1 0,14-21 1 16,3-19 0-16,-10-29 1 15,-3-9 0-15,-8-12-1 16,-3 3 0-16,-14-4-6 16,-11 1 1-16,-11 2-7 15,1 11 1-15,-11-1-14 16,-11 6 1-16</inkml:trace>
  <inkml:trace contextRef="#ctx0" brushRef="#br0" timeOffset="48662.65">13462 10708 77 0,'56'29'38'0,"-48"33"-49"0,-5-46 67 15,1 6-58-15,-1 12 0 16,-10 7-8-16,-11 3 1 16,-20 0-3-16,-8-6 1 15,-11-13-9-15,15-10 1 0</inkml:trace>
  <inkml:trace contextRef="#ctx0" brushRef="#br0" timeOffset="49275.05">16291 10138 66 0,'11'22'33'0,"-22"-19"-43"0,11 3 66 0,-10-6-56 16,-8 3 0-16,-10 7 0 16,-7-1 0-16,-1 0 0 15,1 4 0-15,3 3 0 16,8-1 0-16,6 1 0 16,4-4 1-16,7 1-1 15,10 3 0-15,11-1 1 16,15 4 1-16,2-3-1 15,5 3 1-15,-5-4-1 16,-6 7 1-16,-4 0-2 16,-7 0 1-16,-14 0-3 15,-17 10 0-15,-15 2-3 0,-7 1 1 16,-3-1-7 0,3-9 0-16,7-3-8 0,11-6 0 15</inkml:trace>
  <inkml:trace contextRef="#ctx0" brushRef="#br0" timeOffset="49560.33">16602 10376 57 0,'35'-3'28'0,"-24"-3"-29"0,-11 6 47 15,0 0-44-15,0 0 0 0,-7 0 3 16,-4 0 0-16,-7 6-6 15,-3 0 1-15,-11 10 3 16,1 9 1-16,-1 6-2 16,0 1 1-16,7 5-2 15,1 1 0-15,10-4-1 16,10-9 0-16,11-6-1 16,11-9 0-16,7-10-2 15,-1-13 0-15,4-3-6 16,1-2 1-16,-1-11-12 15,-3-2 1-15</inkml:trace>
  <inkml:trace contextRef="#ctx0" brushRef="#br0" timeOffset="50098.89">16845 10439 53 0,'21'56'26'0,"-10"-34"-24"0,-11-16 38 15,0-3-39 1,0 1 0-16,0-1 1 16,0-6 1-16,3-10-3 0,4-3 0 15,4 1 1-15,-4-7 1 16,7 0-1-16,0-3 0 16,0 6 0-16,1 6 0 15,2 4-1-15,1 6 1 16,-1 6 0-16,-2 6 0 15,-5 4-1-15,-3-1 1 0,0 4-2 16,0-6 1-16,-3-4 0 16,-1 3 0-16,1-6-2 15,-4-3 1 1,11-3-1 0,-1-3 1-16,1-3-1 15,3-1 0-15,3-6 1 16,1 4 0-16,3-1 0 15,0 1 0-15,1-1 1 16,-5 4 1-16,-3 3-1 16,-3-1 0-16,-1 4 0 15,-2 3 1-15,-1 6 0 16,0 1 0-16,0 5 1 16,3 4 1-16,1 3 0 15,-1 3 0-15,1 6-1 16,0-9 1-16,-4 3-2 0,0-3 1 15,0-1-4-15,0-2 0 16,-4-7-6-16,1-5 0 16,-4-4-10-16,0-13 0 15</inkml:trace>
  <inkml:trace contextRef="#ctx0" brushRef="#br0" timeOffset="50481.71">17632 10501 46 0,'3'13'23'0,"8"-10"-11"0,-4-6 31 0,0 0-40 16,7-3 1-16,4-4 2 15,3 1 1-15,0-1-9 16,0-2 0-16,-3-4 5 15,-4-3 1-15,-7-6-4 16,-7 6 0-16,-7 1-2 16,-7-1 0-16,-7 3 0 15,-4 7 0-15,0 12 0 16,1 6 0-16,3 10 2 16,6 12 0-16,5 13 1 15,6 10 1-15,15-1 0 16,10-12 1-16,11-10-1 15,10-6 0-15,0-6-4 0,1-13 0 16,-1-9-9-16,-3-9 0 16,0-17-8-16,-7-2 0 15</inkml:trace>
  <inkml:trace contextRef="#ctx0" brushRef="#br0" timeOffset="51149.98">20408 10078 62 0,'-14'-3'31'0,"-25"-10"-37"0,32 10 56 0,-10 3-48 16,-8 7 1-16,-3 5 2 15,3 7 0-15,0 12-5 16,1 7 0-16,-1 3 4 15,7 3 1-15,8 3-1 16,10 6 1-16,0-9-1 16,14 0 0-16,10-7-4 15,8-8 0-15,7-11-6 16,7-5 1-16,3-10-12 16,4-6 0-16,-7-13-7 15,-4 4 1-15</inkml:trace>
  <inkml:trace contextRef="#ctx0" brushRef="#br0" timeOffset="51617.61">22056 10247 53 0,'-7'-12'26'0,"0"-7"-23"0,3 10 45 0,-3-1-47 16,-4 7 1-16,-3 0 1 15,-7 0 1-15,0-3-4 16,-4-1 0-16,4 4 3 16,3 3 0-16,4 10-1 15,0 8 1-15,4 11-3 16,6 8 0-16,8 4-1 15,6 3 1-15,11-6-2 16,1-13 0-16,9-10-3 0,1-15 0 16,0-12-7-16,3-4 1 15,0-9-7-15,-3 0 0 16</inkml:trace>
  <inkml:trace contextRef="#ctx0" brushRef="#br0" timeOffset="51917.27">22264 10332 43 0,'7'57'21'0,"14"18"-15"0,-14-63 33 16,0 4-38-16,-3-7 1 0,3-5 0 15,0-11 1-15,-4-5-4 16,1-10 0-16,-4 0 2 16,0-10 0-16,3 1-1 15,1-10 0-15,3 4-1 16,4-1 1-16,3 0 2 15,3 10 0-15,4 9 1 16,4 13 1-16,3 6 1 16,-6 13 0-16,2 12-1 15,1 6 1-15,3 10-3 16,4 9 1-16,3-6-5 16,4-6 0-16,0-4-6 15,0-9 1-15,-8-12-12 16,-2-13 0-16</inkml:trace>
  <inkml:trace contextRef="#ctx0" brushRef="#br0" timeOffset="52518.25">24761 9228 61 0,'-7'16'30'0,"-28"3"-30"0,21-10 48 16,-7 7-46-16,-7 9 1 16,-4 6 1-1,-17 19 0-15,-15 7-5 0,-7 18 1 16,4 29 4-16,0 2 0 15,7 1-1-15,8 0 0 16,9-1-1-16,18-2 1 16,15-17-3-16,17-11 0 15,11-14-6-15,6-11 1 16,8-17-8-16,3-9 1 0,4-15-10 16,-7-7 1-16</inkml:trace>
  <inkml:trace contextRef="#ctx0" brushRef="#br0" timeOffset="53013.13">24991 10069 54 0,'7'3'27'0,"-7"-19"-28"16,-4 10 43-16,-3-4-40 0,-7 1 1 15,-7 0 2-15,-11 2 1 16,0 4-7-16,1 6 1 16,3 10 4-16,-4 6 0 15,0 3-1-15,7 0 1 16,4 0-2-16,7 3 0 15,7-3-1-15,11-4 0 16,6-5-1-16,4-7 1 16,4-3-2-16,-1-6 0 15,5-3-1-15,-1 0 1 0,0-7-1 16,0-3 0-16,0 1 0 16,0-4 1-16,-3 10 0 15,0 5 1 1,-4 23 1-1,0 3 0-15,-7 3 1 16,-3 4 0-16,-1-1-1 16,1-3 0-16,3-3-4 15,0-3 1-15,0-4-8 16,0-5 1-16,0-10-10 16,0-10 0-16</inkml:trace>
  <inkml:trace contextRef="#ctx0" brushRef="#br0" timeOffset="53255.7">25319 10213 59 0,'-4'25'29'0,"-6"22"-29"0,6-38 47 16,-6 4-44-16,3 6 0 15,0 0 0-15,-1 9 1 16,5-3-8-16,3 3 1 16,3-12-2-16,1-10 0 15,7-15-10-15,6-13 0 0,4-10-4 16,8-8 1-16</inkml:trace>
  <inkml:trace contextRef="#ctx0" brushRef="#br0" timeOffset="53492.61">25732 9561 38 0,'7'44'19'0,"-14"-1"-11"16,3-27 32-16,1 6-38 16,-8 9 1-16,0 16 2 15,1 7 1-15,3 18-7 16,-4 0 0-16,-3 3 4 15,3-6 1-15,1-6-3 16,3-13 1-16,0-15-6 16,0-13 0-16,3-13-7 0,4-15 1 15,0-16-6-15,-3 0 0 16</inkml:trace>
  <inkml:trace contextRef="#ctx0" brushRef="#br0" timeOffset="53733.71">25636 9962 41 0,'18'31'20'0,"38"-6"-12"0,-38-18 33 15,3 2-36-15,4 1 0 16,7 2 5-16,10 4 0 0,0-1-13 16,1 4 1-16,-8-6 7 15,-14 12 0-15,-10 0-4 16,-15 3 1-16,-13 7-4 15,-15-4 1-15,-3-3-4 16,-8-9 1-16,1-3-8 16,3-7 0-16,4-12-6 15,14-6 1-15</inkml:trace>
  <inkml:trace contextRef="#ctx0" brushRef="#br0" timeOffset="54063.66">26169 8955 52 0,'4'10'26'0,"13"34"-26"0,-13-29 45 15,10 17-42-15,14 12 0 16,11 15 4-16,10 7 0 16,8 22-8-16,-4-3 0 15,0 6 6-15,-11 18 0 16,-10-5-3-16,-22-1 1 16,-17 7-3-16,-21-3 0 15,-11 9-3-15,-17-13 0 0,3-12-5 16,3-13 0-16,-3-12-12 15,4-28 1-15</inkml:trace>
  <inkml:trace contextRef="#ctx0" brushRef="#br0" timeOffset="54268.85">27090 10611 57 0,'10'16'28'0,"-24"-13"-38"16,7 0 43-16,-3 0-60 0,-8-6 1 16</inkml:trace>
  <inkml:trace contextRef="#ctx0" brushRef="#br0" timeOffset="67829.92">13282 2007 23 0,'0'18'11'0,"0"1"2"0,4-9 12 16,-4 5-22-16,0 13 0 15,0-9 3-15,0 16 1 16,-4 9-8-16,1 18 1 16,-1 11 5-16,4 17 1 15,0 23-3-15,0 3 1 16,0 7-2-16,0-1 1 16,0 10-3-16,0-7 1 15,-3-9-2-15,3-9 1 16,0-19-3-16,0-7 0 15,0-18-6-15,3-29 1 0,4-15-6 16,4-31 0-16</inkml:trace>
  <inkml:trace contextRef="#ctx0" brushRef="#br0" timeOffset="69107.28">13328 2151 18 0,'11'-28'9'0,"3"12"2"0,-11 6 6 16,1 1-11-16,3 3 0 16,0 3 1-16,3 3 1 15,8 3-11-15,7 3 1 16,-4-6 6-16,11 9 1 16,14-9-4-16,17 4 1 15,25 2 0-15,4-3 1 16,24 3-1-16,22 1 1 15,3 5-1-15,11 4 1 16,14-7 0-16,-1 1 0 16,1-1-2-16,11 0 1 15,-1 7-1-15,-7-7 0 0,11 4-1 16,4 0 1-16,-12 5-1 16,15 1 1-16,-3 0-1 15,10 0 0-15,7-3 0 16,-14-7 1-16,14 0-1 15,0-2 1-15,-21-7 0 16,11 0 0-16,-1-7 0 16,-10-11 0-16,-4-1-1 15,1-13 0-15,-4 10 0 16,-15-3 0-16,1-3-1 16,7-3 1-16,-18 12-1 15,4 6 1-15,-4-2 0 16,4-1 0-16,-18 3-1 15,3-5 1-15,-3 2-1 0,-7 0 1 16,-7 7 0-16,-17-1 0 16,-8 7 0-16,-7 3 0 15,-10 0 0-15,-8 10 0 16,-10-1-1-16,-14 4 1 16,-7 2-1-16,-14 10 0 15,-8-3 0-15,-6 0 0 16,-15 7 0-16,-6 5 0 15,-12-3 0-15,-6 10 0 16,0 3-1 0,-4 13 1-16,-3-4-1 0,0 16 0 0,-1-6 0 15,1 9 0-15,3-10 0 16,4 1 1-16,4-6 0 16,2 2 0-16,5-2 1 15,-1 2 1-15,4-2-1 16,-7-1 1-16,7-6-2 15,-4 0 1-15,-7-3 0 16,-6 0 0-16,-5-9-1 16,5 0 1-16,-5-7-1 15,-6 0 1-15,-7-9 0 16,-11 3 0-16,-4-6-1 16,-3-3 1-1,-53-16 0 1,-3-6 0-16,-4 3 0 15,3-4 1-15,-6 4-1 16,-8-6 0-16,-7-7 0 0,4 0 1 16,-3-2-1-16,-8-4 0 15,0 0 0-15,-6 3 1 16,-5 0-1-16,-6-3 1 16,7 6-1-16,-4-6 1 15,-7 7-1-15,4-1 0 16,-4 0 0-16,-4 7 0 15,8 0 0-15,-7 5 1 16,-11-2-1-16,17 9 0 16,-6 4 0-16,-11 2 1 15,21 7 0-15,0-4 0 0,-3 4-1 16,0 0 0-16,17 2 0 16,-7-5 0-16,4 0 0 15,7-1 1-15,7 4 0 16,-7-4 1-16,3 4 0 15,7 0 0-15,18 2-1 16,8-8 1-16,6-4-6 16,10-3 1-16,19-12-11 15,27-1 0-15</inkml:trace>
  <inkml:trace contextRef="#ctx0" brushRef="#br0" timeOffset="70158.25">21029 2518 40 0,'-21'15'20'0,"7"4"-7"0,14-19 20 16,-4 3-30-16,4-3 1 15,0 7 2-15,0-7 1 16,7 0-9-16,7-10 1 16,11 4 4-16,7-7 1 15,7-2-2-15,14-10 0 0,17-4-2 16,29-15 0 0,7-9-5-16,14-13 1 15,-4-3-13-15,-6-3 0 0</inkml:trace>
  <inkml:trace contextRef="#ctx0" brushRef="#br0" timeOffset="70653.57">21668 2160 58 0,'10'28'29'0,"4"-18"-30"0,-3-10 45 15,3-3-44-15,4-13 1 16,3-3 0-16,14-12 1 16,11-1-2-16,7-8 0 15,7-1 0-15,-7 0 1 16,-4 4-1-16,-7 11 0 15,-10 8-2-15,-4 2 1 16,-10 13-2-16,-7 3 1 16,-11 9 0-16,-4 7 0 15,-3 3-1-15,0 9 0 16,0 6 1-16,0 10 0 16,3 0 1-16,4 16 1 0,7-10 0 15,4 3 0-15,0 1 0 16,3-20 1-16,-4-6-1 15,-3-3 1-15,-7-6 0 16,-10-19 0-16,-11 0-1 16,-11 0 1-16,-3-15-1 15,-15-14 1-15,-6-8-1 16,13-7 1-16,-2-10-4 16,6 11 0-16,7-1-12 15,0 6 1-15</inkml:trace>
  <inkml:trace contextRef="#ctx0" brushRef="#br0" timeOffset="71628.73">23435 1223 42 0,'0'12'21'0,"14"-2"-10"0,-14-10 27 0,0 6-36 16,-10-6 0-16,-5 6 1 15,-13 3 1-15,-7 4-5 16,-11 12 0-16,-7 13 3 16,-3 21 1-16,-4 4-2 15,7 15 0-15,3 16 0 16,15 4 0-16,7 2 0 15,10-15 0-15,4-10-1 16,21-12 1-16,21-10 0 16,22-19 0-16,20-18-1 15,5-13 1-15,9-15-1 16,1-23 1-16,-15 1-1 0,-10-10 0 16,-17 0 0-1,-15 3 0-15,-14 10-1 0,-14 3 1 16,-18 9 0-16,-3 3 0 15,-7 7-1-15,-7 6 0 16,-8-7-1-16,8 4 0 16,3 6-2-16,8 0 1 15,10 3-8-15,10 0 0 16,15-9-5-16,-1 0 0 16</inkml:trace>
  <inkml:trace contextRef="#ctx0" brushRef="#br0" timeOffset="71989.48">23714 2069 44 0,'-7'47'22'0,"10"-56"-21"15,-3 3 36-15,0-4-34 16,0-2 0-16,4-10 1 16,-1 0 0-16,1-6-5 15,3 2 0-15,3-8 4 16,1 6 1-16,3 9-1 16,0 3 0-16,7 1 0 15,1 5 1-15,2 1-1 0,1 15 0 16,-4-3-2-16,0 3 0 15,0 7-4-15,1-4 1 16,-1 7-6-16,3 0 1 16,5-7-10-16,-1 4 0 15,-7-7 0-15,11 0 0 16</inkml:trace>
  <inkml:trace contextRef="#ctx0" brushRef="#br0" timeOffset="72394.75">24433 2038 57 0,'18'19'28'0,"-36"-22"-37"0,8 3 59 0,-8-7-49 16,-7 7 1-16,-3 0-1 15,-3 0 1-15,-8-3-2 16,3 13 0-16,1-7 2 15,3 9 0-15,4 7-1 16,3-10 1-16,8 10-1 16,10-9 1-16,7-1-3 15,10 0 1-15,8-2-1 16,0-7 0-16,3 0-1 16,0 0 0-16,0-10 0 0,0 4 0 15,0-3 1-15,4 2 1 16,-4 7 0-16,1 0 0 15,-1 7 0-15,-4 2 1 16,-3 7-1-16,-3-7 0 16,0 1 0-16,-1-1 0 15,-3 7-2-15,0-4 1 16,4-2-6-16,-1-4 1 16,8-3-10-16,-4-6 0 15</inkml:trace>
  <inkml:trace contextRef="#ctx0" brushRef="#br0" timeOffset="72784.58">24642 2204 42 0,'3'57'21'15,"-14"12"-14"-15,8-60 28 0,-4 16-34 16,0 3 1-16,0-9 0 15,0 0 0-15,3-3-3 16,1-13 1-16,3-6 2 16,3-7 0-16,1-12-1 15,-1 0 0-15,1-19-1 16,-4 10 1-16,3-13-1 16,-3-6 0-16,0 3-2 15,7 3 1-15,0 6-1 16,8 4 1-16,9 6 0 0,4 9 1 15,4 10-1-15,0 9 1 16,-4 3 1-16,-3 6 0 16,-7 7 0-16,-11 6 0 15,-14 9-1-15,-11-3 1 16,-10-3-2-16,-11-6 1 16,-3 0-5-16,10-10 0 15,4-2-9-15,3-4 0 16</inkml:trace>
  <inkml:trace contextRef="#ctx0" brushRef="#br0" timeOffset="73205.59">25097 1197 40 0,'21'60'20'0,"-21"15"-17"15,-4-46 28-15,4 21-30 16,-3 22 1-16,-8 9 1 16,-3 7 1-16,0-6-5 15,0-4 1-15,3-15 2 16,4-7 1-16,4-12 0 16,6-16 1-16,4-15-3 15,0-4 1-15,4-9-1 16,-4-12 1-16,7 2-2 0,0-2 1 15,0-4-2-15,4 4 0 16,3 5 0-16,4 7 1 16,-1 7-1-16,1 2 1 15,0 19 1-15,3 7 0 16,0-4 0-16,4 10 0 16,0 3-1-16,3-7 1 15,4 1-1-15,3-7 0 16,-7 1-5-16,-6-17 1 15,-12 1-8-15,-3-6 1 0,-10-1-5 16,-18-9 1-16</inkml:trace>
  <inkml:trace contextRef="#ctx0" brushRef="#br0" timeOffset="73520.19">23220 2464 59 0,'14'3'29'0,"21"1"-26"15,-21-8 58-15,8 4-59 0,6-3 1 16,3 3 0-1,19 0 1-15,24 3-5 0,32-3 0 16,14 7 1-16,38-1 1 16,19-6-5-16,13 0 0 15,-10 3-4-15,-24-3 0 16,-40-6-6-16,-28 0 1 16,-21-1-7-16,-32-2 1 15</inkml:trace>
  <inkml:trace contextRef="#ctx0" brushRef="#br0" timeOffset="73776.05">23432 2700 60 0,'-11'21'30'0,"18"-21"-26"16,0-6 55-16,14 3-57 15,14 0 0-15,18-3 2 16,29 3 1-16,-1-1-7 16,14 8 1-16,0 5 3 15,0 3 0-15,-10-2-4 16,-7-7 1-16,-11 6-7 16,-11-2 1-16,-10 2-14 15,-14-9 0-15</inkml:trace>
  <inkml:trace contextRef="#ctx0" brushRef="#br0" timeOffset="74002.88">23372 2982 72 0,'21'15'36'0,"42"-24"-36"0,-24 6 59 16,28 3-59-16,32-10 0 16,24-2-4-16,22 6 0 0,-7 3-3 15,-33-7 1 1,-24 10-15-16,-24-6 1 0</inkml:trace>
  <inkml:trace contextRef="#ctx0" brushRef="#br0" timeOffset="98452.49">15963 15459 93 0</inkml:trace>
  <inkml:trace contextRef="#ctx0" brushRef="#br1" timeOffset="107436.4">8082 11414 35 0,'7'16'17'0,"-7"-1"-12"15,0-5 17-15,4 2-22 16,-8 23 1-16,4 5 0 16,-10 20 1-16,3 12-2 15,-4 10 1-15,4 18 1 16,3 16 0-16,-3 0 1 15,0 13 0-15,4 9-1 0,3 12 1 16,0 13-1-16,0 25 1 16,3 1-1-16,8 14 1 15,3-2-2-15,-7-3 1 16,4 9-1-16,-8-4 1 16,4-11-1-16,-7 15 0 15,0-4-1-15,-7 8 0 16,4-1 0-16,-11 0 0 15,10 6 0-15,-7-9 0 0,8 13 0 16,-1-1 0-16,11-12 0 16,0 13 0-16,4-4 0 15,0-6 0-15,3-9-1 16,-4-13 0-16,1-12-2 16,3 2 0-16,0-21-2 15,-3-19 0-15,3-31-6 16,0-16 0-16,7-32-2 15,7-21 0-15</inkml:trace>
  <inkml:trace contextRef="#ctx0" brushRef="#br1" timeOffset="108815.92">6862 16955 21 0,'0'16'10'0,"7"2"-2"0,-7-18 13 0,7 0-19 16,3 0 1-16,1-3 1 16,10-6 0-16,7 3-5 15,7-1 1-15,8 4 3 16,6 3 1-16,11 3-1 15,7 0 0-15,4 4-1 16,10 5 1-16,18 1-1 16,-1-4 1-16,8 1-1 15,4-4 1-15,6 0-1 16,15-3 0-16,-4-3 0 16,10 0 1-16,11 3-2 15,15 1 1-15,-12-8-1 16,15 4 0-16,11-3 0 15,-12-6 0-15,15 3-1 16,4 2 0-16,-1-5 0 0,15-7 1 16,-8 1 0-16,11-4 0 15,14 3-1-15,-13-3 0 16,13 7 1-16,-4 2 0 16,12 4 0-16,6-3 0 15,-10-1 0-15,21 1 0 16,-11-4 0-16,14 4 0 15,1 0-1-15,6 2 1 16,-3 1-1-16,11 3 0 16,-4-3 0-16,3 6 0 15,4 0 0-15,-7 3 1 0,7 3-1 16,-3 0 1-16,3 4-1 16,-7-1 1-16,10 1-1 15,-10-4 1-15,8-3-1 16,-12-3 0-16,8 0 0 15,-12 0 1-15,5 3-1 16,3 0 0-16,-4 7 0 16,1-4 0-16,-4 0 0 15,3-3 0-15,-3 0 0 16,0-3 0-16,-3-3 0 16,-5 3 0-16,5-3 0 15,-4-3 0-15,0 6 0 16,-4 0 0-16,-3 0 0 15,0-3 0-15,-8 6 0 16,8-3 0-16,-17-3 0 0,-5 0 1 16,-3-1-1-16,-17 1 0 15,-1 3 0 1,1-3 1-16,-22-3-1 0,-3 6 0 16,-7 0-1-16,-8 0 1 15,-17-3-4-15,-31-7 1 16,-12-5-12-16,-13-13 0 15,-29-13-2-15,-13 0 0 16</inkml:trace>
  <inkml:trace contextRef="#ctx0" brushRef="#br1" timeOffset="110796.55">23513 16579 27 0,'-11'22'13'0,"8"-10"-1"0,3-9 14 0,0 0-21 0,0 4 0 0,3-1 6 16,1 0 0-16,3 0-12 15,10 1 0-15,8-1 9 16,10 3 1-16,22 4-3 16,13 3 0-16,-6-4-4 15,3 4 1-15,0 0-2 16,-4-1 1-16,-13-2-2 15,-11-1 0-15,-8 1-2 16,-13-1 1 109,-11 4-1-109,-11-10 0-16,-10 13-1 78,-7 0 0-78,0 6-1 47,-4 3 1-32,1 10 1-15,2 3 1 32,1-1-1-32,4-2 1 15,-1-7 0-15,7-6 1 47,4-6 1-47,4-6 1 16,3-10-1-16,0-12 1 0,-4-17 0 47,1-5 0-32,-8-13-1-15,-6 3 0 0,-5-15-1 78,-2-7 0-78,-1 4-8 0,0 2 0 0,11 1-9 78,7 9 1-62</inkml:trace>
  <inkml:trace contextRef="#ctx0" brushRef="#br1" timeOffset="111028.62">24896 16654 44 0,'14'3'22'0,"-14"-3"-19"0,-4 0 32 0,-10 0-33 0,-11 6 0 0,-6 7 1 0,-12 9 1 0,-10 6-5 0,7 3 0 0,1 1 3 0,-1 5 0 0,7 1-4 0,4-4 0 0,10-5-11 0,14-14 0 0,8-12-2 0,3-18 0 0</inkml:trace>
  <inkml:trace contextRef="#ctx0" brushRef="#br1" timeOffset="111095.64">24553 16723 54 0,'14'66'27'0,"46"37"-32"0,-38-68 55 0,2 12-50 0,1 6 0 0,-4-3-8 0,-3-6 1 0,-11-9-5 0,-11-13 0 0</inkml:trace>
  <inkml:trace contextRef="#ctx0" brushRef="#br1" timeOffset="113379.86">7712 11533 33 0,'0'3'16'0,"3"-6"-1"0,-3 3 16 0,0 0-26 0,0 0 0 0,7-6 2 0,4-4 1 0,7 1-10 0,-1-4 1 0,15-5 5 0,-4-4 1 0,4 0-3 0,3-10 0 0,-3 7-2 0,0 3 1 0,-8 0-2 0,-2 4 0 0,6 5-1 0,-7 7 1 0,4 9-1 0,-8 6 0 0,1 10 0 0,7 3 1 0,-4 6 0 32,0 4 1-17,0-1-1 1,14 44 1 15,-13-47 0-31,-1 1 0 0,0-1 0 0,4 0 0 0,-4-6 1 0,0-3-1 0,-3-7 1 0,-4-2-1 0,3-4 1 31,-13-3-1-31,-4-3 1 0,-4-6-2 16,-17 0 1-16,-4-4-1 0,-3 4 1 31,-18 3-1-31,-3 0 1 32,-7 0-1 155,-8 6 1-62,-7 9 0-109,-3 10 0-1,11 7 0 79,-8-4 0-94,11-3-2 0,4-4 1 125,14 1-4 31,-1-3 1 16,15-7-11-62,7-9 1-95</inkml:trace>
  <inkml:trace contextRef="#ctx0" brushRef="#br1" timeOffset="113584.13">8008 10696 48 0,'11'9'24'0,"-11"-6"-22"0,0-3 37 0,0 4-37 0,-7 2 1 0,-8 13 0 0,-6 9 0 0,-7 9-4 0,-11 14 0 0,-7 5 2 0,8 10 0 0,2 0-3 0,1-7 1 0,7-8-5 0,3-11 0 0,8-8-10 0,13-20 0 0</inkml:trace>
  <inkml:trace contextRef="#ctx0" brushRef="#br1" timeOffset="113659.08">7634 10733 49 0,'18'10'24'0,"21"12"-25"0,-36-7 39 0,8 7-38 0,-1 4 0 0,1 2-5 0,-4 0 0 0,0 0-6 0,-7-3 0 0</inkml:trace>
  <inkml:trace contextRef="#ctx0" brushRef="#br2" timeOffset="117738.71">10478 16648 38 0,'-4'-4'19'0,"4"4"-11"0,0 0 20 0,0 0-26 0,0-3 1 0,0 3 2 0,-4 3 1 0,4-3-7 0,-3 10 1 0,-1 9 4 0,1 18 1 0,-1-5-3 0,-3 15 1 0,0 6-4 0,0 3 1 0,0 1-9 0,4-7 0 0,-1-22-7 94,1-6 1-94</inkml:trace>
  <inkml:trace contextRef="#ctx0" brushRef="#br2" timeOffset="119195.12">10693 17657 49 0,'21'-9'24'0,"-14"-19"-23"0,-7 21 41 16,-7-5-40-16,-4-1 1 0,-6-2 0 0,-8 2 1 0,-7 4-5 0,-7 2 0 0,1 1 3 0,-5 6 0 0,1 3-3 0,7 4 1 0,-1 8-1 0,8 7 0 0,7 0-1 0,0 9 1 0,10-2-1 0,8-4 1 234,6-3 1-234,11-7 0 0,11-5 0 0,-4-4 1 0,4-6 0 0,7-6 0 0,-8-10 0 0,1-6 0 0,0 3-1 0,-4 1 0 0,0-1 0 0,-3 3 0 16,-4 4 0 124,0 2 1-124,-3 4-1 140,-1 9 1-140,4 6 0-16,0 10 1 15,0 6-1 235,4 0 0-234,0 4-1-16,-1-4 0 0,-3 0-8 203,1-10 0-187,-1-11-9-16,0-11 1 0</inkml:trace>
  <inkml:trace contextRef="#ctx0" brushRef="#br2" timeOffset="119634.72">20856 16491 59 0,'4'47'29'0,"6"22"-27"0,-10-50 30 0,0 15-31 0,0 10 1 0,-3 6-1 0,-1 10 1 0,1 2-3 0,-1 4 1 0,4-3-1 0,0-10 1 0,0-9-5 0,0-9 0 0,0-10-8 219,4-9 0-219,-1-13-3 0,4 0 0 0</inkml:trace>
  <inkml:trace contextRef="#ctx0" brushRef="#br2" timeOffset="120065.9">20736 17657 35 0,'-3'16'17'0,"6"6"-13"0,1-16 29 0,-1 0-29 0,-3 7 0 0,0 0 2 0,4 2 0 16,-4 4-8-16,0 6 1 16,0 3 5-16,0 4 0 15,-4-1-3-15,1-3 1 16,-1 7-3-16,1-4 0 15,-1-3-5-15,4-6 1 16,0-3-6-16,0-6 1 0,4-4-5 16,-1-6 1-16</inkml:trace>
  <inkml:trace contextRef="#ctx0" brushRef="#br2" timeOffset="120295.45">20701 17927 27 0,'7'0'13'0,"21"0"-7"0,-21 0 20 16,4-3-23-16,3 3 1 0,0 0 3 16,7 0 0-16,0-3-7 15,8 3 0-15,10 3 7 16,10 3 0-16,0 4-1 15,-3-4 0-15,-7 0-1 0,-7 0 1 16,-8 4-2-16,-6 2 0 16,-14 4-2-16,-15 6 0 15,-14 3-1-15,-17 3 0 16,-11-3-4 46,-3-3 1-62,-4-6-10 0,10-7 0 0,-3-12-6 0,7-6 1 0</inkml:trace>
  <inkml:trace contextRef="#ctx0" brushRef="#br2" timeOffset="123529.73">13621 5926 14 0,'7'-6'7'0,"-4"9"5"0,1 0 8 15,-4 0-16-15,3 4 1 16,-3-1 2-16,0 13 0 16,0 6-9-16,0-3 1 15,0 12 6-15,0 10 0 16,0 19-2-16,0 12 0 16,7 22 0-16,-3 10 1 15,0 6-1-15,-1 9 0 0,1 0-1 16,3 7 1-16,-7-13-2 15,0 0 1-15,0-9-2 16,3-4 1-16,1-9-2 16,3-12 1-16,0-13-1 15,3-13 0-15,-3-9-3 16,0-9 0-16,1-19-7 16,-1-16 0-16,0-16-2 15,-7-21 0-15</inkml:trace>
  <inkml:trace contextRef="#ctx0" brushRef="#br2" timeOffset="124551.38">13526 5954 21 0,'7'-12'10'0,"0"24"-6"0,0-8 14 15,3 2-13-15,4 0 0 16,4-3 2-16,10-3 1 16,8 7-10-16,9-7 0 15,12-4 7-15,10 1 0 0,7-6-2 16,25 3 0-16,10-4-2 16,7 4 0-16,1 0-1 15,17 3 1-15,4 3-1 16,-4 0 1-16,10 3 0 15,11-3 1-15,1-7 0 16,-5 4 0-16,12-6 0 16,2-4 0-16,-13 1 0 15,3 2 0-15,-3-5-2 16,3 2 1-16,-10 7-1 16,3 0 0-16,4-4 0 15,-4 4 1-15,-3 0-1 16,3-1 1-16,3 1 0 15,-6 0 0-15,-11 3 0 0,4 0 0 16,-1 3 0-16,1 0 0 16,-25 3-1-16,3 0 1 15,-3-3-1-15,-4-3 0 16,-6 3-1-16,-8-3 1 16,-14 6 0-16,-10 3 0 15,-4 3-1-15,-4 1 1 16,-6 2-1-16,-8 7 1 15,-17 31-1 1,-15 4 0-16,-17 5-1 16,-10 4 1-16,-4 9 0 15,-4 6 0-15,0 10 0 16,1 0 0-16,-1 6 1 16,1 19 1-16,6 3-1 15,7 13 0-15,1-4 0 16,3 7 1-16,3 3-1 15,5-13 0-15,-1-3 0 16,-4-22 0-16,-3 4 0 16,0-10 1-16,-3-13-1 15,-4-9 0-15,-4-3 0 16,-3 0 0-16,0-13 0 16,-11-12 1-16,0-7-1 15,-6-6 1-15,-5-12 0 16,-17-13 0-16,-7-6-1 15,-10-9 1-15,-25-4 0 0,-29-6 0 16,-3-6-1-16,-28-7 0 16,-21-2 0-16,-29 2 1 15,-24 4-2-15,-18 6 1 16,-7 3-1-16,-29 6 0 16,5 0-3-16,-26-2 1 15,12-1-11-15,-5-13 0 16,8 4-1-16,14 0 1 15</inkml:trace>
  <inkml:trace contextRef="#ctx0" brushRef="#br2" timeOffset="126576.72">7751 14117 25 0,'-8'13'12'0,"8"-23"1"0,0 10 12 15,8 0-21-15,-5-3 0 16,4-3 5-16,4-1 0 16,6 4-9-16,8-3 0 15,10 0 8-15,1-1 0 0,17-2-2 16,10 0 1-16,-3-1-2 16,7 4 0-16,4 0-3 15,-4 3 0-15,-11 3-4 16,-10 0 1-16,-7 0-9 15,-15 0 0-15,-13-7-8 16,-15 1 0-16</inkml:trace>
  <inkml:trace contextRef="#ctx0" brushRef="#br2" timeOffset="127658.53">5719 14440 38 0,'-8'-3'19'0,"5"-3"-11"16,3-7 23-16,-7-9-28 16,0-6 0-16,0-16 0 15,0-9 1-15,-11-1-6 0,4-8 1 16,-4-4 2-16,8-6 1 16,-8-4-2-16,8 7 0 15,6 7 0-15,-3 2 0 16,7 7 1-16,7 12 0 15,7 7 1-15,4 5 0 16,-1 4-1-16,5 6 1 16,-1 7-1-16,-7 9 1 15,3 6-4-15,1 3 1 16,-11 13-5-16,-3 6 1 16,-4 10-4-16,-4 5 0 0,-3 7-7 15,-3 0 1-15</inkml:trace>
  <inkml:trace contextRef="#ctx0" brushRef="#br2" timeOffset="127870.66">5525 14086 21 0,'-15'12'10'0,"5"26"8"0,10-35 10 0,-7 3-21 16,7-3 1-16,-4 0 5 16,8 1 0-16,3-1-15 15,3-3 1-15,1-3 10 16,10-4 0-16,11 1-4 15,3 0 0-15,-3-4-4 16,7-2 0-16,-8 2-6 16,-9 1 1-16,2 3-6 15,-10-1 0-15,4-2-9 0,-7-3 1 16</inkml:trace>
  <inkml:trace contextRef="#ctx0" brushRef="#br2" timeOffset="128229.6">6142 13850 47 0,'0'4'23'0,"-14"8"-22"0,7-12 37 0,-4 6-37 15,1 7 1-15,-5 3 1 16,-2 9 0-16,-11 3-4 16,3 0 1-16,0 13 2 15,4 3 1-15,10 0-2 16,1 0 1-16,3 3-2 15,7 0 0-15,7-7-3 16,7-8 0-16,0-7-7 16,7-6 1-16,-3-13-7 15,3-6 1-15</inkml:trace>
  <inkml:trace contextRef="#ctx0" brushRef="#br2" timeOffset="128890.82">6368 14020 36 0,'-4'0'18'0,"1"-6"-11"0,3 6 27 0,0 0-29 15,0 0 0-15,-7 0 2 16,-1 6 0-16,-2 0-9 16,-11 0 0-16,3 4 6 15,-3-4 0-15,-4 7-2 16,4 2 0-16,7 10-1 16,-4-3 0-16,8 0-1 0,3 3 0 15,3-6-1-15,4-3 1 16,7-4-2-16,7-5 1 15,4-7-1-15,-4-4 1 16,0-5 0-16,0-3 0 16,4-4-1-16,-7-3 1 15,-1 0-1-15,-3 4 0 16,0 5 0-16,0-2 1 16,0 2 0-16,4 4 0 15,-8 3 1-15,8 0 1 31,-7 15 0-31,3 4 1 0,-4 3 0 16,1-4 0-16,3 4-1 16,3 0 0-16,-6-6-3 15,3-4 0-15,11-6-7 16,-4-3 1-16,3-19-7 16,-3-3 1-16</inkml:trace>
  <inkml:trace contextRef="#ctx0" brushRef="#br2" timeOffset="129114.86">6445 13709 52 0,'14'29'26'0,"25"30"-25"0,-21-43 46 15,-4 12-45-15,4 13 0 16,-1 0 3-16,1 12 0 15,-4 10-8-15,-7-1 1 16,-7 7 1-16,0-6 1 16,-21-3-11-16,-7-7 1 15,-8-19-8-15,12-9 0 16</inkml:trace>
  <inkml:trace contextRef="#ctx0" brushRef="#br2" timeOffset="131300.26">10590 13935 34 0,'11'10'17'0,"3"-14"-6"15,-14 4 17-15,4-3-24 0,3 0 0 16,-7 3 3-16,3-3 0 16,-3 3-8-16,4-3 0 15,-4 3 5-15,0 0 0 16,-4-3-3-16,-3 3 1 16,-7 0-2-16,-4 0 1 15,-3 3-3-15,0 0 1 16,3 3-1-16,1 1 1 0,-1 2-1 15,4 3 1-15,3 1-1 16,4 3 0-16,4 3 1 16,3-4 1-16,7-5 0 15,7-4 1-15,7 0 0 16,7 0 1-16,8-6 0 16,-1-6 0-16,-3-6 0 15,-4-4 0-15,-7 0 0 16,-3-3 0-16,-4 4-1 15,-4-1 0-15,-2 0-1 16,-8 1 0-16,-4 2 0 16,-7 4 0-16,-3 2-1 15,-10 1 1-15,-5 3-1 16,1 3 1-16,0 3 0 16,0 7 0-16,7-1-1 15,3 4 1-15,4-1 0 16,0 1 0-16,7-1 0 0,3 1 1 15,11-4 0-15,7-3 0 16,7-2 0-16,1-4 1 16,2-4-1-16,1-2 0 15,-4-3 0-15,0-1 1 16,-3 1-2-16,-4-4 1 16,-3 1-1-16,-1-1 1 15,-6 7-1-15,-4 0 0 16,-4-1 0-16,-3 1 0 15,-7 0-1-15,-4 6 1 16,-3 6-1-16,-3 4 0 0,-1 2 0 16,4 7 1-1,0 0-1-15,3 3 1 0,4-3-1 16,3-1 1-16,4-5 0 16,4-4 1-16,6-2-1 15,11-1 1-15,4 0 0 16,10-6 0-16,0-3 0 15,1-3 1-15,-5-7-1 16,-3 1 0-16,-3-1 0 16,-4-3 1-16,-7 1-1 15,0 2 0-15,-7-2-2 16,-7 2 1-16,-3 0-1 16,-8 7 0-16,-3 3 0 15,-4 3 0-15,0 3-1 16,1 3 1-16,-1 4 0 0,7-1 1 15,-3 4-1-15,7-1 1 16,0 4 0-16,7-3 0 16,3 2 1-16,4-2 0 15,8-4-1-15,2-3 1 16,4-2-1-16,7-4 1 16,8-7 0-16,-1 1 0 15,0-6 0-15,-7-4 0 16,-3 3-1-16,-4-2 1 15,-3-1-1-15,-4 0 0 16,-7 1-1-16,-4 5 1 0,-7 1-2 16,-3 2 1-1,-3 1 0-15,-4 6 0 0,-1 3 0 16,1 4 0-16,0 2 0 16,3 4 0-16,4 2 0 15,0 1 1-15,4 0 0 31,3-1 1-31,7 4-1 0,3-6 1 16,8-1-1-16,6-2 1 0,8-4 0 16,0-6 0-16,-1-3 0 15,1-4 1-15,-4-2-1 16,0 0 0 15,-3-4-1-31,-4-3 1 0,-3 4-1 0,-4-1 0 0,-4 1-1 16,-3-1 1-16,-3 1-1 0,-8 2 0 15,-3 4 0-15,-4 0 0 16,-3 3-1-16,0 3 0 47,-4 3 0-47,4 3 1 0,4 3 0 0,-1 1 0 0,4 2 0 16,3 1 1-1,4-1-1 63,4 1 1 0,3-4 0-62,3 1 0-16,4 2 0 47,7-5 1-31,8-7-1 15,-1-3 0-31,0-4 0 0,-3-2 1 0,-1-1-1 15,-3-2 0-15,-3-1 0 0,-8-2 0 0,-3 2 0 0,-3 1 0 0,-4-1 0 0,-4 7 0 0,-3 3-1 0,4-1 0 0,-8 8-4 16,0 2 0-16,8-6-11 0,3 0 0 0</inkml:trace>
  <inkml:trace contextRef="#ctx0" brushRef="#br2" timeOffset="133006.09">4731 14054 39 0,'10'13'19'0,"1"-10"-10"0,-11-3 20 16,11 0-25-16,-8 3 1 15,8-3 0-15,6 0 1 16,11-3-8-16,-13 0 0 15,20-3 5-15,-3-1 0 16,6 1-4-16,-6 0 1 16,0-1-5-16,-7 4 1 15,-4 3-11-15,-7 3 0 16,-11 4 0-16,-6-4 1 0</inkml:trace>
  <inkml:trace contextRef="#ctx0" brushRef="#br2" timeOffset="133192.53">4822 14258 44 0,'0'10'22'0,"11"2"-17"0,-4-12 46 0,7-6-48 15,7 0 1-15,8-1 2 16,2-2 0-16,5 3-9 16,-1-4 0-16,0 1 1 15,-7 2 1-15,4 4-14 16,-11 3 1-16,-17-3-4 15,-1-3 0-15</inkml:trace>
  <inkml:trace contextRef="#ctx0" brushRef="#br2" timeOffset="133993.91">3200 14531 35 0,'0'38'17'0,"10"-23"-13"0,-10-12 28 16,0-3-28-16,0 0 1 15,7-3 2-15,-7-6 1 0,0-10-9 16,0-6 0-16,0-10 6 15,0-12 0-15,-7-6-3 16,-3-10 1-16,10-2-2 16,-7-4 1-16,-4 0-2 15,8-7 0-15,3 1-1 16,0 12 1-16,0 7 0 16,3 6 0-16,8 9 0 15,6 10 0-15,1 5-1 16,3 8 1-16,0 5-1 15,7 13 1-15,-6 10-1 16,6 8 0-16,-3 7-2 16,-1 7 1-16,-3-7-5 15,-6 3 1-15,-1 3-9 16,-11 4 0-16</inkml:trace>
  <inkml:trace contextRef="#ctx0" brushRef="#br2" timeOffset="134221.97">3073 14208 42 0,'7'28'21'0,"21"-12"-20"0,-17-13 31 16,-1 0-28-16,4 0 0 0,11 0 2 15,7-3 0-15,7 0-8 16,-1-3 1-16,-2 0 4 15,9-3 0-15,-6 0-7 16,4-4 0-16,-5 1-11 16,-9-10 1-16</inkml:trace>
  <inkml:trace contextRef="#ctx0" brushRef="#br2" timeOffset="134474.51">3806 13935 40 0,'22'6'20'0,"-5"1"-9"0,-17-7 26 16,4 6-33-1,-8 6 1-15,-10 4 1 16,0 0 1-16,-7 12-10 16,-7 3 1-16,7 7 5 0,-1 3 1 15,5 3-3-15,6 9 1 16,1-6-3-16,2 3 1 15,16-9-3 1,2-7 0-16,1-8-7 0,6-11 1 16,15-15-8-16,-4-12 0 15</inkml:trace>
  <inkml:trace contextRef="#ctx0" brushRef="#br2" timeOffset="134732.15">4015 14029 52 0,'0'41'26'0,"-14"3"-27"0,10-32 44 0,4 13-41 16,0 4 0-16,0 5 1 15,0 7 0-15,4-3-4 16,-1-7 0-16,1-6 0 15,3-6 0-15,-4-7-6 16,4-8 1-16,-3-11-8 16,-4-5 1-16,-4-1-3 15,-6-3 0-15</inkml:trace>
  <inkml:trace contextRef="#ctx0" brushRef="#br2" timeOffset="134985.15">3965 14246 31 0,'21'0'15'0,"11"3"-8"0,-21-3 27 0,6-3-29 0,1 3 1 16,-4 3 2-16,4-3 0 15,-4 3-10-15,4 6 1 32,10 13 6-32,-14 10 0 15,0-7-4-15,-3-3 1 16,-19 3-2-16,5 3 1 0,-4 3-2 15,-11 1 0-15,-3-1-4 16,-4-6 1-16,8-6-4 16,-4-3 0-16,3-7-7 15,7-15 0-15</inkml:trace>
  <inkml:trace contextRef="#ctx0" brushRef="#br2" timeOffset="135259.31">4353 13719 35 0,'4'3'17'0,"13"22"-3"0,-13-9 24 15,7 9-34-15,6 6 1 16,4 16 2-16,4 0 0 15,7 16-9-15,-4 9 0 16,4 3 5-16,-4-6 0 16,-17-3-5-16,-11 3 0 15,-11-6-9-15,-7-13 0 16,-3-9-6-16,-7-7 1 16</inkml:trace>
  <inkml:trace contextRef="#ctx1" brushRef="#br2">16796 10533 0,'0'0'0,"0"0"16,0 0-16,0 0 15,0 0 1,0 0-16,0 0 15,0 0 1,0 0-16,0 0 16,0 0-16,0 0 15,0 0 1,7 6-16,-4 0 16,4 4-1,4 2-15,0 1 16,-1 2-1,1-2-15</inkml:trace>
  <inkml:trace contextRef="#ctx0" brushRef="#br2" timeOffset="137206.59">21315 13945 30 0,'10'15'15'0,"-3"-24"-1"0,-7 9 15 16,0-10-24-16,-7 1 1 15,-3-7 1-15,-4-3 1 16,0-2-11-16,-8 2 0 16,-6 0 7-16,-4 6 0 0,-3 4-3 15,0 6 1-15,3 9-2 16,4 7 1-16,3-1-1 16,4-2 0-16,7 12 0 15,7 3 1-15,10 0 0 16,15 0 1-16,10-3 0 15,4-3 0-15,0-1 0 16,-4-5 0-16,0-7 0 16,-7-3 1-16,1-3-1 15,-5-6 0-15,1-3-1 16,-4-10 0-16,-3 3-1 16,-8 0 1-16,-6 1-3 15,-4-1 1-15,-1 4-1 16,-2 2 1-16,-8-2-1 0,-6 5 1 15,-5 4-1-15,-2 3 1 16,2 6 0-16,1 7 0 16,3 3 0-16,4 6 1 15,7 0 0-15,7 0 1 16,7-4-1-16,11-2 1 16,6 0 1-16,15-4 0 15,0-2 0-15,-4-7 0 16,0-3 0-16,0 0 0 15,-6-3 0-15,-1-7 0 16,-7-5-1-16,-3-7 0 0,-8-3-2 16,-6-1 1-16,-5 1 0 15,1 3 0-15,-7 4-3 16,-7 2 1-16,-7 3-1 16,-4 4 0-16,-3 3 0 15,0 9 1-15,3 0-1 16,4 6 1-16,3 7 1 15,7 6 1-15,8 3 0 16,6 3 1-16,15-3 0 16,10-3 0-16,7-6 0 15,7-3 1-15,1-1 0 16,-5-6 0-16,-9-6 0 16,-1 0 0-16,-4-6-1 15,1-6 1-15,-4-4-2 16,-3-3 1-16,-4-3-2 15,-7 3 1-15,0 1-1 16,0 5 0-16,-4 0-1 0,-3 4 1 16,-3 0-1-16,-4 5 1 15,-4 4 0-15,4 0 1 16,0 7-1-16,0 2 1 16,3 4-1-16,0-1 1 15,4 4 0-15,4 0 1 16,3-1-1-16,3-2 0 15,4-1 0-15,0-2 1 16,4-7-1-16,0-3 1 16,-1-3-1-16,1-3 0 15,-1-4 0-15,-3-6 1 0,0 1-1 16,-3-1 0-16,-4 0 0 16,0 1 0-16,-4-7-1 15,-3 0 1-15,-3 3-1 16,-4 3 0-16,-4 7-1 15,0 3 1-15,-3-1-1 16,0 4 1-16,0 3-1 16,0 0 0-16,3 10 0 15,1 2 1-15,2 1 0 16,5 6 1-16,3 6 0 16,0 3 1-16,7 0-1 15,7-3 1-15,3-9-1 16,8 0 1-16,7-4 1 15,6 1 0-15,1-7-1 16,-4-6 1-16,-6-6 0 0,-5-4 0 16,-3-2-1-16,-3-7 1 15,-8 3-2-15,-3-3 0 16,-3 1-1-16,-8 5 0 16,-3-3 0-16,-3 7 0 15,-5-1-1-15,-2 1 0 16,-1 9-1-16,0 6 1 15,1 7-3-15,-1 6 1 16,4 0-12-16,3-7 0 16</inkml:trace>
  <inkml:trace contextRef="#ctx0" brushRef="#br2" timeOffset="143136.29">10269 5707 21 0,'-14'0'10'0,"4"-3"-2"0,10 3 11 15,0 0-16-15,0 0 0 16,0 0 2-16,3 0 0 15,8 0-6-15,6 0 0 16,12 0 5-16,9 0 1 0,22-7 0 16,22 1 0-16,9 0-1 15,19 3 1-15,27-4-1 16,11-2 1-16,15 0-2 16,13-7 1-16,0 0-3 15,-49 4 1-15,67-1-2 16,8 4 1-16,-5-1-1 15,-10 1 0-15,-3 3 0 16,-15-1 0-16,-14 4-1 16,-14 3 1-16,-31-3-4 15,-22 0 1-15,-21 3-7 16,-18-3 1-16,-14-3-6 16,-27-10 1-16</inkml:trace>
  <inkml:trace contextRef="#ctx0" brushRef="#br2" timeOffset="144578.44">9564 4117 34 0,'3'16'17'0,"4"-4"-6"15,-3-9 18-15,-1 7-26 16,1 2 1-16,-4 4 1 16,0 3 1-16,0 0-7 15,0 6 0-15,0 3 4 16,0-3 1-16,0 0-2 15,0-3 0-15,0-6-2 16,0-4 1-16,4-6-1 16,-1 1 1-16,4-17-2 15,0-2 1-15,0-7 0 16,4-3 0-16,-1 0 0 16,1-6 0-16,3 0 0 0,0 3 0 15,4-1 0-15,3 1 1 16,-7 3-1-16,4 7 0 15,-4 2 0-15,0-2 0 16,-3 2 0-16,-1 0 0 16,1 20 0-16,-4 2 0 15,-4 10 0-15,4 6 1 16,-7 0-1-16,0 6 0 16,0 1 0-16,0-1 0 0,0-3-1 15,0-3 0-15,4-6-3 16,3-3 0-16,7 0-7 15,0-7 1-15,0-3-5 16,0-6 0-16</inkml:trace>
  <inkml:trace contextRef="#ctx0" brushRef="#br2" timeOffset="144878.59">10079 4233 39 0,'21'-16'19'0,"-3"4"-18"0,-15 12 34 0,4-7-33 15,0 4 1-15,-3 3 2 16,-4 0 0-16,0-6-6 16,-4-3 0-16,-6 2 4 15,-4 1 1-15,-4 6-2 16,0 3 0-16,1 7-1 16,-1 5 0-16,4 4-1 0,3 6 1 15,4 3 0-15,7 7 0 16,11-10-1-16,7-6 1 15,6-10-1-15,4-6 1 16,-3-9-2-16,-4-3 1 16,-7-7-3-16,-3-6 0 15,-4-3-7-15,-7-3 0 16,-7-4-6-16,-14-2 1 16</inkml:trace>
  <inkml:trace contextRef="#ctx0" brushRef="#br2" timeOffset="145693.21">10859 4039 36 0,'7'6'18'0,"17"31"-5"0,-13-27 27 16,10 9-37-16,-3 3 1 15,3 0 1-15,-7 9 1 16,0-3-8-16,-10 7 0 16,-4 2 4-16,-11 1 1 0,-7 3-4 15,-6-4 0 1,-8-2-5-16,7-4 0 0,4-9-10 15,0-9 0-15</inkml:trace>
  <inkml:trace contextRef="#ctx0" brushRef="#br2" timeOffset="145991.04">11102 4186 37 0,'0'9'18'0,"-14"-6"-13"16,10 4 22-16,1-4-25 15,-1 3 1-15,1 7 3 16,3 9 0-16,0-7-7 16,7 7 1-16,3 3 4 15,4-6 0-15,4-3-1 0,3-13 1 31,0-25-3-31,-3-3 0 16,-4-3-4-16,-3 3 1 16,-1-7-10-1,-3 10 0-15,-7-9-3 0,0 12 0 16</inkml:trace>
  <inkml:trace contextRef="#ctx0" brushRef="#br2" timeOffset="146544.34">11352 4261 44 0,'7'16'22'0,"-7"-4"-21"0,0-12 40 0,4 4-40 15,-4-4 0-15,0 0 1 16,0 0 0-16,0 0-3 15,4-10 0-15,3-2 2 16,-4-1 0-16,4 4-1 16,0-4 0-16,-3-3-1 15,3 4 1-15,-4 9-1 16,-3 3 1-16,4 0 0 16,6 3 0-16,-3 0 0 15,-3 0 0-15,3 3 0 16,0 1 0-16,0-4 0 0,4 0 1 15,-1 0-1-15,-3 0 1 16,4-3-1-16,-4 3 1 16,4 4-2-16,-4-7 1 15,-7 0 0-15,7 0 0 16,0 0-1-16,-4 0 1 16,4 0-1-16,0-7 1 15,0 4 0-15,1 0 1 16,-1 0-1-16,0 0 0 0,3 3 0 15,1 0 1-15,-1 3-1 16,1 0 1-16,0 3-1 16,-1 4 1-16,4-1-1 15,-3 1 0-15,-1-1-1 16,1 0 1-16,0-2-3 16,-1-1 1-16,1-6-5 15,-1-9 1-15,1 2-8 16,0-2 0-16</inkml:trace>
  <inkml:trace contextRef="#ctx0" brushRef="#br2" timeOffset="146936.37">11867 4286 45 0,'8'38'22'0,"-5"18"-18"0,-3-46 36 0,0-1-40 0,4-3 1 16,-4-2 1-16,0-1 0 16,0 3-2-16,-4-6 0 15,1 0 1-15,-1 0 0 16,0-9-1-16,-3-7 1 16,0-3-2-16,0-12 0 15,0 2-2-15,4-2 1 16,3 6-2-16,7-6 1 0,3 9 0 15,1-3 1 1,10 12-1-16,0 1 1 0,4 15 3 16,-4 6 0-16,-3 0 0 15,-4 4 1 1,-7 3-1-16,-7-4 1 0,-4 7-1 16,-6 3 1-16,-8-3-3 15,4-3 0-15,0 2-5 16,3-8 0-16,-6-10-7 15,3-7 0-15</inkml:trace>
  <inkml:trace contextRef="#ctx0" brushRef="#br2" timeOffset="147266.44">12224 3973 43 0,'46'28'21'0,"-29"-12"-21"0,-13-13 34 15,-4 3-33-15,-7-6 1 16,-4 3 0-16,-6 0 1 16,-5 0-4-16,-2 1 0 15,2 11 2-15,-2 1 1 16,-1 3-2-16,0-7 0 16,8 4 0-16,-1 0 1 15,8-7-1-15,6 4 0 16,8 2 0-16,10 1 1 15,0-7 0-15,0 1 0 0,0-1-1 16,0 1 1-16,-7 2-1 16,0 1 0-16,-3 2-2 15,-8 1 0-15,1 0-4 16,-1 2 0-16,1-2-8 16,-4-6 1-16</inkml:trace>
  <inkml:trace contextRef="#ctx0" brushRef="#br2" timeOffset="147465.19">12383 4311 43 0,'24'25'21'0,"-10"13"-15"16,-10-32 34-16,-1 10-38 15,1 6 0-15,-4 3 0 16,0 6 0-16,-7-9-4 0,-7-3 1 15,0 0-7-15,-4-6 0 16,-7-13-7-16,4-4 1 16</inkml:trace>
  <inkml:trace contextRef="#ctx0" brushRef="#br2" timeOffset="148121.14">13166 4399 45 0,'-14'0'22'0,"-18"-19"-24"0,21 13 37 16,-6 0-34-16,-5 6 0 16,5 0 1-16,3 6 0 15,-4 0-3-15,4 4 1 16,0-4 1-16,3 0 0 15,4 4 0-15,4-4 0 0,3 3-1 16,7-9 0 0,-7 0 0-16,7-6 0 0,3 6 0 15,1 0 0-15,3-3 0 16,-3 3 0-16,-1-9 0 16,1 9 1-16,-4-4-1 15,3 4 1-15,1 7-1 16,0-1 1-16,-1-3 0 15,4 6 1-15,0 4-1 16,-3 6 0-16,0-7-1 16,-1 4 0-16,1-13-7 15,3 0 0-15,0-9-8 16,4-3 0-16</inkml:trace>
  <inkml:trace contextRef="#ctx0" brushRef="#br2" timeOffset="148436.07">13469 4170 44 0,'4'0'22'0,"-1"6"-23"0,-6-2 34 15,-1 2-31-15,-3 3 1 16,-4 1 1-16,-3-4 1 16,0 0-7-16,-3 1 1 15,2 2 3-15,1-3 1 16,4 4-2-16,3-1 0 15,3 4-1-15,8-4 1 16,6 0-1-16,1 7 1 16,3 0 0-16,-3 3 0 15,-1-4-1-15,1 4 0 0,-11-10-1 16,-4 7 1 0,-6 3-1-16,-1 3 0 0,-3 3-5 15,-4-6 1-15,4-7-10 16,0-2 1-16,3-7-1 15,8-3 1-15</inkml:trace>
  <inkml:trace contextRef="#ctx0" brushRef="#br2" timeOffset="152397.87">13829 4186 39 0,'18'-53'19'0,"-18"43"-13"0,0 10 20 0,0 0-21 0,-4 0 0 16,-3 10 2-16,0-1 1 15,-4 7-10-15,-3 15 0 16,-3 7 6-16,-5 6 1 16,1 15-3-16,0 1 0 15,0 15-1-15,0-3 0 16,3-9-3-16,0-4 1 15,8-18-6-15,-1-9 1 16,1-11-9-16,-1-14 1 0,1-23-2 31,2-12 1 126</inkml:trace>
  <inkml:trace contextRef="#ctx0" brushRef="#br2" timeOffset="152549.13">13603 4296 47 0,'14'15'23'0,"4"20"-24"0,-15-26 49 0,4 1-48 0,-3-1 1 0,3 4-1 0,0 5 1 0,-3 4-3 0,-1 3 1 0,4 4-4 0,4-7 0 0,-4-7-10 0,3-12 1 16</inkml:trace>
  <inkml:trace contextRef="#ctx0" brushRef="#br2" timeOffset="153544.68">13959 4311 44 0,'11'29'22'0,"-7"-11"-19"0,-4-11 33 0,0-4-35 0,0 3 0 0,0-3 0 16,0 3 1-16,0-2-3 47,0 2 0-47,0-3 2 0,0 0 0 31,0-3-2-31,0-6 1 0,0-4-1 47,0 1 0-47,0 0 0 0,3 2 1 0,1-2 0 47,3 6 0-47,0 0 0 46,0 9 1-30,0 0-1-16,0 4 1 0,0-1-1 47,0-9 0-47,-3 0 0 0,3 0 0 0,0 0-1 47,0-6 0-47,0 6 0 47,0-3 0-47,-4 3 0 0,1-10 0 47,-1 4 0-47,-3 0 0 15,4-4 0-15,-1 1 1 16,4-1 0 15,1 1 0-15,2 0 1-16,-3-4 1 0,4 4-1 0,-1 2 1 0,1 1-1 47,0 3 1-47,-1 3 1 0,1 0 0 31,-4 3-1-31,0 7 0 0,0-1 0 15,0 7 1-15,0-1-1 63,0 4 0-63,0 3-1 16,4-9 1-16,-1-4-4 0,1 0 0 78,-1-2-9-78,1 2 0 0,0-12-5 15,6-6 0 110</inkml:trace>
  <inkml:trace contextRef="#ctx0" brushRef="#br2" timeOffset="153842.07">14520 4365 56 0,'57'37'28'0,"-29"-27"-28"0,-21-4 51 0,-3 3-51 0,-8 20 1 0,-7 5-1 0,-6 1 0 0,-8 8-4 0,-3-2 1 0,0-6-11 0,3-10 0 0,7-19-3 0,11-12 0 0</inkml:trace>
  <inkml:trace contextRef="#ctx0" brushRef="#br2" timeOffset="154881.47">15240 4230 43 0,'11'6'21'0,"-1"0"-14"0,-10-6 38 0,0 0-44 0,0 0 1 0,0-9 0 0,-7 6 0 0,-3 0-3 0,-5 3 1 0,1 3 1 0,-7 0 0 0,0 3-1 0,0 7 1 0,0 2-2 16,-1 4 1-16,5 9-1 0,6-9 0 15,4 3-1-15,7-3 0 0,7 0 0 16,7-7 0-16,4-5 0 406,-4-1 1-390,4-6-4-16,3-6 1 0,0-7-10 0,-3-3 0 0</inkml:trace>
  <inkml:trace contextRef="#ctx0" brushRef="#br2" timeOffset="155286.07">15561 4195 56 0,'25'0'28'0,"-11"0"-31"0,-14 0 48 0,0 3-45 0,-4 4 1 0,-6-7-1 0,-4 6 0 0,-4 3-1 0,0 1 1 31,-10 9-1-31,7-7 1 16,3 4-2-16,8 0 1 16,3-4 0-16,7 4 0 15,7-1 0-15,3-2 1 16,1 3-1-16,-4-4 1 15,0-6-1-15,-7 1 1 16,-4 2-1-16,-6 4 0 109,-4-4-4-109,0 7 0 16,0-7-10-16,-4-3 1 0</inkml:trace>
  <inkml:trace contextRef="#ctx0" brushRef="#br2" timeOffset="155805.87">15762 4164 45 0,'21'6'22'0,"-3"-34"-17"0,-18 28 33 0,0 0-37 0,0 0 1 0,0 0 0 15,-7 13 1-15,-4 2-4 16,1 1 1-16,-1 3 2 16,-3 3 0-16,0 9-1 15,3 0 1-15,4-6-1 0,4 4 1 16,3 2-1-16,7-6 1 16,-4-3-1-16,11-6 0 15,11-7-2-15,10-6 0 16,1-6-4-16,-5 0 0 47,-2 0-9-47,-8 0 0 0,0-13-3 31,-3 13 1-31</inkml:trace>
  <inkml:trace contextRef="#ctx0" brushRef="#br2" timeOffset="159830.44">24726 5403 29 0,'-39'15'14'15,"-14"-12"-14"-15,39 7 15 0,0-4-14 16,0 7 0-16,0 9 4 15,3-13 0-15,1 7-4 16,-1-1 1-16,4 1 4 16,4 0 0-16,3-1 2 15,3 1 0-15,8-3-2 16,14-4 1-16,10 4-1 16,7-4 1-16,22 0-2 15,17-2 1-15,21-7-2 16,29-7 0-16,17-2-2 15,28-4 1-15,32 4-2 0,36 0 1 16,27-4-2-16,33 4 1 16,10-4-1-16,14-3 1 15,18 4-1-15,-8 9 1 32,216 40-1-32,-95 4 0 15,-92 0-1-15,-61 9 1 16,-41-9-3-16,-50 0 1 15,-42-4-9-15,-46-12 1 16,-42-12-9-16,-36-4 0 16</inkml:trace>
  <inkml:trace contextRef="#ctx0" brushRef="#br2" timeOffset="162413.1">25432 3609 53 0,'10'9'26'0,"4"-2"-20"0,-14-7 27 0,0 6-33 0,-10 0 0 0,-4 0-1 0,-4 10 0 0,-7-7 1 16,1 1 1-16,-4 2-3 15,-1 1 1-15,5 6 0 16,-1-10 0-16,4 1 0 16,3-4 0-16,8 0 0 15,6-3 1-15,11-3 1 16,7 7 0-16,7-1 1 15,8 0 0-15,2 4 0 16,5-1 0-16,-5 0 0 16,-6 1 0-16,-7 2-1 15,-11 4 1 1,-14 12-3-16,-11 4 0 0,-7-4-4 0,-6-3 1 31,-15 0-12-31,10-16 1 16</inkml:trace>
  <inkml:trace contextRef="#ctx0" brushRef="#br2" timeOffset="163106.03">25640 3891 44 0,'0'19'22'0,"-11"12"-21"0,8-24 30 0,-4 2-29 15,0-3 0-15,0 4 1 16,0-10 0-16,0 3-4 16,3-3 0-16,0-3 2 15,4-7 1-15,4 1-1 16,3-4 0-16,0 1-2 15,4-1 1-15,-1 7-1 16,-3-3 1-16,0-10-1 16,0 6 1-16,4-6-1 15,0 7 1-15,-1-1 0 16,-3 4 1-16,0-1 0 16,0 4 0-16,-7 6-1 15,4 0 1-15,-1 3 0 0,1 4 0 16,-4-1 0-16,3 3 0 15,-3-6-1-15,4 7 1 16,-4-1 0-16,0-6 0 16,0 4 0-16,0-7 0 15,4 3 0-15,-1 3 1 16,1-3-1-16,-1 3 1 16,1 4-1-16,-1 6 0 15,1-7-1 1,-1 3 1-16,1 1-1 0,-1-4 1 47,4 1-2-47,4-1 1 62,-1 1-3-62,1-7 1 16,0 0-4-16,-1 0 0 0,4 0-8 15,0-6 1-15,1-6-2 63,-1-1 0-63</inkml:trace>
  <inkml:trace contextRef="#ctx0" brushRef="#br2" timeOffset="163317.07">26106 3838 48 0,'17'31'24'0,"-6"-25"-25"0,-11-6 48 0,0 0-46 0,0 0 1 0,-4 0 1 0,-3-3 1 0,-3-3-5 0,-8 0 1 0,-3 6 2 0,-4 0 1 0,-3 0-2 0,0 0 1 0,3 6-2 0,-3 7 1 0,7 9-2 0,3-4 0 0,7 4-1 0,4 0 0 0,7-9-1 0,11-4 1 16,10-9 0 15,7-9 0-31,4-4-1 0,-4-12 1 0,0 13-5 0,-3-10 1 0,-4-3-9 15,-7-7 1 1</inkml:trace>
  <inkml:trace contextRef="#ctx0" brushRef="#br2" timeOffset="163630.62">26314 3800 45 0,'42'28'22'0,"-17"1"-17"15,-22-29 35-15,1 3-39 16,-4-3 1-16,0 0 1 16,-7 0 0-16,-7 0-3 15,-4-3 0-15,-7 3 2 16,1 0 1-16,2 3-1 16,1-6 0-16,0 6-2 15,0 9 0-15,3 1-2 16,4 3 0-16,7-1-3 0,7 4 1 15,4-6-1-15,3-4 1 16,10-3 0-16,12-15 1 16,-1-4-1-16,0-2 0 15,-3-1-5-15,-4-12 0 16,0-7-3-16,0 4 0 16</inkml:trace>
  <inkml:trace contextRef="#ctx0" brushRef="#br2" timeOffset="163878.71">26532 3277 43 0,'15'53'21'0,"-23"25"-24"0,5-59 40 0,-4 6-37 0,0 16 0 0,0 9 0 0,0 3 0 0,0 10-2 0,0-19 1 0,0-3-6 0,0-10 0 0,-1-12-5 0,5-16 0 0</inkml:trace>
  <inkml:trace contextRef="#ctx0" brushRef="#br2" timeOffset="164099.51">26190 3722 54 0,'14'9'27'0,"39"-18"-29"0,-35 3 51 15,7-4-48-15,10-6 0 16,7-2 0-16,8-11 0 0,3 4-4 15,-8 3 1-15,-6 0-5 16,-4 0 0-16,-6 13-10 16,-12-7 1-16</inkml:trace>
  <inkml:trace contextRef="#ctx0" brushRef="#br2" timeOffset="164622.91">26748 3342 46 0,'7'16'23'0,"-7"40"-17"0,0-43 35 15,0 12-41-15,0 13 0 16,-7-4 1-16,3 10 0 15,-3 3-1-15,0-9 0 16,3 6 1-16,1-10 1 0,-1-9-1 16,1-6 1-16,3-9-1 15,3-7 0-15,4-6-2 16,1-7 1-16,-5-6-1 16,4 7 0-16,0 0 0 15,4 9 1-15,3-7 0 16,0 14 1-16,4-1 0 15,3 13 0-15,0 0 0 63,0 2 0-63,0 5-2 16,-3-1 1-16,-4-3-7 0,-3-7 0 0,-8-8-9 0,-13-4 0 0</inkml:trace>
  <inkml:trace contextRef="#ctx0" brushRef="#br2" timeOffset="165256.38">25467 4070 45 0,'-3'22'22'0,"3"-50"-17"0,0 21 33 0,0 7-35 0,3-6 1 15,1-6 1-15,-1-7 1 16,1-6-8-16,3-4 1 16,0 7 4-16,0-6 0 15,0 3-1-15,3 3 0 16,1 0-1-16,3 3 1 16,0 4-1-16,0 5 1 15,0 7-1-15,1 6 0 16,-1 7-1-16,-4-1 1 15,-3 7-3-15,-3 3 0 16,3 9-9-16,-4-3 0 0,4-16-7 16,1 1 1 46</inkml:trace>
  <inkml:trace contextRef="#ctx1" brushRef="#br2" timeOffset="30004.57">23114 931 0,'0'0'0</inkml:trace>
  <inkml:trace contextRef="#ctx0" brushRef="#br2" timeOffset="166472.44">27665 3324 41 0,'-4'0'20'0,"-10"0"-5"0,11 6 21 0,-8-3-35 0,-3 6 1 0,-4 7 0 0,-3 9 1 0,-4-6-4 0,-3 15 1 0,-3 1 2 15,-5 15 0-15,1 13-1 0,10 6 0 0,4 3-1 0,7-3 1 0,0-6-4 0,3-10 0 94,11-9-5-94,11-13 0 0,10-18-8 0,7-10 0 0</inkml:trace>
  <inkml:trace contextRef="#ctx0" brushRef="#br2" timeOffset="166767.99">27591 3941 54 0,'-4'32'27'0,"-6"-29"-32"0,10-3 48 0,0-3-43 0,0-7 1 0,3-9 1 0,4 4 0 0,0 2-3 0,4-2 1 0,-1 5 1 16,5-9 0-16,-1 4 0 15,0-4 0-15,0-3-1 16,0 9 0-16,0 4 0 16,-3 3 1-16,-1 3 0 15,1 3 0-15,-1 0 1 0,1 9 0 16,0-3 1-16,-4 7 0 16,0-4-1-16,-4 1 1 15,1 5-1-15,-1-5 0 16,1 5-2-16,-4 4 0 15,0-9-4-15,0 2 1 16,0 1-6 78,7-4 0-94,0 0-10 0,0-12 1 0</inkml:trace>
  <inkml:trace contextRef="#ctx0" brushRef="#br2" timeOffset="167034.72">28025 3869 49 0,'10'13'24'0,"-10"-23"-19"0,0 10 36 0,0-3-40 0,-7 3 1 0,-7 0 0 0,-4 0 1 0,-3 3-4 0,-7 4 1 0,10 5 1 0,4 7 1 0,4 0-2 16,3 6 1-16,-4-13-2 15,4 7 1-15,7-6 0 16,11-4 0-16,6-15-1 16,8-7 1-16,-4-9 0 15,0 4 0-15,-3-14-2 32,-4 7 0-17,-3-6-10-15,-8 3 1 0,-10-1-5 0,4 11 0 0</inkml:trace>
  <inkml:trace contextRef="#ctx0" brushRef="#br2" timeOffset="168228.16">28854 3847 64 0,'7'10'32'0,"-7"-1"-45"0,-4-15 62 0,-3 6-49 0,-7 0 1 0,-7-3 0 0,-4 3 0 0,1 3-1 0,-5-3 0 0,1 15 1 0,3 4 0 0,4 9-1 0,0-6 1 0,7 10-2 0,7-1 0 0,7-3-2 0,7-3 0 0,11-3-4 0,10-6 1 0,7-6-7 0,4-7 1 625,0-10-5-625,-8-8 1 0</inkml:trace>
  <inkml:trace contextRef="#ctx0" brushRef="#br2" timeOffset="168425.12">29037 3922 45 0,'7'-12'22'0,"-3"12"-22"0,-8-6 41 0,1 6-39 0,-4 0 1 0,-7 0 2 0,3 0 0 0,0 6-6 0,1-3 0 0,-4 10 4 0,-4 2 1 0,0 7-2 0,4-6 0 0,0-4-1 0,4 4 0 0,3 3 0 0,3-10 0 15,4 7-1-15,4-3 0 0,3 2-2 0,0-12 1 0,3-3-3 0,-3-3 0 0,4-6-6 0,3-1 0 0,11-5-7 0,-4-4 0 0</inkml:trace>
  <inkml:trace contextRef="#ctx0" brushRef="#br2" timeOffset="168590.22">29143 4057 37 0,'7'-9'18'0,"0"6"-15"0,-7-3 26 0,0-7-27 0,-3-3 1 0,-1-3 3 0,1 1 0 0,-1-7-6 0,0 9 0 0,1 3 5 0,3 4 0 0,0-7-1 0,0 7 1 0,3 3-3 0,5 6 1 0,2-7-4 0,1 7 1 0,-1 0-5 0,4 3 0 0,0 1-9 16,4-1 0-16,0-3-2 0,-1 3 0 0</inkml:trace>
  <inkml:trace contextRef="#ctx0" brushRef="#br2" timeOffset="168768.12">29397 4026 51 0,'18'9'25'0,"-15"-2"-33"0,-3-7 50 0,0 0-42 0,0 0 0 15,-3 0 1-15,-1 3 1 0,1-3-2 0,-1-3 0 0,1 3 1 0,-1 0 0 0,4-3 0 0,4-7 0 0,3-2-2 0,0-4 1 0,3 0-1 0,1 4 1 0,3-7 0 0,0 6 0 0,-7 4-1 0,0 3 1 0,4 2 0 0,-1 4 0 0,1 4 1 0,3 2 0 0,-3 3-2 0,-1 4 1 0,-3-1 0 0,0 1 0 0,-3-1 0 31,-1-2 1-31,-3-1-1 0,7 1 1 0,-3-1 0 0,3 1 0 0,0 5 0 0,0 1 0 0,4-4 0 0,3 1 0 0,0 0 0 0,0-7 0 0,4-3-1 0,3-6 1 16,3-7-1-16,5-5 1 16,-5 5-1-16,-2 1 0 15,-5-7-1 1,-3 4 0-16,-3-4 0 0,-8 0 1 16,-3 1-2-16,-3 2 1 15,-4 7 0 1,-4 9 0 15,-3 6-1-31,0 1 1 31,3 2 0-31,4 7 0 0,0 6 0 0,7 0 1 16,4 0-1-16,3-3 0 0,7-6-4 0,4-3 1 0,3-1-8 0,4-9 0 0,3-18-2 16,-7 2 0-16</inkml:trace>
  <inkml:trace contextRef="#ctx0" brushRef="#br2" timeOffset="169129.3">30036 4089 35 0,'0'28'17'0,"-4"-34"-17"0,4 6 32 0,0 0-29 0,0-13 1 0,0 4 1 0,0-7 1 0,4-6-7 0,-4 0 0 0,3 0 5 0,1 3 0 0,-1 4-2 15,-3-1 1-15,7 3-1 0,7 4 0 0,25-4-6 0,0 1 0 16,3 3-4 109,1 2 0-125,-1 4-6 16,4-9 0-1,0-10-1-15,-8 3 0 0</inkml:trace>
  <inkml:trace contextRef="#ctx0" brushRef="#br2" timeOffset="169294.29">30572 3813 42 0,'3'12'21'0,"-6"4"-28"0,3-10 46 0,-4-3-39 0,-3 4 0 0,-7-7 0 0,-4 3 0 0,-6 6 0 0,-5-3 0 0,-2 4 0 0,6-1 0 0,4 1 0 0,3-1 1 0,4 0 0 0,7 1 1 0,11-1 0 0,6 4 1 0,8-4-1 0,7 1 1 0,-1-7 0 0,-3 3 1 0,1 0-3 31,-12 4 1-31,-13-1-3 0,-8 1 0 0,-14 5-7 0,-3-2 1 0,0-1-9 0,3 1 1 0</inkml:trace>
  <inkml:trace contextRef="#ctx0" brushRef="#br2" timeOffset="169813.68">30759 3251 53 0,'60'101'26'0,"31"46"-31"0,-59-100 46 0,10 32-42 0,-10 8 1 0,-11 17-1 0,-10 9 0 172,-22-3-2-172,-17 2 1 0,-18-5-12 0,-14-25 0 0</inkml:trace>
  <inkml:trace contextRef="#ctx0" brushRef="#br2" timeOffset="172264.83">9405 3769 49 0,'11'19'24'0,"-1"-1"-15"0,-3-14 24 15,0-1-30-15,0 6 1 16,4 1 3-16,0-4 0 16,3 3-9-16,3 1 1 31,12 24 5-31,-1-15 1 15,-7-7-3-15,0-18 1 16,-7-16-2-16,0-31 0 16,0-25 0 15,8-17 0-31,9-30-8 16,19-16 0 46,10-13-11 1,0 4 0-48</inkml:trace>
  <inkml:trace contextRef="#ctx0" brushRef="#br2" timeOffset="172862.62">13533 3982 62 0,'3'35'31'0,"8"-26"-20"0,-4-9 32 16,0 0-43-1,3-9 1-15,8-7-1 0,7-12 1 16,6-10-1-16,15-15 0 15,14-16-4-15,14-10 0 16,0-8-14-16,8-8 0 16</inkml:trace>
  <inkml:trace contextRef="#ctx0" brushRef="#br2" timeOffset="173705.04">15685 3963 57 0,'3'19'28'0,"8"0"-16"0,-4-13 28 0,0-3-37 0,0 4 1 0,-4-4 0 0,8-6 1 0,7-13-7 0,3-12 0 0,10-16 3 0,8-16 0 15,14-24-9-15,18-4 0 16,-1-13-11-16,-10 4 0 15</inkml:trace>
  <inkml:trace contextRef="#ctx0" brushRef="#br2" timeOffset="174711.95">28949 3465 56 0,'-7'25'28'0,"17"-22"-21"15,-6 6 29-15,3 1-34 16,-3-4 0-16,-1 0 3 16,8-9 0-16,6-6-6 15,12-10 0-15,6-19 4 16,14-15 1-16,15-16-5 0,10-16 1 15,18-12-13-15,3-3 1 16,-3-7-7 0,-15 10 1-16</inkml:trace>
  <inkml:trace contextRef="#ctx0" brushRef="#br2" timeOffset="179935.37">10728 13891 12 0,'7'-6'6'0,"0"6"-1"16,-3 0 7-16,-1 0-11 15,4 0 1 1,-3-6 1-16,-1-4 0 0,1 7-3 15,-1-6 0-15,4-4 3 16,0 1 0-16,4-1 1 16,3-3 0-16,0-2 0 15,4 2 0-15,3-3-1 0,0 0 1 16,0 0-1-16,4-2 0 16,-4 2-1-16,4-6 0 15,-4 0-1-15,4 3 1 16,-1 0 0-16,5-3 0 15,-1-4-1-15,0-2 1 16,0 0-1-16,1 2 0 16,-1 7 0-16,-3-3 0 15,-1-3 0-15,1 3 1 16,3 0-1-16,0 3 0 16,4-3 0-16,7 0 0 15,-4 0 0-15,0 0 1 0,1 0-1 16,-1-1 1-16,4-5-1 15,-4 3 0-15,4 3-1 16,0 3 1-16,-4-6-1 16,-7-4 0-16,4 1 0 15,3-4 0-15,1 4 0 16,9-3 1-16,-2-4-1 16,-1 0 1-16,0 4-1 15,1-1 1-15,3 4-1 16,-1-7 1-16,1 4-1 15,-3-1 1-15,-1 1-1 16,0 3 0-16,4 2 0 16,7 4 0-16,-7 0 0 15,3 0 0-15,4 0 1 16,-3 0 0-16,3 0-1 0,-1 3 1 16,-6 6 0-16,-7 4 1 15,0-4-1-15,3 7 0 16,1-1-1-16,-1 4 1 15,0 3-1-15,-3 3 1 16,0 0-2-16,0 0 1 16,-4 0 0-16,4 0 0 15,0-3 0-15,-4-7 0 16,0 7 0-16,0 0 0 16,-3-3 1-16,-4 6 0 15,-3 3-1-15,3-3 1 0,1 3 0 16,-1 0 0-16,0 0-1 15,4 7 0-15,-1-4 0 16,-2 0 0-16,-1 0 0 16,0 4 0-16,4-1 0 15,0 1 0-15,-1 2 0 16,1 1 1-16,0-1-1 16,7 4 1-16,-8 0-1 15,-2-4 1-15,-5-2-1 16,1 5 0-16,0 4 0 15,-4 3 0-15,4 0 0 16,3 0 0-16,0 0 0 16,7 3 0-16,-3 6 0 15,0-6 0-15,0 4 0 16,3 2 0-16,0-3 0 0,0-3 0 16,4 0 0-16,-4 0 0 15,-3 4 0-15,-4-1 1 16,4 0-1-16,0 7 0 15,0-13-1-15,3 3 1 16,4 3 0-16,-4 0 0 16,0 3 0-16,4 1 0 15,0-1 0-15,3 4 0 16,4-1 0-16,-4 7 1 16,-3-3-1-16,-3-7 0 0,-1 0 0 15,0 4 0-15,0-1 0 16,4 1 0-16,4-1 0 15,-1-2 0-15,4-1 0 16,0 7 0-16,7-1 0 16,-4 1 0-16,0-1 0 15,-3 10 0-15,0 1 0 16,0-5 0-16,7-2 0 16,-4 0 0-16,4 0-1 15,4-1 1-15,6-2 0 16,1-10 0-16,-4 4 0 15,-8 2 1-15,8-6-1 16,4-3 0-16,3 1 0 16,0-1 1-16,4-3-1 15,-4 0 0-15,-4 0 0 16,-7 3 0-16,4 3 0 16,4 3 0-16,-1 4 0 15,1-10 0-15,-1-3 0 0,1 0 0 16,-4-4-1-16,0 4 1 15,-4 0 0-15,-10 0 0 16,4 3 0-16,-1 4 0 16,4-7 0-16,3 3 0 15,-6-7 0-15,-1 8 0 16,1-4 0-16,-5-1 0 16,1 1 0-16,0-3 0 15,-4 3 0-15,-6 0 0 0,3-3 0 16,-1 6 0-16,5 0 0 15,10 6 0-15,-8-2 0 16,1-1 0-16,4-6 0 16,6 3 0-16,1 0 0 15,-1-3 1 1,32 0-2 0,-3-6 1-16,-8-7 0 15,1-6 0-15,0-3-1 16,-4-3 1-16,-7-3-1 15,0-4 1-15,7 1 0 16,-7-7 0-16,0-6-1 16,0-3 1-16,-3-3 0 15,-1 0 0-15,-3 0 0 16,-4 9 0-16,4 0 0 0,0 6 0 16,4 1 0-1,-4 2 1-15,3 1-1 16,1-3 0-16,-1-1 0 0,-3 0 0 15,-3-2 0-15,-1-1 0 16,1 4 0-16,3-4 0 16,-4 3 0-16,4 4 0 15,0-1 0-15,0-2 0 16,0-4-1-16,-7-3 1 16,-7-6 0-16,0 0 0 15,7-3 0-15,-1 6 0 0,1-6-1 16,-3-3 1-16,-4 2 0 15,-1 1 1-15,5 6-1 16,-1 3 0-16,-3 4 0 16,-4-1 1-16,-6 3-1 15,-5-2 1-15,1 5-1 16,0-2 0-16,0-1-1 16,-8 1 1-16,-2 2-1 15,-5 1 1-15,-6-4-7 16,-8-2 1-16,-3-4-11 15,0-3 1-15</inkml:trace>
  <inkml:trace contextRef="#ctx0" brushRef="#br2" timeOffset="182907.08">8227 8921 24 0,'10'19'12'0,"-6"9"-1"0,3-19 12 32,-7 7-21-32,3 6 1 0,1 16 3 0,0 9 0 15,-1 22-5-15,4 18 0 16,4 14 5-16,-1 24 0 16,8 20-1-16,-7 5 1 15,10 10-3-15,0 0 1 16,0-10-2-16,-7-5 0 15,7-7-2-15,-14-10 0 16,0-9-1-16,-3-9 0 16,-4-22-1-16,-4-3 1 0,1-23-4 15,-1-5 0 1,1-13-5-16,-1-19 1 0,4-16-5 16,7-18 0-16,4-23 1 15,0-18 0-15</inkml:trace>
  <inkml:trace contextRef="#ctx0" brushRef="#br2" timeOffset="183821.97">8269 9046 22 0,'18'0'11'0,"28"10"-14"0,-29-13 21 16,8 3-15-16,10-7 1 15,1 1 3-15,2-3 0 0,15-1-8 16,7 1 0-16,21-1 6 16,18-2 1-16,0-1-2 15,24-5 1 1,11-4-2-16,0 0 1 0,18-7-2 15,10 1 1-15,-3 0-2 16,18 0 1-16,6 3-1 16,0 6 1-1,15 3-2-15,0 7 0 0,-18-4 0 16,6 4 1-16,-6-1-1 16,-14-2 1-16,11-1 0 15,-1-2 0-15,-14-10 0 16,8-7 0-16,-12 13 0 15,1-3 0-15,-18 1-1 16,-3 2 1-16,-8 3-1 16,-3 7 0-16,-14-1-1 0,-14 4 1 15,-14 0 0-15,-18 3 0 16,-11 3-1-16,-3 3 0 16,-4 0 0-16,-13 9 1 15,-5 13-1-15,-6 7 1 16,-4 9-1-16,-3 15 1 15,-4 4-1-15,-10 12 1 16,-8 12-1-16,-7 17 0 16,-3 8 0-16,0 14 1 15,-7 18-2-15,7 9 1 16,-4 20 0-16,4 8 0 16,7-2 1-16,7-3 1 0,0-14-1 15,7-8 0-15,4-13 1 16,-4-13 1-1,-11 7 0 1,-17-22 1-16,-21-10-2 16,-25-21 1-16,-21-10-1 15,-29-10 0-15,-45-2-1 16,-43-13 0-16,-49-10-1 16,-67-6 1-16,-56-6-1 15,-43-3 1-15,-53 3-2 16,-35 3 1-16,-24 3-8 15,-22 0 1-15,-11-6-6 16,-20-3 1-16</inkml:trace>
  <inkml:trace contextRef="#ctx0" brushRef="#br2" timeOffset="187967.49">14044 8592 37 0,'0'15'18'0,"7"-24"-11"15,-7 9 19-15,0 3-25 16,0 0 1-16,0 4 2 16,0 2 0-16,0 7-5 15,0-7 1-15,0 0 3 16,0 1 0-16,0-4-1 16,0 0 1-16,0 1-1 15,-3-1 1-15,-1 6-1 16,4 4 0-16,-3 12-1 0,-1 7 1 15,-3 9 0 1,-4 3 0-16,1-3-1 0,-4 3 0 16,0-7-1-16,-1-5 1 15,5-4-1-15,3-6 1 16,0-6-1-16,3-9 1 16,4-4-1-16,0-6 0 15,4-6 0-15,3-7 0 16,0 4-1-16,3-1 0 15,1 4-1-15,3-3 0 16,0-1 0-16,0-2 1 16,-3-1-1-16,3 1 1 0,0-1 0 15,0 0 1-15,7 7 0 16,-3 3 0-16,0 3 1 16,3 6 0-16,-7 4 0 15,-3 5 0-15,-4 4 0 16,-4 6 0-16,1 0-2 15,-4 1 0-15,-4-5-6 16,4-2 1-16,0-6-10 16,4-10 1-16</inkml:trace>
  <inkml:trace contextRef="#ctx0" brushRef="#br2" timeOffset="188353.48">14545 9106 52 0,'11'6'26'0,"-8"-12"-28"0,-3 6 42 15,0 0-40-15,-3-6 1 16,-4 3 0-16,-4-1 0 15,-7 4-1-15,1 4 0 16,-4-1 1-16,-1-3 0 16,1 3 0-16,-3-3 0 15,9 3-1-15,1 3 0 0,7 7 0 16,4-1 0-16,6 1 0 16,8-4 0-16,6-2-1 15,8-7 0-15,-4 0 0 16,4-7 1-16,0 1-5 15,-4-3 1-15,0-1-8 16,-3 4 0-16,-4-7-3 16,0 1 1-16</inkml:trace>
  <inkml:trace contextRef="#ctx0" brushRef="#br2" timeOffset="188596.5">14623 9153 31 0,'0'38'15'0,"21"-7"-5"0,-14-25 25 0,0 7-31 0,-4-7 0 0,5-3 3 16,-1-3 0-16,0-3-9 0,-4-3 0 16,1-10 6-16,3 0 0 15,0 1-2-15,-4-4 1 16,4 0-1-16,0 0 1 16,0 7 0-16,4-1 1 15,0 4-2-15,3 3 1 16,0 6-3-16,4 0 1 15,-1 3-5-15,-3 0 1 16,4-3-6-16,0 0 0 0,-4 0-9 16,3-10 0-1</inkml:trace>
  <inkml:trace contextRef="#ctx0" brushRef="#br2" timeOffset="188797.77">15060 9178 47 0,'11'35'23'0,"-11"-13"-23"0,0-19 35 0,0 3-37 16,0-3 1-16,0 0-1 16,-4-3 0-16,4-6-1 15,0 0 0-15,7-10-10 16,-3-6 0-16</inkml:trace>
  <inkml:trace contextRef="#ctx0" brushRef="#br2" timeOffset="188991.8">15046 8959 51 0,'7'0'25'0,"4"-4"-32"0,-4 1 43 16,0 3-38-16,0 0 0 16,3 3-7-16,1 1 0 0,0 2 1 15,3-6 1 1</inkml:trace>
  <inkml:trace contextRef="#ctx0" brushRef="#br2" timeOffset="189392.5">15300 8996 49 0,'21'16'24'0,"0"-13"-22"16,-10-3 41-16,-1 0-40 15,5 0 0-15,2 0 2 16,4-3 0-16,11 3-7 15,0 3 1-15,0 0 4 0,-4 3 0 16,-3 1-1 0,-4-4 0-16,-7 0-3 0,-4 10 1 15,-3-4-1 1,-10 3 1-16,-4 4-1 0,-7 3 0 16,-7 0-1-16,-4 3 0 15,0 0 1-15,1-3 1 16,-5 2-1-16,1 8 0 15,3-7 0-15,8 0 1 16,6 0 0-16,8-4 1 16,6 1-1-16,8-3 0 15,3-7-1-15,11-2 1 16,-1-4-6-16,1-6 0 16,0-7-11-16,-4-9 1 0</inkml:trace>
  <inkml:trace contextRef="#ctx0" brushRef="#br2" timeOffset="189606.37">15360 9197 67 0,'14'31'33'0,"18"-9"-35"15,-22-19 58-15,8 0-56 16,3 1 1-16,11-8-1 15,3-5 0-15,1 0-5 16,-5-4 1-16,-6 7-15 16,-7-10 1-16,-15 4-2 15,-3 2 1-15</inkml:trace>
  <inkml:trace contextRef="#ctx0" brushRef="#br2" timeOffset="190072.54">16789 8711 52 0,'3'50'26'0,"-3"28"-28"15,0-59 50-15,-3 19-47 16,-1 6 0-16,-6 9 0 0,-1 4 0 16,0-4-3-16,1-3 1 15,3-12-4-15,0-7 0 16,0-15-5-16,0-10 0 31</inkml:trace>
  <inkml:trace contextRef="#ctx0" brushRef="#br2" timeOffset="191455.87">16535 9119 37 0,'46'9'18'0,"56"22"-4"0,-70-24 15 0,6 2-26 15,15 4 0-15,14-4 2 16,0 0 0-16,-3 1-6 16,-8-4 0-16,-6-3 4 15,-11-3 0-15,-8 0-2 16,-6 0 1-16,-4-3-1 16,-7 0 1-16,-7 0-1 15,-7 3 0-15,-7-3-1 16,-7 6 1-16,-3 0-1 15,-1 0 1-15,0 3-2 16,1 4 1-16,-1-1-2 16,4-3 1-16,7 1-1 15,3-1 1-15,4 0-1 16,7 0 1-16,4-2 0 0,7-1 0 16,-1 0 0-1,4-3 1-15,1 0 0 0,-1-6 0 16,0 6-1-16,0 0 1 15,0-4-1-15,-3 4 0 16,-1 0-1-16,1-3 0 16,0 0-1-16,3 6 1 15,4 0 1-15,6 4 0 16,-2-1 1-16,2 0 1 16,5-3 1-16,2 1 1 15,8-4 0-15,-3 0 0 0,-1-7-1 16,-7 1 0-16,-7 3-1 15,-3-3 0-15,-7-1-1 16,-4 1 0-16,-4 3-1 16,-2 6 1-16,-8 6-2 15,-4 7 1-15,-7 9-3 16,-3 7 1-16,-3 5 0 16,-1 7 0-16,0-6 0 15,-3-1 0-15,0 4 1 16,-4-10 1-16,-3-2 1 15,0-7 1-15,-4-7-1 16,4-5 1-16,0-7-1 16,7-6 1-16,3-7 0 15,4 1 1-15,7 3-1 0,10-1 0 16,8 1 0-16,10-3 0 16,7-7 0-1,11-3 1-15,10-6-2 0,4-3 1 16,-7 9-1-16,-3 3 1 31,-12 1-2-31,-2-1 1 0,-8 4 0 0,-4-1 1 16,1 0-2-16,-4 1 1 15,-3-4 0-15,3 4 0 16,-7 2-2-16,0 1 1 16,-7-1-1-16,-4 7 1 15,4 0-1-15,0 6 0 16,0 0 0-16,0 4 1 0,4-1 1 15,3 0 0-15,0 1 0 32,4-4 0 61,3 0 0-61,0 3 1 15,3-6-2-16,1 6 1-16,0-3 0 17,-1 4 0-1,-3-1-1 0,-3 0 1-15,0 1-1-1,-1-1 1 1,1 0-1 0,3 0 1-1,0 1-1 1,4-1 1 0,-1 0 0-16,4 0 0 0,4-2 0 0,0-4 1 15,3-4-1-15,0-5 1 16,1 3 0-16,-1-16 0 0,-4-3-1 0,1-10 0 0,3-2 0 0,-3-10 0 0,0-7-1 15,-1 4 1-15,-6-3-1 0,-7-4 1 0,-8-5-1 0,-3-4 1 0,-7 0 0 0,-3 9 0 0,-1 7 0 16,4 13 0-16,-4 5 0 0,1 14 0 0,-4 8 0 0,0 13 1 0,-1 16-1 0,5 19 0 0,-1 24 0 16,4 11 0-16,0 14 0 0,7 1 0 0,7-6 0 0,0-16 0 0,0-10-3 15,-3-18 1-15,-1-13-4 0,1-19 1 0,-8-12-6 0,-6-10 0 0,-11-9 0 0,-4-13 0 0</inkml:trace>
  <inkml:trace contextRef="#ctx0" brushRef="#br2" timeOffset="191637.71">17995 9034 64 0,'35'16'32'0,"57"-26"-39"0,-60 1 74 0,24-7-67 0,4-6 1 0,18-3-3 16,3 6 0-16,0-3-5 15,-10 13 0-15,-11-1-13 0,-25 4 1 16</inkml:trace>
  <inkml:trace contextRef="#ctx0" brushRef="#br2" timeOffset="194167.4">22158 14271 41 0,'-14'37'20'0,"-21"17"-16"16,20-42 21-16,-2 10-25 15,-4 13 1-15,-8 5-1 16,-2-2 0-16,-1 12 0 16,-3-3 0-16,10-9-3 15,4-1 1-15,7-11-9 16,3-11 0-16</inkml:trace>
  <inkml:trace contextRef="#ctx0" brushRef="#br2" timeOffset="194394.61">21876 14321 46 0,'17'31'23'0,"-10"1"-20"0,1-23 38 15,-1 0-40-15,0 7 1 16,0 0 2-16,3 3 0 16,4-1-5-16,-7 4 0 0,0 0-1 15,1-3 0-15,2-6-10 16,1-7 0-16,3-12-4 16,3-4 0-16</inkml:trace>
  <inkml:trace contextRef="#ctx0" brushRef="#br2" timeOffset="194665.81">22317 14509 60 0,'3'9'30'0,"1"-12"-39"16,-4 3 61-16,3-6-49 0,4-3 0 15,-3-1 0-15,3 1 1 16,7 2-9-16,7 1 1 16,4 3-3-16,0 0 0 15,-1 3-11-15,-6 3 0 16</inkml:trace>
  <inkml:trace contextRef="#ctx0" brushRef="#br2" timeOffset="194876.02">22246 14741 49 0,'-3'38'24'0,"13"-32"-19"0,-6-6 37 0,3 0-41 16,7-6 0-16,0-7-2 15,11 1 0-15,6-1-5 16,8-3 0-16,0 4-9 16,7-7 0-16</inkml:trace>
  <inkml:trace contextRef="#ctx0" brushRef="#br2" timeOffset="195176.31">22860 14870 59 0,'11'22'29'0,"-11"-35"-33"0,0-3 50 16,0-6-45-16,0-18 0 15,-4-4 1-15,-3-19 1 16,-7-9-4-16,-7-19 0 15,0-6 3-15,-1 9 0 16,5-6-1-16,3 12 0 16,3 10-2-16,8 13 1 15,3 12-2-15,7 18 0 0,7 14-2 16,0 12 1-16,3 15-3 16,1 10 1-16,-4 6-4 15,0 4 1-15,-3 2-8 16,-4 1 1-16</inkml:trace>
  <inkml:trace contextRef="#ctx0" brushRef="#br2" timeOffset="195370.42">22677 14547 41 0,'7'18'20'0,"7"-14"-11"16,-4-4 31-16,4-4-39 15,8-2 1-15,6 0-2 16,-3-4 1-16,3 1-6 16,7 0 1-16,0 2-7 15,-3 1 0-15,7-6-4 0,-7 2 1 16</inkml:trace>
  <inkml:trace contextRef="#ctx0" brushRef="#br2" timeOffset="195595.3">23308 14340 42 0,'14'15'21'0,"4"7"-24"0,-15-12 41 15,-3-4-35-15,0 3 1 16,-7 7 3-16,-3 3 0 0,-4 6-8 16,-4 6 1-16,-3-2 4 15,0 5 1-15,-1 10-2 16,8-3 0-16,4-1-4 15,6-2 1-15,11-10-8 16,4-6 1-16,10-9-10 16,4-13 1-16</inkml:trace>
  <inkml:trace contextRef="#ctx0" brushRef="#br2" timeOffset="195808.17">23721 14525 44 0,'17'28'22'0,"-24"9"-19"16,0-24 31-16,-7 0-32 0,-7 5 1 15,-7 7 0-15,-7 4 1 16,-4 2-6-16,11 4 1 16,-1 2 1-16,5 1 1 15,2-10-9-15,8-6 0 16,4-13-6-16,3-12 0 15</inkml:trace>
  <inkml:trace contextRef="#ctx0" brushRef="#br2" timeOffset="196001.07">23671 14609 35 0,'22'47'17'0,"-5"-44"-14"0,-10 4 24 0,4 2-28 16,-1 1 0-16,5 2-4 15,-1 1 0-15,-4-1-3 16,1 1 1-16</inkml:trace>
  <inkml:trace contextRef="#ctx0" brushRef="#br2" timeOffset="196238.84">23880 14349 49 0,'38'38'24'0,"15"28"-23"0,-42-48 44 15,10 14-44-15,11 5 0 16,0 10-1-16,-4 10 1 16,-11 12-4-16,-20 0 1 15,-22 6-13-15,-21-3 1 16</inkml:trace>
  <inkml:trace contextRef="#ctx0" brushRef="#br2" timeOffset="197710.15">13441 12138 25 0,'7'3'12'0,"3"-18"1"0,-6 15 12 0,-4 0-20 15,0 0 0-15,0-7 2 16,-4-2 1-16,-10 3-11 16,-7-4 0-16,-11 4 7 15,4 3 0-15,-4 3-3 16,4 3 1-16,0 3-3 15,0 4 0-15,3 5 0 16,4 4 0-16,3 0-1 16,11 6 0-16,7 0 0 15,7 4 1-15,14-8 3 16,15-8 0-16,10-13 2 16,3-9 0-16,-7-4 0 15,-10-9 1-15,-4-6-1 0,-7 0 0 16,-6 3-4-1,-8-1 1-15,-11 5-6 0,-10 2 1 16,-7 3-12-16,-11-3 0 16</inkml:trace>
  <inkml:trace contextRef="#ctx0" brushRef="#br2" timeOffset="198495.19">11398 11988 39 0,'-3'3'19'0,"17"0"-12"16,-4-3 24-16,-3 0-28 0,4-3 0 15,3 3 1-15,7-3 0 16,4 3-6-16,3 0 0 16,8 3-1-16,2 0 0 15,5 0-10-15,6-6 0 16</inkml:trace>
  <inkml:trace contextRef="#ctx0" brushRef="#br2" timeOffset="198747.41">12330 11966 39 0,'21'22'19'0,"-7"-19"-9"0,-7 0 27 0,0 0-33 15,0 0 0-15,0 0 0 16,4-3 0-16,3 0-6 15,0 0 0-15,4 4 2 16,3-4 1-16,0 3-7 16,7-3 0-16,4-3-9 15,0-1 1-15,3-5-1 16,0 0 0-16</inkml:trace>
  <inkml:trace contextRef="#ctx0" brushRef="#br2" timeOffset="198990.08">13123 11978 29 0,'29'7'14'0,"-1"-1"-7"0,-21-6 26 16,0 0-31-16,3-3 1 15,1 3 1-15,3 0 0 16,4 0-5-16,3 0 0 15,0 0 3-15,4 0 0 16,3 0-4-16,-3 0 0 0,-1 3-9 16,1-3 0-16,0 0-2 15,0-6 1-15</inkml:trace>
  <inkml:trace contextRef="#ctx0" brushRef="#br2" timeOffset="199229.94">13959 11938 38 0,'15'0'19'0,"6"0"-18"16,-14 0 38-16,0 0-37 16,3-4 1-16,1 4 0 15,0-3 0-15,-1 0-4 16,1-3 0-16,-1 3 2 0,1-10 0 15,3 7-4-15,4 3 1 16,-1-3-9-16,1-1 1 16,0 4-4-16,3-6 1 15</inkml:trace>
  <inkml:trace contextRef="#ctx0" brushRef="#br2" timeOffset="199456.61">14630 11960 29 0,'17'15'14'0,"19"-12"-3"0,-22-3 23 16,3 0-30-16,5-3 0 0,2 0 1 16,4-3 1-16,1 0-9 15,-5-1 1-15,1 1 2 16,0 0 1-16,-1 3-8 15,1-4 0-15,-7 4-7 16,-4-6 1-16</inkml:trace>
  <inkml:trace contextRef="#ctx0" brushRef="#br2" timeOffset="199635.5">15346 11897 27 0,'67'37'13'0,"3"-24"-6"16,-48-10 16-16,2-3-23 16,5-3 1-16,-5 0-2 0,-3-7 1 15,-7 1-6-15,-6 0 1 16,-12-10-4-16,-10 6 1 16</inkml:trace>
  <inkml:trace contextRef="#ctx0" brushRef="#br2" timeOffset="200490.7">12862 16554 59 0,'7'0'29'0,"11"0"-24"15,-11 0 30-15,0 9-34 0,-3 7 1 16,-1 12 2-16,-3 16 1 15,-3 3-7-15,-8 12 0 16,4 4 3-16,0 6 0 16,0-3-7-16,3-10 1 15,1-12-13-15,-1-12 0 0</inkml:trace>
  <inkml:trace contextRef="#ctx0" brushRef="#br2" timeOffset="200877.39">12982 17714 55 0,'0'6'27'0,"-3"-6"-28"16,3 0 40-16,3-6-36 0,-3 3 0 16,-7-1 1-16,-3 1 0 15,-8 3-5-15,-7 7 1 16,-6 2 3-16,-1 0 0 16,-4 7-2-16,5 6 1 15,3 13 0-15,6 5 0 16,8-2 0-16,11 6 0 15,10 0 0-15,14 0 1 16,14-7-1-16,8-15 1 16,2-9-5-16,12-10 1 15,-8-9-9-15,-3-7 0 16,-7-9-11-16,-4 0 1 0</inkml:trace>
  <inkml:trace contextRef="#ctx0" brushRef="#br2" timeOffset="202145.34">18733 15149 33 0,'7'-7'16'0,"3"-8"0"0,-10 15 16 16,4-7-28-16,-4 1 1 15,-4-3 0-15,-3-1 1 16,-7-2-8-16,-7-1 0 16,-4 1 5-16,-10 2 0 15,7 7-3-15,-1 3 1 16,1 10-1-16,0 2 0 0,0 4 0 16,3-4 0-1,7 4 0-15,8-3 0 0,3-1 0 16,7 1 1-16,7-7-1 15,3 0 1-15,5 0 0 16,6-2 1-16,3-1-1 16,-2 0 0-16,-1-3 0 15,0-6 1-15,-3-4-1 16,-1-5 0-16,-3-4-1 16,-3-3 1-16,-4 0-1 15,-4 3 0-15,1 3 0 125,-4 4 0-125,-4-1-1 16,-3 4 1 31,-3 6-1-47,-1 3 1 15,-3 3-1 32,4 6 1-31,-1 4-1-16,0-1 1 15,1 4 0 1,3 3 1 15,0 0 0-15,3-1 0 0,4-5 1-1,0-4 1-15,7 1 0 0,4 2 0 0,3-5-1 0,0-1 1 0,-3 0-3 16,3-3 0-16,-7-3-6 0,0 0 0 0,-7 0-13 0,-4-6 0 0</inkml:trace>
  <inkml:trace contextRef="#ctx0" brushRef="#br2" timeOffset="202580.45">16436 15221 49 0,'0'9'24'0,"3"-15"-18"0,5 0 31 0,2-1-36 15,8 1 0-15,6 0 0 16,12-7 1-16,6 4-4 16,7-1 0-16,-3 4-7 15,7 3 0-15,7-3-6 16,14 0 0-16</inkml:trace>
  <inkml:trace contextRef="#ctx0" brushRef="#br2" timeOffset="202775.79">17522 15218 49 0,'0'0'24'0,"18"0"-26"0,-11-3 43 0,4-1-41 0,-1 1 1 0,8 0-5 0,3 0 0 0,4 3-4 0,7 0 0 0,6 0-6 0,-2-6 0 15</inkml:trace>
  <inkml:trace contextRef="#ctx0" brushRef="#br2" timeOffset="202952.25">18376 15202 58 0,'25'3'29'0,"-7"3"-41"0,-11-6 57 0,3 0-45 16,1 4 1-16,-1-1-1 15,-3-6 1-15,11 3-5 16,0-4 0-16,6 4-10 15,12-3 0-15,2-6-1 16,5-4 0-16</inkml:trace>
  <inkml:trace contextRef="#ctx0" brushRef="#br2" timeOffset="203296.19">19223 15196 42 0,'42'0'21'0,"-7"0"-20"0,-24-7 40 0,0 7-39 0,3 0 0 15,14 0 0-15,4-3 0 16,-1 3-8-16,5-3 0 16,-8 0-5-16,-3 0 1 15,-1 0-4-15,1-7 0 16</inkml:trace>
  <inkml:trace contextRef="#ctx0" brushRef="#br2" timeOffset="203457.25">20253 15152 38 0,'60'25'19'0,"-18"-13"-22"0,-28-5 36 0,4-7-31 0,3-7 1 0,0 7 2 15,4 0 0-15,-7 0-6 16,-1-3 0-16,1 0 1 16,0-3 0-16,-1-4-12 15,1-5 0-15</inkml:trace>
  <inkml:trace contextRef="#ctx0" brushRef="#br2" timeOffset="203597.17">20789 15183 23 0,'74'38'11'0,"-10"-16"-4"0,-47-16 4 15,-6-3-14-15,0 3 1 0,-4-6-10 16,-11 0 0-16</inkml:trace>
  <inkml:trace contextRef="#ctx0" brushRef="#br2" timeOffset="204254.49">18489 16597 39 0,'-7'4'19'0,"11"2"-9"15,-8-6 36-15,1 6-39 16,-5 7 1-16,1 15 4 15,4 19 0-15,-1 0-16 0,4 19 1 16,7 12 9-16,0 10 1 16,1 3-6-16,-1-16 0 15,-7-6-10-15,0-12 1 16,-7-13-13-16,-11-16 1 16</inkml:trace>
  <inkml:trace contextRef="#ctx0" brushRef="#br2" timeOffset="205059.36">18503 17789 54 0,'4'3'27'0,"6"-19"-26"16,-6 7 37-16,-4 0-36 0,-4-1 0 0,1 1 2 0,-4 9 0 0,-4 6-4 0,-3 0 0 16,-4 7 3-16,1 6 1 0,-4 9 0 15,3 3 0-15,4-6-1 16,7 7 0-16,3 2-1 16,11-2 0-16,7-4-2 15,4-6 0-15,10-3-5 313,1-7 0-313,2-12-8 0,1-6 0 0,3-10-7 0,1 4 0 0</inkml:trace>
  <inkml:trace contextRef="#ctx0" brushRef="#br2" timeOffset="205609.47">18761 17980 46 0,'10'25'23'0,"4"-40"-15"0,-10 12 36 0,3 3-40 0,4 0 0 0,-1 0 5 0,8 0 0 0,3 0-10 0,4 0 1 0,-1 0 6 0,-2 3 0 0,-1 3-3 0,-7 3 1 0,-7 4-3 0,-4 3 0 0,-6 2-2 0,-8 4 1 0,-3 0-1 0,0-3 0 0,-7 12 0 0,3 7 1 532,4-10 0-532,4-6 1 0,6 0-1 0,4 0 1 0,11 0 0 0,10-3 0 0,3-3-3 0,8-7 0 0,-11-6-8 0,-3-6 0 0,-11-3-11 0,-14-10 1 0</inkml:trace>
  <inkml:trace contextRef="#ctx0" brushRef="#br2" timeOffset="206479.59">13437 17990 55 0,'11'3'27'0,"-8"9"-24"0,-3-5 40 0,0 11-41 0,0 8 1 0,0 8 0 0,4 10 0 0,-4 0-5 16,3 0 1-16,1-3-2 15,0-7 0-15,-1-12-14 16,-3-16 0-16</inkml:trace>
  <inkml:trace contextRef="#ctx0" brushRef="#br3" timeOffset="214494.9">10654 14067 21 0,'3'0'10'0,"8"-16"-4"0,-7 10 10 0,-1 0-13 16,1-1 1-16,-4 7 1 15,3-6 1-15,1 3-8 16,3-3 1-16,0-1 5 16,0-5 0-16,3 2-2 15,1-2 1-15,0-1-1 16,-4-2 0-16,7 2 0 16,3-3 1-16,5-6-1 15,2-6 0-15,8-3 0 16,3 3 0-16,8-4 0 15,-1-2 0-15,7-4-1 16,8-6 1-16,-4 10-1 16,3-7 0-16,8-3 0 15,3 0 0-15,3 0 0 16,8-3 0-16,3-6-1 0,-7 6 1 16,4-3-1-16,10 0 1 15,4 6-1-15,6 0 0 16,-2 3 0-16,-1 0 1 15,7 4-1-15,-3-1 0 16,10 0 0-16,1 4 1 16,-15 6-1-16,7 3 0 15,1 3 0-15,6-3 1 16,-3-1-1-16,-11 5 1 16,4-8 0-16,7 7 1 15,-1 0-1-15,1 0 0 0,-3 0 0 16,-5 1 0-1,8-1 0-15,0-4 0 0,3 1-1 16,-3-6 1-16,-7 6 0 16,7 3 0-16,-4 0-1 15,4-6 1-15,3-4-1 16,-10 1 1-16,10 0-1 16,-3 3 1-16,4-4-1 15,3 1 1-15,-8-4-1 16,8 7 1-16,0 0-1 15,4 0 1-15,-1-1-1 16,0 4 0-16,-3 3 0 16,4 4 1-16,3 2-1 15,0 3 0-15,0 7 0 16,-1 0 0-16,1 3 0 16,7 0 1-16,-14-1-1 15,7 4 0-15,-3 0 1 16,3 4 0-16,0-4 0 0,-11 3 0 15,7 3 0-15,-3 0 1 16,11 4-2-16,-15-4 1 16,0 6-1-16,8 1 0 15,3 0 0-15,0 2 0 16,-11 1 0-16,7 9 0 16,-6 3 0-16,6-3 0 15,1 7 0-15,-15-1 0 16,0 7 0-16,4-4 0 15,-7 1 0-15,3 5 1 0,-3 7-1 16,-11 0 1-16,4 7-1 16,3 8 0-16,-10 1 1 15,-1 6 0-15,-2-3-1 16,-5 6 1-16,-3-3-1 16,-10 0 1-16,-4 10 0 15,0 2 0-15,0 4 0 16,-14-23 1-16,10 23 0 15,-3 0 0-15,0 3-1 16,0-1 1-16,0 1-2 16,-7-9 1-16,-4-17-6 15,-3-8 1-15,-4-17-17 16,-3-18 1-16</inkml:trace>
  <inkml:trace contextRef="#ctx0" brushRef="#br3" timeOffset="-213665.75">17953 11931 41 0,'0'-3'20'0,"-11"-47"-6"0,11 41 21 16,-3-1-33-16,-8-2 1 15,1-1 0-15,-8 1 1 16,-7-1-5-16,-3 0 0 16,-4 4 3-16,-3 3 0 15,3 3-1-15,1 3 0 16,2 6-1-16,5 10 0 15,6-7 0-15,4 10 0 0,7 6 0 16,7 0 0-16,7 0 0 16,10 6 0-1,12-9 0-15,10-6 1 0,3-6 0 16,-7-7 1-16,-3 0 0 16,-4-6 1-16,-7-4-2 15,-7-2 1-15,0-4-2 16,-3-2 1-16,-4-1-2 15,-3-3 1-15,-4 4-1 16,-7 5 0-16,-4 1 0 16,-7 2 1-16,-3 11 0 15,-3 5 1-15,-1 0-1 16,4 4 0-16,7 6 0 16,3-4 0-16,4 1 0 15,7 3 0-15,7-3 1 16,4-1 0-16,3-5 1 15,7-7 0-15,0-3-1 0,-3-6 1 16,3-4-1-16,-4-5 1 16,1-7-2-16,-7-4 1 15,-1 8-1-15,-6-4 0 16,-4 3 0-16,-11 0 0 16,-3 3-1-16,-4 4 1 15,-6 2 0-15,-4 7 0 16,-1 3-2-16,1 7 1 15,3-4-3-15,4 9 0 16,7 7-15-16,7-6 1 16</inkml:trace>
  <inkml:trace contextRef="#ctx0" brushRef="#br3" timeOffset="-212926.46">17201 16472 55 0,'15'6'27'0,"-5"16"-17"0,-6-12 27 15,-4 8-36-15,0 4 1 16,-4 10 1-16,1 12 1 16,-4 6-5-16,0-6 1 15,-1-4-1-15,1-2 0 16,0-7-9-16,4-5 1 15,-1-17-9-15,4-3 0 16</inkml:trace>
  <inkml:trace contextRef="#ctx0" brushRef="#br3" timeOffset="-212553.58">17300 17720 62 0,'18'-13'31'0,"-11"-5"-36"15,-7 8 56-15,0 1-48 16,-4-4 0-16,-6 1 1 15,-8-1 1-15,-7 4-7 16,-3 6 1-16,-7 0 3 0,-4 9 1 16,-3 6-2-16,0 7 0 15,-1 6 0-15,4 10 0 16,11 9 0-16,7 0 0 16,14-7 0-16,18 4 0 15,17-13-2-15,21-9 1 16,15-10-7-16,-1-5 0 15,-6-14-14-15,-12-15 1 16</inkml:trace>
  <inkml:trace contextRef="#ctx0" brushRef="#br3" timeOffset="-212040.62">17304 15763 52 0,'3'16'26'0,"-3"-29"-19"0,0 13 33 0,0-6-38 16,0 6 1-1,0 0 1-15,0-6 1 0,0-4-7 16,0-2 0-16,4-7-2 15,6-3 1-15,1-3-14 16,0-6 1-16</inkml:trace>
  <inkml:trace contextRef="#ctx0" brushRef="#br3" timeOffset="-211802.59">17378 14807 62 0,'7'-3'31'0,"-7"-10"-34"16,0 4 49-16,0-4-45 0,0-6 0 16,0 1 0-16,0-1 1 15,0 0-5-15,3 6 1 16,4-2-5-16,1-1 0 15,-5-6-11-15,1-6 1 16</inkml:trace>
  <inkml:trace contextRef="#ctx0" brushRef="#br3" timeOffset="-211560.17">17441 14054 46 0,'4'-3'23'0,"10"-19"-12"0,-14 13 33 0,0-1-41 15,4-5 1-15,-4 2 2 16,0 1 0-16,3-1-8 16,4-3 0-16,0 4 3 15,4-7 1-15,3 0-9 16,0-6 0-16,7-6-12 15,-7-4 1-15</inkml:trace>
  <inkml:trace contextRef="#ctx0" brushRef="#br3" timeOffset="-211336.5">17544 13280 61 0,'10'12'30'0,"8"-24"-34"0,-15 2 50 15,4-2-46-15,1-4 1 16,-1 0-3-16,3 1 1 0,1-4-6 16,3 0 0-1,0-6-9-15,-3-6 0 0</inkml:trace>
  <inkml:trace contextRef="#ctx0" brushRef="#br3" timeOffset="-211109.17">17480 12618 65 0,'11'19'32'0,"-1"-13"-35"0,-10-6 56 0,4-6-53 0,-4-7 1 0,0-2-4 0,0-4 1 0,-7-22-15 0,0-6 0 0</inkml:trace>
  <inkml:trace contextRef="#ctx0" brushRef="#br3" timeOffset="-210288.16">16189 11662 40 0,'7'0'20'0,"-7"-3"-9"0,0 3 15 0,0 0-22 16,0 0 1-16,0 0 1 16,7-4 1-16,0 4-9 15,4 0 0-15,-1 0 6 16,4 0 0-16,-3 4-3 16,0-1 1-16,10 3-1 15,7-3 0-15,14 0-1 16,11 0 1-16,25-6 0 15,7 0 1-15,27 0-1 16,33 0 1-16,17 0 0 16,25 0 0-16,4-1 1 15,28 1 0-15,3-3-1 16,28 3 0-16,1-3-1 16,27 9 1-16,-9-10-1 0,13 7 0 15,-25-12-2-15,-3 12 1 16,-14-3-4-16,-32-4 1 15,-17 14-9-15,-25 2 0 16,-36 4-7-16,-24 9 0 16</inkml:trace>
  <inkml:trace contextRef="#ctx0" brushRef="#br3" timeOffset="-202856.78">28670 8441 47 0,'11'19'23'0,"-4"-3"-13"0,-11-10 24 16,-3-3-33-16,-3 6 0 15,-11 13 1-15,-11 13 0 16,-14 9-2-16,0 28 1 16,-21 13 1-16,-11 24 0 15,1 26-1-15,-11 19 1 16,-1 34 1-16,15 19 0 0,4-6 0 15,6 12 1 1,15-16 0-16,10-15 0 0,21-15-2 16,18-26 1-16,11-19-7 15,10-25 0-15,18-22-9 16,7-21 0-16,10-23-6 16,-6-18 0-16</inkml:trace>
  <inkml:trace contextRef="#ctx0" brushRef="#br3" timeOffset="-201864.14">29206 8676 46 0,'4'19'23'0,"-4"6"-11"0,0-18 23 15,-4 8-34-15,1 10 0 16,-4 0 0-16,0 4 1 0,-4 5-3 16,1 1 0-16,3-1 2 15,0-6 0-15,0-6-2 16,3-9 1-16,4-10-1 16,0-16 1-16,4-5-2 15,-1-20 1-15,4-3-2 16,0 0 0-16,0-2 0 15,0-1 0-15,0 0 0 16,4 3 1-16,-1 10-1 16,5 2 1-16,2 7 2 15,4 7 0-15,8-1 1 16,-1 7 1-16,4 2 0 16,-1 11 1-16,-6 2-1 15,0 6 1-15,3 7 0 16,-3-3 0-16,-8 3-2 15,-6 3 1-15,-8-4-1 0,-6 1 0 16,-8 9-1-16,-13-2 0 16,-15-1-3-16,-4-3 0 15,-2-10-3-15,2-6 1 16,8-2-10-16,10-14 1 16</inkml:trace>
  <inkml:trace contextRef="#ctx0" brushRef="#br3" timeOffset="-201533.69">29757 8723 45 0,'7'-3'22'0,"-4"-9"-16"0,-3 12 35 0,0-7-40 16,-3-2 1-16,-4 0 0 15,-11-1 0-15,-3 4-3 16,-7 3 1-16,0 6 2 16,-1 0 0-16,5 7-1 15,6 5 0-15,0 1-1 16,4 6 0-16,4-3 0 16,3-7 1-16,3-6-2 15,11-2 1-15,7-11-2 16,7-2 1-16,8-4-4 15,-1 4 1-15,-3-7-9 16,3 4 1-16,0-7-3 16,0 0 0-16</inkml:trace>
  <inkml:trace contextRef="#ctx0" brushRef="#br3" timeOffset="-201235.84">30148 8551 48 0,'11'25'24'0,"-29"-12"-26"0,11-10 47 16,-7 3-44-16,0 0 0 16,0-3 0-16,0 4 1 15,0-1-2-15,0 0 0 0,0 4 1 16,-1-4 0-16,5 0 0 16,3 4 0-16,3-4 0 15,4 3 0-15,7 1-1 16,4-4 0-16,-4 0 0 15,0-3 1-15,0 4-2 16,-3-4 1-16,-4 6-2 16,0 4 1-16,-7 2-4 15,-8 1 0-15,-6 3-6 16,0-3 1-16,-4-13-5 16,8-3 0-16</inkml:trace>
  <inkml:trace contextRef="#ctx0" brushRef="#br3" timeOffset="-200860.15">30445 8560 41 0,'31'3'20'0,"-20"7"-12"0,-11-10 34 15,0 0-42-15,0-3 1 16,-3 3 1-16,-5 0 0 15,-6 3-2-15,0 3 0 16,0 0 2-16,-3 1 0 16,-1 2-1-16,0 1 0 15,1-1 0-15,2 7 0 0,5-7-1 16,-1 0 0-16,4 1 0 16,7 2 1-16,7 1-1 15,7 3 1-15,4-1-1 16,3 4 1-16,-3 0-1 15,-4 0 0 1,-18 0-1 0,-3-4 0-16,-7 1-4 15,-3-4 1-15,-5-2-7 16,5-4 1-16,6-3-6 16,8-9 1-16</inkml:trace>
  <inkml:trace contextRef="#ctx0" brushRef="#br3" timeOffset="-200613.72">30649 8667 36 0,'18'16'18'0,"-11"-13"-13"0,-3 3 28 16,-4 3-30-16,-4 4 1 15,1 0 1-15,-5-1 0 16,1 4-7-16,0-1 0 15,0-2 0-15,0-4 0 16,4-5-11-16,3-8 0 16</inkml:trace>
  <inkml:trace contextRef="#ctx0" brushRef="#br3" timeOffset="-200465.8">30589 8419 34 0,'7'22'17'0,"0"-6"-9"0,-7-16 20 0,0 0-28 15,8-3 1-15,2-4-3 16,8-2 1-16,3-3-7 16,4-4 1-16,3-3-4 15,4-6 1-15</inkml:trace>
  <inkml:trace contextRef="#ctx0" brushRef="#br3" timeOffset="-200018.31">30995 7983 37 0,'7'60'18'0,"-10"31"-18"0,-1-60 33 16,1 7-32-16,-5 18 0 15,-2 7 1-15,-8 12 1 16,4 4-4-16,0 2 0 16,3-12 1-16,1-12 0 15,-1-17-5-15,4-18 1 0,0-15-2 16,4-14 0 0,-1-8-2-16,1-4 1 0,-1-3-3 15,-3-6 1-15,0-4 3 16,3 7 0-16,1 0 1 15,3 3 0-15,3 3 5 16,8 10 1-16,7 3 7 16,3 6 0-16,4 6 2 15,3 3 1-15,7 1 1 16,-3 5 1-16,-8 1-3 16,-2 0 0-16,-5 3-5 15,-6 3 1-15,-4 3-3 16,-11 6 1-16,-10 10-5 15,-10-10 1-15,-5 1-4 16,-6-11 0-16,-4-5-5 16,8-10 1-16,6-12-7 15,14-16 1-15</inkml:trace>
  <inkml:trace contextRef="#ctx0" brushRef="#br3" timeOffset="-199745.55">31380 8034 43 0,'7'21'21'0,"-11"8"-17"0,1-20 36 0,-4 13-38 16,-1 13 1-16,1 5 0 15,0 14 1-15,0 2-6 16,-7 13 1-16,4 0 2 15,3-3 1-15,3-7-4 16,1-11 0-16,-1-11-4 16,0-12 0-16,1-12-9 15,3-13 1-15,3-10-1 16,12-2 0-16</inkml:trace>
  <inkml:trace contextRef="#ctx0" brushRef="#br3" timeOffset="-199417.57">31411 8692 54 0,'25'19'27'0,"21"-16"-36"0,-28-6 58 16,6-3-49 0,4-4 1-16,-3-2-1 0,0 2 0 15,-4-2-1-15,-3-1 1 16,-4 1 0-16,-4-7 0 15,-6 6-1-15,-8 4 0 16,-3 6 1-16,-7 9 0 16,-3 7 0-16,2 12 1 15,5 3-1-15,3 13 1 16,7-7 0-16,7-3 1 16,3 1 0-16,8-7 0 15,0-3 0-15,6-13 0 0,8-2-4 16,-4-7 1-16,-6 0-9 15,-8-4 1-15,-18-8-8 16,-6 6 0-16</inkml:trace>
  <inkml:trace contextRef="#ctx0" brushRef="#br3" timeOffset="-198242.33">28670 9752 56 0,'-21'34'28'0,"0"4"-25"0,17-25 50 0,1-1-49 16,-4 4 0-16,3-4 2 15,1-2 0-15,3-4-9 16,0-3 1-16,14-9 5 15,7-10 0-15,7-6-3 16,4-6 1-16,3 0-2 16,1-7 0-16,-5 7-1 15,-2 6 0-15,-8 0-1 16,-4 3 0-16,-3 7 0 16,-3-1 0-16,-7 16 1 0,-1 7 1 15,-3 6 0-15,4 2 0 16,-1-2 2-16,1 0 0 15,3-4 0-15,0 1 0 16,0-4-1-16,-4-3 0 16,1 1 0-16,-1-4 1 15,8-3-1-15,3-3 0 16,0-4-1-16,0-2 0 16,4 0 1-16,0-1 0 15,-1 1 0-15,1 3 0 16,0 2 0-16,-4 1 1 0,0 3 0 15,0 3 1-15,0 4-2 16,-3-4 1 0,-4 3-1-16,0 7 0 0,-4-1-1 15,-3 4 1-15,0 3-3 16,4 0 1-16,-1 2-3 16,4-5 0 15,7-3-5 0,1-4 1 63,2-3-7-79,4-6 0 48,4-6 0-47,0-3 1-1,-1-1 1 1,61 13 14-16,-134-25 1 0,77 1 1 15,-3 8 7-15,-8 4 1 0,1-1 4 0,0 1 1 0,-11-1-6 0,0 4 0 0,-4 0-3 0,-3 0 0 16,-3-1-2-16,-4 1 1 0,-4 6-3 0,-7 3 1 0,4 7-1 0,-3 5 0 0,3 1-2 16,3 0 1-16,4-4-1 0,7-2 1 0,7-7-2 0,7-3 1 0,0-7-4 0,4-2 1 15,-4 0-7-15,4-1 1 32,3-6-8-32,-4-5 0 15</inkml:trace>
  <inkml:trace contextRef="#ctx0" brushRef="#br3" timeOffset="-198052.37">29633 9752 49 0,'4'3'24'0,"-11"-15"-23"0,7 5 40 0,0 1-38 15,0-7 0-15,-4-2 3 16,4-1 0-16,4 7-7 16,-1-4 0-16,4 4 5 15,8 2 0-15,2 1-2 16,4 0 1-16,8 3-3 16,2 0 1-16,5 0-5 15,-1-1 1-15,-3 1-7 0,-4 0 1 16,-3 3-10-16,-8-3 1 15</inkml:trace>
  <inkml:trace contextRef="#ctx0" brushRef="#br3" timeOffset="-197327.35">29926 9768 44 0,'4'15'22'0,"10"-18"-14"16,-7 3 32-16,0 3-38 0,7 0 1 0,0 1 1 0,0-4 0 0,4 0-5 16,0 0 0-16,-1-4 3 15,4-2 1-15,-7-6-3 16,4-1 1-16,-7 1-2 16,-1-4 1-16,-10-3-1 15,-3-3 0-15,-8 6-1 16,1 10 0-16,-5-3 0 0,1 6 0 15,-3 9 0-15,-1 10 1 16,0 6 0-16,8 12 0 16,6 4 1-16,4 6 1 15,7-1 1 17,4-5 0-32,7-7-1 0,13-2 1 46,5-11-2-14,-1-8 1-32,0-4-7 125,-3-6 1-110,-4 0-11 63,-7-12 0-62</inkml:trace>
  <inkml:trace contextRef="#ctx0" brushRef="#br3" timeOffset="-196870">31090 9310 44 0,'7'6'22'0,"0"-3"-14"0,-3 0 31 0,-4 7-37 0,0 2 0 0,-7 7 2 15,-4 12 1-15,-6 13-6 16,-4 7 0-16,-8 14 3 16,1 8 1-16,-4 5-4 15,4-6 0-15,3-3-7 16,4-19 1-16,0-15-9 15,7-20 0-15</inkml:trace>
  <inkml:trace contextRef="#ctx0" brushRef="#br3" timeOffset="-195795.6">30596 9605 43 0,'7'12'21'0,"29"10"-11"0,-22-19 31 0,7 0-39 0,7-3 1 0,4 0 0 0,10-9 1 0,8 6-6 0,6-7 1 0,1-2 3 0,-8-4 0 0,-3 0-2 0,-4 4 0 0,-10 3 0 0,-4 2 0 0,-3 7 0 0,-7 3 0 0,-4 7 0 0,-7-1 0 0,0 1 0 0,0 5 1 0,0 4-1 0,0-6 0 0,0-1 0 0,-4 1 0 0,5-4 0 0,-1 1 0 0,0-1 0 16,-4-3 0-16,1 1 0 16,-1 2 0 171,1 3 0-187,-1 1 0 0,1 6 0 16,3-4 0-16,-4 4 0 0,4 0 1 15,4 0-1-15,-4 6 0 16,4-6 0-16,-1-3 0 203,1-1 0-203,3 4 0 0,4-3-3 125,3-4 1-31,3-9-5-79,1-6 0 64,10-9-9-1,-3-10 0-78</inkml:trace>
  <inkml:trace contextRef="#ctx0" brushRef="#br3" timeOffset="-195609.37">31775 9699 21 0,'14'9'10'0,"3"16"10"0,-13-22 3 0,0 7-19 0,-4-1 1 0,-4 7 2 0,-7-4 1 0,-3-2-10 0,0 2 0 0,0 4 7 0,0 3 0 16,0-7-3-16,0 1 1 0,3-4-2 0,4-2 0 0,0-7-1 0,4 0 1 0,3 0-2 0,7-10 1 0,-4 1-1 0,4-1 1 0,4 1-1 0,3-1 0 0,0-2 0 0,0 3 0 0,0 2 1 0,0 7 1 0,0 0 1 0,1 7 0 0,-1 2 1 0,0 10 0 0,-4 0 0 0,-3 6 0 0,0-7-1 0,0 1 0 0,1 0-3 0,-1-3 0 0,0-4-5 0,0-9 1 0,3 1-8 0,1-4 1 0,3-16-4 0,4-3 1 0</inkml:trace>
  <inkml:trace contextRef="#ctx0" brushRef="#br3" timeOffset="-195443.44">32106 9840 35 0,'14'31'17'0,"-7"7"-13"0,-3-32 30 0,0-3-34 0,-4-3 1 0,3-6 1 0,4-4 0 0,-3-8-3 0,3-7 1 0,0-1 1 0,0-5 0 0,3 0 0 0,1-1 1 0,0 4 0 0,3 9 0 0,-4 4 2 0,4 2 0 0,4 16 1 0,3 7 0 0,4 12-1 0,7 9 1 0,-4 10-2 16,0 6 1-16,0-6-6 0,-3-7 1 0,-4-9-8 0,-3-6 1 0,-11-10-10 0,-7-2 1 0</inkml:trace>
  <inkml:trace contextRef="#ctx0" brushRef="#br3" timeOffset="-195286.53">29365 10787 63 0,'21'12'31'0,"-17"-24"-38"16,-4 5 56-16,-4 1-47 15,-3-3 0-15,-7 6 1 16,-3-7 1-16,-8 4-5 0,-3 0 0 16,-1 6 3-16,1 0 0 15,-4 0-1-15,4 0 0 16,4 6-1-16,9 0 0 16,8 4-2-16,7-1 1 15,11 0-4-15,10-2 0 16,4-4-5-16,3-6 1 15,4-4-10-15,0-5 1 16</inkml:trace>
  <inkml:trace contextRef="#ctx0" brushRef="#br3" timeOffset="-194341.06">29492 10849 52 0,'0'22'26'0,"0"-9"-31"16,4-10 41-16,-4-3-37 0,0-6 0 0,3-4 0 0,4-5 0 0,4-7 2 0,7 0 0 0,-1 0-2 0,8-3 1 0,0 0 1 16,-4-3 0-16,-4 9 0 15,1 6 0-15,-4 7 0 16,0 9 1-16,-3 6-1 15,-1-2 1-15,-3 2 0 16,1 4 0-16,-1 5-1 16,-4-2 0-16,1 0-1 15,-1 3 1-15,1-1-1 0,-1 1 1 703,1-3-1-703,-1-4 0 0,4 4-1 0,4-3 1 0,3-7 0 0,7-3 1 0,4-3 0 0,7-9 0 0,3-1 0 0,-3-5 0 0,-8-7-1 0,5 0 1 0,-8 3-1 0,-4-3 0 0,-6 0-1 0,-4 0 1 0,-3 0-1 0,-4 10 0 0,-4 12 0 0,-3 6 1 0,-4 0 0 0,-3 19 0 0,0 35 0 0,11 2 1 0,6-8-1 0,11-17 1 0,7-2-3 0,11-13 1 0,0-16-9 0,0-6 1 0,3-19-7 0,0-3 0 0</inkml:trace>
  <inkml:trace contextRef="#ctx0" brushRef="#br3" timeOffset="-194221.47">31464 10846 46 0,'11'10'23'0,"-11"-29"-19"0,-4 13 38 15,-10-1-40-15,-3-2 0 0,-5-4 2 0,-9 1 1 0,-5 6-5 0,-6 9 0 0,7 6 4 0,-1 10 1 0,8 9-1 0,7 13 0 0,7 6 0 0,10-6 1 0,12 0-3 0,16-1 0 0,19-11-1 0,24-11 0 16,10-15-6-16,-10-3 0 0,7-15-13 0,0-17 0 0,4-8-2 0,0 2 0 0</inkml:trace>
  <inkml:trace contextRef="#ctx0" brushRef="#br3" timeOffset="-193686.66">32988 7990 34 0,'-56'-19'17'0,"-15"28"-12"16,61 1 25-16,3 5-24 0,0 10 0 0,3 22 5 0,8 16 0 0,13 19-12 0,18 34 0 0,11 37 9 0,18 32 0 0,10 32-3 0,-11 21 0 0,-17 29-3 0,-25-1 0 0,-38 4-4 0,-43-26 1 0,-28-12-4 16,-43-9 1-16,-28-32-15 140,-10-34 1-124</inkml:trace>
  <inkml:trace contextRef="#ctx0" brushRef="#br3" timeOffset="-182978.19">11088 13866 37 0,'17'-3'18'0,"-20"-57"-7"0,-1 42 18 0,-3-11-26 15,-10-2 1-15,-8-7 1 16,-14 1 1-16,-10 12-8 15,-4 3 1-15,-11 0 4 16,-10 6 0-16,-3 4-2 16,-4 2 1-16,-1 4-2 15,12 0 0 1,-4 9-1-16,3 9 1 0,4 10-1 16,7 10 0-16,7 5 0 15,7 10 0-15,8 7 0 16,9 11 1-16,15 1 0 15,14 13 0-15,21 8 1 16,-6-24 0-16,30 19 1 16,26-7 0-16,7-9 0 15,20-19 0-15,5-16 0 16,6-18 1-16,-3-10 0 0,-7-13 0 16,-15-21-1-16,-6-13 1 15,-15-15-1-15,-13-7 1 16,-11-16-2-16,-15 4 0 15,-10-10-2-15,-10-3 1 16,-8 13-1-16,-10-1 0 16,-7-2 0-16,-14 12 0 15,-7 9-1-15,-1 10 0 16,-10 12-4-16,-7 10 1 0,-3 16-12 16,-1 12 0-16</inkml:trace>
  <inkml:trace contextRef="#ctx0" brushRef="#br3" timeOffset="-180756.64">21848 13587 35 0,'31'-34'17'0,"-20"12"-9"0,-11 15 18 15,0-5-23-15,-11-4 0 0,-3-3 1 16,4 0 1-1,-12 1-6-15,-6-1 0 0,-18-3 3 16,-14 3 1-16,-7 7-2 16,-10-1 1-16,-1-3-1 15,-14 13 0-15,-6 0-1 16,-1 3 0-16,-7 16-2 16,14 21 1-16,1 10-1 15,6 13 0-15,7 15 0 16,18 7 1-16,14 15 0 15,22-12 0-15,20 6 1 16,22 15 1-16,7-5 1 16,20-4 0-16,8-3 0 15,11-19 1-15,13-22 0 16,5-12 0-16,9-22 0 16,15-22 0-16,21-22-1 15,-7-29 1-15,0-8-1 0,-11-10 0 16,-10-10-2-16,-18-9 1 15,-21-9-1-15,-24-4 0 16,-22 16-2-16,-32-6 0 16,-17-3-3-16,-36 6 0 15,-21 3-11-15,-20-2 0 16</inkml:trace>
  <inkml:trace contextRef="#ctx0" brushRef="#br3" timeOffset="-177930.67">18404 10906 36 0,'15'3'18'0,"-15"3"-11"0,0-6 18 0,0 0-23 0,-4 0 0 16,-7 7 2-16,-10 8 1 15,-14 10-6-15,-7 4 0 16,-11 14 3-16,-11 11 1 15,8 2-4-15,-1 7 0 16,4-7-3-16,4 1 0 16,10-13-9-16,7-13 1 15,15-18-1-15,6-20 0 0</inkml:trace>
  <inkml:trace contextRef="#ctx0" brushRef="#br3" timeOffset="-177539.36">17886 11207 39 0,'21'47'19'0,"-14"-25"-21"0,-7-13 39 0,-3 10-37 0,-8 9 0 0,0-3 1 16,-6 7 0-16,-1 2-2 15,-3-2 1-15,0-4-1 16,0-3 1-16,3-6 0 16,4-4 0-16,3-5-1 0,8-4 1 15,10-9 0-15,7-6 1 16,7-1 1-16,7 1 1 16,-3-1 0-16,7 1 0 15,3 3 0-15,4 3 1 16,-4 6-1-16,-3 0 0 15,-4 0-1-15,-3 3 1 16,-4 1-2-16,-7-7 1 16,-3 0-2-16,-1 0 1 15,-3-10-1 1,-3 1 1 15,-8-4-1-31,-3-2 0 31,-7-11 0-31,-11-8 0 16,-3 6 0 0,-4-4 0-16,-13 1-7 0,-12-4 1 0,1 1-10 0,3 6 0 15</inkml:trace>
  <inkml:trace contextRef="#ctx0" brushRef="#br3" timeOffset="-176764.25">18295 12091 44 0,'92'-50'22'0,"-25"0"-17"0,-57 25 30 15,5 0-33-15,-5-10 1 16,-6-6 2-16,-4-2 1 16,-22-4-7-16,-30 0 0 15,-26-4 4-15,-10 1 0 16,-15 6-2-16,-9 10 1 0,-12 12-4 15,4 12 1-15,14 23-3 16,4 18 0 0,3 32-1-16,11 9 1 15,21 16 1-15,28 6 1 94,32 6 3-94,28-9 0 0,25-15 5 47,39-20 0-47,31-21 0 16,22-32 1 109,10-25-2-110,-14-25 0-15,-25-13-5 0,-24-3 1 0,-32-12-11 0,-39-3 0 31,-24-20-9-31,-33 1 1 0</inkml:trace>
  <inkml:trace contextRef="#ctx0" brushRef="#br3" timeOffset="-163341.48">2004 2627 28 0,'10'25'14'0,"1"-9"-3"15,-11-6 14-15,11-7-22 0,-11 6 0 16,7 1 2-1,-7-7 0-15,0 0-6 0,0-3 1 16,3-3 4-16,4-10 1 16,-7-15-3-16,0-10 1 15,0-15-1-15,0-16 0 16,-7 3-3-16,4-9 1 16,3 9-1-16,0 3 0 15,0 13-1-15,3 9 1 16,4 7-2-16,-3 9 1 0,3 6-1 15,3 13 0-15,1 12-1 16,7 13 0-16,-4 6-1 16,7 9 1-16,-4 7 0 15,5 3 0-15,6 9 0 16,0 1 1-16,4-1 3 16,-4-9 1-16,0-10 2 15,4-5 0 1,-4-14 3-1,-7-12 1-15,1 4-1 16,-12-14 0-16,-10-2-2 16,-3-4 1-16,-15-2-3 15,-10 5 1-15,-4 1-3 16,-14 12 0-16,0 6-1 16,-10 7 1-16,3 9-1 15,14 3 1-15,-7 10-2 16,11 3 1-16,-4-10 0 0,11 4 0 15,-4-7 0-15,15-6 0 16,-5-3 1-16,5-10 0 16,13-3 1-16,4-6 1 15,11-6 0-15,10-19 0 16,0-9 0-16,7-14 0 16,22-14-1-16,-1-7 0 15,11-3-1-15,0 6 1 16,-7-3-2-16,-4 12 1 15,-3 13 0-15,-14 4 0 0,-4 11 0 16,4 14 0-16,-14 12 0 16,-8 18 1-16,-17 14-1 15,-10 8 1-15,-19 32-1 16,-3 3 1-16,-17 7-4 16,3-7 0-16,-7 0-12 15,11-16 1-15</inkml:trace>
  <inkml:trace contextRef="#ctx0" brushRef="#br3" timeOffset="-162711.62">2431 2678 19 0,'31'-69'9'0,"8"-29"4"0,-35 70-1 15,3-16-11-15,-4-3 1 0,4-6 2 16,-3-7 0-16,3 4-4 16,-7-7 1-16,0 0 2 15,0 1 1-15,-11 2 0 16,-6 13 0-16,-15 3-1 16,-24 16 0-16,-8 12 0 15,-17 23 0-15,3 11-1 16,-3 7 1-16,0 23-2 15,-7 5 1-15,0 13-2 16,10 6 1-16,7 12 0 16,11-2 0-16,11 6-2 15,17-4 0-15,22 11 0 16,10-11 0-16,21 4 0 16,11-6 1-16,17-13-1 15,18-19 0-15,7-13 1 16,32-27 0-16,14-20-1 15,-11-34 1-15,4-9-1 0,-7-16 1 16,-7-6 0-16,-29-13 0 16,-20 0-1-16,-29 10 1 15,-14 12-1-15,-25 3 0 16,-3 10-1-16,-25 9 1 16,-14 10-6-16,-21 12 0 31</inkml:trace>
  <inkml:trace contextRef="#ctx0" brushRef="#br3" timeOffset="-138720.15">2850 3838 23 0,'4'-13'11'0,"14"-2"-5"16,-18 8 11-16,10 4-14 15,-3-3 0-15,-3 6 1 0,3-9 0 16,-7 2-6-16,0 7 1 16,0 0 3-16,0 0 1 15,-7-3-1-15,-7 3 0 16,-4 0-1-16,-14 0 0 15,-14 0 0-15,4 3 0 16,-7 4-1-16,10 2 1 0,-3 7-1 16,-8-7 1-16,11 10-1 15,-6-7 0-15,2 13 0 16,4 1 0-16,1-8 0 16,6 4 1-16,11 0-1 15,-1-9 0-15,12 6-1 16,-1 3 1-16,4 0-1 15,0 9 1 1,14 44 0 0,4 29 0-16,6 12-1 15,5 28 1-15,6 10 0 16,4 27 1-16,6 11 0 16,-6 12 0-16,-11 6 0 15,-3-10 1-15,0 4-1 16,-8 0 1-16,1-3-1 15,-8-4 0-15,-3 1-2 16,0 2 1-16,0-5 0 16,0 6 0-16,-3-7 0 0,-8-3 0 15,-6-3 0-15,-5-9 1 16,-6 0-1-16,-4 0 0 16,4-7 0-16,0 4 0 15,7-4 0-15,3 1 0 16,8 2 0-16,6 7 0 15,-3 3 0-15,7-16 0 16,7-2 0-16,-7-11 0 16,4-11 0-16,-4-17 1 15,-4-12-1-15,-3-12 1 16,-4-7-1-16,1 0 0 0,-1-12 0 16,-6-7 0-16,3-9 0 15,3-6 1-15,4-10 0 16,7-6 1-16,7-6 0 15,14-6 1-15,18-4 0 16,10-9 1-16,43 3-2 16,10-6 1-16,25-4-2 15,0-2 0-15,14 0-3 16,8-4 1-16,-19-3-6 16,1 4 1-16,-1 5-9 15,-13-2 1-15</inkml:trace>
  <inkml:trace contextRef="#ctx0" brushRef="#br3" timeOffset="-136391.75">1556 10718 20 0,'3'9'10'0,"15"-18"-9"0,-18 9 11 16,0 6-10-16,0 0 0 15,-11 4 5-15,-6 5 0 16,-4 7-8-16,-1 7 0 16,-6 2 5-16,-11 10 0 15,-3 9-2-15,-7 6 1 0,-1 13-3 16,-3 0 0-16,-3 10 0 15,6 5 0-15,-2 20-1 16,2-1 1-16,4 10 0 16,15 25 0-16,9 13 0 15,1 12 0-15,4 16 0 16,24-13 1-16,7-3-1 16,14-22 1-16,11-13 0 15,10-18 0-15,22-25 0 16,17-19 0-16,25-10 0 15,35-15 0-15,0-16-1 16,0-22 0-16,-7-3-4 16,-17-6 0-16,-15-4-6 15,-24-8 1-15</inkml:trace>
  <inkml:trace contextRef="#ctx0" brushRef="#br3" timeOffset="-136040.21">2332 12546 24 0,'63'78'12'0,"15"13"-9"0,-60-62 14 0,13 5-17 16,-2 10 1-16,6 0 2 16,0 6 0-16,-3-6-3 15,-4-3 0-15,-14 3 0 16,4 3 0-16,-22 3-2 15,-13 3 1 1</inkml:trace>
  <inkml:trace contextRef="#ctx0" brushRef="#br3" timeOffset="-135800.58">2353 12747 39 0,'-21'47'19'0,"3"53"-21"0,11-78 28 16,4 25-26-16,3 28 0 15,3 13-1-15,11 0 1 0,-3 3-4 16,10-7 0-16,7-11-6 15,-7-20 1-15</inkml:trace>
  <inkml:trace contextRef="#ctx0" brushRef="#br0" timeOffset="-27174.42">19382 6456 23 0,'21'6'11'0,"14"-18"-10"0,-28 9 11 15,-7 3-13-15,0 0 1 16,0 0 0-16,-7 3 0 0,-7-3 0 15,0-3 0-15,-7 0 0 16,-4-7 1-16,-3-2 0 16,-8-7 0-16,-2-3 0 15,-5 0 1-15,5 3-1 16,-5-3 1-16,-6-3-1 16,-11-3 1-16,-4-7 0 15,-10 7 0-15,0 0 0 16,4-6 1-16,-8-4 0 15,-10 0 0-15,-14-3-1 16,-4 1 0-16,7-1-1 16,-10-3 1-1,-75-22-2 1,18 0 1-16,8 10-1 16,2-4 0-16,1 7 0 15,10 3 1-15,-3 3-1 0,-3 9 0 47,6 7 0-31,4 3 0-16,-4-4 0 15,-3 7 0 1,14-3 0 0,3 3 0-16,-6-3 0 0,6 6 0 0,1 3 0 0,31 3 0 0,-35 10 0 0,0 0 1 15,3 12-1-15,11-3 0 0,4 6 0 0,-4-2 1 16,7 5-1-16,-3-2 0 15,6 2 0-15,8-6 0 0,3 4 0 16,-3 2 1-16,0 1-1 16,3 3 0-16,7 6 0 15,11 9 0 157,3 3 0-172,1-5 0 78,3 2 0 16,0 0 1 0,10 4-1-79,-3 3 1 32,11-4-1-47,-1 4 1 16,8 12-1-16,7 3 1 0,6 10 0 0,8 3 0 0,7 9-1 16,3 0 1-16,4 7-1 0,4-7 1 0,-1 7-1 0,4 2 1 15,3-2-1-15,1 2 0 0,3 1 0 0,0-3 1 0,3-7-1 0,1 0 1 16,3 7-1-16,4-13 1 0,3 0 0 0,7-4 0 0,7-2-1 0,4-3 0 0,7-1 0 0,10 1 1 15,11-4-2-15,0 7 1 0,3 3-1 0,15 3 0 0,-7 0 1 0,6-13 0 0,8 4 0 0,0-4 0 16,-1-5 1-16,15-8 0 0,-4-2 0 0,8-6 0 0,-1 5-1 0,0-5 1 0,11-1-2 0,-4 7 1 16,8-6-1-16,-8-7 1 0,4-3-1 0,-4 0 0 0,8 0 1 0,3 0 0 0,-11-3 0 15,15-3 0-15,-8-3 0 0,8-4 0 0,-5-5 1 0,-6-4 0 0,0 0-2 0,0 0 1 0,7-3 1 0,-3-3 0 0,-5-3 0 16,1-1 1-16,4-2-2 0,6-1 0 0,-6-2 1 0,3-1 1 0,-4 1-2 0,7-4 0 0,1-3-1 0,-18 1 1 0,0 5 0 16,-4-3 0-16,0 1 0 0,8-4 0 0,-12 0 0 0,-6 0 0 0,3 0 0 0,1-6 0 0,-1-6-1 15,0-7 1-15,-7 4-1 0,-10-10 0 0,-15 0 0 0,-3 3 0 16,0-3 0-16,-7-6 0 0,-7 0 0 0,0-10 1 15,-7 1-1-15,-4-1 1 32,-7-6 0-32,-3 1 0 0,-7-11-1 0,-8 4 1 15,-24-41-1 1,-14 4 1-16,-7 8-1 16,-1 7 1 15,-13 3 0-16,-15 6 0-15,-10 7-1 110,-21-3 1-95,7 2 0 17,-11 4 0-17,-14 3 0 48,-10-7 0-16,-1 4-1-47,-3 3 1 15,-7-6 0-15,-10 5 1 32,13 5-1-1,-10-5 0-16,-7 8-1 1,-7-14 0 0,-4 4-4-16,-14 6 0 0,-3 3-7 0,-4 6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34:17.464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14132 2054 25 0,'21'-26'12'0,"-10"23"4"16,-11 3 12-16,0 0-25 0,4 3 0 0,-1 4 4 0,-3 12 0 0,-3 15-9 0,-1-6 1 0,-3 19 5 15,-7 13 1-15,3 12-2 16,1 16 0-16,-4-7-2 0,-4 1 0 15,-3-4-3 1,0-15 0 15,3-10-8-31,4-21 0 0,3-20-5 16,4-12 1-16</inkml:trace>
  <inkml:trace contextRef="#ctx0" brushRef="#br0" timeOffset="909.16">14012 1662 25 0,'4'6'12'0,"3"3"-1"0,-7-9 15 0,3 0-21 0,5 0 1 16,-1 0 1-16,3-6 1 15,-3 3-10-15,0-3 0 16,11-1 7-16,7-5 0 15,3-7-3-15,4-6 1 16,-1-3-2-16,-6-4 1 16,-7 1-2-16,-8 6 1 0,-6-3-2 15,-8 3 1-15,-6 9-2 16,-4 6 1 390,-4 7-2-406,0 6 1 0,1 7-1 0,-1 15 1 0,4 19 0 0,7-7 1 0,-4 17 1 0,4-4 1 0,11 3 2 16,3-9 0-16,7 3 1 0,11-9 0 0,10-13-1 0,4-9 1 0,10-16-2 0,4-7 0 0,0-2-5 0,0-10 1 0,-14-6-8 0,-8 6 1 0,-6 0-7 0,-11 10 1 0</inkml:trace>
  <inkml:trace contextRef="#ctx0" brushRef="#br1" timeOffset="6198.55">2702 4449 45 0,'21'35'22'0,"8"9"-10"0,-29-29 23 15,3-2-33-15,4 15 0 16,-7 7 1-16,7 9 1 16,-7 18-5-16,4 10 0 15,3 7 2-15,-7-7 1 16,0-9-4-16,0-4 1 16,0-18-6-16,0-10 1 15,3-15-10-15,4-16 1 16,4-13-1-16,0-5 1 15</inkml:trace>
  <inkml:trace contextRef="#ctx0" brushRef="#br1" timeOffset="6935.32">3083 5095 47 0,'0'19'23'0,"-3"-9"-26"0,3-10 48 0,0-10-42 16,0-6 1-16,0-12 1 16,0-22 1-16,0-6-8 15,-7-17 0-15,3-2 5 16,-6-9 0-16,3 11-3 15,3-11 1-15,4 12-2 16,4-1 1-16,3 17 0 16,3 6 0-16,1 9-1 15,10 10 1-15,-3 18-1 0,3 13 1 16,7 10-3-16,-7 12 0 16,0 9-7-16,-3 3 1 15,-15 13-8-15,-6-3 1 16</inkml:trace>
  <inkml:trace contextRef="#ctx0" brushRef="#br1" timeOffset="7118.44">3020 4913 56 0,'-11'32'28'0,"11"-29"-23"0,0-3 50 16,11-3-49-1,-1 3 1-15,12-13-2 16,6 7 1-16,4 0-13 15,10-1 0-15,-7 1-1 16,-3 0 0-16,0-4-13 16,-8-8 0-16</inkml:trace>
  <inkml:trace contextRef="#ctx0" brushRef="#br1" timeOffset="7611.18">5193 5108 47 0,'7'41'23'0,"4"-35"-13"0,-11-6 32 15,0 0-39-15,0 0 1 0,0-6 3 16,-8-16 0-16,-2-7-9 15,-4-27 0-15,-4-7 5 16,-3-12 1-16,-7 0-2 16,7-13 0-16,-4 10-3 15,11-4 1-15,3 10-1 16,1 6 1-16,10 13-1 16,3 9 1-16,8 9-1 15,6 10 1-15,5 13-1 16,6 12 0-16,0 6-4 15,-3 16 1-15,-4 0-7 16,-4 3 1-16,-6 6-9 16,-11 7 1-16</inkml:trace>
  <inkml:trace contextRef="#ctx0" brushRef="#br1" timeOffset="7841.29">4893 4851 53 0,'-7'3'26'0,"14"6"-21"0,-7-9 45 16,7 3-45-16,4 1 0 15,-1 2 3-15,11 0 0 16,8 3-11-16,17-9 0 16,3 4 5-16,-3 2 0 15,-4-3-5-15,4 3 0 0,-11-6-7 16,1 0 0-16,-12 0-11 15,-6-6 1-15</inkml:trace>
  <inkml:trace contextRef="#ctx0" brushRef="#br1" timeOffset="8093.69">5757 4832 59 0,'22'12'29'0,"-12"-5"-33"16,-10-7 48-16,-7 3-45 16,4 0 1-16,-8 6 1 15,-10 7 1-15,-4 6-2 16,-3 0 0-16,3 9 1 16,-7 7 1-16,8 0-1 0,10 5 0 15,3 5-3 1,4-14 1-16,14 0-7 0,14-8 0 15,4-11-9-15,3-8 0 16</inkml:trace>
  <inkml:trace contextRef="#ctx0" brushRef="#br1" timeOffset="8307.75">5987 4935 52 0,'14'38'26'0,"-25"-10"-28"0,8-18 42 0,-11 5-40 16,-1 7 1-16,-6 3 1 16,-3-3 0-16,2 7-2 15,8 2 0-15,-7 0-1 16,7-9 1-16,3-3-8 16,8-6 1-16,-4-13-8 15,7-16 0-15</inkml:trace>
  <inkml:trace contextRef="#ctx0" brushRef="#br1" timeOffset="8523.84">5867 4923 31 0,'14'9'15'0,"25"23"1"0,-29-29 17 0,8 6-30 0,-8 7 1 0,8 9 0 0,-4 0 0 16,4 9-6-1,-1 1 1-15,5 3 2 0,-8-7 0 16,3-6-4-16,1 0 0 16,3-6-5-16,0-10 0 15,1-15-6-15,-5-6 0 16</inkml:trace>
  <inkml:trace contextRef="#ctx0" brushRef="#br1" timeOffset="8713.84">6177 4895 54 0,'39'59'27'0,"10"-18"-35"0,-35-25 51 0,4 12-43 0,-11-3 0 0,0 9-2 0,-7 1 0 0,-7-1-5 16,-10 1 1-1</inkml:trace>
  <inkml:trace contextRef="#ctx0" brushRef="#br1" timeOffset="9115.85">7969 4979 48 0,'4'32'24'0,"-4"27"-15"0,0-43 25 0,0-4-34 15,-4 7 1-15,4 3-1 16,-7-3 1-16,7 0-4 15,-3-10 0-15,3-9-3 16,0-6 0-16,0-3-9 16,0-13 1-16</inkml:trace>
  <inkml:trace contextRef="#ctx0" brushRef="#br1" timeOffset="9457.69">7892 4804 36 0,'42'12'18'0,"21"4"-13"0,-41-10 24 0,9-6-28 0,8 6 0 16,4-2 3-16,-1 2 0 15,-3-3-4-15,-4 0 1 16,-10 0 2-16,-1 0 0 16,-13 1-1-16,-4 2 1 15,-11 3-3-15,-6 7 0 16,-1-13-3-1,-6 6 1-15,3 4-1 0,-4-1 1 0,4-2-1 16,7-1 1-16,7 1 2 16,7 2 1-16,3 1 2 15,4 2 0 1,1 1 0-16,-1 3 1 0,-7 3-2 16,-7 0 0-16,-4 9-5 15,-17 4 0-15,-7-1-10 16,-4-6 1-16,-3-2-2 15,7-20 0-15</inkml:trace>
  <inkml:trace contextRef="#ctx0" brushRef="#br1" timeOffset="10125.65">10830 4785 49 0,'0'6'24'0,"14"7"-22"0,-10-10 49 0,-4 0-49 0,0 0 1 0,-4 3-1 0,-3 4 1 0,-3 2-4 16,3 1 1-16,-7 6 2 16,-1-1 0-16,1 8-1 15,0 5 1-15,0 3-1 16,4 1 1-16,3-7-4 16,7 0 1-16,3 4-3 15,4-7 0 1,7-6-8-16,11-7 1 0,7-2-7 78,10-10 0-62</inkml:trace>
  <inkml:trace contextRef="#ctx0" brushRef="#br1" timeOffset="10403.56">11271 4992 39 0,'11'0'19'0,"-4"-13"-13"0,-7 13 27 0,-4 3-31 0,-3 1 1 0,-3 2 1 0,-8 0 0 0,-7 3-5 0,-3 1 0 0,0-1 4 0,0 7 1 0,0 6-2 0,6-3 0 0,5-7-1 0,3 1 1 0,3 3-2 0,4-4 1 0,10 1-3 0,12-4 0 16,2-6-3-16,8 0 1 0,3-3-6 0,0 0 1 15,1-3-6 79,-8-3 1-78</inkml:trace>
  <inkml:trace contextRef="#ctx0" brushRef="#br1" timeOffset="11162.8">11377 5180 39 0,'4'19'19'0,"6"-32"-20"0,-3 4 32 0,0 3-32 0,7-1 1 15,-3-5-1-15,0-7 0 0,-1-6 1 0,4 0 1 0,-3 3-2 0,-1-6 1 0,5 12 0 0,-5 0 1 0,4 7 0 0,0 6 0 0,4 3-1 0,0 3 1 0,3 6-1 0,0 7 0 0,0-4 0 0,-3 7 0 719,-1 3 0-719,5-9 0 0,-1-1 0 0,0-2 0 0,4-10 0 0,-4-7 0 0,0-8 1 0,-3-4 0 0,3-22 1 0,-4-3 0 0,1-12 1 0,-4-16 0 0,0-4 0 0,-10-2 0 0,-8-10-2 0,1 0 1 0,-8-3-2 0,-6 7 1 0,-5 18-1 16,-2 13 0-16,-5 21-1 0,5 7 1 0,-1 31-1 0,4 16 1 0,3 29-1 0,8 14 0 0,10 23 1 0,7 22 0 0,7-3-1 0,3-4 1 0,-2-15-4 0,-1-16 1 0,-4-19-9 0,1-15 1 0,-4-19-3 0,-11-10 1 0</inkml:trace>
  <inkml:trace contextRef="#ctx0" brushRef="#br1" timeOffset="11210.77">11589 4923 48 0,'24'53'24'0,"19"-50"-27"0,-29-3 49 0,4-6-46 0,6 3 1 0,4-10 0 0,4 4 0 0,-7-7-5 0,0 4 1 0,3 2-6 0,-7 7 1 0,0 0-7 0,-3 0 0 0</inkml:trace>
  <inkml:trace contextRef="#ctx0" brushRef="#br1" timeOffset="11240.75">12072 4998 40 0,'11'9'20'0,"-4"23"-21"0,-4-23 34 0,1 7-34 0,-4 0 1 0,0-4 0 0,0 4 0 0,0-10-2 0,0 4 0 0,-4-7-9 15,1-6 1-15,-4-19-2 0,0 0 1 0</inkml:trace>
  <inkml:trace contextRef="#ctx0" brushRef="#br1" timeOffset="11262.74">11927 4769 31 0,'7'10'15'0,"25"8"-8"0,-21-18 28 0,3 4-34 0,0-4 0 0,4 0 0 0,3 0 1 0,0-4-4 0,0 4 1 16,0 4-4-16,1-8 1 0,-5 4-7 0,-3 0 0 0</inkml:trace>
  <inkml:trace contextRef="#ctx0" brushRef="#br1" timeOffset="11635.54">12315 5020 31 0,'25'41'15'0,"-7"9"-13"0,-15-37 22 0,4-10-22 0,-3 9 0 0,-1-2 1 15,1-1 1-15,-4-6-4 0,0-3 0 0,0 0 3 0,4-9 0 0,-4-7-1 0,3-6 1 0,1-3-2 16,-1 0 1-16,1-10-2 0,3 13 0 16,-4-3 0-16,1 0 0 15,10 3 0-15,0 7 1 94,4 5 0-78,-1 13 0-16,4 4-1 0,1 5 1 0,2 1 0 0,1-1 0 0,-4 10-1 0,0 6 1 0,-3 4-1 0,0-7 0 0,-4 3-1 0,0-3 1 15,-4-3-6-15,1-3 1 0,-4-13-8 0,-3-12 0 16</inkml:trace>
  <inkml:trace contextRef="#ctx0" brushRef="#br1" timeOffset="12358.71">12975 4992 53 0,'0'-3'26'0,"14"-4"-28"0,-14 7 46 0,-3 4-43 0,6 8 0 0,-3 10 2 0,0 6 0 0,4 4-4 0,3-4 1 0,3 6 3 0,8-9 0 0,7-6 0 0,7-16 1 0,-1-12-2 0,1-7 0 0,0-9-3 0,-4-6 1 0,-3 3-7 0,-1-1 1 0,-6 4-13 93,-4-3 1-93</inkml:trace>
  <inkml:trace contextRef="#ctx0" brushRef="#br1" timeOffset="12554.73">13582 4995 55 0,'11'6'27'0,"-11"-9"-27"0,0 3 40 0,-4 0-38 0,-3-6 0 0,0-7 1 0,-4 4 0 0,-6 3-4 0,-4 2 0 0,-8 4 3 0,1 0 0 0,0 7-2 15,0 8 0-15,6 10-2 16,8-3 1-16,7 10-2 15,7-13 1-15,14 3-1 16,8-13 0-16,6 4-1 16,-7-13 0-16,0 0-2 15,4-13 0-15,0 0-8 78,-1-9 0-78</inkml:trace>
  <inkml:trace contextRef="#ctx0" brushRef="#br1" timeOffset="12915.45">13801 5017 45 0,'24'31'22'15,"5"-6"-24"-15,-19-18 35 0,1 2-33 0,3 4 0 0,0-1 2 0,0-2 1 0,4-1-3 0,-4-3 1 0,3 0 1 0,1-6 1 0,0 4-1 0,-4-4 0 0,0-4-2 0,0 4 0 0,-3 0-4 0,-4 0 0 0,7-3-10 0,3-3 0 16,5-6 0-16,9-4 0 0</inkml:trace>
  <inkml:trace contextRef="#ctx0" brushRef="#br1" timeOffset="13610.51">14644 4945 41 0,'10'3'20'0,"-3"9"-24"0,-7-5 41 0,-3-4-36 0,-1-3 0 0,-6 3 0 0,-8-6 1 0,-10 6-3 0,-7-3 1 0,-4 3 1 15,4-3 1-15,3 3-1 0,7 0 0 0,4 4 1 16,14 5 1-16,10 4-1 16,19 3 1-16,6 6-1 15,11-10 1-15,-8 1-1 219,-6-3 1-219,0-1-2 31,-11 4 1-31,-4 12-2 0,-13 3 0 172,-18 7-4-172,-18 3 1 0,-14 0-13 16,-21-16 0-16</inkml:trace>
  <inkml:trace contextRef="#ctx0" brushRef="#br1" timeOffset="14086.26">16870 5161 65 0,'0'0'32'0,"-14"3"-33"16,10-6 54-16,-3 0-53 0,-7 3 0 0,-11-3 0 0,-6 3 1 0,-1 3-1 0,0 6 0 0,0 10-1 0,8 3 0 0,2 3-1 0,12 0 1 0,3 4-3 0,14-4 0 0,14-13-4 0,11-9 1 0,0-3-7 0,3-12 0 0,4-10-3 250,-4-3 1-250</inkml:trace>
  <inkml:trace contextRef="#ctx0" brushRef="#br1" timeOffset="14325.83">17149 5283 51 0,'10'38'25'0,"-10"-25"-27"0,0-13 49 0,0 3-46 0,0-3 1 0,0 3 0 0,0-3 0 0,0 0-3 0,4-13 0 0,-1 1 1 0,4-7 1 0,0-3-3 0,0-3 1 0,4 0-1 0,3-3 1 0,4-1-1 0,6 1 1 0,1 6 0 0,0 7 1 0,-4 8 0 0,4 10 0 0,-1 7 1 0,1 9 1 0,-4 12-2 219,4 10 1-219,0 0-3 0,3-4 1 0,0-2-7 0,0-7 1 0,4-9-9 16,0-16 1-16</inkml:trace>
  <inkml:trace contextRef="#ctx0" brushRef="#br1" timeOffset="15119.73">20239 4167 63 0,'7'3'31'0,"-11"-3"-38"0,-3 0 58 0,-7 3-50 0,-3 4 0 0,-1-1 0 0,-10-6 1 0,-8 0-3 0,-6 0 1 0,-4 9 0 0,0 1 1 0,1-1-2 0,-1 7 1 16,10 12 0-16,5-3 0 0,9 6-1 0,5 1 1 0,6 5 0 0,1 7 0 281,3 3 1-281,-4 4 0 0,0 5-2 0,4 13 1 0,-3 3-1 0,-4 7 1 15,0-4-1-15,-1-6 1 0,5-7-1 16,-1 1 1-16,8-16 0 125,-1-3 1-125,11-3 1 16,4-13 1-16,10 0 0 0,7-6 0 31,8-6-1-31,2 0 1 0,8-4-5 125,4 1 0-125,-1-7-6 16,-7 0 1-16,-6 1-13 78,-8-17 0-63</inkml:trace>
  <inkml:trace contextRef="#ctx0" brushRef="#br1" timeOffset="15202.23">20553 4932 55 0,'14'-15'27'0,"-28"-7"-26"0,7 18 40 0,-7-8-39 0,-7 9 0 0,-4-3 1 0,-3 6 1 0,-8 3-4 0,1 3 0 0,3 6 3 0,1-2 1 0,2 6-1 0,5-7 1 0,6 3-1 0,4 4 0 0,3-3-2 0,4 2 1 0,7 1-1 0,7 3 1 0,4-10-2 0,3 1 1 0,0-1-2 0,0-3 1 0,0 4-1 0,-3-7 1 0,-4 3-1 16,0-3 0 0,4 0-1-16,-1 1 1 0,1-4-1 0,3 0 1 0,4-4-2 0,3 1 1 0,7-6-6 0,0-4 0 0,-7 1-10 0,-3 2 1 0,-7-2-1 0,-1-13 1 0</inkml:trace>
  <inkml:trace contextRef="#ctx0" brushRef="#br1" timeOffset="15594.11">20585 4891 59 0,'7'22'29'0,"7"3"-35"0,-7-18 60 0,3 5-50 0,5 10 0 15,-5 6 0-15,4 1 1 0,7 11-8 16,-3 1 1 0,3 0 1-16,-3-7 0 0,-4-12-9 15,0-3 1-15,0-12-10 16,-3-23 1-16</inkml:trace>
  <inkml:trace contextRef="#ctx0" brushRef="#br1" timeOffset="15890.77">21061 5315 58 0,'17'44'29'0,"-9"-7"-31"0,-12-24 47 0,-3 6-46 0,-4-1 1 0,-3 8-4 0,-3-4 0 16,-1-1-1-16,0-2 0 16,4-6-11-16,4-13 1 15</inkml:trace>
  <inkml:trace contextRef="#ctx0" brushRef="#br1" timeOffset="16094.73">21283 4374 48 0,'7'53'24'0,"-21"38"-26"0,11-66 36 16,-1 16-36-16,0 16 1 0,8 15-1 0,0 3 1 0,3 3 1 0,0-12 1 0,0-12-11 0,-4-11 0 0,4-21-2 0,-3-3 0 0</inkml:trace>
  <inkml:trace contextRef="#ctx0" brushRef="#br1" timeOffset="16298.43">21311 4973 41 0,'36'22'20'0,"20"-16"-14"0,-38 0 36 0,13 4-38 0,1-4 0 0,-4 7 1 0,-3 12 1 0,-7-10-8 0,-11 4 0 0,-7-3 4 0,-11 3 1 0,-6 3-4 0,-8 3 1 0,-3-6-5 0,-4-4 0 0,0-2-11 0,4-10 0 0,3-9 0 0,11-4 0 0</inkml:trace>
  <inkml:trace contextRef="#ctx0" brushRef="#br1" timeOffset="17945.37">21470 4032 48 0,'0'-3'24'0,"4"16"-25"0,3-10 48 0,3 6-47 0,4 7 1 0,0-4 2 0,8 4 0 0,9-3-2 0,8 2 1 0,0-5 2 0,3-4 1 0,8 0-1 0,3-6 0 0,-8 3-2 0,-6 1 1 0,-3-1-3 0,-5 3 1 0,-10 0-3 0,-3 4 1 0,-7 5-1 0,-4-2 0 16,-4 12-1-16,-3 6 0 0,0-2-1 0,-3 11 1 0,3 14 1 0,0 5 1 297,10 13-1-219,4 10 1-78,8 6 1 15,2 21 0-15,1 1 0 0,0 9 0 313,-8 4 0-1,-13-4 1-77,-18-13-2-235,-11-5 1 15,-17-17-2-15,-15-18 0 0,1-12-14 16,-15-20 0-16</inkml:trace>
  <inkml:trace contextRef="#ctx0" brushRef="#br1">23185 4418 10 0,'10'3'5'0,"-10"6"-4"0,0-9 6 0,0 0-3 15,0 0 1-15,0 0 4 16,0 0 1-16,-3-3-10 16,3 3 1-16,-4 0 7 15,1 0 1-15,-1 3-2 16,-3 13 0-16,0 19-1 15,-4-7 0-15,1 19-2 16,-1 9 1-16</inkml:trace>
  <inkml:trace contextRef="#ctx0" brushRef="#br2" timeOffset="47608.4">22518 5616 64 0,'17'22'32'0,"-2"9"-23"0,-12-21 33 16,4-4-41-16,-7 13 0 15,-3-1-1-15,-11 17 0 16,-8 3-4-16,-9 5 1 15,2-5-8-15,-9-10 0 16,-5-15-8-16,8-10 1 16</inkml:trace>
  <inkml:trace contextRef="#ctx0" brushRef="#br2" timeOffset="48446.08">24550 5362 39 0,'-7'12'19'0,"-4"-8"-9"0,4-4 19 0,-11 3-27 16,-6-3 1-16,-15 3 0 16,4 0 1-16,-4 3-6 15,4-3 1-15,3 0 3 16,4 7 0-16,3-1-1 15,11 4 0-15,3-1-1 16,4 4 1-16,7-3-1 16,7-7 1-16,11-3 0 15,7-3 0-15,3-9-1 16,4-4 1-16,-1-3-1 16,-2-6 0-16,-1 4 0 0,-4-1 1 15,-2 6-1 1,-5 1 0-16,-3 2 0 0,-3 10 1 15,0 7-1-15,-4 11 1 16,0-2 0-16,-4 12 0 16,1-3 1-16,-1-6 0 15,1 0-1-15,-4-3 1 16,3-1-1-16,1-2 1 16,3-4-3-16,3-6 0 0,1 1-7 15,3-4 0 1,0-7-9-16,0-2 1 0</inkml:trace>
  <inkml:trace contextRef="#ctx0" brushRef="#br2" timeOffset="48852.89">24793 5440 52 0,'4'32'26'16,"-11"-4"-27"-16,7-19 42 0,0-3-41 16,0-2 1-16,0-4 1 15,0 0 0-15,0-7-2 16,3-2 0-16,4-4 1 16,0 1 0-16,0-7-1 15,4 0 1-15,0 0-2 0,-1 1 1 16,1 2-1-1,3 0 1-15,0 7 0 0,0-4 0 16,4 7 0-16,-1 9 1 16,5 7 0-16,-5-1 1 15,1 10 0-15,-1 3 1 16,-2 3 0-16,-5-3 0 16,1 6-1-16,-4 3 0 15,0 1-1-15,0-7 1 16,-4-3-6-16,4-7 1 0,-3-8-5 15,3-7 1-15,-3-7-12 16,-1-8 1-16</inkml:trace>
  <inkml:trace contextRef="#ctx0" brushRef="#br2" timeOffset="49543.14">25591 4631 44 0,'7'38'22'0,"-7"18"-22"0,0-43 30 0,0 15-30 16,0 16 0-16,0 0 3 15,0 22 1-15,0 3-3 16,0 12 1-16,7-12 2 15,0-9 0-15,0-13-1 16,-4-10 1-16,1-8-2 16,-8-17 1-16,-3-9-3 15,-14-9 1-15,-14-6-1 16,-11-4 0-16,-7-3-1 16,-11 0 1-16,5 10 0 15,9 3 0-15,4 9 0 0,7 15 0 16,8 4 1-1,13 13 0-15,7 12 0 0,8-9 0 16,17-4 0-16,18-6 0 16,14-9-2-16,14-9 1 15,0-1-5-15,-4-6 1 16,-3-3-9-16,-14-16 1 16,-18-9-5-16,0 0 1 15</inkml:trace>
  <inkml:trace contextRef="#ctx0" brushRef="#br2" timeOffset="50246.81">27545 5374 46 0,'0'29'23'0,"3"-29"-21"0,-3 0 41 16,4-13-41-16,-1-15 1 0,1-19 1 0,-4-16 1 0,-4-9-6 0,1-16 0 0,-4-12 4 0,0 12 0 0,0-6-1 0,0 6 1 0,3 10-2 0,1-1 1 0,3 17-1 0,3 5 1 0,1 16-1 0,3 13 0 16,3 16-3-16,1 15 1 0,0 9-6 0,-4 7 1 78,-4 12-10-63,-6 10 1 79,-4-6-4-94,-11 2 1 47</inkml:trace>
  <inkml:trace contextRef="#ctx0" brushRef="#br2" timeOffset="50453.53">27185 5073 58 0,'7'32'29'0,"21"-13"-32"0,-17-16 59 0,7-3-52 0,-1-3 0 0,18 3 0 0,8-7 1 0,10 4-8 0,10 0 0 0,-6 3 1 0,-4 3 0 0,-8 0-8 0,-6 4 1 0,-11-7-11 0,-13-10 1 0</inkml:trace>
  <inkml:trace contextRef="#ctx0" brushRef="#br2" timeOffset="51050.06">28011 5051 36 0,'0'-3'18'0,"3"3"-8"0,-3 0 21 0,-3 3-27 0,-4 7 0 0,-4-7 1 0,-3 9 1 0,0 4-8 0,-7 3 1 0,3 6 4 0,4 16 0 0,0-10-2 0,3 1 0 0,4 11 0 0,4 1 0 0,6 0-3 0,4-12 0 0,4-7-8 0,-1-7 1 15,18-18-6-15,8-6 1 0</inkml:trace>
  <inkml:trace contextRef="#ctx0" brushRef="#br2" timeOffset="51389.38">28314 5136 33 0,'7'44'16'0,"-14"-13"-9"0,3-21 23 0,-6-1-28 0,-4 7 1 0,-7-1 2 0,-4 7 0 0,-3 0-7 0,-1 0 1 0,5 10 2 0,-1-10 1 0,7 0-7 0,4-7 0 0,4-5-8 0,10-13 1 0</inkml:trace>
  <inkml:trace contextRef="#ctx0" brushRef="#br2" timeOffset="51703.01">28183 5142 21 0,'11'16'10'0,"3"6"9"15,-10-13 7-15,-1 7-24 0,4 9 1 0,0 0 2 0,4 3 0 0,-1 4-6 0,1 9 1 0,0-10 3 0,-1 0 0 0,-3-15-5 0,0 0 1 0,4-10-11 0,-1-9 1 0</inkml:trace>
  <inkml:trace contextRef="#ctx0" brushRef="#br2" timeOffset="52017.93">28395 5033 42 0,'11'47'21'0,"24"-3"-13"0,-21-26 31 0,7 7-37 0,0 7 1 0,1-1 0 0,-5 0 1 0,-3 1-6 0,-3-7 1 0,-15 25 2 15,-10-12 0-15,-10-4-6 0,2-2 1 0,-2-17-11 0,-5-5 0 0</inkml:trace>
  <inkml:trace contextRef="#ctx0" brushRef="#br2" timeOffset="52350.17">29570 5177 52 0,'-14'19'26'15,"-7"25"-29"-15,14-38 39 0,3 9-36 0,0-2 1 0,1 6-1 0,-1-10 0 0,4 1-4 0,0-1 1 0,0-6-9 0,4-12 0 0,-1-13-2 0,5-6 0 16</inkml:trace>
  <inkml:trace contextRef="#ctx0" brushRef="#br2" timeOffset="52395.78">29517 4986 19 0,'11'9'9'0,"38"-3"-6"0,-35 0 11 0,7-2-16 0,0 5 1 0,4 0-10 0,3 4 1 0</inkml:trace>
  <inkml:trace contextRef="#ctx0" brushRef="#br2" timeOffset="52507.55">30007 4967 30 0,'18'-19'15'0,"-11"35"-11"0,-7-16 28 0,4 3-31 0,-1 6 0 0,-3 7 0 0,0-1 0 0,-3 4-2 0,-1 0 1 0,-3 0 0 0,-7-3 0 0,0-1-1 0,-4-2 1 0,0-4 0 0,4-2 0 0,4 2 0 0,3 3 1 15,7 4 2-15,7 0 0 0,7-1 1 0,7 1 1 0,-3-3 0 0,-1-1 0 0,1 1 0 16,-7-4 0-16,-1 1-3 16,-10 2 0-16,-10 13-4 0,-15-6 1 0,-18 16-12 0,-13-10 1 0,-7-13-4 0,3-2 1 0</inkml:trace>
  <inkml:trace contextRef="#ctx0" brushRef="#br2" timeOffset="54367.41">3009 6453 43 0,'0'13'21'0,"11"9"-15"0,-11-13 22 0,3 7-25 0,4 9 0 0,-7 6 3 0,11 7 0 0,-11 6-7 0,7 9 1 0,-3 3 4 16,3-2 1-16,-7-7-2 16,0-13 0-16,0-6-2 15,0-9 1-15,0-6-2 16,0-10 1-16,-11-6-1 15,-3-3 0-15,0-4-2 16,-14-2 1-16,-1 2-2 16,-2 1 1 765,-1 3-1-781,-3-1 0 0,-1 7 0 0,8 3 1 0,-4 7 1 0,8 5 0 0,2 23 2 0,12 6 1 0,-1 0 1 0,11-6 1 0,7-4 0 0,4 1 1 0,0-10-1 0,10-3 1 0,7-7-4 0,4-2 0 0,6-7-4 0,1-3 1 0,4-3-9 0,-15-3 0 0,4-10-8 0,-1-2 1 0</inkml:trace>
  <inkml:trace contextRef="#ctx0" brushRef="#br2" timeOffset="54424.38">3313 7058 38 0,'17'16'19'0,"-10"6"-13"0,-7-16 26 16,0 7-27-16,-7 2 0 0,7 4 3 0,-7-3 0 0,4 0-11 0,3-1 1 0,0-2 6 0,0-7 0 0,0-3-7 0,0-3 0 0,3-12-11 0,-3-4 1 0,0-9-3 0,0-6 1 0</inkml:trace>
  <inkml:trace contextRef="#ctx0" brushRef="#br2" timeOffset="54518.33">3309 6939 45 0,'11'16'22'0,"-1"-19"-32"0,-3 0 43 15,-3 3-38-15,6-4 1 0,8 4-13 0,0-6 0 0,3 0 16 0,-11 0 1 0</inkml:trace>
  <inkml:trace contextRef="#ctx0" brushRef="#br2" timeOffset="54563.3">3665 7137 48 0,'14'19'24'0,"-6"-10"-28"0,-8-9 49 0,-8-9-42 0,5-10 0 0,-11-6 3 0,3-7 0 0,-3-9-8 0,-7-9 1 0,-18-44 4 0,0 6 0 0,8 13-2 16,13 16 0-16,0 8 0 0,18 11 1 0,7 11-2 0,11 7 0 0,3 13-2 0,0 9 0 0,1 6-2 0,-5 7 0 15,-3 6-6-15,-3 0 1 16,-4 2-8-16,-7 5 1 16</inkml:trace>
  <inkml:trace contextRef="#ctx0" brushRef="#br2" timeOffset="55243.33">3478 7018 55 0,'22'34'27'0,"9"-28"-27"0,-24-9 46 0,4 0-44 16,7-3 0-16,-8-4 0 16,11 1 1-16,-3-7-5 15,7 1 1-15,3-4-2 16,0 3 0-16,4 7-12 16,-4-1 0-16,0 1-2 15,-3-1 0-15</inkml:trace>
  <inkml:trace contextRef="#ctx0" brushRef="#br2" timeOffset="55725.78">4089 7171 46 0,'17'19'23'0,"-13"-22"-21"0,-4 0 43 0,-4-10-42 16,-6-6 1-16,-1-15 2 0,-10-10 1 0,-7-12-9 0,0-10 1 0,-15-50 5 0,15 22 0 0,10 6-1 0,8 16 0 0,10 6-3 0,10 16 0 0,8 15-2 0,0 13 1 437,3 13-4-437,0 12 1 0,-3 6-5 16,-4 7 1-16,-4 3-9 15,-3 9 1-15,-7 3-1 0,-7 1 1 0</inkml:trace>
  <inkml:trace contextRef="#ctx0" brushRef="#br2" timeOffset="55869.92">3877 6992 53 0,'0'16'26'0,"4"-3"-29"0,-4-13 55 0,0 0-48 0,7-3 1 0,0-1 2 0,3 1 0 0,4-3-9 0,8-3 0 0,6-4 6 0,4 0 0 0,3 1-7 0,-7-4 1 0,-7 4-6 16,0 2 0-16,-3 1-11 0,3 3 0 0,-10-4-1 0,-1-2 1 0</inkml:trace>
  <inkml:trace contextRef="#ctx0" brushRef="#br2" timeOffset="55963.39">4258 7090 53 0,'18'31'26'0,"-1"-22"-28"0,-13-5 53 0,6-1-48 0,8-3 1 0,-4 0 3 0,11-7 1 0,-4-5-10 0,11-1 1 0,-4 1 5 0,-7-4 0 0,0 0-3 0,-3-2 1 0,-11-1-4 0,4 0 1 0,-11 0-3 0,-11 3 1 0,4 7-1 0,-11 3 1 0,4 9-1 0,4 3 1 0,-8 4 0 0,7 5 1 0,1 7 2 0,-1 3 1 0,11 7 0 0,0-7 0 0,11 3 1 16,-8 7 0-16,15-7 0 0,0-3 0 0,-4-3-3 0,14-10 1 0,-7-9-4 0,7-6 0 0,1-6-9 0,-8-1 0 0,-4-11-5 0,-2-1 1 0</inkml:trace>
  <inkml:trace contextRef="#ctx0" brushRef="#br2" timeOffset="56015.54">4784 7196 43 0,'3'13'21'0,"-24"-26"-16"0,18 4 36 0,-5-10-39 0,5 0 1 0,-4-3 1 0,3 0 1 15,4 4-5-15,-7-1 0 0,4 6 5 0,3 1 0 0,3 2 0 0,4-9 0 0,7 7 0 0,8-1 0 0,13-2-2 0,-7-4 0 0,7 6-4 0,1 4 1 0,-5 3-5 16,-2 6 0-16,-8 0-7 0,-4-4 0 0,-6-5-9 0,0 0 1 0</inkml:trace>
  <inkml:trace contextRef="#ctx0" brushRef="#br2" timeOffset="57094.39">5362 7193 54 0,'39'6'27'0,"28"-9"-24"0,-53 0 45 0,4 0-45 0,-8 0 0 0,5-3 0 16,-1 12 1-16,-11-6-6 15,4-10 0-15,-7-5 3 16,-7-7 0-16,-3 6-3 0,-5 4 1 16,-9-1-1-16,-4 10 1 15,3 0-1-15,-7 9 0 16,4 10 0-16,7-1 1 16,3-5 0-16,7 9 1 31,4 3 0-31,7 3 0 0,11 0 0 0,7 0 1 15,10-6-2-15,4-4 0 157,6-5-5-157,1-4 0 0,-3-6-11 203,-1-9 1-188</inkml:trace>
  <inkml:trace contextRef="#ctx0" brushRef="#br2" timeOffset="57377.99">5782 7203 44 0,'25'12'22'0,"-15"26"-18"0,-10-32 31 0,4 3-34 0,3 1 1 0,-4-1 1 0,4-3 0 0,-7 1-4 0,4-4 1 0,-4-3 2 0,7-6 0 0,-7-1-2 0,4-2 1 0,3-4-2 15,-4 1 0-15,4-1-1 0,0 1 0 0,4-1 0 0,7 4 1 0,3 3 0 0,0 6 1 0,7 15-1 0,4 1 1 0,-11-4 0 0,7 1 1 0,-7-7-1 0,8-3 1 0,2-6-1 203,8-6 0-203,-7-10 0 0,3 10 0 16,-3-20 0-16,-11-8 0 0,-7-20 0 0,0-5 1 0,-3-14-1 0,-1 7 1 0,-10-6 0 0,-7 0 0 0,-3 0 0 0,-8-4 0 0,-3 10-1 0,-4 19 1 0,4 6 0 0,4 13 0 0,-1 25 0 0,4 15 1 0,7 19 0 16,3 10 0-16,8 24-1 0,6 26 1 0,8 13-1 0,7 2 0 0,-1-15-1 0,-2-13 0 0,-8-12-4 0,0-16 0 0,-4-19-6 0,1-15 0 0,-11-4-6 0,-11-6 0 0</inkml:trace>
  <inkml:trace contextRef="#ctx0" brushRef="#br2" timeOffset="57615.54">6145 7127 56 0,'15'7'28'0,"-5"-14"-30"0,-3 1 51 0,4-3-45 0,6-4 0 16,5 1 1-16,6-1 0 0,-4 0-8 0,5 4 1 0,-1 3 0 0,-3 6 1 0,-1-3-6 0,-3 3 1 0,-3 0-6 0,3-4 0 0,-7 4-3 0,0 4 1 0,8-1 2 0,-8 3 0 0,3 7 4 0,1 2 0 0,-4 4 8 0,4-3 0 187,-8-4 6-171,8 7 1-16,-4 0 2 0,0 3 1 0,0-6-2 0,-3-1 1 0,0-5-5 0,-4-7 0 0,3-6-9 0,-10-10 1 0,0 10-8 0,0-10 0 0</inkml:trace>
  <inkml:trace contextRef="#ctx0" brushRef="#br2" timeOffset="58595.33">6625 6983 37 0,'21'13'18'0,"18"12"-19"0,-32-22 30 0,11 3-29 0,7-3 0 0,-8-3-1 15,8-3 1-15,0 3-1 0,-1-3 0 0,4 3 0 0,-6 0 0 0,6 0 1 0,-7 3 0 0,7 0 1 0,-7 0 0 0,1 0 2 0,-1 1 0 0,0-1 1 0,-3 0 0 0,-1 0 0 0,-6 0 0 0,-4-3-1 938,-7 0 0-938,-7 0-2 0,-4 3 1 0,1 0-2 0,-8 4 0 0,4-1 0 0,7 7 0 0,-4-1-1 0,4 10 1 0,4-9 0 0,3-7 0 0,3 3-1 0,4-2 0 0,4-4 0 0,3-3 0 0,0 0 0 0,0 6 1 0,0 0-1 0,0 0 0 0,4-9 1 0,-7-3 0 15,-1-3 0-15,-3-1 0 0,4-2 0 0,3 5 0 0,4 1 1 0,-8 6 1 0,4 6 0 0,0 10 0 0,0-16-1 0,1 6 1 0,-1 7-1 0,3 3 1 0,-3 2-1 0,4 1 0 0,0 0-4 0,3-3 1 0,-7-4-6 0,4-5 1 0,3-14-8 0,-14-5 1 0</inkml:trace>
  <inkml:trace contextRef="#ctx0" brushRef="#br2" timeOffset="58741.25">7451 6397 53 0,'10'87'26'0,"4"11"-32"0,-14-83 47 0,11 23-40 0,-4 12 0 0,4 22 1 0,6 4 0 0,-6 5-3 0,-1-28 0 16,-3-9-4-16,-7-12 1 47,-3 2-8-47,-1-21 0 0,1-23-3 0,-4-12 0 0</inkml:trace>
  <inkml:trace contextRef="#ctx0" brushRef="#br2" timeOffset="58815.84">7486 6870 25 0,'11'22'12'0,"20"-16"-2"0,-20-6 18 0,3 4-25 0,4-4 0 0,6 0 7 0,1-7 0 0,3 7-11 0,-3 0 1 0,0 7 7 0,-4 5 1 0,-7 4-3 0,-4 9 1 0,-10 6-4 0,-3 10 0 0,-8-16-3 0,-3 0 1 0,-3 0-4 0,-1 0 1 16,-3-3-7-16,3-9 1 15,8-13-7-15,-8 0 0 0</inkml:trace>
  <inkml:trace contextRef="#ctx0" brushRef="#br2" timeOffset="58937.66">7775 6146 40 0,'39'41'20'0,"-4"24"-21"0,-24-52 30 0,-11 15-27 0,7 7 0 0,0 15 4 0,4-3 0 0,-1 19-6 0,4 9 1 0,-10 19 4 15,3 0 0-15,-4 10-2 110,-3-35 1-110,0-7-6 0,0-8 1 0,7-10-5 0,1-10 0 0,2-9-10 0,4-15 0 0</inkml:trace>
  <inkml:trace contextRef="#ctx0" brushRef="#br2" timeOffset="59175.46">8139 7187 44 0,'28'16'22'0,"14"-29"-24"0,-31 4 34 0,3 9-29 0,3-13 0 0,1-6 1 0,-4-6 1 0,0 0-7 0,-10-6 0 0,-4-1 3 16,-4-2 1-16,-10 12-3 0,0 6 1 0,-7 16-1 0,0 10 0 0,7 8 1 0,7 17 1 0,7-10 2 0,10 13 0 219,4 12 1-219,7 6 1 0,11-12 0 0,4-6 1 0,13-16-2 0,0-10 0 0,11-18-6 0,-10-10 1 15,-4-6-7-15,-15 10 0 0,-13-13-10 0,-11-13 0 0</inkml:trace>
  <inkml:trace contextRef="#ctx0" brushRef="#br2" timeOffset="60845.66">11391 7061 56 0,'7'32'28'0,"-3"-29"-28"0,-4-3 45 0,-4 0-43 0,-3-3 1 0,-3-3-1 0,-1-1 1 0,-7 4-5 16,-3 3 1-16,-3 3 3 0,-1 13 0 16,0 3-2-1,0-4 1-15,4 14-2 0,11-1 1 16,6 0-3-16,15 0 1 16,10-3-4-16,0-12 1 15,11-10-2-15,7-9 0 0,3-10-4 1313,-3 0 1-1313,0-9 0 0,-8-6 1 0,-6 0 1 0,-4-1 0 0,-3 7 1 0,-1 3 1 0,1 10 5 0,3 9 1 0,8 12 5 0,-1 10 0 0,0 0 3 0,0 3 1 15,-3 9 1-15,-7-6 1 0,-4-3-2 0,0-3 1 0,-4-4-4 0,1-5 1 0,-4-4-4 0,4-6 0 0,-1-6-2 0,-3-7 1 0,0 4-1 0,0-4 0 0,0-2 1 0,0-4 0 0,4 0 0 0,7 3 1 0,35 20 1 0,-4 5 0 0,0-3-1 0,1 4 1 0,-1 2-4 0,0 1 1 0,-3-7-6 0,-7-3 0 0,-7-6-15 0,-4-3 0 0</inkml:trace>
  <inkml:trace contextRef="#ctx0" brushRef="#br2" timeOffset="61127.34">14386 6052 54 0,'-10'15'27'0,"-15"1"-21"0,14-22 35 0,-6 9-40 0,-8 13 1 0,-10 12 0 0,0 6 1 0,-1 16-3 0,1 19 1 0,3 7 1 0,0 24 1 0,4 4-1 0,4 2 1 0,2-2-1 156,8-13 0-156,7-13-2 0,7-9 0 0,7-13-5 0,11-12 1 16,-4-12-8-16,7-7 1 0,7-16-8 0,4 1 0 0</inkml:trace>
  <inkml:trace contextRef="#ctx0" brushRef="#br2" timeOffset="61423.24">14707 6789 54 0,'0'-4'27'0,"-17"-2"-30"0,10 3 47 0,-4 3-43 0,0 3 1 0,-3 0 0 0,-7 4 1 0,-7 2-4 0,0-3 1 0,0 4 1 0,-1 5 1 0,1 7-1 0,7-3 1 0,3 0-2 0,8 0 1 0,6 0-1 0,11-4 0 0,11-2-1 0,7-7 1 0,-1-6-1 0,1-6 0 0,-4-4 0 94,-3-8 1-94,-1 2-1 0,-3 0 1 0,1 4-1 0,-1-1 1 0,-4 7 0 0,-3 9 0 0,0 10 0 0,0 2 0 0,1 7 1 0,2 6 0 0,1 7 0 0,-4-1 0 0,3-2 0 0,1-1 0 0,-1-6-3 0,1-9 0 0,3-4-8 0,4-5 1 15,3-20-8-15,4-3 0 0</inkml:trace>
  <inkml:trace contextRef="#ctx0" brushRef="#br2" timeOffset="61587.5">15162 7036 55 0,'4'38'27'0,"-1"40"-27"0,-3-68 47 0,-3 15-47 0,-1 12 1 15,1-5-1-15,-1 2 1 0,1-2-3 0,3-10 1 0,0-7-4 0,3-8 1 0,4-1-13 0,0-22 1 0</inkml:trace>
  <inkml:trace contextRef="#ctx0" brushRef="#br2" timeOffset="61929.93">15480 6406 35 0,'3'72'17'0,"-6"35"-8"0,6-88 18 0,-3 21-22 0,4 4 0 0,-4 16 1 0,0 9 1 0,0 9-10 0,0-12 1 0,-4-16 3 0,1-15 0 0,-1-20-6 328,4-11 1-328,0-14-6 0,-3-9 0 0,3-12-5 0,0-7 1 0</inkml:trace>
  <inkml:trace contextRef="#ctx0" brushRef="#br2" timeOffset="62295.18">15607 6701 56 0,'63'28'28'0,"-3"-3"-36"16,-38-15 57-16,6-1-49 0,-4 3 0 0,-2 4 1 0,-8 6 1 0,-7 9-2 0,-11 4 1 0,-10 3-1 0,-3 2 1 0,-5 7-1 0,-2-12 1 0,-5-4-4 0,-2-6 0 0,2-15-6 0,5-13 0 0,6-10-7 0,8-15 0 0</inkml:trace>
  <inkml:trace contextRef="#ctx0" brushRef="#br2" timeOffset="62466.78">15752 5889 58 0,'21'12'29'0,"49"63"-29"0,-42-53 51 0,18-3-49 0,21 28 1 0,-3 19 0 0,-11 22 1 0,-4 9-5 0,-14 19 0 0,-13 28 3 47,-19 1 0-47,-24 11-4 0,-21-11 1 0,-11-17-12 0,-11-27 0 0,1-26-7 0,10-19 1 0</inkml:trace>
  <inkml:trace contextRef="#ctx0" brushRef="#br2" timeOffset="66178.75">18496 6212 20 0,'4'18'10'0,"-1"11"-2"0,1-26 10 16,-1 0-13-16,1-3 0 0,-1 3 3 15,-3-3 1 1,4 9-9-16,-4 7 0 0,0 6 7 15,-4 9 1-15,1 7-2 16,-1 19 0-16,4 8-1 16,-3 8 0-16,-8 8-3 15,-3 4 0-15,-4-4-2 16,-3 4 1-16,-11-19-6 16,4-10 1-16,0-9-12 15,3-19 1-15</inkml:trace>
  <inkml:trace contextRef="#ctx0" brushRef="#br2" timeOffset="66911.89">18013 7068 47 0,'-14'15'23'0,"10"-2"-17"0,1-10 33 16,3 0-37-16,0 0 1 15,0-3 1-15,10-15 0 16,11-7-5-16,11-13 1 16,14-9 2-16,14-15 1 15,7-4-1-15,-7-6 1 16,0 6-3-16,0 7 1 15,0 6-1-15,-7 6 0 16,-4 9 0-16,-6 1 0 0,-8 12-1 16,-3 9 0-16,-4 10 1 15,-7 6 0-15,-3 19 0 16,-8 6 0-16,-3 4-1 16,-7 5 1-16,0 11-1 15,-3-11 0-15,-1 7 0 16,1-3 1-16,-1 0 0 15,4-1 0-15,0-8 0 16,4-7 0-16,6-6 0 16,4-7 0-16,8-9-1 15,6-6 1-15,4-3 0 16,-1-7 0-16,1-2 0 16,0 2 0-16,-15 4 0 15,1-4 1-15,0 4 0 16,-4 2 0-16,0 1-1 15,0-6 1-15,-3 2-1 0,-1 4 0 16,-3 0 0-16,4-1 0 16,-1 4 0-16,-10 3 0 15,0 0-1-15,-3 7 1 16,-1-4 0-16,-6 6 1 16,3 4-2-16,0 9 1 15,3-4 0-15,1 4 1 16,-1 0 0-16,8 0 1 15,3 3-1-15,7 0 0 16,7 1-1-16,7-5 1 16,0-8-3-16,1-7 1 0,-1-6-6 15,4-3 1-15,-4-6-7 16,0-4 1-16,4-12-5 16,-4-3 0-16</inkml:trace>
  <inkml:trace contextRef="#ctx0" brushRef="#br2" timeOffset="67293.92">19523 6955 40 0,'3'53'20'0,"4"-3"-19"0,-3-37 33 0,-1 3-32 16,1-1 1-16,-1-2-3 15,1-7 1-15,3-9-2 16,0-7 1-16,0-5-1 0,0-7 1 15,4-3-2-15,-1-7 0 16,4 4 1-16,4-3 0 16,3 6-1-16,4 3 1 15,0 0 1-15,-1 6 1 16,5 7 2-16,-1 2 0 16,0-5 0-16,4 9 1 15,-4 12 0-15,0 4 0 16,-3 9 0-16,3 6 1 15,-3 3-2-15,0 10 0 16,-1 0-2-16,1-4 1 16,-4-2-2-16,-3-4 1 0,3 1-3 15,4-10 0-15,-1-10-11 16,-3-6 1-16,-3-2-4 16,-4-4 0-16</inkml:trace>
  <inkml:trace contextRef="#ctx0" brushRef="#br2" timeOffset="68383.97">7648 10617 47 0,'7'7'23'0,"-3"-7"-12"0,-4 0 24 0,0 0-33 15,0 0 1-15,3-7 1 16,-3-8 1-16,0-7-5 16,-3-22 0-16,3-22 3 15,-4-25 1-15,-6-6-2 16,-4-22 1-16,-11-13-3 15,7-3 0-15,4 10-2 16,0 2 1-16,7-8-1 16,11 15 1-16,-4 12 0 0,3 16 0 15,8 23 2-15,-1 11 1 16,8 23-1-16,3 18 1 16,0 17-1-16,0 24 1 15,1 16-1-15,-5 15 0 16,-3-5-3-16,0 5 0 15,-3 4-1-15,0-10 0 16,-4 4-4-16,-4-4 0 16,-3 3-9-16,-3-9 0 15,-4-6-1-15,-11-3 1 16</inkml:trace>
  <inkml:trace contextRef="#ctx0" brushRef="#br2" timeOffset="68598.78">7451 10147 66 0,'3'19'33'0,"8"-13"-39"0,-11-6 71 0,7-6-62 16,7 0 0-16,11-4 1 16,10-5 0-16,4-4-6 15,7 0 0-15,-8-3-1 16,5 3 0-16,-4 0-10 15,-15 0 1-15,1 1-10 16,-14-4 1-16</inkml:trace>
  <inkml:trace contextRef="#ctx0" brushRef="#br2" timeOffset="68883.7">8149 9442 60 0,'39'-16'30'0,"-28"6"-31"0,-11 10 50 0,0 0-45 16,0 7 1-16,-7 5 1 16,3 10 0-16,-7 3-8 15,4 3 0-15,0 7 5 16,0-1 0-16,0 7-4 15,4-3 1-15,-1 0-5 16,1-7 0-16,6-3-7 16,8-9 1-16,3-13-9 15,-4-6 0-15</inkml:trace>
  <inkml:trace contextRef="#ctx0" brushRef="#br2" timeOffset="69255.09">8625 9761 60 0,'4'13'30'0,"-11"-13"-32"0,3 0 51 16,1 3-45-16,-4 3 1 16,0 10 1-16,-4 9 1 15,1 6-9-15,-5-2 1 0,-6 15 5 16,-3 6 0 0,-5 12-2-16,5 11 0 0,-5 18-1 15,8-13 0-15,0 3-1 16,11-2 0-16,6-20-2 15,8-8 0-15,6-17-4 16,11-6 1-16,4-15-9 16,3-16 0-16,-7-13-7 15,8-9 1-15</inkml:trace>
  <inkml:trace contextRef="#ctx0" brushRef="#br2" timeOffset="69585.89">9116 10109 52 0,'0'0'26'0,"0"0"-26"0,3-3 43 16,-3 3-40-16,0 3 1 15,-7 7 3-15,-3 6 0 16,-8-7-8-16,-7 3 0 15,1 14 6-15,-8 5 0 16,4 7-2-16,-1 2 0 16,8 1-1-16,0-6 0 15,11-1 0-15,6 7 0 16,11-7-1-16,14-5 0 16,7-11-2-16,11-11 1 0,-11-7-7 15,4-10 1-15,7-12-15 16,3-18 1-16,4-11-1 15,11-2 1-15</inkml:trace>
  <inkml:trace contextRef="#ctx0" brushRef="#br2" timeOffset="69826.6">9352 9727 62 0,'21'37'31'0,"18"17"-39"16,-25-26 62-16,11-3-50 15,7 22 1-15,-8 16 2 0,1 15 0 16,-4 13-10-16,-7-6 1 16,-10 9 4-16,-15-6 0 15,-6 0-8-15,-15-10 0 16,-3-9-15-16,-8-22 1 15</inkml:trace>
  <inkml:trace contextRef="#ctx0" brushRef="#br2" timeOffset="70453.67">10474 10106 48 0,'0'16'24'0,"0"-16"-15"0,0 0 28 0,0 0-34 0,4-6 1 16,3-1 3-16,0-2 1 0,7 0-9 0,10-4 0 0,12-3 5 0,10 1 1 0,-4-1-6 0,4 7 0 0,0-7-9 15,-8 10 1-15,-6 6-10 16,-14 6 0-16</inkml:trace>
  <inkml:trace contextRef="#ctx0" brushRef="#br2" timeOffset="70565.61">10393 10508 67 0,'7'34'33'0,"21"-18"-35"0,-17-16 59 0,10-3-57 0,18 3 1 0,14-7-1 15,3-8 0-15,4-7-5 16,4 0 0-16,-8 3-12 0,-3-6 1 16,-7 0-4-16,3 3 1 15</inkml:trace>
  <inkml:trace contextRef="#ctx0" brushRef="#br2" timeOffset="71782.37">11998 9448 46 0,'7'12'23'0,"-3"-9"-19"0,-4-3 40 16,0-9-42-16,0-7 1 16,-4-15 2-16,-7-16 0 15,1-22-5-15,-4-13 0 16,0 10 3-16,0-15 1 16,3-1-2-16,0-9 1 15,8 15-2-15,3 4 1 31,7 2-1-31,3 14 0 79,5 8 0-64,2 14 1 48,8 14-2-16,0 17 0-32,-1 15-3 1,-3 4 0 31,-6 21-4-16,-5 10 1-15,-6 0-6-1,-11 12 0-15,-4 3-7 0,-7-9 1 0</inkml:trace>
  <inkml:trace contextRef="#ctx0" brushRef="#br2" timeOffset="71870.92">11744 9288 48 0,'0'12'24'0,"14"-21"-19"0,-7 6 41 15,4-3-41-15,3-4 0 0,3 1 0 0,1-1 1 0,3 1-10 0,8-7 1 0,2 7-1 0,15-1 1 0,-4 1-15 0,4-13 1 0</inkml:trace>
  <inkml:trace contextRef="#ctx0" brushRef="#br2" timeOffset="72017.37">12559 8623 57 0,'7'22'28'0,"-18"9"-26"0,4-21 43 0,-3 9-42 15,-4 9 1-15,-4-3 2 16,4 13 0-16,0 15-8 16,-4 3 1-16,0 16 5 15,8 1 0-15,3-1-3 16,3-13 0-16,4-5-6 15,4-14 1 1,3-8-6-16,11-7 0 0,6-22-10 16,4-16 0 15</inkml:trace>
  <inkml:trace contextRef="#ctx0" brushRef="#br2" timeOffset="72299.82">12728 8839 48 0,'0'26'24'0,"-10"36"-19"0,6-40 36 16,1-3-38 0,-1 15 0-16,1 7 4 0,3 6 0 15,0-3-8-15,0 3 0 16,0-3 2-16,0-3 1 0,3-13-7 15,1-9 0-15,3-13-9 16,-4-9 1 0,1-6-6-16,-4-7 1 0</inkml:trace>
  <inkml:trace contextRef="#ctx0" brushRef="#br2" timeOffset="72471.45">12675 9075 34 0,'4'-19'17'0,"24"16"-12"0,-14 3 28 0,4 0-28 0,7 0 1 0,6 0 6 16,8-3 1-16,-7 3-14 16,-4 0 0-16,0 3 10 15,-7 3 0-15,-6 13-4 16,-8 12 1-16,-7 4-4 16,-11 5 0-16,-7 11-4 15,-6-11 0-15,-1-8-4 16,4-7 1-16,0-6-6 0,7-4 1 15,10-24-9-15,4-10 0 16</inkml:trace>
  <inkml:trace contextRef="#ctx0" brushRef="#br2" timeOffset="72757.86">12982 8513 43 0,'-3'19'21'0,"3"25"-15"0,3-28 31 0,4 3-33 0,7 15 0 0,4 1 5 16,7-4 1-16,6 6-11 16,-6 4 1-16,0 9 5 15,-4 1 1-15,-7 14-3 16,-3-2 0-16,-11 0-9 15,-11 3 1-15,-6-4-14 16,-8-11 0-16</inkml:trace>
  <inkml:trace contextRef="#ctx0" brushRef="#br2" timeOffset="73158.34">13518 9071 68 0,'8'13'34'0,"-5"-16"-32"0,8 0 54 0,10 3-55 0,11-7 1 0,10 1 0 0,14-3 0 0,1-1-6 0,3 1 1 0,-7 0-6 0,-7-1 1 0,-8 1-13 0,-17-7 0 0</inkml:trace>
  <inkml:trace contextRef="#ctx0" brushRef="#br2" timeOffset="73641.66">14446 9278 54 0,'0'4'27'0,"-10"-20"-26"0,6 3 38 0,-3-18-37 0,-3-7 0 0,-1-18 2 0,-7-4 1 0,1-18-6 0,-1-19 1 0,0 0 3 0,8-10 0 0,3 13-1 0,7 6 0 0,3 10-1 16,8 6 1-16,3 12-1 0,4 22 0 15,3 13-2 95,3 16 1-110,5 21-3 0,-1-2 0 31,-7 9-5-31,-3 15 1 0,-8 10-6 0,-3-3 1 0,-10 0-5 63,-8 2 0-63</inkml:trace>
  <inkml:trace contextRef="#ctx0" brushRef="#br2" timeOffset="73724.73">14168 8946 45 0,'0'35'22'0,"10"-17"-17"0,-6-18 39 0,6 3-42 0,8-3 1 0,3-6 1 0,11-3 0 0,7-1-5 0,6-5 0 0,5 2 2 0,3 1 0 0,-11-4-7 0,-3 7 1 0,0 2-12 0,-4 1 1 16</inkml:trace>
  <inkml:trace contextRef="#ctx0" brushRef="#br2" timeOffset="73985.64">15035 8673 52 0,'22'25'26'0,"-12"-12"-27"0,-10-13 40 0,-7 6-38 0,-7 7 1 0,-7 5 3 0,-4 4 0 0,0-6-5 0,1 9 1 0,-8 13 3 0,4 6 1 0,3 6-2 0,4-3 1 0,7 3-3 0,7 0 0 0,14-6-6 16,3-9 1-16,8-13-7 15,7-13 0-15,6-12-8 16,1-10 0 31</inkml:trace>
  <inkml:trace contextRef="#ctx0" brushRef="#br2" timeOffset="74510.08">15413 8890 57 0,'0'15'28'0,"-32"14"-34"0,18-26 49 0,-7 6-41 0,-7 4 0 16,-1 2 3-16,8 4 0 0,0 3-6 16,0 3 1-16,0 0 2 15,3 0 1-15,4-3-2 16,7-6 1-16,7-4-3 15,3-8 0-15,12-11-2 16,2-5 0-16,4-1-1 16,1 1 1-16,-5-1 0 15,-3 4 0-15,0-1 0 32,4 1 1-32,-4 3 1 0,4 3 0 15,-4-1 1-15,0 4 0 16,0 4 1-16,0-1 1 47,0-3-1-47,4 3 0 15,-4 9-1 48,4 1 0-63,-1 3-6 31,5-7 0-15,-1-3-10-16,3-18 1 47</inkml:trace>
  <inkml:trace contextRef="#ctx0" brushRef="#br2" timeOffset="74686.1">15632 8651 48 0,'21'63'24'0,"14"6"-17"0,-24-50 38 0,-4-7-40 0,0 4 0 0,10 3 3 0,5 0 1 0,-1-1-12 15,-4 8 1-15,-6 2 5 0,-11 6 0 0,-11 10-7 16,-3 6 0-16,-10 1-10 16,-15 2 1-16,-11-12-7 15,-10-1 1-15</inkml:trace>
  <inkml:trace contextRef="#ctx0" brushRef="#br2" timeOffset="75054.55">12379 9978 55 0,'-7'-16'27'0,"18"13"-23"0,-4 0 48 0,0-7-46 0,17 1 0 15,12-7 7-15,24 1 0 0,38-4-15 16,36 0 0-16,53 0 9 15,43-6 1 1,34 3-4-16,33-6 1 0,-5 0-4 16,1-7 1-16,-14 7-6 15,-15-7 1-15,-31 1-6 16,-25 9 1-16,-31 15-12 16,-29 14 1-1,-35 5-6 1,-25 10 1-16</inkml:trace>
  <inkml:trace contextRef="#ctx0" brushRef="#br2" timeOffset="76622.86">12975 10329 52 0,'0'19'26'0,"0"9"-25"0,4-15 44 0,-1 8-43 0,-3 8 0 0,0 8 0 0,0 13 1 0,0 4-4 0,-3 5 0 0,3-2 1 0,0-4 1 0,0-12-5 0,0-13 0 0,0-9-4 0,0-13 1 0,-4-12-5 0,1-13 0 0,-8 0 0 0,0-3 0 0,1-6 4 0,-1-3 1 0,4 3 4 16,4-1 0-16,3 7 7 0,7 4 0 0,3 2 4 0,1 6 0 0,7 4 2 0,6 3 0 265,15 6 2-265,3 10 0 0,4 6-2 219,-3 3 1-219,-8-4-3 16,-7-2 1-16,-10 6-5 15,-15 9 1 126,-10 1-6-125,-14-1 1-16,-11 7-5 125,-10-4 0-125,7 1-8 15,3-7 1 1,4-9-7-16,0-10 0 203</inkml:trace>
  <inkml:trace contextRef="#ctx0" brushRef="#br2" timeOffset="76910.48">13529 10649 49 0,'0'28'24'0,"0"-19"-13"0,0-9 39 0,0 4-43 0,4-1 0 0,-1 0 2 0,8 0 1 0,13 0-13 0,15 0 0 0,0-3 8 0,10 0 0 0,4-6-8 0,0-3 0 0,-3-4-8 0,-5 0 0 0,-2-5-11 0,-8-1 0 0</inkml:trace>
  <inkml:trace contextRef="#ctx0" brushRef="#br2" timeOffset="77336.25">14630 10533 53 0,'0'15'26'0,"3"-27"-25"0,-3 12 39 15,0 0-37-15,0 0 0 0,-7 0 3 0,-3 3 1 0,-12 6-8 0,-6 4 1 0,-7 3 4 0,-4 2 1 0,4 4-2 0,3 4 1 0,0-5-3 0,4 8 1 0,7 2-2 0,7-3 0 0,7-6-1 0,7-3 0 0,10-3-1 407,15-10 1-407,7-6-1 0,7-9 0 0,-4-7 0 0,-3 3 0 0,-1-2 0 0,-6-7 0 0,-7-6-1 0,-4 2 1 0,0 4 0 0,0 4 0 0,0 5 1 0,-3 4 1 0,3 9 0 0,4 12 1 0,-1 4 1 0,11 9 0 0,1 13-1 0,-1 6 1 0,0-4-2 0,4-2 0 0,-4-10-6 0,-3-6 0 0,-8-12-12 0,-6-14 0 0</inkml:trace>
  <inkml:trace contextRef="#ctx0" brushRef="#br2" timeOffset="79346.58">18274 10056 47 0,'7'38'23'0,"-7"-23"-10"0,0-15 24 0,0-6-35 16,0-6 1-16,-4-10 1 15,-3-19 1-15,-7-12-7 16,0-16 1-16,0 3 4 15,0-13 1-15,0 1-3 16,3-4 1-16,4 1-1 16,0-1 1-16,7 10-1 15,4 3 0-15,6 19 0 16,15 6 0-16,7 16-2 16,6 15 0-16,-2 13-2 46,-4 13 0-46,-4 6-4 32,-4 12 0-32,-6 10-7 0,0-7 1 15,-11 1-4-15,-14 3 0 0</inkml:trace>
  <inkml:trace contextRef="#ctx0" brushRef="#br2" timeOffset="79698.75">17889 9890 64 0,'22'38'32'0,"9"-29"-37"0,-13 0 63 16,10-5-57-16,14-1 0 16,11-3 0-16,11-3 1 0,-1 3-6 15,-3 3 1-15,-10-3-4 16,-8 3 0-16,-3 0-12 16,3-12 0-16</inkml:trace>
  <inkml:trace contextRef="#ctx0" brushRef="#br2" timeOffset="80036.62">18817 9877 22 0,'28'22'11'0,"-10"-19"6"0,-18-3-1 0,4-3-15 0,-4 3 1 0,0 3 6 0,-4-3 0 0,1 0-7 0,-1 4 1 0,-3-4 5 0,0 3 0 0,0 0 0 0,-4 3 1 0,-3 4-3 0,0-1 0 0,-4 0-3 0,1-2 1 0,-8 2-2 0,0 4 1 15,-3 2-2-15,0 10 1 250,0 4-3-250,7-4 0 16,6 0 0-16,12 3 1 0,10-3-1 0,14-16 0 0,7-5 0 0,8-8 1 0,-1-8 0 0,-3-10 1 0,-4-3-4 0,-3 0 0 0,-8 6-11 0,-3-9 0 0</inkml:trace>
  <inkml:trace contextRef="#ctx0" brushRef="#br2" timeOffset="80215.78">19061 10103 52 0,'10'10'26'16,"-10"-20"-22"-16,4 4 40 0,-1-7-40 0,1-2 0 0,3-1 4 0,0 0 1 0,3 1-10 0,5 5 1 0,9 4 6 0,4-7 0 0,8-2-3 0,6-4 1 0,0 0-7 0,-3 3 0 0,-3 4-7 0,-8-1 1 15,-7 1-13-15,-7-4 0 16</inkml:trace>
  <inkml:trace contextRef="#ctx0" brushRef="#br2" timeOffset="81004.14">21163 9670 53 0,'-10'35'26'0,"-1"-16"-22"0,4-16 37 0,-7 3-39 0,-7 4 0 0,-4-1 0 0,-3 3 0 0,0-2-3 0,3-1 1 0,0-2 1 0,4 2 0 0,3-3 0 0,8-3 0 0,3 4-1 0,7-4 1 0,7 9 0 0,14-2 0 0,4 5 1 0,6 4 0 0,5 3 0 16,-5-3 0-16,-6-3-1 0,-7 3 1 0,-15 6-2 0,-13 6 0 0,-15 3-2 0,-7-5 1 0,0-1-3 0,1-6 0 0,2 3-5 0,1-6 0 0,14-7-9 0,11-9 0 0</inkml:trace>
  <inkml:trace contextRef="#ctx0" brushRef="#br2" timeOffset="81492.14">21287 9893 53 0,'28'22'26'0,"14"6"-24"0,-35-21 43 0,0 2-43 0,-3-3 1 0,-4 0 1 0,0-2 1 0,-7-1-6 0,-7-3 1 0,-4 3 3 0,0-3 1 0,-17 25-2 0,3 3 0 0,8 0-3 0,6-6 0 0,11-3-2 0,7-3 1 0,11-4-3 16,-1-5 1-16,8-10-4 16,3-10 0-16,4-6-9 15,3-6 0-15</inkml:trace>
  <inkml:trace contextRef="#ctx0" brushRef="#br2" timeOffset="83946.14">21548 10044 55 0,'14'62'27'0,"-11"-30"-28"0,-3-29 42 0,0 0-40 0,0-3 0 0,0-6 2 0,7-10 0 0,0-3-4 0,0-3 1 0,4 0 1 0,0 7 1 0,-1-4-2 0,4-3 1 0,0 0-1 0,1 3 0 0,2 7 0 0,1 8 1 0,-4 8-1 0,0 2 0 0,0 3 0 15,-3 1 1-15,-1 2-1 0,1-2 1 0,-4-1-2 0,0-3 1 0,-3-3 0 0,3-3 0 0,-4-3-1 188,-3-3 0-188,0 6-1 15,4-9 1-15,3-1 0 0,0-2 0 0,3-4-1 16,4 0 0 203,-3 4 1-204,3 2 0-15,0 1 1 0,0 9 0 282,-3 0 0-282,0 3 0 0,-1 3 0 0,1 1 0 15,3 2 1 63,-7 0 0-78,0 1-1 0,0-1 1 282,-3 4 0-267,-1 2 0 1,-3 1 0-16,4 0 1 297,-1 3-1-219,-3-1 0-63,0-2 0 220,0 0 0-235,0-4-2 0,4 1 1 94,3-1-2-79,3-5 0-15,1-1-4 219,3-6 0-219,0-6-10 16,7-13 0-1</inkml:trace>
  <inkml:trace contextRef="#ctx0" brushRef="#br2" timeOffset="84562.24">22285 10144 56 0,'18'16'28'0,"3"-20"-28"0,-14 1 44 16,-4-3-42-16,8 0 1 0,3-4 3 0,7-5 0 0,0 2-8 0,1-3 1 0,-5-2 3 0,1-1 1 0,-8 0-2 0,-6-3 1 0,-8-3-3 0,-10 3 0 0,-3 6-1 0,-1 7 1 0,4 12-1 0,0 3 1 0,0 13 0 0,3 16 1 0,4-1 0 0,4 10 1 0,-1 0 0 234,11 3 1-234,11-9-1 0,17-7 1 0,7-6-5 0,-3-12 1 16,-4-7-8-16,-3-12 1 0,0-13-10 0,-4-9 1 0</inkml:trace>
  <inkml:trace contextRef="#ctx0" brushRef="#br2" timeOffset="84819.75">24222 9777 67 0,'10'13'33'0,"-10"-7"-37"0,0-9 59 0,-7 3-55 0,-10 0 1 0,-5 0 1 0,-6 3 0 0,-4 3-1 0,8 7 0 0,-1 18 2 0,-3 7 1 0,0 15 1 0,3-6 0 0,7 9-1 15,11 1 1-15,11-4-2 0,6-9 0 0,19-6-4 219,13-13 0-219,7-13-7 0,1-9 1 0,-1-9-9 0,0-6 0 0,-3-10-8 0,-10-3 0 0</inkml:trace>
  <inkml:trace contextRef="#ctx0" brushRef="#br2" timeOffset="85069.67">25358 9852 58 0,'0'19'29'0,"-11"12"-26"0,8-15 47 0,-4 0-48 0,-1 6 0 0,1 6 1 0,0 6 0 0,4-2-5 0,-1-10 1 0,4-3-3 16,0-4 0-16,7-5-12 0,-3-17 1 0,3-11-4 0,0-7 0 0</inkml:trace>
  <inkml:trace contextRef="#ctx0" brushRef="#br2" timeOffset="85223.58">25185 9598 47 0,'35'19'23'0,"14"-9"-29"0,-38-4 42 0,7 3-37 0,3 4 1 0,7 2-6 0,0 4 0 16,4 0-3-16,-4-3 0 0</inkml:trace>
  <inkml:trace contextRef="#ctx0" brushRef="#br2" timeOffset="85344.61">25633 10138 31 0,'7'47'15'0,"-11"-54"-15"0,4 11 17 0,0-4-19 0,0-7 1 0,0 7-1 0,4-12 1 0,-4-7 4 0,3-12 0 0,1 2 0 0,3 1 1 0,4-6 1 0,-1-1 0 0,-3 4 1 16,4 6 1-16,3 9-1 0,4 3 1 0,6 10 0 0,1 16 1 0,3-1-1 0,7 14 0 109,1 14 0-109,6 1 1 0,4 0-4 0,-4 0 1 0,-6-4-4 0,-1-12 0 0,-7-6-6 0,-7-9 1 0,-3-4-10 0,-4-9 1 0,-18-13-8 0,-10-3 1 0</inkml:trace>
  <inkml:trace contextRef="#ctx0" brushRef="#br2" timeOffset="88329.56">27739 9053 43 0,'-4'6'21'0,"11"-9"-10"0,-7 3 22 0,0 0-31 0,-3 3 1 0,-4 3 2 0,-7 4 0 0,-4 5-5 0,-7 4 0 0,-6 9 4 0,-1 7 1 0,-7 15-1 15,0 13 0-15,1 9-1 16,-5 9 0-16,11 4-1 16,8 12 0 187,3-12-3-203,10-13 0 15,11-6-3-15,7-16 0 313,14-9-4-16,4-13 1-16,3-12-11-265,7-13 0-16,-3-3 1 15,0-13 0 282</inkml:trace>
  <inkml:trace contextRef="#ctx0" brushRef="#br2" timeOffset="89131.4">27947 9623 39 0,'14'4'19'15,"-3"-8"-13"-15,-11 4 36 0,-4-3-39 0,1-3 1 0,-11 0 1 0,-1-1 1 0,-2 1-7 0,3 3 1 0,-4 0 5 0,-3 6 0 0,-4 3-1 0,-3 4 0 0,0-4-1 0,0 0 0 0,3 10-1 0,4 3 0 0,7-4-2 0,3 1 1 0,11 0-2 0,7-1 1 0,7-5 0 0,4-4 0 0,-1-3-1 0,5-6 0 0,-5 0 0 0,-3-3 1 0,0-4-1 0,1-2 1 0,-1 2 0 0,-4-2 0 0,1 6 1 0,-1 2 0 0,-2 8 1 0,-1-1 1 454,0 9 0-454,-4 4 0 0,1 3 0 0,-1 3 1 0,-3 3-3 0,4 3 1 0,-1-3-2 0,1-3 0 0,-1-3-5 0,1-10 1 0,6-2-7 0,5-11 1 0,9-5-12 0,1-7 1 0</inkml:trace>
  <inkml:trace contextRef="#ctx0" brushRef="#br2" timeOffset="89491.09">28360 9642 55 0,'-4'22'27'0,"-10"6"-22"0,11-18 42 0,-4 2-42 16,-4 7 0-16,-3 9 2 0,0 10 0 0,0 3-10 0,3-13 1 0,-3 13 3 0,7-7 1 0,0-9-8 0,3-12 1 0,8-13-8 0,6-3 0 0,1-22-7 0,0-4 0 0</inkml:trace>
  <inkml:trace contextRef="#ctx0" brushRef="#br2" timeOffset="89600.68">28741 9150 58 0,'-7'34'29'0,"-21"23"-30"0,20-38 52 0,-2 15-48 0,-4 4 1 0,0 15 2 0,0 0 0 0,-8 16-8 0,5 3 0 0,-1 1 3 0,8-4 0 0,2-13-7 0,5-12 1 31,6-13-8-31,5-18 0 0,2-19-7 0,8-13 1 0</inkml:trace>
  <inkml:trace contextRef="#ctx0" brushRef="#br2" timeOffset="89913.25">28639 9526 42 0,'14'47'21'0,"21"-22"-16"0,-25-18 32 0,5-4-33 0,2-3 1 0,11 6 4 0,4 0 1 0,3 4-11 0,-3-1 0 0,0 0 7 0,-4 4 1 0,-7 0-4 0,-7 2 1 0,-14 7-3 0,-3 3 1 0,-11 7-3 0,-14 2 1 0,-11 4-3 0,-4-7 1 328,1-6-4-328,7-9 1 0,7-4-7 0,6-2 1 0,15-20-8 0,11-2 1 0</inkml:trace>
  <inkml:trace contextRef="#ctx0" brushRef="#br2" timeOffset="90206.61">28963 8839 39 0,'-18'22'19'0,"22"-28"-13"0,-4 6 28 0,0 0-28 0,0 3 0 0,3 4 5 0,12-1 0 0,9 16-12 0,12 12 1 0,9 20 9 0,15 11 1 0,11 20-4 0,-8 3 1 0,-10 9-3 0,-14 7 0 0,-14-1-4 0,-18 7 1 282,-25 3-3-282,-21-10 1 0,-6-9-4 0,-12-12 0 0,4-23-6 0,7-15 0 0,8-16-10 0,9-24 0 0</inkml:trace>
  <inkml:trace contextRef="#ctx0" brushRef="#br2" timeOffset="90490.34">29951 9971 67 0,'35'57'33'0,"-21"-23"-35"15,-10-27 56-15,-1-1-55 0,-3 0 0 0,0-3-9 0,0 0 1 0,-7 1-5 0,-10-14 1 0</inkml:trace>
  <inkml:trace contextRef="#ctx0" brushRef="#br2" timeOffset="110761.4">15737 2025 26 0,'11'10'13'0,"14"-10"-1"0,-18 0 13 0,0 9-23 0,3 4 0 16,-3 18 2-16,1-3 0 16,-8 26-5-16,-4 2 1 15,-7 29 2-15,-3 15 1 0,7 10-2 16,-3 3 1-16,-1 12-1 31,4 1 0-31,0 5-1 94,0-15 1-63,-4-9-4-15,1-10 1-16,-1-28-8 31,4-16 1-15,0-28-4-16,4-28 1 0</inkml:trace>
  <inkml:trace contextRef="#ctx0" brushRef="#br2" timeOffset="114010.46">15716 2151 36 0,'11'9'18'0,"38"1"-21"0,-31-10 33 0,17 0-30 0,15 9 1 16,20-9 1-16,8 0 0 15,20 3-2-15,29-3 1 16,11-9 2-16,31-1 0 16,22-2 0-16,14-13 0 15,10-4-1 1,-4 1 1-16,22 3-2 0,-11-3 0 0,25 12-1 15,-10-9 1-15,20 6-1 16,-3 4 0-16,7 2 0 16,4 4 0-16,-4-10 0 15,7 6 0 1,173-5-2 0,-53 5 0 93,-56 7 0-109,-25-4 0 16,-32 4 0 155,-11 3 1-77,-13 3-1-47,-29-6 1-31,-7 6 1-16,-14-3 0 47,-21 3 0-47,-10 3 0 78,-8 12-1 0,-14 10 1-78,-17 0 0 62,-18 13 0-46,-4 6 0 62,-17 3 0-62,-8 22-1 77,-20-6 1-46,-18 18-1-31,-15 1 0-16,-9 9 0 47,-19-7 0-47,-17-2 0 15,-11-1 1 32,-6 1-1-15,-15-4 0-17,-14-9 0 48,-14 7 1-16,-11 2 0 124,4-15 0-171,-11 3-1 188,-10-1 1-188,-15-5 0 109,1-3 0-15,-4-7-1-16,-11 0 1-62,-17-13-2-16,7-2 1 15,-18-1 0 1,-24-2 1-16,7-1-1 0,-25-3 1 16,-8 7 0 77,-27 3 1-93,-7-1 0 125,-15-5 0-46,-3-4 1-17,-18-3 0-46,1-6 0 62,-22-7 0 0,0-9 1-16,-7-6 0-15,-18-19 0-47,-6-9 0 47,-22 0 0-16,0-10 0 63,0 3-3-78,-3 4 1 93,32-1-14-93,3-6 0-1</inkml:trace>
  <inkml:trace contextRef="#ctx0" brushRef="#br2" timeOffset="114571.99">24977 1806 7 0,'28'-13'3'0,"-3"4"10"0,-18 9 3 0,0 0-12 0,0 0 0 16,0 3 4-16,0 3 0 0,-4 4-9 0,1-10 0 0,-1 3 7 0,-6 13 0 0,-8 2-2 0,-13 17 0 0,-15-1-1 0,-14 20 0 0,-11-7-2 0,-10 15 0 0,4 7-1 125,-8-3 0-125,4-3-3 0,7-3 1 0,11-13-6 0,6-13 1 0,15-9-4 0,14-22 0 0</inkml:trace>
  <inkml:trace contextRef="#ctx0" brushRef="#br2" timeOffset="114785.07">24313 2204 29 0,'0'19'14'0,"0"15"-9"0,0-24 24 0,0-1-27 0,-3 10 1 0,-4-3 1 0,0-4 0 0,-4 7-6 0,1 6 1 0,-1 3 3 0,0 4 0 0,4-13-1 0,0-1 0 0,4-5-1 0,-1-1 1 0,4 1-1 0,0-4 0 0,4 1 0 15,-1 2 1-15,1 1-2 0,3 3 1 0,4 2 0 0,-1-2 0 0,4 3 0 94,4 0 1-94,7-1-1 0,3-2 0 0,4 3 1 0,-1-10 0 0,1-2 1 0,0 2 0 0,0 0 0 0,3 1 1 16,-3-10-1-16,-8 0 0 0,-6 0 0 0,-11-6 0 0,-11 2-1 0,-10-11 1 0,0-4-1 0,-10-9 1 0,-12-4-1 0,-6-15 1 0,-4 0-3 0,-3 3 1 0,10 1-8 0,4-8 0 0,13 7-8 0,15 4 1 0</inkml:trace>
  <inkml:trace contextRef="#ctx0" brushRef="#br2" timeOffset="116590.07">25710 2101 42 0,'0'6'21'0,"8"-25"-18"0,-12 22 22 0,-3-3-24 0,0 6 1 0,-7-6-1 0,-4 0 1 0,-7 4-3 0,-3-4 1 0,0 0 1 15,-4 6 1-15,4-6-2 16,3 3 1-16,4 3 0 15,4 1 1-15,2 2-2 16,12 10 1-16,6-10-2 16,15 1 1-16,7-1 0 15,6 7 1-15,-2 2-1 0,2-8 0 1235,5-1 1-1235,-5-9 0 0,-2-9 1 0,-8 9 0 0,-7-10-1 0,-3-8 0 0,-11 5-1 0,-4 4 1 0,-3-4-2 0,-4 13 1 0,1 0-2 0,-1 10 1 0,1-7-2 0,-1 12 1 0,0 10-1 0,1 10 1 0,-1 3 0 0,8 6 0 0,3 9 2 0,7 0 0 0,-4 13 2 0,1 3 1 0,-1-6 0 0,-3 3 1 0,0-13-1 0,0-3 1 0,-7-15-2 0,-10-4 0 0,-8-9-1 0,-3-13 0 0,-7 1-1 0,10-1 0 0,-7-28 0 0,0-6 1 0,11 6 0 0,7-12 1 0,7 3-1 0,3-4 1 0,4 7-1 0,8 0 1 0,6 6-1 0,3 10 0 0,8 0-3 0,0-1 0 15,-1 4-8-15,1 0 1 0,0-4-8 0,-8-2 1 0</inkml:trace>
  <inkml:trace contextRef="#ctx0" brushRef="#br2" timeOffset="116656.03">25816 2386 55 0,'11'16'27'0,"-11"-26"-32"0,0 10 48 0,0 0-43 0,0-9 1 0,0 9 2 0,0-6 0 0,0-10-3 0,0-3 0 0,3 0 2 0,-3 0 1 0,4 4-1 0,3 2 0 0,4 4-2 0,3 9 0 0,7 0-3 0,0 3 1 0,4 3-5 0,6 4 1 0,1-7-5 0,3 3 0 0,-3-3-5 0,-4 0 0 15</inkml:trace>
  <inkml:trace contextRef="#ctx0" brushRef="#br2" timeOffset="116714.99">26307 2364 38 0,'3'3'19'0,"-3"-9"-11"0,0 6 30 0,0 0-34 0,-3-3 0 0,-1 0 3 0,-6-1 1 0,-5 4-10 0,1 0 0 0,4 0 6 0,-1 4 1 0,-3-1-3 0,3 3 0 0,1-3-1 0,-1-3 0 0,4 0-1 0,4 0 0 0,-1 0-1 0,4 0 1 0,0 0-2 0,7 0 1 0,-3 6 0 0,-1-2 0 0,4-4 0 0,4 0 1 0,0 0-1 0,-1 6 1 0,1-6 0 0,-4 12 0 0,3 4 0 0,-3 3 1 0,0 0-1 0,4-4 1 0,0 1-1 47,3 3 0-47,-4-10-2 0,4 1 0 0,1-1-4 0,-1-9 0 0,10-19-10 0,5 0 0 0</inkml:trace>
  <inkml:trace contextRef="#ctx0" brushRef="#br2" timeOffset="116989.55">26554 2530 47 0,'10'50'23'0,"-3"19"-19"0,-7-40 33 0,0-11-37 0,0 7 1 0,-3 4 0 0,-1-14 0 15,1-2-2-15,-1-7 1 0,-3-15 0 0,4-4 1 0,-1-15-2 0,0-10 1 0,1-9-3 0,-1 3 1 0,1-9-1 0,3 9 1 0,3-9-2 0,4 3 1 0,8 6 0 0,2 6 1 0,8 13 1 0,3 3 1 0,-3 13 0 0,3 9 0 0,7 9 1 0,4 10 0 0,0-3 1 0,-7-7 0 0,-4 10 0 16,-10-7 1-16,-11 10-1 16,-18 0 0 46,-10 3-1-31,-4 1 1 63,-10-1-3-94,-14-7 0 0,-8-8-4 16,1-7 1-16,6-3-7 15,4-9 1-15,15-13-4 16,13-3 1-16</inkml:trace>
  <inkml:trace contextRef="#ctx0" brushRef="#br2" timeOffset="117736.24">27051 1753 43 0,'25'21'21'0,"-11"17"-21"0,-11-19 41 0,-3 6-41 0,-7 9 1 0,0 23 2 0,-7 3 0 0,0 21-3 0,0-9 0 0,0 0 2 0,0-18 0 0,7-10-1 0,0-10 1 0,0-6-2 0,3-9 1 609,4-19-2-609,4-9 1 16,3 2-1-16,3-2 1 0,4-4 0 0,0 1 0 0,4 2-1 0,0 7 1 0,6-3 0 0,5 12 1 0,-1-6 0 0,0 10 0 0,-3 15 1 0,-1-6 0 0,8 9 0 0,3 0 0 0,11 3 0 0,0 1 0 0,0-1-1 0,7-3 0 0,-7-12-1 0,0 3 0 0,-8-10-6 0,-6 1 1 0,-11-10-12 0,-14-7 1 0</inkml:trace>
  <inkml:trace contextRef="#ctx0" brushRef="#br2" timeOffset="135418.37">7652 12342 30 0,'7'6'15'0,"7"-2"-9"16,-7-1 16-16,-7 3-20 0,4 3 1 15,3-2 2-15,-4 8 1 16,1 10-6-16,-1 10 0 16,1 3 4-16,-4 15 1 15,0 3-2-15,0 13 1 16,3 7-2-16,4 8 1 16,0 10-2-16,0 3 1 15,4 16-1-15,0-6 1 16,-4 0-1-16,3 15 1 15,1-3-1-15,-1-9 0 16,1 12-1-16,3 0 1 16,0 1-1-16,0 2 1 0,-3-3-1 15,-1 1 0-15,1 2 0 16,-4 13 0-16,0-9 0 16,-3 2 0-16,-1 1 0 15,-3 0 0-15,0-10-1 16,-3 4 1-16,3 2 0 15,0 1 0 1,-4 5 0-16,1 4 0 0,-1 10 0 16,-3-1 0-16,0-9 0 15,0 3 1-15,-4 10-1 16,-6-7 1-16,3-9 0 16,-1-7 0-16,1 4-1 15,-3-3 0-15,3-1 0 16,7-9 1-16,-11-2-1 15,4 2 0-15,0-6 0 16,0-4 0-16,3-8 0 0,-3-17 1 16,10-5-2-16,4-10 1 15,0-7-2-15,4-8 0 16,-1-13-4-16,8-7 0 16,-7-15-10-16,6-16 1 15</inkml:trace>
  <inkml:trace contextRef="#ctx0" brushRef="#br2" timeOffset="136769.76">6893 17623 21 0,'-7'25'10'0,"0"-16"2"16,7-6 2-16,4 1-11 0,-4-4 1 15,10 0 1-15,-6 0 1 16,10-4-7-16,4 4 0 16,6-3 5-16,4 0 0 15,8 0-1-15,3 3 1 16,6-3-1-16,8-3 1 15,7-1-1-15,-3 1 1 16,6-3-1-16,8-1 0 16,3 1-1-16,7-1 0 15,7-5-1-15,4 2 1 0,7 1-2 16,7-1 1-16,6 4-1 16,8-7 1-16,0 4-1 15,7-7 0-15,7 6 0 16,4-3 1-16,3 1-1 15,14-1 1-15,4-3-1 16,-4 0 0-16,11 1 0 16,3-1 1-16,-3 0 0 15,4-3 0-15,13 0 0 16,-10-3 0-16,7 6 0 16,7-3 1-16,-7-6-1 15,10 6 0-15,1 0-1 16,3 0 1-16,0 3-1 15,0 1 0-15,3 2 0 16,4 3 0-16,-7 1 0 0,4 6 0 16,3-1 0-16,-7-2 1 15,4 6 0-15,6-4 0 16,-10 7-1-16,7 0 1 16,-3-3 0-16,7 6 0 15,3 1 0-15,-11-1 1 16,4 3-1-16,11 0 0 15,-14-3 0-15,-1 7 0 16,-3-1 0-16,-14 7 0 16,0 0 0-16,3 2 0 15,-13-5-1-15,-1 6 1 0,0 0 0 16,-3-1 0-16,-7 1-1 16,-7 3 1-16,-1 0-1 15,-2 0 1-15,-22-3-1 16,-4 6 1-16,-14-6-1 15,-3-4 1-15,-4 1-2 16,-10-3 0-16,-14-4-4 16,-15-3 0-16,-3-3-8 15,-7 1 0-15,-3-11-6 16,-8-2 0-16</inkml:trace>
  <inkml:trace contextRef="#ctx0" brushRef="#br2" timeOffset="137354.88">18281 17124 43 0,'-14'41'21'0,"3"-19"-18"0,8-22 33 16,-1 0-33-16,1-3 1 0,-1 3 1 15,4 0 1 1,0 0-6-16,11 0 0 0,3 3 4 16,7 3 1-16,7 0-2 15,4 7 1-15,0 0-1 16,-8 2 0-1,8 1-3-15,-4 0 1 0,1 2 0 16,-5-2 0-16,-3 0-3 16,-3-1 1-16,-4 1-2 15,-7 0 1-15,-7 9-2 16,-7 3 1-16,-3 7-1 16,-4-4 1-16,3 0 0 15,0-2 1-15,1-1 0 16,-1-3 1-16,1-3 0 15,-1-3 1-15,-3-7-1 16,0-2 1-16,-4-4 0 16,-3-3 0-16,0-6 0 15,3-10 0-15,4-9 1 0,4-9 0 16,2-10 1-16,8-12 1 16,11-10-1-16,3-9 0 15,0-3-1-15,0 6 0 16,0 9-5-16,1 7 1 15,-1 9-13-15,-14 0 0 16</inkml:trace>
  <inkml:trace contextRef="#ctx0" brushRef="#br2" timeOffset="137902.6">19353 17300 39 0,'4'6'19'0,"7"-6"-10"0,-11 0 21 16,0 0-25-16,-4 6 0 0,-3 7 2 15,-7 3 1-15,-7 2-11 16,-11 7 1-16,-7 7 5 15,-3 9 1-15,6 3-4 16,1 3 1-16,0 3-3 16,7-13 0-16,3-5-7 15,7-10 1-15,8-10-8 16,6-21 1-16</inkml:trace>
  <inkml:trace contextRef="#ctx0" brushRef="#br2" timeOffset="138109.28">19054 17253 48 0,'7'56'24'0,"17"10"-20"16,-13-44 39-16,3 13-41 0,7 12 1 16,7 12 0-16,8 7 1 15,13 3-6-15,11-3 0 16,-4-13 0-16,-6-15 1 15,-8-7-13-15,-10-6 0 16,-21-19-3-16,-15-9 1 16</inkml:trace>
  <inkml:trace contextRef="#ctx0" brushRef="#br2" timeOffset="139397.04">7243 12515 37 0,'0'3'18'0,"10"-3"-6"0,-6 0 18 0,3-3-27 16,3-10 1-16,8 7 1 16,-7-4 0-16,6-2-7 15,4-1 1-15,4 1 4 16,-4 2 0-16,7-15-2 15,-3-6 0-15,0 0-1 16,-4 2 1-16,-3 4-1 16,-1 6 0-16,-10 1-1 15,0 5 0-15,4 4-1 16,-4-1 1-16,0 10-1 0,4 10 1 16,-1 8-1-16,-3 11 1 15,11-1 0 1,7 3 1-16,-8 7 1 0,8 0 0 15,7-1 0-15,3 1 1 16,4 3 0-16,0-7 1 16,3-9-1-16,-14-3 1 15,4-9-2-15,-11-4 1 16,-3-3-2 0,-8-6 1-16,-6-6-2 0,-8 0 0 15,-6-1 0-15,-19 1 0 16,-9 0 0-16,-12 6 1 0,-3-3-1 15,-17-3 0-15,3 2 1 16,-4 8 0-16,-10 2-2 16,3 3 1-16,-3 7-4 15,4 3 1-15,10 6-11 16,7-3 1-16</inkml:trace>
  <inkml:trace contextRef="#ctx0" brushRef="#br2" timeOffset="139868.74">7257 11706 36 0,'3'-10'18'0,"1"4"-8"0,-4 6 21 0,0 3-28 16,-4 6 0-16,-6 10 1 16,-5 9 1-16,-6 4-7 15,-7 9 1-15,-4 9 2 16,4 9 1-16,3-2-3 15,4-7 0-15,4-6-5 16,6-7 1-16,4-11-9 16,3-14 0-16</inkml:trace>
  <inkml:trace contextRef="#ctx0" brushRef="#br2" timeOffset="140082.04">6911 11709 33 0,'-7'-29'16'0,"17"23"-1"0,-10 6 20 0,11 6-30 16,7 4 1-16,3 6 3 0,0 6 0 16,7 3-12-16,0-7 0 15,-3 7 2-15,-7-3 1 16,-8 0-15-16,-10-12 0 16</inkml:trace>
  <inkml:trace contextRef="#ctx0" brushRef="#br2" timeOffset="141054.31">8830 17199 29 0,'4'4'14'0,"-8"-4"2"0,4 0 15 0,0 0-25 0,0 0 0 0,0 0 3 0,0 6 0 0,0 6-12 15,0 14 1-15,0 11 8 16,-3 1 0-16,3 18-4 16,-4 4 1-16,4 6-2 15,-4-7 1-15,1-2-4 16,3-17 1-16,0-8-11 16,7-17 0-16,4-11-5 15,3-14 0-15</inkml:trace>
  <inkml:trace contextRef="#ctx0" brushRef="#br2" timeOffset="142109.01">9013 18030 34 0,'0'4'17'0,"0"-20"-6"0,0 16 23 0,0 0-29 16,-3-3 1-16,-1 6 2 16,-6 0 0-16,-1 3-10 15,-10 1 0-15,-4 2 6 16,-3 4 1-16,-4-1-3 16,-3 1 0-16,0 5-1 15,3 4 1-15,4 0-2 16,0 3 1-16,3 4-1 15,7-7 1-15,8 0-1 32,6-7 0-32,11-2-1 0,11-4 1 0,7-6-1 47,-1-9 0-47,1 0-1 62,0 0 1-62,3-7 0 141,-10-3 0-141,-1 1 0 15,1 2 0 63,-4 1 1-31,0 2 0-47,4-2 0 0,-4 8 0 63,0 4 1-63,0 10 0 15,4 6 1-15,-8 5 1 47,4 5-2-47,-3 2 0 0,0 3-1 0,3-3 0 32,0-6-8-32,-4-9 0 31,1-16-10-31,-11-7 1 31</inkml:trace>
  <inkml:trace contextRef="#ctx0" brushRef="#br2" timeOffset="142543.22">16295 16701 57 0,'10'25'28'0,"-10"6"-20"0,0-18 29 0,-3 9-32 0,3 6 0 0,-4 13 1 0,1 12 1 0,-1 13-10 0,1 12 1 0,-4 1 5 16,0-17 0-16,0 1-5 15,3-6 1-15,1-13-8 47,3-13 1-47,3-9-11 16,-3-19 0 62</inkml:trace>
  <inkml:trace contextRef="#ctx0" brushRef="#br2" timeOffset="142901.34">16256 17776 60 0,'0'16'30'0,"-18"34"-33"0,15-31 48 0,-4 9-42 0,-4-6 0 0,1 10 1 0,-1 2 0 0,0 4-6 0,1-4 0 0,-1 4 1 0,1-4 1 0,3-5-5 0,0 2 0 0,3-9-6 0,1-3 0 0,3-10-7 0,0-9 0 0</inkml:trace>
  <inkml:trace contextRef="#ctx0" brushRef="#br2" timeOffset="143219.99">16143 18184 31 0,'0'6'15'0,"0"-6"-5"0,0 0 18 0,0 0-23 0,0 0 1 0,4 4 3 0,-1-1 0 0,4-3-11 0,0 6 1 0,0-3 7 15,7-3 1-15,4 3-2 16,0 0 0-16,6 4-1 0,8-4 1 16,7 6-2-1,0 7 1-15,-7 0-1 0,-4-4 1 16,0 4-2 15,-10-1 0-31,-8 4-2 0,-10 6 1 0,-14 4-2 0,-14-1 1 47,0 0-1-31,-4-3 0-16,-7-3-3 0,-3-9 0 15,3-13-7-15,0-7 0 47,11-18-9-31,10 6 1-16</inkml:trace>
  <inkml:trace contextRef="#ctx0" brushRef="#br3" timeOffset="154336.07">11296 5575 41 0,'-14'13'20'0,"3"-29"-8"0,8 13 20 15,-1-3-29-15,4-1 1 16,0 4 3-16,0 3 0 16,4 0-7-16,6 0 0 15,4 0 6-15,18 3 1 16,14 4-2-16,32 2 0 15,20 0-2-15,33 4 0 16,42-1-2-16,28 4 1 16,25-3-2-16,17-4 1 15,8-3-2-15,-15-6 1 16,-21 0-1-16,-14 0 1 0,-42 10-1 16,-25-4 0-16,-18 3-4 15,-17 4 0-15,-25 9-6 16,-21 3 1-16,-21-3-9 15,-25 0 0-15</inkml:trace>
  <inkml:trace contextRef="#ctx0" brushRef="#br3" timeOffset="155207.16">3108 7654 31 0,'11'35'15'0,"3"-17"-2"0,-7-8 16 16,3-4-24-16,11 3 1 15,8 1 2-15,10-7 1 16,20-12-11-16,23-1 1 16,34-5 6-16,36-4 0 0,6 0-2 15,33 3 0 1,-4 7-2-16,18 6 1 0,10 3 0 15,18 0 0-15,10 0 0 16,0 0 0-16,15-7 0 16,-1 7 0-16,12 7-1 15,-12-1 0-15,4 7-1 16,-32-1 0-16,-10 4-1 16,-11-7 0-16,-28 4-1 15,-21-7 1-15,-28-3-5 16,-29 0 0-16,-25 0-12 15,-38 0 0-15</inkml:trace>
  <inkml:trace contextRef="#ctx0" brushRef="#br3" timeOffset="158553.84">7684 15961 25 0,'-4'0'12'0,"4"6"0"0,-7-9 13 16,7 3-21-16,0 0 1 16,0 0 4-16,0 0 1 15,0 0-11-15,0 0 1 16,7-3 7-16,4 0 1 15,-4 3-1-15,10-3 0 16,8-1-2-16,10-2 0 0,11 3-1 16,0-3 0-1,7-1-2-15,-4 1 0 16,4 0-2-16,-7 0 0 0,-7-1-6 16,-7 4 1-16,-18 6-15 15,-14 1 1-15</inkml:trace>
  <inkml:trace contextRef="#ctx0" brushRef="#br3" timeOffset="159337.44">6466 16108 41 0,'7'16'20'0,"1"3"-7"0,-5-16 20 16,1 0-31-16,-4-3 1 15,0 0 2-15,-4-9 1 16,1-10-7-16,-1-13 0 16,-3-11 4-16,0-11 0 15,0-2-1-15,-11-7 0 16,8-6-2-16,-1 0 1 15,4 3-1-15,3 3 0 16,-6 7 0-16,20 6 0 16,-2 6 1-16,6 13 0 15,3 6 0-15,1 6 1 0,14 6-1 16,-8 7 0-16,5 9-1 16,-1 3 1-16,-11 4-5 15,-2 12 1-15,-5 0-7 16,-3 0 0-16,-14 3-8 15,-3 3 1-15</inkml:trace>
  <inkml:trace contextRef="#ctx0" brushRef="#br3" timeOffset="159564.57">6167 15901 43 0,'-11'35'21'0,"22"-26"-14"15,-11-9 32-15,10 3-34 16,1-3 0-16,6 3 3 16,15-3 0-16,0-3-10 0,10 0 0 15,11-3 6-15,7 0 1 16,-7-1-7-16,-7-2 0 16,-4 3-9-16,-14-1 0 15,4-5-7-15,-14 2 0 16</inkml:trace>
  <inkml:trace contextRef="#ctx0" brushRef="#br3" timeOffset="160200.84">6974 15729 45 0,'4'-3'22'0,"-8"3"-13"16,4 0 35-16,-3 3-41 16,-4 0 1-16,0 0 1 15,3 6 0-15,-13 7-7 16,3 3 1-16,-4 6 4 15,-7 0 0-15,4 6-2 16,0 1 1-16,3 5-1 16,1-2 0-16,2-7-3 15,5-3 1-15,6-3-3 0,8-3 0 16,6-6-6-16,5-4 0 16,2-6-8-16,-3-9 0 15</inkml:trace>
  <inkml:trace contextRef="#ctx0" brushRef="#br3" timeOffset="160377.44">7144 15873 36 0,'10'9'18'0,"-6"1"-10"0,-4-10 24 0,0 0-29 0,-4 0 1 0,-6 0 2 0,-1 3 1 0,-10 0-8 0,0 3 0 0,3 4 6 0,-10-1 0 0,10 1-2 0,4 2 0 0,-7 4-1 0,10-4 0 0,1 1-1 0,3-4 1 0,7-6-2 0,7-3 1 0,3-3-1 0,5-3 0 0,2-3-1 0,-6-1 1 0,3 1-2 0,0-1 1 0,0 4-1 15,-3 3 1-15,-4-3-1 0,0 6 1 0,3-3 0 0,1 6 1 0,0 6 0 16,-1 4 1 31,1 6 0-47,3 6 0 0,0-7-1 0,7 1 1 15,-10-3-3-15,6-7 1 0,5-2-5 0,-8-4 0 0,10-13-11 0,-2-18 1 79</inkml:trace>
  <inkml:trace contextRef="#ctx0" brushRef="#br3" timeOffset="160627.41">7320 15757 56 0,'32'38'28'0,"-4"15"-27"15,-14-37 47-15,4 2-46 0,0 8 1 0,-8 2 0 0,1 6 0 0,-8 1-6 16,4-1 1-16,-7 1 0 16,-7 2 0-16,-7-8-10 15,-11-11 1-15,-10-11-7 16,10-4 0-16</inkml:trace>
  <inkml:trace contextRef="#ctx0" brushRef="#br3" timeOffset="165469.91">9077 15785 43 0,'0'16'21'0,"0"-16"-14"0,0 0 32 0,0 3-36 0,-4 0 1 0,-3 3 2 0,-7 1 0 16,-3 2-8-16,-8 1 0 0,0-1 5 0,1 0 1 0,2 4-2 0,1-1 1 15,0 4-2-15,3 0 1 16,8-1-1-16,6 1 0 0,-3 0-1 15,14 0 1-15,7-7-2 16,8-3 0-16,6-9 0 16,0-3 1-16,0-4-1 15,-10 1 0 48,0-4 0-63,-4 1 1 15,-4-1-1-15,-3-2 1 16,0 2-1-16,-3 1 1 141,-4-1-1-141,-4 0 0 0,1 4 0 0,-4 9 1 93,-4 0-1-93,1 6 1 0,-5 4-1 0,1-4 1 63,0 3-1-63,4 1 1 187,-4 2 0-187,7 4 0 0,-1 0 0 16,5 6 1 265,3-7-1-140,3 1 1-125,8-3-1-16,0-4 1 0,6-6 0 0,-3-3 0 0,0-6 0 0,1-4 0 93,-5 1 0-93,1-3 1 78,-4-4-1-31,0-3 1-31,-4 0-1 62,1-3 1-78,-4 0-2 47,0 0 1-47,-4 4-1 16,1-1 1-16,-4 3-1 31,-4 4 0 0,1 2 0 0,-12 7 0-15,5 6-1-16,-1 0 1 94,-3 7-2 78,0-1 1-16,3 4 0-141,-3-1 0 95,7 4 0-32,3-1 0-16,4 1 0 32,0 3 1-78,7-3 0-1,7 2 1 1,4-2 0 109,7-6 0-125,13-7 0 234,-10-6 1-234,8-4-1 172,-12-2 1-140,1-4-2-17,0-2 1 16,-4-4-1 1,0-9 0-17,-7 6-1 1,0 3 1-16,-7 3-1 0,-4 4 0 16,-6-1-1 109,-4 4 0-125,-4 12 0 265,-3 13 1-265,3-1-1 188,-6 4 1-63,6 3 0-125,4 3 1 140,3 0 0-140,4-9 0 16,0-1-6-16,14-8 0 109,0-17-11 126,0-8 1-235</inkml:trace>
  <inkml:trace contextRef="#ctx0" brushRef="#br3" timeOffset="165975.37">16785 12405 30 0,'4'-6'15'0,"6"2"-1"0,-10 4 16 0,0 0-26 0,4 4 1 0,-1-4 3 0,1 0 0 0,-4 0-10 0,0 0 1 0,-4 0 6 0,-3 0 0 0,-3-4-3 16,-4 4 1-16,-4 4-3 0,0-1 1 0,1 0-1 0,-1 3 1 0,0 4-1 0,4 2 0 0,4 1 0 0,3 5 0 0,3-2 0 0,8 3 1 0,6 0-1 218,8-4 0-218,3-2 0 0,4-4 1 0,-4-6 0 0,0-3 0 0,0-3 0 0,0-3 0 0,-3-6 1 0,-4-7 0 16,-3-3-1-16,-4 3 0 0,0 3-1 0,-7 1 1 0,-7 5-1 0,3 4 0 0,-6 6 0 0,-4-6 0 0,-4 6-1 0,-7 3 0 0,1 0 1 0,-1 6 1 0,0 1 0 0,8-1 0 0,-1 4-1 0,7 2 1 0,4 1 1 0,7 3 0 0,7 0-1 0,7-1 0 0,4-2 0 0,3-6 0 0,0-4 0 0,-3-9 1 0,-4-4-1 0,0-2 0 0,-3-4-1 16,-1 1 1-16,-3-4-1 0,1-3 0 0,-8 1-1 0,3 2 1 0,-6 0 0 0,-5 7 0 0,-2-4-1 0,-8 4 1 0,-3 0 0 0,-4 9 0 0,1-4 0 0,-1 4 0 0,0 7-1 0,4-1 1 0,3 10 0 0,4-1 1 0,0 4-1 0,7-3 1 0,4-1-1 0,3 4 1 0,7-3 0 0,10 3 0 0,5-10-1 0,6-6 1 0,0-3-1 0,-3-6 0 0,-1-3-1 0,-6-4 1 0,-4-3-1 0,0-2 1 0,-3-4-1 0,-4 3 0 0,-4 3 0 15,-3 4 1-15,-3-1 0 0,-4 4 0 0,-7 2 0 0,-4 7 0 0,-3-3 0 0,-4-3 0 0,1 9 0 0,2 0 0 0,5 4 0 0,-1 5 1 0,4 1-1 0,7-1 0 0,0 1 0 0,7 2 1 0,25 4-1 0,-1-6 1 0,-3-4-1 0,1-6 1 0,-5-3-1 0,1-3 0 0,-4-3-1 0,-3 0 1 0,-1-7-5 0,-3 4 1 0,-3-1-16 0,-8-5 1 0</inkml:trace>
  <inkml:trace contextRef="#ctx0" brushRef="#br3" timeOffset="166535.79">16743 12389 24 0,'3'0'12'0,"11"-6"-5"0,-10 3 13 0,0-4-18 0,-4 7 0 0,3-6 1 0,-3 0 1 0,-3 0-5 0,-1 3 1 0,-3-4 2 0,-7 1 1 0,0 0-2 0,-4-1 1 0,0 4-2 16,4 0 1-16,-3 3-1 0,6 3 1 0,1 0-1 0,2 4 1 0,1-1-1 0,4 3 1 0,3 1-1 16,3-1 1-16,1-3-1 0,3 1 0 0,0-1 0 0,0 0 1 0,4 4-1 0,-1-7 1 0,1-3 0 0,3 0 0 0,0-3 0 0,-3 3 0 0,-1-7 0 0,-3 1 0 0,-3 0-1 0,-1 0 1 0,-3-4-1 0,0 1 1 0,-3-1-1 0,-4 1 1 0,0 3-1 0,0-1 1 0,-4 4 0 0,-3 3 0 0,0 3 0 0,0 4 1 0,-4-1-1 0,4 3 0 0,0 1-1 0,3-1 1 0,4 1 0 0,4-1 0 0,3 4-1 15,7-4 1-15,3 4 0 0,8-4 1 0,7 0 0 94,3-6 0-94,-3 1 0 0,-1-11 0 0,-3-2-1 0,-3 3 1 0,-4-4-2 0,-3 1 1 0,-4-4-1 0,-4 1 1 0,-3-1-1 0,-7 1 0 0,-3-1-1 0,-8 4 1 0,-7 6 0 0,1 6 0 0,-4 0-1 0,-1 3 0 0,1 4 0 0,3 2 1 0,4-3-1 0,4-2 1 16,6 5 0-16,0 4 1 0,8 0-1 0,3-1 1 0,10-2-1 0,5-4 1 0,6 1 0 0,3-7 0 0,1-3-1 0,0-3 1 0,-4-7 0 0,-3-2 0 0,-4 2-1 0,-4 1 0 0,-3-4 0 0,-3-2 0 0,-4-1 0 0,-4 0 0 0,-3 4-1 0,-3 2 1 0,-4 7-1 0,-4 3 1 0,0 0 0 0,1 3 0 0,-1 4 0 0,4-1 0 0,0 3 0 0,3 1 0 0,4-7 0 0,4 0 1 0,3 3 0 0,3 1 0 0,8 2-1 15,3-3 0-15,7 1 0 0,0-4 1 0,0 0-1 0,1 0 1 0,-5-6-1 0,1-3 1 0,-4-1-1 0,-3 7 1 0,-4-3-1 0,0-3 1 0,-4 0-1 0,-3-4 0 0,-3-2-1 0,-4 2 1 0,-4 1 0 0,-3 3 0 0,-4 2-1 0,-3 4 1 0,0 0 0 0,3 4 0 0,1-1 0 0,-1 3 0 0,4 0 0 0,3-3 0 0,4 10 0 0,7-1 1 0,4 4-1 0,6 0 1 0,8-4-1 0,3 1 1 0,0-7 0 0,-3-3 0 0,0-3-1 0,-4 0 0 0,-4-6 0 0,-3 3 1 0,0-3-1 0,-3-1 0 0,-4-2-1 0,0 3 1 0,0-1 0 0,0 1 0 16,-4 3-2-16,1 3 0 0,-4 0-9 0,0-3 1 0,-7 0-7 0,3 6 1 0</inkml:trace>
  <inkml:trace contextRef="#ctx0" brushRef="#br3" timeOffset="167425.79">7472 12844 30 0,'0'6'15'0,"0"7"1"0,0-13 15 0,3 3-24 0,-3 0 0 0,4 0 3 15,3 0 1-15,11 3-13 0,10 1 1 0,11-1 9 0,14-3 0 0,17 0-4 0,4-9 0 0,11 0-3 0,3-7 1 0,-10 1-7 0,-18 2 1 0,-18 4-15 0,-14 0 1 0,-14 6-1 0,-17 3 1 0</inkml:trace>
  <inkml:trace contextRef="#ctx0" brushRef="#br3" timeOffset="169575.71">6357 13120 34 0,'7'31'17'0,"-7"-15"-12"0,4-13 28 0,-1 3-27 0,-3-3 0 0,0 4 2 0,0-7 0 0,0-10-10 0,0-5 1 0,0-11 6 0,4-14 0 0,-4-1-3 0,0-12 1 0,0-7-2 0,-4-3 0 0,1-3-2 0,3-2 0 94,0 5-1-94,0 3 1 0,0 13 0 15,3 3 0-15,-3 7 0 0,0 8 1 0,7 7 1 188,4 7 0-188,6 5 0 250,1 4 0-250,-4 6 0 16,4 6 0-16,-8 7-3 0,5 3 1 0,-1 2-5 312,-4 8 1-93,-10 2-7-219,-10-3 1 15,-1 0-5 189,-10 3 0-204</inkml:trace>
  <inkml:trace contextRef="#ctx0" brushRef="#br3" timeOffset="169792.25">6216 12966 45 0,'0'-3'22'0,"0"-6"-17"0,0 9 41 0,0 3-43 0,3-3 0 0,5 3 2 0,2 0 0 0,-3 3-6 0,14-6 0 0,1 3 4 0,-8-6 1 0,14 0-3 0,4 0 0 0,3 0-5 0,7 0 1 0,-3-4-9 0,0-2 0 16,-7-10-6-16,-1 0 0 0</inkml:trace>
  <inkml:trace contextRef="#ctx0" brushRef="#br3" timeOffset="169928.84">6812 12722 40 0,'32'-4'20'0,"-18"-2"-10"16,-10 0 30-16,-4 6-37 0,-4-3 1 16,0 3 2-16,-6 3 1 0,-1 0-8 0,-10 10 1 0,4-1 5 0,-5 7 0 0,1 6-1 0,-4 3 0 0,4 4-2 0,0-7 1 0,11 6-2 0,-1 0 0 0,0 4-1 0,8-4 1 0,3-3-3 0,7-2 1 47,4-8-5-47,6-5 1 0,-6-10-6 0,6-6 0 0,5-10-8 0,-8-5 0 0</inkml:trace>
  <inkml:trace contextRef="#ctx0" brushRef="#br3" timeOffset="170122.75">6847 12753 55 0,'-3'22'27'0,"-4"3"-28"0,3-13 46 0,-3 7-43 0,4 3 1 0,-4-3 2 0,3 6 1 0,1 7-8 0,-1 2 1 0,4-3 4 0,0-2 0 0,0-7-4 0,0-1 0 0,0-8-4 0,0-7 0 0,0-6-5 0,0-6 0 0,0-3-6 0,-3-7 1 0,-4 0 0 16,-1 1 1-16,5-1 2 0,-8 7 0 0,4-1 6 0,4 4 1 0,-1 3 8 0,4-4 1 0,4 1 3 0,6 3 0 0,1 0 3 0,0 3 0 0,-4 0-1 0,7-3 0 0,3 6-1 0,-6-3 0 0,3 3-2 0,0 3 1 0,7 4-2 0,-3-1 1 0,0-3-1 109,-4 1 0-109,0 2-2 0,-4-3 1 0,-3 1-3 0,-3 2 1 0,-11 7-2 0,0 2 0 0,-14 1-4 0,-11 0 1 0,-7 3-6 0,4-6 1 0,3-7-9 0,11-9 1 0</inkml:trace>
  <inkml:trace contextRef="#ctx0" brushRef="#br3" timeOffset="170527.25">6953 12577 33 0,'-7'10'16'0,"14"-7"-8"0,-7-3 18 0,0 3-20 0,0 6 0 0,11 4 5 0,-8 9 0 16,11 0-12-16,8 3 1 0,-1 3 10 0,-4 7 0 0,5-1-4 0,-8 7 1 0,-7-3-4 0,-7 9 1 0,-11 3-10 0,-10 12 1 0,-7 4-15 234,-7-12 1-234</inkml:trace>
  <inkml:trace contextRef="#ctx0" brushRef="#br3" timeOffset="175067.51">9102 15719 18 0,'0'4'9'0,"0"-4"-4"0,0 0 10 0,0 0-13 0,0 0 0 0,0 0 4 0,3 0 0 0,-3 0-7 0,7-4 1 0,-7 4 3 0,7-6 1 0,-3-3-1 0,-1-1 0 0,4-2-2 16,4-1 1-16,-4 1 0 15,7-4 0-15,0 0 0 16,0 1 1-16,4-1 0 16,3-3 1-16,-3-6-2 15,3 0 1 1423,0-3 0-1438,0-4 0 0,1 4-1 0,-1 3 1 0,0 0-2 0,4 0 0 0,3 3 0 0,0 0 1 0,0-6-1 0,0 9 0 0,4-3 0 0,-4-3 0 0,-3-3 0 0,0-7 0 0,3 4 0 0,0-1 0 0,4 4-1 0,-7 0 1 0,3-3-1 0,0-1 0 0,4 1 1 0,-4-4 0 0,0 1 0 0,4 3 0 0,0-1 0 0,0-2 0 0,3 2 1 0,0 4 1 0,-3 3-1 0,0-3 1 0,-8 0-1 0,5-1 1 0,2-2-1 0,5 6 1 0,-1 0-2 0,4 3 0 0,-1-3 0 0,1 0 0 0,7-7-1 0,0 1 1 0,0 0 0 0,0-1 0 0,0 1-1 0,-8-3 1 0,8 5-1 0,0-2 1 0,0 6-1 0,3 3 1 0,1-3-1 0,10 0 1 0,0-7-1 0,0-2 0 0,-4-1 0 0,-3-5 1 0,3-1-1 0,4 6 1 0,0-9-1 0,4 7 1 0,-1 2-1 0,1 1 0 15,-1-1 0-15,1-5 0 0,-8 5 0 0,4 1 0 0,7-1 0 0,4-3 0 0,-4-2 0 0,3 5 0 0,1 1 0 0,-4-10 0 0,0 6 0 0,4 1 0 0,-1-1 0 0,8 0 1 0,-4 4-1 0,4-10 1 0,-4 3-1 0,-7 7 1 0,3 2-1 0,8 4 1 0,-4-3-1 0,3 2 1 0,5-2-1 0,-1 3 1 0,-11 3-1 0,8-3 1 0,7-4-1 0,-4 1 1 0,7 0-1 0,0-1 1 0,-10 1 0 0,6 6 0 0,19 0-1 0,-8 3 1 0,4 0-1 0,-4 3 0 0,4 0 0 0,10-3 0 0,-3 0 2 0,7 0 0 0,-7 3 0 0,3 10 0 0,4 0-1 0,7-1 1 0,3 1 0 0,-10-1 0 0,14 7-2 0,0-3 0 0,4 3 0 0,-11 6 0 0,3 0 1 0,1 3 0 0,-1 1-1 0,-6-4 0 0,-15 0 0 16,-17-3 0-16,-11 0-5 0,-7-9 1 0,-18 2-11 0,-24 1 0 0,-25-7-9 0,-14 4 1 0</inkml:trace>
  <inkml:trace contextRef="#ctx0" brushRef="#br3" timeOffset="177234.18">15565 11637 30 0,'3'6'15'0,"-3"-9"-4"0,0 3 16 0,0 0-25 0,-3 3 1 0,-1-3 3 0,-7 6 0 0,-3 10-7 0,-7 9 1 0,-4 9 4 0,-3 1 1 16,-7 2-3-16,-4 4 1 16,4 3-2-16,7 3 0 15,3-6-3-15,0-3 0 0,8-4-6 16,3-6 1 359,6-12-7-375,1-10 0 0</inkml:trace>
  <inkml:trace contextRef="#ctx0" brushRef="#br3" timeOffset="177695.54">15222 11649 35 0,'4'10'17'0,"6"-1"-10"0,-10-9 25 0,4 3-28 0,0 3 0 0,-1 1 3 0,4 2 1 0,0 4-10 0,0 2 1 0,0 4 5 0,7 3 0 0,-3-6-3 0,0-4 1 16,-4 1-6-16,3-4 1 0,-3 1-13 0,4-7 1 0</inkml:trace>
  <inkml:trace contextRef="#ctx0" brushRef="#br3" timeOffset="177878.59">15667 11796 44 0,'-4'10'22'0,"8"-10"-18"0,-4 0 30 0,0 0-30 0,0 0 1 0,0 0 2 0,7-3 0 0,0 0-9 0,0-1 1 0,4-2 6 0,-1 0 0 0,1 0-5 0,-4 3 0 0,3 3-7 0,1 3 0 0,0 3-9 0,-4 0 0 0,-7 0-2 0,-7-2 1 0</inkml:trace>
  <inkml:trace contextRef="#ctx0" brushRef="#br3" timeOffset="177998.8">15554 11941 41 0,'-14'22'20'0,"7"-10"-15"0,7-12 40 0,0 0-42 0,3 0 0 0,8 0 1 0,3-3 0 0,7-3-7 0,4 3 1 0,0-4-1 0,3 1 0 0,4 3-13 0,-4-6 1 0</inkml:trace>
  <inkml:trace contextRef="#ctx0" brushRef="#br3" timeOffset="178217.78">16044 11991 46 0,'0'34'23'0,"4"-15"-18"0,-4-19 33 0,0-6-36 0,-4 0 0 0,1-10 2 0,-4-6 0 0,0-9-5 0,0-1 0 0,-4-15 3 0,-3-3 0 0,-4-13-1 0,-3-2 1 0,0 2-2 0,3-6 0 0,8 6 0 0,3 13 1 0,7 6 0 16,3 10 0-16,4 8-1 0,4 11 1 0,7 2-3 0,-1 10 1 15,1 16-4-15,-4 5 0 157,-4 8-4-157,-2-1 1 0,-8 3-8 78,-4 6 1-78,0 1 0 0,-3-4 1 15</inkml:trace>
  <inkml:trace contextRef="#ctx0" brushRef="#br3" timeOffset="178592.54">15776 11818 53 0,'-10'7'26'16,"10"-7"-27"-16,0 0 57 0,7 0-52 0,3 3 0 0,4 0 1 0,8 0 0 0,2-3-7 0,4 0 0 0,4 3 3 0,7 0 0 0,0 1-6 0,-4-1 0 0,-3-3-6 0,0-3 1 0,-4-1-9 16,0-8 0-16</inkml:trace>
  <inkml:trace contextRef="#ctx0" brushRef="#br3" timeOffset="178781.44">16358 11542 43 0,'11'13'21'16,"-1"-7"-15"-16,-10-3 31 0,-3 4-34 0,-4 2 1 0,-4 4 2 0,1-1 0 0,-4 7-7 0,7 0 0 0,-4 6 6 0,0 6 0 0,-3-2-2 0,0 2 0 0,-3 6-1 0,2-2 0 0,1-4-3 0,4 4 1 0,3-1-4 0,7-9 0 156,7-3-6-156,3-9 0 0,1-7-8 0,7-12 0 0</inkml:trace>
  <inkml:trace contextRef="#ctx0" brushRef="#br3" timeOffset="178878.39">16623 11627 53 0,'14'28'26'0,"-28"-21"-28"0,7-1 44 0,-7 6-42 0,-7 4 1 0,-4 6 0 0,-7 6 1 0,0-6-3 0,1 6 1 0,2 4 0 0,-2-4 0 0,9-3-5 0,5-3 1 0,6-6-11 0,4-16 0 0,7-19-1 0,7 3 1 0</inkml:trace>
  <inkml:trace contextRef="#ctx0" brushRef="#br3" timeOffset="179041.3">16316 11637 24 0,'7'28'12'0,"21"9"-2"0,-17-21 20 0,3 6-25 0,4 0 0 0,3 3 4 15,3 3 0-15,-2-3-12 16,-1 0 1-16,0 1 7 16,0 2 0-16,-3-9-6 15,3-7 1-15,0-2-7 16,0-14 1-16,0-8-4 15,-6-7 0-15,-5-12-4 16,-6-10 0-16</inkml:trace>
  <inkml:trace contextRef="#ctx0" brushRef="#br3" timeOffset="179292.36">16528 11508 37 0,'24'44'18'0,"22"22"-11"0,-28-57 34 0,10 10-37 0,7 3 1 0,1 3 2 0,-5 3 1 0,1-3-11 0,-4-3 1 0,-10 0 4 0,-11 3 0 16,-10 7-10-16,-19 5 0 16,-24 4-8-16,-21-3 0 15</inkml:trace>
  <inkml:trace contextRef="#ctx0" brushRef="#br1" timeOffset="186133.36">11324 8275 27 0,'-3'-6'13'0,"6"12"-11"15,1-6 14-15,-1 6-13 16,1 1 1-16,-4 2 2 16,0 0 0-16,0 26-7 15,0 6 1-15,0 9 4 0,0 12 1 16,3 20-1-16,4 18 1 15,0 13-2-15,8 10 1 16,2 15-1-16,1 6 1 16,3 3-1-16,-3-3 0 15,-8 10-2-15,-6-16 0 16,-8-3 0-16,4-3 0 16,-3-7-1-16,3-9 0 15,0-19-2-15,3-3 1 16,-3-6-2-16,7-9 0 15,0-10-1-15,4-7 0 16,-1-15-3-16,-2-12 0 0,-1-16-4 16,0-10 0-16,3-15 0 15,1-26 0-15</inkml:trace>
  <inkml:trace contextRef="#ctx0" brushRef="#br1" timeOffset="187423.34">11352 8253 23 0,'15'0'11'0,"23"-13"-12"0,-17 7 18 0,11 0-17 16,7 0 0-16,17 6 1 15,8 0 0-15,-4 3 2 16,11 3 0-16,10-3 1 15,10 3 0-15,8-2 0 16,-4-1 0-16,15 0 0 16,13 0 1-1,117 3-3 1,-11-3 1-16,-13 1 0 16,-1-1 1-16,-11 0 0 15,-2-6 0-15,-1-4 0 16,-11-5 0-16,-6-1-1 15,-1-2 0-15,-3-4-1 0,-18 0 0 16,4-3-2-16,3 0 1 16,-17 0-1-16,-14 7 1 15,-1-4-1-15,-10 0 1 16,-3 6-2-16,-15 4 1 16,-14 0 0-16,-17 5 0 15,-4 17 0-15,0-7 0 16,-18 7-1-16,-3-1 1 15,-7 7-1-15,-10 6 1 16,-8 10-1-16,-4-1 0 16,-9 10 0-16,-8 9 0 15,-11 7-1-15,-6 6 1 0,-5 3 0 16,-2 12 0-16,3 10-1 16,0 0 1-16,3 10 1 15,0 5 0-15,4 4 0 16,0-3 0-16,0 2 0 15,4-2 0-15,-1-7 0 16,1 10 0-16,-1-13-1 16,4-3 1-16,-3-6 0 15,-1-6 0-15,1-4 0 16,-1-6 0-16,0-6 0 16,1-3 0-16,-1-7 0 15,1-3 0-15,-4-5-1 16,0 2 1-16,-4-3 0 15,1 0 0-15,-5-6 0 16,-2-7 0-16,-4 4 0 0,-4-1 0 16,-3-2 0-16,0-1 0 15,-1-2-1-15,1-4 1 16,-7-6 0-16,3 3 1 16,-3 0-1-16,0 0 1 15,-8 0-1-15,11 3 1 16,-3-3 0-16,-7 1 0 15,-8-8-1-15,-6-2 1 16,-4-3-1-16,-14-1 1 0,-4-6 0 16,-6 1 0-1,-15-4-1-15,-7 0 0 0,-10-6 0 16,3 3 0-16,-14-10-1 16,-4-2 1-16,-3 2 0 15,7 1 0 1,-10 3 0-16,-1 3 0 0,-7-4 0 15,-3 7 0-15,-7 0 0 16,-11 3 0-16,4 4-1 16,-7 2 1-16,-4 4-1 15,7-1 0-15,0 7-3 16,-3 3 1-16,10-3-4 16,-3-3 0-16,-4-16-7 15,0-13 0-15</inkml:trace>
  <inkml:trace contextRef="#ctx0" brushRef="#br1" timeOffset="194301.43">17470 8250 34 0,'17'-6'17'0,"-17"9"-8"0,0-3 17 0,0 0-25 15,4 3 1-15,-8 3 3 16,-6 7 0-16,-4-1-6 15,-4 7 1-15,-14 9 3 16,-10 10 0-16,-11-7-1 16,-4 10 0-16,-3 3-2 15,4-3 1-15,7-4-4 16,6-2 0-16,12-10-6 16,2-6 1-16,8-13-6 15,7-12 1-15</inkml:trace>
  <inkml:trace contextRef="#ctx0" brushRef="#br1" timeOffset="194766.95">16937 8344 21 0,'10'16'10'0,"-2"2"0"0,-8-11 11 15,0 2-15-15,0 1 0 16,-4-1 2-16,0 4 1 15,-3-1-11-15,0 1 0 16,-3 9 7-16,-4 3 1 16,0 3-4-16,-1 3 1 15,1 1-2-15,0-1 0 16,0 3-2-16,0-2 0 0,-4-1-1 16,4-9 0-1,4 0 0-15,3-6 0 16,3-4-1-16,8-5 1 0,3 2 1 15,3-3 0-15,1-3 1 16,6 0 0-16,8 1 0 16,7 5 1-16,3-3 1 15,0 1 1-15,-3-1 0 16,-4-3 0-16,-6 0 0 16,-5 0 1-16,-3 0-2 15,-3 1 1-15,-11-4-2 16,-4-7 0-16,-10-8-1 15,-3-4 0-15,-1-9 0 16,-3-4 0-16,0 1-1 16,3-4 0-16,4 1-6 15,0-4 0-15,3 4-7 16,8-1 0-16</inkml:trace>
  <inkml:trace contextRef="#ctx0" brushRef="#br1" timeOffset="195487.49">17858 8375 17 0,'-11'35'8'0,"-3"2"11"0,10-30 0 16,1-1-14-16,-1 0 1 15,4-3 5-15,0-3 0 16,4-9-13-16,6-10 1 16,5-9 8-16,-1-16 0 15,0-16-3-15,3-2 1 16,-6-4-4-16,3 6 1 16,4 1-2-16,-8 9 1 15,4-4-1-15,-3 14 0 16,0 5 0-16,-4 10 0 0,0 6 0 15,0 3 0-15,0 10-1 16,0 9 1-16,-4 10-1 16,-3 12 1-16,0 0-1 15,0 13 0-15,0 2 1 16,0 11 1-16,0 8-1 16,4-6 1-16,-1-2-1 15,1-4 1-15,0-10-2 16,-1-2 1-16,4-10-4 15,-3-3 1-15,-4-13-5 16,0-6 0-16,-4-6-7 16,1-3 0-16</inkml:trace>
  <inkml:trace contextRef="#ctx0" brushRef="#br1" timeOffset="195684.81">17776 8193 30 0,'-17'16'15'0,"13"3"1"0,4-13 20 15,4-3-31-15,-1 4 1 16,8-4 2-16,7 0 0 16,3-3-10-16,7-3 0 15,-3-4 7-15,6 1 0 16,12 3-6-16,-4 3 0 16,-4-6-6-16,-7 6 0 0,-3-6-10 15,-8-7 0-15</inkml:trace>
  <inkml:trace contextRef="#ctx0" brushRef="#br1" timeOffset="196356.94">18284 8008 49 0,'11'22'24'0,"-7"13"-22"16,-4-29 39-16,-4 7-41 15,1 6 1-15,-1 6 0 16,-3 9 1-16,0-3-3 16,0 1 1-16,0-4 0 15,3-3 1-15,-3-9-3 16,4-7 1-16,-4-9-2 0,3-3 0 15,-3-13-1-15,4-9 0 16,-5-3 0-16,1-3 0 16,-3-4 1-16,-1-6 1 15,4 4 1-15,0 5 1 16,4 1 0-16,3 6 0 16,3 6 0-16,4 4 1 0,7 2 1 15,4 0 0-15,0 4 0 16,10 0 0-1,4 2 0-15,3 1 1 0,-3 6-1 16,-4 3 1-16,-7 7-1 16,-3-4 0-16,-1 10-1 15,-10 2 0-15,-10 4-1 16,-4-3 1-16,-11 3-1 16,0 0 0-16,-3-3-1 15,0 0 1-15,0-4-2 16,0-2 1-16,3-4 0 15,4-2 0-15,3-1 0 16,4-3 1-16,4 0-1 16,10 0 1-16,3 7 0 15,8 2 0-15,3 1 1 16,4 6 1-16,-4 3 0 16,0-4 0-16,-3-2 0 15,0 3 0-15,-1 0 0 16,-6-4 0-16,-1 1-4 0,1 0 1 15,-4-10-6-15,-3-3 0 16,-1-3-8-16,4-9 0 16</inkml:trace>
  <inkml:trace contextRef="#ctx0" brushRef="#br1" timeOffset="196702.44">18792 8055 42 0,'25'22'21'0,"-7"-25"-15"0,-18 3 32 15,0 0-37-15,0-6 1 0,-4 3 0 16,-6-7 1-16,-8 4-4 16,-3 6 1-16,-7 3 2 15,-4 7 0-15,-3 2-1 16,3 7 0-16,0 6-1 15,7 7 1-15,4-1-1 16,7-3 0-16,0 0 0 16,3-3 1-16,15-3-1 15,17-9 0-15,7-10 0 16,4-3 0-16,0-12 0 16,0-7 0-16,-4-6-1 15,-3-4 1-15,-8 1-5 16,-3 0 1-16,0 0-11 0,-3-7 0 15</inkml:trace>
  <inkml:trace contextRef="#ctx0" brushRef="#br1" timeOffset="197033.64">19251 8024 41 0,'49'28'20'0,"-27"-37"-7"0,-22 0 26 0,-4 9-38 15,-3-4 0-15,-4 4 1 16,-6 4 0-16,-11 5-2 16,-1 0 0-16,1 7 2 15,0 6 0-15,0 9 0 16,10 7 1-16,0-4 0 15,8 4 0-15,-1-3-1 16,11-4 1-16,11-3-1 16,14-6 1-16,6-12-4 15,8-7 0-15,0-3-5 16,0-7 0-16,-11-2-12 16,-10-4 0-16</inkml:trace>
  <inkml:trace contextRef="#ctx0" brushRef="#br1" timeOffset="201172.96">9384 15832 9 0,'10'13'4'0,"-6"-13"-2"15,-4 0 4-15,0 3 0 16,0-3 0-16,0 3 3 15,0-3 0-15,-4 0-12 16,1 0 1-16,-1 0 7 16,4 0 0-16,0 0-3 15,0 0 1-15,0 0-2 0,0 0 1 16,0 0-1-16,0 3 1 16,0-3 0-16,0 0 0 15,0 0-1-15,0 3 0 16,-3 0-1-16,-1-3 1 15,4 4-1-15,0-1 0 16,0-3-1-16,0 3 1 16,0 0 0-16,0 0 0 15,0-3-1-15,0 0 1 16,0 0-2-16,0 0 1 16,0 0-1-16,0 0 0 15,0 0-2-15,0 0 1 0,4-3-1 16,-4 3 1-16,3 0-3 15,4 0 1-15,-3-3-2 16,3-10 0-16</inkml:trace>
  <inkml:trace contextRef="#ctx0" brushRef="#br1" timeOffset="211143.21">9356 15864 21 0,'0'-4'10'0,"10"4"-6"0,-10 0 19 0,0 0-21 0,0 0 0 16,7-3 2-16,0-3 0 15,0 0-5-15,4 0 1 16,3-1 3-16,-3 1 1 16,3-3-2-16,0-1 1 15,4 1-1-15,-1-4 1 16,4 4 0-16,1 3 0 15,-5-1-1-15,4 1 1 0,-3 0 0 16,0 3 0 0,-4-1-1-1,-4 1 1-15,1-3-1 0,3 0 0 32,0-4 0-17,0 1 0 32,4 0-1-31,0-4 0-16,-1 0 0 15,1 1 0 17,3-1 0-17,0 1 1 79,0-1-1 0,-3-2 0-94,3 2 0 156,0 1 1-156,0 2-1 312,8-6 0-312,-1 1 0 16,0-1 0 15,0-3-1 1,4-3 1-32,-4 4-1 0,4-4 1 0,-7 0-1 0,3 3 1 0,0 3-1 0,0 0 1 0,4 1-1 0,3-4 0 15,1 3 0-15,-1-3 0 0,0 1 0 0,8-4 1 0,-1 6-1 0,4 0 1 0,0 1 0 0,0-1 0 16,-11-3 0 15,0 0 0-15,4 1 0-1,0-1 0-15,3 0-1 0,0-3 1 0,1 0-1 16,3 3 1-16,-4 0-1 0,4 4 1 0,0-7 0 0,-1 3 0 16,-6-3-1-16,0 3 0 0,-7 0 0 0,0-3 1 0,3 7-1 0,4-4 0 0,-1 0 0 15,5 0 0-15,-1 4 0 0,-3-4 1 0,3 0-1 47,1 0 1-31,2-3-1 93,1 3 1-109,-3 7 0 47,-5-1 0 31,-2-6-1-78,-5 1 0 156,8-1 0-156,0-3 0 141,7-3 0-141,-7 6 0 16,0 0 0-16,3 0 0 0,0 1 0 0,4 2 1 0,0 0-1 0,0 1 0 0,-4-7 0 109,-7 3 0-47,8 0 0-15,-4 0 0 0,3-3 0-31,4 6 0-1,-4 1 0 17,0-1 0-1,1 0 0 16,-1 1 1 15,4-1-2-46,-4 0 1 31,1 4 0-47,-1-4 0 78,-7 1 0 109,1-1 0-187,6 0 0 79,-3 4 0-79,3-1 0 187,-3-3 0 1,0 4 0 124,3 6 0 1,0-1 0-126,4-2 1-171,0-1-1-1,0 1 0 282,-4-3 0-234,1-1 1-32,-8 0-1 172,0 1 1-203,0-4-1 219,4-3 1-219,0 4-1 0,0-4 0 219,0 3 0-204,-1 4 0-15,1-7 0 219,0 0 0-203,3 0 0-16,1 4 1 15,-5-4-1 188,5-3 1-187,-11-3-1 140,-1 3 1 32,1 3-1-188,3 0 1 125,4 0-1-125,3-3 1 15,-3 4-1-15,0-1 1 63,3 3-1-16,1 0 1-16,3 1-1-15,-1-4 0 46,1 3 1 1,-3 7 0-48,-12-4-1 141,5-2 1-156,2-1-1 0,8-3 1 0,39-22 1 157,-39 19-2-142,0 0 1 110,3-3-1 125,4 10 0-250,-4-7 0 203,-3-3 1-140,-7 0-1 62,0-1 1 0,3 5-1-109,8-5 0 93,3 8 1-93,-1-4 0 187,1-3-1-203,4-1 1 15,3 5-1-15,-4-5 1 297,-10 1-1-281,3 0 0-16,1 6 0 297,3 7 0-204,0-1 0-77,-4 1 0 281,4-4 0-266,7 0 0-31,-4 1 0 16,1-4 1-16,-4 0-1 0,-11 0 0 15,18-6-1-15,-3 6 1 16,-5 4-1-16,-9-1 1 0,-4 7-3 31,-4-1 1 32,-7 1-5-16,-7 3 0 109,-10 2-10-140,-11 4 0 218,-11-3-5-234,-6 0 0 31</inkml:trace>
  <inkml:trace contextRef="#ctx0" brushRef="#br1" timeOffset="213202.97">16506 14161 22 0,'11'-6'11'0,"0"6"2"0,-11 0 11 0,3 0-20 0,-3 0 0 0,0 0 2 0,0 0 0 0,0 0-7 0,-14 0 0 0,-11 3 6 0,-3 3 1 0,-7 7-3 0,-4-4 1 0,-3 4-2 0,-11 2 1 0,-11 1-2 0,-10 0 1 94,-14 6-2-94,3 3 1 0,-20 3-1 0,-1-3 0 0,-7-9-1 0,7-4 1 0,4-2-2 0,-8-7 0 0,8-3-4 0,14-7 0 0,3-2-6 0,8-7 0 0,6-3-2 0,15-2 0 0</inkml:trace>
  <inkml:trace contextRef="#ctx0" brushRef="#br1" timeOffset="214168.21">15152 14092 42 0,'3'3'21'0,"-20"19"-27"0,6-16 43 0,-10 7-35 0,-11-1 1 0,-10 7 0 0,-8 0 0 0,-2-3-5 0,-5 2 1 0,8 4 2 0,3 0 1 0,4 3-2 0,-1 4 1 0,4-11-2 0,4 1 0 0,7-3-1 0,3-3 1 0,8-4-1 0,10-3 1 0,7 4-1 0,10-1 1 0,8 7 0 0,-1 3 1 0,15 2 0 844,14 8 0-844,3-4 1 0,4-3 1 0,7 0 0 0,-3-7 0 0,-4 10 0 0,-11-6 1 0,-10-3-1 0,-4-4 0 0,-10 1-1 0,-8 0 0 0,-13-7-1 0,-8-3 0 0,-7-9 1 0,-6-4 0 0,-5-18-1 0,1-19 1 15,0-16 0-15,0-3 0 0,14-6-2 0,7 3 0 0,7-3-13 0,21-3 0 0,7 3-1 0,0 12 1 0</inkml:trace>
  <inkml:trace contextRef="#ctx0" brushRef="#br1" timeOffset="-212508.7">17350 13970 38 0,'0'6'19'0,"-7"3"-12"0,3-6 19 0,-7 4-22 0,-3 8 0 0,-3-2 1 0,-8-4 0 0,-3-2-7 0,0 2 0 0,-1 7 4 0,1 2 1 0,0 1-2 0,3 3 0 0,4-3-1 0,3 0 0 0,4-3 0 0,7-4 1 0,4-2-1 0,6-1 1 0,8 0-1 16,6 7 1-16,5 0-1 15,-1-1 1-15,3-2-1 0,-2 3 1 1922,-5 2-1-1922,-3 1 0 0,-3 0-1 0,-7 0 0 0,-8-7 0 0,-3 1 1 0,-4-4-1 0,-3 4 1 0,0-4-1 0,0 1 1 0,3-1 0 0,1 1 1 0,3-1-1 0,0-3 0 0,3-3 1 0,4 0 0 0,7-6 0 0,7-3 1 0,4-3 0 0,10 6 0 0,8-10 0 0,2-6 1 16,-6-6-2-16,3 0 1 0,1 3-1 0,-1 0 0 0,-3 0-2 0,3-6 1 0,-10 0 0 0,-1 3 0 0,-6 3-1 0,-4 0 1 0,-3 3-1 0,-8 3 0 0,-6 7 1 0,-4 3 0 0,-8 6-1 0,-2 0 1 0,-1 6-1 0,1 3 0 0,-1 4 0 0,7 2 1 0,-3 4 0 0,7 6 0 0,0 7 0 0,4 5 1 0,6-2-1 0,11-7 1 0,11-3-2 0,3-6 1 0,0-7-4 0,4-2 0 0,7-7-7 0,3 0 0 0,4-12-5 0,-7-10 1 0</inkml:trace>
  <inkml:trace contextRef="#ctx0" brushRef="#br1" timeOffset="-212449.73">18027 14177 34 0,'21'-4'17'0,"-3"4"-14"0,-18 0 27 0,0 0-28 0,0 0 1 0,0 4 3 0,-4-1 0 0,-6 0-7 0,-4 3 0 0,-4 4 5 0,4-1 1 0,0 7-1 0,0 6 0 0,-1 3-2 0,-2 9 1 0,-1-6-1 0,8 4 1 0,3-1-2 0,7 0 1 0,3-2-2 0,1-4 1 0,6-6-4 0,11-7 1 16,1-2-6-16,6-7 1 0,3-6-9 0,1-10 0 0</inkml:trace>
  <inkml:trace contextRef="#ctx0" brushRef="#br1" timeOffset="-212219.57">18486 14289 37 0,'3'19'18'0,"1"-16"-11"0,-4-3 23 0,0 0-30 0,0 0 1 0,-4 0 2 0,-3 0 0 0,-7 7-3 0,-4-1 1 0,-10 3 1 0,3 10 1 0,1-3-1 0,-1 0 1 0,0-1-2 0,4 4 1 0,7 0-1 0,3 0 1 0,11-4-2 0,7 1 1 0,8-3-1 0,2-4 0 0,1-3-1 0,0-3 0 0,-1-6 0 0,1-3 0 0,-4 0 0 0,0-7 1 0,0 1-1 265,0 2 0-265,-3 4 1 0,-1 0 1 0,-3-1 0 0,1 4 0 0,-1 3 0 0,-4 3 1 0,-3 7-1 0,4 5 0 0,-4 4 0 0,3 3 0 0,-3 0-4 0,0-3 0 0,0-3-8 0,7-7 1 0,4-9-5 0,3-6 0 0</inkml:trace>
  <inkml:trace contextRef="#ctx0" brushRef="#br1" timeOffset="-212073.41">18665 14415 28 0,'18'28'14'0,"-7"-9"-7"0,-8-7 19 0,1 4-25 0,-1 3 1 0,1 0 1 15,-4-4 1-15,3-2-3 0,-3-4 0 0,4 1 3 0,-4-4 1 16,3-3-2-16,-3-3 0 0,7-3-1 0,4-3 1 0,0-4-3 0,3 1 0 0,0-4-1 0,3 1 0 0,1-1 1 0,0 1 0 0,-1 2-1 0,-2 4 1 63,-1 6 0-63,0 10 1 0,0 5-2 0,0 7 1 0,-3-3-2 0,6-3 1 0,-3-4 0 0,0-2 0 0,1-1 0 0,-5-6 1 0,11-9 1 0,4-10 1 0,10-9-1 0,1-6 1 0,-1-19-1 0,0-16 1 0,-3-10-1 0,-4-11 0 0,-7-4-1 0,-7-10 1 0,-7 1-1 0,-7 6 1 0,-3 9-1 0,-4 7 0 0,-7 15 0 0,-4 19 1 0,-3 22-1 0,-4 16 0 0,0 22-1 0,1 31 1 0,6 37 0 0,4 17 0 0,7 15 0 0,7 6 0 0,7-12-1 0,4-16 1 0,-1-9-4 0,4-20 0 0,-3-17-8 0,-4-11 1 0,-11-21-3 0,1-13 0 0</inkml:trace>
  <inkml:trace contextRef="#ctx0" brushRef="#br1" timeOffset="-211959.48">18711 14183 49 0,'-17'37'24'0,"31"-21"-19"0,-7-13 50 0,7 0-50 0,7 1 1 0,18-1 1 0,14-6 1 0,14 3-11 0,21-4 1 0,7 4 4 0,1-3 0 0,-15 0-9 0,-18 0 0 0,-20-3-14 31,-19-4 1-31</inkml:trace>
  <inkml:trace contextRef="#ctx0" brushRef="#br1" timeOffset="-211695.59">20426 15051 56 0,'7'16'28'0,"53"-60"-25"0,-39 29 39 0,11-20-41 16,0-15 1-16,10-16 2 0,7-9 1 0,1-16-6 0,-8-19 1 0,-3-3 2 0,-11-3 1 0,-3-3-2 0,-8 6 1 0,-10 13-3 0,-3 9 0 172,-8 12-2-172,-3 20 1 0,-7 18-1 0,-3 19 0 0,-8 16-1 0,4 18 1 0,3 23 1 0,0 24 1 0,1 14 1 15,3 8 1-15,3 19 1 0,4 7 0 0,4-10 0 0,3 1 1 0,0-14-1 0,7-9 0 0,3-2-2 0,1-14 0 0,6-12-5 0,5-9 0 0,-1-16-10 0,3-10 1 0,8-15-4 0,0-9 1 0</inkml:trace>
  <inkml:trace contextRef="#ctx0" brushRef="#br1" timeOffset="-211295.98">21163 14622 39 0,'4'19'19'0,"-15"6"-13"0,8-13 33 0,-4 4-36 0,-1 6 0 0,-2 0 0 0,3-3 1 0,0 0-6 16,0-4 1-16,7-12-12 0,0-12 1 0</inkml:trace>
  <inkml:trace contextRef="#ctx0" brushRef="#br1" timeOffset="-211041.05">21029 14478 36 0,'18'22'18'0,"3"-7"-11"16,-11-12 16-16,5 1-24 0,-1 2 0 0,3 0-8 0,5 0 0 0,-1 1 4 0,-7-1 0 0</inkml:trace>
  <inkml:trace contextRef="#ctx0" brushRef="#br1" timeOffset="-210785.15">21237 14735 25 0,'-3'28'12'0,"10"3"1"0,-4-28 15 0,4 1-27 15,-3-1 1-15,-1-3 0 0,-3 0 0 0,7-7-3 0,1-2 0 0,-1-7 2 0,3-2 1 0,1-1-2 0,-4 3 1 0,0 4-1 0,0-1 1 0,3 7-1 0,1 3 1 0,0 9 0 0,3 0 0 0,-4 4 1 0,4-1 0 0,4 3 0 0,0 1 0 0,3 0 0 16,-3-1 1-16,3 1-1 187,0-4 1-171,0 4-3-16,4-1 1 0,3-2-1 0,0-4 1 0,-3-3-1 0,0-6 0 0,-4-3 1 0,0-4 0 0,0-2-1 0,-7-7 1 0,0 0-1 0,-3 0 1 0,-4-3-2 0,0 3 1 0,-7 7-1 0,-4-1 1 0,-6 4-1 16,-4 6 0-16,0 9 0 0,-4 7 1 0,4 5 0 0,3 4 0 0,8 7 2 0,10 8 0 0,7 4 1 0,7-7 1 0,0 4-1 0,15-3 1 0,9-7-2 0,8-6 1 0,7-7-4 0,-7-8 0 0,-10-10-9 0,-15-4 0 0,-14-12-7 0,-4 1 1 0</inkml:trace>
  <inkml:trace contextRef="#ctx0" brushRef="#br1" timeOffset="-209294.72">16891 15221 44 0,'-4'25'22'0,"-10"19"-17"0,14-32 34 0,0 4-37 0,0 3 1 0,0 6 2 0,4 3 0 0,-1 0-6 0,4-3 1 0,4-6 4 0,3-6 1 0,7-7-3 0,1-12 0 0,-1-7-1 0,-4-2 0 0,1-1-2 0,-4 3 0 0,-3 1-2 0,-1 6 1 0,-3 9-1 0,0 6 1 0,-3 10 0 0,-1 3 0 0,4-3 2 0,4 6 0 0,3-3 1 0,0-3 1 15,4-7 0-15,3-6 1 0,0-6 0 0,0-6 0 297,1-6 0-187,-1-7 0-95,-7-6-2-15,0-7 0 0,-3 1-5 0,-1-4 1 16,-3-2-12 281,0 2 0-282,-3-2-4 1,-4 2 1-16</inkml:trace>
  <inkml:trace contextRef="#ctx0" brushRef="#br1" timeOffset="-208930.75">17844 14766 57 0,'14'-6'28'0,"-14"9"-31"0,0-3 53 0,-7 3-47 0,-4 10 0 0,-10 9 1 0,-11 15 0 0,-10 10-5 0,-11 22 0 0,-14 10 4 0,7 18 0 0,-7 16-2 0,-7 3 0 0,7-13-3 31,10-6 1-31,11-18-7 0,11-13 0 0,14-13-11 0,14-25 0 0</inkml:trace>
  <inkml:trace contextRef="#ctx0" brushRef="#br1" timeOffset="-208463.45">18845 15421 59 0,'11'16'29'0,"-15"-28"-31"0,1 12 46 0,-4 3-43 0,-7 3 1 0,-4 0 0 0,0 1 1 0,-3 2-4 0,0 4 0 0,0-4 2 0,0 0 0 0,3 1 0 0,4-1 0 15,3 1-1-15,8-4 1 0,3-3 0 0,7 6 1 0,7 1-1 0,4 2 0 0,3 1 0 0,0 3 0 0,-3-1-1 0,-11 4 1 0,-7 3-2 219,-11 3 0-219,-6-9 0 0,-15 6 0 0,-3 3-3 16,-1-3 0-16,8-3-3 0,3 3 0 0,8-7-8 0,3-2 1 0,7-13-4 0,14 0 1 0</inkml:trace>
  <inkml:trace contextRef="#ctx0" brushRef="#br1" timeOffset="-208203.6">19092 14979 54 0,'-3'25'27'0,"-4"10"-31"0,0-19 53 0,0 9-46 0,3 6 0 15,-6 13 2-15,-1 16 0 0,-3 12-6 0,-4 3 0 0,1 3 4 0,-5-12 0 0,5-3-4 0,3-10 0 0,3-6-7 235,11-12 1-235,14-10-12 0,4-16 1 0</inkml:trace>
  <inkml:trace contextRef="#ctx0" brushRef="#br1" timeOffset="-208055.69">19279 15622 55 0,'11'19'27'0,"-15"-16"-31"0,1-3 42 0,-4 0-37 0,0 3 1 0,-7 0 0 0,-4 4 1 0,-3 2-4 0,-4 4 1 0,0-1 2 0,1 7 0 0,3 3-1 0,6-3 1 0,5 0-1 0,6-7 0 0,15 4-1 0,7-13 1 0,6-9-1 0,1-7 0 16,0 4-4-16,-1-7 1 93,1-3-9-93,-4-6 0 0,0-6-5 0,4 3 1 0</inkml:trace>
  <inkml:trace contextRef="#ctx0" brushRef="#br1" timeOffset="-207876.78">19378 15839 55 0,'4'56'27'0,"-11"16"-32"0,7-44 50 0,-4-6-44 0,1 3 1 0,-5 0-1 0,5-3 1 0,-1-6-2 0,1-7 0 0,3-9 1 0,7-12 0 0,0-16-2 0,0-10 1 0,4-3-1 0,3-12 0 0,0 6-2 0,0-3 1 0,7 0 0 16,-3-1 0-16,3 8 1 0,0 8 0 0,-3 10 2 15,-4 12 0-15,0 10 1 16,-7 10 1 0,0 5-1-16,0 7 0 0,-3-3-1 15,-8 2 1-15,-6 4-2 16,-8-3 0-16,-3 0-3 15,-4 0 1-15,0-3-5 16,4-4 0-16,0-3-9 16,10-5 0-16</inkml:trace>
  <inkml:trace contextRef="#ctx0" brushRef="#br1" timeOffset="-207040.77">19710 15713 38 0,'17'31'19'0,"5"-24"-6"0,-15-4 25 0,0-3-34 0,7 0 1 0,0 0 4 0,7 0 0 0,0 0-11 0,0-3 0 0,1-4 5 0,-5-2 1 0,-3-3-3 0,-3-4 1 0,-8-3-4 16,-10 3 1-16,-3 4 0 15,-8 6 0-15,0 9 1 16,-3 9 0-16,0 4 1 16,-4 9 0-16,8 9 1 15,6 4 0 126,11 0 0-141,7-4 0 16,11-2-1-16,10-10 1 0,14-7-6 234,1-9 1-234,-1-9-14 16,-7-9 1 171,-13-13-3-187,9 6 0 16</inkml:trace>
  <inkml:trace contextRef="#ctx0" brushRef="#br1" timeOffset="-206436">21047 16099 57 0,'3'28'28'0,"-6"0"-30"0,3-25 54 0,3 1-49 0,1-1 0 0,3-6 1 0,3-7 0 0,5 1-6 0,2-10 1 0,1-6 3 0,3-3 1 0,-3 6-3 0,-4 0 0 0,0 6-1 0,-4 0 1 0,-3 7-2 0,1 9 1 0,-5 3-1 0,4 10 0 0,-3-1 1 15,-1 4 1-15,1-4 0 0,-1 1 0 0,-3-1 1 0,0-2 0 0,4 2 0 0,-1-5 0 0,1-1-1 0,-1-3 1 0,4 0-2 0,4-3 1 0,0-3-1 0,3-3 0 0,3-10-1 203,4-3 0-203,-3-6 0 0,3-3 1 0,0 3-1 0,-3 3 1 0,0 3 1 0,-1 3 0 0,-6 7 0 0,-4 9 1 0,0 6-1 0,-3 10 1 0,-4 9 0 0,0 0 1 0,0 3 0 0,0 1 0 0,0 2-1 0,3 7 1 0,4-7 0 0,4-3 0 0,3 0-3 0,4-2 1 0,3-8-4 0,3-8 0 0,1-4-8 0,0-6 0 0,-1-13-7 0,-6-2 1 0</inkml:trace>
  <inkml:trace contextRef="#ctx0" brushRef="#br1" timeOffset="-206127.47">21900 15939 58 0,'0'0'29'0,"4"-10"-30"16,3 7 51-16,4 3-47 0,6-3 1 0,8 3 1 0,3-3 1 0,7 6-9 0,8 0 1 0,-4 0 1 0,-4 1 0 0,-7 2-7 0,-7 0 0 0,-10 7-10 0,-15-1 1 0,-10-2-2 0,-10-1 0 0</inkml:trace>
  <inkml:trace contextRef="#ctx0" brushRef="#br1" timeOffset="-205989.56">21893 16089 45 0,'-28'25'22'0,"25"1"-12"0,3-20 44 0,7 0-47 16,3 0 1-16,8 4 3 0,3-4 1 0,14-3-16 0,8 0 0 0,3 0 7 0,-1 4 0 0,-6-1-12 0,-11-3 0 0,-10-3-13 0,-18 0 1 0</inkml:trace>
  <inkml:trace contextRef="#ctx0" brushRef="#br1" timeOffset="-204245.08">23075 15754 45 0,'-10'12'22'0,"20"-21"-12"0,-6 3 23 0,-1-16-29 0,4-16 0 0,0-21 2 0,0-14 0 0,-3-11-8 0,-1-4 0 0,5-3 5 15,-1-3 0-15,3 0-2 16,1 12 0 1047,3 4-2-1063,4 9 1 0,-1 19 0 0,4 9 1 0,4 10-1 0,0 6 0 0,-4 15-2 0,0 13 1 0,-3 10-5 0,-4 9 1 0,-4 12-5 0,-6 7 0 0,-8-3-7 0,-10 6 1 0</inkml:trace>
  <inkml:trace contextRef="#ctx0" brushRef="#br1" timeOffset="-204038.07">22916 15337 55 0,'-7'25'27'0,"7"-28"-28"0,0 3 51 0,7-3-47 0,4-1 0 0,10 4 1 0,7 0 0 0,8 4-8 0,3-1 1 0,3 0-2 0,4 0 0 0,0-3-13 0,-1-16 0 0</inkml:trace>
  <inkml:trace contextRef="#ctx0" brushRef="#br1" timeOffset="-203920.1">23664 14976 44 0,'11'0'22'0,"-11"13"-14"0,-4-13 27 0,-3 3-32 0,-3 6 0 0,-8 4 3 0,-7 6 0 15,-6 6-7-15,6 3 0 0,-3 10 6 0,0 5 0 0,-1 17-2 0,-2 3 1 0,9 9-2 0,5 0 0 0,10-6-6 0,7-16 1 0,7-15-7 110,3-14 0-110,1-11-9 0,17-20 1 0</inkml:trace>
  <inkml:trace contextRef="#ctx0" brushRef="#br1" timeOffset="-203800.16">23675 15139 45 0,'-4'47'22'0,"-10"-15"-16"0,11-17 34 0,-4 10-38 0,0 10 1 0,-4 6 0 0,0 3 1 0,1-1-6 0,-1 1 0 0,1-6 0 0,3-10 0 0,0-6-4 0,7-6 0 0,0-10-3 0,0-6 0 0,0-6-1 0,0-7 0 0,-4-2 3 16,4-4 1-16,0 0 2 0,0-6 1 0,7 6 4 0,4 3 0 47,3 7 3-47,0 3 1 0,0-1 3 0,4 7 1 0,3 7 1 0,7 2 0 0,4 7 0 0,3 3 0 0,-3-7-1 0,-4 7 0 0,-7-3-4 0,-7 3 0 0,-10 2-2 0,-15 5 0 0,-13-1-6 0,-8-3 1 0,0-4-5 0,-3-8 1 0,0-4-10 15,6-6 1-15,8-9-3 0,14-4 0 0</inkml:trace>
  <inkml:trace contextRef="#ctx0" brushRef="#br1" timeOffset="-203659.25">23999 14948 34 0,'4'31'17'0,"-11"-2"-9"0,7-17 28 0,-4 10-31 0,4 6 0 0,0 4 4 0,0 8 0 0,0 1-10 0,4 6 1 0,3-3 7 0,0 3 0 0,4 0-3 0,-8-3 0 0,-6 3-3 0,-1 3 1 0,-3 0-6 0,-4-12 1 0,1-3-8 0,-4-7 1 63,3-13-9-63,1-5 1 0</inkml:trace>
  <inkml:trace contextRef="#ctx0" brushRef="#br1" timeOffset="-203569.3">24243 15497 65 0,'-7'28'32'0,"3"-15"-29"0,4-13 58 0,7 0-58 0,4-4 1 0,10 4-1 0,14 0 1 0,11 4-7 0,-3-4 0 0,6 3-2 0,0-3 1 0,-13-7-11 16,-12-2 1-16,-10-13-8 0,1 0 1 0</inkml:trace>
  <inkml:trace contextRef="#ctx0" brushRef="#br1" timeOffset="-203266.8">25083 15870 56 0,'-4'19'28'0,"11"-41"-30"0,0 6 48 0,-7-9-44 0,0-22 0 0,4-16 0 0,-1-18 1 0,-3-13-4 0,0-7 0 0,0 1 2 0,0-4 0 0,0 4-1 156,4 6 1-156,3 9-1 0,3 13 1 0,4 16 0 0,1 15 1 0,6 13-1 0,-4 12 0 0,-3 16-3 0,1 6 0 0,-5 13-7 0,-3 9 1 0,-7 10-11 0,-7 6 1 0</inkml:trace>
  <inkml:trace contextRef="#ctx0" brushRef="#br1" timeOffset="-202937.68">24885 15431 66 0,'11'22'33'0,"10"-13"-37"0,-7-9 59 16,11-3-56-16,6 6 1 0,5-3-3 0,9 7 1 0,8 5-4 0,0 4 1 0,-7-7-14 0,0-3 1 0</inkml:trace>
  <inkml:trace contextRef="#ctx0" brushRef="#br1" timeOffset="-202765.18">25598 15528 62 0,'-4'16'31'0,"-24"-16"-36"0,17 0 48 0,-3 3-43 0,-7 3 1 0,-4 4 1 0,-3 8 0 0,-7 7-3 0,7 4 0 0,3 2-1 0,4 7 1 0,7 2-5 0,7-2 0 16,7-3-11-16,7-10 1 15,10-10-1-15,8-8 1 16</inkml:trace>
  <inkml:trace contextRef="#ctx0" brushRef="#br1" timeOffset="-201988.07">25792 15751 44 0,'24'0'22'16,"-17"6"-22"-16,-7-6 44 0,-3 0-41 0,-4-3 0 0,-11 0 2 0,-7 0 1 0,1 3-7 16,3-4 0-16,-4 8 5 15,-3 2 0-15,-4 6-2 16,4 1 1-16,3 9-1 15,4-3 0-15,3 0-1 16,8-1 0-16,10-5-2 16,7-1 1-16,3-5-1 15,4-4 1-15,0-3-1 16,1-6 0-16,-1-4-1 16,-4-6 1-16,4 4 0 15,0-1 1-15,1 4-1 16,-1 3 1-1,3 18 0 564,-3 4 1-579,1 6-1 0,-5 0 0 0,1 3-2 0,-1-3 0 0,1-3-7 0,3-10 1 0,4-12-9 0,3-13 1 0</inkml:trace>
  <inkml:trace contextRef="#ctx0" brushRef="#br1" timeOffset="-201729.13">25933 15503 55 0,'3'44'27'0,"4"3"-26"0,0-31 44 0,7 9-41 0,4-3 0 0,3 9 3 0,0 4 1 0,-3-1-11 0,-4 4 1 16,-7-4 4-16,-10 4 0 0,-15 6-7 0,-17-7 0 0,-4 1-14 0,-17-10 0 0</inkml:trace>
  <inkml:trace contextRef="#ctx0" brushRef="#br1" timeOffset="-201625.19">22948 16099 52 0,'-10'6'26'0,"31"-9"-19"0,-11 3 34 0,8 0-37 0,7 3 1 0,14 0 4 0,-8-3 1 0,65 13-12 0,34 6 1 0,39 3 7 0,54 9 0 0,34-3-3 0,22-3 0 0,-8-9-5 0,-13-4 0 0,-39-5-6 0,-32-1 1 0,-32 0-8 0,-32-3 1 0,-20-3-7 0,-26 7 0 0</inkml:trace>
  <inkml:trace contextRef="#ctx0" brushRef="#br1" timeOffset="-201094.39">23347 16481 36 0,'-7'-6'18'0,"10"0"-8"0,-3 6 24 0,0 3-29 0,4 3 0 0,-1 7 1 0,1 2 0 0,-1 11-9 0,-3 2 1 0,0 9 4 0,-3 10 1 0,-1 4-4 0,1-14 1 0,-1-2-5 0,1-10 0 0,-1-3-4 0,1-13 0 0,-4-3-5 0,0-9 1 0,-4-12-1 0,-3-7 1 0</inkml:trace>
  <inkml:trace contextRef="#ctx0" brushRef="#br1" timeOffset="-200788.73">23170 16604 24 0,'0'-3'12'0,"18"21"-3"0,-11-18 22 0,7 3-29 0,4 1 1 0,3 2 3 0,4 0 0 0,3 0-6 0,4 4 1 0,-4 2 5 0,11 10 1 0,3 0-1 0,0 0 0 0,-6 0 0 15,-8-6 1-15,-7-4-3 16,-7 4 1-16,-21 0-3 16,-18-7 1-16,-3 1-3 0,-11-1 0 15,-13-3-4-15,2 1 0 235,1-7-4-235,10 0 1 0,7 0-11 0,15 3 1 0,13-6 0 0,15-4 0 0</inkml:trace>
  <inkml:trace contextRef="#ctx0" brushRef="#br1" timeOffset="-200421.85">23760 16867 61 0,'-11'6'30'0,"4"-3"-34"0,7-3 64 0,0 0-56 0,7 0 0 0,4 0 2 0,10 4 0 0,11-8-9 0,6 8 1 0,1-8 3 0,7 1 0 0,7 3-7 0,-11 0 1 0,-3-3-8 0,-4 3 0 0,4-9-8 0,-4-1 0 0</inkml:trace>
  <inkml:trace contextRef="#ctx0" brushRef="#br1" timeOffset="-200142.9">24673 16905 58 0,'11'3'29'0,"-29"-22"-34"0,11 16 49 0,-3-3-42 0,-12 2 0 0,5 4 1 0,-8-3 0 0,-3 6-3 0,-4 4 0 0,-3 5 2 0,0 4 0 0,-1 0-2 0,8-1 0 0,7 1-2 0,7 0 1 0,10 3-2 0,11-7 1 0,11-6-1 0,7-3 0 0,-1-9 1 0,5-3 1 0,-8-1-1 16,-4-8 0 202,1 2 0-218,0-3 1 0,-4 7 1 0,0 5 0 0,0 4 0 0,0 9 1 0,-3 10 1 0,-1 9 0 0,4 16 0 0,4 3 1 0,3 3-2 0,0 0 1 0,1-3-4 0,-1-7 1 0,-4-8-12 0,-3-14 0 0,1-8-4 0,-1-4 0 0</inkml:trace>
  <inkml:trace contextRef="#ctx0" brushRef="#br4" timeOffset="-190230.16">23696 10699 39 0,'-3'9'19'0,"13"-12"-4"15,1 0 19-15,3-3-31 0,7 0 0 16,14-4 2 0,11-2 1-16,4 2-7 0,20 4 0 15,4 3 4-15,14 6 0 16,1 0-2-16,-12 3 1 16,-17-3-4-16,-10 1 1 15,-12-4-2-15,-9 3 1 16,-12 3-3-16,-17 3 1 15,-17-2-1-15,-29 5 1 16,-11 7 0-16,-10-3 0 16,4 3 1-16,-4-7 1 15,-4 4 1-15,1-7 0 16,-1 1 1-16,11-4 0 16,11-3 2-16,6 0 0 0,12 0 1 15,6 0 0-15,7 1 1 16,8-8 0-16,17 4 0 15,17 4 1-15,19-1-2 16,3 3 0-16,21 0-1 16,14 4 1-16,-7-1-2 15,0-3 0-15,-7 1-1 16,-14-4 0-16,-11 0-1 16,-14 0 1-16,-13 6-2 15,-19 7 1-15,-17 6-1 16,-14 6 0-16,-22 4-1 15,1 5 0-15,-15 4-2 16,-10 0 1-16,0 0-2 16,10-13 1-16,8 0-4 15,6 6 1-15,15-8-6 0,14-8 1 16</inkml:trace>
  <inkml:trace contextRef="#ctx0" brushRef="#br4" timeOffset="-189255.57">27661 10599 34 0,'-28'-4'17'16,"3"-8"-13"-16,18 9 29 0,-3-3-29 0,-1-1 0 0,1 1 3 0,-1 3 1 0,4 0-9 15,3 0 0-15,4-4 7 16,11 1 0-16,21-3-2 15,17-1 1-15,11-2-2 16,21 2 1-16,32 1-3 16,4 6 1-16,10-4-3 15,-15 4 1-15,-13 3-2 16,-18-3 0-16,-14 3-2 16,-17 0 0-16,-22 3-2 15,-21 10 1-15,-25-1 0 16,-17 10 0 15,-21 10-1-31,-29 2 1 63,-7-6-1-48,-3-2 0 1,0 2 1-16,0-3 1 0,-4-6 2 15,11-1 0-15,10-5 3 0,11 0 0 0,7-4 2 0,14-3 1 0,7 0 2 16,11-2 1-16,10-4-2 0,11 0 1 0,11-7-1 0,10-2 0 0,11 3-1 0,10-1 1 0,14 4-3 0,1 0 1 16,17 3 0-16,10-6 0 15,15 3 0-15,18 6 1 16,-19-6-2-16,1 0 0 16,-4 3-1-16,-14 0 1 15,-14 3-2-15,-7 3 1 0,-14 10-4 16,-14 2 1-16,-15 4-4 15,-20 4 1 1,-15 2-9-16,-32 3 1 0,-24-6-6 16,-14-6 1-16</inkml:trace>
  <inkml:trace contextRef="#ctx0" brushRef="#br4" timeOffset="-186967.16">9624 9159 13 0,'39'-25'6'0,"-25"-6"8"0,-7 21 6 15,-4-5-18-15,-3-10 1 16,0-7 2-16,-7-5 0 16,-14-20-6-16,-18 4 0 15,-14 3 4-15,-17 3 0 0,-11 3-2 16,-4 0 0-16,-14 0-1 15,-3 10 1-15,-15 2-1 16,1 7 0 0,-7 0 0-16,-1 6 1 0,1 0 0 15,-11 10 0 1,0 9 0-16,-4 3 1 16,0 16-1-16,4 3 1 0,4 9-2 15,-1 10 1-15,-3 9-1 16,11 0 1-16,3 13-1 15,-4 6 0-15,4 16-1 16,7 9 0 0,11 6 0-16,14 0 1 31,21 4-1 63,7 3 1-16,18-1 1 47,6 10 1-110,12 3 0-15,10-3 1 94,3-9-1-94,15-7 1 0,17 1-1 94,10-14 0-32,19 1-2-46,10-6 1 47,14-7-2-32,11 0 0 31,6 1 0 16,15 8 0-62,7-5 0 47,-11-7 0-32,22 0 2-16,6-3 1-15,4-13 0 0,4-12 0 0,10-9 0 0,21-10 1 0,-6-9-1 0,17-4 0 0,14-12-1 0,-21-9 0 32,-1-7-1-17,5-6 0-15,-22 0-1 0,-10-3 1 0,-1-6-1 0,-10-4 1 0,-10-3 0 0,-18-5 0 16,-4-11 0-16,-7 1 1 0,-3-13 0 0,-18-9 0 0,-14-16-1 0,-18-13 1 0,-13 1-1 16,-26-13 0-16,-21-13-1 0,-10-9 1 0,-28-6-1 0,-32-19 0 0,-29 3-4 0,-10 0 0 0,-39 3-6 15,-10 7 0-15,-29 15-3 0,-10 3 1 0</inkml:trace>
  <inkml:trace contextRef="#ctx0" brushRef="#br4" timeOffset="-185925.96">3418 9006 37 0,'11'12'18'0,"7"-2"-12"0,-15-7 18 0,4 3-21 16,-7 3 0-16,11 10 2 15,-11 3 1-15,3 10-7 16,4 5 0-16,4 16 5 15,-4 13 1-15,4 3-3 0,-1-3 0 16,1-3-1 0,-8-4 0-16,4-12-4 0,-7-12 1 15,4-4-7 1,3-6 0-16,0-15-6 0,-7-10 1 62</inkml:trace>
  <inkml:trace contextRef="#ctx0" brushRef="#br4" timeOffset="-185243.4">3806 9122 35 0,'11'15'17'0,"-18"23"-12"0,7-25 27 0,7 27-27 0,-3 4 0 0,3 3 0 16,-4 7 1-16,4-7-9 15,0-4 0-15,-3-8 4 16,3-7 0-16,-7-6-6 16,3-9 1-16,-3-13-6 15,0-16 1-15,-3-9-5 16,3-3 1-16</inkml:trace>
  <inkml:trace contextRef="#ctx0" brushRef="#br4" timeOffset="-185078.8">3665 9075 28 0,'-3'-22'14'0,"17"15"-7"0,-3 4 23 0,-1 0-27 0,11 0 1 0,-3 0 4 0,7-3 0 0,-1-1-9 0,8-2 0 0,-4 3 7 0,8-1 0 0,-1 4-2 0,-7 3 0 0,-7 3-3 0,-7 7 0 0,-7 9-1 0,-7 9 0 0,-7 6-2 0,-3-2 1 15,-1-1-1 1,-3-3 1-16,0-3-1 0,3-3 0 0,1 0 0 0,-1-6 1 0,1-7 0 0,10 1 0 0,-7-4 1 0,7 0 0 0,7 1 1 0,0 2 0 0,3 7 1 0,11 2 0 0,-6-2-1 0,2 0 1 0,4 3-1 0,1-1 1 0,2-5-1 0,1 0 1 0,3-7-4 0,-7 0 1 0,-3 0-7 0,0-3 0 0,-8-3-7 0,1 0 0 0</inkml:trace>
  <inkml:trace contextRef="#ctx0" brushRef="#br4" timeOffset="-184490.75">4353 9103 41 0,'25'-6'20'0,"0"-20"-11"0,-22 20 30 0,4 0-37 0,4 3 1 0,-11 3 1 0,0 0 0 0,0 0-6 0,-7-3 1 0,3 0 3 0,-13 3 0 0,-5 9-2 0,1 7 1 0,4 2-2 0,-5 11 0 0,1 5 0 0,11 7 0 0,6 12-1 16,8-12 1-16,10 0 0 0,7-4 0 0,0-5 1 0,7-17 0 0,11-11 2 0,0-4 0 0,-7-16-1 15,-4-15 1 157,-10-10-1-172,-4-3 1 78,-7-3-3-62,-7 6 0-16,-7 7-7 0,-7 2 1 16,0 4-9-16,-1 3 1 0</inkml:trace>
  <inkml:trace contextRef="#ctx0" brushRef="#br4" timeOffset="-184257.93">5225 8814 49 0,'7'-18'24'0,"-18"2"-24"0,11 13 39 0,-10 0-39 0,-12 12 1 0,-13 10 0 0,-7-7 0 0,-8 10-2 0,-10 13 1 0,0 6 1 0,18 15 1 0,3 7-1 0,11 3 1 0,0-1 0 0,10-5 0 0,15-16 0 0,10-19 1 0,14-9-1 0,14-16 0 0,18-19-5 0,4-16 0 78,-5-5-7-78,-9 5 0 0,-15 4-7 0,-17-1 0 0</inkml:trace>
  <inkml:trace contextRef="#ctx0" brushRef="#br4" timeOffset="-175704.03">12626 13095 20 0,'14'-10'10'0,"-7"1"-4"16,-7 9 11-16,0 0-15 15,0 0 1-15,0 0 1 16,0 0 0-16,0-6-5 16,0 6 1-16,0-10 3 15,0 4 0-15,0-10-1 16,-3 7 0-16,-4-1-1 0,-4 1 0 16,4 6-1-16,-4 3 1 15,1-3-1-15,-4 9 0 16,-1-6 0-16,1 9 0 15,0 1 0-15,4 2 0 16,-1-2 0-16,4 5 0 16,0 4 0-16,3 6 0 15,4-3 0-15,0 3 0 16,4-6 0-16,3 3 1 16,-3-3 0-16,6 0 0 15,-3-7 0-15,4-2 1 16,-1-4 0-16,4 0 0 15,1-6-1-15,-1-3 1 0,0-6 0 16,3-1 0-16,1-2-1 16,0-1 1-16,-1 1 0 15,1-4 0-15,-4 0-1 16,0 1 1-16,-3-1-1 16,-1 0 1-16,-3 1-2 15,-3-1 1-15,-4 3-1 16,-4 4 0-16,-3 0-1 15,-3-1 1-15,-4 10-1 16,-4 3 1-16,0 4-1 16,-3 2 0-16,0 0 0 15,0 4 0-15,0 0 0 16,3-4 0-16,4 0 0 16,3-2 0-16,1 5 1 15,-1-2 0-15,4 2-1 0,4 4 1 16,3 3 0-16,3-4 0 15,4-2 0-15,4-4 0 16,3 1 0-16,4-7 1 16,-1 3 0-16,1-9 1 15,0-6-1-15,-1-4 1 16,-3-3-1-16,0 1 0 16,0-1 0-16,-3-3 0 15,-4 0-1-15,0-3 0 16,-3 4 0-16,-4-4 0 0,-7 6-1 15,-4 3 0-15,0 7 0 16,-6 3 1-16,-4 6-1 16,0 0 0-16,-4 7 0 15,4-1 0-15,-1 0-1 16,5 7 1-16,-1 3 0 16,4 0 0-16,0 0 0 15,7 6 1-15,0 0-1 16,3-3 1-16,4-7 0 15,7-8 0-15,4-1 1 16,3 3 0-16,4-6 1 16,3-3 0-16,0-9 0 15,-3-3 0-15,-1-1 0 16,1-3 0-16,-4-3-1 16,-3 4 0-16,-4-7-1 15,0 0 0-15,-4 3 0 0,-3-3 0 16,-3 6 0-16,-1 4 0 15,-6 2-1-15,-1 7 1 16,-3 0-1-16,-4 6 1 16,1 4-1-16,-1-1 1 15,0 0-1-15,1 4 0 16,3-1 0-16,3 4 1 16,1-1-1-16,-1-3 1 15,7 1-1-15,1-1 1 16,3-2 0-16,3 2 0 0,8 4 0 15,3-7 0-15,4-6 1 16,6 0 0-16,1-6 0 16,-4-4 1-16,0-2-1 15,-3 5 0-15,-4-2 0 16,-3-4 1-16,-1 1-2 16,-3 2 1-16,0-8-1 15,-3 2 0-15,-4 0-1 16,-4 7 1-16,-3 3-1 15,-3 2 0-15,-8 4-1 16,-3 4 1-16,-4 2-1 16,4 0 0-16,0 3 0 15,0 4 1-15,3 3-1 16,1-7 1-16,2 4 0 16,5-1 1-16,-1 4 0 15,8-4 1-15,-1 1-1 16,8 0 0-16,3-1 0 0,3-3 0 15,8-2 1-15,0-4 0 16,3-6-1-16,-4 3 1 16,1-3 0-16,0-4 0 15,-4-2 0-15,0 0 1 16,-3-4-2-16,-4 0 1 16,0 1-1-16,-4-4 1 15,1-3-1-15,-4 1 1 16,-4 5-2-16,-6 4 1 15,-4 2-1-15,-4 7 1 16,-3 3-2-16,0 1 1 0,-1-1-1 16,5 3 1-16,-1 3 0 15,0 1 0-15,4 2 0 16,4 1 0-16,-1-4 1 16,4 4 0-16,0-1-1 15,4 4 1-15,-1-3 0 16,4-1 0-16,4-2-1 15,3-4 1-15,3 0 0 16,4-6 0-16,7-3 1 16,1-6 1-16,-1-4-1 15,0 1 0-15,-3-1-3 16,-4 0 0-16,-7 1-10 16,-7-4 0-16</inkml:trace>
  <inkml:trace contextRef="#ctx0" brushRef="#br4" timeOffset="-173251.53">9066 14478 18 0,'4'0'9'0,"10"-4"2"16,-10 4 0-16,3-3-9 15,-4 0 1-15,4 0 2 0,0-3 1 16,-7 6-7-16,4-10 1 16,3 4 4-16,0-3 1 15,7 2-1-15,0-2 0 16,4 0-2-16,3-1 1 16,0-2-1-16,4-1 1 15,-1 1-1-15,1-4 1 16,3 3-1-16,1 1 0 15,-1-1 0-15,0-2 0 16,4 2 0-16,-4 1 0 16,0-1-2-16,0 4 1 0,-3-1 0 15,3 1 0-15,-6-1 0 16,-1-5 1-16,3 2-1 16,-2-3 1-16,2 4-1 15,5-1 1-15,-1 1-1 16,0-1 0-16,0 4 0 15,0-1 0-15,1 1-1 16,-1 6 1-16,7 0 0 16,-3-4 0-16,0 1 0 15,3-3 0-15,0-1 0 16,0 1 0-16,-6-4-1 16,-1 1 1-16,4-1 0 15,-4 1 0-15,4 2 0 16,-1 1 0-16,1 0 0 15,0-1 0-15,0 1 0 16,-1-1 1-16,8-2-1 0,0-1 0 16,0 4 0-16,0 3 0 15,-1-10-1-15,-2 7 1 16,-5-4-1-16,-2 4 1 16,-1-1-1-16,0 4 1 15,4-7-2-15,3 4 1 16,0-4 0-16,-3 4 0 15,0-4-1-15,3 1 1 16,-3 3 0-16,3-7 0 16,0 3 0-16,1 4 1 15,-1-4-1-15,0 1 1 0,1-1-1 16,-5 1 1-16,-2-1-1 16,-1 4 0-16,4-4 0 15,-4 1 1-15,4-4-1 16,3 3 0-16,0-2 0 15,-3 2 1-15,3 1-1 16,0 5 1-16,4-2-1 16,0 0 0-16,0-4 0 15,0-3 1-15,-1-2-1 16,-6-4 0-16,3-3 0 16,1-1 0-16,3-2 1 15,6 6 0-15,1-3-1 16,0 3 1-16,0-3-1 15,3 0 1-15,1 0-1 16,-1 0 1-16,-3 0-1 16,0-3 1-16,7 2-1 0,0 1 0 15,3-3 0-15,1 9 1 16,6-3-1-16,1 0 1 16,-1-6-1-16,1-3 1 15,-12 0 0-15,5-4 0 16,3 7-1-16,-4-4 1 15,4-2 0-15,0 3 0 16,0-1-1-16,4-2 1 16,-4 2-1-16,-7-2 1 15,3-1-1-15,15-2 0 0,-4-1 0 16,7 4 1-16,7-4-1 16,0-3 1-16,-10-3-1 15,6 10 1-15,4-10-1 16,4 0 1-16,3-6-1 15,0 6 0-15,-6 3 0 16,9-6 1-16,5 0-1 16,2 3 0-16,8-6 0 15,-4-6 1-15,-3 5-1 16,4 8 1-16,-1 2-1 16,7-3 1-16,-3 3-1 15,0-3 0-15,0 3 0 16,0 1 1-16,6 2-1 15,-2-6 0-15,-8 10-1 16,4 2 1-16,-4 1 0 16,4-4 1-16,0 1-1 15,-14 3 0-15,-4-1 0 0,0 1 0 16,-3 6 0 0,-4 0 0-16,0-4 0 0,-7 4 0 15,-7 3-1-15,-7-3 1 16,-11 3-2-16,-6 4 0 15,-8 2-4-15,-7 3 1 16,-7 7-5-16,-6 0 0 16,-15 6-12-16,-15-3 0 15</inkml:trace>
  <inkml:trace contextRef="#ctx0" brushRef="#br4" timeOffset="-172319.88">18711 11433 46 0,'14'3'23'0,"-10"-3"-16"0,-8 0 24 0,-13 3-30 15,-18 3 0-15,-8 4 0 16,-17 5 0-16,-17 7-1 16,-15-6 0-16,-7 3 1 15,7 3 0-15,-3-3-3 16,0-4 1-16,3-5-6 16,18-4 1-16,7-6-9 15,11-9 1-15</inkml:trace>
  <inkml:trace contextRef="#ctx0" brushRef="#br4" timeOffset="-171899.17">17918 11329 31 0,'10'41'15'0,"8"0"0"0,-18-32 19 0,0 4-31 0,-4 2 1 15,-10 4 1 1,-11 6 0-16,-13 4-7 0,-12-1 1 16,1-6 4-16,-8 0 0 15,1-7-2-15,3 1 0 16,7-7-1 0,11-5 1-16,10-1-1 15,8-3 0-15,20 3 1 16,15 3 0-16,6 7-1 15,8 5 1-15,7 8 0 16,3-1 0-16,-3 0-1 16,0-10 1-16,-7 4-1 15,-8 0 0-15,-6-3 0 16,0-4 1-16,-4-9-1 16,0-9 0-16,0-16 1 15,0-12 0-15,-7-23-1 16,-3-5 0-16,-1-14-11 15,-3 7 1-15,-14-6-6 16,0 3 1-16</inkml:trace>
  <inkml:trace contextRef="#ctx0" brushRef="#br4" timeOffset="-171401.56">19350 10944 35 0,'0'18'17'15,"-4"1"-7"-15,4-13 23 0,-3 7-28 16,-4 9 0-16,-4-3 1 16,1 6 0-16,-5 12-8 15,1 4 0-15,0 16 6 16,4 5 0-16,-1 14-3 0,1-7 0 16,2-16-2-16,5-9 1 15,-1-16-6-15,1-9 1 16,-4-16-6-16,-4-19 1 15,1-6-5-15,-8-12 0 16</inkml:trace>
  <inkml:trace contextRef="#ctx0" brushRef="#br4" timeOffset="-170936.92">18927 11279 36 0,'17'13'18'0,"33"15"-15"0,-40-25 31 16,15 10-30-16,14 2 0 15,7 4 1-15,10 0 0 0,7 0-6 16,4-4 0 0,-7-5 4-16,0-4 1 0,0-3-2 15,-10-3 1-15,-11-3-1 16,-4 0 0-16,-10 0-1 16,-4-4 1-16,-7 4-1 15,-7-6 0-15,-7 0 0 16,-4 2 0-16,-6 1-1 15,-4 6 1-15,-4 0 0 16,-3 6 0-16,-4 4-1 16,0 2 1-16,-3 1-1 15,4-1 1-15,2 4-1 16,8 0 1-16,4-4-1 16,6 4 0-16,4-4 0 15,7-2 1-15,4-1-1 0,3-3 0 16,0-2-1-16,4-1 1 15,-4-6 0-15,0 3 0 16,-4 0 0-16,-2 3 0 16,-1 3-1-16,0 3 1 15,-4 4-2-15,1 0 1 16,-1-7-3-16,1 3 0 16,-1 4-6-16,4-7 1 15,7-6-7-15,4-13 0 0</inkml:trace>
  <inkml:trace contextRef="#ctx0" brushRef="#br4" timeOffset="-169434.55">19745 11486 39 0,'21'19'19'0,"0"22"-14"0,-17-32 29 0,-1 7-31 15,1-4 0-15,-4 1 2 16,0-4 1-16,0-3-7 15,0 1 0-15,0-7 4 16,0 0 0-16,7-7-1 16,4 1 1-16,3-3-3 15,0-1 1-15,3-2-1 16,1-4 0-16,0-3-1 16,-1 4 1-16,-3 2-1 15,8 4 1-15,-8-1 0 0,3 4 0 16,1 0 0-16,0 6 0 15,-1 3 0-15,1 0 0 16,0 3 0-16,-4 1 0 16,0-1 0-16,0 0 0 15,4 0 0-15,-1 1 0 16,4-4 0-16,-3 0 0 16,0 0-1-16,-4-3 1 15,-4 3 0-15,1 0 0 16,-4 0-1-16,-7 1 0 0,-4-1 1 15,1 9 0 1,-4 4 0-16,-4 3 0 0,1 12 0 16,-1 7 1-16,0-1-1 15,1 1 0-15,3-3 0 16,0-1 1-16,-4-3-1 16,1-2 0-16,-8-7 0 15,-3 3 0-15,0-7 0 16,-4-2 0-16,0-6 0 15,8-4 0-15,-1-3 0 16,0-3 0-16,8-6 0 16,3-4 0-16,10 1 0 15,11-7 1-15,8-6-1 16,9 10 1-16,1-7-1 16,17 0 1-16,1 0-1 15,-4-6 0-15,0-3 0 16,-1 0 0-16,-6 3 0 0,-4-4 0 15,-6-2-1-15,-5-3 0 16,-2-1 1-16,-12 4 0 16,-3 9-2-16,-7 6 1 15,-7 7 0-15,-3 6 0 16,-1 9 0-16,-7 9 0 16,8 7 0-16,-1-6 0 15,4 3 1-15,7 6 0 16,4-3 0-16,6-3 0 15,4-4-1-15,7-2 0 0,1-4-2 16,-1-2 0 0,0-4-3-16,0-3 0 0,-3-3-2 15,-4 3 0-15,0-10 0 16,-3-2 0-16,-1 5 1 16,1-2 1-16,-1 0 3 15,1 2 0-15,0 1 2 16,-1 3 1-16,1 0 1 15,-4 3 0-15,0 3 0 16,-4-3 0-16,1 3 0 16,-1 3 1-16,1 1 0 15,-1 2 0-15,4 0 0 16,-3 1 0-16,0-1 0 16,-1 1 1-16,4-1-1 15,0 1 0-15,4-1-1 16,-1 0 1-16,4 1 0 0,1-1 1 15,-5-3-1-15,8 1 1 16,3-7-1-16,0-7 0 16,4-5 0-16,3-10 0 15,0 0 0-15,8-16 0 16,-5-9 1-16,1-12 0 16,0-4-1-16,-4-12 1 15,-7-4-1-15,-3-8 0 16,-11 5-1-16,-4 7 0 15,-3 12-1 1,-3 3 1-16,-8 17-1 47,-3 17 1-16,-7 20 0-15,0 22 0-1,0 22 0-15,0 30 1 32,3 20-1-32,7 28 1 15,4 13-1 17,4-22 0-17,3-10-6 16,7-22 1 16,7-15-11 16,7-29 0-63</inkml:trace>
  <inkml:trace contextRef="#ctx0" brushRef="#br4" timeOffset="-168487.48">22098 11865 10 0,'-14'26'5'0,"-4"8"3"0,18-31-11 0,0 3 2 0,0 1 1 0,0-4 6 0,0-3 1 0,0 0-5 0,7-3 1 0,0-4 5 15,0 1 0-15,-3 3 3 16,-1 0 0-16,1 0-2 16,3 0 1-16,0-7-2 15,4-2 1-15,6-4-3 16,5-15 1-16,2-10-3 0,4-16 0 703,-3-12-2-703,0-9 0 0,-4 3-1 0,0-7 0 0,-3 1-2 16,-4-4 1-16,-4 13-2 0,-6 3 1 0,-4 9-2 0,-4 10 0 0,1 16-1 0,-8 15 1 0,-3 13 0 0,-3 21 0 0,-22 64 2 0,7 12 0 0,11 9 2 0,7 0 1 0,10 1 0 0,11-17 0 0,7-12 1 0,4-9 0 0,0-9-4 0,3-14 1 0,-3-8-6 0,-8-10 1 0,4-10-11 0,4-12 0 0</inkml:trace>
  <inkml:trace contextRef="#ctx0" brushRef="#br4" timeOffset="-168340.49">22546 11734 53 0,'0'34'26'0,"-7"4"-29"0,7-32 41 0,0 0-38 0,0-2 0 16,-4-1-1-16,4 3 1 0,0-3-4 0,0-3 0 0,0-9-8 0,0-10 1 0,0-6-3 0,-3-3 0 0</inkml:trace>
  <inkml:trace contextRef="#ctx0" brushRef="#br4" timeOffset="-168129.6">22454 11514 24 0,'7'7'12'0,"11"-1"-4"0,-4-3 17 0,0-3-24 0,0 9 1 0,4 1 1 16,0 2 0-16,3-2-4 0,3 5 0 0,1-2 1 0,0-4 0 0,0 7-3 0,-1-3 0 0,-3-1-2 0,-3 1 1 0,-4-1 0 0,-3 1 1 0,-4-1 4 0,-4 4 0 0,1 0 3 0,-4 2 0 0,3-2 1 0,1 0 0 0,-1-4-1 0,5 1 1 0,2-7-4 0,1-3 1 0,3-9-2 0,0-7 1 16,-4-2-1-16,5-4 1 0,-5 3-1 0,1 4 1 0,-1 2-1 0,1 10 1 0,0 7 0 0,-1 5 0 0,4 1-1 0,0-1 1 0,0 1 0 0,4-4 0 15,3-3 1 1,0 1 0-16,4-4 0 0,3-3 0 16,1-3 0-16,2-4 0 15,-2-2-1-15,-5-3 0 16,-3-4-1 31,-3-6 0-47,0-3-1 0,-4 6 0 0,-7-3 0 0,-4 0 0 15,-3 3 0-15,-3-3 1 0,-4 13 0 0,0 12 1 0,-4 3 1 16,4 13 0-16,7 9 0 16,7 10 1-16,7-3 0 15,7 2 1-15,4-2-2 16,3-7 1 46,1-9-5-62,-1-7 1 0,-4-6-7 16,-9-12 0-16,-15-6-9 0,-11-7 1 0</inkml:trace>
  <inkml:trace contextRef="#ctx0" brushRef="#br4" timeOffset="-167580.36">20701 11263 40 0,'-7'4'20'0,"10"-11"-8"16,-3 7 30-16,0-3-35 15,0-3 1-15,8 3 4 16,6-4 1-16,7 4-16 15,14 0 0-15,25-3 10 16,21-3 0-16,11-4-6 16,10-3 1-16,-3 4-8 15,-18-1 1-15,-21 4-11 16,-25 6 1-16,-17 3-6 0,-21 9 0 16</inkml:trace>
  <inkml:trace contextRef="#ctx0" brushRef="#br4" timeOffset="-161743.55">18997 12226 45 0,'14'10'22'0,"4"21"-11"16,-15-19 22-16,-3 10-30 15,0-3 0-15,0 9 1 16,-3 7 1-16,-1-1-6 16,1-9 0-16,-1 1 4 15,4-8 0-15,-3-2-2 16,3-7 1-16,3-5-2 16,1-14 1-16,3 4-2 15,-4-7 0-15,-3 4-1 16,7 3 0-16,-7-1 1 15,0 7 0-15,0 4 0 16,4 2 0-16,3 0 1 16,4 0 0-16,3 1 0 0,3 2 1 15,5 4-1-15,-1-4 1 16,0-3 0-16,-4 1 0 16,1-1-1-16,-4-6 1 15,0 0-1-15,-3-6 0 16,-4-4 0-16,0-12 0 15,4 3-5-15,-1 4 1 16,1-1-10-16,3 0 0 16,4-2-2-16,3-1 1 15</inkml:trace>
  <inkml:trace contextRef="#ctx0" brushRef="#br4" timeOffset="-161493.87">19537 12392 44 0,'0'13'22'0,"-4"9"-24"0,1-13 41 0,-1 4-38 16,-3-1 0-16,0 1-1 16,0-1 1-16,4-2-4 15,-1-4 0-15,1-3-10 16,3-3 1-16</inkml:trace>
  <inkml:trace contextRef="#ctx0" brushRef="#br4" timeOffset="-161314.08">19399 12267 38 0,'11'9'19'0,"6"-24"-19"0,-6 8 25 16,0-2-29-16,6-4 0 16,1 4-14-16,0-10 0 15,-1-3 19-15,1-3 0 16</inkml:trace>
  <inkml:trace contextRef="#ctx0" brushRef="#br4" timeOffset="-161084.22">19664 11972 28 0,'14'19'14'16,"-7"-7"-8"-16,-3-2 27 0,-8 2-29 16,4 7 0-16,0 9 4 15,-4 1 0-15,-3 11-9 16,0 14 0-16,0 2 6 15,0 7 1-15,4-4-3 16,-1 1 0-16,4-7-5 16,-3-9 0-16,3-16-6 15,-4-12 1-15,1-13-8 0,-4-9 1 16,0-13-1-16,-4-9 0 16</inkml:trace>
  <inkml:trace contextRef="#ctx0" brushRef="#br4" timeOffset="-160744.35">19502 12223 36 0,'17'22'18'0,"22"19"-17"15,-32-35 37-15,7 3-34 0,7-2 0 16,11-4 2-16,3 0 0 16,4-3-8-16,0-6 0 0,0-4 5 15,0 1 0 1,-8-4-3-16,-2 4 1 0,-5-1-1 15,-6 4 0-15,3 6 0 16,-10 10 0-16,-1 5 0 16,-3 7 0-16,0-3 0 15,0 0 1-15,0-3 1 16,4-4 0-16,0 4 0 16,3 3 1-16,0-4 0 15,3 7 1-15,1 0-2 16,-4 3 1-16,4 3-2 15,3 1 1-15,7-7-2 16,4-7 0-16,0-8-5 16,0-7 0-16,-4-7-13 15,0-15 1-15</inkml:trace>
  <inkml:trace contextRef="#ctx0" brushRef="#br4" timeOffset="-160099.43">21149 12355 54 0,'-3'0'27'0,"-36"12"-27"0,25-9 39 16,-11 4-38-16,-3-1 0 15,-1-3 0-15,1 0 0 16,0 3-2-16,0-2 1 15,3 2 1-15,7 0 0 16,4 0-1-16,7 1 1 16,7-4 0-1,7 3 0-15,4 3 0 0,7 1 1 16,3 2 0-16,3-2 1 16,-6-1 0-16,-7 4 0 15,-4 6-1-15,-7-1 0 16,-11 1-1-16,-3 0 0 15,-7-3-2-15,3-1 1 0,-3 1-3 16,3-3 1-16,4-1-2 16,4-6 0-16,-1 1-7 15,8-1 1-15,10-6-8 16,7-3 0-16</inkml:trace>
  <inkml:trace contextRef="#ctx0" brushRef="#br4" timeOffset="-159708.75">21364 11903 58 0,'-10'35'29'0,"-8"9"-31"0,14-29 51 15,-3 17-47-15,-3 11 0 16,-4 20 1-16,3 6 0 15,1 10-4-15,3 2 0 0,-1-3 2 16,1-5 1 0,0-20-5-16,4-12 1 15,-1-7-5-15,4-9 1 16,0-6-11-16,7-3 0 0,7-16-1 16,1 0 0-16</inkml:trace>
  <inkml:trace contextRef="#ctx0" brushRef="#br4" timeOffset="-159431.52">21456 12565 36 0,'28'3'18'0,"18"3"-2"0,-35-6 33 0,-8 0-48 16,-3 0 0-16,-3 0 2 0,-4 0 0 16,-4 0-4-16,-3 3 1 15,-4 7 2-15,1 5 0 16,-1 1-1-16,-7 6 1 15,11 0-2-15,4-6 0 16,-1-1-1-16,11-2 1 16,7-13-2-16,4 0 1 15,3-10-3-15,7-2 1 16,0-4-6-16,0-3 0 16,4-3-7-16,0-3 1 46</inkml:trace>
  <inkml:trace contextRef="#ctx0" brushRef="#br4" timeOffset="-158607.08">21721 12753 42 0,'-8'41'21'0,"-9"31"-21"0,10-57 32 0,0 4-29 16,0-6 1-16,0-1 2 15,0-5 1-15,0-1-9 16,3-3 1-16,4-3 5 16,4-12 0-16,3-10-2 15,0-7 0-15,0-2-2 16,0-10 1-16,0-3-2 0,0 0 1 16,3 1-1-1,1-1 0-15,3 6 0 16,0 7 0-16,-3 9 0 140,6 9 1-140,1 10 1 141,0 6 0-141,3 7 0 63,-7 2 1-63,-7 7-2 46,-7 3 1-46,-11 6-1 16,4 0 1-16,-7-3-2 0,-3-6 0 63,-4-3-4-32,-1-4 0-31,5-5-8 0,3-1 1 47,3-6-3-32,7-9 0-15</inkml:trace>
  <inkml:trace contextRef="#ctx0" brushRef="#br4" timeOffset="-158434.52">21915 12580 42 0,'21'26'21'0,"3"5"-18"0,-17-25 38 0,1-3-39 0,2 4 1 0,4-7 1 0,4-4 1 0,3-2-6 0,0-6 0 0,0-4 3 0,-3 0 0 0,-7 1-2 0,-8-4 1 0,-6 6-2 0,-8 4 1 0,-3 9 0 0,0 6 0 0,0 10 0 0,0 9 0 0,3 9 1 0,0-2 0 63,8 2 0-63,6 1 0 0,12-4-1 0,9-6 0 0,11-9-6 0,4-10 0 0,-3-6-10 0,-12-6 0 0</inkml:trace>
  <inkml:trace contextRef="#ctx0" brushRef="#br4" timeOffset="-157587.24">23089 12618 52 0,'4'60'26'0,"-4"-4"-22"0,0-53 40 0,0 0-43 16,0 1 1-16,0-1 0 0,3 0 1 0,1 0-4 0,-1-3 1 0,4-9 1 0,4-7 1 0,3-9-1 0,0 0 1 15,0 0-2-15,1 3 0 16,-1 3 0-16,-4 6 0 16,1 7 0-16,-1 6 0 15,1 6-1-15,-4 4 1 16,0 5 0-16,0 4 0 15,0 0 0-15,0 0 0 0,0-7 0 16,0 1 0-16,0-7 0 16,4-6 0-16,0-6-1 47,3-4 1-47,0-2-1 46,0-7 1-30,0 3-1-16,0 1 1 78,-3-4-1-62,-1 3 1-16,-3 1-1 47,0 2 1-47,0 0-1 78,18-12 0-63,-18 19 1 32,4 6 0-47,-1 0 1 63,1 6-1-63,0 4 0 0,-1 2 0 15,-3 4 1 32,0 6-1-47,0-3 1 63,0 3-1-48,0 3 1-15,0-3-1 47,1-7 0-47,-1-2-1 0,3 0 0 16,1-1-5 0,-4 1 1-16,3-4-11 0,1-6 0 15,3 0-1-15,4-6 0 0</inkml:trace>
  <inkml:trace contextRef="#ctx0" brushRef="#br4" timeOffset="-157423.22">23820 12577 56 0,'-4'3'28'0,"1"-3"-31"0,3 0 58 0,0 0-52 0,7 0 0 0,3 0 0 0,4 0 1 0,7 0-6 0,4 0 0 0,-4 0 0 0,0 4 1 0,4-4-8 0,-7-4 1 0,-8 4-11 0,-6-3 0 0</inkml:trace>
  <inkml:trace contextRef="#ctx0" brushRef="#br4" timeOffset="-157246.31">23678 12715 65 0,'15'44'32'0,"37"-41"-31"0,-30-6 57 0,9 3-57 0,8 0 0 0,-4 0 0 0,8 0 0 0,3-3-6 0,-8 3 0 0,-9 0-15 0,-22 3 1 0</inkml:trace>
  <inkml:trace contextRef="#ctx0" brushRef="#br4" timeOffset="-156079.33">12241 16757 42 0,'-3'0'21'0,"-8"-3"-11"0,11 3 21 15,-3-3-28-15,3 3 1 16,0 3 4-16,0 10 0 0,-4 6-8 16,4-4 0-16,0 13 7 15,4 10 1-15,-1 6-3 16,4 6 0-16,-3 3-2 15,-1-2 1-15,-3-7-5 16,0-7 0-16,0-9-8 16,-3-9 0 62,-1-13-11-78,-3-9 0 125</inkml:trace>
  <inkml:trace contextRef="#ctx0" brushRef="#br4" timeOffset="-155251.28">12284 17905 46 0,'24'-19'23'0,"-2"-22"-12"0,-15 29 29 0,0-1-37 15,-4 1 0-15,-3 2 3 16,-3 1 1-16,-8 3-9 16,-7 3 1-16,-6 3 5 15,-4 3 0-15,-4 6-2 0,-3 13 1 16,-1 6-2-16,-3 1 0 16,8 18 0-16,2 0 1 15,12 3 0 126,6 0 0-141,15 0-1 0,10-12 1 15,14-4-1 142,18-9 0-79,14-18-4-63,3-17 1 1,-3-9-9-16,-3-9 1 47,-4-9-11-47,-18-1 1 0</inkml:trace>
  <inkml:trace contextRef="#ctx0" brushRef="#br4" timeOffset="-153694.89">24317 12963 36 0,'-4'-3'18'0,"12"3"-6"0,-1-13 19 0,3-12-27 0,4-6 0 0,0-26 2 15,-3-12 1-15,3-3-9 16,-3 3 0-16,-1-6 5 16,1 0 1-16,-4 6-3 15,0 0 1-15,0 6-2 47,4 7 1-47,-1 9 0 16,1 12 0 46,3 10 0-46,0 13 0 31,0 15-1-47,0 19 1 78,0 3-2 16,-3 6 1 31,-4 10-5-110,-7-4 1 126,-4 4-9-125,1-3 1 15,-11-10-4-31,-7 0 0 0</inkml:trace>
  <inkml:trace contextRef="#ctx0" brushRef="#br4" timeOffset="-153516.95">24179 12712 59 0,'25'28'29'0,"14"-21"-33"0,-21-7 58 0,10-3-51 0,7-1 0 0,0 1 0 0,1 3 0 0,-5-3-8 0,1 0 0 0,-14-3-4 0,-1 3 0 0,-3-10-10 0,-3-3 1 0</inkml:trace>
  <inkml:trace contextRef="#ctx0" brushRef="#br4" timeOffset="-153309.08">25030 12207 54 0,'7'7'27'0,"-14"-7"-29"0,3 3 45 0,-3 3-41 0,-7 3 0 0,-4 7 1 0,1 6 1 0,-8 6-5 0,7-6 0 0,1 10 2 0,3-1 1 0,3-3-4 0,7-3 0 0,4-6-12 0,4-6 0 0,3-10-3 0,0-3 1 0</inkml:trace>
  <inkml:trace contextRef="#ctx0" brushRef="#br4" timeOffset="-153167.98">25294 12392 53 0,'4'19'26'0,"-8"-16"-33"0,-3 0 49 0,-28 19-38 0,3 0 0 16,0 7 3-16,-3 8 1 0,0 13-10 0,-4-6 1 0,0 10 5 0,0 5 1 0,8-9-4 0,2 7 0 0,15-7-4 0,11-9 0 0,13-4-5 15,12-12 0-15,2-3-11 0,1-19 1 0</inkml:trace>
  <inkml:trace contextRef="#ctx0" brushRef="#br4" timeOffset="-153031.06">25576 12725 46 0,'7'12'23'0,"-10"-27"-25"0,-1 15 32 0,-6 0-26 0,-4 3 0 0,-7 3 3 0,-4-3 0 0,-3 0-8 0,-4 4 0 0,4 5 7 16,-1 4 0-16,5 3-2 15,-1 9 1-15,7 0-2 16,4-3 0-16,11 0-1 15,3 3 0-15,7 1-4 16,10-1 1-16,12-6-4 16,6-3 1-16,4-10-8 15,7-6 0-15,-8-15-7 16,5-10 1-16</inkml:trace>
  <inkml:trace contextRef="#ctx0" brushRef="#br4" timeOffset="-152855.16">25721 12270 46 0,'-7'44'23'0,"32"9"-16"0,-15-37 37 15,1 15-42-15,10 7 1 16,7 9 4-16,8 9 1 15,2-9-10-15,1-3 1 0,0 0 3 16,-18 6 1-16,-17-6-8 16,-26 19 1-16,-27 6-14 15,-25 16 0 32</inkml:trace>
  <inkml:trace contextRef="#ctx0" brushRef="#br4" timeOffset="-150878.47">12203 16321 47 0,'0'13'23'0,"0"-19"-12"0,0 6 24 16,0 0-31-16,0 0 0 0,0 0 3 15,3-7 1-15,-3 7-10 16,7-6 1-16,4 6 3 15,-1-3 0-15,4-3-8 16,1-7 1-16,-1-6-13 16,-4-9 0-16</inkml:trace>
  <inkml:trace contextRef="#ctx0" brushRef="#br4" timeOffset="-150638.36">12213 15773 61 0,'11'9'30'0,"3"-31"-35"16,-7 19 49-16,0 3-44 0,0-3 0 16,4-3-1-16,-1-1 1 15,4-2-5-15,0-4 1 16,-3-2-10-16,0-7 0 15,-11-3-3-15,0 3 1 16</inkml:trace>
  <inkml:trace contextRef="#ctx0" brushRef="#br4" timeOffset="-150472.45">12206 15321 37 0,'18'22'18'0,"-1"-28"-15"0,-13 6 33 0,-1-3-34 16,5 0 1-16,-1-1 0 16,0 1 0-16,3-3-7 15,1-3 0 1</inkml:trace>
  <inkml:trace contextRef="#ctx0" brushRef="#br4" timeOffset="-150234.58">12298 14829 46 0,'17'15'23'0,"-2"-24"-10"0,-15 9 22 15,3-3-34-15,4-3 1 16,0-7 0-16,0-3 0 15,-3-5-4-15,3-1 1 16,-4 3-3-16,1-3 1 16,-1 3-11-16,1 0 1 15,-4-6-2-15,-7-3 0 16</inkml:trace>
  <inkml:trace contextRef="#ctx0" brushRef="#br4" timeOffset="-149993.46">12379 14340 62 0,'14'22'31'0,"-7"-16"-36"16,-7-6 64-16,0-10-58 16,4-5 1-16,-1-1 0 15,8-3 0-15,-8-3-3 16,1 7 1-16,-4-4-3 15,3 0 0-15,4 3-6 16,-3-2 0-16,-4-8-9 16,0 4 0-16,-4-6-1 15,1-3 0-15</inkml:trace>
  <inkml:trace contextRef="#ctx0" brushRef="#br4" timeOffset="-149195.18">12464 13904 28 0,'14'9'14'0,"0"-9"-18"0,-14 0 23 16,3-3-19-16,1 0 0 15,-1-3 4-15,-3-1 0 16,0-2-3-16,-3 9 0 16,3-6 2-16,-4 6 0 0,4-3-3 15,-3-10 0-15,3 0-9 16,0-2 1-16,-4-4-2 15,1-3 0-15</inkml:trace>
  <inkml:trace contextRef="#ctx0" brushRef="#br4" timeOffset="-149119.22">12425 13553 20 0,'0'-26'10'0,"7"17"-4"0,-4 12 18 0,1 0-17 0,3-3 0 0,-3 3 6 0,-1 1 1 0,4-4-17 0,-7 0 1 0,4 0 10 0,3-4 0 0,0 1-5 0,-4 6 0 0,-3-3-10 0,0 0 0 0,-3-6-8 0,-8-9 0 0</inkml:trace>
  <inkml:trace contextRef="#ctx0" brushRef="#br4" timeOffset="-148373.71">12118 12101 45 0,'7'-10'22'0,"0"10"-12"16,-7 0 23-16,7 0-29 15,4 7 0-15,-1 2 3 16,8 7 0-16,0-1-8 16,6 14 0-16,1 18 5 15,0 0 1-15,-4 15-2 0,0 4 0 16,0 3-5-16,0-12 1 15,-3-10-4-15,-7-10 1 16,-4-9-8-16,-4-6 1 47,-3-3-7-47,-10-16 0 0</inkml:trace>
  <inkml:trace contextRef="#ctx0" brushRef="#br4" timeOffset="-147938.54">12136 12634 40 0,'14'25'20'0,"3"-19"-20"0,-10-3 30 0,4 4-28 0,3 2 0 0,0 3 3 0,4-8 0 0,3 2-6 16,0 3 0-16,0 1 4 15,-3-1 1-15,-4 1-2 16,0-4 0-16,0 0-1 16,0-3 0-16,1-3 1 15,-5-3 0-15,1 0-1 16,6-3 1-16,1 6 0 16,-4 3 1-16,4-13-1 0,-8-2 1 15,1-4-2 1,-4 0 1-16,0-2 0 0,0 2 0 15,-3 3-2-15,-4 1 1 16,-4 2-1-16,-10 4 0 16,0 3 0-16,-7 3 0 15,-11-3-1-15,-10 3 0 16,-4 0-2-16,0 6 1 16,-4 0-5-16,5 10 1 15,6-3-11-15,4-1 0 16</inkml:trace>
  <inkml:trace contextRef="#ctx0" brushRef="#br4" timeOffset="-146677.89">10922 12019 39 0,'18'19'19'0,"3"9"-11"0,-11-18 22 0,1 2-26 15,-4 1 1-15,0 5 2 0,-3-2 1 0,-1-10-10 16,-6-6 1-1,-19-47 5 1,1-6 1-16,0 3-3 16,-7-10 0-16,7-6-2 15,3 23 1-15,0-11-1 719,4 7 0-719,7 3 0 0,7 7 0 0,4 2 0 0,6 16 0 0,5 10-2 0,6 9 1 0,-4 9-4 0,1-9 1 0,-7 10-6 0,-4 5 0 0,-4 14-6 0,-10-1 0 0</inkml:trace>
  <inkml:trace contextRef="#ctx0" brushRef="#br4" timeOffset="-146551.28">10746 11982 48 0,'-4'25'24'0,"18"-22"-20"0,-14-3 43 0,11-3-44 0,-1-1 0 0,8-2 3 0,3-6 0 0,11-7-10 0,0-3 1 0,3 3-1 0,-3-3 0 0,-1 0-13 0,-2-9 1 0</inkml:trace>
  <inkml:trace contextRef="#ctx0" brushRef="#br4" timeOffset="-146367.29">11197 11486 59 0,'14'22'29'0,"-7"3"-31"0,-3-16 46 0,-1 10-43 0,4-12 0 0,1 2 0 0,2 7 0 0,1 2-3 0,-1 4 1 0,1-3-4 0,-1-3 0 0,1-7-11 0,-7-6 1 0,-1-6-2 0,-3-3 1 0</inkml:trace>
  <inkml:trace contextRef="#ctx0" brushRef="#br4" timeOffset="-146277.34">11458 11564 40 0,'18'10'20'0,"0"6"-21"0,-11-10 39 0,-7-6-34 0,0 3 1 0,-4 6 2 0,1 10 1 0,-8 3-10 0,0 6 0 0,1 4 6 0,-1-4 1 0,-3 10-3 0,7-1 0 0,0 7-1 0,0 0 0 0,7-3-3 0,0-7 1 0,7-6-6 0,4-6 0 0,3-6-10 0,0-16 1 0</inkml:trace>
  <inkml:trace contextRef="#ctx0" brushRef="#br4" timeOffset="-146170.89">11839 11640 43 0,'4'6'21'0,"-1"-6"-14"0,-3 0 29 0,-3 3-33 0,-4 3 1 15,-4 7 1-15,-3 3 1 0,-4 6-8 16,1 3 1 0,-4-3 4-16,3 3 1 0,0 6-2 15,4 0 0-15,7 7 0 16,7 3 0-16,7-7-2 16,7-2 0-16,7-10-3 15,4-10 0-15,0-9-8 16,0-9 1-16,-1-19-8 15,1-10 1-15</inkml:trace>
  <inkml:trace contextRef="#ctx0" brushRef="#br4" timeOffset="-146013.95">11885 11524 57 0,'21'62'28'0,"32"-30"-29"0,-39-20 50 0,4 13-49 0,3 7 1 0,-7-1-3 0,-7 10 1 0,-10 9-5 0,-15 13 0 0,-14 6-11 0,-17-10 1 0</inkml:trace>
  <inkml:trace contextRef="#ctx0" brushRef="#br4" timeOffset="-124567.97">25097 7902 41 0,'10'0'20'0,"36"-6"-13"16,-35 6 21-16,-1 0-23 16,-3 0 0-16,-3 6 1 15,-11 3 1-15,-11 13-9 0,-7 16 0 16,-13 12 6-16,-19 16 0 15,-10 12-4-15,-10 1 1 16,-1 8-3-16,11 11 0 16,0 2-2-16,7-9 0 15,3-3-3-15,12-13 1 16,6-15-7-16,7-20 0 16,7-21-1-16,15-16 1 15</inkml:trace>
  <inkml:trace contextRef="#ctx0" brushRef="#br4" timeOffset="-124156.66">24426 8604 25 0,'-7'35'12'0,"4"-13"-6"0,3-19 20 0,-4 9-23 15,-3 4 1-15,-3 3 3 16,-5 9 0-16,-2 3-8 15,-4 4 1-15,0 6 5 16,-1-1 0-16,5-5-2 16,3-4 1-16,7-2-2 15,7-4 1-15,7 0-3 16,10-3 1-16,11-4-1 16,4-5 1-16,0-7-1 15,3-6 1-15,-7 3-1 16,8-6 1-16,3 0-1 15,6 0 1-15,-2 0 0 0,-1-3 0 16,-3 2 1-16,-11 1 1 16,-10 6-1-16,-11 1 0 15,-18 2 0-15,-21 0 0 16,-6 0-1-16,-15-6 0 16,-11-6-2-16,-6-6 0 15,3-17-1-15,7-18 0 16,7-15-5-16,17-7 1 15,29-10-11-15,22 4 1 16</inkml:trace>
  <inkml:trace contextRef="#ctx0" brushRef="#br4" timeOffset="-123217.91">25626 7203 46 0,'0'15'23'0,"-4"32"-16"0,4-31 33 0,-7 6-38 15,0-3 0-15,-3 0 2 16,-1 2 0-16,0-2-5 15,4-6 1-15,0-4 2 16,4-12 1-16,6-3-2 16,4-7 1-16,4-6-1 15,3-2 0 1,0-5-2 0,-3 4 1-16,-1 7-1 15,-3 5 1-15,0 7-1 16,-7 3 1-16,4 7-1 15,-1 2 1-15,5 3 0 0,-5 4 0 16,4-3-1-16,-3-4 1 16,-1 4 0-16,-3-4 0 15,4 7 0-15,-4-4 0 16,0-2-1-16,-4-4 1 16,4 0 0-16,0-6 0 15,7 0-1-15,-3-3 1 16,6-3 0-16,4-4 0 15,1-2 0-15,2-1 0 16,1 1 0-16,-4 2 1 16,0 1-1-16,-3 3 1 15,-1 3-1-15,1 3 0 16,-1 3 1-16,-3 3 0 0,1 3-1 16,-5 7 0-16,1 3 0 15,-4 9 1-15,3 0-1 16,1 1 0-16,-1-8-1 15,1-5 1-15,3 0-2 16,0-4 0-16,3-2-4 16,4-4 0-16,1-6-7 15,2-6 0-15,11-7-3 16,-6-6 0-16</inkml:trace>
  <inkml:trace contextRef="#ctx0" brushRef="#br4" timeOffset="-123002.35">26116 7362 28 0,'7'-3'14'16,"7"16"-3"-16,-10-13 20 16,-1 6-26-16,1 7 0 0,-4 6 3 15,0-1 1-15,0 11-11 0,0-8 1 16,0-2 7-16,0-3 0 16,0-3-3-16,3-4 1 15,4-6-2-15,1-3 0 16,-1-6-2-16,0-4 1 15,0-5-3-15,3-7 1 16,4 0-6-16,4-6 0 16,3-7-10-16,-3 1 1 0</inkml:trace>
  <inkml:trace contextRef="#ctx0" brushRef="#br4" timeOffset="-122747.52">26494 6622 59 0,'3'22'29'0,"-17"54"-33"16,7-54 50-16,0 18-46 16,-4 20 1-16,-6 18-1 15,3 20 1-15,-4 2-2 16,-3 3 1-16,3-18-2 15,4-13 0-15,3-12-5 16,1-10 1-16,-1-19-10 16,4-15 0-16,4-13 0 15,3-3 1-15</inkml:trace>
  <inkml:trace contextRef="#ctx0" brushRef="#br4" timeOffset="-121903.89">26730 6732 44 0,'4'3'22'0,"3"4"-23"15,-4-4 45-15,-3 0-41 16,0 6 0-16,0 7 1 16,-3 0 1-16,-1 9-7 15,-3 15 1-15,0 11 4 0,-4 11 0 16,1 20-2-16,-8 3 0 16,0 9-3-16,4-16 1 15,0-15-6-15,4-16 1 16,3-10-5-1,0-12 0-15,3-18-5 0,4-17 1 16</inkml:trace>
  <inkml:trace contextRef="#ctx0" brushRef="#br4" timeOffset="-121700.36">26490 7256 26 0,'-18'-10'13'0,"15"17"5"0,6-4 18 0,1 3-30 0,3 4 1 0,4-1 4 16,3 0 0-16,7-2-14 15,4-1 1-15,3-3 8 16,4 0 1-16,-4-3-6 16,-7 0 1-16,4 3-8 15,-1 0 1-15,5-3-13 16,-1-6 1-16</inkml:trace>
  <inkml:trace contextRef="#ctx0" brushRef="#br4" timeOffset="-121499.48">26959 7369 48 0,'11'28'24'0,"-11"10"-19"0,0-29 32 16,0-3-36-16,-4 4 0 15,1-4-1-15,-1 0 1 16,-3-3-5-16,4-6 1 15,3-6-4-15,0-7 1 16,0 0-6-16,0-2 0 16,0-7-3-16,-4-4 1 15</inkml:trace>
  <inkml:trace contextRef="#ctx0" brushRef="#br4" timeOffset="-121337.58">26875 7165 27 0,'-14'-19'13'0,"17"13"-3"0,1 6 23 0,3 6-30 0,0 0 1 15,3 1 1-15,1-1 0 0,-1 0-7 16,1 0 1-16,3 1 1 16,11-4 1-16,0 0-8 15,-1 0 0-15,1 0-6 16,-4-6 1-16</inkml:trace>
  <inkml:trace contextRef="#ctx0" brushRef="#br4" timeOffset="-121004.72">27139 7563 39 0,'11'63'19'0,"-4"6"-16"15,-7-57 33-15,0 1-34 16,-4-4 1-16,1-2 0 0,-1-14 0 16,1-8-4-16,-1-10 0 15,1-4 3-15,-1-8 0 16,4-7-2-16,0-3 1 15,4-3-3-15,3-7 1 16,3 10 0-16,4 6 1 16,4 7-1-16,3 6 0 15,0 6 0-15,-6 9 0 16,-5 10 1-16,1 6 1 16,-4 10-1-16,3 6 0 15,-6-1-1-15,-8 4 1 0,-3 3-2 16,-7 0 1-16,-3-3-3 15,-5-3 0-15,5-6-3 16,-1-10 0-16,7-12-6 16,1-4 1-16</inkml:trace>
  <inkml:trace contextRef="#ctx0" brushRef="#br4" timeOffset="-120777.75">27432 6541 48 0,'28'53'24'0,"-21"26"-27"15,-7-51 46-15,-7 9-42 16,-7 14 0-16,7 14 1 16,-4 11 1-16,4 5-4 15,0-2 1-15,0-7-1 0,0-16 0 16,0-6-6-16,4-15 1 15,-1-10-9-15,8-16 0 16</inkml:trace>
  <inkml:trace contextRef="#ctx0" brushRef="#br4" timeOffset="-120210.55">27545 7384 39 0,'18'-6'19'0,"-8"16"-20"0,-6-10 27 0,-1-4-28 15,-3 4 1-15,0 0-1 16,0 0 1-16,0 0 2 16,0-6 0-16,-3 3-2 15,-1 0 1 1,-3 6 0-1,0-3 1-15,0 0 0 16,0 0 1-16,3 3 0 16,1-3 0-16,3 6 2 15,0-2 0-15,3-1-1 16,1 0 1-16,3 0-1 16,0 0 0-16,0 0 0 0,4-3 1 15,3-3-3-15,-4 3 1 16,19-6-1-16,2 0 1 15,1-7-1-15,0-3 0 16,-7-6-1-16,-4-3 1 16,-4 0-1-16,-3-3 0 15,-3 0-1-15,0-4 0 16,-11 7-1-16,-4 10 1 16,-7 5-1-16,1 13 0 15,-8 7 1-15,1 2 0 16,-1 10 0-16,4 10 1 0,7 2 1 15,3 7 1-15,8 3 0 16,6-3 1-16,8-7-1 16,3-9 0-16,7-12-4 15,4-4 1-15,-4-3-6 16,-6-3 1-16,-12-3-10 16,-13-3 1-16</inkml:trace>
  <inkml:trace contextRef="#ctx0" brushRef="#br4" timeOffset="-119669.58">25770 8118 40 0,'15'-3'20'0,"20"-9"-8"0,-28 2 29 0,-4 4-37 16,-3 0 0-16,0-1 3 15,-7 1 1-15,-3 3-10 16,-8 3 1-16,-3 3 5 15,-4 0 1-15,4 7-2 16,3 5 0-16,1 13-1 16,3 13 0-16,3-3 0 15,8 3 0-15,-1-4 0 16,15-2 0-16,17-7-2 16,7-12 1-16,15-13-6 15,-1-3 1-15,0-6-10 0,-6-1 1 16,-8 1-8-16,-10-7 1 15</inkml:trace>
  <inkml:trace contextRef="#ctx0" brushRef="#br4" timeOffset="-118734.95">26416 7943 53 0,'0'6'26'0,"0"6"-26"0,0-8 44 0,-4 2-42 16,1 3 0-16,-4 7 0 16,0 0 0-16,-4-1-3 15,1 4 0-15,-1-3 2 16,1-1 1-16,2-2-2 15,1 3 0-15,4-4 0 0,3 1 0 16,7-1-1 0,4 1 1-16,-1-1-1 0,1 1 1 15,-1-1-1-15,-3 1 1 16,-3 0 0-16,-4-1 0 16,0 1-2-16,-11-1 0 15,-6 1-3-15,-8-4 0 16,-3 1-10-16,7-10 1 31,-8-7-2-15,1-5 0-16</inkml:trace>
  <inkml:trace contextRef="#ctx0" brushRef="#br4" timeOffset="-118520.83">26268 7820 60 0,'0'22'30'0,"-7"-9"-38"16,3-10 64-16,-6 3-53 0,3 7 0 0,0-1 0 0,-8 1 1 0,-6 3-9 0,-3 2 1 0,-1 1-6 15,0-3 0-15,4-10-9 16,7 0 0-16</inkml:trace>
  <inkml:trace contextRef="#ctx0" brushRef="#br4" timeOffset="-117469.78">27044 8319 48 0,'-4'56'24'0,"-3"26"-19"0,4-70 37 0,-1 10-41 0,-3 7 1 0,0-4 0 0,0-3 0 0,0-4-3 0,0-5 0 0,4-7 2 0,-1-12 1 0,0-13-1 0,1-3 0 0,3-15-2 0,3-7 1 16,1-6-1-16,3-4 1 16,4 1-2 624,3 6 1-640,3 3-1 0,1 6 1 0,3 7 0 0,7 3 1 0,4 6 0 0,0 6 0 0,-4 10 1 0,-7 6 1 0,-3 6-1 0,-4 7 0 0,-7 9 0 0,-10 9 0 0,-12 3-2 0,-9-5 1 0,-8-4-5 0,0-3 1 0,4-7-5 0,3-2 0 0,8-4-7 0,10-2 0 0</inkml:trace>
  <inkml:trace contextRef="#ctx0" brushRef="#br4" timeOffset="-117306.88">27488 8143 46 0,'29'25'23'0,"-26"-18"-22"0,-3-7 39 0,0 0-39 0,-3-3 1 0,-4-1 1 0,-7 4 1 0,-1 0-4 0,1 0 0 0,-7 4 2 0,3 8 1 0,1 4-3 0,-1 3 1 0,4 2-3 0,0-2 1 0,3 0-2 0,8-3 0 0,10-7 0 0,4-6 1 0,3 0 0 0,3-9 0 0,1-6 0 0,0-4 0 0,-1-3-4 0,4 0 1 15,-3 1-9 64,0-1 1-79</inkml:trace>
  <inkml:trace contextRef="#ctx0" brushRef="#br4" timeOffset="-117158.33">27855 8049 55 0,'11'6'27'0,"-53"13"-29"0,27-16 49 0,-6 1-47 0,0-4 1 0,-4 3 0 0,4 0 0 0,4 3-2 0,-1 0 1 0,4 4 0 0,3-4 0 0,8 3 0 0,3 4 0 0,3-4-1 0,1 4 0 0,-1 0 0 0,-6 5 0 15,-1 1-2-15,-6 3 1 0,-4-3-4 0,-4 3 1 0,0-3-8 0,1-1 1 0,3-8-3 0,7-1 0 0</inkml:trace>
  <inkml:trace contextRef="#ctx0" brushRef="#br4" timeOffset="-116964.92">28081 7999 53 0,'21'9'26'0,"-17"7"-32"0,-4-13 53 0,-7 4-47 0,-4 2 0 0,-10-3 1 15,0 0 0-15,-4 1-1 16,-3-1 1-16,0 0 0 16,-1 1 0-16,8-1-1 15,7 3 1-15,0-2-1 16,7 5 1-16,0-3-1 16,7 1 0-16,11 2-1 15,6 1 1-15,1 0 0 16,-1-1 0-16,-2 1-1 15,-1 2 1-15,-11 1-3 0,-3 3 1 47,-7-7-4-47,-7 1 0 0,3-1-10 0,4-2 1 63</inkml:trace>
  <inkml:trace contextRef="#ctx0" brushRef="#br4" timeOffset="-116729.42">28272 8162 54 0,'17'31'27'0,"-20"7"-35"0,-1-29 45 0,1 4-38 0,-4 0 1 0,0-4-5 0,3 0 1 0,1-5-2 16,-1-8 0-16,4-14-8 15,-4-8 1-15</inkml:trace>
  <inkml:trace contextRef="#ctx0" brushRef="#br4" timeOffset="-116605.49">28208 7845 28 0,'14'19'14'0,"25"0"-14"0,-28-13 18 0,3 1-20 0,0-4 1 0,3-6-12 0,1-4 0 0,-4-8 13 0,7-7 0 0</inkml:trace>
  <inkml:trace contextRef="#ctx0" brushRef="#br4" timeOffset="-115955.55">28543 7689 25 0,'28'78'12'0,"-17"-6"-8"0,-11-53 24 0,-3 9-26 0,-5 13 0 16,1 6 1-16,0 9 0 0,-3 4-4 16,-1-7 0-1,1-12-1-15,3-13 1 0,0-6-3 16,3-12 0-16,4-14-1 15,-4-11 1-15,4-4-2 16,4-3 1 125,0-6 0-79,3-4 0 1,0 4-1-63,3 3 1 0,1 0 9 31,70 6-4-31,-134 32 6 47,81-19 0-47,4 12 4 15,3 0 1 32,-3 3 2-47,-4 4 1 32,-7 0-8-17,-10 5 1-15,-11 4-4 0,-11 3 0 0,-10 7-4 16,-3-1 0-16,-1-6-5 0,-3-9 1 0,-1 0-9 0,1-20 0 0</inkml:trace>
  <inkml:trace contextRef="#ctx0" brushRef="#br4" timeOffset="-115746.15">28914 7601 40 0,'7'75'20'0,"-11"19"-23"0,1-69 31 0,-1 7-27 0,-3 5 0 0,0 4 1 0,0 6 1 0,0 0-4 0,0 13 1 0,0-7-1 0,0-9 1 0,0-10-5 0,3-5 1 0,1-11-8 0,6-2 1 0,4-13-1 0,0-12 0 16</inkml:trace>
  <inkml:trace contextRef="#ctx0" brushRef="#br4" timeOffset="-115436.27">28938 8228 46 0,'18'6'23'0,"10"-28"-25"0,-7 13 52 0,8-4-49 16,2-5 1-16,1 2-1 0,0-6 1 15,-4 3-3-15,-3-6 0 16,-8 3 1-16,-2 3 1 15,-8 4-2-15,-11-1 0 16,-7 6 0-16,-3 4 0 16,-7 9 0-16,-7 4 1 15,3 8 0-15,1 7 0 0,6 3 1 16,11 10 0-16,7 6 1 16,14-4 0-16,7-2-1 15,11-4 1 32,10-6-2-47,8-6 1 31,-1-7-7 110,-3-2 1-125,-7-7-11-16,-11-9 0 0</inkml:trace>
  <inkml:trace contextRef="#ctx0" brushRef="#br4" timeOffset="-112344.27">27947 15371 24 0,'32'0'12'0,"-18"0"-1"0,-11-3 12 15,-3 3-20 1,8-6 0-16,-5 0 3 0,4-1 0 15,0 1-7-15,0-3 0 16,-10 2 4-16,-4-2 1 16,-4-4-3-16,-7 4 1 15,-6 0-2-15,-5 2 1 16,5 4-1-16,-4 3 0 16,-4 3-1-16,4 4 1 15,-1 2 0-15,5 4 0 16,6 2 0-16,4 7 0 0,7 0 0 15,10 3 0-15,8 0 2 16,10-3 0 0,0-3 0-1,8-6 0-15,-1-4 1 0,0-3 0 94,-3-9-1-16,-8 0 1-78,1-13-2 0,-4 1 1 47,-7-7-2-31,0 0 1-1,-14-6-1-15,0 2 0 0,0 1-1 16,-7 7 1-16,0 5-1 16,0 4 0-16,-4 9 0 0,4 3 0 31,-4 6 0-31,1 4 0 15,3-1 0 1,3 4 1-16,4 0 0 31,7 6 0-31,3-4 0 0,8 1 1 16,-4-3 0-16,7-4 0 31,4-5 0-31,-1-1 1 16,1-6-2-16,-4-6 1 31,0-4-1-31,-7 1 1 0,0-4-1 16,-7-5 0-1,0 2-1 1,-3-3 1-16,-4 3 0 31,-4 1 0-31,1 2 0 0,-1 7 0 0,1-4-1 16,-1 4 1-16,-3 3 0 0,0 3 0 0,-4 3 0 0,4 3 0 31,0 4 0-31,3 2 1 0,4 4-1 0,4 0 1 16,6-1 0-16,8 4 0 31,3-6 0-31,0-1 0 0,7-5 0 31,0-7 0-31,1-4 0 16,-1-2 0-16,-4-3-1 0,1-4 1 47,-11 1-1-32,0-4 0-15,-3 0 0 172,-4-2 0-172,-7 2 0 250,-1-6 0-250,-6 6-1 0,0 4 1 188,0 5 0-188,-3 4 0 15,-5 6 0-15,-2 10 1 0,-1 3-1 157,0 6 0-142,4 3 0-15,3 6 0 125,8-6-2-125,10-6 0 0,7-7-14 125,7-15 0-125</inkml:trace>
  <inkml:trace contextRef="#ctx0" brushRef="#br4" timeOffset="-112132.39">32586 12954 27 0,'25'-7'13'0,"3"-30"3"0,-21 24 5 0,4-3-17 0,-1-2 1 0,1 2 4 16,-4 0 1-16,-4 4-12 0,-3-4 0 0,-7 4 7 0,-7-1 1 0,-7 4-3 0,-4-4 1 0,-3 4-3 0,0 6 0 0,0 3 0 0,-1 6 0 0,5-3 0 0,-1 3 0 0,4 4-1 31,7 2 1-31,3 1 0 0,11 5 0 0,7-2-1 0,7 0 1 0,8-4 0 0,9-2 0 0,-2-4-1 0,-5-3 0 0,-3-6-1 0,-3-3 1 0,-4-4-1 0,-3-2 1 0,-1-4-1 0,-3 4 0 0,-7-7 0 0,-3 3 1 0,-4-3-1 0,-4 10 1 0,-3 3 0 0,-4 3 0 0,-3 6 0 0,0 0 0 0,0 0-1 0,3 0 1 0,-6 6-1 0,10 4 1 0,-1 3 0 0,5 6 0 0,3 0 0 16,7 0 0-16,7-7 1 0,3 4 0 0,12-6 0 0,9-7 0 0,1-3 0 0,0-6 1 0,0-7-1 0,-8-2 1 0,-3-4-1 0,-6 1 0 0,-8-4-1 0,-4 3 1 0,-6-6-2 0,-4 3 1 0,-8 0 0 0,-2 7 0 0,-8 6-1 0,0 3 1 0,1 6 0 0,3 0 0 0,-4 3 1 0,7 3 0 0,-3 7-1 0,7 0 1 0,7 6 0 0,7 0 1 0,7 0-1 0,7 0 1 0,18-7-1 0,3-5 1 0,4-7-1 0,-4-3 0 0,-7-10-6 0,-10-2 1 0,-14-1-15 0,-15-5 0 0</inkml:trace>
  <inkml:trace contextRef="#ctx0" brushRef="#br4" timeOffset="-109006.64">27887 15284 9 0,'-3'6'4'0,"10"0"10"16,-7-6 4-16,0 0-14 15,0-3 0-15,0-3 3 16,0 3 1-16,0 3-9 0,0-10 0 16,0-2 7-16,0-4 0 15,3-3-2-15,4-3 1 16,0-9-1-16,4-4 0 16,3 1-1-16,0-7 1 15,7-3-2-15,-3 0 0 16,0-6 0-16,-4-3 0 15,0 3-1-15,3-1 1 16,1-5-2-16,7-7 1 16,-1 0 0-16,8-2 0 15,0-4-1-15,7-7 1 16,-4 11 0-16,0-8 0 16,-7 1 0-1,4 0 0-15,0-3 0 110,0 3 0-110,-1 9 0 15,8 7 1-15,-7-1-1 94,3 1 0-94,4 9 0 16,0 3 0-1,3 0 0-15,4 6 0 16,0 4 0-16,-4 2 0 0,-3 4-1 0,3 6 1 0,4 0 0 0,4 0 1 0,-4 7-1 0,3 2 1 15,4 1-1-15,0 5 0 0,3 4-1 0,-3 0 1 0,-11 3-1 0,1 3 1 0,3 3-1 32,7 4 0-32,-4 2 0 15,-3 4 0-15,0 3 0 0,3 6 0 0,0-6 0 0,-3 0 0 0,0 6 0 0,-3 6 0 0,-5 4 0 0,-2 2 0 16,-1 7 0-16,7 6 0 0,-3 4 0 0,3 2 0 0,-3 0 0 0,0-2 0 16,3 5 0-16,1 4 1 0,3-3-1 0,3 5 1 0,0-2-1 0,-3 3 1 15,-4 3-1-15,1-9 1 0,6 2-1 0,1-5 0 0,3-4 0 16,3 0 0-16,4-6-1 15,0-3 1-15,0-6 0 47,-4 0 1-47,-3-7-1 16,4-6 0-16,-1-3 0 16,1-9 0-1,-1-4 0-15,8-9 0 63,-1-9 0-63,1-4 0 15,-1-12 0 1,-17-6 0-16,3-10 0 78,8-3 0-78,-4-13-1 94,-4 1 1-79,4-22 0-15,-4-1 0 110,1-5 0-95,-1-17 1-15,0-5-1 0,-10-14 1 16,0-2 0-16,0-13 0 63,-7-3-1-63,-4 7 1 15,-7-4-1 141,-3 25 0-140,3 0-4-16,-4 13 1 234,-2 6-9-109,-8 10 1-125,-11 2-8 16,4 16 0 62</inkml:trace>
  <inkml:trace contextRef="#ctx0" brushRef="#br1" timeOffset="-104954.3">28060 15271 12 0,'0'6'6'0,"-4"-3"-1"0,4 1 6 0,0-4-9 0,0 0 1 0,0 0 1 15,0 0 0-15,0 0-5 16,0 3 1-16,0-3 3 15,0 0 1-15,7-3-1 16,1-4 0-16,-1 1-1 16,0 0 1-16,3 3 0 0,1-4 0 15,3 1 0-15,4-3 0 16,3-1 0-16,3 4 0 16,5-3 0-16,-1 2 0 15,0 1-1-15,4-10 1 16,-11 1-1-16,7-4 1 15,0 0-1-15,4 3 0 16,3 1 0-16,-3-4 0 31,0-3 0-31,7 3 1 0,0-3-2 0,6 0 1 16,8-9-1-16,0 3 1 0,-7-1-1 16,0-5 0-16,0 12 0 15,7-3 0 1,3 0 0-1,1-3 0-15,10-4-1 0,7 4 1 16,28-25 0 0,-7 2 1-16,1 8-1 15,-5-1 0-15,-2 3 0 16,-5-3 1-16,-3 3 0 16,0-3 1-16,8-6-1 15,-1 0 1-15,4-3-1 16,-1-7 1-16,-10 0-1 15,8 1 0-15,2-7-2 47,1 6 1-47,7 1-1 0,0-4 1 16,-8 4-1-16,8-1 0 0,0 0 0 0,7-2 1 0,0 5-1 0,-18-2 1 16,11-4-1-16,-1 10 1 15,-2 6-1-15,-1-7 0 31,-3 10 0-31,-11 1 1 0,-7 5-1 16,-7 7 0 0,-4-1 0-16,-3 1 0 15,-7 3-1 1,-7-1 0 0,-7 4-3-16,-7 3 0 31,-11 7-5-31,-7 2 1 0,-7 7-12 0,-11 0 1 0</inkml:trace>
  <inkml:trace contextRef="#ctx0" brushRef="#br1" timeOffset="-101754.15">27644 14104 21 0,'0'4'10'0,"3"-8"-4"0,-3 4 10 0,7-3-15 16,0 3 0-16,0-3 3 15,4-3 1-15,0 0-5 16,3-1 0-16,0 10 3 16,0-3 1-1,11-9 0 1,-4-3 1-16,7-4-2 15,11-3 0-15,0-3 1 16,3-9 1 0,11 3-1-16,3-13 0 0,8-3-1 47,3 0 0-32,0-3 0 1,14-3 1-16,7 3-2 15,18-7 1-15,-7-2-1 0,10 0 1 0,0-7-1 0,8-6 0 0,6 6 1 0,-10-3 0 0,11 0-1 16,3 7 1-16,10-10-1 0,-13 3 1 31,6-6-2-31,4-3 1 0,7-1-2 0,-21 4 1 16,-7 9-1-16,-7 16 0 16,-7 7-3-16,-14-1 1 31,-11 10-3 31,-11 2 1-46,-17 7-7 31,-18 10 1-16,-14 2-8-15,-14 4 0-1</inkml:trace>
  <inkml:trace contextRef="#ctx0" brushRef="#br1" timeOffset="-100638.9">30522 15547 20 0,'-10'6'10'0,"10"-3"1"0,0-3 11 0,3-6-16 0,4 3 0 0,4-10 5 0,3-2 0 0,0-7-13 0,4-3 0 0,6 0 9 0,8-4 0 0,11-5-3 15,9-7 1-15,16 3-2 16,9-15 0-16,8-10 1 62,21-12 0-62,17-3-1 0,4-7 0 16,18 10-1-16,21 0 1 78,-11-1-1-62,4 4 0-16,6 9-3 0,-6 1 1 0,-25-1-1 0,0 3 1 0,-14 1-2 15,-3 2 0-15,-12 10-2 125,-13 10 0-125,-11 9-4 0,-21 6 1 157,-14 6-10-157,-11 0 1 15,-21-3 0-15,-10 4 0 0</inkml:trace>
  <inkml:trace contextRef="#ctx0" brushRef="#br1" timeOffset="-99326.75">29058 13374 30 0,'18'3'15'0,"-4"-3"-3"0,-10-3 15 15,-4 3-24-15,3-6 0 0,-3-4 3 0,-3-2 1 0,-8-7-8 0,-7-6 0 0,-3 0 5 0,4 0 0 0,-5-4-2 0,5 7 1 0,-4 0-3 0,-4 10 1 0,4 2-1 0,0 4 1 0,3 3-1 0,0 9 0 0,4 4-1 0,4 5 1 0,3 14-1 0,10-7 1 16,8 3-1-16,6 3 1 797,1-3 0-797,10-3 1 0,7 0-1 0,8-6 1 0,-8-4 0 0,-3-6 0 0,-4-3-1 0,-3-6 1 0,-4-6-1 0,-3-4 1 0,-4-2-1 0,-4-4 1 0,-3-9-1 0,-7-1 0 0,-3 1 0 0,-8 6 1 0,-10 0-1 0,-4 7 0 0,-3 2 0 0,0 7 0 0,7 6 0 0,0 6 0 0,3 7 0 0,4 9 0 0,0 0 0 0,3 3 0 0,0 3 0 0,8 0 1 0,6 0 0 0,1-6 0 0,10-3 1 0,0-6 0 0,4-10 0 0,0-10 0 0,-1-5 0 0,1-4 1 0,-1-6-2 0,-6-9 1 0,-11 0-1 0,-4-1 0 0,-3 4-1 0,-7 3 1 0,-7 9-1 0,4 4 0 0,-1 9 0 0,-3 6 0 0,-4 3-1 0,7 3 1 0,4 7-4 0,4 0 1 0,3-4-12 0,7 1 0 0,-4-13-3 0,4 3 0 0</inkml:trace>
  <inkml:trace contextRef="#ctx0" brushRef="#br1" timeOffset="-98996.84">31757 14986 36 0,'21'-4'18'0,"0"-14"-7"0,-14 8 19 16,1-2-27-16,-8-10 1 0,-8 0 1 16,-6-6 1-16,-3 6-8 15,-4 0 0-15,-8 3 5 16,-6 0 1-16,-4 7-3 15,-7 2 0-15,1 7 0 16,2 9 0 0,-17 29 0-1,14 5 0-15,18 1 0 32,14 6 1-32,14-3-1 0,18-6 0 0,24-10 0 15,21-12 0-15,-3-10 1 16,11-9 1-16,-4-10-1 15,-7-5 1 1,-7-14-2-16,-14-12 1 0,-18-6-5 16,-21-10 1-16,-25 4-16 15,-21-7 0-15</inkml:trace>
  <inkml:trace contextRef="#ctx0" brushRef="#br1" timeOffset="-97734.33">30155 7403 41 0,'22'-9'20'0,"16"-1"-8"0,-27 7 21 0,7 3-32 0,6 3 1 0,8 7 0 0,14 6 0 0,7 9-4 0,0 9 0 0,21 7 0 0,14 15 1 0,18 20-1 0,-7 18 0 547,10 28 1-547,4 25 0 0,-4 32 2 0,-6 37 1 0,-15 45 1 0,-25 30 1 0,-13 20 0 0,-19-10 0 0,-13-6-2 0,-18-23 1 0,-3-14-4 0,-12-11 1 0,1-5-3 0,-7-10 1 0,4-22-3 0,-1-16 1 0,0-21-3 0,-3-23 0 0,-4-24-7 0,-10-39 0 0</inkml:trace>
  <inkml:trace contextRef="#ctx0" brushRef="#br1" timeOffset="-97567.34">31157 11699 41 0,'0'25'20'0,"4"7"-18"0,-4-23 31 0,0 7-31 0,0 6 1 0,-4 15 2 0,4 7 0 0,0 19-5 0,0-3 0 0,0 2 4 0,0 1 1 0,-3-7-2 0,-1-5 1 0,-3-20-3 0,4-3 1 0,-1-9-2 16,4-13 1-16,0-6-1 0,7-12 0 0,0-4 0 0,11-3 0 0,17 4 0 0,8-7 1 0,9-10-1 109,8 1 0-109,0 0 0 0,0 2 0 0,-10 1 0 0,-11 9 1 0,-11 4-1 0,-4 2 0 0,-6 4 0 0,-11 2 1 0,-10 1-1 16,-15 0 0-16,-17-4-1 0,-11-2 0 0,-14-1-4 0,-11-5 1 0,8-1-13 0,-11-13 1 0</inkml:trace>
  <inkml:trace contextRef="#ctx0" brushRef="#br2" timeOffset="38691.89">16111 8316 21 0,'-17'3'10'0,"-36"-53"-7"0,35 34 11 16,-14-3-14-16,-13-3 1 15,-8-3-2-15,-7 0 1 16,-14 0-1-16,-11-3 1 16,-7-4 0-16,4 1 0 0,-11 6-2 15,-7 3 1 1,-3 0 1-16,-11 0 0 15,7 3-1-15,-14 1 1 0,0 2 0 16,-10 0 0 47,13 7 1-48,-13-1 0-15,3 1-1 0,-8 0 0 0,15 5 0 0,-7 4 0 0,0 4 0 16,-3 2 1-16,10 3-1 0,0 7 0 0,-4 0 0 0,1-7 1 0,3 7-1 15,14-1 0-15,0 1 0 16,4 6 0-16,-4 0 0 16,7 3 1-16,14 6-1 15,14 1 0-15,8 8 0 16,3 1 1-16,10 6 0 16,5 13 0-16,9-7 1 15,8 10 1-15,10-4 0 16,4-2 1-16,7 6-1 15,3-7 1-15,4 1-1 0,4-7 0 16,3 3-3-16,0 0 0 16,7-6-3-16,3 4 1 15,5-1-1-15,6 0 1 16,0 3 0-16,7 0 1 16,11 1 2-16,14 2 1 15,10-6 1-15,-17-9 0 16,46 16 0-16,0-10 0 15,6 0-1-15,1 0 1 0,14-3-1 16,-7-4 0-16,7-5-1 16,7-4 0-16,17-3-1 15,-3-6 1-15,18-9-1 16,14-4 1-16,-4-6-1 16,15-6 0-16,9-6 0 15,-13-7 0-15,7-6 0 16,11-3 0-16,-22 0 0 15,4-6 1-15,0-13-1 16,-14-6 1-16,-22-7-1 16,-13-5 0-16,-11-4-1 15,-18 0 1-15,-14-3-2 16,-21-6 1-16,-14-1-2 16,-22-5 0-16,-27-7-7 15,-22-3 1-15,-17-3-2 16,-25 0 1-16</inkml:trace>
  <inkml:trace contextRef="#ctx0" brushRef="#br2" timeOffset="41261.34">15191 10737 8 0,'24'6'4'0,"36"-22"-2"16,-39 7 5-16,1-1-3 15,2 1 1-15,1 0 5 16,0-4 1-16,-4 0-12 16,0 1 0-16,-10-4 7 15,-8-3 1-15,-6 1-3 16,-4-14 1-16,-18-5-4 15,-7-4 0-15,-7 0-2 0,1-6 1 16,-15 3 0-16,-14 3 0 47,-67-18-2-47,-4 6 0 0,0 5-1 16,1 8 1-1,10 11 0 1,-4 4 0-1,-3 7-1-15,-7 5 1 0,11 13 1 0,-8 13 0 0,0 9 0 0,4 3 1 16,7 3 0-16,7 6 1 16,7 4 1-1,1 0 1-15,6 2 0 0,0 1 1 0,7 6-1 16,14-3 0-16,8 6-1 16,3 0 1-16,3 1-2 15,15-14 0-15,3 1-1 16,18-1 0-16,6 1 0 15,12 0 1-15,13-7 0 16,11-3 0-16,14 4-1 16,4-4 1-16,10 6 0 93,22 10 0-61,3-9-1-32,21 2 0 15,14 7-1-15,11-3 1 16,18 0 0-16,20-7 0 0,-6-9-1 0,6 1 1 16,15-5 0-1,-11-2 1 1,11-3-1 15,10 0 0-15,-6-4 0-1,6-18 0 1,7-4 1 0,-3-24 1-16,-21-19-2 15,-4-19 1 1,-28-13-6-16,-28-3 0 15,-25-6-5 17,-28-9 0 15</inkml:trace>
  <inkml:trace contextRef="#ctx0" brushRef="#br2" timeOffset="46678.64">12019 10015 17 0,'4'3'8'0,"-1"-6"-3"0,-3 0 8 15,-3-3-11-15,-1 0 1 16,-3-7 1-16,0-3 0 0,-4-9-5 16,-6-3 1-16,-1-3 3 15,1-13 1-15,-8-9-2 16,-14-1 0-16,-17-8-1 16,-15 2 0-16,-17-9-1 15,-11-3 1-15,-21 3-2 16,-17-6 0-16,2 9 0 15,-20-3 1-15,-7 3-1 16,7 6 0-16,-4 10-1 16,-3 9 1-16,7 7 0 15,24 12 0-15,4 9 0 16,4 4 0-16,17 9 0 16,7 0 1-16,7 0-7 15,15-3 0-15</inkml:trace>
  <inkml:trace contextRef="#ctx0" brushRef="#br2" timeOffset="47221.28">9599 8469 27 0,'28'32'13'0,"-17"30"-10"0,-11-46 20 0,0 6-22 15,-4 16 1-15,-3 9 0 16,-3 3 0-16,-8 13-2 15,-7-7 0-15,-3 1 1 16,-4 2 1-16,4-9-2 16,0-9 1-16,0-6 0 15,0-10 0-15,6-7-2 16,5-5 1-16,6-7-1 16,4 1 1-16,0-4 0 15,11 0 0-15,-1 0 0 16,8-3 0-16,6 3 0 15,1-3 1-15,17 3 0 16,4-3 0-16,3 3 0 16,1-6 0-16,6 3 1 0,4-3 1 15,7-3 0 1,-14-7 1-16,-4-2-1 16,-7-4 1-16,-10 3-3 0,-11-3 1 15,-10-9-4-15,-18-10 0 16,-18-12-10-16,-14-25 1 15,-21-25-3-15,0-19 1 16</inkml:trace>
  <inkml:trace contextRef="#ctx0" brushRef="#br3" timeOffset="27208.53">16612 8206 13 0,'29'0'6'0,"-12"-13"5"0,-13 7 7 0,-4-3-17 16,-4-7 0-16,-3 0 0 15,-7 1 1-15,-7-7-3 16,-4-6 1-16,-10 2 1 16,-11 1 0-16,4 0 0 15,-8 0 0-15,-6-3 1 16,-11 0 0-16,-7-4-1 16,-14 4 1-16,-1 0 0 15,-9 0 0-15,-19-4-1 16,-10 1 1-16,4-3-2 15,-11 5 0-15,-15 1 0 16,-6 3 0 0,-113-6 0-1,35 12 0-15,4 9 0 16,17 1 0-16,1 3 0 16,-8-1 1-16,18 1-1 0,-11 3 0 15,-3 3 0 1,3-3 0-16,-17 3 0 0,10 3 1 15,-10 0-1-15,3 3 1 16,-10 4-1-16,-1-4 1 16,5 7-1-16,-5-4 0 15,8 4 0-15,-4 5 0 16,-3 1 0-16,-1 10 0 16,1-8 0-16,7 5 1 0,3 8 0 15,4 1 1-15,-4 5-1 16,0-5 0-16,18 6 0 15,-7 6 1-15,7 0-1 16,14 12 1-16,-7 4-2 16,3-3 1-16,18 5-1 15,0-2 0-15,7 9 0 16,15-3 0-16,13 10 0 16,0 5 0-16,22 13 0 15,-4-6 1-15,25 7-1 16,10 2 1-16,25 3 0 15,10 4 0-15,19 0 0 16,13-1 0-16,14 1-1 16,22 9 1-16,14 3-1 15,17-3 1-15,21-6-1 0,8 3 0 16,17 3-1-16,21-3 1 16,22-7-1-16,7-5 1 15,10-7-1-15,25 0 1 16,14-3-1-16,17-3 0 15,8-4 1-15,7-9 0 16,6-2-1-16,8-11 1 16,7-5 0-16,11-4 0 15,-1-6 0-15,15-12 0 16,3-1-1-16,10-3 1 16,1 1 0-16,10-4 1 15,-3-9 0-15,14-4 0 0,-14-8 1 16,17-10 0-16,-10-10-1 15,7-3 0-15,-11-6 0 16,4-3 0-16,0 0-1 16,-8-6 0-16,12 3-2 15,-11 3 1-15,6 6 0 16,-13-9 1-16,7 2 0 16,-15-5 0-16,-2-6 0 15,-1-7 0-15,-21-10 0 16,-8-15 0-16,-23-6 0 15,-12-6 0-15,-6-17 0 16,-22-21 0-16,-28-6 0 16,-24-26 1-16,-25-15-1 15,-25-16 0-15,-28-15-1 16,-18-17 1-16,-35-18-2 16,-43 3 1-16,-38-15-2 15,-28-4 0-15,-50 13-4 0,-28-3 1 16,-42-1-5-16,-18 23 0 15</inkml:trace>
  <inkml:trace contextRef="#ctx0" brushRef="#br3" timeOffset="28652.64">11088 5857 35 0,'0'29'17'0,"17"-1"-4"0,-9-25 18 16,2 3-26-16,8 0 1 0,10-2 3 16,7-1 0-16,18 0-10 15,25 0 0-15,35-3 9 16,17-3 0-16,36 0-4 16,24-10 1-16,26-9-2 15,6-6 1-15,25-3-4 16,-18-1 1-16,-3 10-2 15,-14 7 0-15,-18 8-1 16,-36 7 1-16,-16 7-4 16,-15 5 0-16,-22 7-7 15,-27 0 1-15,-22 0-8 16,-17 3 0-16</inkml:trace>
  <inkml:trace contextRef="#ctx0" brushRef="#br3" timeOffset="29507.04">3369 8008 39 0,'0'22'19'0,"32"-18"-13"0,-15-4 19 0,12 6-20 16,13-6 1-16,25 0 2 16,46-13 0-16,35 1-11 15,50-4 1-15,20-9 6 16,43-10 1-16,8-5-3 16,20 8 0-16,7 4-1 15,-3 12 0-15,-4-2-1 16,-21 11 1-16,0 7-1 15,-17 7 0-15,-11-1-3 0,-25 6 0 16,-28 1-11-16,-32-4 0 16,-35-2-2-16,-14-1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40:19.58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43:33.699"/>
    </inkml:context>
  </inkml:definitions>
  <inkml:trace contextRef="#ctx0" brushRef="#br0">2949 4584 43 0,'0'6'21'0,"11"41"-15"0,-11-34 21 16,0 6-24-16,0 9 0 15,0 16 1-15,0 12 1 16,0 7-6-16,-7 9 1 16,3 7 3-16,-6 8 0 15,3-8-1-15,-4-1 0 16,4-18-2-16,3-4 0 15,4-18-8 1,0-13 0-16,0-19-7 16,11-21 0-16</inkml:trace>
  <inkml:trace contextRef="#ctx0" brushRef="#br0" timeOffset="302.14">2921 4681 36 0,'4'7'18'0,"10"11"-8"16,-14-18 23-16,3 0-29 15,4 0 0-15,-3 7 2 16,3-7 1-16,3 3-8 15,1-3 0-15,7 0 6 16,-8-3 0-16,11-13-2 16,11 3 0-16,14-2-2 15,7-1 0-15,-4 4-3 16,4-4 0 0,7 3-15-16,-14 7 0 15</inkml:trace>
  <inkml:trace contextRef="#ctx0" brushRef="#br0" timeOffset="529.71">3020 5199 49 0,'-7'44'24'0,"7"-29"-14"0,7-12 31 0,-4-3-38 16,8-3 0-16,3-6 0 15,0 0 0-15,7-1-5 16,8-2 1-16,2-4-1 16,5 6 1-16,-12 4-10 15,1-3 1-15,-4 3-7 16,-7-1 1-16</inkml:trace>
  <inkml:trace contextRef="#ctx0" brushRef="#br0" timeOffset="769.65">3538 5399 42 0,'11'38'21'0,"-11"-3"-22"0,0-23 33 15,0-2-32-15,0-1 0 16,0 0-2-16,0-2 0 16,0-4-2-16,-7-3 0 15,3-7-8-15,4-11 1 0</inkml:trace>
  <inkml:trace contextRef="#ctx0" brushRef="#br0" timeOffset="961.78">3447 5283 33 0,'21'29'16'0,"7"-17"-8"0,-17-6 23 0,-1-2-31 16,1-1 1-16,3-3 0 16,0-3 1-16,0 3-3 15,4-7 0-15,-8 4-3 16,1-3 1-16,0 0-8 15,6-4 0-15</inkml:trace>
  <inkml:trace contextRef="#ctx0" brushRef="#br0" timeOffset="1275.71">3697 5321 20 0,'4'28'10'0,"13"13"6"0,-10-35 6 0,4 4-20 0,-8 2 1 0,8 10 2 0,7-6 1 15,-8-7-8-15,1 1 1 16,6-1 4-16,-6-6 0 16,0-3-3-16,-4 0 1 15,3-6-2-15,1-3 0 0,-1-17 0 16,1 5 0 0,17-1 1-1,-14 6 1-15,4 3 0 16,3 10 0-16,-3 3 1 15,3 3 0-15,-3 7 1 16,-4 2 0-16,3 10-2 16,5 0 0-16,-5 0-6 15,4-3 0-15,-10-3-7 16,7-13 0-16</inkml:trace>
  <inkml:trace contextRef="#ctx0" brushRef="#br0" timeOffset="1712.4">4593 4741 39 0,'11'34'19'0,"-1"13"-18"0,-3-21 30 16,4 8-30-16,0 19 1 15,-1 7 5-15,1 6 0 16,-1 0-8-16,-3-7 1 16,4-5 4-16,0-7 0 15,-8-16-2-15,4-6 1 0,-7-6-4 16,4-13 1-16,-4-9-1 16,-4 0 0-16,-6-3-2 15,-8-7 0-15,-3 4 0 16,-11-1 0-16,4 4 0 15,-4 9 0-15,-3 3 2 16,7 7 1-16,3 12 2 16,4 6 1-16,10-2 1 15,4-1 0-15,7 0 0 16,18-3 1-16,6-3-2 16,15-6 1-16,0-7-5 15,0-6 1-15,-11-3-10 16,-3 0 0-16,-1-12-6 15,-2 5 1-15</inkml:trace>
  <inkml:trace contextRef="#ctx0" brushRef="#br0" timeOffset="2538.21">7066 5356 38 0,'7'-19'19'0,"-3"3"-12"0,-1 10 27 15,-3-7-30-15,0 4 1 16,-7 3 2-16,0-1 1 16,-7 1-10-16,-4 0 0 15,-3 6 6-15,4 3 1 16,-1 6-2-16,4 4 0 0,-7-4-2 16,3 7 0-1,4 12-1-15,0 7 1 0,10-4-1 16,4-6 0-16,0-3-1 15,11-6 0 1,-1-4 0-16,5 1 0 0,2-10 0 16,4-6 1-16,4-13-1 15,0-3 0-15,-4-6 0 16,4 3 0-16,-4-6 1 16,-4 6 0-16,5 0 0 15,-12 6 0-15,4 4 0 16,0 6 1-16,1 6-1 15,-5 3 1-15,1 6-1 16,-1 10 0-16,1 3 0 16,3 3 1-16,-3 3-3 15,-4-6 0-15,7-3-4 16,3-3 0-16,-3-13-10 16,4-6 0-16</inkml:trace>
  <inkml:trace contextRef="#ctx0" brushRef="#br0" timeOffset="2943.16">7437 5315 39 0,'14'12'19'0,"0"20"-11"0,-7-23 23 0,-4 1-29 0,-3-1 1 16,0 0 0-16,4-2 1 15,-4 2-5-15,0-3 0 0,0-6 3 16,0 0 0-16,0 0-2 15,0 0 1-15,0 0-1 16,0-9 1-16,3 3-1 16,1-4 0-16,3 1 0 15,0-1 0-15,7 1 1 16,-3 3 0-16,6-7 0 16,1 4 0-16,3-1 0 15,-3 4 0-15,7-6 0 16,-4-1 1-16,0 4-1 15,4-1 1-15,-4 4-1 16,7 9 1-16,-7 6-1 16,7 4 1-16,-6 9-1 15,2 19 0-15,1-4 0 16,-4-2 0-16,7 6-2 16,-10-10 0-16,0 0-5 15,-1-12 0-15,-3-9-11 16,0-7 0-16</inkml:trace>
  <inkml:trace contextRef="#ctx0" brushRef="#br0" timeOffset="3470.44">10026 5302 57 0,'7'28'28'0,"7"26"-31"0,-7-35 45 15,4 6-41-15,-1-3 0 16,4 6 0-16,4 0 1 16,7 0-2-16,-4-12 0 15,11-3 2-15,7-7 0 16,3-12-1-16,-3-7 1 16,-4-9-1-16,-7-9 0 15,0-7-4-15,-3-3 1 16,-7 4-10-16,-4-7 1 15,0 3-7-15,4 3 0 0</inkml:trace>
  <inkml:trace contextRef="#ctx0" brushRef="#br0" timeOffset="3920.53">10686 5396 44 0,'0'47'22'0,"-7"19"-18"0,3-50 35 0,1 9-36 16,-5 6 1-16,5-6 0 16,-4 4 1-16,3-1-6 15,1-3 0-15,-1-9 3 16,1-7 1-16,3-9-2 0,7-6 0 15,3-16-1-15,1-6 1 16,0-16-2-16,-1-6 1 16,-3-7-1-16,7 1 1 15,0-4-1-15,1 7 1 16,-8 9-1-16,0 3 0 16,7 10 0-16,3 9 0 15,5 9 1-15,-1 7 0 16,-4 12 1-16,-2 10 0 15,-8 12 0-15,-7 3 0 0,-7 1-1 16,-8 2 1-16,1 4-2 16,0-7 1-16,0-6-4 15,3-6 0-15,1-3-6 16,3-13 1-16,3-12-7 16,-3-7 0-16</inkml:trace>
  <inkml:trace contextRef="#ctx0" brushRef="#br0" timeOffset="4340.26">11084 5632 49 0,'-10'90'24'0,"-4"-30"-26"0,10-51 42 15,4 1-39 1,-3-1 0-16,3-9 3 0,0-12 1 16,3-7-6-16,1-9 0 15,-1-10 3-15,1 4 1 16,-1-20-2-16,1-2 0 16,-4-1-2-16,7-2 1 15,0-1-1-15,3 4 1 16,8 6-1-16,3 6 1 15,18 9 0 1,-4 16 1 0,-6 16-1-16,-8-3 1 0,-11 15 0 15,-6 13 0-15,-8 7-1 16,-6-4 1-16,-4 3-3 16,-4 0 1-16,-3 0-4 15,0 1 0-15,3-8-5 16,4-2 0-16,3-19-6 15,8-6 1-15</inkml:trace>
  <inkml:trace contextRef="#ctx0" brushRef="#br0" timeOffset="4734.1">11402 5293 48 0,'14'25'24'16,"7"-16"-21"-16,-14-9 44 0,7 0-44 0,7 3 0 16,4-6 4-16,3-3 1 15,8 0-10-15,-5-4 1 16,1 1 5-16,-7 0 0 16,-4-7-2-16,-3 0 0 15,-4 1-3-15,-7-4 1 16,-7 3-1-16,-4 3 0 15,1 7-1-15,-8 6 1 0,-3 6 0 16,0 7 0-16,0 3 1 16,3 6 0-16,1 0 0 15,3 6 0-15,3 3 1 16,4 7 1-16,7-10-2 16,7 3 1-16,7-9-2 15,4-3 0-15,3 0-4 16,4-6 0-16,-4-7-9 15,-3-6 1-15,0-16-6 16,3-6 1-16</inkml:trace>
  <inkml:trace contextRef="#ctx0" brushRef="#br0" timeOffset="4970">12072 5327 44 0,'32'19'22'0,"-22"-3"-25"0,-10-16 36 0,0-6-30 15,0-10 1-15,-3-3 1 0,-1 0 1 16,1-3-7-16,-1-6 0 16,1 9 5-16,3 0 1 15,0 7 0-15,7 2 1 16,10 4-2-16,15-3 1 16,11-7-3-16,2 7 1 15,-2-4-6-15,3 4 1 16,-1 3-13-16,-2-4 0 15,-19 1-4-15,5-1 0 0</inkml:trace>
  <inkml:trace contextRef="#ctx0" brushRef="#br0" timeOffset="5525.03">15670 4311 31 0,'-7'25'15'0,"-3"29"4"0,6-39 21 0,-6 17-36 16,-4 5 1-16,-4 14 3 16,0 5 0-16,1 16-10 15,-5 7 1-15,5 18 6 16,-4-13 0-16,3 10-5 15,7-18 1-15,1-17-6 16,3-15 0-16,3-16-6 16,8-18 1-16,-1-20-3 15,4-2 0-15,-3-10-3 16,-1-9 0-16</inkml:trace>
  <inkml:trace contextRef="#ctx0" brushRef="#br0" timeOffset="5765.74">15490 4932 27 0,'25'22'13'0,"18"6"-1"16,-29-31 22-16,10 6-28 15,5-3 0-15,2 4 4 0,8-4 0 16,3 0-13-16,1 0 1 16,-8 3 7-16,-7 3 1 15,-14 6-4-15,-14 7 1 16,-14 3-3-16,-7 3 0 15,-11 4-1-15,-10-1 1 16,-11-3-4-16,0-3 1 16,4-13-5-16,6-3 1 15,12-2-9-15,10-8 1 0</inkml:trace>
  <inkml:trace contextRef="#ctx0" brushRef="#br0" timeOffset="6054.15">16037 5080 33 0,'14'12'16'0,"8"-12"-11"0,-22 0 19 0,0 0-21 16,0 0 0-16,0 0 3 16,-7 3 0-16,-4 4-6 15,-3 2 0-15,-4 4 5 16,1-1 0-16,-5 7-2 15,5 3 0-15,-1 0-1 16,4-3 1-16,0 3-3 0,21-7 1 16,7-9-1-16,4-9 1 15,6-9-1-15,1-10 0 16,0 6-3-16,-1-3 0 16,1-3-12-16,0-6 1 15</inkml:trace>
  <inkml:trace contextRef="#ctx0" brushRef="#br0" timeOffset="6312.8">16284 5158 53 0,'-3'19'26'0,"17"12"-27"0,-11-18 39 15,4-1-38-15,4 4 0 0,3-7 0 16,7 7 1-16,4-10-1 16,7-6 0-16,3-12 0 15,-3-13 0-15,-4 6-2 16,0-6 1-16,-3-7-9 16,0-2 0-16,-8 6-5 15,1-7 1-15</inkml:trace>
  <inkml:trace contextRef="#ctx0" brushRef="#br0" timeOffset="6696.5">16831 5196 51 0,'4'34'25'0,"-4"-12"-31"0,0-19 46 15,0-3-40-15,7 0 0 16,0-9 0-16,3 3 0 16,4-10-1-16,-3 0 1 15,3 0-1-15,0 1 0 0,4-4-1 16,-4-3 0-16,0 0 0 16,4 0 0-16,-4 3 0 15,0 7 0-15,0-4 1 16,0 13 0-16,0 6 2 15,0 13 1-15,0-7 0 16,1 7 1-16,-1 0 0 16,0 6 0-16,0-4-1 15,0 4 1-15,0 0-2 16,0-3 1-16,4 0-5 16,3-10 1-16,4-9-10 15,3-12 1-15,-3-10-4 16,10-13 1-16</inkml:trace>
  <inkml:trace contextRef="#ctx0" brushRef="#br0" timeOffset="7100.86">17734 4365 42 0,'28'12'21'15,"-10"29"-23"-15,-14-32 38 0,-4 16-34 0,0 13 1 16,0 6 3-16,-4 9 1 15,4 19-7-15,4-3 0 16,3 4 5-16,0-8 0 16,3-5-2-16,1-13 1 15,-1-9-2-15,1-13 0 16,-4 3-2-16,0-9 0 0,-3-4-1 16,-4-5 1-16,-4-7-2 15,-3-9 1-15,-7-7-1 16,-11-3 1-16,-3 1 0 15,-7-1 0-15,-4 13 0 16,-3 9 1-16,-4 16 0 16,0-6 0-16,7 15 1 15,11 4 1-15,3 2 0 16,8-5 1-16,9-4-1 16,19 0 1-16,14-9-1 15,17-3 0-15,4-10-5 16,3-6 1-16,-3 0-8 15,-7-6 1-15,0-10-9 16,-11-3 0-16</inkml:trace>
  <inkml:trace contextRef="#ctx0" brushRef="#br0" timeOffset="7545.29">20161 5080 57 0,'0'3'28'0,"-10"-3"-28"0,10 0 47 0,0 0-46 16,0-3 1-16,-7-1 1 15,-4 1 1-15,-7 3-5 16,-3 3 0-16,-3 1 3 15,-1 5 0-15,4 0-3 16,3 1 0-16,4 6-3 16,7-13 1-16,10 6-4 15,12 0 0-15,6-2-4 0,7-7 1 16,-7 0-6-16,7-3 0 16</inkml:trace>
  <inkml:trace contextRef="#ctx0" brushRef="#br0" timeOffset="7895.2">20451 5095 46 0,'3'22'23'0,"8"-15"-22"0,-11-7 40 0,0 0-42 15,3-7 1-15,1-2 0 16,3-7 0-16,0-3 0 16,3-6 0-16,1 6 0 15,3-3 0-15,0 4 0 16,4 2 1-16,3 7-1 16,0 9 1-16,0 3 0 15,1 6 0-15,6 13 1 16,3 9 0-16,8 1 0 15,4 5 0-15,2 1-1 16,8-3 1-16,0-7-2 16,4-6 1-16,-4-13-8 15,-7-12 1-15,-8-16-10 16,5 0 0-16</inkml:trace>
  <inkml:trace contextRef="#ctx0" brushRef="#br0" timeOffset="9400.89">24596 4597 56 0,'3'0'28'0,"-6"0"-20"0,3 0 28 0,0 0-35 0,-4 0 0 0,-3-7 1 15,0 7 1-15,4 0-3 16,-5 0 0-16,-2 7 2 16,-4 2 0-16,-11 4-1 15,-3 9 1-15,-4 6-1 16,-3 9 1-16,3 17-1 16,7-4 0-16,8 6 0 15,10 4 0-15,14-13 0 16,17-9 1-1,12-10-1-15,10-3 0 0,10-13-1 16,0-8 0-16,-3-4-5 16,-3-7 0-16,-8 4-12 15,-3-16 0-15,-14 7-2 16,-4-1 0-16</inkml:trace>
  <inkml:trace contextRef="#ctx0" brushRef="#br0" timeOffset="9718.53">25044 4838 57 0,'14'3'28'0,"-14"-15"-32"0,-4 2 55 15,-3 1-50-15,-7 0 0 16,-4-4 0-16,-3 4 1 0,-3 5-2 15,-8 4 1-15,7 4 1 16,-3 5 1-16,0 13-2 16,3 9 1-16,7-6 0 15,4 4 0-15,7-4-2 16,14-7 1-16,11-8-2 16,10-4 1-16,4-6-3 15,0-19 1-15,-1-3-8 16,1 0 1-16,-7-6-10 15,-4-3 1-15</inkml:trace>
  <inkml:trace contextRef="#ctx0" brushRef="#br0" timeOffset="10260.66">25523 4722 57 0,'11'-9'28'0,"-7"9"-24"0,-4-10 46 0,-4 4-47 15,-3 0 1-15,-7 3 1 0,-11 6 0 0,-3 3-7 0,-7-3 0 0,-4 3 5 0,0 4 0 0,0 6-2 0,8-1 0 16,2 4-2-16,8-6 1 15,11 5-1-15,6-2 1 0,15 0-1 16,6-1 0-16,11 1 0 16,4 3 0-16,-4 3 1 15,-3-6 0 1,-7-1-2-16,-11 7 0 94,-14 6-3-94,-11 1 1 0,-7-1-9 15,-6-3 0-15,-8-16-6 125,7-6 0-125</inkml:trace>
  <inkml:trace contextRef="#ctx0" brushRef="#br0" timeOffset="10765.66">26405 4274 44 0,'7'0'22'0,"-7"9"-18"0,-3-9 35 0,-4 0-38 0,-7 3 1 0,-7 7 1 0,-8 5 1 0,1 7-4 0,3 13 0 0,-6 15 3 15,-8 13 1-15,-3-1-2 0,-1 17 1 0,4 2 0 0,8 7 0 0,6-9-1 0,11-14 1 110,10-5-2-110,8-7 0 0,10-9-3 0,11-12 0 0,3-20-9 0,-3-6 1 0,6-9-9 0,5-9 1 0</inkml:trace>
  <inkml:trace contextRef="#ctx0" brushRef="#br0" timeOffset="11006.31">26515 4518 58 0,'7'47'29'0,"-11"-15"-29"0,1-17 50 0,-4 14-48 0,0 5 1 0,-4 7 0 0,-3 18 0 0,3 4-5 0,-3 0 1 0,7-10 0 0,0-12 0 0,0-10-8 15,4-6 1-15,6-6-10 16,8-19 0-16</inkml:trace>
  <inkml:trace contextRef="#ctx0" brushRef="#br0" timeOffset="11216.37">26635 4280 58 0,'24'47'29'0,"15"31"-28"0,-25-53 47 0,0 13-46 0,4 9 1 0,3 10 0 15,0 2 0-15,-3 4-5 0,-11 9 1 16,-10 0-1-16,-8-6 1 15,-7 6-12 142,-13-9 0-157,-5-10-6 0,5-15 1 0</inkml:trace>
  <inkml:trace contextRef="#ctx0" brushRef="#br0" timeOffset="11894.82">27344 4851 67 0,'25'6'33'0,"42"-19"-32"0,-36 7 62 0,12 0-62 0,17 3 0 0,3-10-1 0,11 4 1 0,-3 6-7 0,-8 3 1 0,-10 3-9 0,-11 3 0 0,-6 0-7 0,-1-3 0 250</inkml:trace>
  <inkml:trace contextRef="#ctx0" brushRef="#br0" timeOffset="12165.29">28924 4804 53 0,'14'18'26'0,"-10"-18"-23"0,-4 0 45 0,0 0-46 0,3 7 0 0,-6-4 1 16,-4 3 0-16,-4 7-3 16,-6 12 0-16,-8 0 2 15,-7 0 1-15,-3 13-2 16,0-1 1-16,3-5-2 16,7 5 1-16,8 1-4 15,9-4 1-15,16 1-5 16,9-10 0 46,11-3-8-62,11-6 1 32,-4-16-4-32,8 0 0 0</inkml:trace>
  <inkml:trace contextRef="#ctx0" brushRef="#br0" timeOffset="12350.55">29309 5039 58 0,'14'0'29'0,"-14"-3"-34"0,-4-4 56 0,-3 1-49 0,-7 0 1 0,-7 0 1 0,-4 2 1 16,1-2-7-16,-5 6 1 15,-6 6 4 1,0 4 0-16,0 6-2 0,6 12 1 0,5-13-4 16,10 7 0-16,-1 4-3 15,8-14 1-15,18 4-8 16,14-10 0-16,10-9-7 15,11 0 0-15</inkml:trace>
  <inkml:trace contextRef="#ctx0" brushRef="#br0" timeOffset="12743.51">29647 4857 42 0,'4'6'21'0,"-53"22"-20"0,34-18 31 0,-2-7-31 0,3 10 0 0,-4-7 1 0,-7 6 0 0,-3-2-2 0,0-1 0 0,7-3 1 0,3 4 1 0,4 2-1 0,11 1 1 0,10-1 0 0,7 4 0 0,0 0 0 0,14 6 0 0,7-10 1 0,1 4 0 0,-8-3-1 16,-7-4 0-16,-10 7-1 0,-15 6 0 0,-10 6-1 0,-7-6 0 0,-4 6-6 0,-7-3 0 0,-3 0-10 0,-4-19 0 0</inkml:trace>
  <inkml:trace contextRef="#ctx0" brushRef="#br0" timeOffset="13034.06">30445 4418 48 0,'24'9'24'0,"-31"-6"-20"0,0 4 35 0,-10 12-38 16,-15 9 1-16,-7 0 1 0,-10 13 1 0,-8 3-5 0,8 0 0 0,3 15 3 0,-3 7 1 0,3 9-1 0,3-3 1 0,5 10-2 0,2-4 1 15,15-9 0-15,11-3 0 0,10-6-2 0,10-10 0 0,4-3-4 0,7-13 1 0,-6-12-8 0,-1-6 1 0,0-19-8 16,3-13 0-16</inkml:trace>
  <inkml:trace contextRef="#ctx0" brushRef="#br0" timeOffset="13400.66">30522 4619 50 0,'11'31'25'0,"-15"10"-21"0,4-26 42 0,0 7-45 0,-3 16 1 0,-1 6 0 0,-3 6 0 0,0 13-3 0,-3-4 1 0,3 4 0 16,0-3 0-16,3-10-4 0,0-13 0 0,4-8-6 0,4-10 1 16,3-10-8-16,-3-9 1 31</inkml:trace>
  <inkml:trace contextRef="#ctx0" brushRef="#br0" timeOffset="13681.85">30656 5108 56 0,'15'25'28'0,"-8"-9"-33"0,-7-13 52 0,0-3-47 16,0 0 0-16,0 3 0 16,0 0 1-16,0 3-2 15,0 1 1-15,3-7-5 16,4 0 1-16,0-4-9 15,4-5 0-15,-4-10-3 16,14-3 1-16</inkml:trace>
  <inkml:trace contextRef="#ctx0" brushRef="#br0" timeOffset="13936.95">31136 4659 48 0,'7'25'24'0,"-10"16"-25"0,3-25 46 0,0 9-45 0,0 16 1 0,-4 6 0 16,1 12 1-16,-4-5-3 0,0-4 0 0,-1 3-1 0,1-15 0 0,0-10-5 0,7-6 1 0,4-9-9 0,3-13 1 0</inkml:trace>
  <inkml:trace contextRef="#ctx0" brushRef="#br0" timeOffset="14246.58">31231 4321 42 0,'15'28'21'0,"16"22"-22"0,-17-31 33 0,4 6-28 16,3 13 0-16,7-1 2 0,8 17 0 15,6 11-8-15,4 11 1 16,-11 5 5 0,-14-5 0-16,-21 14-3 0,-17 1 1 140,-19 16-7-140,-20-10 1 0,-4-15-11 0,-11-10 0 0</inkml:trace>
  <inkml:trace contextRef="#ctx0" brushRef="#br0" timeOffset="16481.66">32029 5337 57 0,'10'9'28'0,"4"-6"-13"16,-14-3 28-16,7 0-42 16,1 0 0-16,-1 0 1 15,3 0 1-15,1-3-6 16,-1-3 1-16,-3-4-6 16,-3 1 0-16,-15-3-11 15,-3 12 1-15</inkml:trace>
  <inkml:trace contextRef="#ctx0" brushRef="#br1" timeOffset="22098.9">24169 6102 29 0,'17'3'14'0,"15"-9"-6"15,-14 6 14-15,7-3-21 0,6 3 0 16,12-4 0-1,2-2 1-15,-2 0-2 0,17 3 0 16,0-3 2-16,7-1 0 16,14-2 0-16,4 3 0 15,-1-1-1-15,15 4 1 16,7-3-1-16,10 3 1 16,-3 0-1-16,7-1 1 15,14 4-1-15,11 4 1 16,-8-4-1-16,8 3 1 0,10 3-1 15,-14-6 1-15,15-3 0 16,13 0 0-16,-3 0-2 16,0-4 1-16,6 1-1 15,5-3 1-15,-8-4-1 16,8 10 1-16,2-6-1 16,5 2 0-16,-1 1 0 15,4-3 1-15,0-1 0 16,0 7 0-16,-7 3 0 15,11 13 0-15,3-7 0 16,-7 0 0-16,-4 7 0 16,4 2 0-16,-7-8-1 15,-4-1 1-15,1 6 0 16,3-5 0-16,-15-4-1 16,-2 3 1-16,3 0-1 15,-15-6 0-15,-24 7-1 16,-7 5 0-16,-17-2-5 15,-22-4 0-15,-18-3-10 16,-10 0 1-16</inkml:trace>
  <inkml:trace contextRef="#ctx0" brushRef="#br1" timeOffset="24771.73">25414 6572 44 0,'11'-6'22'0,"3"-10"-13"0,-14 16 23 0,0-9-31 15,0 9 1-15,-7-3 1 16,-4 6 1-16,-6 0-5 16,-5 6 1-16,-2 1 2 15,-5 2 1-15,1 1-2 16,-7 3 1-16,3 6-1 16,4 9 0-16,3 3-1 15,4 10 1-15,3 6 0 16,4 1 0-16,7 5-1 15,7-6 0-15,14 4-2 16,15-11 0-16,2-8-5 16,8-10 1-16,7-3-9 15,0-3 0-15,3-13-1 16,-10-12 0-16</inkml:trace>
  <inkml:trace contextRef="#ctx0" brushRef="#br1" timeOffset="25223.15">25679 6961 44 0,'3'13'22'0,"-20"-10"-28"0,13-3 44 0,1 3-36 16,-5 0 0 0,-2 0 0-16,-4 0 1 15,0 4-4-15,0-1 1 0,-1 3 1 16,1 4 1-16,4-1-1 15,-1 4 0-15,8-3-1 16,3-1 1-16,7-2-2 16,3-1 1-16,1-9-1 15,3-3 1-15,0-3-1 16,-3-4 1-16,-4 1-2 16,0-1 1-16,3 1-1 15,-3-1 1-15,4 1-1 16,-4 3 0-16,4 0-1 15,-1 2 1-15,1 1 1 16,-1 3 0-16,5 3 0 16,-8 1 1-16,0 5 0 15,0 0 1-15,-4 1-1 16,4-4 1-16,-3 0-1 0,-4 1 1 16,3-1 0-16,1 0 0 15,-1 4-3-15,4-1 1 16,0-6-11-16,4 3 1 15,-4-12-1-15,0-6 1 16</inkml:trace>
  <inkml:trace contextRef="#ctx0" brushRef="#br1" timeOffset="25763.88">25904 7030 40 0,'8'19'20'0,"-5"12"-23"15,-3-21 40-15,-3 5-37 16,-1 1 1-16,0 0-1 16,1-1 1-16,-1-5-1 15,4-4 1-15,0-6 1 0,4-6 0 16,3-4 0-16,0-8 0 15,4 2-1-15,-1-3 1 16,4 0-1-16,4 0 0 16,-4 1-1-16,0-1 1 15,0 3-2-15,0 4 1 16,1 2 0-16,-1 1 1 16,0 9-1-16,0 3 0 15,-4 3 0-15,5 4 0 16,-5 2 0-16,1 7 1 15,-1 3-1-15,-3-3 0 0,0 3-1 16,-3-7 0-16,-1 4-4 16,1-6 0-16,-4-4-9 15,4-18 0-15</inkml:trace>
  <inkml:trace contextRef="#ctx0" brushRef="#br1" timeOffset="26138.32">26254 7052 39 0,'14'31'19'0,"-11"10"-16"16,-3-35 27-16,4 1-29 16,-4 5 1-16,0-5 0 15,0-1 0-15,-4-3-3 0,4 0 0 16,0-3 2-16,0-6 0 15,-3-4-1-15,-1-8 0 16,8-1 0-16,-1 0 0 16,1 0 0-16,6 0 0 15,1 4 0-15,7-1 0 16,-1 7 0-16,1-1 1 16,0 7-1-16,-1 3 1 15,1 3-1-15,-4 3 1 16,0 7-1-16,-3 6 0 15,-4 3-1-15,3 6 1 0,-6-6-5 16,-1-6 1-16,1-1-9 16,3-2 1-16,4-10 0 15,-1-3 0-15</inkml:trace>
  <inkml:trace contextRef="#ctx0" brushRef="#br1" timeOffset="26410.88">26723 7036 41 0,'11'3'20'0,"6"-3"-20"0,-17 0 42 0,0 0-41 15,0 0 0-15,0-3 0 16,0 3 1-16,-3 0-3 16,-4 7 1-16,-4 2 0 0,-3 4 1 15,0 2-1-15,-4 4 1 16,4 3-1-16,0-3 0 15,3 0-1-15,8-7 1 16,3 1-3-16,10-7 0 16,4-3-3-16,1 0 1 15,-1-12-5-15,0-4 1 16,0-5-4-16,7-17 0 16</inkml:trace>
  <inkml:trace contextRef="#ctx0" brushRef="#br1" timeOffset="26634.96">27076 6403 34 0,'10'-9'17'0,"-13"27"-16"0,3-8 31 0,-7 5-30 0,-4 10 0 0,-3 13 1 0,-4 19 0 0,-3 12-4 15,-7 18 0-15,7 7 3 16,-4-3 0-16,7-19-3 15,4-15 0-15,4-16-5 16,6-13 1-16,1-19-5 16,-1-18 0-16,-3-10-2 15,-7-12 0-15</inkml:trace>
  <inkml:trace contextRef="#ctx0" brushRef="#br1" timeOffset="26803.52">26688 6807 31 0,'-11'22'15'0,"25"-12"-5"0,-7-7 31 0,4 6-34 0,3-6 1 0,21-6 1 0,15-6 1 0,17 6-14 0,10-3 0 15,1-4 5-15,-18-2 0 16,0 2-17-16,0 1 1 16,-7-1-2-16,10 1 0 15</inkml:trace>
  <inkml:trace contextRef="#ctx0" brushRef="#br1" timeOffset="27294.3">28473 6851 55 0,'14'16'27'0,"11"-16"-27"0,-18-3 56 15,-7 3-54-15,3-3 0 16,-3-4 1-16,0 1 0 16,-3 0-4-16,-8 3 0 15,-3 3 3-15,-4 3 0 16,4 9-1-16,-4 4 0 15,1 6-2-15,-1 0 0 16,1 6-1-16,2 7 0 0,5-1-3 16,6 4 1-1,4-4-8-15,7-9 1 0,4-3-7 16,7-6 0 0</inkml:trace>
  <inkml:trace contextRef="#ctx0" brushRef="#br1" timeOffset="27535.16">28808 7024 47 0,'21'-6'23'0,"0"6"-19"0,-14 0 36 0,-7 0-37 16,0 0 0-16,0 0 1 0,-10-4 1 0,-4 1-6 16,-8 0 0-16,-2 0 5 15,-5 3 0-15,1 3-1 16,0 7 0-16,0 2-1 0,3 10 1 15,0 0-4 1,11 0 1-16,4 0-3 0,10-3 1 16,7-4-4-16,7-2 1 15,7-10-7 1,4-6 0-16,3-6-5 0,-3-10 1 16</inkml:trace>
  <inkml:trace contextRef="#ctx0" brushRef="#br1" timeOffset="28043.9">28875 7052 39 0,'21'38'19'0,"0"6"-9"0,-14-32 28 16,-3-2-36-16,3-1 0 0,-4-6 1 0,1-3 1 0,-1-9-6 15,1 2 1-15,-4-11 2 16,0 5 1-16,0-3-2 15,0 4 0-15,3 2-1 16,-3 4 1-16,0 6 0 16,11 0 0-16,-4 3-1 15,0 4 1-15,4-1 0 16,-1 3 1-16,4-3-1 16,1 4 0-16,-1-4 0 15,0 0 1-15,-7 1-2 16,0 8 1-16,0-5 0 15,-4-4 0-15,1 0-1 16,0-3 0-16,-4-3 0 0,7-3 1 16,0-3-1-16,0-3 1 15,0-1-1-15,3-2 1 16,1 2 0-16,0 1 1 16,3 3 0-16,0-1 0 15,0 4 0 1,-4 3 0-16,1 3 0 0,0 7 0 15,-1-1-1-15,1 7 0 32,-4 0 0-32,0-4 1 15,0-6-1-15,0 1 0 0,0-1-2 0,0 0 1 0,4 0-5 16,3 4 0-16,0-4-9 16,0-6 1-16</inkml:trace>
  <inkml:trace contextRef="#ctx0" brushRef="#br1" timeOffset="28945.53">29446 7237 29 0,'4'47'14'16,"-8"19"0"-16,4-60 14 0,0 10-27 15,-3-4 0-15,-1 1 0 16,1-7 1-16,-1-3-3 15,1-9 1-15,3 6 1 16,0-12 1-16,0-7-2 16,0-3 1-16,0-6-1 0,0 2 1 15,3-5-2-15,1-3 1 16,3-1-1-16,0 4 1 31,7 3-1-15,-3 12 1-16,6 3 0 15,1 10 0-15,3 3 0 94,-3 3 1-78,-4 7 0-16,-4 2 0 15,1 1 0 157,-8 3 1-172,-3-4-2 0,-7-3 1 16,-3 1-1 125,-1 2 1-126,-6-2-1-15,-8-1 0 16,-3-3-3 78,-4-2 0-94,7-4-6 46,4-4 0-46,11 1-4 0,2-6 1 16</inkml:trace>
  <inkml:trace contextRef="#ctx0" brushRef="#br1" timeOffset="29072.34">29722 7008 29 0,'-4'28'14'0,"-28"-9"-9"0,25-9 24 0,0-1-28 0,0 4 1 0,4-1 2 0,-1 7 1 0,4-3-6 0,7 6 1 0,0-4 3 0,4-2 0 0,3-3-1 0,3-10 1 0,8-3-3 0,3-7 1 0,1-8-4 0,-1-10 0 0,-3-10-10 0,3-6 1 0</inkml:trace>
  <inkml:trace contextRef="#ctx0" brushRef="#br1" timeOffset="29172.83">30103 6472 45 0,'14'63'22'0,"-28"43"-23"16,6-71 35-16,1 15-33 0,0 13 1 0,0 21 1 0,0 1 0 0,0 0-4 0,0-13 0 0,4-16 0 94,-1-15 0-94,4-10-4 0,0-15 1 0,0-13-8 0,0-12 0 0,0-7-2 0,-7-6 1 0</inkml:trace>
  <inkml:trace contextRef="#ctx0" brushRef="#br1" timeOffset="29328.74">29923 7008 49 0,'14'10'24'0,"0"-7"-25"0,-7 0 50 0,7-3-46 0,0-3 0 0,0 3 1 0,7-3 1 0,11-1-7 0,7 1 1 0,3 0 1 0,1 0 0 0,-1 3-7 0,-7-3 1 0,-7-3-12 0,-6-1 1 0</inkml:trace>
  <inkml:trace contextRef="#ctx0" brushRef="#br1" timeOffset="29597.3">30364 7228 52 0,'21'3'26'0,"3"-13"-22"0,-13 4 40 15,7 3-42-15,3 3 0 0,7-9 0 0,-3 2 0 0,-4-2-4 0,-3-1 1 16,-4 1 1-16,-4 3 1 16,-6-7-2-16,-4 1 0 15,-7 2 0-15,-7 4 0 16,-8 3 0-16,-2 6 0 15,-1 6 1-15,-3 7 0 16,7 6 1-16,7 6 0 16,7 4 0 109,7-1 0-125,10-6 0 0,15-3 0 0,10-6-1 0,4-4 1 0,17 1-3 0,-3-10 1 0,-7-9-5 0,-14-4 0 0,-11-5-11 0,-21-4 1 0</inkml:trace>
  <inkml:trace contextRef="#ctx0" brushRef="#br1" timeOffset="32799.97">32057 6510 39 0,'14'-4'19'0,"-7"8"-9"0,-7-1 20 0,0 6-27 16,-3 7 0-16,-4 12 2 15,-1-6 1-15,-2 12-7 16,-4 7 1-16,3 9 4 16,1 7 1-16,3 2-2 15,-1 4 0-15,5-10-1 16,-1-9 1-16,4-9-3 16,-3-13 1-16,-4-10-1 31,-4-12 0-31,-13-6-1 125,-1-7 0-110,-7-2 0-15,-3-1 0 16,7 4-1 15,-1-4 0-31,5 3 0 32,-1 7 1-1,0 6 0-16,8 6 0 1,3 4 0 15,3 5 1-15,7 4 1 0,8 3 0-1,0 3 0 32,6 0 1-47,11-3-1 0,11-3 1 78,-4-3-4 32,0 0 1 202,1-4-7-62,-5-3 1-250,5-2-9 16,-1-7 0 281</inkml:trace>
  <inkml:trace contextRef="#ctx0" brushRef="#br1" timeOffset="32976.9">32170 7152 48 0,'10'38'24'0,"1"-25"-21"15,-11-13 38-15,4 3-41 0,-1 3 0 0,1 0 0 0,-4 0 0 0,0 1-5 0,0-1 1 0,-4-6-10 0,4-6 0 0</inkml:trace>
  <inkml:trace contextRef="#ctx0" brushRef="#br1" timeOffset="33135.82">32099 6958 53 0,'18'25'26'0,"3"-12"-28"0,-10-13 42 0,-1 0-42 0,4 0 1 0,0-4-7 0,-3 4 0 16,0 0 1-16,-1 0 0 0,-3-6-8 0,-3-6 1 0</inkml:trace>
  <inkml:trace contextRef="#ctx0" brushRef="#br1" timeOffset="33207.87">32329 7221 44 0,'17'38'22'0,"-6"-16"-23"0,-11-22 42 0,0 0-39 0,3-6 1 0,1-7 1 0,3-6 0 15,-4-12-5-15,1-4 0 0,-4-5 3 0,0 2 1 0,3 4-1 0,1 2 0 0,-4 4-1 0,4 6 1 0,-1 6 0 0,8 10 1 0,-1 6-3 0,4 6 0 0,4 1-3 0,0 5 0 0,3-2-5 0,-4-1 0 0,-2 0-9 31,-8 1 1-31,-4-1 0 0,1 1 0 0</inkml:trace>
  <inkml:trace contextRef="#ctx0" brushRef="#br1" timeOffset="33591.08">32431 7221 33 0,'-4'0'16'0,"4"7"-8"0,0-7 30 0,4 3-34 0,-1 0 1 0,4 0 3 0,4-3 0 0,10 0-10 0,4-3 0 0,3-3 6 0,0 2 1 0,1 1-3 0,-5-3 1 0,-3-6-4 0,-3-4 1 0,-7 0-1 0,-4 1 0 0,-11-1-1 0,-3 6 0 0,-3 4 0 0,-5 6 0 0,1 13 0 0,-3 2 1 0,3-2 0 0,-1 6 1 0,5 6 0 0,-1 3 0 0,4 0 0 0,4-3 1 0,3-6-4 235,7-3 1-235,3-4-6 0,8 1 0 0,3-7-7 0,4-3 1 0</inkml:trace>
  <inkml:trace contextRef="#ctx0" brushRef="#br1" timeOffset="33863.54">32819 7221 31 0,'11'0'15'0,"3"-3"-8"0,-14 3 20 0,0 3-25 0,-4 4 0 0,-3 2 0 0,4 4 0 0,-5-1-4 0,1 4 1 0,-3 3 2 0,-1-4 1 0,1 1-2 0,-1 6 0 0,4-3 1 0,3 0 0 0,4-1 0 0,8-5 0 0,-1-4-1 0,7-6 1 0,3-9 0 0,8 0 1 0,7-16-1 0,0-13 0 235,3-12 0-235,0-15 1 0,4-14-1 15,-4-5 1-15,-3-13-1 0,-7 0 1 0,-11-3-2 0,-7 9 1 0,-7 3-1 0,-4 13 0 0,-10 9-1 0,0 22 1 0,-4 16-1 0,-6 22 1 0,-1 22-2 0,0 25 1 0,4 25 0 0,-7 19 1 0,10 18-1 0,8 7 1 0,-1-3-1 0,8-22 0 0,3-10-2 0,0-24 0 0,0-17-6 0,3-9 0 0,1-18-4 0,-8-16 0 16</inkml:trace>
  <inkml:trace contextRef="#ctx0" brushRef="#br1" timeOffset="33977.11">32695 7093 48 0,'29'25'24'0,"6"-6"-23"0,-24-10 49 0,-4-6-49 0,10 0 0 0,11 1-2 0,8-4 1 0,3 0-5 0,-1 3 1 0,1-3-11 0,-11-10 0 16</inkml:trace>
  <inkml:trace contextRef="#ctx0" brushRef="#br1" timeOffset="35536.92">33613 7566 48 0,'17'13'24'0,"-6"-7"-30"0,-11-6 40 0,0 0-40 0,-4 0 1 0,1 3-20 0,-8-3 1 0</inkml:trace>
  <inkml:trace contextRef="#ctx0" brushRef="#br1" timeOffset="41526.91">33313 6566 30 0,'0'41'15'15,"-7"21"-5"-15,3-40 12 0,-3 7-21 16,-10 11 0-16,-1 20 0 15,-3 18 1-15,-7 7-2 16,-4 3 0-16,4 0 1 16,3-16 0-16,7-16-5 15,4-15 1-15,11-16-8 16,10-19 1-16</inkml:trace>
  <inkml:trace contextRef="#ctx0" brushRef="#br1" timeOffset="41768.24">33570 7090 31 0,'7'56'15'0,"-17"-15"-8"0,6-29 22 15,-3 13-28-15,-10 10 1 16,-15-1 0-16,0 17 1 15,-7 8-4-15,-3 7 1 16,0-3 0-16,-1-13 0 16,8-9-5-16,7-19 1 15,7-19-7-15,10-16 0 0</inkml:trace>
  <inkml:trace contextRef="#ctx0" brushRef="#br1" timeOffset="41919.15">33299 7146 20 0,'7'-59'10'0,"0"33"5"0,-7 26 8 0,3 13-20 16,-3 12 0-16,0 6 2 16,-3 16 0-16,-1 0-7 15,1 1 1-15,-1-1-3 16,1-10 0-16,-4-18-6 16,-4-10 0-16</inkml:trace>
  <inkml:trace contextRef="#ctx0" brushRef="#br1" timeOffset="46016.02">24532 5287 25 0,'-3'6'12'0,"10"-16"-7"0,-7 10 12 0,0 4-14 15,0 2 0-15,0-6 1 16,0 0 0-16,0 0-6 16,0 3 1-16,0-3 2 15,0 0 1-15,0 0-2 16,7-3 0-16,3-3-2 15,4-10 0-15,1 0 0 16,6 1 0-16,0-7-1 16,0 9 1-16,-3 0 0 15,-1 7 0-15,-3-3 2 16,1 9 0-16,-5-6 0 16,-3-1 0-16,0 4 0 15,-3 6 1-15,-1 4 0 16,-3-1 1-16,0 3-1 15,0-3 1-15,0 7 0 16,-3 0 0-16,3-1-1 16,-4-2 1-16,4-1-1 0,0 0 1 15,0-6-1-15,4-9 1 16,3-3-1-16,3-4 0 16,5 1 0-16,2-1 1 15,1 4-1-15,-1-1 0 16,1 1-1-16,-4 6 1 15,0 3-1-15,-3-6 1 16,-1 2-1-16,1 1 1 16,0 0-1-16,-4 0 0 15,0 3-1-15,-4 3 1 0,-3-3-1 16,-3 3 1-16,-1 4-1 16,1-1 1-16,-1 3 0 15,1-9 0 1,-1 3-1-16,4 4 1 0,4-4 0 15,-1 0 0-15,1 0 0 16,3 3 0-16,0 1-1 16,0-4 0-16,0 3-1 15,7 0 1-15,-3 1 0 16,-1-7 0-16,4 6 0 16,0-3 1-16,1-3 1 15,-5 3 0-15,1-6 0 16,3 0 0-16,-7-3-1 15,0-1 1-15,4 1-1 16,-1-3 0-16,4-1 0 0,-3 4 1 16,3 3-1-16,-4-7 1 15,1 7 0-15,0 3 1 16,-4-6-1-16,-4 6 1 16,1 6 0-16,-4-6 0 15,3 3-1-15,1 4 1 16,-4-4-1-16,0 0 1 15,3 3-2-15,4-6 1 16,4 3-2-16,7 0 1 16,-1-6-6-16,1-3 0 15,7-7-7-15,3 7 1 0</inkml:trace>
  <inkml:trace contextRef="#ctx0" brushRef="#br1" timeOffset="47382.16">28893 5368 19 0,'-11'13'9'0,"-3"-1"2"0,10-6 7 15,-3 1-15-15,-3 8 0 16,-1-5 1-16,0 9 0 16,4-7-5-16,0 4 0 15,4-7 4-15,3-2 1 16,7-4-2-16,3-10 0 0,5-5-1 16,2-10 1-16,1 3-1 15,0 0 0-15,-1 4-1 16,4-1 1-16,0 3-1 15,1 7 0-15,-8 6 0 16,-7 0 0-16,3 6 0 16,-3-6 0-16,1 10 0 15,-8-4 0-15,0 3-1 16,-4 10 1-16,0-6 0 16,4-1 0-16,-3-5 0 15,3-1 0-15,0-3-1 16,-4-3 1-16,4 0 0 15,4 0 0-15,3-6 0 16,-3-1 0-16,6 1 0 16,1 6 0-16,-1-6 1 15,4-3 0-15,0 2-1 16,1 7 0-16,-1-6 0 16,-4 12 0-16,1-3 0 0,-4 4 0 15,0 2 0-15,-3-3 0 16,-1 4-1-16,-3 9 1 15,0-10-1-15,0 0 1 16,0 4-1-16,0-4 1 16,0 1 0-16,0-7 0 15,4 6 0-15,-1-9 0 16,4 3 0-16,0-6 0 16,0-6 0-16,4-1 0 0,-1-2 0 15,5 3 0-15,-1-7 0 16,0 10 1-16,3-10-1 15,-2 6 1-15,2 1 0 16,1 3 0-16,-1 0 0 16,1 6 0-16,0 0 0 15,-1 0 0-15,1 0-1 16,-4 3 1-16,0 3-1 16,0-3 1-16,-3 3-1 15,3-3 0-15,-3 4 0 16,-4-1 0-16,3 7 0 15,1-1 0-15,3-2-2 16,0-1 1-16,-3-6-9 16,-8 0 1-16,-3 0-3 15,0 0 1-15</inkml:trace>
  <inkml:trace contextRef="#ctx0" brushRef="#br1" timeOffset="54303.09">5863 8375 27 0,'7'-3'13'0,"0"-9"2"0,-7 12 14 0,0 0-23 16,0 0 1-16,0 0 2 15,4 6 1-15,3 6-13 16,-7 10 0-16,3 10 9 16,-3 15 1-16,-3 9-3 15,3 23 0-15,0 18-1 16,0 6 1-16,-7 23-1 15,3 5 1-15,-6 1-2 16,-1 3 1-16,4-10-2 16,7-5 0-16,-7-14-3 15,3-12 1-15,-3-15-5 16,4-20 0-16,-4-18-12 16,3-28 1-16,4-26-2 0,11-28 0 15</inkml:trace>
  <inkml:trace contextRef="#ctx0" brushRef="#br1" timeOffset="54977.9">7073 9203 39 0,'21'-6'19'0,"11"-29"-11"0,-25 23 35 16,0-4-39-16,-3-3 0 15,-1 7 3-15,-3-1 0 16,-3 4-8-16,-8 3 0 0,-10 2 6 15,-7 14 0-15,-4 12-2 16,4 6 1-16,-4 10-3 16,-3 12 1-16,0 13-1 15,-4 9 0-15,14-3 0 16,11 0 0-16,3-3 0 16,15-7 1-16,6-12-2 15,8-12 1-15,10-17-4 16,11-8 1-16,3-7-5 15,8-12 0-15,-8-7-13 16,4-6 1-16</inkml:trace>
  <inkml:trace contextRef="#ctx0" brushRef="#br1" timeOffset="55325.48">7581 9363 44 0,'32'19'22'0,"-14"-10"-11"0,-18-9 26 16,3-6-35-16,-3 6 1 15,0 0 0-15,-3 0 1 16,-8 0-4-16,-10-3 0 16,-4 6 3-16,4 3 1 15,-4 4-1-15,-3-1 0 16,0 10-1-16,-7 9 1 15,3 4-2-15,4-7 0 0,3 3-1 16,14-9 1 0,1-1-1-16,13-8 0 0,15-1-1 15,10-12 0-15,4-9-2 16,-7-7 0-16,10-3-4 16,4-6 0-16,-1 6-11 15,5-10 1-15,-1-5 0 16,4-4 0-16</inkml:trace>
  <inkml:trace contextRef="#ctx0" brushRef="#br1" timeOffset="55593.71">7987 9106 40 0,'32'-31'20'0,"14"12"-16"0,-39 19 39 0,3 0-40 0,-3 0 1 0,-7 3 0 0,-10 9 1 0,-4 7-7 0,-1 6 1 0,-6 4 4 0,-3-1 0 0,-1 0-2 15,4 7 0-15,-4-4-1 0,11 0 1 16,3-6 0-16,-3-3 0 16,18-6 0-16,17 0 0 15,-3-1 0-15,3 1 0 16,-7 0 0-16,3 3 0 16,1-1-1-16,-14 4 0 15,-4 6-3-15,-7 1 0 16,-15-1-8-16,-9 0 1 15,-1-9-7-15,0-6 0 16</inkml:trace>
  <inkml:trace contextRef="#ctx0" brushRef="#br1" timeOffset="56108.83">8872 8883 62 0,'7'-3'31'0,"-3"13"-37"0,-4-7 58 15,-4 6-50-15,-6 4 1 16,-8 12 0-16,-10-3 0 0,-4 12-4 16,-3 10 0-1,0 9 3-15,10 20 0 16,-3 8-1-16,7 4 0 0,3-10-1 16,7-3 1-16,4-3-3 15,11-12 0-15,17-10-4 16,4-13 0-16,10-12-6 15,0-13 0-15,4-21-7 16,0-10 0-16</inkml:trace>
  <inkml:trace contextRef="#ctx0" brushRef="#br1" timeOffset="56363.25">9197 9172 57 0,'7'12'28'0,"-21"13"-30"0,10-15 50 0,1 9-45 0,-1 3 0 16,-3 12 2-16,0 4 0 15,0 9-7-15,4 3 1 16,-1-6 2-16,1-7 1 15,-1 1-7-15,4-10 0 16,-7-9-14-16,14-16 0 16</inkml:trace>
  <inkml:trace contextRef="#ctx0" brushRef="#br1" timeOffset="56685.01">9430 8865 57 0,'-4'12'28'0,"11"19"-26"0,0-15 40 0,7 12-37 0,8 13 1 16,6 9 0-16,11 13 1 16,-11 6-11-16,0 12 1 15,-10-2 3-15,-8-4 1 16,-13 0-10-16,-8-2 0 16,-10-17-10-16,0-9 0 15</inkml:trace>
  <inkml:trace contextRef="#ctx0" brushRef="#br1" timeOffset="57171.11">10040 9325 54 0,'4'26'27'0,"3"-4"-21"0,-4-19 41 16,4 0-41-16,7 0 0 15,8-3 3-15,6-6 0 16,11-4-13-16,21-5 1 16,10-4 5-16,8 0 1 15,-1-3-9-15,-13 3 0 0,-11 3-15 16,-14-5 1-16,-18 5-1 16,0 6 1-16</inkml:trace>
  <inkml:trace contextRef="#ctx0" brushRef="#br1" timeOffset="57650.43">11642 9225 63 0,'14'13'31'0,"-7"-10"-37"0,-7-3 64 16,0 0-58-16,0 0 1 0,-4 0 0 15,-3 0 0 1,-3 3-1-16,-8 3 0 0,-7 7 1 16,-3 12 1-16,0 6-1 15,-4 1 0-15,4 2-1 16,0 4 0-16,7-1-2 15,3-5 0-15,7-4-2 16,11 0 1-16,14-9-3 16,8-7 0-16,6-2-5 15,4-4 1-15,6-3-7 16,8-9 0-16</inkml:trace>
  <inkml:trace contextRef="#ctx0" brushRef="#br1" timeOffset="57955.97">12121 9376 53 0,'25'-16'26'0,"-11"7"-23"0,-10 5 45 0,-4 4-47 0,0 0 1 15,0-3 2-15,-7 3 1 16,-7 0-6 0,-11 3 1-16,-7 1 2 0,0 2 1 15,-3 6-1-15,7-2 0 16,0 5-1-16,-1 4 1 15,1 6-2-15,4 0 0 16,2 1-2-16,8-5 0 16,4 1-2-16,6-6 0 47,8-3-4-47,6-7 1 0,-3-3-3 15,7-6 0-15,8-6-7 16,13-10 0 15</inkml:trace>
  <inkml:trace contextRef="#ctx0" brushRef="#br1" timeOffset="58230.65">12460 9200 55 0,'7'9'27'0,"-3"-2"-34"0,-8-4 48 0,-3 0-40 0,0 3 0 0,-4 4 2 15,-3-1 0-15,-7-3-4 16,0 7 1-16,-4 3 1 15,4 2 1-15,0 1-1 16,7 3 1-16,3-3-1 16,11-3 0-16,11 2 1 0,7 1 0 15,3 0 0-15,0 0 1 16,-3-3-1-16,-4-1 0 16,-4 4-2 30,-6 3 0-46,-4 0-4 0,-14 6 0 0,-15 4-9 0,-6-4 0 0,-7-6-6 0,-4-7 1 16</inkml:trace>
  <inkml:trace contextRef="#ctx0" brushRef="#br1" timeOffset="59040">13215 8683 49 0,'0'15'24'0,"-7"1"-21"0,3-10 43 0,-3 1-44 0,-7 5 1 0,-3 4 2 0,-8 9 1 16,-3 0-7-16,7 6 1 15,-4 13 4-15,-7 16 0 16,-3 9-1-16,3 15 0 15,4 7-2-15,0 7 1 16,10-7-1-16,7-7 0 469,8-5-1-469,14-20 1 0,6-12-5 0,1-19 1 0,10-12-5 0,0-10 0 0,0-9-12 0,8-16 1 0</inkml:trace>
  <inkml:trace contextRef="#ctx0" brushRef="#br1" timeOffset="59262.08">13388 9125 56 0,'3'50'28'0,"-3"-22"-27"0,0-22 43 0,-3 7-39 16,-1 9 1-16,1 6 2 0,-1 4 0 0,1 8-11 0,-1 7 1 0,1-3 5 0,3-6 0 0,-4-10-8 0,4-3 0 0,4-6-11 0,6-10 0 0,-3-12-4 0,4-3 0 0</inkml:trace>
  <inkml:trace contextRef="#ctx0" brushRef="#br1" timeOffset="59439.25">13585 9363 57 0,'22'35'28'0,"-8"-17"-31"0,-11-18 52 0,1 4-46 0,-1 2 0 15,-3 0 1-15,4 4 0 0,-4 2-7 0,0-3 1 0,0-2-1 0,-4-1 0 0,4-6-15 0,4-9 1 0,3-7-1 0,7-3 0 0</inkml:trace>
  <inkml:trace contextRef="#ctx0" brushRef="#br1" timeOffset="59580.49">14079 9028 60 0,'0'22'30'0,"4"-4"-37"0,-1-5 62 0,-3 9-53 0,0 6 1 0,0 10 0 0,0 15 0 0,0 3-5 0,4 4 1 0,-4-4-2 15,0-8 0-15,0-14-11 0,0-9 0 0,-7-9-5 0,14-13 0 0</inkml:trace>
  <inkml:trace contextRef="#ctx0" brushRef="#br1" timeOffset="60082.37">14386 8664 64 0,'46'19'32'0,"35"21"-36"0,-56-18 63 0,0 13-57 0,10 12 0 0,-3 9 1 0,-8 16 0 0,-2 16-5 0,-12 9 1 0,-17 10 1 0,-7-3 1 219,-7-10-7-219,-11-7 1 0,-10-18-15 0,-1-22 1 0,12-15-1 0,9-13 0 0</inkml:trace>
  <inkml:trace contextRef="#ctx0" brushRef="#br1" timeOffset="60703.18">15268 7827 45 0,'-10'28'22'0,"-8"28"-18"0,11-34 41 0,0 13-42 0,0 9 1 0,0 25 4 0,3 22 1 0,1 21-9 0,3 36 0 0,0 27 7 312,14 35 0-312,7 26-1 0,14 21 0 0,4 6-1 0,0 1 0 0,3-26-2 0,4-22 0 0,-7-24-3 0,-4-39 1 0,-3-21-9 0,-7-32 1 0,-15-34-17 0,-13-34 1 0</inkml:trace>
  <inkml:trace contextRef="#ctx0" brushRef="#br1" timeOffset="62488.61">5881 8112 37 0,'21'-3'18'0,"-25"15"-7"0,4-9 19 0,0 7-28 0,0 9 1 0,4 12 2 0,-8 13 1 0,-6 16-7 15,-1 24 1-15,-3 26 4 16,11 15 0-16,-8 20 0 16,11 11 0 577,-7 11-1-593,3 2 0 0,4 3 1 0,0 1 1 0,-7-16-2 0,4-10 1 0,3-12-2 0,0-10 1 0,-11-6-2 0,4-18 1 0,-3-13-5 0,-1-19 0 0,1-16-7 0,-1-12 1 16,4-22-11-16,3-19 1 0</inkml:trace>
  <inkml:trace contextRef="#ctx0" brushRef="#br0" timeOffset="66375.45">8530 6798 39 0,'7'-16'19'0,"4"16"-11"0,-8 3 19 15,1 4-26-15,-1-1 1 16,-3 7 2-16,0 12 0 16,-3 12-5-16,-1 7 1 15,-3 13 2-15,0 2 1 0,-3 13-3 16,-1-3 0-16,0 0-5 15,4-9 1-15,4-10-9 16,-1-12 0 0,1-19-1-16,3-16 1 0</inkml:trace>
  <inkml:trace contextRef="#ctx0" brushRef="#br0" timeOffset="66598.42">8756 6682 29 0,'18'0'14'0,"3"25"-9"16,-18-12 25-16,-3 5-27 15,0 4 0-15,-7 19 1 16,-3 0 0 0,-4 15-6-16,3 10 1 0,4 3 3 15,3 3 1-15,1 13-3 16,3-10 1-16,0-12-6 0,3-16 1 31,1-16-8-31,3-15 1 0</inkml:trace>
  <inkml:trace contextRef="#ctx0" brushRef="#br0" timeOffset="69885.75">8527 7290 46 0,'17'25'23'0,"4"-15"-17"0,-21-10 38 0,8 0-43 0,6-3 0 0,0 0 1 0,21-4 0 0,0-2-3 0,8-1 0 0,6 1-2 16,4 0 1-16,-4 2-5 15,1 1 1-15,-8 0-4 16,-7-4 1-16,-6 4-2 15,-5 0 1-15,-3 0 3 16,-3-7 1-16,0 1 6 16,-4 2 0 31,-4 7 6-47,1-3 1 0,0 3 2 0,-4 3 1 171,0-4-1-171,-4 8 1 0,-3-4-4 16,-7 3 0-16,0 0-3 31,0 3 1-31,-4 7-2 0,-3 2 0 188,-3 10-2-173,-1 4 1-15,-3-4-1 0,3 6 0 0,8 0-2 0,-4-2 0 16,10-7-1 93,11-4 0-109,7-2-2 16,4-16 0 93,-4-9-2-93,4-4 1-16,-1 1-2 94,4-4 1-94,-3-3-4 0,-4 0 1 15,0 4 1-15,-3-1 0 94,-1 3 3-94,5 4 0 125,-5 3 4-47,4 6 1-62,0 6 6 0,4 3 0-16,-11 4 3 78,0-4 0-78,4 4 0 78,-1-1 1-78,-3 4-1 62,0-3 1-46,-3-7-4-16,3 0 1 0,4-3-3 31,-4-9 0-15,3 6-2-16,1-3 1 31,3 0-2-15,0 3 1 62,0 0-1-31,7-3 1-32,-7 3-1 79,4 3 1-78,0-3-1 109,3 6 0-47,0 0 1 0,4 4 0-78,-8-7 0 141,4-6 0-110,-3-7 1-31,0 1 1 172,-4-7-1-172,-4-6 1 187,1-6-1-187,-7 0 0 141,-1 9-6-141,-3-3 1 78,0 3-12 31,-3 0 0-31,-8 1-1-46,0-1 0-32</inkml:trace>
  <inkml:trace contextRef="#ctx0" brushRef="#br0" timeOffset="70155.14">11084 6745 41 0,'4'50'20'0,"-1"19"-20"0,1-44 38 0,-1 16-35 0,4 15 1 0,-3 16 0 0,0-3 0 0,-1 0-6 0,1-9 0 0,-4-16 1 0,0-7 0 0,0-15-6 0,3-19 1 0,-3-3-9 0,-3-12 1 0</inkml:trace>
  <inkml:trace contextRef="#ctx0" brushRef="#br0" timeOffset="70239.1">11049 7206 34 0,'35'15'17'16,"53"-21"-7"-16,-63 6 25 0,3 0-30 0,11 3 1 0,0 0 3 0,0 0 0 0,-4 4-11 0,-7 5 1 0,-10 7 6 0,-15 3 0 0,-13 6-3 0,-8 7 0 0,1-1-5 0,-5-2 0 0,-2-1-6 0,3-6 1 0,3-6-9 0,7-10 0 0</inkml:trace>
  <inkml:trace contextRef="#ctx0" brushRef="#br0" timeOffset="70432.98">11596 7281 35 0,'-4'41'17'0,"-3"3"-11"0,4-44 20 0,3 6-26 0,-4 0 1 0,1 4-3 0,3-7 1 0,0 0-6 0,0-6 1 0,3-10-5 0,1-3 1 0</inkml:trace>
  <inkml:trace contextRef="#ctx0" brushRef="#br0" timeOffset="70493.95">11610 7203 37 0,'32'0'18'0,"38"12"-16"0,-49-12 34 0,8 3-33 0,-1 0 0 0,7 0 3 0,7-3 1 0,1-3-9 0,-1-3 1 0,-7 0 5 0,-6 6 1 0,-8 0-2 0,-7-3 0 0,-7 3-3 0,-11 0 1 0,-6 3-3 0,-4 3 1 0,-4 3-4 0,0 4 1 0,1 6-2 0,3 3 0 0,3 0 0 0,4 3 1 0,7 0 2 0,11 6 1 0,3-2 3 0,10-1 0 0,5 3 2 0,-1-6 1 0,-3-3 0 0,-8 0 1 0,-6 3-2 0,-11 3 1 0,-11 1-3 0,-6 2 1 0,-8-6-2 0,-3-6 1 0,-1-3-2 0,8-7 1 0,4 0-2 0,3-6 1 0,3-9-1 0,4-6 0 16,0-10-2-16,14 0 0 0,3-6-4 0,8-4 1 0,7-12-6 0,7 0 0 0</inkml:trace>
  <inkml:trace contextRef="#ctx0" brushRef="#br0" timeOffset="70619.92">12315 6651 58 0,'0'6'29'0,"4"-3"-34"0,-4-3 57 0,0 0-48 0,11-3 1 0,3-3 2 0,3-4 0 0,1-5-9 0,7-4 0 0,13 3 5 0,5-3 1 0,6 4-3 0,-10 15 0 0,-7 6-2 0,-15 13 1 0,-6 3-1 0,-7 12 0 0,-4 4-1 0,-4-4 0 78,-7 7 0-78,1 6 1 0,-4 3 0 0,0-6 0 0,3 3-2 0,4 0 1 0,0-9-2 0,3-7 1 0,4-3-6 0,0-9 0 0,4-9-9 0,3-14 0 0</inkml:trace>
  <inkml:trace contextRef="#ctx0" brushRef="#br0" timeOffset="70704">12601 7413 55 0,'0'6'27'0,"-10"0"-34"0,10-6 44 0,0 0-43 0,-4-3 0 0,1-3-22 0,-8 0 1 0</inkml:trace>
  <inkml:trace contextRef="#ctx0" brushRef="#br2" timeOffset="77183.32">1496 12998 44 0,'-7'31'22'0,"14"-3"-13"0,-14-22 23 0,7 1-27 0,-4 5 1 15,4-6 3-15,0 1 0 0,4-4-11 16,-4-3 0-16,7-10 7 15,3-8 1-15,12-7-3 16,-1-1 1-16,7-8-3 16,0-10 0-16,4 0-3 15,-4-9 1-15,4-4-2 16,-4 7 1-16,4 6-1 16,-11 4 1-16,7 8-1 15,-10 1 0 1,3 9 2-16,0 6 0 0,-3 7 0 15,3 6 1-15,-10 3 0 16,-1 3 0-16,8 3 1 16,-8 7 0-16,5-1 0 31,2 1 1-31,-10-1 0 0,4-2 1 16,-1-4-1-16,8 0 1 0,-4-3-1 15,7-6 0-15,8-3-1 16,-12 0 0-16,4-4-1 0,-3-2 0 31,-4-1-1-31,4-3 1 0,-8 1-1 0,-3-7 0 16,-3-6 0-16,3 12 1 15,-4 0-1-15,5 4 1 16,-8 2 0-16,0 4 1 16,0-3-1-16,0 9 1 15,0 6-1-15,0 3 1 16,0 13-1-16,0 7 1 62,0 8-1-62,3 16 0 16,4-6 1-16,-3 7 0 0,3 2-1 0,3-9 0 0,1 3-2 16,-1-12 1-16,1-7-4 0,0-5 0 0,-1-14-8 0,4-9 1 0,7-9-7 15,-10-10 1-15</inkml:trace>
  <inkml:trace contextRef="#ctx0" brushRef="#br2" timeOffset="77710.97">2572 12461 62 0,'3'32'31'0,"-6"40"-35"0,3-53 58 0,0 12-52 0,3 7 0 15,4 5 2-15,-3 5 0 16,3-5-5-16,0 4 0 16,4-12 3-16,-8-1 0 15,4-12-1-15,4-15 0 16,-1 2 0-16,8-12 1 15,3-16-1-15,0-12 0 0,8-4 0 16,9-15 0-16,-6 0-3 63,7 0 0-63,-7 3-6 15,6 0 0 157,-16 6-9-172,-1 6 0 0,-4 4-4 0,-6 9 0 16</inkml:trace>
  <inkml:trace contextRef="#ctx0" brushRef="#br2" timeOffset="78204.13">3320 12530 54 0,'10'13'27'0,"-10"18"-31"0,0-15 52 0,-7 12-46 16,4 3 0-16,3 7 1 0,-7 9 0 0,3 0-4 0,-7-6 0 0,4-7 0 0,4-5 1 0,3-11-8 0,0-8 0 0,0-10-9 0,0-16 0 0</inkml:trace>
  <inkml:trace contextRef="#ctx0" brushRef="#br2" timeOffset="78354.25">3129 12558 56 0,'0'19'28'0,"11"-12"-24"0,-11-4 47 0,3 3-46 0,4-6 0 0,4 0 3 0,17-3 1 0,4 0-12 0,10-7 1 0,15-5 6 0,10-10 0 0,3-7-7 0,-17 7 1 0,-7 0-8 0,-11 3 0 0,-10 3-12 0,-14 0 1 0</inkml:trace>
  <inkml:trace contextRef="#ctx0" brushRef="#br2" timeOffset="78655.43">4046 12587 52 0,'0'12'26'0,"-10"-12"-21"0,10 0 37 0,0 0-40 0,0 0 0 0,0 0 0 0,0-3 1 15,0 0-6-15,0 3 0 0,0 0-7 0,0 0 1 0,0 0-8 0,3 3 1 16</inkml:trace>
  <inkml:trace contextRef="#ctx0" brushRef="#br2" timeOffset="78823.95">3955 12747 54 0,'3'15'27'0,"-3"10"-23"0,0-21 47 0,7 2-49 0,-7-3 0 0,11-3-1 0,-1 0 0 0,1 0-9 0,-4-3 1 0,4-3-10 0,-8-1 0 0</inkml:trace>
  <inkml:trace contextRef="#ctx0" brushRef="#br2" timeOffset="82678.98">5549 12656 56 0,'11'-3'28'0,"6"-13"-18"0,-13 10 28 0,-4 6-34 0,0 0 1 0,0 0 1 0,-4 0 1 0,-3 0-10 15,-3 6 1-15,-18 3 5 16,6 7 1-16,-6 6-3 16,-4 0 0-16,4 6-1 15,-4 3 0-15,11 4-1 16,7-1 0-16,0 1-2 15,3-1 0 64,4-2-1-79,14-7 0 265,11-3-1-249,7-6 0-16,10-7-1 15,7-6 1 1,1-6-1-16,3-3 0 141,-4-4 1-141,0 1 0 140,-6-4-1-140,-5 1 0 125,-2-4 2-109,-5-3 0-16,-6 0 2 187,0 4 0-171,-4 2 3 203,3 1 0-110,1-1 3-93,-8 1 1 62,1 2 1-78,0 1 0 31,-4-4 1-31,-4 7 0 16,4 0-1 46,-7-1 0 16,-10 4-3-78,3 3 1 94,0 3-1-94,-4 1 0 16,-3 2-1-16,-4 3 0 31,1 10-1 16,-5 0 1 62,8 0-1 16,-7-1 0 78,7-2-2-109,3-6 0-63,8-1-2-31,3-3 1 79,11 4-2-79,-1-4 0 0,8-6-3 15,3-6 0 63,-10-7-2-15,10-3 0-16,7-2-7 46,4-4 0-77</inkml:trace>
  <inkml:trace contextRef="#ctx0" brushRef="#br2" timeOffset="82844.03">6237 12634 45 0,'11'-16'22'0,"-4"16"-15"0,-7 0 37 0,0 0-43 0,-7 6 1 0,-4 7 0 0,-10 6 1 0,-7 0-4 0,0-1 1 0,-1 1 1 0,5 0 1 0,-1 3-1 0,4 0 0 0,7-3-2 0,0 3 1 0,10-4 0 0,11-2 0 0,4-3 0 0,10-1 1 0,-4 1-1 0,5-1 1 0,-12-2-1 0,4-1 1 0,-10-3-1 15,-8 1 0-15,-6 2-4 32,-4 4 1-32,-8 2-12 0,5-8 0 0,-4-11-2 0,7 1 1 0</inkml:trace>
  <inkml:trace contextRef="#ctx0" brushRef="#br2" timeOffset="82943.97">6745 12339 54 0,'11'6'27'0,"-15"-3"-30"0,1 4 53 0,-11 5-48 0,-11-2 1 0,0 12 1 0,-17 12 0 0,3 7-5 0,-7 18 0 0,7-2 3 0,4 6 1 0,7 2-2 0,0-11 1 0,10 2-3 0,4-12 1 0,14-9-4 0,10-7 1 0,5-13-5 0,13-5 0 0,7-10-11 16,4-6 1-16</inkml:trace>
  <inkml:trace contextRef="#ctx0" brushRef="#br2" timeOffset="83023.92">7052 12505 60 0,'0'28'30'0,"-39"13"-34"0,22-25 51 15,2 9-45-15,-9 3 1 0,-11 10 0 0,-11 6 1 0,-4 3-6 0,8-3 1 0,3-10 0 0,4 1 0 0,10-4-7 0,8-12 1 0,13-13-11 0,4-6 0 0</inkml:trace>
  <inkml:trace contextRef="#ctx0" brushRef="#br2" timeOffset="83055.9">6738 12590 34 0,'7'-3'17'0,"4"9"-1"0,-4 0 16 0,3 10-27 0,-6 3 0 0,3 6 3 0,4 0 1 16,-1 3-11-16,1 7 0 0,6 2 6 0,-3 4 1 0,4-13-3 0,0-3 1 0,10-3-6 0,-7-9 1 0,4-7-6 0,3 0 1 0,0-12-10 0,4-16 0 0</inkml:trace>
  <inkml:trace contextRef="#ctx0" brushRef="#br2" timeOffset="83085.89">7133 12408 55 0,'-10'19'27'0,"10"34"-28"0,0-40 44 0,10 9-40 0,-3 6 1 0,11 0 2 0,7 13 1 0,6-10-8 0,1 1 0 0,3-1 3 0,-13 0 0 0,-8 4-7 0,-18 5 1 0,-17 1-15 0,-18 3 0 0</inkml:trace>
  <inkml:trace contextRef="#ctx0" brushRef="#br2" timeOffset="84303.56">8999 12806 38 0,'0'-6'19'0,"4"3"-12"0,-4 3 20 0,0 0-25 0,0 0 0 0,0 3 2 0,0 0 0 0,0 6-4 16,0 1 0-16,0 2 3 16,0 7 1-16,-4 6-3 15,1-6 1-15,-1 3-4 16,-3 3 0-16,7-6-6 16,-7-3 0-16,4-7-7 15,3-9 1-15</inkml:trace>
  <inkml:trace contextRef="#ctx0" brushRef="#br2" timeOffset="84952.11">8894 12612 31 0,'3'0'15'0,"4"12"-7"0,0-12 22 0,0 0-28 0,4 0 0 0,6 0 1 0,12-3 0 0,-1 3-5 0,11-6 0 0,3 0 0 0,7-4 1 0,1 1-4 0,-4-4 1 15,-4 1-3-15,-10 2 1 0,-4 4 2 0,-3 3 0 0,-8 3 2 0,-3 0 1 0,-7 3 3 0,-3 3 0 0,-8 7 1 0,-3 3 1 0,0-1-2 0,0 7 1 0,-14 0-2 0,7-3 1 0,3 0-1 0,4-4 0 0,0 1 0 0,7-3 0 0,7-4 2 0,4 1 1 0,7-1 1 0,10 3 0 0,11 4 0 0,-1 0 1 0,-6 3-1 0,-4-4 1 16,-6 1-4-16,-12 3 1 0,-13-4-3 0,-15 4 0 0,-14 6-5 0,-10-6 0 0,-15 0-11 0,8-13 0 0</inkml:trace>
  <inkml:trace contextRef="#ctx0" brushRef="#br2" timeOffset="85990.97">11299 12562 48 0,'8'6'24'0,"-5"-12"-21"0,-3 6 37 0,0 0-39 0,0 0 1 0,0 3 2 0,-3 3 1 0,-8 7-6 0,-3-1 1 0,-7 7 3 0,0 3 0 0,-8 3-1 0,1 0 0 0,-4 10-1 0,4 8 1 15,3-2-1-15,4 9 1 0,11-3-3 0,6-6 1 0,8 0-2 688,13-7 0-673,12-8-3-15,6-11 0 0,0-9-3 0,-7-2 1 0,8-14-4 0,-5-5 1 0,1-4-1 0,0 3 1 0,0-6 3 0,3-3 0 0,-3-3 3 0,-8 3 1 0,-3 3 6 0,-3 3 1 0,0 3 4 0,-4 4 0 0,0 2 0 0,-3 1 1 0,-4 3-2 0,-7-4 1 0,-4 4-2 0,-3 3 0 0,-7 3-3 0,-4 3 1 0,-3 0-2 0,0 6 1 0,0 1-1 0,0 6 0 0,-1 2-1 0,5 4 1 0,6-3-2 0,8 0 0 0,6 6-1 0,8-9 1 0,10-4-2 0,0-12 1 0,4-3-3 0,0-3 0 0,3-10-6 0,0-9 1 0,4-6-7 0,-4-1 0 0</inkml:trace>
  <inkml:trace contextRef="#ctx0" brushRef="#br2" timeOffset="86253.65">11815 12869 48 0,'14'28'24'0,"-4"-3"-29"0,-6-22 41 0,-1 4-36 0,-3-4 0 0,0 0-1 0,0-3 1 0,4-6 0 0,3-7 0 0,0-3 0 0,0-2 0 0,-3-1 0 0,3 0 1 0,3 3-2 0,1 4 1 0,3-1-1 0,0 4 0 0,0 3 1 0,0-1 0 0,0 4-1 0,-3 3 1 0,-1 3 1 0,1 0 0 0,0 1-1 16,-1 2 1-16,4 3-1 0,0 7 1 0,1-4-1 0,-1 1 1 0,3 0-1 0,1-4 0 0,3-3 0 0,7-9 1 0,8-6-1 0,2-10 1 0,1-6-1 0,-4-13 0 0,4-9 0 0,-3-9 0 0,2-7-2 0,-6-15 1 0,-11-13 0 0,-7-3 1 0,-10-4 0 0,-8 7 0 0,-6 10 0 15,-1 9 0-15,1 12 1 0,3 13 0 0,-4 19 0 0,-3 22 1 0,0 18 0 0,-4 23 0 0,8 24 1 16,3 26 0-1,-1 15-1-15,12 29 0 0,7-4 0 0,-1-2 0 0,-3-33-3 16,4-21 1-16,-4-15-6 0,0-23 0 47,-7-21-10-16,0-17 1-15</inkml:trace>
  <inkml:trace contextRef="#ctx0" brushRef="#br2" timeOffset="86345.86">11991 12524 61 0,'14'50'30'0,"42"-6"-24"0,-38-38 53 0,10-3-56 0,18-9 0 0,11-6 0 0,10-7 0 15,7-9-7-15,3-1 1 0,-3 1-5 0,-7 3 1 0,-7 9-14 0,-10 1 0 16</inkml:trace>
  <inkml:trace contextRef="#ctx0" brushRef="#br2" timeOffset="86806.82">14210 12753 52 0,'0'22'26'0,"18"-22"-22"0,-15-3 34 0,-6 3-36 0,-1 0 0 0,-7-3 2 0,-3 3 0 0,-3 0-4 0,-1 0 1 0,4 3 2 16,3 0 1-16,1 3-1 15,-1 0 1-15,1 7-3 16,-1 6 1-16,4 0-3 15,0 3 1-15,3-4-3 16,8-2 1-16,-1-7-2 16,8-5 0-16,14-8-2 15,6-5 0-15,1-7-5 16,3-6 0-16,1 4-5 62,-4-4 1-62</inkml:trace>
  <inkml:trace contextRef="#ctx0" brushRef="#br2" timeOffset="87665.67">14538 12725 43 0,'14'53'21'0,"-3"-53"-15"0,-8 3 33 0,-3 3-38 0,4 1 0 0,-4-1 2 0,0 0 1 0,0 0-5 0,3-2 0 0,1-4 3 0,3-4 0 16,0-5-2-16,3 0 1 15,-2-1-2-15,-1-2 1 16,3-7-1-16,1-3 0 16,-1-3 0-16,4 3 1 15,4 3 0-15,3 7 1 16,-3 5 1-16,3 7 0 16,0 7 1 140,0 8 1-156,4 4 0 125,0 3 0-125,3 6 0 0,7 0 1 15,8 1-2 142,-1 2 1-142,0-12-3-15,-3-10 0 0,-4-6-4 94,1-6 1-94,-5-3-11 0,-9-3 0 16,-15 2-7-1,-7 7 1 48</inkml:trace>
  <inkml:trace contextRef="#ctx0" brushRef="#br2" timeOffset="91324.28">5659 13603 27 0,'10'-7'13'0,"-6"4"-1"0,-4 3 14 0,0 0-20 0,0 0 0 0,0 0 5 0,-4 0 1 0,-3 0-15 0,-7 3 1 0,-4 1 9 0,-3-1 0 0,-14 0-3 0,0 3 0 0,-4 0-3 0,0 1 1 0,7 2-2 0,-7-3 1 0,18 1-1 0,-7-1 0 0,7 0-1 47,3-3 0-47,4 4 0 0,7-1 0 0,-3-3-1 0,2 6 1 16,5 4-1-16,3 6 1 0,-7-4-1 0,7 11 0 31,0-1 1-31,0 0 0 31,0 6 0-31,0 10 0 0,-4-4 0 0,4 7 1 0,-10 7-1 16,6-1 0-16,1 3 1 0,3 0 0 109,0 4 1 63,0-13 1-156,0 0 0-1,3-4 0 1,1-2 1-1,6-4 1 126,-6-5 0-141,6-4 0 172,-2-6 0 125,-5-7 0 0,11-2-1-282,7-4 1-15,0-3-2 297,4-3 1 16,3 0-5-251,8-3 0-62,-15-3-8 0,4-1 0 16,-1-2-10 234,1-1 0-250</inkml:trace>
  <inkml:trace contextRef="#ctx0" brushRef="#br2" timeOffset="91935.87">5711 13882 48 0,'0'0'24'0,"-3"0"-17"16,-4 3 34-16,3 3-38 0,-3 10 1 0,4 12 2 0,-1 0 1 0,1 7-8 0,3 12 0 0,3 0 4 0,4 0 1 0,0-3-3 0,4 0 0 0,-8-10-6 0,5-2 1 0,2-7-10 0,-6-16 0 0,-1-15-5 0,1-7 1 0</inkml:trace>
  <inkml:trace contextRef="#ctx0" brushRef="#br2" timeOffset="92285.77">5976 14186 41 0,'21'28'20'0,"0"-3"-12"0,-17-18 32 0,-1 8-36 0,1 10 1 0,-15 32 2 0,1-7 1 0,-1-3-11 0,1-6 1 0,-4-10 2 0,6-6 1 0,5-6-10 0,-1-10 0 0,8-15-8 0,7-3 0 0</inkml:trace>
  <inkml:trace contextRef="#ctx0" brushRef="#br2" timeOffset="92369.72">6477 13882 42 0,'-7'9'21'0,"0"10"-13"0,3-16 31 0,4 7-34 0,-3 5 1 0,3 7 4 0,-11 3 0 0,4 13-12 0,4 3 0 0,3 9 7 0,-7 6 1 0,7-2-3 0,0-4 0 0,0-3-6 0,0-13 0 0,7-9-7 0,-7-12 1 0,10-4-10 0,-6-21 0 0</inkml:trace>
  <inkml:trace contextRef="#ctx0" brushRef="#br2" timeOffset="92466.74">6759 14268 60 0,'18'21'30'0,"-8"-8"-34"16,-2-10 50-16,-8 3-43 0,0 1 0 0,3-1 0 0,-3 0 1 0,0 0-7 0,0-2 1 0,0-4-3 0,0 0 1 0,0-7-14 0,0-11 0 0</inkml:trace>
  <inkml:trace contextRef="#ctx0" brushRef="#br2" timeOffset="92634.09">7105 13941 52 0,'11'19'26'0,"-4"13"-23"0,-7-29 37 0,0 12-37 0,0-2 0 0,0 3 0 0,-7 6 1 0,3 6-6 0,4 3 1 0,-7 7 3 0,3-1 0 0,1-2-4 0,3-7 1 0,3-6-8 0,1-9 1 0,3-4-9 0,7-22 1 0</inkml:trace>
  <inkml:trace contextRef="#ctx0" brushRef="#br2" timeOffset="92716.07">7077 13524 31 0,'-4'-9'15'0,"-13"28"-6"0,13-19 15 0,4 3-18 0,0 0 1 0,4 3 3 0,3 1 0 0,3 2-12 0,1-3 0 0,6 4 9 0,8-7 1 0,7-3-3 0,10-7 0 0,8-2-2 0,3 0 0 15,-11-1-2-15,4 1 1 0,0-4-2 0,-8 1 0 0,-2-1-1 63,-8 1 0-63,-10 2-1 0,-1 4 0 0,-6 6-1 0,-8 3 1 0,-3 7-1 0,-3-4 0 0,-1 13 0 0,-6 6 0 0,-4 3 1 0,6 10 0 0,5 12 1 0,3 0 0 0,7 10 0 0,4 2 1 0,6 1 0 0,11 3 1 0,4 0 0 0,7-1 0 0,-7 4 1 0,-4-9 0 0,-7-10-1 0,-14 0 1 0,-14-3-1 0,-14 4 0 0,-21-4-1 15,-4-7 1-15,-18 4-6 0,-13-3 1 0,-12 3-12 0,-13-13 1 0</inkml:trace>
  <inkml:trace contextRef="#ctx0" brushRef="#br2" timeOffset="96384.71">9144 14161 35 0,'-11'53'17'0,"4"7"-6"0,11-41 18 0,-4 12-24 0,0 7 0 0,0 5 4 16,0 5 1-16,3-14-12 16,1-3 1-16,3-9 6 15,-7-3 1-15,0-16-4 16,0-15 1-16,0-13-3 16,-11-10 1-16,-10-6-2 15,-10 1 0-15,-8 2-2 16,-4 0 1 156,-6 10-2-172,-7 0 0 203,3 15 0 0,3 7 1-187,4 12 0 280,11 13 0-108,3 9 4-172,11-3 0-16,4 4 4 281,2-1 1-281,19-3 2 156,14-9 0-47,17-10 1-109,25-9 0 63,17-25-3 15,5-13 1-62,13-3-6 77,-3-12 1-93,-4 15-9 32,-11 9 0-1,-13 7-15-15,-18-3 1-16</inkml:trace>
  <inkml:trace contextRef="#ctx0" brushRef="#br2" timeOffset="96654.96">10672 13687 50 0,'3'13'25'0,"4"28"-17"0,-3-22 28 0,-4 6-33 0,3 9 0 0,-3 16 2 0,4 0 0 0,-4 13-6 0,7 12 1 0,0 4 5 0,0-10 0 0,-4-3-2 0,1-10 1 0,-1-15-2 94,-3-10 1-94,0-12-3 0,-7-10 0 0,-10-9-1 0,-4-3 0 0,-8-3 0 0,-9-3 0 0,-1-7-1 0,-4 7 1 0,-2-1-1 0,2 7 0 0,1 9 0 0,7 7 1 0,6-1 0 0,12 4 1 0,-1 6 2 0,4 3 0 16,14 3 2-16,11 1 0 0,6-8-1 0,11 1 1 0,11-9-3 0,18-7 0 0,-1-3-5 0,1-3 0 0,-8-3-9 0,-10-3 1 0,0-3-9 0,-8-4 0 0</inkml:trace>
  <inkml:trace contextRef="#ctx0" brushRef="#br2" timeOffset="96774.64">11000 14412 59 0,'0'31'29'0,"-18"0"-31"0,14-21 50 0,-3 6-45 0,0-1 1 0,0 1 0 0,4-4 0 16,3-2-9-16,0-7 1 0,3-6-5 0,1-7 0 0,-1-8-10 0,-3-7 1 0</inkml:trace>
  <inkml:trace contextRef="#ctx0" brushRef="#br2" timeOffset="96829.31">10802 14155 44 0,'18'22'22'0,"6"6"-17"0,-17-22 31 0,4 0-37 0,3-3 1 16,4 4-6-16,3-4 0 0,0 0-4 0,4-3 0 0</inkml:trace>
  <inkml:trace contextRef="#ctx0" brushRef="#br2" timeOffset="96913.34">11240 14493 49 0,'17'47'24'0,"-6"-22"-22"0,-11-25 38 0,0 0-38 0,0-9 0 0,-4-10 4 0,1-9 0 0,-8-13-7 0,-3-12 0 0,-7-10 4 0,0 0 1 0,-1-9-2 0,1-3 1 0,4 0-2 0,6 3 0 0,4 9 0 0,7 10 1 0,11 12-2 31,6 13 1-31,8 9-5 0,3 9 1 0,0 14-5 0,-3 14 0 0,-7 7-8 0,-4 10 0 0,-11 6-2 0,-6 0 0 0</inkml:trace>
  <inkml:trace contextRef="#ctx0" brushRef="#br2" timeOffset="96991.29">11000 14456 66 0,'3'15'33'0,"15"-24"-43"0,-4 3 70 0,11-4-60 0,10-9 0 0,7-3-3 0,1 1 0 0,-1-5-3 0,-3 1 1 0,-1 0-14 0,1-6 1 0</inkml:trace>
  <inkml:trace contextRef="#ctx0" brushRef="#br2" timeOffset="97157.2">11659 14550 47 0,'21'78'23'0,"-3"-65"-17"0,-18-13 30 0,0 0-33 0,4-10 0 0,-4-15 4 0,-4-12 0 0,-3-17-9 0,-4-8 1 0,-3-14 5 0,-3 1 0 0,-1-19-2 0,0 0 1 0,1-3-3 0,6 9 0 0,4 13-1 0,4 15 1 156,3 16-3-156,7 16 0 0,3 15-4 0,4 13 0 0,1 13-8 0,-1 15 1 0,-4 7-3 0,-3 5 0 0</inkml:trace>
  <inkml:trace contextRef="#ctx0" brushRef="#br2" timeOffset="97295.12">11434 14362 65 0,'10'6'32'0,"25"-16"-35"0,-20 4 67 0,6-6-63 0,10-7 1 0,12 0-2 0,3 0 1 0,-1 4-7 0,-6 2 0 0,-7 4-14 0,-11-4 1 0</inkml:trace>
  <inkml:trace contextRef="#ctx0" brushRef="#br2" timeOffset="97418.05">13790 13590 62 0,'-21'13'31'0,"-46"6"-32"0,49-16 44 0,-6 3-40 0,-1 0 1 0,0 10 1 0,-3 6 0 0,-7 15-7 0,-4 7 0 0,0 19 5 0,0 0 1 0,-3 15-3 0,7 19 1 0,6 4-2 0,8 2 1 94,14-12 0-94,11-12 0 0,10-10-4 0,11-16 1 0,6-16-7 0,1-11 1 0,0-17-12 0,-4-12 1 0</inkml:trace>
  <inkml:trace contextRef="#ctx0" brushRef="#br2" timeOffset="97913.01">13843 13894 60 0,'7'13'30'0,"0"12"-30"0,-3-16 47 0,-1 7-44 0,-3 3 1 0,0 3 2 0,0 12 1 0,-3 4-9 0,3 6 1 0,-4 3 4 16,4 3 0-16,0-6-6 0,4-10 1 0,-1-5-7 16,8-17 0-16,3-9-12 15,4-9 1-15</inkml:trace>
  <inkml:trace contextRef="#ctx0" brushRef="#br2" timeOffset="98078.59">14178 14305 63 0,'7'50'31'0,"-21"10"-31"15,11-48 50-15,-4 7-49 0,-4 6 0 0,4 4 0 0,0-4 1 0,0-7-7 0,3-2 1 0,4-10-8 0,0-6 1 0,7-15-8 0,7-10 1 0</inkml:trace>
  <inkml:trace contextRef="#ctx0" brushRef="#br2" timeOffset="98233.5">14633 13753 58 0,'7'16'29'0,"4"0"-33"0,-8-7 51 0,1 10-42 0,-1 3 0 0,1 9 3 0,-4 10 1 0,0 9-11 0,-4 10 0 0,4 2 6 0,-3 7 1 0,3-6-3 0,0-3 0 0,0-7-6 0,3-12 1 0,8-10-7 0,0-12 0 0,-1-10-11 0,8-12 1 0</inkml:trace>
  <inkml:trace contextRef="#ctx0" brushRef="#br2" timeOffset="98561.88">14997 14283 67 0,'7'19'33'0,"-7"3"-35"0,0-19 56 0,0 3-53 0,3 1 1 0,1 2 0 0,-1 0 1 0,1-2-8 0,-1-4 1 0,1-9-5 0,-1-4 1 0,1-9-12 0,-4-3 1 16</inkml:trace>
  <inkml:trace contextRef="#ctx0" brushRef="#br2" timeOffset="98865.8">15395 13672 59 0,'21'28'29'0,"-21"22"-30"0,0-37 47 0,-3 9-42 0,-1-4 1 0,1 11 2 16,-1 8 0-16,-3 10-9 15,-3 0 0-15,-1 10 6 16,4-4 0-16,0-3-7 16,3-9 1-16,1-10-8 15,3-12 1-15,3-9-11 16,4-14 0-16</inkml:trace>
  <inkml:trace contextRef="#ctx0" brushRef="#br2" timeOffset="99089.24">15515 13308 59 0,'14'25'29'0,"25"10"-25"0,-21-17 47 0,6 14-48 0,5 2 1 0,2 10 2 0,8 16 0 0,7 15-8 0,0 22 0 0,-7 0 5 0,-11-21 0 0,-25 49-6 0,-20 0 0 0,-15-8-13 16,-24-5 0-16,-4-18-5 0,-11-18 1 0</inkml:trace>
  <inkml:trace contextRef="#ctx0" brushRef="#br2" timeOffset="121276.71">7176 10207 12 0,'-4'15'6'0,"4"-18"3"0,0 3 6 0,0 0-10 0,0 0 0 0,0 0 4 0,11-3 0 0,-8 0-12 0,11 0 1 16,4 3 7-16,7 0 1 16,3 0-3-16,7-3 0 15,0 3-1-15,1-3 0 0,17-1-1 16,-4 4 1 0,7 4 0 30,4-4 1-46,7 3-2 0,11 0 1 0,-11-3 0 0,7 0 1 0,14 0-1 0,-17 0 1 16,10-3-1-16,0-4 0 0,0 1 0 16,-7 3 0-16,11 0-1 15,0 0 1-15,-4 0-1 16,14 3 0-16,0-4-1 16,-7 4 0-16,11-3 0 15,-7 3 1-15,7-3 0 16,3-3 0-16,-7 0 0 15,4-1 0-15,0 1 0 16,3 0 0-16,4 0-1 16,-7-1 1-16,3-2-1 15,4 6 1-15,0 0-1 16,7-1 0-16,-4-2 1 0,0 0 0 16,1 0-1-16,6-1 1 15,8 1 0-15,-11 3 0 16,3 3 0-16,0 3 0 15,8 3-1-15,3 4 0 63,-11-1 0-63,4 7 1 0,7-4 0 16,11-2 0-16,-8 2 0 0,4 1 1 0,15-4-1 0,-5-6 1 0,8 1 0 15,7-4 1-15,3 0-2 0,-14 3 1 16,0 6-1-16,4 1 0 0,-11-1-1 31,-14 3 1-31,0-2-2 0,-4-1 1 0,-17 1-4 16,-10-4 1-16,-15-3-6 15,-18 3 0-15,-20-6-11 16,-26-3 1-16</inkml:trace>
  <inkml:trace contextRef="#ctx0" brushRef="#br2" timeOffset="122435.07">9013 10454 28 0,'4'0'14'0,"7"7"4"0,-11-7 14 0,7 3-27 0,-7 0 0 0,3 3 3 0,1 7 1 0,-1-7-11 0,1 10 1 16,-4 12 6-16,0 13 1 15,0-1-3-15,-4 11 1 16,1 5-3-16,-1 4 1 16,4-4-2-16,0-6 1 15,0-12-3 32,0-7 0-47,4-3-6 0,3-12 0 63,3-13-9-32,-3-15 0-16</inkml:trace>
  <inkml:trace contextRef="#ctx0" brushRef="#br2" timeOffset="122647.49">9423 10837 56 0,'7'9'28'0,"7"-12"-28"16,-7 0 47-16,4 0-44 15,3-3 1-15,7-1 1 0,7 4 1 16,4-3-8-16,0-3 0 15,3-1 3-15,0 4 1 16,0-4-7-16,1 4 0 16,-5 0-8-16,-2 3 0 15,2-3-6-15,-6-1 0 16</inkml:trace>
  <inkml:trace contextRef="#ctx0" brushRef="#br2" timeOffset="123066.72">10403 10357 28 0,'-10'13'14'0,"3"18"2"0,3-25 16 0,1 13-28 0,-1 0 1 16,1 0 3-16,3 3 0 15,0 12-10-15,0 7 1 16,0 0 6 0,-4 6 0-16,4 3-3 0,0-3 1 15,4-3-3-15,-1-6 0 16,1-10-5-16,3-6 0 16,3-7-6-16,1-5 1 15,7-10-6-15,-4-13 0 16</inkml:trace>
  <inkml:trace contextRef="#ctx0" brushRef="#br2" timeOffset="123305.66">10707 10780 45 0,'3'26'22'0,"1"-8"-21"0,-4-14 39 0,0 2-39 16,3-3 0-16,1 3 0 15,-1 0 1-15,1-2-3 16,-4-4 0-16,0 3-6 16,0-3 1-16,4-13-8 0,-4-6 0 15</inkml:trace>
  <inkml:trace contextRef="#ctx0" brushRef="#br2" timeOffset="123563.3">11035 10426 48 0,'10'32'24'0,"-6"21"-22"0,-4-50 40 16,0 13-41-1,0-4 0-15,4 26 1 0,-1 15 0 0,4 0-4 16,0 7 1-16,-3-7-9 16,-4-9 1-16,0-9-6 15,7-20 1-15</inkml:trace>
  <inkml:trace contextRef="#ctx0" brushRef="#br2" timeOffset="125737.67">15956 9442 36 0,'-10'6'18'0,"6"-3"-2"0,4-3 19 15,0 0-31-15,4-3 1 16,6 0 1-16,8 3 1 16,17-10-9-16,18-2 0 15,3-1 5-15,26 1 1 16,2 5-7-16,4 4 1 15,1 0-5-15,-19 3 0 16,-13 6-10-16,-15-3 0 16</inkml:trace>
  <inkml:trace contextRef="#ctx0" brushRef="#br2" timeOffset="125949.33">16193 9692 57 0,'-18'41'28'0,"18"-31"-23"0,0-10 50 0,10 3-52 16,5-3 0-16,2 0 1 15,18 3 1-15,18-3-7 16,11-3 0-16,10 0-1 16,0 3 1-16,-10 3-10 15,-12 0 0-15,-6-3-8 16,-3 3 0-16</inkml:trace>
  <inkml:trace contextRef="#ctx0" brushRef="#br2" timeOffset="126471.21">17649 8447 41 0,'-3'7'20'15,"-8"24"-8"-15,8-28 28 0,-1 13-36 16,-3 9 0-16,-3 13 4 15,-1 24 1-15,1 26-11 16,-1 19 1-16,4 31 7 16,3 9 0-16,1 35-2 15,3 12 1-15,-4 1-3 0,-3-10 1 16,0-16-2-16,0-12 1 16,0-35-3-16,0-25 0 15,0-18-5-15,3-26 0 31,19-65-15-31,9-17 1 16</inkml:trace>
  <inkml:trace contextRef="#ctx0" brushRef="#br2" timeOffset="132401.23">23132 8385 12 0,'7'-22'6'0,"0"0"10"0,-7 22 6 16,0 0-15-16,0 0 0 15,0 0 6-15,0 0 0 16,3 9-15-16,1 13 0 16,-4 13 11-16,0 24 0 0,0 29-3 15,0 38 0-15,0 33-1 16,3 17 0-16,1 0-1 15,3-1 1-15,0-9-2 16,4-15 1-16,-1-22-3 16,1-20 1-16,-1-21-7 15,1-19 0-15,-4-12-14 16,-4-39 0-16</inkml:trace>
  <inkml:trace contextRef="#ctx0" brushRef="#br2" timeOffset="134143.66">4096 16334 40 0,'3'25'20'0,"4"-12"-12"15,-7-13 20-15,4-7-25 16,-1-2 1-16,1-4 1 15,3-9 1-15,-7-15-8 16,0-10 1-16,0-16 4 16,0-12 0-16,0-7-2 15,0-6 1-15,0-2-2 16,4 5 0-16,3 3 0 16,-4 7 1-16,8 6-1 0,6 3 1 15,1 16 0-15,-7 12 0 16,10 13 0-16,-4 13 0 15,5 12-2-15,-1 9 1 16,-4 19-3-16,-3 1 0 16,-3 8-6-16,-11 17 0 15,-4-1-7-15,-17 0 0 16</inkml:trace>
  <inkml:trace contextRef="#ctx0" brushRef="#br2" timeOffset="134370.37">3785 16121 41 0,'21'9'20'0,"18"1"-14"0,-25-7 32 0,8 0-34 16,13 0 0-16,4-3 2 15,3-3 0-15,-3 0-8 16,3 0 0-16,4-1 3 15,-4-2 0-15,8 3-7 16,-8-3 1-16,4-1-11 16,-7 1 1-16</inkml:trace>
  <inkml:trace contextRef="#ctx0" brushRef="#br2" timeOffset="134609.47">4678 15889 42 0,'7'15'21'0,"0"-11"-16"0,-7-4 30 16,0 0-32-16,3 3 1 0,-3 0 2 0,0 3 1 16,-3 7-9-16,-4 5 1 15,-4 8 4-15,-6-5 1 16,-4 8-2-16,-1 8 0 16,1 10-2-16,0-6 1 15,3 0-2-15,8 0 1 16,3-4-3-16,14-8 0 15,3-8-5-15,8-8 0 16,3-7-9-16,4-15 1 0</inkml:trace>
  <inkml:trace contextRef="#ctx0" brushRef="#br2" timeOffset="137000.59">5034 16130 41 0,'11'-3'20'0,"-4"-3"-14"0,-7 6 21 16,0 0-24-16,-11 3 0 0,1 9 1 16,-8 10 1-16,-3 7-7 15,-11-1 1-15,4 9 3 16,-4 4 1-16,4-3-5 15,0-4 0-15,10 1-6 16,4-10 0-16,7-16-6 16,3-12 0-16</inkml:trace>
  <inkml:trace contextRef="#ctx0" brushRef="#br2" timeOffset="137209.17">4791 16111 41 0,'21'16'20'0,"0"0"-16"16,-17-10 34-16,6 3-35 0,4 10 0 15,7 9 2 1,-3-2 0-16,3 5-7 0,4 3 1 16,0 4 2-16,-1-10 1 15,1 0-7-15,-4-15 0 16,0-7-10-16,-3-15 0 15</inkml:trace>
  <inkml:trace contextRef="#ctx0" brushRef="#br2" timeOffset="137436.84">5144 15864 49 0,'31'59'24'0,"26"20"-17"0,-50-64 38 0,14 10-42 16,0 10 0-16,0 9 0 15,0-3 0-15,-3-1-6 16,-7 1 1-16,-11 0-4 16,-7 0 1-16,-8-4-12 15,-6-2 0-15</inkml:trace>
  <inkml:trace contextRef="#ctx0" brushRef="#br2" timeOffset="137963.87">5757 16052 47 0,'11'25'23'0,"3"-9"-16"0,-7-20 32 0,0-2-35 16,-3 3 0-16,3 3 3 15,7-3 0-15,3 0-9 16,5 0 0-16,-1-4 3 15,7 1 0-15,-7-3-9 16,-3-1 1-16,-8 4-11 16,-6 0 0-16</inkml:trace>
  <inkml:trace contextRef="#ctx0" brushRef="#br2" timeOffset="138185.84">5779 16293 54 0,'17'10'27'0,"4"-7"-30"0,-17-6 43 0,13-4-41 0,1 1 0 0,14 0-6 0,7-4 1 0,-4 1-4 0,4-4 1 0,0-2-6 0,-1 2 1 0</inkml:trace>
  <inkml:trace contextRef="#ctx0" brushRef="#br2" timeOffset="138446.9">6703 16093 53 0,'24'-19'26'0,"-16"44"-31"0,-8-25 53 0,0 0-46 0,0-6 1 0,-11 2 3 0,-7 4 1 0,-3 7-9 16,0 5 1-16,-18 7 4 16,0 3 1-16,1 6-2 15,6 0 1 1,0-2-3-16,11-1 0 0,3 6-2 0,8-3 0 16,-1-3-3-16,11-6 1 15,11 3-4 157,10-3 0-172,4-10-5 0,10-12 0 0,4-9-3 0,-1-10 1 0</inkml:trace>
  <inkml:trace contextRef="#ctx0" brushRef="#br2" timeOffset="138844.94">6967 16174 46 0,'25'31'23'0,"7"-9"-21"0,-29-18 41 0,1-1-41 0,-4 0 0 0,-4 0 1 16,-6 0 1-16,-4 3-5 0,-4 1 0 0,-3 2 3 15,0 0 1-15,-11-2-1 16,-3 8 0-16,6 4-2 16,1 3 1-16,7 3-1 15,7 3 0-15,3-6-1 16,11-3 1-16,11-6-3 15,3-7 1 267,11-6-3-282,-4-3 0 0,7-7-4 0,4-2 0 0,0-7-7 0,-1-6 0 0</inkml:trace>
  <inkml:trace contextRef="#ctx0" brushRef="#br2" timeOffset="139006.99">7493 16036 37 0,'21'3'18'0,"-21"0"-12"0,0-3 27 0,0 0-30 0,-3 0 1 0,-8 4 2 0,0 2 0 0,-6 0-8 0,-11-3 0 0,-4 0 5 0,-10 7 1 0,6 5-3 0,8 1 1 0,3-3-2 0,4 2 1 0,11-2-1 0,6 3 1 0,15-4 0 0,13 1 0 0,5-4 0 0,13 0 0 0,-17 1-1 0,-1 2 0 109,-6 4 0-109,-7 0 0 0,-4 3-2 16,-11-1 0-16,-10 4-5 0,-11-3 0 0,1-3-8 0,-1-10 0 0</inkml:trace>
  <inkml:trace contextRef="#ctx0" brushRef="#br2" timeOffset="139322.06">7888 15917 52 0,'11'16'26'0,"-11"2"-30"0,-4-11 43 0,-3 5-38 0,-3 7 1 0,-8 6 1 0,-3 10 1 0,0 12-4 0,-4 0 0 16,7 0 3-16,-3 3 1 0,7 3-1 0,-4 4 1 0,11-1-2 0,4-9 0 0,3-6-3 0,3-16 1 0,4-6-4 0,11 3 0 0,0-13-12 0,6-9 1 0,-3-12-3 0,4-1 0 15</inkml:trace>
  <inkml:trace contextRef="#ctx0" brushRef="#br2" timeOffset="140030.04">8565 16083 52 0,'8'19'26'0,"-16"-16"-31"0,5 3 50 0,-8 7-43 0,-10 9 0 0,-7 6 2 0,-7 3 0 0,-11-2-5 0,3 5 0 0,5-2 3 0,-1 2 0 0,7-3-4 0,11-2 0 16,-4-14-8-16,11-8 1 0,11-11-8 0,-4-14 1 0</inkml:trace>
  <inkml:trace contextRef="#ctx0" brushRef="#br2" timeOffset="140188.21">8089 15977 50 0,'14'31'25'0,"22"32"-24"0,-33-54 42 0,11 13-41 0,4 6 1 0,0 7 0 0,3-7 1 0,7 3-6 0,7 1 0 0,4-1 0 0,3-6 0 0,-10-3-13 0,7-13 0 0,-14-12-1 0,6-6 0 0</inkml:trace>
  <inkml:trace contextRef="#ctx0" brushRef="#br2" timeOffset="140277.46">8576 15998 54 0,'14'38'27'0,"21"22"-33"0,-13-45 55 0,-1 10-46 0,7 10 0 0,-3-7 0 0,-4 7 1 0,-4 5-6 0,-6 4 0 0,-11 0 1 0,4 10 1 0,-11-11-7 0,-4-2 0 0,0-9-10 0,1-4 0 16</inkml:trace>
  <inkml:trace contextRef="#ctx0" brushRef="#br2" timeOffset="140511.88">9179 16528 58 0,'32'41'29'0,"-28"9"-30"0,-4-40 48 0,-4 5-47 0,-3 7 1 0,-11 10-1 0,4 2 0 0,-7-9-7 0,-4 0 0 0,-3-9-10 0,0-10 1 0</inkml:trace>
  <inkml:trace contextRef="#ctx0" brushRef="#br2" timeOffset="141161.07">11007 16748 53 0,'0'97'26'0,"-11"-75"-23"0,11-22 40 0,0 0-39 15,0-16 1-15,0-21 2 16,0-23 0-16,-3-18-10 15,-1-7 1-15,-7-21 5 16,1-14 0-16,-4 1-3 16,7 0 1-16,0-6-2 47,7 15 1-47,7 0 0 15,7 16 0-15,3 19 0 47,-2 15 1-47,-1 16 0 78,0 16 0-62,0 19-3 78,0 21 0-94,-3 13-3 15,-4 13 0-15,-4 3-8 0,-3 12 1 16</inkml:trace>
  <inkml:trace contextRef="#ctx0" brushRef="#br2" timeOffset="141531.94">10774 16318 68 0,'7'3'34'0,"7"-9"-30"0,-10 3 49 0,10-3-53 0,0 3 1 0,7 0-1 0,7-4 0 0,4 1-6 0,7-3 1 0,0-4-11 0,3-6 1 0,-7-6-5 0,0-3 0 0</inkml:trace>
  <inkml:trace contextRef="#ctx0" brushRef="#br2" timeOffset="141726.97">11490 15638 62 0,'7'50'31'0,"-32"-6"-34"0,18-35 58 0,0 13-55 0,0 0 1 0,4 6 0 0,-1 1 0 0,4 2-5 0,4 4 0 0,-1-10-8 0,4-3 0 0,-3-7-6 0,3-2 0 0</inkml:trace>
  <inkml:trace contextRef="#ctx0" brushRef="#br2" timeOffset="141870.88">11892 15967 61 0,'-3'22'30'0,"-8"22"-38"0,8-31 55 0,-8 2-46 16,-10 17 1-16,-4 8 2 0,-7 1 1 0,1 16-6 0,2 2 1 0,5 7 3 0,-1 3 0 0,11 0-2 0,7-3 0 0,7-7-5 0,10-12 0 109,12-6-8-109,9-19 0 0,1-22-7 0,3-12 1 0</inkml:trace>
  <inkml:trace contextRef="#ctx0" brushRef="#br2" timeOffset="142039.87">12146 16149 49 0,'14'41'24'0,"-24"9"-20"0,6-38 39 0,-3 4-40 0,-11-3 0 0,-6 12 4 0,-8 3 1 0,-7 3-10 0,7 7 1 0,-3 6 4 0,-4 0 1 0,1-10-6 0,2-2 1 0,5-7-12 16,6-6 0-16,7-10-6 15,11-15 1-15</inkml:trace>
  <inkml:trace contextRef="#ctx0" brushRef="#br2" timeOffset="142260.79">11871 16136 34 0,'0'26'17'0,"11"49"-7"0,-4-60 23 0,3 11-27 0,1 2 0 0,3 9 3 0,0-2 1 0,4 6-13 15,3 3 1-15,0-10 6 16,0-3 1-16,4-5-6 0,-4-11 0 16,4-9-6-16,-1-9 1 15,1-15-11-15,3-11 1 16</inkml:trace>
  <inkml:trace contextRef="#ctx0" brushRef="#br2" timeOffset="142581.07">12252 15911 45 0,'14'50'22'0,"14"38"-11"15,-17-73 33-15,3 17-38 0,7 8 0 0,-3-2 2 0,-1 12 1 0,-6 7-13 0,0 2 1 0,-4 10 3 16,-11-6 1-16,-17 3-12 15,-14-7 0 235,-8-15-9-234,-6-15 1-16</inkml:trace>
  <inkml:trace contextRef="#ctx0" brushRef="#br2" timeOffset="143127.19">13106 16199 63 0,'-7'13'31'0,"14"-16"-33"0,-7 3 56 0,0 0-51 0,7 0 1 0,7-4 2 0,4-2 0 0,10 0-10 0,7 0 1 0,4-1-1 0,-4 4 1 0,-7 0-12 0,-7 3 0 0,-13 3-6 0,-12 3 0 0</inkml:trace>
  <inkml:trace contextRef="#ctx0" brushRef="#br2" timeOffset="143366.51">13035 16434 58 0,'4'19'29'0,"13"-19"-32"0,-13 0 54 0,3 0-49 0,7 0 0 0,7 0-1 0,7-3 0 0,4-3-7 0,10-7 0 0,4-2-11 0,0-11 0 0</inkml:trace>
  <inkml:trace contextRef="#ctx0" brushRef="#br2" timeOffset="143485.44">13617 16419 68 0,'14'6'34'0,"15"-19"-41"0,-12 10 56 0,11 0-51 0,8 0 1 16,6 0-9-16,4-3 1 0,-4 6-3 0,1-13 0 0,-5 7-6 0,1-1 0 0</inkml:trace>
  <inkml:trace contextRef="#ctx0" brushRef="#br2" timeOffset="143648.38">14587 16215 60 0,'0'6'30'0,"-21"7"-41"0,7-10 61 0,-7 3-49 0,-7 3 0 0,-4 1 1 0,-3 6 0 0,-4-4-3 0,7 1 0 0,4 5 2 0,3-5 0 0,8 0-1 0,6-1 1 0,15 1-1 0,6 2 1 0,4-2 0 0,7-1 0 0,4 4 0 0,0-3 1 0,-1-1-2 0,1 1 1 78,-7-4-1-78,-8 1 0 0,-6 2-2 0,-11 7 1 0,-7 0-1 16,-11 3 0-16,4-4-2 0,0-2 1 0,-11 0-4 0,0-1 1 0,0 1-2 0,-3-3 0 0,7-1-8 0,0 1 0 47</inkml:trace>
  <inkml:trace contextRef="#ctx0" brushRef="#br2" timeOffset="143919.88">14764 16456 63 0,'-4'35'31'0,"-10"-4"-35"0,11-21 59 0,-1-1-55 0,4 4 1 0,-3-1-1 0,3 1 1 0,3-7-5 0,1 0 0 0,-1-15-11 16,1-7 1-16,-1-9-5 16,1-3 1-16</inkml:trace>
  <inkml:trace contextRef="#ctx0" brushRef="#br2" timeOffset="144086.87">14658 16155 46 0,'28'35'23'0,"11"-4"-21"0,-28-25 41 32,13 1-45-32,1-4 0 15,3-3-14-15,0 3 0 16,1-3 11-16,-5-3 0 15</inkml:trace>
  <inkml:trace contextRef="#ctx0" brushRef="#br2" timeOffset="145097.16">14975 16422 46 0,'11'53'23'0,"7"0"-19"0,-11-43 39 0,0-1-42 0,0 1 1 0,0-1 0 0,-4-3 0 16,4-6-3-16,-3-6 0 0,0-3 1 0,-1-7 0 0,1 0-1 0,-1-6 1 0,1-3-2 0,3 0 1 0,3-3-1 0,4 3 1 0,0 3 0 16,4 6 0-16,-7 7 0 15,3 3 1-15,3 2 1 16,1 4 1-16,0 10 0 797,-4 2 1-797,0 10-1 0,-3 3 0 0,-1 4 0 0,-3 5 0 0,0 1-1 15,0-7 0-15,-3 0-3 0,-1-6 0 0,1-6-5 0,3-7 0 0,4-3-8 0,-1-6 1 0,8-12-2 0,6-7 1 0</inkml:trace>
  <inkml:trace contextRef="#ctx0" brushRef="#br2" timeOffset="145206.16">15713 16196 39 0,'14'6'19'0,"-11"4"-21"0,1-7 37 0,-4 3-31 0,0 7 0 0,-4-1 3 0,-3-2 1 0,-3 12-9 0,-4 6 0 0,-4 3 8 0,0 7 0 0,1 15-3 0,3-6 1 0,3 3-2 0,4 4 1 0,3-1-4 0,4-9 0 0,4-7-5 16,10-11 0-16,0-17-8 0,4-9 0 0,-1-16-5 0,5-3 0 0</inkml:trace>
  <inkml:trace contextRef="#ctx0" brushRef="#br2" timeOffset="145282.1">16097 16419 40 0,'7'31'20'0,"-38"4"-22"0,20-26 33 0,-3 7-26 0,-11 2 0 0,0 8 4 0,-6-5 0 0,-1 5-12 0,-7 2 1 0,7 0 7 0,8-3 0 0,3 0-4 0,3-6 0 0,4-6-6 0,3-7 1 0,1-6-9 0,3-6 0 0,0-7-3 0,-8 0 1 0</inkml:trace>
  <inkml:trace contextRef="#ctx0" brushRef="#br2" timeOffset="145342.07">15797 16466 29 0,'25'19'14'0,"-7"12"-7"0,-8-19 22 0,4 10-25 0,1 0 0 0,-1 0 3 0,0 3 0 0,0 4-10 0,0-1 1 0,0 0 4 0,0-9 1 0,0-7-8 0,4-8 0 0,0-11-8 0,-1-8 0 0</inkml:trace>
  <inkml:trace contextRef="#ctx0" brushRef="#br2" timeOffset="145435.01">16228 16231 42 0,'28'25'21'0,"4"37"-10"0,-18-33 33 0,14 18-43 0,7 9 1 15,4 13 2-15,0 9 0 16,-7-5-5-16,-11 5 1 16,-11-3 0-16,-17-12 1 15,-24-10-16-15,-19-12 1 0,-10-10-3 16,0-21 1-16</inkml:trace>
  <inkml:trace contextRef="#ctx0" brushRef="#br2" timeOffset="147685.29">18542 9432 63 0,'-7'10'31'0,"21"-10"-16"0,-7 0 32 0,11 0-45 0,14-4 0 0,24 1 0 16,22-9 0-16,-1-7-4 0,4 6 1 0,-3 1-2 0,-18 2 1 0,-14 4-11 0,-11 6 0 0,-17-9-7 0,-8 6 0 0</inkml:trace>
  <inkml:trace contextRef="#ctx0" brushRef="#br2" timeOffset="149306.26">19974 9228 61 0,'0'10'30'0,"-3"-20"-33"0,-1 10 52 0,-3 7-47 0,-7-4 0 16,-7 0 0-16,0 6 1 0,0 4-4 0,-1-1 0 0,1 7 2 0,0 3 1 0,3 0-3 0,1-3 0 0,3 0-1 0,7-4 1 0,3 1 0 0,11 0 1 15,0-1 0-15,7 1 0 16,7 0 1-16,4-4 1 15,3-2 0-15,-3-1 0 250,-4 4-1-250,-7-1 0 0,-7 10-1 16,-14-6 0 297,-10 6-1-204,-4 3 1-93,-8 3-2 280,1-6 0-202,0-3-1-94,7 0 0 0,3-4-4 16,8-2 0-16,10-7-9 0,10-3 0 250,8-15-1-250,10-7 1 0</inkml:trace>
  <inkml:trace contextRef="#ctx0" brushRef="#br2" timeOffset="149932.38">20186 9517 45 0,'-7'50'22'0,"7"-19"-19"0,-7-24 41 0,3 2-43 0,1 7 1 0,-1-1-1 0,1 1 1 0,-1-3-8 0,4-7 1 0,0-6-7 0,4-10 1 0,3-5-4 0,-4-10 1 0</inkml:trace>
  <inkml:trace contextRef="#ctx0" brushRef="#br2" timeOffset="150048.04">20182 9282 37 0,'4'25'18'0,"21"0"-21"0,-22-16 33 0,4 1-33 0,4-1 0 0,3 0-6 0,4 1 1 0,-1-1 6 0,4-3 0 0,1 4-7 0,-1-1 1 0,-4 4 1 0,1 3 1 0,-7-1 5 0,-1 4 0 0,-3 3 5 0,-3 3 1 0,-1-6 3 0,1 3 0 0,-1 3 0 0,4 0 0 16,4-3-1-16,-4-6 0 0,4-10-3 0,3-6 1 0,3-13-2 0,5 4 1 0,-1-4-1 0,3-9 0 0,1-3-2 0,-4-3 1 0,-3 0-1 0,-4 3 0 0,0 0-1 0,-3 3 1 0,-1 3 0 0,4 6 1 0,0 17 0 0,1-4 1 0,-5 9 1 0,1 10 0 0,-1 6-1 0,1 6 0 0,-4 4-1 0,0-1 0 0,0 1-3 0,0-4 1 0,-3-6-5 0,3-9 0 0,0-10-7 0,3-9 1 0,12-13-6 0,6-12 1 0</inkml:trace>
  <inkml:trace contextRef="#ctx0" brushRef="#br2" timeOffset="150150.97">21452 8861 58 0,'4'0'29'0,"-25"10"-38"0,7-7 57 0,-11 9-46 0,-3 4 0 0,0 16 3 0,-4-7 0 0,-7 18-5 0,0 17 0 0,0 15 4 0,1-3 1 0,6 16-2 0,4-12 1 0,10-1-2 0,7-9 0 0,15-4-4 0,6-15 1 0,8-12-4 46,3-10 0-46,0-9-5 0,1-10 0 0,-5-12-10 0,4-13 0 0</inkml:trace>
  <inkml:trace contextRef="#ctx0" brushRef="#br2" timeOffset="150202.94">21781 9238 57 0,'3'-3'28'0,"-6"-4"-26"0,3 7 45 0,0 7-44 0,-4-4 1 0,-3 3 1 0,-4 6 1 0,-3 10-8 0,-7 4 1 0,-7-5 4 0,0 8 1 0,-4 5-3 0,4 7 1 0,3 0-1 0,4-13 0 0,7 10-1 0,7-7 1 0,10 0-2 0,11-6 0 32,11-3-3-32,3-9 1 0,0-7-4 0,1-9 1 0,-1-6-10 0,-7-1 1 0,-3-9-4 0,6-3 0 0</inkml:trace>
  <inkml:trace contextRef="#ctx0" brushRef="#br2" timeOffset="150312.88">21971 8827 62 0,'21'59'31'0,"4"-30"-38"0,-11-4 60 0,7 6-51 0,7 19 1 0,11 19 1 0,0 13 1 0,-7 21-7 0,-15 13 0 0,-17 10-1 0,-17-7 1 0,-26-6-17 0,-13-19 1 0</inkml:trace>
  <inkml:trace contextRef="#ctx0" brushRef="#br2" timeOffset="152920.2">25767 9623 44 0,'-4'25'22'0,"-6"1"-17"0,10-20 23 0,-4-3-26 0,4-3 1 0,-3 0 1 0,-1-6 1 0,1-10-5 15,-1-12 0-15,4-16 4 16,0-19 1-16,0-12-2 16,0-13 0-16,4-12-1 15,3-19 0-15,-4 6-2 16,4-10 0-16,4 20-1 16,3 9 1-16,-3 9-1 15,-4 19 1-15,3 4-1 0,-3 11 1 16,4 8-1-16,-1 14 1 15,5 17-1 64,-1 6 1 46,3 15-2-110,1 16 1-15,3 0-1 297,0-3 0-250,8 3-3-47,-5 3 0 250,1-3-10-250,-4 1 0 31</inkml:trace>
  <inkml:trace contextRef="#ctx0" brushRef="#br2" timeOffset="153455.46">25555 9209 46 0,'-3'85'23'0,"31"3"-13"0,-21-79 34 0,4 7-41 0,3 0 1 0,-4-1 3 0,8 1 0 0,10 0-9 0,7-1 0 0,-3-2 5 0,7-7 0 0,7-3-5 0,7-6 1 15,0-6-3-15,3-4 1 0,-10 4-1 0,-7-1 0 0,-7 4 1 110,-4 0 0-110,-7 0 2 0,-3-4 0 0,-4-2 1 0,-4-4 0 0,-3 3 1 0,-3 4 1 0,-4 3-1 0,0 0 1 0,-4 6 0 0,-3 6 1 0,-3 3-1 15,-4 4 0-15,-4 9-1 0,-3 9 0 0,-4 7-1 0,4-7 1 0,0 4-1 0,7-4 1 0,7-6-2 0,10-6 1 0,11-10-1 0,7-15 1 0,4 0-3 0,-4-4 1 0,-3-2-4 0,3-4 1 0,0-6-10 0,-3 0 1 0,3-6-3 0,-3 3 1 0</inkml:trace>
  <inkml:trace contextRef="#ctx0" brushRef="#br2" timeOffset="154250.15">26388 9561 47 0,'0'22'23'0,"0"-16"-20"0,0-6 44 0,0 0-41 0,0 0 1 0,0 0 4 0,0-3 1 0,3-4-13 0,1 4 0 0,6-3 9 0,12 0 1 0,13-4-4 0,11-5 1 0,0-7-4 0,-4 6 0 0,-3-3-6 0,0 4 1 0,-11-1-6 0,-4 3 0 0,-6-2-15 0,-7-7 1 781</inkml:trace>
  <inkml:trace contextRef="#ctx0" brushRef="#br2" timeOffset="154341.09">28042 9043 51 0,'14'16'25'0,"11"-7"-15"0,-18-6 26 0,-3 4-33 0,-4 2 1 0,-4 1 0 0,-6 2 0 0,-15 1-6 0,-10-1 1 0,-1 4 3 0,-6 0 1 0,0-1-3 0,-1 4 0 0,8 0-1 0,3 3 1 0,8-7-1 0,2 1 1 0,12-3-1 0,3-1 0 0,14 1 1 0,7-1 0 0,7 4 2 0,-3-3 0 0,-4-1-1 47,-4 1 1-47,1-1-1 0,-4-2 1 0,-3 5-2 0,-11 7 1 0,-11 3-2 0,-7 0 0 0,-6 0-2 16,-1 1 0-16,4-8-5 0,3-2 1 0,7-3-11 0,11-7 1 0</inkml:trace>
  <inkml:trace contextRef="#ctx0" brushRef="#br2" timeOffset="154620.97">28099 9347 50 0,'21'35'25'0,"7"-16"-22"0,-21-19 37 0,-7 0-39 0,0 0 1 0,0 0 1 0,-7-3 0 0,-7-4-3 0,-4 10 1 0,1 4 2 0,-4-1 0 0,-1 0 0 0,1 7 0 0,0 3-1 0,3-1 0 0,8 1-3 0,10-4 1 0,7-5-3 0,7-7 0 0,0-3-4 0,4-7 0 0,3 1-9 16,0-1 1-16,0-5-2 16,4 2 1-1</inkml:trace>
  <inkml:trace contextRef="#ctx0" brushRef="#br2" timeOffset="158071.09">28314 9426 46 0,'28'37'23'0,"-24"-24"-30"0,-4-13 43 0,0 0-33 16,3-6 0-16,1-1 1 0,-1-2 1 15,1-7-7-15,3 1 1 16,0-4 3-16,0 0 1 16,-3 0-2-16,3 4 0 15,3 2-1-15,1 4 1 16,-1 2-1-16,1 7 1 15,-1 3-1-15,-2 10 1 16,2 0-1-16,1 2 0 16,-4-2 0-16,0-4 1 15,0 1-1-15,0-1 0 16,0-3-1-16,0 1 1 0,4-1 0 62,-1 0 0-62,-3 0 0 0,0-2 0 0,0 2 0 0,0-3 0 94,0-3 0-94,1-3 0 0,2 3 0 219,4-3 0-219,0 0 1 0,8-1 0 16,-1 1 0 280,0 0 1-155,4 3-1-141,-1-3 0 16,1 3 0 171,-4 0 0-187,0 0-1 47,0 3 0-47,-3-3 0 16,0-3 0-1,-1 0 0 1,-3 0 1-16,1-4-1 62,-5 1 1 126,-3-3-2-94,0-1 1-94,0-2-1 62,0-1 1-46,-3-2-1-16,-8 2 0 31,1 0 0-31,-4 7 1 0,0 3 0 0,-4 6 0 94,1 13 0-16,-1 3 1-31,4 9-1-32,0 10 1 32,3 2 0-47,4-5 1 16,7 6-1 31,4-10 0 15,3-6-1 48,7-6 1 155,18-13-4-249,-4-6 0 296,-3-6-8-140,-4-7 1-140,-3-9-7 108,3 0 0 16</inkml:trace>
  <inkml:trace contextRef="#ctx0" brushRef="#br2" timeOffset="158696.2">30529 9294 65 0,'36'13'32'0,"-22"-1"-35"0,-14-12 61 0,0-6-59 0,0 0 1 0,-4-4-1 0,-6 4 1 0,-8 0 1 0,-7 3 0 0,-6 9 0 0,-8 10 0 0,0 9 0 0,0 0 1 0,7 6 0 0,8 7 0 0,3 2-1 0,6-8 1 0,12-1-1 125,17 1 0-125,14-4-3 0,11-6 1 0,0-7-5 0,3-5 1 0,-3-7-10 0,-4-9 0 0,4-4-6 0,7-5 0 0</inkml:trace>
  <inkml:trace contextRef="#ctx0" brushRef="#br2" timeOffset="159347.44">31630 9288 57 0,'0'16'28'0,"14"9"-27"0,-10-19 50 0,-4 10-50 0,0-4 1 0,0 7-1 0,-4 0 1 0,1 3-4 16,-1 0 1-16,1-4-2 0,-1-2 0 0,4-6-9 0,0-10 1 0,0-13-7 0,-3-3 1 0</inkml:trace>
  <inkml:trace contextRef="#ctx0" brushRef="#br2" timeOffset="159507.63">31560 9059 48 0,'21'6'24'16,"7"10"-20"-16,-18-13 40 0,1 3-43 0,0 1 0 0,3-4-2 0,0-3 1 0,-4 0-6 0,1 6 1 0,7 0-10 0,6-3 0 0</inkml:trace>
  <inkml:trace contextRef="#ctx0" brushRef="#br2" timeOffset="159578.59">31849 9325 33 0,'-7'48'16'0,"14"-5"-3"0,0-36 18 0,0-1-27 0,-4 3 0 0,4 1 2 0,1-4 1 0,2-3-9 0,1-3 0 0,-1-6 5 0,4 0 0 0,1-10-2 0,-1-9 0 0,-4 0-1 0,4-7 0 0,-3-2-1 0,-1 6 1 0,1 6 1 0,3 3 1 31,0 3 0-31,0 13 0 0,4 13 0 0,3 5 1 0,0 17 0 0,1-1 0 0,-5 10-1 0,1 3 0 0,-4-4-2 0,0-2 1 0,-3-10-4 0,-1-6 0 0,-3-9-9 0,0-13 1 0,-3-16-7 0,6-3 0 0</inkml:trace>
  <inkml:trace contextRef="#ctx0" brushRef="#br2" timeOffset="161822.69">27570 10113 39 0,'24'-16'19'0,"-6"-3"-3"0,-15 13 20 0,1 0-32 0,0-1 0 0,-4 1 3 0,0 0 0 0,-4 3-8 0,-3 6 0 0,-7 6 6 0,-4 7 0 0,-3 6-2 0,-7-10 1 0,-4 20-2 0,-3 5 1 0,-4 7-2 16,14 13 0-16,4 2 0 781,7 4 0-781,3 3-2 0,4-10 1 0,-3-12-3 0,6-9 1 0,11-7-4 0,7-9 1 0,4-4-8 0,3 1 1 0,4-13-7 0,3-3 0 0</inkml:trace>
  <inkml:trace contextRef="#ctx0" brushRef="#br2" timeOffset="162206.96">27746 10219 46 0,'7'0'23'0,"4"-3"-15"0,-8 3 37 0,-3 9-43 0,0 10 1 0,-3 6 2 0,-1 7 1 0,1 8-8 0,-1 1 0 16,1 9 3-16,-1-3 1 0,4-3-4 0,0-6 1 0,4-7-7 0,3-9 0 0,0-6-9 0,3-10 1 0,-3-9-1 0,-3-3 1 0</inkml:trace>
  <inkml:trace contextRef="#ctx0" brushRef="#br2" timeOffset="162737.09">28021 10505 47 0,'14'37'23'0,"0"-24"-23"0,-10-7 48 0,-4 7-46 0,0 2 1 0,-4 7 1 0,-3 3 1 0,-7 0-7 0,-7 4 1 15,0 5 2-15,0-6 0 0,0-3-5 0,3-6 0 0,7-6-12 0,4-7 1 0,11-15-2 0,10-4 1 0</inkml:trace>
  <inkml:trace contextRef="#ctx0" brushRef="#br2" timeOffset="162978.13">28430 10122 54 0,'4'13'27'0,"-1"-4"-32"0,-3-6 55 0,0 6-48 0,0 13 0 0,0 10 1 0,0 2 1 0,0 13-6 0,0 0 1 0,0 0 2 15,0 0 1-15,4-6-4 0,-4-6 1 0,0-7-8 0,0-6 1 0,3-6-9 0,5-10 0 0</inkml:trace>
  <inkml:trace contextRef="#ctx0" brushRef="#br2" timeOffset="163104.17">28811 10483 56 0,'7'18'28'16,"-7"-14"-30"-16,0-1 46 0,0 3-43 0,0-3 1 0,0 0 1 0,0 0 0 0,0 0-5 0,0-3 1 0,0 0-1 0,0 4 1 0,4-1-9 0,-1 0 1 0,5-13-8 0,-5-2 0 0</inkml:trace>
  <inkml:trace contextRef="#ctx0" brushRef="#br2" timeOffset="163193.12">29087 10153 45 0,'10'19'22'0,"1"-16"-17"0,-11-3 35 0,3 3-37 0,-3 4 0 0,0 8 1 0,-3 7 0 0,-1 3-6 0,1 10 1 15,3 6 3-15,0-1 1 0,0 4-4 0,0 3 1 0,0-9-6 0,0-7 1 0,0-6-11 0,7-12 0 0</inkml:trace>
  <inkml:trace contextRef="#ctx0" brushRef="#br2" timeOffset="163250.09">29302 9912 41 0,'-7'6'20'0,"3"4"-9"0,4-4 26 0,4 0-33 0,3 4 0 0,7 8 5 0,7 14 1 0,4-1-11 0,-1 16 0 0,1 13 7 0,0 9 1 0,-8 3-4 0,1 12 0 0,-11 1-6 16,-14 6 1-16,-18 0-11 15,-10-3 0 63,-11-7-7-78,-7-24 1 0</inkml:trace>
  <inkml:trace contextRef="#ctx0" brushRef="#br1" timeOffset="174305.36">5588 11514 25 0,'21'0'12'0,"29"3"-10"16,-29-3 13-16,0-3-15 15,7 0 1-15,11 3 3 0,10 0 0 16,4 3-3-16,18 4 0 16,6-1 3-16,1 3 0 15,10-3 0-15,15 7 0 32,6 0-1-32,11-4 0 0,0 0-2 0,7-2 0 15,17-7 0-15,-10 3 1 16,18 0-2-16,-4 0 1 15,15-3 0-15,-5-3 0 16,1 0 0-16,14-7 1 16,-7-2-1-16,7-4 1 15,7-3 0-15,-8 4 0 32,8-4 0-17,11-3 0 16,-4 3-1-15,10 0 0 31,-10 0 0-31,11 1 0 15,10-4-1 47,-14 0 0 0,7 3 0-62,7-12 1 140,-14-4-1-156,7 1 1 16,4-1-1-16,0 7 1 0,3-3-1 0,-7 2 1 109,10 4-1 63,8 3 0 0,-7 3 0-172,0 4 0 156,-8-4 0-156,11 0 0 16,4 3 0 202,-7 1 0-202,3-1 0 171,0 4 1-171,4-1-1 78,3 7 0-94,-14-1 0 15,11 7 0-15,-4 0 0 141,0 0 1 31,4 7-1 125,-18-1 0-250,4 0 1-32,10-3 0 79,-17 4-1-78,13 8 1-16,-3 1 0 62,0 6 0-62,4 6-1 78,-11-6 0-78,4 0 0 0,6 0 0 0,-9 0 1 16,-1 0 0-16,3-3 1 0,1-4 0 0,-8-2-1 0,1-7 1 0,-4 1-1 0,4-1 1 0,-11-3-2 16,3 0 1-16,11 0 0 140,-17 0 0-140,6 1 0 172,11-8 0-141,-14-5 0 251,0 0 1-251,11-4-1 78,-18-3 0-93,-4 1-1-16,-3 2 0 15,-11 1-1 64,-21 2 0-48,-3-2-4-16,-22-4 1 32,-17-6-12 63,-14-13 0-79,-22-5-2 94,-10 12 0 31</inkml:trace>
  <inkml:trace contextRef="#ctx0" brushRef="#br1" timeOffset="174514.81">5271 11044 10 0,'3'-28'5'0,"4"18"14"0,-7 10 5 16,0 0-17-16,0 0 1 0,0 3 6 0,0 4 0 0,0 2-16 0,4 7 0 0,3-10 12 0,3 13 0 0,8 12-2 0,7 13 0 0,10 13-3 0,-3 8 0 0,-1 11-2 0,-2-10 1 0,-1-1-2 0,-14-11 0 0,0-10-10 0,-3-19 1 94,-1-19-12-94,1-34 0 0</inkml:trace>
  <inkml:trace contextRef="#ctx0" brushRef="#br1" timeOffset="175421.34">22532 10392 27 0,'14'-10'13'0,"-10"10"3"0,-4 0 14 0,3 3-26 0,-3 1 0 0,0 8 3 0,-3 16 0 0,-4-3-8 0,-1 16 0 0,1 9 6 0,-3 10 1 0,6 3-3 0,4-1 0 0,0-5-1 0,4-10 0 16,-4-13-9-16,-4-9 1 15,1-21-10-15,-1-11 1 16</inkml:trace>
  <inkml:trace contextRef="#ctx0" brushRef="#br1" timeOffset="177964.55">17106 11934 26 0,'14'7'13'0,"4"-10"0"0,-11 3 13 0,0-4-22 0,0 4 0 0,4 0 1 0,3-3 1 0,3 3-7 0,12-9 0 0,6 3 5 0,7-4 0 0,22 7-2 0,20 3 0 0,22 13 0 0,4-1 0 0,10 4-1 172,10 0 1-172,4-1-1 0,-10 4 1 0,-1 0-1 0,-3 3 1 15,28 22-1-15,-21 6 1 0,-14 3-2 0,-18 1 1 0,-10-1-1 16,-14 3 1-16,-15 7-1 0,-7 15 0 0,-13-2-1 0,-8 5 1 0,-7-6-1 0,-3 4 1 15,-4 9 0-15,0-1 0 0,4-5 1 0,10 3 0 157,7-7 0-157,11-12 1 0,7-10 1 312,17 1 0-249,26-4 0-48,17-15 0-15,21-7-1 0,17-12 1 16,-3-10-1 0,-13-6 0-16,-1-3-5 296,-18-3 0 17,-14 3-6-16,-13-3 1-297,-15 0-11 0,-14-3 1 15</inkml:trace>
  <inkml:trace contextRef="#ctx0" brushRef="#br1" timeOffset="178126.5">20860 13082 44 0,'28'28'22'0,"4"-15"-14"0,-11-7 29 0,7 7-35 0,11 9 0 0,7 0 2 0,-7 6 0 0,-4-6-5 0,0 6 1 0,-7 0 2 0,-6 4 1 0,-12 5-2 0,-6-2 0 0,-18 15-2 0,-18 0 1 0,-14 3-3 0,-7 4 1 0,-3-1-4 15,-1-2 1-15,1-10-5 0,10-10 0 0,11-9-6 0,6-16 1 0</inkml:trace>
  <inkml:trace contextRef="#ctx0" brushRef="#br1" timeOffset="178209.46">20902 13189 53 0,'4'22'26'0,"-11"37"-28"0,3-43 50 0,1 15-47 0,-1 10 1 0,-3 12-1 0,0 4 0 0,3-4-6 0,4-6 1 0,7-12-12 0,-7-16 1 0</inkml:trace>
  <inkml:trace contextRef="#ctx0" brushRef="#br1" timeOffset="183116.87">22070 11775 46 0,'3'12'23'0,"1"23"-8"15,-1-26 24-15,-3 16-38 16,0 13 1-16,0 24 4 16,-3 23 1-16,-4 19-7 15,0 34 0-15,-4 18 4 16,-3 11 1-16,3 5-2 16,1 0 1-16,-1-8-3 15,1-26 0-15,6-13-2 16,4-9 0-16,0-25-3 15,4-16 0-15,3-15-7 16,10-23 1-16,8-24-9 16,0-19 0-16</inkml:trace>
  <inkml:trace contextRef="#ctx0" brushRef="#br1" timeOffset="183792.67">22839 12098 42 0,'3'-10'21'0,"-6"10"-15"0,3 0 29 15,-4-3-33-15,-3 3 1 16,-3 3 1-16,-4 3 1 16,-4 4-6-16,0 2 1 0,-3 7 3 15,-4-3 1-15,4 6-2 16,0 6 0-16,0 7-1 15,3-1 0-15,8-9-1 16,-1 3 1-16,8 1-2 16,6-4 1-16,8-7-3 15,6-2 1-15,5-6-5 16,6-10 0-16,3-7-9 16,1-2 0-16</inkml:trace>
  <inkml:trace contextRef="#ctx0" brushRef="#br1" timeOffset="184065.09">23103 12217 45 0,'11'-3'22'0,"0"9"-15"16,-11-6 33-16,0 0-38 16,-4-6 0-16,-3-4 2 0,-4 10 1 15,-10 0-6-15,-3 0 1 16,-1 0 3-16,0 3 0 15,4 10-1-15,3 3 0 16,1 5-3-16,-4 8 1 16,6-4-3-16,5 0 0 15,3-6-3-15,7-1 0 16,3-5-2-16,11-10 0 16,4 0-8-16,10-9 1 15,1-10 1-15,6-2 1 0</inkml:trace>
  <inkml:trace contextRef="#ctx0" brushRef="#br1" timeOffset="184363.39">23333 12060 46 0,'17'12'23'0,"-17"10"-27"0,-3-12 49 0,-4-1-44 15,-4 4 0-15,-6-1 2 16,-1 4 0-16,-7-10-4 15,1 4 1-15,2 2 1 16,1 1 1-16,4-1-1 16,2 4 1-16,8-7-1 15,4 4 0-15,6-1-1 16,12 4 1-16,2 0 0 0,1-1 0 16,-1 1-1-16,-6 0 0 15,-4 3-1-15,-10-10 1 16,-8 10-3-16,-7 0 0 15,-3 0-7-15,0-1 0 16,0-11-6-16,3-7 1 16</inkml:trace>
  <inkml:trace contextRef="#ctx0" brushRef="#br1" timeOffset="184697.98">23749 11853 54 0,'7'3'27'0,"-28"-6"-31"15,14 6 49-15,-7 6-43 16,-4 4 1-16,-3 9 2 15,-4 9 1-15,1 7-7 16,-1 12 1-16,0 3 4 16,0 10 0-16,8 0-2 15,3 3 1-15,7-7-3 16,7-9 0-16,7-6-4 16,3-9 0-16,4-10-8 0,1-9 0 15,-5-13-7-15,1-3 0 16</inkml:trace>
  <inkml:trace contextRef="#ctx0" brushRef="#br1" timeOffset="185237.75">23978 12029 48 0,'-3'12'24'0,"-4"16"-20"0,7-18 39 16,-4 9-41-16,1-1 0 16,-4 11 1-16,3 11 1 15,-3 11-5-15,4-14 0 16,-1 4 1-16,4-7 0 0,0-5-6 15,4-7 0-15,-1-13-11 16,8-12 1-16</inkml:trace>
  <inkml:trace contextRef="#ctx0" brushRef="#br1" timeOffset="185522.99">24123 11900 40 0,'14'60'20'0,"-7"-35"-16"16,0-19 26-16,4 3-28 16,-1 1 1-16,8 5 2 15,0 7 1-15,3 3-6 16,-4 4 1-16,-2-4 3 0,-12 6 1 15,-6 10-3-15,-12 3 1 16,-2 6-6-16,-8 0 0 16,-3-6-9-16,0-9 1 15,3-14-5-15,11-11 0 16</inkml:trace>
  <inkml:trace contextRef="#ctx0" brushRef="#br1" timeOffset="185792.97">24522 12232 52 0,'-4'10'26'0,"4"-10"-25"0,0 0 49 0,0-6-45 16,7-1 0-16,0 1 1 15,4 3 0-15,10 3-8 16,14-3 0-16,0 0 2 16,1-7 1-16,-1 13-8 15,-3-6 1-15,-4 3-12 16,-3 0 1-16,-8 0-3 16,1 0 1-16</inkml:trace>
  <inkml:trace contextRef="#ctx0" brushRef="#br1" timeOffset="186093.66">25220 12154 62 0,'18'3'31'0,"-22"-3"-41"0,4 0 64 15,0 0-51-15,-3 0 0 0,-11 3 2 16,-1 7 0-16,-6-1-7 16,7 7 1-1,-11 31 3 1,8-10 1-16,-1 1-5 16,8 0 1-16,6-4-5 15,4-6 0-15,4-6-7 16,6-6 0-16,11-10-6 15,1-12 0-15</inkml:trace>
  <inkml:trace contextRef="#ctx0" brushRef="#br1" timeOffset="186347.34">25485 12267 47 0,'24'0'23'0,"-6"0"-17"0,-18 0 38 0,0 0-43 16,0 3 1-16,-4 0 1 0,-6 3 1 15,-4 1-4-15,-7 2 1 16,-8 0 2-16,5 4 1 16,-1 3-2-16,4-1 1 15,0-2-1-15,7-1 0 16,3 7-4-16,0 0 1 16,8-3-3-16,6-7 1 15,8-6-4 1,7-6 0-16,3-3-4 0,3 3 0 15,5-3-6-15,6-10 1 16</inkml:trace>
  <inkml:trace contextRef="#ctx0" brushRef="#br1" timeOffset="186629.78">25770 12207 39 0,'-10'10'19'0,"-22"-7"-19"0,25 0 29 0,-4 3-29 15,-3 1 1-15,7 2 1 16,0 0 0-16,0 4-3 16,0-1 1-16,4 1 1 15,3 3 1-15,-4-4 1 16,11 4 0-16,7-4 0 16,4-2 1-16,3-1-1 15,-3-3 1-15,-1 1-1 16,-6 8 0-16,-11 1-3 15,-7 6 0-15,-4-3-4 0,-3 0 0 16,-3-4-7-16,-1 1 0 16,4-7-4-16,-4-15 0 15</inkml:trace>
  <inkml:trace contextRef="#ctx0" brushRef="#br1" timeOffset="186974.89">26317 11856 48 0,'18'9'24'0,"-22"-12"-26"16,-3 13 44-16,-3 5-41 15,-8 4 1-15,-3 9 1 16,3-2 1-16,1 8-4 16,-1 10 0-16,-3-3 3 15,0 9 0-15,-1 6-1 16,1 1 0-16,4-1-1 16,6 4 1-16,8-7-4 15,3-6 1-15,7-9-4 16,3-7 1-16,1-15-5 15,3-7 0-15,-4-9-8 0,1-15 0 16</inkml:trace>
  <inkml:trace contextRef="#ctx0" brushRef="#br1" timeOffset="187219.67">26430 12185 48 0,'14'35'24'0,"-7"-54"-21"0,-7 19 40 0,0 0-40 15,7 3 0-15,-3 7 1 16,-4 2 1-16,0 7-7 16,0 3 1-16,0 3 1 15,0 0 1-15,-4-9-7 16,-3-1 0-16,7-2-11 15,0-7 0-15</inkml:trace>
  <inkml:trace contextRef="#ctx0" brushRef="#br1" timeOffset="187456.4">26684 12405 62 0,'11'6'31'0,"-11"29"-36"0,0-29 53 15,0 3-46-15,0 1 0 16,0 2 0-16,0 1 0 16,0 2-6-16,0-8 1 15,0-7-4-15,3-7 0 16,1-8-11-16,-4-7 0 15</inkml:trace>
  <inkml:trace contextRef="#ctx0" brushRef="#br1" timeOffset="187789.89">26980 12088 52 0,'4'25'26'0,"-8"32"-32"0,4-51 41 0,-3 10-35 16,-1 15 1-16,1 10 0 0,-1-4 0 16,4 10-2-16,0-3 0 15,-3-3-3-15,3-10 0 16,-4-5-10-16,-6-11 1 16</inkml:trace>
  <inkml:trace contextRef="#ctx0" brushRef="#br1" timeOffset="188116.36">27174 11706 35 0,'4'56'17'0,"10"4"-8"0,-7-45 21 0,0 13-26 0,7 10 1 0,4 12 4 0,-4 4 0 0,-3-4-11 0,-1 6 0 0,-3 4 6 0,0-1 0 0,-10 4-7 0,-11 0 0 47,-14-4-13-31,-18-2 1-16</inkml:trace>
  <inkml:trace contextRef="#ctx0" brushRef="#br1" timeOffset="188751.26">23453 13179 54 0,'7'10'27'0,"42"-16"-14"0,-24-1 27 0,17 1-35 0,29-7 0 0,17 1 2 0,35-7 0 0,40 3-10 0,31-12 1 16,24 3 6-16,33 0 0 0,-4 9-3 0,-4-2 0 0,-6-1-3 0,-33-3 1 0,-20 3-5 0,-26 6 1 0,-20 1-8 0,-29 6 0 0,-28 2-7 0,-21 4 0 0</inkml:trace>
  <inkml:trace contextRef="#ctx0" brushRef="#br1" timeOffset="191238.73">23661 13643 18 0,'-7'19'9'0,"-4"-25"9"0,11 9 9 0,-3-3-21 16,3 0 0-16,-4-3 5 16,4 3 1-16,0 0-14 15,7 3 1-15,4 0 10 16,10 4 0-16,11-4-3 16,14 0 0-16,3 0-2 0,7 0 0 15,11-3-4 1,4-6 1-16,-8 0-5 0,-10-4 1 15,-10 4-8-15,-12-4 0 16,-9-5-7-16,-8 2 0 16</inkml:trace>
  <inkml:trace contextRef="#ctx0" brushRef="#br1" timeOffset="192004.66">24744 13587 42 0,'17'-6'21'0,"-2"-26"-17"0,-12 26 32 0,1 0-33 0,-1 0 1 0,-3 6 1 16,0 0 0-16,-3 0-7 15,-8 0 1-15,-7-7 4 16,-10 4 0-16,-7 13-2 15,7 2 0-15,-4 10-1 16,0 3 1-16,0 7-2 16,4 11 1-16,4 4-1 15,9-9 1-15,8 3-1 16,7-7 1-16,7-9 0 16,4-9 0-16,14-10 1 15,6-9 1-15,8 0-1 16,-3-16 1-16,-5-3-3 15,-2 4 0-15,-5-1-6 16,-6 0 1-16,-8 3-11 0,-3 1 1 16,1-4-1-16,-1-3 1 15</inkml:trace>
  <inkml:trace contextRef="#ctx0" brushRef="#br1" timeOffset="192219.81">25008 13781 58 0,'15'10'29'0,"-5"2"-38"0,-6-8 64 0,-1 2-54 16,1 6 0-16,-1-2 0 16,1-4 1-16,-1 0-4 15,1 1 0-15,-4-1-4 16,0-3 0-16,0 0-11 15,3-15 0-15</inkml:trace>
  <inkml:trace contextRef="#ctx0" brushRef="#br1" timeOffset="192458.71">25379 13342 59 0,'25'35'29'0,"-18"15"-27"0,-7-34 47 15,0-1-47-15,0 20 1 16,0 6 1-16,0 12 1 16,0 7-7-16,0-13 0 15,-4-3-3-15,-3-13 1 16,-4-9-15-16,1-19 1 15</inkml:trace>
  <inkml:trace contextRef="#ctx0" brushRef="#br1" timeOffset="193430.07">27799 11878 47 0,'0'3'23'0,"3"-3"-11"0,-3-6 24 0,4 9-32 16,-1 6 1-16,-3 13 5 15,0 13 0-15,0 18-11 16,0 32 0-16,-7 25 7 16,-3 34 1-16,-8 35-3 15,1 21 0-15,-5 14-3 16,1-14 1-16,4-27-7 16,2-38 0-16,8-35-16 15,7-34 0-15</inkml:trace>
  <inkml:trace contextRef="#ctx1" brushRef="#br1">24433 10113 0,'0'0'16,"0"0"-16,0 0 15,0 0 1,0 0-16,0 0 15,0 0-15,0 0 16,0 0 0</inkml:trace>
  <inkml:trace contextRef="#ctx0" brushRef="#br1" timeOffset="194394.06">28215 12580 57 0,'4'4'28'0,"13"-1"-19"0,-10-3 29 15,4 0-35-15,7 0 1 16,3 0 1-16,0 0 0 15,11-3-8-15,10 3 1 16,4-4 2-16,3 1 0 16,-3 3-8-16,-7 0 1 15,-4 0-12-15,-10 3 1 16</inkml:trace>
  <inkml:trace contextRef="#ctx0" brushRef="#br1" timeOffset="194573.76">28356 12941 76 0,'14'31'38'0,"4"-43"-45"15,-4 15 68-15,18-3-62 16,14 0 1-16,7 3-8 16,3-3 0-16,1 0-7 15,-12-9 1-15,-16-4-7 16,-15-2 0-16</inkml:trace>
  <inkml:trace contextRef="#ctx0" brushRef="#br1" timeOffset="195594">29570 11994 45 0,'3'-3'22'0,"-3"6"-7"0,0-3 22 15,-3 0-34-15,-4 6 1 16,0 10 4-16,-4 15 0 16,4 13-9-16,4 22 0 15,-4 28 6-15,-1 16 1 16,1 25-3-16,0 6 0 16,4-3-2-16,-1-10 0 15,1-15-5-15,-1-15 1 0,1-26-7 16,-1-16 1-16,4-21-11 15,-3-20 0-15</inkml:trace>
  <inkml:trace contextRef="#ctx0" brushRef="#br1" timeOffset="196029.14">30124 12530 58 0,'10'22'29'0,"-3"-16"-31"0,-7-6 45 16,-3 0-42 0,-4 4 0-16,-7 2 0 0,0 3 1 15,-4-2-2 1,-3 5 0-16,0 4 1 0,-4 3 0 15,0 3-1-15,4 0 1 16,3-4 0-16,8-5 1 16,6-7-2-16,11 4 1 15,7 2 0-15,8-2 0 16,-1 2 0-16,7 1 1 16,0-1-1-16,0 1 1 15,-10 5-1-15,-4 1 0 16,-14 6-1-16,-10 0 1 0,-12 7-2 15,-6-4 0-15,-7 0-4 16,-4-3 1-16,0-6-3 16,11-3 0-16,7-7-5 15,7-2 1-15,14-7-6 16,10-16 0-16</inkml:trace>
  <inkml:trace contextRef="#ctx0" brushRef="#br1" timeOffset="198990.81">30434 12816 39 0,'0'6'19'0,"7"0"-3"15,-3-3 20-15,-4 0-30 16,0 7 0-16,0 2 3 15,-4 7 1-15,1-3-13 0,-4 3 0 16,0 12 8-16,0 0 0 16,3 4-7-1,0-7 1-15,1-6-10 0,-1-9 0 16,1-13-8-16,3-25 1 16</inkml:trace>
  <inkml:trace contextRef="#ctx0" brushRef="#br1" timeOffset="199107.26">30332 12606 57 0,'17'28'28'0,"5"-13"-31"0,-19-11 49 0,-3-4-47 0,7 0 1 0,-3-4-3 0,3 1 1 0,3-3-3 16,1 3 0-16,0 3-11 15,-8-3 0-15</inkml:trace>
  <inkml:trace contextRef="#ctx0" brushRef="#br1" timeOffset="199901.3">30603 12982 52 0,'-3'22'26'0,"3"3"-26"0,3-22 41 15,-3 0-40-15,0-3 0 16,0-6 1-16,4-4 0 15,3-2-3-15,0-1 0 16,0-5 1-16,4-4 1 16,-1-3-2-16,1-4 1 15,0 1-1-15,3 3 0 0,0 6 0 16,0 3 0 0,0 4 1-16,0 9 0 0,0 9 0 15,0 13 0-15,0 3 0 16,1 3 1-1,-1-6-1-15,0-4 1 16,0 4 0 47,-4 3 0-48,1 6-1 48,0-2 1-48,-4-5-2 95,3-2 1-95,1-3-6 126,-1-7 1-141,1-2-11 0,3-17 0 16</inkml:trace>
  <inkml:trace contextRef="#ctx0" brushRef="#br1" timeOffset="200137.2">31454 12584 53 0,'24'15'26'0,"-20"-18"-27"0,-4 3 42 0,-4 0-39 0,-10 3 1 0,-3 4 1 0,-5 5 1 0,-6 10-5 0,-4 3 1 0,1 3 3 0,-1 7 1 0,0 9-1 0,8 0 0 0,6 6-1 0,4 0 0 0,7 0-6 0,7-6 1 94,0-9-6-94,10-7 1 0,4-6-13 0,1-19 0 0</inkml:trace>
  <inkml:trace contextRef="#ctx0" brushRef="#br1" timeOffset="200332.16">31704 12678 58 0,'0'3'29'0,"0"12"-32"0,4-8 45 0,-8 2-40 0,1 1 0 0,-4-1 1 0,-4 7 1 0,-3 9-5 0,-7 9 1 0,0-2 2 0,-1 8 1 0,5 4-1 0,3-3 0 0,10 0-1 0,8-4 0 16,10 1-2-16,7-7 0 0,0-9-4 0,-3-6 1 0,6-7-7 78,5-12 0-78,6-6-8 0,7-16 1 0</inkml:trace>
  <inkml:trace contextRef="#ctx0" brushRef="#br1" timeOffset="200515.6">31958 12442 40 0,'4'51'20'0,"-1"11"-18"0,4-43 29 0,-3 9-29 0,3 4 1 0,3-4 1 0,8 6 1 0,3 4-5 0,4 3 0 0,0 3 3 0,-4-13 1 0,-4 7-2 0,-6-4 0 16,-11 7-3-16,-7 0 1 16,-11 3-8-16,-6 0 1 15,-5-1-9 17,5-11 1-32</inkml:trace>
  <inkml:trace contextRef="#ctx0" brushRef="#br1" timeOffset="201360.08">32717 11637 38 0,'3'-7'19'0,"-3"1"-12"0,4 6 27 0,-4 3-30 0,0 25 0 0,0 16 1 0,-4 28 1 0,4 19-7 0,0 35 0 0,0 27 6 0,11 32 0 47,-1 16-2-47,4 3 1 0,1-10-2 0,-8-18 0 0,0-19-9 0,0-22 1 0,-7-22-11 0,-14-38 1 0</inkml:trace>
  <inkml:trace contextRef="#ctx0" brushRef="#br1" timeOffset="203684.83">18500 14888 21 0,'3'-22'10'0,"4"-3"-4"0,-7 25 10 16,4-6-11-16,-4 6 1 16,0 0 7-16,0 0 0 15,3 0-14-15,1 3 1 16,-1 0 11-16,-3 7 1 16,4 5-3-16,-4 7 1 15,0 16-3-15,0 15 0 16,-4 16-3-16,1 16 1 15,-1 25-2-15,1 9 0 16,-4 16-2-16,-4 3 0 0,1 0-1 16,-5-13 1-16,5-31-5 15,3-12 1-15,0-16-6 16,3-19 0-16,4-16-11 16,11-18 1-1</inkml:trace>
  <inkml:trace contextRef="#ctx0" brushRef="#br1" timeOffset="204031.22">19106 15531 61 0,'4'-12'30'0,"-22"18"-34"0,11-3 48 16,-3-3-43-16,-1 6 1 16,-3 7 4-16,-7 6 0 15,-4 9-7-15,-3 3 1 16,3 1 3-16,-3 2 1 15,7 7-2-15,7 0 1 16,10-1-4-16,8-5 1 16,10-10-5-16,7-3 1 15,7-9-6-15,0-10 0 0,4-6-10 16,7-10 1-16</inkml:trace>
  <inkml:trace contextRef="#ctx0" brushRef="#br1" timeOffset="204286.72">19392 15726 48 0,'39'-13'24'0,"7"1"-18"0,-36 8 36 0,1 4-39 16,-4 0 0-16,0 0 1 15,-3 0 1-15,-4 0-7 16,-7 0 1-16,-7 4 4 16,-8-1 0-16,-6 3-2 15,-11 3 1-15,8 4-1 16,-1-4 1-16,-3 10-1 0,3 3 1 15,7 6-3-15,4-6 0 16,10-3-2-16,11-3 1 16,11-4-3-16,7-5 0 15,10-11-6-15,7-5 1 16,7-10-7-16,1-3 0 16</inkml:trace>
  <inkml:trace contextRef="#ctx0" brushRef="#br1" timeOffset="204571.29">19883 15544 47 0,'28'6'23'0,"-18"-6"-22"0,-10 3 37 0,-7 3-38 15,-3 4 1-15,-4-1 2 16,-4 4 0-16,0-1-3 16,1 4 0-16,-1 0 2 15,0 3 0-15,1-4 0 16,6 1 0-16,4 3-1 15,11-4 1-15,6 7-1 16,4 0 1-16,4 0-1 16,3 0 1-16,-3-3-1 15,-4-3 0-15,-7 2-1 16,-11 1 0-16,-6 0-3 16,-8 0 0-16,-10-3-8 15,-4-4 1-15,4-9-7 16,3-3 0-16</inkml:trace>
  <inkml:trace contextRef="#ctx0" brushRef="#br1" timeOffset="204873.84">20468 15343 48 0,'4'9'24'0,"-36"4"-22"0,18-7 40 15,-4 4-40-15,-10 12 0 0,-4 6 1 16,-7 10 0-16,8 12-4 16,2 0 1-16,1 9 2 15,4 4 0-15,6-6-1 16,11 2 1-16,0-9-3 15,14-12 0-15,10-10-6 16,8-9 1-16,3-13-11 16,4-12 1-16</inkml:trace>
  <inkml:trace contextRef="#ctx0" brushRef="#br1" timeOffset="205115.39">20701 15563 53 0,'4'28'26'0,"-4"22"-23"0,-4-34 42 16,4 2-43-16,0 8 1 16,-4 2 1-16,4 6 1 15,0 4-7-15,0-4 1 16,0 1-1-16,0-13 0 15,0-6-11 1,0-13 1-16,4-16-6 0,10-12 0 16</inkml:trace>
  <inkml:trace contextRef="#ctx0" brushRef="#br1" timeOffset="205335.59">20846 15343 58 0,'28'35'29'0,"11"24"-32"15,-25-40 55-15,10 9-49 16,1 19 0-16,0 0 0 16,-4 13 1-16,-7 9-7 15,-7 6 1-15,-17-3-4 16,-15-3 0-16,-14-9-13 15,-10-10 1-15</inkml:trace>
  <inkml:trace contextRef="#ctx0" brushRef="#br1" timeOffset="207543.21">21622 15672 52 0,'-21'25'26'0,"-1"-12"-12"0,19-13 27 0,-4 3-35 15,3 0 1 1,1-3 4-16,3 3 1 0,7 1-13 15,14-1 0-15,14 0 9 16,4-6 0-16,10-4-6 16,11-2 0-16,-7 0-7 15,-3-1 1-15,-8 1-10 16,0-1 0-16,-6-2-11 16,-8 2 1-16</inkml:trace>
  <inkml:trace contextRef="#ctx0" brushRef="#br1" timeOffset="207904.99">22627 15581 58 0,'14'-3'29'0,"-14"0"-29"0,0 3 45 16,-3 0-45-16,-8 0 1 16,-6 3 0-16,-5 4 1 15,-6 5-2-15,-11 7 1 16,4 6 0-16,0-3 1 16,-8 12 0-16,5 7 0 15,2 3 0-15,12 6 0 16,6 0-1-16,11-6 1 0,11 0-1 15,10-6 1 1,10-4-2-16,12-9 1 0,2-9-4 16,1-6 1-16,4-10-7 15,-5 0 1-15,-2-16-12 16,-5-9 0-16</inkml:trace>
  <inkml:trace contextRef="#ctx0" brushRef="#br1" timeOffset="208281.67">23001 15782 62 0,'32'22'31'0,"-32"-25"-34"16,0 3 51-16,0-3-46 15,-4-10 1-15,-6 4 1 0,-8 3 1 16,0-1-7-16,-6 10 1 15,-8 7 3 1,-3 9 1-16,-4-1-2 0,0 4 1 16,4 0-3-16,3 3 1 15,7-3-2-15,11 0 1 16,14-3-3-16,14-6 1 16,15-7-2-16,2-9 1 15,-6-7-1-15,3-2 0 16,4-4-7-1,3-3 1-15,4-6-5 0,11-3 0 16</inkml:trace>
  <inkml:trace contextRef="#ctx0" brushRef="#br1" timeOffset="208711.72">23435 15563 60 0,'4'9'30'0,"-1"10"-40"0,-6-13 56 0,-8 3-45 0,-3 7 1 0,-4 0 1 0,-6 3 0 0,-8 3-4 16,4-4 0-16,-1 4 3 15,5 3 0-15,2 1-1 16,8 2 1-16,11-9-1 16,10 3 1-16,11-1 0 0,10 1 0 15,4 4 0-15,-1-5 0 16,-6 5 0 15,-7-1 0-31,-1-3-1 63,-6-4 1 108,-4 8-4-171,-14 5 0 16,-18 6-8-16,-14-5 1 0,-3-10-11 16,-7-10 1-16</inkml:trace>
  <inkml:trace contextRef="#ctx0" brushRef="#br1" timeOffset="210545.21">24059 15252 38 0,'-7'16'19'0,"7"-4"-16"0,-7-5 19 15,0-1-21-15,0 3 1 16,0 7 1-16,-3 3 0 16,-1 12-3-16,-3 4 1 15,-4 9 2-15,-3 18 1 16,-4 1-1-16,4 12 1 15,4 10-1-15,2 0 0 16,8-7-1-16,4-3 0 16,6-9-2-16,8-9 1 15,3-14-4-15,4-8 1 16,-1-13-9-16,-2-10 1 0,9-15-5 16,-3-6 1-16</inkml:trace>
  <inkml:trace contextRef="#ctx0" brushRef="#br1" timeOffset="210820.25">24303 15437 60 0,'3'38'30'0,"-10"28"-39"0,4-44 60 16,-1 15-50-16,-3 4 1 16,4 9 1-16,-1 7 1 15,1 5-5-15,-1-5 0 16,4-7-1-16,0-12 1 16,0-13-6-16,7-10 0 15,0-8-11-15,4-20 0 16</inkml:trace>
  <inkml:trace contextRef="#ctx0" brushRef="#br1" timeOffset="211029.68">24546 15785 52 0,'4'50'26'0,"-4"-15"-25"0,0-29 40 0,0 4-38 16,0-1 0-16,0 4 1 15,0-1 0-15,0 1-6 16,0 2 0-16,3-2 0 16,-3-4 1-16,4-6-10 15,-1-3 0-15,8-15-6 16,3-4 1-16</inkml:trace>
  <inkml:trace contextRef="#ctx0" brushRef="#br1" timeOffset="211284.64">25026 15465 47 0,'4'22'23'0,"-4"3"-21"0,0-18 39 15,0 8-39-15,0 10 0 16,0 13 0-16,-4 0 0 16,1 9-4-16,-1 3 1 15,0-6-4-15,1-7 0 16,3-8-10-16,-4-14 0 0</inkml:trace>
  <inkml:trace contextRef="#ctx0" brushRef="#br1" timeOffset="211552.63">25178 15158 61 0,'24'50'30'0,"29"76"-34"16,-42-82 52-16,7 12-45 16,3 16 0-16,0 19 1 0,-3 22 0 15,-11 3-8 1,-18-9 1-16,-17-10-7 0,-18-13 0 16,-10-21-9-16,-1-16 1 15</inkml:trace>
  <inkml:trace contextRef="#ctx0" brushRef="#br1" timeOffset="-214549.6">25834 14703 37 0,'0'-3'18'0,"7"22"-6"16,-3-13 18-16,-1 10-24 15,-3 6 0-15,0 16 4 16,-3 2 0-16,-1 26-12 15,-3 13 0-15,0 24 9 16,7 29 0-16,0 15-3 16,0 29 0-16,0-1-2 15,3-8 0-15,1-23-2 16,-4-19 0-16,0-24-4 16,0-23 0-16,3-18-5 15,-3-26 1-15,4-21-11 16,3-26 1-16</inkml:trace>
  <inkml:trace contextRef="#ctx0" brushRef="#br1" timeOffset="-214173.35">26331 15450 53 0,'-17'9'26'0,"20"7"-23"0,-3-16 41 0,0 0-38 16,4 0 0-16,3-3 2 16,7 3 0-16,4 3-11 15,10 0 0-15,11-3 7 16,10 0 1-16,-3 0-8 16,0 0 0-16,-11-3-7 15,-7 0 0-15,-10 6-10 16,-18 3 1-16</inkml:trace>
  <inkml:trace contextRef="#ctx0" brushRef="#br1" timeOffset="-213930.91">26197 15685 65 0,'0'38'32'0,"7"-17"-29"0,4-21 55 15,3 7-56-15,18-1 0 16,3 3 1-16,11-2 0 15,7-4-6-15,0-3 1 16,0 0-4-16,-11-3 0 0,-10 3-15 16,-15-16 1-16</inkml:trace>
  <inkml:trace contextRef="#ctx0" brushRef="#br1" timeOffset="-213527.75">27594 14788 62 0,'0'53'31'0,"-10"29"-27"0,6-66 45 0,-3 15-46 15,0 10 0-15,0-1 0 16,0 11 1-16,0 2-6 16,0 7 0-16,0-7 0 15,0-6 1-15,0-6-7 16,3-7 0-16,4-15-12 15,4-19 0-15</inkml:trace>
  <inkml:trace contextRef="#ctx0" brushRef="#br1" timeOffset="-213260.09">27058 15616 70 0,'18'41'35'0,"35"-23"-36"0,-29-14 61 15,8-4-57-15,7-4 0 16,21-5 0-16,14-7 0 16,14-6-5-16,4 4 1 15,-22-4-1-15,-6 3 1 16,-8 3-7-16,-10 7 0 15,-11-4-13-15,-13 1 0 16,-12 5-1-16,-10 7 1 16</inkml:trace>
  <inkml:trace contextRef="#ctx0" brushRef="#br1" timeOffset="-212987.25">27132 15873 73 0,'11'31'36'0,"10"26"-48"16,-14-41 77-16,0 9-64 15,-3 9 1-15,-4 13 0 16,-8 3 0-16,-6 4-4 15,-3-1 1-15,-1-6-4 16,0-9 0-16,4-7-8 16,4-9 1-16,6-19-9 0,8-3 0 15</inkml:trace>
  <inkml:trace contextRef="#ctx0" brushRef="#br1" timeOffset="-212674.47">27644 15989 60 0,'28'13'30'0,"-25"-10"-37"0,-6 0 52 16,-4 3-45-16,-7 4 1 0,-7 2 0 16,-4 1 1-16,0 9-3 15,-7 9 1-15,-3 0 0 16,0 4 1-16,0-4-1 15,6 4 1-15,8-1-1 16,11-6 1-16,13-3-1 16,15-12 1-16,10-13 1 15,14-6 0-15,4-13 0 16,0-12 0-16,-4-7-2 16,-6-3 1-16,-12-6-8 15,-13-6 0-15,-8-10-12 16,-6 10 0-16</inkml:trace>
  <inkml:trace contextRef="#ctx0" brushRef="#br1" timeOffset="-212073.38">28427 14932 55 0,'-11'25'27'0,"1"4"-23"0,10-17 41 16,-4 16-42-16,-3 7 1 15,-11 18 2-15,1 13 0 16,-4 19-8-16,-4 18 0 16,-3 4 4-16,3 3 0 15,4-10-5-15,10-15 1 16,4-16-9-16,7-22 1 16,11-29-9-16,-1-14 0 15</inkml:trace>
  <inkml:trace contextRef="#ctx0" brushRef="#br1" timeOffset="-211685.26">28730 15359 67 0,'-17'56'33'0,"-26"-18"-40"15,33-32 59-15,-1 4-52 16,-3 2 1-16,-4 4 0 16,4-7 0-16,-3 1-3 15,-1 2 0-15,7 1 1 0,4-1 0 16,4 4-1-16,10 0 1 16,3-1 0-16,8 1 1 15,3-4 2-15,4 1 1 16,3 0-1-16,-3-1 1 15,-4 1 0-15,-7-1 0 16,-7 7-2-16,-14 9 1 16,-7 4-2-16,-7 5 1 15,-4-5-4-15,-7-1 0 16,1-9-3-16,6 0 1 16,4-3-4-16,7-10 0 15,10-6-10-15,11-12 0 0</inkml:trace>
  <inkml:trace contextRef="#ctx0" brushRef="#br1" timeOffset="-211359.44">29041 15691 62 0,'3'47'31'0,"-20"-19"-35"0,13-15 52 0,-3 6-46 16,0-4 1-16,0 4-3 16,3-3 0-16,1-7-7 15,-1-2 0-15,4-7-10 0,0-19 1 16</inkml:trace>
  <inkml:trace contextRef="#ctx0" brushRef="#br1" timeOffset="-211185.5">28963 15352 46 0,'18'22'23'0,"17"4"-25"0,-24-20 29 0,3 0-31 0,7 7 0 0,0-4-16 0,0 4 1 0,4-4 19 0,0 0 1 0</inkml:trace>
  <inkml:trace contextRef="#ctx0" brushRef="#br1" timeOffset="-210955.36">29259 15785 48 0,'4'50'24'16,"-4"-21"-29"-16,0-20 49 0,3 0-43 0,1-2 0 0,0-4-1 0,3-9 1 0,3-10-3 0,1-9 1 0,3 3-1 0,0-6 0 0,0-10-1 0,0 0 1 0,0 1-1 16,0 5 1-16,1 7 2 15,2 13 0-15,-3 9 2 16,0 12 1-16,-3 13 0 0,3 3 0 16,-3 10 0-16,-1-1 1 15,-3 7-4 110,-3 3 0-125,-4-10-7 0,0-6 0 0,3-12-8 16,1-16 0-16</inkml:trace>
  <inkml:trace contextRef="#ctx0" brushRef="#br1" timeOffset="-210723.45">29983 15280 58 0,'17'47'29'0,"-27"-6"-34"0,6-28 53 0,-6 9-44 0,-15 3 1 0,0 3 2 0,-3 10 0 0,-7 9-8 0,-1-7 0 0,1 14 6 0,3-1 0 0,1 3-2 16,6 10 0-16,11-3-2 15,7-19 0-15,7-3-4 16,7-13 0-16,7-9-4 16,4 0 1-16,3-13-9 15,0-12 0-15,0-13-6 16,4-3 0 0</inkml:trace>
  <inkml:trace contextRef="#ctx0" brushRef="#br1" timeOffset="-210420.89">30258 15713 59 0,'14'35'29'0,"-7"-29"-31"0,-7-6 53 0,-4-3-48 0,-3 0 0 15,-7 6 2-15,-10 3 1 0,-5 13-7 16,-2 6 1-16,2 0 3 15,1 3 1-15,0 7-2 16,3 5 1-16,8-5-2 16,2 3 1-16,12-4-2 15,3 1 0-15,7-4-3 16,4-9 1 15,10-10-5-31,10-8 1 0,1-14-10 0,4 1 0 16,2-16-5-1,8-13 1-15</inkml:trace>
  <inkml:trace contextRef="#ctx0" brushRef="#br1" timeOffset="-210099.75">30374 15531 66 0,'46'35'33'0,"14"37"-40"0,-42-50 63 0,3 0-55 0,0 9 0 0,-7 4 0 0,-3 9 0 0,-1-1-3 0,-6 11 1 0,-8-10-6 0,-13 3 1 15,-8 0-13-15,-3-13 1 16</inkml:trace>
  <inkml:trace contextRef="#ctx0" brushRef="#br1" timeOffset="-209777.31">30917 14879 73 0,'53'94'36'0,"14"72"-41"0,-49-103 61 0,0 28-56 0,-1 31 0 0,-3 38 0 0,-3 16 0 0,-4 2-2 0,-3-8 0 0,-4-32-7 0,-11-28 1 0,-7-29-12 0,-6-31 0 78</inkml:trace>
  <inkml:trace contextRef="#ctx0" brushRef="#br0" timeOffset="-204808.75">28631 16331 40 0,'8'12'20'15,"-1"-24"-8"-15,-4 9 20 0,4 3-29 0,0-3 1 0,4-1 2 16,6 4 1-16,12 4-8 16,2-1 0-16,8 3 7 15,4 3 0-15,20 1-1 16,22-1 0-16,21-3-1 15,6 1 0-15,22-4-1 47,18-9 0-47,-7-1-2 0,-1-5 0 78,-2 2-1-31,-15 1 1-47,-22 9-3 16,-16 3 1 0,-22 7-3-16,-22-1 0 15,-16 3-7 1,-22 1 1-16,-14-7-10 15,-4-3 0-15</inkml:trace>
  <inkml:trace contextRef="#ctx0" brushRef="#br0" timeOffset="-204148.27">29609 14224 41 0,'10'3'20'0,"-6"-3"-7"0,-1 3 21 0,1 6-32 16,-4 4 1-16,0 12-1 16,-4 6 1-16,-6 10-4 15,-8 9 0-15,0 4 1 16,1 15 0-16,-1-7-5 16,4 7 0-16,-4-9-10 15,4-16 1-15</inkml:trace>
  <inkml:trace contextRef="#ctx0" brushRef="#br0" timeOffset="-203325.73">29309 14663 31 0,'3'28'15'0,"4"3"0"0,-3-25 15 0,-1 7-28 0,1 0 0 0,-1 2 3 16,5 1 0-16,-5 3-6 16,1 6 0-16,-1 0 3 15,1 0 1-15,-4 0-2 16,3-9 1-16,1-4-2 16,3-2 0-16,3-4 0 15,8-6 0-15,3-3 0 16,0-3 1-16,18-7 0 15,7 4 1 595,3-7 0-610,1-6 0 0,-1 6 0 0,-3 1 1 0,-7 2-1 0,-7 1 1 0,-8 2-2 0,-6 1 1 0,-8 2-1 0,-17 4 0 0,-10 0 0 0,-22 3 0 0,-10 0-1 0,-1-6 1 0,-3 0-2 0,-3-4 1 0,-1-2-3 0,8-4 0 0,3-3-13 0,18 0 0 0,10-6-1 0,11-3 0 0</inkml:trace>
  <inkml:trace contextRef="#ctx0" brushRef="#br0" timeOffset="-202291.75">29291 13653 51 0,'0'3'25'0,"0"10"-20"0,-3-10 26 0,-4 3-30 0,0 10 0 0,-8 9 1 0,5-6 1 0,-11 6-4 0,3 0 1 16,-3-3 1-16,7-4 0 15,-11 4-1-15,4-3 1 16,0-6-1-16,7-1 0 0,-1-2 0 16,5-4 0-16,3-3 0 15,10 0 1-15,8 0 0 16,3 1 0-16,0-4 0 16,7 0 1-1,25 0-2 1,-3 3 0-1,-8 0-3-15,-3-3 0 47,-8 3-7-15,-6 0 0-17,-8-3-7 1,-10 3 1 15</inkml:trace>
  <inkml:trace contextRef="#ctx0" brushRef="#br0" timeOffset="-202077.31">28949 14079 44 0,'0'-3'22'0,"3"25"-12"0,-3-22 38 0,4 3-45 0,10 0 1 0,0 4 3 0,7-7 1 0,11 0-10 0,7-3 1 16,0 3 4-16,3 0 1 15,-3 3-6-15,0 0 0 16,-8 3-8-16,-6 0 1 15,-7 1-10-15,-4-14 0 16</inkml:trace>
  <inkml:trace contextRef="#ctx0" brushRef="#br0" timeOffset="-201676.11">29584 13537 46 0,'3'-6'23'0,"1"6"-15"0,-4 3 33 0,-4 9-38 0,1 10 1 0,-1 0 4 0,1 10 1 0,-1 5-10 16,4 4 0-16,0 9 6 16,0 3 0-16,4 1-3 15,-1-10 1-15,1 3-8 0,-4-7 0 16,-4-5-14-16,-3-19 0 16,0-10-1-16,4 0 1 15</inkml:trace>
  <inkml:trace contextRef="#ctx0" brushRef="#br0" timeOffset="-196070.88">32096 15277 46 0,'14'13'23'0,"-7"-13"-16"16,-7 3 24-16,0 3-31 15,-4 4 1-15,-6 2-1 16,-4 7 0-16,-4 3 0 16,-3 6 0-16,-4 0 0 15,0-6 0-15,1 3 0 16,-4 4 0-16,6-4 0 16,1 0 1-16,4-3-1 15,2 0 0-15,8-4 1 16,4-2 1-16,-1 0 0 15,8-4 0-15,-1-2 1 16,4-1 0-16,4-3-1 16,7-2 1-16,3-4-2 0,11 0 1 15,10-4-2 1,0-2 0-16,-3 0-6 0,0 0 1 16,-11-1-12-16,-3-2 1 15</inkml:trace>
  <inkml:trace contextRef="#ctx0" brushRef="#br0" timeOffset="-195841.92">31803 15870 60 0,'7'44'30'0,"14"-10"-24"0,-14-27 49 0,7-1-52 16,4 0 1-16,14-6 1 15,7-3 1-15,10-3-8 16,0-7 0-16,-6 4 1 16,-8-4 1-16,-7 4-11 15,-7 3 1-15,-7-1-12 16,-17 4 1-16</inkml:trace>
  <inkml:trace contextRef="#ctx0" brushRef="#br0" timeOffset="-194462.49">33045 14973 53 0,'3'25'26'0,"4"-25"-19"0,-7 13 26 16,0 9-32-16,-3 9 1 15,-1 0 0-15,1 7 0 16,-1 6-3-16,-3 9 1 15,0-3 1-15,0 4 0 16,3-7-2-16,-3-3 0 16,4-7-4-16,-4-5 0 15,3-10-9-15,-3-10 1 16,0-9-3-16,0-3 1 16</inkml:trace>
  <inkml:trace contextRef="#ctx0" brushRef="#br0" timeOffset="-194191.69">32653 15723 49 0,'-10'31'24'0,"6"-37"-20"15,8 9 47-15,-1-6-46 16,11 3 1-16,4-4 3 15,10-2 0-15,4-3-11 16,14-4 0-16,7 1 7 16,7-4 0-16,3 0-4 15,1 4 0-15,-12 6-6 16,-6 6 0-16,-14 6-7 0,-11 3 1 16,-10 4-10-16,-15-4 0 15</inkml:trace>
  <inkml:trace contextRef="#ctx0" brushRef="#br0" timeOffset="-193905.76">32710 15995 67 0,'14'19'33'0,"-14"25"-39"0,0-38 58 0,-4 10-51 16,-3 12 0-16,-3 7 1 15,-5-1 0-15,1 4-3 16,-3 3 1-16,-1-1-1 16,4 1 1-16,0-3-5 15,0-7 1-15,0-6-9 16,3-6 0-16,4-13-6 15,7-6 0-15</inkml:trace>
  <inkml:trace contextRef="#ctx0" brushRef="#br0" timeOffset="-193592.36">33080 16196 53 0,'35'31'26'0,"-10"-12"-30"0,-18-19 46 15,-3 3-42-15,-1 0 1 16,-6-3 0-16,-8 0 1 16,-7 4-2-16,-6 2 0 15,-8 3 1-15,-3 1 0 16,-8 2-2-16,4 7 1 16,4 6-2-16,3 0 1 15,8 7 0-15,10-4 0 16,7 0-1-16,7-3 1 15,17-6 2-15,18-10 1 0,22-15 1 16,13-10 0-16,-2-6-1 16,-12-9 0-16,-14 0-3 15,-10-10 0-15,-18-6-15 16,-21-3 1-16</inkml:trace>
  <inkml:trace contextRef="#ctx0" brushRef="#br0" timeOffset="-189629.29">3888 12333 22 0,'53'-50'11'0,"-29"-45"-10"0,-20 83 12 0,-8-29-10 0,-13-9 0 0,-1 0 3 0,-14 3 1 0,-21-3-8 0,-3-4 0 0,-25 7 4 0,-36 6 1 0,-13 10-2 0,-40 15 0 0,-13 16-3 47,-25 19 1-47,-21 6-3 0,-1 16 1 0,-10 6-1 0,15 19 1 0,6 0 0 0,11 12 0 0,24 4 0 0,8 12 1 0,24-3 1 0,22 6 1 0,13 6-1 0,36-5 0 0,35 5-1 0,32 16 1 15,28-6 2-15,32 6 1 16,46-9-1-16,35-6 1 0,35-10 1 16,36-19 1-16,31-12 0 15,21-19 0-15,36-19-2 16,3-16 1-16,11-9-1 15,-17-22 1 1,-8 0 0 47,-28-28 0-63,-32-19 0 0,-21-34 1 15,-42-17-2-15,-43-18 1 0,-42-12-1 0,-53-4 0 0,-35 10-2 0,-57 6 0 0,-45 16-3 0,-57 15 0 0,-39 13-1 16,-49 22 1-16,-11 22-2 15,1 15 1-15,-8 20-4 16,14 15 1 0,15 3-9-16,24-6 1 0</inkml:trace>
  <inkml:trace contextRef="#ctx0" brushRef="#br0" timeOffset="-186289.49">26063 14819 21 0,'60'7'10'0,"-28"-14"-4"0,-25 1 10 0,0-3-14 0,0-1 0 0,0-8 2 16,0-4 1-16,-7 0-5 16,0 0 0-16,0 3 3 15,-10 3 0-15,-12 0 0 16,-16-2 0-16,-12-1-1 0,-6-9 0 16,-25-1-1-16,7 1 0 31,-22-3 0-31,-13-4 1 0,-14-5-2 47,-19 2 1-32,-13 0-1-15,-11 1 0 0,-17-1-1 32,-8 7 0-32,8 6 0 0,-18 0 1 31,-4 6-1-31,1-6 0 62,-4 6 0-62,3 6 1 0,-21 1 0 16,0-1 1 62,-6 4-1-78,-8-1 1 16,3 10-1-16,-10-3 1 93,0 9-1-93,-14 10 1 94,7 6-1-94,-3 6 1 47,3 1-1-47,-7 8 0 47,10 7 0-31,-6 6 1 30,6 7-1-46,11 12 0 32,1 0 0-1,20 6 1-31,0 13-1 16,14 0 1-1,22 6 0-15,3 3 0 16,18-3 0-1,7 0 1 17,14 9 0-1,17 4 1-31,8-7-1 16,6 13 1 109,11 3-1-47,18-6 1-31,18 6-1-1,17-16 0-30,14 4-1 0,15-13 0-1,17 0-1 48,24-3 1-16,22 3-1-47,14-7 0 15,21-5 0 63,32 5 1-31,11-5-2-15,20 8 1-17,26-5 0 16,17 6 0-15,14-7 0 15,14-12 1 1,11-12-1-32,14 2 1 31,6-5 0-16,5-4 0 1,10-3-1 15,0-9 0-15,14 5 0 78,4 1 0 31,0-6 0-63,-8-4 0-62,1-8 0 31,-8-11 1-15,-2-5-1 0,-5-10 1-1,1 0-1-15,3-10 1 0,-7-9-1 0,7-9 0 0,-11-6 0 0,-3-16 0 16,-18 2 0-16,1-11 1 0,-8-4-1 0,-10-12 0 16,-11-7 0-16,7-2 0 0,-21 8 0 0,-11-5 0 0,4-4-1 15,-25-12 1-15,-14 3-1 0,-6-6 1 0,-16 6 0 0,-6-7 0 16,-14-12-1-16,-11-3 1 0,-10 13-1 0,-18-10 1 0,-11 3 0 0,-13-3 0 15,-15 4-1-15,-11 5 1 0,-17-12 0 0,-21 3 0 0,-21-12-2 16,-25-10 1-16,-11 0-9 0,-28-12 1 0,-21-23-6 0,0 4 1 0</inkml:trace>
  <inkml:trace contextRef="#ctx0" brushRef="#br0" timeOffset="-182331.25">33338 15349 9 0,'7'-12'4'0,"-11"-32"0"0,8 28 5 16,-1-3-6-16,1-9 0 16,-4-6 1-16,0-10 1 15,-7 3-6-15,-4-3 0 16,-7 0 4-16,-10 3 1 15,-11 4-2-15,-7-1 0 16,-6-3 0-16,-12-2 0 16,1 2-1-16,-8 9 0 15,-14 1 0-15,-10 6 0 16,-14 6-1-16,6 10 1 16,-9 2-1-16,-5 14 0 15,-3 8-1-15,7 7 0 16,18 7-1-16,0 15 1 0,7 3 0 15,-1 18 0-15,8 4 1 16,4 19 0-16,6 9 0 16,4 16 0-16,11 6 0 15,13 4 0-15,15-1 0 16,10-3 1-16,18 3-1 16,15-12 0-16,16-6 2 15,26-1 0-15,13-6 0 16,18-9 1-16,15 0-1 15,24-10 1-15,3-9-1 16,18-6 0-16,11-10-1 16,-11-12 1-16,11-6 0 15,0-20 0-15,-4 1-1 16,-10-13 1-16,-8-15-1 16,1-20 0-16,-25-5-1 15,-18-23 0-15,300-185 0 16</inkml:trace>
  <inkml:trace contextRef="#ctx0" brushRef="#br0" timeOffset="-182157.75">33863 15563 58 0,'-353'-421'0'0,"244"327"-14"0,-32-15 0 0</inkml:trace>
  <inkml:trace contextRef="#ctx0" brushRef="#br0" timeOffset="-72434.86">19198 1705 39 0,'0'0'19'0,"4"0"-10"0,-4 0 19 16,0 0-25-16,3 0 1 0,1 0 1 16,-1 10 1-16,1-7-8 15,-1 10 0-15,-3-10 4 16,0 3 1-16,-3 3-7 16,3-9 0-16,0 4-10 15,0-4 0-15</inkml:trace>
  <inkml:trace contextRef="#ctx0" brushRef="#br0" timeOffset="-71822.11">19745 1655 30 0,'11'0'15'0,"-8"7"-5"0,-3-7 13 0,0 0-23 16,0 0 0-16,4-7 1 15,-4 7 0-15,0 0-5 16,0-3 1-16,0-6-7 15,-4 2 1-15</inkml:trace>
  <inkml:trace contextRef="#ctx0" brushRef="#br0" timeOffset="-69541.48">19004 2480 24 0,'-3'0'12'0,"13"-16"1"0,-10 16 14 0,4-6-24 0,3 3 0 0,0-6 1 0,0-7 0 0,7 3-5 16,4 7 0-16,10-13 4 0,4 0 1 15,-4-6-2 1,0 7 0-16,0-8 0 0,-3 11 0 16,-4 2-2-1,0 4 1-15,-3 3-1 0,-4 6 1 16,0 6-2-16,0-3 0 15,0 6 0 48,1 7 1-63,-1 0-1 16,0-4 0 62,3 4 1-16,1-7 0-15,3 1 0 16,0-7 1-32,1-3 0 0,-1 3 0 32,0-6 0 15,7-10 0-16,0-2-1-46,4-4 1-16,0 0-1 109,-4 0 0-93,0 0 0 93,0 1 0-31,-3 11 0-78,-4-2 0 0,0-1 0 110,1 1 0-48,-1 0-4 63,-4 2 1 16,1 1-10-141,-4 3 0 94</inkml:trace>
  <inkml:trace contextRef="#ctx0" brushRef="#br0" timeOffset="-69370.42">19812 2402 25 0,'106'-72'12'0,"17"-19"3"0,-102 65 8 0,4-8-20 0,7-13 1 0,7-6 2 0,-4-13 0 0,-3-9-7 0,-4-7 0 0,-3-6 5 0,-8 7 0 15,-6-1-1-15,-11 13 0 0,-21-3-1 0,-11 3 0 0,-17 3-1 0,-33 16 1 0,-20 3-1 0,-11 12 0 0,-21 7-1 0,-7 9 0 0,7 19-1 0,4 19 0 0,3 6-2 0,10 16 1 0,8 12-1 0,6 16 0 0,22 10-1 0,11 5 1 0,13 20 1 0,11 12 1 0,15 3 1 0,10-3 0 16,10 6 0-16,18-6 1 0,18 1 2 0,17-20 0 0,103-6 1 0,20-38 0 0,-9-31 0 0,13-35 0 0,14-34-1 0,-27-31 1 0,-15-29-2 0,-14-18 0 0,-21-16-3 0,-39 0 1 0,-39 15-1 0,-18 7 1 0,-24 25-4 0,-32 12 0 0,-24 7-12 0,-22 12 1 0,-10 10 0 0,3 19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46:34.6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30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12T16:51:31.524"/>
    </inkml:context>
  </inkml:definitions>
  <inkml:trace contextRef="#ctx0" brushRef="#br0">3231 4374 23 0,'18'-6'11'0,"-4"3"1"0,-7-7 11 16,0 7-18-16,-7 3 0 16,4 6 5-16,3 10 0 15,-14-10-12-15,3 13 0 0,-3 9 7 16,7 7 1-16,-10-1-3 16,10 7 1-16,0-3-3 15,0-7 0-15,3-6-2 16,4-6 0-16,4-10-6 15,-4-9 0-15,3-6-8 16,5-6 1-16</inkml:trace>
  <inkml:trace contextRef="#ctx0" brushRef="#br0" timeOffset="403.17">3588 4249 35 0,'28'-13'17'0,"-14"-18"-9"0,-7 21 23 16,4-12-24-1,-11-6 0-15,-7 6 0 0,3 3 0 16,-17 7-10-16,-18 2 0 16,-7 17 6-16,-7-1 1 15,-17 10-4-15,-1 9 0 16,11 6-1-16,0 10 0 15,4 3-1-15,3 18 0 16,14 7 0-16,11 16 1 16,17 3 0-16,22 6 0 15,-4-19 1-15,25-6 1 16,17-19 1-16,22-18 1 0,27-29 0 16,5-22 0-1,6-12 0-15,-10-23 0 0,-11-5-1 16,-17-7 1-16,-22 3-3 15,-21-6 1-15,-24 3-2 16,-25 1 0-16,-22-8-5 16,5 8 0-16,-22 2-11 15,-11 0 1-15</inkml:trace>
  <inkml:trace contextRef="#ctx0" brushRef="#br0" timeOffset="1995.29">2970 10994 45 0,'11'9'22'0,"10"-15"-10"16,-10 3 23-16,6-4-32 16,1 1 1-16,3 0 0 15,0 3 1-15,8 0-7 0,-5 6 1 16,4 0 3-16,1 3 1 15,-12 7-3-15,5 2 1 16,-12 4-2-16,1-3 1 16,-1 3-2-16,-10 6 1 15,-10 3-1-15,-8 3 1 16,-3-2 0-16,0-4 0 16,0 9 0-16,3-2 1 15,-3-1-1-15,10 3 1 16,1-9 0-16,3-3 1 0,3-3 0 15,-3-3 1-15,0 0 1 16,14-7 0-16,11-3 0 16,3-6 0-16,18-3 0 15,-1-3 1-15,-2 0-3 16,9-7 1-16,-6 4-5 16,-7-4 1-16,7 7-8 15,-18 0 1-15,0-1-10 16,-14-2 0-16</inkml:trace>
  <inkml:trace contextRef="#ctx0" brushRef="#br0" timeOffset="2476.01">3810 11013 44 0,'46'-26'22'0,"-46"-46"-18"0,0 50 31 0,-11-9-32 16,-6 3 0-1,-15-4 1-15,4 7 1 0,-22 7-6 16,-20 8 0-16,-18 7 4 16,-11 6 0-16,-4 10-2 15,-6 5 0-15,0 8-2 16,-8-1 1 0,4 50-2-1,25 10 1-15,28 12 0 16,18-3 0-16,31 6 3 15,22-6 1-15,21-9 2 16,28-13 0-16,10-22 1 16,29-25 1-16,28-25-2 15,-7-31 1-15,14-16-4 16,0-13 0-16,-14-9-4 16,-25 0 1-16,-21-3-5 15,-24 10 0-15,-29 2-5 0,-28 0 0 16,-25-5-9-1,-28-4 1-15</inkml:trace>
  <inkml:trace contextRef="#ctx0" brushRef="#br0" timeOffset="13688.34">4216 4101 40 0,'0'0'20'0,"10"0"-8"0,-10 0 20 0,0 7-29 0,0 2 1 0,0 7 1 0,0 6 0 16,0 9-6-16,0 13 0 15,0 6 4-15,0 16 1 16,0 9-3-16,0 3 1 16,0-9-1-16,0-6 0 15,0-6-3-15,0-17 1 32,0-2-7-32,0-16 0 0,0-9-8 0,0-13 0 15</inkml:trace>
  <inkml:trace contextRef="#ctx0" brushRef="#br0" timeOffset="14537.03">4533 4713 36 0,'11'53'18'0,"10"-25"-11"0,-14-21 23 0,-3 2-26 0,3 0 0 0,-4 1 2 0,4-7 0 0,-7 3-8 0,0-15 1 0,0-13 5 0,-7-16 1 0,4-9-3 16,3-22 0-16,-11-3 0 15,4-6 0-15,0-7-2 16,3 0 1 62,4 1-1-78,4 2 1 16,3 16 0-16,11 13 0 15,-4 6-1 1,7 9 1 78,4 13 0-79,-4 9 0-15,-7 13 0 0,11 16 0 16,-4 9-2-16,0 15 0 109,0 11-2-93,-3 2 1-16,-15 3-7 109,-3 0 1-109,-3-9-9 16,-8 0 1 78</inkml:trace>
  <inkml:trace contextRef="#ctx0" brushRef="#br0" timeOffset="14670.61">4343 4575 45 0,'-29'15'22'0,"29"11"-9"0,4-17 34 0,7 3-40 0,6 1 1 0,11 0 2 0,11-7 1 0,14-12-15 0,4-7 1 0,3 0 8 0,-7 1 1 0,-4-1-8 0,-7 7 1 0,-6-3-9 0,-26 9 1 0,-10 0-12 0,-10-7 0 0</inkml:trace>
  <inkml:trace contextRef="#ctx0" brushRef="#br0" timeOffset="21436.73">6759 4750 29 0,'-3'19'14'0,"6"-9"1"16,-3-4 15-16,0-6-25 15,0 3 1-15,0-3 2 0,0 0 1 16,0-3-11-16,0-16 1 16,4-15 7-16,-4-1 0 15,0-18-2-15,0-4 1 16,-4-15-3-16,1-6 0 16,3-4-2-16,0 7 1 15,3 0-1-15,1-4 0 16,6 23-2-16,-6 3 1 15,3 9 0-15,4 6 0 16,-1 13-2-16,1 6 1 0,-1 19-2 16,1 0 0-16,-4 10-2 15,3 8 0-15,-10 7-7 16,4 4 0 0,-4 5-1-16,-4-2 0 0</inkml:trace>
  <inkml:trace contextRef="#ctx0" brushRef="#br0" timeOffset="21665.09">6463 4437 49 0,'-4'34'24'0,"22"-6"-21"0,-11-21 48 0,4-1-47 15,-1 0 1-15,8 1 1 16,0-4 1-16,6-6-10 15,4-4 1-15,4-2 5 16,0-4 0-16,0 1-7 16,3-1 0-16,-7 4-12 15,4-7 0-15,-18-3-3 0,4-6 1 16</inkml:trace>
  <inkml:trace contextRef="#ctx0" brushRef="#br0" timeOffset="21905.23">7137 3932 49 0,'7'6'24'0,"-14"13"-23"0,3-10 43 0,4 4-43 16,-10-1 0-16,-1 7 0 15,0 6 0-15,4 4-3 16,0-1 0-16,4 3-4 16,3-6 1-16,3-3-10 15,4-6 0-15</inkml:trace>
  <inkml:trace contextRef="#ctx0" brushRef="#br0" timeOffset="22189.62">7440 4189 56 0,'0'25'28'0,"-14"-9"-32"0,10-10 47 0,-3 7-42 0,-7 12 1 15,-7 3 1-15,0 6 0 16,-4 13-4-16,4 0 1 16,3 13 2-16,4-7 0 15,4-6-4-15,3 4 1 16,7-4-6-16,3-7 0 0,11-8-10 16,0-13 0-16</inkml:trace>
  <inkml:trace contextRef="#ctx0" brushRef="#br0" timeOffset="22565.29">7800 4437 56 0,'11'9'28'0,"-11"13"-32"0,-4-16 46 16,-3 10-41-16,-14 6 0 15,0 0 0-15,-11 3 1 16,-3 3-3-16,-4 7 1 16,11 2-1-16,-1 1 1 15,8-7-5-15,4 1 1 16,2-7-12-16,12-19 1 0,3-12-1 16,7-10 0-16</inkml:trace>
  <inkml:trace contextRef="#ctx0" brushRef="#br0" timeOffset="22777.9">7525 4462 38 0,'14'19'19'0,"21"15"-16"0,-24-21 37 31,-1 2-36-31,4-2 0 0,8 15 2 0,-8 4 1 0,7 2-9 16,-3 0 0-16,-1-2 4 15,4-1 1-15,-3-3-7 16,3-18 1-16,-3-4-9 16,3-12 1-16,-3-26-5 15,-1 1 1-15</inkml:trace>
  <inkml:trace contextRef="#ctx0" brushRef="#br0" timeOffset="22999.09">7899 4258 56 0,'49'38'28'0,"0"31"-34"0,-38-60 56 16,10 16-49-16,0 13 0 16,1-1-1-16,-5 7 1 0,-10 10-3 15,-3-4 0-15,-8 0-4 16,-3-6 0-16,-3-13-11 15,-15-12 1-15</inkml:trace>
  <inkml:trace contextRef="#ctx0" brushRef="#br0" timeOffset="23434.21">8587 4409 41 0,'0'28'20'0,"7"-16"-8"0,-7-9 26 0,3 1-33 0,-3 2 0 0,7-3 4 0,0 0 1 0,7 0-13 0,11-3 1 0,7 0 7 15,0-3 0-15,3 0-5 16,4-6 1-16,-4 2-8 16,-3 1 0-16,-8 0-12 15,-9 6 0-15</inkml:trace>
  <inkml:trace contextRef="#ctx0" brushRef="#br0" timeOffset="23600.75">8569 4691 63 0,'25'12'31'0,"35"-2"-39"0,-32-20 50 0,11 10-43 0,3 0 1 0,11-6-7 0,0 0 1 0,3-1 1 0,-13-2 0 16,2-7-11-1,-2 1 0-15</inkml:trace>
  <inkml:trace contextRef="#ctx0" brushRef="#br0" timeOffset="24541.59">9701 2646 57 0</inkml:trace>
  <inkml:trace contextRef="#ctx0" brushRef="#br0" timeOffset="24873">12076 4744 57 0,'-7'3'28'0,"-29"-6"-31"0,22-3 48 0,-7 6-45 0,-4-3 1 0,4 0 0 15,0 6 1-15,-4 0-2 0,4 6 0 0,3 7 0 0,4 6 0 0,7 0-1 0,7 9 0 0,7-3-1 0,4-3 0 0,17-15-2 0,14-4 0 0,1-12-2 0,-1-10 0 172,0-3-9-172,1-9 0 0</inkml:trace>
  <inkml:trace contextRef="#ctx0" brushRef="#br0" timeOffset="25040.99">12365 4703 48 0,'10'47'24'0,"5"-12"-21"0,-12-35 37 0,1 6-40 0,-1-3 0 0,-3-3 0 0,0 0 0 0,4-6 0 0,3-3 0 0,0-7-1 0,-4-9 1 0,1 0 0 0,3-4 0 0,7 4 0 0,4-12 0 0,3 5 1 0,11 4 0 0,-1 3 1 0,-2 9 1 31,2 13 1-31,5 13 0 0,-1 5 0 0,-3 1 0 0,-1 9-2 0,1 0 1 0,-4 0-4 0,4-6 1 0,0-9-8 0,-7-10 0 0,10-13-10 0,-11-15 0 0</inkml:trace>
  <inkml:trace contextRef="#ctx0" brushRef="#br0" timeOffset="26674.56">14785 3973 54 0,'0'0'27'0,"7"3"-22"16,-7-3 28-16,0 3-33 15,-4 3 1-15,-6 4 1 16,-8 2 1-16,-3 1-3 16,0 9 0-16,-4 9 2 15,-3 10 1-15,-4 12-1 16,-3 4 0-16,0 12 0 15,-1 3 0-15,5 0-1 16,9 6 1-16,8-9-1 16,11-3 0-16,10-10-3 0,11-2 0 15,6-13-4-15,4-13 0 16,1-13-12-16,6-11 0 16</inkml:trace>
  <inkml:trace contextRef="#ctx0" brushRef="#br0" timeOffset="27116.71">15011 4556 52 0,'24'41'26'0,"-27"-32"-25"0,-4-9 38 0,-4 0-38 16,-6 0 1-16,-8 0 1 15,0 0 0-15,-7 0-3 16,4 3 0-16,0 4 2 16,3 2 0-16,4 7-1 15,0 2 1-15,3-2-2 16,8 0 1-16,6-4-2 16,8-2 1-16,6-1-1 15,8-3 0-15,3-6-1 16,0-3 0-16,0 0 1 0,1-3 0 15,-1 3 0 1,-4-10 0-16,1 7 1 16,-7 3 1-16,-1 6 0 0,-3 3 1 15,0 7-1-15,0-4 1 16,0 7 0-16,4-1 0 16,0 7-1-16,-1-6 0 15,1-3-3-15,3-4 0 16,0-9-7-16,4 0 1 15,-1-9-10-15,-3-7 1 16</inkml:trace>
  <inkml:trace contextRef="#ctx0" brushRef="#br0" timeOffset="27338.43">15353 4606 46 0,'10'13'23'0,"-10"56"-16"0,4-60 35 0,-8 7-40 16,-3-1 1-16,4 7 1 16,-4 13 1-16,0 9-6 15,0-16 0-15,0 6 3 16,0-8 0-16,3-5-5 16,1-5 0-16,6-10-8 15,8-9 0-15,6-19-6 16,12-6 0-16</inkml:trace>
  <inkml:trace contextRef="#ctx0" brushRef="#br0" timeOffset="27570.12">15692 4205 46 0,'3'34'23'0,"-6"10"-22"0,-1-22 40 15,-3 3-39-15,0 19 0 16,-4 0 2-16,-3 22 0 16,4 3-6-16,6-13 1 15,1-2 1-15,-1-14 1 0,4-8-7 16,4-17 1-16,3-5-11 16,0-23 1-16</inkml:trace>
  <inkml:trace contextRef="#ctx0" brushRef="#br0" timeOffset="27804.85">15685 4547 44 0,'35'25'22'16,"0"-7"-15"-16,-17-18 33 0,10 0-39 15,4 0 1-15,-4 7 1 16,-7-4 0-16,-3 9-4 15,-8 4 1-15,-13 9 1 16,-15 3 0-16,-10 4-2 16,0-4 1-16,-4 6-5 0,-3-15 1 15,-1-6-7-15,8-4 0 16,7-18-4-16,10-4 0 16</inkml:trace>
  <inkml:trace contextRef="#ctx0" brushRef="#br0" timeOffset="28101.68">16087 3910 66 0,'53'56'33'0,"31"42"-41"0,-70-67 67 0,15 16-58 16,9 16 0-16,1 6-1 16,-7 15 0-16,-14 14-3 15,-11 18 1-15,-18 3-5 16,-14 3 1-16,-17-3-13 15,-21-6 0-15</inkml:trace>
  <inkml:trace contextRef="#ctx0" brushRef="#br0" timeOffset="30397.67">9775 4349 28 0,'4'-19'14'0,"-15"-34"-3"16,8 50 15-16,-1-7-24 0,-3 4 1 16,-7-13 1-16,0 4 0 15,-7 2-5-15,-14 0 0 0,-15 10 4 16,-10 3 0-16,-10 10-1 15,-1 9 0-15,4 15-2 16,14 10 0-16,7 12-1 16,8 13 1-16,9 10-2 15,19 5 1-15,6 1-1 16,22-16 1-16,17-6 3 16,22-22 1-16,20-13 0 15,4-38 0-15,11-18 0 16,0-31 1-16,-15-17-2 15,-17 7 1-15,-21-9-4 16,-18 6 0-16,-35 6-9 16,-14 3 1-16,-21 4-6 15,-4 12 1-15</inkml:trace>
  <inkml:trace contextRef="#ctx0" brushRef="#br0" timeOffset="34059.87">16831 4995 58 0,'4'12'29'0,"6"-2"-23"0,-3-10 30 16,0 9-32-16,4 7 1 15,-8 12 2-15,-6-6 0 16,-4 16-10-16,0 3 0 15,-7-1 3-15,-4-2 1 16,-3-4-9-16,0-2 0 16,-1-17-11-16,5-15 0 15</inkml:trace>
  <inkml:trace contextRef="#ctx0" brushRef="#br0" timeOffset="34589.07">18694 3847 50 0,'-4'25'25'0,"-3"13"-19"0,7-19 37 0,-3 6-43 16,-4 16 1-16,-4 12 0 15,0 16 1-15,1 9-3 16,-8 1 1-16,4-7-2 16,-4 3 0-16,1-6-10 15,-1-12 1 1,0-14-5-16,-3-11 0 15</inkml:trace>
  <inkml:trace contextRef="#ctx0" brushRef="#br0" timeOffset="35631.07">18232 4606 54 0,'17'-6'27'0,"4"12"-29"0,-10-15 50 0,3-13-47 0,7-6 0 16,7-16 1-16,1-13 0 16,-1-2-3-16,11-7 0 15,-4 3 2-15,7 13 1 16,-3 6-2-16,-7 3 1 16,-4 10-1-16,-3 9 1 15,-4 0-1-15,-3 9 1 0,-1 7-3 16,-3 9 1-16,0 7-1 15,-3 12 1-15,-4 12-1 16,0 4 0-16,-3 6-1 16,-4 6 1 749,0-9 0-765,3-1 1 0,1-8 0 0,-1-1 0 0,4-12 0 0,4-3 1 0,3-7 0 0,4-9 0 0,3 0 0 0,0-6 1 0,0-1-1 0,0 4 1 0,-3 3 0 0,3 3 0 0,-7 1 0 0,0-1 0 0,-3 12 0 0,0 1 1 0,-1 12-1 0,1 0 1 0,-4-9-1 0,0 6 1 16,3-6-1-16,4 3 1 0,4-6-2 0,0-7 1 0,-1-2-1 0,1-1 0 0,0-3-5 0,-1-3 1 0,1-3-13 0,3-7 0 0</inkml:trace>
  <inkml:trace contextRef="#ctx0" brushRef="#br0" timeOffset="35692.6">19205 4512 45 0,'14'25'22'0,"-7"-19"-10"0,-3-6 28 0,3 0-38 15,4-6 1-15,3 3 0 0,3-3 1 0,1-4-5 0,3-2 0 0,-3-1 3 0,-1 1 1 0,-2-4-3 0,-5-3 1 0,-6 0-2 0,-4 4 1 0,-7-4-2 0,-4 0 0 0,0 10-1 0,-3 2 0 0,0 14 0 0,4 2 0 0,-1 7 0 0,4 6 1 0,3 6 1 0,4 6 0 0,4-12 0 0,7 3 1 0,3-3-2 0,7-3 0 0,4 0-7 0,3-13 0 0,0-3-5 0,-3-12 1 16</inkml:trace>
  <inkml:trace contextRef="#ctx0" brushRef="#br0" timeOffset="36095.93">19583 4443 44 0,'3'31'22'0,"8"29"-20"0,-4-51 40 0,0 4-41 0,0-1 1 0,-3-2 0 0,-1-4 0 0,1-3-4 0,-1 0 1 0,4-3 0 0,0-6 1 0,0-10-2 15,4 1 1-15,-1-10 0 16,1 6 0-16,3 3 1 16,4 4 1-16,-1 2 2 15,5 10 1-15,2 13-1 16,4 9 1 312,8-3-1-328,-1 3 0 0,0-1-1 0,4 1 0 0,-7-3-2 0,-4-6 1 0,0-4-3 0,-7-6 0 16,-3-6-8-16,3-3 1 0,0-7-8 0,4-2 0 0</inkml:trace>
  <inkml:trace contextRef="#ctx0" brushRef="#br0" timeOffset="36830.65">21982 4606 55 0,'0'0'27'0,"3"-25"-28"0,-3-3 48 0,4-10-47 0,-4-28 0 0,0-9 1 0,0-13 1 16,0-3-1-16,-4-15 0 15,1 12 2-15,6 9 0 578,1 3 1-578,3 20 0 0,3 18-1 0,4 12 0 0,4 20-1 0,3 12 0 0,0 9-3 0,4 13 0 0,-4 10-5 0,-3 2 0 0,-8 4-10 16,-6 6 0-16,-11-10-4 0,0 4 1 0</inkml:trace>
  <inkml:trace contextRef="#ctx0" brushRef="#br0" timeOffset="37094.56">21699 4198 63 0,'11'35'31'0,"24"-10"-33"0,-24-16 60 0,-1 1-56 0,8-4 0 0,7 4 2 0,10-1 0 0,0 0-5 0,4 7 0 0,7-3-2 16,0 2 1-16,17-18-18 0,-10-13 1 0</inkml:trace>
  <inkml:trace contextRef="#ctx0" brushRef="#br0" timeOffset="37176.51">22691 4136 63 0,'21'12'31'0,"-21"-18"-30"0,-4 6 41 0,-6 3-39 0,-8 10 0 0,-3 2 2 0,-11 1 0 0,-3 6-6 0,-4 9 0 0,4 7 4 0,0 12 1 0,6 7-2 0,8 2 0 0,4 7-3 0,2-10 1 0,12-8-6 0,10-14 1 62,11-12-10-46,13-13 1-16,1-15-7 0,7-10 0 0</inkml:trace>
  <inkml:trace contextRef="#ctx0" brushRef="#br0" timeOffset="37310.56">22980 4242 53 0,'18'22'26'0,"-29"-9"-27"0,0-7 45 0,-3 7-42 0,0 12 1 0,-10-6 0 0,-5 9 0 0,-6 6-4 0,0 7 0 0,-1-3 2 0,5-4 0 0,6 4-5 0,7-10 1 0,4-3-9 0,14-15 1 0,7-17-6 15,4-5 1-15</inkml:trace>
  <inkml:trace contextRef="#ctx0" brushRef="#br0" timeOffset="37396.65">22825 4321 48 0,'31'6'24'0,"-6"63"-22"0,-18-53 41 0,-3 9-42 0,-1 9 0 0,-3-6 1 0,7 1 1 0,0 2-5 0,0-3 1 0,4-9-2 0,0-16 0 0,6-6-6 0,1-6 0 0,-8-16-7 0,-2-4 1 0</inkml:trace>
  <inkml:trace contextRef="#ctx0" brushRef="#br0" timeOffset="37477.72">23107 4195 58 0,'39'57'29'0,"24"46"-36"0,-42-75 55 0,4 16-47 0,-4 0 0 0,-7 3-1 0,-7 0 0 0,-10 0-4 0,-8 0 0 0,-10-12-10 0,-7-4 1 15,-7-12-4-15,3-16 1 16</inkml:trace>
  <inkml:trace contextRef="#ctx0" brushRef="#br0" timeOffset="37917.22">23710 4214 47 0,'-7'25'23'0,"11"-15"-13"0,-4-10 44 16,0 0-49-16,7 0 1 16,7 0 1-16,7-7 1 15,11 1-11-15,7-3 0 16,-4 2 5-16,4 1 0 15,-1 0-8-15,5-4 0 16,-11 7-11-16,-8-3 0 0,-10 3-4 16,-7 3 1-16</inkml:trace>
  <inkml:trace contextRef="#ctx0" brushRef="#br0" timeOffset="38094.87">23784 4474 62 0,'4'29'31'0,"10"-23"-35"0,-7-6 62 0,7 0-57 16,4 0 1-16,6 0-1 15,8-3 0-15,-4 0-4 16,11-1 1-16,4-2-3 16,-5-3 0-16,5-1-11 15,-1 1 1-15,-3-4-4 16,7-2 1-16</inkml:trace>
  <inkml:trace contextRef="#ctx0" brushRef="#br0" timeOffset="38445.18">25227 3901 57 0,'18'0'28'0,"-18"-7"-33"0,-4 7 54 0,-10 0-48 0,-11 7 1 0,-3-4 2 15,-18 9 1-15,-17 10-5 16,-8 3 0-16,-13 19 4 16,3 6 0-16,13 19 0 15,12 13 0-15,7 6-1 16,10 9 1-16,14 0-1 15,15-15 0-15,6-4 0 16,25-12 0-16,22-13-1 16,27-25 0-16,11-21-4 15,-3-10 0-15,-4-7-5 16,0-6 1-16,-14-6-16 16,-11-9 0-16,-20 0-1 15,-8 9 1-15</inkml:trace>
  <inkml:trace contextRef="#ctx0" brushRef="#br0" timeOffset="39005.22">27115 4659 52 0,'38'-18'26'0,"-13"-4"-24"0,-21 19 48 0,-4 3-47 0,0-7 0 0,-8-2 2 16,-6-4 0-16,-3 1-6 0,-8 5 0 15,-3 7 4-15,0 7 1 16,3-4-2-16,4 16 0 16,0 6-3-16,6 3 1 15,8-3-3-15,7-3 1 16,15-3-3-16,6-10 0 15,7-9-8-15,4-3 1 16,3-19-7 15,-10 3 1-31</inkml:trace>
  <inkml:trace contextRef="#ctx0" brushRef="#br0" timeOffset="39440.99">27305 4700 48 0,'11'69'24'0,"-1"-34"-22"0,-6-29 39 0,-1 3-41 0,1 1 1 0,3-10-1 16,0-10 1-16,0 1-2 15,4-7 1-15,3-3 0 16,0-6 0-16,3-3-1 16,1 3 1-16,0 3 1 15,6 0 1-15,-2 6 1 16,2 7 0-16,4 0 0 15,1 15 0-15,-1 10 0 47,0 12 0-47,0-3-4 16,4 9 1 0,0 1-5 15,-4-10 1 31,-3-3-13-46,-1-19 1-16,-2-3-1 31,6-6 0-31</inkml:trace>
  <inkml:trace contextRef="#ctx0" brushRef="#br0" timeOffset="40152.58">29499 3681 46 0,'4'16'23'0,"-4"28"-21"0,0-35 44 0,-4 16-44 0,-6 3 0 0,-15 16 2 0,-10 10 1 0,-8 11-5 0,-2 14 1 0,2 9 3 0,4 12 1 0,8-12-3 0,6-10 1 109,7-3-5-109,11-12 1 0,11-16-9 250,6-12 1-250,8-13-10 32,7-13 1-32</inkml:trace>
  <inkml:trace contextRef="#ctx0" brushRef="#br0" timeOffset="40486.65">29732 4321 55 0,'0'9'27'0,"-25"10"-31"0,15-3 45 0,-8-7-40 0,-6-3 1 0,-1 4 1 0,0 5 0 0,7 7-4 0,1-3 1 0,3 9 1 0,3-3 1 0,4-9-2 0,4 3 1 0,-1-6-2 0,4-4 1 0,4-6-2 0,6-3 1 0,1-3-1 0,3 0 1 0,0-7-1 0,4 4 1 0,-4 3 0 0,0-6 0 0,0 9 1 0,0 3 1 235,0 6 0-235,-3 7 1 0,-1-13 1 0,-3 6 0 0,0 4 0 0,4 6 0 0,-4-4-1 0,4 1 0 0,-1 0-4 0,1-1 0 0,-1-11-6 0,1 2 1 0,7-22-11 0,-4 4 0 0</inkml:trace>
  <inkml:trace contextRef="#ctx0" brushRef="#br0" timeOffset="40900.72">30145 4547 49 0,'0'50'24'0,"-14"-22"-13"0,7-12 36 0,-4 6-44 0,-3 9 1 0,3 7 0 0,4 9 0 0,0-4-8 15,0-8 0-15,4-13 0 0,3-10 1 0,0-12-9 0,10-18 1 0,4-14-7 0,8-8 0 0</inkml:trace>
  <inkml:trace contextRef="#ctx0" brushRef="#br0" timeOffset="40958.25">30448 4026 42 0,'0'13'21'0,"-10"43"-12"0,6-37 33 0,-3 9-39 0,0 16 0 0,-7 6-1 0,-4 25 1 0,-3 1-5 0,0 11 1 0,0-18-1 0,3-6 0 0,1-25-10 0,6-13 0 0,7-22-4 0,8-16 1 0</inkml:trace>
  <inkml:trace contextRef="#ctx0" brushRef="#br0" timeOffset="41012.75">30399 4481 55 0,'35'15'27'0,"36"-2"-30"0,-54-10 53 0,1 0-48 0,0 3 1 0,-1 7 0 0,-3-4 1 0,-3 1-6 0,-8 5 0 0,-3 7 2 0,-3 7 1 0,-11 2-5 0,-7-12 0 15,-4 0-11-15,0-7 0 0,4-9-3 0,11-12 1 0</inkml:trace>
  <inkml:trace contextRef="#ctx0" brushRef="#br0" timeOffset="41417.51">30819 3436 35 0,'3'10'17'0,"11"12"-8"0,-3-7 28 0,3 20-32 0,7 21 1 0,11 17 4 0,3 21 0 0,4 25-12 0,-4 19 1 0,-10-3 7 125,-18 9 1-125,-14-9-8 0,-25 0 0 0,-14-23-12 0,-17-8 0 0,-15-26-6 0,-3-15 1 0</inkml:trace>
  <inkml:trace contextRef="#ctx0" brushRef="#br1" timeOffset="46325.71">25545 2580 38 0,'21'16'19'0,"4"3"-10"0,-18-10 20 0,0 1-26 0,-4 8 1 16,-3 8 1-16,-7-4 0 16,-11 18-7-16,-10-2 1 15,-11 22 4-15,-3 2 0 0,-7 13-3 16,-4 1 1-16,3-4-4 16,5-13 0-16,9-12-7 15,8-15 0-15,10-16-5 16,8-16 1-16</inkml:trace>
  <inkml:trace contextRef="#ctx0" brushRef="#br1" timeOffset="46446.64">25100 3070 24 0,'0'28'12'0,"0"6"2"0,0-21 15 0,0 9-26 0,0 6 0 0,0-6 1 0,0 9 1 0,-3-2-5 0,3 5 0 0,0-6 3 0,0 0 1 0,0-2-2 0,0-11 0 0,0 4-1 0,0-10 0 0,0 4-1 0,0-7 1 0,0 1 0 16,10-7 0-16,15-7 0 0,7-2 1 0,10-10 0 0,11-6 1 94,3 6 0-79,-3 3 0-15,-7 4 0 0,-4-4 1 0,-13 7-2 0,-12-1 0 0,-17 10-1 0,-17 0 1 0,-19 0-2 0,-2 10 0 0,-12-4-2 0,-3-3 1 0,7-6-1 0,4 0 0 0,3-10-3 0,8-9 0 0,9-6-12 0,5-16 1 0</inkml:trace>
  <inkml:trace contextRef="#ctx0" brushRef="#br1" timeOffset="47425.57">25961 1856 49 0,'28'0'24'0,"-14"0"-14"0,-14 0 35 0,0 0-45 15,0 0 1-15,-7 0 1 16,-10 0 1-16,-12 9-4 15,-6 1 1-15,-7 2 1 16,-4 10 0-16,7-3 0 16,4 3 0-16,3 0-1 15,4 6 0-15,3-12 0 16,7 3 0-16,4 0 1 16,11-1 0-16,6 11-2 15,1-7 1 1,6-4 0-16,1-5 0 0,0 3-1 0,-4-7 0 15,-4 7-2 142,-10 2 1-157,0 4-2 140,-7 10 1-140,-11-13-6 16,-6 6 1-16,-5-3-8 0,8-7 0 156</inkml:trace>
  <inkml:trace contextRef="#ctx0" brushRef="#br1" timeOffset="47859.08">26137 2195 44 0,'18'18'22'0,"-18"-27"-18"0,0 9 33 0,-7 0-36 0,-11 0 1 0,-10-6 1 0,-7 3 1 0,-4 6-5 0,0-3 1 0,0 6 2 0,4 3 1 0,3 4-1 0,4 9 0 0,7 6-2 0,7-9 0 0,14-3-1 0,7-4 1 0,7-5-2 0,4-7 1 0,6-10-3 0,5-9 0 0,-5 4-6 141,4-1 1-141,-3 3-6 0,-7-9 0 0</inkml:trace>
  <inkml:trace contextRef="#ctx0" brushRef="#br1" timeOffset="47919.31">26169 2198 45 0,'18'34'22'0,"-8"4"-17"0,-6-32 39 0,-4 4-44 0,0-7 1 0,0 3-1 0,0-3 1 0,0 0-2 0,0-3 1 0,0 0 0 0,0-6 1 0,0 0-1 0,3 3 0 0,1-7 0 0,-1 4 0 0,1 3 0 0,-1-3 1 0,5 2-1 0,2 4 1 0,1 0-1 0,-4 10 0 0,3-7 0 0,-3 3 0 0,0 4-1 0,0-10 1 0,-3 3-1 16,0-3 1-16,-1 0 0 0,4 6 0 0,-3-6-1 0,3 3 1 0,0-3 0 0,3 0 0 16,1 0-1-16,0-3 1 0,-1-3 0 0,1-4 0 0,3 1 0 0,-4 0 0 0,4 5 0 0,1-2 0 0,-1 12 0 0,3-2 0 0,-3 5 0 0,1 7 1 0,-5 2-1 0,1-2 0 0,-1-3 0 0,1 2 1 0,-1 1-2 0,-2 6 1 0,-1-6-3 0,-4-7 0 0,1-6-6 0,-1 0 1 0,4 0-7 0,4-12 1 0</inkml:trace>
  <inkml:trace contextRef="#ctx0" brushRef="#br1" timeOffset="48304.53">26712 2330 39 0,'7'37'19'0,"4"-18"-11"0,-7-19 31 0,-1 6-36 0,1-6 1 0,3 3 2 0,7-6 0 0,10 3-8 0,5-6 1 0,-1 3 4 15,-7-13 1-15,0 4-3 16,-7-4 0-16,-3 0-2 0,-4-3 1 15,-11 1-2-15,-6 8 0 16,-8 1 0-16,-3 12 1 16,0 6-1-16,3 13 1 15,4 7 0-15,4-1 1 16,-1 16 0-16,7-7 1 16,11 4 0 109,8-3 0-125,13-13-2 0,7-6 0 0,4-10-5 0,0-6 1 0,3-6-11 15,-10-16 1-15</inkml:trace>
  <inkml:trace contextRef="#ctx0" brushRef="#br1" timeOffset="48788.56">28028 2323 48 0,'28'-9'24'0,"1"-16"-18"0,-22 15 38 0,0 1-42 0,-4 0 1 0,-3-1 1 0,-7 4 0 0,-3 3-6 0,-1 3 1 0,-10 6 4 0,-4 3 0 0,-3 10-1 0,0 0 1 0,0 0-2 0,10 6 0 0,0 9 1 0,8-2 0 0,-1-1-3 0,8-3 1 16,6-3-4-16,11 4 1 15,4-14-6-15,3 4 1 0,11-9-9 0,-4-1 1 0,7-9-2 0,4-9 0 0</inkml:trace>
  <inkml:trace contextRef="#ctx0" brushRef="#br1" timeOffset="49044.53">28402 2364 52 0,'7'-3'26'0,"-3"19"-34"0,-4-16 54 0,-4-4-45 0,1 4 0 0,-8 4 0 0,-3 5 1 0,-7-3-3 0,-7 7 1 0,-1 9 1 0,1-3 0 0,0 6-1 0,3-3 1 0,8 3-2 0,6-7 1 0,7 1-2 0,12-3 1 0,9-7-3 0,8-9 0 0,0-9-3 0,-1 0 0 0,-3-1-7 0,-3-9 1 16,-7-3-1-16,-4 0 1 16</inkml:trace>
  <inkml:trace contextRef="#ctx0" brushRef="#br1" timeOffset="50988.6">28533 2339 31 0,'7'28'15'0,"3"-18"-8"0,-6-4 29 0,-4 3-34 0,-4 10 1 0,-3-3 2 0,0 6 0 0,0-4-6 0,0 4 1 0,0-9 3 0,0 3 1 0,3-7-2 0,-3-3 0 0,4 1-1 0,-1-7 0 0,4-7-2 0,0 1 1 0,4-13-1 0,6 0 1 0,1-6-1 0,3 7 1 0,0-8-1 0,4 8 1 0,3-1 0 16,0 0 0-16,0 6 1 0,1 10 0 0,2 3-1 0,-3 3 1 0,1 7-1 0,-8 12 1 0,-4 6-1 0,1 0 0 15,-4 4-1-15,-4-4 0 0,1 0-4 0,-4-3 0 0,0-3-7 0,0-9 1 0,7-13-4 0,0-7 1 0</inkml:trace>
  <inkml:trace contextRef="#ctx0" brushRef="#br1" timeOffset="51537.63">29058 2333 48 0,'7'18'24'0,"-7"-2"-30"0,-3-16 47 0,-8 6-41 0,-6-6 1 0,3 0-1 0,-1 10 1 0,1-10-2 16,0 9 1-16,-7 1 0 0,7-1 1 0,3-6-1 0,4 3 0 0,4 1 0 0,3 2 1 0,7-6-1 0,0 7 0 0,3-1 0 0,8 0 1 0,-4 7-1 0,0 0 0 0,-3-4-1 0,-8 7 1 0,-10 6-1 125,-3 7 1-110,3-1-1-15,-4-3 0 0,-7-6-3 0,1-3 1 0,3-6-3 0,3-7 1 0,4-6-7 0,7-10 1 0,4-8-2 0,-1-17 0 0</inkml:trace>
  <inkml:trace contextRef="#ctx0" brushRef="#br1" timeOffset="51973.77">29411 1903 36 0,'46'-81'18'0,"-25"30"-21"0,-17 42 36 0,-4 0-32 0,0 5 0 0,-4 4 1 0,-3 10 0 0,-11-1-3 0,-6 10 1 0,-4 16 1 0,-8 8 1 0,1 11-1 0,0 8 0 0,6 20 0 0,5-1 1 0,3-2-2 0,-1-7 1 422,5-19-2-422,-1-9 0 0,8-6-4 0,3-13 0 0,-1-16-7 0,5-9 1 0,-1-15-1 0,-3 2 0 0</inkml:trace>
  <inkml:trace contextRef="#ctx0" brushRef="#br1" timeOffset="52037.73">28984 2367 55 0,'18'16'27'0,"38"-16"-32"0,-35-6 60 0,11 6-51 0,11 0 0 0,17-10 0 0,0 1 0 0,-11-1-8 0,0 1 0 0,-6 3 1 0,-5 3 0 0,-6 3-9 0,-14 9 0 0,-8-9-6 0,-3 3 0 0</inkml:trace>
  <inkml:trace contextRef="#ctx0" brushRef="#br1" timeOffset="52322.21">29492 2712 62 0,'7'31'31'0,"7"-34"-43"0,-14 3 57 0,0 0-49 16,0-6 1-16,-3 3-19 0,-8 3 0 0,-13-6 19 0,-8 2 1 0</inkml:trace>
  <inkml:trace contextRef="#ctx0" brushRef="#br0" timeOffset="63638.65">4018 10733 35 0,'7'10'17'0,"4"-13"-7"0,-8 3 17 0,4 9-21 0,-3 7 0 16,3 3 3-16,-7 3 1 15,0 9-13-15,0 13 1 16,7 6 7-16,-7 19 1 16,4 9-3-16,3 7 0 0,-4 6-2 15,8 6 0-15,-4-3-1 16,3-6 0-16,-6-16-2 15,3-9 0-15,0-10-7 16,4-12 1 15,-8-19-9-31,4-16 1 0</inkml:trace>
  <inkml:trace contextRef="#ctx0" brushRef="#br0" timeOffset="64415.37">4477 11796 48 0,'17'48'24'0,"-6"-33"-23"0,-11-15 38 0,0 0-38 0,0 0 1 0,0-6 0 0,0-16 0 0,-11-16-3 0,1-18 0 0,-1-10 2 0,-10-22 0 16,3 0-1-16,-3-2 1 15,-3-14-1-15,9 16 0 16,15 0 0-16,4 4 0 531,3 15 0-531,11 12 0 0,3 7 0 0,4 9 0 0,3 13-2 0,0 9 1 0,28 13-7 0,-34 25-3 0,-1 9 1 0,-11 7-5 0,-10 15 1 0</inkml:trace>
  <inkml:trace contextRef="#ctx0" brushRef="#br0" timeOffset="64708.4">4219 11684 67 0,'14'15'33'0,"11"-12"-38"0,-7-9 69 0,13-3-62 0,15-1 1 0,7-5-1 0,7-1 0 0,-3-3-6 0,-15 0 0 0,0 7-6 0,-6-1 1 0,-12-2-12 0,-6 2 0 0</inkml:trace>
  <inkml:trace contextRef="#ctx0" brushRef="#br0" timeOffset="65364.23">6533 11712 49 0,'0'3'24'0,"-17"-28"-16"0,17 15 32 0,-11-18-37 0,1-16 0 0,-8-12 1 0,4-7 0 0,0-15-6 0,0-10 1 0,3-9 3 16,1 3 0-16,6 6-1 15,4 3 0 548,7 10-1-563,4 12 0 15,-1 13-1-15,8 12 1 0,-1 10-2 0,8 19 0 0,0 15-2 0,-4 10 0 0,0 21-4 0,-10 4 0 0,-4 9-9 0,-7 4 1 0</inkml:trace>
  <inkml:trace contextRef="#ctx0" brushRef="#br0" timeOffset="65772.23">6177 11499 56 0,'0'34'28'0,"18"-18"-26"0,-11-13 48 0,7-3-45 0,7 0 0 0,7-3 1 0,4-7 0 0,0-2-10 0,14-1 1 0,7 4 0 0,-4-1 0 0,-3-2-15 0,0-4 0 0,-7-9-2 0,-4 0 1 0</inkml:trace>
  <inkml:trace contextRef="#ctx0" brushRef="#br0" timeOffset="65844.19">6925 10937 56 0,'7'16'28'0,"14"12"-40"0,-21-18 55 0,0 5-43 0,4 7 1 0,-4-6 0 0,7 0 0 15,-7 2-3-15,0-2 0 0,0 0-9 0,7-1 0 0,-4-5-4 0,8-7 1 0</inkml:trace>
  <inkml:trace contextRef="#ctx0" brushRef="#br0" timeOffset="65943.13">7306 11119 47 0,'25'22'23'0,"-22"13"-23"0,-3-26 42 0,-3 7-40 0,-4-1 1 0,-4 14 3 0,-7 8 0 0,4 7-7 0,-7 6 1 0,4 10 4 0,-1-1 0 0,4 7-3 0,3-3 1 0,4-10-5 0,0-9 1 0,4-6-8 0,3-10 1 0,10-12-9 0,8-10 0 15</inkml:trace>
  <inkml:trace contextRef="#ctx0" brushRef="#br0" timeOffset="65973.12">7793 11376 46 0,'0'22'23'0,"-32"16"-20"0,14-26 35 0,-3 14-37 0,-10 8 1 0,-5 0 0 0,5 10 0 0,-1 10-3 0,11-10 0 0,-8-4-2 0,8-5 1 0,4-7-11 0,6-9 1 0,0-16-3 0,8-12 1 0</inkml:trace>
  <inkml:trace contextRef="#ctx0" brushRef="#br0" timeOffset="66171.12">7500 11361 40 0,'25'12'20'0,"-1"35"-20"0,-16-34 38 0,6 6-34 15,7 9 0-15,7 3 1 16,-7 4 1-16,0 5-8 16,8 11 0-16,-1-11 3 15,4-5 1-15,-11-10-8 16,0-6 1-16,0-16-10 16,-3-16 0-16,-1-9 0 15,-6-15 0-15</inkml:trace>
  <inkml:trace contextRef="#ctx0" brushRef="#br0" timeOffset="66333.09">7888 11053 51 0,'64'47'25'0,"-8"4"-32"0,-35-33 55 0,0 7-47 0,1 16 0 0,2 9-1 0,-10 19 1 0,4 7-2 0,-18 5 0 16,-14-9-5-16,-4-3 0 0,1-19-9 125,-15-18 0-125</inkml:trace>
  <inkml:trace contextRef="#ctx0" brushRef="#br0" timeOffset="66869.17">8894 11345 49 0,'-18'25'24'0,"7"-9"-16"0,11-16 39 15,0 3-42-15,0 0 0 16,0-3 3-16,0 3 0 16,11-3-9-16,10-6 0 0,14-4 5 15,8-2 1-15,-1-7-8 16,4 7 1-16,-4-1-11 15,1 4 1-15,-12 2-9 16,-6 7 0-16</inkml:trace>
  <inkml:trace contextRef="#ctx0" brushRef="#br0" timeOffset="66990.59">8851 11624 58 0,'7'19'29'0,"18"-10"-30"0,-11-9 50 0,14-3-48 0,-3-3 0 0,10-4-2 0,-3 4 1 0,7 0-4 0,7 6 0 0,7 0-10 0,-4 0 0 16,0-3-3-16,1-4 0 15</inkml:trace>
  <inkml:trace contextRef="#ctx0" brushRef="#br0" timeOffset="69404.09">9955 11398 53 0,'25'3'26'0,"-14"-3"-29"0,-11 0 50 0,0 0-45 15,0-3 0-15,-14 3 1 16,-4 3 1-16,-10 4-5 15,-15 2 0-15,1 7 3 16,7 6 0-16,3 3-2 16,4 6 1-16,3 0-2 15,4-2 1-15,7-1-2 16,7 0 1-16,3-6-2 16,15-6 1-16,14-10 0 15,-8-3 1-15,33-9-1 16,-5-13 1-1,-2-3-1-15,-12 0 0 0,1 3-1 47,-14 4 0-31,-4 2-2-16,-7 4 0 0,-7 9-3 0,0 3 1 0,-3 3 0 0,-5 4 1 0,1 5 4 234,0 1 0 1,0 9 5-1,4 3 0-218,3 10 4 187,7-7 1-188,7 13 1 95,4 3 0-110,3 0 0 62,0 0 1-62,-3 7-4 0,-4-4 1 0,-7-10-3 16,-11 1 1-16,-6 3-2 0,-8 0 0 0,-7 0-3 0,-6-10 0 0,-8-8-1 0,-7-8 1 16,4-8-3-16,10-10 1 0,0-7-3 0,7-8 1 0,1-1-2 0,10-3 0 15,10-9-2-15,-3-10 1 0,14 4-2 0,7-4 1 125,11-2-6-109,10-4 0 296,4-3 0-15,7-4 1-78</inkml:trace>
  <inkml:trace contextRef="#ctx0" brushRef="#br0" timeOffset="69660.02">10403 10787 58 0,'0'28'29'0,"-10"38"-43"0,10-50 63 0,3 5-49 0,1 11 0 0,3-4 0 0,4-3 1 0,-4 3-2 0,0-9 0 0,0 0-5 0,3-6 0 0,1-4-10 0,3-6 1 0</inkml:trace>
  <inkml:trace contextRef="#ctx0" brushRef="#br0" timeOffset="69886.92">10809 10975 47 0,'18'34'23'0,"-25"20"-23"0,0-45 36 0,0 10-34 0,-4 9 1 0,-7 7 1 0,4-10 0 0,-17 28-5 0,-1 0 1 0,4 10 2 0,6-6 1 0,5-7-3 0,6-6 1 0,8-4-5 0,10-5 0 0,7-10-10 0,7-6 1 0,-3-13-3 16,-1-6 1-16</inkml:trace>
  <inkml:trace contextRef="#ctx0" brushRef="#br0" timeOffset="70102.02">11165 11270 48 0,'22'15'24'0,"-26"7"-28"16,1-15 47-16,-12 8-41 0,-6 4 0 0,-7 6 3 0,-7 3 0 0,-8 4-6 0,5 9 0 0,2-7 3 0,5 0 1 0,-5-2-6 0,15-7 0 0,4-3-8 0,2-13 1 0,12-6-6 0,3-18 0 0</inkml:trace>
  <inkml:trace contextRef="#ctx0" brushRef="#br0" timeOffset="70169.14">10940 11248 35 0,'28'22'17'0,"4"0"-15"0,-25-13 26 0,7 10-25 0,0 3 0 0,0 3 2 0,4 3 1 0,-1 3-9 0,4 7 1 0,-3-3 4 0,0-7 0 0,-4-6-6 0,-4-3 1 0,1-13-10 0,0-16 1 0</inkml:trace>
  <inkml:trace contextRef="#ctx0" brushRef="#br0" timeOffset="70284.62">11218 10875 50 0,'50'40'25'0,"-8"36"-25"0,-31-54 43 0,6 9-41 16,12 10 0-16,-5 3 1 0,4 12 0 0,-10 7-5 0,-7 12 1 0,-15 0 0 0,-10 7 1 0,-7-4-12 94,-4-9 0-79,-17-12-4-15,7-13 0 0</inkml:trace>
  <inkml:trace contextRef="#ctx0" brushRef="#br0" timeOffset="70489.69">13681 11072 55 0,'24'31'27'0,"-6"-27"-16"0,-18-4 27 0,0 0-37 0,-3-4 0 0,-8 4 2 0,-10 0 1 0,-4 0-4 0,0 0 0 0,4 7 2 0,-3 5 1 0,-1 10-1 0,0 10 1 0,4-4-3 0,3 3 1 0,4 7-2 0,7-7 1 0,7 1-4 0,11-14 1 63,3-5-4-63,7-13 1 0,7-6-9 0,11-10 1 15,3-9-4-15,4-7 1 0</inkml:trace>
  <inkml:trace contextRef="#ctx0" brushRef="#br0" timeOffset="70636.73">13998 11194 50 0,'14'69'25'0,"-3"-34"-29"0,-11-23 47 0,0 7-42 0,0-3 1 0,0 0 0 0,0-4 0 0,0-6-3 0,0-2 1 0,0-4 0 0,7-13 1 0,0-6-2 0,4-3 1 0,-4-12-1 0,0 2 1 0,0 1 1 0,3 6 0 0,4 3 3 0,8 3 0 0,2 7 2 0,8 9 0 0,0 6 1 125,0 9 0-125,3 4-1 0,4 3 1 0,-4-4-4 0,-3 4 1 0,-4 6-4 0,0 0 0 0,-7 0-6 0,-7 4 0 0,-7-11-8 0,-3-8 0 0,-4-16-8 0,0-7 0 0</inkml:trace>
  <inkml:trace contextRef="#ctx0" brushRef="#br0" timeOffset="70743.52">16344 10301 53 0,'-3'3'26'0,"-22"19"-25"0,21-19 42 0,-6 6-41 0,-8 10 1 0,-10 9 3 0,-7 7 1 0,-11 18-7 0,0 4 0 0,0 8 5 0,4 8 0 0,7 8-2 0,6 1 1 0,12 2-2 0,10-2 0 16,7-7-4-16,7-9 1 0,7-13-6 0,7-9 0 0,7-16-12 15,4-15 1-15,0-10-3 0,-4-12 1 0</inkml:trace>
  <inkml:trace contextRef="#ctx0" brushRef="#br0" timeOffset="71584.97">16485 10853 44 0,'18'25'22'0,"-4"0"-19"0,-14-22 41 0,-3 0-42 0,-8 3 1 0,-3 4 2 0,-4 5 0 0,-6 1-6 0,-8 12 1 0,7-3 3 0,7 4 1 0,1-1-2 0,-1 3 1 0,4-6-2 0,3 0 1 0,1-6-2 0,6-3 1 0,4-10-2 0,0-6 0 0,7-9 0 0,4-7 1 0,0 4-2 15,-4-4 1-15,3-3-1 16,1-3 0-16,-4 6 1 16,3 1 0-16,1 2 0 15,0 7 1-15,-1 9 1 16,8 6 1-16,-1 1 1 656,-2 9 0-656,-5 6 0 0,1 3 1 0,3 3-2 0,-4-6 1 0,1-6-5 0,0-3 0 0,3-7-6 0,3 1 0 0,1-4-11 0,3-15 0 0</inkml:trace>
  <inkml:trace contextRef="#ctx0" brushRef="#br0" timeOffset="71897.89">16944 11129 57 0,'3'28'28'0,"-17"25"-28"0,11-40 45 0,-4 5-44 0,0 8 0 0,0 2 0 15,0 6 1-15,0-6-5 0,3-6 1 0,0-3-9 0,8-12 0 0,3-20-6 0,11-9 1 0</inkml:trace>
  <inkml:trace contextRef="#ctx0" brushRef="#br0" timeOffset="72201.03">17314 10401 42 0,'18'50'21'0,"-7"10"-15"0,-11-48 32 0,0 13-34 0,-4 13 0 0,-3 6 3 0,-4 9 1 15,4 16-10-15,0 7 0 0,-3-14 5 0,3-5 1 0,-4-10-6 0,4-7 0 0,0-14-8 281,0-14 1-281,3-9-8 0,1-18 0 0</inkml:trace>
  <inkml:trace contextRef="#ctx0" brushRef="#br0" timeOffset="72293.95">17219 10831 43 0,'53'15'21'16,"14"1"-13"-16,-49-16 34 0,13 0-39 0,8 3 1 0,7 3 0 0,-7 7 1 0,-7 3-7 0,-11 12 1 0,-14 6 3 0,-14 7 1 0,-18 12-4 0,-3-6 0 0,-11 1-4 0,-10-8 1 0,-1-8-10 0,4-10 0 0,8-16-3 62,20-12 1-62</inkml:trace>
  <inkml:trace contextRef="#ctx0" brushRef="#br0" timeOffset="72459.42">17561 9978 53 0,'25'40'26'0,"0"45"-27"0,-11-66 52 0,10 22-47 0,12 12 0 0,10 19 2 0,-1 16 0 0,-9 15-9 0,-12 10 1 0,-13 19 4 15,-29-3 0-15,-24 5-12 0,-25 1 1 16,-21-12-10-16,-4-4 0 0</inkml:trace>
  <inkml:trace contextRef="#ctx0" brushRef="#br0" timeOffset="75555.03">18246 11426 58 0,'31'38'29'0,"-24"22"-21"15,-10-35 29-15,-8 3-37 16,-10 19 1-16,-7 0-1 16,-11 6 0-16,-3 1-3 15,7-7 0-15,-1-10-13 16,8-15 0-16</inkml:trace>
  <inkml:trace contextRef="#ctx0" brushRef="#br0" timeOffset="76334.82">19717 10621 30 0,'0'18'15'0,"-11"26"7"0,8-34 7 0,-4 12-25 0,0 12 0 0,-4 10 2 0,0 12 1 0,-3 10-9 0,0 16 0 0,4 3 5 0,-1-4 1 0,0-6-4 0,1-6 0 109,-1-9-11-109,-3-13 1 16,-4-13-5-16,-3-15 0 0</inkml:trace>
  <inkml:trace contextRef="#ctx0" brushRef="#br0" timeOffset="76496.34">19375 11254 39 0,'10'3'19'0,"18"-19"-18"0,-21 10 30 0,0-3-27 0,4-7 0 0,0-3 3 0,-4 0 0 0,3-9-8 0,4-6 1 0,1-10 5 0,6 0 1 0,0-3-1 0,0 6 0 0,11 0-2 0,3 10 1 0,4 6-2 0,-4 3 0 0,0 3-1 0,-3 10 1 15,-4-4-2-15,-3 4 1 0,-4 6-1 0,-3 9 0 0,-4 10 0 0,-3 6 0 0,-1 3-1 0,1 9 0 0,-8 7-1 0,1 0 1 0,-4 9 0 0,-4 6 0 0,-3-9-1 0,4-3 1 0,-1 0 1 0,1-9 0 0,3-10 0 0,3-6 0 0,11-7 1 0,4-9 0 0,14-3 0 0,3 0 1 0,-3-9 0 0,-1-7 0 0,8-3-1 0,4 1 1 0,-5-1 0 0,-2 0 0 0,-8 6-1 0,-3 4 0 0,-1 3 0 16,-3-1 1-16,-3 4-2 0,-4 0 1 0,0 0-2 0,-7-3 1 0,-3 3-1 0,-8-4 0 0,-3 4-2 0,-3 3 0 0,-8 3-1 0,-7 7 0 0,4 5 0 0,0 7 1 0,0 3 0 0,7 1 0 0,3 8 3 0,11 4 1 0,7 6 1 0,7-10 1 0,11 1 0 16,3-7 0-16,4-9-1 0,3-7 1 15,-3-9-5-15,0-3 0 16,0-9-8-16,-8-7 0 15,1-18-9-15,-7 2 1 16</inkml:trace>
  <inkml:trace contextRef="#ctx0" brushRef="#br0" timeOffset="76899.6">20652 11332 58 0,'-4'47'29'0,"-3"-12"-31"0,7-26 50 0,0 1-47 16,0-4 1-16,0 0 0 16,0-3 1-16,0-3-4 15,7-12 1-15,0-10 0 16,4-3 0-16,-4-7-2 15,0-5 1-15,0-4-1 16,0 3 0-16,4 7 0 16,3 6 1-16,0 0 1 15,7 12 0-15,7 4 3 16,-3 9 1-16,3 13 0 16,-3 8 0-16,-4 5 0 15,0 2 0-15,-3 9-1 0,3 4 0 16,-7 0-3-1,4 0 0-15,-4-7-6 0,0-6 1 16,0-9-10-16,-3-12 1 16,-4-17-6-16,3-2 0 15</inkml:trace>
  <inkml:trace contextRef="#ctx0" brushRef="#br0" timeOffset="77420.61">23442 11611 62 0,'0'48'31'0,"0"-55"-40"0,0-5 57 16,0-20-47-16,0-12 1 16,7-15-1-16,-3-20 0 15,-4-15-1-15,0-18 0 16,0 2 2-16,7-13 0 16,3 4-1-16,4 6 1 15,1 10 0-15,2 18 0 16,1 19 0-16,3 16 0 15,0 13-1-15,0 18 1 16,0 13-2-16,-3 12 0 16,-4 16-3-16,-3 6 0 0,-8 10-6 15,-6 9 0-15,-4-3-11 16,-14-1 1-16</inkml:trace>
  <inkml:trace contextRef="#ctx0" brushRef="#br0" timeOffset="77633.17">23220 11220 60 0,'21'21'30'0,"25"-21"-28"16,-32 0 49-16,7-3-50 15,4 0 1-15,-4 0-1 16,7 0 0-16,4 0-4 0,10 3 1 15,-3-3-6-15,0-4 1 16,3-2-11-16,4-10 0 16</inkml:trace>
  <inkml:trace contextRef="#ctx0" brushRef="#br0" timeOffset="77870.39">24045 10890 54 0,'22'7'27'0,"-12"-7"-26"0,-6 3 41 16,-11 6-40-16,-4 7 0 0,0 9 2 16,-3 6 1-16,-10 16-6 15,-8 7 1-15,-7-4 3 16,0 16 0-16,0 3-1 16,8 6 1-16,2-9-3 15,12-4 1-15,6-8-5 16,11-10 1-16,7-16-8 15,11-13 1-15,7-8-9 16,-8-17 0-16</inkml:trace>
  <inkml:trace contextRef="#ctx0" brushRef="#br0" timeOffset="78308.13">24476 11260 74 0,'-11'25'37'0,"-49"13"-49"0,43-25 70 0,-8 5-57 16,-3 1 0-16,-1 6 0 16,-2 7 1-16,6-4-6 15,0 6 0-15,4-2-5 16,7-14 1-16,7-8-12 16,10-20 0-16</inkml:trace>
  <inkml:trace contextRef="#ctx0" brushRef="#br0" timeOffset="78520.98">24148 11129 48 0,'35'15'24'0,"7"26"-14"0,-28-28 32 16,4 5-40-16,0-2 0 16,-1 6 1-16,1 6 1 15,0 10-4-15,-1-4 0 16,4 4 0-16,1 3 1 15,-1-10-7-15,-4-9 1 16,-3-13-11-16,4-15 0 16,-7-19-2-16,-1-13 1 0</inkml:trace>
  <inkml:trace contextRef="#ctx0" brushRef="#br0" timeOffset="78712.12">24575 10759 44 0,'28'34'22'0,"25"48"-17"16,-39-57 43-16,3 15-45 15,1 11 1-15,-4 18 0 16,-7 3 1-16,-7 6-8 16,-7 7 1-16,-10-4-1 15,-12-15 1-15,1-13-15 16,0-18 1-16</inkml:trace>
  <inkml:trace contextRef="#ctx0" brushRef="#br0" timeOffset="79154">25171 11053 52 0,'3'35'26'0,"8"-20"-18"0,-11-15 36 0,7 0-37 16,0 4 0-16,7-4 3 15,4 0 1-15,6 0-15 16,15 0 1-16,11-4 7 15,2 4 0-15,-2 0-9 16,-4-6 1-16,-15 6-10 16,-6 0 0-16,-18 0-7 15,-10 10 0-15</inkml:trace>
  <inkml:trace contextRef="#ctx0" brushRef="#br0" timeOffset="79313.67">25185 11433 60 0,'21'9'30'0,"14"-9"-39"0,-17-3 53 15,3 0-46-15,11-3 0 16,10 2-7-16,8-5 0 0,2 0-1 16,-6-7 0-16</inkml:trace>
  <inkml:trace contextRef="#ctx0" brushRef="#br0" timeOffset="79869.39">26190 11166 60 0,'7'3'30'0,"-7"-3"-36"16,0 0 50-16,-7 3-42 15,-10 4 0-15,-15 2 2 16,-7 4 0-16,-3 2-5 16,-1-2 1-16,1 6 2 0,0 6 1 15,6 6-2 1,8 1 1-16,7-4-2 16,10-3 0-16,11-3-1 0,11-3 0 15,10-7-1-15,14-12 1 16,8-9-1-16,3-4 0 15,-11-6 0-15,-7-6 1 16,-7 6 0-16,-3 1 0 16,-4 2-1-16,-3-3 0 15,-4 7-1-15,-4 5 0 16,-3 7 0-16,0 0 1 16,0 10-1-16,-3 15 1 15,-1 3 2-15,4 10 0 0,4 15 2 16,6 7 1-16,1 5 1 15,3 1 1-15,-7-3 0 16,0 0 0-16,-3-4-1 16,-1-2 0-16,-3-1-2 15,-7-6 1-15,-14-3-3 16,-7-9 1-16,-8-10-2 16,-2-3 1-16,-1-12-2 15,4-13 0-15,-1-10-3 16,8-5 0-16,7-4-4 15,10-3 1-15,11-3-11 16,18-16 1-16</inkml:trace>
  <inkml:trace contextRef="#ctx0" brushRef="#br0" timeOffset="80171.95">26741 10984 46 0,'0'29'23'0,"-11"8"-21"0,4-31 34 16,-7 7-34-16,-11 6 1 0,-7 9 2 15,-3 7 1-15,0-1-7 16,3 10 1-16,7 3 4 15,4 3 0-15,7-6-2 16,7 0 1-16,7-3-4 16,11-13 0-16,10-6-6 15,7-13 1-15,4-6-11 16,0-12 0-16</inkml:trace>
  <inkml:trace contextRef="#ctx0" brushRef="#br0" timeOffset="80538.45">27016 11113 46 0,'21'9'23'0,"-11"16"-19"0,-10-18 33 0,-3 5-36 0,-8 7 1 0,-6 3 2 0,-11-3 1 0,-11 15-5 0,-4 1 0 15,8 9 3-15,0-4 1 16,3 1-3-16,4-3 1 15,7-7-6-15,3-6 1 16,7-15-6-16,8-10 1 16,3-10-9-16,3-9 1 15</inkml:trace>
  <inkml:trace contextRef="#ctx0" brushRef="#br0" timeOffset="80621.92">26836 11235 45 0,'25'32'22'0,"-1"-1"-18"0,-17-15 35 0,4 9-39 0,-4 0 0 0,3 0 0 0,1 3 1 0,0-3-2 0,6-3 0 0,-3-3-4 0,1-10 0 0,-1-6-6 0,0-9 0 0,3-13-3 16,1-9 1-16</inkml:trace>
  <inkml:trace contextRef="#ctx0" brushRef="#br0" timeOffset="80851.8">27189 10962 61 0,'45'41'30'0,"-2"47"-40"0,-36-63 64 15,0 10-53-15,0 18 0 16,0 10-1-16,-7 15 0 16,0-3-3-16,-7 4 1 15,-14-4-7-15,-11-16 0 16,-7-15-9-16,7-19 1 16</inkml:trace>
  <inkml:trace contextRef="#ctx0" brushRef="#br0" timeOffset="81344.62">28042 11423 74 0,'7'7'37'0,"39"-17"-51"0,-18 7 71 0,22-3-58 16,6 0 1-16,11-7-5 16,4 7 0-16,-4 3 0 15,-7-4 0-15,-14-2-14 16,-7-10 1-16</inkml:trace>
  <inkml:trace contextRef="#ctx0" brushRef="#br0" timeOffset="81570.93">28317 11094 64 0,'0'25'32'0,"-7"38"-29"15,4-41 52-15,-4 9-54 0,0 10 1 16,3 15 0-16,4 13 0 16,0 0-4-16,4 0 0 15,-1-6-3-15,1-10 0 16,3-12-13-16,0-19 1 16,-4-19-3-16,15-9 0 15</inkml:trace>
  <inkml:trace contextRef="#ctx0" brushRef="#br0" timeOffset="81983.75">29665 10790 61 0,'4'3'30'0,"-1"-12"-37"15,-6 5 60-15,-11 4-51 16,-11-3 0-16,-3 3 1 0,-11 7 0 15,-14 5-4-15,-14 10 1 16,3 19 2-16,1 18 1 16,-1 23-1-16,11 18 1 15,18 10 0-15,18 0 0 16,17-10 0-16,14-9 0 16,24-19-1-16,22-15 0 15,14-29-3-15,11-19 0 16,0-12-7-16,-11-3 1 0,-11-7-15 15,-17-12 0 1</inkml:trace>
  <inkml:trace contextRef="#ctx0" brushRef="#br0" timeOffset="82945.48">31179 11169 46 0,'28'16'23'0,"0"0"-12"0,-21-13 23 0,0 3-31 16,-3-3 1 0,-4 0 1-16,0 1 1 0,-7-1-7 15,-8 0 1-15,1-3 4 16,0 3 1-16,-3-3-2 16,-5 6 0-16,-2 0-1 15,-5 7 1-15,1-4-2 16,0 7 0-16,3 3-1 15,4 3 1-15,7 0-2 16,11-3 0-16,13-7-1 31,11-2 0-31,4-10-1 0,0-4 0 32,-1-5-3-32,8-7 0 0,0 4-11 0,3-7 1 0,0-9-1 15,1 3 0-15</inkml:trace>
  <inkml:trace contextRef="#ctx0" brushRef="#br0" timeOffset="83503.14">31418 11263 48 0,'-3'25'24'0,"3"7"-27"0,0-26 46 0,0 0-40 0,0 1 0 16,0-7 1-16,0 0 1 15,7-3-7-15,4-7 1 16,-1 4 3-16,1-10 0 15,6-3-2-15,-3-3 0 16,4-3-1-16,0 0 0 16,3 3 0-16,0 3 1 0,0 1 0 15,0 8 1-15,-3 1 0 16,0 6 1 0,-4 12 0 62,0 10 1-78,-4 6-1 0,-2 0 1 0,-5 6-1 31,1 1 1-31,-1-7-5 94,1 0 1-94,3-9-6 0,0-7 0 0,3-9-10 125,8-12 0-125,0-14-1 0,3 1 0 15</inkml:trace>
  <inkml:trace contextRef="#ctx0" brushRef="#br0" timeOffset="84417.45">32798 10505 54 0,'3'3'27'0,"1"15"-29"0,-4-18 55 0,0 4-52 0,-4 2 0 0,-6 10 2 0,-8 9 1 0,-10 9-5 0,-7 4 1 0,-4 12 2 0,-4 22 1 0,5 6-1 0,2 10 0 0,8-3-2 15,7-4 0-15,7-8-4 0,7-11 1 469,7-15-6-469,10-9 1 0,4-13-11 0,8-16 1 0</inkml:trace>
  <inkml:trace contextRef="#ctx0" brushRef="#br0" timeOffset="84497.51">32893 11044 54 0,'4'9'27'0,"-29"-6"-30"0,14 1 43 0,4 2-39 16,-3 0 1-16,-4 4 2 0,-1 5 0 0,-2 7-5 0,-1 0 0 0,4 0 3 0,0 0 0 0,7 0-1 0,3-6 1 0,8-7-3 0,6-3 1 0,1-9-1 0,0-3 0 0,-4-7 0 0,3-2 0 0,4-1-1 0,-3 0 1 0,0 4 0 0,-1-1 1 0,1 7 1 0,-1 0 0 0,1 6 0 16,-1 6 1-16,1 10-1 0,-4 2 1 0,0 8-1 0,-7-8 1 0,0 11-4 0,-3-7 1 0,3 3-6 0,0-10 1 0,3-2-11 0,11-23 0 0</inkml:trace>
  <inkml:trace contextRef="#ctx0" brushRef="#br0" timeOffset="84721.38">33108 11216 57 0,'-3'32'28'0,"-33"43"-25"0,29-56 46 0,0 3-47 0,-3 3 0 0,-1 0-2 15,1-3 0-15,2-3-6 0,5-4 0 0,3-8-5 0,3-10 1 0,12-16-8 0,2-10 1 0</inkml:trace>
  <inkml:trace contextRef="#ctx0" brushRef="#br0" timeOffset="84964.24">33334 10677 46 0,'11'66'23'0,"-11"-16"-15"0,0-34 39 0,0 6-44 15,0 9 1-15,-4 13 3 0,4 3 1 0,-3 9-10 0,-1 7 0 0,-3-6 5 0,3-4 0 0,1-6-6 0,-1-9 0 0,1-13-7 0,3-16 1 0,0-9-8 0,0-13 1 0,0-5-2 0,0-7 0 0</inkml:trace>
  <inkml:trace contextRef="#ctx0" brushRef="#br0" timeOffset="85181.12">33309 11000 31 0,'18'22'15'0,"7"12"-3"0,-22-30 27 0,4 2-33 0,7 0 0 0,4 4 4 0,3-1 0 0,0 7-12 16,-3 2 1-16,-4 4 8 0,0 3 0 0,-14-3-4 0,-14 7 0 0,-7 2-4 0,0 7 0 0,-8-1-5 0,-2-12 1 0,-1-9-14 0,4-13 1 0</inkml:trace>
  <inkml:trace contextRef="#ctx0" brushRef="#br0" timeOffset="85251.08">33510 10479 49 0,'-7'47'24'0,"14"16"-19"0,-3-38 32 0,3 4-32 0,4 14 0 0,10 14 5 0,7 9 1 15,-3 6-14-15,-4 9 1 0,-14-2 5 0,-14 5 1 0,-18 7-11 16,-21 7 1-16,-7-7-14 0,-14-13 1 16</inkml:trace>
  <inkml:trace contextRef="#ctx0" brushRef="#br1" timeOffset="89205.13">30092 9507 43 0,'32'0'21'0,"-18"3"-12"0,-14-3 22 15,-7 7-30-15,-7 12 0 16,0-4 0 0,-11 17 1-16,-14 8-3 0,-3 14 1 15,-11 15-1-15,0 9 0 16,7 4-3-16,4-1 0 16,3-9-8-16,4-15 0 15,6-13-2-15,5-22 1 16</inkml:trace>
  <inkml:trace contextRef="#ctx0" brushRef="#br1" timeOffset="90044.34">29510 9987 41 0,'3'44'20'0,"8"34"-22"0,-11-59 39 0,0 9-34 0,-4 4 1 0,1 2 0 0,-1-5 1 0,4-1-7 0,0-3 1 0,0-3 3 15,0-10 1-15,0 1-2 16,0-7 1-16,0-6-1 16,0 0 1-16,0 0-2 15,11-3 1-15,7-3-1 16,6-1 1-16,5 4 0 15,2 0 1-15,1 3 0 594,0-3 1-594,0 3 0 0,-1 0 1 0,-2-3-1 0,2 0 0 0,-3 0-1 0,1 0 1 0,-8-4-2 0,-3-2 0 0,-4-7-1 0,-7-3 0 0,-14 4-1 0,-18-7 1 0,-14-6-2 0,-17-1 1 0,-8-2-7 0,4-4 1 0,-7 7-11 0,-3-3 0 0</inkml:trace>
  <inkml:trace contextRef="#ctx0" brushRef="#br1" timeOffset="91497.57">30043 8303 58 0,'17'-25'29'0,"11"-3"-28"0,-28 22 45 0,0-1-43 16,-7 7 0 0,0 0 3-16,-10 3 0 0,-8 1-7 15,-7 2 0-15,-7-3 4 16,4 3 1-16,0 4-2 15,7-1 1-15,3-3-2 16,4 1 0-16,3-1 0 16,8 3 0-16,10 1-1 15,10 5 1-15,11 7-1 16,8 0 1-16,-1-3-1 16,0 0 1 62,-3 0-1-63,-4-7 0-15,-4 7-1 32,-13 6 0-1,-8 0-1-16,-13 4 0 32,-4-1-3 0,-8 0 1 16,1-6-4-32,4 0 1-31,2-3-7 47,12-4 0-32,6-8-5 1,11-1 0 125</inkml:trace>
  <inkml:trace contextRef="#ctx0" brushRef="#br1" timeOffset="91778.4">30293 8491 46 0,'28'13'23'0,"-14"12"-18"0,-14-22 38 0,-3 0-40 0,-8-3 0 0,-3 0 5 0,-7 0 0 0,-7-3-10 0,-4 6 1 0,0-3 6 0,4 3 0 15,3 10-2-15,4 3 0 0,4 2-4 0,2 1 0 0,8 0-3 0,4 3 1 0,13-13-3 0,8-2 1 0,0-7-4 0,6-3 0 0,1-7-7 0,3-9 0 32,1 1 0-32,2-4 1 0</inkml:trace>
  <inkml:trace contextRef="#ctx0" brushRef="#br1" timeOffset="92037.65">30409 8689 58 0,'15'16'29'0,"-12"-7"-42"0,-3-9 62 0,0 0-50 0,0 0 1 0,4-6-1 0,-1-4 0 0,4 1 1 0,0-4 1 0,4-2-1 0,6-1 0 0,1-3 0 0,0 0 1 0,-4 7-1 0,0 2 1 0,0 10-1 0,-3 4 1 16,-4 8-1-16,0 4 0 0,-4 3 0 0,1-4 0 0,-1 1 0 0,1-7 0 0,-4 1-1 0,3-1 1 0,1-3 0 0,-1 1 0 0,1-4-1 0,-4-3 0 0,0 0 0 0,0-3 0 0,0-4 0 0,0-2 0 0,4 3 0 0,3 3 0 0,3 0 1 0,1-1 0 0,-1 1 0 219,1-3 1-219,3 3-2 0,4-3 1 0,-4-1 0 0,3 1 0 0,-2 6 0 0,-1 0 1 0,0 6 0 0,-4 4 0 0,1 2 0 0,-4 7 1 0,0 0-2 0,-3 3 1 0,-1 3-1 0,-3-3 0 15,4-3 0-15,-1-7 0 0,1 1-4 0,-1-4 1 0,1 1-7 0,-1-4 1 0,4-6-6 0,4 0 1 0</inkml:trace>
  <inkml:trace contextRef="#ctx0" brushRef="#br1" timeOffset="92436.97">30981 8886 50 0,'25'26'25'0,"-4"-11"-26"0,-14-15 45 0,0 0-43 0,7-3 1 0,0-3 1 0,4-4 1 0,-4 4-5 0,0-6 0 0,-3-1 2 0,-4-3 1 0,0-2-2 0,-7-4 0 0,-4 6-1 0,-3 3 0 0,0 4 0 0,-4 12 0 0,-3 10 0 0,0 2 0 0,0 10 1 0,7 10 1 0,4 3 0 0,3-4 0 281,7 4 0-281,3-7 1 0,4-3-2 0,0-12 1 0,4-7-6 0,3-9 1 0,0 0-12 0,-6-9 0 0</inkml:trace>
  <inkml:trace contextRef="#ctx0" brushRef="#br1" timeOffset="92845.24">30706 9507 54 0,'14'10'27'0,"-14"-10"-27"0,0 0 41 0,-4 0-40 0,-6-3 0 0,-8 3 2 0,4 0 0 0,-4 3-4 0,1 3 1 0,-8 7 3 0,0-4 0 0,1 4-1 0,-1 2 0 0,4-5 0 0,3 5 0 0,4 7-1 0,7 3 1 0,11 4-3 0,6-4 0 0,4-3-3 0,7-7 1 16,1-2-4-16,2-4 1 0,4-3-7 0,4-2 1 15,0-4-5-15,0-7 1 0</inkml:trace>
  <inkml:trace contextRef="#ctx0" brushRef="#br1" timeOffset="93096.62">30928 9674 45 0,'14'-10'22'0,"-10"4"-22"0,-4 6 39 0,0 0-37 0,-4 0 0 0,-6 0 2 0,-5 0 1 0,-2 0-5 0,-8 6 0 0,0 7 4 0,-3-1 0 0,0 4-2 0,0 3 1 0,3 3-2 0,7 3 0 0,8 0-3 0,6-3 0 0,15-3-6 0,7-7 1 0,3-2-10 15,7-17 1-15</inkml:trace>
  <inkml:trace contextRef="#ctx0" brushRef="#br1" timeOffset="93710.29">30974 9965 40 0,'3'32'20'0,"-3"-29"-21"0,0-3 26 0,0 0-25 0,7-7 0 0,8 1 0 0,-1-3 0 0,3-10 0 0,-3-3 0 0,1 0 0 0,-1 0 1 0,0 0 0 0,0 3 1 0,0 4-1 0,0 2 1 0,0 7 1 0,-3 9 0 0,-1 0-1 16,1 16 1-16,-4-3-1 0,0 9 0 0,-3-7-2 0,-1 4 0 0,1 4-5 0,-4-5 1 0,3-2-10 0,8-12 1 0</inkml:trace>
  <inkml:trace contextRef="#ctx0" brushRef="#br1" timeOffset="93998.17">31609 9818 30 0,'-11'3'15'0,"-24"-3"-12"0,28 0 16 0,-4-3-18 0,-3 6 1 0,0 6 1 0,0 1 0 0,3-1-3 0,1 1 0 0,3 2 2 0,3 1 1 0,8-1-1 0,6 4 1 0,8-7-1 0,7 1 1 0,-1-4-2 0,-2 0 1 0,-1 4-1 0,-4-4 1 0,-2 3-2 0,-5 4 0 0,-6 6-1 0,-8 6 1 0,-6 3-1 141,-12-6 0-141,1-3 0 0,-3 3 1 15,-1 3-2-15,4-6 0 0,7-4-4 0,6-5 0 0,8-7-5 0,11-9 0 0</inkml:trace>
  <inkml:trace contextRef="#ctx0" brushRef="#br1" timeOffset="94167.31">32120 9398 13 0,'-35'44'6'0,"-42"-16"15"0,55-9 0 0,-13 6-18 0,-4 19 1 0,-3 12 0 16,10 22 1-16,4 1-7 0,3 2 0 0,8-12 1 0,3-19 0 0,3-9-8 0,4-16 0 0</inkml:trace>
  <inkml:trace contextRef="#ctx0" brushRef="#br1" timeOffset="94233.27">31320 9796 56 0,'14'12'28'0,"28"17"-24"0,-14-23 55 16,25-3-57-16,14-9 1 0,21-4 0 0,22-8 1 0,3 2-7 0,-15 6 0 0,-13 4-2 0,-18 0 1 31,-17 9-16-31,-15 0 1 0</inkml:trace>
  <inkml:trace contextRef="#ctx0" brushRef="#br1" timeOffset="97300.07">6484 5287 47 0,'14'9'23'0,"11"0"-9"16,-11-12 24-16,14 3-36 15,11 0 1-15,32-9 0 16,13 3 1-16,40-4-6 15,27 1 1-15,29-7 4 16,18-3 0-16,14 0-1 16,13 7 0-16,-13-1-1 0,3 10 1 15,-7-6-1 1,-14 9 1-16,-7-6-2 0,0 2 1 16,-28 1-1-16,-11 3 0 15,-14 3-1 1,-24-3 0-16,-22 0-1 0,-21 0 0 15,-14 4-1-15,-18 2 0 16,-14-3-1-16,-14 3 1 16,-17 0-1-16,-15-6 1 15,-7 7-4-15,0-7 0 16,-13-7-8-16,-5-5 0 16</inkml:trace>
  <inkml:trace contextRef="#ctx0" brushRef="#br1" timeOffset="98500.17">21985 5017 42 0,'0'9'21'0,"0"-2"-7"15,0-7 21-15,7 0-33 16,7-4 0-16,7 1 1 16,8 0 1-16,13 3-5 0,11 0 1 15,7 3 2 1,18 4 1-16,38 2-1 0,29 0 0 15,42 10-1 1,31-16 1-16,43-6 0 0,18-22 1 16,-4 0-1-16,0 12 0 15,-21-2-1-15,-46 12 1 16,-35 3-3-16,-32-3 1 16,-28 6-3-1,-21 3 0-15,-21 6-1 0,-15-2 1 16,-10-1-1-16,-11-2 0 15,-7-4-3-15,-6-6 1 0,-8-4-10 16,-4-2 0-16</inkml:trace>
  <inkml:trace contextRef="#ctx0" brushRef="#br1" timeOffset="99671.43">5958 12276 43 0,'7'28'21'15,"46"4"-19"-15,-42-26 22 0,7 0-23 16,10 1 1-16,14-4 2 0,8-3 0 15,2-6-4-15,33-4 0 16,21 1 3-16,14-4 1 16,35 1-2-16,36-4 1 15,20 3-2-15,26 1 0 16,10 2 0-16,7 1 1 16,17 0-1-16,-6 2 0 15,10 1 1-15,-10-3 1 16,-1 6-1-16,1 3 1 15,-29 3-2-15,-7 3 1 16,-10 0-1-16,-25 1 0 0,-14-4-2 16,-25-3 1-16,-24 0-6 15,-29 0 0-15,-24 0-11 16,-36 3 1-16</inkml:trace>
  <inkml:trace contextRef="#ctx0" brushRef="#br1" timeOffset="100961.19">23227 12207 49 0,'7'19'24'0,"67"-25"-18"0,-49 3 24 0,10 3-30 16,21 0 1-1,19 0 1-15,23 0 1 16,15 0-2-16,21 0 0 0,32 0 2 16,18 0 0-16,34 0 0 15,40 3 0-15,31 0-1 16,32 3 0-16,35-3 0 15,22 1 0-15,20-8 0 16,8-2 0-16,10 0-1 16,-42-7 1-1,131 20-1 1,-131-7 0-16,-106 3-5 16,-53 6 1-16,-49 7-9 15,-43 9 0-15,-38 0-7 16,-39 3 1-16</inkml:trace>
  <inkml:trace contextRef="#ctx0" brushRef="#br1" timeOffset="108096.07">2900 6732 39 0,'-7'44'19'0,"-4"-9"-15"0,8-23 20 0,-4 13-24 15,7 0 0-15,-11 4 0 16,4-4 1-16,3-3-2 15,4-4 1-15,-7-2-1 16,4-10 1-16,3-3-3 16,-7-9 0-16,7-6-3 15,-4-10 0-15,4-3-3 16,-7-4 1-16,7-5-1 16,-7-10 1-16,4 6 3 15,3-6 0-15,-7 1 5 16,7 5 0-16,7 3 4 15,-7 4 1-15,3 6 1 16,4 0 0-16,0 3 0 16,4 6 0-16,-1 4-2 0,5-1 1 15,2 4-2 1,1-1 0-16,3 4 0 0,7 0 1 16,-7 0-1-16,1-1 0 15,6 1 1-15,0 0 1 16,-7 3-1-16,0 6 0 15,-3 0-2-15,-7 6 1 16,-8 7-2-16,-6 6 1 16,-8 3-2-16,4 3 0 15,-4 0-2-15,-10-9 0 16,4-3-1-16,-1 0 1 0,4-7-3 16,-4 0 0-16,8-2-8 15,3-1 0-15,3 0 1 16,4 1 0-16</inkml:trace>
  <inkml:trace contextRef="#ctx0" brushRef="#br1" timeOffset="108496.87">3179 6842 35 0,'14'28'17'0,"-14"-15"-19"16,0-10 35-16,-4 0-33 0,4-3 1 16,-7 0 0-16,4-6 0 15,3-4-1-15,-11 1 0 16,11-1 1-16,-7-2 0 15,7-1 0-15,0 4 1 16,0 0-1-16,7-1 1 16,7 1 0-16,4-1 0 15,-1 1 0-15,5 0 1 16,-1-1-1-16,-4 4 1 16,4 0-1-16,1 6 0 15,-5 0-2-15,-3 6 1 0,4 0-5 16,-7 4 1-16,6 2-11 15,-6 1 0-15,-8-10-1 16,4 0 1-16</inkml:trace>
  <inkml:trace contextRef="#ctx0" brushRef="#br1" timeOffset="108798.71">3648 6804 44 0,'17'7'22'0,"-6"-7"-27"0,-11 0 44 0,-7 0-37 16,0 3 0-16,-4-3 1 15,8 6 0-15,-15 0-4 0,4 1 0 16,-14 2 3-16,7 7 0 16,-4 2-2-16,4 1 1 15,7 3-2-15,-4 0 1 16,7 0-2-16,11-3 0 15,0-7 0-15,11-5 0 16,7-7 0-16,3-7 0 16,0-5 0-16,-3-7 1 15,-4-3-3-15,-4-3 0 16,8 6-8-16,-11 0 1 16</inkml:trace>
  <inkml:trace contextRef="#ctx0" brushRef="#br1" timeOffset="109099.63">3926 6811 40 0,'15'12'20'0,"-12"-12"-19"0,-6 0 31 0,-1 0-31 16,-7 0 1-16,-10 0 0 15,-7 0 1-15,0 0-4 16,0 0 1-16,3 3 2 16,-3 7 0-16,7 8-1 15,10 1 0-15,0 0-2 16,11 3 1-16,4 0-2 0,14-3 0 16,13-7-1-16,-3-5 0 15,-3-11-3-15,3-8 0 16,1-7-6-16,-8-3 0 15</inkml:trace>
  <inkml:trace contextRef="#ctx0" brushRef="#br1" timeOffset="109413.95">4078 6905 31 0,'11'18'15'0,"-4"-21"-6"0,-7-6 20 0,-7-7-28 16,3 4 0-16,-6-7 1 16,-1-16 1-16,-3-2-3 15,0-7 0-15,-7-6 2 16,3-4 0-16,7 1 0 16,1-7 1-16,3 7 0 15,14 6 0-15,14 3 0 16,-14 10 0-16,25-4 0 15,-4 13 0-15,-7 9-3 16,0 7 1-16,-3 6-4 16,-7 6 0-16,-8 6-7 15,4 7 0-15,-17 3-5 16,-1 3 0-16</inkml:trace>
  <inkml:trace contextRef="#ctx0" brushRef="#br1" timeOffset="109627.73">3641 6679 44 0,'17'16'22'0,"12"-7"-14"0,-15-9 38 15,21-3-44-15,0-3 0 32,53-16 0-32,-6 3 1 0,-15 3-6 15,-11 10 0-15,-14 3-2 16,-13 3 1-16,-15 3-11 15,-7 0 0-15,-18 6-1 16,-10 1 0-16</inkml:trace>
  <inkml:trace contextRef="#ctx0" brushRef="#br1" timeOffset="109969.56">2501 7438 37 0,'-7'9'18'0,"7"-21"-9"16,0 12 35-16,7-7-39 15,4 1 0-15,-1 0 4 0,19-4 1 32,112-18-12-32,39-6 1 15,10-4 6-15,25 4 1 16,1-1-4-16,-22 13 1 16,-11 19-5-16,-7 0 0 15,-27 9-5-15,-30 3 0 0,-27 1-12 16,-25-1 0-1</inkml:trace>
  <inkml:trace contextRef="#ctx0" brushRef="#br1" timeOffset="117480.08">2043 4741 36 0,'0'6'18'0,"3"-6"-10"0,-3 0 19 0,0 0-23 0,7 3 1 0,-7 0 1 0,0-3 1 0,0 0-9 16,4-6 0-16,6-13 6 15,1-12 0-15,14-7-2 16,-4-9 0-16,7-22-2 16,4-22 1-16,-4 4-1 15,4-7 0-15,-11 9-1 16,-11 13 0-16,-3 12-1 78,-7 13 1-31,0 6-2 0,-10 13 0 15,-1 9 0-46,-3 10 0 15,4 12 0-31,-1 16 0 31,8 12 0 32,-8 13 1-16,14 9 1-32,8 20 0 32,7-8 0 16,10 8 1-32,4-4 0-15,6-13 1-16,1-3 1 31,-7-9 1 0,-11-9-1 16,-3-10 1 16,-4-6-1-48,-3-13 0 63,3 0 0-62,-11-3 0 109,-6 0-2-125,-11-3 0 0,-11 7-1 62,-14-4 0-62,-10 3 0 63,-8-3 1-63,-3 4-1 0,0-1 1 31,7 3 0 16,-3 1 1-47,-4 8-1 47,0-2 0-47,7 6 0 62,-7 3 0 1,11-9 0-1,6 6 1 1,5-7-1-32,9-2 1 32,12-7-1-1,13-3 1-15,18-9 0 0,22-16 0-47,23-19 0 47,12-9 0-16,28-16-1-15,10-21 0 31,1-11 0-32,-1 4 1 79,4 10-1-94,-7-1 0 125,-22 16-1-47,-17 19 1 16,-14 12 0-94,-17 16 0 109,-22 25 0-46,-18 16 0-32,-24 22-1 16,-11 25 1-32,-21 25 0 17,-28 25 0 15,-14 12-4-16,-8 23 0-31,-10-7-10 15,11-9 1 17</inkml:trace>
  <inkml:trace contextRef="#ctx0" brushRef="#br1" timeOffset="132863.26">3757 7980 43 0,'11'10'21'0,"-18"-23"-11"0,7 7 22 0,-4 0-30 16,4 2 0-16,-10-2 1 16,-1 6 0-16,-14 0-4 15,11-3 0-15,-14 0 3 16,0 6 0-16,-4 10-1 16,0 2 0-16,-7 7-1 15,8 10 1-15,2 11-1 16,1 8 1-16,7 5-1 15,10 7 1-15,11-13 0 16,11 0 0-16,7-12 1 16,17-7 0-16,0-15 1 15,4-10 0-15,-4-15 0 16,11-13 0-16,-7-16-1 16,-7-9 0-16,-15-3-3 15,5-3 1-15,-12-4-5 0,-10 10 1 16,0-3-15-16,-10-7 0 15,-1 10 1-15,0 7 0 16</inkml:trace>
  <inkml:trace contextRef="#ctx0" brushRef="#br1" timeOffset="133863.59">4145 8096 54 0,'4'0'27'0,"3"0"-31"0,-7 0 54 0,3-3-48 0,4 0 1 0,11-3 1 15,7-1 0-15,10 1-5 16,-3 0 0-16,6 0 1 15,-6 2 1-15,0-2-6 16,-4 0 0-16,-7 9-12 16,-3 0 0-16,-14 0-1 15,-1 4 0-15</inkml:trace>
  <inkml:trace contextRef="#ctx0" brushRef="#br1" timeOffset="134027.63">4145 8244 51 0,'-7'34'25'0,"14"-9"-20"0,-3-25 50 0,3 6-51 0,-4-2 1 0,15-1 1 0,14-3 1 0,6 0-10 0,1 0 1 0,4-7 2 0,2 7 1 0,-6-3-10 0,-7 6 0 0,-4-3-11 0,-17 4 0 0</inkml:trace>
  <inkml:trace contextRef="#ctx0" brushRef="#br1" timeOffset="134731.84">5084 8300 31 0,'0'19'15'0,"-4"12"2"0,4-24 11 0,0-1-23 0,0 0 0 0,-7-3 3 0,3 0 1 16,1-3-10-16,-1-6 0 0,4-3 8 0,-10-20 0 15,3-11-3-15,3-11 1 0,-6-11-2 16,-4-4 1 0,3-12-2-16,7 2 0 0,-3 1-1 15,7 6 0-15,0 9 0 610,7 4 0-610,-3 15-1 0,7 13 1 0,3 9-2 0,7 10 0 0,-7 9-4 0,4 9 1 0,-1 7-6 0,-6 12 1 0,-1-6-11 0,-6 6 1 0</inkml:trace>
  <inkml:trace contextRef="#ctx0" brushRef="#br1" timeOffset="134882.76">4815 8093 64 0,'18'16'32'0,"10"-7"-29"0,-14-12 55 0,4 0-57 0,10 0 1 0,4 0 0 0,-14 0 0 0,13-1-5 0,8-2 1 0,-7 3-4 0,0 0 1 0,3-7-9 0,-10 1 0 0,-4-10-7 0,-7-6 1 16</inkml:trace>
  <inkml:trace contextRef="#ctx0" brushRef="#br1" timeOffset="135063.66">5602 7472 61 0,'0'3'30'0,"-3"-3"-37"16,-4 3 55-16,3 7-47 0,-3 2 1 0,0 7-1 0,-4 13 1 0,1 12-3 0,6-7 1 0,-6 4-3 0,-1 3 1 0,8 0-9 0,3-10 0 0,3-9-6 0,8-12 0 0</inkml:trace>
  <inkml:trace contextRef="#ctx0" brushRef="#br1" timeOffset="135373.38">5927 7839 49 0,'0'0'24'0,"-18"13"-24"0,11-7 40 0,-7 10-39 0,3-4 0 0,-6 16 2 0,-5 13 0 0,1 9-3 0,-14 19 0 0,10-3 2 0,-3 13 1 0,0-4-1 0,10 0 1 0,4-9-3 0,7-7 1 297,14-11-5-297,4-11 0 0,3-12-9 0,11-9 1 0,-4-19-5 0,18-7 0 0</inkml:trace>
  <inkml:trace contextRef="#ctx0" brushRef="#br1" timeOffset="135563.31">6290 8090 51 0,'-3'19'25'0,"-43"3"-29"0,32-10 48 0,-11 7-43 0,0 6 1 0,-10 3 0 0,0 4 1 0,-1 2-4 0,5 4 1 0,2 3-9 0,8-10 1 0,18-15-7 0,3-13 1 0</inkml:trace>
  <inkml:trace contextRef="#ctx0" brushRef="#br1" timeOffset="135743.54">6128 8178 44 0,'32'53'22'0,"3"0"-19"0,-25-34 33 0,4 9-36 0,4 10 1 0,-7-10 0 0,6 1 0 0,-6-4-5 0,3-7 1 0,-3-5-8 0,-4-10 1 0,-7-9-3 0,0-7 0 0</inkml:trace>
  <inkml:trace contextRef="#ctx0" brushRef="#br1" timeOffset="136066.62">6297 7811 34 0,'18'41'17'0,"13"6"-12"0,-27-38 29 0,10 10-27 0,11 6 0 16,14 9 3-16,3 1 0 0,4 9-13 0,-4 3 0 0,-7-6 7 0,-13 6 1 0,-12 9-9 0,-27-3 1 0,-15 16-13 0,-28-3 0 0</inkml:trace>
  <inkml:trace contextRef="#ctx0" brushRef="#br1" timeOffset="138203.31">8079 7933 1 0,'-11'19'0'0</inkml:trace>
  <inkml:trace contextRef="#ctx0" brushRef="#br1" timeOffset="139124.53">7482 7965 38 0,'-10'15'19'0,"10"-12"-4"0,0-3 20 16,0 0-31-16,0 0 0 16,0 0 4-16,0 0 0 15,0 0-8-15,10 0 0 16,19 0 7-16,9-3 0 16,12 3-2-16,17-3 0 15,7 0-3-15,-7 0 0 16,-4 0-6-16,1 0 0 15,-15-4-7-15,-13 7 1 16,-8 0-10-16,-18 0 0 16</inkml:trace>
  <inkml:trace contextRef="#ctx0" brushRef="#br1" timeOffset="139341.01">7539 8203 60 0,'-18'41'30'0,"11"15"-22"0,14-50 50 0,-3 1-53 16,10-1 0-16,11-3 4 16,6-3 1-16,15 0-12 15,14-3 0-15,4-3 6 16,-8-7 1-16,1 1-7 16,-1 2 1-16,-10 1-8 15,-7-1 0-15,-18 1-16 16,-4-7 1-16</inkml:trace>
  <inkml:trace contextRef="#ctx0" brushRef="#br1" timeOffset="140281.4">7172 7500 59 0,'0'0'29'0,"11"-12"-26"0,-1-1 39 16,1-5-41-16,6-14 0 0,8-9 0 16,3-2 1-1,4-11-2-15,-4-2 0 0,-3 2 1 16,0 1 0-16,-4 9 0 16,-4 10 0-16,-6 6 0 15,0 6 0-15,-1 6-2 16,-3 13 0-16,4 6 0 15,-11 6 0-15,7 4 0 16,0-1 0-16,0 1 1 16,0 3 0-16,4-4 1 15,-1 1 1-15,-3-4 0 16,4-6 0-16,-1 4-1 16,-2-4 1-16,6-3-1 15,-11 0 0-15,8-7-1 16,-1 1 1-16,1-6-1 15,3-4 1-15,7-3-1 16,-10-6 0-16,6 0-1 0,-2 0 1 16,-1 6 0-16,0 6 1 15,0 7-1 1,0 6 0-16,-11 13 0 0,-3 6 0 16,-3 6 0-16,-4 9 0 15,0 7 0-15,0 0 0 16,0 3 0-16,0 3 0 15,0-7 0-15,0-8 0 16,7 2-3-16,0-9 0 16,0-6-6-16,3-3 0 15,4-10-10-15,0-6 0 0</inkml:trace>
  <inkml:trace contextRef="#ctx0" brushRef="#br1" timeOffset="140670.5">7860 7027 54 0,'0'0'27'0,"0"9"-24"0,0-2 41 0,0 2-41 0,0 10 0 0,3 9 3 0,4-3 0 0,1 10-8 0,2 2 1 0,1 1 5 0,3-7 0 0,-4-6-2 0,-3-3 1 0,1-6-1 0,-1-3 0 16,0-1 0-16,0-6 0 15,3-9 0-15,1-12 0 16,-1-11 0-16,-3-2 0 15,4-13-1-15,3-6 0 16,4 7-2-16,-4-4 1 16,4 12-6-16,-1 7 0 15,1 6-8-15,-4 4 0 0,4-1-8 16,-4 7 0-16</inkml:trace>
  <inkml:trace contextRef="#ctx0" brushRef="#br1" timeOffset="140929.94">8378 6958 54 0,'0'12'27'0,"-10"17"-25"15,3-20 43-15,3 4-43 16,-3 12 1-16,0 9 2 15,-3 4 0-15,3 12-6 16,3-6 0-16,1 0 2 16,-1-7 1-16,4-5-7 0,0-13 1 15,4-10-7-15,3-9 0 16,-4-12-8-16,-3-14 1 16</inkml:trace>
  <inkml:trace contextRef="#ctx0" brushRef="#br1" timeOffset="141139.71">8132 6961 51 0,'-4'44'25'0,"15"-16"-16"0,-11-22 44 16,7 1-46-16,3-1 0 16,8-6 4-16,7-3 0 0,13-7-14 15,22-5 0-15,4-1 8 16,21-12 0-16,-1-3-7 15,-3 5 0-15,-14 8-8 16,-14 2 1-16,-17 3-14 16,-15-5 0-16</inkml:trace>
  <inkml:trace contextRef="#ctx0" brushRef="#br1" timeOffset="155312.41">9543 3609 25 0,'17'0'12'0,"-10"-3"2"0,-7 3 13 0,0 0-25 16,-7 0 1-16,-7 9 1 15,-11 4 0-15,-10 6-6 16,-11 12 1-16,-7-3 3 16,1 7 0-16,9-7-4 15,4 3 1-15,4 1-7 16,3 2 1-16,8 1-5 16,6-17 1-16</inkml:trace>
  <inkml:trace contextRef="#ctx0" brushRef="#br1" timeOffset="155760.23">9095 3794 36 0,'0'22'18'0,"0"3"-18"0,0-19 32 16,0-3-31-16,-7 4 1 15,0 8 0-15,-1 4 1 16,-2 0-4-16,-4 6 1 16,0-3 1-16,-8-3 0 15,1 3-1-15,4-3 1 16,-4-1-2-16,6-2 1 16,5-7 0-16,6 4 0 15,4-7 0-15,7-3 0 16,15-3 0-16,9-3 1 0,1-6 0 15,0 3 1-15,3 2 0 16,-3 8 0-16,3-4 0 16,-3-4 1-16,-4 4-1 15,-3-6 0-15,-8 0-1 16,1 3 0-16,-11 0-1 16,-10 3 0-16,-8 0-1 15,-17 0 1-15,7 0-1 16,-4-7 0-16,-3-2-2 15,-1-19 0-15,5 3-4 16,3-10 0-16,14-2-7 16,-1-7 1-16</inkml:trace>
  <inkml:trace contextRef="#ctx0" brushRef="#br1" timeOffset="156299.78">9973 3333 35 0,'7'22'17'0,"-10"16"-11"0,3-29 25 0,0 10-29 16,-4-4 0-16,1 14 2 15,-1 5 1-15,0 4-5 16,1 3 0-16,-1-4 3 16,1 1 0-16,-1-7-1 15,1-12 0-15,-1-6-1 16,1-7 0-16,-1-6-2 15,1-10 1-15,-4 1 0 16,-11-4 0-16,0 1-1 16,-3 2 1-16,0-8-1 15,0 5 0-15,3 4 0 16,-3 6 0-16,3 3 1 16,1 6 0-16,3 0 0 15,0 4 0-15,3 2 1 16,4 7 0-16,3 6 0 0,1 6 0 15,10-2-1-15,4-4 1 16,-1-3 0-16,4-4 0 16,7 1-4-16,1-9 1 15,2-10-5-15,1 3 1 16,3-3-9-16,4-13 1 16</inkml:trace>
  <inkml:trace contextRef="#ctx0" brushRef="#br1" timeOffset="156528.34">10192 3753 45 0,'7'35'22'0,"-4"-4"-22"0,-3-22 37 0,0 1-38 16,0-1 1-16,0-6-3 15,0 4 1-15,0-7-2 16,0 0 1-16,0-7-10 16,-3-5 1-16,-1-10-1 15,-6 0 1-15</inkml:trace>
  <inkml:trace contextRef="#ctx0" brushRef="#br1" timeOffset="156683.62">10061 3531 38 0,'7'12'19'0,"7"7"-20"0,-7-13 40 0,4 0-40 0,3 1 1 16,4-1-1-16,3 3 0 15,-3-9-4-15,-1 4 1 16,1-8-8-16,3-5 0 16</inkml:trace>
  <inkml:trace contextRef="#ctx0" brushRef="#br1" timeOffset="156979.54">10428 3778 40 0,'21'32'20'0,"-17"-26"-21"0,-4-6 32 0,3-13-31 16,-3-2 1-16,0-7 0 15,-3-3 1-15,-4-4-2 16,0-5 0-16,-4-10 0 15,1 6 1-15,-5-2 0 16,5 2 0-16,3 0-1 16,3 7 1-16,1 3 0 15,3 6 0-15,7 6 0 16,3 0 0-16,1 13-2 16,3 6 0-16,0 7-3 15,-3 6 0-15,-1-4-6 16,-3 4 0-16,-3-1-3 15,-4-5 0-15</inkml:trace>
  <inkml:trace contextRef="#ctx0" brushRef="#br1" timeOffset="157155.97">10273 3606 41 0,'-4'9'20'0,"15"1"-14"0,-11-10 39 15,11 3-43-15,3 3 1 16,3-3 0-16,8 0 1 15,0 4-6-15,3-4 1 16,0-3 0-16,-7 3 1 0,0-3-7 16,-3-3 1-16,-4 0-10 15,-3-7 1-15</inkml:trace>
  <inkml:trace contextRef="#ctx0" brushRef="#br1" timeOffset="157517.24">10749 3847 38 0,'14'13'19'0,"-3"9"-16"16,-11-22 26-16,0 0-29 16,0 0 1-16,0 0 0 15,0-7 0-15,0 1-1 16,0-16 0-16,-4-6 0 15,1-3 1-15,-4-7-1 0,0-15 1 16,-4 6-1-16,1-7 0 16,-1-8 0-16,0 18 0 15,4 3 0 1,4 3 1-16,3 10 0 0,7 3 1 16,3 3-1-16,1 6 0 15,0 7 0-15,6 9 0 16,1 0-1-16,3 3 0 15,0 7-4-15,0 5 1 16,-3 4-9-16,-7 0 0 16,-8 0-1-16,-6-7 1 15</inkml:trace>
  <inkml:trace contextRef="#ctx0" brushRef="#br1" timeOffset="157682.81">10608 3521 52 0,'-32'22'26'0,"29"-3"-26"0,6-10 55 0,4 1-50 15,7-1 0-15,8 1 1 16,9-1 0-16,1-3-9 16,7-6 0-16,0 3 3 15,-8-3 1-15,-6-3-15 16,-7-3 1-16,-18-7-7 16,-4 13 1-16</inkml:trace>
  <inkml:trace contextRef="#ctx0" brushRef="#br2" timeOffset="168015.28">5200 9009 43 0,'3'28'21'0,"-6"-3"-11"0,3-16 22 0,0 10-30 16,0 6 1-16,-7 7 0 15,3 5 0-15,4 14-5 16,0-11 1-16,0 1 1 15,0-3 0-15,4-4-9 16,3-9 0-16,-4-15-6 16,5-7 1-16</inkml:trace>
  <inkml:trace contextRef="#ctx0" brushRef="#br2" timeOffset="168580.39">5373 9122 39 0,'10'47'19'0,"-10"-3"-16"0,0-35 31 15,0 13-31-15,0 3 1 16,0 6 1-16,0 1 1 16,-3 2-8-16,3-2 0 15,-7-4 3-15,3-6 1 16,4-7-6-16,-7-11 1 15,4-11-3-15,-4-5 1 16,0-7-2-16,3-9 0 0,-7-4 1 16,11-2 1-16,0 3 2 15,0-4 0 1,4 1 4-16,3-1 0 0,4 7 3 16,6 9 0-16,15 6 2 15,-4 4 1-15,4 3 0 16,0 0 0-16,0 6-1 15,-4 3 0-15,-7 3-3 16,-3 6 0-16,-11 7-2 16,-7 6 1-16,-7 7-2 15,-8 5 1-15,-2 1-3 16,-4-7 1-16,-4-6-1 16,0-3 1-16,1-3-1 15,9-6 0-15,-2-4 0 16,13-3 1-16,4 1 1 15,11-4 1-15,6 3 1 16,5 0 0-16,-1 7 0 16,-4 3 0-16,5 2-1 0,-1 4 1 15,-4 3-1-15,5-3 0 16,-12-3-4-16,4-3 0 16,-3-4-8-16,3-8 1 15,-3-4-6-15,-1-13 1 16</inkml:trace>
  <inkml:trace contextRef="#ctx0" brushRef="#br2" timeOffset="168987.84">5941 9203 52 0,'7'0'26'0,"-7"0"-33"16,-11-3 48-16,1 6-40 16,-8 0 0-16,-3 4 0 15,3 2 1-15,-3 7-2 16,0 9 0-16,3 9 1 15,1-2 0-15,3 5-2 16,6 4 1-16,5 0-1 0,6-7 0 16,5-6 0-16,2-6 0 15,11-18 1-15,7-17 0 16,1-3 1-16,6-2 0 16,-10-11-2-16,-4-5 1 15,-11-4-5-15,-10 4 0 16,0-4-10-16,0-3 1 15</inkml:trace>
  <inkml:trace contextRef="#ctx0" brushRef="#br2" timeOffset="169331.75">6414 9065 54 0,'14'-3'27'0,"-4"0"-30"0,-10 3 46 0,-3 0-43 15,-8 6 1-15,1 4 0 16,-8 2 0-16,-14 10-1 15,4 6 0-15,-4 7 1 16,4 9 1-16,-4 6-1 0,15 0 1 16,-1 0 0-1,14-3 1-15,15-6-1 0,10-10 0 32,50-31-8-32,-8-12 1 15,-10-4-12-15,-18-6 1 16</inkml:trace>
  <inkml:trace contextRef="#ctx0" brushRef="#br2" timeOffset="170817.46">9814 9159 48 0,'-10'3'24'0,"17"-6"-13"0,-4-3 24 0,4 3-33 16,-7-3 0-16,7-7 1 16,8 1 0-16,-5-10-4 15,4-13 1-15,4-3 1 16,10-5 1-16,0-11-2 15,4 1 1-15,7 6-1 16,-4 3 0-16,0 3-1 16,-3 7 1-16,-11 9-2 15,-3 6 1-15,0 0-2 16,-8 3 1-16,1 10-1 16,-4 9 1-16,-4 7-1 15,4 5 1-15,-7 7 1 16,0 10 0-16,-3 8 1 15,-1 4 0-15,1 6 0 16,-1-6 1-16,-3 13 0 16,4-7 0-16,-1-3 0 15,1-6 0-15,3-10-4 16,0-6 1-16,3-12-6 0,1-7 1 16,-1-3-7-16,-3-15 0 15</inkml:trace>
  <inkml:trace contextRef="#ctx0" brushRef="#br2" timeOffset="171023.42">9846 9009 48 0,'4'31'24'0,"20"-12"-21"0,-17-22 42 0,4 3-43 15,14 0 1-15,6-3-2 16,12-4 1-16,-5-2-7 15,5 0 1-15,-4-1-8 16,3-2 0-16,-3-7-4 16,0 0 0-16</inkml:trace>
  <inkml:trace contextRef="#ctx0" brushRef="#br2" timeOffset="171598.12">10594 8695 44 0,'7'53'22'0,"-11"16"-22"15,1-56 41-15,-4 12-39 16,-4 3 1-16,1 7 1 0,-1-4 0 16,1-3-6-16,-1 1 1 15,4-7 2-15,0-7 1 16,0-5-3-16,0-7 0 15,3-9-3-15,-3-16 0 16,0-7-2-16,0-2 1 16,4-10-2-16,-5-3 1 15,1 4 1-15,4 2 0 16,-1 7 2-16,4 2 1 16,4 4 4-16,6 6 0 0,5 4 2 15,9 2 1-15,12 7 1 16,2 0 1-1,1 6 0-15,-7 3 0 0,-4 3-2 16,-7 4 1-16,-3 2-3 16,-4 7 1-16,-7 6-3 15,-7 3 0-15,-10 0-2 16,-8 4 1-16,-7-1-2 16,-7 0 1-16,1-2-1 15,-1-4 0-15,7-6 0 16,4-7 0-16,7-2 0 15,7-7 0-15,10 0 1 16,12 0 1-16,6 3 1 16,7 0 0-16,4 4 2 15,-4-4 0-15,0 4-1 16,-7 5 1-16,0 4-1 16,1 3 0-16,-1 3-4 0,-4-6 1 15,1-3-7-15,0-7 0 16,-1-3-9-16,1-15 1 15</inkml:trace>
  <inkml:trace contextRef="#ctx0" brushRef="#br2" timeOffset="171944.42">11261 8767 46 0,'0'13'23'0,"-29"-19"-23"0,15 6 35 0,-7 3-35 15,-4 3 1-15,1 3 0 16,-4 7 1-16,3 6-2 16,4 3 0-16,-4 10 1 15,4-1 0-15,3 1 0 16,8-10 0-16,6 3 0 15,4-9 1-15,14-10 0 16,7-3 0-16,4-9 0 16,3-9 0-16,1-10 0 15,-5-3 0-15,-6 3-2 16,-4-6 0-16,-7-10-6 16,-11 3 0-16,-3 1-10 15,-3-1 0-15</inkml:trace>
  <inkml:trace contextRef="#ctx0" brushRef="#br2" timeOffset="172296.72">11765 8680 56 0,'14'0'28'0,"-21"-7"-32"0,4 7 46 0,-4-3-41 16,-7 3 0-16,-8 3 1 15,-2 4 0-15,-5 5-2 16,1 10 0-16,-4 9 1 16,1 7 1-16,2 9 0 15,8 0 1-15,7 0-1 16,7-6 1-16,7-7-1 15,14-5 0-15,14-14 0 16,18-12 0-16,11-3-5 16,-8-12 0-16,-3-7-7 15,0-9 0-15,-14-19-9 16,-8 3 0-16</inkml:trace>
  <inkml:trace contextRef="#ctx0" brushRef="#br1" timeOffset="179390.53">9864 7221 48 0,'0'-3'24'0,"10"-6"-14"15,-6-4 25-15,-1-9-33 16,-6-18 0-16,-4-1 1 0,0-16 0 15,-4 1-4-15,1-7 0 16,-5 0 2 0,8 1 1-16,-7 2-2 0,4 4 1 15,3 2-1-15,3 7 1 16,4 3-1-16,4 7 1 16,3 5 0-16,0 11 0 15,3 8-1-15,1 7 0 16,-4 12-2-16,4 7 1 31,-1 21-10-31,-3 1 1 16,-7-4-7-16,-7 0 0 15</inkml:trace>
  <inkml:trace contextRef="#ctx0" brushRef="#br1" timeOffset="179601.8">9652 6873 46 0,'0'25'23'0,"4"-18"-17"0,-4-7 36 0,7 0-39 16,3-3 1-16,8-4 0 15,3 1 1-15,4 3-7 16,3 3 1-16,4 0 2 16,-1 0 0-16,1 0-6 15,0-6 1-15,3-1-13 16,-7-2 1-16,-6-1-1 0,-1-5 1 15</inkml:trace>
  <inkml:trace contextRef="#ctx0" brushRef="#br1" timeOffset="179858.12">10287 6622 47 0,'11'22'23'0,"-11"-15"-26"0,-4-7 47 15,-3 6-43-15,-4 6 1 16,4 4 1-16,-3 9 0 16,-4-3-3-16,0 10 0 0,-4 2 2 15,0 7 0-15,4 3 0 16,0-4 0-16,7-5-2 16,0 3 0-16,7-7-2 15,7-6 0-15,-3-6-7 16,10-7 0-16,-4-8-7 15,4-11 0-15</inkml:trace>
  <inkml:trace contextRef="#ctx0" brushRef="#br1" timeOffset="180098.46">10492 6820 42 0,'7'9'21'0,"-14"-12"-16"0,3 3 33 16,-3 10-36-16,-11 8 1 16,-3 1 1-16,-3 3 0 15,-8 3-5-15,0 0 0 16,7 4 3-16,8 2 0 16,-1 0-5-16,4-6 1 15,3-3-8-15,1-12 0 16,6-13-6-16,4-10 1 15</inkml:trace>
  <inkml:trace contextRef="#ctx0" brushRef="#br1" timeOffset="180324.55">10266 6801 44 0,'17'16'22'0,"-9"15"-17"0,-5-25 39 0,4 10-42 15,-3 0 1-15,3 6 1 16,3 0 0-16,1 3-6 16,3 3 1-16,0 0 2 15,4 0 0-15,-4-9-5 16,0 3 0-16,4-9-11 16,-1-7 1-16,1-6-2 15,3-6 0-15</inkml:trace>
  <inkml:trace contextRef="#ctx0" brushRef="#br1" timeOffset="180606.13">10601 6996 53 0,'4'12'26'0,"-1"16"-31"0,-3-21 52 0,0 2-47 16,0 10 1-16,0 0 0 16,4 3 0-16,-1-4-2 15,1 1 0-15,-1-6-4 16,1-4 1-16,-1 1-11 15,4-20 0-15</inkml:trace>
  <inkml:trace contextRef="#ctx0" brushRef="#br1" timeOffset="180862.84">10700 6622 47 0,'14'41'23'0,"7"-6"-16"0,-14-17 34 16,0 1-40-16,0 13 1 16,4 8 0-16,-4 7 0 15,0 4-4-15,0-11 1 16,-11 20-3-16,4-13 0 15,-7 6-12-15,-10-9 1 16</inkml:trace>
  <inkml:trace contextRef="#ctx0" brushRef="#br1" timeOffset="181302.81">11109 6836 51 0,'-4'12'25'0,"4"10"-16"0,4-19 38 16,-4 0-43-16,4 1 0 15,3-4 1-15,7-7 0 16,10 1-8-16,8-3 1 16,-4 2 1-16,8-5 1 15,2 2-9-15,5 4 1 16,-1-3-11-16,0-7 0 0</inkml:trace>
  <inkml:trace contextRef="#ctx0" brushRef="#br1" timeOffset="181687.24">11797 7039 50 0,'3'35'25'0,"-6"-16"-22"15,3-19 37-15,-4-3-37 16,1-4 1-16,-1-8 1 16,-3-14 0-16,0-14-7 15,0 2 1-15,0-16 4 16,-3-2 0-16,-5-13-2 16,1-4 1-16,4-2-2 0,-1 6 1 15,4 3 0-15,4 3 0 16,6 6 0-16,4 7 0 15,4 12 0-15,6 10 0 16,1 18-2-16,3 13 1 16,-3 13-3-16,-1 0 0 15,-6 15-5-15,-4 0 0 16,-3 7-10-16,-4 2 0 16,-4 7 0-16,-10 3 1 0</inkml:trace>
  <inkml:trace contextRef="#ctx0" brushRef="#br1" timeOffset="181874.87">11592 6829 46 0,'4'-6'23'0,"28"6"-21"0,-22 0 47 0,8 3-46 16,3-3 1-16,4 0 0 16,-1-3 0-16,1 6-7 15,0-3 1-15,-4 0 1 16,0 0 0-16,4 0-8 15,-4-3 1-15,4 3-9 16,3-9 1-16</inkml:trace>
  <inkml:trace contextRef="#ctx0" brushRef="#br1" timeOffset="182141.79">12206 6638 55 0,'14'10'27'0,"-7"-1"-29"0,-7-6 46 16,-3 3-42-16,-8 4 0 15,-3 5 1-15,-4 7 1 16,-3 0-4-16,-3 3 0 16,-1 10 3-16,4 3 0 0,3 2-2 15,7-5 1 1,4-1-3-16,7-2 1 0,7-4-5 15,8-6 0-15,2-10-8 16,4-5 1-16,4-11-6 16,3-5 0-16</inkml:trace>
  <inkml:trace contextRef="#ctx0" brushRef="#br1" timeOffset="182383.33">12478 6767 45 0,'0'34'22'0,"-14"-18"-24"15,7-13 36-15,0 10-31 16,-4 5 0-16,-7 4 1 16,-6 3 0-16,2 0-6 0,1 4 1 15,4-1 3-15,3 0 0 16,-1-6-6-16,5 0 0 15,3-13-11-15,3-5 1 16</inkml:trace>
  <inkml:trace contextRef="#ctx0" brushRef="#br1" timeOffset="182576.31">12298 6811 47 0,'21'18'23'0,"-3"1"-19"0,-11-13 35 0,0 7-39 16,0 3 1-16,0 3 0 16,0-1 0-16,0 4-1 15,0 0 0-15,0-6-1 16,0 0 1-16,0-4-5 16,4 1 0-16,-4-7-10 15,3-6 1-15</inkml:trace>
  <inkml:trace contextRef="#ctx0" brushRef="#br1" timeOffset="182978.27">12538 6958 49 0,'7'16'24'0,"3"-7"-21"0,-3-9 38 16,0 0-39-16,4-3 0 15,0 0 3-15,3-4 0 16,0 1-5-16,0 0 1 16,4 0 3-16,-1-1 1 15,1 1-3-15,-4 3 1 16,-3 0-2-16,-1 3 1 16,-3 6-5-16,-7 4 1 15,-3 2-1-15,-4 4 1 16,-4-1-1-16,0 7 1 15,1 0 0-15,-1 0 0 0,1 0 1 16,-1 3 1-16,4-6 0 16,4-3 0-16,3 3 1 15,0-7 1-15,7 1-1 16,0-4 0-16,7-3-1 31,7-6 1-31,4 0-5 0,3-9 1 0,4-4-10 16,-1-8 0-16,-2-14-4 15,-8-3 0-15</inkml:trace>
  <inkml:trace contextRef="#ctx0" brushRef="#br1" timeOffset="183377.26">12841 6716 62 0,'35'60'31'0,"18"-16"-38"0,-39-31 60 0,1 8-50 0,6 1 0 0,7 4-1 0,0-1 1 0,-3 6-6 0,-11 7 0 0,-11 2-1 0,-17 1 1 16,-3 3-16-16,-19 0 0 0</inkml:trace>
  <inkml:trace contextRef="#ctx0" brushRef="#br1" timeOffset="184117.76">9444 7610 38 0,'-11'3'19'0,"18"-6"-10"0,0 3 18 0,8-6-21 0,13 3 0 0,14-3 5 16,25-1 0-16,32 1-11 16,31 0 0-16,57-1 8 15,39-2 1 1,46-7-3-16,6-6 1 16,12-12-4 62,3-1 1-78,-11-12-4 78,-18 3 0-63,-10 4-3 32,-42 5 1-31,-21 10-6-16,-36 9 1 0,-32 10-14 109,-28 0 1-93</inkml:trace>
  <inkml:trace contextRef="#ctx0" brushRef="#br1" timeOffset="184614.2">10696 7849 44 0,'-14'28'22'0,"-28"25"-15"0,28-50 25 0,-4 13-31 16,-7 6 0-16,4 3 0 15,0 3 0-15,0 3-2 16,3-5 0-16,4-4-3 16,4-7 0-16,2-5-10 15,8-10 1-15</inkml:trace>
  <inkml:trace contextRef="#ctx0" brushRef="#br1" timeOffset="184854.8">10421 7814 36 0,'18'19'18'0,"-1"9"-8"0,-6-19 23 0,3 4-29 0,4 0 1 0,3 2 1 15,4 13 0-15,6 7-8 0,5 6 0 16,-5 3 5-16,-2 0 0 0,-5-7-6 16,-6-2 1-16,3-13-6 15,0-7 0-15,-3-12-8 16,3-12 1-16</inkml:trace>
  <inkml:trace contextRef="#ctx0" brushRef="#br1" timeOffset="185015.9">10986 8081 48 0,'21'34'24'0,"-14"10"-22"16,-7-31 41-16,0 5-41 16,0 7 1-16,0 4 0 15,-4 2 0-15,1 0-5 16,3 7 1-16,0-10-2 0,0-3 1 15,3-9-10 1,4-7 1-16,4-15-5 0,3-6 0 16</inkml:trace>
  <inkml:trace contextRef="#ctx0" brushRef="#br1" timeOffset="185374.75">11345 8090 58 0,'-3'16'29'0,"-4"-13"-31"16,7-3 56-16,7 0-51 15,3 0 1-15,5 0 0 16,6 0 1-16,17 0-7 16,5 0 0-16,6 0 2 15,8-3 0-15,-4 0-7 16,-4-1 1-16,-7 1-12 16,-3-6 0-16,-7-4-2 15,3-6 1-15</inkml:trace>
  <inkml:trace contextRef="#ctx0" brushRef="#br1" timeOffset="185589.29">12460 7704 46 0,'-14'38'23'0,"-4"-10"-24"0,8-18 43 0,-15 11-42 0,-7 8 1 0,-6-1 0 0,-5 6 0 16,-3 10-2-16,0-3 0 0,8 0-4 16,6 0 1-16,4-10-10 15,3-15 0-15</inkml:trace>
  <inkml:trace contextRef="#ctx0" brushRef="#br1" timeOffset="185770.19">11843 7867 41 0,'17'16'20'0,"8"22"-10"0,-11-32 29 0,11 10-37 0,7 6 1 0,10 6-1 16,0 3 1-16,1 7-5 0,-1 3 1 15,-3 2-2 1,-4-8 0-16,-7-4-12 0,-3-9 0 16</inkml:trace>
  <inkml:trace contextRef="#ctx0" brushRef="#br1" timeOffset="186407.39">12432 8093 54 0,'21'22'27'0,"11"-13"-26"0,-22-9 43 0,1-3-42 0,10 0 1 0,0 0 1 0,4 0 1 0,0 0-6 0,-4 3 0 0,-7 0 2 0,0 0 1 0,-7 3-2 0,-7 3 0 0,-7 7-2 0,-7 2 1 0,-4 7-2 0,1 3 1 0,-1 1 1 15,4-1 1-15,3 0 1 63,4 3 1-48,7-3 1-15,4 6 1 63,6-9 0-47,8-3 1 77,10-9-2-77,8-4 1 15,6-6-6-31,0 0 1 16,-3-6-7-16,-7 2 0 31,-11-2-13-31,-14 0 1 47</inkml:trace>
  <inkml:trace contextRef="#ctx0" brushRef="#br1" timeOffset="188851.52">13607 7601 60 0,'38'28'30'0,"26"35"-22"15,-50-48 31-15,0 10-37 16,0 10 0-16,-3 3-3 0,-8-10 1 16,-3 6-4-16,-10 1 0 15,-8-10-11-15,4-9 1 16,0-20-4-16,7-8 0 15</inkml:trace>
  <inkml:trace contextRef="#ctx0" brushRef="#br1" timeOffset="190063.46">15282 7673 65 0,'4'19'32'0,"-4"0"-41"0,-4-16 65 0,-3 3-55 0,-7 3 1 0,0-2 0 0,-4-1 0 0,-6 0-3 0,-4 0 1 0,-4 4 1 0,0 2 1 0,0 4-2 0,4 3 0 0,3 0-3 0,8 3 1 0,6-7-3 16,11-2 1-16,11-1-1 15,10-2 0-15,7-1 1 16,0-6 0-16,1-6 1 16,-1-6 1 562,0-4 1-578,-3-2 0 0,-4-1 0 0,0 0 0 0,-3 4 0 0,-8-4 0 0,1 7-1 0,-1-1 0 0,1 4 1 0,-4 6 1 0,-3 6 1 0,-4 7 1 0,0 2-1 0,0 4 1 0,0 0 1 0,0-3 0 0,0 3-1 0,0-1 1 0,0 1-2 0,10-6 1 0,4-1-2 0,4-5 0 0,3-7-8 0,0-4 1 0,4-5-9 0,3-7 0 0</inkml:trace>
  <inkml:trace contextRef="#ctx0" brushRef="#br1" timeOffset="190212.37">15649 7099 60 0,'-3'19'30'0,"-15"37"-35"0,11-43 53 0,-4 15-47 0,1 10 0 0,-4 18 1 0,3 10 0 0,4 12-4 0,0-5 1 0,4-1-2 0,3-6 0 0,3-16-7 0,4-10 1 32,4-21-8-32,3-22 0 0</inkml:trace>
  <inkml:trace contextRef="#ctx0" brushRef="#br1" timeOffset="190320.31">15734 7005 49 0,'7'19'24'0,"-4"37"-23"0,-3-37 39 0,0 6-38 0,0 19 0 0,0 3 2 0,-3 22 1 0,-1 13-6 0,4 15 1 0,0 0 1 0,0-15 1 0,-3-17-7 16,3-11 0 0,0-17-12-16,0-24 1 0</inkml:trace>
  <inkml:trace contextRef="#ctx0" brushRef="#br1" timeOffset="190609.27">16856 7400 42 0,'0'13'21'0,"-7"-10"-15"0,7 3 28 0,-7 7-32 15,-7 9 0-15,-8-1 1 16,-2 8 1-16,-8 8-5 16,0 7 0-16,4-6 1 15,0-7 1-15,7-3-8 16,3-9 1-16,7-6-9 15,4-16 1-15</inkml:trace>
  <inkml:trace contextRef="#ctx0" brushRef="#br1" timeOffset="190815.91">16588 7388 50 0,'31'22'25'0,"8"31"-24"0,-28-41 43 15,3 7-42-15,4 6 0 16,3 10 0-16,3-1 1 16,-2 4-5-16,-5-4 0 15,-3-2-2-15,0-4 1 16,1-3-10-16,-5-12 0 16,1-13-3-16,-1-7 0 15</inkml:trace>
  <inkml:trace contextRef="#ctx0" brushRef="#br1" timeOffset="191029.25">17053 7736 60 0,'0'34'30'0,"-10"16"-39"0,3-31 60 0,0 0-51 16,3 3 1-16,-3 3-1 15,3 0 0-15,1-6-4 16,-1-3 1-16,4-4-8 16,0-9 0-16,0-15-6 15,7-1 0-15</inkml:trace>
  <inkml:trace contextRef="#ctx0" brushRef="#br1" timeOffset="191720.77">17360 7924 45 0,'7'15'22'0,"0"-11"-20"0,-7-1 37 0,0 9-39 15,-3 4 0-15,-8 3 0 16,-3 0 1-16,0 3-3 16,-4-1 0-16,1-2-3 15,-1-3 0-15,4-7-8 16,3-9 0-16</inkml:trace>
  <inkml:trace contextRef="#ctx0" brushRef="#br1" timeOffset="192005.44">17949 7297 52 0,'7'31'26'0,"-21"19"-31"0,7-25 45 16,-14 7-40-16,-4 8 1 15,-6 7-1-15,-5 7 1 16,1-7-2-16,3 3 1 15,4-6-3-15,7-7 0 16,7-11-11-16,3-20 0 16</inkml:trace>
  <inkml:trace contextRef="#ctx0" brushRef="#br1" timeOffset="192230.23">17731 7350 48 0,'38'28'24'16,"1"-6"-18"-16,-28-9 36 0,3 5-41 16,0 11 1-16,0-1 0 15,4 6 1-15,-4 1-4 16,-4 9 0-16,5-10 0 16,-8-5 1-16,3-1-5 15,-3-9 0-15,0-4-11 16,0-9 1-16,0-6-1 15,4-3 0-15</inkml:trace>
  <inkml:trace contextRef="#ctx0" brushRef="#br1" timeOffset="192557.31">18101 7695 54 0,'32'47'27'0,"-8"-28"-33"0,-16-16 56 15,2-3-48-15,4 0 0 16,4-3 4-16,7 3 1 16,-1-7-8-16,1 4 1 0,-4 0 4 15,-3 6 0-15,-4 0-2 16,-7 1 1-16,-11 5-3 16,-6 10 1-16,-11 6-2 15,-4 3 1-15,0-9-1 16,4 3 1-16,3 3 0 15,4-3 1-15,4 3-1 16,10-3 1-16,3-6 0 16,11-7 0-16,11-6-1 15,14-6 1-15,7-3-8 16,-7-7 1-16,-4 4-14 16,-3 3 1-16</inkml:trace>
  <inkml:trace contextRef="#ctx0" brushRef="#br3" timeOffset="200122.36">3856 7820 23 0,'10'-44'11'0,"-10"16"-6"0,0 22 12 16,0-7-16-16,0 1 0 16,0-1 3-16,0 4 1 0,-7-1-5 15,4 1 1-15,-8 0 3 16,4-1 1-16,-3-2-1 15,-12 2 0-15,5 1-2 16,-4-1 1-16,0 4-1 16,-1 0 1-16,-2 3-1 15,-1 3 1-15,-10 0-1 16,-4 6 1-16,-7 3-1 16,-3 1 0-16,-1 2-1 15,-6 4 1-15,-4 0-2 16,7 3 1-16,14-1-1 15,-7 4 1-15,4 7-1 16,0-1 1-16,3 3-1 16,-7-6 0-16,11 7 0 0,-4-4 0 15,11 9 0 1,6 1 0-16,1 0-1 0,4 6 1 16,6-4-1-16,0 4 1 15,11 0 0-15,4 6 0 16,3 1 0-16,4-8 0 15,10 4 0-15,-4-3 1 16,5-3-1-16,-5-3 1 16,-6-4-1-16,10 1 0 15,-3-1 0-15,-4 4 0 16,3-10 0-16,-6 0 1 16,-4-3-1-16,7 7 0 15,7-1 0-15,4-6 1 0,7 3-1 16,-4-2 1-16,4-5-1 15,-4-2 1-15,-3-3-1 16,3 0 1-16,4-7 0 16,3-3 0-16,4-3 0 15,3-6 1-15,-3-3-1 16,-7-3 0-16,6-7 0 16,1 3 0-16,0-5-1 15,7 2 0-15,0-3 0 16,-7 0 0-16,-1-3 0 15,5 0 0-15,-5 0 0 16,1 0 1-16,-3 1-1 16,-1-1 0-16,4 3 0 15,-8-3 1-15,-2 0-1 16,-5 0 0-16,1-3 0 0,0 0 0 16,-1-3 0-16,-2-1 0 15,-1-2 0 1,-4 0 0-16,-6-7 0 0,0-6 0 15,-1-6 0-15,-10 3 1 16,0-3-1-16,-7-7 0 16,-7 1 0-16,-4-7 0 15,1 0 0-15,-5 4 0 16,-6-1 0-16,-7 4 0 16,-4 6 0-16,0-1 0 15,-10 11-2-15,-4 5 1 0,-3 10-4 16,3 6 1-16,7 7-4 15,4 2 0-15,3-2-8 16,-11-4 0-16</inkml:trace>
  <inkml:trace contextRef="#ctx0" brushRef="#br3" timeOffset="201790.5">13367 6394 10 0,'35'0'5'0,"7"-10"3"0,-31 7 6 0,0-6-11 16,-1-1 0-16,1-6 2 16,-1 1 1-16,-3 2-6 15,-3-2 0-15,-4-4 5 16,-7 0 1-16,-4-6-2 15,-10 0 1-15,-11 0-2 16,-14 6 0-16,-6-6-1 16,-12-7 0-16,1 1-1 15,-12 0 1-15,-9-1-2 16,-8-2 1-16,-10-4 0 16,3 7 0-16,-3 3-1 15,-4-1 1-15,-7 7-1 16,-7 7 0-16,18 5 0 0,-8 4 1 15,-6 3-1-15,-8 6 0 16,1 0 0-16,3 10 0 16,-3-1 0-16,-11 4 0 15,3 3 0-15,11 3 1 16,-7 3 0-16,0 6 1 16,0 7 1-16,14-13 0 15,0 3-1-15,-7 0 1 16,11 4-1-16,0-1 0 15,-1 0-1-15,19-5 0 16,-1 5-1-16,4 3 0 0,3 4 0 16,11-3 1-16,-4-1-1 15,11-3 1-15,4 4-1 16,-1-1 1-16,18 7-1 16,0-3 1-16,8 6-1 15,6-4 0-15,4 1 0 16,3 3 1-16,7-3-1 15,1 0 1 1,6-4-1-16,8 4 1 0,6-3-1 16,4 2 1-16,11 1-1 15,14 6 1-15,6-9-2 16,8-7 1-16,14 1 0 16,14 2 0-16,4-3 0 15,7 1 0-15,6-4-1 16,8 0 1-16,3-9 0 0,-3-3 1 15,3-1-2-15,4 1 1 16,4 3 0-16,3-3 0 16,-4-1 0-16,-3-8 0 15,3-1-1-15,4-6 1 16,7 0 0-16,-11-6 1 16,11-1-1-16,7 1 1 15,7-7-1-15,-3-5 1 16,-1-1-1-16,1-3 1 0,3 0-1 15,-18 0 1 1,-3 6-1-16,0 4 1 0,0-7-2 16,3-3 1-16,-13-3 0 15,-12-6 0-15,-2-1 0 16,-5 1 0-16,1-4 0 16,-11-5 0-16,-7-4 0 15,-3 0 0-15,-11-6-1 16,-8-1 1-16,-9-8-1 15,-12-7 1-15,-10 0-1 16,-10-9 0-16,-11 6-1 16,-11-3 1-16,-10 0-6 15,-11-10 1-15,-10 4-9 16,-4 2 1-16</inkml:trace>
  <inkml:trace contextRef="#ctx0" brushRef="#br3" timeOffset="205279.49">13631 7237 27 0,'4'-13'13'0,"-1"4"-6"0,-3 9 14 0,-3 0-19 16,-4 3 1-16,-7 10 1 16,0 6 1-16,-8 6-6 15,-9 3 0-15,-8 13 3 16,-7 6 1-16,-3 0-3 15,-1 6 1-15,4-6-2 16,8-3 0-16,6-10-4 16,4-5 0-16,6-10-6 15,5-13 0-15</inkml:trace>
  <inkml:trace contextRef="#ctx0" brushRef="#br3" timeOffset="205737.3">13081 7419 30 0,'18'38'15'0,"-4"-10"-8"0,-11-22 22 16,1 3-27-16,-1 4 0 0,-3 3 1 15,0 2 1-15,-3 4-5 16,-1 4 0-16,-3 2 2 15,0 0 1-15,0-3-3 16,-3 0 1-16,-1-3-1 16,4 0 0-16,0-6-1 15,0-4 1-15,3 1 0 16,4-4 0-16,0 1 0 16,4-4 1-16,3 0 0 15,3-3 0-15,8-3 0 16,3 0 0-16,0-3 1 15,8-3 0-15,2 0 0 32,5-4 1-32,-1 4 0 0,-3 0 1 0,-4 3 0 15,-3-4 0-15,-8 4-1 16,-6 3 0-16,-4 0-1 16,-11-3 1-16,-6-3-3 0,-4-1 1 15,-8-11-2-15,-2 2 1 16,-4-3-4-16,-4-3 0 15,-3-6-8-15,-1-10 0 16</inkml:trace>
  <inkml:trace contextRef="#ctx0" brushRef="#br3" timeOffset="207704.41">18852 7560 44 0,'-14'9'22'0,"11"-5"-9"15,3-4 22-15,3 0-33 16,8-4 1-16,7 1 0 15,6 3 1-15,12 0-5 16,20 3 0-16,18 4 3 0,25-1 0 16,7 0-2-16,17-3 1 15,8-9-4-15,-4 0 1 16,-18-4-3-16,-17 1 0 16,-18 0-4-16,-11-4 0 15,-17 4-7-15,-7-10 1 16</inkml:trace>
  <inkml:trace contextRef="#ctx0" brushRef="#br3" timeOffset="208051.15">19639 7253 41 0,'32'3'20'0,"31"6"-18"15,-45-2 34-15,10 5-33 16,18 7 1-16,11-3 2 16,3-1 0-16,-11 7-8 15,-7 3 1-15,1 4 4 16,-15 5 0-16,-7 0-2 15,-10 1 0-15,-11 3-2 16,-4 6 1-16,-14-4-2 0,-20 4 1 16,-12 0-5-1,1 3 1-15,-4-12-8 0,11-10 0 16,6-19-2-16,8-6 0 16</inkml:trace>
  <inkml:trace contextRef="#ctx0" brushRef="#br3" timeOffset="208234.84">19858 7306 47 0,'14'25'23'0,"-7"6"-21"0,-7-15 47 0,-3 16-49 16,-5 18 1-16,1 12-1 15,0 1 1-15,4 6-5 16,3-9 0-16,0-13-11 15,7-28 0-15</inkml:trace>
  <inkml:trace contextRef="#ctx0" brushRef="#br3" timeOffset="210376.83">21248 7359 34 0,'-4'-12'17'0,"8"-13"-12"0,-1 18 18 16,-3-2-24-16,0 0 1 0,0 2-3 15,-3 4 0-15,3 3 2 16,0 3 0-16,0 4-1 15,0 2 0-15,0 0 0 16,0-2 0-16,0-1 1 16,0 0 1-16,0-3 1 15,0-3 0-15,0 0 0 16,0 0 0-16,0 0 0 16,3 4 1-16,4-1 0 15,-7 0 0-15,4 3-1 16,-1 0 1-16,1-3-1 15,0 1 0-15,-4-1 0 16,3-3 0-16,1 0-1 16,-4 3 0-16,0-3 0 15,3 3 0-15,-3 0 0 0,0-3 0 16,0 0-1-16,0 0 1 16,0 3-1-16,-3-6 1 15,3 3 0-15,0 0 0 16,0 0 0-16,0 0 0 15,-4 0 0-15,4 0 1 16,0 0-1-16,0 0 1 16,0 0-1-16,0 0 1 15,0-3-1-15,0 3 1 16,0-3 0-16,0 3 0 16,-3-3 0-16,-1 0 0 15,4 3 1-15,-4 0 0 0,1 0 0 16,-1 0 0-16,1 0 0 15,3 0 0-15,-4 0-1 16,1 0 1-16,-4-4-1 16,-4 4 1-16,-6 0-1 15,-8 4 0-15,-3 2 0 16,-4-6 0-16,-3 3-1 16,-1 10 1-16,5 9-1 15,2 3 1-15,1 9-1 16,10 4 1-16,8 18 0 15,3-3 0 1,46 16 1 0,3-9 1-16,4-19 0 15,-4-13 1-15,4-15 0 0,0-20 1 16,3-12-1 0,-6-15 1-16,-5-13-3 0,-2-13 1 15,-12 4-2-15,-9-7 1 16,-8-3-5-16,-18 7 0 15,-10 5-5-15,-4 11 0 16,-7 14-11-16,-3 11 1 16</inkml:trace>
  <inkml:trace contextRef="#ctx0" brushRef="#br3" timeOffset="210771.21">21766 7541 47 0,'-3'6'23'0,"3"-12"-12"16,0 6 32-16,0 0-41 0,7-3 0 16,0 3 3-1,4-3 0-15,10 0-7 0,18 0 0 16,-1-4 4-16,5 4 0 15,6 0-5-15,-7 3 1 16,-6 0-10-16,-8 0 1 16,-10-6-6-16,-11 3 0 15</inkml:trace>
  <inkml:trace contextRef="#ctx0" brushRef="#br3" timeOffset="210963.6">21738 7682 62 0,'11'50'31'0,"17"-28"-27"0,-21-18 57 0,7-1-59 16,14-3 1-16,11-7-1 15,7-5 1-15,7-4-5 16,-4 4 0-16,-3-1-3 16,-7 7 0-16,-7 0-15 15,-11-1 0-15,-14 1-1 16,-3 3 1-16</inkml:trace>
  <inkml:trace contextRef="#ctx0" brushRef="#br3" timeOffset="211487.5">22737 7958 56 0,'3'16'28'0,"-6"-38"-33"0,-1 0 54 0,-3-12-49 15,-4-23 0-15,-3-9 1 16,-3-22 0-16,-1 7-1 15,0-7 0-15,4 7 0 16,4 2 1-16,3 7 1 16,3 9 1-16,4 7-1 15,7 3 1-15,4 15-1 16,3 10 1-16,3 15-2 16,1 10 1-16,0 9-6 15,-1 10 1-15,-3 9-5 0,-3 3 0 16,-4 7-8-16,-7 12 0 15,-10-6-2-15,-1-4 0 16</inkml:trace>
  <inkml:trace contextRef="#ctx0" brushRef="#br3" timeOffset="211688.59">22430 7591 49 0,'-7'29'24'0,"24"-14"-23"0,-6-12 47 16,3-3-45-16,4 4 0 0,6-4 0 15,8 0 1-15,3 0-7 16,8 0 1-16,-1 0-1 16,0 0 0-16,-3-4-9 15,-7 1 1-15,0-9-6 16,-1-4 1-16</inkml:trace>
  <inkml:trace contextRef="#ctx0" brushRef="#br3" timeOffset="211927.97">23163 7400 56 0,'7'13'28'0,"-28"21"-35"16,14-24 54-16,-7 2-46 0,-4 4 0 15,-10-1 2-15,4 7 0 16,-1 7-4-16,0 5 1 15,4 4 2-15,3-4 0 16,8 1-3-16,6-1 0 16,11 1-4-16,4-7 0 15,7-6-8-15,3-6 1 16,7-13-5-16,4-6 0 16</inkml:trace>
  <inkml:trace contextRef="#ctx0" brushRef="#br3" timeOffset="212150.41">23481 7450 49 0,'7'19'24'0,"-7"3"-27"0,-4-16 45 0,-3 1-41 16,0 2 1-16,-7 7 2 15,-7-4 0-15,0 4-5 16,-4 3 0-16,0 6 2 15,1 0 0-15,-1 3-5 16,4-6 0-16,0-9-11 16,7-1 1-16,3-12-2 15,4-6 1-15</inkml:trace>
  <inkml:trace contextRef="#ctx0" brushRef="#br3" timeOffset="212363.44">23213 7513 54 0,'24'38'27'0,"8"2"-32"0,-21-30 56 15,3 2-51-15,4 7 1 16,3 0-1-16,0 6 1 16,-3-9-2-16,-1 3 0 15,-3-1-3-15,4 1 1 16,0-6-6-16,3-7 0 0,-4-6-7 15,-3-13 0-15</inkml:trace>
  <inkml:trace contextRef="#ctx0" brushRef="#br3" timeOffset="212556.81">23583 7626 52 0,'21'31'26'0,"-7"16"-25"0,-10-34 46 0,0-1-46 15,-4 7 1-15,0 3 0 16,-4 6 0-16,0 4-4 16,1-10 1-16,-1 6-1 15,4-6 0-15,0-3-8 16,4-10 0-16,3-9-7 16,7-16 1-16</inkml:trace>
  <inkml:trace contextRef="#ctx0" brushRef="#br3" timeOffset="212799.02">23809 7278 61 0,'21'53'30'0,"7"10"-34"0,-17-41 56 16,0 12-51-16,3 4 0 15,3 9 0-15,1 0 0 16,-7 6-2-16,-1 7 0 0,-10-4-3 16,-14-6 1-16,-4-9-12 15,-10-6 1-15,0-13-4 16,10-13 0-16</inkml:trace>
  <inkml:trace contextRef="#ctx0" brushRef="#br3" timeOffset="213341.1">24426 7566 66 0,'4'10'33'0,"6"-7"-40"0,1-6 66 0,3 0-59 0,4-4 1 0,10 1-2 0,11 0 1 0,3-1-4 0,0-2 1 0,1 3-6 0,-4 3 0 0,-8 0-10 0,-2-7 0 0</inkml:trace>
  <inkml:trace contextRef="#ctx0" brushRef="#br3" timeOffset="214075.66">25181 7886 60 0,'-3'25'30'0,"-1"-12"-34"0,4-13 50 0,0 0-45 0,0-10 0 0,0-8 0 15,0-11 1-15,0-18-2 16,-3-12 0-16,-1-20 2 16,-3-5 0-16,0-1-2 15,-4-18 0-15,1 8 1 16,3 4 0-16,3 4-1 15,1 18 0 485,-1 6 0-500,4 13 0 0,0 9-1 0,0 10 1 0,7 9-4 0,0 12 1 0,4 10-6 0,0 10 1 0,-1 15-10 0,-3 3 0 0</inkml:trace>
  <inkml:trace contextRef="#ctx0" brushRef="#br3" timeOffset="214431.34">24878 7469 65 0,'39'16'32'0,"21"3"-34"0,-39-19 57 0,0 0-54 0,7 0 0 0,8 3 0 0,-1 0 0 0,4 0-3 0,-4 0 1 0,0 0-4 0,0-3 1 0,-3-3-8 0,0-6 0 0,3-7-7 0,-3-6 0 0</inkml:trace>
  <inkml:trace contextRef="#ctx0" brushRef="#br3" timeOffset="214550.31">25650 7356 57 0,'-3'25'28'0,"-1"-12"-33"0,1-4 49 0,-8 7-43 0,-6 9 1 0,-4-3 0 0,-4 6 1 0,0 7-3 0,0 9 1 0,1-7 1 0,3 7 1 0,6 3-1 0,5 3 0 15,10-12-4-15,10-7 0 0,5-6-7 0,2-3 1 0,8-9-10 0,0-19 1 0</inkml:trace>
  <inkml:trace contextRef="#ctx0" brushRef="#br3" timeOffset="214651.27">25996 7419 43 0,'4'41'21'0,"-25"-10"-15"0,10-18 29 0,-10-1-33 0,-4 4 1 0,-7 6 0 0,-3 0 1 0,-4 6-5 0,4 3 0 0,10-2 2 16,4-4 0-16,4 0-5 0,2-3 1 0,5-4-8 0,3-8 1 0,0-10-5 0,0-10 1 0</inkml:trace>
  <inkml:trace contextRef="#ctx0" brushRef="#br3" timeOffset="214730.22">25654 7391 49 0,'14'15'24'0,"4"51"-22"0,-15-53 45 0,8 6-45 0,-1 3 0 0,5-1 2 0,2 8 0 0,1 5-5 0,-1-6 0 0,-2 7 1 0,-1-1 1 0,0-5-5 0,-4-4 0 0,1-10-7 0,-4-11 1 0,4-8-7 0,-1-8 1 0</inkml:trace>
  <inkml:trace contextRef="#ctx0" brushRef="#br3" timeOffset="-214306.66">25975 7701 59 0,'32'41'29'0,"7"-29"-34"0,-25-12 54 0,3-3-48 0,5 3 0 0,-1-3 2 16,-4 3 1-16,-3 3-4 15,-3 0 0-15,-4-3 2 16,4 7 0-16,-8 2-1 16,-3 4 0-16,-7 5-1 15,-7 4 0-15,-4 0-1 16,-6 3 0-16,-1-9 0 15,4 3 0-15,0 3 0 16,3-3 0 0,4 3 0-16,7-7 0 0,7 1-1 15,7-7 1 1,11 1-3 31,6-7 1-47,4-9-7 0,-6-4 0 47,16-9-7 31,1-12 0 31</inkml:trace>
  <inkml:trace contextRef="#ctx0" brushRef="#br3" timeOffset="-214179.16">26226 6980 52 0,'21'50'26'0,"32"50"-21"0,-36-74 44 0,4 14-45 0,11 7 0 0,7 10 1 0,10 5 0 0,4 11-9 0,-7 2 0 0,-7 6 2 0,-18 1 0 15,-24 12-9-15,-26 3 0 0,-31 7-8 0,-24 5 1 0</inkml:trace>
  <inkml:trace contextRef="#ctx0" brushRef="#br3" timeOffset="-208294.47">20211 9093 46 0,'0'41'23'0,"3"-22"-12"16,1-16 24-16,-1 3-34 0,-3-6 1 15,0-6-1-15,0-13 1 16,-3-3-2-16,-1-15 0 16,1-13 1-16,-1-10 0 15,1-12-1-15,-1 3 1 16,4-3 0-16,4 6 0 15,6-6-1-15,8 6 1 16,3 13-1-16,4 6 1 16,-1 3-1-16,1 15 1 15,0 8-2-15,-4 14 1 16,0-2-4-16,-3 12 1 0,-8 10-7 16,-6 8 1-16,-8 1-7 15,-3 0 0-15</inkml:trace>
  <inkml:trace contextRef="#ctx0" brushRef="#br3" timeOffset="-208065.84">20006 8937 54 0,'7'31'27'0,"11"-15"-30"16,-11-16 49-16,3 0-45 15,4-3 0-15,4-4 0 16,0-2 0-16,6-1-3 16,5 1 1-16,6 0-4 0,-3-7 1 15,3 3-8-15,0 1 1 16,4-10-5-16,0-6 0 16</inkml:trace>
  <inkml:trace contextRef="#ctx0" brushRef="#br3" timeOffset="-207813.98">20697 8601 45 0,'8'10'22'0,"-8"5"-22"0,-4-5 41 0,0-1-40 16,-3 0 1-1,-3 4 1-15,-4 6 0 0,-4 6-3 16,-3 9 0-16,0-2 2 15,0 8 1-15,-1 8-1 16,5-5 1-16,3 4-3 16,3-12 0-16,11 6-4 15,11-7 1-15,6-9-7 16,4-12 0-16,4-4-6 16,-7-18 0-16</inkml:trace>
  <inkml:trace contextRef="#ctx0" brushRef="#br3" timeOffset="-207586.98">20923 8730 43 0,'4'15'21'0,"-11"17"-22"0,3-20 35 16,-6 7-31-16,-4-3 0 15,-8 6 1-15,-6 6 1 16,0 3-7-16,7 1 1 15,0 2 3-15,3-3 0 16,0 4-5-16,8-10 0 16,-1-9-10-16,8-10 0 15,-4-15-2-15,-1-7 1 16</inkml:trace>
  <inkml:trace contextRef="#ctx0" brushRef="#br3" timeOffset="-207390.09">20701 8783 44 0,'18'31'22'16,"10"26"-22"-16,-21-48 43 0,4 10-42 15,3 3 0-15,-4 9 0 16,1-6 1-16,-1 4-4 16,4-4 1-16,-3 0-2 15,3-6 0-15,0-10-10 16,0-9 0-16,1-6-1 15,2-7 0-15</inkml:trace>
  <inkml:trace contextRef="#ctx0" brushRef="#br3" timeOffset="-207048.97">21040 9028 55 0,'24'22'27'0,"-2"-19"-35"0,-15-3 58 15,3 0-48-15,1 0 0 16,3 0 2-16,0 0 0 16,0 0-4-16,0 0 0 15,0 0 3-15,-3 0 1 16,-1 0-2-16,-2 6 0 16,-8 6-2-16,0 1 1 0,-4 6-2 15,-3-3 0 1,-4-1 0-16,1 1 1 15,-1 3-1-15,4 0 1 0,0-4-2 16,0 1 1-16,4 3-1 16,3-4 1-16,0-2-3 15,7-1 1-15,3-5-4 16,4-4 0-16,0-6-9 16,11-7 1-16,3-12-2 15,8-15 1-15</inkml:trace>
  <inkml:trace contextRef="#ctx0" brushRef="#br3" timeOffset="-206804.34">21273 8504 57 0,'17'31'28'0,"11"16"-37"0,-17-34 60 15,7 6-50-15,3 12 1 16,3 7 0-16,1-1 1 16,7 7-5-1,-11 6 1-15,-7 1 1 0,-7-4 1 16,-7 9-8-16,-3-6 1 16,-4-6-11-16,-7-9 0 15</inkml:trace>
  <inkml:trace contextRef="#ctx0" brushRef="#br3" timeOffset="-206365.42">21781 8752 56 0,'0'15'28'0,"10"4"-29"16,-6-19 44-16,-4 0-42 0,14 0 0 15,14-3 0-15,7 0 1 16,8 0-3-16,2-4 0 0,1 1-4 15,-7 3 0-15,-7 0-11 16,-11-7 0-16</inkml:trace>
  <inkml:trace contextRef="#ctx0" brushRef="#br3" timeOffset="-206188.27">21816 8937 55 0,'14'37'27'0,"25"-15"-26"0,-25-19 41 0,7 0-42 0,7-6 1 0,11-3-3 15,0-3 1-15,3 2-5 16,0-2 0-16,-3 0-10 16,-14-1 1-16</inkml:trace>
  <inkml:trace contextRef="#ctx0" brushRef="#br3" timeOffset="-205359.36">22765 9147 41 0,'-21'34'20'0,"3"-21"-12"0,14-13 28 0,1 0-33 16,-1-3 1-16,1-13 2 15,-1-6 0-15,-3-12-8 16,4-17 1-16,-1-8 5 16,1-13 0-16,3-10-2 15,3 4 1-15,1-10-3 16,3 6 1-16,0 4 0 16,0 6 0 468,0 9-1-484,0 13 0 0,0 9-1 0,0 13 1 0,4 15-5 0,-1 23 0 0,-3 2-4 0,0 20 1 0,-3 9-7 0,-8 6 1 0,-3 0-3 0,-10-4 1 0</inkml:trace>
  <inkml:trace contextRef="#ctx0" brushRef="#br3" timeOffset="-204874.88">22387 8918 57 0,'4'25'28'0,"3"-13"-35"0,3-12 61 0,1 4-51 0,10-1 1 0,7 0-1 0,4-3 0 0,7 0-5 0,10-3 1 0,1 0 0 0,-1-4 1 0,-7 1-8 0,1-3 1 0,-1-4-11 0,0-6 0 0</inkml:trace>
  <inkml:trace contextRef="#ctx0" brushRef="#br3" timeOffset="-204737.84">23241 8614 57 0,'11'44'28'0,"-40"-16"-29"0,22-22 44 0,-7 3-43 0,-3 10 1 0,-5 9 1 0,1 4 0 0,-3 9-3 0,6 6 1 0,-3 9 0 0,7 7 0 0,10-10-3 0,8-6 1 0,6-9-6 0,8-13 0 0,10-16-9 0,4-15 1 0</inkml:trace>
  <inkml:trace contextRef="#ctx0" brushRef="#br3" timeOffset="-204618.91">23608 8714 48 0,'28'44'24'16,"-28"15"-24"-16,-3-49 39 0,-8 6-37 0,-14 2 1 0,-6 7 0 0,-1 7 1 0,-3-1-5 0,-8 4 0 0,-3 5 2 0,8 1 0 0,6-3-7 0,7-7 1 0,4-6-11 0,10-15 1 0</inkml:trace>
  <inkml:trace contextRef="#ctx0" brushRef="#br3" timeOffset="-204553.95">23276 8802 41 0,'29'9'20'0,"13"29"-10"0,-28-29 26 0,0 10-32 0,4 6 0 0,-8 7 1 0,4-7 1 0,4 3-8 0,3 0 0 0,-3 0 4 0,-4 0 0 0,4-6-4 0,-1 0 0 0,-3-6-8 0,0-3 0 0,4-13-6 0,-7-10 0 0</inkml:trace>
  <inkml:trace contextRef="#ctx0" brushRef="#br3" timeOffset="-204442.01">23777 9087 66 0,'11'25'33'0,"-11"19"-43"0,0-31 64 0,0-1-54 0,0 7 0 0,0 6 0 0,3 6 1 0,1-2-4 16,-1-7 0-16,1-7-7 15,3-15 1-15,4-15-9 0,-1-14 1 16</inkml:trace>
  <inkml:trace contextRef="#ctx0" brushRef="#br3" timeOffset="-204378.04">23982 8460 58 0,'7'53'29'0,"42"38"-30"0,-28-59 50 0,8 15-48 0,-1 3 0 0,-3 13-1 16,-8-1 1-16,-10 20-4 16,-10 2 0-16,-15 4-11 31,-14-3 1-31,-13-7-5 0,-5-6 1 0</inkml:trace>
  <inkml:trace contextRef="#ctx0" brushRef="#br3" timeOffset="-200909.15">15035 8382 46 0,'11'3'23'0,"35"0"-13"0,-29-3 24 16,12 3-32-16,20 3 0 16,25 1 0-16,32-4 1 15,21-3-3-15,25-10 0 0,10-5 3 16,39-1 0-16,7-12-2 15,22-1 1-15,-1-2-1 16,4 0 0-16,7-1-1 16,-22 10 1-16,5 7-2 15,-15 9 1-15,-28 9-2 16,-18 6 0-16,-21 7-3 16,-25 6 1-16,-20-7-6 15,-33-5 0-15,-28-10-6 16,-35-13 0-16</inkml:trace>
  <inkml:trace contextRef="#ctx0" brushRef="#br3" timeOffset="-200443.03">15180 8560 20 0,'-14'25'10'0,"-4"-12"-3"0,15-10 7 15,-1 3-8-15,1 4 0 16,-1-1 8-16,4 4 0 15,4-4-16-15,6 1 1 16,11 2 11-16,18 1 0 0,14-1-3 16,21-6 1-16,18-2-3 15,7-4 1-15,24-4-2 16,22-5 0-16,24 0-1 16,18-7 1-16,14-6-2 15,14 0 0-15,-17 3-1 16,14 10 0-16,3-1-2 15,-21 4 0-15,0 6-4 16,-18 6 1-16,-20 4-4 16,-26 6 0-16,-31 2-9 15,-25 4 1-15,-32-6-2 16,-21-3 0-16</inkml:trace>
  <inkml:trace contextRef="#ctx0" brushRef="#br3" timeOffset="-195265.13">25608 8802 28 0,'7'0'14'0,"-3"3"5"0,-4 0 14 0,0-3-27 16,-4 6 1-16,-10 4 1 15,-4-1 1-15,-10 1-12 0,-4-4 0 16,-3 3 8 0,-4 1 0-16,8 5-3 0,2 4 0 15,1 3-2-15,0 3 1 16,7-6-1-16,3-3 0 15,11-1-1-15,7 4 1 16,7 0-2-16,11 0 1 16,7 0 0-16,6-4 1 15,-3-2-1 1,1-1 1 0,-8-2-1-16,-3-1 0 0,-11 4-1 0,-14 2 0 15,-11 4-3-15,-3 0 1 0,-4-3-4 31,0 3 0-31,1-7-7 0,6-6 0 0</inkml:trace>
  <inkml:trace contextRef="#ctx0" brushRef="#br3" timeOffset="-194899.85">25767 8987 44 0,'28'22'22'0,"-7"-10"-24"0,-17-9 37 0,-1 1-33 16,-3-4 0-16,-7 0 0 15,-3 0 0-15,-8 0-3 16,-7 3 1-16,4 3 1 16,0 3 1-16,0 10-1 0,0 6 0 15,3 4-1-15,4-4 1 16,7-7-1-16,7 1 1 15,7-9 0-15,7-13 0 16,7-13 0-16,0-3 0 16,4-3-2-16,0 0 1 15,-8-3-7-15,-6 0 1 16,-4-3-9 62,-10 6 0-78</inkml:trace>
  <inkml:trace contextRef="#ctx0" brushRef="#br3" timeOffset="-194324.33">26663 9169 50 0,'7'34'25'0,"-3"-28"-24"0,-4-6 41 15,0-6-42-15,-4-9 1 16,0-14 1-16,-6-11 0 16,-4-17-2-16,-7-15 0 15,-1-10 1-15,1-9 1 16,0 10-1-16,3-1 1 0,4 7-2 15,4 12 1-15,6 10 0 16,4 12 1-16,7 13-2 16,4 9 0-1,3 13-3-15,4 15 1 0,-1 10-6 16,-3 0 0 46,-3 3-9-62,-11 6 0 32,-11 0 1-32,-3 1 0 62</inkml:trace>
  <inkml:trace contextRef="#ctx0" brushRef="#br3" timeOffset="-194062.48">26282 8830 48 0,'7'22'24'0,"28"-19"-23"0,-21 0 51 0,1-6-47 0,9 3 0 0,11 0 1 0,11-3 0 0,4 3-10 0,-1 0 1 0,-10 0 1 0,-7 0 1 0,-4 0-12 0,-7 0 0 0,-3-6-6 0,-1-1 1 0</inkml:trace>
  <inkml:trace contextRef="#ctx0" brushRef="#br3" timeOffset="-193527.02">27792 8971 59 0,'-14'10'29'0,"-39"-1"-36"0,35-6 54 0,-7 0-47 0,-6 0 1 0,-1 4 0 0,0 2 0 0,-3-3-1 0,3 4 0 0,0 2 0 0,4 4 0 0,0 0-1 0,14-4 1 0,3-2-1 16,8-4 0-16,13-3-1 16,8-6 1-16,0-3-1 15,6-4 1-15,-2 4-1 16,-1 3 0-16,-4 0 0 31,1-1 0-31,-4 1 0 16,0 3 1-16,0-3 0 0,0 3 1 31,4 0 0-15,-4 0 0-16,4 13 1 0,-4-1 1 0,0 10 0 15,0 3 0-15,0 0-1 16,0 4 0-16,0-4-1 16,-3 3 1-16,0-6-5 15,-1-10 1-15,4-12-10 0,0-6 1 0,-3-10-3 16,10-12 1-16</inkml:trace>
  <inkml:trace contextRef="#ctx0" brushRef="#br3" timeOffset="-193292.59">27887 8375 57 0,'4'35'28'0,"-8"15"-34"0,1-28 56 16,-4 9-50-16,3 13 1 0,0 16 0 16,1 12 0-16,3 3-1 15,0-6 0-15,0 0-1 16,7-9 0-16,0-13-6 16,0-13 1-16,0-12-10 15,7-16 0-15</inkml:trace>
  <inkml:trace contextRef="#ctx0" brushRef="#br3" timeOffset="-192753.14">28039 8827 42 0,'10'34'21'0,"4"23"-10"0,-10-38 28 0,0 3-37 0,-4-4 1 0,0 1 2 16,0 0 0-16,0 3-5 0,0-3 0 15,3-4 4-15,1 1 1 16,-4-3-2-16,3-4 0 16,1 1-2-16,-1-4 1 15,4-3-4-15,0-3 1 16,4 0-1-16,-1-6 0 16,1 3 0-16,3-1 0 15,-3 4 0-15,3-3 1 16,0 3 1-16,0 0 1 15,4-3-1 1,-4 0 1-16,0 0 0 0,0-7 1 16,0 4-2-16,-3 0 1 0,-1 3-2 172,1-4 1-157,-4 1-3-15,0-3 0 63,4-1-10-63,-1-2 1 0,1-4-5 0,-1 4 0 0</inkml:trace>
  <inkml:trace contextRef="#ctx0" brushRef="#br3" timeOffset="-192500.68">28579 8949 47 0,'7'22'23'0,"0"-12"-21"0,-7-10 39 0,0 0-39 0,0 0 0 0,-4-4 2 0,-3-2 0 0,-7 0-5 0,-7 0 1 0,-4 6 2 0,4 3 1 0,0 6-2 0,3 4 1 0,-3-1-3 0,7-2 1 0,0 2-2 0,3 1 0 0,4-4-1 0,7-3 1 16,0 1 0-16,11-7 0 15,6 0 1-15,4 0 0 16,8-3 0-16,-5-1 0 15,-2 1 0-15,-5 0 1 16,-3-3 0-16,-3 3 0 16,-1 3 0-16,-2 3 1 0,-1 0 0 78,0 0 0-78,0 10-1 0,0 2 0 0,3 1-3 0,4 0 1 0,4-1-7 15,0-5 0-15,10-10-6 32,-3-10 1-32</inkml:trace>
  <inkml:trace contextRef="#ctx0" brushRef="#br3" timeOffset="-192228.2">29058 8959 48 0,'-38'37'24'0,"-8"7"-24"0,28-25 44 0,-7 15-43 0,-10 10 0 0,-4 16 0 0,0 3 1 16,4-4-4-16,3-2 1 16,8-13-4-16,6-13 1 15,11-19-9-15,7-12 0 16,7-21-2-16,4-14 0 15</inkml:trace>
  <inkml:trace contextRef="#ctx0" brushRef="#br3" timeOffset="-192016.16">28773 8990 46 0,'21'41'23'0,"-11"-13"-27"0,-6-22 46 0,3 7-42 0,-4-1 1 0,4 4-4 0,1-3 1 0,-1-1-4 0,3-3 1 0,1-5-8 0,-4-14 0 0</inkml:trace>
  <inkml:trace contextRef="#ctx0" brushRef="#br3" timeOffset="-191466.63">29439 8730 55 0,'18'22'27'0,"-22"0"-33"0,1-16 49 0,-11 6-43 0,-7 1 0 16,-8 3 0-16,1-4 0 16,0 4 0-16,0 3 0 15,3-1 0-15,11 1 1 16,3 0 1-16,11 3 1 15,11-3 1-15,7-3 0 16,3-1 0-16,0-2 0 16,-3-4-1-16,-8 7 1 15,-10 6-4-15,-14 3 0 0,-14 3-5 407,-15 0 1-407,-13-3-15 0,0-6 0 0,-11-6 0 0,7-7 0 0</inkml:trace>
  <inkml:trace contextRef="#ctx0" brushRef="#br3" timeOffset="-190177.52">26229 9614 36 0,'4'3'18'0,"-4"-6"-1"0,0 3 19 0,0-3-30 0,-7 0 0 0,3 0 5 0,-3 3 0 0,-4 0-13 0,-3 3 0 0,-7 3 8 0,-7-6 1 0,-4 3-3 15,0 13 0-15,1 3-2 16,-1 12 0-1,4 35-3 1,10-13 1 718,18-3-2-734,14-12 1 0,14-10-5 0,8-9 0 0,-5-10-9 0,5-2 1 0,2-7-5 0,5-10 0 0</inkml:trace>
  <inkml:trace contextRef="#ctx0" brushRef="#br3" timeOffset="-187547.28">26705 9783 47 0,'11'13'23'0,"-8"-10"-12"0,-3-3 24 0,-3-3-34 0,-4 0 0 0,-4 0 0 0,-3-4 1 0,-4 1-3 0,-3-3 1 0,0 5 1 0,-4 4 0 15,4 4 0-15,0 2 0 16,0 3 0-16,0 4 0 15,0-1-1-15,3 4 1 16,4 6-1-16,3-6 1 0,11-4-1 16,18-5 0-16,3-7 0 15,11 0 1-15,0-7-3 16,-1-2 1-16,-2 3-7 16,-5-7 1-16,-3 0-9 15,-10-5 0-15</inkml:trace>
  <inkml:trace contextRef="#ctx0" brushRef="#br3" timeOffset="-186400.37">26801 9815 56 0,'0'34'28'0,"-18"-28"-36"0,14-2 48 15,1-1-40-15,-1 0 1 16,1 0 0-16,-1-3 1 16,1 0-2-16,3 0 0 15,7-6 1-15,0-10 0 16,3 3-1-16,5-5 1 15,-1-1-1-15,3-3 1 16,1 3-2-16,0-3 1 16,-1 3 0-16,-3 4 1 0,0 5-1 15,1 4 1-15,-5 9-1 16,1 0 1-16,-1 7 0 219,-3 2 0-219,0 1-1 0,0 6 1 15,-3 2-2-15,0 1 1 188,-1 0-5-188,4 0 0 94,4-6-10-94,3-13 0 140,3-9-1-140,1-4 1 0</inkml:trace>
  <inkml:trace contextRef="#ctx0" brushRef="#br3" timeOffset="-186234.81">27323 9620 41 0,'10'0'20'0,"-6"10"-24"16,-4-7 39-16,-4 6-34 0,-3 1 0 0,4-1 2 0,-4 0 0 0,-4 1-4 0,0-1 1 0,-3 4 2 0,0-4 0 0,0 1-2 0,0-1 0 0,3 0-2 0,1-2 1 0,6-4-1 0,4 0 0 0,7 0 0 0,7-3 0 0,1 0 2 0,-1 0 0 0,3 3 0 0,1 0 1 0,0 7 1 0,-4-1 0 0,-7 4-1 93,-7 6 1-93,-7 6-2 0,3 3 0 0,-3-3 0 0,-3-6 0 0,-8-4-2 0,-3-2 0 0,0-4-3 0,3-2 1 0,7-4-8 0,8-3 0 0</inkml:trace>
  <inkml:trace contextRef="#ctx0" brushRef="#br3" timeOffset="-186131.87">27665 9366 39 0,'7'-6'19'0,"-4"9"-15"0,-3 3 30 0,0 4-31 0,-3-1 0 0,-8 7 3 0,-3 9 0 0,-3 13-7 0,-1 9 1 0,0 9 4 0,1 7 1 0,3 3-3 0,3-10 1 0,4-12-4 0,0-10 0 0,3-12-5 0,1-15 0 0,-1-10-8 0,-3-4 0 0,-7-5-2 0,-4-10 0 0</inkml:trace>
  <inkml:trace contextRef="#ctx0" brushRef="#br3" timeOffset="-185791.19">27369 9711 31 0,'35'38'15'0,"28"-4"-4"0,-45-27 27 0,7 2-35 0,10-3 1 0,4 1 0 0,0-4 0 0,-1 0-6 0,-6 0 0 0,-4-3 4 0,-7-3 1 0,-3 3-2 0,-4-3 0 0,-3 0-1 0,-1-1 0 0,-3 1 0 0,0-3 1 0,-7 6-2 0,4 3 1 0,0 3-2 0,-1 4 1 0,1 5-1 0,-1-2 0 0,4-4 0 0,-3-2 0 0,-1-1 0 0,4-3 0 0,0-3 1 0,0 0 0 0,0 3 0 0,1-3 1 0,-1 0-2 0,0 0 1 0,-4 3-1 0,4 1 1 0,0-1-2 0,0 3 1 0,0 0 0 16,0 4 0-16,4 2 1 0,0 1 1 0,-1-4 0 16,4 1 0-16,0-4 0 0,-3 3 1 0,0 1-1 31,-1 2 1 31,1 1-1-62,3-4 1 32,0-3-1-32,4-3 1 0,3-3-1 15,7 0 1-15,4-6-1 0,-1 0 0 16,-2 3 0-16,-1-7 0 0,-3-8 0 0,-4-7 0 0,-4-4-1 0,1-5 1 0,-4-7-1 0,0-12 1 0,-3 6 0 0,-4-7 0 0,-4 1 0 16,-3 3 0-16,-3 15 0 15,-4 4 0 1,-7 9 0-16,0 3 1 0,-4 13 0 15,0 12 1-15,-3 13-1 16,0 3 1-16,3 16 0 16,4 2 0-16,0 4 0 0,7 3 1 15,4 4-2-15,3-8 0 16,3 1 0-16,1-15 1 16,3-4-5-16,0-7 0 15,-4-5-10-15,1-4 0 16</inkml:trace>
  <inkml:trace contextRef="#ctx0" brushRef="#br3" timeOffset="-185554.28">27880 9783 39 0,'11'35'19'0,"10"-10"-5"0,-11-22 27 0,12 0-37 0,9-6 0 0,8 0 0 15,10-7 0-15,8 1-7 16,3 3 1-16,-7 0-2 16,0 2 0-16,-4 4-12 15,1 0 1-15</inkml:trace>
  <inkml:trace contextRef="#ctx0" brushRef="#br3" timeOffset="-185419.36">28628 9993 64 0,'18'32'32'0,"-1"-20"-40"0,-10-12 54 0,0 0-51 0,0-3 0 0,-7 3-23 0,0-3 1 16,0 3 26-16,4 6 1 15</inkml:trace>
  <inkml:trace contextRef="#ctx0" brushRef="#br3" timeOffset="-182970.96">25792 4559 42 0,'141'19'21'0,"25"-60"-16"0,-138 22 21 0,11-9-23 16,-1-13 0-16,-9-3 1 15,-8-9 1-15,-21-6-7 16,-14-4 1-16,-29-16 4 16,-41 1 0-16,-33-4-2 15,-45 1 0-15,-29-1 0 16,-41 4 1-16,-26 6-1 16,-38-10 0-16,-18 7-1 15,-11 9 1-15,-24 4-1 16,7 8 1-16,14 17-1 0,-7 12 1 15,31 25-1 17,1 12 1-17,35 29 0 1,14 12 0 0,31 16 0-16,29 25 0 62,46 10 0-46,39 5 0-1,42 14-1-15,53 5 0 32,60 10 0-17,49 16 0 1,67 0-1 15,60 6 0-31,50-1 0 94,49-8 0-47,46 9 1-16,10-16 0-15,1-9 1-16,-4-16 0 31,-4-28 2-16,-38-28 1 1,-8-32 0-16,-38-34 1 0,-25-41-1 16,-35-44 0-16,-39-25-2 15,-53-34 1 1,-60-10-4-16,-63-6 1 0,-57-6-5 0,-78 6 0 0,-66 15-6 0,-54 4 1 16,-66 19-10-16,-29 18 1 0</inkml:trace>
  <inkml:trace contextRef="#ctx0" brushRef="#br3" timeOffset="-159725.75">2275 11166 26 0,'7'19'13'0,"-3"-10"-14"15,-4-9 14-15,-4-3-12 16,-3-3 0-16,4 0 1 15,-15-1 0-15,1-2-3 0,-8 0 1 16,-3-7 3-16,-4-3 0 16,-7-3-1-16,0-9 1 15,1-7-1-15,-12-9 1 16,-3-6-1-16,-7-4 1 16,4-12-1-16,-4-9 0 15,0-16-1-15,0-3 1 16,11 0-1-16,-1-10 1 0,-3-6-1 15,4-9 1-15,-1 3 1 16,1-10 0-16,0-12 0 16,10 3 1-16,-3-6-1 15,3-7 0 1,-11-93-1 0,8 15 1-16,3 19-2 15,11 18 0-15,10 4-1 16,4 13 1-16,7 5-1 15,7 1 1-15,11 9-1 16,6-13 1-16,15 14-1 16,-4-5 1-16,4 5-1 15,7-8 1-15,3 4-1 16,8 3 0-16,6 10-1 16,15 24 0-16,10 10-1 15,7 7 1-15,4 21-1 16,-8 6 1-16,-13 7-1 0,3 3 0 15,4 0-2 1,-8-3 0-16,-10 9-4 0,7 0 1 16,-7 3-7-16,-7 13 1 15</inkml:trace>
  <inkml:trace contextRef="#ctx0" brushRef="#br3" timeOffset="-159096.43">1753 4986 34 0,'14'0'17'0,"4"-10"-14"16,-7 7 26-16,-8-3-27 15,11 3 1-15,-3-1 2 16,3 1 1-16,4 3-7 16,-1 0 1-16,4 3 3 0,8-9 1 15,2-3-2-15,12-1 1 16,13 1-3-16,-6 3 1 16,-1-1-2-16,-7 1 1 15,-3 6-1-15,-7 0 1 16,-4 10-1-16,-7 5 0 15,-3-2 0-15,-8 6 1 16,-6 3-1-16,3 9 1 16,-3-6-1-16,-4 3 1 0,-4-6 0 15,-3 3 0-15,3 7 0 16,-6 5 0-16,-1-2 0 16,-6 12 0-16,6 9 0 15,-7 7 0-15,8 3 0 16,-1-4 1-16,-6 11-1 15,3-17 0-15,3 4 0 16,4-16 0-16,7-4-6 16,0-8 1-16,7-14-8 15,4-8 0-15</inkml:trace>
  <inkml:trace contextRef="#ctx0" brushRef="#br3" timeOffset="-158864.22">1799 5117 45 0,'14'50'22'0,"18"23"-19"0,-21-48 35 15,17 12-38-15,11 20 1 16,7 5-1-16,10-2 1 15,-7-7-4-15,-6-12 0 16,-8-10-10-16,-21-5 0 0</inkml:trace>
  <inkml:trace contextRef="#ctx0" brushRef="#br3" timeOffset="-157263.39">572 8494 39 0,'0'0'19'0,"0"0"-8"0,0 0 19 16,0 0-26-16,0 0 0 31,0 0 3-31,0 7 0 0,0 5-8 0,7 7 0 16,-4 3 5-16,4 0 1 15,-3 0-2-15,6 3 0 32,15 0-2-32,-4-9 0 15,0-13-1-15,8-6 0 16,-8-13-1-16,7-15 1 16,-7 3-1-16,-7-13 0 0,4-3-3 31,-8 3 1-31,1 0-7 0,-4 4 1 0,-3 5-8 15,-4 7 1-15</inkml:trace>
  <inkml:trace contextRef="#ctx0" brushRef="#br3" timeOffset="-156604.25">928 8269 45 0,'32'-7'22'0,"-11"-2"-19"16,-14 15 36-16,-4-3-37 16,4 7 0-16,-7-1 1 15,0 7 0-15,-7 0-4 16,4-4 0 0,-15 20 1-16,-3-4 1 15,3-6-4-15,8 0 1 16,-1-4-2-16,1 1 0 15,-1-3 0-15,11-7 0 16,11 4 1-16,-1-7 0 16,8 0 3-16,-8-6 0 15,5 0 2-15,2 0 1 16,-10 4-1-16,4 2 1 16,-1 6-2-16,-10 4 1 15,-7 0-1-15,4-1 0 0,-4 4-2 16,3 0 1-16,-3 3 0 15,-3-6 0-15,3-1 0 16,3-2 1-16,8-4 0 16,3-6 1-1,10-3 1-15,-3-6 0 0,15-3 0 16,2-7 1-16,5-6-1 16,-1-12 0-16,4 9-2 15,-1-4 1-15,1-5-2 16,-11-4 1-16,-6 4-2 15,-5-4 0-15,-6 4 0 16,-11-1 1-16,0 4-1 16,-7 12 1-16,-4 3-2 15,-6 16 1-15,6 7 0 16,0 8 0-16,8 10-1 16,-4 13 1-16,14 0 0 0,3 9 1 15,12 0 0-15,6 3 0 16,4-13 0-16,-1-8 1 15,19-17-1-15,6-12 0 16,-3-19-9-16,-3-6 1 16,-22 0-7-16,0 0 0 15</inkml:trace>
  <inkml:trace contextRef="#ctx0" brushRef="#br1" timeOffset="-148542.39">2752 13744 39 0,'0'16'19'0,"10"24"-10"0,-3-24 19 16,-7 0-24-16,0 6 1 16,0 9 2-16,0 7 1 15,0 5-10-15,0 14 0 16,-7-1 6-16,0 10 1 0,7-3-4 15,0-3 0-15,0-7-2 16,0-16 0-16,0-11-3 16,0-14 1-16,-3-15-1 15,3-19 0 1,-18-53-4 0,7-1 0-16,1-2 1 15,-1 0 1-15,1-7 2 16,-1 13 0-16,11 6 2 15,0 10 1-15,0 5 4 16,0 4 1-16,0 13 1 16,11 3 0-16,-8 2-1 15,11 1 0-15,-3 3 0 16,3 6 0-16,7 4-1 16,7 2 0-16,11 7 0 15,0 6 1-15,10 3 1 16,-10 3 0-16,11 7 0 15,-8 2 1-15,-14 4-3 0,-3 0 1 16,-11 3-2-16,-10 9 1 16,-8 4-3-16,-14 6 0 15,-3 2-2-15,-14-5 1 16,0-3-5-16,-4-7 1 16,0-6-6-16,18-7 1 15,0-2-8-15,7-4 0 16</inkml:trace>
  <inkml:trace contextRef="#ctx0" brushRef="#br1" timeOffset="-148167.65">3119 14120 44 0,'-11'41'22'0,"11"9"-18"16,0-41 35 0,-7 1-36-1,-4-7 0-15,4-6 0 16,4-10 1-16,3 1-6 16,0-10 0-16,-7 0 4 15,7 0 0-15,-4 3-2 16,4 0 1-16,4 4-1 15,-4-1 0-15,10 3 1 16,1 4 0-16,7 3-1 16,3 6 1-16,7 3-1 0,0 0 1 15,0 0-1-15,-6 0 0 16,2 0-4-16,1 4 0 16,0-4-7-16,3-3 1 15,-7 0-6 1,4 3 1-16</inkml:trace>
  <inkml:trace contextRef="#ctx0" brushRef="#br1" timeOffset="-147894.22">3556 13998 46 0,'4'-6'23'0,"3"2"-21"0,-7 4 40 0,0 0-41 16,0 4 1-16,-11 2 0 15,-7 6 0-15,-3-2-3 16,-3-1 1-16,-1 7 1 15,4 3 1-15,-4 9-2 16,11-3 1-16,3 3-2 16,1 4 0-16,3-4 0 15,14-6 0-15,3-7-1 16,11-8 1-16,8-10-1 16,-8-7 1-16,4-2 0 15,-1-1 1-15,-3-3-5 16,-3 1 0-16,-7-4-9 15,-8 3 0-15</inkml:trace>
  <inkml:trace contextRef="#ctx0" brushRef="#br1" timeOffset="-147625.68">3789 13998 52 0,'28'9'26'0,"-17"-2"-27"0,-11-7 43 16,0 3-41-16,-11 0 1 15,0 0 0-15,-6 0 0 0,-4 3-3 16,0 4 1-16,-8-1 1 16,12 4 0-1,3 2-2-15,-4 4 1 0,7 3-4 16,1-3 0-16,10 0-1 16,0-4 0-16,14-5-1 15,11-4 0-15,-1-6-2 16,12-9 0-16,-5-4-2 15,-3-3 1-15,-6 1-2 16,-1-1 1-16</inkml:trace>
  <inkml:trace contextRef="#ctx0" brushRef="#br1" timeOffset="-147325.72">4068 14183 42 0,'7'0'21'0,"-25"-38"-25"16,11 23 43-16,-4-1-38 15,-3-6 1-15,-10-9 0 0,-1-7 1 16,4-15-4-16,-8-1 0 16,8-5 3-16,4 5 0 15,6 1-1-15,11 0 0 16,11 12 0-16,17 0 1 15,11 0 0-15,3 7 0 16,-3 6-1-16,0 9 0 16,-1 6-1-16,-2 10 1 15,-8 6-6-15,-7 4 0 0,-10 5-10 16,-22 10 0-16</inkml:trace>
  <inkml:trace contextRef="#ctx0" brushRef="#br1" timeOffset="-147093.39">3736 14042 65 0,'42'9'32'0,"46"-28"-34"0,-49 4 56 0,14-14-55 16,4 1 1-16,3-3-1 15,-7 3 1 1,-4-1-4-16,0 11 1 0,-20 5-9 15,-8 13 1-15,-21 13-8 16,-11 2 1-16</inkml:trace>
  <inkml:trace contextRef="#ctx0" brushRef="#br1" timeOffset="-146861.35">2455 14807 67 0,'29'16'33'0,"69"-23"-29"0,-48 1 62 0,38-10-62 16,42-15 1-16,43-7-1 15,25-12 1-15,28-6-9 16,-22 2 1-16,-10 14 1 15,-14 11 0-15,-39 17-11 16,-28-1 0-16,-39 13-10 16,-24 7 0-16</inkml:trace>
  <inkml:trace contextRef="#ctx0" brushRef="#br1" timeOffset="-141230.45">11956 10746 6 0,'17'-6'3'0,"-6"-10"2"0,-11 7 3 15,0-1-6-15,-4-2 0 0,-3-4 2 16,-7-6 1 0,0-6-6-16,-4-4 1 0,-6-5 3 15,-4 2 0-15,-11-2-2 16,-7-1 1-16,-7-3-1 16,-7 7 0-16,-11 6 0 15,1-4 0-15,-15 4 1 16,-17 3 0-16,-7 0 0 15,-4 3 0-15,-18 0 0 16,-14-3 0-16,-6 0-1 16,-19 0 1-1,-144 12-2 1,36 4 1-16,6 2-1 16,8 1 1-16,20 6-1 15,1-3 1-15,-1 3-1 16,4 3 0-16,-3 3 0 15,0 10 1-15,3 0-1 16,14 3 1-16,-7 3-1 16,11 6 0-16,-7 6 1 15,-1 1 0-15,15 6 0 0,14 12 1 16,10-6-1-16,12 13 0 16,20 2 0-16,7-2 1 15,14 6-2-15,22 3 1 16,14 12-1-16,10-6 1 15,25 4 0-15,-4-1 0 16,22-6-1-16,3 4 1 16,22-1-1-16,13 13 0 15,4-4-1-15,17 4 0 0,19 0 0 16,9 0 1-16,12 0 0 16,24 2 1-16,0-2 0 15,28-6 1-15,25-4 0 16,14-12 0-16,22 0-1 15,24-3 0-15,21-10-1 16,4 0 0-16,13-3-1 16,15 4 0-16,-3-7 0 15,17 3 1-15,0-6-1 16,0-7 1-16,-4-5 0 16,15-4 0-16,3-9 0 15,7-7 0-15,7-12 1 16,-7-3 0-16,-3-16 0 15,-11-6 0-15,-7-12-1 16,-7-7 1-16,-4 0 0 16,-20-9 0-16,-8-7-1 15,-7-6 0-15,-21-12 0 0,3-7 0 16,-17-12 0-16,-14 0 0 16,-14-19 1-16,-29-10 0 15,-10-2-1-15,-18-7 0 16,-28-9 0-16,-21-1 0 15,-32 4-1-15,-32-12 0 16,-35-7-2-16,-46 0 0 16,-28 9-9-16,-49-2 1 15</inkml:trace>
  <inkml:trace contextRef="#ctx0" brushRef="#br1" timeOffset="-138841.89">2840 14976 42 0,'0'16'21'0,"3"-13"-11"0,-3-3 21 16,0 6-27-16,0 7 0 0,-3 9 2 15,3 9 0 1,-7 4-8-16,3 12 0 0,4 9 5 15,-7 7 0-15,0 0-4 16,4-4 1-16,3-6-5 16,0-9 0-16,0-6-11 15,0-16 0-15</inkml:trace>
  <inkml:trace contextRef="#ctx0" brushRef="#br1" timeOffset="-138466.55">3140 15428 42 0,'39'59'21'0,"-18"-5"-13"16,-18-45 28-16,4 4-34 15,0-1 1-15,-7-2 0 0,0-1 0 16,0-6-5-16,-7-9 1 15,0-10 2-15,-3-18 0 16,-1-10-1-16,0-16 0 16,1 1-1-16,-11-7 1 15,10-6 0-15,4-4 0 16,4 10 0-16,6 4 1 16,4 8 0-16,14 17 0 15,-3 5-1-15,14 4 1 0,-4 16 0 16,-3 9 1-16,3 6-2 15,0 6 1-15,0 13-3 16,-3 0 0-16,0 3-7 16,-11 6 1-16,-7 7-8 15,-7-3 1-15</inkml:trace>
  <inkml:trace contextRef="#ctx0" brushRef="#br1" timeOffset="-138266.89">3080 15384 61 0,'-7'16'30'0,"17"-7"-28"16,-3-9 56-16,11 3-55 15,3 0 0-15,11-3 1 16,7-3 0-16,3-3-7 16,4 3 1-16,3-4-4 0,-6 7 1 15,-5 0-15-15,-16 0 0 16</inkml:trace>
  <inkml:trace contextRef="#ctx0" brushRef="#br1" timeOffset="-137793.68">4773 15418 52 0,'0'38'26'0,"-10"-7"-19"0,10-18 32 0,-8-7-36 15,5-3 1-15,-4-15 3 16,3-13 1-16,-3-7-10 16,4-15 1-16,-1-9 5 0,1-19 0 15,3-10-2 1,0-3 1-16,-7 10-3 15,14-4 1-15,-7 16-1 16,0 10 0-16,0 9-1 0,7 12 1 16,3 13-3-16,4 13 1 15,4 15-4-15,-7 16 1 16,-1 13-5-16,1 12 1 16,-4 3-7-16,-4 6 0 15,-6-2-1-15,-8-10 0 16</inkml:trace>
  <inkml:trace contextRef="#ctx0" brushRef="#br1" timeOffset="-137592.65">4554 15374 64 0,'18'7'32'0,"14"-20"-39"0,-22 7 67 0,8 0-60 16,3-7 1-16,-7 4-1 15,11-1 1-15,0 1-4 16,3-1 1-16,4 4-6 16,3-6 0-16,-3-4-11 15,-1-6 1-15</inkml:trace>
  <inkml:trace contextRef="#ctx0" brushRef="#br1" timeOffset="-137353.56">5285 14550 54 0,'3'3'27'0,"-10"16"-24"0,7-10 41 16,0 0-40-16,0 10 0 15,-7 3 3-15,4 3 0 0,3 4-9 16,0-1 0-16,0-3 3 15,0-3 0-15,3-3-9 16,8-4 1-16,-1 1-13 16,4-7 1-16</inkml:trace>
  <inkml:trace contextRef="#ctx0" brushRef="#br1" timeOffset="-137083.52">5599 14964 64 0,'-7'25'32'0,"-25"25"-34"16,21-34 53-16,1 9-49 15,-15-3 1-15,0 9 0 16,1 7 1-16,-1 9-5 0,4 3 0 15,3 6 3-15,0-6 0 16,15-3-3-16,-4-9 0 16,14-10-6-16,18-3 1 15,3-15-14-15,4-4 1 16</inkml:trace>
  <inkml:trace contextRef="#ctx0" brushRef="#br1" timeOffset="-136862.22">5898 15183 59 0,'-10'25'29'0,"-18"29"-27"0,17-42 41 0,0 4-42 16,-10 6 0-16,-3 3 0 15,-1 6 0-15,0 1-2 16,1-4 1-16,2-3-5 15,8-6 0-15,4-7-12 16,6-9 0-16</inkml:trace>
  <inkml:trace contextRef="#ctx0" brushRef="#br1" timeOffset="-136679.33">5687 15196 42 0,'32'12'21'0,"6"-5"-10"0,-27-1 24 15,0 6-33-15,-1 10 0 16,8 0 1-16,3 3 1 16,0 7-5-16,0 2 0 15,7-2 1-15,-6-1 1 16,-1-9-7-16,-4-10 1 16,1-12-10-16,-4-15 0 15</inkml:trace>
  <inkml:trace contextRef="#ctx0" brushRef="#br1" timeOffset="-136452.45">6047 14929 59 0,'31'44'29'0,"19"-9"-30"0,-40-20 50 0,8 10-45 0,3 4 1 0,-3 11 0 15,-8 14 0-15,1 15-8 16,-11 0 0-16,-7 0 1 16,-4-7 0-16,-6-5-16 15,-4-16 0-15,3-16-1 16,7-13 0-16</inkml:trace>
  <inkml:trace contextRef="#ctx0" brushRef="#br1" timeOffset="-136020.91">6689 15171 61 0,'-4'18'30'0,"4"-18"-37"0,0 0 61 0,11 0-51 16,6 7 1-16,15-7 0 15,7 0 1-15,10-7-8 16,4 4 1-16,7-3-2 16,-17 3 1-16,-8 0-13 15,-7 3 0-15,-17 0-4 16,-18 6 1-16</inkml:trace>
  <inkml:trace contextRef="#ctx0" brushRef="#br1" timeOffset="-135845.86">6685 15412 47 0,'0'16'23'0,"28"3"-26"0,-14-13 42 0,8-3-40 0,13-3 1 16,-3 0-6-16,14-6 0 15,14-4-1-15,-4 1 1 16,-3-7-7-16,0-3 0 0</inkml:trace>
  <inkml:trace contextRef="#ctx0" brushRef="#br1" timeOffset="-133904.99">7694 15221 58 0,'18'0'29'0,"-15"0"-40"0,-3 0 60 0,0-3-47 16,-3 3 0-16,-8 0 1 16,-10 3 0-16,-4 6-4 15,-10 7 0-15,0 3 3 16,-1 0 1-16,1-1-3 16,0 11 1-16,7 2-2 15,7 7 0-15,6-7-2 16,12-6 1-16,3-3-2 15,10-6 1-15,5-13 1 0,9-13 0 16,8-8 1 0,7-4 1-16,-7-4 0 47,-1 5 0-32,-6-1-1-15,-4 3 1 141,-7 3-2-32,0 7 0-109,-3 6 0 16,0 9 0-16,-4 6 0 0,0 7 1 140,0 13 1-140,0 2 0 63,0 13 3-32,7 10 1-31,-3-10 1 94,-8-4 1-78,4 1 0 109,-7-3 0-125,0 0-2 15,-7 0 1-15,-7-10-2 94,-7 0 0-47,-7-2-3 0,-11-7 1-32,7-7-2 17,-3-9 1 14,7-6-2 1,-1-3 0-15,5-9-2-17,9-4 0 32,12-6-4 0,3-3 0 94,14-3-10-141,11-10 0 15,21-9 1 251,7-12 0-251</inkml:trace>
  <inkml:trace contextRef="#ctx0" brushRef="#br1" timeOffset="-133622.16">8146 14763 55 0,'-7'28'27'0,"0"19"-38"0,7-31 57 0,0 6-46 0,-4 6 0 0,8-3-3 0,-4 0 0 0,7-3-4 0,-7-3 0 0,0-3-7 0,7-7 0 0</inkml:trace>
  <inkml:trace contextRef="#ctx0" brushRef="#br1" timeOffset="-133488.24">8647 14885 56 0,'14'28'28'0,"-28"-15"-35"0,7-10 52 0,3 10-43 0,-10-1 1 0,0 10 4 0,-4 10 0 0,-7 5-8 0,-3 4 1 0,-7 9 4 0,3 16 0 0,4 9-1 0,7-3 1 0,7-3-4 0,3-9 0 0,15-7-4 0,13-15 1 0,-3-13-7 0,11-13 1 16,0-8-11-16,-1-8 1 0</inkml:trace>
  <inkml:trace contextRef="#ctx0" brushRef="#br1" timeOffset="-133358.31">9049 15130 48 0,'14'28'24'0,"-32"-6"-25"0,8-22 35 0,-8 16-32 0,-7 3 1 0,-6 9 3 0,-5 0 0 0,-10 3-7 0,8 1 0 0,2-4 4 0,5 0 0 0,6-3-7 0,11-6 1 0,3-6-13 0,8-7 1 0</inkml:trace>
  <inkml:trace contextRef="#ctx0" brushRef="#br1" timeOffset="-133279.35">8777 15127 44 0,'21'28'22'0,"4"3"-12"0,-14-12 28 0,-1 6-35 0,4 10 1 0,4 2-1 0,3 7 1 0,7-3-6 0,-7-10 0 0,8-6 1 0,-1-3 1 0,-3-9-9 0,-4-16 1 0,-4-13-8 0,1-12 0 0</inkml:trace>
  <inkml:trace contextRef="#ctx0" brushRef="#br1" timeOffset="-133185.4">9183 15070 48 0,'10'25'24'0,"1"4"-19"0,-4-20 39 0,0 0-38 0,7 7 0 0,4 3 3 0,3 6 0 0,0-3-12 0,0 3 0 0,-3 0 7 0,0 3 1 0,-1 4-6 0,-6-1 0 0,-4 4-7 0,-7-4 0 0,-4 0-12 0,-13 7 1 0</inkml:trace>
  <inkml:trace contextRef="#ctx0" brushRef="#br1" timeOffset="-133084.45">9786 15516 64 0,'35'50'32'0,"-24"9"-31"0,-18-43 51 0,3 3-50 0,-13 6 1 0,-1 13-1 0,-3-1 0 0,-4 4-7 0,-3-3 1 0,-11-4-15 0,-10-6 1 0</inkml:trace>
  <inkml:trace contextRef="#ctx1" brushRef="#br1">7486 11913 0,'0'0'15</inkml:trace>
  <inkml:trace contextRef="#ctx0" brushRef="#br1" timeOffset="-131821.21">12051 14346 55 0,'10'28'27'0,"5"16"-22"0,-12-38 27 0,-3 10-30 0,4 12 0 16,-8 7 2-16,-3 5 1 15,0 11-5-15,0 8 0 16,0 4 4-16,0-3 1 16,3-1-2-16,1-2 1 15,3-4-2-15,0-6 0 63,-4-6-1-63,1-10 0 0,-4-6-2 62,0-6 1-62,0-7-1 16,0-5 0-16,3-7 0 62,0-3 1 32,4-1-1-94,0 4 1 0,0 0 0 0,0 0 1 0,0 4-1 0,0-1 1 78,-3 3-1-78,-1 0 1 0,1 1-1 0,-1 2 0 31,4 0 0-31,0-6 0 0,0 1 0 0,0 2 0 16,0 6 0-16,-3 7 0 16,3-6-3-16,-4-4 1 0,4 1-8 0,4-4 1 93,-1-3-10-93,4-9 1 16</inkml:trace>
  <inkml:trace contextRef="#ctx0" brushRef="#br1" timeOffset="-131505.96">12234 15155 54 0,'-7'25'27'0,"11"-22"-23"0,-1-3 41 0,4 3-41 0,4-3 0 0,3 0 2 0,7 0 1 0,4-3-9 0,0-3 0 0,-1-7 5 0,-2-2 0 0,-1-7-3 0,3-3 1 0,-6 0-2 0,-11-4 0 0,-3 1-1 0,-4 0 1 0,-7 9-1 0,-1 10 0 0,-2 12-1 0,-4 3 1 0,-7 3 0 0,3 10 0 0,4 6 0 0,0 7 1 0,3-7 1 0,8 9 0 15,3 4 1-15,3 3 1 110,8-7-1-110,3-2 1 0,7-7-2 0,11-10 0 0,7-12-2 0,6-18 1 0,12-7-9 0,6-22 0 0,4-19-8 0,-7-15 0 15</inkml:trace>
  <inkml:trace contextRef="#ctx0" brushRef="#br1" timeOffset="-131344.3">13010 14045 27 0,'0'-22'13'0,"-17"41"2"0,17-16 10 0,-4 16-23 0,-3 9 1 0,-3 6 5 0,-4 10 0 0,-4 13-8 0,-3 21 0 0,-4 1 7 0,4 8 0 0,3 17-1 15,4 6 0-15,4-1-2 0,-1-21 0 0,7-6-3 0,4-23 1 0,7-21-7 0,1-13 1 0,2-25-14 0,-6-16 1 0</inkml:trace>
  <inkml:trace contextRef="#ctx0" brushRef="#br1" timeOffset="-130995.58">12531 14681 72 0,'10'38'36'0,"26"-10"-33"0,-19-25 61 0,15 1-61 0,21-8 0 0,14-5 0 0,14-10 1 0,21 0-11 0,18 4 1 0,-14-1-5 0,-11 7 1 0,-10 2-14 0,-11 4 1 78</inkml:trace>
  <inkml:trace contextRef="#ctx0" brushRef="#br1" timeOffset="-129044.08">14873 14079 36 0,'4'-6'18'0,"-1"6"-9"0,-3 0 16 0,0-6-18 0,0 6 0 0,-3 3 5 0,-1 0 1 0,1 10-15 16,-1 9 1-1,-3 21 10-15,0 17 0 0,-7 18-3 16,-4 17 0-16,1 11-3 16,-1 10 1-16,0-6-3 15,1-13 1 1016,3-9-2-1031,3-25 1 0,4-16-2 0,0-13 1 0,7-15-1 0,3-16 0 0,8-9-1 0,3-7 1 0,4-2-1 0,3-10 1 0,4-4-1 0,3-2 1 0,0 0 0 0,0-4 0 0,4 13 1 0,0 6 0 0,-4 7 0 0,-3 6 1 0,-4 6-1 0,-4 10 1 0,-2 9-1 0,-1 6 1 0,-7 0-1 0,0 7 0 0,-7-1 0 0,0 1 0 0,0-1-3 0,0-9 1 0,0-6-7 0,7-3 0 0,3-7-10 0,-3-15 0 0</inkml:trace>
  <inkml:trace contextRef="#ctx0" brushRef="#br1" timeOffset="-128924.14">15646 14540 53 0,'14'22'26'0,"-57"22"-19"0,29-38 39 0,-7 7-42 0,-3 6 0 0,-5 9 2 0,1 10 1 0,0 6-9 0,3 9 0 0,-3 3 5 0,10 7 1 0,8-10-3 0,6-6 1 0,8-15-5 0,10-7 0 0,14-3-6 0,4-16 0 0,3-12-11 0,0-10 1 16</inkml:trace>
  <inkml:trace contextRef="#ctx0" brushRef="#br1" timeOffset="-128816.1">15991 14697 56 0,'0'38'28'0,"-28"3"-29"0,18-26 43 0,-12 4-40 0,-9 9 0 0,-1 7 3 0,4 9 0 0,0 3-6 0,-1 0 0 0,1-10 1 0,7-5 0 0,7-10-9 15,7-7 0-15,3-15-9 0,-3-12 0 0</inkml:trace>
  <inkml:trace contextRef="#ctx0" brushRef="#br1" timeOffset="-128731.15">15723 14747 49 0,'21'38'24'0,"18"28"-17"0,-25-47 37 0,8 9-43 0,2 3 1 0,1 1-1 0,0 5 1 0,10 1-4 0,-3-7 1 0,-1-3-3 0,-2-9 0 0,-1-9-11 0,0-10 1 0,-7-16-2 0,-3-9 0 0</inkml:trace>
  <inkml:trace contextRef="#ctx0" brushRef="#br1" timeOffset="-128655.18">16228 14537 60 0,'21'72'30'0,"-3"-12"-38"0,-11-38 62 0,3 6-51 0,8 7 1 0,3 5 0 0,0 1 1 0,0 3-8 0,-10 3 1 0,-8-3-2 0,-13 0 0 0,-8-3-15 16,-17 9 1-16</inkml:trace>
  <inkml:trace contextRef="#ctx0" brushRef="#br1" timeOffset="-125145.98">16831 14656 47 0,'21'13'23'0,"14"-38"-9"16,-17 22 23-16,10 3-35 0,1-3 0 16,2 3 0-1,5 0 0-15,-1 0-4 0,0 0 0 16,0 0-5-16,-3 0 1 16,-11-4-10-16,-10 4 1 15</inkml:trace>
  <inkml:trace contextRef="#ctx0" brushRef="#br1" timeOffset="-124935.5">16905 14876 55 0,'-3'41'27'0,"17"-16"-27"0,-7-22 45 0,3-6-43 16,4 0 0-16,8-1 0 15,6-2 1-15,4 0-5 16,6 0 1-16,1 2-6 15,-4 1 0-15,-10 0-10 16,-4 0 1-16</inkml:trace>
  <inkml:trace contextRef="#ctx0" brushRef="#br1" timeOffset="-124419.84">17995 15387 43 0,'-3'44'21'0,"6"-32"-13"0,-3-12 29 0,4-9-35 0,-1 0 0 0,4-13 2 15,0-13 1-15,0-12-6 16,0-16 1-16,1-24 3 15,-1-4 0-15,0-7-1 16,0 1 0-16,3 0-2 16,1-6 1-16,-1-1-1 15,5 13 0-15,-1 10 0 16,0 8 1-16,0 14-1 16,-4 15 1-16,5 13 1 15,-1 6 0-15,3 6-2 47,1 12 0 47,-4 17-2-94,-3 9 0 0,-1 15-4 0,-3 13 0 0,-7 7-3 0,-7-1 0 15,-3 0-3-15,-4-9 0 0,-1-3-3 0,-6-4 1 0</inkml:trace>
  <inkml:trace contextRef="#ctx0" brushRef="#br1" timeOffset="-124243.85">17928 14826 42 0,'-10'44'21'0,"17"3"-16"0,-4-41 39 16,-3 3-40-16,7 1 0 15,4-7 4-15,3 3 1 16,14-3-11-16,4-3 1 0,7-3 5 16,7-3 1-16,-1 0-7 15,1-1 0-15,0-5-15 16,-7-4 0-16,-11-6-2 15,-3 3 1-15</inkml:trace>
  <inkml:trace contextRef="#ctx0" brushRef="#br1" timeOffset="-123964.2">18775 14622 48 0,'0'22'24'0,"-25"-19"-24"16,15 3 46-16,-8 10-44 0,-3 3 0 16,-4 6 2-16,-7 12 0 15,1 10-5-15,6 10 0 16,-3 9 3-16,3-7 1 16,7-2-2-16,4-4 0 15,11-9-3-15,6-10 0 16,15-12-7-16,7-9 1 15,6-13-9-15,8-13 0 16</inkml:trace>
  <inkml:trace contextRef="#ctx0" brushRef="#br1" timeOffset="-123774.65">19089 14782 41 0,'10'28'20'0,"-24"6"-18"0,7-21 29 0,-3 9-27 0,-8 6 1 0,-7 0 1 0,-6 4 1 0,-5 2-9 0,5-5 0 0,-8 5 5 16,7-6 1-16,4-6-6 16,7-6 0-16,6-4-7 15,12-5 0-15,3-7-6 16,7-16 0-16</inkml:trace>
  <inkml:trace contextRef="#ctx0" brushRef="#br1" timeOffset="-123578.73">18810 14794 35 0,'11'10'17'0,"13"15"-9"15,-17-19 25-15,1 7-27 0,2 5 0 0,1 1 2 0,-1 3 1 16,4 3-12-16,4 7 1 15,3-1 6-15,0 4 1 16,1-4-4-16,-1-3 1 16,0-6-6-16,-4-3 0 0,1-7-12 15,-4-5 0-15</inkml:trace>
  <inkml:trace contextRef="#ctx0" brushRef="#br1" timeOffset="-122959.98">19304 14503 44 0,'11'3'22'0,"20"6"-15"0,-20-2 28 0,7 5-31 0,3 7 1 0,0 6 1 15,4 19 0-15,-4 3-8 16,-4 16 0-16,-6 6 5 15,-11 9 1-15,-11 4-4 16,-10-7 0-16,-7-6-5 16,0-7 1-16,0-11-9 15,3-14 1-15,4-15-5 0,14-9 1 16</inkml:trace>
  <inkml:trace contextRef="#ctx0" brushRef="#br1" timeOffset="-122656.27">19787 14976 61 0,'14'22'30'0,"8"-22"-32"0,-8 0 60 0,7 0-54 15,14 0 0-15,15-3-1 16,-5 3 1-16,12-3-6 16,-1 3 0-16,-3 0-2 15,-10 0 0-15,-8 0-16 16,-10 3 1-16,-4 0-1 16,-11-12 0-16</inkml:trace>
  <inkml:trace contextRef="#ctx0" brushRef="#br1" timeOffset="-121116.22">20916 15130 55 0,'11'12'27'0,"13"-24"-34"0,-20 6 54 0,-4-7-45 16,-4 0 1-16,-3-2 1 16,-7-1 0-16,-3 0-5 15,-8 7 1-15,0 0 3 16,-3 2 0-16,0 7-2 15,7 7 1-15,0 2-1 16,3 7 1-16,4 6-4 16,3 0 1-16,4-7-1 15,4 1 1-15,6 0-1 16,8-4 1-16,13-2 0 0,8-1 0 31,0-6 1-31,-4 0 0 0,0-3 0 16,-6 3 0-16,-8-3 0 0,-4 7 0 15,-3-7-1 1,-7 0 0 0,-3 3-1-16,-1 6 0 15,-3 7-1 17,0 6 1-17,4 3 1-15,3 9 0 47,7 7 1 31,7 3 0-62,7 3 3 46,0 10 1-46,-3-7 0-16,-8-3 1 62,-3-10-1-62,-10-2 1 79,-8-1-3-48,-3-2 1 0,-11-4-3-15,-10-9 1 31,-4 0-1-16,1-16 0 0,6-3-1-15,4-6 0 15,6-7-4-31,8 4 1 16,7-10-10 109,7-3 0 0,11-3-5-47,14-4 1-78</inkml:trace>
  <inkml:trace contextRef="#ctx0" brushRef="#br1" timeOffset="-120889.77">21608 14675 59 0,'-18'35'29'0,"-31"-7"-34"0,38-16 53 0,-3 10-45 0,-7 7 1 0,0 8 1 0,3 7 1 0,-3 13-8 0,7-4 1 0,7 0 4 0,7-9 1 0,3 0-4 0,8-3 0 0,6-7-5 0,5-12 0 0,2-6-8 0,8-13 1 0,0-9-8 0,-1-10 1 31</inkml:trace>
  <inkml:trace contextRef="#ctx0" brushRef="#br1" timeOffset="-120783.83">21925 14819 47 0,'28'16'23'16,"-45"12"-19"-16,10-18 37 0,-4 5-39 0,-7 10 1 0,-3-6 2 0,0 3 0 0,-7 3-5 0,-4 7 0 0,-3 2 3 0,3-6 1 0,4 1-3 0,3 2 0 0,8-6-7 0,6-6 0 0,11-7-7 0,4-2 0 0,3-10-5 0,-4-10 0 0</inkml:trace>
  <inkml:trace contextRef="#ctx0" brushRef="#br1" timeOffset="-120652.89">21678 14776 28 0,'0'0'14'0,"11"40"-3"0,-4-24 20 0,0 12-24 0,3 10 0 0,1 6 4 0,0 6 0 0,-1-3-15 0,1 3 1 0,6 0 8 0,5-6 1 0,2-3-5 0,8-13 1 0,-4-15-7 0,-3-10 1 0,-4-13-12 0,0-8 0 0</inkml:trace>
  <inkml:trace contextRef="#ctx0" brushRef="#br1" timeOffset="-120558.95">22017 14600 44 0,'28'47'22'0,"32"9"-9"0,-42-43 28 0,10 6-35 0,7 3 0 0,0 6 4 0,-3 6 0 16,0 4-13-16,-11 3 0 0,-7 0 7 0,-10 6 1 0,-11 3-9 0,-21 12 0 0,-25 17-16 0,-29 24 0 31</inkml:trace>
  <inkml:trace contextRef="#ctx0" brushRef="#br1" timeOffset="-112552.41">22874 15111 40 0,'4'9'20'0,"3"7"-12"15,-4-13 21-15,1 7-24 16,-1-4 1-16,-6 10 1 0,-8 15 0 16,-6 3-10-16,-12 10 0 15,-9 10 5-15,-5-7 1 16,1-3-9-16,7-10 1 16,6-9-10-16,12-9 0 15</inkml:trace>
  <inkml:trace contextRef="#ctx0" brushRef="#br1" timeOffset="-112254.36">23781 14274 49 0,'0'69'24'0,"-28"12"-23"16,17-52 37-16,-3 8-38 16,-4 13 1-16,-3 10-1 15,0-4 0-15,-4 7-1 16,0-6 1-16,1-4-6 15,3-6 1-15,3-10-9 16,-3-11 1-16</inkml:trace>
  <inkml:trace contextRef="#ctx0" brushRef="#br1" timeOffset="-111595.16">23227 14995 41 0,'3'9'20'0,"15"-12"-10"0,-11 0 28 15,7-9-35-15,4-13 0 0,7-10 0 16,3-9 1-16,11-6-6 16,14 6 1-16,3-3 3 15,0-6 0-15,1 3-2 16,-4 2 1-16,-4 11-1 15,-7 6 1-15,-3 2-1 16,-7 10 1-16,-4 10-1 16,-7 0 0-16,-6 12 0 15,-5 9 0-15,-6 13-1 16,-8 7 1-16,-6 2-1 16,-1 7 0-16,-3-6 0 15,0 2 0-15,3-2 0 16,4-1 0-16,0-6 0 15,4-3 0-15,6-6 0 16,4-3 0-16,7-7 0 16,4-2 1-16,3-7-1 15,4-7 1-15,-4 1 0 16,0-3 0-16,7 2 0 0,-3 4 1 16,3 0-1-16,-3 0 0 15,0 3 0-15,-4-3 0 16,0-7-1-16,-3-5 1 15,-1-4-1-15,-6-6 1 16,-1 3-1-16,-6 6 1 16,-8 1-1-16,-3 5 1 15,-7 7 0-15,-7 0 0 16,-4 9 0-16,4 4 0 16,7 5 0-16,0 7 1 0,3 6 0 15,4 13 0-15,7-3 0 16,7-7 0-16,11 1-1 15,7-7 1-15,3-10-2 16,0-2 0-16,0-7-8 16,4-12 0-16,-4-10-6 15,-3-6 1-15</inkml:trace>
  <inkml:trace contextRef="#ctx0" brushRef="#br1" timeOffset="-111248.28">24451 14732 37 0,'14'25'18'0,"7"22"-14"0,-14-35 27 0,0 4-30 16,0 6 0-16,-3-3 0 15,0 6 1-15,-1-10-3 16,1-2 0-16,-4-7 1 0,0-6 1 16,3-9-2-16,4-7 1 15,0-6-1-15,4 0 1 16,6-3 1-16,5 0 1 15,2 3 0-15,5-3 0 16,2 3 1-16,-2 3 0 16,-1 4 1-16,3 2 0 15,1 4-1-15,0 6 1 16,7 9-1-16,0 10 0 16,3 9-1-16,4 12 1 15,3 7-2-15,4-6 1 0,-4-4-3 16,-3 1 1-16,0-13-10 15,-3-10 1-15,-12-18-8 16,-6-7 1-16</inkml:trace>
  <inkml:trace contextRef="#ctx0" brushRef="#br1" timeOffset="-110122.64">2702 16321 45 0,'29'19'22'0,"-5"9"-13"16,-17-21 23-16,4 12-29 15,-4-1 1-15,3 11 1 16,-10 15 1-16,0 6-8 16,0 12 0-16,0-5 4 15,0 2 1-15,0-5-2 16,0-10 0-16,0-4-2 16,0-11 1-16,0-11-1 0,0-14 0 15,0-11-1-15,11 1 0 16,0-10 0-16,6-6 1 15,4-6-1-15,1 0 1 16,6 6 0-16,-7 3 1 16,-3 7 1-16,3 5 0 15,0 7 1-15,-3 10 0 16,-8 5 0-16,4 4 1 16,-7-3-1-16,4 3 1 15,-4 6-2-15,4 0 0 31,-1 0-11-31,4-9 0 0,4-23-7 16,0 1 1-16</inkml:trace>
  <inkml:trace contextRef="#ctx0" brushRef="#br1" timeOffset="-109847.33">3298 16077 48 0,'11'22'24'0,"-11"-7"-24"15,0-5 38-15,4 9-38 0,-4 6 1 16,7 3-1-16,-7-6 1 31,10 16-9-31,-3-7 0 16,-3-9-6-1,6-13 1-15</inkml:trace>
  <inkml:trace contextRef="#ctx0" brushRef="#br1" timeOffset="-109579.06">3637 16140 39 0,'21'12'19'0,"-17"-9"-15"0,-4-3 29 0,3 3-29 16,-3 7 1-16,-3 2 2 16,-1 7 0-16,-6 0-9 15,3 6 1-15,-7 10 6 16,-4 5 0-16,0 7-3 15,4 10 1-15,4-10-2 16,-1 6 0-16,4 4-4 16,0-4 1-16,14-6-8 15,-7-3 1-15,11-16-7 16,-4-15 0-16</inkml:trace>
  <inkml:trace contextRef="#ctx0" brushRef="#br1" timeOffset="-109337.68">3948 16459 48 0,'7'22'24'0,"-25"0"-21"0,11-9 40 15,-4 3-42-15,-3 9 1 16,-14 0 0-16,0 9 1 0,7 1-4 15,-11 2 1-15,7-5-1 16,4-4 1 0,7-6-10-16,3-10 0 0,4-8-6 15,7-17 1-15</inkml:trace>
  <inkml:trace contextRef="#ctx0" brushRef="#br1" timeOffset="-109061.39">3648 16381 39 0,'14'19'19'0,"3"3"-14"16,-6-13 28-1,24 35-27 1,-3 0 1-16,-4 3-1 16,4 3 1-16,0-3-12 15,0-3 1-15,3-12-1 0,-14-14 1 16,0-15-11-16,-3-18 0 15</inkml:trace>
  <inkml:trace contextRef="#ctx0" brushRef="#br1" timeOffset="-108905.47">4025 16102 39 0,'14'3'19'0,"11"6"-10"0,-14 1 28 16,-1 12-32-16,11 12 0 0,-3 1 3 16,3 15 1-16,4 10-11 15,0 12 0-15,-4 6 6 16,-11 7 0-16,-10-4-5 16,-10 4 0-16,-8-10-12 15,-7-12 1-15,-13-19-6 16,9-19 1-16</inkml:trace>
  <inkml:trace contextRef="#ctx0" brushRef="#br1" timeOffset="-108438.7">4576 16566 55 0,'0'16'27'0,"28"-7"-30"0,-18-15 49 0,1 3-42 15,7-4 1-15,3 1 0 16,7-6 1-16,4 2-9 16,7 4 0-16,-8 0 2 15,8-1 1-15,-11 7-10 16,-7 4 1-16,-10-1-9 16,-11 0 0-16</inkml:trace>
  <inkml:trace contextRef="#ctx0" brushRef="#br1" timeOffset="-108238.14">4692 16779 54 0,'-14'41'27'0,"14"-16"-23"0,0-22 44 15,3 4-42-15,8-4 0 16,0-3 1-16,-1-3 0 16,8-7-10-16,17 1 0 15,4-4 0-15,0-2 1 16,-1-1-17-16,1-6 1 15,-7 3-2-15,-4 3 0 0</inkml:trace>
  <inkml:trace contextRef="#ctx0" brushRef="#br1" timeOffset="-107781.06">5359 16971 49 0,'-7'25'24'0,"3"-22"-24"16,4-9 45-16,0-7-42 0,0-6 0 16,-3 0 3-1,-1-9 1-15,4-16-9 0,-7-12 1 16,3-13 4-16,-6-16 1 16,3 4-2-16,3-4 0 15,-6 0-2-15,10 4 0 16,0 5 0-16,0 11 1 15,3 14-1-15,4 17 1 16,4 6-1-16,-1 21 0 16,1 14-3-16,0 12 1 0,-1 9-3 15,-3 9 1 1,-3 7-3-16,-4 6 0 0,-4 1-2 16,-6-1 1-16,3-3-7 15,0-3 0-15,-4-10 1 16,0-9 1-16</inkml:trace>
  <inkml:trace contextRef="#ctx0" brushRef="#br1" timeOffset="-107569.14">5271 16632 48 0,'0'16'24'0,"0"-16"-24"15,0 0 50-15,3 3-45 16,4 0 0-16,0 0 2 15,4 0 1-15,3-3-11 0,3 0 0 16,5-3 6-16,6 3 0 16,0-6-9-16,4-4 1 15,0-2-14-15,-4-10 0 16</inkml:trace>
  <inkml:trace contextRef="#ctx0" brushRef="#br1" timeOffset="-107328.03">5828 16171 55 0,'-7'28'27'0,"-11"10"-22"0,15-26 38 0,-4 1-40 16,3 9 1-16,-6 3 0 15,2 9 0-15,8 1-7 16,8 3 0-16,-5-4 0 16,4-9 0-16,0-9-10 15,0-10 0-15,7-15-6 16,7-4 1-16</inkml:trace>
  <inkml:trace contextRef="#ctx0" brushRef="#br1" timeOffset="-107071.14">6156 16331 48 0,'0'19'24'0,"-25"6"-19"0,22-13 42 16,-8 4-42-16,1 6 0 15,-12 9 3-15,5 10 1 16,-4 0-11-16,-1 12 0 15,5 7 6-15,-4-4 1 16,7 1-4-16,3-4 1 16,7-9-8-16,4-13 1 0,4-9-9 15,21-9 0-15,-4-20-6 16,11-8 0-16</inkml:trace>
  <inkml:trace contextRef="#ctx0" brushRef="#br1" timeOffset="-106816.61">6417 16525 52 0,'-21'38'26'0,"-18"15"-28"16,28-40 45-16,-17 9-41 15,-3 9 1-15,-8 7 1 16,7-7 1-16,-3 7-7 15,10-7 1-15,-3 0 2 16,7-6 0-16,3-6-6 16,7-6 0-16,4-10-8 0,7-12 0 15,7-4-4-15,4-15 0 32</inkml:trace>
  <inkml:trace contextRef="#ctx0" brushRef="#br1" timeOffset="-106635.78">6117 16503 39 0,'21'13'19'0,"18"21"-19"0,-32-21 34 15,7 3-31-15,4 6 1 0,3 9 0 16,-3 7 1-16,3 5-8 16,-7-11 1-16,4-7 0 15,-1-3 0-15,-6-3-10 16,3-10 0-16,4-15-2 15,-8-10 1-15</inkml:trace>
  <inkml:trace contextRef="#ctx0" brushRef="#br1" timeOffset="-106411.91">6484 16315 59 0,'32'38'29'0,"10"43"-37"0,-31-56 63 0,3 16-53 0,-4 9 1 0,1 10-3 0,-7-7 1 15,-4 10-5-15,-4-7 1 16,-14-9-10-16,1-9 0 16,-8-10-5-16,7-15 1 15</inkml:trace>
  <inkml:trace contextRef="#ctx0" brushRef="#br1" timeOffset="-105935.2">7066 16619 69 0,'-10'32'34'0,"20"-17"-38"0,-3-11 67 0,7 2-61 0,11 0 1 0,10 0 0 0,18-6 0 16,4-9-7-16,3 3 1 16,0-4-6-16,7 4 1 15,-11-7-14-15,-7 1 1 16</inkml:trace>
  <inkml:trace contextRef="#ctx0" brushRef="#br1" timeOffset="-105042.18">8114 16688 62 0,'3'13'31'0,"-6"-16"-33"0,3 3 47 0,-4-3-42 0,-3 3 0 0,-7 0 1 0,4 3 0 0,-15 3-6 0,0 3 0 0,-3 7 4 15,-4 3 0-15,1 6-1 16,2-6 0-16,1 3-2 15,10 3 0-15,8 3-1 16,6-3 0-16,15-6 0 16,3-10 0-16,11-5-1 15,10-11 0-15,7-5 1 0,1 2 1 703,-12-2 0-703,1-1 0 0,-11 1-2 0,-3-1 0 0,0 4-2 0,-11-1 1 0,0 4-3 0,0 6 1 0,-7 6-1 0,0 4 1 0,0 5 2 0,-4 10 1 0,1 4 5 0,-1 5 1 0,4 7 2 0,4 6 1 0,3-6 2 0,0 0 0 0,0-1 0 0,-4 1 0 0,-6-3-3 0,-8-4 0 0,1-2-2 0,-11-7 0 0,-1-3-1 0,5-7 0 0,-8-2-3 0,0-4 1 0,4 1-4 0,0-7 1 0,3-6-5 0,4-7 0 0,14-9-11 0,0-9 1 0</inkml:trace>
  <inkml:trace contextRef="#ctx0" brushRef="#br1" timeOffset="-104870.27">8809 16403 46 0,'-11'13'23'0,"-13"5"-21"0,20-15 31 0,1 1-30 0,-5-1 0 0,5 3 3 0,3 0 0 0,-7 1-7 0,3-1 1 0,-3 0 3 0,4 0 1 0,-1-2-2 0,1 2 1 0,-1 0-2 0,8 0 0 0,-4-3-2 0,0 1 1 0,0-1-2 0,0-3 1 0,-4 3 0 0,4 0 0 0,-3 3 0 0,-1 1 0 0,1-1 1 0,3 3 0 0,3 1 1 0,1-1 0 0,-1 0-1 0,4 1 0 15,-7-1 0-15,0 1 0 0,0-4 0 0,0 0 0 0,0-3-1 0,0 4 0 0,-3-4 1 0,3-3 0 0,0 3 0 0,3-3 0 0,1 3-2 16,3 0 0-16,-4-3-8 16,8 0 0-16,-11-9-6 0,0-4 1 15</inkml:trace>
  <inkml:trace contextRef="#ctx0" brushRef="#br1" timeOffset="-104136.93">9394 16381 48 0,'4'-3'24'0,"-15"6"-22"0,8 3 41 0,-4 1-40 0,-7-1 1 0,-7 6 2 0,-4 7 1 0,-3 9-8 0,-4 10 0 0,7 6 5 0,1 12 0 0,-1 1-2 0,4 12 0 0,7-3-1 0,10 0 0 0,4-7-4 0,7-6 0 157,14-9-6-157,11-19 1 0,7-15-11 0,7-23 1 0</inkml:trace>
  <inkml:trace contextRef="#ctx0" brushRef="#br1" timeOffset="-103858.95">9701 16547 49 0,'4'47'24'0,"-25"10"-26"0,17-42 36 0,-6 17-32 0,-8 2 1 0,-14-2 1 16,1 8 1-16,-5 1-6 0,1 0 1 0,3-3 0 0,4-7 1 0,3-6-13 0,11-6 1 0,7-19-4 0,11-10 0 0</inkml:trace>
  <inkml:trace contextRef="#ctx0" brushRef="#br1" timeOffset="-103718.41">9433 16629 23 0,'25'31'11'16,"28"4"-1"-16,-39-20 13 0,4 10-19 0,3 0 1 0,0 10 2 0,-3 3 1 0,3-4-10 0,7 1 0 0,-3-7 4 0,10-6 1 0,-7-10-11 0,0-12 1 0,-3-15-5 0,3-10 0 0</inkml:trace>
  <inkml:trace contextRef="#ctx0" brushRef="#br1" timeOffset="-103564.47">9874 16387 67 0,'85'72'33'0,"0"-12"-40"0,-57-35 71 0,4 0-63 0,-4 7 0 0,-7 5-2 0,-3 7 1 0,-11 0-4 0,-14 9 0 16,-22 7-10-16,-20 9 0 15,-29 16-6-15,8-7 1 47</inkml:trace>
  <inkml:trace contextRef="#ctx0" brushRef="#br1" timeOffset="-99735.8">11007 16431 24 0,'-11'19'12'0,"-7"-10"3"0,11-5 13 16,-3-1-21-16,6-3 1 16,-3 3 5-16,0 0 0 15,4-3-15-15,-1 3 0 16,1 0 11-16,10 0 1 16,3 4-5-16,4-1 1 0,11 0-4 15,17-3 1-15,15-3-4 16,-1-3 0-16,8 0-7 15,3-6 0-15,-7-1-10 16,-11 1 0-16,-3-4-1 16,-25 1 0-16</inkml:trace>
  <inkml:trace contextRef="#ctx0" brushRef="#br1" timeOffset="-99506.93">10936 16798 62 0,'-10'25'31'0,"17"-19"-43"15,0-6 66-15,3 0-51 16,4 4 1-16,15-4 0 0,16 0 0 16,12-4-6-16,-4-5 0 15,7-3 0-15,7-1 0 16,-7-3-14-16,7-3 1 15,3-2-4-15,-10-1 0 16</inkml:trace>
  <inkml:trace contextRef="#ctx0" brushRef="#br1" timeOffset="-99147.78">12404 16425 38 0,'35'-3'19'0,"18"-19"-15"0,-39 12 31 0,0 1-30 16,0 0 0 0,0-4 3-16,-7 4 1 0,-7-1-12 15,-10 4 1-15,-11 0 7 16,-8 6 0-16,-13-7-4 16,-14 7 1-16,-1 10-3 15,-6 9 0-15,6 9-2 16,8 16 1-16,7 9-1 15,10 7 0-15,11 2 1 16,21-5 0-16,10-10 3 16,18-13 0-16,25-5 2 15,11-20 0-15,13-15 1 16,-2-19 1-16,6-10-1 16,-11-15 0-16,-13-3-2 0,-19-10 1 15,-16 7-8-15,-22-10 0 16,-18-19-13-16,-24-3 0 15</inkml:trace>
  <inkml:trace contextRef="#ctx0" brushRef="#br1" timeOffset="-93698.76">12996 16808 52 0,'0'28'26'0,"22"-25"-23"0,-19-6 26 16,4-4-28-16,0 1 0 16,4-3 0-16,-1-1 0 15,-3 1-5-15,0 0 1 16,4-1-10-16,0-2 0 16</inkml:trace>
  <inkml:trace contextRef="#ctx0" brushRef="#br1" timeOffset="-92976.92">14418 15989 56 0,'7'44'28'0,"-7"19"-29"0,4-38 44 0,-4 16-41 16,-4 9 0-16,-6 12 1 15,-5 14 0-15,1-4-4 16,-3-9 1-16,3-10 1 16,-1-9 1-16,5-13-3 15,3-9 0-15,3-16-1 16,8-6 1-16,10-19-2 15,4-9 0-15,6-9 0 16,4-4 1-16,8 3 1 16,-5 7 0-16,-2 9 0 15,-5 6 1-15,-2 10 1 16,-5 9 0-16,-3 10 1 16,0 2 0-16,1 10 0 15,-1 13 1-15,0 0-1 0,0-1 0 16,0 4-1-16,0-6 0 15,-3-4-5-15,-1-6 0 16,4-12-11-16,4-10 0 16,-4-13-2-16,14-5 0 15</inkml:trace>
  <inkml:trace contextRef="#ctx0" brushRef="#br1" timeOffset="-92689.08">14958 15854 52 0,'0'28'26'0,"3"-9"-31"15,-3-9 50-15,-3 2-44 16,-1 7 0-16,1 6 0 16,-4 3 0-16,3-6-4 15,1 0 1-15,3-3-10 16,3-3 1-16,8-7-4 16,3-3 0-16</inkml:trace>
  <inkml:trace contextRef="#ctx0" brushRef="#br1" timeOffset="-92418.02">15363 15989 42 0,'-7'22'21'0,"-17"0"-17"0,13-9 37 0,-3 2-38 16,-7 7 0-1,0 16 1-15,3 3 0 0,-7 2-5 16,1 8 0-16,-1 2 3 16,4 10 1-16,3-1-3 15,4-2 1-15,3-7-5 16,8-9 1-16,10-9-11 16,7-17 1-16,4-14-3 15,6-8 0-15</inkml:trace>
  <inkml:trace contextRef="#ctx0" brushRef="#br1" timeOffset="-92181.15">15713 16293 48 0,'7'16'24'0,"-18"6"-26"0,4-13 47 16,-7 7-42-16,-11 3 1 15,-6 9 1-15,-8 6 1 16,0 7-8-16,0-3 1 16,0 3 4-16,8-4 0 15,-1-5-6-15,7-7 1 16,8-10-10-16,6-11 0 16,14-11-5-16,5-15 0 15</inkml:trace>
  <inkml:trace contextRef="#ctx0" brushRef="#br1" timeOffset="-91987.26">15342 16278 25 0,'-7'-16'12'0,"25"19"1"0,-11 0 13 0,0 7-22 15,4 2 1-15,3 10 4 16,0 3 1-16,0 6-12 16,7 7 1-16,0 3 6 15,4 0 1-15,7 3-3 16,-1-4 1-16,1-2-6 15,0-10 0-15,-7-9-10 16,-1-13 0-16,1-12-3 16,0-13 0-16</inkml:trace>
  <inkml:trace contextRef="#ctx0" brushRef="#br1" timeOffset="-91747.73">15783 15926 46 0,'4'29'23'0,"3"27"-23"0,-4-40 42 15,1 12-40-15,-1 19 1 16,5 6 3-16,-1 7 0 16,3 3-7-16,1-1 0 15,-1 4 4-15,-3-13 0 16,-7 1-5-16,-3-4 1 0,-11-3-15 15,-7-6 1 1,-4-10-3-16,-7-6 1 0</inkml:trace>
  <inkml:trace contextRef="#ctx0" brushRef="#br1" timeOffset="-91263.63">16263 16450 56 0,'0'9'28'0,"7"-12"-35"0,-3-3 56 0,-1-3-45 15,8-4 1-15,10-3 1 16,14 1 0-16,8-4-9 16,6 6 0-16,-3 7 1 15,-4 0 1-15,-3 9-9 16,-14 0 1-16,-11 6-10 15,-14 1 0-15</inkml:trace>
  <inkml:trace contextRef="#ctx0" brushRef="#br1" timeOffset="-91054.64">16267 16654 54 0,'0'19'27'0,"7"-19"-27"0,0 0 45 0,-7 0-45 15,14-3 1-15,11-1-3 16,13-2 1-16,5 3-5 0,13 0 1 16,1 0-11-16,3-13 1 15</inkml:trace>
  <inkml:trace contextRef="#ctx0" brushRef="#br1" timeOffset="-90771.88">17276 16390 48 0,'42'-12'24'0,"-14"-7"-22"0,-21 13 35 0,-3-4-36 16,-1 1 0-1,-31 3 3 1,-14 3 0-16,-8-1-5 16,-13 11 1-16,3 2 2 15,0 10 0-15,7 15-2 16,4 7 1-16,-1 9-2 15,11 10 0-15,8 6 0 16,13-13 0-16,11 4 0 16,14-10 0-16,14-10 2 15,21-15 1-15,15-16 1 16,10-2 1-16,11-20-1 16,-8-22 1-16,-17-6-3 15,-14-15 0-15,-11 9-7 16,-14-4 0-16,-14-2-12 15,-18 6 0-15</inkml:trace>
  <inkml:trace contextRef="#ctx0" brushRef="#br1" timeOffset="-90242.48">18059 16622 55 0,'-14'10'27'0,"10"-10"-21"0,4 0 41 15,0 0-41-15,7 0 0 16,11 3 3-16,6-3 0 16,22 0-12-16,25 3 0 15,3-6 6-15,14 3 0 16,-3-3-8-16,-4 3 0 15,-3 3-15-15,-8-9 1 16,-20-4-2-16,-12-2 0 16</inkml:trace>
  <inkml:trace contextRef="#ctx0" brushRef="#br1" timeOffset="-89954.47">18658 16340 54 0,'29'13'27'0,"13"-4"-30"16,-24-6 52-16,13 4-45 16,12 8 1-16,3 1 1 15,-11 3 1-15,4 3-10 16,-15 6 1-16,-6 6 4 15,-7 1 0-15,-18 6-5 16,-18 9 1-16,-21 0-6 16,-3-9 0-16,-11-7-9 0,0-5 0 15,3-11-1-15,4-5 1 16</inkml:trace>
  <inkml:trace contextRef="#ctx0" brushRef="#br1" timeOffset="-89764.44">18609 16434 53 0,'32'-3'26'0,"-11"19"-28"0,-14-7 53 15,-3 7-50-15,-4 12 1 0,0 7 0 16,0 9 0-16,-4 9-4 16,4-6 1-16,4-6-6 15,-1-7 1-15,11-12-11 16,4-16 1-16</inkml:trace>
  <inkml:trace contextRef="#ctx0" brushRef="#br1" timeOffset="-89028.29">19724 16127 63 0,'3'19'31'0,"-13"44"-31"15,6-45 54-15,-3 20-52 16,-3 15 1-16,-5 23 0 16,1 8 0-16,0 1-4 15,0-19 0-15,4-4 2 0,3-14 1 16,-1-11-3-16,5-9 0 16,3-12-3-16,3-7 1 15,8-9-2-15,7-9 0 16,3-7-1-16,4-9 0 15,-1 0 2-15,-3 6 0 16,1 4 3-16,-5 2 0 16,1 10 3-16,3 9 0 15,0 10 1-15,0 9 1 16,-3 0-1-16,0-6 0 16,-1 3-5-16,1 0 0 0,7-3-12 15,-4-7 0-15,-4-9-4 16,-2-3 1-16</inkml:trace>
  <inkml:trace contextRef="#ctx0" brushRef="#br1" timeOffset="-88653.59">20479 16387 54 0,'-4'7'27'0,"1"-1"-34"0,-1-3 51 16,-6 3-41-16,-5 7 0 15,-6 2 3-15,0 11 0 16,-4 5-7-16,-3 7 0 16,0 5 5-16,3 8 0 15,1-1-2-15,6-3 1 16,7-3-4-16,8-10 0 16,10-2-5-16,11-10 1 0,3-10-9 15,7-9 1-15,11-9-6 16,0-10 1-16</inkml:trace>
  <inkml:trace contextRef="#ctx0" brushRef="#br1" timeOffset="-88415.48">20789 16488 55 0,'7'22'27'0,"-21"9"-33"15,7-18 50-15,-7 5-43 16,0 4 1-16,-7 10 0 15,-8 5 0-15,-9 10-3 16,-1-15 0-16,0 2-1 16,4-2 1-16,3-7-10 15,7-3 1-15,11-13-6 16,11-9 0-16</inkml:trace>
  <inkml:trace contextRef="#ctx0" brushRef="#br1" timeOffset="-88243.58">20634 16585 46 0,'18'47'23'0,"-4"-6"-20"0,-11-23 39 16,1 4-41-16,3 4 1 0,0-1-2 15,-4-7 1-15,-3-2-6 16,7 0 1-16,1-7-10 15,2-6 0-15,1-12-1 16,6-7 0-16</inkml:trace>
  <inkml:trace contextRef="#ctx0" brushRef="#br1" timeOffset="-88034.11">20884 16303 55 0,'18'28'27'0,"0"47"-32"16,-11-53 57-16,0 16-48 15,7 12 1-15,-7 16-1 0,-7-7 0 16,-4 10-9-16,-6-6 1 16,-15-7-4-16,-3-12 1 15,-7-12-12-15,3-13 1 16</inkml:trace>
  <inkml:trace contextRef="#ctx0" brushRef="#br1" timeOffset="-87591.06">21530 16497 59 0,'-11'19'29'0,"15"-22"-25"16,-4 3 50-16,0 0-50 16,11 0 0-16,3-3 3 0,10 3 1 15,12 0-11-15,6-4 1 16,4 1 5-16,7 0 0 15,0 0-8-15,-7 0 0 16,-8 3-8-16,-9 0 0 16,-8 3-9-16,-21 6 0 15</inkml:trace>
  <inkml:trace contextRef="#ctx0" brushRef="#br1" timeOffset="-87371.41">21445 16851 62 0,'4'19'31'0,"28"-22"-29"0,-18 3 53 0,14 0-54 16,11 0 1-16,7 0-1 15,-4 0 0-15,14 0-6 16,8-3 0-16,6-6-8 16,-13 2 0-16,28-21-6 15,-4-3 0-15</inkml:trace>
  <inkml:trace contextRef="#ctx0" brushRef="#br1" timeOffset="-87093.24">23029 16193 44 0,'36'9'22'0,"-19"-24"-17"0,-13 5 34 15,-1 1-35-15,-3-1 0 16,-3 1 2-16,-4 0 0 15,-18 2-7-15,-3 7 1 16,-11 10 4-16,-21 5 1 16,-11 14-3-16,1-1 1 15,-11 19-1-15,3 6 1 16,18 22-2-16,11 1 0 16,10 12 1-16,11-10 0 15,3 0 1-15,25-15 0 0,28-10 1 16,18-12 1-16,25-16-2 15,6-19 1 1,26-15-5-16,17-7 0 0,7-15-11 16,-22-10 0-16,-9-6-12 15,-15 10 1-15</inkml:trace>
  <inkml:trace contextRef="#ctx0" brushRef="#br1" timeOffset="-84602.13">4233 4227 41 0,'36'-32'20'0,"-8"-62"-12"15,-28 72 20-15,-4-12-25 16,-13-4 0-16,-4 4 2 15,-18-1 0-15,-28 7-6 16,-32 12 0-16,-10 13 4 16,-36 13 1-16,-14 18-2 15,0 9 0 63,-80 79-2-78,69-9 0 0,33-13-1 172,34 10 0-94,36 2-1-62,25 7 1 93,35 3-2-109,39-9 0 16,35-7 2-16,10-12 0 0,33-16 1 0,10-22 0 125,10-25 1-16,8-28 0-109,13-25 2 0,-2-19 0 110,-40-22 1-110,-7-22 0 0,-21-6-1 78,-21-10 0-31,-21-6-2 15,-18 3 1-30,-3 1-2-17,-18-1 1-15,-18 10-1 31,-17-1 0-15,-14 20-1 0,-18 15 0-16,-4 13-1 31,0 15 1-31,-17 25-1 16,-3 23 0-16,-19 21-1 0,11 19 0 0,-17 29-3 0,7 21 0 0,10 16 0 46,14 10 0-46,15-1 1 16,20-9 1-16,11 3 0 0,18 0 1 0,7-3 2 0,14-9 1 0,14-7 0 0,18-12 1 0,17-16 0 16,1-18 0-16,20-14 1 0,19-24 1 0,13-29 0 0,7-18 1 0,29-22 0 0,-4-22 0 0,-7-7-2 15,-25-3 1-15,-7-6-1 0,-24 0 0 0,-18-6-1 0,-18-13 1 0,-21 1-1 0,-7-17 1 0,-28 13-1 16,-25 7 0-16,-17 24-2 0,-8 23 1 0,-28 5-5 0,-20 29 0 0,-19 32-10 0,-10 11 0 0</inkml:trace>
  <inkml:trace contextRef="#ctx0" brushRef="#br1" timeOffset="-81726.39">25252 15716 27 0,'0'3'13'0,"0"1"2"0,3-4 14 0,-3 3-22 15,0 3 1-15,-3 3 2 16,-1 10 1-16,-3 13-14 16,0 2 1-16,-3 16 9 15,-1 13 1-15,-3 12-4 16,0 10 0-16,3-1-2 15,1 1 0-15,-1-3-1 16,4-13 0-16,3-19-3 16,1-19 1-16,-1-15-1 15,4-16 1-15,-3-19-1 16,-4-15 0-16,3-7-2 16,-10-13 0-16,-7 1 0 15,-11 6 0-15,-7-3-2 0,-6 6 0 16,-5 3 0-16,4 10 0 15,4 9 2-15,3 13 0 16,4 12 5-16,7 6 1 16,10 10 3-16,11 3 1 15,11 0 3-15,10-3 1 16,24-7 0-16,30-12 1 16,9-12-3-16,29-10 0 15,21-13-3-15,0-9 1 16,11 4-4-16,-4-4 0 15,-22 3-7-15,-20 6 0 0,-21 10-13 16,-22 0 1-16,-24 10-5 16,-8 8 1-16</inkml:trace>
  <inkml:trace contextRef="#ctx1" brushRef="#br1" timeOffset="51495.73">5408 14346 0</inkml:trace>
  <inkml:trace contextRef="#ctx0" brushRef="#br1" timeOffset="-80697.27">10901 17350 54 0,'25'16'27'0,"-15"-19"-18"0,-10 3 27 0,0 0-34 16,0 0 1-16,-10 3 2 15,-15 6 0-15,0 0-6 16,-7 13 0-16,-10 7 3 15,-4 2 1-15,0 4-2 16,0 2 1-16,8 1-3 16,6-1 1-16,11-5 0 15,7-7 0-15,14-6-1 16,17-7 1-16,19 1-1 16,2-7 1-16,8-3 0 15,-3 3 0-15,-5-2 0 16,-6 2 1-16,-7 0-1 0,-15 7 0 15,-13 9 0-15,-8 9 1 16,-6 3-2-16,-12 1 0 16,-6 3-2-16,-4-4 0 15,1-3-4-15,-1-2 0 16,7-7-11-16,11-7 0 16</inkml:trace>
  <inkml:trace contextRef="#ctx0" brushRef="#br1" timeOffset="-80366.36">11271 17642 54 0,'36'6'27'0,"-33"-9"-28"0,-3 6 42 0,0-3-39 15,-3-3 0-15,-8 3 2 16,-7 6 1-16,-10 7-6 15,-7 2 0-15,-4 4 3 16,0 6 1-16,-7 10-3 16,4 12 0-16,0-3-3 15,10 6 1-15,7-3 0 16,15-3 0-16,20-7 0 16,18-12 0-16,18-12 3 15,11-16 0-15,-4-13 0 0,-7-3 1 16,-15-9-2-1,-6-10 1-15,-11-2-11 0,-17-1 1 16,-15-9-8-16,0 6 0 16</inkml:trace>
  <inkml:trace contextRef="#ctx0" brushRef="#br1" timeOffset="-79342.73">17755 13810 39 0,'4'28'19'0,"3"-9"-5"0,-7-16 19 16,0 3-31-16,-4 13 1 15,-3 15 2-15,-7 17 0 0,-3 21-6 16,-5 25 0-16,-2 22 3 16,-5 16 1-16,1 6-2 15,0 10 0-15,0-20-2 16,3-8 1-16,4-20-4 15,3-15 1-15,4-16-7 16,0-25 1-16,7-22-7 16,4-25 1-16</inkml:trace>
  <inkml:trace contextRef="#ctx0" brushRef="#br1" timeOffset="-78672.33">17868 13891 42 0,'43'13'21'0,"20"-4"-24"0,-35-6 35 16,18 0-28-16,28 1 0 16,18-4 1-16,28 0 0 0,42 0-6 15,22 0 0-15,38 0 5 16,28 0 0-16,15-4-2 16,24-2 0-16,0-3 0 15,15-4 0-15,-11-15-1 16,-4-16 0-16,-21 3 0 15,0-3 0-15,-17-12-1 16,-22 9 0-16,-7-10-1 16,-35 1 1-16,-32 9-1 15,-24 6 1-15,-22 7-2 16,-24 15 1-16,-15 10-1 16,-13 12 0-16,-11 15-1 15,-18 14 1-15,-17 21-1 16,-8 19 1-16,-10 19 0 15,-4 10 1-15,1 8 1 16,-1 17 0-16,1 9 0 16,-1-4 1-16,4 7-1 0,7 10 1 15,0 8-1 1,0-8 1-16,0-1-1 0,-7-6 0 16,0-9 1-16,0-35 0 15,-11 10 1-15,-13-4 0 16,-15-12-1-16,-14-6 1 15,-11-10-1-15,-6-12 1 16,-19-16-2-16,-27-9 1 16,-18-16-1-16,-53-19 0 15,-50-16 0-15,-49-15 1 16,-56-22-3-16,-25-4 1 0,-28-18-6 16,0-6 0-16,-25-22-8 15,21 15 0-15</inkml:trace>
  <inkml:trace contextRef="#ctx0" brushRef="#br1" timeOffset="-77452.94">12545 18332 52 0,'7'0'26'0,"-7"-32"-17"0,0 13 26 16,-4-9-33-16,1-13 1 16,-4-12 0-16,-4-7 0 15,1-9-5-15,-1-9 1 16,0-7 2-16,1 1 1 16,3 5-2-16,3 4 1 15,4-3-1-15,7 9 1 0,4 6 0 16,7 7 0-1,-1 5 1-15,8 14 0 16,-4 15-2-16,0 12 0 0,0 17-3 16,1 11 1-16,-8 14-7 15,-4-4 0-15,-3 7-9 16,-7 5 0-16</inkml:trace>
  <inkml:trace contextRef="#ctx0" brushRef="#br1" timeOffset="-77231.55">12287 18109 56 0,'11'16'28'0,"38"-23"-31"16,-31 1 48-16,3 3-44 0,4-3 0 16,10-4 0-16,4-2 0 15,0-1-5-15,6-3 1 16,5 1-9-16,-1 2 0 15,-3-9-4-15,-7-3 0 16</inkml:trace>
  <inkml:trace contextRef="#ctx0" brushRef="#br1" timeOffset="-76987.69">13127 17748 54 0,'25'13'27'0,"-22"-7"-32"0,-3-6 51 0,-3 0-44 16,-4 3 1-16,-8 7 2 16,-2 2 1-16,-4 10-7 15,-1 6 1-15,5-3 4 16,-1 13 1-16,1 6-3 16,6 0 1-16,4 3-3 15,3 0 1-15,1-6-5 16,3-4 0-16,10-12-4 15,8-12 1-15,7-10-9 16,6-9 0-16,5-16-3 16,3-10 1-16</inkml:trace>
  <inkml:trace contextRef="#ctx0" brushRef="#br1" timeOffset="-76786.8">13536 17805 58 0,'0'19'29'0,"0"-7"-39"0,0-6 58 16,-7 7-47-16,-7 6 1 16,-7 6 0-16,-7-10 1 15,-4 7-4-15,-3 7 0 16,6 2-1-16,1 3 0 16,7-5-12-16,7-7 1 0,7-10-4 15,7-15 1-15</inkml:trace>
  <inkml:trace contextRef="#ctx0" brushRef="#br1" timeOffset="-76580.92">13317 17726 39 0,'25'47'19'0,"0"19"-9"15,-18-44 32-15,3 3-38 16,5 7 0-16,-1 8 2 15,10 1 1-15,-6 0-10 16,3 3 1-16,7-7 1 16,4-5 1-16,3-13-8 15,-3-7 1-15,-4-18-10 16,1-19 0-16</inkml:trace>
  <inkml:trace contextRef="#ctx0" brushRef="#br1" timeOffset="-76310.42">13790 17651 61 0,'39'38'30'0,"28"28"-31"0,-49-48 54 0,3 17-51 0,-7-1 0 0,-7 16-2 15,-11 1 0-15,-6 8-6 16,-15 4 0-16,-3-13-12 15,0-9 1-15</inkml:trace>
  <inkml:trace contextRef="#ctx0" brushRef="#br1" timeOffset="-76001.77">14549 17971 63 0,'-4'16'31'0,"11"-20"-28"16,0 1 49-16,4 3-50 0,3 0 1 16,7 0 0-16,14 0 1 0,8-3-7 15,2 3 1 1,5 0-3-16,-1 0 1 0,-3 3-16 15,-4-3 0-15</inkml:trace>
  <inkml:trace contextRef="#ctx0" brushRef="#br1" timeOffset="-74395.72">15445 17987 64 0,'14'15'32'0,"-11"-24"-36"16,-3 9 48-16,-3-3-42 15,-4 0 1-15,-7-1 1 16,-11 4 0-16,-7-3-6 16,-7 6 1-16,8 10 3 0,-5 3 1 15,1 6-3-15,3 0 0 16,8 0-2-16,2 3 1 15,12 0-2-15,10-7 1 16,7 1-1-16,3-12 1 16,12-1 0-16,13-6 1 15,4-6 1-15,-8-7 0 16,-2 4 0-16,-8-1 0 16,-4-2-1-16,-2 5 1 78,-5 4-2 31,-3-3 0-109,-7 6-1 16,0 3 0-16,-3 7 1 0,3 5 0 78,0 7 2-78,0 16 1 0,0-7 2 31,3 4 1 63,4 2 1-94,0 1 1 15,-3 0-1-15,-4-4 1 0,-4-9-2 110,-10-6 0-110,-7 6-3 125,-7-3 0-125,-4-3-1 0,4 0 0 125,0-4-1-125,-1-8 0 0,1-1-3 15,11-9 1 110,6-7-2-125,7 7 0 16,8-9-5 0,17-10 1-16,18-10-9 93,10-8 0 79,8-8 1-94,-4-2 1-62</inkml:trace>
  <inkml:trace contextRef="#ctx0" brushRef="#br1" timeOffset="-74179.18">16189 17679 59 0,'14'25'29'0,"-24"-3"-40"0,-1-15 62 0,-7-1-47 0,-10 3 0 0,-4 10 2 0,-6 9 1 0,-5 10-9 0,-3-4 1 0,4 17 5 16,0-1 0-16,10 6-2 0,7 1 0 0,11-7-3 0,7-3 1 0,14-13-5 0,18-9 1 0,7-6-7 0,10-16 0 0,11-15-9 15,-4-16 1-15</inkml:trace>
  <inkml:trace contextRef="#ctx0" brushRef="#br1" timeOffset="-74013.27">16461 17792 57 0,'17'13'28'0,"-45"21"-34"0,14-21 46 16,-14 6-39-16,3 6 1 0,-7 3 1 0,-7 6 1 0,-6 4-5 0,-1 3 0 0,0 0 2 0,7 6 1 0,7-7-4 0,8-5 1 0,10-10-7 0,14-6 0 0,7-13-8 0,7-19 0 0</inkml:trace>
  <inkml:trace contextRef="#ctx0" brushRef="#br1" timeOffset="-73903.33">16267 17811 39 0,'7'19'19'0,"-4"31"-9"0,-3-34 26 0,0-1-32 0,0 4 1 0,4 6 3 0,-1 3 0 0,-3 4-11 0,4-1 1 0,3-3 6 0,3-3 0 0,5 1-4 0,2-8 0 0,1-2-6 0,-4-7 1 0,4-9-8 0,-4-3 0 0,14-16-4 0,0-12 1 0</inkml:trace>
  <inkml:trace contextRef="#ctx0" brushRef="#br1" timeOffset="-73747.42">16563 17535 67 0,'56'107'33'0,"26"18"-42"0,-58-94 68 0,1 10-59 0,-4 3 0 0,-3 6-3 0,-8 4 0 0,1 15 0 0,-15-4 0 0,-20 8-14 15,-15-17 1-15,-3-15-3 0,-8-19 1 0</inkml:trace>
  <inkml:trace contextRef="#ctx0" brushRef="#br1" timeOffset="-73638.48">17575 17921 61 0,'-7'9'30'0,"11"-9"-31"0,-4 0 59 0,7 0-55 0,4 0 0 0,13 0 1 0,19 3 1 0,13 0-7 0,4-3 0 0,14 4-1 0,-3-1 1 0,-4 0-10 15,-18-3 1-15,-10 0-10 0,-11-3 1 16</inkml:trace>
  <inkml:trace contextRef="#ctx0" brushRef="#br1" timeOffset="-73520.5">17579 18306 70 0,'28'13'35'0,"60"-13"-46"0,-52 0 64 0,9-3-54 0,8 0 1 0,14-4-11 0,4 1 1 0,3-6-3 16,0-7 0-16</inkml:trace>
  <inkml:trace contextRef="#ctx0" brushRef="#br1" timeOffset="-73360.59">19262 17814 50 0,'17'-16'25'0,"-20"4"-24"0,-1 6 33 0,-6 2-32 15,-15 1 1-15,-14 3 0 16,0 3 0-16,-14 4-5 0,-14 8 1 15,-7 11 3-15,-3 8 0 16,3 10-1-16,7 9 1 16,14 16 1-16,14 3 1 15,18 4 2-15,17-1 0 16,22-9 0-16,24-13 1 78,25-19-2-78,14-18 1 0,18-16-10 0,-4-12 1 47,-6-10-18-47,-19-7 0 0</inkml:trace>
  <inkml:trace contextRef="#ctx0" brushRef="#br1" timeOffset="-71218.22">20045 17993 36 0,'17'6'18'0,"33"0"-18"0,-36-12 18 0,14 3-17 0,11-6 1 0,17-7 3 0,19-6 1 0,6-9-5 0,10-1 0 0,8 1 4 0,14-4 0 15,7-9-1-15,7 4 0 0,4 2-2 0,17 0 1 0,0 4-4 0,14-4 1 0,15-2-1 0,-1 8 1 31,18 1-1-15,0-7 1-16,14 1 0 16,14-1 0-16,-6 3-1 0,2 7 1 0,-13-3-2 15,10 9 1-15,7 6 0 0,-6 7 0 0,-8 3 0 16,7-4 1-16,-7-2 1 0,-3 2 0 16,-8-9 2-16,-3 1 0 15,0-4-1-15,-7-3 0 16,0-1-1-16,4 5 0 31,101-23-1-15,-30 6 0-16,-33 7 0 31,-14-4 1-31,-10-9 0 0,-22-9 1 0,-10-7-1 0,-7-18 1 16,-7-4 0-16,-22-2 0 0,-6-10-2 15,-15-19 1 1,-10-3-2-16,-4-10 1 15,-17-12-1-15,-18-22 1 0,-18 7-1 16,-24-20 1-16,-22-2 0 16,-17-1 0-1,-10-6-1 1,-19 3 1 46,-6 13 0-46,7 6 0 0,-8 4 0-16,-6 11 0 15,3 7 1-15,3 10 0 0,1 5-1 16,0-2 1-16,-1 15-5 0,4 7 0 0,1 12-12 0,-5 3 1 16</inkml:trace>
  <inkml:trace contextRef="#ctx0" brushRef="#br1" timeOffset="-70165.39">27541 12954 37 0,'-14'9'18'0,"7"-12"-16"0,4 3 20 0,-1-3-22 0,1-4 1 0,-4-5 2 0,-4-10 0 0,0-6-3 0,-3-4 1 0,-7-18 2 0,7 3 0 0,0-3 0 0,-4 3 0 0,8 6-1 16,-1-3 0-16,4 10-1 16,4 2 0-16,3 7-1 0,3 13 0 15,8 6-1-15,6 9 0 16,8 9-2-16,3 10 1 15,15 13-1-15,6 5 0 625,11-2 0-625,-7 3 1 0,14 0 0 0,7-1 1 0,11-5 2 0,17-13 1 0,-10-19 0 0,-11-9 1 0,-7-10-1 0,-11-6 0 0,-10-9-1 0,-14-1 1 0,-14 1-1 0,-15-7 0 0,-17 1-1 0,-7 2 0 0,-21 7 0 0,-22 3 1 0,-10 12-1 0,-14 13 0 0,4 10-2 0,3 18 1 0,-1 19 0 0,8 16 0 0,7 9 0 0,8 19 1 0,2 9 0 0,1-3 0 16,-15 7 0-16,-6-4 0 0,-33 7-7 0,-27 3 1 0,-22 2-6 0,-3-2 0 0</inkml:trace>
  <inkml:trace contextRef="#ctx0" brushRef="#br1" timeOffset="-56299.99">18528 2838 27 0,'120'-44'13'0,"32"-38"-3"0,-117 57 14 0,7-19-23 15,-7-6 1-15,4-3-1 16,-11-10 1-16,-10-9-4 16,-11-10 1-16,-21 1 2 15,3 18 1-15,-77-19-1 16,-11 4 0-16,-42 9 0 16,-24 3 1-16,-51 7 1 15,-20 18 1-15,-46 0-1 16,-4 13 1-16,-14 28-1 15,-10 28 0-15,17 22-1 16,4 13 0-16,28 19-1 16,42 5 0-16,25 23-1 15,28 6 0-15,36 19-2 0,41 6 0 16,47 10-1-16,46-4 0 16,41 13 1-16,58-13 0 31,281 32 5-31,-6-63 0 15,-4-44 2-15,10-53 1 16,-13-38-1-16,-29-44 1 16,-32-24-1-16,-31-26 0 0,-57-19-6 15,-56-18 1-15,-60-7-2 16,-64-3 1-16,-56 0-1 31,-46 3 0-31,-74 0-1 0,-53 19 1 0,-42 13 0 16,-57 28 0-16,-17 34 0 15,-15 38 0-15,-21 31 0 16,15 41 1-16,-1 25-1 16,40 19 0-16,16 3-9 15,19 0 0-15,42 19-3 16,88-6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53:01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12375 4732 44 0,'8'12'22'0,"2"4"-17"0,-6-13 22 16,-1 9-23-16,4 1 1 0,7 6 1 15,0 15 1-15,1-9-9 16,-1-6 1-16,3 3 6 15,1-3 0-15,0 0-2 16,3-7 1-16,0-2-1 16,7-13 1-16,4-1-1 15,14-27 0-15,14-44-1 16,0-32 0-16,10-28-5 16,25-50 1-16,15-6-11 15,6-10 0-15,1 4-6 16,3 18 0-16</inkml:trace>
  <inkml:trace contextRef="#ctx0" brushRef="#br0" timeOffset="933.31">13356 10690 35 0,'7'22'17'0,"7"-10"-9"0,-10-6 17 0,-1 16-23 0,4 6 0 0,4 4 4 0,10 15 0 0,-3 3-6 0,-1 0 0 0,1-3 5 0,-4-3 1 0,4-9-1 0,7-17 1 0,3-18-2 0,14-28 0 0,15-38-1 0,27-34 1 15,8-38-5-15,35-41 1 0,18-24-12 0,-1-8 1 0,1-14-7 0,3 2 0 0</inkml:trace>
  <inkml:trace contextRef="#ctx0" brushRef="#br0" timeOffset="2413.8">3609 15105 29 0,'56'-88'14'0,"4"-81"-8"0,-49 122 15 0,-11-22-19 16,-11-13 1-16,-6-9 1 16,-26 3 0-16,-13-3-4 15,-36 16 0-15,-7 6 3 16,-38 22 1-16,-25 16-2 15,3 18 1-15,-11 29 0 16,-9 25 0-16,30 25-2 0,1 24 1 16,28 20 0-1,29 22 0-15,24 9 0 0,45 19 0 16,12 9 0-16,10-43 0 16,60 62-1-16,21-6 1 15,7-19-1-15,-7-25 1 16,7-38-2-16,15-25 0 15,13-40-1-15,-6-45 1 16,13-37-1-16,8-31 0 16,24-160-3-1,-53 6 1 1,-31 28-1-16,-36 9 1 0,-35 29 0 16,-28 16 1-16,-22 21 0 15,-10 19 0-15,-21 23 1 16,-28 21 1-16,-1 19 0 15,-10 22 0-15,1 21 0 16,9 30 1-16,1 5 0 16,14 3 0-16,20 4 0 15,16 0 0-15,13-7 1 16,14-3 0-16,11-3 0 16,10-6 0-16,11-3 0 15,11-7 0-15,-1-3-2 16,1 4 1-16,7-7-1 0,-8-3 0 15,4 0-2-15,4-3 0 16,-11-10-9-16,4-2 1 16,-11-7-4-16,-8 3 0 15</inkml:trace>
  <inkml:trace contextRef="#ctx0" brushRef="#br0" timeOffset="3542.09">7497 16249 55 0,'0'7'27'0,"0"-7"-26"16,0 0 28-16,0 0-29 15,0 0 1-15,3 0-3 16,1 0 0-16,6-4-4 16,1-2 0-16,-4-6-8 0,0-7 1 15</inkml:trace>
  <inkml:trace contextRef="#ctx0" brushRef="#br0" timeOffset="3738.42">7913 16093 42 0,'14'18'21'0,"-11"-11"-20"0,-3-7 32 16,0 0-33-16,0 0 0 0,4 0-3 15,-4 0 0-15,0 0-8 16,0 0 1-16</inkml:trace>
  <inkml:trace contextRef="#ctx0" brushRef="#br0" timeOffset="4156.72">7422 16870 49 0,'0'13'24'0,"8"-13"-24"0,-8 0 38 16,7-3-36-16,7-1 0 15,-11-5 0-15,4-13 1 16,7-6-4-16,8-7 0 15,2-2 2-15,8-7 1 16,3-3-3-16,1 6 1 16,-1 3 0-16,-3 7 0 15,-1 12-1-15,1 10 0 0,-4 9 0 16,1 12 1 0,-5 10 0-16,1-3 0 0,0 9 0 15,-1 7 0-15,-3 6 0 16,1-1 0-16,-5-8-1 15,-6-7 0-15,-1-6-9 16,-3-7 0-16,1-21-5 16,-1-10 1-16</inkml:trace>
  <inkml:trace contextRef="#ctx0" brushRef="#br0" timeOffset="4651.39">8371 16453 43 0,'64'-22'21'0,"-22"-59"-18"0,-31 59 36 15,-8-19-37-15,-3-3 0 16,-10-6 2-16,-15-10 1 16,-10-6-6-16,-25 1 0 15,-14 8 4-15,-7 13 0 16,-25 13-2-16,-18 3 1 16,8 25-2-16,-4 18 1 0,0 17-1 15,11 15 1 1,-8 22-1-16,26 18 0 0,9 14 0 15,26 12 1-15,24 15 0 16,11-5 0-16,25-1 0 16,17 0 0-16,18-22 1 15,28-12 0-15,0-28-1 16,35-26 1-16,21-34-1 16,8-34 1-16,28-19-1 15,21-35 1-15,-29-22-3 16,-6-6 0-16,-18 9-5 15,-28-2 1-15,-25 8-11 16,-28 7 0-16,-46 13-2 16,-29 12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12T16:53:08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4377 44 0,'-7'6'22'0,"18"20"-13"0,-4-17 22 0,-4 10-27 0,15 12 0 0,-7-6 2 0,10 7 0 0,0-1-6 0,7-6 0 0,0-6 6 0,-6-10 0 0,-1-12-2 0,7-6 1 0,-10-26-2 0,13-18 1 0,-2-19-2 16,20-19 0 77,14-19-5-93,15-22 1 32,10 1-11 14,-14 15 1-30,-7 25-8-16,-7 22 0 0</inkml:trace>
  <inkml:trace contextRef="#ctx0" brushRef="#br0" timeOffset="618.34">2974 7046 45 0,'7'9'22'0,"11"-9"-15"0,-15 3 33 0,4 4-38 15,4 8 1-15,-8 7 3 16,8 0 0-16,-4 10-6 15,0 2 1-15,4 4 5 16,-11-1 0-16,10 4 0 16,-6-10 0-16,6-2-2 15,1-7 1-15,3-10-3 16,7-18 0-16,11-16-1 16,10-31 1-16,18-29-2 109,25-37 0-93,0-29-3-16,20-24 0 46,8 3-9-46,-7 15 0 125,-25 32-10-125,-21 28 1 0</inkml:trace>
  <inkml:trace contextRef="#ctx0" brushRef="#br0" timeOffset="1784.8">3122 10479 48 0,'109'-47'24'0,"47"-75"-18"0,-103 75 32 0,-15-34-35 0,1-17 0 0,-7-2 1 0,-14 0 0 0,-25 2-5 0,-25 14 0 781,-25 5 3-781,-27 14 1 0,-22 14-2 0,-21 23 0 0,-18 19-3 0,-3 21 1 0,-4 20-4 0,-17 27 0 0,10 20-3 0,22 24 0 0,10 23-2 0,35 11 0 0,25 20 2 0,42-9 1 0,29-1 4 0,35-6 1 0,28-6 6 0,42-25 0 0,21-32 5 0,40-31 1 0,24-34 0 0,25-38 1 0,6-29-2 0,-13-21 1 0,-25-19-4 0,-56-16 1 0,-43-3-4 0,-46-9 1 0,-45-19-4 0,-26 3 0 0,-41 13-6 0,-29 2 1 0,-10 7-13 0,-18 19 0 0,14 25-2 0,-4 25 1 0</inkml:trace>
  <inkml:trace contextRef="#ctx0" brushRef="#br0" timeOffset="2079.77">3193 12584 44 0,'28'-16'22'0,"14"-34"-22"0,-35 28 40 0,0 3-37 0,4-3 0 0,-8-3 3 0,-3-6 1 0,-10-4-8 0,-11-6 1 0,-11-6 5 0,-7 3 0 0,-17 4-1 0,-18 15 0 0,-25 6-3 0,0 28 1 0,-10 19-5 47,-18 26 1-47,-4 8-1 0,8 10 0 0,13 19-2 0,12 0 1 0,9 0-2 0,22-6 0 0,18 3 1 16,24 3 0-16,25 3 0 0,11 0 1 15,14-3 1-15,31-19 1 16,4-19 4-16,39-9 1 16,10-16 1-16,-28-3 1 15,96-43 1-15,13-20 1 16,8-15-3-16,-36-7 1 15,-21-9-1-15,-21-9 0 16,-25-7-1-16,-35-15 0 16,-28-13-1-16,-11-3 0 15,-24-10-5-15,-33-5 1 16,-17 2-13-16,-28 13 0 16,-18 16-3-16,4 21 0 0</inkml:trace>
  <inkml:trace contextRef="#ctx0" brushRef="#br0" timeOffset="5005.68">2173 15465 38 0,'21'32'19'0,"-3"-23"-20"0,-7-9 31 0,-1-3-25 0,11-3 0 0,0-10 4 0,11 0 1 0,3-9-12 0,4-9 1 0,4-13 8 0,6-19 1 16,11-22-4-16,0-22 0 15,7-9-3-15,-7-13 1 16,-7-5-3 62,-4-1 1-78,1 22-3 16,-12 12 1 78,1 10 1-94,-7 22 0 0,-14 19-1 109,3 21 1-78,7 20-1-31,-7 21 0 0,0 22-1 16,-3 35 1-16,-4 22-2 0,4 19 0 15,10 2 1-15,4 14 0 0,7-1 2 0,3-22 1 0,7-2 2 0,8-17 0 0,-11-18 2 0,-1-16 0 0,-16-13-1 0,-5-12 1 110,-6-19-3-110,-18 4 0 94,-11-17-1-94,-27-2 1 140,-22-7-2-124,-22-3 1 109,-16 6-1-16,-29 7 0-31,-14 6 0-31,-11 9 0-31,-7 7-1-16,0 2 1 0,18 4 0 31,7 6 1 78,21 10 1-93,15-4 1 234,9 0 2-250,26-2 0 0,17-11 0 0,21-5 1 219,18-13-1-204,39-22 1-15,39-16-3 204,45-31 1-79,22-28-3-16,34-6 0-109,15 2-1 0,-7-5 0 47,-10 18 0-47,-12-3 0 0,-20 6-1 15,-29 13 1-15,-28 9-1 0,-10 16 0 0,-32 13-1 0,-25 15 1 0,-39 16-1 0,-52 28 1 0,-54 35-3 0,-49 34 0 16,-67 59-11 0,-24 51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 Math theory detour</a:t>
            </a:r>
          </a:p>
          <a:p>
            <a:r>
              <a:rPr lang="en-US">
                <a:cs typeface="Calibri"/>
              </a:rPr>
              <a:t>- Big picture: Connect IROC and AROC</a:t>
            </a:r>
          </a:p>
          <a:p>
            <a:r>
              <a:rPr lang="en-US">
                <a:cs typeface="Calibri"/>
              </a:rPr>
              <a:t>- Most used calculus result in math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77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 continuous on [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], diff on (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), f(a)=f(b)</a:t>
            </a:r>
          </a:p>
          <a:p>
            <a:r>
              <a:rPr lang="en-US">
                <a:cs typeface="Calibri"/>
              </a:rPr>
              <a:t>Then f'©=0 somewhere on (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6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 continuous on [</a:t>
            </a:r>
            <a:r>
              <a:rPr lang="en-US" err="1"/>
              <a:t>a,b</a:t>
            </a:r>
            <a:r>
              <a:rPr lang="en-US"/>
              <a:t>], diff on (</a:t>
            </a:r>
            <a:r>
              <a:rPr lang="en-US" err="1"/>
              <a:t>a,b</a:t>
            </a:r>
            <a:r>
              <a:rPr lang="en-US"/>
              <a:t>), f(a)=f(b)</a:t>
            </a:r>
          </a:p>
          <a:p>
            <a:r>
              <a:rPr lang="en-US"/>
              <a:t>Then f'©=(f(a)-f(b))/(a-b) somewhere on (</a:t>
            </a:r>
            <a:r>
              <a:rPr lang="en-US" err="1"/>
              <a:t>a,b</a:t>
            </a:r>
            <a:r>
              <a:rPr lang="en-US"/>
              <a:t>)</a:t>
            </a:r>
          </a:p>
          <a:p>
            <a:r>
              <a:rPr lang="en-US">
                <a:cs typeface="Calibri"/>
              </a:rPr>
              <a:t>IROC = AROC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an upper bound on difference cos(1)-cos(1.1)</a:t>
            </a:r>
          </a:p>
          <a:p>
            <a:r>
              <a:rPr lang="en-US">
                <a:cs typeface="Calibri"/>
              </a:rPr>
              <a:t>Check hypothesis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1) If f'(x)=0 on (a,b), then f is constand on (a,b)</a:t>
            </a:r>
          </a:p>
          <a:p>
            <a:r>
              <a:rPr lang="en-US">
                <a:cs typeface="Calibri"/>
              </a:rPr>
              <a:t>Proof: 0 = f(x) = (f(x1)-f(x2))/(x1-x2) for all x1,x2 on (a,b), then f(x1)=f(x2)</a:t>
            </a:r>
          </a:p>
          <a:p>
            <a:r>
              <a:rPr lang="en-US">
                <a:cs typeface="Calibri"/>
              </a:rPr>
              <a:t>2) If f'(x)=g'(x) on (a,b), then f(x)=g(x)+C for some constant C</a:t>
            </a:r>
          </a:p>
          <a:p>
            <a:r>
              <a:rPr lang="en-US">
                <a:cs typeface="Calibri"/>
              </a:rPr>
              <a:t>Proof: h(x)=f(x)-g(x), then h'(x)=0 and h(x)=C.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4.2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Mean Value Theorem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Connecting AROC and IROC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ACBFFC-C87E-4924-8D3F-5404518E44D1}"/>
                  </a:ext>
                </a:extLst>
              </p14:cNvPr>
              <p14:cNvContentPartPr/>
              <p14:nvPr/>
            </p14:nvContentPartPr>
            <p14:xfrm>
              <a:off x="5909400" y="4340520"/>
              <a:ext cx="1940760" cy="28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ACBFFC-C87E-4924-8D3F-5404518E44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0040" y="4331160"/>
                <a:ext cx="1959480" cy="30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ABF8FC-28D2-4F32-B72B-006195C425FB}"/>
                  </a:ext>
                </a:extLst>
              </p14:cNvPr>
              <p14:cNvContentPartPr/>
              <p14:nvPr/>
            </p14:nvContentPartPr>
            <p14:xfrm>
              <a:off x="772200" y="1439280"/>
              <a:ext cx="484200" cy="1403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ABF8FC-28D2-4F32-B72B-006195C425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840" y="1429920"/>
                <a:ext cx="502920" cy="14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FDEB-0EF2-4105-A20F-40793824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Big picture of MVT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29F5-93BB-455A-B3C5-3E6ED7C46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795FA8-1284-41FA-B4D8-F79C1B5A7284}"/>
                  </a:ext>
                </a:extLst>
              </p14:cNvPr>
              <p14:cNvContentPartPr/>
              <p14:nvPr/>
            </p14:nvContentPartPr>
            <p14:xfrm>
              <a:off x="951120" y="1198800"/>
              <a:ext cx="8854920" cy="507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795FA8-1284-41FA-B4D8-F79C1B5A72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760" y="1189440"/>
                <a:ext cx="8873640" cy="50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943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427A-C3A6-4E2A-9E91-4C1F25BD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Rolle's Theorem: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4E89D-870C-4FAA-870F-93298268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14F047-2C8B-40FC-9251-A1E2F1146AFC}"/>
                  </a:ext>
                </a:extLst>
              </p14:cNvPr>
              <p14:cNvContentPartPr/>
              <p14:nvPr/>
            </p14:nvContentPartPr>
            <p14:xfrm>
              <a:off x="324000" y="335160"/>
              <a:ext cx="11629440" cy="627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14F047-2C8B-40FC-9251-A1E2F1146A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325800"/>
                <a:ext cx="11648160" cy="62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414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3A4A-1C64-40B7-B02B-A61FBF94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Mean Value </a:t>
            </a:r>
            <a:r>
              <a:rPr lang="en-US" err="1">
                <a:cs typeface="Calibri Light"/>
              </a:rPr>
              <a:t>Theorm</a:t>
            </a:r>
            <a:r>
              <a:rPr lang="en-US">
                <a:cs typeface="Calibri Light"/>
              </a:rPr>
              <a:t>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039F-ACAA-4E83-83C1-32666CE9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32A567-986F-4321-930C-EE905B1A2373}"/>
                  </a:ext>
                </a:extLst>
              </p14:cNvPr>
              <p14:cNvContentPartPr/>
              <p14:nvPr/>
            </p14:nvContentPartPr>
            <p14:xfrm>
              <a:off x="972720" y="504360"/>
              <a:ext cx="10982160" cy="6207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32A567-986F-4321-930C-EE905B1A23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360" y="495000"/>
                <a:ext cx="11000880" cy="62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41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4C13-4185-4EBF-A1F9-67E3EFA4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MVT in 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49D7-69BA-4522-9D07-6632A6C1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A4DB0D-67D3-4DD5-A6E6-A7CB9148E0B0}"/>
                  </a:ext>
                </a:extLst>
              </p14:cNvPr>
              <p14:cNvContentPartPr/>
              <p14:nvPr/>
            </p14:nvContentPartPr>
            <p14:xfrm>
              <a:off x="233640" y="414000"/>
              <a:ext cx="11957400" cy="596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A4DB0D-67D3-4DD5-A6E6-A7CB9148E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80" y="404640"/>
                <a:ext cx="11976120" cy="59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69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7191-139E-432A-8DA9-FB9D53E7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Theorems: Power of MVT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B06C-05A5-4AC3-B6AE-D0E3A58D2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495C73-516C-406C-87F6-D1A46D18CB52}"/>
                  </a:ext>
                </a:extLst>
              </p14:cNvPr>
              <p14:cNvContentPartPr/>
              <p14:nvPr/>
            </p14:nvContentPartPr>
            <p14:xfrm>
              <a:off x="205920" y="617400"/>
              <a:ext cx="11902680" cy="606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495C73-516C-406C-87F6-D1A46D18CB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560" y="608040"/>
                <a:ext cx="11921400" cy="608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37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5, 9, 21, 27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B9B4AE-C7CD-4A52-8EAB-C4396E5C78A1}"/>
                  </a:ext>
                </a:extLst>
              </p14:cNvPr>
              <p14:cNvContentPartPr/>
              <p14:nvPr/>
            </p14:nvContentPartPr>
            <p14:xfrm>
              <a:off x="721440" y="1317240"/>
              <a:ext cx="4515120" cy="483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B9B4AE-C7CD-4A52-8EAB-C4396E5C7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" y="1307880"/>
                <a:ext cx="4533840" cy="48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0C0BF6-1258-4A38-8EC2-ACFF8EEE41E2}"/>
                  </a:ext>
                </a:extLst>
              </p14:cNvPr>
              <p14:cNvContentPartPr/>
              <p14:nvPr/>
            </p14:nvContentPartPr>
            <p14:xfrm>
              <a:off x="650160" y="1330920"/>
              <a:ext cx="753480" cy="425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0C0BF6-1258-4A38-8EC2-ACFF8EEE4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800" y="1321560"/>
                <a:ext cx="772200" cy="427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4.2 Mean Value Theorem</vt:lpstr>
      <vt:lpstr>Homework Submission to Canvas</vt:lpstr>
      <vt:lpstr>Big picture of MVT</vt:lpstr>
      <vt:lpstr>Rolle's Theorem: Try on own</vt:lpstr>
      <vt:lpstr>Mean Value Theorm: Try on Own</vt:lpstr>
      <vt:lpstr>Example: MVT in action</vt:lpstr>
      <vt:lpstr>Theorems: Power of MVT 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2021-04-12T16:53:20Z</dcterms:modified>
</cp:coreProperties>
</file>