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3" r:id="rId3"/>
    <p:sldId id="270" r:id="rId4"/>
    <p:sldId id="272" r:id="rId5"/>
    <p:sldId id="271" r:id="rId6"/>
    <p:sldId id="273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007EA0-A8FC-47BA-A7E7-F814031C68A6}" v="1" dt="2021-04-16T14:34:42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A250BB9F-409D-B000-E724-805A5E02C104}"/>
    <pc:docChg chg="addSld delSld modSld">
      <pc:chgData name="Chad Vidden" userId="S::cvidden@uwlax.edu::fa919fd6-03f8-48d0-9b95-10ac8c9672df" providerId="AD" clId="Web-{A250BB9F-409D-B000-E724-805A5E02C104}" dt="2021-04-05T16:48:42.399" v="270" actId="20577"/>
      <pc:docMkLst>
        <pc:docMk/>
      </pc:docMkLst>
      <pc:sldChg chg="delSp modSp">
        <pc:chgData name="Chad Vidden" userId="S::cvidden@uwlax.edu::fa919fd6-03f8-48d0-9b95-10ac8c9672df" providerId="AD" clId="Web-{A250BB9F-409D-B000-E724-805A5E02C104}" dt="2021-04-05T16:30:19.133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250BB9F-409D-B000-E724-805A5E02C104}" dt="2021-04-05T16:30:19.133" v="18" actId="20577"/>
          <ac:spMkLst>
            <pc:docMk/>
            <pc:sldMk cId="3637318454" sldId="257"/>
            <ac:spMk id="2" creationId="{2E65DF66-721C-49F8-8A3B-ECA7E094359C}"/>
          </ac:spMkLst>
        </pc:spChg>
        <pc:inkChg chg="del">
          <ac:chgData name="Chad Vidden" userId="S::cvidden@uwlax.edu::fa919fd6-03f8-48d0-9b95-10ac8c9672df" providerId="AD" clId="Web-{A250BB9F-409D-B000-E724-805A5E02C104}" dt="2021-04-05T16:29:31.460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delSp">
        <pc:chgData name="Chad Vidden" userId="S::cvidden@uwlax.edu::fa919fd6-03f8-48d0-9b95-10ac8c9672df" providerId="AD" clId="Web-{A250BB9F-409D-B000-E724-805A5E02C104}" dt="2021-04-05T16:29:38.304" v="1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250BB9F-409D-B000-E724-805A5E02C104}" dt="2021-04-05T16:29:38.304" v="1"/>
          <ac:inkMkLst>
            <pc:docMk/>
            <pc:sldMk cId="541778303" sldId="263"/>
            <ac:inkMk id="4" creationId="{219703FF-B5B1-45DC-8D68-61ED7207DB30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929" v="7"/>
        <pc:sldMkLst>
          <pc:docMk/>
          <pc:sldMk cId="817005608" sldId="264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36:20.732" v="102"/>
        <pc:sldMkLst>
          <pc:docMk/>
          <pc:sldMk cId="3012379090" sldId="264"/>
        </pc:sldMkLst>
        <pc:spChg chg="mod">
          <ac:chgData name="Chad Vidden" userId="S::cvidden@uwlax.edu::fa919fd6-03f8-48d0-9b95-10ac8c9672df" providerId="AD" clId="Web-{A250BB9F-409D-B000-E724-805A5E02C104}" dt="2021-04-05T16:33:14.620" v="43" actId="20577"/>
          <ac:spMkLst>
            <pc:docMk/>
            <pc:sldMk cId="3012379090" sldId="264"/>
            <ac:spMk id="2" creationId="{86E2EB76-E796-454F-8052-6920F19824C2}"/>
          </ac:spMkLst>
        </pc:spChg>
      </pc:sldChg>
      <pc:sldChg chg="modSp new modNotes">
        <pc:chgData name="Chad Vidden" userId="S::cvidden@uwlax.edu::fa919fd6-03f8-48d0-9b95-10ac8c9672df" providerId="AD" clId="Web-{A250BB9F-409D-B000-E724-805A5E02C104}" dt="2021-04-05T16:41:47.237" v="164"/>
        <pc:sldMkLst>
          <pc:docMk/>
          <pc:sldMk cId="12066792" sldId="265"/>
        </pc:sldMkLst>
        <pc:spChg chg="mod">
          <ac:chgData name="Chad Vidden" userId="S::cvidden@uwlax.edu::fa919fd6-03f8-48d0-9b95-10ac8c9672df" providerId="AD" clId="Web-{A250BB9F-409D-B000-E724-805A5E02C104}" dt="2021-04-05T16:36:32.217" v="125" actId="20577"/>
          <ac:spMkLst>
            <pc:docMk/>
            <pc:sldMk cId="12066792" sldId="265"/>
            <ac:spMk id="2" creationId="{1CA775C1-E250-4B37-8886-88C64ACF9ABE}"/>
          </ac:spMkLst>
        </pc:spChg>
      </pc:sldChg>
      <pc:sldChg chg="del">
        <pc:chgData name="Chad Vidden" userId="S::cvidden@uwlax.edu::fa919fd6-03f8-48d0-9b95-10ac8c9672df" providerId="AD" clId="Web-{A250BB9F-409D-B000-E724-805A5E02C104}" dt="2021-04-05T16:29:45.898" v="5"/>
        <pc:sldMkLst>
          <pc:docMk/>
          <pc:sldMk cId="2632555618" sldId="265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42:32.831" v="200"/>
        <pc:sldMkLst>
          <pc:docMk/>
          <pc:sldMk cId="1057932127" sldId="266"/>
        </pc:sldMkLst>
        <pc:spChg chg="mod">
          <ac:chgData name="Chad Vidden" userId="S::cvidden@uwlax.edu::fa919fd6-03f8-48d0-9b95-10ac8c9672df" providerId="AD" clId="Web-{A250BB9F-409D-B000-E724-805A5E02C104}" dt="2021-04-05T16:42:02.190" v="185" actId="20577"/>
          <ac:spMkLst>
            <pc:docMk/>
            <pc:sldMk cId="1057932127" sldId="266"/>
            <ac:spMk id="2" creationId="{D8931E55-CC1F-4AA6-9F69-615EA148C3D7}"/>
          </ac:spMkLst>
        </pc:spChg>
      </pc:sldChg>
      <pc:sldChg chg="del">
        <pc:chgData name="Chad Vidden" userId="S::cvidden@uwlax.edu::fa919fd6-03f8-48d0-9b95-10ac8c9672df" providerId="AD" clId="Web-{A250BB9F-409D-B000-E724-805A5E02C104}" dt="2021-04-05T16:29:45.914" v="6"/>
        <pc:sldMkLst>
          <pc:docMk/>
          <pc:sldMk cId="1528889767" sldId="266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45:03.083" v="233"/>
        <pc:sldMkLst>
          <pc:docMk/>
          <pc:sldMk cId="3700103169" sldId="267"/>
        </pc:sldMkLst>
        <pc:spChg chg="mod">
          <ac:chgData name="Chad Vidden" userId="S::cvidden@uwlax.edu::fa919fd6-03f8-48d0-9b95-10ac8c9672df" providerId="AD" clId="Web-{A250BB9F-409D-B000-E724-805A5E02C104}" dt="2021-04-05T16:42:38.363" v="204" actId="20577"/>
          <ac:spMkLst>
            <pc:docMk/>
            <pc:sldMk cId="3700103169" sldId="267"/>
            <ac:spMk id="2" creationId="{C6FDC394-E687-4EBC-BC30-B7B5B376FB37}"/>
          </ac:spMkLst>
        </pc:spChg>
      </pc:sldChg>
      <pc:sldChg chg="delSp add">
        <pc:chgData name="Chad Vidden" userId="S::cvidden@uwlax.edu::fa919fd6-03f8-48d0-9b95-10ac8c9672df" providerId="AD" clId="Web-{A250BB9F-409D-B000-E724-805A5E02C104}" dt="2021-04-05T16:45:53.178" v="242"/>
        <pc:sldMkLst>
          <pc:docMk/>
          <pc:sldMk cId="3019573040" sldId="268"/>
        </pc:sldMkLst>
        <pc:grpChg chg="del">
          <ac:chgData name="Chad Vidden" userId="S::cvidden@uwlax.edu::fa919fd6-03f8-48d0-9b95-10ac8c9672df" providerId="AD" clId="Web-{A250BB9F-409D-B000-E724-805A5E02C104}" dt="2021-04-05T16:45:29.256" v="239"/>
          <ac:grpSpMkLst>
            <pc:docMk/>
            <pc:sldMk cId="3019573040" sldId="268"/>
            <ac:grpSpMk id="12" creationId="{C4F7EA45-8AD1-4095-8F7A-9E3A9BA9892C}"/>
          </ac:grpSpMkLst>
        </pc:grpChg>
        <pc:inkChg chg="del">
          <ac:chgData name="Chad Vidden" userId="S::cvidden@uwlax.edu::fa919fd6-03f8-48d0-9b95-10ac8c9672df" providerId="AD" clId="Web-{A250BB9F-409D-B000-E724-805A5E02C104}" dt="2021-04-05T16:45:53.178" v="242"/>
          <ac:inkMkLst>
            <pc:docMk/>
            <pc:sldMk cId="3019573040" sldId="268"/>
            <ac:inkMk id="4" creationId="{86624F5F-F0A9-47A8-8757-FAC5129AB0E1}"/>
          </ac:inkMkLst>
        </pc:inkChg>
        <pc:inkChg chg="del">
          <ac:chgData name="Chad Vidden" userId="S::cvidden@uwlax.edu::fa919fd6-03f8-48d0-9b95-10ac8c9672df" providerId="AD" clId="Web-{A250BB9F-409D-B000-E724-805A5E02C104}" dt="2021-04-05T16:45:44.115" v="241"/>
          <ac:inkMkLst>
            <pc:docMk/>
            <pc:sldMk cId="3019573040" sldId="268"/>
            <ac:inkMk id="5" creationId="{E8B3E7F4-2AE8-42FE-BCAE-FD592D34041D}"/>
          </ac:inkMkLst>
        </pc:inkChg>
        <pc:inkChg chg="del">
          <ac:chgData name="Chad Vidden" userId="S::cvidden@uwlax.edu::fa919fd6-03f8-48d0-9b95-10ac8c9672df" providerId="AD" clId="Web-{A250BB9F-409D-B000-E724-805A5E02C104}" dt="2021-04-05T16:45:34.740" v="240"/>
          <ac:inkMkLst>
            <pc:docMk/>
            <pc:sldMk cId="3019573040" sldId="268"/>
            <ac:inkMk id="6" creationId="{A1A74A1E-45DC-4D00-A161-75300B9DA2FA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882" v="4"/>
        <pc:sldMkLst>
          <pc:docMk/>
          <pc:sldMk cId="4199554586" sldId="268"/>
        </pc:sldMkLst>
      </pc:sldChg>
      <pc:sldChg chg="del">
        <pc:chgData name="Chad Vidden" userId="S::cvidden@uwlax.edu::fa919fd6-03f8-48d0-9b95-10ac8c9672df" providerId="AD" clId="Web-{A250BB9F-409D-B000-E724-805A5E02C104}" dt="2021-04-05T16:29:45.836" v="2"/>
        <pc:sldMkLst>
          <pc:docMk/>
          <pc:sldMk cId="28249749" sldId="269"/>
        </pc:sldMkLst>
      </pc:sldChg>
      <pc:sldChg chg="delSp modSp add">
        <pc:chgData name="Chad Vidden" userId="S::cvidden@uwlax.edu::fa919fd6-03f8-48d0-9b95-10ac8c9672df" providerId="AD" clId="Web-{A250BB9F-409D-B000-E724-805A5E02C104}" dt="2021-04-05T16:48:42.399" v="270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A250BB9F-409D-B000-E724-805A5E02C104}" dt="2021-04-05T16:45:23.662" v="238" actId="20577"/>
          <ac:spMkLst>
            <pc:docMk/>
            <pc:sldMk cId="443358721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A250BB9F-409D-B000-E724-805A5E02C104}" dt="2021-04-05T16:48:42.399" v="270" actId="20577"/>
          <ac:spMkLst>
            <pc:docMk/>
            <pc:sldMk cId="443358721" sldId="269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A250BB9F-409D-B000-E724-805A5E02C104}" dt="2021-04-05T16:45:15.896" v="236"/>
          <ac:inkMkLst>
            <pc:docMk/>
            <pc:sldMk cId="443358721" sldId="269"/>
            <ac:inkMk id="4" creationId="{57A14A6B-FF40-4F71-8FBB-71EBC8BC0926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836" v="3"/>
        <pc:sldMkLst>
          <pc:docMk/>
          <pc:sldMk cId="2220690842" sldId="270"/>
        </pc:sldMkLst>
      </pc:sldChg>
    </pc:docChg>
  </pc:docChgLst>
  <pc:docChgLst>
    <pc:chgData name="Chad Vidden" userId="fa919fd6-03f8-48d0-9b95-10ac8c9672df" providerId="ADAL" clId="{224DC812-1257-4471-BFB2-9DCF740C46C8}"/>
    <pc:docChg chg="addSld modSld sldOrd">
      <pc:chgData name="Chad Vidden" userId="fa919fd6-03f8-48d0-9b95-10ac8c9672df" providerId="ADAL" clId="{224DC812-1257-4471-BFB2-9DCF740C46C8}" dt="2021-02-19T15:41:00.582" v="6"/>
      <pc:docMkLst>
        <pc:docMk/>
      </pc:docMkLst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3637318454" sldId="257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541778303" sldId="263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541778303" sldId="263"/>
            <ac:inkMk id="4" creationId="{219703FF-B5B1-45DC-8D68-61ED7207DB30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817005608" sldId="264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817005608" sldId="264"/>
            <ac:inkMk id="4" creationId="{2720E98A-4282-4FFC-A4B8-F9D1B804F84B}"/>
          </ac:inkMkLst>
        </pc:inkChg>
      </pc:sldChg>
      <pc:sldChg chg="addSp">
        <pc:chgData name="Chad Vidden" userId="fa919fd6-03f8-48d0-9b95-10ac8c9672df" providerId="ADAL" clId="{224DC812-1257-4471-BFB2-9DCF740C46C8}" dt="2021-02-19T15:32:10.426" v="3"/>
        <pc:sldMkLst>
          <pc:docMk/>
          <pc:sldMk cId="2632555618" sldId="265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2632555618" sldId="265"/>
            <ac:inkMk id="4" creationId="{8C740B35-9762-40A8-9481-F754FD91DA11}"/>
          </ac:inkMkLst>
        </pc:inkChg>
      </pc:sldChg>
      <pc:sldChg chg="addSp ord">
        <pc:chgData name="Chad Vidden" userId="fa919fd6-03f8-48d0-9b95-10ac8c9672df" providerId="ADAL" clId="{224DC812-1257-4471-BFB2-9DCF740C46C8}" dt="2021-02-19T15:20:57.342" v="2"/>
        <pc:sldMkLst>
          <pc:docMk/>
          <pc:sldMk cId="1528889767" sldId="266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1528889767" sldId="266"/>
            <ac:inkMk id="4" creationId="{B13721F4-81AF-4387-BF7F-6B00745458A6}"/>
          </ac:inkMkLst>
        </pc:inkChg>
      </pc:sldChg>
      <pc:sldChg chg="addSp">
        <pc:chgData name="Chad Vidden" userId="fa919fd6-03f8-48d0-9b95-10ac8c9672df" providerId="ADAL" clId="{224DC812-1257-4471-BFB2-9DCF740C46C8}" dt="2021-02-19T15:37:35.900" v="5"/>
        <pc:sldMkLst>
          <pc:docMk/>
          <pc:sldMk cId="4199554586" sldId="268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4199554586" sldId="268"/>
            <ac:inkMk id="4" creationId="{863E4EE7-481D-4D8A-BECA-21E4B7D77E69}"/>
          </ac:inkMkLst>
        </pc:inkChg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4199554586" sldId="268"/>
            <ac:inkMk id="5" creationId="{C379C34F-ACCD-47E3-A16F-D927B211198D}"/>
          </ac:inkMkLst>
        </pc:inkChg>
      </pc:sldChg>
      <pc:sldChg chg="addSp">
        <pc:chgData name="Chad Vidden" userId="fa919fd6-03f8-48d0-9b95-10ac8c9672df" providerId="ADAL" clId="{224DC812-1257-4471-BFB2-9DCF740C46C8}" dt="2021-02-19T15:41:00.582" v="6"/>
        <pc:sldMkLst>
          <pc:docMk/>
          <pc:sldMk cId="28249749" sldId="269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8249749" sldId="269"/>
            <ac:inkMk id="4" creationId="{2AAD23CF-E7D5-49F7-BF34-AD0815F90D80}"/>
          </ac:inkMkLst>
        </pc:inkChg>
        <pc:inkChg chg="add">
          <ac:chgData name="Chad Vidden" userId="fa919fd6-03f8-48d0-9b95-10ac8c9672df" providerId="ADAL" clId="{224DC812-1257-4471-BFB2-9DCF740C46C8}" dt="2021-02-19T15:41:00.582" v="6"/>
          <ac:inkMkLst>
            <pc:docMk/>
            <pc:sldMk cId="28249749" sldId="269"/>
            <ac:inkMk id="5" creationId="{37AC918C-0FBD-4B0C-99C3-5D68B985AF62}"/>
          </ac:inkMkLst>
        </pc:inkChg>
      </pc:sldChg>
      <pc:sldChg chg="addSp new">
        <pc:chgData name="Chad Vidden" userId="fa919fd6-03f8-48d0-9b95-10ac8c9672df" providerId="ADAL" clId="{224DC812-1257-4471-BFB2-9DCF740C46C8}" dt="2021-02-19T15:37:35.900" v="5"/>
        <pc:sldMkLst>
          <pc:docMk/>
          <pc:sldMk cId="2220690842" sldId="270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220690842" sldId="270"/>
            <ac:inkMk id="4" creationId="{A258009A-CCE6-4C4B-972F-839531AEBAE9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" userId="fa919fd6-03f8-48d0-9b95-10ac8c9672df" providerId="ADAL" clId="{AAC15676-B818-4A4E-A33A-496A17291BEF}"/>
    <pc:docChg chg="modSld">
      <pc:chgData name="Chad" userId="fa919fd6-03f8-48d0-9b95-10ac8c9672df" providerId="ADAL" clId="{AAC15676-B818-4A4E-A33A-496A17291BEF}" dt="2021-01-29T17:21:36.061" v="0"/>
      <pc:docMkLst>
        <pc:docMk/>
      </pc:docMkLst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637318454" sldId="25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541778303" sldId="263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541778303" sldId="263"/>
            <ac:inkMk id="4" creationId="{D8BD324A-A8E6-4EA4-8BE6-45FCEFA8E29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767389311" sldId="264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767389311" sldId="264"/>
            <ac:inkMk id="4" creationId="{D8ECB8DB-70A9-4F4D-9D8A-460CB971B7C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1482998686" sldId="265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1482998686" sldId="265"/>
            <ac:inkMk id="4" creationId="{E26B75BE-9DC9-4020-8AFE-4FB16F48D65E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4178373312" sldId="266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4178373312" sldId="266"/>
            <ac:inkMk id="4" creationId="{7C977D29-97D5-453E-BA74-A4210BF25296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2938737161" sldId="26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2938737161" sldId="267"/>
            <ac:inkMk id="4" creationId="{668B8B82-EB61-4210-A31D-656194F09CE5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clId="Web-{D40978D3-2CA5-0975-B5D0-62680EB03374}"/>
    <pc:docChg chg="modSld">
      <pc:chgData name="" userId="" providerId="" clId="Web-{D40978D3-2CA5-0975-B5D0-62680EB03374}" dt="2021-04-06T14:47:33.837" v="0" actId="20577"/>
      <pc:docMkLst>
        <pc:docMk/>
      </pc:docMkLst>
      <pc:sldChg chg="modSp">
        <pc:chgData name="" userId="" providerId="" clId="Web-{D40978D3-2CA5-0975-B5D0-62680EB03374}" dt="2021-04-06T14:47:33.837" v="0" actId="20577"/>
        <pc:sldMkLst>
          <pc:docMk/>
          <pc:sldMk cId="3637318454" sldId="257"/>
        </pc:sldMkLst>
        <pc:spChg chg="mod">
          <ac:chgData name="" userId="" providerId="" clId="Web-{D40978D3-2CA5-0975-B5D0-62680EB03374}" dt="2021-04-06T14:47:33.837" v="0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83D95693-5529-2B7D-0A0A-9BD13401D405}"/>
    <pc:docChg chg="addSld delSld modSld sldOrd">
      <pc:chgData name="Chad Vidden" userId="S::cvidden@uwlax.edu::fa919fd6-03f8-48d0-9b95-10ac8c9672df" providerId="AD" clId="Web-{83D95693-5529-2B7D-0A0A-9BD13401D405}" dt="2021-04-06T14:46:37.348" v="483" actId="20577"/>
      <pc:docMkLst>
        <pc:docMk/>
      </pc:docMkLst>
      <pc:sldChg chg="modSp">
        <pc:chgData name="Chad Vidden" userId="S::cvidden@uwlax.edu::fa919fd6-03f8-48d0-9b95-10ac8c9672df" providerId="AD" clId="Web-{83D95693-5529-2B7D-0A0A-9BD13401D405}" dt="2021-04-06T14:36:20.640" v="46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83D95693-5529-2B7D-0A0A-9BD13401D405}" dt="2021-04-06T14:35:50.264" v="45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83D95693-5529-2B7D-0A0A-9BD13401D405}" dt="2021-04-06T14:36:20.640" v="46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83D95693-5529-2B7D-0A0A-9BD13401D405}" dt="2021-04-06T14:46:37.348" v="483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83D95693-5529-2B7D-0A0A-9BD13401D405}" dt="2021-04-06T14:46:37.348" v="483" actId="20577"/>
          <ac:spMkLst>
            <pc:docMk/>
            <pc:sldMk cId="443358721" sldId="269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83D95693-5529-2B7D-0A0A-9BD13401D405}" dt="2021-04-06T14:23:40.061" v="81"/>
        <pc:sldMkLst>
          <pc:docMk/>
          <pc:sldMk cId="2012702598" sldId="270"/>
        </pc:sldMkLst>
        <pc:spChg chg="mod">
          <ac:chgData name="Chad Vidden" userId="S::cvidden@uwlax.edu::fa919fd6-03f8-48d0-9b95-10ac8c9672df" providerId="AD" clId="Web-{83D95693-5529-2B7D-0A0A-9BD13401D405}" dt="2021-04-06T14:20:10.963" v="47" actId="20577"/>
          <ac:spMkLst>
            <pc:docMk/>
            <pc:sldMk cId="2012702598" sldId="270"/>
            <ac:spMk id="2" creationId="{36553821-B5E6-4E33-90E8-2F60D6997E73}"/>
          </ac:spMkLst>
        </pc:spChg>
      </pc:sldChg>
      <pc:sldChg chg="del">
        <pc:chgData name="Chad Vidden" userId="S::cvidden@uwlax.edu::fa919fd6-03f8-48d0-9b95-10ac8c9672df" providerId="AD" clId="Web-{83D95693-5529-2B7D-0A0A-9BD13401D405}" dt="2021-04-06T14:18:10.788" v="24"/>
        <pc:sldMkLst>
          <pc:docMk/>
          <pc:sldMk cId="2589439517" sldId="270"/>
        </pc:sldMkLst>
      </pc:sldChg>
      <pc:sldChg chg="del">
        <pc:chgData name="Chad Vidden" userId="S::cvidden@uwlax.edu::fa919fd6-03f8-48d0-9b95-10ac8c9672df" providerId="AD" clId="Web-{83D95693-5529-2B7D-0A0A-9BD13401D405}" dt="2021-04-06T14:18:10.788" v="23"/>
        <pc:sldMkLst>
          <pc:docMk/>
          <pc:sldMk cId="473414531" sldId="271"/>
        </pc:sldMkLst>
      </pc:sldChg>
      <pc:sldChg chg="modSp new modNotes">
        <pc:chgData name="Chad Vidden" userId="S::cvidden@uwlax.edu::fa919fd6-03f8-48d0-9b95-10ac8c9672df" providerId="AD" clId="Web-{83D95693-5529-2B7D-0A0A-9BD13401D405}" dt="2021-04-06T14:32:56.089" v="317" actId="20577"/>
        <pc:sldMkLst>
          <pc:docMk/>
          <pc:sldMk cId="1232018355" sldId="271"/>
        </pc:sldMkLst>
        <pc:spChg chg="mod">
          <ac:chgData name="Chad Vidden" userId="S::cvidden@uwlax.edu::fa919fd6-03f8-48d0-9b95-10ac8c9672df" providerId="AD" clId="Web-{83D95693-5529-2B7D-0A0A-9BD13401D405}" dt="2021-04-06T14:32:56.089" v="317" actId="20577"/>
          <ac:spMkLst>
            <pc:docMk/>
            <pc:sldMk cId="1232018355" sldId="271"/>
            <ac:spMk id="2" creationId="{4E7CEAFE-8E3F-4D07-BE76-FEB74E89643B}"/>
          </ac:spMkLst>
        </pc:spChg>
      </pc:sldChg>
      <pc:sldChg chg="del">
        <pc:chgData name="Chad Vidden" userId="S::cvidden@uwlax.edu::fa919fd6-03f8-48d0-9b95-10ac8c9672df" providerId="AD" clId="Web-{83D95693-5529-2B7D-0A0A-9BD13401D405}" dt="2021-04-06T14:18:10.788" v="22"/>
        <pc:sldMkLst>
          <pc:docMk/>
          <pc:sldMk cId="883410874" sldId="272"/>
        </pc:sldMkLst>
      </pc:sldChg>
      <pc:sldChg chg="modSp new modNotes">
        <pc:chgData name="Chad Vidden" userId="S::cvidden@uwlax.edu::fa919fd6-03f8-48d0-9b95-10ac8c9672df" providerId="AD" clId="Web-{83D95693-5529-2B7D-0A0A-9BD13401D405}" dt="2021-04-06T14:32:30.072" v="294"/>
        <pc:sldMkLst>
          <pc:docMk/>
          <pc:sldMk cId="2749537007" sldId="272"/>
        </pc:sldMkLst>
        <pc:spChg chg="mod">
          <ac:chgData name="Chad Vidden" userId="S::cvidden@uwlax.edu::fa919fd6-03f8-48d0-9b95-10ac8c9672df" providerId="AD" clId="Web-{83D95693-5529-2B7D-0A0A-9BD13401D405}" dt="2021-04-06T14:31:15.680" v="273" actId="20577"/>
          <ac:spMkLst>
            <pc:docMk/>
            <pc:sldMk cId="2749537007" sldId="272"/>
            <ac:spMk id="2" creationId="{483D70CE-3AC3-49D1-BF9C-D4B75A8C9014}"/>
          </ac:spMkLst>
        </pc:spChg>
      </pc:sldChg>
      <pc:sldChg chg="del">
        <pc:chgData name="Chad Vidden" userId="S::cvidden@uwlax.edu::fa919fd6-03f8-48d0-9b95-10ac8c9672df" providerId="AD" clId="Web-{83D95693-5529-2B7D-0A0A-9BD13401D405}" dt="2021-04-06T14:18:10.788" v="21"/>
        <pc:sldMkLst>
          <pc:docMk/>
          <pc:sldMk cId="2470696047" sldId="273"/>
        </pc:sldMkLst>
      </pc:sldChg>
      <pc:sldChg chg="add replId">
        <pc:chgData name="Chad Vidden" userId="S::cvidden@uwlax.edu::fa919fd6-03f8-48d0-9b95-10ac8c9672df" providerId="AD" clId="Web-{83D95693-5529-2B7D-0A0A-9BD13401D405}" dt="2021-04-06T14:32:32.651" v="295"/>
        <pc:sldMkLst>
          <pc:docMk/>
          <pc:sldMk cId="3931656282" sldId="273"/>
        </pc:sldMkLst>
      </pc:sldChg>
      <pc:sldChg chg="del">
        <pc:chgData name="Chad Vidden" userId="S::cvidden@uwlax.edu::fa919fd6-03f8-48d0-9b95-10ac8c9672df" providerId="AD" clId="Web-{83D95693-5529-2B7D-0A0A-9BD13401D405}" dt="2021-04-06T14:18:10.788" v="20"/>
        <pc:sldMkLst>
          <pc:docMk/>
          <pc:sldMk cId="1899377371" sldId="274"/>
        </pc:sldMkLst>
      </pc:sldChg>
      <pc:sldChg chg="modSp new modNotes">
        <pc:chgData name="Chad Vidden" userId="S::cvidden@uwlax.edu::fa919fd6-03f8-48d0-9b95-10ac8c9672df" providerId="AD" clId="Web-{83D95693-5529-2B7D-0A0A-9BD13401D405}" dt="2021-04-06T14:35:06.935" v="434"/>
        <pc:sldMkLst>
          <pc:docMk/>
          <pc:sldMk cId="2821629626" sldId="274"/>
        </pc:sldMkLst>
        <pc:spChg chg="mod">
          <ac:chgData name="Chad Vidden" userId="S::cvidden@uwlax.edu::fa919fd6-03f8-48d0-9b95-10ac8c9672df" providerId="AD" clId="Web-{83D95693-5529-2B7D-0A0A-9BD13401D405}" dt="2021-04-06T14:33:24.917" v="337" actId="20577"/>
          <ac:spMkLst>
            <pc:docMk/>
            <pc:sldMk cId="2821629626" sldId="274"/>
            <ac:spMk id="2" creationId="{778BA0F8-7474-4086-B519-B04351B085A9}"/>
          </ac:spMkLst>
        </pc:spChg>
      </pc:sldChg>
      <pc:sldChg chg="add ord replId modNotes">
        <pc:chgData name="Chad Vidden" userId="S::cvidden@uwlax.edu::fa919fd6-03f8-48d0-9b95-10ac8c9672df" providerId="AD" clId="Web-{83D95693-5529-2B7D-0A0A-9BD13401D405}" dt="2021-04-06T14:35:40.717" v="449"/>
        <pc:sldMkLst>
          <pc:docMk/>
          <pc:sldMk cId="3844547324" sldId="275"/>
        </pc:sldMkLst>
      </pc:sldChg>
    </pc:docChg>
  </pc:docChgLst>
  <pc:docChgLst>
    <pc:chgData name="Chad Vidden" userId="S::cvidden@uwlax.edu::fa919fd6-03f8-48d0-9b95-10ac8c9672df" providerId="AD" clId="Web-{ECD38559-274F-C26F-1559-AAD2DDA3FB71}"/>
    <pc:docChg chg="addSld delSld modSld">
      <pc:chgData name="Chad Vidden" userId="S::cvidden@uwlax.edu::fa919fd6-03f8-48d0-9b95-10ac8c9672df" providerId="AD" clId="Web-{ECD38559-274F-C26F-1559-AAD2DDA3FB71}" dt="2021-01-26T16:49:44.796" v="514" actId="20577"/>
      <pc:docMkLst>
        <pc:docMk/>
      </pc:docMkLst>
      <pc:sldChg chg="modSp">
        <pc:chgData name="Chad Vidden" userId="S::cvidden@uwlax.edu::fa919fd6-03f8-48d0-9b95-10ac8c9672df" providerId="AD" clId="Web-{ECD38559-274F-C26F-1559-AAD2DDA3FB71}" dt="2021-01-26T16:32:33.366" v="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CD38559-274F-C26F-1559-AAD2DDA3FB71}" dt="2021-01-26T16:31:47.726" v="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CD38559-274F-C26F-1559-AAD2DDA3FB71}" dt="2021-01-26T16:32:33.366" v="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03" v="10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ECD38559-274F-C26F-1559-AAD2DDA3FB71}" dt="2021-01-26T16:33:18.819" v="13"/>
        <pc:sldMkLst>
          <pc:docMk/>
          <pc:sldMk cId="2574443264" sldId="264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5:25.423" v="320"/>
        <pc:sldMkLst>
          <pc:docMk/>
          <pc:sldMk cId="3767389311" sldId="264"/>
        </pc:sldMkLst>
        <pc:spChg chg="mod">
          <ac:chgData name="Chad Vidden" userId="S::cvidden@uwlax.edu::fa919fd6-03f8-48d0-9b95-10ac8c9672df" providerId="AD" clId="Web-{ECD38559-274F-C26F-1559-AAD2DDA3FB71}" dt="2021-01-26T16:34:27.412" v="26" actId="20577"/>
          <ac:spMkLst>
            <pc:docMk/>
            <pc:sldMk cId="3767389311" sldId="264"/>
            <ac:spMk id="2" creationId="{105C447F-CB0F-47DB-B540-72FF53C736DE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5:36.235" v="328" actId="20577"/>
        <pc:sldMkLst>
          <pc:docMk/>
          <pc:sldMk cId="1482998686" sldId="265"/>
        </pc:sldMkLst>
        <pc:spChg chg="mod">
          <ac:chgData name="Chad Vidden" userId="S::cvidden@uwlax.edu::fa919fd6-03f8-48d0-9b95-10ac8c9672df" providerId="AD" clId="Web-{ECD38559-274F-C26F-1559-AAD2DDA3FB71}" dt="2021-01-26T16:45:36.235" v="328" actId="20577"/>
          <ac:spMkLst>
            <pc:docMk/>
            <pc:sldMk cId="1482998686" sldId="265"/>
            <ac:spMk id="2" creationId="{D5CC976D-A3FE-4EAC-9FEC-E94446444C4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19" v="12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ECD38559-274F-C26F-1559-AAD2DDA3FB71}" dt="2021-01-26T16:33:18.803" v="11"/>
        <pc:sldMkLst>
          <pc:docMk/>
          <pc:sldMk cId="2539726724" sldId="266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9:33.921" v="513"/>
        <pc:sldMkLst>
          <pc:docMk/>
          <pc:sldMk cId="4178373312" sldId="266"/>
        </pc:sldMkLst>
        <pc:spChg chg="mod">
          <ac:chgData name="Chad Vidden" userId="S::cvidden@uwlax.edu::fa919fd6-03f8-48d0-9b95-10ac8c9672df" providerId="AD" clId="Web-{ECD38559-274F-C26F-1559-AAD2DDA3FB71}" dt="2021-01-26T16:40:21.863" v="287" actId="20577"/>
          <ac:spMkLst>
            <pc:docMk/>
            <pc:sldMk cId="4178373312" sldId="266"/>
            <ac:spMk id="2" creationId="{A5DBA1CA-ED9F-48D7-9145-ADA3E97A9A14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9:44.796" v="514" actId="20577"/>
        <pc:sldMkLst>
          <pc:docMk/>
          <pc:sldMk cId="2938737161" sldId="267"/>
        </pc:sldMkLst>
        <pc:spChg chg="mod">
          <ac:chgData name="Chad Vidden" userId="S::cvidden@uwlax.edu::fa919fd6-03f8-48d0-9b95-10ac8c9672df" providerId="AD" clId="Web-{ECD38559-274F-C26F-1559-AAD2DDA3FB71}" dt="2021-01-26T16:49:44.796" v="514" actId="20577"/>
          <ac:spMkLst>
            <pc:docMk/>
            <pc:sldMk cId="2938737161" sldId="267"/>
            <ac:spMk id="2" creationId="{9C77AE93-695C-40A3-B23D-2DB24C7F653D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2:10.788" v="7"/>
        <pc:sldMkLst>
          <pc:docMk/>
          <pc:sldMk cId="765299618" sldId="268"/>
        </pc:sldMkLst>
      </pc:sldChg>
      <pc:sldChg chg="del">
        <pc:chgData name="Chad Vidden" userId="S::cvidden@uwlax.edu::fa919fd6-03f8-48d0-9b95-10ac8c9672df" providerId="AD" clId="Web-{ECD38559-274F-C26F-1559-AAD2DDA3FB71}" dt="2021-01-26T16:32:10.788" v="6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E6DE2550-FFA1-CFDB-9100-4410AD56A547}"/>
    <pc:docChg chg="modSld">
      <pc:chgData name="Chad Vidden" userId="S::cvidden@uwlax.edu::fa919fd6-03f8-48d0-9b95-10ac8c9672df" providerId="AD" clId="Web-{E6DE2550-FFA1-CFDB-9100-4410AD56A547}" dt="2021-01-26T16:52:03.932" v="24"/>
      <pc:docMkLst>
        <pc:docMk/>
      </pc:docMkLst>
      <pc:sldChg chg="modNotes">
        <pc:chgData name="Chad Vidden" userId="S::cvidden@uwlax.edu::fa919fd6-03f8-48d0-9b95-10ac8c9672df" providerId="AD" clId="Web-{E6DE2550-FFA1-CFDB-9100-4410AD56A547}" dt="2021-01-26T16:52:03.932" v="24"/>
        <pc:sldMkLst>
          <pc:docMk/>
          <pc:sldMk cId="3767389311" sldId="264"/>
        </pc:sldMkLst>
      </pc:sldChg>
    </pc:docChg>
  </pc:docChgLst>
  <pc:docChgLst>
    <pc:chgData name="Chad" userId="fa919fd6-03f8-48d0-9b95-10ac8c9672df" providerId="ADAL" clId="{FE007EA0-A8FC-47BA-A7E7-F814031C68A6}"/>
    <pc:docChg chg="modSld">
      <pc:chgData name="Chad" userId="fa919fd6-03f8-48d0-9b95-10ac8c9672df" providerId="ADAL" clId="{FE007EA0-A8FC-47BA-A7E7-F814031C68A6}" dt="2021-04-16T14:34:42.827" v="0"/>
      <pc:docMkLst>
        <pc:docMk/>
      </pc:docMkLst>
      <pc:sldChg chg="addSp">
        <pc:chgData name="Chad" userId="fa919fd6-03f8-48d0-9b95-10ac8c9672df" providerId="ADAL" clId="{FE007EA0-A8FC-47BA-A7E7-F814031C68A6}" dt="2021-04-16T14:34:42.827" v="0"/>
        <pc:sldMkLst>
          <pc:docMk/>
          <pc:sldMk cId="3637318454" sldId="257"/>
        </pc:sldMkLst>
        <pc:inkChg chg="add">
          <ac:chgData name="Chad" userId="fa919fd6-03f8-48d0-9b95-10ac8c9672df" providerId="ADAL" clId="{FE007EA0-A8FC-47BA-A7E7-F814031C68A6}" dt="2021-04-16T14:34:42.827" v="0"/>
          <ac:inkMkLst>
            <pc:docMk/>
            <pc:sldMk cId="3637318454" sldId="257"/>
            <ac:inkMk id="5" creationId="{81746EEB-923A-461A-BC69-B64D1A69ED93}"/>
          </ac:inkMkLst>
        </pc:inkChg>
      </pc:sldChg>
      <pc:sldChg chg="addSp">
        <pc:chgData name="Chad" userId="fa919fd6-03f8-48d0-9b95-10ac8c9672df" providerId="ADAL" clId="{FE007EA0-A8FC-47BA-A7E7-F814031C68A6}" dt="2021-04-16T14:34:42.827" v="0"/>
        <pc:sldMkLst>
          <pc:docMk/>
          <pc:sldMk cId="541778303" sldId="263"/>
        </pc:sldMkLst>
        <pc:inkChg chg="add">
          <ac:chgData name="Chad" userId="fa919fd6-03f8-48d0-9b95-10ac8c9672df" providerId="ADAL" clId="{FE007EA0-A8FC-47BA-A7E7-F814031C68A6}" dt="2021-04-16T14:34:42.827" v="0"/>
          <ac:inkMkLst>
            <pc:docMk/>
            <pc:sldMk cId="541778303" sldId="263"/>
            <ac:inkMk id="4" creationId="{76A95C3F-8D41-46E8-B77D-0D3FB0B0D84A}"/>
          </ac:inkMkLst>
        </pc:inkChg>
      </pc:sldChg>
      <pc:sldChg chg="addSp">
        <pc:chgData name="Chad" userId="fa919fd6-03f8-48d0-9b95-10ac8c9672df" providerId="ADAL" clId="{FE007EA0-A8FC-47BA-A7E7-F814031C68A6}" dt="2021-04-16T14:34:42.827" v="0"/>
        <pc:sldMkLst>
          <pc:docMk/>
          <pc:sldMk cId="596459208" sldId="270"/>
        </pc:sldMkLst>
        <pc:inkChg chg="add">
          <ac:chgData name="Chad" userId="fa919fd6-03f8-48d0-9b95-10ac8c9672df" providerId="ADAL" clId="{FE007EA0-A8FC-47BA-A7E7-F814031C68A6}" dt="2021-04-16T14:34:42.827" v="0"/>
          <ac:inkMkLst>
            <pc:docMk/>
            <pc:sldMk cId="596459208" sldId="270"/>
            <ac:inkMk id="4" creationId="{1505DC9C-DD05-43FF-BC92-F7587A2CE66B}"/>
          </ac:inkMkLst>
        </pc:inkChg>
      </pc:sldChg>
      <pc:sldChg chg="addSp">
        <pc:chgData name="Chad" userId="fa919fd6-03f8-48d0-9b95-10ac8c9672df" providerId="ADAL" clId="{FE007EA0-A8FC-47BA-A7E7-F814031C68A6}" dt="2021-04-16T14:34:42.827" v="0"/>
        <pc:sldMkLst>
          <pc:docMk/>
          <pc:sldMk cId="955279549" sldId="271"/>
        </pc:sldMkLst>
        <pc:inkChg chg="add">
          <ac:chgData name="Chad" userId="fa919fd6-03f8-48d0-9b95-10ac8c9672df" providerId="ADAL" clId="{FE007EA0-A8FC-47BA-A7E7-F814031C68A6}" dt="2021-04-16T14:34:42.827" v="0"/>
          <ac:inkMkLst>
            <pc:docMk/>
            <pc:sldMk cId="955279549" sldId="271"/>
            <ac:inkMk id="4" creationId="{55EF1935-7692-437F-976B-918AD231A3A0}"/>
          </ac:inkMkLst>
        </pc:inkChg>
      </pc:sldChg>
      <pc:sldChg chg="addSp">
        <pc:chgData name="Chad" userId="fa919fd6-03f8-48d0-9b95-10ac8c9672df" providerId="ADAL" clId="{FE007EA0-A8FC-47BA-A7E7-F814031C68A6}" dt="2021-04-16T14:34:42.827" v="0"/>
        <pc:sldMkLst>
          <pc:docMk/>
          <pc:sldMk cId="3367996673" sldId="273"/>
        </pc:sldMkLst>
        <pc:inkChg chg="add">
          <ac:chgData name="Chad" userId="fa919fd6-03f8-48d0-9b95-10ac8c9672df" providerId="ADAL" clId="{FE007EA0-A8FC-47BA-A7E7-F814031C68A6}" dt="2021-04-16T14:34:42.827" v="0"/>
          <ac:inkMkLst>
            <pc:docMk/>
            <pc:sldMk cId="3367996673" sldId="273"/>
            <ac:inkMk id="4" creationId="{BA5A1ACB-8829-4E28-A36E-EEC676C9AC5C}"/>
          </ac:inkMkLst>
        </pc:inkChg>
      </pc:sldChg>
      <pc:sldChg chg="addSp">
        <pc:chgData name="Chad" userId="fa919fd6-03f8-48d0-9b95-10ac8c9672df" providerId="ADAL" clId="{FE007EA0-A8FC-47BA-A7E7-F814031C68A6}" dt="2021-04-16T14:34:42.827" v="0"/>
        <pc:sldMkLst>
          <pc:docMk/>
          <pc:sldMk cId="2105718429" sldId="274"/>
        </pc:sldMkLst>
        <pc:inkChg chg="add">
          <ac:chgData name="Chad" userId="fa919fd6-03f8-48d0-9b95-10ac8c9672df" providerId="ADAL" clId="{FE007EA0-A8FC-47BA-A7E7-F814031C68A6}" dt="2021-04-16T14:34:42.827" v="0"/>
          <ac:inkMkLst>
            <pc:docMk/>
            <pc:sldMk cId="2105718429" sldId="274"/>
            <ac:inkMk id="4" creationId="{4B119F2D-6058-4042-AADC-501DC93EB0B6}"/>
          </ac:inkMkLst>
        </pc:ink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BE5EBB9F-E078-B000-B350-8B34851EE003}"/>
    <pc:docChg chg="addSld delSld modSld">
      <pc:chgData name="Chad Vidden" userId="S::cvidden@uwlax.edu::fa919fd6-03f8-48d0-9b95-10ac8c9672df" providerId="AD" clId="Web-{BE5EBB9F-E078-B000-B350-8B34851EE003}" dt="2021-04-05T21:24:34.194" v="261" actId="20577"/>
      <pc:docMkLst>
        <pc:docMk/>
      </pc:docMkLst>
      <pc:sldChg chg="modSp">
        <pc:chgData name="Chad Vidden" userId="S::cvidden@uwlax.edu::fa919fd6-03f8-48d0-9b95-10ac8c9672df" providerId="AD" clId="Web-{BE5EBB9F-E078-B000-B350-8B34851EE003}" dt="2021-04-05T20:44:02.065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E5EBB9F-E078-B000-B350-8B34851EE003}" dt="2021-04-05T20:44:02.065" v="18" actId="20577"/>
          <ac:spMkLst>
            <pc:docMk/>
            <pc:sldMk cId="3637318454" sldId="257"/>
            <ac:spMk id="2" creationId="{2E65DF66-721C-49F8-8A3B-ECA7E094359C}"/>
          </ac:spMkLst>
        </pc:spChg>
      </pc:sldChg>
      <pc:sldChg chg="del">
        <pc:chgData name="Chad Vidden" userId="S::cvidden@uwlax.edu::fa919fd6-03f8-48d0-9b95-10ac8c9672df" providerId="AD" clId="Web-{BE5EBB9F-E078-B000-B350-8B34851EE003}" dt="2021-04-05T20:55:18.316" v="22"/>
        <pc:sldMkLst>
          <pc:docMk/>
          <pc:sldMk cId="3012379090" sldId="264"/>
        </pc:sldMkLst>
      </pc:sldChg>
      <pc:sldChg chg="del">
        <pc:chgData name="Chad Vidden" userId="S::cvidden@uwlax.edu::fa919fd6-03f8-48d0-9b95-10ac8c9672df" providerId="AD" clId="Web-{BE5EBB9F-E078-B000-B350-8B34851EE003}" dt="2021-04-05T20:55:18.316" v="21"/>
        <pc:sldMkLst>
          <pc:docMk/>
          <pc:sldMk cId="12066792" sldId="265"/>
        </pc:sldMkLst>
      </pc:sldChg>
      <pc:sldChg chg="del">
        <pc:chgData name="Chad Vidden" userId="S::cvidden@uwlax.edu::fa919fd6-03f8-48d0-9b95-10ac8c9672df" providerId="AD" clId="Web-{BE5EBB9F-E078-B000-B350-8B34851EE003}" dt="2021-04-05T20:55:18.316" v="20"/>
        <pc:sldMkLst>
          <pc:docMk/>
          <pc:sldMk cId="1057932127" sldId="266"/>
        </pc:sldMkLst>
      </pc:sldChg>
      <pc:sldChg chg="del">
        <pc:chgData name="Chad Vidden" userId="S::cvidden@uwlax.edu::fa919fd6-03f8-48d0-9b95-10ac8c9672df" providerId="AD" clId="Web-{BE5EBB9F-E078-B000-B350-8B34851EE003}" dt="2021-04-05T20:55:18.316" v="19"/>
        <pc:sldMkLst>
          <pc:docMk/>
          <pc:sldMk cId="3700103169" sldId="267"/>
        </pc:sldMkLst>
      </pc:sldChg>
      <pc:sldChg chg="modSp new modNotes">
        <pc:chgData name="Chad Vidden" userId="S::cvidden@uwlax.edu::fa919fd6-03f8-48d0-9b95-10ac8c9672df" providerId="AD" clId="Web-{BE5EBB9F-E078-B000-B350-8B34851EE003}" dt="2021-04-05T21:04:59.833" v="96"/>
        <pc:sldMkLst>
          <pc:docMk/>
          <pc:sldMk cId="2589439517" sldId="270"/>
        </pc:sldMkLst>
        <pc:spChg chg="mod">
          <ac:chgData name="Chad Vidden" userId="S::cvidden@uwlax.edu::fa919fd6-03f8-48d0-9b95-10ac8c9672df" providerId="AD" clId="Web-{BE5EBB9F-E078-B000-B350-8B34851EE003}" dt="2021-04-05T21:03:02.239" v="49" actId="20577"/>
          <ac:spMkLst>
            <pc:docMk/>
            <pc:sldMk cId="2589439517" sldId="270"/>
            <ac:spMk id="2" creationId="{6D82FDEB-0EF2-4105-A20F-40793824E8B1}"/>
          </ac:spMkLst>
        </pc:spChg>
      </pc:sldChg>
      <pc:sldChg chg="modSp new modNotes">
        <pc:chgData name="Chad Vidden" userId="S::cvidden@uwlax.edu::fa919fd6-03f8-48d0-9b95-10ac8c9672df" providerId="AD" clId="Web-{BE5EBB9F-E078-B000-B350-8B34851EE003}" dt="2021-04-05T21:13:30.943" v="233"/>
        <pc:sldMkLst>
          <pc:docMk/>
          <pc:sldMk cId="473414531" sldId="271"/>
        </pc:sldMkLst>
        <pc:spChg chg="mod">
          <ac:chgData name="Chad Vidden" userId="S::cvidden@uwlax.edu::fa919fd6-03f8-48d0-9b95-10ac8c9672df" providerId="AD" clId="Web-{BE5EBB9F-E078-B000-B350-8B34851EE003}" dt="2021-04-05T21:06:01.302" v="114" actId="20577"/>
          <ac:spMkLst>
            <pc:docMk/>
            <pc:sldMk cId="473414531" sldId="271"/>
            <ac:spMk id="2" creationId="{39F8427A-C3A6-4E2A-9E91-4C1F25BD1966}"/>
          </ac:spMkLst>
        </pc:spChg>
      </pc:sldChg>
      <pc:sldChg chg="modSp new modNotes">
        <pc:chgData name="Chad Vidden" userId="S::cvidden@uwlax.edu::fa919fd6-03f8-48d0-9b95-10ac8c9672df" providerId="AD" clId="Web-{BE5EBB9F-E078-B000-B350-8B34851EE003}" dt="2021-04-05T21:16:59.756" v="247"/>
        <pc:sldMkLst>
          <pc:docMk/>
          <pc:sldMk cId="883410874" sldId="272"/>
        </pc:sldMkLst>
        <pc:spChg chg="mod">
          <ac:chgData name="Chad Vidden" userId="S::cvidden@uwlax.edu::fa919fd6-03f8-48d0-9b95-10ac8c9672df" providerId="AD" clId="Web-{BE5EBB9F-E078-B000-B350-8B34851EE003}" dt="2021-04-05T21:11:37.943" v="191" actId="20577"/>
          <ac:spMkLst>
            <pc:docMk/>
            <pc:sldMk cId="883410874" sldId="272"/>
            <ac:spMk id="2" creationId="{4E9F3A4A-1C64-40B7-B02B-A61FBF94AB16}"/>
          </ac:spMkLst>
        </pc:spChg>
      </pc:sldChg>
      <pc:sldChg chg="modSp new">
        <pc:chgData name="Chad Vidden" userId="S::cvidden@uwlax.edu::fa919fd6-03f8-48d0-9b95-10ac8c9672df" providerId="AD" clId="Web-{BE5EBB9F-E078-B000-B350-8B34851EE003}" dt="2021-04-05T21:24:34.194" v="261" actId="20577"/>
        <pc:sldMkLst>
          <pc:docMk/>
          <pc:sldMk cId="2470696047" sldId="273"/>
        </pc:sldMkLst>
        <pc:spChg chg="mod">
          <ac:chgData name="Chad Vidden" userId="S::cvidden@uwlax.edu::fa919fd6-03f8-48d0-9b95-10ac8c9672df" providerId="AD" clId="Web-{BE5EBB9F-E078-B000-B350-8B34851EE003}" dt="2021-04-05T21:24:34.194" v="261" actId="20577"/>
          <ac:spMkLst>
            <pc:docMk/>
            <pc:sldMk cId="2470696047" sldId="273"/>
            <ac:spMk id="3" creationId="{B85149D7-69BA-4522-9D07-6632A6C1B9FA}"/>
          </ac:spMkLst>
        </pc:spChg>
      </pc:sldChg>
    </pc:docChg>
  </pc:docChgLst>
  <pc:docChgLst>
    <pc:chgData name="Chad Vidden" userId="S::cvidden@uwlax.edu::fa919fd6-03f8-48d0-9b95-10ac8c9672df" providerId="AD" clId="Web-{D40978D3-2CA5-0975-B5D0-62680EB03374}"/>
    <pc:docChg chg="addSld delSld modSld">
      <pc:chgData name="Chad Vidden" userId="S::cvidden@uwlax.edu::fa919fd6-03f8-48d0-9b95-10ac8c9672df" providerId="AD" clId="Web-{D40978D3-2CA5-0975-B5D0-62680EB03374}" dt="2021-04-06T15:35:20.096" v="548"/>
      <pc:docMkLst>
        <pc:docMk/>
      </pc:docMkLst>
      <pc:sldChg chg="modSp">
        <pc:chgData name="Chad Vidden" userId="S::cvidden@uwlax.edu::fa919fd6-03f8-48d0-9b95-10ac8c9672df" providerId="AD" clId="Web-{D40978D3-2CA5-0975-B5D0-62680EB03374}" dt="2021-04-06T14:48:12.729" v="6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40978D3-2CA5-0975-B5D0-62680EB03374}" dt="2021-04-06T14:47:55.572" v="2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40978D3-2CA5-0975-B5D0-62680EB03374}" dt="2021-04-06T14:48:12.729" v="60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D40978D3-2CA5-0975-B5D0-62680EB03374}" dt="2021-04-06T15:35:20.096" v="547"/>
        <pc:sldMkLst>
          <pc:docMk/>
          <pc:sldMk cId="3019573040" sldId="268"/>
        </pc:sldMkLst>
      </pc:sldChg>
      <pc:sldChg chg="del">
        <pc:chgData name="Chad Vidden" userId="S::cvidden@uwlax.edu::fa919fd6-03f8-48d0-9b95-10ac8c9672df" providerId="AD" clId="Web-{D40978D3-2CA5-0975-B5D0-62680EB03374}" dt="2021-04-06T15:35:20.096" v="548"/>
        <pc:sldMkLst>
          <pc:docMk/>
          <pc:sldMk cId="443358721" sldId="269"/>
        </pc:sldMkLst>
      </pc:sldChg>
      <pc:sldChg chg="modSp new modNotes">
        <pc:chgData name="Chad Vidden" userId="S::cvidden@uwlax.edu::fa919fd6-03f8-48d0-9b95-10ac8c9672df" providerId="AD" clId="Web-{D40978D3-2CA5-0975-B5D0-62680EB03374}" dt="2021-04-06T14:57:58.285" v="315"/>
        <pc:sldMkLst>
          <pc:docMk/>
          <pc:sldMk cId="596459208" sldId="270"/>
        </pc:sldMkLst>
        <pc:spChg chg="mod">
          <ac:chgData name="Chad Vidden" userId="S::cvidden@uwlax.edu::fa919fd6-03f8-48d0-9b95-10ac8c9672df" providerId="AD" clId="Web-{D40978D3-2CA5-0975-B5D0-62680EB03374}" dt="2021-04-06T14:52:53.694" v="82" actId="20577"/>
          <ac:spMkLst>
            <pc:docMk/>
            <pc:sldMk cId="596459208" sldId="270"/>
            <ac:spMk id="2" creationId="{BE9B016B-14AF-462C-8026-B4DFD8CDADD0}"/>
          </ac:spMkLst>
        </pc:spChg>
      </pc:sldChg>
      <pc:sldChg chg="del">
        <pc:chgData name="Chad Vidden" userId="S::cvidden@uwlax.edu::fa919fd6-03f8-48d0-9b95-10ac8c9672df" providerId="AD" clId="Web-{D40978D3-2CA5-0975-B5D0-62680EB03374}" dt="2021-04-06T14:48:18.027" v="66"/>
        <pc:sldMkLst>
          <pc:docMk/>
          <pc:sldMk cId="2012702598" sldId="270"/>
        </pc:sldMkLst>
      </pc:sldChg>
      <pc:sldChg chg="modSp new modNotes">
        <pc:chgData name="Chad Vidden" userId="S::cvidden@uwlax.edu::fa919fd6-03f8-48d0-9b95-10ac8c9672df" providerId="AD" clId="Web-{D40978D3-2CA5-0975-B5D0-62680EB03374}" dt="2021-04-06T15:32:45.174" v="523"/>
        <pc:sldMkLst>
          <pc:docMk/>
          <pc:sldMk cId="955279549" sldId="271"/>
        </pc:sldMkLst>
        <pc:spChg chg="mod">
          <ac:chgData name="Chad Vidden" userId="S::cvidden@uwlax.edu::fa919fd6-03f8-48d0-9b95-10ac8c9672df" providerId="AD" clId="Web-{D40978D3-2CA5-0975-B5D0-62680EB03374}" dt="2021-04-06T14:56:56.533" v="242" actId="20577"/>
          <ac:spMkLst>
            <pc:docMk/>
            <pc:sldMk cId="955279549" sldId="271"/>
            <ac:spMk id="2" creationId="{D57CBF25-123C-400C-9930-2B20FAC0770F}"/>
          </ac:spMkLst>
        </pc:spChg>
      </pc:sldChg>
      <pc:sldChg chg="del">
        <pc:chgData name="Chad Vidden" userId="S::cvidden@uwlax.edu::fa919fd6-03f8-48d0-9b95-10ac8c9672df" providerId="AD" clId="Web-{D40978D3-2CA5-0975-B5D0-62680EB03374}" dt="2021-04-06T14:48:18.027" v="65"/>
        <pc:sldMkLst>
          <pc:docMk/>
          <pc:sldMk cId="1232018355" sldId="271"/>
        </pc:sldMkLst>
      </pc:sldChg>
      <pc:sldChg chg="add replId">
        <pc:chgData name="Chad Vidden" userId="S::cvidden@uwlax.edu::fa919fd6-03f8-48d0-9b95-10ac8c9672df" providerId="AD" clId="Web-{D40978D3-2CA5-0975-B5D0-62680EB03374}" dt="2021-04-06T14:58:00.801" v="316"/>
        <pc:sldMkLst>
          <pc:docMk/>
          <pc:sldMk cId="1629685190" sldId="272"/>
        </pc:sldMkLst>
      </pc:sldChg>
      <pc:sldChg chg="del">
        <pc:chgData name="Chad Vidden" userId="S::cvidden@uwlax.edu::fa919fd6-03f8-48d0-9b95-10ac8c9672df" providerId="AD" clId="Web-{D40978D3-2CA5-0975-B5D0-62680EB03374}" dt="2021-04-06T14:48:18.027" v="64"/>
        <pc:sldMkLst>
          <pc:docMk/>
          <pc:sldMk cId="2749537007" sldId="272"/>
        </pc:sldMkLst>
      </pc:sldChg>
      <pc:sldChg chg="modSp new modNotes">
        <pc:chgData name="Chad Vidden" userId="S::cvidden@uwlax.edu::fa919fd6-03f8-48d0-9b95-10ac8c9672df" providerId="AD" clId="Web-{D40978D3-2CA5-0975-B5D0-62680EB03374}" dt="2021-04-06T15:29:05.830" v="492"/>
        <pc:sldMkLst>
          <pc:docMk/>
          <pc:sldMk cId="3367996673" sldId="273"/>
        </pc:sldMkLst>
        <pc:spChg chg="mod">
          <ac:chgData name="Chad Vidden" userId="S::cvidden@uwlax.edu::fa919fd6-03f8-48d0-9b95-10ac8c9672df" providerId="AD" clId="Web-{D40978D3-2CA5-0975-B5D0-62680EB03374}" dt="2021-04-06T15:28:05.392" v="454" actId="20577"/>
          <ac:spMkLst>
            <pc:docMk/>
            <pc:sldMk cId="3367996673" sldId="273"/>
            <ac:spMk id="2" creationId="{0903E87E-06D6-4B68-B8C3-1E05E233B238}"/>
          </ac:spMkLst>
        </pc:spChg>
      </pc:sldChg>
      <pc:sldChg chg="del">
        <pc:chgData name="Chad Vidden" userId="S::cvidden@uwlax.edu::fa919fd6-03f8-48d0-9b95-10ac8c9672df" providerId="AD" clId="Web-{D40978D3-2CA5-0975-B5D0-62680EB03374}" dt="2021-04-06T14:48:18.027" v="63"/>
        <pc:sldMkLst>
          <pc:docMk/>
          <pc:sldMk cId="3931656282" sldId="273"/>
        </pc:sldMkLst>
      </pc:sldChg>
      <pc:sldChg chg="modSp add replId modNotes">
        <pc:chgData name="Chad Vidden" userId="S::cvidden@uwlax.edu::fa919fd6-03f8-48d0-9b95-10ac8c9672df" providerId="AD" clId="Web-{D40978D3-2CA5-0975-B5D0-62680EB03374}" dt="2021-04-06T15:34:54.814" v="546" actId="20577"/>
        <pc:sldMkLst>
          <pc:docMk/>
          <pc:sldMk cId="2105718429" sldId="274"/>
        </pc:sldMkLst>
        <pc:spChg chg="mod">
          <ac:chgData name="Chad Vidden" userId="S::cvidden@uwlax.edu::fa919fd6-03f8-48d0-9b95-10ac8c9672df" providerId="AD" clId="Web-{D40978D3-2CA5-0975-B5D0-62680EB03374}" dt="2021-04-06T15:34:54.814" v="546" actId="20577"/>
          <ac:spMkLst>
            <pc:docMk/>
            <pc:sldMk cId="2105718429" sldId="274"/>
            <ac:spMk id="2" creationId="{0903E87E-06D6-4B68-B8C3-1E05E233B238}"/>
          </ac:spMkLst>
        </pc:spChg>
      </pc:sldChg>
      <pc:sldChg chg="del">
        <pc:chgData name="Chad Vidden" userId="S::cvidden@uwlax.edu::fa919fd6-03f8-48d0-9b95-10ac8c9672df" providerId="AD" clId="Web-{D40978D3-2CA5-0975-B5D0-62680EB03374}" dt="2021-04-06T14:48:18.027" v="62"/>
        <pc:sldMkLst>
          <pc:docMk/>
          <pc:sldMk cId="2821629626" sldId="274"/>
        </pc:sldMkLst>
      </pc:sldChg>
      <pc:sldChg chg="del">
        <pc:chgData name="Chad Vidden" userId="S::cvidden@uwlax.edu::fa919fd6-03f8-48d0-9b95-10ac8c9672df" providerId="AD" clId="Web-{D40978D3-2CA5-0975-B5D0-62680EB03374}" dt="2021-04-06T14:48:18.027" v="61"/>
        <pc:sldMkLst>
          <pc:docMk/>
          <pc:sldMk cId="3844547324" sldId="275"/>
        </pc:sldMkLst>
      </pc:sldChg>
    </pc:docChg>
  </pc:docChgLst>
  <pc:docChgLst>
    <pc:chgData name="Chad Vidden" userId="S::cvidden@uwlax.edu::fa919fd6-03f8-48d0-9b95-10ac8c9672df" providerId="AD" clId="Web-{7B1146C2-08BE-ED10-4134-6C31D5B26697}"/>
    <pc:docChg chg="addSld modSld">
      <pc:chgData name="Chad Vidden" userId="S::cvidden@uwlax.edu::fa919fd6-03f8-48d0-9b95-10ac8c9672df" providerId="AD" clId="Web-{7B1146C2-08BE-ED10-4134-6C31D5B26697}" dt="2021-04-06T14:12:08.699" v="217" actId="20577"/>
      <pc:docMkLst>
        <pc:docMk/>
      </pc:docMkLst>
      <pc:sldChg chg="modSp">
        <pc:chgData name="Chad Vidden" userId="S::cvidden@uwlax.edu::fa919fd6-03f8-48d0-9b95-10ac8c9672df" providerId="AD" clId="Web-{7B1146C2-08BE-ED10-4134-6C31D5B26697}" dt="2021-04-06T14:12:08.699" v="217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7B1146C2-08BE-ED10-4134-6C31D5B26697}" dt="2021-04-06T14:12:08.699" v="217" actId="20577"/>
          <ac:spMkLst>
            <pc:docMk/>
            <pc:sldMk cId="443358721" sldId="269"/>
            <ac:spMk id="3" creationId="{9BBBB11B-49A7-4A14-AC67-AC50FA0F861E}"/>
          </ac:spMkLst>
        </pc:spChg>
      </pc:sldChg>
      <pc:sldChg chg="modSp modNotes">
        <pc:chgData name="Chad Vidden" userId="S::cvidden@uwlax.edu::fa919fd6-03f8-48d0-9b95-10ac8c9672df" providerId="AD" clId="Web-{7B1146C2-08BE-ED10-4134-6C31D5B26697}" dt="2021-04-06T14:06:15.054" v="38"/>
        <pc:sldMkLst>
          <pc:docMk/>
          <pc:sldMk cId="2470696047" sldId="273"/>
        </pc:sldMkLst>
        <pc:spChg chg="mod">
          <ac:chgData name="Chad Vidden" userId="S::cvidden@uwlax.edu::fa919fd6-03f8-48d0-9b95-10ac8c9672df" providerId="AD" clId="Web-{7B1146C2-08BE-ED10-4134-6C31D5B26697}" dt="2021-04-06T14:05:04.819" v="10" actId="20577"/>
          <ac:spMkLst>
            <pc:docMk/>
            <pc:sldMk cId="2470696047" sldId="273"/>
            <ac:spMk id="2" creationId="{DB724C13-4185-4EBF-A1F9-67E3EFA42EA2}"/>
          </ac:spMkLst>
        </pc:spChg>
        <pc:spChg chg="mod">
          <ac:chgData name="Chad Vidden" userId="S::cvidden@uwlax.edu::fa919fd6-03f8-48d0-9b95-10ac8c9672df" providerId="AD" clId="Web-{7B1146C2-08BE-ED10-4134-6C31D5B26697}" dt="2021-04-06T14:02:04.161" v="1" actId="20577"/>
          <ac:spMkLst>
            <pc:docMk/>
            <pc:sldMk cId="2470696047" sldId="273"/>
            <ac:spMk id="3" creationId="{B85149D7-69BA-4522-9D07-6632A6C1B9FA}"/>
          </ac:spMkLst>
        </pc:spChg>
      </pc:sldChg>
      <pc:sldChg chg="modSp new modNotes">
        <pc:chgData name="Chad Vidden" userId="S::cvidden@uwlax.edu::fa919fd6-03f8-48d0-9b95-10ac8c9672df" providerId="AD" clId="Web-{7B1146C2-08BE-ED10-4134-6C31D5B26697}" dt="2021-04-06T14:10:30.995" v="194"/>
        <pc:sldMkLst>
          <pc:docMk/>
          <pc:sldMk cId="1899377371" sldId="274"/>
        </pc:sldMkLst>
        <pc:spChg chg="mod">
          <ac:chgData name="Chad Vidden" userId="S::cvidden@uwlax.edu::fa919fd6-03f8-48d0-9b95-10ac8c9672df" providerId="AD" clId="Web-{7B1146C2-08BE-ED10-4134-6C31D5B26697}" dt="2021-04-06T14:06:35.023" v="47" actId="20577"/>
          <ac:spMkLst>
            <pc:docMk/>
            <pc:sldMk cId="1899377371" sldId="274"/>
            <ac:spMk id="2" creationId="{13657191-139E-432A-8DA9-FB9D53E7853B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A0F1A81B-E740-79CC-EDD0-53D17BCC622A}"/>
    <pc:docChg chg="addSld delSld modSld">
      <pc:chgData name="Chad Vidden" userId="S::cvidden@uwlax.edu::fa919fd6-03f8-48d0-9b95-10ac8c9672df" providerId="AD" clId="Web-{A0F1A81B-E740-79CC-EDD0-53D17BCC622A}" dt="2021-02-16T20:45:11.002" v="289"/>
      <pc:docMkLst>
        <pc:docMk/>
      </pc:docMkLst>
      <pc:sldChg chg="delSp modSp modNotes">
        <pc:chgData name="Chad Vidden" userId="S::cvidden@uwlax.edu::fa919fd6-03f8-48d0-9b95-10ac8c9672df" providerId="AD" clId="Web-{A0F1A81B-E740-79CC-EDD0-53D17BCC622A}" dt="2021-02-16T20:35:32.979" v="5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0F1A81B-E740-79CC-EDD0-53D17BCC622A}" dt="2021-02-16T20:33:36.009" v="3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A0F1A81B-E740-79CC-EDD0-53D17BCC622A}" dt="2021-02-16T20:35:32.979" v="54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A0F1A81B-E740-79CC-EDD0-53D17BCC622A}" dt="2021-02-16T20:33:18.743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delSp modNotes">
        <pc:chgData name="Chad Vidden" userId="S::cvidden@uwlax.edu::fa919fd6-03f8-48d0-9b95-10ac8c9672df" providerId="AD" clId="Web-{A0F1A81B-E740-79CC-EDD0-53D17BCC622A}" dt="2021-02-16T20:33:58.806" v="37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0F1A81B-E740-79CC-EDD0-53D17BCC622A}" dt="2021-02-16T20:33:43.400" v="31"/>
          <ac:inkMkLst>
            <pc:docMk/>
            <pc:sldMk cId="541778303" sldId="263"/>
            <ac:inkMk id="4" creationId="{D8BD324A-A8E6-4EA4-8BE6-45FCEFA8E298}"/>
          </ac:inkMkLst>
        </pc:inkChg>
      </pc:sldChg>
      <pc:sldChg chg="modSp new modNotes">
        <pc:chgData name="Chad Vidden" userId="S::cvidden@uwlax.edu::fa919fd6-03f8-48d0-9b95-10ac8c9672df" providerId="AD" clId="Web-{A0F1A81B-E740-79CC-EDD0-53D17BCC622A}" dt="2021-02-16T20:40:57.171" v="131"/>
        <pc:sldMkLst>
          <pc:docMk/>
          <pc:sldMk cId="817005608" sldId="264"/>
        </pc:sldMkLst>
        <pc:spChg chg="mod">
          <ac:chgData name="Chad Vidden" userId="S::cvidden@uwlax.edu::fa919fd6-03f8-48d0-9b95-10ac8c9672df" providerId="AD" clId="Web-{A0F1A81B-E740-79CC-EDD0-53D17BCC622A}" dt="2021-02-16T20:36:17.824" v="69" actId="20577"/>
          <ac:spMkLst>
            <pc:docMk/>
            <pc:sldMk cId="817005608" sldId="264"/>
            <ac:spMk id="2" creationId="{A38429AD-3D62-49F5-9040-7CE4BDD105A8}"/>
          </ac:spMkLst>
        </pc:spChg>
      </pc:sldChg>
      <pc:sldChg chg="del">
        <pc:chgData name="Chad Vidden" userId="S::cvidden@uwlax.edu::fa919fd6-03f8-48d0-9b95-10ac8c9672df" providerId="AD" clId="Web-{A0F1A81B-E740-79CC-EDD0-53D17BCC622A}" dt="2021-02-16T20:33:50.416" v="35"/>
        <pc:sldMkLst>
          <pc:docMk/>
          <pc:sldMk cId="3767389311" sldId="264"/>
        </pc:sldMkLst>
      </pc:sldChg>
      <pc:sldChg chg="del">
        <pc:chgData name="Chad Vidden" userId="S::cvidden@uwlax.edu::fa919fd6-03f8-48d0-9b95-10ac8c9672df" providerId="AD" clId="Web-{A0F1A81B-E740-79CC-EDD0-53D17BCC622A}" dt="2021-02-16T20:33:50.384" v="34"/>
        <pc:sldMkLst>
          <pc:docMk/>
          <pc:sldMk cId="1482998686" sldId="265"/>
        </pc:sldMkLst>
      </pc:sldChg>
      <pc:sldChg chg="modSp new modNotes">
        <pc:chgData name="Chad Vidden" userId="S::cvidden@uwlax.edu::fa919fd6-03f8-48d0-9b95-10ac8c9672df" providerId="AD" clId="Web-{A0F1A81B-E740-79CC-EDD0-53D17BCC622A}" dt="2021-02-16T20:37:32.918" v="115"/>
        <pc:sldMkLst>
          <pc:docMk/>
          <pc:sldMk cId="2632555618" sldId="265"/>
        </pc:sldMkLst>
        <pc:spChg chg="mod">
          <ac:chgData name="Chad Vidden" userId="S::cvidden@uwlax.edu::fa919fd6-03f8-48d0-9b95-10ac8c9672df" providerId="AD" clId="Web-{A0F1A81B-E740-79CC-EDD0-53D17BCC622A}" dt="2021-02-16T20:36:47.011" v="88" actId="20577"/>
          <ac:spMkLst>
            <pc:docMk/>
            <pc:sldMk cId="2632555618" sldId="265"/>
            <ac:spMk id="2" creationId="{F6515BBC-C6AD-4AAE-88B8-DCDF62084B97}"/>
          </ac:spMkLst>
        </pc:spChg>
      </pc:sldChg>
      <pc:sldChg chg="add replId modNotes">
        <pc:chgData name="Chad Vidden" userId="S::cvidden@uwlax.edu::fa919fd6-03f8-48d0-9b95-10ac8c9672df" providerId="AD" clId="Web-{A0F1A81B-E740-79CC-EDD0-53D17BCC622A}" dt="2021-02-16T20:37:49.981" v="121"/>
        <pc:sldMkLst>
          <pc:docMk/>
          <pc:sldMk cId="1528889767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22" v="32"/>
        <pc:sldMkLst>
          <pc:docMk/>
          <pc:sldMk cId="4178373312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53" v="33"/>
        <pc:sldMkLst>
          <pc:docMk/>
          <pc:sldMk cId="2938737161" sldId="267"/>
        </pc:sldMkLst>
      </pc:sldChg>
      <pc:sldChg chg="modSp new del modNotes">
        <pc:chgData name="Chad Vidden" userId="S::cvidden@uwlax.edu::fa919fd6-03f8-48d0-9b95-10ac8c9672df" providerId="AD" clId="Web-{A0F1A81B-E740-79CC-EDD0-53D17BCC622A}" dt="2021-02-16T20:45:11.002" v="289"/>
        <pc:sldMkLst>
          <pc:docMk/>
          <pc:sldMk cId="3313567146" sldId="267"/>
        </pc:sldMkLst>
        <pc:spChg chg="mod">
          <ac:chgData name="Chad Vidden" userId="S::cvidden@uwlax.edu::fa919fd6-03f8-48d0-9b95-10ac8c9672df" providerId="AD" clId="Web-{A0F1A81B-E740-79CC-EDD0-53D17BCC622A}" dt="2021-02-16T20:41:13.233" v="135" actId="20577"/>
          <ac:spMkLst>
            <pc:docMk/>
            <pc:sldMk cId="3313567146" sldId="267"/>
            <ac:spMk id="2" creationId="{4FCA4D99-A48A-4C39-9467-FC45B1D2E36F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56.392" v="287"/>
        <pc:sldMkLst>
          <pc:docMk/>
          <pc:sldMk cId="4199554586" sldId="268"/>
        </pc:sldMkLst>
        <pc:spChg chg="mod">
          <ac:chgData name="Chad Vidden" userId="S::cvidden@uwlax.edu::fa919fd6-03f8-48d0-9b95-10ac8c9672df" providerId="AD" clId="Web-{A0F1A81B-E740-79CC-EDD0-53D17BCC622A}" dt="2021-02-16T20:42:29.297" v="155" actId="20577"/>
          <ac:spMkLst>
            <pc:docMk/>
            <pc:sldMk cId="4199554586" sldId="268"/>
            <ac:spMk id="2" creationId="{3F2380DB-6266-4FAD-8D89-10F1C81C3E7C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30.048" v="266"/>
        <pc:sldMkLst>
          <pc:docMk/>
          <pc:sldMk cId="28249749" sldId="269"/>
        </pc:sldMkLst>
        <pc:spChg chg="mod">
          <ac:chgData name="Chad Vidden" userId="S::cvidden@uwlax.edu::fa919fd6-03f8-48d0-9b95-10ac8c9672df" providerId="AD" clId="Web-{A0F1A81B-E740-79CC-EDD0-53D17BCC622A}" dt="2021-02-16T20:44:10.704" v="246" actId="20577"/>
          <ac:spMkLst>
            <pc:docMk/>
            <pc:sldMk cId="28249749" sldId="269"/>
            <ac:spMk id="2" creationId="{C6E8DB2F-29DD-4260-B9C8-0D7502B187B9}"/>
          </ac:spMkLst>
        </pc:spChg>
      </pc:sldChg>
      <pc:sldChg chg="new del">
        <pc:chgData name="Chad Vidden" userId="S::cvidden@uwlax.edu::fa919fd6-03f8-48d0-9b95-10ac8c9672df" providerId="AD" clId="Web-{A0F1A81B-E740-79CC-EDD0-53D17BCC622A}" dt="2021-02-16T20:44:58.439" v="288"/>
        <pc:sldMkLst>
          <pc:docMk/>
          <pc:sldMk cId="1774775751" sldId="270"/>
        </pc:sldMkLst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6T14:06:20.2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23523 7218 11 0,'18'28'5'0,"-22"19"-1"16,1-34 4-16,-8 3-6 0,-3 3 0 15,4-1 2-15,-5 4 0 16,-6 0-5-16,-7 0 1 16,-7 0 3-16,-4-9 0 15,-7-1-2-15,-7 1 1 16,-3-4-1-16,-4-3 0 15,7 1-1-15,3-4 1 16,-6 0-1-16,-7-3 0 16,-1 0 0-16,-3 0 1 15,-4 0-1-15,-3-9 0 16,7-4 0-16,0 0 0 0,-7 1 0 16,-3-1 0-16,-1 4 0 15,0 0 0-15,-3 5-1 16,11 1 1-16,3 3 0 15,-7-3 0-15,-1 3 0 16,-2 0 0-16,-1 0 0 16,-3 0 0-16,4 0 0 15,9-3 0-15,-2-3 0 16,-1 0 1-16,-6 2-1 16,-1-2 0-16,-3 0 0 15,0 3 0-15,7 0 0 16,0-4 0-16,-4 1 0 15,-7 0 0-15,-3-1 0 16,-7 1 0-16,10 0 0 16,1 0 0-16,-12-1 0 15,-2 1 0-15,-8 3 0 16,7 0 1-16,-7 0-1 16,-3 3 0-16,-1 0 0 0,-9 3 0 15,9 3 0-15,-3 4 0 16,-3-1-1-16,-4 3 1 15,-4 1 0-15,19 6 1 16,-8 3 0-16,-4-3 1 16,-6 6-1-16,6-7 0 15,5-2 1-15,-5 0 1 0,4 0-2 16,-10-1 0 0,10-2-1-16,3-4 1 0,-6 1 0 15,-7-4 0-15,3 0 0 16,7-3 0-16,-4-3 0 15,-3-3 1-15,-14-3-1 16,18-4 1-16,3 1-1 16,-3 0 0-16,-8 2-1 15,1-2 1-15,13-4-1 16,-3 1 0-16,-10-7 0 16,7 0 0-16,-4-3 0 15,14 3 0-15,-4 7 0 16,5 3 0-16,2 2 0 15,-3 1 1-15,8 6-1 16,9 0 0-16,5 6 0 16,-1 4 0-16,-3-1 0 15,0 0 0-15,0 7 0 16,-1-3 0-16,12-1 0 0,-1 1 0 16,-3-4 1-1,-4 1 0-15,-6-1-1 0,-1 4 1 16,11-1-1-16,3 1 1 15,-3-4 0-15,-4 0 0 16,-6 1-1-16,-5-4 0 16,8 4 1-16,0-7 0 15,-4-3-1-15,-3 0 0 16,-11-3 0-16,4-1 1 16,7 1-1-16,-4 0 0 0,0-3 0 15,-14 0 1-15,4-1-1 16,10 1 1-16,0 0-1 15,-10-4 1-15,-4 1-1 16,-3-4 0-16,10-2 0 16,-11-1 1-16,-6-3-1 15,-4 0 0-15,10-3 0 16,-3 7 0-16,-3-4 1 16,-8 0 0-16,8 0-1 15,10 1 0-15,-3-1 0 16,-4 3 0-16,3 0 0 15,4 4 0-15,15 2 0 16,-1 1 0-16,4 6 0 16,-1 3 1-16,8 3-2 15,0 0 1-15,3 3 0 16,18 4 0-16,-3 2 0 16,3 4 0-16,-4 0 0 15,4-4 0-15,4 1 0 0,3 6 1 16,-4 6-1-16,1 0 0 15,6 3 0-15,8 0 0 16,3 0 1-16,-10 1 0 16,3-1-1-16,-14 0 1 15,-4-3 0-15,-3-3 0 16,-4 0 0-16,8-3 0 16,-8-3-1-16,-10-7 0 0,-4-6 0 15,-10-3 1-15,17-3-1 16,-6-3 0-16,-8-4 0 15,0-2 0-15,-10-4-1 16,6 0 0-16,8 1-5 16,0-1 1-16,0 4-8 15,-4-4 1-15</inkml:trace>
  <inkml:trace contextRef="#ctx0" brushRef="#br0" timeOffset="7866.26">10188 8407 30 0,'0'-3'15'0,"4"-4"-2"0,-4 7 16 0,3-6-25 16,1 0 1-16,-1-4 2 16,4 1 0-16,0-7-9 15,1-6 0-15,6-6 5 16,0-3 1-16,3-7-3 16,5-6 1-16,2 7-2 15,-3 2 0-15,1 4 0 16,-5 2 0-16,-6 4-1 15,-1 13 1-15,-3 2-1 16,-7 10 0-16,-3 7-1 16,-1 8 0-16,1 14-1 15,-4 8 1-15,0 10 1 16,3 13 0-16,1 3 0 16,3 2 1-16,3 4 1 0,4-9 1 15,7-7 0 1,4-9 0-16,-4-12 0 0,4-7 0 15,3-10-1-15,-3-2 1 16,3-13-1-16,-4-13 1 16,-3-5-1-16,-3-4 0 15,-4 3-2-15,-10-3 1 16,-12-3-1-16,-9 6 0 16,-19 3 0-16,-2 10 1 15,-15 6-2-15,-11 6 0 16,-7 7-2-16,-3 2 1 15,0 7 0-15,7 3 0 0,11-3 0 16,6 0 1-16,18-6 0 16,8 0 1-16,6-7 3 15,7-6 0-15,15-3-1 16,17-9 1-16,21-7 0 16,25-9 1-16,21 0-1 15,0-6 1-15,8-7-2 16,-5-6 0-16,-3 10 0 15,-3-7 0-15,-7 3-1 16,-15 1 0-16,-10 5-1 16,-11 4 1-16,-7 3 0 15,-6 6 0-15,-5 7-1 16,-6 5 0-16,-11 14 0 16,-7 11 0-16,-11 4-1 15,-10 16 1-15,-15 6 0 0,-13 12 1 16,-11 10 0-16,-14 9 0 15,-7 10-1-15,-4 6 1 16,0-9-2-16,8-1 1 16,9-2-12-16,8-20 0 15</inkml:trace>
  <inkml:trace contextRef="#ctx0" brushRef="#br0" timeOffset="9908.6">23996 8190 26 0,'-7'22'13'0,"10"25"0"0,-3-34 14 16,4-1-24-16,-4 10 1 15,0 13 2-15,-4 6 0 16,-3 12-8-16,-3 3 0 16,-1 1 4-16,1-7 1 0,-4 0-4 15,3-9 0-15,4-10-5 16,3-3 0 0</inkml:trace>
  <inkml:trace contextRef="#ctx0" brushRef="#br0" timeOffset="10341.48">23880 8112 38 0,'7'9'19'0,"14"4"-13"0,-14-10 19 16,3 0-23-16,5 0 0 15,2 0 2-15,4-3 1 16,11-3-6-16,7 0 0 15,3 0 4-15,4 0 0 16,0 0-1-16,-4 3 0 16,-6 3-2-16,-8 6 0 0,-7 7-1 15,-10 12 1-15,-8 0-1 16,-6 13 0-16,-8 9-1 16,-7 10 1-1,-10 6 0-15,-14 9 0 0,-8 10-1 16,4-1 1-16,-3-5-3 15,-7-17 0-15,-1-14-8 16,1-17 0-16</inkml:trace>
  <inkml:trace contextRef="#ctx0" brushRef="#br0" timeOffset="10766.02">24479 8686 38 0,'-3'19'19'0,"6"-1"-9"0,-3-11 27 0,-3 8-35 15,-1 7 1-15,1 3 0 16,-1-3 1-16,1 3-6 16,-1-6 0-16,4 0-1 15,0-6 0-15,4-10-11 16,6-13 0-16</inkml:trace>
  <inkml:trace contextRef="#ctx0" brushRef="#br0" timeOffset="10928.79">24405 8435 36 0,'7'22'18'0,"4"6"-13"0,-4-25 21 16,3 0-29-16,5 0 0 16,-1 4-17-16,0-1 1 15,-4-6 19-15,8 6 1 16</inkml:trace>
  <inkml:trace contextRef="#ctx0" brushRef="#br0" timeOffset="11214.31">24769 8940 37 0,'3'9'18'0,"4"-46"-17"0,-3 18 37 0,-1-19-37 16,-3-15 0-16,0-10 0 16,-3-9 0-16,-1-3-2 15,1-7 1-15,-1 1 0 16,4 9 1-16,0 3-1 16,0 12 0-16,4 4-1 15,3 12 0-15,7 13-2 16,3 9 1-16,5 10-4 15,-1 15 0-15,-4 6-6 16,-3 7 1-16</inkml:trace>
  <inkml:trace contextRef="#ctx0" brushRef="#br0" timeOffset="11409.46">24624 8639 52 0,'14'-3'26'0,"18"-22"-30"0,-25 18 49 16,18-8-45-16,-4 2 0 15,17-6-4-15,-9 4 0 16,13 5-6-16,-7 4 1 16,4 6-6-16,-7 0 1 15</inkml:trace>
  <inkml:trace contextRef="#ctx0" brushRef="#br0" timeOffset="11722.79">25142 9015 51 0,'8'3'25'15,"6"-28"-31"-15,-11 19 47 0,8-35-41 16,-1 7 0-16,-3-42 0 16,-3 20 1-16,3-41-1 15,-3 18 0-15,-4-27 0 16,0 24 0-16,14-15 0 16,-4 25 1-16,4-3-1 0,-3 18 0 15,10 10-1-15,-7 6 0 16,7 26-3-16,-3 2 0 15,-4 22-7-15,-3 1 0 16,-8 27-3-16,-3-8 0 16</inkml:trace>
  <inkml:trace contextRef="#ctx0" brushRef="#br0" timeOffset="11888.77">25065 8708 52 0,'18'0'26'0,"24"-7"-35"0,-32 4 53 0,26-3-46 16,-8 3 0-16,11 0-17 15,-11 0 1-15,14 0 14 16,-10-1 0-16</inkml:trace>
  <inkml:trace contextRef="#ctx0" brushRef="#br0" timeOffset="12430.45">26751 8742 38 0,'-10'0'19'0,"6"16"-10"0,4-13 30 16,-14 3-37-16,3-3 0 16,-24 4 0-16,7-4 0 15,-14 3-3-15,6 0 1 0,-3 13 1 16,11-3 1-16,-4 6-2 15,4-3 1-15,7 9-1 16,7-6 1-16,7 6-1 16,3-9 0-16,11-3-1 15,0-4 1-15,22-3-1 16,-1-2 1-16,14-17-2 16,-10 4 1-16,7-16 0 15,-11 6 0-15,0-12 0 16,-7 9 0-16,-3 4 0 15,-4 2 0-15,-3 4 1 16,-1 3 1-16,-3 6-2 16,0 0 1-16,-3 3 0 15,0 0 1-15,-1 6-1 16,-3 1 0-16,0 2-2 16,0-2 1-16,4 2-4 0,-1 1 0 15,-3 2-8 1,0-2 0-16</inkml:trace>
  <inkml:trace contextRef="#ctx0" brushRef="#br0" timeOffset="12834.96">26906 9238 47 0,'-24'59'23'0,"13"13"-19"0,11-59 38 0,-3 9-40 16,-1-6 0-16,1-1 0 15,3-2 0-15,0-13-3 16,0 0 0-16,0-44 1 16,3-6 1-16,4-13-2 15,0 0 0-15,4 1-1 16,-4-1 1-16,0-6-2 15,3 6 1-15,1 4 0 16,3 12 1-16,7 9 0 16,4 10 0-16,7 6 0 15,-1 9 1-15,-2 7 0 16,-5 9 1-16,-9 6-1 16,-12 10 1-16,-10 6-1 15,-11 0 0-15,-6 4-3 0,-5-4 1 16,1-3-5-16,0 0 1 15,3-10-8-15,4 1 0 16</inkml:trace>
  <inkml:trace contextRef="#ctx0" brushRef="#br0" timeOffset="13255.98">27312 9050 31 0,'-3'56'15'0,"-5"19"-4"0,8-56 21 0,0 6-28 16,0 0 0-16,0-6 0 15,0-10 1-15,0-9-7 16,0-9 1-16,0-13 4 15,0-16 0-15,4-2-2 16,3-10 0-16,4-4-1 16,-1-9 1-16,4-2-2 15,0 2 0-15,8 13 0 16,9 3 0-16,1 6 0 16,10 10 0-16,-3 9 0 15,0 9 1-15,-7 7 1 0,-4 9 0 16,-10 3-1-16,-8 13 1 15,-10 6-1-15,-14 6 0 16,-7-2-3-16,-4-1 1 16,-6 0-8-16,-1-6 1 15,-3-6-5-15,-8-7 1 16</inkml:trace>
  <inkml:trace contextRef="#ctx0" brushRef="#br0" timeOffset="13974.59">23618 9438 34 0,'0'0'17'0,"11"4"-18"15,0-4 27-15,13 0-25 16,22 0 1-16,14 3 5 16,32 3 1-16,38 3-7 15,33 1 1-15,41-1 5 16,36-3 0-16,35-2-1 16,50-11 1-16,7-5-4 15,10-4 1-15,18 0-4 0,-22 1 1 16,-13 5-6-16,-39 13 1 15,-40 4-8 1,-20 5 1-16,-56 4-6 0,-47 0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6T14:06:46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3020 4512 11 0,'0'0'5'0,"0"-3"1"0,0 3 5 0,0 0-8 15,0 0 0-15,0 0 3 16,0 0 1-16,0 0-7 16,3 3 0-16,-3 0 5 15,7 3 1-15,-7 1-2 16,4-1 1-16,-4 3-2 15,7-5 1-15,-7 2-2 16,0-3 0-16,0 0-2 16,0 0 1-16,0 0-1 15,7 4 1-15,-7-4-1 16,4 0 1-16,3 0-2 16,-7 3 1-16,0 4 0 15,3-7 1-15,-3 3-1 16,7-3 1-16,-7 7 0 15,0-1 0-15,0 0-1 0,4 4 1 16,-4-4 0 0,0 1 0-16,0-1 0 0,0-6 1 15,0 4 0-15,0-7 1 16,7-13-1-16,3-3 1 16,1-12 0-16,17-13 0 15,4-6-2-15,10-15 1 16,18-20-4-16,14-6 1 15,-3-9-12-15,-8-6 1 16,-3 2-3-16,0 4 1 16</inkml:trace>
  <inkml:trace contextRef="#ctx0" brushRef="#br0" timeOffset="1698.17">3171 7585 27 0,'68'-59'13'0,"-16"-83"-14"15,-41 102 21-15,7-11-16 16,-8-8 1-16,-3-7 3 15,-7-6 0-15,-7 15-10 16,0 4 1-16,-14 6 7 16,-11 6 0-16,-7 7-3 15,8 3 1-15,-19 5-3 16,-10 11 1-16,-10 8-1 0,-18 17 0 16,-4 9-4-16,7 18 1 15,1 10-2-15,-5 16 1 16,8 6-1-16,4 9 1 15,-1 13-1-15,25 0 1 16,25 16 3-16,17 3 0 16,11-13 1-16,11-6 1 15,6-6 0-15,15-16 0 16,11-13 1-16,6-15 1 16,18-13-1-16,21-25 0 0,22-12 0 15,-12-23 0-15,5-8-1 16,6-17 0-16,-21-2-2 15,-7-10 0-15,-14 0-1 16,-21-7 1-16,-11-2 0 16,-24-7 0-16,-11 4-1 15,-11 5 1-15,-17 7 0 16,-3 0 1-16,-5 10-6 16,12 12 1-16,-12 12-10 15,1 7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6T14:07:02.2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30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16T14:11:24.717"/>
    </inkml:context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3171 4274 22 0,'8'6'11'0,"2"3"-2"16,-10-5 12-16,0 5-18 15,0 0 1-15,0 7 0 16,0 3 0-16,0 3-6 16,0-3 1-16,-7 21 3 15,4 4 1-15,-8 10-2 16,4 2 0-16,7-6-1 15,-7 0 0-15,3-6-4 0,4-16 0 32</inkml:trace>
  <inkml:trace contextRef="#ctx0" brushRef="#br0" timeOffset="291.51">2805 4390 34 0,'-15'37'17'0,"5"-37"-9"0,3 3 17 0,3 4-21 16,4-7 1-16,0 3 3 15,0 0 1-15,0-3-10 16,11-6 0-16,14-1 7 15,13-11 1-15,12-14-3 16,17-2 1-16,14-10-4 16,18-6 1-16,3 3-6 15,-14 0 0-15,0 15-7 16,-24 10 1-16,-8 7-7 16,-17 15 0-16</inkml:trace>
  <inkml:trace contextRef="#ctx0" brushRef="#br0" timeOffset="830.83">3556 4741 29 0,'14'3'14'0,"-3"-22"-8"0,-4 10 17 0,-7-4-19 16,0 1 0-16,-11-4 0 16,1 0 1-16,-1 1-7 15,-14 5 0-15,1 1 4 16,-12 6 1-16,5 9-3 15,2 0 1-15,-2 10-1 16,2 3 0-16,8 0-1 16,0 6 1-16,10-10-1 15,1 4 1-15,10 0 0 16,3-6 0-16,8-1 0 16,7-2 1-16,-1-4-1 15,4-6 0-15,1 0 0 16,6-3 1-16,-7-4-1 15,0 1 0-15,0 0 0 16,-3 0 0-16,0 2 0 0,-8-2 0 16,1 3 0-16,-1 3 0 15,-6 0 0-15,3 3 1 16,0 3-1-16,4 4 1 16,-11-4-1-16,3 4 0 15,4-1-3-15,-3 0 1 16,3 1-10-16,3-10 1 15</inkml:trace>
  <inkml:trace contextRef="#ctx0" brushRef="#br0" timeOffset="1296.28">3687 4725 34 0,'10'7'17'0,"4"-7"-11"0,-7 0 22 0,0 3-27 15,-3 3 1-15,3 0 0 16,-7 0 1-16,0 4-4 16,3-4 1-16,-3 0 1 15,0 4 1-15,0-7-2 16,0-3 1-16,0 3-2 16,0-3 0-16,8-6-1 15,-8 0 0-15,10-4 0 16,1-6 1-16,-1 7-1 15,-3 3 1-15,4 3 0 0,3 3 1 16,4 0 0-16,-11 0 1 16,3 3-1-16,4 0 0 15,4 0 0-15,-7-3 1 16,10 3-1-16,-4 0 1 16,1-3-1-16,3 0 1 15,0 3 0-15,1-3 0 16,-1 7 0-16,0-4 0 15,4 0-1-15,-11 6 0 16,3-9-1-16,-6 0 0 16,0-6-2-16,-1 0 1 15,8-4-4-15,-8-5 1 16,8 2-6-16,-4-6 0 0</inkml:trace>
  <inkml:trace contextRef="#ctx0" brushRef="#br0" timeOffset="1943.14">4466 4675 44 0,'21'6'22'0,"1"-9"-23"15,-15 6 41-15,0-3-40 16,-7 3 1-16,0-3-3 16,0 4 0-16,-7-1 1 15,-4 3 1-15,-10 0-1 16,-7 4 0-16,-4-1-1 15,-7-6 0-15,0 7 0 16,7-1 1-16,11 10-2 0,-3-3 1 16,13 2-1-16,8 4 1 15,3 7-1-15,3 2 0 16,15-9 2-16,10 3 1 16,-3 3 1-16,10 0 1 15,-10 1 0-15,10-4 0 16,-14 3 0-16,-10-6 0 15,-4 6-2-15,-7-3 0 16,-7 0-1-16,-4-3 0 16,-7-12 0-16,-6-1 0 0,-5-3 0 15,8-9 0-15,-7-3 0 16,7-7 0-16,10 4-2 16,-3 0 1-16,11-4 0 15,6 0 1-15,11-2 1 16,7-4 0-16,4-6 2 15,14 3 1-15,17-16 1 16,-6 1 0-16,-1-4-1 16,-6 0 1-16,-12 0-2 15,-6 4 0-15,-4-7-1 16,0 0 0-16,-14 9-1 16,4 4 1-16,0 0-2 15,-8 3 1-15,-3 9-1 16,-3 0 1-16,-5 13-2 15,-2 12 1-15,-1 3 0 16,1 10 0-16,3 6 0 16,3 7 1-16,8 2-1 0,3 1 1 15,3 2 0-15,8-9 1 16,-15-3-3-16,8-6 0 16,7-6-7-16,-8-4 0 15,1-9-2-15,-1 0 1 16</inkml:trace>
  <inkml:trace contextRef="#ctx0" brushRef="#br0" timeOffset="2467.85">4801 4801 21 0,'4'-10'10'0,"13"-2"1"0,-6 12 14 15,-4 6-23-15,4-6 1 16,-1 3 0-16,4 3 1 0,-3 1-6 16,3-4 1-16,-3 0 3 15,-11-3 0-15,0-3-2 16,0 3 0-16,10-7 0 15,-10 1 0-15,11 0 0 16,-8 0 0-16,4 2 0 16,4 4 0-16,0 0 0 15,6 4 1-15,-6 2-1 16,6 3 1-16,5 1-1 16,-8 2 0-16,3 1 0 15,1-4 0-15,-7-3 0 16,3 1 0-16,3-7-1 15,-6-7 1-15,7-5 0 16,-8-1 0-16,4-5-1 16,4-8 1-16,0-14 0 15,-4-1 0-15,0-9 0 16,-4-4 0-16,1-8 0 0,0-1 0 16,-11-9-1-16,0-7 1 15,0 14-1-15,0-11 1 16,0 7 0-16,-11 7 0 15,-10 2-1-15,-4 7 1 16,0 15 0-16,-3 16 0 16,0 13-1-16,0 18 1 15,3 26-1-15,7 15 1 16,8 22 0-16,10 13 1 16,0 9 0-16,10-10 1 15,-6 1-2-15,3-19 0 0,0-3-7 16,4-13 1-16,-8-19-4 15,4-9 0-15</inkml:trace>
  <inkml:trace contextRef="#ctx0" brushRef="#br0" timeOffset="2647.74">4794 4578 49 0,'46'0'24'0,"46"-35"-26"16,-53 13 50-16,10 0-49 16,4-9 1-16,7-10-11 15,7 7 0-15,-7 9 2 0,-7 6 0 16</inkml:trace>
  <inkml:trace contextRef="#ctx0" brushRef="#br0" timeOffset="3295.48">6308 5007 36 0,'0'29'18'0,"3"-20"-6"16,-3-9 21-16,4-3-28 15,6-6 0-15,1-1 3 16,-1-12 0-16,1-15-11 16,17-10 1-16,8-22 6 15,2-10 1-15,-2-9-4 0,-12-6 1 16,-2 3-3-16,-8-9 0 15,-4 15-1-15,-10-2 1 16,-7 8-2-16,-3 23 0 16,-8 6-1-16,4 18 0 15,-14 4-1-15,6 22 1 16,1 15 0-16,-7 16 0 16,0 16 2-16,7 12 0 0,10 19 4 15,11 4 1-15,4-1 1 16,-1 10 0-16,11-1 1 15,4-12 0-15,7-6-2 16,-1-3 1-16,-3-10-5 16,8-3 1-16,-8-18-5 15,4-10 0-15,-1-16-6 16,1-6 0-16,0-9-5 16,-8-10 1-16</inkml:trace>
  <inkml:trace contextRef="#ctx0" brushRef="#br0" timeOffset="3476.34">6766 4628 36 0,'7'16'18'0,"4"-10"-8"15,-11 3 30-15,3-5-37 16,-3 5 1-16,0 0 1 16,0 4 0-16,0-1-7 15,8-2 1-15,-8 2 2 0,3-2 1 16,1-4-13-16,3-6 1 15,-7-9-6-15,0-10 1 16</inkml:trace>
  <inkml:trace contextRef="#ctx0" brushRef="#br0" timeOffset="3626.1">6766 4503 40 0,'18'22'20'0,"7"-4"-26"0,-15-18 33 0,4 4-33 16,-3 2 1-16,3-6-15 16,0 3 0-16</inkml:trace>
  <inkml:trace contextRef="#ctx0" brushRef="#br0" timeOffset="4106.13">6932 4750 30 0,'-3'38'15'0,"10"-19"-8"15,0-16 20-15,-7 0-25 16,0-3 1-16,10-3-1 16,-6-6 1-16,3-7-5 15,3 0 0-15,5-12 2 16,-1 9 0-16,-4-9-1 16,1 6 0-16,-1 9 0 0,1-2 0 15,7 5 0-15,-4 4 1 16,3 6 1-16,1 3 0 15,-4 7 0-15,4-1 0 16,-1 0 1-16,5 1 0 16,-1-4 0-16,0 0 1 15,0-3-1-15,0-3 1 16,4 0-2-16,-11-6 1 16,4-3-2-16,-1-10 0 15,-6 6-1-15,-1 1 1 0,1-4-1 16,-4-3 0-16,-3 1 0 15,-4 2 0-15,0 3-1 16,-4 7 0-16,-3 12 0 16,0 4 1-16,3-1 0 15,4 16 1-15,4 10 3 16,7 12 1-16,6-3 0 16,4 3 0-16,-3-10-1 15,0-5 1-15,6-20-4 16,1-5 0-16,0-11-13 15,-4-8 0-15,-3-7-2 16,3-3 1-16</inkml:trace>
  <inkml:trace contextRef="#ctx0" brushRef="#br0" timeOffset="4674.3">8929 4907 55 0,'-11'60'27'0,"-6"-26"-34"0,13-24 56 0,1 2-48 15,3 1 0-15,-4-4 2 16,4-6 0-16,0-9-4 15,0-7 1-15,0-9 1 16,-4-15 0-16,1-7-2 16,-1-12 1-16,-3-1-2 15,0-6 0-15,0-3-1 16,0 10 0-16,4 3-2 16,3 3 1-16,7 9 0 15,7 6 1-15,7 13 1 16,4 13 0-16,-4 9 2 0,0 3 0 15,-3 16 2-15,-8 15 0 16,-10-5 0-16,-10 5 1 16,-4 1-3-16,-8-1 1 15,1-12-5-15,-3 0 1 16,6-3-6-16,7-7 0 16,1-2-5-16,6-10 0 15</inkml:trace>
  <inkml:trace contextRef="#ctx0" brushRef="#br0" timeOffset="5080.26">9229 4744 29 0,'-7'41'14'0,"3"6"-1"16,4-41 20-16,-3 7-31 15,3 2 1-15,0-5 2 16,-4-7 1-16,1-9-8 16,-1-7 1-16,4-6 3 15,-7-3 1-15,3-9-3 16,1-10 0-16,-1 7-3 16,1-4 1-16,-1 0-2 15,4 7 1-15,0 0-1 16,0 3 1-16,4 6 0 15,-1 3 1-15,1 3 1 0,-1 7 0 16,8-4 1-16,-7 7 0 16,3-4 0-16,0 10 1 15,-7 0-1-15,0 0 0 16,3 4-1-16,-3-4 0 16,0 0-2-16,0 0 1 15,0 0-7-15,0 0 0 16,0-7-1-16,7 1 1 0</inkml:trace>
  <inkml:trace contextRef="#ctx0" brushRef="#br0" timeOffset="5643.15">9687 4553 42 0,'14'12'21'0,"-3"-5"-21"0,-11-7 43 15,0 0-41-15,0 3 1 16,0-3-1-16,-7 3 0 16,3 0-4-16,-6 0 1 0,-11 0 2 15,-8 7 0-15,-2-10-3 16,-1 3 0-16,0 13-1 16,0 9 0-16,8 3-1 15,6-6 0-15,8 0 0 16,6-7 0-16,8-2 1 15,10-7 0-15,7-6 1 16,3-6 0-16,1 0-3 16,0-4 0-16,-4-2-5 15,-10-7 0-15</inkml:trace>
  <inkml:trace contextRef="#ctx0" brushRef="#br0" timeOffset="6074.48">9888 4108 39 0,'4'78'19'0,"-15"38"-25"16,15-82 35-16,-4 20-30 15,0-1 1-15,-4 3 0 16,1-8 0-16,-1-8-3 16,1-11 1-16,-1-14-4 15,1-5 1-15,-1-20-5 16,4 4 0-16</inkml:trace>
  <inkml:trace contextRef="#ctx0" brushRef="#br0" timeOffset="6297.66">9913 4440 27 0,'32'25'13'0,"35"0"-6"0,-46-25 22 15,4 6-26-15,-1 4 0 16,1 2 3-16,-7 4 1 15,-8-7-8-15,-10 7 0 16,-10 6 4-16,-11 3 0 16,-11 6-2-16,-3 1 1 0,-1-10-6 15,-6 0 1-15,3-3-9 16,4-7 0-16,10-12-1 16,11-6 1-16</inkml:trace>
  <inkml:trace contextRef="#ctx0" brushRef="#br0" timeOffset="6522.03">10199 3847 39 0,'14'32'19'0,"-7"-7"-23"15,-3-7 39-15,-4 8-35 16,0 14 1-16,-4 14 0 15,4 8 1-15,0 10-2 16,4 10 0-16,-1-7 0 16,-3-6 1-16,0 0-7 0,0-15 0 15,0-20-6-15,-7-9 1 16</inkml:trace>
  <inkml:trace contextRef="#ctx0" brushRef="#br0" timeOffset="6897.68">10312 4609 40 0,'21'32'20'0,"4"-29"-13"0,-15-3 33 0,1 0-37 16,3-7 0-16,7-2 1 15,0 6 1-15,0-6-7 16,1-7 0-16,-5-9 3 15,1-3 1-15,-8 2-3 16,-3 4 0-16,-10-3-3 16,-4 3 1-16,-4 10-2 15,-3 9 0-15,-3 3-1 16,-1 9 1-16,4 16 1 16,3 0 1-16,1 7 3 15,3 5 1-15,3 4 2 16,11-3 0-16,0-7 1 15,7-3 1-15,4-6-2 16,3-9 0-16,4-4-4 16,3-9 0-16,-3-3-8 15,-4-9 0-15,0-7-5 0,-7-6 1 16</inkml:trace>
  <inkml:trace contextRef="#ctx0" brushRef="#br0" timeOffset="7528.38">10774 4716 50 0,'0'50'25'0,"3"-25"-30"0,-3-22 48 0,0 0-42 16,0-3 1-16,0 0 0 16,0-6 0-16,7-6-4 15,-3-14 1-15,3-2 1 16,-3 3 0-16,-1-3-2 16,1 0 1-16,-1 0-2 15,1 9 0-15,3 0 0 16,0 9 0-16,7 7 0 15,-4 3 1-15,1 7 0 16,3-4 0-16,-3 0 1 16,-1 0 1-16,1 3 0 0,-1-6 1 15,-2 10-1-15,-1-10 1 16,0 0-1-16,0 3 1 16,0-3-1-16,0 6 0 15,0-6-1-15,0-6 1 16,0 6-2-16,0-3 1 15,0-4-1-15,4-5 1 16,3-4-2-16,0-3 0 16,4 1 1-16,-1-1 0 15,1 3 1-15,-1 7 0 16,8-1 0 0,0 10 1-16,0 10 1 15,-4-1 1-15,0 7 0 16,-3-1 0-16,-1 1 0 15,-3 3 0-15,0 0 0 16,-3 3 0-16,-4 0-2 16,0-4 1-16,4-2-5 15,-1-6 1-15,4-10-9 16,8-10 1-16</inkml:trace>
  <inkml:trace contextRef="#ctx0" brushRef="#br0" timeOffset="7799.63">11730 4321 45 0,'7'3'22'0,"0"0"-27"0,-7 0 37 15,4-3-33-15,-1 3 0 16,4-3-9-16,0 0 1 0,0 3 3 16,-7 1 0-16</inkml:trace>
  <inkml:trace contextRef="#ctx0" brushRef="#br0" timeOffset="7963.27">11673 4609 45 0,'18'13'22'0,"-7"-4"-26"15,-11-9 37-15,7 0-37 16,-4-6 0-16,-3-3-20 15,-7-1 1-15</inkml:trace>
  <inkml:trace contextRef="#ctx0" brushRef="#br0" timeOffset="9344.66">26709 1492 27 0,'0'-19'13'0,"3"29"5"0,-3-1 13 16,0 10-27-16,0 6 1 16,0 19 0-16,-3 9 0 15,-8 29-7-15,4 28 0 16,0 15 4-16,0 41 0 15,4 29-3-15,-1 30 1 16,0 26-1-16,4 25 1 16,-7 28 1-16,7 19 1 15,0-6 1-15,-7 6 0 16,0-9 0-16,-7-10 0 16,4-9-1-16,-4-4 0 15,-4-21-4-15,0-19 0 16,1-38-9-16,-1-34 0 0,7-35-5 15,11-37 0-15</inkml:trace>
  <inkml:trace contextRef="#ctx0" brushRef="#br0" timeOffset="10169.66">25135 5161 30 0,'18'3'15'0,"24"-3"-9"0,-24 0 20 15,7-3-25 1,14 0 0-16,10 3 0 0,14 0 1 15,8 0-3-15,14 9 1 16,17 4 2-16,18 3 0 16,3 2 0-16,22 8 0 15,17-14 1-15,8 1 0 16,24 2-1-16,0-8 1 16,24 2-1-16,-2 4 0 15,13-4-1-15,14 0 1 16,-6 1-1-16,13-4 0 15,-17 7 1-15,17-7 0 16,-20 0-2-16,17 10 1 0,-14 6-1 16,-1 9 1-16,5-6-1 15,-26 7 0-15,-10 2-4 16,1 1 1-16,-23-7-12 16,-20-16 1-16</inkml:trace>
  <inkml:trace contextRef="#ctx0" brushRef="#br0" timeOffset="10846.67">30805 5340 39 0,'3'0'19'0,"-3"22"-8"0,0-22 24 0,7 0-32 16,0 3 0-16,4 3 1 15,6 1 1-15,12 2-6 16,6-3 0-16,7 0 4 15,4 4 0-15,7 6-2 16,7 5 1-16,-4-2-2 16,-3-6 1-16,-3-1-2 15,-15 4 1-15,-10 3-2 16,-18 12 1-16,-14 1-1 16,-18 8 0-16,-10 7-2 15,-1 4 0-15,-2-4-1 16,-5 3 0-16,1 0 1 0,3-3 0 15,7-9 1-15,8-7 0 16,6-6 2-16,4-6 0 16,7-7 1-16,7-12 0 15,0-12 1-15,0-13 0 16,0-7-1-16,0-11 1 16,0-4 0-16,-4-1 0 15,-3-8-1-15,-3 6 0 16,-1-10-3-16,4-2 0 15,0 5-8-15,4 1 0 0</inkml:trace>
  <inkml:trace contextRef="#ctx0" brushRef="#br0" timeOffset="11253.24">31993 5494 28 0,'7'18'14'0,"-3"-11"-4"0,-4-1 17 16,-7 3-25-16,-7 13 0 15,-7 10 2-15,-8-7 1 16,-6 12-6-16,-4 7 0 15,8-3 2-15,2-3 1 0,8-7-5 16,4-6 1-16,2-9-10 16,5-13 0-16</inkml:trace>
  <inkml:trace contextRef="#ctx0" brushRef="#br0" timeOffset="11401.05">31711 5603 22 0,'4'13'11'0,"38"46"5"15,-28-43 9-15,7 12-20 16,8 7 0-16,2-1 1 16,5 7 0-16,-1 3-14 15,-3-6 0-15,-4-10-1 16,-14-3 0-16</inkml:trace>
  <inkml:trace contextRef="#ctx0" brushRef="#br0" timeOffset="12397.44">26254 1502 26 0,'14'25'13'0,"3"-25"1"0,-9 0 14 0,2 0-25 16,8-10 1-16,3 1 0 16,4-13 1-16,3-6-7 15,7-10 1-15,7 10 3 16,-3-16 1-16,0 3-3 15,-4 4 0-15,-6 8 0 16,-5 1 0-16,-3 9-2 16,-3 7 0-16,-4 12-1 15,-3 12 1-15,-8 7-2 16,1 13 1-16,-4 8-1 16,3 14 1-16,4 8 2 15,4 10 1-15,-4 1 2 16,4-4 0-16,6-4 2 15,1-14 0-15,7-11 0 0,3-8 1 16,0-13-2-16,-3-10 0 16,-8-15-3-16,-6 3 0 15,-11 3-1-15,-18 0 0 16,-10-7-1-16,-11 7 1 16,-21 0-1-16,-14-3 0 15,-3-3 0-15,-8-7 1 16,14 4-2-16,1-13 0 15,6 13-7-15,4 5 1 16,4 8-3-16,-1 5 1 16</inkml:trace>
  <inkml:trace contextRef="#ctx0" brushRef="#br0" timeOffset="12707.08">26652 812 30 0,'-42'37'15'0,"-7"17"-20"0,38-39 27 16,-7 17-21-16,1-1 0 15,3-3-10-15,0 1 0 16,3-4 5-16,7-16 1 15</inkml:trace>
  <inkml:trace contextRef="#ctx0" brushRef="#br0" timeOffset="12861.28">26518 699 38 0,'11'16'19'0,"-1"31"-31"0,-6-38 37 0,-4 7-42 16,-4-10 0-16</inkml:trace>
  <inkml:trace contextRef="#ctx0" brushRef="#br0" timeOffset="14017.05">28589 5258 41 0,'0'16'20'0,"-3"-22"-12"0,3 6 21 0,0 0-28 15,0 3 1-15,-4 3-3 16,1 4 1-16,-5 5-4 16,1 1 1-16,0 6-9 15,-3 12 0-15</inkml:trace>
  <inkml:trace contextRef="#ctx0" brushRef="#br0" timeOffset="14584.14">28642 6121 36 0,'11'-3'18'0,"-8"-1"-10"0,1-5 24 0,-4 9-30 15,0-6 1-15,-4-7-1 16,-3 1 1-16,-3-1-4 15,-5 7 0-15,-6 0 2 16,-7 6 1-16,0 6-3 16,0 3 1-16,6 1 0 15,5 5 1-15,-1 4-1 16,4 3 0-16,3 0-1 16,4-3 0-16,4 0 0 15,6-7 1-15,8-6-2 16,10-2 0-16,0-4 1 15,0-7 0-15,-3-2-1 16,-4-4 1-16,0 1-1 16,-3-1 1-16,-4 4 0 15,0 3 0-15,0 3 0 16,0 6 0-16,0 9 1 16,-3 13 0-16,3 0 0 0,0 10 1 15,0 6-3-15,3-10 0 16,-2-6-9-16,-1-6 1 15</inkml:trace>
  <inkml:trace contextRef="#ctx0" brushRef="#br1" timeOffset="19433.8">25661 5660 8 0,'7'9'4'0,"7"-12"6"0,-3-3 4 16,3-4-11-16,0-5 1 16,0-1 4-16,4 0 0 15,-1-6-9-15,1 0 0 16,3-9 6-16,0-10 0 0,4-6-1 16,7-9 0-16,3-1-1 15,7-5 0-15,-3 2-1 16,0-9 1-16,-4-3-1 15,1 0 1-15,2 3-2 16,12-6 1-16,-1 12-1 16,8-9 1-16,6 9-2 15,4-12 1-15,0-1-1 16,-14 4 1-16,11 0-1 16,3 0 0-16,0 13-1 15,3-7 1-15,4 3 0 16,4 0 0-16,-8 4 0 15,-10-4 0-15,7 0 0 16,4 10 1-16,0 3-1 16,6-4 1-16,8 11-1 0,-4 2 0 15,-3-3 0-15,10 3 1 16,0 3 0-16,11 4 0 16,7 6-1-16,-11 6 1 15,11-3 0-15,3 6 1 16,7-6-1-16,1 0 0 15,-11-3 0-15,10-7 0 16,8 7-1-16,6-10 1 16,-10 4-1-16,11-16 0 15,6 9 0-15,4-9 0 16,-14-10 0-16,4 7 1 0,6-13-2 16,5-3 1-16,-15-6 0 15,3-4 1-15,4-9-1 16,0-3 0-16,-14-9-1 15,-11-13 1-15,8 3 0 16,-15-6 0-16,-3-9-1 16,-7 0 1-16,-4 9-1 15,-10 3 1-15,-11 3-3 16,-15 3 1-16,-6 16-12 16,4 7 1-16,-4 18-1 15,21 25 1-15</inkml:trace>
  <inkml:trace contextRef="#ctx0" brushRef="#br1" timeOffset="20307.43">31838 1483 34 0,'18'-10'17'0,"-15"1"-8"15,-3 9 17-15,0 0-24 16,-3 0 1-16,-8 9 2 15,-6 4 1-15,-8 9-8 16,4 6 1-16,-7 7 3 16,-8 2 1-16,-3 7-2 15,1 0 1-15,2 9-5 16,8-9 1-16,3-15-7 16,8-4 0-16,6-16-4 15,8-9 0-15</inkml:trace>
  <inkml:trace contextRef="#ctx0" brushRef="#br1" timeOffset="20503.12">31630 1420 26 0,'7'6'13'0,"-3"16"4"0,-4-15 18 0,0 2-32 15,0 10 1-15,0 6 0 16,0 3 0-16,0-3-7 15,3-3 0-15,1-6-3 16,3-7 0-16,0-2-7 16,-7-17 0-16</inkml:trace>
  <inkml:trace contextRef="#ctx0" brushRef="#br1" timeOffset="20829.2">31891 1627 34 0,'-3'0'17'0,"3"-3"-3"0,0 3 25 16,0 0-36-16,0 0 0 15,0 0 0-15,7 0 1 16,3 0-6-16,1 0 0 16,6 0 0-16,1 3 0 15,3 3-10-15,-7-3 0 16,-3 4-3-16,-11-7 1 0</inkml:trace>
  <inkml:trace contextRef="#ctx0" brushRef="#br1" timeOffset="20980.28">31757 1806 42 0,'14'16'21'0,"18"-23"-28"0,-18 7 39 0,0 7-37 15,4-7 1-15,6 0-18 16,8 0 1-16</inkml:trace>
  <inkml:trace contextRef="#ctx0" brushRef="#br1" timeOffset="21309.59">32219 2016 46 0,'-3'-13'23'0,"17"-78"-29"0,-11 63 39 15,-3-16-33-15,0-12 0 16,0-13 0-16,-3 0 1 0,3 3-2 15,3 3 1-15,1 4 0 16,3 21 1-16,-4 4 0 16,4 5 1-16,4 11-1 15,3 2 0-15,0 16-2 16,0 6 0-16,-3 13-5 16,-4 0 0-16,-7 9-7 15,0 13 0-15</inkml:trace>
  <inkml:trace contextRef="#ctx0" brushRef="#br1" timeOffset="21492.02">32068 1847 30 0,'-22'12'15'0,"19"-6"-3"0,3-6 20 0,0 0-28 16,7-9 1-16,7 3 2 15,4 3 1-15,3-7-11 16,3 10 1-16,1-3 3 0,0 0 0 15,-4 3-10-15,0 0 0 16,0-6-6-16,1 3 1 16</inkml:trace>
  <inkml:trace contextRef="#ctx0" brushRef="#br1" timeOffset="22048.15">32590 1793 40 0,'0'0'20'0,"-4"3"-23"0,1 4 33 16,-4-7-29-16,-4 0 0 0,-3 9 0 15,-4 4 1-15,-7 9-3 16,1 6 1-16,-8-3 0 16,7 3 1-16,4 0-1 15,4 7 1-15,2-1-4 16,8-5 0-16,7-1-8 16,7-3 0-16</inkml:trace>
  <inkml:trace contextRef="#ctx0" brushRef="#br1" timeOffset="22288.15">32706 1887 40 0,'-7'22'20'0,"-28"7"-17"15,24-26 30-15,-7 3-33 16,-3 3 1-16,-3 7 0 0,-5-3 1 16,5 5-4-16,-1 4 0 15,4-9-6-15,7 3 1 16,-4-7-5-16,8-9 0 16</inkml:trace>
  <inkml:trace contextRef="#ctx0" brushRef="#br1" timeOffset="22466.5">32565 1856 30 0,'18'28'15'0,"3"41"-10"0,-14-50 22 0,3 3-26 16,4 9 0-16,1-2 0 15,2 5 1-15,-3-12-4 16,0-3 0-16,1-7-8 15,-1-2 1-15</inkml:trace>
  <inkml:trace contextRef="#ctx0" brushRef="#br1" timeOffset="22694.37">32819 1919 44 0,'-7'44'22'0,"10"-7"-17"0,1-27 36 15,3 15-40-15,4-3 1 16,3 12-1-16,0-6 1 16,-7-3-8-16,-11 1 1 15,-10-1-9-15,-7-3 0 16</inkml:trace>
  <inkml:trace contextRef="#ctx0" brushRef="#br2" timeOffset="29942.7">28945 3135 31 0,'0'7'15'0,"11"-14"-7"16,-11 7 16-16,7 0-23 16,-7 0 1-16,0 0 0 15,0 0 0-15,0-3-3 16,0 3 0-16,-7-9 2 15,3 6 0-15,-3 3-2 0,0-3 1 16,-3-1-1-16,-1 4 1 16,-3 0-1-16,4 0 0 15,-5 0 0-15,5 7 0 16,-1-1-1-16,1 0 1 16,3 4 0-16,3-1 0 15,4 0 0-15,4 1 0 16,3 2 1-16,3-5 1 15,4-1-1-15,0-6 1 16,1-9 0-16,-1 2 1 16,-4 1-1-16,1 0 1 0,-8-1-2 15,-3-2 1-15,4-7-1 16,3 4 1-16,-7 2-1 16,3-2 0-16,-3 3-1 15,-3 5 1-15,-4-2 0 16,0 3 0-16,-4 3-1 15,1 0 1-15,-4 3-1 16,-1 7 1-16,1-1-1 16,4 3 1-16,-1 7-1 15,4 0 1-15,0-3-1 16,4 6 1-16,3 3 0 16,3-6 1-16,4-4-1 15,4-5 1-15,3-1 0 16,3-6 1-16,1-12-1 15,-7-4 1-15,-1 1 0 16,1-4 0-16,-1 0 0 16,-3-2 0-16,4 2-2 15,-7 0 1-15,-4 4-1 0,-4 2 1 16,4 1-1-16,-7-1 0 16,0 4 0-16,0 0 0 15,0 6 0-15,0 3 0 16,-4 0 0-16,1 3 1 15,-1 1-1-15,4 5 0 16,0-2 0-16,3-1 1 16,1 0-1-16,-1 1 1 15,4-1-1-15,4 1 0 0,-1-4 0 16,8-6 0-16,0 9 1 16,3-9 0-16,-4 0-1 15,-3 0 1-15,0-9-1 16,0-4 1-1,0 1-1-15,-7 2 1 0,0-5-2 16,0 5 1-16,-3 1-1 16,3 3 1-16,-4-1-1 15,1 4 1-15,-8 3-1 16,1-3 1-16,-1 0 0 16,-3 3 0-16,0 3 0 15,0 3 0-15,3 4 0 16,1 9 0-16,-1-7 0 15,4 7 0-15,3-3 0 16,1-1 1-16,3-2-1 0,7-7 0 16,4-6 0-16,6-3 1 15,1-3-1-15,0-4 1 16,-4-5-1-16,-4 2 0 16,-3-3-1-16,0 7 0 15,0 0-12-15,-7-7 1 16</inkml:trace>
  <inkml:trace contextRef="#ctx0" brushRef="#br2" timeOffset="31924.95">26282 3320 11 0,'3'-6'5'0,"8"12"7"0,-7-6 5 16,-4 0-14-16,7 0 0 15,0 0 2-15,0 0 1 16,0 0-8-16,3 0 1 15,1 0 4-15,0 0 1 16,3 0-1-16,3 0 0 16,4 0-1-16,4 0 0 15,7 0 0-15,0 0 1 16,-1 0-1-16,5 0 1 16,-1 0-1-16,-3 0 1 15,-4 0-2-15,0 0 1 0,7 0-1 16,4-6 0-16,0 6 0 15,0-3 0-15,7 3 0 16,3 0 1-16,4 0-1 16,0 0 1-16,-4 0 0 15,-3 0 0-15,-3 0-1 16,-1 0 1-16,7 0-1 16,-3 0 0-16,4 0-1 15,2 3 1-15,8-3-1 16,0 0 0-16,-3 6 0 15,-1-6 0-15,-10 0 0 16,4 0 0-16,-1 0 0 16,0 0 1-16,1-6 0 15,3 6 0-15,7-3-1 16,0-10 0-16,0 7 0 0,-4-3 1 16,-7-4-1-16,-3 1 1 15,4-4-1-15,3 10 0 16,-1-1 0-16,8 1 0 15,0 0 0-15,4 3 1 16,-1 3-1-16,-3 0 1 16,-3 0-1-16,3 0 0 15,0 0 0-15,0 0 0 16,3 0 0-16,1-10 0 0,3 1 0 16,0 0 1-1,-11-4-1-15,1 7 1 0,3-1-1 16,7-2 1-16,-4 3-1 15,4 3 1-15,0-7-1 16,4 4 1-16,-8-3-1 16,4-1 1-16,7 4-1 15,4 3 1-15,-4-7-1 16,7 4 0-16,0 3 0 16,-7 3 0-16,4-6 0 15,10 3 0-15,0 3 0 16,4-4 0-16,3-2 0 15,-10 0 1-15,7 3-1 16,7-4 1-16,3-2-1 16,4 0 0-16,-8 2 0 15,8 4 1-15,-3 3-1 16,2-6 0-16,8 6 0 16,-10 0 0-16,6 6 0 0,-3-6 1 15,7-6-1-15,0 3 0 16,-11 0 0-16,4 0 0 15,-4 3 0-15,-3 0 0 16,0 0 0-16,-4 0 0 16,-3 3 0-16,-22-3 0 15,-6 3-1-15,-8 0 0 16,1-3-7-16,-8 0 0 16,-10-3-9-16,-15-3 1 15</inkml:trace>
  <inkml:trace contextRef="#ctx0" brushRef="#br2" timeOffset="33877.67">31570 3358 43 0,'-18'38'21'0,"15"-7"-20"0,3-22 22 16,0 1-23-16,-4-4 1 16,4 0 0-16,0 1 0 15,0-4-2-15,0-3 1 0,0 0 0 16,4-10 1-1,3-2-1-15,0 2 0 16,4-8 0-16,-1-1 0 0,4 3 0 16,0 0 1-16,1 4-1 15,-1-1 0-15,-4 1 0 16,1 6 1-16,-4 2-1 16,0 4 1-16,0 0-1 15,0 0 0-15,0 0 0 16,-3 0 0-16,-4 0 0 15,3 4 0-15,-3 2 0 16,0 3 0-16,0 1 0 16,0-1 1-16,0 0-1 15,0 1 0-15,0-4 0 16,0 4 0-16,0-10 0 16,4 0 0-16,-4 0 0 15,7 0 0-15,0-7 0 16,0 4 0-16,3-6 0 15,1 2 1-15,0 4-1 0,-1-6 0 16,1 3 0-16,-1 3 0 16,-3-4 0-16,0 4 0 15,-7 3 0-15,4 3 1 16,-4 4-1-16,0 2 0 16,0 0 0-16,0 4 0 15,-4 3 0-15,1-4 0 16,-1 4-1-16,1-1 1 15,-1 1-1-15,1 3 0 16,-1 3-8-16,4-3 0 0,4-7-3 16,-4-12 1-16</inkml:trace>
  <inkml:trace contextRef="#ctx0" brushRef="#br2" timeOffset="34281.35">31919 3399 21 0,'0'0'10'0,"0"0"7"0,0 0 12 15,0 0-26-15,4 3 0 16,-1-3 2-16,4 0 0 15,4 0-6-15,0 0 1 0,6 0 2 16,-3 0 1-16,4 0-5 16,0 0 0-16,-1 3-9 15,1 0 0-15,0-3-2 16,-8-3 0-16</inkml:trace>
  <inkml:trace contextRef="#ctx0" brushRef="#br2" timeOffset="34462.11">31873 3552 47 0,'22'0'23'0,"16"0"-35"15,-23-9 48-15,9 9-41 16,4-6 0-16,1 6-18 15,-8 6 0-15</inkml:trace>
  <inkml:trace contextRef="#ctx0" brushRef="#br2" timeOffset="35135.75">32237 3662 28 0,'-7'16'14'0,"3"-26"-2"0,4 4 14 15,0 3-23-15,0-13 0 16,4 1 3-16,-1-13 0 0,4-4-7 16,0-12 1-16,-3 0 4 15,3-6 0-15,4-3-2 16,-1 6 1-16,4 3-2 16,0 6 1-16,1 13-2 15,-1 6 1-15,3 1-1 16,1 8 0-16,0 7 0 15,-1 12 0-15,-3 7-3 16,-3 6 0-16,-4 6-5 16,-7 1 1-16,0 5-7 15,-7-9 0-15</inkml:trace>
  <inkml:trace contextRef="#ctx0" brushRef="#br2" timeOffset="35363.83">32209 3518 25 0,'3'3'12'0,"1"-15"-2"0,-4 12 13 16,0 0-23-16,3 0 1 16,-3 0 1-16,4 0 0 15,-1 0-2-15,4-7 0 16,0 7 1-16,-7 0 0 15,4 0-6-15,3 7 0 16,0-7-5-16,0 0 1 0</inkml:trace>
  <inkml:trace contextRef="#ctx0" brushRef="#br2" timeOffset="35738.75">32579 3195 35 0,'0'0'17'0,"4"9"-16"0,-4-5 30 15,-4 8-30-15,1 7 0 16,-5 0-1-16,-2 9 0 15,-1 0-3-15,1 0 1 16,-1-3-9-16,4 1 1 16</inkml:trace>
  <inkml:trace contextRef="#ctx0" brushRef="#br2" timeOffset="36506.56">32184 3490 28 0,'-4'0'14'0,"8"0"5"0,-4 0 17 15,3-7-34-15,5 4 1 16,-1 3 0-16,3 0 0 15,1 0-4-15,-4 0 0 16,7 0-2-16,4 3 1 16,-4-3-11-16,0 0 0 0</inkml:trace>
  <inkml:trace contextRef="#ctx0" brushRef="#br2" timeOffset="37031.32">32635 3499 29 0,'-7'10'14'0,"-10"-20"-4"0,10 4 12 0,-4 3-20 15,-3 3 0-15,-4 9 1 16,1 1 0-16,-1-1-4 15,0 7 0-15,1 2 3 16,3 4 0-16,-4 0-1 16,8-3 0-16,2-3-4 15,5 0 1-15,-1 5-9 16,4-5 0-16</inkml:trace>
  <inkml:trace contextRef="#ctx0" brushRef="#br2" timeOffset="37492.98">32727 3647 29 0,'0'12'14'0,"-10"-3"-4"0,6-9 16 16,-3 0-26-16,-4 0 1 16,-3 4 0-16,0 2 0 15,-3-3-1-15,-1 3 0 16,4-3 0-16,0 1 1 16,3-1-1-16,1-3 1 15,3 3 0-15,3 0 0 0,4-3-1 16,7 3 1-16,7 0-1 15,4 0 1-15,3 1-1 16,0-4 1-16,-3-4-2 16,-1 1 1-16,-2-3-1 15,-1 0 1-15,-4 3-1 16,1 3 1-16,-1 0-1 16,-3 3 1-16,0 6-1 15,1 1 1-15,-5 5 0 16,1-2 1-16,-4 6-1 15,0-4 0-15,0 1-4 16,0-7 1-16,0 1-8 16,0-10 1-16</inkml:trace>
  <inkml:trace contextRef="#ctx0" brushRef="#br2" timeOffset="37781.49">32801 3531 22 0,'0'21'11'0,"0"1"4"0,0-15 10 0,0-1-24 15,0 3 1-15,4 1 1 16,-1 9 1-16,1-1-4 15,-1 7 0-15,-3 10 2 16,-3 3 1-16,3-13-2 16,0 3 1-16,0 0-4 15,-4-3 0-15,1-6-10 16,-1-10 1-16</inkml:trace>
  <inkml:trace contextRef="#ctx0" brushRef="#br2" timeOffset="38110.48">32992 3643 40 0,'7'10'20'0,"7"-20"-18"0,-7 10 30 16,0 0-31-16,4-3 1 15,3 0 0-15,3 3 0 16,1-3-3-16,0 3 1 0,-4 0-2 15,0 0 0-15,-4 0-11 16,-2 0 1-16</inkml:trace>
  <inkml:trace contextRef="#ctx0" brushRef="#br2" timeOffset="38289.42">32978 3806 37 0,'3'19'18'0,"8"-22"-12"16,-4 3 23-16,3-6-30 15,5 0 1-15,2-1-5 16,1-2 0-16,-1 0-4 16,1-7 1-16</inkml:trace>
  <inkml:trace contextRef="#ctx0" brushRef="#br2" timeOffset="38739.28">33362 3396 44 0,'4'9'22'0,"-15"-9"-19"0,15 0 35 0,6-3-36 16,4 3 1-16,4-3 1 15,3-3 1-15,4 6-7 16,7-7 1-16,-1 4 3 15,1 3 1-15,-4 3-2 16,-3 4 0-16,-4 2-1 16,-7 0 0-16,-7 7-1 15,-10-3 1-15,-8-4-1 16,-3-3 0-16,0 10-1 16,-4 6 0-16,-3 0 0 15,0 0 0-15,0 3 0 0,0 9 0 16,-4-12-3-16,4 3 1 15,7 0-5-15,0-6 0 16,3-3-4-16,4-10 0 16</inkml:trace>
  <inkml:trace contextRef="#ctx0" brushRef="#br2" timeOffset="38997.22">33341 3979 38 0,'0'19'19'0,"0"-16"-16"15,0-3 33-15,0 0-33 16,0 0 0-16,0 0 0 15,4-6 0-15,-1-1-14 16,-3 1 0-16,-7-3-1 16,-7 2 0-16</inkml:trace>
  <inkml:trace contextRef="#ctx0" brushRef="#br0" timeOffset="53647.75">29750 5271 16 0,'-7'0'8'16,"10"6"0"-16,-3-6 9 0,0 0-14 16,0 0 0-16,0 0 3 15,0 3 0-15,-3 4-7 16,-1-1 0-16,1 6 5 16,-4 4 1-16,0 12-2 15,-1 10 0-15,1-4-1 16,0 4 0-16,0 6-1 15,0 0 0-15,0-13-1 16,0-6 1-16,0 0-3 16,0-3 0-16,0-3-5 15,3-6 1-15,1-7-5 16,-4-3 0-16</inkml:trace>
  <inkml:trace contextRef="#ctx0" brushRef="#br0" timeOffset="55197.13">29552 6002 12 0,'0'-10'6'0,"-3"32"3"15,-1-22 6 1,-3 13-11 0,0-1 1-16,-4-2-1 15,1 2 1-15,-4 4-7 16,-4-1 0-16,-3 7 4 16,3-3 0-16,1 0-5 15,3-3 1-15,-1-4-5 16,5-5 0-16</inkml:trace>
  <inkml:trace contextRef="#ctx0" brushRef="#br0" timeOffset="55403.5">29446 5970 23 0,'7'10'11'0,"8"21"-2"0,-8-12 17 16,-4-4-23-16,4 4 1 15,0 9 1-15,0 7 1 0,-3-4-8 16,3 7 1-16,3 0 3 16,1-1 0-16,0-9-11 15,-4-2 1-15,0-14-4 16,0-3 1-16</inkml:trace>
  <inkml:trace contextRef="#ctx0" brushRef="#br0" timeOffset="57612.54">30328 2571 13 0,'4'9'6'0,"-1"-18"6"0,-3 9 6 15,0 0-16-15,7 0 0 16,0 0 2-16,1-6 1 0,-1 3-5 16,-4-4 0-16,1 4 3 15,-1-3 1-15,-3 6-1 16,0 0 0-16,0-10-2 16,-3 1 1-16,-4 3-2 15,-4 3 0-15,0-13 0 16,-3 13 0-16,0-7 0 15,0 4 0-15,0 6-1 16,0 0 1-16,0 6-1 16,3-2 1-16,1 5-1 15,3 0 1-15,-1 1-1 16,8-1 1-16,0 4 0 16,4-4 0-16,3 1 0 15,0 2 0-15,7 1 0 16,4-1 1-16,0-2-1 15,3-1 1-15,-4 7 0 16,-3-13 0-16,1-3 0 16,-5 0 0-16,1-3-1 0,-4-4 1 15,-4 4-1-15,-3-6 1 16,-3-1-1-16,-4-2 1 16,-4 3-2-16,-3-1 1 15,0 1 0-15,0 6 1 16,3-7-1-16,-3 4 0 15,0 6-1-15,-4-3 1 16,4 6 0-16,4 3 0 0,-4-3-1 16,6 7 1-16,-2-4-1 15,6 3 0-15,1-5 1 16,6 5 0-16,4-3 0 16,4 0 0-16,0-6 0 15,6 0 1-15,1 0-1 16,0-6 1-16,-1 3-2 15,-3-3 1-15,-3 3 0 16,-1 0 0-16,-3-1 0 16,1 4 0-16,-1 0 0 15,-4-6 0-15,-3 3-1 16,0-6 1-16,-3 9 0 16,-1-10 0-16,-3 1 0 15,-4 2 0-15,1 1 0 16,-4 3 0-16,0 6-1 15,0 0 0-15,-1 4 0 16,5 5 0-16,-1-2-1 16,4-1 1-16,0 0 0 15,4 1 1-15,-1-1-1 0,4 7 1 16,4-7-1-16,6 4 1 16,4-7 0-16,4-3 0 15,0-3 1-15,-1-3 0 16,-3-6 0-16,-3-7 0 15,-4 7 0-15,0-4 0 16,-7 4-10-16,0 2 1 16</inkml:trace>
  <inkml:trace contextRef="#ctx0" brushRef="#br0" timeOffset="58557.1">28942 3179 31 0,'3'-9'15'0,"4"-1"-8"15,-7 1 19-15,4 9-24 16,-4-9 1-16,7 9 1 15,-7-10 0-15,0 1-4 16,4-1 0-16,-4 1 3 0,0 3 1 16,-4-4-2-1,4-5 1-15,-7 2-1 0,3 4 0 16,1 2-2-16,-4-2 0 16,-4 9-1-16,1-9 0 15,-4 9-1-15,-4 3 1 16,0 6-1-16,-3 4 0 15,4 2-1-15,-1 7 1 16,4 3 1-16,3 4 0 16,4 5 1-16,7-6 0 15,7-6 0-15,7 0 0 16,4-9 0-16,3 3 1 16,-3-10 0-16,-1 0 1 0,1-3-1 15,-4-6 0-15,-3-6 0 16,-4-1 0-16,3-9 0 15,-3 1 0-15,-3-1-2 16,-1 0 1-16,-3 0 0 16,0 3 0-16,0-2-1 15,-3 2 0-15,-4 7-3 16,-4 2 1-16,-3 1-8 16,0 3 1-16,-4 3-2 15,4 3 0-15</inkml:trace>
  <inkml:trace contextRef="#ctx0" brushRef="#br0" timeOffset="63422.41">27894 3847 7 0,'14'-15'3'0,"4"5"8"0,-11 10 4 16,0-3-14-16,0-3 1 15,0 3 3-15,4-1 1 16,-4 1-7-16,3 0 1 16,1-3 3-16,-4 6 0 15,0 0-1-15,0-6 1 16,4 3-3-16,-1-7 1 15,4 1 0-15,0-4 1 16,4 1-1-16,0 2 1 16,-1-5 0-16,1-1 0 0,3 3 0 15,0-2 0-15,1 2-2 16,-1-6 1-16,0 7-1 16,4-1 0-16,-4-2 0 15,0-4 0-15,-3 6 0 16,-1-9 1-16,1 10-1 15,-1-1 0-15,5 1 0 16,-1 2 0-16,0 1 0 16,4-1 1-16,-4-2-1 15,0 2 0-15,0 1 0 16,0 0 0-16,0-4 0 16,1 0 0-16,2 1 0 15,1 3 0-15,3-7 0 16,0 3 0-16,1 4 0 15,-8 3 1-15,7-7-1 16,0 7 1-16,-3-13 0 16,0 6 1-16,-8-5-1 15,1-4 0-15,3 0 0 0,0 0 0 16,4 3 0-16,3-3 1 16,-3 3-1-16,3 7 0 15,0-7 0-15,1 0 0 16,-1 3-1-16,4-2 0 15,-1-1 0-15,1-3 1 16,3 3-1-16,1 3 0 16,-1 7 0-16,0-4 0 0,-3-5 0 15,-7-1 0-15,6-3 0 16,5 0 0-16,-5 0 1 16,5 0 0-16,-1 6 0 15,-3 1 0-15,3 2 0 16,4-3 0-16,-4 1 0 15,4-7 1-15,0 3 0 16,-1-9 0-16,-2 3-1 16,-1-4 0-16,-3-2 0 15,7 9 0-15,-1 0-1 16,5 3 1-16,3 0-1 16,-1 1 1-16,1-1-1 15,0-9 1-15,7 12-1 16,0-9 1-16,-4-3-1 15,-6-10 1-15,10 4-1 16,3-1 1-16,1-3-1 16,6 4 1-16,4-7-1 15,0 3 0-15,0 1 0 0,-7-7 0 16,7-6 0-16,4 9 0 16,3-12 0-16,3-10 1 15,8-6 0-15,-4-3 0 16,-10 3-1-16,-1 12 1 15,4 4 0-15,0 0 0 16,-3 6-2-16,3 12 1 16,0 1-4-16,0 15 1 0,-14-9-3 15,0 3 1-15,4 0-5 16,-1-4 1-16,-6-8-6 16,-4 2 0-16</inkml:trace>
  <inkml:trace contextRef="#ctx0" brushRef="#br0" timeOffset="64773.68">32322 696 29 0,'-4'12'14'0,"8"-15"-3"15,-4 3 14-15,-4 3-23 16,0 7 0-16,1 12 0 15,-4-4 1-15,-4 1-4 16,4 0 0-16,4-3 1 16,-1 3 1-16,1-10-1 0,-1-6 0 15,4-3 0-15,0 0 1 16,7-9-1-16,4-4 0 16,3-6 0-16,7-3 0 15,0 10 0-15,-3-4 1 16,-1 4-1-16,1 2 0 15,-4-2 0-15,-3 9 0 16,-1 3 0-16,1 0 1 16,-4-10-1-16,0 10 0 15,7 3 0-15,-7 4 0 16,0 2 0-16,0-3 0 0,0 4-1 16,0-1 1-1,1 10 0-15,-5-10 0 0,1 7 0 16,-4-7 0-16,0-9-1 15,3 0 1-15,1 0 0 16,3-6 0-16,3-3 0 16,1-1 0-16,-1-5 0 15,1 2 0-15,0 4 0 16,3 2 1-16,0 4-1 16,0-3 0-16,0 6 0 15,0-6 0-15,-3 3-1 16,-1 3 1-16,-3-7-1 15,0 7 1-15,-3 10-1 16,-4 2 1-16,0 7-2 16,0 3 1-16,0 3-7 15,4 0 0-15,-1-3-3 0,-6-6 1 16</inkml:trace>
  <inkml:trace contextRef="#ctx0" brushRef="#br0" timeOffset="66170.03">32844 580 17 0,'7'12'8'0,"-11"-2"1"15,4-10 10-15,4 6-17 16,-4-6 1-16,0 0 2 15,0 6 0-15,0-3-6 16,0 7 0-16,0-1 4 16,0 7 0-16,0-7-2 15,0-6 1-15,0 4-1 16,0-1 0-16,3-3 0 16,-3 3 0-16,0-3 0 0,4-3 1 15,-4 0-1 1,0 0 0-16,0 0 1 0,7-3 0 15,-4 3-1-15,1-9 0 16,-1 3-1-16,1 6 1 16,-4-10 0-16,0 10 0 15,0 0-1-15,0 0 1 16,0 0 0-16,3 0 1 16,-3 0-1-16,0 0 1 15,0 0-1-15,0 0 1 16,7-6-1-16,-3 6 1 0,0 0 0 15,3-3 0-15,0 3-1 16,0-10 1-16,3 1-1 16,1-7 0-16,3-2 0 15,0-11 0-15,14-15-7 16,4 4 0-16,7-1-9 16,3-3 1-16</inkml:trace>
  <inkml:trace contextRef="#ctx0" brushRef="#br0" timeOffset="69758.05">29637 6848 13 0,'3'16'6'0,"-13"-16"5"16,-1 0 7-16,-13 0-18 16,-8 3 0-16,-21-3 1 15,-21 0 1-15,-4 0-3 16,-10 0 1-16,3 0 0 15,-3 0 1-15,3 6-3 16,4-3 1-16,14 7-5 16,11-1 1-16,10 1-1 15,7-4 0-15</inkml:trace>
  <inkml:trace contextRef="#ctx0" brushRef="#br0" timeOffset="70253.3">28875 6751 35 0,'-7'25'17'0,"-14"-3"-21"0,14-16 39 0,-8 1-34 16,-2-4 0-16,-8 0 0 16,-3 0 1-16,0 6-3 15,-1 4 1-15,-2-1 1 16,-1-2 0-16,0-4 0 16,8 4 0-16,2-4-1 15,8 0 1-15,7 4-1 16,7-1 1-16,11 0-1 15,6 4 1-15,5-1-1 16,6 1 1-16,0-1-1 16,0 4 1-16,-3 3-1 15,-7 0 0-15,-4 3-1 16,-7 3 1-16,-7 3-1 0,-4-6 1 16,-6-3-1-16,-4 0 0 15,-1-7 0-15,1-2 1 16,4-4-1-16,-1 0 0 15,8-18 0-15,6-17 1 16,8-15-2-16,10-12 0 16,14-7-9-16,-3-9 1 15</inkml:trace>
  <inkml:trace contextRef="#ctx0" brushRef="#br0" timeOffset="78961.2">12566 5418 26 0,'7'7'13'0,"-3"-7"1"0,-4-7 13 0,0-8-22 16,0-17 1-16,0-15 3 16,-8-16 0-16,1-12-12 15,-7-16 1-15,4 3 7 16,3-2 0-16,3 2-3 15,4-3 0-15,0 12-2 16,0-2 1-16,7 9 0 16,4 6 0-16,3 16 0 15,7 3 0-15,0 15 0 16,0 4 0-16,1 16-2 16,-5 12 1-16,-3 9-4 15,-3 13 1-15,-4 3-7 16,-4 13 0-16,-6 9-6 15,-8-3 0-15</inkml:trace>
  <inkml:trace contextRef="#ctx0" brushRef="#br0" timeOffset="79155.5">12383 5098 44 0,'3'13'22'0,"8"-13"-19"0,-4-3 37 15,-7 3-39-15,7-10 0 16,10-2 1-16,5-4 0 16,2-3-3-16,8 4 0 0,0 2-2 15,-8 7 0-15,1-4-11 16,-4-5 0-16</inkml:trace>
  <inkml:trace contextRef="#ctx0" brushRef="#br0" timeOffset="79430.89">12975 4340 43 0,'7'18'21'0,"-3"17"-20"16,-4-29 29-16,0 7-30 0,0 12 0 15,-4 3-1-15,1-3 1 16,-1 3-7-16,4 7 0 16,0-10-5-16,-7-3 1 15</inkml:trace>
  <inkml:trace contextRef="#ctx0" brushRef="#br0" timeOffset="79742.1">13197 4703 44 0,'4'25'22'0,"-4"-18"-26"15,-4-1 39-15,-3 3-33 16,0 7 0-16,-3 6 1 16,-4 9 0-16,0 7-4 15,-1 12 0-15,1 0 2 16,4 10 1-16,3-4-3 15,3-5 0-15,4-8-5 0,4-2 0 16,6-6-8-16,4-10 0 16</inkml:trace>
  <inkml:trace contextRef="#ctx0" brushRef="#br0" timeOffset="80327.87">13540 5007 22 0,'7'-6'11'0,"0"0"7"0,-7 6 8 0,0 0-22 15,0 0 1-15,0 0 3 16,0 0 1-16,0 0-11 16,0 0 1-16,-4 0 6 15,4 3 1-15,-7 6-3 16,-3 1 0-16,-5-1-2 16,-6 7 0-16,-3 6-1 15,-5 0 0-15,-2-6 0 16,6 6 0-16,4 3 0 15,3-3 0-15,4 6-1 16,3-3 0-16,4 0-1 16,7-6 1-16,4-7-1 0,6 1 1 15,8-13-1-15,7-6 1 16,3-7-1-16,4-3 1 16,-11-2-1-16,-3-4 1 15,-4-4-2-15,-4 1 0 16,1 0-1-16,-1 7 0 15,-2-4 0-15,-1 6 1 16,-4 6 1-16,1 7 1 0,3 6 2 16,0 7 0-16,0 2 2 15,0-2 0-15,0 9 0 16,0 6 1-16,4-6-3 16,-1 2 1-16,1-5-5 15,3-3 1 1</inkml:trace>
  <inkml:trace contextRef="#ctx0" brushRef="#br0" timeOffset="80567.45">13762 4634 39 0,'10'35'19'0,"12"18"-9"16,-15-43 15-16,7 21-21 0,3 13 1 16,5 3 2-1,2 16 0-15,1 6-10 0,-4 6 1 16,-3-3 5-16,-4 9 1 16,-11-15-9-16,-3-6 0 15,-10-13-10-15,-8-13 1 16</inkml:trace>
  <inkml:trace contextRef="#ctx0" brushRef="#br0" timeOffset="81203.19">14580 4979 34 0,'0'16'17'0,"4"-19"-8"0,-4 3 19 0,0 0-24 16,0 0 1-16,0 0 1 16,7-3 1-16,0 0-9 15,0-1 0-15,7-2 4 16,7 3 1-16,11-3-6 16,3-4 0-16,-3 1-8 15,-7 6 0-15,-4-7-4 16,-14 13 1-16</inkml:trace>
  <inkml:trace contextRef="#ctx0" brushRef="#br0" timeOffset="81364">14527 5155 45 0,'-7'0'22'0,"18"-3"-18"0,-4 6 43 15,4-3-46-15,6 0 0 16,-3 0-1-16,15 0 1 15,6 0-8-15,4-3 1 16,-1 0-9-16,-2 3 1 16</inkml:trace>
  <inkml:trace contextRef="#ctx0" brushRef="#br0" timeOffset="82172.89">15325 5124 33 0,'-4'6'16'0,"18"0"-3"0,-14-6 17 0,7 0-27 16,4-6 1-16,3-10 2 16,4-9 1-16,6-3-9 15,8-26 1-15,3-8 5 16,4-10 1-16,0-4-3 16,-7-8 0-16,-8 5-2 15,-6 4 1-15,-7 0-2 16,-1 0 1-16,-6-1-4 15,-4 14 1-15,-4 8-2 16,-3 7 0-16,0 10-1 16,-3 5 0-16,-5 20 0 15,-2 2 1-15,-8 23 1 0,4 12 1 16,0 6 2-16,0 26 0 16,3-1 2-16,4 16 1 15,3 0 2-15,4 4 1 16,7-4-1-16,0 0 1 15,7 0-1-15,4-6 0 16,3-19-1-16,4-9 1 16,3-10-4-16,0-9 0 15,0-1-4-15,4-11 0 16,-4-7-10-16,0-13 1 16,-3-9-1-16,-8-3 0 15</inkml:trace>
  <inkml:trace contextRef="#ctx0" brushRef="#br0" timeOffset="82355.77">15808 4769 39 0,'4'35'19'0,"-4"-1"-16"16,0-31 40-16,-4 4-43 15,0 2 0-15,1 0-1 16,3-2 0-16,0 2-8 15,3-12 1-15,1-10-5 16,3-5 1-16</inkml:trace>
  <inkml:trace contextRef="#ctx0" brushRef="#br0" timeOffset="82520.2">15780 4562 45 0,'21'35'22'0,"0"-26"-30"0,-10-6 40 16,-1 4-37-16,8-4 1 16,3 6-17-16,0 0 0 15,7-2 22-15,-6-1 1 16</inkml:trace>
  <inkml:trace contextRef="#ctx0" brushRef="#br0" timeOffset="83013.6">16044 4753 21 0,'4'22'10'0,"6"-9"2"0,-2-10 16 0,-1 0-25 16,0 7 0-16,0-7 3 16,3 0 0-16,1-3-7 15,-1-6 0-15,5-4 4 16,-1 1 1-16,0-10-2 16,3-3 0-16,1 3-1 15,-4 7 0-15,0 2-1 16,-3 7 0-16,-1 6 0 15,1 7 0-15,-4-1 0 16,-3 4 0-16,-1 2-1 16,1 1 0-16,-1-3 1 15,1-4 0-15,-1 0 0 0,4-2 0 16,0-4-1 0,0-3 1-16,0-3-1 15,1-4 0-15,-1 1 0 16,0 3 0-16,0 0-1 0,0 3 1 15,3-10 0-15,1 1 0 16,-1 3 1-16,1-10 0 16,3 4 0-16,0-4 0 15,7 0 0-15,-3 4 1 16,0-1-1-16,-1 7 1 16,5 6 0-16,-1 3 0 0,0 6 1 15,4 4 0 1,3 6 0-16,0-4 1 0,4 1-1 15,3 3 0-15,-3-3-2 16,3-10 0-16,4 0-7 16,-7-3 1-16,-4 0-8 15,-11-6 1-15</inkml:trace>
  <inkml:trace contextRef="#ctx0" brushRef="#br0" timeOffset="84817.53">15674 5537 28 0,'3'4'14'0,"-3"-1"-4"0,0-3 16 16,-3 0-24-16,-1 6 1 15,-6 7 4-15,-4 5 0 16,-11 4-8-16,-7-3 0 16,1 16 5-16,-5-1 0 15,1 1-2-15,3-7 1 16,8-3-4-16,-5-3 0 16,12-3-6-16,3-10 1 15,10-3-8-15,4-21 1 16</inkml:trace>
  <inkml:trace contextRef="#ctx0" brushRef="#br0" timeOffset="85058.25">15476 5506 40 0,'7'28'20'0,"4"-21"-20"0,-7-1 32 0,3 6-31 16,0 7 1-16,3 9 2 16,4-2 0-16,4 5-5 15,7 0 1-15,3 1 0 16,-3-7 1-16,-4 0-7 16,3-6 1-16,-2-4-8 15,-5-5 0-15</inkml:trace>
  <inkml:trace contextRef="#ctx0" brushRef="#br0" timeOffset="85373.8">15893 5691 47 0,'10'19'23'0,"8"-13"-20"0,-8-9 40 0,-2 0-41 16,2 3 1-16,4 0 0 15,7 0 1-15,8 3-5 16,9-3 0-16,5-3 0 15,-1 0 1-15,-10 0-7 16,-4-4 0-16,0 4-9 16,-7-6 0-16</inkml:trace>
  <inkml:trace contextRef="#ctx0" brushRef="#br0" timeOffset="85673.87">16288 5547 36 0,'0'6'18'0,"14"0"-15"0,-7-6 22 15,0 0-22 1,4 0 0-16,3 4 3 0,0 2 0 15,0 3-7-15,7 4 0 16,-3 2 4-16,-4 7 1 16,0-6-3-16,-11 9 1 0,-6 0-4 15,-11 3 0-15,-4 4-4 16,1-10 0-16,-5 0-7 16,5-10 0-16</inkml:trace>
  <inkml:trace contextRef="#ctx0" brushRef="#br0" timeOffset="86211.38">16976 5679 46 0,'7'3'23'0,"-4"-10"-27"0,-3 7 38 16,0 0-32-16,-3-3 1 15,-8 3-1-15,1 0 1 16,-12 3-5-16,-2 7 1 15,6-7 2-15,0 13 0 16,-3-7-2-16,0 10 1 16,0-3-2-16,3 2 1 15,4-2-1-15,4-3 1 0,3-1-1 16,3 1 0-16,11-10 0 16,4 0 0-16,-1 0 1 15,4-3 0-15,8-6-1 16,2-7 1-16,1 1 0 15,3-4 1-15,-3 0-1 16,0 7 1-16,-4 0 0 16,-4-1 0-16,1 1 1 15,0-1 0-15,-1 7 2 16,1 3 0-16,0 0 0 16,-4 13 0-16,0 15 0 15,0 6 0-15,0 7-5 16,0 0 1-16,-3-7-12 15,-1-8 0-15</inkml:trace>
  <inkml:trace contextRef="#ctx0" brushRef="#br0" timeOffset="90415.22">32967 918 22 0,'14'0'11'0,"-3"4"6"0,-11-4 12 16,3 6-26-16,-3-6 1 16,0 3 1-16,-3 3 0 15,-8 4-7-15,-3-7 0 16,0 3 4-16,-4 0 1 15,-3 4-2-15,0-1 1 16,3-6-2-16,8 4 0 0,-1-7-1 16,1 9 0-16,3-9-1 15,0 3 1-15,3 3-1 16,0-6 0-16,1 10 1 16,3-4 0-16,11 3 0 15,3 1 1-15,3-1 0 16,1 1 0-16,-4-1 0 15,-3-9 0-15,-4 3 0 16,-11 0 0-16,-3 0 0 16,-4 4 0-16,-3-4-1 15,0 3 1-15,4-3-6 16,3 4 0-16,0-4-5 16,-4 3 1-16</inkml:trace>
  <inkml:trace contextRef="#ctx0" brushRef="#br0" timeOffset="90896.16">32946 1169 17 0,'14'0'8'0,"0"-6"3"0,-7 3 6 0,4 3-15 15,3-6 0-15,4 2 3 16,-1-2 0-16,1 3-7 15,-4-10 1-15,0 10 3 16,-3-12 1-16,-4 2-2 16,-7 4 0-16,-4-7-2 15,-3 7 1-15,0-1-3 16,-4 1 1-16,1 9-1 16,-4 9 1-16,0-6 0 15,0 13 0-15,-1 0 0 16,5 6 1-16,-1 3 1 0,4 0 1 15,4 3 0 1,6-12 1-16,4-7-2 0,7 1 1 16,4-1-1-16,7-6 0 15,3 7-7-15,0-4 0 16</inkml:trace>
  <inkml:trace contextRef="#ctx0" brushRef="#br0" timeOffset="91211.55">33355 1100 30 0,'-3'16'15'0,"13"-7"-9"0,-6-6 24 0,-4 4-29 15,0-7 1-15,-4 6 0 16,1 3 0-16,-4-5-3 15,-4 5 1-15,-3 7 1 16,-4 2 0-16,-3-2 0 16,0 3 0-16,0 0-1 15,3 6 1-15,4-6-1 16,3 0 1-16,8-1-1 16,6-2 0-16,12-7-1 15,6-9 1 1,10-9-12-1,-2-10 1-15</inkml:trace>
  <inkml:trace contextRef="#ctx0" brushRef="#br0" timeOffset="93674.27">17664 4443 21 0,'0'19'10'0,"3"15"-2"16,1-27 11-16,-1-1-17 16,1 0 1-16,-4 0 2 15,3-2 0-15,-3-11-5 16,4-8 1-16,-4-7 4 16,0-19 0-16,-4-6 0 0,1-10 0 15,-4-5-2-15,0-4 1 16,3-9-2-16,1 15 0 15,6-3-1-15,1 1 0 16,6 5-1-16,4 7 0 16,7 12-1-16,1 10 0 15,2 3-2-15,1 9 0 16,-4 13-4-16,0 3 1 16,-3 16-7-16,-7 6 0 0</inkml:trace>
  <inkml:trace contextRef="#ctx0" brushRef="#br0" timeOffset="93899.97">17441 4374 44 0,'22'6'22'0,"13"7"-18"16,-21-13 37-16,7-3-40 15,4-4 1-15,10-2 0 16,4 9 0-16,3-9-6 16,1-1 1-16,-5 7-5 15,-6-3 1-15,-7 0-8 16,-8 2 1-16</inkml:trace>
  <inkml:trace contextRef="#ctx0" brushRef="#br0" timeOffset="94216.35">18182 4098 42 0,'7'3'21'0,"-14"13"-21"0,4-10 34 0,-8 4-33 15,-3-1 1-15,-4 0 0 16,-3 10 0-16,-4 0-3 16,1 6 1-16,3 3 1 15,-1 10 1-15,8 3-1 16,4-4 0-16,6 4 0 16,4-3 0-16,7-7-4 15,4-6 0-15,3-6-6 16,7 3 1-16,0-13-6 15,0-5 0-15</inkml:trace>
  <inkml:trace contextRef="#ctx0" brushRef="#br0" timeOffset="94484.16">18479 4293 41 0,'0'12'20'0,"0"19"-20"0,0-21 35 16,-8 2-33-16,-2-2 0 16,-4 2 1-16,-7 1 0 0,-1 6-4 15,5-1 0-15,-1 4 2 16,4 7 1-16,0-14-6 15,3 1 1-15,4-7-10 16,0-12 0-16</inkml:trace>
  <inkml:trace contextRef="#ctx0" brushRef="#br0" timeOffset="94695.96">18366 4377 34 0,'24'50'17'0,"1"-47"-12"16,-18 4 20-16,7-1-25 15,-3 7 1-15,-4 5 0 16,3-2 0-16,-3 0-3 16,1-4 0-16,-1-2-8 0,-7-4 1 15,3-15-1 1,-3-4 0-16</inkml:trace>
  <inkml:trace contextRef="#ctx0" brushRef="#br0" timeOffset="94968.93">18489 4133 28 0,'0'53'14'0,"18"-3"-9"0,-11-37 26 0,3-1-29 16,8 10 1-16,0 6 1 15,3-6 1-15,0 0-5 16,-3 3 0-16,-8 7 2 16,-6 2 1-16,-8 1-4 15,-3-13 0-15,-3-4-8 16,-5-2 0-16,1-6-4 15,4-4 1-15</inkml:trace>
  <inkml:trace contextRef="#ctx0" brushRef="#br0" timeOffset="95251.67">18958 4352 44 0,'4'13'22'0,"3"2"-19"0,0-15 42 16,0-3-43-16,4 0 1 15,-1-3 0-15,1-4 1 16,10 4-6-16,4 0 1 0,6 0-1 15,1-1 0-15,-4 7-13 16,1-3 1-16,-5 0-2 16,1-3 0-16</inkml:trace>
  <inkml:trace contextRef="#ctx0" brushRef="#br0" timeOffset="95746.63">19703 4490 26 0,'0'44'13'0,"10"-25"0"0,-6-16 21 16,-4-6-32-16,0-3 1 15,0-7 3-15,-4-9 0 16,-3 0-7-16,0-25 0 0,-3-3 4 16,-5-3 0-16,1-10-1 15,0-9 0-15,4 0-2 16,-1-7 1-16,4 4-1 16,3 9 1-16,4 3 0 15,8 13 0-15,6 9 0 16,10 13 1-16,5 13-3 15,-1 8 1-15,0 10-5 16,-7 16 0-16,-3 0-10 16,-8 6 0-16</inkml:trace>
  <inkml:trace contextRef="#ctx0" brushRef="#br0" timeOffset="95944.17">19533 4230 41 0,'7'9'20'0,"15"1"-9"0,-15-10 27 16,3 0-37-16,8-7 0 15,3 7 0-15,11 0 0 16,3 0-4-16,0 0 1 16,-3 7-6-16,0-4 0 15,-4-3-6-15,-7-3 0 16</inkml:trace>
  <inkml:trace contextRef="#ctx0" brushRef="#br0" timeOffset="96228.57">20189 4180 42 0,'8'9'21'16,"-12"-3"-18"-16,4-6 35 0,-4 3-37 15,-3 4 1-15,-3 2 1 16,3 7 0-16,-4 3-4 16,1 3 1-16,-1 9 2 15,-3-6 0-15,3 13-3 16,-3-1 0-16,4 1-4 15,3-4 0-15,3-5-10 16,4-11 1-16</inkml:trace>
  <inkml:trace contextRef="#ctx0" brushRef="#br0" timeOffset="96678">20398 4327 39 0,'24'6'19'0,"1"26"-12"0,-21-32 27 0,-4 3-32 16,0 3 1-16,-8-3-1 15,-6 7 0-15,0-4-3 16,-3 0 0-16,-8 4 2 16,-3 8 1-16,3-2-2 15,0 6 1-15,1-3-1 16,6 3 1-16,0-7-1 15,8 1 0-15,3 0-2 16,3-10 0-16,11 3-1 16,7-5 1-16,8-1-1 15,-1 3 1-15,0-6 0 16,0-3 0-16,0-7 1 16,0 1 1-16,-3-3-1 15,0-1 1-15,-1-6-1 16,1 7 1-16,0-1 0 15,-4 4 0-15,0 9 0 0,0 0 1 16,0 9 0-16,0 7 0 16,-3 3 0-16,3-1 0 15,-4-5-3-15,4 3 0 16,1-7-9-16,-1 0 1 16,0-9-2-16,-4-3 1 15</inkml:trace>
  <inkml:trace contextRef="#ctx0" brushRef="#br0" timeOffset="96917.93">20687 4164 33 0,'3'31'16'0,"1"32"-11"0,3-44 29 0,0 9-32 15,4 0 1-15,3 7 2 16,0 2 0-16,-4 1-7 16,1-7 0-16,-4 1 3 15,-10-1 1-15,-8 0-8 16,-3 1 0-16,-4-1-7 16,-14-3 0-16</inkml:trace>
  <inkml:trace contextRef="#ctx0" brushRef="#br0" timeOffset="97503.24">17889 5139 14 0,'0'0'7'0,"0"0"13"16,0 0-1-16,0 0-13 16,0 0 0-16,4-3 3 15,3 0 0-15,0 3-12 16,0 0 1-1,25 3 9-15,10 3 1 16,8-6-3 0,24 3 0-16,7-3-1 15,32 0 1-15,35 4-2 0,18-1 1 16,24-3-2-16,15-10 0 16,6-2-1-16,15-4 0 15,-18 0-1-15,0 4 0 16,-6-1-1-16,-15 1 0 15,-4-7-2-15,-17 3 0 16,-25 7-4-16,-32-1 0 16,-21 1-9-16,-35 6 0 0</inkml:trace>
  <inkml:trace contextRef="#ctx0" brushRef="#br0" timeOffset="98118.72">18814 5751 38 0,'3'3'19'0,"1"-6"-12"16,-4 3 24-16,-7 3-28 16,-7 9 0-16,-11 1 1 15,-10 6 0-15,-8 6-6 16,1 3 1-16,7 10-1 15,-1-1 1-15,8 4-10 16,3-10 1-16,4-6-4 16,4-9 1-16</inkml:trace>
  <inkml:trace contextRef="#ctx0" brushRef="#br0" timeOffset="98317.47">18475 5657 25 0,'7'15'12'0,"18"10"-2"0,-15-15 18 16,4 9-26-16,11 12 1 15,7 7 2-15,3 15 0 0,7 0-7 16,4 4 0-16,0-10 1 16,-3-10 1-16,-5-8-11 15,-2-11 1-15</inkml:trace>
  <inkml:trace contextRef="#ctx0" brushRef="#br0" timeOffset="98574.46">19170 5954 44 0,'7'7'22'0,"42"-23"-19"0,-34 16 36 15,6-6-39-15,10-4 1 16,12 4-5-16,3 0 1 16,-1-4-4-16,1 4 1 15,-7 0-8-15,-4-3 1 16</inkml:trace>
  <inkml:trace contextRef="#ctx0" brushRef="#br0" timeOffset="99244.64">20443 5795 35 0,'-3'-10'17'0,"-4"7"-15"16,3-3 27-16,1-4-27 16,-4 1 0-16,-4 6 2 15,1-3 0-15,-4 2-5 16,-4 4 1-16,-7 0 3 16,-3 4 0-16,-4 5-1 0,4 7 1 15,3-1-2-15,1 4 1 16,-1 0-2-16,7 0 1 15,1-4-1-15,6 1 0 16,4 0 0-16,3 3 1 16,4-4-2-16,4-2 1 15,3 6 0-15,-3-13 0 16,6-3-1-16,4-3 1 16,4-3-1-16,3-3 1 0,4-7-2 15,3 1 1-15,0-4 0 16,-3 0 0-16,0-3 0 15,-4 1 0-15,-4 2 0 16,1-3 0-16,-4 3 0 16,0 1 0-16,-3 5 0 15,-4 4 1-15,3 9-1 16,-6 7 1-16,0 2 0 16,-1 4 0-16,4 9 2 15,4 9 1-15,3-2-2 16,3 2 1-16,5-2-2 15,-1-7 1-15,0-7-12 16,-7-8 0-16,-10-10-3 16,-8-10 1-16</inkml:trace>
  <inkml:trace contextRef="#ctx0" brushRef="#br2" timeOffset="106089.05">22578 4195 23 0,'-4'0'11'0,"-3"3"1"0,0-6 11 16,-3 3-22-16,-8-6 1 16,-3 6 0-16,-4 0 0 15,0 0-3-15,1 6 1 16,-1-6 1-16,0 10 0 16,1 9-1-16,-1 6 0 15,0 9-2-15,4 4 1 0,3-1-1 16,4 4 1-16,7-3 0 15,7-4 0-15,11-12 2 16,6-12 1-16,1-10 1 16,10-10 0-16,4-2 0 15,3-4 1-15,-3-6-1 16,0-3 0-16,-7 0-3 16,-8 6 1-16,-3-6-3 15,-7 3 0-15,-10 6-7 16,-8-6 1-16,-3 7-4 15,-4-1 1-15</inkml:trace>
  <inkml:trace contextRef="#ctx0" brushRef="#br2" timeOffset="106525.32">22924 4283 25 0,'7'10'12'0,"-11"-26"2"0,4 16 19 0,0 0-29 16,0 0 0-16,-3 6 3 15,-1 0 0-15,-7 1-8 16,-10 11 0-16,-14 4 5 16,-14 7 1-16,-8 5-2 15,-17 10 1-15,3 16-3 16,-6 2 1-16,-8 23-1 15,1-10 0-15,6 10-1 16,11-13 0-16,10-16-3 16,12-8 0-16,6-11-5 15,14-9 0-15,11-3-8 16,10-6 0-16</inkml:trace>
  <inkml:trace contextRef="#ctx0" brushRef="#br2" timeOffset="107006.25">22620 4995 42 0,'21'0'21'0,"-3"-6"-17"16,-11 3 33-16,-7 3-36 16,0 0 1-16,-7-7-1 15,-4-2 1-15,-6-1-3 16,-4 4 1-16,-4 6 0 15,-3 3 1-15,-4 4-2 16,-3 8 0-16,6 7-1 16,1 10 1-16,7-4-2 15,3 3 1-15,8 1 0 16,3-1 1-16,10 0 0 16,18-15 1-16,15-4 1 0,6-5 0 15,-3-7 1 1,0-7 0-16,-8-5 0 0,-2 2 0 15,-12-2-1-15,-10-10 1 16,-10-6-5-16,-8-4 0 16,-3-5-11-16,0-13 1 15</inkml:trace>
  <inkml:trace contextRef="#ctx0" brushRef="#br2" timeOffset="107607.76">23435 4224 24 0,'-3'25'12'0,"3"22"6"0,-4-22 6 0,0-3-22 15,-3 18 1-15,0 7 1 16,-7 22 1 0,-3 54-7-1,2-13 1-15,1-20 2 16,4-21 0-16,6-15-6 15,8-20 1-15,6-18-8 16,4-16 1-16</inkml:trace>
  <inkml:trace contextRef="#ctx0" brushRef="#br2" timeOffset="108041.1">23735 4929 44 0,'0'25'22'0,"0"-15"-21"0,0-20 38 16,0-6-38-16,0-9 0 15,3-6 1-15,-3-13 0 16,-3-6-3-16,-4-3 0 0,-4-7 1 16,1 7 1-16,-1-7-2 15,4 1 1-15,0-1-2 16,0 13 0-16,0 6 0 16,3 10 1-16,4 9 0 15,0 6 1-15,4 4 0 16,6 5 1-16,8 1 0 15,7 6 1-15,7 3 0 16,10 4 1-16,0-1-1 16,8-3 0-16,6 3-2 15,4 1 0-15,-7-4-5 16,-7 3 0-16,-7 3-10 16,-11-9 1-16</inkml:trace>
  <inkml:trace contextRef="#ctx0" brushRef="#br2" timeOffset="108224.06">23763 4650 44 0,'0'38'22'0,"42"-32"-16"0,-24-6 32 15,10 0-38-15,4-6 0 16,7 2-6-16,3-5 1 15,-7 3-6-15,-3 0 1 16</inkml:trace>
  <inkml:trace contextRef="#ctx0" brushRef="#br2" timeOffset="109168.71">24543 4609 2 0,'35'-9'1'0,"32"-16"19"0,-49 9-21 0,-1-6 8 16,1-3 0-16,-4 3 5 15,-3-16 0-15,-4 4-16 16,-11-7 1-16,-13 0 10 15,-19-9 0-15,-3 0-3 16,-20 0 0-16,-23-13-2 16,-23 0 1-16,-5 1-1 15,-20-1 0-15,-8 7-1 16,0 5 1-16,1 11-2 16,-8 8 0-16,-3 17-2 15,14 5 1-15,-4 20-2 16,-6 18 0-16,-1 6-1 15,15 20 1-15,-4 8 0 16,3 7 0-16,8 3 1 0,6 4 1 16,18-1 1-1,11 3 0-15,7-2 0 0,3-4 1 16,11 6 0-16,11-6 1 16,10 0 0-16,11-3 0 15,10-3 0-15,15-3 0 16,10 3-1-16,10 0 1 15,11 6-1-15,8-6 1 16,20 6-1-16,11 3 0 16,28-6 0-16,11 0 0 15,21-6 0-15,24-4 1 16,12-18 0-16,27-6 0 0,18-10-1 16,25-3 1-16,7-29-1 15,-14-11 0-15,-25-4-1 16,-11-19 1-16,-24-6-2 15,-25-3 0-15,-14-10 0 16,-18-6 0-16,-10-12-1 16,-22-13 0-16,-17-10-2 15,-21-5 0-15,-21-13-7 16,-29-10 1-16,-14-3-1 16,-14-9 0-16</inkml:trace>
  <inkml:trace contextRef="#ctx0" brushRef="#br2" timeOffset="112110.38">15325 6218 35 0,'38'12'17'0,"37"-5"-9"0,-40-7 17 15,21 0-24-15,15 0 0 16,28 0 1-16,31-7 1 16,18-2-2-16,22-4 0 15,-5-2 0-15,15-1 1 16,-7 4-2-16,-10 2 0 0,-22 1-9 15,-18 6 0-15,-21 3-4 16,-24-3 0-16</inkml:trace>
  <inkml:trace contextRef="#ctx0" brushRef="#br2" timeOffset="124662.32">16090 1822 16 0,'0'0'8'0,"4"37"0"15,-4-21 8-15,0 9-12 16,0 3 1-16,0 10 2 16,0 9 1-16,0 22-10 15,0 9 0-15,0 19 6 16,3 13 1-16,4 22-4 15,0 15 1-15,7 10-2 16,4 3 1-16,-4 0-1 0,4-3 0 16,-4-23-1-16,-3-17 0 15,-8-11-5-15,-3-18 1 16,-3-19-5-16,-4-16 0 16</inkml:trace>
  <inkml:trace contextRef="#ctx0" brushRef="#br2" timeOffset="125171.92">15829 3690 34 0,'14'26'17'0,"7"33"-17"16,-14-40 30-16,1 3-30 15,2 9 0-15,-3 7 0 16,-3-10 1-16,-1 22-1 16,1-6 1-16,-1 0 0 15,-3 0 1-15,4-6-1 16,-1-1 1-16,1-2-1 15,6-10 0-15,-2-6-1 16,2-7 0-16,8-6-1 0,6-9 1 16,12-9 0-16,10-4 0 15,-1-3 0-15,8-9 0 16,11-3 0-16,-1 9 1 16,-3 0-1-16,-7 0 1 15,-7 0-1-15,-11 3 1 16,-10-3-1-16,-7 0 1 15,-11 3-1-15,-14 4 1 16,-18-4-1-16,-10-3 0 16,-1 9 0-16,-6 4 1 15,-11 0-2-15,-7 9 0 0,-3 0-5 16,3 9 1-16,0-6-7 16,3 0 1-16</inkml:trace>
  <inkml:trace contextRef="#ctx0" brushRef="#br2" timeOffset="126133.07">15117 893 26 0,'3'-28'13'0,"15"3"1"0,-15 16 15 0,1 2-25 15,-1-2 0-15,1 9 3 16,3 0 1-16,-7 6-10 15,0 7 0-15,0 9 6 16,0 6 0-16,-4 16-2 16,-3 0 0-16,-3 18-1 15,-4 1 0-15,-1 0-1 16,1 0 1-16,4-10-1 16,3-6 1-16,3-3-1 15,1-10 1-15,3-9-1 16,7-3 1-16,0-6-1 15,7-7 1-15,4 1-2 16,-1-10 0-16,8-10-4 16,7 10 1-16,3-9-11 15,7-10 0-15</inkml:trace>
  <inkml:trace contextRef="#ctx0" brushRef="#br2" timeOffset="126358.92">15522 1251 55 0,'11'6'27'0,"-15"47"-31"0,4-43 45 0,0-1-41 15,0 4 1-15,0 2-2 16,0-5 0-16,0-1-4 15,0-3 0-15,-3-2-10 16,-1-8 0-16</inkml:trace>
  <inkml:trace contextRef="#ctx0" brushRef="#br2" timeOffset="126553.95">15512 1091 26 0,'28'-10'13'16,"0"17"-1"-16,-21-7 9 0,0 3-19 16,4 3 0-16,-1 4 1 15,1-1 0-15,-4 0-5 16,4 7 0-16,-4-3-1 0,3 2 0 16,1 4-7-16,-4-3 0 15</inkml:trace>
  <inkml:trace contextRef="#ctx0" brushRef="#br2" timeOffset="127065.25">15720 1370 26 0,'0'12'13'0,"3"-12"-5"0,-3 0 17 0,0-6-25 16,4 0 1-16,-4-3 0 15,3-1 1-15,1 1-3 16,-1-1 1-16,1 7 1 15,3-6 0-15,-3 3-1 16,-4 6 1-16,3 6-1 16,4-3 0-16,0 3 0 15,-3-6 1-15,-1 3-1 16,1 4 0-16,-4-7 0 16,7 0 0-16,-4 3 0 15,1 3 0-15,-1-3 0 16,1 3 0-16,-1-2 0 15,-3 2 0-15,4-6-1 16,3-10 0-16,0 4 0 16,0 3 0-16,0-6 0 15,4-1 0-15,-1 4 0 16,-3 3 1-16,0 3 0 0,4 0 1 16,0 0-1-16,3 3 1 15,-4 3-1-15,4-6 1 16,-3 0 1-16,0 3 0 15,-1 4 0-15,1-4 0 16,-1 3 0-16,1 3 1 16,-4 1-1-16,0-4 1 15,0 3-2-15,0 1 0 16,0-7-1-16,-3 3 0 16,3-6-6-16,0 0 1 0,3 0-7 15,5-15 0-15</inkml:trace>
  <inkml:trace contextRef="#ctx0" brushRef="#br2" timeOffset="127277.02">16214 1323 39 0,'10'28'19'0,"-6"3"-18"16,-4-27 30-16,0 2-30 15,0 3 0-15,-4 4 0 16,4-4 0-16,-3 4-3 16,-1-4 0-16,1-9-6 15,3 0 0-15,0-6-4 16,-4-13 1-16</inkml:trace>
  <inkml:trace contextRef="#ctx0" brushRef="#br2" timeOffset="127634.38">16260 715 21 0,'14'-16'10'0,"0"-12"-5"0,-11 18 12 0,-3 1-16 16,0-1 1-16,7 4 2 15,0 3 0-15,0-6-5 16,4 2 1-16,-4 4 2 15,4 3 0-15,-4 0-1 16,0 10 1-16,0 8-1 16,0 1 0-16,-7 6 1 15,-4 13 0-15,4 15 0 16,-3 13 1-16,-1 9-1 16,1-2 1-16,-1 2-1 15,-3-6 0-15,0 0-1 16,4-16 1-16,-1-12-2 15,1-7 0-15,3-9-4 16,0-12 0-16,0-10-7 16,-4-9 1-16,4-13-2 15,0 0 1-15</inkml:trace>
  <inkml:trace contextRef="#ctx0" brushRef="#br2" timeOffset="127801.7">16263 1128 43 0,'0'22'21'0,"7"7"-18"0,-3-20 45 16,-1-6-45-16,1 0 0 16,-1-3 0-16,11-6 1 15,15-10-6-15,9-2 0 16,5 5-2-16,10-3 0 16,-4-2-12-16,-3-1 0 15</inkml:trace>
  <inkml:trace contextRef="#ctx0" brushRef="#br2" timeOffset="128474.7">17092 1270 38 0,'25'6'19'0,"-4"-3"-12"0,-14-6 23 0,0-7-26 16,0 14 1-16,-3 5 1 15,-1 7 1-15,1 3-9 16,-4 6 1-16,0-7 5 16,0 7 0-16,0-6-2 15,0 0 0-15,0-9-2 16,0-4 1-16,0-6-2 16,7 0 1-16,0-16-2 15,3 7 1-15,5-1-2 16,-1 4 0-16,3 3-1 15,1 3 1-15,0 3-1 16,-1 3 0-16,1 4 1 16,-1-1 0-16,-2-6 1 15,-1 0 1-15,3 1 0 16,4 2 1-16,1-6 1 0,-1 0 0 16,-7 0-1-16,0-6 0 15,-3-1 0-15,-1-5 0 16,1-13-5-16,3-4 1 15,0 4-8-15,0-9 1 16</inkml:trace>
  <inkml:trace contextRef="#ctx0" brushRef="#br2" timeOffset="128894.47">17706 1339 46 0,'14'0'23'0,"-3"0"-21"0,-8-10 39 0,1 4-40 16,-1 3 1-16,-3-7-1 16,0 4 0-16,-3 0-2 15,-4 3 0-15,0 3 2 16,-4-7 0-16,0 14-2 15,1-7 0-15,-1 9 0 16,1-6 0-16,3 10 0 16,3-4 0-16,1 1-1 15,3-1 0-15,3-9 1 16,4 3 0-16,4-3 0 16,-1 0 0-16,1 0 1 15,3 0 0-15,0-3 0 0,0-3 0 16,0 3 0-16,0 3 0 15,1 0 0-15,-1 0 0 16,0 9-2-16,0 0 1 16,-4 1-5-16,1-1 0 15,0-3-7-15,3-15 1 16</inkml:trace>
  <inkml:trace contextRef="#ctx0" brushRef="#br2" timeOffset="129193.85">18140 1160 40 0,'21'0'20'0,"-14"0"-19"16,-7 0 32-16,0 3-32 15,-3 3 0-15,-1 7 0 16,-7-4 1-16,-6 4-3 16,-4-4 1-16,-4 1 0 15,0-1 1-15,4-6-1 16,0 3 1-16,7-2 0 15,3 2 1-15,4 0-1 16,7 3 0-16,11 1 1 16,3-1 0-16,3 1 0 15,1 2 0-15,-7 4-2 16,-4 0 0-16,-7-7-3 16,-7 10 1-16,-7-4-11 15,-8-2 0-15,-6-7-1 0,-4-6 0 16</inkml:trace>
  <inkml:trace contextRef="#ctx0" brushRef="#br2" timeOffset="129706.67">19096 1179 44 0,'7'9'22'0,"-7"-3"-22"16,0-3 43-16,-4 4-42 15,-6-7 1-15,3 9 0 16,-4-6 0-16,-3 7-2 15,-4-4 0-15,-3 3 2 0,0 16 0 16,-4 4-1-16,4-1 1 16,7 10-1-16,0 2 0 15,10-2 0-15,8-4 0 32,24-15-4-32,-7-12 1 15,4-7-8-15,3-10 1 16,1-6-7-16,-1-2 1 15</inkml:trace>
  <inkml:trace contextRef="#ctx0" brushRef="#br2" timeOffset="130021.46">19325 1414 43 0,'-3'12'21'0,"3"-2"-23"16,0-10 35-16,-4-6-30 15,-3-4 1-15,0-6 1 16,0-6 0-16,3 1-7 16,1 2 1-16,-1 6 4 15,4-6 0-15,0 7-2 16,4-1 1-16,3 4-2 15,7-1 1-15,4 4-1 0,6 3 1 16,5 3-4-16,2 0 0 16,1 0-8-16,-7 0 1 15,-8 0-5-15,-6-6 1 16</inkml:trace>
  <inkml:trace contextRef="#ctx0" brushRef="#br2" timeOffset="130410.83">19562 1414 43 0,'10'22'21'0,"-3"-19"-14"0,-7-3 37 0,4 0-42 15,-4 0 0-15,7 0 1 16,3-3 1-16,4-7-5 15,1 4 0-15,2-10 3 16,-3 4 0-16,0-10-2 16,-3 0 0-16,-4 3-1 15,-3 0 1-15,-8 7-3 16,-3-1 1-16,-4 7-1 16,-6 3 0-16,6 12-1 15,-3 1 0-15,0 5 1 16,0 7 0-16,0 3 2 0,7 4 1 15,0 5 0 1,7 1 0-16,0 2 1 0,7-2 1 16,0-16-3-16,7-4 1 15,7-15-7-15,4-9 1 16,3-7-7-16,0 0 0 16</inkml:trace>
  <inkml:trace contextRef="#ctx0" brushRef="#br2" timeOffset="131132.79">20045 1342 52 0,'17'9'26'0,"-6"-12"-29"16,-11 3 47-16,0 0-45 16,-3 0 1-16,-5 0 0 15,-6 3 0-15,0 3 0 16,-3 4 0-16,-5-7-1 16,-2 9 1-16,3 1 0 15,-4 3 0-15,7-4-2 16,4 10 1-16,4-12-3 15,3 8 1-15,7-5-2 0,7 0 1 16,7-13-1-16,3 0 1 16,1-7 0-16,3 1 0 15,-3-7 2-15,-1 4 0 16,1 0 0-16,0-7 1 16,-1 3-2-16,1 1 1 15,-4 2 1-15,0 1 0 16,-3 9 0-16,-1 6 1 15,-3-3 0-15,0 7 0 16,1-1 1-16,-1 4 1 0,0-1-2 16,3-5 0-1,4-7 0-15,4-7 0 0,3-5 0 16,4-10 0-16,3-10 0 16,0-2 1-16,0-19 0 15,1-1 1-15,-5-18 0 16,-6 0 0-16,-4-13-1 15,-10 13 1-15,-8-3-1 16,-3 3 0-16,-3 9-2 16,-8-3 1-16,-7 16 0 15,0 16 0-15,1 15 0 16,-4 19 1-16,3 12 0 16,7 23 0-16,4 9 1 15,4 28 1-15,-1 16 0 16,4 9 1-16,3-3-2 15,8-6 1-15,-4-16-3 16,3-12 0-16,1-23-7 0,3-2 0 16,4-23-6-16,3-15 0 15</inkml:trace>
  <inkml:trace contextRef="#ctx0" brushRef="#br2" timeOffset="131359.23">20140 1169 37 0,'4'35'18'0,"-4"-7"-12"0,3-28 29 16,1 3-31-16,-1 3 0 0,8-6 0 16,-1-6 1-16,12 3-8 15,6 3 1-15,-4 0 1 16,1 0 1-16,-4 3-8 15,0 3 0-15,1 4-6 16,-5-10 0-16</inkml:trace>
  <inkml:trace contextRef="#ctx0" brushRef="#br2" timeOffset="131688.23">20451 1373 40 0,'17'9'20'0,"22"-9"-17"16,-21 0 32-16,6-6-33 16,5 0 1-16,-1 3-2 15,-7-7 1-15,-3-5-3 0,-4 2 0 16,-4-6 1-16,-3 13 0 16,0-3-1-16,-3-1 0 15,-4 1-1-15,-4 3 1 16,-6 12-1-16,-8 6 1 15,-3 10 0-15,3 7 1 16,8 5 1-16,3 7 1 16,3 0 1-16,8 3 0 15,3-13-1-15,7-6 1 0,4-16-3 16,-4-12 1-16,3-3-10 16,-3-3 0-16,0-10-5 15,1 0 0-15</inkml:trace>
  <inkml:trace contextRef="#ctx0" brushRef="#br2" timeOffset="132349.12">21220 715 41 0,'14'-7'20'0,"-7"17"-18"0,-7-10 34 0,0 0-34 15,3 6 0-15,-3 10 1 16,0 6 1-16,-3 9-5 16,-1 7 1-16,1 15 3 15,-1 3 0-15,1 13-1 16,-1-6 1-16,-3 0-1 16,4-4 0-16,-1-12-1 15,0-12 0-15,-3-16-1 16,-3-7 0-16,-4 1-1 15,-7-13 0-15,-11 0-1 16,-3-6 0-16,-4-1-1 16,-4 4 1-16,-2-3-1 15,-5 3 0-15,11 6 0 0,4 6 1 16,10 7 1-16,8 3 0 16,6 0 1-16,11 2 0 15,18 1-2-15,14 0 1 16,10-3-6-16,11-9 0 15,7-10-6-15,-7-10 0 16</inkml:trace>
  <inkml:trace contextRef="#ctx0" brushRef="#br2" timeOffset="132725.47">22310 636 31 0,'0'16'15'0,"3"12"-3"16,-3-28 23-16,0 16-32 0,-3 3 1 15,-4 15 0-15,0 13 1 16,-4 16-7-16,-3 18 1 16,0 4 3-16,-4 0 1 15,0-4-5-15,4-15 1 31,-10-16-13-31,-1-25 1 16</inkml:trace>
  <inkml:trace contextRef="#ctx0" brushRef="#br2" timeOffset="133114.34">22013 1332 39 0,'67'25'19'0,"50"4"-14"16,-89-23 23-16,14-6-28 16,15 0 1-16,3-6-1 15,3 2 1-15,-3-5-2 16,-3 3 0-16,-8-10 1 16,-3-3 0-16,-11 7-1 15,-7-1 1-15,-6 1-1 16,-8 2 0-16,-7 1 0 15,-14 9 1-15,-7-10-1 16,-11 20 1-16,-3 9-1 16,-8 0 0-16,5 6 0 15,2 3 1-15,5 6-1 16,6 4 1-16,8-4 0 0,10 1 0 16,7-13 1-16,10-16 1 15,11-12-1-15,11-16 1 16,4-3-1-16,-5-22 0 15,-6 12-5-15,-11 4 1 16,-17 3-8-16,-18-4 0 16</inkml:trace>
  <inkml:trace contextRef="#ctx0" brushRef="#br2" timeOffset="134120.79">16940 1784 27 0,'4'0'13'0,"-8"-13"1"0,4 13 13 16,0 0-23-16,0 3 0 16,0 7 4-16,0-7 1 15,0 6-11-15,-3 7 1 16,3 9 6-16,0 7 0 16,0 2-2-16,0 10 1 0,10 9-3 15,-2-9 1 1,-1 0-1-16,0-9 0 0,0-7-2 15,0-9 1-15,0-10-1 16,3-6 0-16,1-6-1 16,0-13 1-16,3 4-1 15,3-7 0-15,1 6 0 16,0 1 1-16,-1 6 0 16,4 2 0-16,-3 4 1 15,0 4 0-15,-1 2-2 16,-3 3 1-16,1 1-3 15,2 5 0-15,1-5-7 16,-1-1 1-16,1 1-4 16,-7-7 1-16</inkml:trace>
  <inkml:trace contextRef="#ctx0" brushRef="#br2" timeOffset="134540.21">17590 2019 27 0,'24'19'13'0,"-10"-19"0"0,-14 0 21 15,0 0-30-15,0 0 0 16,0 0 0-16,-7-3 1 16,-7 3-7-16,-7 0 1 15,-4 9 3-15,1 1 1 16,-1-1-3-16,0 16 1 0,8-6-3 15,2 0 1-15,5-1-2 16,3-2 0-16,-4-3-1 16,4-1 1-16,4-2-1 15,6-7 1-15,15-3 0 16,-1-3 1-16,1-7 1 16,3-5 0-16,0-4 0 15,1 0 1-15,-1 3 1 16,-4 7 0-16,-2-7 0 15,-1 13 1-15,-4 3-1 16,1 0 1-16,-1 13-1 16,1 2 0-16,-4 1-1 15,0 3 1-15,0-10-4 16,0 4 0-16,0-4-8 16,0-6 0-16</inkml:trace>
  <inkml:trace contextRef="#ctx0" brushRef="#br2" timeOffset="134893.04">17840 2097 30 0,'18'38'15'0,"-1"0"-9"0,-13-32 19 16,-1 0-25-16,-3 4 0 15,0-10 0-15,0 3 0 16,-3 3-1-16,-1-6 1 15,1 0-1-15,3 0 1 0,0 0-1 16,3-6 0-16,1-4-1 16,3 1 0-16,0-10 0 15,3 3 0-15,-2 1 0 16,2-4 1-16,8 0 0 16,-4-3 0-16,4 7 2 15,-4-1 0-15,0 3 0 16,0 7 1-16,0 3 0 15,-3 12 0-15,-4 1-1 16,3 9 1-16,-3 6-5 16,0 3 0-16,0-12-6 15,0 2 1-15</inkml:trace>
  <inkml:trace contextRef="#ctx0" brushRef="#br2" timeOffset="135335.24">18489 1774 29 0,'-3'38'14'0,"3"28"-13"0,3-44 21 15,-3 0-20-15,4 6 1 16,-4 7 3-16,0-4 0 0,3 7-7 15,-3-4 1-15,0-12 4 16,4-3 1-16,-4-4-2 16,0-5 1-16,0-4-2 15,0-6 0-15,0-9-1 16,0-1 0-16,-4-2-1 16,-6-1 0-16,-5-2-1 15,-6 2 0-15,-7-3-1 16,3 7 1-16,1 3 0 15,3 12 1-15,3 10-1 16,4 2 1-16,3 4 1 16,4 0 0-16,7-3 0 15,7 6 1-15,7 3 0 16,7-9 0-16,4-6-1 16,3-1 1-16,-6-12-4 15,6 0 1-15,-7-9-7 16,0 3 1-16,0-4-7 0,-7 1 1 15</inkml:trace>
  <inkml:trace contextRef="#ctx0" brushRef="#br2" timeOffset="135756.14">18814 1687 39 0,'0'9'19'0,"-11"26"-21"16,8-26 32-16,-5 10-29 16,1 15 0-16,0 4 1 15,0 9 1-15,0 13-4 16,0 2 1-16,0 1 2 0,0-3 0 15,4-4-3 1,-1-18 0-16,1-7-6 0,3-9 1 31</inkml:trace>
  <inkml:trace contextRef="#ctx0" brushRef="#br2" timeOffset="136072.28">18898 2195 41 0,'25'18'20'0,"7"-27"-14"0,-22 3 23 0,4 3-27 15,1-7 1-15,-5 4 0 16,1-13 0-16,-4 0-5 16,3-3 1-16,-3 4 2 15,-3 5 0-15,-1-9-2 16,-3 13 0-16,0 9-1 15,0 6 1-15,-3 10 0 16,-1 12 0-16,-3-3 1 16,4 13 0-16,-1 5 2 15,4-11 0-15,0 2 0 16,4-2 1-16,-1-4-2 16,8-16 1-16,10 1-6 15,4-13 0-15,7 0-10 0,-1-16 0 16</inkml:trace>
  <inkml:trace contextRef="#ctx0" brushRef="#br2" timeOffset="137467.46">20729 1731 31 0,'4'0'15'0,"-8"0"-4"0,4 0 16 16,0 0-23-16,0 0 0 15,-3 9 4-15,-1 0 1 16,1 4-10-16,-1 18 1 16,1 7 6-16,3 6 1 15,0 19-1-15,0-1 0 0,0 10-3 16,0-3 1-16,-4-6-3 16,4-10 1-16,0-15-5 15,0-10 1-15,-3-3-9 16,3-18 0-16,7-7-7 15,3-7 0-15</inkml:trace>
  <inkml:trace contextRef="#ctx0" brushRef="#br2" timeOffset="137964.1">21036 2270 35 0,'0'25'17'0,"-3"-6"-7"0,6-13 22 15,1-3-30-15,-1 4 1 16,-3-7 1-16,0 0 1 16,4-10-7-16,-4-12 1 15,-4 3 3-15,1-9 1 0,-4-6-2 16,-4-4 0-16,-3 0-2 16,3 4 1-16,-3-10-2 15,0 6 1-15,4 4 0 16,2 6 0-16,5 3 0 15,3-1 0-15,3 14 1 16,5-4 0-16,2 10 1 16,4 3 1-16,4 3-1 15,3 0 1-15,7 0-1 16,4 0 1-16,3-6-1 16,1 2 1-16,6-5-2 15,7 0 0-15,-6 9-5 16,-5 0 1-16,-6 9-11 15,-11-9 0-15</inkml:trace>
  <inkml:trace contextRef="#ctx0" brushRef="#br2" timeOffset="138193.06">21117 2213 41 0,'0'13'20'0,"4"-7"-8"0,-4-6 28 16,7 0-37-16,0-6 0 16,4 3 1-16,3-3 1 15,3 6-7-15,-3-4 1 16,0 4 1-16,1-6 1 0,-1 6-8 16,-7 0 1-16,-4 6-11 15,-3-2 1-15</inkml:trace>
  <inkml:trace contextRef="#ctx0" brushRef="#br2" timeOffset="138503.88">21579 2392 48 0,'4'0'24'0,"7"13"-22"0,-8-7 38 15,1-3-41-15,-4-3 1 16,3 3-14-16,-3 7 0 16,-3-10 7-16,-4 3 0 15</inkml:trace>
  <inkml:trace contextRef="#ctx0" brushRef="#br2" timeOffset="151536.17">3313 7118 43 0,'0'6'21'0,"-4"0"-15"0,4-6 22 16,0 4-25-16,-11-1 0 16,1 6 1-16,-8 4 1 15,-3-1-7-15,-11-6 0 16,4 7 3-1,-7 0 1-15,10-4-4 16,-3 3 1-16,7 1-3 16,3 0 1-16,4-1-1 15,7-2 0-15,-4-1-1 16,4 0 1-16,4 1 1 16,3 2 1-16,0 4 0 15,0-3 1-15,0 2 0 16,0 4 1-16,0 0 0 15,-7 6 0-15,3 6 0 16,4-3 1-16,-7 10-1 16,4 3 0-16,-4 0 1 15,-4 6 0-15,4 0 1 16,3-3 0-16,-3-4 2 0,4-5 0 16,3-7 1-16,3-6 1 15,4-6-1 1,8-4 1-16,9-2-1 0,-10-1 0 15,22-3-2-15,-5 1 0 16,12-7-3-16,-5-3 1 16,1-4-4-16,0-5 1 15,-11-7-7-15,-3 0 1 16,-7 0-9-16,-1-3 1 16</inkml:trace>
  <inkml:trace contextRef="#ctx0" brushRef="#br2" timeOffset="151762.19">3013 7792 52 0,'7'-3'26'0,"7"-3"-29"16,-7 3 44-16,4-4-41 15,-4-2 1-15,7-4-2 16,14 4 0-16,-7-4-4 16,11 7 0-16,3 3-10 15,-7-6 1-15</inkml:trace>
  <inkml:trace contextRef="#ctx0" brushRef="#br2" timeOffset="152002.47">3658 7526 40 0,'-21'18'20'0,"0"7"-16"0,14-15 27 15,-4 6-29-15,-17 5 0 16,0 5 1-16,3-1 1 15,-3 6-8-15,7 3 1 0,0 7-6 16,3-6 1 0,7-10-5-16,4-9 1 0</inkml:trace>
  <inkml:trace contextRef="#ctx0" brushRef="#br2" timeOffset="152227.04">3531 7551 39 0,'7'12'19'0,"-3"7"-17"15,3-13 34-15,-7 7-32 16,7 2 0 0,4 17 3-16,-1-4 0 15,-6 0-10-15,3 0 1 16,3 1 0-16,-6-7 1 15,3-7-13-15,4-8 1 16</inkml:trace>
  <inkml:trace contextRef="#ctx0" brushRef="#br2" timeOffset="152423.29">3845 7595 37 0,'14'25'18'0,"-14"19"-10"0,0-32 20 0,0 4-27 16,0-4 1-1,0 1-1-15,0-4 1 0,-3 1-6 16,3-1 0-16,0-12-7 16,0-19 0-16</inkml:trace>
  <inkml:trace contextRef="#ctx0" brushRef="#br2" timeOffset="152825.03">3990 7535 42 0,'74'25'21'0,"-32"-31"-20"15,-24-1 33-15,-7 1-32 16,-8 3 0-16,4 0 2 15,4 3 0-15,-11 0-5 0,0 0 0 16,0 3 3-16,0 0 0 16,-7 3-1-16,3 4 0 15,-6-1-2-15,-1 4 1 16,-3 3-2-16,3-1 1 16,1 4-1-16,-1 0 0 15,8-3 0-15,-4 2 0 16,7-2 1-16,7-3 0 15,7-4 1-15,3 0 0 16,1-2 1-16,-7 2 1 0,-1-3-2 16,-6-3 0-16,3 4-1 15,-4 2 1-15,4 1-1 16,-14 5 0-16,4 4-2 16,-8 3 0-16,-6 0-4 15,2-6 1-15,1-4-6 16,0 1 0-16</inkml:trace>
  <inkml:trace contextRef="#ctx0" brushRef="#br2" timeOffset="153096.63">4427 7055 27 0,'0'0'13'0,"0"0"-3"0,0 0 18 16,0 13-24-16,-3 12 0 15,3 6 1-15,-7 19 0 16,3 4-7-16,-6 8 1 16,3 4 4-16,0 0 1 15,7-3-4-15,0-13 0 16,0-12-5-16,-4-10 0 15,4-16-8-15,0-9 0 16</inkml:trace>
  <inkml:trace contextRef="#ctx0" brushRef="#br2" timeOffset="153277.07">4343 7447 43 0,'24'10'21'0,"5"2"-22"15,-22-12 34-15,3 0-33 16,11-3 0-16,-3 3-1 16,3-6 1-16,0-1-5 15,1 4 0-15,-1-3-7 16,-4-3 0-16</inkml:trace>
  <inkml:trace contextRef="#ctx0" brushRef="#br2" timeOffset="153472.23">4717 7566 40 0,'0'29'20'0,"7"14"-21"0,-7-33 32 15,0-1-32-15,0 1 1 16,0-7-7-16,0-3 0 15,0-16-1-15,0-6 1 16</inkml:trace>
  <inkml:trace contextRef="#ctx0" brushRef="#br2" timeOffset="154161.23">4724 7400 35 0,'17'22'17'0,"8"-41"-21"16,-14 16 26-16,3 0-27 16,7-3 1-16,0 3-9 15,7-1 1-15,-14 4 13 16,4 7 1-16,3 2-9 16,-3 4 0-16,-8 5 3 15,1 4 1-15,-4-3 6 16,4 0 0-16,-1-3 2 15,1-1 0-15,-1 1 1 16,1-3 1-16,0-7-1 16,-1-3 0-16,8-9-1 0,-4-7 0 15,4-2-2-15,3-4 0 16,0 0-2-16,-3 0 1 16,-1 3-2-16,1-2 1 15,-4 5-1-15,4 10 0 16,-8 0 0-16,1 6 0 15,-1 3 0-15,-3 7 0 16,4 2-1-16,0 4 1 16,3 3 0-16,0 3 0 15,0 3 0-15,3 7 1 0,5 3-1 16,6 2 0-16,4 11 0 16,-1-1 0-16,5 0 1 15,-1 6 0-15,4 1 1 16,-4-4 0-16,-3 4-1 15,-15 2 1 1,-2-12-1-16,-15-6 1 0,-4-7-2 16,-17-2 1-16,3-10-2 15,-17-7 1-15,-7-5 0 16,-1-7 0-16,-3-9-1 16,-3-10 1-16,0-3-1 15,3 0 0-15,7 1 1 16,11 2 0-16,7 3 1 15,10 4 0-15,11-7 2 16,14 1 0-16,7-4 1 0,15-6 0 16,13-4-2-16,-7 1 0 15,4 3-11-15,-11 3 1 16,-10-3-6-16,0 0 0 16</inkml:trace>
  <inkml:trace contextRef="#ctx0" brushRef="#br2" timeOffset="154598.14">6675 6836 39 0,'-11'40'19'0,"-7"33"-15"0,15-55 31 15,-4 14-31-15,0 8 1 16,-4 20 1-16,8-10 1 16,-8 41-10-16,11 13 1 15,0-4 4-15,0-12 0 16,0-16-8-16,0-19 1 15,0-21-10-15,0-23 0 16</inkml:trace>
  <inkml:trace contextRef="#ctx0" brushRef="#br2" timeOffset="154810.24">6417 7500 40 0,'18'29'20'0,"6"-26"-15"16,-13-3 27-16,3 0-29 16,7 0 0-16,7-3 0 15,4-4 1-15,0 1-7 16,0 6 1-16,3 3-3 16,-10 0 0-16,3 4-8 15,-7-1 0-15</inkml:trace>
  <inkml:trace contextRef="#ctx0" brushRef="#br2" timeOffset="155124.26">6872 7707 48 0,'21'0'24'0,"0"-22"-23"0,-13 13 41 16,6-3-40-16,3-4 0 15,-3 0-1-15,4 0 1 16,0 1-3-16,-8-1 0 15,-6 0 1-15,3 4 0 16,-14-7-1-16,-4 10 0 16,1 2-1-16,-5 7 1 15,1 7-2-15,4 5 0 0,-1 10 0 16,1 13 0-16,3-1 0 16,7 1 1-1,0 2 0-15,0-5 1 0,14-4 0 16,0-12 1-16,10-4-5 15,8-6 1-15,-4-6-8 16,4-6 1-16,-4-3-1 16,4-7 0-16</inkml:trace>
  <inkml:trace contextRef="#ctx0" brushRef="#br2" timeOffset="155348.14">7394 7573 30 0,'18'-7'15'0,"-4"7"-11"16,-14 0 30-16,0 0-33 15,4 0 0-15,-4 3 1 16,-4 4 1-16,-7 2-3 16,-3 1 0-16,-10 2 1 15,2 7 1-15,-2 3 0 0,3 3 1 16,3-3-1 0,7 3 0-16,4 3 0 0,14-3 0 15,4 0-1-15,3-6 1 16,14-6-7-16,4-13 1 15,-4-13-10-15,11-15 1 16</inkml:trace>
  <inkml:trace contextRef="#ctx0" brushRef="#br2" timeOffset="155739.34">7581 6892 28 0,'4'63'14'0,"-4"31"-3"0,0-60 12 0,0 13-20 16,-4 13 0-16,4 12 4 15,-7 0 1-15,4-3-9 16,-4-6 0-16,3-10 5 16,1-12 0-16,3-10-3 15,0-15 1-15,0-10-4 16,0-6 1-16,7-9-2 15,3-4 1-15,1 1-1 16,3-1 1-16,7 4 0 16,0-1 1-16,-3 4 1 15,3 6 0-15,-3 0 1 0,-1 3 0 16,1 0 1 0,0 7 0-16,-8-1 0 0,1 7 0 15,-4 6-1-15,-4 0 0 16,4 0-1-16,-7 0 0 15,4-7-6-15,3-2 0 16,-4-7-7-16,8-12 0 16</inkml:trace>
  <inkml:trace contextRef="#ctx0" brushRef="#br2" timeOffset="156113.47">7959 7660 33 0,'10'32'16'0,"-10"12"-13"16,0-38 23-16,0 0-25 15,0-6 0-15,-7 3 1 16,4 0 0-16,3-6-2 16,0-12 0-16,0-1 0 15,0-3 0-15,3-3-1 16,4 3 1-16,-3 1-2 15,3-1 1-15,3 3-1 16,-3 0 0-16,1 4 1 16,-5-1 1-16,8 7 0 15,-1 0 0-15,-3 6 1 16,-7 0 1-16,11 3 0 16,-1 6 1-16,1 4 0 0,0 3 0 15,-1 2-1-15,-10 1 0 16,7-3-1-16,-3 0 0 15,3-1-4-15,0-5 0 16,7-4-9-16,-3-6 0 16</inkml:trace>
  <inkml:trace contextRef="#ctx0" brushRef="#br2" timeOffset="156297.44">8329 7670 19 0,'7'31'9'0,"-7"10"3"16,0-38 4-16,0 3-15 16,0 4 0-16,0-1 0 15,0 1 0-15,0-4-6 16,0-6 1-16,0-3-3 16,0-10 0-16</inkml:trace>
  <inkml:trace contextRef="#ctx0" brushRef="#br2" timeOffset="156477.87">8287 7497 23 0,'14'25'11'0,"7"0"-6"16,-14-21 17-16,0 2-23 0,4-3 1 16,-1 3-1-16,1-3 1 15,3-3-1-15,0 0 0 16,7 0-6-16,-3 0 0 15,3-3 0-15,4 3 0 16</inkml:trace>
  <inkml:trace contextRef="#ctx0" brushRef="#br2" timeOffset="156925.64">8745 7598 23 0,'53'9'11'0,"-21"-3"-10"0,-25-6 21 16,0 0-20-16,0 3 1 15,-3 1-1-15,-8-1 1 0,-3 0-5 16,-10-3 1-16,-5 0 1 15,-6 0 1-15,7 0-1 16,-7 6 0 0,7 10 1-1,3 6 0-15,7-3-1 16,4-1 1-16,4 1 0 16,6 0 0-16,8-3-1 15,3-7 1-15,4-3-1 16,3-6 0-16,0-3 0 15,-3 3 1-15,-1-3-1 16,-3 0 0-16,-3-3-1 16,-4 6 1-16,0 0-1 15,-7 3 1-15,0 6 0 16,-3 7 0-16,-1 9 0 16,-3 3 0-16,-4-3 2 0,-3 7 0 15,-3 5 1-15,2 1 0 16,1 3 1-16,4 9 1 15,-1-6-1-15,8 0 0 16,-1-10-1-16,4-9 1 16,7-3-2-16,7-3 1 15,7-13-4-15,4-6 0 16,0-9-5-16,3-4 1 16,0-5-9-16,-7-8 1 15</inkml:trace>
  <inkml:trace contextRef="#ctx0" brushRef="#br2" timeOffset="157195.76">9028 7698 37 0,'24'44'18'0,"-3"-19"-13"15,-13-19 26-15,-5 4-28 16,8 2 0-16,-8 1 2 15,4-1 1-15,0 1-7 16,0-4 0-16,-3-6 4 16,-4-3 1-16,7-6-2 15,7-6 0-15,0-4-4 16,4 6 0-16,-1-5-4 0,8 2 1 16,-4-6-5-16,-3 7 0 15,-4-4-5-15,0 4 1 16</inkml:trace>
  <inkml:trace contextRef="#ctx0" brushRef="#br2" timeOffset="157481.26">9356 7770 29 0,'10'6'14'0,"8"7"-8"0,-11-13 22 16,7-6-26-16,4 3 0 15,3-7 1-15,0-6 1 16,4-9-5-16,-4 0 0 0,-3-3 3 15,-4 3 0-15,-11 3-2 16,-3-3 1-16,-3 3-2 16,-15 6 1-16,0 7-1 15,1 9 0-15,-1 6 1 16,0 7 0-16,4 12-1 16,4 9 1-16,3-2 1 15,7 5 0-15,3 4-1 16,8-6 0-16,3-7-7 15,4-6 1-15,6-7-5 16,4-15 1-16</inkml:trace>
  <inkml:trace contextRef="#ctx0" brushRef="#br2" timeOffset="157779.84">9881 7576 29 0,'25'19'14'0,"-18"-4"-14"0,-14-15 20 16,-7 3-19-16,-4 4 1 16,-3-4 0-16,-4 0 0 15,-3 3-3-15,3 4 0 16,4-1 2-16,7 0 1 16,0 4 0-16,4 3 0 15,6-1 1-15,-3 1 0 16,14 6 1-16,7 0 0 0,4 3 0 15,3 0 1-15,-3 0-3 16,-8-6 1 0,-6-3-3-16,-11 6 1 0,-8 0-5 15,-2-1 0-15,-8 1-10 16,-10-6 1-16</inkml:trace>
  <inkml:trace contextRef="#ctx0" brushRef="#br2" timeOffset="158338.68">10478 7463 43 0,'3'0'21'0,"1"22"-21"16,-4-22 33-16,0 0-34 16,0 0 1-16,3-3-3 15,-3 3 0-15,7 0-7 16,0 0 0-16,0-7-2 15,0 1 0-15</inkml:trace>
  <inkml:trace contextRef="#ctx0" brushRef="#br2" timeOffset="158487.59">10442 7770 61 0,'18'28'30'0,"-8"-15"-43"0,-2-13 65 15,-1 0-59-15,-4-3 1 0,1-4-27 16,-1-2 1-16</inkml:trace>
  <inkml:trace contextRef="#ctx0" brushRef="#br2" timeOffset="160017.4">11416 8093 35 0,'0'-16'17'0,"7"-27"-11"15,0 24 18-15,-3-3-21 16,-1-13 0-16,1-9 5 0,-8-15 0 16,-3-10-9-16,0-13 0 15,0-2 6-15,-7-4 0 16,3-16-2-16,4 7 0 16,4 9-2-16,3 1 0 15,7 8-1-15,7 13 1 16,7 10 0-16,0 15 0 15,4 16-1-15,0 16 1 16,-1 5-4-16,1 17 0 16,-4 9-9-16,-7 9 1 15,-7 10-5-15,-3 12 1 16</inkml:trace>
  <inkml:trace contextRef="#ctx0" brushRef="#br2" timeOffset="160231.5">11211 7833 59 0,'36'41'29'0,"13"-23"-34"16,-42-14 58-16,14-4-51 16,11 0 0-16,7 0 0 15,7-4 1-15,3-2-6 16,0-3 0-16,4-4-5 15,-3-2 1-15,-8-4-11 16,-10-3 1-16</inkml:trace>
  <inkml:trace contextRef="#ctx0" brushRef="#br2" timeOffset="160530.84">12234 7569 42 0,'4'0'21'0,"-8"0"-14"0,1 0 27 15,-1 4-31-15,-3 2 0 16,-7 6 3-16,-4 10 0 0,-6 7-7 16,-1 2 0-16,-3 13 4 15,-4 6 1-15,4 3-2 16,3 4 0-16,8 2-1 15,2-2 1-15,8-1-3 16,7-12 1-16,7-13-6 16,11-12 1-16,7-16-9 15,3-9 0-15,4-13-3 16,3-6 0-16</inkml:trace>
  <inkml:trace contextRef="#ctx0" brushRef="#br2" timeOffset="160787.79">12661 7764 52 0,'-3'19'26'0,"-33"18"-35"0,22-24 52 15,-3 9-42-15,-8-3 0 16,-3 18 0-16,3 1 0 16,0 3-2-16,4 9 1 15,0 0-3-15,3-9 0 0,1-7-12 16,3-12 1-16</inkml:trace>
  <inkml:trace contextRef="#ctx0" brushRef="#br2" timeOffset="160996.87">12333 7852 41 0,'25'53'20'0,"3"-6"-9"16,-21-31 25-16,0 2-34 15,4 4 1-15,10 10-1 16,0-1 1-16,4 1-5 15,7-7 1-15,-4-3-3 16,-4-10 1-16,1-9-12 16,-4-6 1-16</inkml:trace>
  <inkml:trace contextRef="#ctx0" brushRef="#br2" timeOffset="161254.34">12682 7695 38 0,'22'72'19'0,"27"-3"-7"0,-35-47 24 15,7-3-34-15,0 9 0 0,1 0 1 16,-5 4 0-16,-3-1-6 15,-7 3 1-15,-7 4-6 16,-7 0 0-16,-7-1-6 16,-7 1 0-16</inkml:trace>
  <inkml:trace contextRef="#ctx0" brushRef="#br2" timeOffset="161716.73">13169 7830 44 0,'0'0'22'0,"11"-10"-17"0,-8 4 38 0,8 0-40 15,7-4 0-15,13 1 1 16,12 0 0-16,6-1-6 16,-3-6 0-16,7-2 0 15,-11 5 1-15,-7 4-13 16,-10 9 1-16,-14 6-3 15,-11 10 0-15</inkml:trace>
  <inkml:trace contextRef="#ctx0" brushRef="#br2" timeOffset="161870.16">13197 8175 48 0,'15'0'24'0,"30"-16"-31"0,-23 7 45 15,13-1-43-15,7-6 1 16,4 1-22-16,10-1 1 16</inkml:trace>
  <inkml:trace contextRef="#ctx0" brushRef="#br2" timeOffset="162119.6">14242 7660 42 0,'3'29'21'0,"-31"27"-15"16,14-43 30-16,-11 9-35 15,4 9 1-15,-7 7-1 16,-8 2 1-16,5 10-3 15,-1 1 1-15,7 8-3 16,8-5 1-16,3-14-12 16,3-21 0-16</inkml:trace>
  <inkml:trace contextRef="#ctx0" brushRef="#br2" timeOffset="162333.01">13991 7767 36 0,'28'41'18'0,"4"28"-3"0,-21-57 20 16,-4 7-32-16,0 9 1 15,7 4 1-15,4 2 0 16,3-2-7-16,3-4 0 16,-2-6 1-16,-1-10 0 15,0 1-9-15,-3-10 0 0,-4-9-5 16,7-10 0-16</inkml:trace>
  <inkml:trace contextRef="#ctx0" brushRef="#br2" timeOffset="162720.31">14358 7262 53 0,'28'6'26'0,"4"-12"-27"16,-14 0 49-16,3 0-45 15,7-4 0-15,0 4 4 16,1 0 1-16,-8-7-10 16,0 7 1-16,-4-4 4 0,-6 14 0 15,-4-1-2-15,-3 12 1 16,-8 7-4-16,-10 7 1 15,-7-4-1-15,-7 9 1 16,-1 7 0-16,5 0 1 16,3 3 0-16,10-7 1 15,4-5 1-15,10-4 0 16,12-13 0-16,6-2 0 16,7-13-3-16,0-3 0 15,0-3-7-15,1-1 0 16,-8 1-12-16,-7 6 0 15</inkml:trace>
  <inkml:trace contextRef="#ctx0" brushRef="#br2" timeOffset="163085.4">14612 8309 54 0,'25'38'27'0,"-18"15"-26"0,-7-34 39 16,0 3-41-16,-4 10 0 0,-3 5-8 15,-7 1 0 1,-4-1-1-16,-6-8 0 15</inkml:trace>
  <inkml:trace contextRef="#ctx0" brushRef="#br2" timeOffset="164297.57">16538 8184 53 0,'0'38'26'0,"-7"6"-19"0,7-38 27 16,0-6-33-16,0-10 1 15,4-12 1-15,-4-18 0 16,3-14-4-16,-3-15 1 16,0-12 2-16,4-7 1 15,-1-3-2-15,1-9 0 16,-1 9-1-16,4 0 1 15,4 9-1-15,3 7 1 16,0 12-1-16,0 16 0 16,4 19-1-16,-4 19 1 0,0 15-3 15,-3 19 1-15,-4 6-8 16,-7 13 1-16,-4 10-8 16,-6 5 0-16</inkml:trace>
  <inkml:trace contextRef="#ctx0" brushRef="#br2" timeOffset="164483.41">16284 8046 45 0,'0'3'22'0,"7"-12"-16"16,0-1 34-16,7 1-38 15,8 0 1-15,6-4 0 16,7 0 0-16,11 4-9 0,-4 3 1 15,4-4-9-15,-3-5 0 16</inkml:trace>
  <inkml:trace contextRef="#ctx0" brushRef="#br2" timeOffset="164734.41">17014 7259 63 0,'0'34'31'0,"-3"20"-37"0,3-48 53 0,-7 10-47 15,3 9 1-15,1 3-5 16,3 7 1-16,0-7-4 15,3 3 1-15,4-3-11 16,4-6 1-16</inkml:trace>
  <inkml:trace contextRef="#ctx0" brushRef="#br2" timeOffset="165002.44">17364 7579 49 0,'0'28'24'0,"-11"16"-20"0,4-25 37 16,-11 6-39-16,-6 9 0 16,-8 17 2-16,-3-1 0 15,-4 9-5-15,4 13 0 16,3 7 3-16,11-1 0 15,3-3-3-15,8-12 1 16,10-13-16-16,14-9 0 0,3-16-1 16,4-12 1-1</inkml:trace>
  <inkml:trace contextRef="#ctx0" brushRef="#br2" timeOffset="165845.66">17501 7852 38 0,'0'0'19'0,"0"0"-8"0,0 0 20 16,0 6-26-16,-3 6 0 15,-1 23 3 1,4 6 1-16,0 3-12 16,4 12 0-16,6 1 5 15,1-10 1-15,0-10-9 16,-1-9 1-16,1-6-11 15,-4-19 0-15</inkml:trace>
  <inkml:trace contextRef="#ctx0" brushRef="#br2" timeOffset="166098.25">17671 7591 42 0,'31'44'21'0,"8"13"-13"0,-28-42 29 15,6 10-33-15,5 13 0 16,2 0 2-16,1 12 1 16,-4 6-8-16,-3 7 1 15,-4 12 3-15,-7 1 0 16,-11 2-5-16,-13-6 0 15,-15-3-15-15,-7-16 1 16</inkml:trace>
  <inkml:trace contextRef="#ctx0" brushRef="#br2" timeOffset="166638.1">18503 8077 54 0,'-3'0'27'0,"13"-3"-26"0,-3-3 39 0,7-7-40 15,11 1 1-15,10-4-3 16,11 1 0-16,11 5-4 16,-4 4 0-16,-8 6-9 15,-13-10 0-15</inkml:trace>
  <inkml:trace contextRef="#ctx0" brushRef="#br2" timeOffset="166820.53">18507 8328 64 0,'7'13'32'0,"21"-23"-43"0,-10 7 58 16,10 0-49-16,4-3 0 16,6-4-14-16,5 1 0 15,3-3 9-15,-11-4 0 16</inkml:trace>
  <inkml:trace contextRef="#ctx0" brushRef="#br2" timeOffset="167435.34">19357 8269 41 0,'-11'44'20'0,"11"-44"-8"16,0-7 28-16,7-5-37 0,4-10 1 16,7-10 1-16,10-8 0 15,11-14-6-15,-8-11 0 16,12-23 4-16,-1-13 0 15,4-11-2-15,-7-11 0 16,-4 4-1-16,-14 9 1 16,-7 16-2-16,-7 13 1 15,-7 15-2-15,-3 6 1 16,-8 20-2-16,1 14 1 16,-8 17-1-16,0 15 1 15,1 19 0-15,-1 16 0 16,-3 19 1-16,-4 18 0 0,8 13 3 15,10 13 1-15,3 2 0 16,8-9 0-16,3-3-1 16,0-12 0-16,3-10-2 15,4-12 0-15,4-10-7 16,3-13 1-16,4-15-9 16,0-12 1-16,3-16-3 15,0-10 1-15</inkml:trace>
  <inkml:trace contextRef="#ctx0" brushRef="#br2" timeOffset="167647.18">19890 7968 67 0,'-7'31'33'0,"0"0"-42"0,3-21 71 16,4-1-61-16,0 4 1 15,0 2-1-15,0-2 0 16,4-4-6-16,3-2 0 16,0-7-7-16,-4-10 0 15,4-9-8-15,-3-12 1 16</inkml:trace>
  <inkml:trace contextRef="#ctx0" brushRef="#br2" timeOffset="167797.22">19907 7823 37 0,'21'32'18'0,"1"-10"-18"15,-15-19 23-15,3 0-30 16,4 0 0-16,4-3-12 16,3 0 0-16</inkml:trace>
  <inkml:trace contextRef="#ctx0" brushRef="#br2" timeOffset="168261.96">20059 8093 29 0,'3'22'14'0,"5"-38"-4"16,-5 13 21-16,4 0-30 16,0-3 1-16,0-4 1 15,0 1 0-15,0 0-4 0,4-7 0 16,-4 0 2-16,0-3 1 15,0 7-2-15,4 2 1 16,-1 4-1-16,4 6 0 16,0 6 0-16,-3 4 1 15,0 2 0-15,-4 4 0 16,0 3-1-16,-7-7 1 16,3 1 0-16,-3-4 0 15,4-2-1-15,-1-4 1 16,4-6-1-16,4-4 0 0,3 1 0 15,4-6 1-15,-1-1-1 16,5-9 0-16,2 6 0 16,4 4 0-16,1-1 0 15,6-2 0-15,-3-1 0 16,-4 3 0-16,0 4 1 16,0 9 1-16,1 3 0 15,-8 3 1-15,3 13 0 16,5 3 0-16,-1 3-1 15,7-3 1-15,4 0-3 16,-4-9 1-16,1-4-7 16,-5-3 0-1,-6-6-10-15,-11 0 0 0</inkml:trace>
  <inkml:trace contextRef="#ctx0" brushRef="#br2" timeOffset="169041.77">19622 8447 45 0,'0'4'22'0,"-22"11"-14"16,22-8 33-16,-3 5-39 15,-4 7 0-15,-11 9 1 16,-7 7 1-16,-6 9-6 16,-12 15 1-16,1-9 1 15,3-3 0-15,7-3-7 16,8-6 1-16,6-7-10 16,11-15 0-16</inkml:trace>
  <inkml:trace contextRef="#ctx0" brushRef="#br2" timeOffset="169253.97">19286 8639 44 0,'25'44'22'0,"24"47"-13"0,-31-69 32 16,10 12-40-16,8 4 0 15,-5-4-1-15,-6 1 0 0,3-10-6 16,-3-3 1-16,0-7-9 16,-4-5 0-16</inkml:trace>
  <inkml:trace contextRef="#ctx0" brushRef="#br2" timeOffset="169522.9">19731 8808 55 0,'0'19'27'0,"18"-25"-25"0,-11 2 44 16,3-2-44-16,4 6 0 15,11 0 1-15,10 0 0 16,11-3-7-16,7-3 1 16,-7 0-4-16,-11-4 0 15,0 1-10-15,-6-7 0 16</inkml:trace>
  <inkml:trace contextRef="#ctx0" brushRef="#br2" timeOffset="169763.01">19981 8642 52 0,'25'19'26'16,"10"-10"-24"-16,-21-9 40 0,4 3-40 15,7 0 1-15,7 4 1 16,6 2 0-16,1 7-6 15,-4 3 1-15,-3-1 0 16,-11 11 1-16,-10-4-7 16,-11 6 1-16,-46 35-28 15</inkml:trace>
  <inkml:trace contextRef="#ctx0" brushRef="#br2" timeOffset="170155.45">20786 8510 54 0,'7'16'27'0,"0"18"-25"0,-7-21 43 0,0 15-43 15,-4 19 1-15,1 13-1 16,-4 9 1-16,0 0-5 16,0 3 0-16,3-6-4 15,4-16 1-15,7-19-12 16,4-15 0-16</inkml:trace>
  <inkml:trace contextRef="#ctx0" brushRef="#br2" timeOffset="172752.7">21996 7504 41 0,'0'15'20'0,"-14"13"-12"0,7-21 20 0,-11 5-25 16,-7 10 1-16,1 10 0 15,-1-1 0-15,0 7-6 16,0 2 0-16,1 1 3 15,6-6 0-15,4-7-8 16,3-6 1-16,4-10-8 16,4-12 1-16</inkml:trace>
  <inkml:trace contextRef="#ctx0" brushRef="#br2" timeOffset="172944.25">21781 7566 43 0,'3'10'21'0,"8"24"-15"16,-8-21 33-16,4 6-37 16,0 6 1-16,7 0 1 15,0 6 0-15,4 7-5 16,7-1 0-16,0-8 3 16,-4-4 0-16,3-7-6 0,-6-5 1 15,0 0-13-15,-1-10 1 16</inkml:trace>
  <inkml:trace contextRef="#ctx0" brushRef="#br2" timeOffset="173365.18">22183 7250 49 0,'21'25'24'0,"-7"-22"-15"0,-7-6 35 0,0-4-42 16,4-2 0-16,3 0 3 16,0 2 1-16,4 1-7 15,-4 0 0-15,-4 3 4 16,1-4 0-16,-4 7-2 15,-4 3 0-15,-6 4-3 16,-4 2 1-16,-4 7-2 16,-3 3 1-16,-4 3 0 15,1-7 1-15,3 10 1 0,0-3 0 16,7 3 2 0,3-6 0-16,8 0 1 15,6-6 1-15,8-4-1 0,-1-9 1 16,12-9-4-16,2-4 0 15,5 7-10-15,-5 6 1 16,-6-3-11-16,-11 9 1 16</inkml:trace>
  <inkml:trace contextRef="#ctx0" brushRef="#br2" timeOffset="175558.81">22705 7767 58 0,'-4'6'29'0,"4"-3"-20"15,0-3 29-15,4 4-36 16,3-1 1-16,3 0 3 16,8 0 0-16,7 0-8 15,3 0 1-15,0-3 2 16,4 0 1-16,3-3-9 16,1-3 1-16,-8 3-14 15,-14-7 1-15</inkml:trace>
  <inkml:trace contextRef="#ctx0" brushRef="#br2" timeOffset="176172.66">23629 7275 34 0,'0'3'17'0,"4"12"-3"0,-4-11 13 16,0 5-22-16,0 4 0 15,-4-1 3-15,1 4 0 16,-5 9-10-16,1 9 1 15,0 10 6-15,0 6 1 16,4 10-2-16,-1 15 1 0,1-3-3 16,-4 7 1-16,-4-10-2 15,4-13 0-15,0-9-5 16,3-15 0-16,1-14-14 16,3-18 0-16</inkml:trace>
  <inkml:trace contextRef="#ctx0" brushRef="#br2" timeOffset="176820.02">21872 8228 20 0,'-24'3'10'0,"-8"13"14"15,28-13-5-15,-3 3-15 16,0 4 1-16,-3-4 6 16,3 3 0-16,-1-2-11 15,8-4 0-15,4 3 10 16,3 0 1-16,21 0-2 15,15-2 0-15,20-1-3 16,32-3 1-16,8 0-3 16,31 3 0-16,17-13-4 0,12-2 1 15,6-4-5 1,-3-3 0-16,-18 10-4 0,-17 6 0 16,-26 6-11-16,-24 6 0 15,-21 4-1-15,-21 9 1 16</inkml:trace>
  <inkml:trace contextRef="#ctx0" brushRef="#br2" timeOffset="177270.3">22398 8902 42 0,'7'-9'21'0,"-32"9"-19"0,22 3 37 15,-11 13-39-15,-11 9 1 16,-14 0 0-16,-10 6 0 15,-1 13-2-15,1 0 1 16,3 6-2-16,7 3 1 16,8 1-6-16,2-14 1 15,12-11-7-15,6-17 0 0</inkml:trace>
  <inkml:trace contextRef="#ctx0" brushRef="#br2" timeOffset="177494.89">21982 9028 46 0,'10'43'23'0,"15"-11"-22"16,-11-16 40-16,7 12-38 16,11 6 0-16,7 10 1 15,7 3 1-15,-8-6-7 16,-2-3 1-16,-5-7 0 15,-2-3 0-15,-5-9-12 16,-6-10 0-16,-7-9-3 16,-1-6 0-16</inkml:trace>
  <inkml:trace contextRef="#ctx0" brushRef="#br2" timeOffset="177748.8">22599 9235 52 0,'18'0'26'0,"35"-22"-33"0,-32 18 50 0,14-5-43 16,0-3 0-16,4-1-5 15,7 4 0-15,0 2-6 16,-4 1 0-16,4-3-3 16,-4-4 0-16</inkml:trace>
  <inkml:trace contextRef="#ctx0" brushRef="#br2" timeOffset="177989.65">23410 8705 57 0,'11'34'28'0,"-18"32"-37"0,7-47 59 16,-4 18-50-1,-3 7 0-15,-3 22 1 0,-1 9 0 16,4 10-3-16,0 6 1 15,0 0-8-15,-4-25 1 16,-3-19-8-16,0-6 0 16</inkml:trace>
  <inkml:trace contextRef="#ctx0" brushRef="#br2" timeOffset="185391.57">24366 8168 20 0,'-7'7'10'0,"0"-23"6"0,7 16 11 16,0 0-22-16,0 0 0 16,0 0 6-16,0 0 0 15,0 0-13-15,0 0 0 0,0 0 8 16,7 0 1-16,4 0-4 15,3-6 0-15,7 3-7 16,7-1 0-16,8-5-10 16,-1 0 1-16,4-4-2 15,-4-3 0-15</inkml:trace>
  <inkml:trace contextRef="#ctx0" brushRef="#br2" timeOffset="185586.7">24370 8357 47 0,'-4'28'23'0,"8"-6"-22"16,-1-19 47-16,4-6-48 16,8-4 0-16,6-8-2 15,3 2 1-15,1 1-8 0,0-4 1 16,0-9-7-16,-4 12 1 15</inkml:trace>
  <inkml:trace contextRef="#ctx0" brushRef="#br2" timeOffset="186441.34">25097 8617 52 0,'-4'9'26'0,"15"-15"-28"0,-1-7 45 0,11-9-42 15,8-6 0-15,6-22 0 16,7-16 1-16,8-12-3 15,3-23 0-15,-4 7 2 16,-3-3 0-16,-4-6-1 16,-14 9 0-16,-3 12 0 15,-4 1 0-15,-7 15-1 16,-3 9 0-16,-4 13-2 16,-3 13 0-16,-8 15-1 15,-3 16 1-15,-4 13-1 16,-6 15 0-16,-4 19 1 0,-4 19 1 15,0 6 1-15,0 16 1 16,-3 6 1-16,7 0 0 16,3 3 0-16,4-6 0 15,4-16-1-15,6-15 0 16,4-10-3-16,7-18 0 16,4-14-7-16,6-2 1 15,5-13-4-15,2-12 1 16</inkml:trace>
  <inkml:trace contextRef="#ctx0" brushRef="#br2" timeOffset="186653.07">25650 8319 49 0,'0'28'24'0,"-3"0"-26"15,3-18 48-15,-4-1-46 16,1 4 0-16,3-4-2 16,0 1 0-16,0-10-5 15,3-4 1-15,-3-11-9 16,0-4 1-16</inkml:trace>
  <inkml:trace contextRef="#ctx0" brushRef="#br2" timeOffset="186817.21">25640 8071 41 0,'7'38'20'0,"21"-10"-20"0,-17-19 30 16,3-2-32-16,0-4 1 16,4 0-15-16,3-3 0 15,0-3 13-15,0-3 1 16</inkml:trace>
  <inkml:trace contextRef="#ctx0" brushRef="#br2" timeOffset="187236.22">25883 8281 30 0,'11'44'15'0,"7"-19"-14"0,-15-18 25 0,4-1-26 15,0 0 0-15,4-3-1 16,-1-6 1-16,4-6 0 15,1-1 0-15,-1 1 0 16,0-7 0-16,0 0 0 16,0 1 1-16,0 2 0 15,4 4 0-15,-1 3 0 16,5 9 0-16,-1 0 0 16,-7 6 1-16,0 1-1 15,0-4 0-15,0 3-1 16,-3-2 1-16,3-4 0 15,-4 0 0-15,1-6-1 16,0-7 1-16,-1-8-1 0,4-4 1 16,0 0 0-16,4-3 1 15,3 6-1-15,0 3 1 16,1 7-1-16,-1 6 1 16,3 12-1-16,5 13 1 15,2 3 0-15,1 13 0 16,0 5-1-16,0 1 0 15,3-9-3-15,-3-4 0 16,-4-12-11-16,-7-13 0 16</inkml:trace>
  <inkml:trace contextRef="#ctx0" brushRef="#br2" timeOffset="188020.07">25485 8946 30 0,'0'16'15'0,"-7"6"2"0,0-16 15 15,-4 3-28-15,-10 4 1 16,-4-1 0-16,0 4 1 15,-3 9-8-15,-7 0 0 16,3 4 2-16,4-4 1 16,7-3-10-16,3-7 0 0,8-12-5 15,3-9 0 1</inkml:trace>
  <inkml:trace contextRef="#ctx0" brushRef="#br2" timeOffset="188214.8">25337 8880 39 0,'24'38'19'0,"4"25"-12"15,-17-48 32-15,0-2-37 16,3 9 1-16,0 9 1 16,7 0 0-16,-3 1-7 15,3-4 1-15,-4-3-2 16,1-12 1-16,-4-7-11 15,0-6 0-15</inkml:trace>
  <inkml:trace contextRef="#ctx0" brushRef="#br2" timeOffset="188454.01">25725 9046 46 0,'7'29'23'0,"3"-17"-17"0,-6-9 34 0,3-3-39 15,3 0 1-15,4 0-1 16,1-3 0-16,6-3-4 16,11 0 1-16,10 2-6 15,4 4 0-15,3-6-7 16,-10-9 0-16</inkml:trace>
  <inkml:trace contextRef="#ctx0" brushRef="#br2" timeOffset="188740.41">26081 8868 43 0,'7'12'21'0,"-4"-12"-22"16,-3 0 34-16,0 6-30 16,0 4 0-16,4 6 1 0,0-1 1 15,-1 4-6-15,4-3 0 16,4 3 3-16,3-4 1 16,0-2-2-16,0-1 0 15,-3 1-1-15,-4-4 1 16,-4 4-3-16,1-1 1 15,-8 7-5-15,-10 3 0 16,-7 3-9-16,-11-3 1 16</inkml:trace>
  <inkml:trace contextRef="#ctx0" brushRef="#br2" timeOffset="189086.27">26748 8811 55 0,'-4'41'27'0,"1"50"-27"0,3-66 46 16,-4 19-46 0,4 12 1-16,0 20-1 0,0 2 0 15,0-3-8-15,4-15 1 16,-4-23-9-16,0-18 0 15</inkml:trace>
  <inkml:trace contextRef="#ctx0" brushRef="#br2" timeOffset="190436.78">27834 7682 48 0,'7'22'24'0,"-10"-6"-14"0,3-10 24 0,-7 4-34 16,-4 5 1-16,-3 4 0 15,-7 6 0-15,-7 10-1 16,-4-7 0-16,0 16 1 16,4 6 0-16,0 10 0 15,6 5 0-15,8-11-2 16,11-4 0-16,13-3-7 16,15-6 0-16,10-10-8 15,-3-12 1-15</inkml:trace>
  <inkml:trace contextRef="#ctx0" brushRef="#br2" timeOffset="190825.42">29048 7773 43 0,'28'28'21'0,"18"32"-17"0,-32-41 33 0,7-3-34 16,4 12 0-16,-1 3 0 15,-6 4 1-15,-4 5-6 16,-14 17 0-16,-7-7 1 16,-10-3 0-16,-1-6-14 15,-3-4 1-15</inkml:trace>
  <inkml:trace contextRef="#ctx0" brushRef="#br2" timeOffset="191454.33">29863 7685 38 0,'10'16'19'0,"-17"3"-13"0,4-10 22 15,-8 4-28-15,-14 3 0 16,-3 6 0-16,-14 6 1 16,-8 0-1-16,8 13 1 15,0 9-1-15,10 3 1 16,4 22 1-16,10-6 1 16,8 0-1-16,3-6 1 15,3-16-7-15,15-3 1 16,17-13-9-16,11-15 0 15</inkml:trace>
  <inkml:trace contextRef="#ctx0" brushRef="#br2" timeOffset="191936.63">30925 7607 21 0,'3'0'10'0,"4"16"9"0,-3-13 4 16,-1 3-18-16,4 10 0 15,0 9 3-15,11 3 0 16,3 19-9-16,4 3 1 0,3 13 6 16,-3 9 1-16,6 10-3 15,-6 2 0-15,-11-2-3 16,-10-4 1-16,-4 4-7 16,-14-13 0-16,-15-10-11 15,-9-12 1-15</inkml:trace>
  <inkml:trace contextRef="#ctx0" brushRef="#br2" timeOffset="192537.89">28131 8027 43 0,'-15'16'21'0,"-30"6"-16"15,30-16 29-15,-9 7-32 0,-8-1 1 16,4 10-1-16,0 3 1 16,3 4-7-16,4-4 1 15,3-3-7-15,7-10 1 16,4-12-5-16,0-12 0 16</inkml:trace>
  <inkml:trace contextRef="#ctx0" brushRef="#br2" timeOffset="192720.72">27915 8027 38 0,'18'57'19'0,"17"-17"-18"0,-21-24 33 0,4 3-33 16,3 9 1-16,4-3 1 15,0 3 0-15,-1-2-7 16,-6-1 1-16,-4-7-9 15,-3-5 1-15</inkml:trace>
  <inkml:trace contextRef="#ctx0" brushRef="#br2" timeOffset="192959.08">28360 8124 55 0,'3'7'27'0,"8"-4"-29"0,-4-3 46 16,0 3-45-16,7-3 1 16,7 3-8-16,11 0 1 15,3 0-3-15,-3-3 1 16,-4-3-6-16,1-3 0 15</inkml:trace>
  <inkml:trace contextRef="#ctx0" brushRef="#br2" timeOffset="193152.58">28829 7943 46 0,'14'22'23'0,"-14"40"-27"15,0-43 45-15,0 6-40 16,0 13 1-16,0 3-2 16,0 9 0-16,4 3-8 15,-1-3 0-15,-3-9-5 16,0-16 0-16</inkml:trace>
  <inkml:trace contextRef="#ctx0" brushRef="#br2" timeOffset="193635.26">30053 8030 34 0,'-7'-3'17'0,"0"28"-5"15,0-18 23-15,-7 2-32 16,-7 7 0-16,-8 6 1 15,-6 6 1-15,0 10-8 16,3-7 1-16,7 0-5 16,4-3 0-16,7-6-7 15,7-9 1-15</inkml:trace>
  <inkml:trace contextRef="#ctx0" brushRef="#br2" timeOffset="193816.52">29820 8021 46 0,'25'63'23'0,"14"9"-20"0,-25-47 40 15,7 3-43-15,4 10 0 0,3-1 0 16,-7 1 0-16,0-3-4 16,-3-10 1-16,-4-7-12 15,0-2 1-15</inkml:trace>
  <inkml:trace contextRef="#ctx0" brushRef="#br2" timeOffset="194069.98">30191 8275 34 0,'-4'38'17'0,"1"-23"-3"16,6-12 19-16,-3 4-27 16,0-7 0-16,7 0 0 15,0 0 1-15,4-7-11 0,7 4 1 16,3 3 2-16,7-3 0 16,0 3-14-16,0 0 1 15,-6-9-2-15,-5-4 1 16</inkml:trace>
  <inkml:trace contextRef="#ctx0" brushRef="#br2" timeOffset="194472.59">30297 8150 55 0,'10'0'27'0,"1"6"-35"0,-8 0 57 16,-3 7-48-16,0 12 1 16,-7 0-1-16,0 12 0 15,-3 7-4-15,-1 0 0 16,0-6-7-16,4-7 1 15,4-9-7-15,6-12 0 16</inkml:trace>
  <inkml:trace contextRef="#ctx0" brushRef="#br2" timeOffset="194729.64">30787 7977 64 0,'-7'28'32'0,"-21"54"-46"0,21-57 61 0,-4 19-48 15,0 12 1-15,1 4-5 16,-1-7 0-16,4-6-8 15,7-9 0-15,-7-13-3 16,7-9 0-16</inkml:trace>
  <inkml:trace contextRef="#ctx0" brushRef="#br2" timeOffset="195270.37">27291 8774 44 0,'0'34'22'0,"0"-21"-17"16,0-13 42-16,0 0-43 15,7-4 1-15,21-2 3 0,15 0 1 16,27 3-11-16,25-3 1 16,32-4 6-16,50-6 0 15,41-6-4-15,33-6 1 16,38 3-6-16,-10 6 0 15,7 13-2-15,-18 3 0 16,-11 16-4-16,-31 2 0 16,-35 10-4-16,-36 10 0 15,-28 2-1-15,-21 1 1 16</inkml:trace>
  <inkml:trace contextRef="#ctx0" brushRef="#br2" timeOffset="195723.07">28917 9059 45 0,'0'9'22'0,"-24"23"-24"0,9-20 41 16,-9 10-39-16,-15 6 1 15,-7 4-3-15,-3 15 1 0,-8-3-5 16,1 3 0-16,13-6-7 15,8-10 1-15</inkml:trace>
  <inkml:trace contextRef="#ctx0" brushRef="#br2" timeOffset="195916.05">28547 9219 29 0,'35'37'14'0,"4"32"-6"16,-18-47 17-16,11 0-24 15,3 10 1-15,4-1-2 16,-4 0 1-16,-3-2-12 16,-4-11 1-16</inkml:trace>
  <inkml:trace contextRef="#ctx0" brushRef="#br2" timeOffset="196142.92">29058 9435 47 0,'25'7'23'0,"10"-7"-20"0,-24-7 38 0,10-2-40 15,14-1 0-15,15 4-1 16,6 0 1-16,1 0-9 16,3-1 1-16,3-2-8 15,-3 0 1-15</inkml:trace>
  <inkml:trace contextRef="#ctx0" brushRef="#br2" timeOffset="196336.81">30046 9140 61 0,'-3'60'30'0,"-22"62"-41"15,11-84 54-15,-11 18-47 16,-10 7 0-16,0 6-27 0,3-9 1 15</inkml:trace>
  <inkml:trace contextRef="#ctx0" brushRef="#br3" timeOffset="201784.07">29598 7642 11 0,'-3'6'5'0,"-8"19"11"15,4-16 5-15,-7 7-17 16,3 0 1-16,-10 6 4 16,-25 9 0-16,-28-3-10 15,-21 0 0-15,-4 1 7 16,-24-7 1-16,-19-4-3 16,5 8 1-16,-18 5-2 15,-8 3 0-15,5 7-1 16,2 16 0-16,1-1-1 0,14 0 0 15,18-9 0-15,20-6 0 16,19-6-2-16,17-7 1 16,10-9-2-16,15-4 1 15,10-5-5-15,7-4 1 16,11-6-9-16,4-9 0 16</inkml:trace>
  <inkml:trace contextRef="#ctx0" brushRef="#br3" timeOffset="202625.84">30244 8940 31 0,'10'15'15'0,"-6"-5"-6"16,-8-7 18-16,-6 6-25 15,-19 7 0-15,-13 0 2 0,-25 9 1 16,-28 6-6-16,-22 7 1 16,-17 6 3-16,-14 9 1 15,-11 7-1-15,-3 9 0 16,-4-4-1-16,11-2 0 16,14 0 0-16,21-4 0 15,14-11-1-15,15-8 0 0,9-11-1 16,22-8 1-1,15-2-2-15,16-6 1 0,15-10-5 16,14-3 1-16,14-6-11 16,7-7 1-16</inkml:trace>
  <inkml:trace contextRef="#ctx0" brushRef="#br3" timeOffset="205101.69">32251 7704 36 0,'-4'13'18'0,"11"15"-11"16,-7-25 19-16,-3 0-25 15,-4 0 0-15,-4-3 1 16,-6 4 0-16,-8 2-3 16,-7 3 1-16,-7 7 1 15,1 6 1-15,-1 9-1 16,4-6 1-16,-1 19 0 16,5-3 0-16,13 0-1 15,7-4 1-15,8 7-4 16,10-6 1-16,7-7-10 15,7 1 1-15,11-14-4 16,-4-5 1-16</inkml:trace>
  <inkml:trace contextRef="#ctx0" brushRef="#br3" timeOffset="205509.2">32307 8112 43 0,'-7'6'21'0,"-17"-9"-27"0,20 0 41 15,-3 3-32-15,0 3 0 0,-4 0 1 16,-3 0 1-16,0 4-7 16,0 2 1-16,0 4 3 15,3-1 0-15,4 1-1 16,4-1 0-16,6-2-1 15,8-4 0-15,0-3-1 16,3-3 1-16,-4-3 0 16,1 0 0-16,-4 0-1 15,0-1 1-15,0 4 0 16,0 7 0-16,0-1 0 16,0 7 1-16,-3-1-1 15,-1 7 1-15,-3-3-1 16,0-1 1-16,0 1-2 15,0 0 1-15,0-4-3 16,0 4 1-16,-3-7-8 16,3-2 0-16,0-7-4 15,3-4 1-15</inkml:trace>
  <inkml:trace contextRef="#ctx0" brushRef="#br3" timeOffset="205851.96">32438 8240 28 0,'0'41'14'0,"0"-13"-6"0,0-24 21 0,0-1-28 15,0 0 1 1,0 0 0-16,0-3 0 0,0 0-3 16,0 0 1-16,0-13 1 15,3 1 1-15,5-7-2 16,-1-3 0-16,0 0-1 15,7 3 1-15,0 1-1 16,0-1 0-16,0 6 0 16,0 1 1-16,0 5 0 15,0 7 1-15,1 4-1 16,-5 8 1-16,1 7 0 16,-4 6 0-16,0 0-1 15,-4-3 1-15,-3 0-1 16,-3 3 0-16,-4-3-5 15,0 3 0-15,3-9-6 16,1-7 0-16</inkml:trace>
  <inkml:trace contextRef="#ctx0" brushRef="#br3" timeOffset="206424.76">32897 8272 20 0,'14'19'10'0,"-4"-13"8"0,-6-3 8 16,-4-3-25-16,0 0 0 15,0 0 2-15,0 0 0 16,-7-3-4-16,-4 3 1 0,1-3 2 16,-5 6 0-16,1-3-1 15,4 3 0-15,-1 0-1 16,1 3 1-16,-1 1 0 15,4 5 0-15,0 4-1 16,3 3 1-16,1 0-1 16,3 3 1-16,3-4-1 15,-3 1 1-15,11-6 0 16,7-4 1-16,3-3 0 16,3 1 0-16,1-1-1 15,-4-3 1-15,4-3-1 16,3-3 1-16,-3-3-2 15,0-4 0-15,-1-5-1 16,1-1 0-16,-4-3-1 16,-3 0 1-16,-8 0-2 15,-3 10 1-15,-10-3 0 16,-4 5 0-16,-4 7 0 16,-6 3 1-16,-1 7 0 0,0 5 0 15,1 1 0-15,3 3 1 16,-4 0-1-16,7-4 1 15,-3 1 0-15,4 0 0 16,6 3 1-16,4-1 0 16,7 1-1-16,4-3 1 15,6 0-2-15,5-7 0 16,6 0-6-16,-3-2 1 16,3-7-5-16,-7-7 0 0</inkml:trace>
  <inkml:trace contextRef="#ctx0" brushRef="#br3" timeOffset="207161.9">33637 8008 27 0,'11'-22'13'0,"-15"13"0"0,4 9 19 15,-3 0-27-15,-4 3 0 16,-4 7 3-16,-3 12 0 15,-3 12-11-15,-8 16 0 16,-3 10 7-16,-8 15 0 16,1 7-3-16,10 9 1 15,4-7-6-15,4-15 1 16,2-22-12-16,1-28 1 16</inkml:trace>
  <inkml:trace contextRef="#ctx0" brushRef="#br3" timeOffset="207762.55">31909 7130 36 0,'-4'29'18'0,"-6"8"-16"16,10-34 21-16,-4 10-23 15,-6 9 0-15,-1 3 0 16,-3 0 0-16,3-3-3 16,1 3 1-16,3-3-8 15,0-9 1-15</inkml:trace>
  <inkml:trace contextRef="#ctx0" brushRef="#br3" timeOffset="207943.09">32043 7215 31 0,'-11'35'15'0,"-13"34"-12"0,16-57 22 16,-2 10-30-16,-1 6 1 15,-3 1-14-15,11-11 0 16</inkml:trace>
  <inkml:trace contextRef="#ctx0" brushRef="#br3" timeOffset="208663.94">33620 7513 24 0,'-4'6'12'0,"4"-6"1"0,0 0 15 15,0 3-26 1,0 1 0-16,0 2 1 0,4 3 0 15,-1 1-4 1,1 2 1-16,-1 1 2 0,-3 9 0 16,0 3-1-16,0 3 0 15,-3-3-5-15,-1-6 1 16,1-3-9-16,-1-4 1 16</inkml:trace>
  <inkml:trace contextRef="#ctx0" brushRef="#br3" timeOffset="208855.34">33722 7538 21 0,'4'13'10'0,"3"-4"10"16,-7-6 7-16,0 3-26 15,0 7 1-15,0 3-1 16,0 9 0-16,-4 3-3 15,1 3 0-15,-4 7-8 16,-4 0 1-16</inkml:trace>
  <inkml:trace contextRef="#ctx0" brushRef="#br3" timeOffset="209605.92">32318 9009 41 0,'11'3'20'0,"-8"-9"-13"0,-3-1 20 16,-3-2-24-16,-4-4 1 15,-8-2 1-15,8-4 1 16,-3 0-8-16,-4 7 0 15,0 5 5-15,-8 7 0 16,-6 13-3-16,-4 12 0 0,1-3-1 16,2 9 0-16,8 4 0 15,7-1 0-15,11-6-1 16,10-6 0-16,14-6 1 16,4-10 1-16,-1-12 0 15,-3-6 1-15,1-1-2 16,-1 0 1-16,-7-2-4 15,-4-1 1-15,-3-3-10 16,-3-3 0-16</inkml:trace>
  <inkml:trace contextRef="#ctx0" brushRef="#br3" timeOffset="210040.73">32699 9059 22 0,'4'0'11'0,"-12"3"6"0,1-3 5 0,-7-3-19 16,-7 3 0-16,-7 3 2 16,-7 0 1-16,-8 10-7 15,-10 2 0-15,-7 14 5 16,0 5 0-16,-10 16-1 15,-8 10 1-15,4 3-2 16,7-1 0-16,0-11 0 16,7-4 0-16,11-4-6 15,10-11 1-15,11-4-11 16,14-9 1-16,10-10-1 16,8-6 1-16</inkml:trace>
  <inkml:trace contextRef="#ctx0" brushRef="#br3" timeOffset="210478.48">32329 9689 35 0,'24'-6'17'0,"-3"-13"-18"0,-17 10 33 0,-4-1-32 15,-4 4 0-15,-6 3 0 16,-8 0 1-16,1 0-1 15,-1 3 0-15,-7 6 0 16,-3 6 0-16,-7 4 0 16,3 9 1-16,7 0-1 15,4 0 0-15,11 0 0 16,13-6 1-16,15-6 0 16,3-7 1-16,14-3 1 15,4-6 0-15,0-6-1 16,-7-7 0-16,-4-3-9 15,-11-6 0-15,-10-3-5 16,-10-3 0-16</inkml:trace>
  <inkml:trace contextRef="#ctx0" brushRef="#br3" timeOffset="212037.56">24963 7275 39 0,'17'9'19'0,"-3"44"-5"16,-14-37 19-16,-3 19-30 15,-1 15 1-15,-3 22 1 16,-3 25 0-16,-8 10-7 15,-7 24 0-15,1 17 3 16,-1 5 1-16,-3 7-3 16,3 0 0-16,4-22-4 15,0-25 1-15,-1-34-10 16,8-29 0-16,7-35-1 16,11-24 1-16</inkml:trace>
  <inkml:trace contextRef="#ctx0" brushRef="#br3" timeOffset="212655.36">24790 7033 35 0,'17'38'17'0,"40"25"-17"16,-36-45 32-16,11 7-29 16,14 10 0-16,6-1 0 15,23-2 0-15,27-4-4 16,11-9 0-16,17-7 1 16,33-15 1-16,-5-9-3 15,12-7 1-15,17 0-1 16,-18 3 1-16,0 1-1 15,-6-7 1-15,-26-6-1 16,-27-4 1-16,-26-2 1 16,-13 2 0-16,-18 4-1 15,-15 6 1-15,-6 3-1 16,-7 7 1-16,-7 15 0 16,-8 22 0-16,-10 16 0 15,-10 25 0-15,-12 21-1 0,-9 23 1 16,-5 19-1-16,-10 9 1 15,4 22-1-15,3 6 0 16,4 19 0-16,3 19 1 16,4-4-1-16,14 4 0 15,7-19 1-15,7-15 1 16,11-14-1-16,6-18 1 16,4-22 0-16,-7-22 0 15,1-21 0-15,-12-14 1 16,-14-12 0-16,-24-9 0 0,-4-4 1 15,-28-9 1-15,-31-12-2 16,-19-16 1-16,-35-16-2 16,-31-16 0-16,-18-24-10 15,-32-4 1-15,-14-12-5 16,-3 9 0-16</inkml:trace>
  <inkml:trace contextRef="#ctx0" brushRef="#br3" timeOffset="-212638.52">10904 6510 26 0,'4'3'13'0,"-4"3"-3"0,7-3 14 15,-7 0-22-15,3 7 1 0,-3 12 0 16,0-4 1-16,-3 11-6 16,-8 8 1-16,1 1 3 15,-1 3 0-15,1 3-2 16,-1-13 0-16,4-3-5 15,0 0 0-15,3-15-6 16,1-16 1-16</inkml:trace>
  <inkml:trace contextRef="#ctx0" brushRef="#br3" timeOffset="-212203.27">11123 6629 28 0,'39'-13'14'0,"-4"-18"-8"0,-28 21 20 16,0-2-22-16,-3-7 1 16,-1 0 1-16,-3-3 0 15,-3 0-8-15,-8-3 1 16,-10 0 5-16,-11 0 0 15,-3 0-2-15,-14 0 1 16,-4 6-2-16,3 3 0 16,-6 10-2-16,-1 9 0 15,5 10-1-15,2 9 0 16,8 9-2-16,7 19 1 16,13 10-1-16,12 15 1 0,13 0 1 15,15 4 1-15,7-7 2 16,10-9 0-16,7-23 2 15,15-15 1-15,10-18 0 16,10-29 1-16,-3-13-1 16,-7-15 1-16,-17-13-3 15,-11 1 0-15,-11 2-10 16,-3-3 0-16,-18-2-7 16,-14 5 1-16</inkml:trace>
  <inkml:trace contextRef="#ctx0" brushRef="#br1" timeOffset="-206527.59">10470 9438 36 0,'-7'7'18'0,"7"11"-7"15,4-11 18-15,-1-1-24 16,5 0 1-16,2 1 2 16,4-4 0-16,11-3-10 15,10 0 0-15,4 0 6 0,-4-3 1 16,-3 3-3-16,-4 3 1 16,-7 0-4-16,-6 3 1 15,-5 7-2-15,-3 5 1 16,-14 1-1-16,-7-6 0 15,-11 2-1-15,-3 7 1 16,-7 7 0-16,3-1 1 16,7-3 1-16,4 3 0 15,4 4 2-15,6-1 0 0,4 0 2 16,10 7 0 0,12-16 0-16,6-6 1 0,10-10-3 15,1-6 1-15,-4-6-8 16,1-7 1-16,-8 4-14 15,-4-7 1-15</inkml:trace>
  <inkml:trace contextRef="#ctx0" brushRef="#br1" timeOffset="-206062.65">11169 9564 49 0,'42'-54'24'0,"-35"4"-17"15,-10 44 32-15,-4-10-38 0,-7-6 0 16,-11-6 0-16,-10 0 1 15,-15 3-3-15,-10 0 1 16,0 9 1-16,-17 10 0 16,-8 6-1-16,0 6 0 15,-3 13-2-15,4 12 0 16,13 13-1-16,4 3 1 16,7 22 0-16,14 13 0 15,14 2 1-15,18 10 0 0,7 1 2 16,18-23 0-16,24-6 1 15,18-13 0-15,25-19 1 16,3-18 0-16,25-16-1 16,-1-19 1-16,-2-6-2 15,-8-6 0-15,-21-10-5 16,-18-3 1-16,-20 0-5 16,-19-6 0-16,-20 0-9 15,-15 0 1-15</inkml:trace>
  <inkml:trace contextRef="#ctx0" brushRef="#br1" timeOffset="-205550.94">11596 10871 52 0,'3'10'26'0,"-3"-26"-29"0,0 4 44 0,0-13-38 16,-3-13 0-16,-1-19 1 16,-3-27 1-16,0-10-7 15,0-10 1-15,-3-9 3 16,-1-6 1-16,4 6-2 15,7 4 0-15,0 18-2 16,7 0 1-16,7 15 0 16,7 17 0-16,7 15 0 15,1 19 0-15,2 22-1 16,-2 9 1-16,-5 22-3 16,-6 13 0-16,-7 12-5 15,-15 4 0-15,-7 12-9 0,-10-3 1 16</inkml:trace>
  <inkml:trace contextRef="#ctx0" brushRef="#br1" timeOffset="-205370.26">11268 10646 60 0,'-4'40'30'0,"29"-21"-29"0,-15-16 54 15,1-3-52-15,10 4 0 0,11-1-1 16,7 0 1-16,10-6-6 15,4 0 0-15,0-7-3 16,0-2 0-16,-7-4-14 16,-4-6 1-16</inkml:trace>
  <inkml:trace contextRef="#ctx0" brushRef="#br1" timeOffset="-205113.49">12104 10376 49 0,'3'9'24'0,"-20"20"-20"0,10-23 31 16,-4 10-33 0,-3 2 1-16,-7 4 1 0,0 7 1 15,3 8-6-15,0 1 0 16,8 6 4-16,3 0 0 15,7 0-4-15,7-4 1 16,3-8-8-16,12-10 0 16,9-10-8-16,1-12 0 15</inkml:trace>
  <inkml:trace contextRef="#ctx0" brushRef="#br1" timeOffset="-204903.67">12435 10511 36 0,'-10'37'18'0,"-4"4"-12"0,3-28 23 0,-6 9-27 16,-8 0 0-16,-7 3 0 16,0 6 0-16,4 4-3 15,3-4 0-15,4-3-2 16,4-6 0-16,2-6-9 15,8-19 1-15</inkml:trace>
  <inkml:trace contextRef="#ctx0" brushRef="#br1" timeOffset="-204696.47">12206 10486 34 0,'28'50'17'0,"22"-12"-8"0,-36-20 22 15,0 7-27-15,4 1 0 16,-4 8 2-16,0 1 0 16,0 8-9-16,-3-8 1 15,3-4 2-15,-4-9 1 16,8-9-7-16,-4-10 0 16,0-6-8-16,4-13 0 15</inkml:trace>
  <inkml:trace contextRef="#ctx0" brushRef="#br1" timeOffset="-204438.58">12506 10360 31 0,'14'35'15'0,"0"24"-9"16,-7-40 20-16,0 6-22 15,4 10 1-15,-1 6 4 16,5-10 0-16,-1 10-11 16,-4-1 0-16,1 4 6 15,-8-3 1-15,-6 3-6 16,-8 0 1-16,-6-3-12 16,-5-4 1-16,-6-18-4 15,0-13 1-15</inkml:trace>
  <inkml:trace contextRef="#ctx0" brushRef="#br1" timeOffset="-204034.95">13074 10473 47 0,'-7'19'23'16,"7"-10"-22"-16,0-2 44 0,3-7-42 15,4 3 0-15,8-3 0 16,6 3 0-16,3 0-5 16,12 0 0-16,3-6-2 15,-1 3 0-15,-2 0-12 16,-12-6 0-16</inkml:trace>
  <inkml:trace contextRef="#ctx0" brushRef="#br1" timeOffset="-203867.87">13053 10828 41 0,'42'9'20'0,"29"-28"-25"0,-50 13 26 0,11 0-39 16,10-7 0-16,0 0-1 16,-6-5 1-16</inkml:trace>
  <inkml:trace contextRef="#ctx0" brushRef="#br1" timeOffset="-203420.14">13832 10878 40 0,'18'34'20'0,"-4"-2"-15"16,-7-23 40-16,0 0-43 15,0 4 0-15,0-4 2 0,0 7 1 16,4-7-6-16,3-2 0 15,-3-14 3-15,-1-5 0 16,1-10-2-16,-1-9 1 16,5-13-2-16,-5 0 0 15,-3-16-1-15,-7-9 1 16,-10-15 0-16,-4-4 0 16,-8 0-1-16,-2-9 1 15,-8 12 0-15,4 4 1 16,7 5 0-16,3 10 0 0,4 13 0 15,7 12 0 1,3 10 1-16,1 6 0 16,20 6 0-16,12 7 1 0,9 2 1 15,8-2 0-15,11 2-1 16,17-6 0-16,14-5-3 16,7 2 1-16,-10 3-8 15,-15 7 1-15,-10 2-10 16,-17 10 1-16</inkml:trace>
  <inkml:trace contextRef="#ctx0" brushRef="#br1" timeOffset="-202817.95">14429 10492 40 0,'21'9'20'0,"0"-15"-11"16,-21 6 27-16,0 0-33 15,0 3 0-15,-7 4 0 16,-4 2 1-16,-10 3-5 0,-11 10 0 16,1 10 2-16,-5-1 0 15,-2 7-4-15,2 6 0 16,8 0-8-16,3-10 1 16,8-12-5-16,-1-9 0 15</inkml:trace>
  <inkml:trace contextRef="#ctx0" brushRef="#br1" timeOffset="-202620.57">14132 10420 26 0,'11'9'13'0,"17"4"-5"0,-17 3 17 0,6 2-22 16,4 1 0-16,1 9 2 15,6 7 1-15,4-1-8 16,6 1 1-16,12 6 4 15,3-4 0-15,-11 1-5 16,0-10 1-16,-6-6-11 16,-1-6 1-16</inkml:trace>
  <inkml:trace contextRef="#ctx0" brushRef="#br1" timeOffset="-202444.58">14958 10815 49 0,'35'69'24'0,"-21"-13"-26"0,-14-30 40 15,-7 8-39-15,-11 19 0 16,-6-3-11-16,-4 7 1 16,-8-7 4-16,1-12 0 15</inkml:trace>
  <inkml:trace contextRef="#ctx0" brushRef="#br1" timeOffset="-201753.81">16168 10828 43 0,'-4'-4'21'0,"4"-40"-18"0,0 29 33 0,-3-23-33 15,-1-15 1-15,-3-16 2 16,4-16 1-16,-1-15-9 16,4 0 0-16,0-10 5 15,7-3 1-15,11 6-2 16,3 23 0-16,0 8-1 16,-3 7 0-16,-4 22-1 15,-4 16 0-15,1 15-1 16,0 13 0-16,-1 22-4 15,-6 12 0-15,-4 19-7 16,0 7 1-16,-4 12-5 16,-13-6 0-16</inkml:trace>
  <inkml:trace contextRef="#ctx0" brushRef="#br1" timeOffset="-201571.91">15840 10727 75 0,'31'19'37'0,"40"-28"-51"0,-46 9 77 16,14 0-64-16,6-4 0 0,1-2-6 15,-7-6 0-15,-4-1-4 16,-6 1 1-16,-8-4-10 16,0 3 1-16</inkml:trace>
  <inkml:trace contextRef="#ctx0" brushRef="#br1" timeOffset="-201094.17">16718 9764 61 0,'-10'29'30'0,"-8"8"-36"0,14-24 53 0,1 12-48 16,-4-6 1-16,3 6-4 16,1 6 0-16,3 4 0 15,3-1 0-15,4-2-13 16,4-10 1-16</inkml:trace>
  <inkml:trace contextRef="#ctx0" brushRef="#br1" timeOffset="-200823.8">17032 10178 47 0,'-18'10'23'0,"-17"21"-19"0,21-15 35 15,-4 3-38-15,-6 15 1 16,3 16 1-16,-1 7 0 16,-2 15-4-16,3-6 1 15,-1 6 0-15,8 0 0 16,11 0-6-16,3 0 0 16,7-12-9-16,3-13 0 0</inkml:trace>
  <inkml:trace contextRef="#ctx0" brushRef="#br1" timeOffset="-197984.61">17152 10542 30 0,'7'3'15'0,"4"-9"-3"0,-11 6 15 0,0 0-22 16,0 0 1-16,0 0 2 16,0 0 1-16,-4 0-12 15,-3 3 1-15,0 7 6 16,-4 5 0-16,1 7-3 16,-1 3 0-16,4 0-1 15,0-9 0-15,4 6 0 16,3 0 0-16,3 3 0 15,8-9 0-15,6-1-4 16,5-5 1-16,6-4-8 16,4-9 1-16,-1-3-5 15,-10-10 1-15</inkml:trace>
  <inkml:trace contextRef="#ctx0" brushRef="#br1" timeOffset="-197772.36">17385 10417 44 0,'0'41'22'0,"-4"15"-20"0,1-44 41 15,-4 10-41-15,-4 13 1 16,-6 3 0-16,-5 9 0 16,1 3-4-16,4 6 0 15,2 4 1-15,8-7 0 16,4-3-6-16,3-9 0 15,7-10-10-15,4-9 1 16</inkml:trace>
  <inkml:trace contextRef="#ctx0" brushRef="#br1" timeOffset="-197519.12">17438 9968 34 0,'3'19'17'0,"11"56"-8"15,-10-56 19-15,3 22-23 16,4 15 0-16,6 20 4 16,4 15 0-16,-3 15-11 15,0 4 0-15,-8 9 7 16,-3 0 0-16,-10-12-9 15,-8-19 1-15,-6-7-12 16,-8-24 0-16</inkml:trace>
  <inkml:trace contextRef="#ctx0" brushRef="#br1" timeOffset="-197081.59">18083 10712 55 0,'15'18'27'0,"-8"-21"-28"15,-4 6 42-15,4-3-40 0,4 0 1 16,6-6 0-16,12-6 0 16,6-4-4-16,11 0 0 15,0-3-5 1,-4 4 1-16,-10 2-10 0,-18 7 0 16</inkml:trace>
  <inkml:trace contextRef="#ctx0" brushRef="#br1" timeOffset="-196915.2">18041 10959 52 0,'14'25'26'0,"29"-25"-40"16,-29 0 43-16,10-3-37 15,12-6 0-15,9-1-15 16,8-12 0-16</inkml:trace>
  <inkml:trace contextRef="#ctx0" brushRef="#br1" timeOffset="-196410.32">18990 10831 58 0,'-3'28'29'0,"3"-22"-34"0,0-6 53 16,0 0-45-16,7-3 1 15,3-6 0-15,1-13 1 16,13-16-7-16,8-15 0 0,3-26 3 16,1-5 1-1,-5-1-3-15,-2-15 1 16,-5 2-3-16,-6-2 1 0,-11 3-2 16,-7 9 1-16,0 7-2 15,-7 18 1-15,-4 10-1 16,-3 24 0-16,0 23 0 15,0 15 0-15,0 29 0 16,-4 19 0-16,4 8 2 16,0 20 1-16,11 12 3 15,3-3 1-15,3-6 1 16,8-3 0-16,3-10 1 16,3-9 0-16,-2-7-3 15,-1-8 1-15,-4-11-8 16,1-8 0-16,-1-7-8 15,1-22 0-15</inkml:trace>
  <inkml:trace contextRef="#ctx0" brushRef="#br1" timeOffset="-196196.2">19498 10699 43 0,'4'34'21'0,"-11"-30"-17"0,7-4 34 16,-4 3-37-16,0 0 1 15,1 0-2-15,3 0 0 0,0 0-8 16,0-3 0-16,7-9-5 16,-7-10 0-16</inkml:trace>
  <inkml:trace contextRef="#ctx0" brushRef="#br1" timeOffset="-196029.75">19399 10367 41 0,'28'22'20'0,"25"21"-24"16,-35-33 32-16,3-1-29 16,-7 7 0-16,7 0-6 15,4-4 0-15,3 1 1 16,1-4 1-16,-5 0-6 15,-3-5 1-15</inkml:trace>
  <inkml:trace contextRef="#ctx0" brushRef="#br1" timeOffset="-195643.26">19734 10595 28 0,'7'16'14'0,"15"-6"-7"0,-15-10 27 16,0 3-33-16,0-3 1 15,0 0 0-15,0-3 1 16,0-1-4-16,0 4 0 15,0 0 2-15,0 0 1 16,4 0-3-16,-1 4 0 16,1-1-1-16,3 0 0 15,0 0 0-15,4 0 0 16,-1 3 0-16,5 1 0 0,-1-1 1 16,0 3 1-16,0-2 0 15,4-4 1-15,-4-10-1 16,0-2 1-16,-3-7-1 15,-4 1 0-15,0-1 0 16,0 3 0-16,0 4-1 16,4 3 1-16,-1 6 0 15,1 6 0-15,0 3 0 16,-4-2 1-16,7 5 1 16,4 1 1-16,3-1-1 15,4 4 1-15,6 0-1 16,1-4 0-16,0 1-6 15,-7 6 1-15,-7 3-9 16,-11-13 0-16</inkml:trace>
  <inkml:trace contextRef="#ctx0" brushRef="#br1" timeOffset="-195235.67">19286 11223 42 0,'-14'28'21'0,"-14"-6"-17"15,17-19 35-15,-6 9-37 16,-8 7 1-16,-3 6-1 15,3 4 1-15,1 2-5 16,2 3 1-16,5 4-4 16,-1-7 1-16,4-9-11 0,0-18 1 15</inkml:trace>
  <inkml:trace contextRef="#ctx0" brushRef="#br1" timeOffset="-195041.18">19029 11169 36 0,'10'47'18'0,"12"-6"-12"0,-12-28 22 15,4 12-24-15,7 3 0 16,4-3 0-16,3 6 0 16,4 1-8-16,0-4 1 0,-4-3-5 15,-3-3 1-15,-4-13-6 16,0-5 0-16</inkml:trace>
  <inkml:trace contextRef="#ctx0" brushRef="#br1" timeOffset="-194800.43">19463 11408 57 0,'17'9'28'0,"15"-12"-39"15,-21 0 57-15,3 3-47 0,11-6 1 32,35-1-18-32,-4-5 0 15,-10-7 12-15,-11 0 1 16</inkml:trace>
  <inkml:trace contextRef="#ctx0" brushRef="#br1" timeOffset="-194532.03">19646 11169 39 0,'14'51'19'0,"18"-20"-16"15,-21-25 28-15,3 0-25 16,3 1 1-16,5-4 2 16,6 3 1-16,4-3-13 15,3 0 0-15,-3 7 8 16,-8 5 0-16,-6 7-5 16,-15 3 0-16,-10 4-6 15,-14 8 1-15,-7 1-9 16,-7 0 1-16,-4-13-3 15,0 0 0-15</inkml:trace>
  <inkml:trace contextRef="#ctx0" brushRef="#br1" timeOffset="-194215.56">20182 11298 45 0,'-3'12'22'0,"-22"20"-29"0,25-23 43 0,-3 4-33 15,-1 2 0 1,1 1 1-16,-1-3 0 0,1 2-6 15,3 1 1-15,0 0 2 16,3-4 1-16,1 1-5 16,10-7 0-16,7-3-7 15,14-6 0-15,4-6-4 16,0-10 1-16</inkml:trace>
  <inkml:trace contextRef="#ctx0" brushRef="#br1" timeOffset="-194037.37">20486 11204 56 0,'-11'69'28'0,"-38"28"-33"16,38-62 56-16,-3 18-47 0,0 10 1 16,-4 2 0-16,1-2 0 15,3-6-12-15,-4-7 1 16,4-13-10-16,-4-24 0 15</inkml:trace>
  <inkml:trace contextRef="#ctx0" brushRef="#br1" timeOffset="-191709.65">21234 10624 44 0,'-4'56'22'0,"-3"4"-12"0,7-48 23 0,0 4-31 16,4 6 0-16,-1-3 3 15,1-4 1-15,3-2-6 16,0-4 0-16,3-9 3 15,5-9 0-15,-5-16-1 16,-3-10 0-16,0-12-3 16,-7-9 0-16,-3-7-2 15,-4 0 0-15,-4 1-1 16,4-7 1-16,0 15-1 16,0 1 1-16,0 6 1 15,0 3 0-15,3 10 3 16,4 5 1-16,4 8 0 15,-4 2 1 1,42 9 2-16,11 1 0 16,14-1-3-16,14 1 1 15,-10 3-8-15,-15 3 1 16,-3 6-12-16,-11 0 0 16</inkml:trace>
  <inkml:trace contextRef="#ctx0" brushRef="#br1" timeOffset="-191360.58">21830 10414 54 0,'-4'6'27'0,"-17"47"-29"16,18-40 42-16,-11 2-40 15,-8 7 0-15,-6 10 0 16,-7 5 1-16,-4 4-2 15,4 0 1-15,3 0-2 0,4-4 1 16,7-9-9-16,3-6 0 16,4-15-5-16,7-20 0 15</inkml:trace>
  <inkml:trace contextRef="#ctx0" brushRef="#br1" timeOffset="-191169.17">21459 10410 42 0,'11'51'21'0,"17"14"-12"0,-17-46 35 0,7 6-41 15,6 7 0-15,4-10 1 16,8 6 1-16,-1 0-7 16,-3 0 0-16,-8 4-3 15,-2-7 1-15,-8-3-12 16,-11-3 0-16</inkml:trace>
  <inkml:trace contextRef="#ctx0" brushRef="#br1" timeOffset="-187941.12">22165 10567 44 0,'-11'19'22'0,"-6"-6"-10"16,17-10 22-16,0 0-31 15,0 0 1-15,0 0 4 16,7-3 1-16,11-3-11 16,6 0 1-16,8-3 5 15,3-1 1-15,4 1-5 16,3 0 0-16,-3 0-9 0,-11-1 1 16,-3 4-10-16,-14-6 0 15</inkml:trace>
  <inkml:trace contextRef="#ctx0" brushRef="#br1" timeOffset="-187417.02">22832 10338 46 0,'7'16'23'0,"-4"-16"-14"15,-3 0 32-15,7-6-39 16,4-1 1-16,-4-2 1 15,7 3 1-15,7 3-5 16,8 3 0-16,6 0 4 16,-3 3 0-16,-4 3-2 15,-7 0 0-15,-10 7-3 16,-8 6 0-16,-10 3-2 16,-14 3 0-16,-4 3-1 15,0-9 0-15,-3 0 0 0,-7 3 0 16,3 3 2-1,0 3 1-15,8-3 1 0,3-3 1 16,10 0 2-16,8 0 1 16,10-7 1-16,7-2 0 15,3 0 0-15,4-4 0 16,8 0-3-16,6 10 0 16,7-6-6-16,-10-4 0 15,-7-3-12-15,-8 4 0 16,-13-7-3-16,-4 0 0 0</inkml:trace>
  <inkml:trace contextRef="#ctx0" brushRef="#br1" timeOffset="-186816.68">21156 11229 54 0,'4'6'27'0,"20"-3"-28"0,-10-6 51 0,11-3-45 16,17 0 1-16,29-1 2 15,38-2 1-15,11 3-11 16,25-4 0-16,7-2 6 16,21-1 1-16,17-2-4 15,-14 2 0-15,15 4-7 16,-1 2 1-16,-34 4-10 16,-26 3 1-16,-31 0-7 15,-36 6 0-15</inkml:trace>
  <inkml:trace contextRef="#ctx0" brushRef="#br1" timeOffset="-184440.44">21996 11483 28 0,'10'-9'14'0,"1"-4"3"15,-11 13 14-15,0 0-25 16,0 0 1-16,-4 3 1 15,-6 10 1-15,-11 9-12 16,-11 9 0-16,-3 13 8 0,6 12 0 16,-6-6-4-1,-4 10 1-15,0 0-3 0,8-10 1 16,6-6-7-16,7-10 0 16,4-15-9-16,11-19 1 15</inkml:trace>
  <inkml:trace contextRef="#ctx0" brushRef="#br1" timeOffset="-184201.32">21713 11486 37 0,'15'28'18'15,"6"10"-9"-15,-14-19 22 0,0 0-27 16,3 15 1-16,-2 7 2 15,-1-4 0-15,3 10-9 16,8 0 1-16,3-3 5 16,4-6 1-16,3 0-5 15,-3-7 0-15,-4-6-6 16,0-3 1-16,-7-6-11 16,0-10 0-16</inkml:trace>
  <inkml:trace contextRef="#ctx0" brushRef="#br1" timeOffset="-183947.61">22250 11806 54 0,'17'22'27'0,"8"-19"-27"0,-14-6 43 16,-1-3-42-16,8-4 0 15,10-2-1-15,11-1 0 16,0 1-5-16,7-1 0 16,-4 4-11-16,-3-4 1 0</inkml:trace>
  <inkml:trace contextRef="#ctx0" brushRef="#br1" timeOffset="-183647.01">22902 11470 53 0,'7'16'26'0,"-10"3"-30"16,3-13 40-16,-4 4-35 15,8 8 0-15,-4 1 1 16,0 0 0-16,0 0-3 0,0 9 1 16,0-3 1-16,0 0 0 15,0 0-1-15,0 0 1 16,7-6-6-16,7-3 0 15,11 0-10-15,3-13 1 16</inkml:trace>
  <inkml:trace contextRef="#ctx0" brushRef="#br1" timeOffset="-183449.12">23114 11564 52 0,'-11'104'26'0,"-13"6"-25"0,13-76 40 0,-6 13-41 16,-5 13 1-16,1 6-1 15,7-13 1-15,-4 10-8 16,4-13 1-16,4-25-9 16,6-9 1-16</inkml:trace>
  <inkml:trace contextRef="#ctx0" brushRef="#br0" timeOffset="-170586.6">24165 11138 36 0,'-17'19'18'0,"13"-19"-8"16,4 0 18-16,7-3-24 16,0-4 1-16,7 1 2 15,11-3 1-15,14-1-10 16,14 7 1-16,3-3 5 16,22 6 1-16,21 0-2 0,24 3 0 15,11 6-2 1,18 1 0-16,21-1-1 0,0-6 1 15,10-6-1-15,-7-3 0 16,-20 0-1-16,-15 3 0 16,-21-1-3-16,-29 4 0 15,-24 4-7-15,-21 2 0 16,-21 3-5-16,-29 1 0 16</inkml:trace>
  <inkml:trace contextRef="#ctx0" brushRef="#br0" timeOffset="-169324.57">24546 10072 31 0,'0'6'15'0,"0"0"-7"0,4-6 21 16,-4 3-27-16,-4 4 1 15,-3 2 0-15,-3 1 1 16,-8 5-6-16,-7-5 1 15,-6 8 3-15,-12 11 0 16,4 5-1-16,1 19 0 16,2 10 0-16,8 16 0 0,7-10 0 15,10-4 0-15,11-2-7 16,18-6 0-16,24-17-6 16,-3-5 0-16</inkml:trace>
  <inkml:trace contextRef="#ctx0" brushRef="#br0" timeOffset="-168663.76">26208 10072 27 0,'-11'-3'13'0,"15"3"-3"15,-4 0 14-15,0 0-19 16,0 6 0-16,0 3 3 0,3 10 0 16,8 0-10-16,3 15 1 15,11 7 8-15,6 13 0 16,5 8-3-16,-1 7 0 16,-3 3-2-16,-11-12 0 15,-14 9-5-15,-11 3 1 16,-17 10-14-16,-14-4 1 15</inkml:trace>
  <inkml:trace contextRef="#ctx0" brushRef="#br0" timeOffset="-168093.51">24518 11599 42 0,'-3'-9'21'0,"-33"9"-19"0,19 6 26 0,-15 3-28 16,-3 7 1-16,-4 6 0 15,0 12 0-15,-7 4-2 16,-7 12 1-16,7 10 0 15,11 15 1-15,7 10-1 16,7 2 1-16,10-8-3 16,18-4 0-16,21-12-7 15,18-16 0-15,25-16-3 16,-1-18 0-16</inkml:trace>
  <inkml:trace contextRef="#ctx0" brushRef="#br0" timeOffset="-167611.69">26137 11536 39 0,'36'41'19'16,"-19"6"-17"-16,-6-38 36 0,6 10-33 15,12 19 1-15,2 3 2 16,1 6 0-16,-7 6-11 15,-11 3 1-15,-7 17 4 16,-18-4 1-16,-20 9-11 16,-5-6 0-16,-13-3-8 0,-4-16 0 15</inkml:trace>
  <inkml:trace contextRef="#ctx1" brushRef="#br0">20207 7127 0</inkml:trace>
  <inkml:trace contextRef="#ctx0" brushRef="#br0" timeOffset="-166186.95">24511 10561 25 0,'7'9'12'0,"7"26"4"15,-7-26 12-15,-3 7-22 16,3 3 0-16,3-4 3 0,1-2 1 16,0 3-12-16,-1-4 0 15,-3 7 8-15,4-10 0 16,-4-2-4-16,-4-1 1 15,4-6-3-15,0-3 1 16,1-3-2-16,-1-13 1 16,0-9-1-16,0-1 1 15,-4-8-1-15,-3-13 1 16,0 2-1-16,0 1 1 16,0 4-1-16,0-4 1 15,0 6-1-15,4 3 0 0,-1 13 1 16,4 0 0-16,0 6 0 15,4 10 1-15,0-4-1 16,3 7 1-16,7 0 0 16,11 3 0-16,10-1-1 15,7 4 1-15,1-3-3 16,10 3 1-16,0-3-8 16,-4-3 1-16,-7 3-8 15,-13-4 1-15</inkml:trace>
  <inkml:trace contextRef="#ctx0" brushRef="#br0" timeOffset="-165748.25">25083 10404 39 0,'0'3'19'0,"-8"16"-10"0,5-16 28 0,-4 7-36 16,-4 9 1-16,-6-4 0 15,-5 10 0-15,-6 7-3 16,-3 8 1-16,-5-8 0 15,8 2 0-15,3-6-5 16,4-2 0-16,7-8-9 16,3-8 1-16</inkml:trace>
  <inkml:trace contextRef="#ctx0" brushRef="#br0" timeOffset="-165538.74">24790 10451 40 0,'28'69'20'0,"28"3"-10"0,-38-50 28 15,7 0-37-15,3 3 0 16,4 4-1-16,-8-1 1 16,-2 0-4-16,-5-6 0 15,-3-6-7-15,0-7 1 16,1-9-5-16,-5-6 0 0</inkml:trace>
  <inkml:trace contextRef="#ctx0" brushRef="#br0" timeOffset="-165269.33">25280 10608 45 0,'0'13'22'0,"7"-4"-17"15,-7-9 41-15,7-3-44 16,4 0 1-16,6-4 1 16,12-2 1-16,9 0-7 15,5-1 1-15,3 1 0 0,-8 3 0 16,-9 6-9-16,-5 3 0 15,-2 0-7-15,-5 3 1 16</inkml:trace>
  <inkml:trace contextRef="#ctx0" brushRef="#br0" timeOffset="-165058.68">25506 10501 45 0,'3'47'22'0,"-10"29"-25"0,7-57 36 0,-3-1-34 15,-1 7 0-15,1 7-1 16,-1-1 0-16,1-3-3 16,-1-3 0-16,-3-6-7 15,-3-12 0-15</inkml:trace>
  <inkml:trace contextRef="#ctx0" brushRef="#br0" timeOffset="-164474.86">25883 10461 18 0,'-3'-13'9'0,"-4"7"10"0,7 6 7 0,0 0-22 16,0 3 1-16,0 0 3 15,0 3 1-15,0-2-10 16,3 5 1-16,4 0 7 16,0 4 1-1,18-4-3 1,7 1 1-16,3-4-3 15,-3 0 1-15,-7-3-3 16,-8 0 1-16,-6 4-2 16,-11 2 0-16,-11 7-2 15,-10 3 0-15,-7 3 0 16,0 0 0-16,-4 0 1 16,7-4 0-16,4-5 0 15,7-1 0-15,0 4 1 16,7 0 1-16,3 6 1 0,8-3 0 15,10-4-1-15,7-2 1 16,11-4-3-16,10-6 0 16,-3 4-9-16,-7-4 0 15,-15-3-6-15,-10 3 0 16</inkml:trace>
  <inkml:trace contextRef="#ctx0" brushRef="#br0" timeOffset="-163589.55">24493 12173 40 0,'11'31'20'0,"-4"1"-11"16,-7-17 30-16,0 10-37 16,0 0 0-16,0 0 1 15,0 1 1-15,0-5-4 16,4-2 0-16,-1-6 4 16,4-4 0-16,0-9-2 15,4-6 1-15,6-13-2 16,1-9 1-16,0-10-2 15,-4-9 0-15,-4-6-2 0,-6-3 1 16,-4 5-2-16,-4-8 1 16,1 9-1-16,-4 6 1 15,0 3-1-15,-4 3 1 16,4 10 1-16,4 6 0 16,-1 6 1-16,1 4 1 15,6 2 1-15,8 7 0 16,6 0 0-16,8 0 1 15,7 3 0-15,17 3 1 16,15 0-1-16,6 0 0 16,-6 1-4-16,-1 2 0 0,-6 3-6 15,-12-2 1-15,-13-1-12 16,-14-3 1-16</inkml:trace>
  <inkml:trace contextRef="#ctx0" brushRef="#br0" timeOffset="-163287.65">25030 12085 48 0,'3'6'24'0,"-13"-12"-22"16,2 9 35-16,-2 7-38 0,-8 5 1 15,-6 4 0-15,-12-3 0 16,1 6 0-16,3 9 0 16,4 7-2-16,0-4 0 15,3-9-6-15,4-3 0 16,3-9-6-16,11-1 1 15</inkml:trace>
  <inkml:trace contextRef="#ctx0" brushRef="#br0" timeOffset="-163078.62">24751 12050 35 0,'7'35'17'0,"14"40"-5"16,-10-59 27-16,3 6-37 15,7 12 1-15,7 4 1 16,4-7 0-16,0 1-6 16,3-4 0-16,-7-3 1 15,-3-3 0-15,-7-3-7 16,-1-7 0-16,-6-5-7 16,-4-14 0-16</inkml:trace>
  <inkml:trace contextRef="#ctx0" brushRef="#br0" timeOffset="-162835.5">25262 12214 45 0,'7'12'22'0,"4"-9"-19"0,-4-3 39 15,4 0-41-15,6-6 1 16,12 3 0-16,6 0 1 0,4 0-5 16,3 3 1-16,-7-7-6 15,-7 7 0-15,-3-9-8 16,-14-1 1-16</inkml:trace>
  <inkml:trace contextRef="#ctx0" brushRef="#br0" timeOffset="-162641.95">25439 11985 42 0,'0'40'21'0,"3"23"-22"16,-3-44 32-16,-3 3-31 15,-1 3 1-15,1 3-2 16,-1 10 1-16,1-1-4 15,3-2 1-15,3-13-9 16,4-3 1-16</inkml:trace>
  <inkml:trace contextRef="#ctx0" brushRef="#br0" timeOffset="-162253.71">25742 11934 53 0,'21'35'26'0,"15"-7"-29"0,-29-22 47 0,3 7-42 16,4 0 0-16,8-1 2 16,2 1 1-16,4-1-6 15,1-2 0-15,-1-4 3 16,-7 3 1-16,-7-2-2 15,-10 2 0-15,-11 3-2 16,-14 7 0-16,-8-6 0 16,5 6 1-16,-8 6-1 15,-3 9 1-15,6 1 0 16,5-7 0-16,2 3 2 16,8-2 0-16,11-4 0 15,6-7 0-15,11-5-1 16,8-7 0-16,9-3-4 15,5-3 1-15,-5 0-14 16,-6-6 1-16,-11 0-4 16,-3 6 1-16</inkml:trace>
  <inkml:trace contextRef="#ctx0" brushRef="#br0" timeOffset="-157660.56">27185 11439 28 0,'-7'13'14'0,"7"2"-1"16,0-12 14-16,0 1-23 16,-4-4 0-16,1 0 4 15,3-7 0-15,0 1-9 16,7-10 0-16,7-9 6 16,7-6 1-16,0-13-3 15,15-13 1-15,6-15-3 16,7-3 1-16,8 0-2 15,6 0 1-15,-3 6-1 0,-7 0 0 16,-7 9-1-16,-11 13 0 16,-10 9-1-16,-7 16 1 15,-8 13-2-15,-3 12 1 16,-7 7 0-16,0-4 0 16,0 0 1-16,0 7 0 15,4 2 2-15,-1-2 1 16,5-4 1-16,2-2 0 15,1-4-1-15,3-3 0 16,0-3 0-16,-4-4 1 16,1 4-3-16,7-3 1 0,-1-4-1 15,5-5 0-15,2-4 0 16,1-3 0-16,-4 0-1 16,0 0 1-16,-3 6 0 15,-4 1 0-15,-3 2 0 16,-4 7 0-16,0 9 0 15,-7 13 0-15,-4 6 0 16,-6 0 1-16,-8 9-1 16,-3 10 1-16,-4 3-1 15,4 9 0-15,7 3 0 16,0-2 0-16,0 2-2 16,7-3 1-16,-1-9-4 15,5-6 1-15,3-10-5 16,14-6 0-16,7-9-7 15,7-10 1-15</inkml:trace>
  <inkml:trace contextRef="#ctx0" brushRef="#br0" timeOffset="-157354.97">28092 11129 48 0,'-4'9'24'0,"-10"7"-24"0,11-7 41 0,-1 4-39 15,0 2 0-15,1 4 1 16,-1-3 1-16,4 6-5 16,0-3 0-16,0-1 2 15,7-2 1-15,4-7-1 16,7-9 0-16,3-6-1 15,7-6 0-15,4-13-1 16,-4-4 0-16,0 1-6 16,-3 0 1-16,0-10-10 15,-11-3 1-15</inkml:trace>
  <inkml:trace contextRef="#ctx0" brushRef="#br0" timeOffset="-157104.03">28624 10501 45 0,'0'54'22'0,"-17"5"-17"0,13-34 32 15,-10 7-37-15,-4 12 1 16,-3 21-1-16,-3 11 1 15,2 2-1-15,1-3 0 16,4-9-2-16,-1-9 1 16,11-7-9-16,0-12 1 15,10-17-5-15,1-14 1 0</inkml:trace>
  <inkml:trace contextRef="#ctx0" brushRef="#br0" timeOffset="-156878.79">28924 10439 41 0,'4'44'20'0,"-15"34"-22"16,4-50 34-16,-7 10-33 15,-11 18 1-15,-3 23-1 16,-4 8 1-16,-3 8 0 15,3-8 0-15,11-15-5 16,4-21 0-16,6-14-6 16,11-18 0-16</inkml:trace>
  <inkml:trace contextRef="#ctx0" brushRef="#br0" timeOffset="-156683.89">28501 10893 41 0,'-7'13'20'0,"10"21"-10"0,4-27 33 16,8 2-39-16,2-3 1 16,11-2 1-16,11-1 0 0,14-6-9 15,7-1 1-15,-3 1 1 16,6 3 0-16,1-3-12 16,-12 3 1-16,-2-6-5 15,-4 3 0-15</inkml:trace>
  <inkml:trace contextRef="#ctx0" brushRef="#br0" timeOffset="-156263.9">30138 10749 43 0,'-35'13'21'0,"-8"31"-17"0,40-32 37 16,-8 13-39-16,-7 19 0 16,-3 13 1-16,-7 15 0 15,-4 0-4-15,8 0 0 0,2-6-1 16,5-13 1-16,3-9-7 16,7-16 0-16,3-9-5 15,8-16 0-15,-1-9-2 16,-3-10 0-16,0 1 3 15,-3-11 0-15,-1-5 5 16,1-3 1-16</inkml:trace>
  <inkml:trace contextRef="#ctx0" brushRef="#br0" timeOffset="-156053.29">29838 11094 19 0,'14'16'9'0,"25"-19"-5"0,-25 6 24 0,7 0-23 15,-3 0 1-15,14 3 5 16,10 4 0-16,4 2-13 15,0 4 1-15,-1 3 8 16,-2 0 1-16,-11-4-4 16,-15-2 1-16,-10 9-3 15,-17 3 0-15,-12 6-4 0,-13 1 1 16,0-4-4-16,0 0 1 16,-4-6-8-16,4-3 0 15,6-7-3-15,8 1 1 16</inkml:trace>
  <inkml:trace contextRef="#ctx0" brushRef="#br0" timeOffset="-155798.21">30575 11194 23 0,'-3'32'11'0,"-18"2"2"0,14-27 16 0,-11 2-24 16,-7 7 1-16,-14 12 3 16,-3 6 0-16,-7 13-12 15,-4 16 1-15,-4 9 6 16,11-6 1-16,15-13-9 16,6-12 1-16,4-19-9 15,14-22 0-15,7-12-2 16,7-23 0-16</inkml:trace>
  <inkml:trace contextRef="#ctx0" brushRef="#br0" timeOffset="-155661.95">30180 11263 19 0,'7'-47'9'0,"7"16"11"15,-7 31 14-15,-3 9-29 0,-1 7 1 16,1 19 1-16,3 12 1 16,-3 6-11-16,-4 3 0 15,3-5 4-15,1-11 1 16,-1-5-15-16,8-20 0 15</inkml:trace>
  <inkml:trace contextRef="#ctx0" brushRef="#br0" timeOffset="-155165.58">31725 11395 55 0,'4'13'27'0,"-4"-20"-28"0,0 1 44 15,-4 6-43-15,4 0 1 16,-3-3 0-16,-4 6 0 16,-7 3-1-16,-4 7 0 15,-3 6 0-15,-7 12 0 16,-1 10-1-16,1 3 0 16,3 6-2-16,8 3 1 0,6-12-5 15,11-6 0-15,11-10-9 16,14-7 1-16</inkml:trace>
  <inkml:trace contextRef="#ctx0" brushRef="#br0" timeOffset="-154910.89">31930 11702 6 0,'28'-25'3'0,"7"3"23"0,-31 19-14 0,7-9-4 16,-1 2 0-16,-3 1 4 15,-3-4 1-15,-8 4-15 16,-3 0 0-16,-7-1 11 15,-4 7 0-15,-6 6-4 16,3 3 0-16,-8 7-2 16,-2 6 0-16,-1 0-3 15,4 3 0-15,6 3-2 16,5-3 1-16,6 0-3 0,8-4 1 16,17-5-4-16,7-7 1 15,4-9-7-15,3-6 1 16,7-13-2-16,-3 0 1 15</inkml:trace>
  <inkml:trace contextRef="#ctx0" brushRef="#br0" timeOffset="-154567.68">32113 11630 40 0,'0'50'20'0,"0"-12"-26"0,0-28 40 0,0-1-34 16,0 0 1-16,4-2-1 15,-1-4 0-15,1-3-1 16,3-7 1-16,0-2-1 16,0-7 1-16,0 1-2 15,4-4 1-15,-1-9-1 16,1-1 1-16,0 1 0 16,-1 6 0-16,-3 7 1 15,4 2 0-15,-4 4 1 16,0 9 1-16,0 9 2 15,-4 7 0-15,1-1-1 16,-1 7 1-16,-3 10-1 16,0-1 1-16,0-3-2 15,4-3 0-15,0-6-4 0,3-3 0 16,0-7-6 0,10-6 1-16,4-9-7 15,4-13 1-15</inkml:trace>
  <inkml:trace contextRef="#ctx0" brushRef="#br0" timeOffset="-154296.48">32537 11430 28 0,'-4'37'14'0,"1"1"-3"0,3-26 19 0,3 4-27 16,4 6 0-16,4 0 2 15,6 6 1-15,5 10-7 16,-1-4 1-16,0 4 4 16,-7-10 1-16,-7 13-2 15,-7 0 0-15,-14-1-2 16,-11 14 1-16,-10 5-3 16,-7-5 0-16,-8-10-7 15,-3-13 1-15,15-15-8 16,6-26 1-16</inkml:trace>
  <inkml:trace contextRef="#ctx0" brushRef="#br0" timeOffset="-154101.15">32498 11270 47 0,'-4'18'23'0,"4"-18"-19"0,0 0 37 16,4 4-42-16,6-1 0 16,5 3-8-16,6 0 1 15,7 7-2-15,7-7 1 16</inkml:trace>
  <inkml:trace contextRef="#ctx0" brushRef="#br0" timeOffset="-153891.92">33034 11803 66 0,'11'22'33'0,"-11"-19"-57"15,0-3 60-15,-4-3-64 16,-10-7 1-16</inkml:trace>
  <inkml:trace contextRef="#ctx0" brushRef="#br0" timeOffset="-152089.28">10650 11621 41 0,'4'6'20'0,"3"4"-18"0,-4-7 21 0,-3 0-24 16,0-3 1-16,0 0-4 15,0 3 0-15,0 3-5 16,0-3 1-16</inkml:trace>
  <inkml:trace contextRef="#ctx0" brushRef="#br0" timeOffset="-151849.31">10643 11922 39 0,'-7'22'19'0,"4"-10"-17"16,3-8 30-16,0-1-32 15,0 0 1-15,0 3-1 16,0 0 0-16,0 1-3 0,0-1 0 16,3 0-8-16,1 0 1 15,-4-2-2-15,0-1 1 16</inkml:trace>
  <inkml:trace contextRef="#ctx0" brushRef="#br0" timeOffset="-151652.62">10689 12270 41 0,'14'22'20'0,"-10"9"-27"0,-4-24 41 0,0 2-34 16,0 4 0-16,-4-4-1 16,1 0 0-16,-1 1-3 15,1-1 1-15,-1-3-7 16,1 1 0-16,3-4-1 15,0-3 0-15</inkml:trace>
  <inkml:trace contextRef="#ctx0" brushRef="#br0" timeOffset="-151427.48">10668 12540 19 0,'0'31'9'0,"7"-12"0"16,-7-13 15-16,0 7-18 0,4 2 0 16,-4 4 6-16,0 0 0 15,0-3-15-15,0-1 0 16,0-2 8-16,0-1 0 16,0-2-15-16,0-4 1 15,-4-9-4-15,4-10 0 16</inkml:trace>
  <inkml:trace contextRef="#ctx0" brushRef="#br0" timeOffset="-150139.1">11903 12013 40 0,'3'6'20'0,"-3"4"-20"0,0-7 37 16,0 3-34-16,0 6 0 15,0 4 1-15,-3 12 1 16,-1 4-7-16,4 9 0 15,-3 9 4-15,-4-10 0 16,0 7-1-16,0-3 0 16,-1 0-1-16,1-12 1 15,0-1 0-15,7-6 1 16,0-6 0-16,4 0 1 0,3-7-1 16,7-2 1-16,7-4-2 15,11-3 1-15,0 3-5 16,3-3 1-16,0 4-14 15,-3-1 1-15,-7-3-2 16,-1-3 0-16</inkml:trace>
  <inkml:trace contextRef="#ctx0" brushRef="#br0" timeOffset="-149924.89">12298 12446 48 0,'3'34'24'0,"-6"1"-31"15,-1-29 47-15,1 3-40 0,-1 1 0 16,1-4-4-16,-1 0 1 16,4 0-5-16,0-2 0 15,0-17-5-15,-3-6 0 16</inkml:trace>
  <inkml:trace contextRef="#ctx0" brushRef="#br0" timeOffset="-149491.89">12210 12295 45 0,'28'38'22'0,"25"-10"-34"0,-36-22 42 0,1 0-34 16,3 1 0-16,0-4-9 15,4 0 1-15,10-3 9 16,1-9 1-16,-5-4-7 31,-62 41 9-31,94-75 1 16,-38 35 0-16,-4 2 6 16,-3 7 1-16,-8 6 3 15,-3 10 1-15,-3-1-6 16,-4-2 0-16,-11 2-5 15,1 7 0-15,-4-3-4 16,3-4 1-16,-3 1 0 16,3-1 0-16,1 1 0 15,3-4 0-15,3-2 2 16,8-1 0-16,6 0 3 0,4 1 1 16,7-4 0-16,4 0 0 15,0 0 0-15,-4 3 1 16,-3 4-2-16,-8-1 1 15,-6 4-6-15,-8 2 0 16,-10 4-8-16,-3 3 0 31</inkml:trace>
  <inkml:trace contextRef="#ctx0" brushRef="#br0" timeOffset="-149203.1">13018 11825 41 0,'-11'28'20'0,"-10"72"-16"15,21-68 22-15,-4 15-25 16,1 12 1-16,-1 4 2 16,1 15 1-16,-1-6-8 15,4-15 1-15,0-13-3 16,0-13 1-16,-3-12-8 16,-1-19 0-16</inkml:trace>
  <inkml:trace contextRef="#ctx0" brushRef="#br0" timeOffset="-149040.12">12689 12304 59 0,'25'29'29'0,"42"-14"-36"0,-39-15 54 16,11-9-47-16,7-4 0 16,18-5-3-16,-4-4 1 0,-1 6-8 15,-2 0 1-15,-11 1-7 16,-7 2 1-16</inkml:trace>
  <inkml:trace contextRef="#ctx0" brushRef="#br0" timeOffset="-148617.87">14093 12499 53 0,'8'19'26'0,"-5"-10"-29"0,-3-6 47 15,0 4-42-15,0 5 1 16,0 1-1-16,-3 5 1 0,-1 4-6 15,4-3 0-15,-4-3-3 16,4-7 0-16,0-6-10 16,0-15 0-16</inkml:trace>
  <inkml:trace contextRef="#ctx0" brushRef="#br0" timeOffset="-148275.47">14139 12317 41 0,'36'13'20'0,"24"9"-11"16,-39-19 27-16,7 3-34 16,4-3 0-16,3 0 0 15,0 3 1-15,-3-2-4 16,-4 2 0-16,-7-6 2 16,-3 3 0-16,-7 0-2 15,-11 0 0-15,-4 4-1 0,-3-4 1 16,-4 3-2-16,1 0 0 15,-4 1 0-15,3-1 0 16,4 0 0-16,4 0 1 16,6 4 2-16,8-1 1 15,6 1 2-15,8 2 0 16,0-2 1-16,-1-1 0 16,-6 3-1-16,0 4 1 15,-8 3-3-15,-6 12 0 16,-15 10-9-16,-13-3 1 15,-12-7-8-15,-3 0 0 0</inkml:trace>
  <inkml:trace contextRef="#ctx0" brushRef="#br0" timeOffset="-147706.28">15706 12094 53 0,'10'29'26'0,"-6"30"-28"0,-4-40 45 15,-4 19-41-15,-3-1 0 16,-3 13 1-16,-1 13 1 15,0 12-5-15,4-2 0 0,0-8 3 16,0-11 0-16,4-10-3 16,-1-13 1-16,4-15-2 15,7-10 0-15,4-6-2 16,-1-9 0-16,1-4-1 16,0 0 1-16,-4 4 0 15,0 0 1-15,0 5 0 16,3 8 0-16,4 8 2 15,1 1 0-15,2 2 1 16,1 1 0-16,0 0 0 16,-1-1 1-16,1 1-2 15,-1 0 1-15,1-4-8 16,3-2 1-16,4-13-6 16,0-4 1-16</inkml:trace>
  <inkml:trace contextRef="#ctx0" brushRef="#br0" timeOffset="-147450.91">16267 12643 45 0,'7'-3'22'0,"-4"3"-26"0,-3 0 40 16,-3-3-35-16,-4 3 1 16,-8 0 1-16,-2 6 0 15,-4 7-4-15,-4 6 1 16,0-1 0-16,1 4 1 0,2 7-3 15,5 2 0 1,3-3-1-16,7 0 0 0,10-12-1 16,8-10 0-16,10-9 2 15,4-13 0-15,3 1-1 16,-3-7 0-16,-4-6-8 16,-4-4 0-16</inkml:trace>
  <inkml:trace contextRef="#ctx0" brushRef="#br0" timeOffset="-147180.18">16397 12800 39 0,'14'31'19'0,"-14"-31"-23"16,0-3 31-16,0-3-25 0,-3-4 0 15,-1-2 2-15,1-4 1 16,-1-3-5-16,-3-2 0 15,4-1 4-15,-1 0 1 16,0 3-2-16,12 0 1 16,-1 6-1-16,14 4 0 15,11 6-2-15,3-3 0 16,7-1-4-16,4 1 0 16,0 0-5-16,-7-7 1 15,-8-2-8-15,1-17 0 16</inkml:trace>
  <inkml:trace contextRef="#ctx0" brushRef="#br0" timeOffset="-146923.78">16905 11856 44 0,'4'53'22'0,"-36"32"-24"15,25-60 37-15,0 16-32 16,3 12 1-16,1 7 3 16,-1 15 1-16,1 3-10 15,3 7 1-15,0-10 4 16,0-6 1-16,-4-15-6 16,4-17 0-16,-3-12-7 15,-1-9 1-15,4-13-9 16,-3-18 1-16</inkml:trace>
  <inkml:trace contextRef="#ctx0" brushRef="#br0" timeOffset="-145935.42">15512 12430 49 0,'3'6'24'0,"1"-6"-18"15,-4 3 41-15,-4 0-46 0,-3 7 1 16,-7 6 0-16,-4-1 0 16,-6 4-3-16,-12 3 0 15,1 0 1-15,-4 3 0 16,8-3-2-16,6 0 0 16,4-3-1-16,3-7 1 15,4-2-1-15,7-7 1 16,3-6 0-16,15-4 1 15,10 4 1-15,14 6 1 16,4 1 0-16,4 2 1 16,-5 6-1-16,-6 7 0 15,-18 3-1-15,-17 10 0 0,-15 5-3 16,-17 1 0-16,-4-10-7 16,4-6 0-16,-1-6-5 15,1-4 0-15</inkml:trace>
  <inkml:trace contextRef="#ctx0" brushRef="#br0" timeOffset="-145500.09">16341 12314 57 0,'0'19'28'0,"7"-10"-31"0,7-9 55 0,7 0-49 16,14-6 1-16,25-4-1 15,14-2 0-15,4-1-5 16,17-5 0-16,11-1-2 15,0 3 1-15,-11 4-12 16,-21 8 0-16,-17-5-4 16,-26 3 1-16</inkml:trace>
  <inkml:trace contextRef="#ctx0" brushRef="#br0" timeOffset="-145255.92">17367 12838 59 0,'0'0'29'0,"-3"6"-59"0,3-3 58 16,-7 3-49-16,-11 1 0 16</inkml:trace>
  <inkml:trace contextRef="#ctx0" brushRef="#br0" timeOffset="-119855.22">2663 14111 47 0,'8'-3'23'0,"-16"3"-15"16,8-4 23-16,-3 4-30 15,-4 4 1-15,-4 5 0 16,-6 7 0-16,-4 2-3 15,3 4 0-15,-3 7 1 16,0 8 1-16,-11 4-2 16,4 3 0-16,-1 3 0 15,8 3 0-15,0 0 0 16,10 4 1-16,1 2 0 16,13 1 1-16,8-1 0 15,14-3 0-15,-4-9 0 16,11-9 1-16,6-7-1 15,15-12 1-15,4-16-2 0,3-10 1 16,0-9-1-16,-11-6 1 16,0-3-2-16,-17-6 1 15,0 8-1-15,-14-2 1 16,-8 0-1-16,-3 0 1 16,-14 6-1-16,-3 3 1 15,-8 3-1-15,-7 13 1 16,-3 9-1-16,0 7 0 0,0 3-1 15,3 3 0-15,-3-1-1 16,7 4 0-16,3-3-4 16,7-3 0-16,4-4-7 15,4-9 1-15</inkml:trace>
  <inkml:trace contextRef="#ctx0" brushRef="#br0" timeOffset="-119451.25">3309 14669 39 0,'0'-6'19'0,"0"9"-15"0,0-3 30 16,0 0-30-16,0 0 0 16,0-3 0-16,0-1 1 15,-11 4-7-15,-6 4 0 16,-1 2 4-16,-3 3 0 16,0 7-3-16,0 3 0 15,0 0-1-15,3 9 0 16,0-3-1-16,8 3 0 15,6 3 0-15,-3-5 0 0,14-8 0 16,4-2 0 0,10-19 1-16,11-13 1 0,3 1-2 15,-10-11 1-15,-1-2-6 16,-3 0 0-16,-6 3-2 16,-8 0 0-16</inkml:trace>
  <inkml:trace contextRef="#ctx0" brushRef="#br0" timeOffset="-118731.58">3627 14732 39 0,'0'6'19'0,"21"-19"-14"15,-11 7 37-15,-6 3-39 0,-1 3 1 16,8-3 1-16,-11 3 1 16,0 0-8-16,0-3 0 15,0 3 4-15,0 0 1 16,-11 6-3-16,4 0 1 16,-3 7-4-16,-1-1 1 15,1 4-2-15,-1 3 1 16,4 0-1-16,7-4 0 15,-7-2 1-15,7-4 0 0,7-3 1 16,-7-6 0-16,7-6 1 16,7-3 1-16,4-4-1 15,-4 1 0-15,3-1-1 16,1 4 0-16,-7-4-1 16,6 1 1-16,-6 5-1 15,3 4 0-15,-3 3 0 16,-1 7 0-16,4-1 1 15,-3 3 1-15,-1 1 0 16,5-4 1-16,2-3 1 16,1-6 0-16,7-3-1 15,10-7 1-15,-3-9 0 16,6-3 0-16,1 0 0 16,-7-6 0-16,-11-7 0 15,0-9 1-15,-3-3-1 16,0-7 1-16,-8-5-1 15,1-11 1-15,-11 8-1 0,10 2 0 32,-27-9-2-32,3 15 0 15,-11 13-1-15,4 16 0 16,0 19 0-16,10 28 0 16,0 12 1-16,1 19 0 15,10 22 2-15,0 19 1 16,3 3 2-16,4-3 1 15,-3-6 0-15,3-7 0 16,4-15-3-16,6-13 1 0,-6-15-5 16,3-13 0-16,4-13-11 15,-1-15 0-15</inkml:trace>
  <inkml:trace contextRef="#ctx0" brushRef="#br0" timeOffset="-118442.29">4621 14271 46 0,'0'6'23'0,"4"3"-23"16,3-2 36-16,-7 2-36 0,4-3 0 15,3 4-2-15,-7-4 0 16,0 3-1 0,0-2 1-16,0-4-11 0,0-3 1 15</inkml:trace>
  <inkml:trace contextRef="#ctx0" brushRef="#br0" timeOffset="-118280.46">4653 14638 45 0,'0'6'22'0,"11"-9"-26"15,-8 3 34-15,4-7-33 16,-7 7 1-16,0 0-21 15,-7-6 1-15</inkml:trace>
  <inkml:trace contextRef="#ctx0" brushRef="#br0" timeOffset="-117318.28">5948 13951 45 0,'14'-13'22'0,"-11"-2"-18"0,-3 11 34 16,-3 1-36-16,-8 3 1 15,-10 7 0-15,0 11 0 0,-11 11-4 16,-7-1 0-16,-6 16 2 16,-1 9 0-16,0 16-1 15,7 9 0-15,7 10-1 16,11-13 0-16,0-2 0 15,10-8 1-15,8-2-1 16,6-10 1-16,12-12 0 16,13-13 1-16,4-9 0 15,3-12 0-15,7-14-1 16,8-8 0-16,-1-7 0 16,-7-3 0-16,1-7 0 15,-15-2 0-15,-7-4 0 16,-7 10 0-16,-10 3 0 15,-4 6 0-15,-7 6 0 16,-4 10 0-16,-3 6-1 0,-7 7 1 16,0 6-1-1,3 2 0-15,-3-2-3 0,7-3 1 16,3-1-8-16,7-3 1 16,-3-5-4-16,4-11 0 15</inkml:trace>
  <inkml:trace contextRef="#ctx0" brushRef="#br0" timeOffset="-116627.68">6107 14647 52 0,'3'-3'26'0,"18"3"-29"0,-10-3 50 0,7 3-46 16,6-7 1-16,8 1-1 16,-11-6 1-16,0-4-3 15,0-6 0-15,-3 0 0 16,-4-3 1-16,-7 3-4 15,0 6 1-15,-14 1-5 16,0 2 1-16,-3 7-4 16,-4 3 0-16,-8 9 0 0,-2 10 0 15,2 6 5-15,5 6 0 16,-1-6 7-16,4 9 1 16,11 7 5-16,-4-7 1 15,7 0 2-15,10 1 1 16,8-7-3-16,3-6 0 15,7-10-4-15,0-9 0 16,-6-9-3-16,9-13 1 16,8-6-5-16,10-16 0 15,1-16-1-15,-1-18 0 16,1-10 0-16,-1-6 0 16,-7-13-1-16,-3 1 1 0,-7 2 2 15,-4 1 1-15,-14 15 0 16,0 16 1-16,-3 9 0 15,-11 16 1-15,-11 12 0 16,-6 13 0-16,-4 16-1 16,-15 19 1-16,5 21-1 15,-5 20 0-15,1 27 1 16,3 13 1-16,0 16 0 16,15 12 1-16,-4 0 0 15,10-12 0-15,8-25-2 16,3-13 0-16,3-19-4 15,8-21 0-15,-1-20-7 16,1-9 0-16,-8-21-3 16,1-14 1-16</inkml:trace>
  <inkml:trace contextRef="#ctx0" brushRef="#br0" timeOffset="-116431.02">6287 14271 51 0,'0'40'25'0,"-8"-15"-27"0,16-21 52 16,-5-4-46-16,11 0 0 16,7-10 4-16,8-5 0 0,27-7-10 15,4-7 0-15,3-2 3 16,-6 3 0 0,-15 6-12-16,-10 3 1 0,-18 10-10 15,-3-1 1-15</inkml:trace>
  <inkml:trace contextRef="#ctx0" brushRef="#br0" timeOffset="-115113.52">7779 14659 39 0,'-7'48'19'0,"10"17"-14"16,-3-55 20-16,0 2-24 16,0 1 0-16,0-4 3 15,0-2 0-15,4-4-4 16,-1-10 0-16,4-5 3 0,4-4 0 16,3-6-1-16,0-3 0 15,7 3-2-15,-7 3 1 16,4 4-1-16,0 5 0 15,3 1 0-15,-11 6 0 16,5 3 0-16,-1 3 1 16,-4 6-1-16,-6 1 0 15,3 2 0-15,0 4 1 16,-4-4-1-16,4-2 0 16,-3-4 0-16,0 0 0 15,-1 4 0-15,1-4 0 0,6-3-1 16,-10-3 0-16,11-6 0 15,-1-3 1-15,4-4-1 16,1-3 1-16,2-2-1 16,4 2 1-16,8 0 0 15,-12 4 0-15,1 2 0 16,0 4 0-16,-4 0 0 16,-4 6 1-16,1 3-1 15,-4 3 1-15,0 7-1 16,0 2 1-16,0 1-1 15,-3 0 1-15,-1-1-3 16,4-2 1-16,0-1-6 16,4 4 0-16,-1-3-7 15,1-7 1-15</inkml:trace>
  <inkml:trace contextRef="#ctx0" brushRef="#br0" timeOffset="-114797.13">8657 14663 39 0,'14'9'19'0,"0"-22"-16"0,-14 13 30 15,0 0-29-15,0-6 0 16,-3 6 2-16,-4-6 0 16,-4 3-8-16,-3 3 0 0,0 0 5 15,3 6 1-15,-3 7-5 16,0 2 1-16,4 4-3 15,-1 0 0-15,4 0-1 16,3-4 1-16,4 1-1 16,4-6 0-16,7-4 2 15,6-6 0-15,1-3 1 16,3-4 0-16,-10-5 0 16,3-4 1-16,0-6-7 15,-4 3 0-15,1-3-4 16,-7-6 0-16</inkml:trace>
  <inkml:trace contextRef="#ctx0" brushRef="#br0" timeOffset="-113864.27">9042 14741 52 0,'0'6'26'0,"3"-15"-34"16,1 3 50-16,3-7-40 16,0-3 0-16,0 1 1 15,0-7 0-15,0-3-4 16,-3-7 0-16,3-2 3 16,-4 6 0-16,1 6-1 15,3 0 1-15,-4 3-2 0,4 9 1 16,4 4-2-16,3 3 1 15,0 6-4-15,0 3 1 16,0 4-8-16,4-1 1 16,0-2-6-16,-1-1 0 15</inkml:trace>
  <inkml:trace contextRef="#ctx0" brushRef="#br0" timeOffset="-113549.83">9338 14644 42 0,'14'15'21'0,"7"-8"-15"0,-10-10 35 0,3-1-37 16,11-2 0-16,-1 3 1 15,5-6 1-15,-5-4-8 16,1-6 0-16,-4-6 4 16,-3 0 1-16,-8 3-3 15,-6 0 0-15,-8 3-2 16,-3 7 0-16,-7 9-2 15,4 9 0-15,-12 13 1 16,8 9 0-16,4 0 1 16,6 10 0-16,8 3 3 15,6-4 1-15,8-2 1 16,7-10 0-16,3-9-1 16,0-10 0-16,7-6-9 15,1-13 0-15,3-12-9 16,-8 0 1-16</inkml:trace>
  <inkml:trace contextRef="#ctx0" brushRef="#br0" timeOffset="-112618.74">11455 14631 57 0,'-4'7'28'0,"-31"-4"-38"16,14-3 49-16,7 6-39 16,-4 0 0-16,-7 7 0 15,-3-1 1-15,0 7-1 16,3 6 0-16,0 0 0 16,8 7 1-16,6-1-2 15,4-3 1-15,11 0-1 16,6-6 0-16,8-3 0 0,3-9 0 15,7-10 0-15,4-10 1 16,0-9 0 0,-4 1 0-16,-3-1 1 0,-4 0 0 15,-11-3-3-15,-2 3 0 16,-5 7-3-16,-6-1 1 16,-5 10-4-16,-2 6 1 15,-4 10-1-15,3 9 1 16,4 12 5-16,0 7 1 15,7 9 5-15,4 0 0 16,3-3 4-16,3 3 1 0,8 4 0 16,-8-7 1-1,-2 0-4-15,-8-6 0 0,-4-7-4 16,-7-6 1-16,-10-6-2 16,7-6 0-16,-7-7-1 15,-4-9 0-15,-3-6-1 16,-4-7 0-16,4-2-1 15,7-10 1-15,3 0-1 16,11 3 0-16,11-3 1 16,10 0 0-16,11-7 0 15,3 4 0-15,14 0 1 16,11-1 0-16,14 1 1 16,0-3 0-16,0-7-1 15,-10 1 0-15,-8-1 0 16,-10-6 1-16,-7 6-1 15,-8 4 0 1,-17 0-1-16,-3 5 0 16,-8 7-1-16,-6 7 1 15,-1 8-1-15,-3 14 1 16,3 8-1-16,8 10 1 16,6 13 1-16,4 3 0 15,4-4 1-15,3 1 0 16,4-10-1-16,-1-3 1 15,1-9-3-15,-4-7 0 16,0-5-6-16,4-8 1 16,-4-5-7-16,0-7 1 0</inkml:trace>
  <inkml:trace contextRef="#ctx0" brushRef="#br0" timeOffset="-112034">11987 14813 29 0,'15'13'14'0,"-1"21"1"0,-7-24 19 0,-4 2-30 15,1 7 1-15,-1-3 1 16,-3-4 1-16,0-2-10 16,0-4 1-16,-3-6 5 15,3-6 1-15,0-4-2 16,3-6 0-16,4-5-2 16,7 2 1-16,4 0 0 15,0-3 0-15,-1 6 0 16,1-3 0-16,3 4-2 0,0-4 1 15,-3 6 0 1,3 1 0-16,-3 2 0 16,-1 4 0-16,1 6 0 0,-4 3 0 15,-3 7 0-15,-1 5 0 16,-3 4 0-16,0 3 1 16,-3 3-2-16,3-6 1 15,0 0 0-15,0-3 0 16,0-1 0-16,4 7 0 15,-1-9 0-15,4-1 0 16,1-2 0-16,2-4 0 16,15 0 0-16,0-6 0 0,3-9 0 15,0-7 0-15,-3 0-1 16,-4-5 1-16,0-1 0 16,-6 0 0-16,-5 6-1 15,-6-3 0-15,-4 0-3 16,-7 1 0-16,-4 2-2 15,-3 6 1-15,-7 10-3 16,0 4 1-16,0 5 0 16,0 10 0-16,3 6 4 15,8 9 1-15,3-2 0 16,7-7 1-16,3-3 1 16,1-3 1-16,3-4-2 15,4-5 1-15,3-4-8 16,0-3 1-16,0-3-2 15,0-16 1-15</inkml:trace>
  <inkml:trace contextRef="#ctx0" brushRef="#br0" timeOffset="-111298.2">12940 14898 26 0,'7'28'13'0,"4"0"-8"0,-8-21 24 15,1-1-26-15,-1-3 0 16,-3-3 2-16,4-13 1 15,-1-2-7-15,1-7 0 16,-4 3 4-16,0-3 0 16,3 6-1-16,1-3 1 0,6 7-2 15,1 3 1-15,3 2-1 16,7 4 1-16,7 3-3 16,4 0 0-16,0-3-2 15,3 3 1-15,4-3-3 16,0-3 1-16,-4-1-5 15,-3 4 1-15,-4 0-1 16,-7 0 0-16,-3 0 0 16,-4 0 1-16,-3 0 2 15,-4-1 0-15,3-2 6 16,-3 3 0-16,0 0 4 16,-3 0 0-16,-4 3 1 15,0 0 0-15,0 0 2 16,0 3 1-16,0 3-2 15,0 0 0-15,3 4-1 16,1-1 0-16,3 4-1 16,0-1 1-16,0 4-3 15,0 3 0-15,0 3-1 0,4 3 0 16,-4-6-1-16,0-4 0 16,0 1 0-16,-4-3 1 15,1-1 0-15,3-3 0 16,0-2 0-16,7-1 1 15,4-3 0-15,7-6 0 16,6-6-1-16,5-10 1 16,6-9-2-16,4-10 0 15,0-15 0-15,3-4 0 0,-7-18-1 16,-3-16 1-16,-11-12-2 16,-3-4 1-16,-7-12 0 15,-8 9 1-15,-10 3-1 16,-7 10 0-16,-3 19 0 15,-12 12 1-15,-2 22-1 16,-4 22 1-16,3 28-1 16,-3 32 1-16,6 25 0 15,8 34 1-15,7 35 1 16,7 15 1-16,7 13 0 16,7-13 1-16,4-6-5 15,3-34 1-15,8-19-13 16,9-22 1-16</inkml:trace>
  <inkml:trace contextRef="#ctx0" brushRef="#br0" timeOffset="-110862.6">15318 14133 41 0,'-7'6'20'0,"3"28"-5"0,4-24 24 0,-3 6-37 16,-1 9 1-16,-3 12 1 15,0 10 1-15,-4 13-7 16,-3 9 1-16,4 16 2 15,3 21 0-15,3 7-5 16,0-6 0-16,-3-4-7 16,-3-21 1-16,3-29-6 15,-4-28 0-15</inkml:trace>
  <inkml:trace contextRef="#ctx0" brushRef="#br0" timeOffset="-110669.15">15035 14932 49 0,'36'38'24'0,"13"-29"-25"0,-35-9 43 0,7-3-41 16,11 3 0-16,14 0-1 16,0 0 1-16,0-3-6 15,0 6 0-15,-4-3-9 16,-3-9 0-16</inkml:trace>
  <inkml:trace contextRef="#ctx0" brushRef="#br0" timeOffset="-110353.11">15515 15064 41 0,'4'28'20'0,"20"-22"-12"15,-13-6 27-15,3-3-31 16,7-3 0-16,4-3 1 15,0-4 1-15,-4-3-8 16,-4 1 0-16,1-13 4 0,-7-1 1 16,-4 4-4-1,0 3 1-15,-7 3-2 0,-7 7 0 16,-7 3-2-16,0 15 0 16,-4 9-1-16,-3 4 1 15,3 10 0-15,0 5 1 16,8 7 1-16,3-7 1 15,7 1 1-15,7-4 1 16,7-6-1-16,7-6 0 16,0-10-7-16,8-12 1 15,6 0-6-15,4-13 1 16</inkml:trace>
  <inkml:trace contextRef="#ctx0" brushRef="#br0" timeOffset="-110097.27">16097 14917 31 0,'32'-13'15'0,"-4"-6"-5"0,-21 19 22 0,0 0-29 16,0 0 0-16,-3 0 0 16,-8 7 1-16,-6 2-6 15,-4 7 0-15,-7-4 3 16,-8 10 1-16,1 6-2 16,0 7 1-16,3 6-1 15,4-4 0-15,3 4 1 16,8-3 0-16,10-1-1 15,7-9 1-15,10-12-3 16,15-10 0-16,7-15-4 16,7-10 1-16,-7-22-8 15,0-12 1-15,-1-13-1 16,-9-9 0-16</inkml:trace>
  <inkml:trace contextRef="#ctx0" brushRef="#br0" timeOffset="-109738.31">16429 14355 11 0,'7'-81'5'0,"-7"49"9"0,0 32 6 15,0 7-15-15,-7 8 1 16,-4 17 4-16,1 15 1 16,-4 15-12-16,-4 11 0 15,0 14 9-15,8 17 1 16,-4-4-3-16,7-9 1 16,0-16-3-16,3-21 0 0,-3-13-3 15,3-10 1-15,1-15-2 16,10-13 0-16,4-13-3 15,-4-9 1-15,3-2-1 16,1-5 0-16,3 1 1 16,0 3 0-16,4 7 1 15,3 8 0-15,0 7 1 16,-3 10 1-16,-1 2 1 16,1 7 1-16,-4 6-1 15,0 0 1-15,0 0-2 16,-3 1 0-16,-1-8-3 15,1-2 0-15,0-7-7 16,-1-5 0-16,1-11-6 16,-1-8 0-16</inkml:trace>
  <inkml:trace contextRef="#ctx0" brushRef="#br0" timeOffset="-109346.79">16746 15030 46 0,'7'34'23'0,"-14"13"-21"0,4-34 40 15,3 2-40-15,-4-2 0 16,4-4 0-16,-3-3 0 16,3-2-3-16,0-4 0 0,7-10 1 15,0-2 0-15,0-7-4 16,4-3 1-16,-1-3 0 15,1 0 0-15,-1 0-1 16,1-4 0-16,-1 4 1 16,5 7 0-16,-1 8 3 15,-4 4 0-15,1 9 0 16,-1 3 0-16,1 1 2 16,0 2 0-16,-1 7 1 15,1-1 0-15,3 7-1 16,-4 0 1-16,-2 0-1 15,2 0 0-15,4-3-4 16,-3-3 1-16,3-4-6 16,0-6 1-16,0-9-8 15,4-6 1-15,-1-10-1 16,-2-6 1-16</inkml:trace>
  <inkml:trace contextRef="#ctx0" brushRef="#br0" timeOffset="-109195.84">17198 14989 21 0,'7'6'10'0,"-3"22"-7"0,-4-21 18 16,0 2-17-16,-4 3 1 16,0 1-1-16,1 0 1 15,-4-4-8-15,0 0 0 16,0-2 0-16,3-7 1 16,1-7-7-16,-1-8 0 0</inkml:trace>
  <inkml:trace contextRef="#ctx0" brushRef="#br0" timeOffset="-108563.89">17099 14757 29 0,'0'-3'14'0,"14"21"-12"0,-7-14 24 0,0-1-25 16,4 3 1-16,0 0 0 16,3 0 1-16,0-2-5 15,3-1 1-15,1-3-1 16,3 0 1-16,0-3-7 15,1-1 0-15,-1 1-2 16,-4 0 1-16,8 3 0 31,-25 53 9-31,49-93 1 16,1 52 0-16,-11-2 7 16,-4-1 0-16,-7 4 3 15,-3-4 1-15,7 4 2 16,-22-10-10-16,-6 3 0 15,-8-6-3-15,-6 6 1 16,-8 1-2-16,-3 5 0 16,-4 1 0-16,0 2 0 15,4 4 0-15,4 0 0 16,2 3 0-16,5 0 0 16,3 0 0-16,3-3 0 15,4-7 0-15,7-2 0 16,4-7 0-16,3-6 0 0,7-7 0 15,0-2 0-15,1-4-1 16,-5-3 1-16,-3 0-1 16,-3 0 1-16,-1 4 0 15,-2 2 0-15,-1 10 0 16,-4 6 1-16,-3 7-1 16,0 5 0-16,0 7 0 15,-7 7 1-15,0 2 0 16,-4 0 1-16,-3 13 0 15,0 0 0-15,4 9 0 16,-1-6 1-16,7 4-1 16,1-8 0-16,6-8-2 15,8-7 1-15,3-6-4 16,4-12 0-16,3-10-5 16,0-10 0-16,4-9-6 15,-4-6 1-15</inkml:trace>
  <inkml:trace contextRef="#ctx0" brushRef="#br0" timeOffset="-108325.99">17858 14942 34 0,'10'31'17'0,"-6"-12"-12"0,-4-13 26 16,0 7-27-16,0-1 1 15,0 1 3-15,0-1 0 16,0-2-10-16,3-1 0 0,1-3 6 15,-1-2 1-15,4-4-3 16,0-4 0-16,4-5-2 16,0-7 0-16,-1 4-4 15,8-10 1-15,-1-3-7 16,1 0 1-16,-4 3-6 16,4-3 1-16</inkml:trace>
  <inkml:trace contextRef="#ctx0" brushRef="#br0" timeOffset="-107994.64">18108 15133 44 0,'28'28'22'0,"-7"-22"-25"16,-10-9 37-16,7-3-31 0,6-6 0 15,1-7 0 1,0-6 0-16,-4 0-5 0,-3-1 0 15,-8-8 3-15,-10-4 1 16,-7 4-3-16,-7-1 1 16,-7 4-1-16,-4 12 1 15,-3 10 0-15,3 18 0 16,4 16 1-16,3 10 0 16,11 12 1-16,7 0 0 15,4 3 0-15,6-6 1 16,8 0-1-16,7-7 0 15,7-2-3-15,6-10 0 0,1-9-8 16,-4-10 1 0,-6-9-8-16,-19-7 1 0</inkml:trace>
  <inkml:trace contextRef="#ctx0" brushRef="#br0" timeOffset="-107244.72">20133 14863 38 0,'-3'25'19'0,"-8"38"-14"16,7-50 27-16,1 12-29 16,-1 6 0-16,1 4 3 15,3-7 0-15,3 0-7 16,4 3 0-16,0-2 4 16,-3-1 1-16,10-12-3 15,4-10 1-15,6-12-4 16,8-4 0-16,-4-6-4 15,-3 1 1-15,-4-1-3 0,-3 4 0 16,-4 5-1-16,-3 7 1 16,-1 7 2-16,4 2 0 15,0-3 5-15,4 0 0 16,0 7 5-16,3-4 1 16,7-2 1-16,0-7 1 15,1 0-1-15,2-7 1 16,-3-2-3-16,1-7 1 15,-8-6-3-15,-3-3 0 16,-8-3-5-16,1 6 0 0,3-6-10 16,3-3 0-16</inkml:trace>
  <inkml:trace contextRef="#ctx0" brushRef="#br0" timeOffset="-105188.65">21131 14336 46 0,'7'29'23'0,"-7"11"-14"0,0-30 24 16,-3 15-31-16,-4 13 0 16,-7 9 1-16,0 12 0 15,0 23-4-15,-1 2 1 16,5 7 2-16,3-12 1 15,0-13-2-15,3-7 1 16,4-12-2-16,4-12 1 16,6-10-2-16,4-13 1 15,4-5-1-15,0-4 0 16,3-10 0-16,0-2 0 0,-3-7-1 16,-1 1 1-16,-3-1 1 15,-3 0 0-15,0 7 0 16,-4 3 0-16,3 6 0 15,-3 6 0-15,0 3 1 16,-3 4 0-16,-1 3-1 16,-3-1 1-16,4 4-1 15,-4 3 1-15,7 0-3 16,-3-3 0-16,3-7-7 16,3-2 1-16,1-7-8 15,6-16 1-15</inkml:trace>
  <inkml:trace contextRef="#ctx0" brushRef="#br0" timeOffset="-104974.98">21569 15064 42 0,'-7'41'21'0,"-14"3"-16"0,14-35 32 16,0-3-36-16,-1 4 1 15,1-4-1-15,0 0 1 16,4-3-6-16,3 4 0 16,7-17-6-16,0-5 0 15,0-7-4-15,0-7 1 16</inkml:trace>
  <inkml:trace contextRef="#ctx0" brushRef="#br0" timeOffset="-104617.05">21495 14835 29 0,'3'-3'14'0,"22"31"-9"0,-14-22 23 0,3 7-26 16,7 0 0-16,7 5 0 15,4-2 1-15,3-3-5 16,-3-1 0-16,7-2 3 16,7-4 0-16,-1-3 0 15,-2 0 0-15,-8 0 0 16,-3-3 1-16,-4-3 1 15,-10 0 0-15,-4-3-1 16,-7-1 1-16,-7 7-2 16,-4 0 1-16,-6 7-1 15,-4 2 0-15,-8 7-2 16,-9 6 0-16,6 3 1 16,4 6 0-16,0-6 0 0,3 3 0 15,7 4 0-15,4-1 1 16,4 1-1-16,10-7 0 15,10-10-4-15,12-8 1 16,6-14-10-16,14-8 0 16,1-23 0-16,-1-18 0 15</inkml:trace>
  <inkml:trace contextRef="#ctx0" brushRef="#br0" timeOffset="-104257.66">22430 14189 37 0,'-11'60'18'0,"-14"78"-19"16,15-91 36-16,-1 19-34 15,-3 18 0-15,-7 26 4 16,0 0 0-16,0-4-5 16,3-18 0-16,4-19 3 15,7-16 0-15,7-21-2 16,10-20 0-16,4-9-3 15,1-18 0-15,-5-13-1 16,1-4 0-16,-4-2 0 16,3 2 0-16,1 4 1 15,0 6 1-15,-1 10 2 16,4 12 0-16,0 9 2 0,4 13 0 16,3 9 1-16,4 4 0 15,-4-1-1-15,4-2 1 16,-1-1-2-16,8-6 0 15,3-3-7-15,1-16 1 16,-5-6-11-16,-9-6 1 16</inkml:trace>
  <inkml:trace contextRef="#ctx0" brushRef="#br0" timeOffset="-103319.77">23654 15086 44 0,'-4'50'22'0,"-6"-12"-19"0,10-35 31 0,0 0-34 16,0 0 0-16,0 0 0 16,0 0 0-16,0-3-3 15,0 0 0-15,7-9-10 16,7-19 1-16</inkml:trace>
  <inkml:trace contextRef="#ctx0" brushRef="#br0" timeOffset="-102921.43">23657 14703 30 0,'7'29'15'0,"22"-1"-15"0,-19-25 16 0,4 3-17 16,7 1 1-16,11-1-7 0,7 0 0 15,0 3 6-15,7-2 0 31,28-4 2-31,-18-3 1 16,-10 0 1-16,-14-3 1 16,-8 3 3-16,-13 0 0 15,-11 6 1-15,-3 0 1 16,-8 1-7-16,0 2 1 16,1 0-2-16,-4 1 0 15,0 2-1-15,-1 1 1 16,5 3-1-16,3-1 0 15,3-5 0-15,4 2 0 16,7 4 2-16,7 0 0 0,4 2 0 16,7 1 1-16,-8 0 0 15,1-3 0-15,-4-1-1 16,0 1 1-16,-7-3-6 16,-10 2 1-16,-15 1-9 31,-7-4 1-31,-3-8-4 0,0-11 0 0</inkml:trace>
  <inkml:trace contextRef="#ctx0" brushRef="#br0" timeOffset="-102425.95">25792 15171 48 0,'-7'28'24'0,"14"-38"-28"0,-4 1 46 0,1-10-41 15,3-15 1-15,-7-20 2 16,0-11 1-16,-4-11-5 15,4-5 0-15,4-7 3 16,-1 0 1-16,4-3-2 16,0 13 1-16,7 6-2 15,4 9 1-15,3 13-3 16,4 6 1-16,3 22-3 16,4 9 1-16,-4 17-5 15,-3 8 0-15,-8 13-10 16,-9 10 0-16</inkml:trace>
  <inkml:trace contextRef="#ctx0" brushRef="#br0" timeOffset="-102204.02">25548 14926 56 0,'4'44'28'0,"24"-19"-27"0,-14-22 46 16,0 3-46-16,14 4 0 0,15-4 0 15,10 0 1 1,7 1-4-16,3-1 1 0,-3-3-4 16,0 3 0-16,-14-3-12 15,-7 1 1-15,-8-11-1 16,-13-2 0-16</inkml:trace>
  <inkml:trace contextRef="#ctx0" brushRef="#br0" timeOffset="-101856.18">26321 15083 42 0,'14'9'21'0,"-18"-12"-24"15,1 3 41-15,-8 3-37 16,-3 0 1-16,-7 4 0 16,7-1 1-16,-4 3-4 15,1 1 1-15,-5-1 1 0,5 1 1 16,-1-1-2-1,0 0 0-15,4-2-2 0,4-1 1 16,6-3-2-16,8-3 0 16,3-3 0-16,3-3 0 15,5-4 0-15,-8-2 1 16,3-1 1-16,1 4 1 16,-1 2-1-16,1 4 1 15,-4 3 0-15,0 7 1 16,0 5 0-16,0-2 0 15,-3 5-1-15,3 7 1 16,3 6-1-16,1-6 1 0,3 3-6 31,7-6 0-31,4-6-6 0,3-10 0 16</inkml:trace>
  <inkml:trace contextRef="#ctx0" brushRef="#br0" timeOffset="-101616.33">26483 15293 37 0,'4'6'18'0,"10"-59"-15"15,-11 43 28-15,1-8-29 16,3-11 0-16,-4-2 5 16,1 0 1-16,-1-1-8 15,4 10 0-15,4 7 6 16,7-1 0-16,10 7-2 15,4 2 1-15,-1 4-6 0,12 0 1 16,6 0-8-16,-7-3 0 16,-6-1-9-1,-8-8 1-15</inkml:trace>
  <inkml:trace contextRef="#ctx0" brushRef="#br0" timeOffset="-101150.58">27795 15547 46 0,'-3'3'23'0,"-1"-28"-20"15,4 9 35-15,0-12-36 16,0-6 0-16,4-7 1 0,3-3 0 16,0-6-4-16,4-7 0 15,-4 4 3-15,7 0 0 16,3 12-1-16,5 10 1 16,6 9-1-16,0 6 0 15,0 7-2-15,-3 5 1 16,3 11-8-16,-3 5 1 15,3 1-9 1,-3-4 0-16</inkml:trace>
  <inkml:trace contextRef="#ctx0" brushRef="#br0" timeOffset="-100805.16">28138 15362 58 0,'21'19'29'0,"25"-13"-36"0,-29-9 51 0,4 0-44 15,8 0 1-15,-5-7-1 16,-3 1 0-16,1-4-1 16,-5-2 0-16,1-7 0 15,-11 0 0-15,-3 3-3 16,-1 0 1-16,-3 3-2 15,-7 7 1-15,-7 3-1 16,-4-1 1-16,-3 14 0 0,0 2 1 16,0 7 2-16,3 6 1 15,8 0 0-15,2 3 1 16,8 3-1 0,8 3 1-16,6 4-3 0,7-7 1 15,0-3-10 1,7-9 0-1</inkml:trace>
  <inkml:trace contextRef="#ctx0" brushRef="#br0" timeOffset="-100338.02">28776 15290 40 0,'7'6'20'0,"-3"-3"-16"0,-4-3 29 0,-4 3-33 0,-3 0 1 0,-7 4 0 0,-4-1 1 0,-6 0-2 0,-1 4 0 0,-3 2 2 0,-4 4 0 0,0 3-1 16,4 9 0-16,0 0 0 16,7-6 1-16,7-3-2 15,6 0 0-15,8-7-2 16,11-5 1-16,7-4-1 16,3-3 1-16,4-7-1 15,3-2 0-15,-4-7-1 16,1 4 1-1,0-1-1-15,-4 4 1 0,0-1 0 16,0 4 0-16,1 6 0 16,-1 3 1-16,-4 10 1 0,-3 3 1 15,1-1 1-15,-5 7 0 16,-3 3-1-16,-3 0 1 16,-1 0-1-16,1-3 1 15,-4-3-1-15,3-3 0 16,1-4-1-16,3 1 0 15,0-4-3-15,4-2 1 16,-4-4-3-16,0-3 1 16,0-3-3-16,-4-4 0 15,1 1-2-15,-1-3 0 0,-3 2-1 16,4 1 1 0</inkml:trace>
  <inkml:trace contextRef="#ctx0" brushRef="#br0" timeOffset="-99888.72">29496 15252 44 0,'3'0'22'0,"1"-25"-26"0,-1 16 48 16,-3 2-43-16,-3 4 1 15,-8 0 0-15,-10 0 0 16,-14 6-3-16,-4 3 0 16,-7 7 1-16,0 6 1 15,-3 6-2-15,3 3 1 0,4 7-1 16,6 8 1-16,12 1-1 16,10 3 1-16,10 0 0 31,11-6 0-31,7-6-3 0,14-10 1 0,11-13-7 15,4-12 1 17,6-19-6-32,-10-15 1 0</inkml:trace>
  <inkml:trace contextRef="#ctx0" brushRef="#br0" timeOffset="-99511.41">29796 14540 41 0,'-7'110'20'0,"-29"53"-20"0,26-110 36 15,-8 26-33 1,-7 15 0-16,1 13 1 0,-1-7 1 16,4-15-7-1,3-20 1-15,4-11 2 0,7-17 1 16,3-8-2-16,8-20 0 15,3-9-1-15,4-19 0 16,3-12-3-16,7-4 1 16,-3-2 0-16,-4 2 0 15,-4 13 0-15,1 7 0 16,-1 5 2-16,1 10 0 0,0 13 3 16,-1 9 1-16,1 6 0 15,3 3 0 1,4 1-1-16,3 2 1 0,3 4-4 15,5-1 0-15,-1 1-12 16,4-10 0-16</inkml:trace>
  <inkml:trace contextRef="#ctx0" brushRef="#br0" timeOffset="-99116.85">30237 15475 48 0,'3'56'24'0,"-17"-6"-25"0,14-31 37 0,-4 3-36 15,1 0 0-15,-4-3-3 16,3-3 1-16,1-4-3 15,3-2 1-15,0-10-10 16,7-16 1-16</inkml:trace>
  <inkml:trace contextRef="#ctx0" brushRef="#br0" timeOffset="-98972.95">30127 15186 35 0,'11'3'17'0,"10"10"-17"16,-10-16 25-16,-1 3-27 16,1 3 1-16,3-3-4 15,0 3 0-15,4-3-2 16,3 0 1-16</inkml:trace>
  <inkml:trace contextRef="#ctx0" brushRef="#br0" timeOffset="-98162.2">30371 15553 30 0,'3'53'15'0,"-3"-12"-12"0,0-34 22 0,4-1-23 16,-1-3 1-16,4-3-1 15,4-9 0-15,-1-7-4 16,5-3 0-16,-1-3 2 15,0-9 1-15,-4-4-3 16,4 1 1-16,-3-1-1 16,0 7 1-16,-1 6 0 15,1 10 0-15,-1 2 1 16,5 10 0-16,-1 6 0 16,0 7 1-16,-4 9 0 15,-3 3 0-15,0 0 0 16,-3 6 0-16,-1-5-1 15,5-1 1 1,-1-7-5 0,0-2 1-16,3-10-4 0,4-6 0 15,4-6-3-15,3-3 1 0,0-1 0 16,4-2 0-16,3 2 4 16,11-2 1-16,3 2 3 15,4 4 1-15,-3 0 4 0,2 0 0 16,-9-1 1-16,-8 4 1 15,-3-3 0-15,-8-7 1 16,-3-2 0-16,-3 2 1 16,0 1-3-16,-4 2 1 15,-7-2-3-15,-7 2 1 16,-8 7-4-16,-9 6 1 16,-8 7-6-16,-7 8 1 15,4 4 1-15,0 10 0 16,10 9 2-16,4 2 1 0,7 8 2 15,7 2 0-15,3 10 4 16,4 15 0-16,7-12 0 16,0 0 1-16,4-10-3 15,-4-9 1-15,-4-6-2 16,-6-10 0 0,-8-9-2-16,-6-6 1 0,-8-10-2 15,-7-9 0-15,-3-9-1 16,0-7 1-1,-1-13-1-15,1-12 1 0,3 1 0 16,8-4 0-16,6 6 0 16,7 3 1-16,11 10 0 15,4 6 0-15,14 6 0 16,13 4 1-16,12 5-2 16,13 4 0-16,8 0-4 0,-4 3 0 15,-4 0-10-15,-7-6 0 16,-17-3 0-16,3-4 0 15</inkml:trace>
  <inkml:trace contextRef="#ctx0" brushRef="#br0" timeOffset="-97981.3">31214 15669 38 0,'14'54'19'0,"-18"-39"-29"0,4-9 39 0,-3 4-47 16,-4-7 0-16,-11 0-1 15,11-3 1-15</inkml:trace>
  <inkml:trace contextRef="#ctx0" brushRef="#br0" timeOffset="-94737.71">2332 15196 16 0,'-11'-13'8'0,"11"19"0"0,0-9 9 0,-7 0-10 15,7 0 0-15,-7 3 4 16,7 0 1-16,0 3-15 16,7 0 1-16,0-3 10 15,7 0 0-15,22 10-3 16,6-10 1-16,22 0-3 16,31 0 1-16,25-16-1 15,28-3 0-15,32-9-2 16,3-7 1-16,1 4-1 15,6-3 0-15,-17 5-4 16,-7 17 1-16,-18 9-10 16,-28 3 1-16,-21 0-5 15,-36 3 1-15</inkml:trace>
  <inkml:trace contextRef="#ctx0" brushRef="#br0" timeOffset="-94061.63">5122 13543 34 0,'-17'6'17'0,"24"-15"-8"0,-7 9 17 0,0 0-22 16,3 3 1-16,4 7 1 16,0 2 1-16,-3 4-10 15,3 9 1-15,-7 9 3 16,0 7 0-16,0 3-8 16,-7-9 0-16,7-4-7 15,-4-12 0-15</inkml:trace>
  <inkml:trace contextRef="#ctx0" brushRef="#br0" timeOffset="-93629.13">5352 13502 49 0,'31'-6'24'0,"8"-19"-30"0,-32 16 44 16,4-1-37-16,-8-2 0 0,-3-1 1 15,-10-3 0-15,-4-2-3 16,-15 5 1-16,1 4 0 16,-4 2 1-16,-17 7-1 15,0 10 0-15,-11 5-3 16,10 14 1-16,-3-7-1 15,4 9 0-15,10 4-1 16,0-1 1-16,11 4-1 16,7 6 1-16,14 9 2 15,14 0 1-15,14 0 1 16,11 1 0-16,14-10 0 16,14-13 1-16,-11-18 1 15,11-17 0-15,14-5-1 16,0-16 1-16,-3-16-2 15,-11 0 1-15,-11 1-5 16,-10-7 1-16,-14 6-11 16,-18-9 0-16</inkml:trace>
  <inkml:trace contextRef="#ctx0" brushRef="#br0" timeOffset="-90130.27">4911 15964 34 0,'-18'-6'17'0,"18"-13"-7"0,0 19 17 15,0 0-21-15,0 0 0 16,0 0 3-16,11 0 0 0,-1 3-11 16,1 3 0-16,6 1 7 15,5-7 1-15,6 0-3 16,4 0 0-16,-1 0-2 16,5 0 1-16,-12 0-2 15,1 0 1-15,-11 0-3 16,-3 3 1-16,-11 3-2 15,-4 10 0-15,-13 2-2 16,-5 4 0-16,1-9-1 16,-7 0 0-16,7 2 2 15,0 1 1-15,3 6 3 16,7 0 0-16,11 0 3 16,0 0 0-16,15-4 1 15,9-5 1-15,1-4-1 16,10-5 1-16,-7-4-4 15,4-7 0-15,-4 1-6 16,-6-3 0-16,-12 2-10 0,4-5 0 16</inkml:trace>
  <inkml:trace contextRef="#ctx0" brushRef="#br0" timeOffset="-89604.06">5482 15867 40 0,'67'-50'20'0,"-28"-1"-20"0,-28 36 26 0,-8-4-24 16,4-3 1-16,-7-3 3 15,-10 0 1-15,-8 0-9 16,-14 3 1-16,-14 9 4 16,0 4 0-16,-17 12-2 15,-11 9 1-15,-7 10-3 16,3 7 1-16,-3-1-1 15,3 10 0-15,8 2-2 16,-1 7 1-16,1 3-2 0,10 4 0 16,7 9 0-16,11 12 0 15,13 0 1-15,15 0 0 16,18 4 2-16,17 2 1 16,4-18 2-16,24-13 0 15,22-15 1-15,27-17 1 16,12-27 0-16,20-19 0 15,22-16-1-15,-15-22 1 16,-13 0-4-16,-29-9 1 16,-21 0-8-16,-24-1 0 15,-26-2-7-15,-24 6 1 16</inkml:trace>
  <inkml:trace contextRef="#ctx0" brushRef="#br0" timeOffset="-85221.43">24567 4057 19 0,'22'-22'9'0,"9"-15"-5"16,-27 24 9-16,-8 1-13 15,-10-7 1-15,-3 0 1 16,-26 0 0-16,-24-6-2 16,-21-19 0-16,-4 3 1 15,-13 1 1-15,-19-4-1 16,-14-10 0-16,15 11-1 16,-11 14 1-16,-7 4-1 15,-7 6 1-15,24 1 1 16,-3 8 0-16,-3-2-1 0,-1 9 1 15,11 6 0-15,0 9 0 16,0 10-1-16,0 3 1 16,7 0-2-16,8 4 1 15,13 5-1-15,4 7 0 16,-4 0 0-16,7 12 0 16,8 0 0-16,10 13 1 15,7 3-1-15,10 9 0 16,8 13-1-16,10 10 1 15,11 5-1-15,10 1 1 0,11 6-1 16,15 6 1-16,9-6-1 16,12 3 1-16,6-3 2 15,7 0 0-15,-3-16 1 16,14-6 0-16,4-6 0 16,17-16 0-16,18-7 0 15,-4-8 0-15,18-4-2 16,10-6 0-16,8-16-1 15,-4-6 1-15,3-7-1 16,4-8 0-16,7-7-1 16,-14-10 1-16,4 1 0 15,-1-4 0-15,12 7-1 16,-19 0 1-16,8-4 0 16,3-5 0-16,3-10 0 15,-17-13 0-15,0-3 0 16,0-9 0-16,-4-6 0 0,-3-13 0 15,-7 0-1 1,-21-16 1-16,-8-9-1 0,-6-10 0 16,-11-2 1-16,-11 6 0 15,-17-1-1-15,-14-15 0 16,-18 10 1-16,-4-11 0 16,-17 8 0-16,-28-4 0 15,-22-6-1-15,-28 9 1 16,1 13 0-16,-29 0 0 15,-127 15-1 1,21 22 1-16,18 23-1 16,10 5 1-16,4 10-1 15,24 16 1-15,8 12-1 16,10-2 1-16,1 8 0 16,20 7 1-16,0 12 0 15,8 19 0-15,6 7 0 16,8 18 0-16,17 16-1 15,15 6 1-15,6 16-1 16,4 6 1-16,17 7-2 16,19 9 1-16,16 0-7 15,22-10 0-15,18-3-4 16,35-15 0-16</inkml:trace>
  <inkml:trace contextRef="#ctx0" brushRef="#br0" timeOffset="-76678.86">23403 3057 19 0,'7'-3'9'0,"-3"6"2"16,-4-3 9-16,0 0-16 16,0 0 0-16,3 6 2 15,1 1 1-15,-1 2-9 16,1 0 1-16,0 1 5 16,-1 2 1-16,-3 10-2 15,4 6 0-15,-1 1-1 16,-3-1 1-16,0 3-1 15,7-2 0-15,-3-14 0 16,-4 4 1-16,7-10-1 16,3-9 0-16,8 0 0 15,7-28 0-15,6-13-1 0,15-15 1 16,21-19-1-16,11-10 0 16,10-18-7-16,14 9 0 15,22-13-9-15,-18 3 0 16</inkml:trace>
  <inkml:trace contextRef="#ctx0" brushRef="#br0" timeOffset="-62085.75">6015 16955 25 0,'3'12'12'0,"8"-15"0"0,-11 3 13 16,0 0-21-16,7-6 1 0,4-7 4 15,-1-2 1-15,1-10-12 16,10-19 0-16,7-13 7 16,-3-12 1-16,10-12-3 15,-7-1 0-15,4-2-3 16,-4 2 1-16,-3 4-2 15,-4 9 0 1,-3 6-1-16,-1 10 0 0,-6 6 1 16,0 12 0-16,-4 10-1 15,-4 9 0-15,4 10 0 16,-7 19 1-16,0 12-1 16,-7 22 0-16,0 9-1 15,-3 13 1-15,3 13 1 16,-1 9 0-16,1 6 0 0,4-16 0 15,-8 1 1-15,4-7 0 16,7-15-1-16,0-10 1 16,7-6-2-16,-3-13 1 15,3-12-4-15,3-13 1 16,-6-6-7-16,7-15 1 16</inkml:trace>
  <inkml:trace contextRef="#ctx0" brushRef="#br0" timeOffset="-61817.86">6061 16754 43 0,'7'28'21'0,"14"-6"-20"15,-14-18 38-15,4-4-37 16,10 0 1-16,-4-4 0 15,15-2 1-15,-4-3-6 16,8-4 1-16,-8-3-1 16,0-2 1-16,0 2-9 15,-3-3 1-15,0-6-6 16,-11 0 1-16</inkml:trace>
  <inkml:trace contextRef="#ctx0" brushRef="#br0" timeOffset="-61530.82">6773 15989 37 0,'11'-3'18'0,"-11"6"-18"0,0-3 31 15,0 6-29-15,-7 13 0 16,3 6 0-16,-6 16 1 16,-4 15-4-16,0 7 0 0,-4 12 2 15,0 13 0-15,4 13-1 16,-3-14 1-16,6-8-2 16,-3-10 1-1,3-13-4-15,4-15 1 0,0-13-6 16,7-15 1-1</inkml:trace>
  <inkml:trace contextRef="#ctx0" brushRef="#br0" timeOffset="-61287.94">6854 16008 23 0,'22'-41'11'0,"-5"16"-1"0,-6 25 5 0,-8 0-11 16,4 3 1-16,1 7 2 15,-5 12 1-15,-3 6-10 0,4 9 0 16,-8 20 6-16,-7 6 1 16,-10 12-4-16,4 16 1 15,-5 0-2-15,1 0 1 16,4-16-3-16,-1-6 1 16,4-6-4-16,3-13 1 15,1-13-6 1,6-12 0-16,4-18-2 0,0-7 1 15</inkml:trace>
  <inkml:trace contextRef="#ctx0" brushRef="#br0" timeOffset="-61070.53">6473 16437 22 0,'-3'26'11'0,"10"11"4"0,0-27 19 0,4 5-27 15,3 1 0-15,7-3 2 16,4-1 1-16,13-3-14 16,12-2 0-16,6-7 6 15,-6-3 0-15,-1-7-10 16,-3 4 1-16,-11-7-8 16,-3 1 1-16</inkml:trace>
  <inkml:trace contextRef="#ctx0" brushRef="#br0" timeOffset="-60572.99">7176 16742 47 0,'17'3'23'0,"-13"-9"-22"0,-4 6 40 16,0 0-40-16,0 0 1 15,0 0 0-15,0 0 0 16,0 0-4-16,-4 3 1 16,-3 3 2-16,4 0 0 15,-8 4-3-15,-10 2 1 16,3 4-2-16,-3-4 1 0,-4 4-1 31,4 3 1-31,0 3-1 0,3-3 0 0,4-4 1 16,4 1 0-16,3-3 1 15,3-4 1-15,4-3 0 16,11-6 1-16,3-6-1 16,3-3 0-16,5-4-1 15,-1 4 0-15,-4 2-2 16,1-2 1 0,-7 3-2-16,-1-1 1 0,1 4-1 15,-4 3 0-15,0 0 2 16,0 0 0-16,0-3 2 15,-3 6 1 17,3 10 1-32,3 2 0 15,-3 1 0 17,4 3 1-17,3 3-5 1,4-6 1-16,-1-7-9 0,15-9 1 0</inkml:trace>
  <inkml:trace contextRef="#ctx0" brushRef="#br0" timeOffset="-60339.26">7669 16676 40 0,'25'6'20'0,"-14"-6"-22"0,-11 0 33 16,0 0-30-16,0 6 0 15,0 1 1-15,-11 5 0 0,-3 7-3 16,-14 3 0-16,-4 3 2 16,4 3 0-16,-4 10-2 15,0-1 1-15,8 4-1 16,2 3 1-16,12 6-1 15,-1-6 1-15,4-6 0 16,14-7 0 0,-3-12-2-16,10-10 1 0,18-18-6 15,-1-16 1-15,12-13-5 16,3-15 0 0</inkml:trace>
  <inkml:trace contextRef="#ctx0" brushRef="#br0" timeOffset="-59907.75">7980 16074 22 0,'7'53'11'0,"-25"47"0"0,8-71 13 0,-4 15-19 0,-1 15 0 16,5 7 6-16,-11 6 0 15,7 3-14-15,3-12 1 16,0 0 8-16,1-13 0 15,6-3-3-15,-6-16 0 16,6-9-4-16,1-9 1 31,3-13-1-31,7 0 0 0,3-13-2 0,4-9 1 16,1-6-1-16,2-3 1 16,8 6 0-16,-11 0 1 0,4 6 0 15,-1-3 0-15,-10 12 2 16,4 4 0-16,-1 6 1 15,1 3 0-15,0 10-1 16,-11 12 1 0,10 6-1-16,-10-3 0 0,0 4 0 15,4-1 1-15,3 1-1 16,0-7 1-16,0-7 0 16,7 1 1-16,7-9-2 15,4-7 1-15,7-6-7 16,-4 0 0-16,0-7-10 15,-7-6 0-15</inkml:trace>
  <inkml:trace contextRef="#ctx0" brushRef="#br0" timeOffset="-58602.19">9634 17074 58 0,'-3'16'29'0,"3"6"-32"0,0-16 49 0,-4 3-43 0,4 4 1 0,0-1 1 0,0-5 1 15,0-1-8-15,0-6 0 16,7-9 4-16,4-17 1 16,0-5-4-16,3-6 0 15,7-4-3-15,4 0 1 0,-1 3-2 16,-6 7 0-16,-4 9 0 15,-3 13 0-15,-4 5 0 16,-4 11 1-16,1 8 2 16,-4 4 0-16,0 3 1 15,0 3 1-15,0 4 1 16,0-4 1-16,0-3 0 16,0-4 0-16,3-5-1 15,4-1 1-15,0-5-1 16,4-7 0-16,-1-7-1 31,5-2 0-31,-1 0-1 0,0-7 1 31,0-3 0-31,7 0 0 16,-7 1 0-16,4-1 0 0,-4 9 0 16,4 1 1-16,-1-1-1 0,1 4 0 0,-1 3 0 0,1 3 1 15,-4 6-1 1,0 1 1-16,0 2-1 0,1 7 0 15,-5 3 0-15,4 6 0 16,-3 0-2-16,3 0 1 16,-3 0-5-16,-1-3 0 15,1-3-9-15,3-7 1 16</inkml:trace>
  <inkml:trace contextRef="#ctx0" brushRef="#br0" timeOffset="-58300.75">10587 17002 41 0,'32'-3'20'0,"-15"-10"-12"0,-17 13 28 0,4-6-34 15,-4 6 0 1,-14-3 2 0,-4 0 1-16,-7 3-6 15,1 6 0-15,-1 10 2 16,-3 2 0-16,0 8-3 15,3 5 0-15,4 3-2 16,3-2 1-16,4-4 1 16,10-3 0-1,15-9 1-15,3-13 0 16,4-6 2-16,3-13 1 16,4-6-4-16,-4-3 1 0,0-3-11 15,0-4 0-15,-3-5-1 0,-4 2 0 16</inkml:trace>
  <inkml:trace contextRef="#ctx0" brushRef="#br0" timeOffset="-57959.2">10770 17137 56 0,'-3'-3'28'0,"3"-35"-40"16,3 22 58-16,-3 1-46 16,4-7 1-16,3 3 0 15,0-3 0-15,0-6-2 16,0 6 1-16,4 3 1 15,3 3 0-15,0 4-2 16,4 2 1-16,-1 4-4 16,1 0 1-16,6 9-5 15,-2 0 0-15,-5 3-8 16,-3-3 1-16</inkml:trace>
  <inkml:trace contextRef="#ctx0" brushRef="#br0" timeOffset="-57640.82">11024 17071 58 0,'0'25'29'0,"14"-12"-32"0,-7-10 55 16,4 0-49-16,10 0 1 15,7-6 0-15,4-3 1 16,0-7-8-16,-4-3 1 16,-3-6 3-16,0 0 1 15,-8 0-6-15,-3-3 1 0,-10-3-2 16,-8 9 0-16,-6 10-3 15,-8 9 0-15,-7 9 0 16,1 10 0-16,-1 16 4 16,7 9 1-16,4 3 4 62,11 3 0-62,3-3 3 0,10-3 0 0,11-13 0 0,11-12 1 31,-4-13-8-31,15-18 1 0,3-13-13 0,0-19 1 47</inkml:trace>
  <inkml:trace contextRef="#ctx0" brushRef="#br0" timeOffset="-57311.37">12891 16014 55 0,'-15'94'27'0,"-16"35"-34"0,17-85 45 0,3 28-37 16,-3 25 1-16,0 3 1 16,0 13 1-16,0 6-5 15,-1-21 0-15,5-17 0 16,-1-18 1-16,4-22-10 16,0-23 1-16,4-24-7 15,-4-16 1-15</inkml:trace>
  <inkml:trace contextRef="#ctx0" brushRef="#br0" timeOffset="-57120.94">12513 16851 56 0,'42'22'28'0,"29"-9"-35"0,-43-13 52 15,14-6-45 1,15 6 1-16,-1-10-4 0,8-2 1 15,10-4-6-15,-14-3 0 16,0-6-7-16,-7 3 0 16</inkml:trace>
  <inkml:trace contextRef="#ctx0" brushRef="#br0" timeOffset="-56871.09">13487 16801 38 0,'-11'35'19'0,"-31"-10"-7"0,24-13 27 0,-7 17-35 15,-10 14 1-15,-7 17 2 16,-8 12 1-16,-6 7-10 16,7 5 1-16,3 1 5 15,7-10 1-15,7-12-6 16,8-13 1-16,2-19-7 15,8-21 1-15,11-16-11 16,6-23 0-16,-3-11-1 16,0-17 1-1</inkml:trace>
  <inkml:trace contextRef="#ctx0" brushRef="#br0" timeOffset="-56723.77">12986 16864 40 0,'3'-6'20'0,"26"12"-16"0,-19 3 38 0,4 10-39 0,-3-3 1 0,3 25 0 0,0 12 1 16,-3-3-8-16,-1-6 0 16,-3-6-3-16,4-10 1 15,-1-19-10-15,1-18 0 16</inkml:trace>
  <inkml:trace contextRef="#ctx0" brushRef="#br0" timeOffset="-56106.32">13508 17124 48 0,'-4'82'24'0,"-6"6"-22"16,6-63 38-16,-3 0-36 16,0 3 1-16,4 3 2 15,-1-6 0-15,1-6-9 16,-1-6 0-16,4-10 6 15,7-13 0-15,4-5-3 0,-1-13 0 16,1-10-3-16,-4-3 0 16,0-18-2-16,-4 5 0 15,5 1-1 1,2 0 0-16,1 3 0 0,3 9 0 16,3 6 1-16,8 10 1 15,3 3 3-15,1 10 0 125,-1 2 2-125,-4 10 0 0,-6 7 0 16,-7 5 1-1,-11 7-2-15,-7 3 0 16,-15 6-1 0,-2 0 0-16,-4 1-2 0,3-1 0 0,0-6-2 31,0 0 0-31,4-4-5 0,4-2 1 0,6 0-6 16,8-10 1-16</inkml:trace>
  <inkml:trace contextRef="#ctx0" brushRef="#br0" timeOffset="-55838.2">13811 17071 39 0,'7'19'19'0,"11"-13"-13"0,-11-6 33 0,7 0-35 0,0-3 1 0,7-3 2 15,11-4 0-15,-4-2-10 0,1-1 1 16,-8-6 5-16,-4-3 1 16,-2-3-4-16,-5-3 0 15,-3 9-2-15,-7 4 0 16,-7 5-2-16,-3 1 1 16,-5 6 0-16,-6 9 1 15,0 13 0-15,3 9 1 16,4 16 2-16,4 0 1 15,6 3 1-15,8-3 0 16,6-7 0-16,8-9 0 0,3-12-4 16,0-13 1 15,0-9-11-31,8-19 0 0,2-16-5 16,8 0 0-16</inkml:trace>
  <inkml:trace contextRef="#ctx0" brushRef="#br0" timeOffset="-55585.77">14471 16704 43 0,'7'9'21'0,"-35"35"-28"0,17-31 36 0,-10 6-29 15,-4-4 0-15,-10 7 0 16,0 0 1-16,0 0 1 16,3 3 1-16,4-6 1 15,3 3 0-15,14 0 1 16,8-3 1-16,13 0 0 15,11-4 0-15,8 1-2 16,-1-3 0-16,-3-1-2 0,-8 1 0 16,-6-1-4-16,-15 7 0 15,-17 0-8-15,-14 3 1 16,-4-7-8-16,-14-2 0 16</inkml:trace>
  <inkml:trace contextRef="#ctx0" brushRef="#br0" timeOffset="-55135.08">15741 16996 64 0,'14'12'32'0,"-17"1"-41"0,-1-10 58 0,0 3-49 0,-3 4 0 0,-7 2 0 0,-10 1 0 16,-5 5-1-16,-2 4 1 15,-1 0-2-15,-3 3 0 16,6 4-1-16,5 2 0 16,6-3-1-16,11-6 1 15,11-6 0-15,13-7 0 16,11-18-1-16,8-4 1 15,-5-9-4-15,-2-6 0 16,2-6-7-16,-2-7 1 16</inkml:trace>
  <inkml:trace contextRef="#ctx0" brushRef="#br0" timeOffset="-54834.91">16016 17316 54 0,'11'15'27'0,"-18"-62"-29"16,0 22 50-16,-4-16-46 15,-10-12 0-15,-7-16 2 16,-11-13 1-16,4-12-6 16,3-3 0-16,4 3 3 15,6 0 1-15,8 19-1 16,7 9 0-16,0 13-1 15,14 9 0-15,11 12-1 16,7 17 0-16,3 5-4 0,-4 13 1 16,-2 10-6-16,-5 6 0 15,-6 12-9-15,-11 4 0 16,-11 5 0 0,-6 1 0-16</inkml:trace>
  <inkml:trace contextRef="#ctx0" brushRef="#br0" timeOffset="-54668">15720 16848 54 0,'-11'32'27'0,"11"-23"-26"0,4-6 56 16,-1 3-51-16,8 1 0 16,10-1 1-16,18-3 0 15,7 3-11-15,3-2 1 0,-3-1 1 16,-11 0 1-16,-7-3-16 16,-10-3 0-16,-11-4-4 15,0-2 1-15</inkml:trace>
  <inkml:trace contextRef="#ctx0" brushRef="#br0" timeOffset="-54157.91">17374 16400 57 0,'0'25'28'0,"-7"19"-32"0,7-25 53 0,-3 15-48 0,-1 13 1 0,-3 16 0 16,-3 18 0-16,3 20-3 16,-1 9 0-16,5-1 1 15,-1-24 0-15,4-19-6 16,4-16 0-16,3-12-11 15,4-23 0-15</inkml:trace>
  <inkml:trace contextRef="#ctx0" brushRef="#br0" timeOffset="-53722.47">17642 17221 49 0,'-3'22'24'0,"3"-18"-22"0,0-11 35 16,0-8-35-16,3-14 0 16,4-8 0-16,-3-13 1 15,3 3-4-15,0-13 0 0,0-12 1 16,0 3 1-16,-3-6-2 15,-1-1 0-15,1 4 0 16,-1 3 0-16,1 13 0 16,-1 9 1-16,4 9 0 15,4 10 1-15,3 3 1 16,4 9 1-16,3 4 1 16,0 2 0-16,4 4 1 15,3 3 0-15,0 0-1 16,11-1 1-16,14 4-2 15,7-6 1-15,11 6-4 16,-1 0 1-16,-6 3-6 16,-15 4 1-16,-10-1-9 15,-11 3 1-15,-17-2-8 16,-18 5 0-16</inkml:trace>
  <inkml:trace contextRef="#ctx0" brushRef="#br0" timeOffset="-53519.56">17776 16886 60 0,'11'9'30'0,"17"-2"-37"0,-14-11 53 0,4 4-45 0,3-3 0 0,4 3-1 0,7-3 0 0,6 0-7 0,-2 0 1 0,-5 6-10 15,-6-9 0-15</inkml:trace>
  <inkml:trace contextRef="#ctx0" brushRef="#br0" timeOffset="-53136.11">18493 16917 52 0,'7'16'26'0,"-7"-22"-26"16,0 6 40-16,0 0-38 16,-4 3 0-16,-3 3 0 15,-7 0 1-15,-11 1-4 0,-6-1 0 16,-5 0 1-16,5 4 0 16,2-1-1-1,5 0 0-15,2-2 0 0,5-1 0 16,6 0-1-16,11 4 1 15,7 2 1-15,11 7 0 16,7 0 0-16,6 3 1 16,1-3 0-16,-4 2 1 15,-7-2 0-15,4-3 0 16,-11 3-1-16,-7 6 0 16,-7 3-1-16,-7 0 1 15,-7 4-3-15,-11-7 0 16,1-6-4-16,3-4 0 0,-1 1-7 15,8-7 0-15,4-6-3 16,6-9 0-16</inkml:trace>
  <inkml:trace contextRef="#ctx0" brushRef="#br0" timeOffset="-52724.34">19039 16823 61 0,'-3'25'30'0,"10"-18"-40"0,-7-4 63 15,3-3-53-15,5 3 1 0,-8-3-2 16,0 0 0-16,3 0-5 16,-3 0 1-16,0 0-12 15,0-6 0-15</inkml:trace>
  <inkml:trace contextRef="#ctx0" brushRef="#br0" timeOffset="-52528.46">19004 17040 61 0,'11'28'30'0,"-1"-16"-29"0,-6-9 50 0,-1-3-50 0,1 4 0 0,-4-1-5 0,3 0 1 0,-3-3-11 0,-3-3 1 0,-15 0-5 0,-3-7 1 0</inkml:trace>
  <inkml:trace contextRef="#ctx0" brushRef="#br1" timeOffset="-42598.84">20158 16441 39 0,'14'-4'19'0,"-14"-14"-5"0,0 8 20 15,0-5-32-15,0-4 1 16,-4 3 1-16,-3 4 0 16,4-1-5-16,3 0 0 0,-4 4 4 15,-3 3 0-15,-7 6-2 16,-4 3 0-16,-3-3-2 15,-3 0 0-15,-5 6-2 16,1 10 1-16,0 9-2 16,7 6 1-16,3 4 0 15,0 6 0-15,15-4 0 16,10-5 1 0,14-7 2-16,7-7 0 0,4-2 1 15,-4-10 0-15,1-6 1 16,-1-9 1-16,-4-10 0 15,-2-9 0-15,-8-3-2 16,-4-10 1-16,-6 6-2 16,-4-2 1-16,-4-1-6 15,4 10 0-15,0 6-10 16,0 13 0-16</inkml:trace>
  <inkml:trace contextRef="#ctx0" brushRef="#br1" timeOffset="-42193.8">20634 16359 44 0,'4'9'22'0,"-4"-21"-20"16,0 12 33-16,-8 6-34 15,-9 0 1-15,-11 7 1 16,-8 6 1-16,-6 6-5 16,10-6 1-16,-38 28 3 15,10 6 0-15,-7 16-2 16,-11-3 1-16,0 9-1 15,4 4 0-15,4 2-2 16,-1-6 0-16,15-9 0 16,6-9 0-1,15-10-3-15,7-10 1 0,10-5-4 16,11-7 1-16,7-3-8 0,11-3 1 16,3-16-1-1,11-10 0-15</inkml:trace>
  <inkml:trace contextRef="#ctx0" brushRef="#br1" timeOffset="-41759.71">20331 17018 36 0,'7'6'18'0,"3"-22"-14"0,-10 16 36 0,4-3-35 16,-4-3 0-16,0-4 0 16,-4-5 1-16,-6 5-9 15,-4 4 1-15,-8 0 4 16,-2 6 1-16,-5 3-3 16,5 3 0-16,-1 10-2 15,0 12 1-15,-3 3-3 16,3 4 0-16,4 3-1 15,4 2 1-15,10 1 0 16,7-6 1 31,10-4 1-31,1-9 1-16,17-10 3 31,14-8 0-16,8-8 1 1,3-11 0 0,-4-1-1-16,-10-9 1 0,-7-6-2 15,-15-4 1-15,-10 1-5 0,-10-1 0 0,-8 1-11 0,-6-4 1 0,-12 7-1 0,1-1 1 0</inkml:trace>
  <inkml:trace contextRef="#ctx0" brushRef="#br1" timeOffset="-37956.06">20793 17272 42 0,'10'3'21'0,"4"-10"-11"16,-3 1 21-16,3 3-30 15,0 0 1-15,4 3 1 16,-4 6 1-16,-7 7-5 0,-7 12 0 16,-11 3 2-16,-13 10 0 15,-8-1-5-15,4-2 0 16,0-4-11-16,-8-9 1 16</inkml:trace>
  <inkml:trace contextRef="#ctx0" brushRef="#br1" timeOffset="-36953.59">21788 16321 25 0,'0'10'12'0,"-4"-1"5"0,1-6 8 0,-1 4-22 16,-3 2 0-16,-4 0 1 15,-3 4 1-15,-3 3-5 16,-1-4 0-16,-3-2 3 16,0-1 1-16,3-3-3 15,0-6 0-15,1-3 0 16,3-3 0-16,-1-3-3 15,5-10 1-15,3 0 0 16,3 3 0-16,4-3-1 16,4-3 1-16,3 1-2 15,7 2 0-15,4 3-1 16,6 7 1-16,5 2 0 0,-1 7 1 16,-4 3 0-16,1 4 1 15,0 2 1-15,0 1 0 16,-4-4 2-16,0 6 0 15,0 4-1-15,-3 0 1 16,-1-1-1-16,1 1 1 16,0 0-2-16,-1 6 1 15,8-3-2-15,-4-7 1 16,4-3 0-16,3-5 1 16,4-4 0-16,0-10 0 0,-1-5 0 15,-6-7 1-15,-4 3 0 16,-10-3 0-16,-11 0 0 15,-11-3 0-15,-14 3-1 16,-6 3 0-16,-5 6-2 16,-2 7 0-16,-1 6-4 15,0 6 1-15,0 1-7 16,11-1 0-16,7 0-2 16,10-6 1-16</inkml:trace>
  <inkml:trace contextRef="#ctx0" brushRef="#br1" timeOffset="-36472.11">22581 16306 31 0,'7'3'15'0,"-14"0"-11"0,4 3 28 0,-8 7-29 16,-3 3 0-16,-11-1 3 16,-10 10 1-16,0 0-8 15,-11 13 1-15,-14 6 4 16,-11 12 0-16,-3 10-2 16,-7 0 1-16,7 6-2 15,4 3 0-15,-1-6-1 16,8 0 0-16,6-6-1 15,8-6 0-15,6-7-2 16,8-3 0-16,7-6-3 16,7-10 1-16,7-9-9 15,10-6 1-15,4-16 0 16,14-10 0-16</inkml:trace>
  <inkml:trace contextRef="#ctx0" brushRef="#br1" timeOffset="-35824.92">22130 17190 38 0,'-28'25'19'0,"-18"3"-19"0,35-18 38 0,-3 2-36 15,-4 1 0-15,-3 3 0 16,0-10 1-16,0 0-4 16,-4-3 0-16,11-6 2 15,3-6 0-15,4-4-1 16,11-6 0-16,7-6-1 15,6-6 0-15,8-4-1 16,3 1 1-16,7 3 0 16,1-4 0-16,2 7-1 15,-6 9 1-15,-4 6 0 16,-3 7 0-16,-4 9 1 16,-3 0 0-16,-4 7-1 0,0 6 1 15,0-1-1-15,-3 10 1 16,-1 0-1-16,1 4 1 15,-4-1-1-15,0 3 1 16,0 1 0-16,0-1 0 16,0 0 0-16,0-6 0 15,4-6 0-15,7-6 0 16,6-7 1-16,8-3 1 16,7-6 0-16,0-6 0 15,-4-4 0-15,0-6 0 0,-7 0 0 16,-6 1 0-16,-8-7-2 15,-11-4 0-15,-13-2-1 16,-15 0 0-16,-7-1-1 16,-14 10 1-16,4 3-3 15,-7 10 0-15,-1 6-6 16,1 3 0-16,3 3-2 16,7 0 0-16</inkml:trace>
  <inkml:trace contextRef="#ctx0" brushRef="#br2" timeOffset="-25391.22">22828 17422 35 0,'11'3'17'0,"-1"0"-3"0,-6-6 17 0,-1 6-27 15,1 4 1-15,0 2 1 16,-4 7 1-16,0 3-9 16,-4 3 0-16,-3 9 5 15,-11 3 1-15,-13 10-4 16,-8-6 0-16,0-4-10 15,4-5 0-15,6-11-6 16,26-11 1-16</inkml:trace>
  <inkml:trace contextRef="#ctx0" brushRef="#br2" timeOffset="-20843.39">23943 16610 30 0,'7'3'15'0,"4"-3"-4"16,-11 0 16-16,3 0-24 0,1 0 1 16,-1-6 0-16,-3 0 0 15,-7-1-7-15,-3 1 1 16,-15 0 4-16,-3 3 0 16,-8-1-2-16,-2 4 0 15,-1 0-1-15,4 10 1 16,-4 2-1-16,0 13 0 15,-3 10-1-15,3 12 1 16,7 3 0-16,7 7 0 16,11 2 0-16,11 1 1 15,6-4 0-15,15-9 0 0,7-6 2 32,10-10 1-32,11-9 0 0,10-9 1 0,1-23-1 15,-8-15 1-15,-10-9 0 16,-4-7 0-16,-3-3-3 15,-15-9 0-15,1-4-2 16,-7 4 1-16,-11 0-5 16,-11 3 0-16,-10 3-8 15,0 12 0-15,-4 7-1 16,0 6 0-16</inkml:trace>
  <inkml:trace contextRef="#ctx0" brushRef="#br2" timeOffset="-15663.34">24335 16823 27 0,'3'-6'13'0,"1"0"-2"0,-4 6 13 0,0 0-19 15,0 0 0-15,0 0 4 16,0 0 1-16,0 0-13 16,0 0 1-16,0 0 7 15,-4 3 0-15,1-3-3 16,-4 3 1-16,0-3-3 16,-1 3 0-16,1 0-1 15,0 0 1-15,0 0 0 16,-3 1 0-16,3-1 0 15,0 0 0-15,0 3 0 16,3 0 0-16,0 1 0 0,1-4 1 16,3 0 0-16,7-6 0 15,-7 3-1-15,7 0 1 16,0 3-1-16,0 3 1 16,0-3-1-16,0-6 1 15,0-3-4-15,0-3 0 16,4-4-11-16,0-6 0 15</inkml:trace>
  <inkml:trace contextRef="#ctx0" brushRef="#br2" timeOffset="-14598.13">24903 16823 41 0,'3'6'20'0,"-10"4"-11"15,4-4 24-15,-5-3-31 16,-2 0 1-16,-4 1 0 16,-4 2 1-16,1-3-6 15,-1 0 1-15,-3-3 2 16,-4 0 1-16,0 0-2 15,1 0 1-15,-1-3-2 16,0 0 0-16,8-7 0 16,2 1 1-16,5-7-2 15,3-2 1-15,7-1-1 0,7-3 0 16,3 0 1-16,8 3 0 16,0 3 0-16,-1 4 0 15,1 2 0-15,0-2 1 16,3 6 0-16,0-1 1 15,0 4-1-15,0 3 0 16,1 6 0-16,-1 4 0 16,-4 5 0-16,1 4 0 15,0 3-1-15,-1 3 1 16,-3 0-1-16,4-6 0 16,-7 0 1-16,-1 9 0 0,1 0-1 15,3 4 1-15,0-7 1 16,4 0 0-16,3-6 0 15,3 0 1-15,8-7 0 16,7-6 1-16,3-6-1 16,1-6 0-16,-5-3 0 15,-2-10 0-15,-8 0-1 16,-7 0 0-16,-7 4-1 16,-10-4 0-16,-8-6 0 15,-10 0 0-15,-3 0-1 16,-12 3 1-16,-6 3-2 15,0 9 1-15,-1 7-1 16,-2 6 1-16,-1 1-2 16,0 2 1-16,4 3-3 15,3-2 1-15,7-1-9 0,11-3 0 16</inkml:trace>
  <inkml:trace contextRef="#ctx0" brushRef="#br4" timeOffset="-7960.38">25785 17190 39 0,'-4'6'19'0,"15"-6"-10"0,-11 0 20 15,0 0-25-15,3 0 1 16,1 0 2-16,-1 3 1 15,1 4-8-15,-8 8 0 16,-6 11 5-16,-8 11 0 16,-10 1-2-16,-4 6 0 15,-10 0-6-15,-8-1 1 16,-3-8-16-16,7-10 1 16</inkml:trace>
  <inkml:trace contextRef="#ctx0" brushRef="#br4" timeOffset="-6986.13">26578 16936 36 0,'-24'16'18'0,"-8"-19"-7"0,25 3 15 0,-4 0-23 16,-3 0 0-16,0 0 2 16,0 3 0-16,-4-3-7 15,1 0 1-15,2 0 4 16,1-7 0-16,4 1-2 16,3-9 0-16,3 5-1 15,8-6 1-15,-1-6-1 16,4-6 1-16,7-3-1 0,4 0 0 15,3 2-1-15,7 7 1 16,-6 7-1-16,-1 2 1 16,0 4-1-16,0 2 1 15,0 7-1-15,0 7 1 16,-3 2-1-16,0 7 1 16,-4 3-1-16,0-1 1 15,0 4-1-15,0-6 1 16,-3-3 0-16,3 5 0 0,-4 4 1 15,1-3 0-15,10 3 0 16,4 0 0-16,7-3 0 16,-1 0 0-16,1-4 0 15,0-2 0-15,0 0 0 16,3-10 0-16,-3-3 0 16,-4-10 1-16,-3-15 0 15,-8 9 0-15,-6-9-1 16,-11-6 0-16,-11-7 0 15,-10 1 0-15,-4 2-4 16,-10 1 1-16,-4-1-5 16,-7-2 1-16,11 12-10 15,7 9 0-15</inkml:trace>
  <inkml:trace contextRef="#ctx0" brushRef="#br4" timeOffset="-6565.49">27309 16883 47 0,'7'6'23'0,"10"-3"-20"0,-6-3 36 0,6 0-39 16,5-3 1-16,2 0-1 15,8 0 0-15,3 0-3 16,1-1 0-16,-5 4-11 16,-2-3 0-16,-8-9 0 15,0-1 0-15</inkml:trace>
  <inkml:trace contextRef="#ctx0" brushRef="#br4" timeOffset="-5845.94">28272 16760 46 0,'-7'38'23'0,"-43"6"-33"0,36-35 47 0,-7-5-36 16,-4 2 0-16,1 0 2 15,-1 0 0-15,0 4-3 16,-3-7 1-16,3 0 1 16,1-3 0-16,-1-3 0 15,0-3 0-15,7 2-2 16,4-5 1-16,0-3-2 16,4-10 1-16,6 0-1 15,4-3 1-15,7-1-1 0,4 5 0 16,6 5 0-16,5 0 0 15,2 4 0-15,-3 5 1 16,1 7 0-16,-1 3 0 16,0 4 0-16,-3 2 1 15,-1 1-2-15,-3-1 1 16,0 4 0-16,1-1 0 16,-1 1-1-16,0-1 1 15,0 4 0-15,0 3 0 16,-3-10 0-16,-1 4 0 15,1 5 0-15,3 1 0 16,0-3 0-16,0 0 1 0,4-4-1 16,3-2 0-16,-3-4 0 15,6-3 1-15,4-3 0 16,4 0 0-16,3-6 0 16,1-4 1-16,-8 1-1 15,-7 3 0-15,-3-7-1 16,-8-3 1-16,-3-6-2 15,-10-3 1-15,-11 0-3 16,-7 0 1-16,-4 3-2 16,0 7 0-16,-7 5-5 15,1 7 0-15,-1 3-5 16,4 3 0-16</inkml:trace>
  <inkml:trace contextRef="#ctx0" brushRef="#br4" timeOffset="-5438.81">28794 17149 53 0,'10'19'26'0,"15"9"-29"16,-18-25 50-16,4 1-46 16,-4 2 1-16,-4 3-2 15,-6 7 0-15,-8 6-2 16,-14 6 1-16,-13 0-10 16,-5-6 1-16,-6-12-6 15,7-7 0-15</inkml:trace>
  <inkml:trace contextRef="#ctx0" brushRef="#br0" timeOffset="4077.89">29764 16757 29 0,'3'3'14'0,"1"-9"-6"16,-4 6 14-16,0 0-20 16,-4 0 0-16,1 0 0 0,-4 3 1 15,-4 0-4-15,-3 1 1 16,0-4 1-16,-7 3 1 15,-4 3-2-15,0 3 1 16,-3 4-2-16,7 3 1 16,-4-1-2-16,4 7 0 15,0 3 0-15,3 4 1 16,8 2 0-16,3 0 0 16,3 4 0-16,8-7 1 15,-1-3 0-15,11 0 1 16,11 0 1-16,7-9 0 0,-4-4 0 15,4-5 0-15,0-10 0 16,3-7 0-16,4-9-1 16,-4-6 1-16,0-3-2 15,-3-6 1-15,-7 5-1 16,-4-5 0-16,-11 3-1 16,-6-4 1-16,-8 1-5 15,-6 2 1-15,-8 7-7 16,-3 0 0-16</inkml:trace>
  <inkml:trace contextRef="#ctx0" brushRef="#br0" timeOffset="4649.63">30141 16375 27 0,'25'-7'13'0,"-7"-2"1"0,-11 9 15 0,-4 0-26 16,4 0 1-16,-7 0 1 15,4-3 0-15,-4 3-7 16,0-3 1-16,-7 0 3 16,-4 3 1-16,-6 0-2 15,-1 3 0-15,0 3-2 16,4 0 1-16,-3 4-2 15,2 5 1-15,1 1-2 16,0 3 0-16,4 3 0 16,3-3 0-16,3 3 0 15,4-4 1-15,0-2 1 16,7-3 0-16,4-7 2 16,6 3 0-16,1-12 1 15,3-3 0-15,-3-3-1 16,-1-4 1-16,1 0-1 15,-4-2 1-15,-7-4-2 0,-3-3 1 16,-4-3-3-16,-7 0 1 16,-4 3-10-16,-3 6 0 15,-7 4-1-15,0 5 1 16</inkml:trace>
  <inkml:trace contextRef="#ctx0" brushRef="#br0" timeOffset="5161.76">30145 17149 47 0,'10'13'23'0,"12"9"-26"0,-15-16 48 15,-4 0-45-15,1 4 0 0,-8 5-1 16,-6 4 1-16,-15 3-1 16,4 6 0-16,-4 1-6 15,-7-7 0-15,1-7-7 16,-1-5 0-16</inkml:trace>
  <inkml:trace contextRef="#ctx0" brushRef="#br0" timeOffset="5745.2">30946 16695 30 0,'-14'6'15'0,"-1"10"-7"15,12-10 19-15,-1 6-23 16,1 4 0-16,-4 9 4 16,0-6 1-16,0 15-11 15,0 10 0-15,0 16 6 16,-4 6 1-16,0 0-3 15,4-7 1-15,0-9-7 0,4-9 0 16,-1-13-11 0,8-15 1-16</inkml:trace>
  <inkml:trace contextRef="#ctx0" brushRef="#br0" timeOffset="6593.79">31228 16635 28 0,'-7'19'14'0,"-7"-16"-2"0,10-3 10 15,1 0-21-15,-4 0 1 16,0 0-1-16,3 0 1 15,-3 0-3-15,0-3 1 16,0 0 1-16,0-4 0 16,0-2-1-16,0 0 0 15,3-7 0-15,1-3 0 0,3 0-1 16,3 1 0-16,1-4 0 16,-1 6 0-16,8 6 0 15,-1 4 0-15,5 0 0 16,-1 6 0-16,7 3 1 15,-4 0 0-15,-2 7 0 16,2 5 0-16,-3 4 0 16,0 0 0-16,-3 0 0 15,0-4 0-15,3 1 0 16,0-3 0-16,3-1 0 16,5-2 1-16,2-4 1 15,1 0 0-15,0-6 0 16,3 0 0-16,-7-6 0 15,0 3 1-15,-3-4-1 16,-4-2 0-16,-7-4-2 16,-7-2 1-1,-3-4-1-15,-8 0 0 0,-7 0-1 0,-6 1 1 16,-1-1-1-16,-7 3 0 16,0 7-2-1,4-1 1-15,0 7-7 47,0 6 0-47,3 0-2 0,4-3 0 16</inkml:trace>
  <inkml:trace contextRef="#ctx0" brushRef="#br0" timeOffset="7163.46">31404 17152 44 0,'0'10'22'0,"0"24"-22"0,0-31 43 0,0 4-41 0,0 5 0 0,-3 4-1 15,-4 6 1-15,-4 6-3 16,-3 0 0-16,-7-6 1 16,0-3 1-16,0-6-6 15,3-1 0-15,0-2-10 16,1-7 1-16</inkml:trace>
  <inkml:trace contextRef="#ctx0" brushRef="#br0" timeOffset="9182.49">32484 16993 23 0,'14'12'11'0,"0"1"6"16,-10-10 5-16,-4 3-20 15,0 0 1-15,-8 4 2 16,1 2 0-16,-7 1-6 16,0-1 0-16,-10 1 4 0,-1-1 0 15,-3-2-2-15,-1 2 1 16,8-5-2-16,4-1 0 15,-1-6-1-15,0-6 1 16,1-1 0-16,-1-2 0 16,0-4-1-16,4-2 0 15,0-4 0-15,4 0 0 16,3-3-1-16,3 3 1 16,4 1 0-16,7-4 0 0,0 3-1 15,4 0 1-15,-4 6 0 16,7 4 0-16,3 6 1 15,5 3 0-15,2 3-1 16,1 6 1-16,-4 4 0 16,0 3 1-16,-3 2-1 15,0 11 1-15,-1-4-1 16,-3 3 1-16,4-3-1 16,3-3 1-16,4 0 0 15,3-3 1-15,4-7 0 16,3-5 0-16,0-7 0 15,1-7 1-15,-5-5-1 16,-9-4 0-16,-1-6-1 16,-4-3 1-16,-2-3-1 15,-5 0 0-15,-3-4-3 16,-3 1 1-16,-8 6-8 16,-10 3 1-16,-18-3-5 0,-3 3 0 15</inkml:trace>
  <inkml:trace contextRef="#ctx0" brushRef="#br0" timeOffset="9844.13">33232 16572 35 0,'31'3'17'0,"-9"-12"-17"0,-15 3 27 16,0 0-25-16,-4-4 0 15,-3 1 0-15,-7-4 1 16,-7 1-4-16,-11-4 0 16,-10 3 3-16,-4 4 0 15,4 3-2-15,-4 6 1 16,4 3 0-16,0 3 0 15,6 7-1-15,8 5 1 0,7 1-2 16,4 3 1-16,13 0 0 16,11-6 0-16,7-4-1 15,15-2 0-15,6-4 0 16,-3 0 1-16,0-3-1 16,-8-3 1-16,-6-9-1 15,-7 0 1-15,-8-4-5 16,-6-6 1-16,-11 1-7 15,-11-8 1-15</inkml:trace>
  <inkml:trace contextRef="#ctx0" brushRef="#br0" timeOffset="13207.1">23301 15998 29 0,'14'26'14'0,"0"21"-9"0,-10-41 14 15,-1 6-18-15,-3 7 1 16,0 13 2-16,-3 2 1 15,-4 19-5-15,3 20 1 16,1 17 3-16,-4 20 1 16,0 0-2-16,-1 19 1 15,1 2-2-15,0-2 1 16,4-4-3-16,-1-12 1 16,4-3-2-16,-3-22 0 0,-4-13-4 15,0-12 1-15,-4-13-9 16,0-22 0-16</inkml:trace>
  <inkml:trace contextRef="#ctx0" brushRef="#br0" timeOffset="14376.17">23551 15973 16 0,'11'0'8'0,"-4"-6"-1"15,0 6 1-15,0 0-6 16,4 0 1-16,-1 0 1 0,1 0 1 16,3 0-6-16,4-3 0 15,3-3 3-15,7-4 1 16,7-2-2-16,8-1 1 15,3-2-1-15,-4 2 1 16,7 4 0-16,15-1 0 16,-4 4 0-16,3 0 1 15,8-1-1-15,3 4 1 16,-7-6-2-16,7-1 1 16,11 1-1-16,3-7 0 15,11 7-1-15,-1 0 1 16,1-1-1-16,7 10 1 0,3 3-1 15,8 7 0-15,-8-4 0 16,11 3 0-16,0-2 0 16,7-4 0-16,-3-3 0 15,6 0 0-15,8-7 0 16,3 1 1-16,-7 0 0 16,10 0 0-16,-2 3-1 15,2 6 1-15,-6 0 0 16,6 0 0-16,1 3-1 15,3 0 1-15,-7-2-1 16,0-4 1-16,8-4 0 16,-1-5 0-16,0 3-1 15,-3 0 1-15,6-7 0 16,-10 4 0-16,-3 5-1 16,3 1 0-16,7 6 0 0,-10 1 0 15,3 2 0-15,4 3 0 16,10 1 0-16,-11-7 0 15,5 6 0-15,6-6 0 16,0 4 0-16,0-1 0 16,-3 3 0-16,10 1 1 15,-14-4 0-15,4 6 0 16,10 1 0-16,-6-4 1 16,-5-2-1-16,8-1 1 15,0-6 0-15,-11-3 0 0,7 3-2 16,4 0 1-16,-4 0-1 15,-3 3 1-15,3 6-1 16,0 4 0-16,-14 6-1 16,8 6 1-16,-15 6 0 15,-4-6 0-15,438 85 0 16</inkml:trace>
  <inkml:trace contextRef="#ctx0" brushRef="#br0" timeOffset="16465.72">23551 17742 16 0,'0'3'8'0,"4"0"-4"16,3-3 9-16,0-3-12 15,7 3 1 1,7 3 2 0,8 0 1-16,9 4-6 15,5-1 1-15,3 0 2 16,3 0 1-16,-3 1-1 16,10-1 1-16,8 3-2 15,-1-2 1-15,11-1 0 16,8-3 0-16,-5 0 0 0,4 0 1 15,0 1-2-15,4-1 0 16,3 0 0-16,4 0 0 16,-4-3-1-16,-3 0 1 15,10 0-2-15,-3-3 1 16,10-3 0-16,4-4 0 16,-7-2 0-16,7 2 0 15,-8-2-1-15,8-1 0 16,4-6 0-16,-15-3 1 15,4 0-1-15,-4 0 1 0,0 4 0 16,0-1 0-16,1 0-1 16,-12 0 1-16,4 0-1 15,1 1 1-15,-5 5-2 16,1 0 0-16,3 4 0 16,0 3 1-16,-10 6-1 15,3-3 1-15,0-1 0 16,0 1 1-16,4 3 1 15,3-3 0-15,-7 3 0 16,-3 0 1-16,0 3-1 16,3 0 1-16,0 4-2 15,0-1 1-15,7 3-1 16,-7-5 1-16,0-1-1 16,4 0 1-16,0-3-1 15,3 0 0-15,7 0 0 16,-7-3 0-16,-3 3 0 0,0 3 0 15,-1 0 0-15,5 3 0 16,-1 1 0-16,0-4 1 16,-7 0-2-16,7 3 1 15,1-6 0-15,9 0 0 16,1 0 0-16,0-6 0 16,-7 0 0-16,6 2 1 15,1 1-1-15,0 3 1 16,0-3-1-16,-8 3 1 15,-2 0-1-15,2 3 1 0,8 0-2 16,0-6 1 0,3 0-1-16,-10-3 1 0,7 3 0 15,7 0 1-15,-4-1-1 16,4 4 0-16,-8 0 0 16,-2 4 1-16,10 2-1 15,-4-3 1-15,4-3-1 16,0 0 0-16,-4 0 0 15,0-3 1-15,0 0-1 16,4 0 1-16,0-1 0 16,-4 4 0-16,4 0 0 15,-3 7 0-15,6 2-1 16,0-3 1-16,-10-2-1 16,-7-1 1-16,0-3-3 15,-4-3 1-15,-4-4-9 16,-10-5 0-16,-10-10-1 15,-18 9 1-15</inkml:trace>
  <inkml:trace contextRef="#ctx0" brushRef="#br0" timeOffset="19754.1">24031 15644 25 0,'0'0'12'0,"7"-16"-12"16,-7 10 12-16,0 0-11 15,-3-4 1-15,-4 1 3 16,3 0 0-16,-6-4-5 0,-5 4 1 16,-6-4 3-16,-7 1 0 15,-7-4 0-15,-4 3 0 16,-3-2-2-16,-1-4 1 15,-10 3-2-15,-3 4 1 16,3 2-2-16,-3 4 1 16,-4 3-1-16,-4 6 1 15,-3 6-1-15,7 10 0 16,4-3 0-16,-1 9 0 16,-3 3 0-16,7 4 1 0,8-1-1 15,2 0 1-15,4-6-2 16,-6 0 0-16,2 4-2 15,4-1 1-15,4 0-8 16,3 4 1-16,4-4-2 16,10 0 0-16</inkml:trace>
  <inkml:trace contextRef="#ctx0" brushRef="#br0" timeOffset="20338.12">22599 15675 16 0,'3'19'8'0,"1"0"5"0,-4-16 10 15,0 0-17-15,0 4 1 16,0-1 2-16,0-3 0 16,-4 0-12-16,1 3 1 15,-4 7 8-15,0 9 0 16,0 6-4-16,-4-3 1 16,-3 10-2-16,4-4 1 15,-1 0-2-15,0-2 0 16,8-7 0-16,-4-7 0 0,3-2 0 15,8-4 0 1,-1 1 0-16,4-10 0 0,4 0 0 16,3-3 0-16,7-1 0 15,4-2 0-15,3 0 0 16,4 0 0-16,3-1 0 16,4 1 1-16,-7 0-1 15,-4 6 0-15,-3-3 0 16,-4 3 1-16,-7-3-1 15,-4 3 1-15,-2 0-2 16,-1-4 1-16,-7 4 0 16,3-6 0-16,-6-3-1 15,-8 2 1-15,-7 1-1 16,-6-3 1-16,-8-4 0 16,-3-2 0-16,-1-7-1 0,1-7 0 15,3 7-6 1,4-3 1-16,7-6-7 0,7-4 1 15</inkml:trace>
  <inkml:trace contextRef="#ctx0" brushRef="#br0" timeOffset="23310">19784 17849 35 0,'0'9'17'0,"21"-6"-8"0,-10-6 18 0,10 0-21 16,14-3 0-16,11-1 4 16,10 1 0-16,22 0-13 15,24 6 1-15,25 0 8 16,14 6 0-16,32 3-4 15,7-2 1-15,14-1-5 16,4-3 1-16,-8 0-2 16,-3-3 0-16,-10 0-1 15,-33-3 0-15,-24-3-2 16,-25 0 1-16,-21 2-5 16,-21 1 1-16,-21 3-5 15,-21-3 1-15</inkml:trace>
  <inkml:trace contextRef="#ctx0" brushRef="#br0" timeOffset="23624.53">20080 18187 44 0,'18'3'22'0,"10"7"-20"0,-10-7 40 0,17 0-39 16,14 6 0-16,32-5 3 16,18-4 1-16,39 0-8 15,21-10 1-15,10 1 3 16,4-1 1-16,-7 1-3 15,-29 0 1-15,-6 9-7 16,-18 0 0-16,-25 6-13 16,-18-3 0-16</inkml:trace>
  <inkml:trace contextRef="#ctx0" brushRef="#br0" timeOffset="28412.82">32018 16387 30 0,'-7'22'15'0,"0"3"-4"15,7-22 16-15,0 1-22 16,0-1 1-16,0-3 1 15,0 0 0-15,7-3-10 16,4-10 1-16,6-6 5 16,4 0 0-16,4-12-2 15,0-3 0-15,-4-4-2 16,0 3 0-16,-7 4-2 16,0 6 1-16,-3 3-2 15,-4 6 0-15,0 4-1 16,-3 6 0-16,-4 9-1 15,0 6 0-15,0 7 3 16,0 3 1-16,0 3 2 0,3-4 0 16,1 1 1-16,-1 9 1 15,1 1 1-15,-1-1 0 16,4 3-1-16,0-3 1 16,-7-2-2-16,4-8 1 15,-4-2-1-15,0-7 0 16,0-5-1-16,-4-8 0 15,-3-2 0-15,-3-10 0 16,-8 1 0-16,-7-7 0 16,-6 0 0-16,-8 6 1 0,0 4-1 15,4 2 0-15,3 7-1 16,7 0 1-16,-3-3 0 16,10-1 0-16,1 4 0 15,6 0 1-15,8 3 0 16,3 0 0-16,10 0 0 15,15-6 0-15,17-7 2 16,11-5 1-16,4-8-1 16,17-2 0-16,-7 3 0 15,0 3 0-15,-11 3 0 16,-10 4 0-16,-11 5-3 16,-10 4 0-16,-7 6-1 31,-22 9 1-31,-17 17-1 0,-21 8 1 47,-11 13-4-47,-21 6 1 31,-11 13-8-31,0 3 1 16,1-3-4-1,3 0 0-15</inkml:trace>
  <inkml:trace contextRef="#ctx0" brushRef="#br2" timeOffset="39436.18">6847 17444 46 0,'-3'0'23'0,"-8"19"-15"0,11-16 24 16,-7 6-31-16,4 4 1 15,-4 6 0-15,0 9 0 16,0 10-3-16,0 6 1 16,-11 6 1-16,0 9 0 0,4-5-1 15,-7 2 1-15,0 4-1 16,3-10 1-16,8-3 0 16,-8-6 0-16,7-10 0 15,4-3 0-15,4-6 1 16,-1 0 0-16,11-3-1 15,11 3 0-15,17-13 0 16,18 1 1-16,0-7-1 16,21-3 0-16,11-3-3 15,-1 0 1-15,1-4-4 16,-11 4 1-16,-10 0-7 16,-11 0 1-16,-11 6-7 15,-7-12 1-15</inkml:trace>
  <inkml:trace contextRef="#ctx0" brushRef="#br2" timeOffset="39811.11">7345 17961 34 0,'10'10'17'0,"8"-7"-11"0,-11-3 25 0,7 3-26 15,7 0 0-15,-6-3 3 16,9 0 1-16,4 0-12 15,1 3 1-15,-1 1 6 16,-7 5 1-16,0 4-4 16,-7 5 0-16,-7 4-5 15,-10 7 1-15,-11 8-3 16,-7 1 0-16,-4 3-7 16,-3-1 1-16,-4-2-2 15,4-10 0-15</inkml:trace>
  <inkml:trace contextRef="#ctx0" brushRef="#br2" timeOffset="40036.58">7292 17974 18 0,'3'-6'9'0,"12"-4"6"0,-8 10 10 16,3 3-19-16,4 4 0 15,-3-7 4-15,7 6 0 16,-1 10-13-16,8 3 1 0,-11 6 7 16,4 0 0-16,-1 12-8 15,-6 4 0-15,-4 0-10 16,-7-10 0-16</inkml:trace>
  <inkml:trace contextRef="#ctx0" brushRef="#br2" timeOffset="41236.87">7945 18422 42 0,'0'16'21'0,"3"-16"-21"16,-3 0 31-16,4-6-27 15,3-10 0-15,3-6 3 16,-3-22 0-16,4-12-9 16,7-13 0-16,10-13 4 0,7-2 0 15,4-10-5-15,0-4 1 16,-4 11-3-16,-3 8 0 16,-8 16 0-16,-2 10 0 15,-8 6 2-15,0 13 1 16,-4 9 3-16,1 9 0 15,-4 10 0-15,-3 15 1 16,-4 16 0-16,0 13 0 16,-4 9-2-16,-3 19 1 15,0 6 1-15,3-3 0 16,-3 0-1-16,0 0 1 16,0-3-1-16,0-4 1 0,4-5-2 15,-4-10 0-15,3-3-4 16,0-10 1-16,4-9-5 15,0-9 0-15,4-10-5 16,3-6 0-16</inkml:trace>
  <inkml:trace contextRef="#ctx0" brushRef="#br2" timeOffset="41448.03">8029 18121 41 0,'-7'38'20'0,"21"-16"-22"16,-10-19 36-16,6-6-33 15,1 0 0-15,7-3 2 0,-1-1 0 16,8-2-5-16,7 3 0 16,3-1-3-16,4-5 0 15,0-1-7-15,-4-9 1 16</inkml:trace>
  <inkml:trace contextRef="#ctx0" brushRef="#br2" timeOffset="41836.83">8498 18266 39 0,'7'59'19'0,"-7"-5"-16"0,0-33 31 0,-3 8-31 16,-1-7 1-16,1 6 1 15,-1-3 0-15,1 0-7 16,-1-9 0-16,1-4 4 16,-1-5 0-16,4-7-2 15,-7-7 1-15,7-12-2 16,7-18 1-16,-3-7-3 16,3-9 1-16,-4-4-1 15,1 1 0-15,3 6 0 16,0-1 1-16,4 4-1 15,-1 16 1-15,-3 3 4 16,0 9 0-16,4 3 2 16,-1 7 0-16,1 9-1 15,0 3 1-15,-4 3 0 0,-4 4 0 16,-3 5-3-16,-3 4 0 16,-4 6-3-16,-4 0 1 15,-7 4-6-15,-3 5 1 16,0-15-9-16,-4 0 0 15</inkml:trace>
  <inkml:trace contextRef="#ctx0" brushRef="#br2" timeOffset="42289.71">8742 18366 44 0,'-4'47'22'0,"-10"16"-22"16,11-54 33-16,-1 4-30 15,1-4 1-15,-1 4 0 16,1-7 1-16,-1-3-7 15,1-3 0-15,-1-6 3 16,4-10 1-16,0-12-4 16,0-13 0-16,4-9-3 15,-1-6 1-15,4-1-1 16,0-6 0-16,4 10 1 16,6 9 0-16,1 3 4 0,3 13 0 15,4 9 3-15,0 7 0 16,-1 2 1-16,-3 7 1 15,-3 6-1-15,-4 10 0 16,-14 6-3-16,-7 6 1 16,-3 6-4-16,-8 4 0 15,-3 5-5-15,-4-5 1 16,0-13-8-16,8-3 1 0</inkml:trace>
  <inkml:trace contextRef="#ctx0" brushRef="#br2" timeOffset="43083.28">8985 18222 27 0,'-10'19'13'0,"-1"-1"4"16,11-14 15-16,0-4-27 15,0 3 0-15,11 0 3 16,-8-3 1-16,11-6-12 16,4-4 1-16,0 1 6 15,-1-4 1-15,1 1-3 16,-4-4 0-16,-3-3-3 16,-1-6 0-16,-3 0-2 0,-3 3 0 15,-1 0-2-15,1 6 0 16,-4 4-1-16,-4 9 0 15,-3 9 1-15,-3 7 0 16,-1 5 3-16,4 11 1 16,0-1 2-16,0 3 0 15,3-3 2-15,4 4 0 16,0-1-1-16,4-3 1 16,3-3-4-16,4-6 1 15,3-6-4-15,-4-7 1 16,11-6-5-16,8-6 1 0,6-4-5 15,0-2 1-15,-7-4 2 16,-3 0 0-16,-4 1 7 16,-3-4 0-16,-4 3 7 15,-3 7 1-15,-1-1 5 16,1 1 1-16,-1 3-1 16,-3-1 0-16,-7 7-5 15,0-3 0-15,-7 6-4 16,-3 4 0-16,-8 2-2 15,-7 7 0-15,1-4-1 16,3 1 0-16,3-1 0 16,0 4 1-16,1 0-1 15,3 0 1-15,10-4 0 16,-7 1 1-16,11-4-1 16,11-6 1-16,-4-3-1 15,4-3 0-15,3-6 0 0,3-1 1 16,1 4-2-16,-4-3 0 15,-3-1-1-15,-1-2 0 16,1 2 0-16,-4 4 0 16,0 3 1-16,0 6 0 15,0 0 3-15,0 0 0 16,0 3 1-16,7 1 1 16,-7 2-1-16,4 1 0 15,3-1-5-15,7-3 1 16,-3-3-12-16,7-9 0 0</inkml:trace>
  <inkml:trace contextRef="#ctx0" brushRef="#br2" timeOffset="43372.31">9634 18306 39 0,'4'10'19'0,"-1"-4"-17"16,-3-6 25-16,0 0-26 15,0-12 1-15,-3 2 1 16,-1-6 0-16,1-2-4 16,-1-1 1-16,1 0 2 15,-1 0 1-15,4 4 0 16,0 2 0-16,7-3-1 16,4 4 1-16,3-1-1 15,-7 7 0-15,7 0-1 0,0-4 0 16,0 4-5-16,1 0 1 15,-5 3-10-15,-3-4 0 16,-3 1-2-16,-4 6 0 16</inkml:trace>
  <inkml:trace contextRef="#ctx0" brushRef="#br2" timeOffset="44795.01">10647 18300 38 0,'-7'19'19'0,"10"-19"-16"0,-3 3 35 0,0 7-33 16,0 5 1-16,0 4 1 16,0-3 1-16,0-1-10 15,0-2 0-15,0-4 6 16,0-2 1-16,0-7-4 16,7-7 1-16,0-5-3 15,4-1 1-15,3-2-2 16,0 2 0-16,0-6-1 0,0-3 1 15,-3 3-1-15,0 1 0 16,-4-1 1-16,-4 9 0 16,4 1 1-16,-3 3 0 15,-1 6 0-15,4 0 1 16,-3 0 0-16,-1 6 1 16,1-3-2-16,-1 3 1 15,1 1-1-15,0-1 0 16,-1-3-1-16,1-3 1 15,3 0-1-15,0-6 0 16,0-7 0-16,0-2 0 0,0-1 1 16,3 0 0-16,-2 4 0 15,2 2 1-15,-3 4-1 16,4 3 1-16,-1 6 0 16,1 0 1-16,3 3 1 15,-3 1 0-15,-1 2 1 16,1 4 0-16,-1 2-1 15,-3 1 1-15,0-3-1 16,-3 2 1-16,0 4-3 16,-1 0 1-16,4 0-5 15,0-7 1-15,4-2-8 16,3-7 1-16,3-13-4 16,1 1 0-16</inkml:trace>
  <inkml:trace contextRef="#ctx0" brushRef="#br2" timeOffset="45006.25">11275 18187 49 0,'3'35'24'0,"-6"-1"-29"0,3-24 47 16,0-1-42-16,0 0 0 15,0 1-1-15,0-1 0 16,0-2-3-16,0-1 0 0,0-6-10 16,0-10 1-16</inkml:trace>
  <inkml:trace contextRef="#ctx0" brushRef="#br2" timeOffset="45144.18">11134 17993 6 0,'10'16'3'0,"15"-29"0"15,-18 7-14-15</inkml:trace>
  <inkml:trace contextRef="#ctx0" brushRef="#br2" timeOffset="45906.44">11299 18206 23 0,'4'-12'11'0,"0"-14"0"0,-4 26 22 15,0 0-28-15,0 0 1 0,0 0 4 16,0 0 0-16,0 0-13 15,0 0 1-15,0 0 7 16,0 0 0-16,-4 0-2 0,-3 4 0 16,-4-4-3-16,1 0 0 15,-1 9-2-15,-3-6 1 16,0-3-1-16,0 6 0 16,0 1-1-16,3-1 0 15,1 3 0-15,3 1 0 16,3 2 1-16,4 1 0 15,4-7 0-15,3-3 1 16,3 0 1-16,1-3 0 0,-4-6 0 16,0 0 1-16,0 3-2 15,0-4 1-15,-3 4-1 16,-1 0 0-16,1 0-1 16,-1-3 1-16,1 3 0 15,-4 3 1-15,3-4 1 16,4 4 1-16,0 4 1 15,0 5 1-15,0 4-1 16,0 2 1-16,0 1-2 16,1 3 1-16,-5 3-7 15,4 0 1-15,-3-7-11 16,-1-8 0-16</inkml:trace>
  <inkml:trace contextRef="#ctx0" brushRef="#br2" timeOffset="46281.63">11469 18206 34 0,'10'22'17'0,"-10"6"-9"0,0-21 19 16,0-4-24-16,0 3 0 15,0-3 0-15,0 6 1 16,0-2-6-16,0-4 1 15,-3 3 2-15,3-6 1 16,0 3-4-16,3-9 1 16,4-3-2-16,1-7 0 15,-1 3-1-15,3 1 0 0,-3-7 0 16,4 3 1-16,-4 1 0 16,0-1 1-16,0 3 3 15,0 7 0-15,4 3 2 16,-4 3 0-16,3 3 2 15,-3 3 0-15,4 10-1 16,-1 0 1-16,1-1-4 16,3 4 0-16,0-3-7 15,0-3 1-15,8-7-8 16,-1-9 0-16</inkml:trace>
  <inkml:trace contextRef="#ctx0" brushRef="#br2" timeOffset="46529.8">12069 17993 29 0,'-4'-6'14'0,"-14"34"-3"0,11-22 18 16,-3 10-25-16,-4 6 0 15,-8 6 4-15,-2 6 1 16,3 7-11-16,-4 16 0 15,-7 8 6-15,4-8 1 16,3-7-5-16,4-6 0 16,7-10-9-16,0-8 1 15,7-17-7-15,3-22 0 16</inkml:trace>
  <inkml:trace contextRef="#ctx0" brushRef="#br2" timeOffset="46693.45">11737 17977 47 0,'11'0'23'0,"10"57"-19"0,-14-45 41 0,3 13-42 0,4 7 1 0,1-1 0 0,-1 0 1 0,-4 1-8 16,1-10 0-16,-4-4-4 16,0-8 0-16,-7-16-10 15,-7-7 1-15</inkml:trace>
  <inkml:trace contextRef="#ctx0" brushRef="#br2" timeOffset="47377.25">13324 17987 46 0,'0'3'23'0,"0"-10"-19"0,0 4 34 0,-3 0-36 0,-4-3 1 15,-4 3 1-15,-6 0 1 16,-1 3-7-16,-10 3 1 16,-11 0 3-16,-3 9 1 15,6 7-2-15,1 9 0 16,0 10-1-16,3 9 1 0,4-3-1 16,7 6 0-16,3 0-1 62,11 1 1-62,7-4-2 16,7-13 1-16,4-6-4 15,10-6 0-15,11-3-10 0,10-13 0 0,4-15-1 0,3-7 1 0</inkml:trace>
  <inkml:trace contextRef="#ctx0" brushRef="#br2" timeOffset="47751.21">13384 18247 52 0,'11'41'26'0,"-22"-16"-36"16,8-25 53-16,-4 3-43 15,0 0 1-15,-4 6 1 0,-6 1 0 16,-1 2-3-16,0 1 1 16,1-1-1-16,3 1 1 15,-1-1-4-15,5 1 0 16,3-4-2-16,3-2 0 15,8-4-2-15,6-6 1 16,4-7 0-16,4-5 1 16,-4-4 2-16,0 3 1 15,0 7 2-15,-3-4 0 16,0 4 4-16,-1 6 0 16,1 0 1-16,-1-1 1 15,1 4 0-15,0 7 0 0,-4 5 1 16,3 7 1-16,4 3-3 15,-3 0 0-15,-1 0-5 16,1-3 0-16,0-4-11 16,3-12 0-16</inkml:trace>
  <inkml:trace contextRef="#ctx0" brushRef="#br2" timeOffset="48082.96">13628 17792 43 0,'-4'19'21'0,"-20"37"-15"0,20-34 29 16,-3 7-34-16,-4 11 1 15,1 20 0-15,6 9 1 16,-3 6-4-16,0 7 0 16,0-16-1-16,0-7 0 15,4-15-6-15,-1-9 1 16,4-4-7-16,7-22 1 0</inkml:trace>
  <inkml:trace contextRef="#ctx0" brushRef="#br2" timeOffset="48413.45">13998 18203 45 0,'11'3'22'0,"-8"-22"-19"16,-3 19 38-16,0 0-39 15,0-6 0-15,-3 3 0 0,-8 6 1 16,-3 6-4-16,-7 13 1 16,-4 0 1-16,-3 10 1 15,3 5-1-15,4 4 1 16,4 3 0-16,6-13 0 15,4-2 0-15,7-1 0 16,10-6-1-16,15-13 1 16,10-6-4-16,8 0 0 15,-11-12-9 1,-1-7 0-16,-2-15-6 0,2-4 0 16</inkml:trace>
  <inkml:trace contextRef="#ctx0" brushRef="#br2" timeOffset="48998.39">14848 18504 46 0,'-3'50'23'0,"3"-28"-22"0,0-12 37 16,0 5-36-16,0 1 0 15,3-4 1-15,-3-5 1 16,0-7-6-16,7-10 1 16,1-9 2-16,-1-9 1 15,-4-16-2-15,1 0 0 0,-4-15-1 16,0-1 1-16,0 4-2 15,0 3 1-15,0 2-1 16,0 1 1-16,3 19-1 16,8 6 1 15,3 9 0-15,11 10 0-16,-1 9 2 0,4 9 1 0,-3 7 0 0,0 3 0 0,-7 0 0 15,-4 3 0-15,-7 0-1 16,-7-3 1-1,-7-6-4-15,-4-3 1 0,0-1-6 16,1 1 1-16,3-4-9 16,3-3 0-16</inkml:trace>
  <inkml:trace contextRef="#ctx0" brushRef="#br2" timeOffset="49648.55">15240 18322 45 0,'-7'25'22'0,"-7"-6"-19"0,14-16 34 15,0-3-36-15,-4 0 1 0,1-3 1 16,-1-6 1-1,4 2-5-15,0-5 1 0,4-10 1 16,-4 0 0-16,3-6-1 16,1-1 1-16,3 4-2 15,0 7 0 1,0 2 0-16,4 3 1 0,3 7 0 16,3 9 1-16,5 0-1 15,2 10 0-15,4-7-3 16,4 4 1-1,7-1-4-15,-4 0 1 16,4 1-6 0,-4-1 1-16,-3-3 0 0,-4 7 0 15,-3 0 3-15,-4-1 1 16,-3-6 3-16,-1 1 1 16,-2-4 8-16,-5-3 0 0,-3 0 2 0,0 0 0 15,-7 0-1 1,0 0 0-16,0 0-1 0,-3-3 0 15,-8 6-4-15,-3-3 1 16,-7 3-3-16,0 0 0 16,-4 0-2-16,0 7 1 15,4 2-2-15,0 7 1 16,7 3 0-16,3 0 0 16,4-3 1-16,7-4 0 46,11-2 0-46,6-4 1 0,5-6-2 16,6-6 1-16,-3-9-4 31,-1-7 0-15,-6-6-6-16,7-19 1 16</inkml:trace>
  <inkml:trace contextRef="#ctx0" brushRef="#br2" timeOffset="49885.2">15910 17692 39 0,'0'72'19'0,"-21"16"-21"15,14-60 34-15,-4 13-30 16,1 18 1-16,-1 13 3 16,4 1 0-16,0-4-8 0,4-13 1 15,-1-12 1-15,1-10 1 16,3-9-4-1,0-12 1-15,7-10-5 0,-4-12 1 16,4-4-6-16,-3-9 1 16,-4-9-1-16,-4-4 1 15</inkml:trace>
  <inkml:trace contextRef="#ctx0" brushRef="#br2" timeOffset="50082.1">15840 18065 35 0,'28'25'17'0,"7"3"-15"0,-21-18 34 15,25 5-28 1,-4 1 0-16,-6-3 0 16,-8 2 1-16,-4 1-14 15,-13 6 0-15,-15-3 5 16,-10 6 1-16,-11 3-8 16,-10 0 1-16,-4-3-9 15,11-9 0-15</inkml:trace>
  <inkml:trace contextRef="#ctx0" brushRef="#br2" timeOffset="50364.93">16281 17519 26 0,'3'22'13'0,"-10"22"-1"0,7-34 12 0,-3 15-22 0,-4 3 1 0,0 13 5 0,-1 15 0 0,-2 1-9 0,-1 8 1 0,4 11 5 0,0-4 1 0,0-9-2 0,4-4 0 16,-1-9-6-16,4-9 0 15,0-10-8-15,0-9 1 16,7-12-6-16,-7-4 1 16</inkml:trace>
  <inkml:trace contextRef="#ctx0" brushRef="#br2" timeOffset="50769.47">16312 18269 44 0,'18'41'22'0,"0"-32"-22"16,-11-9 40-16,3 3-37 15,8-3 1-15,3 3 2 16,7-3 1-16,-3-3-9 16,3-3 1-16,1 6 4 15,-5 0 0-15,-6-10-2 0,0-2 0 16,-8-4-3-1,-3 1 1-15,-10-4-4 0,-4 0 1 16,-4 0-2-16,-3 3 0 16,-7 10 0-16,-4 3 1 15,4 6 0-15,0 16 1 16,0 3 3-16,6 0 1 16,1 6 1-16,7 7 1 15,4-1 1-15,6 1 1 16,8-4-1-16,6-6 0 15,5-3-2-15,-1-10 1 16,3 1-4-16,5-13 1 0,-5-3-10 16,-2-13 1-16,2-6-4 15,-6 0 1-15</inkml:trace>
  <inkml:trace contextRef="#ctx0" brushRef="#br2" timeOffset="51596.23">16803 18275 43 0,'7'25'21'0,"-7"-3"-24"0,0-12 40 0,0 8-33 16,0 4 0-16,0 3 0 16,0-3 1-16,0 0-7 15,0-3 0-15,0-3 4 16,0-7 0-16,0-9-3 15,3-6 0-15,4-16-3 16,-3 0 1-16,0 0-2 16,-1 3 1-16,8 0 0 15,-4 7 1-15,3-1 1 16,1 7 0-16,3 6 2 16,0 6 0-16,0 4 1 15,7 2 1-15,-3 1-1 16,0 2 0-16,-1-2-1 15,-3 0 0-15,4-4 0 16,-4-3 0-16,0-3-2 16,4-3 0 15,-4 0-1-15,0-3 1-1,0 0-1-15,4-3 1 0,-4 0 0 0,0-4 0 16,4-2 0-16,-1-1 1 0,1-3 1 0,0 4 0 0,-1 2 0 0,1 4 0 15,-4 0 0-15,0-7 1 16,0 4 1-16,-3 6 1 16,3 3 0-16,-3 0 1 15,-1 0 0-15,1 6 1 0,-4 7-2 16,-4 2 1-16,1 4-4 16,-1 0 1-16,4 0-3 15,-3-4 0-15,3-5-7 16,4-4 0-16,3-9-4 15,-4-6 0 17</inkml:trace>
  <inkml:trace contextRef="#ctx0" brushRef="#br2" timeOffset="53141.56">27933 1473 41 0,'88'-91'20'0,"39"-34"-19"0,-92 91 21 16,1-7-22-16,-1-6 0 15,-7 0 1-15,-3 3 1 16,-7 9-3-16,-8-2 1 15,-3 15 0-15,-3 9 1 16,-8 7-1-16,1 22 0 16,-8 9-1-16,-3 22 0 15,-4 6 0-15,1 25 0 16,3 13 1-16,10 0 1 16,4 13 0-1,7-1 1 1,4-9 1-16,3-9 1 0,0-10 0 0,-4-21 0 0,1-14-1 15,0-15 1 1,-1-18-2-16,1-32 1 0,-1-13-2 16,-3-12 0-16,-3-22-1 15,0-4 1-15,-1 7-1 16,1-3 0-16,-4 10-1 16,3 11 1-16,-10 14 0 15,-21 9 1-15,-22 12-1 16,-13 7 1-16,-18 15-2 15,0 6 1-15,-8 13-2 16,-6 0 1-16,11 7-1 16,6 2 1-16,11 10 0 15,14-9 0-15,14-7 2 16,11-3 0-16,17-3 2 0,18-9 0 16,29-4 0-16,17-9 1 15,10-9-2-15,22-17 1 16,21-8-2-16,14-13 1 15,7-13-2-15,-7 4 1 32,-4-7-2-32,-14 10 1 0,-17 12-1 0,-18 10 0 31,-39-4 0-31,-24 26 1 16,-18 18-1-16,-25 10 0 15,-14 16 0-15,-35 18 0 0,-32 38 0 16,-4 6 0-16,-24 19-2 15,0-6 1-15,10-7-3 16,22-9 0-16,21-25-5 16,17-15 0-16,11-17-4 15,25-5 0-15</inkml:trace>
  <inkml:trace contextRef="#ctx0" brushRef="#br2" timeOffset="53983.89">28508 1856 39 0,'109'-34'19'0,"43"-35"-23"0,-113 40 33 16,0-8-28-16,7-17 1 15,10-8 1-15,-3-1 1 16,-7-9-2-16,-7 3 0 16,-11 9 3-16,-7 13 0 15,-25-9-1-15,-31-7 0 16,-11 10-1-16,-31 9 1 0,-36 3-4 15,-7 13 1-15,-18 9-2 32,-10 10 1-32,10 18-2 15,4 19 0-15,4 7 0 0,3 18 0 0,14 10 0 16,11 15 1-16,10 13 0 16,21 9 1-1,8 4 0-15,3-4 1 16,14-3-1-1,14 4 1 17,18-13 1-32,11-7 0 15,31-2 0-15,32-17 0 16,39-15 0-16,21-25 0 16,35-22 0-1,14-22 0-15,11-25-2 16,7-31 0-16,-21-13-1 0,-14-19 1 31,-22-9-1 16,-28 6 1-47,-31-3-1 47,-22 9 0-32,-38 1 0-15,-22 2 0 110,-31 10-3-110,-36 16 0 0,-27 6-9 0,-29 9 0 47,-29 10-2-32,-17 28 0-15</inkml:trace>
  <inkml:trace contextRef="#ctx0" brushRef="#br2" timeOffset="73937.28">17582 18548 7 0,'8'-3'3'0,"-5"-4"-1"0,-3 7 4 0,0 0-7 16,0 0 1-16,0 0 6 16,0 0 1-16,4-3-4 15,-4 3 1-15,0 0 4 16,0 0 0-16,0 0 1 15,0 3 1-15,-4 1-3 16,-3 5 1-16,0 7-4 16,-7 3 1-16,0-1-2 15,-4 7 0-15,-3 0-1 16,-4-3 1-16,4 0-5 16,3 0 0-16,4-6-12 15,-3-10 1-15</inkml:trace>
  <inkml:trace contextRef="#ctx0" brushRef="#br2" timeOffset="74671.86">18274 17905 30 0,'3'9'15'0,"1"10"-6"16,-4-12 13-16,0-1-20 15,-4 3 0-15,1 7 3 16,-1 9 0-16,-3 6-7 16,-3 7 1-16,-4 12 4 0,0-3 0 15,-1 10-1-15,5-1 0 16,-1-6-1-16,4-6 1 16,0-9-2-16,4-10 0 15,-1-3 0-15,1-10 0 16,3-12-1-16,-4-15 0 15,0-11-1-15,-3-11 1 16,-7-7 0-16,-7 0 0 16,-4 0-1-16,-3 6 0 15,4 4-1-15,-1 3 1 16,0 6 0-16,0 9 0 0,4 6 1 16,-3 10 0-16,9 7 2 15,5 5 1-15,10 7 2 16,7 6 0-16,11 0 2 15,17-3 0-15,7-6 0 16,15-10 1-16,13-6-1 16,4-12 0-16,-7-7-4 15,-3 0 0-15,-4-9-8 16,-7-4 0-16,-18 1-11 16,-17-3 1-16</inkml:trace>
  <inkml:trace contextRef="#ctx0" brushRef="#br2" timeOffset="76246.69">18927 18322 39 0,'0'13'19'0,"0"-4"-16"0,0-9 22 16,0 3-23-16,-4 0 1 15,-7 0-1-15,-3 4 1 16,-3-1-4-16,-8 3 1 15,0 4 2-15,1 3 0 16,-1-1-2-16,4 4 0 16,0-3 0-16,3-1 0 15,0 1-2-15,8-6 1 16,3-1 0-16,7-6 0 16,3-3 0-16,4-3 0 0,7-6 0 15,4-4 0-15,3-6 0 16,0 0 0-16,-3 4 0 15,-4-1 0-15,0 3 0 16,-3 4 0-16,-1 3 0 16,-3 3 1-16,4 3 1 15,-4 3 1-15,4 3 1 16,-1 3 0-16,1 4 1 16,-1 3 0-16,1 3-1 15,0-1 0-15,3-2-2 16,-4-3 1-16,1 2-4 15,-1-2 0-15,1-4-8 16,0-6 0-16,-1-6-4 16,-3-6 1-16</inkml:trace>
  <inkml:trace contextRef="#ctx0" brushRef="#br2" timeOffset="76553.92">19054 18426 35 0,'-8'18'17'0,"16"-14"-16"0,-8-4 29 15,0-7-28-15,0-2 1 16,0-4 2-16,3 1 0 0,1-4-6 16,3 0 1-16,3-9 3 15,1 0 0-15,3 0-1 16,0 3 0-16,0 3-1 15,0 4 0-15,0 2-1 16,0 10 1-16,1 3-3 16,-5 3 1-16,1 3-4 15,-4 4 1-15,0-1-7 16,0 1 0-16,0-1-3 16,-3-3 1-16</inkml:trace>
  <inkml:trace contextRef="#ctx0" brushRef="#br2" timeOffset="76847.32">19244 18360 34 0,'0'19'17'0,"7"9"-11"0,-3-22 30 0,3 0-32 0,3 1 1 16,4-4 1-16,8-3 0 0,2 0-8 0,4-7 0 16,1-5 4-16,-5-4 1 15,1 1-3-15,-11-4 0 63,-3-3-1-16,-11-6 0-47,-7 2-2 0,-4 8 0 0,-10 5-2 15,0 10 1-15,-4 16-1 0,0 2 1 16,4 13 1-16,4 10 0 0,6 0 3 0,7-1 1 0,8-2 1 0,7-1 1 0,6-12-1 15,11-12 1-15,8-7-7 0,-1 0 0 0,-3-12-8 0,-18-10 0 0</inkml:trace>
  <inkml:trace contextRef="#ctx0" brushRef="#br2" timeOffset="77607.5">20221 18507 42 0,'4'6'21'0,"-11"-9"-21"0,3 3 34 0,-3 0-32 0,-3 0 0 0,-1 3 1 15,0 1 0-15,-3-1-4 16,-3-3 0-16,-1 6 2 16,-3 3 1-16,0 4-3 15,-1 3 0-15,5-1-2 16,3 4 1-16,3-3-2 16,8-4 1-16,6 1-2 15,8-7 1-15,3-3 1 0,3-9 0 16,1-3 1-16,0-7 0 15,-1 0 1-15,5 1 0 16,-1-1 0 0,0-3 1-16,0 0 0 0,0 0 1 15,0 4 1-15,-3 2 0 16,-4 7 1-16,0 6 0 16,-7 6 0-16,0 4 0 15,-3 5-2-15,-1 10 0 16,-3 4-5-1,7 5 0 1,1-6-8 0,-1-9 1-1</inkml:trace>
  <inkml:trace contextRef="#ctx0" brushRef="#br2" timeOffset="77993.37">20959 17773 40 0,'-4'10'20'0,"-3"24"-22"0,3-18 32 0,-6 15-29 0,-4 10 0 0,-4 9 3 0,-3 22 0 16,0 10-4-16,0 9 0 15,-1-13 2-15,5-6 1 16,3-9-3-16,0-13 1 109,3-12-7-109,4-13 1 0,3-19-9 0,-6-9 1 0</inkml:trace>
  <inkml:trace contextRef="#ctx0" brushRef="#br2" timeOffset="78198.25">20602 18316 40 0,'21'6'20'0,"22"-3"-17"0,-36-6 31 0,14 0-31 0,11 3 0 0,7 0 0 0,-1 0 0 0,1 0-7 0,-4 3 1 0,-6 3-3 0,-5 1 0 0,-3-4-8 16,-10-9 1-16</inkml:trace>
  <inkml:trace contextRef="#ctx0" brushRef="#br2" timeOffset="78396.19">21015 18400 30 0,'7'41'15'0,"0"0"-13"0,-3-35 21 0,-4 1-21 0,3 5 0 0,1-9 4 0,3 0 0 16,3 1-6-16,1-1 0 15,7 0 4-15,-1-3 0 16,1-6-2-16,-1-7 1 0,-2-3-6 16,-1-6 1-16,0 0-11 15,-4 0 0-15</inkml:trace>
  <inkml:trace contextRef="#ctx0" brushRef="#br2" timeOffset="78703.53">21502 18419 46 0,'17'22'23'15,"-9"-15"-25"-15,-8-7 38 0,0 3-34 16,0 0 0-1,-18-3 1-15,0 0 0 16,-10 0-5-16,-7 0 1 16,-1 3-1-16,8 3 0 15,0 7-7-15,0-4 0 16,3 1-5-16,0-1 0 16</inkml:trace>
  <inkml:trace contextRef="#ctx0" brushRef="#br2" timeOffset="78950.2">21273 18749 30 0,'28'28'15'0,"0"-13"-11"0,-25-11 22 0,1-1-26 0,0 3 1 0,-8-3-1 0,-3 0 0 0,-4 0-1 0,-3-3 1 0,0-3 0 15,-3-6 1-15,-1-1-2 16,0-5 1-16,1-4 0 15,2 3 0-15,5 4 0 16,6-1 1-16,4 1-1 16,7 2 0-16,4-2 0 15,10-4 1-15,7 0-1 16,8-2 1-16,-5-1-3 16,-2 3 0-16,-1 4-8 15,-7-1 1-15,0-9-1 16,4 0 1 15</inkml:trace>
  <inkml:trace contextRef="#ctx0" brushRef="#br2" timeOffset="79534.61">22264 18407 40 0,'3'12'20'0,"-3"-5"-27"15,-3-4 43-15,-4 0-35 16,-7 6 1-16,-8 1 0 16,-2 2 1-16,-4 7-4 15,-4-6 1-15,4-4 2 16,-1 4 0-16,1-1-1 0,3 1 1 15,4 2-3-15,4-2 0 16,3-1-2-16,6-5 1 16,8 2-1-16,8-3 0 15,2-6 0-15,1-3 0 16,3-3 1-16,0-7 1 16,0 4 0-16,0 0 1 15,0 2 0-15,-3 4 0 16,3-3 1-16,0 0 0 15,-3-1 0-15,-1 1 0 16,1 6 0-16,-4 0 1 16,0 0-4-16,-4 0 0 15,-3 0-8-15,0 0 1 0,0-16-2 16,4-2 1 0</inkml:trace>
  <inkml:trace contextRef="#ctx0" brushRef="#br2" timeOffset="80182.42">22370 18705 41 0,'3'18'20'0,"1"-27"-21"0,-1 0 41 0,1-16-36 16,-1-10 0-16,4-18 1 16,-7-13 0-16,4-19-8 15,-4-3 1-15,0-2 4 16,0-5 1-16,0 8-3 15,7 5 1-15,0 7-1 16,4 9 1-16,3 16 0 16,7 15 0-16,-4 20 0 15,1 15 0-15,0 6-3 0,-4 16 0 16,-4 12-7 15,-2 1 1-31,-5 2-8 16,-14 1 1-16</inkml:trace>
  <inkml:trace contextRef="#ctx0" brushRef="#br2" timeOffset="80372.84">22299 18338 49 0,'18'9'24'0,"3"-3"-25"0,-7-9 41 0,11 0-40 15,10 0 0-15,0-3-1 16,-3 3 0-16,0 0-6 15,-4-1 0-15,-10 1-7 16,-1-3 1-16</inkml:trace>
  <inkml:trace contextRef="#ctx0" brushRef="#br2" timeOffset="80961.23">22892 18485 33 0,'0'44'16'0,"0"-16"-6"0,0-12 22 0,3 3-28 16,1 0 1-16,3 6 3 15,0-3 0-15,0-7-10 16,0-2 1-16,0-7 5 16,7-6 1-16,-3 0-3 15,-1-12 0-15,-3-10-2 16,0-7 0-16,1 11-1 16,-5-1 0-16,-3 0-2 15,4 6 1-15,-4 4-2 16,3 6 0-16,1 6 0 15,3 10 1-15,3 2-1 16,4 7 1-16,4 0 1 16,-4 3 0-16,4-6 2 15,-1-3 0-15,1-7 0 16,0-6 1-16,-1-3 0 0,1-9 0 16,0-4 0-16,-1-9 0 15,-3-6-2-15,0 9 0 16,1-3-12-16,-5-3 1 15</inkml:trace>
  <inkml:trace contextRef="#ctx0" brushRef="#br2" timeOffset="81414.05">23364 18582 39 0,'8'16'19'0,"-8"-16"-13"16,0 0 26-16,0 0-30 15,0-6 1-15,-4 3 1 16,-3 0 0-16,-4-1-6 16,1 4 1-16,-4 0 3 15,0 0 0-15,-1 4-2 16,5-1 1-16,-1 0-1 15,4 0 1-15,4 3-1 16,-1-3 1-16,4 0-1 16,4 1 1-16,-1-1-1 15,4-3 1-15,0 3-2 16,0 0 1-16,0-3 0 0,1 0 0 16,-1 0 0-1,0 0 0-15,0 6 0 0,0 4 1 16,0-1-1-16,0 4 1 15,0-4-1-15,0 4 0 16,0-4 0-16,0 4 0 16,0-7-1-1,0 0 1-15,0-6-5 0,0-3 0 16,0-3-10-16,0-1 1 16</inkml:trace>
  <inkml:trace contextRef="#ctx0" brushRef="#br2" timeOffset="81670.64">23491 18676 36 0,'8'4'18'0,"-1"-23"-17"0,-7 9 23 0,0-2-21 0,0 2 0 0,0-5 3 0,-4 2 1 0,4 1-7 16,-3-1 0-16,3 4 5 15,0 2 1-15,3 1-2 16,8 0 0-16,3 3-2 16,7 0 1-1,7-4-9-15,-7-2 0 16,-3-4-9-16,-4-5 0 16</inkml:trace>
  <inkml:trace contextRef="#ctx0" brushRef="#br2" timeOffset="82472.16">24271 18526 44 0,'0'16'22'0,"-7"-20"-23"0,4 4 31 0,-5 0-31 15,1 0 1-15,-3 4-1 16,-1 2 0-16,-3 3 1 16,-3 1 0-16,-1-1-2 15,4 1 1-15,-4-1 0 16,8 3 1-16,2-2-1 15,5-1 1-15,6-2 0 16,12-1 0-16,2 0 0 16,1-3 0-16,0 0 0 15,3-3 0-15,-4-3-2 16,1-6 1 31,0-1-4-47,-1-2 0 0,1 2-6 15,0-2 1 1</inkml:trace>
  <inkml:trace contextRef="#ctx0" brushRef="#br2" timeOffset="82763">24476 18626 28 0,'3'35'14'0,"4"-4"-3"0,-3-28 20 0,-4 0-26 15,0 1 0 1,0-4 2-16,0 0 1 0,0-10-9 15,0-9 0-15,0-6 7 16,0-3 1-16,0-13-3 16,0-12 1-16,-4-10-3 15,1-6 1-15,3 3-2 16,0 1 0-16,3 5-2 16,4 7 1-16,0 9 0 15,0 6 0-15,1 7-1 16,-1 6 1-16,0 9-2 15,0 7 0-15,3 5-3 16,1 4 0-16,-1 10-6 16,-6 6 0-16,0-1-5 15,-15 7 0-15</inkml:trace>
  <inkml:trace contextRef="#ctx0" brushRef="#br2" timeOffset="82991.87">24232 18435 47 0,'0'22'23'0,"21"-10"-21"0,-10-12 40 15,7 0-42-15,6-3 1 16,8-3 0-16,7 0 0 16,-4-4-3-16,-7 4 1 15,4 0-7-15,-4-4 0 0,-3-2-7 16,0-1 1-16</inkml:trace>
  <inkml:trace contextRef="#ctx0" brushRef="#br2" timeOffset="83330.68">24878 18592 42 0,'0'19'21'0,"-11"-35"-23"0,11 10 34 0,-3-4-29 0,3 1 0 16,0-1 1-16,0-5 1 15,0-4-7-15,0-3 1 16,0 3 3-16,3-3 1 16,4 7-2-16,4 2 1 15,3 7-2-15,4-1 1 16,3 4-3-16,4 3 0 16,-4 0-6-16,-4 3 1 15,1 1-8-15,-4 2 1 16</inkml:trace>
  <inkml:trace contextRef="#ctx0" brushRef="#br2" timeOffset="83906.02">25167 18513 45 0,'7'7'22'0,"-7"-10"-26"0,-3 3 38 0,-4 3-34 15,-4-3 0-15,0 3 0 16,1-3 1-16,-1 9-1 15,-3 4 0-15,0-1 0 16,0 1 0-16,0-1-1 16,3-2 0-16,1-4-1 15,6 0 1-15,1-3-1 16,6-9 0-16,4 0 0 16,0-7 1-1,0 4-2-15,0 0 1 0,0-1 0 16,1 4 0-16,-5 0-1 15,-3 6 0-15,4 3 0 0,-4 6 0 16,3 4 3-16,1 2 0 16,3-2 0-16,0 3 1 15,7-4 1-15,3 1 1 16,-2-4 0-16,9 0 0 16,1-5-1-16,3-8 1 15,4-8 0-15,0-10 0 16,-1 0 0-16,-2-9 0 15,-5-13 0-15,-6-10 1 0,-7-8-1 16,-8-13 0 0,-6-1-1-16,-4-2 0 0,-4-4-2 15,-3 10 1-15,-4 16-1 16,4 15 0-16,-4 6-1 16,1 17 0-16,-1 24-1 15,-3 13 0-15,3 12 0 16,8 16 1-1,6 16 0-15,8 6 0 0,6 9 0 16,-3-2 1-16,4-17-2 16,-4-6 1-16,0-12-7 15,0-6 1-15,0-7-6 16,-7-19 0 0</inkml:trace>
  <inkml:trace contextRef="#ctx0" brushRef="#br2" timeOffset="84161.87">25128 18394 20 0,'-3'19'10'0,"31"-3"8"0,-21-13 10 0,0 3-24 0,4 0 1 15,-1 4 2-15,4-1 1 16,4 7-10-16,0-7 0 15,-1 1 5-15,5-1 1 0,-1-3-5 16,0-2 1 0,0-1-6-16,0-3 1 0,-3 0-5 15,-4-3 0-15,0-1-3 16,-3 4 0-16</inkml:trace>
  <inkml:trace contextRef="#ctx0" brushRef="#br2" timeOffset="84429.71">25471 18538 26 0,'14'0'13'15,"10"4"-2"-15,-13-4 22 0,3 0-28 16,4 0 0-16,3 0 3 16,-3-4 0-16,-4 4-11 15,0-3 1-15,0-3 5 16,-4-3 1-16,-3-4-3 16,-7 1 0-16,0-4-2 15,-3-3 0-15,-8 10 1 0,-3 2 0 16,-3 11 0-16,-5 5 0 15,5 10 0-15,-1-10 1 16,8 16 0-16,3 3 1 16,10 4-1-16,4-1 0 15,7-3-1-15,4-9 1 16,-4-6-7-16,0-7 0 16,-3-9-9-16,-11-13 1 15</inkml:trace>
  <inkml:trace contextRef="#ctx0" brushRef="#br2" timeOffset="87435.31">23132 4346 37 0,'0'-22'18'0,"-36"-22"-12"0,22 25 18 15,-10-6-24-15,-5-6 1 16,5-4 2-16,2 7 1 15,-2-3-3-15,-8-1 0 16,-7 4 2-16,-10 3 0 16,-8 6-1-16,-6-3 1 15,-8 10-3-15,8 2 1 16,-1 10-3-16,-3 10 0 47,-7 2 0-47,4 20 1 0,6 15 0 0,4 6 0 0,0 16 0 0,7 9 0 0,0 4 1 15,8 12 0-15,2 19 0 16,15 3 1-16,7 3-1 16,17 0 0-16,22 0 0 15,14-6 1-15,24-22 1 16,18-25 0-16,0-19 0 16,18-22 0-16,3-22 0 15,4-9 0-15,0-13 0 16,-15-6 0-16,-2-9-2 15,2-7 0-15,-3-16 0 16,-6-24 0-16,-12-20 0 16,-14-11 0-16,-13-14-1 15,-26-12 1-15,-24-3-1 16,-25 0 1-16,-3 3-7 16,-25 6 1-16,-14 7-8 0,-14 12 0 15</inkml:trace>
  <inkml:trace contextRef="#ctx0" brushRef="#br2" timeOffset="89788.87">22867 16541 12 0,'35'19'6'0,"32"-25"3"16,-49 2 6-16,-4-5-13 15,0-4 1-15,-3-2 1 0,-11-7 1 16,-11-3-6 0,-10-7 0-16,0 1 3 0,-14-10 1 15,-11-3 0-15,-11-3 0 16,-3-9-1-16,-10-1 0 16,-8 4 0-16,11-6 0 15,0 5 0-15,-10 1 1 16,-1 9-2-16,0 6 0 15,-3 4 0-15,0 9 0 16,10 9-1-16,1 13 0 0,-8 9-1 16,4 19 1-16,7 7 0 15,4 12 0-15,-1 9 0 16,4 19 0-16,4 16 0 16,6 6 0-16,8 16 0 15,17 15 0-15,11-3 0 16,18 4 1-16,13-1-2 15,12-2 1-15,16-11 0 16,8-5 1-16,0-13 0 16,0-6 0-16,4-10 0 15,10-2 0-15,-4-14 0 16,4-8 1-16,11-17-1 16,-4-9 1-16,-4-9-2 15,-2-16 1-15,2-12 0 16,8-10 0-16,3-9-1 0,11-22 1 15,-8-10-1-15,-10-15 1 16,-7-22-1-16,-10-13 1 16,-11 0-1-16,-18-6 0 15,-18-12-2-15,-6-4 0 16,-22-12-10-16,-28-1 0 16</inkml:trace>
  <inkml:trace contextRef="#ctx0" brushRef="#br2" timeOffset="171327.57">20140 15691 30 0,'4'22'15'0,"-4"6"-8"0,0-28 15 15,0 10-19-15,3 2 1 16,1 1 1-16,3 6 1 0,-4-1-7 16,4-2 1-16,0 0 4 15,0 3 1-15,4-1-2 16,-4-2 1-16,4 0-1 15,-1-7 1-15,1 4-2 16,-1-7 1-16,1-9 1 16,3-10 0-16,4-9 0 15,3-9 0-15,11-16-1 16,10-16 1-16,11-6-5 16,7-6 1-16,7 0-10 15,14 0 1-15,7-7-9 16,-7 7 0-16</inkml:trace>
  <inkml:trace contextRef="#ctx0" brushRef="#br2" timeOffset="172076.93">22003 15512 26 0,'7'10'13'0,"-4"-1"-2"0,1-6 9 15,-1-3-16-15,4 0 0 16,1 4 3-16,-5 5 0 16,1 7-9-16,-1 9 1 0,1 3 5 15,-1 0 1-15,4-3-2 16,0 0 1-16,0 0-1 15,0-6 0-15,0 0 0 16,4-6 1-16,3-13 0 16,7-7 0-16,4-18-1 15,7-16 0-15,-1-18-1 16,-2-13 1-16,2-13-6 16,8-6 1-16,7-6-12 15,0-22 1-15,7-4-5 16,-4 7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6T14:16:07.78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8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16T14:16:58.634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2769 3615 5 0,'4'19'2'0,"3"-19"10"0,-7 0 2 16,0 6-9-16,0-3 0 15,3 4 4-15,4-4 0 16,-3 3-11-16,3-6 0 16,4 9 8-16,-1-5 0 15,-3 2-2-15,7 0 0 16,4 0-3-16,0 1 1 16,3-4-1-16,-7 0 1 0,11-3-2 15,-4-3 1-15,0 0-1 16,-3-4 1-1,6 1-1-15,1 0 0 0,7-4-1 16,7 1 1-16,3-3 0 16,0 2 0-16,4 4-1 15,3 0 1-15,11-4 0 16,0-9 1-16,-10 7-1 16,-1-4 1-16,11 4 0 15,4-1 1-15,3 1-1 16,3 5 0-16,8 1 0 15,-8 6 0-15,5 0 0 16,2 3 0-16,4 0-1 16,7-3 1-16,4 0 1 15,-4 0 0-15,1 0-1 16,9-9 1-16,-6 3 0 16,14 6 0-16,-4-10 0 15,-14 4 0-15,11 3-2 16,0 3 1-16,0 0-1 0,7-7 1 15,-11 7-1-15,-7 0 0 16,4 7 0-16,-1-7 1 16,5 0 0-16,6 0 1 15,-14 0-1-15,11 0 1 16,-4-7 0-16,0 4 0 16,8 3-1-16,-4 0 1 15,-15 0-2-15,-3 0 1 16,1 0-2-16,-1 3 1 0,0 4 0 15,-7-7 0-15,-4 9-1 16,1-9 0-16,-11-6 0 16,-11 3 1-16,-3-13-1 15,4-6 0-15,3 0-2 16,-4-3 0-16,-3 3-6 16,0 13 1-16,-15-1-7 15,-9 4 0-15</inkml:trace>
  <inkml:trace contextRef="#ctx0" brushRef="#br0" timeOffset="10568.8">2854 4481 40 0,'7'9'20'0,"-7"22"-16"16,0-18 21-16,0-4-25 15,0 10 1-15,0 16 1 16,0 5 1-16,-7 20-3 0,3 9 1 16,4 6 1-16,-7-6 1 15,4 3-2-15,3-12 1 16,-11-7-3-16,11-12 1 15,-7-13-5-15,7-12 0 16,0-16-6-16,0-9 0 16,0-17-2-16,7-11 1 15</inkml:trace>
  <inkml:trace contextRef="#ctx0" brushRef="#br0" timeOffset="10824.34">2752 4446 37 0,'0'6'18'0,"10"-2"-18"0,-10-4 36 0,7 0-32 16,-3-4 0-16,13-2 1 16,-2 0 1-16,9-4-7 15,8-8 0-15,10-11 4 16,-3 1 1-16,11 0-2 15,-1 3 0-15,4 3-3 16,-4 3 1-16,-3 7-7 16,-18 5 1-1,-3 7-9-15,-14 7 0 0</inkml:trace>
  <inkml:trace contextRef="#ctx0" brushRef="#br0" timeOffset="11080.93">2660 4829 48 0,'11'9'24'0,"27"-18"-21"0,-27 2 38 0,14 1-40 0,10-6 0 0,14-4 0 0,-6 3 0 0,6 4-6 16,-10 3 1-16,0 6-7 15,-8 3 0-15,-13 3-4 16,-7 0 0-16</inkml:trace>
  <inkml:trace contextRef="#ctx0" brushRef="#br0" timeOffset="11496.91">3408 5061 41 0,'25'9'20'0,"-8"-18"-16"15,-17 9 36-15,7-13-38 0,-7 4 0 31,-17-1 1-31,-1 1 0 16,4 0-4-16,-14 5 0 16,6 4 2-16,-6 4 1 15,7 11-3-15,0 4 0 16,3 6-2-16,1 3 1 16,6-2-1-16,8-5 0 15,3-5 0-15,10 0 1 16,1-16 0-16,6-6 1 15,4-4 0 17,1-6 0 15,-1-2-6-32,0-7 0-15,-3-1-5 16,-1-5 1-1</inkml:trace>
  <inkml:trace contextRef="#ctx0" brushRef="#br0" timeOffset="11850.92">3690 5177 13 0,'7'-6'6'0,"-14"-4"5"16,7 4 1-16,-3 0-8 0,-5-1 0 15,5-2 6-15,-8 0 0 16,4-4-11-16,-3 0 1 16,10 1 8-16,-7-1 0 15,3 1-1-15,4-4 1 16,0 7-3-16,0-1 1 16,11 1-1-16,6-1 1 15,15-2-2-15,0 9 0 16,0 3-2 31,3 0 1-47,-3-6-6 0,-11 2 0 15,-4 4-8 1,-2 0 0-16,-8-9-7 16,-7-7 1-1</inkml:trace>
  <inkml:trace contextRef="#ctx0" brushRef="#br0" timeOffset="12431.67">5853 5171 38 0,'0'15'19'0,"-4"-5"-13"0,4-10 29 0,0-4-30 15,-7-2 1-15,3-13 2 16,4-15 1-16,-10-19-12 15,-8-20 1-15,4-11 6 16,0-10 1-16,3-3-3 16,8-4 0-16,-4 7-2 15,14-6 1 1,4 9-1-16,-1 16 1 0,-3 12 0 16,4 19 1-16,10 13-2 15,0 15 0-15,0 22-2 16,7 13 1-16,-6 9-6 15,-5 13 1-15,-6 6-10 0,-11 6 0 16,-11 1-1-16,-10-7 1 16</inkml:trace>
  <inkml:trace contextRef="#ctx0" brushRef="#br0" timeOffset="12664.82">5620 4819 38 0,'7'29'19'0,"25"-7"-16"0,-22-16 34 0,8-3-34 0,3 3 1 0,4 0-1 16,-1 7 0-16,8 6-5 15,-4-7 0-15,4 1 0 16,7-4 0-16,0-9-11 16,-8-3 0-16,8-6-1 15,-3-7 1-15</inkml:trace>
  <inkml:trace contextRef="#ctx0" brushRef="#br0" timeOffset="12883.84">6371 4797 35 0,'7'10'17'16,"-10"-1"-19"-16,3-3 34 0,-4 10-30 15,1-3 1-15,-8 9 0 16,0 6 1-16,-10-6-5 0,-7 9 1 15,7 4 4-15,-7-1 1 16,7 4-2-16,3-1 1 16,7 1-1-16,4-3 0 15,7-1-1-15,7-6 0 16,11-6-6 0,-4-9 0-1,21-29-11-15,-10-3 0 16</inkml:trace>
  <inkml:trace contextRef="#ctx0" brushRef="#br0" timeOffset="13172.47">6636 4986 35 0,'7'9'17'0,"-7"-6"-12"0,-4 6 19 15,-3 1-22-15,0 12 1 0,-10 3 0 16,-8 0 1-16,0 10-5 15,-3-4 0-15,7 3 3 16,0-2 0-16,3-7-6 16,4-3 0-16,3-7-8 15,1-11 1-15</inkml:trace>
  <inkml:trace contextRef="#ctx0" brushRef="#br0" timeOffset="13292.46">6470 5007 44 0,'25'10'22'0,"10"34"-16"0,-24-35 35 0,3 7-40 0,0 3 1 16,0 6 0-16,0 0 0 16,4 6-3-16,-8-9 0 15,4 0-2-15,0 0 1 16,1-13-7-16,-5-5 0 15,1-11-6-15,-1-8 0 16</inkml:trace>
  <inkml:trace contextRef="#ctx0" brushRef="#br0" timeOffset="13513.41">6657 4722 20 0,'7'3'10'0,"21"25"10"0,-17-12 9 0,3 0-22 0,7 15 1 0,4 4 3 0,7-1 0 0,-11 4-15 15,0 3 1-15,-4 2 8 16,-6-14 1-16,-4 8-5 16,-10 1 0-16,-12 6-7 15,-6-3 0-15,-14-10-9 16,0-9 0-16</inkml:trace>
  <inkml:trace contextRef="#ctx0" brushRef="#br0" timeOffset="14187.41">8477 4616 38 0,'4'6'19'0,"-4"22"-11"16,0-19 24-16,-4 7-28 15,4 3 0-15,-7 9 2 16,7 0 0-16,0 19-7 0,7-6 0 16,-7-9 5-1,0-1 0-15,0-12-2 0,0-7 0 16,0 1-2-16,-7-13 1 16,4-16-1-16,-8-6 0 15,-3-6-1-15,-7 0 0 16,-7 6 0-16,-4-10 1 15,-3 4-1-15,-4 3 1 16,0 6-1-16,-7 0 1 16,7 10-1-16,8 3 1 0,-1 9 0 15,11 0 1 1,-1 3 0-16,12 7 0 0,6-1 2 47,18-2 0-47,18-4 1 0,21-9 0 15,21-10-1 1,11-15 1 0,21 0-4-1,0 0 0-15,6 0-12 0,-9 9 1 0,-22 0-8 16,-21 9 0-16</inkml:trace>
  <inkml:trace contextRef="#ctx0" brushRef="#br0" timeOffset="14960.61">10051 4973 54 0,'0'16'27'0,"-4"-19"-34"0,1 3 45 0,-12 3-37 0,-2-3 1 0,-4 0 0 15,-4 0 0-15,-10 0-3 16,-4 0 1-16,4 6 1 15,-1 0 1-15,8 10-2 16,3-4 1-16,11 4 0 16,0 9 0-16,11-12 0 15,10-1 0-15,10 4 0 16,15-3 0-16,7-10-1 16,10 0 1-1,1-9-1-15,-8-4 1 0,-10-2-2 16,-4-4 1 31,-10 0-1-47,-8-3 0 15,-6 4-1-15,-8 5 0 16,-3 4-3-16,-7 6 0 0,0 3-2 0,0 7 0 16,0 5 1-16,7 10 0 0,-4 7 3 0,11 5 1 0,11 7 4 0,-4 10 1 15,14-7 3-15,4 6 1 16,-1-9-1-16,-3-7 1 15,-6-2-3 1,-8-1 1-16,-11 1-3 0,-6-4 0 16,-12-6-2-16,-6-3 0 15,0-9-1-15,-7-7 1 16,-4-9-1-16,-4-10 0 0,12 1 1 16,3-10 0-16,6-3 1 15,8 0 0 32,11 3-1-31,10-3 1-16,7 3-3 47,7 3 0-47,7 3-8 0,15-9 1 0,-5 0-7 0,1-13 0 0</inkml:trace>
  <inkml:trace contextRef="#ctx0" brushRef="#br0" timeOffset="15246.6">10530 4813 45 0,'-21'31'22'0,"-18"4"-22"0,29-13 37 0,-8-6-35 0,1 12 1 0,-8 9 1 0,7-8 0 0,1 21-5 0,3 3 0 16,6-3 3-16,8-6 0 15,4-9-4-15,10-7 0 16,7-12-8-16,11-10 0 0,3-16-5 16,8-12 0-1</inkml:trace>
  <inkml:trace contextRef="#ctx0" brushRef="#br0" timeOffset="15459.15">10837 4819 47 0,'18'32'23'0,"-32"30"-24"0,7-46 42 0,-4 9-41 0,-3 10 1 0,-11-1 0 0,-6 4 0 0,-5-4-2 0,1 7 1 0,0-6 0 16,3-7 0-16,7-6-7 16,4 0 0-16,4-13-7 15,2-18 0-15</inkml:trace>
  <inkml:trace contextRef="#ctx0" brushRef="#br0" timeOffset="15720.28">10559 4938 29 0,'21'-6'14'0,"28"28"23"16,-31-19-33-16,-1 7 0 16,1 5 3-16,0 10 1 15,-1 4-10-15,1-1 1 16,-4 0 5-16,4-6 0 16,-4 3-4-16,4-9 0 15,-1-7-8-15,1-9 1 0,-4-3-7 16,-3-16 0-16</inkml:trace>
  <inkml:trace contextRef="#ctx0" brushRef="#br0" timeOffset="15888.34">10982 4650 41 0,'39'56'20'0,"0"-2"-12"0,-22-39 32 0,4 14-37 0,4 5 1 0,-4-2 1 0,-7 5 0 0,-7 10-8 16,-10-9 1-16,-15 6 1 16,-6 6 0-16,-12-3-15 15,-13-3 1-15</inkml:trace>
  <inkml:trace contextRef="#ctx0" brushRef="#br0" timeOffset="17703.14">12912 4230 21 0,'7'-25'10'0,"-7"-4"6"16,0 29 10-16,0-6-20 16,0 6 0-16,-7 3 4 15,3 10 0-15,1-1-13 16,-1 14 1-16,1 8 8 0,-4 4 1 15,3 15-4-15,0 3 0 16,1 13-1-16,3 0 0 16,0-3-1-16,3-6 1 15,1-16-1-15,0-7 1 16,-4-8-1-16,-4-14 0 16,-3-8-1-16,-4-7 0 15,-6-4-1-15,-8-2 0 16,-3 0-1-16,0-4 1 15,-8-5-2-15,1 2 1 16,-4 7-1-16,4 6 1 0,0 3 0 16,6 13 0-16,5 3 1 15,3 6 0-15,6 9 2 16,12-6 0-16,10 7 2 16,7-4 1-16,11-3-1 15,3-2 0-15,7-5 0 16,8-5 0-16,2-6-3 15,1-7 1-15,-3-3-6 16,-5-7 1-16,-2 1-11 16,-8-6 1-16,-3-20-3 15,-1-2 1-15</inkml:trace>
  <inkml:trace contextRef="#ctx0" brushRef="#br0" timeOffset="17900.03">13145 4854 42 0,'10'41'21'0,"-6"-7"-20"15,-4-18 39-15,-4-7-39 0,1 1 1 16,-1 2-2-16,1-2 0 16,-1-4-2-16,4-6 0 15,0-6-5-15,4-7 1 16,-1-6-8-16,-3-12 1 15</inkml:trace>
  <inkml:trace contextRef="#ctx0" brushRef="#br0" timeOffset="18048.14">13077 4653 37 0,'-10'-19'18'0,"10"19"-7"0,0 0 28 0,3 3-37 0,1 10 0 0,3-4 1 0,4-5 0 0,3 5-5 0,3-6 0 0,5-3-2 15,2 0 1-15,4-3-11 16,4-6 0-16</inkml:trace>
  <inkml:trace contextRef="#ctx0" brushRef="#br0" timeOffset="18348.05">13518 4870 43 0,'11'43'21'0,"-11"-18"-20"16,0-25 31-16,-3-9-28 0,-5-7 0 16,-2-6 2-16,-4-18 1 15,-4-7-9-15,-3-7 1 16,-4-12 5-16,-3-2 0 16,3-5-2-16,8-2 0 15,6 6-1-15,8 6 0 16,6 10 0-16,11 9 1 15,7 13-2-15,8 9 0 0,-1 16-3 16,-3 12 1-16,3 6-5 16,-4 7 0-16,1 3-10 15,-4 13 1-15,-10-7 0 16,-11 6 0-16</inkml:trace>
  <inkml:trace contextRef="#ctx0" brushRef="#br0" timeOffset="18512.89">13395 4819 52 0,'18'32'26'0,"20"-23"-32"15,-27-6 56-15,3-3-50 16,-3-3 1-16,3-6-3 16,3 2 1-16,5 1-5 15,-1-3 1-15,0-1-11 16,0-5 1-16</inkml:trace>
  <inkml:trace contextRef="#ctx0" brushRef="#br0" timeOffset="18842.09">13910 5051 39 0,'14'19'19'0,"-14"-28"-16"0,0-7 26 16,0 0-25-16,-7-18 0 0,0-7 2 16,-7-22 1-16,0 4-9 15,-4-13 0-15,4-7 5 16,0-5 1-16,3 2-3 16,4 4 1-16,7 6-1 15,7 3 0-15,7 15 0 16,8 17 1-16,6 18-1 15,0 9 0-15,4 20-2 16,-7 9 1-16,-4 3-5 16,-4 12 0-16,-6 7-9 15,-4-7 0-15,-11 4-2 16,-10 0 1-16</inkml:trace>
  <inkml:trace contextRef="#ctx0" brushRef="#br0" timeOffset="19042.84">13698 4816 33 0,'4'22'16'0,"31"-6"-6"0,-24-10 29 15,3 0-34-15,4 4 1 32,24-13 0-32,0-7 0 15,-7 1-11-15,1-1 1 16,-8 4-2-16,-3-3 1 15,-8-1-10-15,-6-2 1 16</inkml:trace>
  <inkml:trace contextRef="#ctx0" brushRef="#br0" timeOffset="19418.62">14129 4960 47 0,'17'19'23'0,"1"-6"-18"0,-7-13 38 0,3-3-41 16,3-7 1-16,1-2 1 15,0-1 0-15,-1-6-6 16,-3 4 1-16,-3-1 2 16,-4-3 0-16,-3 4-2 15,-11-4 0-15,-8 6-3 16,1 4 1-16,-3 2-3 15,-1 14 1-15,0-4 0 16,4 13 0-16,0 6 2 0,4 3 0 16,6 0 3-16,4 3 1 15,4 3 2-15,3 1 1 16,10-4 0-16,4-6 1 16,1-3-2-16,-1-7 1 15,7-6-4-15,0-9 1 16,-3-6-9-16,3-4 1 15,-3-9-8-15,-4 0 0 16</inkml:trace>
  <inkml:trace contextRef="#ctx0" brushRef="#br0" timeOffset="19705.52">14570 5026 37 0,'3'10'18'0,"-6"-29"-13"0,3 9 25 0,0 1-27 16,-4-3 1-16,1-4 1 15,-1-6 1-15,1 3-7 16,3 0 1-16,0 0 5 16,0 4 0-16,3 2 0 15,8 4 0-15,-1 3-1 16,1 2 0-16,7 4-2 15,3 0 0-15,0 0-4 0,4 0 0 16,-1 4-7 0,-3 2 0-16,-3-3-9 0,0 0 0 15</inkml:trace>
  <inkml:trace contextRef="#ctx0" brushRef="#br0" timeOffset="20029.32">14799 4964 42 0,'18'34'21'0,"10"-15"-12"0,-18-19 30 16,5 0-37-16,2 0 0 15,4-6 0-15,4 2 0 16,-4-5-3-16,-3-3 1 0,0-1 1 16,-8-6 0-16,-3 0-1 15,-7 4 0-15,-3-4-2 16,-4 9 0-16,-4-2-1 15,-3 15 0-15,0 6 0 16,0 7 0-16,3-3 1 16,4 12 1-16,0 0 1 15,7 6 0-15,7 1 2 16,0-4 0-16,4-9-1 16,3-4 0-16,3 1-3 15,1-10 0-15,0 1-6 16,-1-4 0-16,1-6-6 15,-4-19 1-15</inkml:trace>
  <inkml:trace contextRef="#ctx0" brushRef="#br0" timeOffset="20670.89">15148 4957 24 0,'14'29'12'0,"-3"-20"-1"0,-7-6 15 15,-1 0-27-15,1 3 1 16,-4-6-1-16,0 0 0 15,0 0 1-15,0-9 0 16,0 0-2-16,3-4 1 16,1-6 0-16,-1 0 0 15,4-2 0-15,0 5 0 0,0-6 1 16,0 13 1-16,0 2 1 16,4 7 0-16,-4 3 0 15,4 10 0-15,-4 9 0 16,0-6 1-16,0-1-2 15,3 1 0-15,-3 0-1 16,1-1 1-16,2-2-1 16,1 2 0-16,-1-5 0 15,1-1 0-15,-1 1 0 16,1-1 1-16,3-3-1 16,0 4 0-16,4-7 0 15,7 3 0-15,-1-6 0 16,1 0 0-16,0-6 0 15,3 3 0-15,0-10 0 16,-3 4 1-16,-1-1-1 16,1-12 1-16,-4-12 0 0,-3-7 0 15,7-15 0-15,-1-13 0 16,-2-16-1-16,-12-21 1 16,-6-4 0-16,-8-13 0 15,-3 7-1 1,0 0 0-16,-7 16 0 0,-4 22 0 15,4 15 0-15,0 13 1 16,0 22-1-16,0 28 1 16,3 15-1-16,1 29 0 15,3 19 1-15,7 28 0 0,7 19 0 16,3 15 0 0,4 4-1-16,4 5 1 0,-7-18-2 31,-1-9 0-16,-3-29-7 1,-3-18 1-16,-4-26-6 0,-4-24 1 0</inkml:trace>
  <inkml:trace contextRef="#ctx0" brushRef="#br0" timeOffset="20890.54">15349 4785 40 0,'43'47'20'15,"24"-9"-16"-15,-50-35 36 0,12-3-38 16,6-7 0-16,4-5-1 16,-4 2 1-16,0-2-4 15,1-1 1-15,-5 4-5 16,-3 0 1-16,-3-1-9 0,-4-6 1 16</inkml:trace>
  <inkml:trace contextRef="#ctx0" brushRef="#br0" timeOffset="21056.78">15921 4901 39 0,'25'44'19'0,"-18"-10"-16"0,-7-24 27 0,3 2-30 0,1 4 1 0,-1-7 0 15,1 1 0-15,-1-4-3 16,1 0 0-16,-4-6-4 15,0-6 0-15,0-7-6 16,0-5 1-16</inkml:trace>
  <inkml:trace contextRef="#ctx0" brushRef="#br0" timeOffset="21575.6">16080 4829 9 0,'21'9'4'0,"14"1"-1"0,-24-4-5 0,3 0-1 15,3 0 1-15,1-2 8 16,0-1 0-16,-1-3-2 16,-6-3 0-16,-1-4 4 0,-2 7 0 15,-1-3 1-15,0 3 1 16,0 0-4-16,-7 0 0 15,-4 3-4-15,1 0 1 16,-8 7-2-16,-3 5 0 16,-4-2-2-16,1 3 0 15,-1-1-1-15,4 4 0 16,3-3 1-16,4 0 0 0,4-4-1 16,6-3 0-16,8 1 1 31,3-10 0 47,0-6 0-62,0 2 0-16,0-5-2 0,0-3 1 15,-7-7-2-15,1 6 1 0,-1-9 0 0,0 7 1 0,0-1 0 16,-4 0 1-16,8 13 1 0,-1 12 1 0,-3 1 3 0,1 6 0 0,-1 5 0 0,0 8 0 15,-4-1 0-15,4 0 1 0,0-6-3 0,4 3 1 0,-1-12-4 16,8-1 0-16,0-5-8 16,6-14 1-16,-6-15-2 15,3-12 0-15</inkml:trace>
  <inkml:trace contextRef="#ctx0" brushRef="#br0" timeOffset="21799.62">16362 3954 35 0,'3'-10'17'0,"40"48"-19"0,-33-25 35 0,4 12-31 0,-3 15 1 15,7 8 0-15,-1 20 0 16,1 5-4-16,0 11 1 16,-1 20 3-16,-3 6 0 0,-3-13-2 15,-8-6 1 1,-3-13-5-16,-3-18 0 0,-4-20-6 15,0-18 0-15,0-12-5 16,0-17 1-16</inkml:trace>
  <inkml:trace contextRef="#ctx0" brushRef="#br0" timeOffset="22041.81">16436 4625 19 0,'3'-35'9'0,"33"42"-1"0,-26-7 12 0,4 9-15 16,4-3 0-16,0 4 3 15,3-1 0-15,7 10-9 16,0-10 1-16,4 4 7 16,0-1 1-16,-4-2-2 15,-7 2 0-15,-3 4-2 16,-8 0 0-16,-6 6-3 16,-8 6 1-16,-6 6-3 15,-11-2 0-15,-4-1-6 16,-3-3 1-1</inkml:trace>
  <inkml:trace contextRef="#ctx0" brushRef="#br0" timeOffset="22279.19">16778 3891 36 0,'11'35'18'0,"-4"34"-7"0,-4-38 9 0,-3 7-18 0,7 15 1 0,0 16 3 15,0 9 1-15,-3 4-8 16,0 9 0-16,-1-7 3 16,-3-8 1 15,0-14-6-31,0-8 1 0,0-4-9 0,0-22 1 15,0-15-4-15,-3-13 0 0</inkml:trace>
  <inkml:trace contextRef="#ctx0" brushRef="#br0" timeOffset="22610.22">16898 4766 34 0,'21'31'17'0,"15"1"-13"0,-26-32 31 16,4 0-34-16,7-7 1 15,1 4 2-15,2-6 1 16,1-4-6-16,-4 1 1 16,-3-10 2-16,-1-13 1 15,-6 7-2-15,-11 6 0 16,-11-3-2-16,-6 3 0 16,-4 7-1-16,-1 8 0 15,-6 4 0-15,7 13 0 0,3 8 3 16,4 7 1-16,11 7 2 15,10 5 0-15,10 1 1 32,8-3 0-32,10-7-1 0,8-16 1 31,3-5-8-15,-4-7 1-16,-7-10-14 0,-14-6 1 0,-17-5-1 15,-4 5 0-15</inkml:trace>
  <inkml:trace contextRef="#ctx0" brushRef="#br0" timeOffset="24863.03">18408 4606 31 0,'0'3'15'0,"3"0"-4"15,-3 7 16-15,-3 2-23 16,-4 4 0-16,0 9 3 16,-4 3 0-16,1 10-9 15,-1 6 0-15,1-7 6 16,2-2 0-16,1-7-2 15,4-6 0-15,3-6-2 16,3-4 1-16,8-12-1 0,3-15 0 16,0-10 0-16,4-4 0 15,-1-5 0-15,1-1 1 16,0 1-1 0,-8-4 0-16,1 10 0 0,0 6 1 15,-1 6-1-15,1 1 1 16,-4 2 0-16,0 7 0 15,0 6-1-15,0 9 1 16,0 7-1-16,4 3 1 0,-1 0-1 16,-3 6 0-1,4-3-2-15,-1 3 1 0,4 0-4 16,1-6 0-16,-1-1-11 16,0-2 1-16</inkml:trace>
  <inkml:trace contextRef="#ctx0" brushRef="#br0" timeOffset="25253.41">18792 4801 41 0,'11'21'20'0,"0"14"-12"0,-4-26 27 0,0 1-32 16,3-7 0-16,4-6 2 15,4 0 1-15,0-7-8 16,-1-2 1-16,1-1 3 16,0-6 1-16,-8 1-2 0,-3-8 0 15,-7 1-2-15,-3-3 1 32,-11 3-2-32,-8 12 0 15,5 10 0-15,-4 13 0 16,0 5 0-16,3 7 1 15,4 10 0-15,3 2 0 16,4 10 1-16,7-16 1 16,4 1-1-16,6-1 1 0,11-6-1 15,8-10 0-15,-1-2-3 16,7-7 0-16,-7-9-6 16,4-1 1-16,0-5-6 15,0-13 0-15</inkml:trace>
  <inkml:trace contextRef="#ctx0" brushRef="#br0" timeOffset="25645.01">19265 4769 25 0,'7'-9'12'0,"4"-13"-3"0,-4 19 14 0,0 3-20 0,0 0 1 0,-3 3 1 0,3-3 1 0,-4 3-7 16,-3-3 0-16,0 3 5 15,-3 0 1-15,-1 3-2 16,-3 4 1-16,-4 2-1 15,1-8 0-15,-4 5 0 16,0 0 1-16,0-2-2 16,-1 5 1-16,1-6 0 0,0 1 0 15,4 2-2-15,-1-9 0 16,4 3 0-16,0 0 1 16,3-3-2-16,1 7 1 15,3-1-1-15,0 0 0 16,3-3 0-16,1 4 0 15,-1 2-1-15,4 0 1 16,4-9-1-16,0 10 1 16,-1-7-1-16,1 6 1 15,3-2 0-15,0-4 1 16,0 3-2-16,4 0 0 0,3-3-2 16,0 4 0-16,0-7-7 15,0-10 0-15,1-5-6 16,-5-4 1-16</inkml:trace>
  <inkml:trace contextRef="#ctx0" brushRef="#br0" timeOffset="25929.02">19551 4829 37 0,'18'44'18'0,"-4"-26"-15"16,-11-8 28-16,-3-10-30 15,0 0 1-15,0-10 3 16,-3-2 1-16,-1-10-7 16,1 3 1-1,-1-9 4-15,1 9 0 0,3-6 1 0,0-3 0 16,3 12 0 0,1-3 0-16,6 7-1 0,8 5 1 15,10 1-2-15,11 0 1 16,3 3-5-16,1-3 0 15,2 2-8-15,-2-5 1 16,-4 0-11-16,-8-1 1 16</inkml:trace>
  <inkml:trace contextRef="#ctx0" brushRef="#br0" timeOffset="26398.7">21879 4741 56 0,'-10'6'28'0,"6"13"-27"0,1-16 44 16,-8 3-46-16,0 7 1 15,1 9 0-15,-4 9 0 0,-4 1-1 16,-3 2 1-16,0 7-3 16,3-3 0-16,8-7-9 15,3-15 0-15,7-13-4 16,-4-10 0-16</inkml:trace>
  <inkml:trace contextRef="#ctx0" brushRef="#br0" timeOffset="26606.55">21752 4616 31 0,'11'9'15'0,"7"35"-6"0,-15-32 22 0,1 10-27 16,6 10 0-16,8 12 4 15,6-4 0-15,5 4-10 16,-1 3 0-16,-3-3 5 16,-1-6 1-16,-6-10-7 15,-4-6 1-15,0-13-11 0,-3-9 1 16,3-12-3-16,4-7 1 16</inkml:trace>
  <inkml:trace contextRef="#ctx0" brushRef="#br0" timeOffset="26877.7">22133 4760 55 0,'0'15'27'0,"14"-11"-32"16,-7-4 57-16,4-4-50 16,10 4 0-16,4-6 0 15,3 0 0-15,0-4-6 16,1 4 1-16,-1 0-5 16,-4 3 1-16,-2 0-10 15,-8-4 0-15</inkml:trace>
  <inkml:trace contextRef="#ctx0" brushRef="#br0" timeOffset="27056.52">22214 4989 46 0,'11'6'23'0,"14"6"-21"0,-15-12 34 16,4-9-36-16,1 6 0 15,6-3-8-15,7-1 1 16,7-2-3-16,0-4 1 16</inkml:trace>
  <inkml:trace contextRef="#ctx0" brushRef="#br0" timeOffset="27489.81">22906 4769 48 0,'10'10'24'0,"-17"-14"-23"0,7 4 38 0,0-9-38 16,0 6 1-16,-7 0 0 16,-3 3 0-16,-8 3-3 15,-7 3 1-15,-6 4 1 16,-1 5 1-16,-3 4-1 15,3 6 0-15,4 0-1 16,3-3 0-16,4 3-1 16,7 0 1-16,7-3-1 15,7-3 0-15,10-3 0 16,11-7 0-16,11-9 0 16,3-3 1-16,-3-6-1 0,0-4 1 15,-7 1-1-15,-8-4 0 16,-3 0-1-16,0 1 1 15,-3 5 0-15,3 10 1 16,0 6 0-16,0 10 0 16,4 9 1-16,7 0 0 15,-4 13 0-15,4-13 0 16,-1 6-3-16,1-6 0 16,0 1-12-16,-4-17 0 15</inkml:trace>
  <inkml:trace contextRef="#ctx0" brushRef="#br0" timeOffset="30476.18">24546 4026 44 0,'4'-9'22'0,"6"-1"-12"0,-10 10 23 15,0 0-33-15,0 10 1 16,0 2 0-16,-7 16 1 0,-7 13-3 16,-3 19 1-16,-5 9 1 15,-2 15 1-15,-1-2-2 16,4 6 1-16,10-13 0 16,4-12 0-16,4-13-1 15,-1-22 1-15,4-12-1 16,0-26 0-16,-3-9-1 15,-4-6 0-15,-8-18 0 16,-6 2 0-16,-7 0-2 16,-4-3 0-16,-6-3 0 15,-5 13 0-15,-3 8 0 16,11 11 1-16,0 12-1 16,0 12 1-16,6 4 2 15,5 12 0-15,6 9 4 16,14 1 1-16,4-1 2 15,18 4 0-15,24-10 1 16,25-3 1-16,25-19-3 0,10-9 1 16,8-6-9-1,-1-10 0-15,-17-6-14 16,-22 3 0-16,-20-3-3 0,-15 6 0 16</inkml:trace>
  <inkml:trace contextRef="#ctx0" brushRef="#br0" timeOffset="31242.96">26158 4590 31 0,'-7'22'15'0,"0"-22"-2"0,7-3 21 0,-3 0-28 0,3 3 0 15,0-6 5-15,0 6 0 0,7-10-13 16,3-18 1-16,-2-9 8 16,9-23 1-16,4-15-4 15,8-4 1-15,-5-15-3 16,-3 0 0-16,-6-3-2 31,-5 9 1-31,-3 7-4 16,-3-1 1-16,-8 19-2 78,-3 10 0-78,-7 9-2 0,-4 13 0 15,4 9-1-15,0 16 0 0,0 21 2 16,0 10 1 0,0 16 3-1,3 12 0-15,1 20 3 16,3 11 0 0,3 1 1-16,4 0 1 0,7-4-1 0,0-9 0 0,0-12-2 0,7-7 0 15,4-6-3-15,0-12 0 0,-4-7-6 0,3-9 0 0,-3-10-8 0,1-12 1 0</inkml:trace>
  <inkml:trace contextRef="#ctx0" brushRef="#br0" timeOffset="31443.01">26508 4336 56 0,'-4'51'28'0,"-3"-20"-33"0,4-22 51 0,-1 4-46 0,-3-1 1 0,4 4-1 0,-1-3 0 0,0-10-5 15,1-3 1-15,3-10-8 16,0 1 0-16,0-16-4 16,0 3 1-16</inkml:trace>
  <inkml:trace contextRef="#ctx0" brushRef="#br0" timeOffset="32069.05">26434 4060 43 0,'14'29'21'0,"7"-10"-24"0,-14-13 39 0,0 3-36 0,4 1 0 0,-1-1-1 15,4 0 0-15,4 4-2 0,0-7 0 16,-1 0-3-16,1-2 0 16,0 5-2-16,-4 0 0 15,0 1 0-15,-4 2 1 31,-3 7 4-31,0 6 0 0,0 0 3 16,-3 0 1-16,0-6 4 0,-1 0 0 16,1-3 2-16,3-10 0 15,0-6-1-15,0-9 0 0,0-1-1 16,0 1 0 0,0-4-2-16,0 4 0 0,4-1-2 15,-4 1 1-15,3 0-2 16,1 2 0-1,3 7 0-15,0 0 0 0,0 4 0 63,-3 5 0-47,-4 0 0-1,0 7 0-15,0 3 0 0,-4 0 0 31,1-7 0-31,-1-2 0 16,1-1-1 0,3-3 1-16,0 1-1 0,0 2 0 0,0-9 0 15,0-9 1-15,0-4-2 0,0 4 1 0,4-4 0 0,0-6 0 0,-1 0 0 0,4 4 1 0,7-4 0 0,1 6 0 0,2 7 0 16,4 3 1-16,8 3 2 0,3 9 0 16,-1 7 1-1,-6 3 1-15,3 3-1 0,4-3 1 16,0-4-2-16,0-2 1 15,-4-7-6-15,-3 0 1 16,-4-2-10-16,-3-4 1 16,-11-10-6-16,-14-2 1 15</inkml:trace>
  <inkml:trace contextRef="#ctx0" brushRef="#br0" timeOffset="32963.75">26084 4932 47 0,'11'3'23'0,"-7"38"-22"0,-8-38 42 16,-3 7-42-16,-7 12 1 16,-11 6-1-16,-7-3 1 0,1 6-3 15,-8 7 0 1,0-4 0-16,4 4 1 0,3-3-8 15,4-10 1-15,7-7-8 16,6-14 0-16</inkml:trace>
  <inkml:trace contextRef="#ctx0" brushRef="#br0" timeOffset="33153.72">25820 5029 38 0,'21'41'19'0,"14"16"-12"16,-21-45 28-16,4 13-31 15,7 10 1-15,10-4 0 16,4 10 1-16,-4-3-9 16,-3 12 1-16,-4-13 1 0,-7-5 1 15,-3-7-8-15,-4-19 0 16,-3-12-7-16,-4-13 0 15</inkml:trace>
  <inkml:trace contextRef="#ctx0" brushRef="#br0" timeOffset="33424">26208 5261 42 0,'0'22'21'0,"-4"-9"-17"0,4-13 35 0,7-3-37 16,0-7 1-16,4 4-1 15,3-3 1-15,7-1-5 16,4 7 0-16,3 0-2 16,4 0 1-16,3-3-12 15,4-7 1-15</inkml:trace>
  <inkml:trace contextRef="#ctx0" brushRef="#br0" timeOffset="33711.11">26384 5007 47 0,'4'10'23'0,"13"-1"-20"0,-6-6 36 0,3 4-38 0,14 5 0 0,8 10 2 0,6-3 0 0,0 6-4 0,-6-3 1 0,-8 0 1 0,-7-3 1 0,-3 0-2 0,-8 6 1 0,-10 0-5 0,-7 0 1 0,-7 6-4 0,-7-6 0 0,-4-3-9 0,0-6 1 15</inkml:trace>
  <inkml:trace contextRef="#ctx0" brushRef="#br0" timeOffset="34140.6">27273 5133 41 0,'18'12'20'0,"-11"1"-12"15,-7-13 30-15,0 0-36 16,0 3 1-16,-4-3 1 0,-3 0 0 15,-7-3-5-15,-10 0 0 16,-5 6 3-16,-2 6 1 16,-5 10-2-16,5 0 1 15,-1 3-2-15,7 0 0 16,4 0-2-16,3 0 1 16,8-6-2-16,6 2 1 15,11-2-1-15,11-3 1 16,10-7 0-16,7-6 0 0,1-6 1 15,-1-4 0-15,-7 1 0 16,0-4 1-16,1-2 1 16,-1-1 1-1,0 3 1-15,0 7 0 0,1 3 0 16,-5 3 1-16,1 12-2 16,-4 7 1-16,0 6-6 15,-7 7 1-15,0-10-14 16,-3-4 0-1</inkml:trace>
  <inkml:trace contextRef="#ctx0" brushRef="#br0" timeOffset="34875.74">28152 4114 28 0,'3'28'14'0,"1"-28"3"0,-4 0 7 16,0 0-21-16,0 0 0 16,-4 0 4-16,1 0 0 15,-1-6-9-15,-3-7 1 16,4-6 5 0,-1-6 0-16,4-22-1 0,0-9 0 15,0-10-2-15,0-22 0 16,7 16-1-1,4-6 1-15,3 2-1 16,3 4 1 0,8 3-1-16,3 7 0 0,1 11-1 0,-1 20 1 0,-4 6-2 15,-6 25 1-15,0 6-4 16,-1 13 1-16,-2 6-6 16,-8 3 0-1,-4 1-4-15,-3-4 0 0</inkml:trace>
  <inkml:trace contextRef="#ctx0" brushRef="#br0" timeOffset="35075.3">27975 3866 39 0,'-24'16'19'0,"34"-4"-10"16,-10-12 34-16,11 0-40 15,3-3 0-15,4 3 1 16,6-9 1-16,8 9-7 0,7 0 1 15,3-7 0-15,4 4 0 16,-4 0-10-16,-6 3 0 16,-5-3-5-16,5-6 0 15</inkml:trace>
  <inkml:trace contextRef="#ctx0" brushRef="#br0" timeOffset="35345.47">28702 3810 43 0,'4'56'21'0,"-29"-40"-16"0,18-7 36 0,-4 4-39 0,-3 9 0 0,-7 0 1 15,-4 6 1-15,1 13-5 16,-1-7 1-16,4 7 2 15,3-7 0-15,7 4-1 16,4-7 0-16,4-9-6 16,3-3 1-16,3-3-12 15,4-10 1-15,-3-3-1 16,3-3 0-16</inkml:trace>
  <inkml:trace contextRef="#ctx0" brushRef="#br0" timeOffset="35842.65">28921 3973 41 0,'7'9'20'0,"-7"16"-21"15,-4-22 39-15,-6 4-37 16,-8 2 1-16,-10 10 0 15,-7 6 1-15,-8 3-5 16,4 0 1-16,1 4 0 0,2-1 0 16,5-6-6-16,6-3 0 15,7-9-7-15,8-10 1 16</inkml:trace>
  <inkml:trace contextRef="#ctx0" brushRef="#br0" timeOffset="36049.18">28716 3894 38 0,'21'44'19'0,"0"19"-15"0,-13-54 32 0,2 7-33 16,1 6 0-16,-1 3 0 15,1 0 1-15,3 0-7 16,0-12 0-16,0 6-2 15,-3-4 0-15,-1-5-9 16,4-17 1-16</inkml:trace>
  <inkml:trace contextRef="#ctx0" brushRef="#br0" timeOffset="36350.4">29002 3838 34 0,'7'47'17'0,"0"-19"-14"0,-3-19 24 16,-1 7-26-16,4 3 1 15,0-3 2-15,0 2 1 16,4 8-6-16,3-1 0 15,-7 3 3-15,0 0 0 16,-7-3-4-16,-7 0 1 16,-7 7-10-16,-7-4 0 15,-4-3-1-15,-3 0 0 0</inkml:trace>
  <inkml:trace contextRef="#ctx0" brushRef="#br0" timeOffset="37039.04">29619 3910 31 0,'43'-28'15'16,"-8"25"-5"-16,-28 3 29 0,0 0-34 15,-7 0 1-15,3-7 2 16,-6 7 0-16,-8 7-10 15,-13 15 0-15,-8 3 7 16,-14 12 1-16,-21 17-3 0,-21 8 1 16,-11 23-2-1,4 15 0-15,-15 10 0 0,-9 9 0 16,6 0-1-16,3-3 0 16,19-15-3-16,9-4 0 15,15-12-2-15,11-13 0 16,10-13-9-16,18-15 1 15,17-16-6-15,8-15 0 16</inkml:trace>
  <inkml:trace contextRef="#ctx0" brushRef="#br0" timeOffset="38012.6">29083 4992 55 0,'11'0'27'0,"-15"-6"-31"0,1 6 49 0,-8 3-46 16,-3-3 1-16,-4 3 0 15,1 0 1-15,2 3-1 16,8 4 0-16,-3 5 0 16,3 4 1-16,0 6-1 15,0-12 1-15,3 6-1 16,4 3 0-16,0-4 0 15,7 1 0-15,11-3 0 16,7-7 0-16,3-9 0 16,-4-6 0-16,-2 3-1 15,-5-7 1-15,-6 1-1 16,-4-4 1-16,-4 1-3 0,-3 3 1 16,-3-10-2-16,-1 6 0 15,-6 4-1-15,-4 6 0 16,0 3 0-16,-1 6 0 15,1 3 1-15,0 7 0 32,4 15 3-1,6 7 1-15,4 6 3-16,7 12 1 0,4 4 1 0,-1 6 0 0,-3 0 0 0,-7-19 0 0,-7-3-1 15,-3-1 0-15,-8-5-3 0,0 0 0 0,-6-7-2 16,-12-9 1-16,-2-3-1 15,-5-13 1-15,5-6-1 16,-1-9 0-16,7 2 1 16,4-5 0-16,10-7-1 15,8-3 1-15,6 0 0 16,11-6 0-16,11 9-3 16,10 0 0-16,7-6-5 15,4 3 0-15,-4-6-6 16,8-3 0-16</inkml:trace>
  <inkml:trace contextRef="#ctx0" brushRef="#br0" timeOffset="38338.36">29524 4775 45 0,'11'35'22'0,"-22"-29"-20"0,7 7 40 16,1-4-41-16,-4 13 1 15,-4 3 1-15,-3-3 1 16,0 6-5-16,-7 4 0 16,0 8 3-16,0-11 1 0,3 11-2 15,0 1 0-15,8-6-3 16,3-1 0-16,7-12-5 15,7-3 0-15,7-6-9 16,7-10 1-16</inkml:trace>
  <inkml:trace contextRef="#ctx0" brushRef="#br0" timeOffset="38527.99">29757 4989 31 0,'-14'31'15'0,"-11"19"-5"0,21-47 17 0,-17 13-25 15,-7 0 1-15,-4 6 0 16,4 3 0-16,-4 9-5 16,1-6 1-16,-1 1 0 15,4-4 1-15,-1-10-7 0,8-2 0 16,7-7-5-16,11-15 1 15</inkml:trace>
  <inkml:trace contextRef="#ctx0" brushRef="#br0" timeOffset="38750.56">29506 4979 15 0,'0'3'7'0,"11"13"10"0,-4-7 4 15,0 1-18-15,4-1 1 0,3 10 3 16,-4 6 0-16,4-6-8 15,1 6 0-15,-5 0 5 16,1 3 1-16,3 1-3 16,0-7 1-16,4 0-5 15,-1-13 0-15,1-3-4 16,-1-9 0-16,1-9-6 16,0-4 0-16</inkml:trace>
  <inkml:trace contextRef="#ctx0" brushRef="#br0" timeOffset="38961.25">29827 4694 41 0,'25'19'20'0,"17"21"-14"15,-24-14 36-15,3 14-39 0,4 7 0 16,0 10 1-16,-8 2 0 15,-10 7-6-15,-7-6 1 16,-7-4-1-16,-14-2 0 16,-21-7-13-16,-8-10 1 15,-20-12-2-15,3-3 1 32</inkml:trace>
  <inkml:trace contextRef="#ctx0" brushRef="#br0" timeOffset="39525.57">31732 4750 35 0,'0'25'17'0,"4"-12"-9"0,-4-4 31 0,-4 4-36 0,1 6 0 0,-1 6 2 15,4 0 0-15,-3 0-8 16,-1-3 1-16,1-3-1 16,3-10 0-16,-4-9-9 15,4-6 1-15,0-13-4 16,0-9 1-16</inkml:trace>
  <inkml:trace contextRef="#ctx0" brushRef="#br0" timeOffset="39890.94">31648 4490 28 0,'3'0'14'0,"22"6"-10"0,-18-3 23 0,0 4-26 0,0 2 1 0,11 1-1 16,13 2 1-16,8-2-5 16,14 2 0-16,11-3-1 15,6 1 0-15,-10-7 1 16,-3-3 0-16,-4 0 2 0,-8 3 1 15,-6 0 3-15,-11 0 0 16,-10-3 2-16,-11 0 1 16,-10 7-1-16,-8 2 0 15,-10 1-4-15,-11 2 1 16,-3 1-3 15,-4 5 0-31,0-5-1 16,8-1 1-16,6 1-1 0,7 3 1 0,8-4 2 15,13 4 1-15,15 6 3 0,14 3 1 0,6 6 1 16,-2 1 1-16,9-4-1 16,5 0 1-16,-8-3-3 15,-7 0 0-15,-10-3-3 16,-18 6 0-16,-21 1-4 16,-7-4 1-16,-21-6-7 15,-22-7 0-15,-3-12-9 16,-14-9 0-16</inkml:trace>
  <inkml:trace contextRef="#ctx0" brushRef="#br0" timeOffset="41378.64">4554 7156 30 0,'0'18'15'0,"0"1"1"16,4-16 16-16,-1 0-26 16,8-3 1-16,0 0 3 15,10 4 0-15,0-4-13 16,0-7 0-16,7-5 8 0,1-1 1 15,-8-2-4-15,0-11 0 16,-3 1-3-16,-8 0 1 16,1 0-1-16,-11-3 0 15,-11 0-1-15,1 3 1 16,-1 6-2-16,0 3 1 16,-6 13-2-16,-12 12 1 15,1 7 1-15,4 6 0 16,-5 6 1-16,8 10 0 15,4 0 2-15,13 9 0 16,4 6 2-16,21 0 1 16,0-3-1-16,1-6 0 0,-1-3-1 15,0-10 1-15,7-9-4 16,7-12 1-16,1-4-8 16,2-19 1-16,-2 4-10 15,-1-16 0-15</inkml:trace>
  <inkml:trace contextRef="#ctx0" brushRef="#br0" timeOffset="41575.75">5161 7162 39 0,'0'41'19'0,"-7"-29"-16"16,4-9 26-16,-4 7-28 15,3-1 1-15,-3-3-1 16,3 1 0-16,1-1-6 0,3-6 0 16,3-6-6-16,-3-4 0 15</inkml:trace>
  <inkml:trace contextRef="#ctx0" brushRef="#br0" timeOffset="41756.96">5062 6858 36 0,'22'15'18'0,"-5"-15"-21"0,-6 0 27 0,-8 3-28 15,8-3 1 1,3-9-1-16,0 0 0 0,4-1 3 16,-4-12 0-16,3-6-8 15,1-10 0-15</inkml:trace>
  <inkml:trace contextRef="#ctx0" brushRef="#br0" timeOffset="42009.71">5514 6450 45 0,'-11'41'22'0,"-10"62"-25"0,18-75 43 16,-8 16-39-16,0 19 0 16,4 15 0-16,7 10 0 15,0 0-2-15,0-6 0 16,0-17-3-16,0-11 1 16,0-14-10-16,-7-14 0 15,-3-20-1-15,-4-6 1 16</inkml:trace>
  <inkml:trace contextRef="#ctx0" brushRef="#br0" timeOffset="42656.21">5122 7118 45 0,'18'16'22'0,"21"-4"-27"0,-18-21 47 0,-7-4-41 15,14-9 1-15,15-6 1 16,13-13 0-16,4-3-4 15,4-12 0-15,-4-4 2 16,-8 10 0-16,-9 6-1 16,-4 7 0-16,-8 11 0 15,-2 8 0-15,-8 5-2 16,-4 10 0-16,-3 12 0 16,-3 13 0-16,0 7-1 15,-4 21 1-15,-7 0 0 16,0 6 0-16,0 1 2 15,-4-7 0-15,1-9-1 16,-1-7 1-16,4-15-1 0,-7 3 0 16,7-6-1-1,7-1 1-15,-3-8-1 0,3-1 0 16,0-3 0-16,-4 3 1 16,8 4 1-16,6-4 0 15,-6 3 1-15,3 1 1 16,0-1 0-16,7-3 1 15,-3 1 0-15,3-4 1 16,0-3-1-16,1 0 0 16,6-3-1-16,4-4 0 15,-4 1-1-15,0 3 1 0,-3-6-2 16,-8-7 0-16,1-6 0 16,-7-6 1-16,-8 6-2 15,4 0 0-15,-7 3-2 16,0 3 0-16,-10 4-2 15,-1 6 0-15,0 9 0 16,-3 6 0-16,4 10 2 16,-1 6 1-16,8-3 3 15,3 6 0-15,10 4 2 16,1-1 1-16,6-3-2 16,5-3 1-16,2-6-4 15,4-6 0-15,-3-10-7 16,0-10 0-16,-4-11-4 15,-10-7 0-15</inkml:trace>
  <inkml:trace contextRef="#ctx0" brushRef="#br0" timeOffset="42909.18">6519 7306 25 0,'14'25'12'0,"-17"-31"-8"0,-1 0 18 15,-3-7-19-15,4-6 0 16,-4-3 2-16,3-6 1 16,-3-3-5-16,4-1 0 15,3 4 7-15,0 3 0 0,21 6 0 16,4 4 0-16,10-1-2 16,14-3 0-16,11 3-4 15,-10 1 0-15,-1 2-9 16,0 4 1-16,-13 2-11 15,-1-2 0-15</inkml:trace>
  <inkml:trace contextRef="#ctx0" brushRef="#br0" timeOffset="43525.38">9377 6212 42 0,'3'3'21'0,"-6"-6"-18"0,-1-4 29 0,4 1-30 15,-17 0 0-15,-8 0 1 16,-7-1 1-16,-3 7-5 16,7 7 0-16,-4 11 2 15,0 1 0-15,4 19-2 16,-7-4 0-16,10 4-2 15,7 0 1-15,11-1 0 16,7 4 1-16,11-7 1 16,3-12 1-16,11-9 1 0,17-16 1 15,11-10 0 1,-11-9 1-16,1-6-1 0,-8-10 0 16,-7 7-4-16,-7-7 1 15,-14-2-8-15,-3-4 0 16,-4 3-7-16,-4 3 0 15</inkml:trace>
  <inkml:trace contextRef="#ctx0" brushRef="#br0" timeOffset="43868.09">10001 6105 48 0,'7'13'24'0,"-10"-4"-21"15,-1-3 40-15,-3 7-41 16,-7 9 1 0,-49 44 6-1,-4 18 1-15,-11 7-12 16,-10 3 1-16,-4 16 6 15,0 0 1-15,8 3-3 16,10-4 1-16,7-11-4 16,3-14 1-16,4-5-3 15,11-20 1-15,10-12-4 16,11-9 0-16,10-10-7 16,11-12 0-16,18-19-8 0,3-4 1 15</inkml:trace>
  <inkml:trace contextRef="#ctx0" brushRef="#br0" timeOffset="44230.38">9684 7027 45 0,'14'-3'22'0,"-7"-3"-15"0,-7 6 33 16,7-7-38-16,-14 1 0 0,3 3 1 15,1 3 0-15,-8-3-4 16,-6 6 0-16,-8 6 2 16,-3 4 1-16,-4 12-2 15,4 9 0-15,0 4-2 16,3 12 0-16,7-6-2 16,8 3 0-16,6 0 0 15,15-12 1-15,3-10 1 16,18-13 1-16,-1-15 2 15,12-13 0-15,-5-12 2 16,-2 0 1-16,-8-10-1 16,-10-2 1-16,-11-4-4 0,-11-3 1 15,-6 6-6 1,-1-3 1-16,-7 6-12 0,-3 1 1 16</inkml:trace>
  <inkml:trace contextRef="#ctx0" brushRef="#br0" timeOffset="44681.01">10308 6174 44 0,'-7'28'22'0,"-3"16"-14"15,6-28 31-15,-3 12-37 16,0 10 0-16,3 15 2 16,1 16 0-16,3 12-6 0,0 20 1 15,3-4 3-15,4 0 0 16,0-9-4-16,-3-25 0 15,0-16-7-15,3-19 0 16,3-25-7-16,4-19 1 16</inkml:trace>
  <inkml:trace contextRef="#ctx0" brushRef="#br0" timeOffset="45086.06">10689 6923 45 0,'7'22'22'0,"0"-25"-18"0,-3-6 35 0,3-7-39 15,0 1 1-15,-4-14 0 16,-3-11 1-16,-3-1-3 15,-4-3 1-15,-4-9-2 16,-6 2 0-16,-5 1-1 16,-2-6 0-16,-1 6-1 15,4-1 1-15,7 17 0 16,3 6 0-16,8 9 5 16,3 3 1-16,10 4 1 0,8-1 0 15,10 1 0 1,7 5 1-16,1 1-1 0,10 3 0 15,6-3-3-15,1-1 0 16,-3 1-5-16,-4 3 0 16,-11 3-10-16,-10 0 0 15,-11 3-2-15,-7 10 1 16</inkml:trace>
  <inkml:trace contextRef="#ctx0" brushRef="#br0" timeOffset="45293.37">10714 6742 58 0,'0'34'29'0,"7"-31"-34"0,0-6 60 0,4-6-53 15,6-7 1-15,15-3 0 16,10 3 0-16,1 1-9 16,2 2 1-16,-6 4-7 15,-7 6 0-15,-11-4-7 16,0 4 1-16</inkml:trace>
  <inkml:trace contextRef="#ctx0" brushRef="#br0" timeOffset="46205.53">14012 6939 44 0,'0'-22'22'0,"-21"-25"-17"15,11 38 23-15,-5-1-26 16,-9 7 1-16,-11-6 1 16,-1 6 1-16,-10 3-6 15,1 3 0-15,-1 9 3 16,3 7 1-16,12 6-1 16,6 7 0-16,4-4-3 15,7 6 1-15,7 1-1 16,14 2 0-16,10-5-1 0,11-10 1 15,8-13-1-15,6-12 0 16,0-10-1-16,-3-8 0 16,-7-1-11-16,-4-10 1 15</inkml:trace>
  <inkml:trace contextRef="#ctx0" brushRef="#br0" timeOffset="46810.61">14164 7014 47 0,'14'32'23'0,"4"2"-17"16,-15-27 34-16,-3-1-39 16,0-6 0-16,0-6 0 15,0-10 1-15,0-3-3 16,0-3 1-16,0-6 0 15,0-4 0-15,0 1-1 0,0 3 1 16,4 3-1-16,-1 0 1 16,8 0-1-16,3 3 1 15,4 3 0-15,6 0 1 16,5 3 0-16,2 7 0 16,-2 3 0-16,-1 3 1 15,-7 6-1-15,0 6 1 16,-17 7-2-16,-11-4 0 15,-11 13 0-15,-3 7 0 16,-11-1-2-16,-3-3 0 0,0-3 0 16,-1-3 1-1,8-3 0-15,3-6 0 0,8-4 2 16,3 1 0-16,10-4 2 16,11 3 0-16,14 1 0 15,15-1 1-15,6 7-1 16,7-1 0-1,18 7-8 1,-10 0 0-16,-15-9-12 16,-21-13 0-16</inkml:trace>
  <inkml:trace contextRef="#ctx0" brushRef="#br0" timeOffset="48006.13">16803 6265 42 0,'-4'16'21'0,"-31"18"-17"15,17-21 21-15,-6 5-24 16,-12-5 1-16,-2 3 1 15,-8-4 0-15,0-2-5 16,0-10 1-16,4-3 1 0,6-4 1 16,5-2-2-16,9-10 0 15,5 0-1-15,10-3 0 16,10-3 0-16,11 0 1 16,11-3 0-16,7 3 1 15,3 6 2-15,4 6 0 16,0 7 0-16,0 6 1 15,-1 6-1-15,-2 7 1 16,-5 6-2-16,-2-4 1 16,-5 7-2-16,-6 3 0 15,0 4-1-15,-1-1 1 16,-3-3-2-16,4-3 1 0,3-6 1 16,4-4 1-16,3-6-1 15,11-2 1-15,-7-4 0 16,-8-10 0-16,-3 1 0 15,-3-7 0-15,-7 0-1 16,-4 1 1-16,-7-7-2 16,-14-6 1-16,-8-4-1 15,-9-5 1-15,-1 5-3 16,-3 7 0-16,-1 0-6 16,5 6 0-16,2 4-4 15,5 11 0-15</inkml:trace>
  <inkml:trace contextRef="#ctx0" brushRef="#br0" timeOffset="48434.21">17907 6205 43 0,'0'-3'21'0,"-4"6"-17"0,-3 4 38 0,-10 5-40 15,-15 1 1-15,-14 18 1 16,-21 4 1-16,-7 8-6 16,-7 23 0-16,-21 13 3 15,-18 15 1-15,3 6-2 16,11 16 1 0,-3-6-2-16,3-7 1 0,18-18-1 15,10-7 0-15,11-12 0 16,14-12 0-16,11-10-3 15,10-10 1-15,15-9-5 16,13-15 1-16,18-14-11 16,18-8 1-16</inkml:trace>
  <inkml:trace contextRef="#ctx0" brushRef="#br0" timeOffset="48974.54">17381 7165 41 0,'-3'41'20'0,"-4"-32"-12"0,0-6 28 0,-11 0-34 16,-10-3 0-16,-7-3 1 15,-4 0 1-15,0-6-5 16,4-7 0-16,3-3 1 16,7-3 1-16,4-3-2 15,11 3 0-15,6 3-1 16,8-3 0-16,6 7 0 16,8 2 0-16,10 4 2 15,4 9 0-15,-1 3 0 16,5 9 1-16,-1 10-1 15,-10 10 1-15,-1-1-1 16,1 7 1-16,0-4-1 16,3 1 0-16,0-4 0 15,11-6 0-15,-4-3 1 0,8-12 1 16,3-10-1-16,3-16 1 16,0-3 0-16,-6-3 1 15,-12-6-1-15,-9-7 0 16,-12 4-2-16,-17-3 1 15,-14 5-1-15,-7 4 0 16,-18 0-2-16,0 3 0 16,-3 3-3-16,6 7 0 15,8 2-5-15,7 7 0 16,7 3-5-16,-4 0 1 0</inkml:trace>
  <inkml:trace contextRef="#ctx0" brushRef="#br0" timeOffset="49500.96">18613 6036 37 0,'10'31'18'0,"-6"16"-11"0,-8-28 30 0,-3 9-35 15,-3 19 1-15,-1 19 1 16,0 19 1-16,1 12-7 16,-1 13 1-1,4-3 3-15,0-10 1 0,4-6-5 16,-1-19 0-16,4-16-7 16,4-15 0-16,3-25-6 15,7-16 1-15</inkml:trace>
  <inkml:trace contextRef="#ctx0" brushRef="#br0" timeOffset="49905.04">19029 7065 46 0,'3'28'23'0,"1"-41"-28"0,-4 4 41 16,0-10-36-16,3-12 1 15,-3-10-1-15,-3-9 0 16,-4-7-1-16,-4-12 1 16,-3-3-1-16,-3 3 1 15,-1-3-1-15,0-3 0 0,4 18 1 16,-4 4 0-16,11 3 0 15,4 6 1-15,6 9 0 16,12 1 1-16,9 9 0 16,-3 6 1-1,61-6 0 1,6 6 1-16,3-3-2 16,-9 3 1-16,-5 10-3 15,1 3 0-15,-18 6-6 16,-11 0 0-16,-14 9-9 15,-17 4 0-15</inkml:trace>
  <inkml:trace contextRef="#ctx0" brushRef="#br0" timeOffset="50103.41">18976 6795 59 0,'14'31'29'0,"21"-34"-33"0,-21 3 52 16,18 0-47-16,14-6 0 16,14-7-4-16,7-2 1 15,-3 2-7-15,-12 7 0 16,-13 0-7-16,-21 6 0 16</inkml:trace>
  <inkml:trace contextRef="#ctx1" brushRef="#br0">14750 5716 0</inkml:trace>
  <inkml:trace contextRef="#ctx0" brushRef="#br0" timeOffset="51199.25">19794 7494 63 0,'29'16'31'0,"31"15"-21"15,-46-25 31-15,3 4-40 16,-3 2 0-16,-3 10-1 0,-25 13 0 15,-14 3-3-15,-29 9 0 16,-6 3-14-16,-25-19 1 16,-15-15-2-16,-3-26 0 15</inkml:trace>
  <inkml:trace contextRef="#ctx0" brushRef="#br0" timeOffset="64857.87">21615 6193 30 0,'10'3'15'0,"-3"0"-1"0,-3-3 15 0,-1 6-27 16,-3 4 0-16,0-1 4 15,-7 4 0-15,-3 21-7 16,-4 7 0-16,-4 19 4 16,-3 12 0-16,-4 12-4 15,0 14 0-15,1-4-6 16,-1-3 1-16,4-4-8 16,0-18 0-16</inkml:trace>
  <inkml:trace contextRef="#ctx0" brushRef="#br0" timeOffset="65579.34">20955 6977 43 0,'-4'28'21'0,"8"-15"-16"0,-4-13 36 15,0 0-38-15,0 0 0 16,11-7 0-16,6-5 1 16,15-10-6-16,10-10 1 15,4-11 3-15,14-11 1 0,7-21-3 16,0-3 0-16,0-1 0 16,4-2 0-16,-4 15 0 15,-11 9 0-15,-10 10 0 16,-4 13 0-16,-10 15 0 15,-4 10 0-15,-10 21 0 16,-4 19 0-16,-7 7-1 16,-3 19 0-16,-4 2-1 15,-7 7 0-15,-4-13 0 16,1 4 1-16,-1-7-1 16,0-6 1-16,4-10 0 15,4-5 0-15,3-8-2 16,7-8 1-16,3-7-1 15,5-6 0-15,-1 0 0 16,0-6 1-16,-4 3 0 16,1 0 0-16,-4 3 2 15,4-3 1-15,-1 3 2 0,4 0 0 16,0 3 0-16,4-3 1 16,3-3 0-16,4-4 0 15,0 4 0-15,-4 3 0 16,3-9-3-16,-6-1 1 15,-4 1-1-15,-3-4 0 16,-4 1-2-16,-7 2 1 16,-4 4-1-16,-3 6 1 15,-3 3-1-15,-4 7 0 16,-4-1 0-16,0 10 0 0,4 0 1 16,4 12 0-16,3-3 0 15,7 1 0-15,7-4 0 16,7-7 1-16,7 1-2 15,0-6 1-15,7-7-5 16,4-9 1-16,0-6-7 16,-1-7 1-16,1-6-5 15,-4-6 0-15</inkml:trace>
  <inkml:trace contextRef="#ctx0" brushRef="#br0" timeOffset="65969.45">22299 6782 23 0,'4'0'11'0,"-4"22"0"16,0-15 14-16,0 8-21 15,0 10 0-15,0 4 2 16,0-1 0-16,0-3-8 16,0-3 1-16,3-7 4 15,1-2 0-15,-4-4-2 16,3-5 0-16,1-11-1 0,3-2 0 16,-4-4-1-16,1-5 0 15,3-8 0-15,3 8 1 16,5-4-1-16,6-3 1 15,3-4 0-15,5 4 0 16,2 3 0-16,-2 0 1 16,-1 4-1-16,4 2 1 15,-1 3-1-15,1 7 1 0,0 3 0 16,0 9 1-16,-1 7-1 16,-2 6 1-16,-1 3 0 15,0 6 0-15,-7 6 0 16,4 4 1-16,7-10-1 15,10-3 0-15,14-3 0 16,8-9 0-16,14-7-2 16,-1-12 1-16,8-13-10 15,-22 3 1-15,8-12-7 16,-11 3 0-16</inkml:trace>
  <inkml:trace contextRef="#ctx0" brushRef="#br0" timeOffset="67486.3">9416 9727 27 0,'7'16'13'0,"14"-1"13"16,-14-12 14-16,4-6-37 15,3-6 0-15,3-13 3 16,8-6 1-16,3-23-8 16,4-14 0-16,-4-17 5 0,4-18 0 15,0 3-2-15,-4-7 1 16,-3 1-4-16,-8 8 1 15,-3 5-1-15,0 5 0 16,-7 16-1-16,-3 12 0 16,-8 7-1-16,-3 13 0 15,-3 12 0-15,-8 21 1 16,4 17-1-16,0 18 1 16,0 23 0-16,3 11 1 15,1 11 1-15,-1 15 0 16,4 15 0-16,7-2 1 0,0-1 0 15,0-9 0 1,4-12 0-16,-1-13 0 0,-3-10-1 16,7-12 0-16,4-12-5 15,-1-10 1-15,8-12-7 16,-7-13 0 0,6-10-4-16,-3-5 1 15</inkml:trace>
  <inkml:trace contextRef="#ctx0" brushRef="#br0" timeOffset="67729.13">9917 9426 33 0,'3'22'16'0,"11"12"-11"0,-10-24 27 0,-4 5-26 16,0 1 1-16,-4 6 3 0,1-9 0 15,-1 2-14 1,1 1 1-16,-1 0 8 0,1-4 0 15,3-6-7-15,0-6 0 16,3-3-11-16,1-3 1 16,3-16-4-16,0-3 1 15</inkml:trace>
  <inkml:trace contextRef="#ctx0" brushRef="#br0" timeOffset="68310.57">9945 9335 28 0,'10'9'14'0,"8"-2"-17"0,-11-4 21 0,4 0-19 0,-1 0 1 15,4-3-1-15,0 3 1 0,4 0-1 16,0 7 0-16,-1-1-3 16,-2 0 0-16,-1 7 0 15,0 3 0-15,0 0 0 16,-4 3 0-16,1-7 3 15,0-2 0-15,-4-4 4 16,3-2 0-16,-3-11 1 16,4-2 1-16,-4-6 0 15,0-1 0-15,0-9-1 16,4 0 0-16,3-3-2 16,0 0 0-16,-4 3-1 15,5 0 1-15,2 6-2 16,1 10 1-16,-4 6-1 0,4 10 0 15,-1 5-1-15,-3 4 1 16,0 3-1-16,1 0 1 16,-5 0-1-16,-3-3 0 15,0-4 0-15,0-2 1 16,0-10-1-16,0-3 1 16,4-9-1-16,0-1 0 15,-1 1 1-15,8 0 0 16,-1-4 0-16,5-3 1 0,-1 1 0 15,3-4 0-15,1 0-1 16,3 3 1-16,-3 1 0 16,-4 5 1-16,4 4 1 15,3 3 0-15,4 6 2 16,0 3 0-16,6 4 0 16,-2 8 1-16,6-2-2 15,-3 3 1-15,0 0-3 16,-4 0 1-16,0-7-4 15,-3-2 0-15,0-7-8 16,-8-3 0-16,-6-7-5 16,-7-2 1-16</inkml:trace>
  <inkml:trace contextRef="#ctx0" brushRef="#br0" timeOffset="68912.92">9864 10172 49 0,'3'0'24'0,"-17"10"-21"0,7-4 45 16,-4 6-46-16,-3 4 0 15,-3 6 1-15,-4 3 0 16,-4 3-5-16,4 10 1 16,-4 9 2-16,-10 6 0 15,3 1-4-15,4-1 0 16,0-15-8-16,6-7 1 15,8-6-7-15,4-19 1 0</inkml:trace>
  <inkml:trace contextRef="#ctx0" brushRef="#br0" timeOffset="69141.98">9514 10279 34 0,'18'34'17'0,"7"-6"-8"15,-15-15 22-15,4 9-27 16,4 12 0-16,0 7 3 16,-4 0 0-16,7 0-9 15,-3 0 1-15,6-10 4 16,5-3 1-16,-5-9-7 16,1-3 1-16,0-7-13 15,-1-6 1-15,-13-9-1 16,10-4 0-16</inkml:trace>
  <inkml:trace contextRef="#ctx0" brushRef="#br0" timeOffset="69410.78">9945 10426 41 0,'3'28'20'0,"8"-15"-14"0,-4-10 39 0,0-3-43 15,4 3 0-15,6-6 1 16,11-3 1-16,8-4-6 16,-1-5 1-16,0 2-1 15,1-6 1-15,-5 7-8 16,-2-1 0-16,-5 1-7 15,-6-7 1-15</inkml:trace>
  <inkml:trace contextRef="#ctx0" brushRef="#br0" timeOffset="69678.85">10181 10178 33 0,'4'4'16'0,"13"-1"-11"0,-10 3 22 16,-3-3-25-16,3-3 1 16,4 0 3-16,3 3 1 15,0 0-7-15,3 1 0 16,1 5 5-16,3 3 0 16,-7 1-2-16,-3 0 1 15,0 5-3-15,-8 4 0 16,-10 3-5-16,-4 7 1 15,-6 5-6-15,-1-2 0 16,-3-7-6-16,-4-9 1 16</inkml:trace>
  <inkml:trace contextRef="#ctx0" brushRef="#br0" timeOffset="72229.9">11060 10329 54 0,'3'-6'27'0,"-10"-10"-19"0,4 13 28 0,-5 3-36 0,-6 0 1 16,-10 3 0-16,-5 0 0 15,1 3-2-15,-4 1 1 16,1 2 1-16,10 10 0 16,-1 3-1-16,5 9 1 15,3 4-1-15,3-4 1 0,4 0-1 16,3 1 1-16,1-7-1 31,6-6 0-15,8-7 0-16,0-2 0 15,3-7-1-15,0-6 1 0,-4-4-1 0,5-2 1 0,-5-7-1 16,1-9 0-16,-1-6 0 16,8 6 0-1,-11-3 0-15,0 6 0 0,0 3 0 16,0 9 0-16,4 1 1 15,-1 9 0-15,1 12 1 16,-4 14 0-16,4-1 0 16,3 6 1-16,3 3-2 15,8 1 1-15,3-10-4 16,4-6 1-16,0-16-14 0,-8-12 0 16</inkml:trace>
  <inkml:trace contextRef="#ctx0" brushRef="#br0" timeOffset="72845.9">11920 9307 42 0,'11'0'21'0,"-15"-10"-13"15,4-2 24-15,-3-13-29 0,-1-19 0 0,-6-6 3 0,3-16 0 16,-7-19-7-16,-4-6 0 16,-3-6 5-16,0 9 0 15,3 0-2-15,0 10 1 16,11 6-1-16,4 9 0 16,3 13-1-16,7 9 0 15,3 10 0 1,5 21 1-16,-1 13-4 0,0 19 0 15,0 13-6-15,0 3 0 0,-3 9-9 16,-4 0 1 15,-7 3-2-15,-7-3 0 0</inkml:trace>
  <inkml:trace contextRef="#ctx0" brushRef="#br0" timeOffset="72998.81">11673 9084 50 0,'-7'25'25'0,"14"3"-26"0,0-25 52 0,4 1-45 0,3-1 0 0,7-3 1 0,8-7 0 0,2-2-11 0,8-7 1 0,7 4 3 16,3 2 1-16,-6 1-10 16,-4 0 1-16,-4 2-12 0,-3 1 1 15</inkml:trace>
  <inkml:trace contextRef="#ctx0" brushRef="#br0" timeOffset="73280.83">12421 8912 44 0,'7'15'22'0,"-14"-5"-21"0,7-7 29 0,-3 3-26 16,-8 7 0-16,1 2 4 15,-4 1 0-15,-4 6-10 16,-3 12 1-16,0 4 6 16,3 3 0-16,4 3-2 15,3 3 0-15,8 0-2 16,6-13 0-16,8-2-4 16,6-7 1-16,5-10-8 15,-1-5 1-15,7-13-8 16,4-13 0-16</inkml:trace>
  <inkml:trace contextRef="#ctx0" brushRef="#br0" timeOffset="73479.72">12764 8981 44 0,'10'31'22'0,"1"-3"-17"0,-15-22 34 0,-6 10-39 0,-5 9 1 16,-6 3 1-16,-7 4 0 15,-4 5-2-15,1 7 0 16,2 3 1-16,5-9 1 16,2-7-4-16,5-9 0 15,3-6-9-15,3-13 1 16,4-19-5-16,7-9 1 16</inkml:trace>
  <inkml:trace contextRef="#ctx0" brushRef="#br0" timeOffset="73764.7">12495 9106 36 0,'7'25'18'0,"8"19"-14"0,-8-35 30 0,3 7-30 15,4 6 1-15,4 6 1 16,0-3 1-16,-1 4-9 16,1-4 0-16,3-7 5 15,4 1 0-15,-1-6-6 16,1-7 1-16,0-9-11 15,-4-6 1-15,-3-13-3 16,-4 3 0-16</inkml:trace>
  <inkml:trace contextRef="#ctx0" brushRef="#br0" timeOffset="73901.23">12788 8937 44 0,'32'53'22'0,"10"3"-20"0,-28-40 42 0,4 9-43 0,0 0 1 16,6 0-1-16,-6-3 1 16,-4 0-4-16,0 3 1 15,-10 4-7-15,-4 2 0 16,-11 3-7-16,-6-5 1 0</inkml:trace>
  <inkml:trace contextRef="#ctx0" brushRef="#br0" timeOffset="74426.59">13624 9012 41 0,'-3'3'20'0,"-1"-3"-8"0,1 3 31 0,-4 3-40 0,-4 7 0 16,-3 9 4-16,-4 6 0 15,-10 10-8-15,-11 15 0 16,-10 10 5-16,-15 15 1 15,-10 7-2-15,4 3 0 0,-8 18-2 16,-10 1 1 0,-4 3-2-16,4-10 1 0,7-9-2 15,3-13 0-15,15-2-2 16,10-17 0 15,11-6-3 0,6-12 0-15,8-6-4-16,7-4 0 16,3-6-8-16,8-9 0 15</inkml:trace>
  <inkml:trace contextRef="#ctx0" brushRef="#br0" timeOffset="75097.67">13356 10172 57 0,'-3'3'28'0,"-1"-9"-29"0,1 3 50 16,-4 0-47-16,-4-4 1 15,-3 1 1-15,-7 3 0 16,0 0-5-16,-4 3 0 15,-7 0 3-15,0 6 0 0,1-3-1 16,2 4 0 0,1 11-2-16,3 4 0 0,8 0-1 15,3 3 0-15,10-3 0 16,8 0 1-16,6-6-1 16,11-7 1-16,8-5 1 31,-5-8 0-31,1-2-1 15,-4-3 1-15,0-4-1 0,-3 1 1 0,-4-4-2 16,-3-3 0-16,-4 3-1 16,0 4 0-1,-4 3-1-15,1 2 1 0,-4 7-2 16,0 7 0-16,0 8 2 16,0 7 0-16,0 9 3 15,3 17 1-15,8 5 2 16,3 16 0-16,0-6 2 31,-3 2 0 0,-4 1 1-15,-4-6 0-16,-6-4-3 16,-8-12 1-16,-3-6-2 15,-3-10 0-15,-5-9-2 0,-2-7 1 0,-5-5-2 0,1-7 0 0,0-10 0 0,0-9 0 16,3-9-1-16,7 0 1 0,4-7 0 0,0-2 0 15,4-4 1-15,10 10 1 16,10-1 0-16,15 4 1 0,3 0-3 16,11 6 0-16,3 0-5 15,1 3 1-15,-5 0-13 16,1-6 1-16</inkml:trace>
  <inkml:trace contextRef="#ctx0" brushRef="#br0" timeOffset="75414.56">13755 9871 52 0,'0'10'26'0,"-7"15"-23"15,3-19 38-15,-3 6-38 16,-7 4 1-16,-4 3 2 0,1 6 1 16,-4 6-8-16,-1 1 0 15,1 8 5-15,4 8 0 16,3-5-3-16,3-2 1 16,4 0-5-16,3-7 1 15,11-8-6-15,4-11 1 16,3-5-11-16,7-7 0 15,11-10-1-15,3-5 1 16</inkml:trace>
  <inkml:trace contextRef="#ctx0" brushRef="#br0" timeOffset="75641.69">14076 10006 44 0,'3'25'22'0,"-10"16"-23"0,4-29 42 0,-8 7-38 0,-10-3 0 0,-7 6 2 0,-7 0 1 0,-1 3-7 0,1 0 0 0,3 0 3 0,4-3 1 0,7-3-6 16,3-4 1-16,4-5-13 15,7-4 1-15,7-12-2 16,7-7 0-16</inkml:trace>
  <inkml:trace contextRef="#ctx0" brushRef="#br0" timeOffset="75882.32">13924 9993 39 0,'0'19'19'0,"-7"38"-18"0,7-42 34 0,0 1-31 0,7 0 0 0,-3 6 3 0,3 3 0 0,3-3-9 0,4 0 0 0,1-7 6 0,2 1 0 16,-3-3-6-16,4-7 1 15,-4-3-8-15,-3-6 0 0,3-10-7 16,0-6 1-16</inkml:trace>
  <inkml:trace contextRef="#ctx0" brushRef="#br0" timeOffset="76081.38">14178 9865 51 0,'21'47'25'0,"32"28"-21"0,-42-53 45 0,3 9-46 16,0 1 1-16,0 5-1 15,-3 7 1-15,-8 3-8 0,-6 4 1 16,-8 2-3-16,-6 0 1 16,-15-6-13-16,-4-3 1 15</inkml:trace>
  <inkml:trace contextRef="#ctx0" brushRef="#br0" timeOffset="76634.5">15441 9388 49 0,'-28'28'24'0,"21"-18"-18"0,3-7 34 15,1 0-37-15,3 0 1 16,0 0 3-16,0 1 0 16,3-1-9-16,8 0 1 15,14-3 4-15,13 0 1 0,12 0-6 16,-1 0 0-16,1 0-11 16,-1-3 0-16,-14 6-6 15,-14 3 1-15</inkml:trace>
  <inkml:trace contextRef="#ctx0" brushRef="#br0" timeOffset="76814.17">15363 9730 61 0,'-21'22'30'16,"35"-3"-30"-16,-7-16 57 0,8 3-55 15,6 4 1-15,18-4-1 16,6 0 0-16,5-3-6 15,-1 0 0-15,1-3-7 16,-5-3 0-16,-6-3-9 16,-11 3 1-16</inkml:trace>
  <inkml:trace contextRef="#ctx0" brushRef="#br0" timeOffset="77874.7">16852 9645 24 0,'-14'3'12'0,"11"-3"1"0,3 0 13 0,0 4-22 0,0 2 1 15,0 0 5-15,0-3 0 16,0 0-11-16,7-9 0 16,3-6 8-16,8-17 0 15,10-18-2-15,14-28 0 16,1-16-3-16,6-6 1 15,-3-10-3-15,-7-6 1 16,-7 4-3-16,-11-1 1 16,-7 19-1-16,-11 6 1 15,-6 1-1-15,-11 21 0 16,-4 10-1-16,-3 12 0 16,-7 10 0-1,-4 24 1 32,-3 17-1-31,-4 15 0 15,4 19 0-31,6 15 1 16,1 23 2-16,10 9 0 15,4 12 2-15,7 7 1 16,14 3 0-16,11-3 0 0,7-4 0 0,6-21 0 0,-2-10-2 0,-1-12 0 0,0-16-7 0,0-16 0 0,-3-12-9 0,0-13 1 0</inkml:trace>
  <inkml:trace contextRef="#ctx0" brushRef="#br0" timeOffset="78088.09">17290 9329 45 0,'14'62'22'0,"-7"1"-15"0,-7-41 32 0,0 3-38 0,0-3 0 16,-4 0-5-16,4-9 1 16,0-4-5-16,4 0 0 15,3-15-6-15,-7-13 0 16</inkml:trace>
  <inkml:trace contextRef="#ctx0" brushRef="#br0" timeOffset="78250.6">17364 9169 16 0,'10'9'8'0,"19"1"-4"0,-19-10 3 0,4 0-16 0,7 3 1 0</inkml:trace>
  <inkml:trace contextRef="#ctx0" brushRef="#br0" timeOffset="78760.36">17586 9329 19 0,'11'34'9'0,"-4"16"-6"16,-4-43 18-16,1 2-17 0,-1 0 1 16,1 1 2-16,3-4 1 31,3-6-10-31,4-6 0 0,1-10 6 31,6-6 1 32,0-3-2-63,0 3 0 0,0 3-2 15,-3 4 1 1,0 5-1-16,-1 10 0 0,-3 6 0 0,0 10 0 0,1 3 0 0,-5-6 0 15,1-1-1-15,-1-3 1 0,-3 1-1 0,0-4 0 0,0 0 0 0,0-2 0 0,-3-1 0 0,0 0 0 0,-1 0-1 16,-3-3 1 0,0 0-1-16,4-6 1 0,-1-7-2 15,4 1 1-15,0-1 0 16,0 1 0 31,4-4 1-47,3 0 0 0,0 0 1 15,4 1 1-15,-1 5 1 16,5 7 0-16,2 3-1 0,-3 7 1 0,4 5-2 0,0 10 1 0,3 0-1 16,4 0 0-16,3 3 1 15,4-3 0-15,3-3-1 16,-3-7 0-16,3-2-2 0,4-4 1 16,-7 3-8-16,-4 1 0 15,-14-4-7-15,-10 3 1 16</inkml:trace>
  <inkml:trace contextRef="#ctx0" brushRef="#br0" timeOffset="79552.86">17000 10138 56 0,'-10'22'28'0,"-22"-4"-38"0,21-11 52 0,-3 8-42 16,-7 7 1-16,4 3-1 15,-1 4 0-15,-3-1-3 16,3-3 1-16,4-3-6 16,0-10 0-16,3-5-7 15,4-14 1-15</inkml:trace>
  <inkml:trace contextRef="#ctx0" brushRef="#br0" timeOffset="79710.14">16725 10147 40 0,'18'6'20'0,"14"1"-13"15,-22-7 32-15,1 0-37 0,-1 9 1 0,1 7 1 0,3 3 0 16,0 2-5-16,7 14 0 0,8 6 3 15,6 9 1-15,-3-9-4 16,3-4 1-16,4-8-10 16,-1-11 1-16,1-8-7 15,-7-17 1-15</inkml:trace>
  <inkml:trace contextRef="#ctx0" brushRef="#br0" timeOffset="79948.56">17223 10357 59 0,'14'22'29'0,"10"-9"-36"0,-13-10 54 0,3 0-46 0,4-3 0 0,-1-3-1 0,12 3 0 15,9-6-4-15,15-1 1 16,-7-2-7-16,0-4 0 16,-4-9-6-16,-6-6 0 15</inkml:trace>
  <inkml:trace contextRef="#ctx0" brushRef="#br0" timeOffset="80206.03">17540 10156 48 0,'28'16'24'0,"-3"-3"-21"0,-14-13 41 0,10 3-41 0,11 3 0 0,10 4 1 15,7-4 1-15,-6 3-7 16,-8 4 1-16,-7-1 2 15,-3 7 1-15,-11 6-4 16,-7 3 1-16,-14 7-6 16,-14 6 0-16,-11-4-10 15,-7-12 1-15</inkml:trace>
  <inkml:trace contextRef="#ctx0" brushRef="#br0" timeOffset="83340.03">18482 10232 29 0,'4'22'14'0,"-1"-19"2"0,-3-3 15 15,0 0-26-15,0 0 1 16,0 0 3-16,4-10 0 16,-4 1-12-16,0 0 1 15,-7-1 7-15,-4 4 1 16,-7 6-4-16,-10 6 1 16,0 4-3-16,0 5 0 0,-4 4-1 15,7 3 1-15,1 3-1 16,6 3 0-16,4 4 0 15,7-4 0-15,7 3 0 16,10-12 0-16,8-6 1 16,7-10 0-16,3-9-1 15,0-10 1-15,-3 0-1 16,-4-6 1-16,-3 3-1 16,-1 1 1-16,-6 2-1 15,-4 3 1-15,0 10 0 16,0 3 1-16,0 6-1 15,0 4 1-15,4 9 0 16,3 9 1-16,3 6-2 16,5-2 1-16,2-4-5 15,1-9 1-15,0-10-13 16,-1-12 1-16</inkml:trace>
  <inkml:trace contextRef="#ctx0" brushRef="#br0" timeOffset="84375.78">19713 8742 49 0,'14'57'24'0,"0"2"-16"0,-6-52 35 16,-5 2-40-16,-3-6 1 16,0-3 1-16,-3-16 0 15,-5-12-7-15,-2-13 1 16,-4-9 3-16,0 0 1 16,0-6-3-16,-1-10 1 15,5 3-2-15,-1 0 1 0,4 1-1 16,4 2 0-16,3 10 1 15,7 9 0-15,7 10 0 16,7 9 0-16,7 16 0 16,-3 6 0-16,0 12-1 15,-1 16 1-15,-6-3-6 16,-7 19 0-16,-8 0-8 16,-3 6 1-16,-7-3-5 15,-7-3 1-15</inkml:trace>
  <inkml:trace contextRef="#ctx0" brushRef="#br0" timeOffset="84603.95">19480 8664 54 0,'15'6'27'0,"23"-3"-28"0,-27 0 52 15,-1 1-48-15,5-1 1 16,6 0 1-16,3-3 1 15,8 3-7 1,3-3 0-16,4 0 4 0,0-3 0 16,0 0-4-16,0 0 0 15,-8-4-9-15,-6 7 1 16,-7 0-11-16,-11 0 1 16</inkml:trace>
  <inkml:trace contextRef="#ctx0" brushRef="#br0" timeOffset="85024.52">20193 8024 42 0,'11'6'21'0,"-4"23"-17"0,-7-20 26 16,-4 4-28-16,4 5 0 16,0 4-3-16,-3 7 0 15,-1 5-3-15,1-3 0 16,3 4-8-16,-4-1 0 0</inkml:trace>
  <inkml:trace contextRef="#ctx0" brushRef="#br0" timeOffset="85367.28">20511 8378 55 0,'-4'16'27'0,"-10"16"-33"16,7-23 49-16,-4 3-41 15,-3 1 0-15,-4 3 2 0,-6 6 0 16,-4 6-5-16,-1 9 0 15,1 11 3-15,3 11 1 16,1 4-2-16,6-4 1 16,8-5-3-16,6-14 0 15,8-8-6-15,10-4 0 16,7-6-9-16,7-9 1 16,0-13-3-16,4-10 1 15</inkml:trace>
  <inkml:trace contextRef="#ctx0" brushRef="#br0" timeOffset="85638.68">20842 8526 55 0,'-3'16'27'0,"-19"2"-35"16,12-15 57-16,-8 7-47 16,1 2 0-16,-8 7 2 15,0 0 0-15,-7 9-5 16,-3 7 1-16,3 6 1 16,4-10 0-16,3 0-6 15,8-6 0-15,6-3-12 16,4-12 0-16</inkml:trace>
  <inkml:trace contextRef="#ctx0" brushRef="#br0" timeOffset="85864.8">20546 8507 45 0,'60'28'22'0,"-28"32"-10"0,-22-44 28 16,1 2-37-16,-1 14 0 15,1 2 0-15,-1 4 1 0,5-1-6 16,-1-2 0-16,0-4 1 16,3-2 0-16,5-14-7 15,2-12 1-15,-3-6-8 16,1-16 0-16,-1-15-1 16,0-10 1-16</inkml:trace>
  <inkml:trace contextRef="#ctx0" brushRef="#br0" timeOffset="86087.25">20810 8197 41 0,'25'37'20'0,"7"13"-18"0,-18-31 41 0,7 16-39 15,4-4 1-15,7 13 2 16,-4 6 1-16,-4 0-10 0,-6 10 1 15,-7 9 4-15,-11 0 1 16,-11 3-5-16,-10-12 0 16,-4-1-16-16,-3-12 1 15,-7-19-2-15,7-12 1 16</inkml:trace>
  <inkml:trace contextRef="#ctx0" brushRef="#br0" timeOffset="86628.7">21802 8877 48 0,'-4'0'24'0,"11"9"-23"0,-10-5 46 16,-8 8-44-16,-10 10 0 16,-18 9 4-16,-14-2 0 15,-10 11-8-15,-15 4 1 16,0 16 5-16,-17 12 0 16,-7 19-2-16,-4-6 1 15,0 9-2-15,15 6 0 16,-5 0-2-16,5 4 1 15,2-10-2-15,15-9 1 16,7-10-1-16,7-12 1 16,7-4-2-16,15-12 0 0,6-12-2 15,7-4 0-15,11-9-2 16,7-9 0-16,10-10-11 16,8-6 1-16,17-16-2 15,8 0 0-15</inkml:trace>
  <inkml:trace contextRef="#ctx0" brushRef="#br0" timeOffset="87289.53">21047 10091 58 0,'0'3'29'0,"-4"-3"-37"16,1 0 57-16,-4 3-48 0,-7 0 0 16,-1 0 2-16,-2 3 0 15,-1 1-3-15,0 5 0 16,-10-2 2-16,7-1 1 16,-4 4-1-16,4 2 0 15,4 4-2-15,2-3 0 16,5-1-2-16,6-2 1 15,8 3 0-15,6-7 0 16,8-6-1-16,10-9 1 0,4-3 1 16,0-4 0-16,0-3-1 15,-11 4 1-15,-4 2-3 16,-2 10 1-16,-5-3-2 16,-3 3 0-16,-7 0-3 15,0 0 1-15,-3 3 0 16,-1 7 0-16,1 9 2 15,-1 9 1-15,1 6 3 16,-1 16 1-16,4 1 4 16,0 11 0-16,0 1 1 15,0-10 1-15,-4 1 0 16,1-1 0-16,-4 0-2 16,-7-9 0-16,-4-6-2 15,0-4 1-15,-10-5-3 16,0-4 1-16,0-10-2 15,0-5 0-15,3-13 0 0,0-7 0 16,8-9 0-16,2-9 0 16,12 0 1-16,3 3 0 15,7 0 0-15,7 0 1 16,7 3-1-16,0 0 1 16,11 3-2-16,11 0 0 15,-1-3-4-15,4 0 1 16,-11 3-8-16,-3 4 1 15,-8-10-10-15,-6-4 1 16</inkml:trace>
  <inkml:trace contextRef="#ctx0" brushRef="#br0" timeOffset="87578.42">21417 9802 63 0,'0'10'31'0,"-7"21"-39"16,7-22 54-16,-3 4-47 15,3 3 1-15,0 2-6 16,3 1 1-16,1-6-4 0,3-1 1 16,0-5-9-16,10-7 1 15</inkml:trace>
  <inkml:trace contextRef="#ctx0" brushRef="#br0" timeOffset="87873.79">21837 9902 47 0,'-28'35'23'0,"14"-1"-18"0,7-24 40 0,-11 9-42 16,-7 9 0-16,-7 3 1 15,-10 13 1-15,3 9-6 16,1 4 0-16,2 9 4 16,12-4 1-16,2 1-3 15,5 0 0-15,10-13-4 16,10-9 1-16,11-13-7 16,11-9 1-16,7-16-10 15,3-12 0-15</inkml:trace>
  <inkml:trace contextRef="#ctx0" brushRef="#br0" timeOffset="88147.13">22236 10087 54 0,'0'26'27'0,"-29"2"-30"0,15-22 43 16,-7-3-37-16,-7 10 1 16,-4 6 2-16,-3 3 1 0,-4-1-9 15,0 11 0 1,4 5 5-16,-4 4 0 0,14 3-7 16,4-13 1-16,4-5-14 15,6-20 0-15,8-19-1 16,6-9 0-16</inkml:trace>
  <inkml:trace contextRef="#ctx0" brushRef="#br0" timeOffset="88358.26">21908 10022 31 0,'28'-4'15'0,"7"42"-3"0,-24-22 25 0,-1 6-31 15,4-3 0-15,0 15 3 16,1-3 0-16,-1 1-12 15,3-1 0-15,1 4 8 16,3-4 0-16,0-3-5 16,0-9 1-16,1-3-7 0,-5-10 1 15,1-9-10-15,-1-7 0 16,-2-18-2-16,-5-9 1 16</inkml:trace>
  <inkml:trace contextRef="#ctx0" brushRef="#br0" timeOffset="88579.77">22338 9739 43 0,'0'32'21'0,"18"15"-17"0,-8-25 42 0,1 9-41 15,6 10 1-15,1 12 1 16,3 0 1-16,0 10-12 15,-7 6 1-15,-7 0 4 16,-7 0 0-16,-14 0-10 16,-10 0 1-16,-8-12-10 15,-17-14 1-15</inkml:trace>
  <inkml:trace contextRef="#ctx0" brushRef="#br1" timeOffset="94687.69">7151 9128 35 0,'0'-3'17'0,"7"12"-4"0,-4-3 18 16,1 4-26-16,3-1 0 16,-7 7 3-16,4 3 0 15,3 6-10-15,-7 16 0 16,0 3 7-16,0 18 0 16,0 17-3-16,0 8 0 0,0 14-1 15,0-7 0-15,0-9-3 16,-7-10 0-1,7-16-4-15,0-12 0 0,7-12-9 16,-4-16 1-16,4-19-3 16,7-7 1-16</inkml:trace>
  <inkml:trace contextRef="#ctx0" brushRef="#br1" timeOffset="95186.78">7557 9708 49 0,'3'19'24'0,"1"-16"-29"0,-4 0 49 0,0-3-43 0,0 3 0 15,7 0 0-15,-7-3 1 16,0 0-3-16,0-6 1 16,-7-10 1-16,3-5 0 15,-3-8-1-15,-4-11 1 16,1-4-3-16,-1-13 1 16,1 1-1-16,3 2 1 15,0 1-1-15,7 0 1 16,-4 3-1-16,4 3 1 0,-4 9 1 15,4 7 0-15,0 6 1 16,-3 6 0-16,-1 3 1 16,8 3 1-16,7 4-1 31,6 3 1-31,4 3 0 0,15 0 1 0,2 3-1 16,12 0 1-16,6-4-2 15,1 1 0-15,-4 3-3 16,-8 0 1-1,-6 3-5-15,-18-3 0 0,1 10-9 16,-12-1 0-16,-3 4-3 16,-17-1 0-16</inkml:trace>
  <inkml:trace contextRef="#ctx0" brushRef="#br1" timeOffset="95357.35">7581 9457 41 0,'-28'16'20'0,"14"-13"-10"0,14-3 34 15,0 0-39-15,7 0 0 16,7-3 3-16,11-3 0 16,10-1-13-16,0-2 1 15,8 3 1-15,2 3 0 16,1 3-14-16,-17 3 0 16</inkml:trace>
  <inkml:trace contextRef="#ctx0" brushRef="#br1" timeOffset="95997.45">8237 9526 30 0,'53'-66'15'15,"18"-21"-7"-15,-61 55 10 0,5-9-13 0,-8-9 1 16,-4 0 4-16,-6-10 1 15,-15 4-13-15,-7-7 1 16,-14 1 8-16,-13-1 0 16,-8 10-3 31,-18 6 0-47,-10 3-2 0,-11 6 0 15,-3 10-1-15,3 9 1 63,-3 13-1-48,-8 9 1-15,1 13-2 32,0 21 1-32,13 13-3 0,1 13 0 15,-4 19-1-15,8 18 0 0,13 16 0 0,7 9 1 0,15 4 0 0,14 3 1 16,13-4 2-16,12-12 0 0,13 3 0 0,11-9 0 0,25-10 0 0,17 1 0 15,22-20-1-15,-22-21 1 0,82-7-1 0,6-15 1 0,22-22 0 0,21-32 1 16,-11-12-1-16,-10-19 0 0,-4-13 1 16,-21-21 0-1,-31-26 1-15,-15-12 0 0,-35-22-2 16,-25-16 0-16,-28 0-4 16,-21 0 0-16,-28-6-14 15,-18 13 0-15</inkml:trace>
  <inkml:trace contextRef="#ctx1" brushRef="#br1" timeOffset="45821.25">2194 9329 0</inkml:trace>
  <inkml:trace contextRef="#ctx0" brushRef="#br1" timeOffset="97233.25">6650 10994 39 0,'0'9'19'0,"3"-6"-8"0,-3-3 19 0,-3 0-25 16,-4 3 0-16,-4 1 2 0,-6 8 1 0,-12 1-11 0,-2 2 1 0,-5 7 6 15,12 6 1-15,-8 7-4 16,4-1 1-16,-1 10-2 16,-6 7 0-16,14 5 0 15,7 7 1 157,14-4-2-172,0-5 1 0,10-4-3 16,8-9 1-16,28-4-4 0,0-12 0 0,3-9-8 0,4-10 1 0,4-9-3 0,-4-3 0 0</inkml:trace>
  <inkml:trace contextRef="#ctx0" brushRef="#br1" timeOffset="97554.81">6907 11420 31 0,'0'-15'15'0,"4"15"-5"0,-4 0 25 0,-4 3-32 0,-6 0 1 0,-1 3 1 0,-3 0 0 0,-4 1-6 0,-3-1 0 0,-14 16 5 0,3 3 0 0,11 3-2 0,0 0 1 0,3-6-3 0,8-3 1 0,6-3-2 0,8-4 0 0,6 1-1 0,8-7 1 0,3-6-1 15,0-6 0-15,0-10 1 16,-3-3 1-16,0-3 0 15,-4 7 1 48,-4-1-1-63,1 4 0 0,0 2 0 0,-1 4 1 0,-3 6 0 0,4 6 1 0,-4 7-1 0,0 9 1 0,-4 0 0 16,1 0 1-16,3-1-2 15,-3 1 1-15,3-6-2 31,0-3 0-31,3-4-6 32,1-3 1-32,3-6-11 15,0-12 0-15</inkml:trace>
  <inkml:trace contextRef="#ctx0" brushRef="#br1" timeOffset="97922.86">7147 11561 43 0,'7'35'21'0,"-7"9"-21"0,0-41 29 0,0 0-26 0,0-3 0 0,0 3 1 0,0-3 0 0,0-3-6 0,-3-6 1 16,-1-4 1-16,4-6 0 0,0 0-3 0,4 1 1 0,-1-1-1 15,4 3 1-15,4 4-1 16,0 2 1-16,-1 1 3 15,1 2 1-15,3 1 1 16,0 3 0-16,0 3 1 16,0 3 0-16,0 0-1 15,-3 4 1-15,-4 5-2 16,4-2 0-16,-11 5-1 16,3 7 1-16,-3-3-2 15,4-3 0-15,-1-4-3 16,4-6 0-16,0 7-5 15,0-7 0-15,0-3-7 32,4-9 1-32</inkml:trace>
  <inkml:trace contextRef="#ctx0" brushRef="#br1" timeOffset="98297.76">7475 11561 30 0,'0'22'15'0,"-3"3"-6"0,3-12 19 0,0-10-25 16,3 3 0-16,-3-3 0 15,0 1 1 1,0-4-6-16,0 0 1 0,0-13 2 16,0-3 1-16,0-2-2 15,0-1 0-15,0 0-1 16,4-3 0-16,3 3 0 15,0 3 0-15,0 1 0 16,4 2 1-16,-1 4 0 16,4 3 1-16,0 6 1 15,1 3 1-15,2 0 0 16,-10 6 0-16,7 1 0 94,-3 2 1-94,7 4-2 0,-8 3 1 0,-3-1-4 0,0 4 1 0,0-3-6 0,-3-3 1 0,3-4-10 15,0 1 1-15</inkml:trace>
  <inkml:trace contextRef="#ctx0" brushRef="#br1" timeOffset="98817.95">8050 11480 57 0,'15'22'28'0,"-8"-29"-30"0,-7 7 50 0,0 0-47 16,0 0 1-16,0 0 0 15,-7 0 0-15,-1 0-3 16,-2 4 0-16,-8-1 2 15,-3 0 0-15,-4 3-3 16,1 7 1-16,-1 2-2 16,4 7 0-16,3-3-1 15,8 0 1-15,10 3 0 0,7-6 1 16,14-7 0-16,4-6 1 16,-1-9 0-16,1-13 0 15,7-9-3-15,-15-4 0 78,8-5-10-78,3-13 0 0</inkml:trace>
  <inkml:trace contextRef="#ctx0" brushRef="#br1" timeOffset="99032.4">8297 10762 49 0,'25'22'24'0,"-18"25"-23"0,-7-32 38 0,0 7-38 0,-3 10 1 0,-4 12 2 16,-1 12 1-16,5 7-6 15,-8 6 1-15,11 0 2 16,-7-10 1-16,4-9-4 16,-1-9 1-16,1-16-7 15,-1-15 1-15,1-13-9 16,-1-10 0-16,-6-6-2 15,-8-3 1-15</inkml:trace>
  <inkml:trace contextRef="#ctx0" brushRef="#br1" timeOffset="99202.65">8012 11229 56 0,'0'25'28'0,"7"-9"-32"0,-7-16 60 0,14 0-52 0,7-3 0 15,14-4 1-15,4-5 0 16,7-7-8-16,7 0 1 15,-7 3 0-15,-8 4 0 16,-6 2-7-16,-14 7 0 16,-11 6-11-16,-14 4 1 15</inkml:trace>
  <inkml:trace contextRef="#ctx0" brushRef="#br1" timeOffset="100335.43">9377 11618 43 0,'0'15'21'0,"0"-11"-15"0,0-1 29 15,0-3-32-15,-4 0 0 16,4 0 1-16,-14 3 1 16,-7 0-7-16,-4-3 1 15,-10 6 4-15,7 4 0 0,0 2-2 16,-1 10 0-16,1 3 0 15,0 3 0-15,3-2-1 16,8 2 0-16,-1 3-1 16,14 0 0-16,8-2-2 31,7-4 1-31,13-6-4 47,12-10 0-32,6-6-3 1,0-9 0 15,1-4-3-31,-5-5 1 32,-2 2 2-32,-1 1 1 0,0-4 5 0,-3-3 0 15,0-3 7-15,-4 0 0 0,-3 3 6 0,-4 4 1 0,-4-1-1 0,-2 4 1 0,-5 2-3 16,-3 1 1-16,-7 3-3 0,-7 2 0 0,-11 4-3 0,-3 7 0 0,-3 2-2 0,-1 7 1 15,0 3-3-15,4-4 1 0,7 10-3 0,3-3 0 16,8 0-3-16,6-3 0 16,11-6-4-16,8-10 1 31</inkml:trace>
  <inkml:trace contextRef="#ctx0" brushRef="#br1" timeOffset="100855.64">9712 11762 38 0,'11'41'19'0,"-8"-19"-9"0,1-19 16 0,-1 0-25 0,-6 0 0 0,3-3 2 16,0 0 0-16,0 0-3 16,0 0 0-16,3 3 2 15,-3-3 0-15,7-3-1 16,4-3 1-16,-1 0-3 15,1 2 1-15,0 1 0 16,-1 3 0-16,4 0-1 16,4 0 0-16,-4 0 1 15,0 0 1-15,0 0-1 16,-3 0 1-16,-1-3-1 16,1-3 0 234,3 0 0-250,-3-4 1 0,-1 1-1 0,1-1 0 0,3 1-1 0,0 3 1 0,4-1 0 0,-8 4 1 0,4 3-1 0,0 0 0 0,1 3 0 0,-1 4 1 0,0-1 0 0,0 0 0 0,0 4 0 15,4-1 1-15,-1-3-1 0,1 1 0 0,-4-1 0 0,0-3 0 0,-3 0-5 0,-1-3 1 0,1 3-7 0,3-3 1 0,0-6-6 16,0-3 1-16</inkml:trace>
  <inkml:trace contextRef="#ctx0" brushRef="#br1" timeOffset="101184.97">10449 11941 39 0,'0'50'19'0,"-24"0"-19"16,20-37 32-16,-3-1-31 0,-7 7 1 0,3-3 2 0,1-10 1 0,-1-6-5 0,1-9 0 0,-1-17 2 0,4-5 0 0,3-7-2 0,4-2 1 15,4-7-4-15,-1-7 1 16,8 7-1-16,3 3 0 15,4 10 1-15,-1 3 0 47,5 5 2-47,-5 14 0 0,4 12 2 0,-3 0 0 0,-4 6 0 0,0 7 1 16,-7 2-1-16,-3 1 1 16,-8 3-1-16,-6 3 1 15,-4-3-3-15,-8-1 0 0,-2 1-5 16,3-3 1 15,-8 0-5-15,12-7 0-16,3-3-5 15,7-6 0-15</inkml:trace>
  <inkml:trace contextRef="#ctx0" brushRef="#br1" timeOffset="101475.83">10728 11599 30 0,'4'12'15'0,"-4"17"-4"15,0-26 23-15,0 6-30 16,0 10 0-16,-4 3 3 0,4 3 0 16,-4 0-9-1,4-3 0-15,0-6 5 16,4 3 1-16,3-1-2 15,4-2 0-15,3-6-3 0,3-7 1 16,5-3-3-16,2-7 0 16,8-8-2-16,-4-10 0 15,-3-7-9 1,0-2 0-16,-4-20 0 0,3-2 0 16</inkml:trace>
  <inkml:trace contextRef="#ctx0" brushRef="#br1" timeOffset="101735.69">11028 11069 44 0,'10'31'22'0,"5"1"-25"0,-12-13 44 0,-3 6-39 0,-3 9 1 0,-1 10 2 0,-3 12 0 0,0 20-5 0,0-1 0 0,0 3 4 0,3-15 0 0,-3 0-3 16,0-13 1 46,4-12-5-62,3-7 1 0,0-19-6 0,0-5 1 0,0-20-8 0,0-12 0 16,3-9-1 15,-6-7 0-31</inkml:trace>
  <inkml:trace contextRef="#ctx0" brushRef="#br1" timeOffset="101925.85">10862 11549 38 0,'14'34'19'0,"7"-12"-19"0,-10-19 37 0,3 0-35 0,0 4 1 0,0-4 0 0,4 0 0 0,7-3-6 0,3 0 0 0,0-6-1 0,-3-4 0 0,-4 4-7 0,-3 3 0 15,-4 3-2-15,0-3 0 16</inkml:trace>
  <inkml:trace contextRef="#ctx0" brushRef="#br1" timeOffset="102168.05">11201 11671 35 0,'14'9'17'0,"11"17"-12"0,-15-20 35 0,4 0-35 16,4 0 0-16,-4 1 2 16,7-7 0-16,4-3-9 15,0-4 0-15,-4-2 5 16,-4-4 1-16,-3 1-4 15,-14-1 0 1,-10 1-3-16,-4 2 0 0,0 7-2 16,-4 3 1-16,-3 6 0 15,3 7 0-15,1 12 2 16,6 3 1-16,4 0 3 16,7 1 0-1,3 2 1-15,4-12 1 0,8-3-3 0,13-13 1 16,7-6-9-16,7-7 1 31,-13-15-9-31,-15 0 1 16</inkml:trace>
  <inkml:trace contextRef="#ctx0" brushRef="#br1" timeOffset="114627.79">16887 11514 20 0,'-7'16'10'0,"14"-25"-4"0,-7 9 11 0,4-4-13 16,7 1 0-16,-1 0 0 15,8 0 1-15,3 0-7 16,4 6 1-16,3-3 3 15,4 3 1-15,3 0-3 16,7 0 1-16,8-3 0 16,-1-3 0-16,11-3 1 15,14-3 0-15,7-1 0 16,22 1 0-16,-1-4 1 16,7 4 0-16,8 3 0 15,13-1 1-15,-6-2-1 16,10-1 1-16,3 1-1 15,15 3 1-15,7 3-1 0,7-7 1 16,10 4-1-16,11-3 0 16,17-1-1-16,-2-2 1 15,-1 5-1-15,10 1 0 16,-13 9-1-16,6 0 0 16,-13 7-1-16,-1-1 1 15,5 4-1-15,-12-4 1 16,4 4-1-16,10 2 0 15,-17 1 0-15,7 0 0 16,-14-1 0-16,-3-2 0 0,-33-1 0 16,-6-2 0-16,-22-4-1 15,-17 0 0-15,-22 1-3 16,-20-1 1-16,-22 0-7 16,-17-3 0-16,-19-6-7 15,-9-3 1-15</inkml:trace>
  <inkml:trace contextRef="#ctx0" brushRef="#br1" timeOffset="116549.36">24821 8118 28 0,'0'-6'14'0,"0"6"0"0,0 0 14 16,0 0-25-16,4 3 0 16,-4 3 3-16,-4 7 1 15,1 6-8-15,-4 12 0 16,-4 4 5-16,-3 12 0 16,4 3-2-16,-8 16 1 0,4-1-3 15,0 4 1-15,3 4-4 16,4-11 1-16,0-12-5 15,7-12 0-15,4-10-8 16,6-25 1-16</inkml:trace>
  <inkml:trace contextRef="#ctx0" brushRef="#br1" timeOffset="116804.73">25111 8034 30 0,'7'6'15'0,"-7"19"-9"16,-4-19 19-16,1 10-23 16,3 6 0-16,-4 6 3 15,-3 7 0-15,-3 12-5 0,-8 9 1 16,0 13 3-16,-3 0 1 16,3 3-2-16,4 3 1 15,4-9-3-15,3-6 1 16,3-13-7-16,4-13 1 15,4-12-9-15,-1-19 0 16,-3-15-1-16,-3-10 0 16</inkml:trace>
  <inkml:trace contextRef="#ctx0" brushRef="#br1" timeOffset="116986.43">24751 8595 49 0,'14'22'24'0,"11"3"-29"0,-15-25 51 0,8 3-46 16,7 0 0-16,6-3 0 15,5 3 0-15,-1 0-5 16,0-3 1-16,-3 4-10 16,0-1 0-16</inkml:trace>
  <inkml:trace contextRef="#ctx0" brushRef="#br1" timeOffset="117253.89">25319 8667 43 0,'32'3'21'0,"-11"-3"-12"15,-18 0 30-15,1 3-38 16,-4-3 1-16,-4 0 0 0,-3 0 0 16,-7-3-3-16,-3 0 1 15,-8-3 1-15,0 3 1 16,0 3-2-16,1 6 1 15,-1 3-3-15,0 7 0 16,8 3-2-16,3 9 0 16,7 0-1-16,10-3 0 15,8-6 0-15,6-3 0 16,4-13 2-16,1-6 1 16,-1-7-3-16,0-5 1 15,0-1-7-15,0-6 1 16</inkml:trace>
  <inkml:trace contextRef="#ctx0" brushRef="#br1" timeOffset="117661.71">25414 9034 44 0,'-21'50'22'0,"-4"13"-22"16,22-54 38-16,-1 1-38 16,1-1 1-16,-1-9 1 15,1-13 1-15,3-5-3 16,3-7 0-16,4-13 0 16,4-6 1-16,-1-6-2 0,4-10 1 15,1 1-1-15,-1 2 0 16,3 4 0-16,8 3 0 15,0 6 0-15,3 6 1 16,-3 13 1-16,-1 13 0 16,-6 12 0-16,-4 6 1 15,-3 10-1-15,-4 2 1 16,-7 11-1-16,-7 2 0 16,-11 0-2-16,-3-3 0 15,-4-9-4-15,0 0 0 0,4-6-9 16,7-4 1-16,4-9-1 15,6-6 0-15</inkml:trace>
  <inkml:trace contextRef="#ctx0" brushRef="#br1" timeOffset="118036.03">25675 8770 39 0,'4'19'19'0,"3"-6"-15"16,0-13 39-16,3 0-39 15,5-3 0-15,6 0 1 0,-4-1 0 16,1 1-7 0,0-3 0-16,-4-7 4 0,0 1 1 15,-4-4-3-15,-3-3 0 16,-7 4-2-16,-3-1 0 15,-8 0-1-15,-3 7 1 16,0 6-1-16,-4 9 0 16,1 10 0-16,3 12 1 15,3 10 3-15,4 2 0 16,7 4 2-16,11-6 0 16,6-4 0-16,4-5 0 0,8-11-4 15,2-11 0-15,1-10-9 16,-4-10 1-16,-6-6-7 15,-1-6 1-15</inkml:trace>
  <inkml:trace contextRef="#ctx0" brushRef="#br1" timeOffset="118802.57">26194 9122 52 0,'3'3'26'0,"26"-53"-30"15,-19 28 48-15,4-13-43 0,0-18 0 16,0-16 0-16,1-10 0 15,-1 1-2-15,-4-10 1 16,-3-3 0-16,-3 4 1 16,-1 5-1-16,4 0 1 15,4 10-1-15,0 10 1 16,-1 11-1-16,1 14 0 16,-1 15 0-16,4 19 0 15,-3 15-2-15,0 10 1 16,-8 19-4-16,-3 0 1 0,-3 6-7 15,-4 6 1-15,-1-6-6 16,-6 3 1-16</inkml:trace>
  <inkml:trace contextRef="#ctx0" brushRef="#br1" timeOffset="119012.4">26077 8883 48 0,'0'7'24'16,"18"-1"-24"-16,-11-6 45 0,4 0-44 16,-1 0 0-16,8-6 1 15,7-4 0-15,3 1-4 16,4 3 0-16,-1 6-3 16,1 0 1-16,0 3-10 0,-4 0 1 15,0-3-3-15,-3 0 1 16</inkml:trace>
  <inkml:trace contextRef="#ctx0" brushRef="#br1" timeOffset="119223.81">26472 8987 34 0,'-10'25'17'0,"6"6"-14"0,4-31 31 31,0 16-28-31,7 0 1 16,0 2-1-16,8-2 1 0,2-3-10 15,8-4 0 1,3-9 6-16,0-9 0 0,1-7-6 16,-1 0 1-16,-4-6-6 15,-2-9 0-15,-1-7-6 16,-7-6 0-16</inkml:trace>
  <inkml:trace contextRef="#ctx0" brushRef="#br1" timeOffset="119461.52">26984 8259 54 0,'-4'63'27'0,"-24"41"-34"0,25-79 50 16,-4 15-44-16,0 23 1 15,0 12 0-15,-1 16 1 16,-2-6-4-16,3-10 1 16,3-9-9-16,4-22 0 15,11-22-3-15,3-16 0 16</inkml:trace>
  <inkml:trace contextRef="#ctx0" brushRef="#br1" timeOffset="119673.03">27196 8178 33 0,'10'-41'16'0,"11"28"-5"0,-14 17 25 0,-3 5-33 15,0 13 0-15,-4 12 1 16,-4 20 0-16,-3 5-5 16,-4 23 0-16,1 21 5 15,-1 13 0-15,-3 4-2 16,0-8 0-16,3-8-5 15,4-23 0-15,4-15-12 16,-1-28 1-16</inkml:trace>
  <inkml:trace contextRef="#ctx0" brushRef="#br1" timeOffset="120470.68">27813 8937 36 0,'7'-13'18'0,"-3"-3"-5"0,-4 16 19 0,0 4-28 16,-4 2 0-16,-7 13 2 15,-6 3 1-15,-8 0-9 16,-10 12 1-16,-7 10 5 15,-11 16 0-15,-7 9-3 16,0 12 0-16,10-3-2 16,4-15 0-16,11-16-6 15,7-12 1-15,10-10-11 16,11-22 1-16</inkml:trace>
  <inkml:trace contextRef="#ctx0" brushRef="#br1" timeOffset="120651.4">27354 8824 41 0,'4'-10'20'0,"17"42"-10"0,-14-20 28 0,-3 13-36 0,-4 10 1 16,0 15-1-16,0 3 1 16,7 1-7-16,3-4 0 15,8-6-9-15,0-13 0 16,6-15-2-16,-3-4 1 15</inkml:trace>
  <inkml:trace contextRef="#ctx0" brushRef="#br1" timeOffset="121623.74">25012 10081 41 0,'3'16'20'0,"19"-19"-17"0,-15 3 38 16,3 0-36-16,1 0 0 16,-1 0 2-16,5 0 0 15,2-3-9-15,4-7 0 0,1-2 6 16,2-4 0-16,-3-6-3 16,-3-6 1-16,-4-4-2 15,-7 4 0-15,-7 3-2 16,-7 6 0-16,-10 1-1 15,-5 8 0-15,1 10 0 16,-4 13 0-16,-6 9-1 16,-1 0 1-1,0 9 1-15,0 3 1 16,8 4 0-16,6-7 1 0,11 7-2 16,11 0 1-16,6-7-2 15,11-3 0-15,1-6-6 16,6-9 1-16,11-4-4 15,3-6 1-15,0-6 4 16,4-9 1-16,3 5 5 0,-3-8 1 31,-3-4 7-15,-8 0 0 0,-3 0 5-16,-8 0 0 15,-2 1-4-15,-8 2 1 0,-7 0-4 0,-7 4 0 0,-7 2-2 0,-4 7 1 16,-7 6-4-16,-6 4 1 15,-1 5-1-15,0 7 0 16,4-3 0-16,0 6 1 16,3-1-1-16,1-2 0 15,6 0 0-15,8-3 0 0,6-4 0 16,4-9 0-16,7 1-1 16,4-11 1-16,0 1 0 15,3-3 0-15,-4 2-1 16,1 1 1-16,0 0 0 15,-4 3 0-15,3 0 0 16,-2 3 0-16,-5 6 0 16,-3 6 0-16,0 4 0 31,0 0 1-31,0 3-5 0,4-4 1 0,0-2-6 16,6-4 0-16,4-6-6 15,4-9 0-15</inkml:trace>
  <inkml:trace contextRef="#ctx0" brushRef="#br1" timeOffset="121938.63">25876 10109 39 0,'7'-22'19'0,"-3"-3"-15"0,-4 19 31 15,0 3-33-15,-4 0 0 16,-3 6 0-16,-3 3 1 16,-1 4-4-16,-7-1 0 15,1 0 1-15,-8 7 1 16,0 0-2-16,1-7 1 15,6 4-1-15,4-7 0 16,7 7 0-16,0-4 1 16,10 7 1-16,4-4 1 15,11 4 1-15,3-4 0 0,0-2 0 16,-3-1 1 0,-4-2-1-1,-3 2 0-15,-4 0-2 0,-11 4 1 16,-3 3-3-16,-7-1 0 0,0 1-3 15,-4 3 0-15,4-4-4 16,0-2 1-16,4-4-9 16,10-9 1-16</inkml:trace>
  <inkml:trace contextRef="#ctx0" brushRef="#br1" timeOffset="122152.66">26127 10150 40 0,'10'32'20'0,"-13"-26"-18"0,3 3 30 16,-4 7-30-16,-3 0 0 15,0 2 2-15,0 1 1 16,4-3-7-16,-1-4 0 16,1-2-3-16,3-7 1 15,0-3-9-15,7-16 1 16</inkml:trace>
  <inkml:trace contextRef="#ctx0" brushRef="#br1" timeOffset="122300.57">26141 10084 13 0,'17'25'6'0,"-2"4"10"0,-12-23-4 0,1 0-13 0,-1 0 1 0,1-2-6 15,-1-1 0-15,-3-3 3 16,0 0 1-16</inkml:trace>
  <inkml:trace contextRef="#ctx0" brushRef="#br1" timeOffset="122641.77">26261 10166 44 0,'17'3'22'0,"26"13"-22"0,-29-13 46 0,4 0-44 15,10-3 0-15,3-3 1 16,1 0 1-16,4 3-5 16,-8 0 0-16,-7 0 2 15,-3-7 0-15,-8 1-2 0,-6 0 1 16,-8 3-3-16,-6 0 1 16,-8 3-2-16,-7 3 1 15,4 3 1-15,-4 3 0 16,-6 10 1-16,6 3 0 15,4 3 2-15,7 3 0 16,7 4 1-16,3-1 1 16,11-3-1-16,4-2 0 15,6-5-4-15,4-5 1 16,8-13-6-16,2-6 0 16,1-6-8-16,-4-13 1 0</inkml:trace>
  <inkml:trace contextRef="#ctx0" brushRef="#br1" timeOffset="122974.95">26786 10511 52 0,'7'22'26'0,"-10"-29"-32"16,3-5 45-16,3-4-39 15,-3-3 1-15,4-2 0 16,0-8 1-16,-1-2-3 0,1 3 1 16,3-4 1-16,-7 4 1 15,7 0 0-15,0 6 0 16,3 6 1-16,8 4 0 15,3 5-1-15,7 7 1 16,4 0-2-16,7 0 1 16,-4 4-4-16,-7-1 0 15,-3-3-10 17,-11 0 1-32,-7-3-6 0,-3-4 0 0</inkml:trace>
  <inkml:trace contextRef="#ctx0" brushRef="#br1" timeOffset="123574.3">27520 10586 71 0,'-7'6'35'0,"7"-9"-27"16,0 3 36-16,0 0-46 15,7 3 1-15,7 4-11 16,7-1 0-16,11 0-1 16,0-3 0-16</inkml:trace>
  <inkml:trace contextRef="#ctx0" brushRef="#br1" timeOffset="126519.79">29556 7955 37 0,'0'10'18'0,"-11"30"-13"0,8-30 18 0,3 5-22 15,-4 1 0-15,1 0-1 16,-1 3 1-16,1-7-3 16,-1 4 1-16,0-1-8 15,1 4 1-15,-4 0-3 16,0 0 1-16</inkml:trace>
  <inkml:trace contextRef="#ctx0" brushRef="#br1" timeOffset="126937.35">29852 7961 38 0,'42'-15'19'0,"1"12"-20"15,-33-10 36-15,-3-3-29 16,0-2 0-16,-7-1 2 0,-3-3 0 16,-11 3-11-16,-11 3 1 15,-7 4 6-15,-6 2 1 16,-1 4-3-16,-7 0 0 16,-4 3-2-16,8 0 1 15,0 3-2-15,-4 6 1 16,0 6-1-16,-3 10 0 15,-8 7-1-15,11 2 1 16,8 16-1-16,6 9 0 16,14 20 0-16,18 2 1 0,18 0 0 15,14-15 0-15,3-10 1 16,11-9 0-16,17-15 1 16,8-11 1-16,6-14 0 15,1-17 0-15,-11-9-1 16,-14-19 1-16,-14-9-2 15,-11-3 1-15,-10-4-8 16,-11 4 0-16,-14-10-8 16,-4 7 0-16</inkml:trace>
  <inkml:trace contextRef="#ctx0" brushRef="#br1" timeOffset="127779.2">30145 8814 38 0,'7'10'19'15,"-4"-4"-13"-15,-3-6 24 0,0 0-25 16,4-6 0-16,0-10 2 16,3-9 1-16,0-6-10 15,3-13 0-15,1 3 6 16,-1-12 0-16,1-7-3 15,0 7 1-15,-4-4-2 16,0 4 1-16,0 6-2 16,0 9 0-16,-4 10-1 0,1 6 1 15,-4 6-1-15,0 7 0 16,3 3 0-16,-3 6 1 16,0 3 0-16,0-3 1 15,0 0-1-15,0 6 1 16,0 0 0-16,4 1 1 15,-4-1-1-15,0 0 0 16,0-3 0-16,0 7 1 16,0-4-1-16,0 4 0 15,0 2 0-15,3 13 0 16,4 13 0-16,4-10 1 0,3 7 1 16,4-1 0-16,3-3 0 15,0 1 0 79,4-10 0-94,0 3 0 0,-1-6-1 0,-3-4 1 0,1-2-1 0,-5-4 0 0,-3-6-1 0,-3-6 0 0,-1-9 0 16,-2-10 0-16,-1 0 2 0,0-16 0 0,0-6 0 0,-4-15 0 0,1-10-3 15,3 0 1-15,0 3-6 16,0 9 1-16,0 10-13 15,7 10 0-15</inkml:trace>
  <inkml:trace contextRef="#ctx0" brushRef="#br1" timeOffset="128183.92">30759 8639 44 0,'28'0'22'0,"-17"-13"-12"0,-8 7 29 0,1-3-37 15,-1-4 0-15,-3-3 1 16,0-3 1-16,-3 10-5 15,-4-3 0-15,-1-1 2 16,-6 4 1-16,-3 2-2 16,-1 7 1-16,-3-3-3 15,0 16 0-15,3 6 0 16,4 2 0-16,3 8-1 16,4-1 1-16,7 3 0 15,7-2 1-15,8-17 1 16,6-6 1-16,3-9-1 15,5-9 0-15,-5-10-4 16,5-13 0-16,-1 7-10 16,-4-13 1-16</inkml:trace>
  <inkml:trace contextRef="#ctx0" brushRef="#br1" timeOffset="128439.43">31020 7949 41 0,'-4'19'20'0,"-6"18"-11"0,3-24 27 16,0 9-34-16,-4 9 0 16,0 16 1-16,-3 3 1 15,7 10-5-15,4 3 0 0,-1-10 3 16,4-9 0-16,0-10-7 15,4-5 1-15,-1-14-9 16,-3-8 0 0</inkml:trace>
  <inkml:trace contextRef="#ctx0" brushRef="#br1" timeOffset="128608.93">30748 8344 44 0,'4'22'22'0,"13"-16"-12"15,-10-6 30-15,7 0-37 16,11 0 1-16,14 0 0 16,14-3 0-16,0 0-7 15,-7 0 0-15,3 3-1 16,-3 3 0-16,-4 3-12 16,-3 0 0-16</inkml:trace>
  <inkml:trace contextRef="#ctx0" brushRef="#br1" timeOffset="128906.92">31648 8548 52 0,'-7'25'26'16,"-11"6"-26"-16,14-24 40 0,-3 2-40 16,0 7 1-16,0-1-1 15,0 1 0-15,4-3-5 16,-1-4 0-16,1-6-10 15,-1-9 1-15</inkml:trace>
  <inkml:trace contextRef="#ctx0" brushRef="#br1" timeOffset="129069.7">31556 8391 30 0,'35'19'15'0,"15"0"-10"0,-36-16 13 15,-4 0-22-15,4 3 0 16,4 0-7-16,0 1 0 16,-4-1 10-16,0 0 0 15</inkml:trace>
  <inkml:trace contextRef="#ctx0" brushRef="#br1" timeOffset="129354.62">31732 8570 35 0,'-14'28'17'0,"11"-6"-20"0,3-19 35 0,3 3-29 0,1 4 0 0,-1-4 0 16,1-3 0-16,3 0-5 16,0-6 0-16,4-3 0 15,-1-7 1-15,4 1-3 16,0-7 0-16,0-3-1 16,1 6 0-16,-1 1 1 15,-4 2 0-15,1 4 4 16,3 2 0-16,-3 4 3 15,-1 3 0-15,1 10 2 16,-1 5 1-16,-3 7-2 16,-3 7 1-16,-1-1-3 15,-3 9 1-15,0-2-7 16,4-1 1-16,-1-9-9 16,5-12 0-16</inkml:trace>
  <inkml:trace contextRef="#ctx0" brushRef="#br1" timeOffset="129850.09">32604 8096 44 0,'-4'13'22'0,"-3"18"-16"15,7-18 38-15,-3 9-41 16,-1 9 0-16,1 16 1 0,-1 6 1 15,4 19-7-15,4 4 1 16,3 2 3-16,0-3 0 16,0-12-5-16,0-22 0 15,0-7-8-15,3-18 1 16,5-19-7-16,-5-13 1 16</inkml:trace>
  <inkml:trace contextRef="#ctx0" brushRef="#br1" timeOffset="130226.96">32812 8695 40 0,'0'28'20'0,"14"-24"-18"0,-14-4 32 0,0-10-31 16,0-2 0-16,0-4 0 15,0-12 0-15,-4-7-5 16,1 1 0-16,3-7 2 16,-4-3 0-16,-3 0-2 15,0 3 0-15,-3 4 0 16,3 9 0-16,0-4 0 16,3 16 1-16,1 4 3 15,3 3 0-15,3-1 0 16,4 7 1-16,0 0 1 0,11 0 1 15,7 0-1-15,6-1 0 16,8 1-2-16,10 3 0 16,8 3-3-16,-8 4 0 15,-6 2-7-15,-12 1 0 16,-9-4-8-16,-15 3 1 16</inkml:trace>
  <inkml:trace contextRef="#ctx0" brushRef="#br1" timeOffset="130377.08">32897 8535 59 0,'3'35'29'15,"4"-38"-34"-15,0 3 52 0,7 0-47 16,4 0 1-16,14 0-7 16,-4 0 0-16,-3 0-8 15,-4-4 1-15</inkml:trace>
  <inkml:trace contextRef="#ctx0" brushRef="#br1" timeOffset="137899.34">29355 9696 20 0,'3'15'10'0,"-13"-2"6"0,6-7 10 0,-3 3-20 16,0 4 0-16,0-1 5 15,0 1 0-15,3 0-13 16,4-1 0-16,0 1 10 15,7 5 0-15,4-2-2 16,7-3 0-16,6-1-2 16,5 4 0-16,-5-7-2 15,1 7 1-15,3-3-3 16,-7-1 1-16,-3-2-3 16,-11-4 1-16,-11 6-1 15,-3 1 0-15,-7 3-1 16,-10-1 0-16,-12 1-1 15,1 0 1-15,0 2-1 0,3 1 1 16,7 0 1-16,8-6 0 16,6-4 2-16,11 4 1 15,11-1 1-15,6-6 0 16,8 1 0-16,3-7 0 16,0 3-2-16,-3-3 1 15,3 0-7-15,-3 3 1 16,-7-3-11-16,-8 0 1 15</inkml:trace>
  <inkml:trace contextRef="#ctx0" brushRef="#br1" timeOffset="138393.63">29577 10040 33 0,'60'-18'16'15,"-7"-11"-7"-15,-43 20 16 0,1-7-20 16,0-2 0-16,-1-4 1 15,-3-7 1-15,-3 1-9 16,-4-3 0-16,-4-4 5 16,-13 7 1-16,-8 6-3 0,-10 6 1 15,-1 4-2-15,-3 9 1 16,-10 3-1-16,-7 3 1 16,-8 3-1-16,4 4 0 15,0 2-3-15,4 7 1 16,6 9 0-16,8 16 0 15,10 12-1-15,8 13 1 16,17 7 1-16,14 5 0 16,14-2 2-16,14-10 0 15,21-16 0-15,12-12 0 0,9-29 1 16,15-15 0-16,10-13-2 16,-7-21 1-16,-13 2-2 15,-15-9 0-15,-22-6-12 16,-27-6 1-16</inkml:trace>
  <inkml:trace contextRef="#ctx0" brushRef="#br1" timeOffset="142117.34">30286 9783 30 0,'-4'7'15'0,"12"-17"-5"15,-8 10 16-15,3-3-22 16,-3 3 0-16,4-3 2 16,-1 6 1-16,-3 3-8 15,-3 13 0-15,-1 16 5 16,-3 2 1-16,0 17-3 16,0-1 1-16,3 3-2 15,4 4 0-15,4-7-1 16,3-9 1-16,7-13 0 0,4-12 0 15,10-16 1-15,11-21 0 16,3-4 0-16,-3-19 1 16,-4-9-1-16,-7-10 0 15,-3 1-3-15,-7-1 0 16,-4 0-6-16,-4 4 1 16,-3 9-11-16,-3 12 1 15</inkml:trace>
  <inkml:trace contextRef="#ctx0" brushRef="#br1" timeOffset="142823.59">30769 9981 46 0,'0'12'23'0,"-21"-12"-19"0,14 0 32 0,-4 4-36 15,-6 2 0-15,-1 0 1 16,1 3 0-16,6 1-2 16,0 2 1-16,1 1 0 15,-1 0 1-15,4-1-1 16,0 1 0-16,0-4-1 15,4 0 1-15,3-2-2 0,3-4 1 16,-3 0-1-16,7 6 1 16,7-2 0-16,0-4 0 15,0 0 0-15,1 0 1 16,-5 0 1-16,-3 0 0 16,-7 0-1-16,-7 1 0 15,-3-4 0-15,-5 3 1 16,5 0-2-16,-1 6 0 15,1 1 0-15,3-1 0 16,0 4 1-16,3-4 1 0,1 0-1 16,3-2 1-1,0-1 1-15,3-6 0 0,11 0 1 16,4-6 0-16,10-1-1 16,0-2 1-16,4 0 0 15,3 2 0-15,4-2-1 16,0-7 1-16,-4-3-2 15,-3-2 0-15,-4-8-1 16,0 4 1-16,-10 3-1 16,-11-3 0-16,-7 3-2 15,-3 3 1-15,-8 4-2 16,-7 8 1-16,1 4 0 16,-4 6 1-16,3 10-1 15,0 12 1-15,4 6 0 16,7 7 1-16,7 0 1 15,7 2 0-15,7-8-1 16,7-7 1-16,8-6-5 0,2-7 0 16,-2-5-11-16,-8-17 1 15</inkml:trace>
  <inkml:trace contextRef="#ctx0" brushRef="#br1" timeOffset="145285.1">31648 10247 34 0,'-4'22'17'0,"4"-15"-6"15,0-7 18-15,4 3-24 16,-4-3 0-16,7-3 2 15,0 3 0-15,3-7-9 16,1 1 1-16,3 0 6 16,4-4 0-16,6-2-3 15,1 2 0-15,0-2-1 0,-8-7 0 16,1-6-1-16,-7 0 0 16,-8-3-1-16,-3 6 1 15,-3 6-2-15,-11 4 0 16,-1 5 0-16,-2 10 0 15,3 10-1-15,0 9 1 16,-4 0 0-16,0 6 0 16,4 7 1-16,4-4 1 15,3 3 0-15,7 1 1 16,3-4 0-16,4 1 0 0,0-7-1 16,7-10 0-16,7-5-3 15,8-7 0-15,-1-9-6 16,4-4 0-16,-1-5-5 15,1-11 0-15</inkml:trace>
  <inkml:trace contextRef="#ctx0" brushRef="#br1" timeOffset="145510.87">32170 10109 25 0,'0'13'12'0,"0"12"0"16,0-22 15-16,-7 0-24 15,-4 0 1-15,-6 4 4 16,-5 2 1-16,-2 4-11 16,-5-1 1-16,1 7 6 15,4 0 0-15,2 0-3 0,1-4 0 16,7-2-6-16,0-4 0 16,3 1-8-16,8-7 0 15,3-3-2-15,0-10 0 16</inkml:trace>
  <inkml:trace contextRef="#ctx0" brushRef="#br1" timeOffset="145690.07">31941 10172 33 0,'3'-9'16'0,"18"18"-11"0,-10-9 29 0,-4 6-32 0,0 4 1 16,0 6 2-16,0 2 0 15,0-2-7-15,0 0 1 0,0 2 3 16,0 1 1-16,0 6-2 15,0-3 0-15,0-3-5 16,0-3 1-16,1-4-11 16,2-8 1-16</inkml:trace>
  <inkml:trace contextRef="#ctx0" brushRef="#br1" timeOffset="145886.04">32237 10172 26 0,'7'3'13'0,"0"38"5"32,-7-28 9-32,0 2-24 0,0 1 0 0,0 3 0 15,0 0 1-15,0-4-6 16,0-2 0-16,0-4 2 0,0-3 0 16,0-6-7-16,0-6 1 15,-4-3-6-15,4-10 0 16</inkml:trace>
  <inkml:trace contextRef="#ctx0" brushRef="#br1" timeOffset="146066.94">32230 10109 23 0,'0'7'11'0,"10"12"-3"0,-6-16 12 16,-1 3-17-16,1 0 0 0,-1-3 0 15,1 0 1-15,7-3-5 16,3 4 0-16,0-4 2 15,7-4 1-15,-3-2-7 16,-1 0 0-16,-3 0-5 16,0-10 1-16</inkml:trace>
  <inkml:trace contextRef="#ctx0" brushRef="#br1" timeOffset="146741.65">32466 10135 41 0,'35'21'20'0,"-3"-11"-17"0,-25-10 37 0,0 0-37 16,-3 0 0-16,-4 0 0 0,-4 3 0 16,-3-3-5-1,-7 3 1-15,0-3 3 16,0 0 0-16,-4 3-2 0,-3-3 0 15,3 0-1-15,4 0 1 16,4 3-1-16,3 1 0 16,3-4 0-16,8 3 1 15,3 3-1-15,3 3 1 16,4 4 0-16,4 3 1 16,3-4-1-16,-3 1 1 15,-4-1-1-15,-3 1 0 16,-4-1 0-16,-7 4 0 0,-4 0-1 15,-3-4 0-15,-4 4-1 16,-3 0 0-16,4-4-2 16,-1-6 0-16,1-2-1 15,3-4 0-15,7-4 1 16,3-5 0-16,11-4 1 16,4-5 1-16,7-11 1 15,10 1 1-15,7-13 0 16,4-12 1-16,-7-10 0 15,0-12 0-15,-1 3 0 16,-2-3 1-16,-5 15-1 16,-6-3 1-16,-7 7 0 15,-8 6 0-15,-10 6-1 16,-3 9 1-16,-8 10-1 16,4 13 1-16,-3 12 0 15,-4 9 0-15,-8 19-1 0,-2 16 0 16,2 19 1-16,5 12 0 15,3 13-1-15,3-6 1 16,4-1 0-16,4-12 0 16,3-9-2-16,0-16 0 15,3-10-4-15,-3-6 1 16,-3-12-12-16,-4-10 1 16,-4-9-1-16,0-9 1 15</inkml:trace>
  <inkml:trace contextRef="#ctx0" brushRef="#br1" timeOffset="146940.5">32449 10037 45 0,'14'29'22'0,"21"-11"-23"0,-25-15 46 0,8 1-43 15,10-1 1 1,29 0-3-1,-15-3 1-15,-7 3-7 16,-3 0 0-16,-7 0-8 16,-8-3 1-16</inkml:trace>
  <inkml:trace contextRef="#ctx0" brushRef="#br1" timeOffset="147166.7">32812 10207 38 0,'10'25'19'0,"-17"-3"-16"0,4-16 25 16,3 0-27-16,0 4 0 16,0-1-1-16,0-3 0 15,0 1-3-15,0-7 1 16,0 0-7-16,0-10 1 0,0 1-4 15,0-10 1-15</inkml:trace>
  <inkml:trace contextRef="#ctx0" brushRef="#br1" timeOffset="147718.19">32801 10084 23 0,'-3'7'11'0,"13"-1"-10"0,1-3 18 0,3 3-15 16,4 1 0-16,-1-1 0 15,4 3 1-15,1-2-7 16,-1 2 0-16,0-3 4 16,4 0 1-16,-4 1-2 15,7-4 0-15,0 0 0 16,1-6 1-16,2 0-1 16,-3-4 1-16,1 1 0 15,-5 0 0-15,-2-3-1 16,-5-4 1-16,-3 4-2 0,-3-1 1 15,-1 1-1-15,-6 2 1 16,-8 4-2-16,-3 3 1 16,-7 3-2-16,0 7 0 15,0 2 0-15,-4-2 0 16,4 12 0-16,7 6 1 16,4 3 0-16,6 1 0 15,8 2 2-15,7 7 1 16,3 6 0-16,-4-6 0 15,-3 3-2-15,-7-4 1 0,-7-2-1 16,-3-7 1-16,-11-2-2 16,-7-11 1-16,-4-5-1 15,-7-7 0-15,-3-9 0 16,3-9 1-16,0-7-1 16,-3-6 1-16,7-7 0 15,3 4 0-15,4 3 1 16,11 6 0-16,13 4 1 15,15 5 0-15,10-2 1 16,14 5 0-16,8 1-1 16,-1 0 1-16,-7-4-5 15,-10 4 0-15,-11 3-10 16,-10 0 1-16</inkml:trace>
  <inkml:trace contextRef="#ctx0" brushRef="#br1" timeOffset="148110.19">31567 10668 39 0,'-4'9'19'0,"-7"16"-13"0,8-19 28 0,-4 1-31 15,-4 8 0-15,-3 4 1 16,0 6 0-16,-4 10-7 16,-3 9 1-16,7 6 0 15,0-9 1-15,7-7-11 16,3-6 0-16,4-6-2 16,0-19 1-16</inkml:trace>
  <inkml:trace contextRef="#ctx0" brushRef="#br1" timeOffset="148588.01">31281 10849 45 0,'21'22'22'0,"18"-6"-23"0,-25-13 43 15,4 4-42-15,3-1 1 16,3 0 0-16,1 0 0 15,3 4-2-15,-7-1 0 16,1 1-3-16,-1-1 0 0,0-3-4 16,-3 1 1-16,-1-11-1 15,-3-2 0-15,4 3 2 16,0 3 1-16,-4-3 6 16,0 3 0-16,4 3 4 15,-1 3 1-15,4 1 1 16,-3-4 1-16,0 3-3 15,-8-6 1-15,1-3-3 16,-4 0 0-16,0-4-2 16,-4 1 1-16,-3 0-2 15,-7 0 0-15,-3 2-2 16,-4 1 1-16,3 6-2 16,-3 4 1-16,0 2 0 15,0 7 0-15,0 3 0 16,0 3 1-16,3 3 1 15,4 0 0-15,7 0 0 0,3 0 1 16,8-3-2 0,-4-3 0-16,4-7-8 15,3-2 0-15,7-7-3 0,0-6 1 16</inkml:trace>
  <inkml:trace contextRef="#ctx0" brushRef="#br1" timeOffset="148828.34">31951 11060 28 0,'32'-19'14'0,"-7"6"-5"0,-18 13 23 16,0 3-30-16,0-3 0 16,-7 0 0-16,-4 7 0 0,-3-1-3 15,-7 0 0-15,-4 0 2 16,-6 4 0-16,6-4-1 16,-3 7 1-16,-4-1 0 15,4 4 0-15,3 0 0 16,4 2 0-16,4 4-1 15,10 0 0-15,7-3-2 16,3-3 1-16,8-4-5 16,7-9 0-16,3-9-6 15,4-13 0-15</inkml:trace>
  <inkml:trace contextRef="#ctx0" brushRef="#br1" timeOffset="149203.94">32089 10708 34 0,'-4'51'17'0,"-17"30"-11"0,17-59 26 16,-3 9-31-16,0 10 0 16,-3-6 0-16,3-1 0 15,0 1-1-15,3-10 0 16,1-6 0-16,3-7 1 15,7-6-2-15,3-6 1 16,1-3-2-16,3-6 1 16,0-7-1-16,0 4 1 0,0-1-1 15,0 4 1 1,0 5 0-16,1 8 1 0,-5 2 0 16,1 3 1-16,-1 7 0 15,1 3 1-15,-4 0 0 16,0-1 0-16,0 1-1 15,0 0 1-15,-3-3-2 16,3-4 0-16,-4-2-4 16,1-1 0-16,-1-6-8 15,4-3 1-15</inkml:trace>
  <inkml:trace contextRef="#ctx0" brushRef="#br1" timeOffset="149624.22">32297 11198 37 0,'-7'22'18'0,"-7"-7"-17"0,14-12 28 16,-4 0-30-16,4 1 1 15,0-1 0-15,-3-3 0 16,-1-3 0-16,4-4 0 15,0-2-1-15,0-4 0 16,7 1-1-16,0-4 1 16,4 0-2-16,3 4 1 0,0 3-1 15,0-4 0-15,4 7 1 16,-4-1 1-16,0 1 2 16,-3 3 1-16,-1 3 1 15,1 3 1-15,-4 3 0 16,0 4 0-16,0 2 1 15,-4 4 0-15,1 0-2 16,-1 3 1-16,1-1-1 16,0-2 0-16,-1-7-2 15,1 4 1-15,-1-7-5 16,1 1 0-16,6-4-6 16,-3-3 0-16,4-13-5 15,3-6 1-15</inkml:trace>
  <inkml:trace contextRef="#ctx0" brushRef="#br1" timeOffset="149823">32632 11144 37 0,'0'35'18'0,"-11"-7"-13"0,8-22 31 15,-1 4-34-15,1 2 0 16,-1-2-2-16,1-1 1 15,-1-3-5-15,1-3 0 16,3-9-5-16,0-6 0 16,3-7-4-16,-3-3 0 15</inkml:trace>
  <inkml:trace contextRef="#ctx0" brushRef="#br1" timeOffset="150374.79">32611 10969 27 0,'24'31'13'0,"5"7"-12"0,-19-29 21 16,15 0-20-1,0 1 0-15,-8-1-1 16,1-2 1-16,0-4-2 16,-1 0 0-16,-3-6 3 15,0-4 0-15,1-5-1 16,-5-4 1-16,-3 4 0 15,0 2 0-15,-3-2-1 16,-11 9 0-16,-4 3-1 16,4 3 1-16,0 6-2 15,0 0 0-15,-4 4-1 0,1 0 1 16,-1-1-1 0,4 1 1-16,0 2 0 0,4 4 0 15,-1 0 0-15,4 0 0 16,0-4 1-16,4 1 0 15,-1-3-1-15,4-4 1 16,-3-6-2-16,-1 0 1 16,1-3 0-16,-1-3 0 15,-3 3-1-15,4-3 1 16,-4 3-1-16,0 0 1 0,0 0 0 16,0 3 0-16,0 4 0 15,0 2 1-15,0 3 0 16,0-2 1-16,0 12 0 15,0 0 1-15,-4 6-1 16,1-3 0-16,-4 0-1 16,3-3 1-16,-3-3-2 15,4 0 0-15,3-4-5 16,0-2 1-16,3-4-8 16,1-5 0-16,3-14-2 15,0-6 1-15</inkml:trace>
  <inkml:trace contextRef="#ctx0" brushRef="#br1" timeOffset="150630.46">32964 11235 37 0,'0'25'18'0,"-7"0"-20"0,7-22 35 16,0 1-30-16,0-1 0 15,0 6 3-15,0-3 0 16,3 4-7-16,4-4 0 16,4 0 5-16,-1-6 0 15,4-3-2-15,0-3 1 16,4-3-5-16,0 2 0 16,-1 4-6-16,-2-3 0 0,-1-4-7 15,0-5 1-15</inkml:trace>
  <inkml:trace contextRef="#ctx0" brushRef="#br1" timeOffset="150933.31">33122 11226 44 0,'29'22'22'0,"9"-16"-20"0,-24-9 38 0,1 0-39 15,-1 0 0-15,0-4-1 16,0 1 1-16,-4 0-2 15,-2-4 1-15,-5 1-1 16,-6 0 1-16,-5-1-2 16,-2 4 0-16,-8 0 0 15,1 6 1-15,3 3 1 16,-1 6 0-16,5 4 0 16,3 6 1-16,7-4 0 0,0 7 1 15,7 3-1-15,0 0 0 16,3 4-5-16,1-11 1 15,3-5-5-15,4-7 0 16,-1-6-6-16,5-9 1 16</inkml:trace>
  <inkml:trace contextRef="#ctx0" brushRef="#br1" timeOffset="151185.31">33539 11107 28 0,'3'-10'14'0,"-3"20"-9"0,0-14 19 0,-7 4-23 0,-4 0 0 0,-3 4 0 0,-7 2 0 0,-3 3-2 0,2 1 1 0,8 2 0 0,0 4 1 0,4-4 0 0,2 1 1 0,1 3 0 16,4-1 1-16,10-2 1 16,7-1 1-16,11 1-1 15,-4 3 1-15,4-1-2 16,-8-2 1-16,-6 3-5 15,-11 2 1-15,-25-2-14 16,-10 0 0 0,-22-10 0-16,1 0 1 0</inkml:trace>
  <inkml:trace contextRef="#ctx0" brushRef="#br2" timeOffset="172054.55">2187 13198 46 0,'7'41'23'0,"0"3"-12"0,-7-35 23 15,4 10-33-15,-4 12 0 16,0 7 2-16,0 12 1 16,0 4-4-16,7 5 0 15,-7 7 2-15,3-10 0 16,5-2-1-16,-8-13 0 15,10-7-2-15,-10-9 0 16,11-9-2-16,-8-10 1 16,4-22-3-16,4-12 1 15,-11-13-4-15,7-6 1 0,-7-12-2 16,0-10 1-16,0 0 1 16,-7-3 0-16,3 6 2 15,-3 3 0-15,0 10 4 16,4 3 0-16,3 9 3 15,-7 6 1-15,3 1 1 16,4 9 0-16,-7 6 0 16,4 0 1-16,3 3 0 15,0 4 0-15,0 3-2 16,0 9 1-16,0 0-1 16,3 0 0-16,8 3-1 15,6-3 1-15,1 0-1 16,7 0 1-16,10 3-1 15,7-3 1-15,8 3 0 16,-1 6 0-16,0 4 0 16,1 6 1-16,-8 6-2 15,-10 3 1-15,-7 13-2 16,-25-4 1-16,-11 7-3 0,-17 6 1 16,0 1-4-16,-4-11 1 15,-18-8-3-15,5-1 0 16,2-6-3-16,4-6 0 15,8-3-8-15,13-4 1 16</inkml:trace>
  <inkml:trace contextRef="#ctx0" brushRef="#br2" timeOffset="172459.21">2671 13700 44 0,'0'25'22'0,"-11"-3"-19"15,11-19 37-15,0 0-39 16,0 0 1-16,0-3 1 16,0-3 1-16,0-6-5 15,0-1 1-15,0-2 2 0,0-4 0 16,0-6-1-16,0 3 0 16,0-6-1-16,0 0 1 15,11 6-1-15,-8 4 1 16,15 2-1-16,-1 4 1 15,5 3-1-15,-1 2 1 16,7 4-2-16,4 0 0 16,-4 4-4-16,-7-1 0 15,0 6-11-15,0-3 0 0</inkml:trace>
  <inkml:trace contextRef="#ctx0" brushRef="#br2" timeOffset="172833.26">3200 13744 54 0,'0'-19'27'0,"-18"6"-31"15,15 1 42-15,-5 3-38 16,-2-1 0-16,-1 1 0 16,1 2 1-16,-11 4-1 15,10 3 0-15,-7 3-1 0,8 7 1 16,-8 6-2-16,4 5 1 16,7 1-2-16,0 7 1 15,7-1-1-15,7 0 0 16,0-3 0-16,4-6 1 15,10-6 0-15,-7-7 0 16,11-6 1-16,-1-6 0 31,15-26-10-31,-4-5 0 16</inkml:trace>
  <inkml:trace contextRef="#ctx0" brushRef="#br2" timeOffset="173165.48">3556 13725 48 0,'14'-6'24'0,"-7"-7"-21"0,-3 7 37 0,3 0-39 16,-7 6 1-16,0 0 0 15,0-7 0-15,-7 4-3 16,3 0 0-16,-3 6 1 15,-3 0 1-15,-1 7-2 16,0 2 0-16,1 7 0 16,-1 6 0-16,4 3-1 15,4 1 1-15,6 2 0 0,8-3 0 16,6-6 0 0,1-9 1-16,-7-7 0 0,-1-9 0 15,4-10-1-15,4-5 0 16,-7-11-4-16,-1-2 1 15,1 0-10-15,-1-10 0 16</inkml:trace>
  <inkml:trace contextRef="#ctx0" brushRef="#br2" timeOffset="173571.69">3898 13803 43 0,'-3'10'21'0,"6"2"-14"16,-3-18 31-16,0-3-33 15,0-7 0-15,-3-12 3 16,-4-10 1-16,0-9-12 16,-4-6 0-16,-3-10 6 15,3-3 1-15,-6-9-4 16,-5 0 1-16,12 3-2 16,-1 6 0-16,4 9 1 0,7 4 0 15,7 9-1-15,7 10 1 16,8 5-1-16,6 11 0 15,0 8-2-15,4 7 0 16,-11 0-6-16,-3 12 1 16,-11 10-9-16,-7 6 1 15</inkml:trace>
  <inkml:trace contextRef="#ctx0" brushRef="#br2" timeOffset="173774.61">3602 13506 63 0,'0'18'31'0,"14"-24"-33"0,-10 3 56 0,24 0-53 16,11 0 1-16,10-4-1 15,4 1 1-15,3 3-6 16,-6 3 0-16,-8 3-4 16,-10 0 0-16,-11 4-11 15,-14-1 0-15</inkml:trace>
  <inkml:trace contextRef="#ctx0" brushRef="#br2" timeOffset="174334.36">5200 12825 37 0,'0'3'18'0,"0"7"-9"16,0-4 21-16,0 6-26 15,0 7 1-15,0 0 2 16,-7 16 1-16,3 5-9 0,4 17 0 16,0 5 7-16,4 23 1 15,-4-6-3-15,7 8 1 16,-7 7-2-16,3-9 0 15,5-13-4-15,-8-9 0 16,0-10-4-16,0-12 0 16,0-16-8-16,10-9 0 15,1-26-5-15,-11-8 0 16</inkml:trace>
  <inkml:trace contextRef="#ctx0" brushRef="#br2" timeOffset="175177.22">5613 12791 36 0,'7'12'18'0,"-7"38"-14"15,0-31 27-15,0 3-28 16,0 13 1-16,0 5 4 15,0 17 1-15,7 5-10 16,0 11 0-16,7-1 8 16,-3-10 0-16,-8-15-2 15,4-6 1-15,4-6-3 16,-8-10 0-16,1-3-2 16,-4-7 1-16,-7-8-2 15,-4-1 0-15,-10 0-2 0,-7-3 1 16,-11-3-2-16,0-3 1 15,0 0-1-15,1 3 1 16,2 3 0-16,8 4 0 16,0 5 1-16,7 7 0 15,10 6 1-15,-7 3 1 16,15 4 1-16,6 5 0 16,8 1 0-16,10 3 0 15,7-10 0-15,8-9 1 16,-1-3-1-1,4-4 0-15,7-5-1 0,-11-10 0 0,4-7-3 16,0-5 1-16,-4-10-4 16,-3 0 1-16,-11 0-3 15,0-3 1-15,-3-3-1 16,-4 3 1-16,0 3 1 16,0 3 1-16,-4 10 1 15,1-4 0-15,-4 4 3 16,0 2 0-16,0 7 2 15,0 3 0-15,4 1 2 16,-4-1 0-16,3 0 1 16,-2 0 1-16,-1-3-1 15,0 0 0-15,0 0-2 16,3-3 0-16,-10 0 0 16,11-7 0-16,-11-2-2 15,3-1 1-15,-3 1-2 16,-3 5 1-16,-4 1-1 0,-4 0 1 15,1 9-2-15,-1 6 0 16,0 7 0-16,1 3 1 16,-1 6-1-16,1 6 1 15,6 4 0-15,1 2 1 16,3 1 0-16,7-7 1 16,7-5-1-16,7-5 0 15,4-8-1-15,-1-7 1 16,1-6-5-16,0-6 0 15,7-22-14 1,-4 0 0-16</inkml:trace>
  <inkml:trace contextRef="#ctx0" brushRef="#br2" timeOffset="175700.75">6364 13593 40 0,'0'-9'20'0,"4"3"-11"16,-4 6 19-16,0 0-24 0,0-4 1 15,0 4 1-15,-4 0 0 16,-3 0-8-16,-4 7 1 16,-10 2 4-16,-3 7 1 15,-1 3-3-15,0-1 1 16,4 1-1-16,0 0 0 16,3 0-1-16,8 0 0 15,6-7-1-15,-3 4 1 16,7-7-1-16,11-2 1 15,6-10-1-15,4-7 0 0,1 1-1 16,2-4 0-16,-2-3-1 16,-8 1 1-16,0 5 0 15,-4-2 1-15,1 2-1 16,-1 4 1-16,1 6 2 16,0 0 0-16,6 3 1 15,-6 7 1-15,10 2 0 16,7 10 0-16,0-6-1 15,4 6 0-15,4-3-3 16,-1-4 0-16,4-2-7 16,-15-4 1-16,1-9-9 15,-21-3 1-15</inkml:trace>
  <inkml:trace contextRef="#ctx0" brushRef="#br2" timeOffset="176285.8">2653 14431 37 0,'-18'6'18'0,"-3"-6"-13"16,18-3 25-16,-4 0-28 15,3-1 0-15,-3-2 3 16,-4 3 0-16,11 3-5 16,-7 0 1-16,14 0 3 15,11 6 0-15,14-3 0 16,17 4 1-16,32-1-1 0,22 0 0 15,52-3-1 1,25-3 1-16,49-6-1 0,21-6 0 16,36-14-1-16,18-5 0 15,-8-7-2-15,0-2 1 16,-31 8-2-16,-11 10 1 16,-11 4-3-16,-24 5 0 15,-14 7-4-15,-36 3 1 16,-21 9-4-16,-24-6 1 15,-33 0-9-15,-24-13 1 0</inkml:trace>
  <inkml:trace contextRef="#ctx0" brushRef="#br2" timeOffset="176876.1">6985 13339 54 0,'-4'7'27'0,"8"-14"-31"0,-8 7 46 0,4 0-40 16,0 0 0-16,0 0 0 15,0 0 1-15,4-3-5 16,-4 3 1-16,7-3-3 16,4 3 0-16,-8 9-12 15,4 1 1-15</inkml:trace>
  <inkml:trace contextRef="#ctx0" brushRef="#br2" timeOffset="177036.72">6964 13596 66 0,'0'26'33'0,"3"-36"-39"0,-3 10 57 15,4 0-54-15,-4 0 1 16,7 0-10-16,-4 3 0 15,1-9 1-15,-4-7 1 0</inkml:trace>
  <inkml:trace contextRef="#ctx0" brushRef="#br2" timeOffset="184379.99">8273 12910 29 0,'3'3'14'0,"1"-6"-5"15,-4-4 14-15,0 1-21 16,0-3 0-16,-4-4 1 15,1 1 1-15,-8-1-5 16,-3 1 1-16,-14 2 3 16,-4 7 0-16,0 3-1 15,8 6 0-15,-1 7-1 0,0 9 0 16,4-3-2-16,0 12 0 16,3 3 0-16,8 1 0 15,10-1-1-15,7-2 1 16,7-10 0-16,10-7 1 15,12-8 1-15,3-7 0 16,-4-7-1-16,-3-5 1 16,-4-7-1-16,-7-3 1 15,-7 3-2-15,-7-9 1 0,-7-3-2 16,-3-4 1-16,-8 4-8 16,4 0 1-16,-14-4-3 15,7 4 0-15</inkml:trace>
  <inkml:trace contextRef="#ctx0" brushRef="#br2" timeOffset="184738.87">8685 12800 42 0,'-3'3'21'0,"-1"-3"-25"15,1 3 40-15,-11 10-34 16,0 2 1-16,-8 11 1 0,-2 2 1 16,-15 13-6-16,-7 9 0 15,-3 9 4-15,-1 17 0 16,-10 5-2-16,0-3 1 15,4 4-1-15,3-4 0 16,7-2-1-16,4-4 0 16,3-10-1-16,7-11 1 15,0-4-6-15,11-13 1 16,7-9-7-16,4-6 0 16,6-10-3-16,4-9 1 0</inkml:trace>
  <inkml:trace contextRef="#ctx0" brushRef="#br2" timeOffset="185115.28">8516 13596 41 0,'11'-6'20'0,"-8"-19"-23"15,-3 19 39-15,0-4-34 16,-3 4 1-16,-8 0 0 16,-7 3 1-16,-3-4-5 15,-10 4 0-15,2 6 3 16,-6 10 0-16,10 6-3 0,-3 3 0 16,0 12-2-16,10 4 1 15,4 9-1-15,11 3 0 16,3-9 0-16,7-7 1 15,17-12 2-15,8-12 0 16,7-10 3-16,3-16 0 16,-10-6 0-16,-4-9 1 15,-7-1-1-15,-3-2 0 16,0-10-5-16,-15 9 1 16,-3-2-13-16,-3-1 1 0</inkml:trace>
  <inkml:trace contextRef="#ctx0" brushRef="#br2" timeOffset="185655.75">9264 12979 45 0,'0'40'22'0,"3"-11"-19"0,1-23 32 0,-4 13-34 16,0 12 1-16,0 16 0 16,0 10 1-16,-4 8-4 15,1 14 1-15,3-1 2 16,-11-6 0-16,8-9-2 16,-1-6 1-16,1-10-5 15,3-10 1-15,3-12-7 16,4-15 0-16,-3-17-5 15,3-15 1-15</inkml:trace>
  <inkml:trace contextRef="#ctx0" brushRef="#br2" timeOffset="186059.55">9543 13618 35 0,'0'38'17'0,"0"-25"-15"0,0-10 28 16,0-3-27-16,0 0 1 15,0 0 2-15,7-10 0 16,0 1-8-16,3-13 1 16,1-3 4-16,0-10 0 15,-4-9-2-15,-7 1 1 0,-4-14-3 16,-7-6 1-16,-6 7-3 15,-1 0 1-15,1 12 0 16,2-7 0-16,5 11 0 16,3 2 0-16,3 13 1 15,8 6 0-15,3 7 3 16,7-1 0-16,11 4 1 16,-4 2 0-16,7-2 0 15,11 0 1-15,3 5-2 16,8 4 0-16,-1-3-4 15,0 3 1-15,-13 3-8 16,-8 4 0-16,-11 5-6 16,-6-5 0-16</inkml:trace>
  <inkml:trace contextRef="#ctx0" brushRef="#br2" timeOffset="186242.24">9670 13393 65 0,'3'9'32'16,"4"-9"-39"-16,4 0 64 0,10-6-57 0,7 3 0 16,4-1-2-16,-4 4 0 15,0 0-7-15,-3 4 0 16,-11-8-9-16,-10 8 0 16</inkml:trace>
  <inkml:trace contextRef="#ctx0" brushRef="#br2" timeOffset="195413.6">2783 16152 46 0,'7'-6'23'0,"32"-19"-20"0,-28 9 23 0,10-12-22 16,7-3 0-16,4-10 1 15,0-13 1-15,-4-8-8 16,0-10 0-16,-7-10 4 15,-3 4 1-15,-4-4-4 16,-7 1 1-16,4 5-5 16,-11 7 1-16,-7 13-3 15,7 9 1-15,-4 12-3 16,-6 10 1-16,-8 19-2 16,0 9 1-16,-3 16 0 15,0 9 1-15,0 7 2 16,3 15 1-16,8 3 6 15,-1 10 0-15,4 6 6 16,7 0 1-16,7 0 4 16,4 0 1-16,6-6-2 15,4-1 1-15,1-8-5 16,-5-7 1-16,-6-10-4 0,-1-9 0 16,1-6-5-16,-4-6 1 15,4-6-4-15,-8-7 0 16,8-6-5-16,-1-4 0 15,8-2-6-15,-11-10 1 16</inkml:trace>
  <inkml:trace contextRef="#ctx0" brushRef="#br2" timeOffset="195658.53">3249 15839 45 0,'0'18'22'0,"11"-8"-21"16,-11-7 39-16,0 6-38 16,0 1 1-16,-7 2 0 15,3 4 1-15,4 0-6 16,0-4 1-16,0 1-1 16,4-7 0-16,3 0-8 15,3-9 0-15,-3-9-5 16,-3-10 0-16</inkml:trace>
  <inkml:trace contextRef="#ctx0" brushRef="#br2" timeOffset="196240.87">3277 15723 43 0,'21'15'21'0,"1"-5"-26"0,-19-10 37 0,11 3-32 0,0-3 1 16,4 0-1-16,0 0 0 15,6-3-4-15,-2 3 1 16,2 3-4-16,-10 0 1 16,4 3-2-16,0 4 1 15,-8 5 2-15,-6 4 0 16,6 0 5-16,-3 0 1 0,4-1 5 16,-4 1 0-16,4 3 1 15,-1 0 1-15,-6-6-2 16,6-4 1-16,-3 1-4 15,-3-7 0-15,10-9-2 16,-3-3 1-16,-1 0-2 16,4-4 0-16,0 4-1 15,0 0 0-15,4 2 0 16,-7-2 0-16,6 0 0 16,-3 6 0-16,4-3 0 15,3-3 1-15,-3-1-1 16,-4 1 1-16,4 3 0 15,-8 0 0-15,1 3-2 16,6 0 1-16,-6 0-1 16,0 3 0-16,-1-3 0 15,1 0 0-15,-1 0 0 16,8-3 1-16,0-7 1 0,3 1 1 16,0-4 0-16,7 1 1 15,-3-4 0-15,0 4 1 16,6-1-1-16,-2 7 1 15,-5 9 1-15,4 6 0 16,1 10-1-16,-1 0 1 16,4 6-2-16,-4 0 1 15,-3-3-2-15,3-3 1 16,0-7-7-16,0-2 0 16,-14-4-9-16,-7-6 0 0</inkml:trace>
  <inkml:trace contextRef="#ctx0" brushRef="#br2" timeOffset="197036.55">3129 16481 44 0,'-7'0'22'0,"-21"7"-16"0,24-7 33 0,-6 9-39 16,-11 10 1-16,-8 6 0 15,-9 3 1-15,-1 7-3 16,0 5 1-16,4-2 0 15,6 3 0-15,1-10-3 16,11-9 1-16,6-6-5 16,7-13 0-16,4-16-5 15,0-9 0-15,0 1 0 0,-7-8 1 16,4-5 3 0,-4 2 1-16,3 1 5 0,-3 3 1 15,7 3 6-15,0 3 0 16,7 3 2-16,-3 6 1 15,6 7 0-15,8 9 0 16,-4 10 0-16,4 9 1 16,3 3-1-16,7 9 0 15,0 7-3-15,1 3 1 16,-5-3-2-16,5-10 0 16,-1-3-4-16,0-2 1 15,-3-8-5-15,3-8 1 16,0-4-12-16,-7-6 0 15,0-16-1-15,1-2 1 0</inkml:trace>
  <inkml:trace contextRef="#ctx0" brushRef="#br2" timeOffset="197279.52">3320 16516 41 0,'10'25'20'0,"-3"3"-22"16,4-22 38-16,-8 4-31 15,4-4 1-15,4 7-1 16,7-4 0-16,13-3-8 16,-2-3 0-16,2-6-1 15,-2-3 1-15,-8-6-11 0,0-4 0 16</inkml:trace>
  <inkml:trace contextRef="#ctx0" brushRef="#br2" timeOffset="197530.9">3528 16368 35 0,'0'19'17'0,"3"-25"-10"0,4 6 22 0,-7 0-27 16,11 9 0-16,-4-2 4 15,4 2 1-15,-1 1-7 16,1 5 1-16,10 1 4 16,7 3 0-16,-7-4-2 15,-3 1 1-15,3 6-3 16,-10 3 1-16,-11 0-3 16,3-6 1-16,-17 15-4 15,-4 1 0-15,1-1-7 16,3-5 1-16,-7-10-6 15,3-13 1-15</inkml:trace>
  <inkml:trace contextRef="#ctx0" brushRef="#br2" timeOffset="197775.25">4279 16500 7 0,'4'0'3'0,"-8"-6"4"0,4 6-8 15,0 0-2-15,0 0 0 16,0-3-1-16,0 0 1 15</inkml:trace>
  <inkml:trace contextRef="#ctx0" brushRef="#br2" timeOffset="198251.43">4279 16459 23 0,'4'0'11'0,"6"10"-12"16,-6-7 27-16,-4-3-20 15,7 3 0-15,-7-3 3 16,0 0 1-16,0 0-12 16,0 0 1-16,0 0 7 15,-11 3 1-15,1 4-3 16,-4-1 0-16,0 6-2 16,-8 4 0-16,5 9-2 15,-1-3 0-15,4 3-1 16,-4 0 1-16,1 0-1 0,6 0 1 15,8 0-1-15,3-3 0 16,0-6 0-16,10-3 0 16,-6-7-1-16,6-6 1 15,4-3 0-15,0-7 0 16,4-2-1-16,3-1 1 16,-3 1-1-16,-4-7 0 15,4 0 0-15,-1 0 0 16,-3 4 0-16,4 5 0 0,0 7 1 15,-4 6 0-15,3 3 0 16,-6 4 1-16,10 6 2 16,0 6 0-16,4 6 1 15,0 0 0-15,3-3-2 16,0-3 1-16,4-6-7 16,-4-7 0-16,-7-15-7 15,-10-10 1-15</inkml:trace>
  <inkml:trace contextRef="#ctx0" brushRef="#br2" timeOffset="198822.98">5242 15657 36 0,'-7'47'18'0,"4"-32"-14"0,3-11 27 0,0-4-27 16,0-4 0-16,0-5 2 15,-7-10 0-15,3-12-8 16,4-10 1-16,-10-6 4 16,2-13 0-16,5-15-2 15,3 12 1-15,0-6-1 16,3 0 0-16,5 7-1 16,6-4 1-16,-4 13-1 15,4 12 1-15,0 9 0 16,4 14 0-16,3 11-1 15,0 14 0-15,-3 2-4 0,-4 7 0 16,-7 6-8-16,-7 6 0 16,-10 0-4-16,-12-3 1 15</inkml:trace>
  <inkml:trace contextRef="#ctx0" brushRef="#br2" timeOffset="199005.81">5080 15374 42 0,'4'29'21'0,"17"-29"-16"16,-14 3 39-16,3 0-42 0,8 0 1 0,-4 0 0 16,7-3 1-16,-3 0-6 15,3 0 1-15,7-3-1 16,1-3 0-16,9 0-8 16,-2-4 0-16,2-2-6 15,8-7 1-15</inkml:trace>
  <inkml:trace contextRef="#ctx0" brushRef="#br2" timeOffset="199258.33">5867 15186 44 0,'3'3'22'0,"-24"10"-25"15,14-4 38-15,3 4-33 16,-13 3 1-16,-4 6 1 0,-8 3 1 15,-2 6-6-15,-1 7 1 16,-7-1 3-16,7 7 0 16,8 3-2-16,3 3 1 15,6-6-2-15,12-9 1 16,10-10-5-16,11-3 0 16,3-3-6-16,7-10 0 15,-3-12-5-15,-4-10 0 16</inkml:trace>
  <inkml:trace contextRef="#ctx0" brushRef="#br2" timeOffset="199483.93">6011 15352 44 0,'11'13'22'0,"-11"0"-20"15,-4-4 39-15,-6 4-38 16,-8 5 0-16,-7 4 1 15,-3 3 1-15,4 7-7 16,-1-1 1-16,4 0 3 16,3-2 1-16,7-7-6 15,1-7 1-15,-1-5-8 16,4-10 1-16,4-13-7 16,-1-6 0-16</inkml:trace>
  <inkml:trace contextRef="#ctx0" brushRef="#br2" timeOffset="199665.71">5789 15321 34 0,'11'0'17'0,"6"13"-13"0,-13-7 24 0,6 6-23 0,8 4 1 15,0 9 2 1,3 3 1-16,0 1-11 0,0-1 0 16,0 0 7-16,1-6 0 15,2-6-5-15,-6-7 1 16,3-3-6-16,0-9 0 15,-10-3-11-15,-1-10 1 16</inkml:trace>
  <inkml:trace contextRef="#ctx0" brushRef="#br2" timeOffset="199909.22">6131 15102 42 0,'18'12'21'16,"10"16"-16"-16,-17-18 30 16,3 5-31-16,3 7 0 0,5 10 2 15,2-1 1-15,-2 10-9 16,-8 3 0-16,-4 0 5 16,-6 0 0-16,-11 6-2 15,-14 3 0-15,-8-6-7 16,-10-3 0-16,1-6-10 15,-12-13 0-15</inkml:trace>
  <inkml:trace contextRef="#ctx0" brushRef="#br2" timeOffset="200383.31">6869 15393 49 0,'-4'10'24'0,"-3"12"-17"0,3-10 35 0,-6 4-39 16,-8 3 1 0,-24 47 4-1,-18 6 0-15,-11 6-9 16,4 13 0-16,-3 3 5 15,-18 0 1-15,6-12-2 16,-9-1 0-16,13-6-3 16,1-6 1-16,17-6-2 0,10 0 1 15,8-10-3-15,10-12 0 16,4-7-4-16,17-5 1 16,1-7-8-16,20-7 0 15,4-5-5-15,22-10 1 16</inkml:trace>
  <inkml:trace contextRef="#ctx0" brushRef="#br2" timeOffset="201114.96">6735 16400 47 0,'0'3'23'0,"-11"-12"-18"16,11 2 39-16,-14 1-42 16,0 6 1-16,-7 0 0 15,-8 0 0-15,-2 9-4 16,-8-2 0-16,-4 5 2 16,15 4 1-16,-7 0-1 15,10 2 0-15,4 4 0 16,3 0 0-16,1 7-1 15,13-4 0-15,-3-7 0 16,14-2 0-16,14-6-1 16,11-7 0-16,3-10 0 0,-3-2 1 15,-4-4-1 1,-6 1 1-16,-1-1-1 0,-11 1 0 16,1 2-2 30,-4 7 1-46,-7 3-3 0,0 7 0 16,0-1-2-16,0 6 1 0,0 4 0 0,0 0 1 31,0 3 2-31,0 9 1 16,0 3 4-16,0 7 1 0,4-4 3 0,3-2 0 0,-7-4 0 16,3 0 0-16,4-3-1 0,-7-6 1 0,0 3-3 15,-7-3 1-15,-7 0-3 16,0-10 0-16,0 0-1 15,-7-2 0 1,-4-1 0 93,0-9 0-109,1 0-1 0,2-4 1 63,8-2-1-63,-3-7 1 16,6 4 0-16,4 2 0 15,7 1-2-15,4 3 0 16,10-4-4-16,7-2 0 0,7-4-10 0,4-9 1 0,3-13-2 0,7 1 1 0</inkml:trace>
  <inkml:trace contextRef="#ctx0" brushRef="#br2" timeOffset="201318.53">7172 16234 39 0,'0'18'19'0,"-7"-11"-18"0,7-4 37 16,-7 0-34-16,-7 0 1 16,-7 3 1-16,-8 4 0 15,1 2-8-15,0 10 1 0,3 7 5 16,-3 5 1-16,7 7-3 16,3 6 1-16,4-6-1 15,7-1 0-15,4-2-2 16,3-7 1-16,3-6-3 15,8-9 0-15,6-10-6 16,4-6 0-16,8-6-9 16,-5-19 1-16</inkml:trace>
  <inkml:trace contextRef="#ctx0" brushRef="#br2" timeOffset="201544.54">7426 16306 48 0,'4'3'24'0,"-8"3"-23"0,0-3 38 0,-6 4-37 0,-11 5 1 15,-4 7 1-15,-7 3 1 16,1 3-6-16,-12 0 0 16,4 6 3-16,4-2 1 15,3-1-5-15,4 0 1 16,7-6-8-16,7-6 0 15,7-16-7-15,3-13 0 16</inkml:trace>
  <inkml:trace contextRef="#ctx0" brushRef="#br2" timeOffset="201807.07">7161 16293 31 0,'11'10'15'0,"21"5"-3"0,-22-5 17 0,1 5-24 0,7 1 0 0,-8 3 1 0,4 6 1 0,4-3-10 16,0 0 1-16,-1-3 5 16,4 0 0-16,0-10-4 15,-3-6 1-15,-4-6-8 16,4-6 1-16,-8-13-7 16,1-7 0-16</inkml:trace>
  <inkml:trace contextRef="#ctx0" brushRef="#br2" timeOffset="201961.62">7542 16155 40 0,'11'16'20'0,"21"-4"-10"0,-18-8 31 0,7 2-36 0,0 0 1 16,0 4 2-16,8-1 1 15,-8 4-12-15,-4 2 1 16,-6 1 5-16,-11 12 0 16,-11 13-8-16,-24 9 0 15,-14 16-13-15,-15-3 0 16</inkml:trace>
  <inkml:trace contextRef="#ctx0" brushRef="#br1" timeOffset="205652.87">4717 17247 34 0,'0'3'17'0,"14"-3"-13"0,-4 0 24 16,-10 0-25-16,0 0 0 16,0-7 3-16,-7 1 0 0,4 0-8 15,-1 3 1-15,-6 0 4 16,-12 3 1-16,-6 3-2 16,-3 6 0-16,-1 7-3 15,0 9 1-15,4 6-2 16,0-9 0-16,6 6-1 15,5 1 0-15,6 2 0 16,11-3 0-16,7 0 1 16,14-2 1-16,1-11 0 15,16-5 1-15,-6-10 0 16,0-4 0-16,3-5 0 16,-10-3 0-16,0-4-1 15,-11-6 1 1,-4 0-6-16,-10-3 1 0,-3-3-6 15,3-4 0-15</inkml:trace>
  <inkml:trace contextRef="#ctx0" brushRef="#br1" timeOffset="206029.03">5182 17218 51 0,'7'7'25'0,"-10"11"-32"0,-1-8 48 0,-6 5-39 16,-8 11 1-16,-10 2 2 15,-4 0 0-15,-10 10-6 16,-8 2 1-16,-6 7 3 16,10 10 0-16,-3 2-1 15,3 1 1-15,-4 6-2 16,8-7 1-16,-4-11-3 16,11-8 1-16,7-5-5 15,7-10 1-15,-1-6-7 16,15-10 0-16,7-6-7 15,0-3 1-15</inkml:trace>
  <inkml:trace contextRef="#ctx0" brushRef="#br1" timeOffset="206419.07">4985 17780 33 0,'17'12'16'0,"-6"-12"-6"0,-11 0 22 16,0 0-27-16,0 0 1 15,0 0 1-15,0 0 0 0,-7-3-10 16,-4 3 1-16,-3 3 5 16,-14 3 1-16,0 4-3 15,-4 6 0-15,11 2-2 16,-7 7 1-16,6 0-2 15,1 1 0-15,11 2-1 16,10 3 0-16,3-6-1 16,15-3 1-16,10-9 0 31,7-7 0-15,15-19 3-1,-11-5 0-15,-11-4 0 0,-7-3 1 16,-10-4-2-16,-4-2 0 0,-14 0-9 15,-4 6 1-15,-7-7-4 16,4 1 1-16</inkml:trace>
  <inkml:trace contextRef="#ctx0" brushRef="#br1" timeOffset="206797.25">5355 17359 41 0,'0'38'20'0,"-10"6"-21"0,6-22 38 0,4 9-33 15,-7 10 0-15,7 9 1 16,7 3 1-16,-7 7-9 16,4 0 1-16,-1-4 4 15,1-6 1-15,-1-6-7 16,1-16 1-16,6-9-6 15,1-16 1-15,-1-3-7 16,12-22 1-16</inkml:trace>
  <inkml:trace contextRef="#ctx0" brushRef="#br1" timeOffset="207183.64">5683 17805 37 0,'11'25'18'0,"-4"-3"-17"0,0-19 29 15,-7 3-28-15,3-3 1 0,5-3 0 16,-8 0 1-16,0-9-5 16,3-10 0-16,-3 0 3 15,-3-9 0-15,3-6-2 16,-11-4 0-16,4-6-2 15,-4-3 0-15,1 6-3 16,-1-3 1-16,1 7 0 16,3 2 1-1,3 7 1 1,4 3 1-16,4 6 1 16,6 6 1-16,8 7 3 0,10 6 1 31,-7 0-1-31,7 0 1 0,-3-3-2 31,10-3 1-31,-3-4-3 0,7 1 0 16,0 0-6-1,-18-1 1-15,-4 7-9 0,-17 3 0 0</inkml:trace>
  <inkml:trace contextRef="#ctx0" brushRef="#br1" timeOffset="207406.72">5729 17664 57 0,'18'22'28'0,"6"-7"-35"0,-13-15 51 0,3-3-44 0,7 0 0 0,0-3-3 0,1-4 1 16,-5 1-12-16,-13-4 0 0</inkml:trace>
  <inkml:trace contextRef="#ctx0" brushRef="#br1" timeOffset="210803.43">7137 17946 22 0,'-14'31'11'0,"17"-25"-4"16,-3-6 12-16,7-3-13 15,-3-3 1-15,3-10 4 16,3-9 1-16,8-9-15 16,-4-7 1-16,7-6 8 15,4-6 1-15,3-4-4 16,4-2 0-16,-4 5-3 16,4-2 1-16,-7 3-2 15,3 2 1-15,-14 7-2 16,0 7 1-16,4 6-2 15,-8 2 1-15,1 4 0 0,-8 13 0 16,1 9 0-16,-1 6 0 16,1 6 1-16,-8 10 0 15,4 12 1 1,0 4 1 0,-3 12 0-1,3 3 1 1,0 10 0-16,0-1 0 0,0 4-1 0,0-10 0 0,0-6-2 0,0-9 0 15,0-7-6-15,0-12 1 16,3-10-7-16,-3-9 0 16</inkml:trace>
  <inkml:trace contextRef="#ctx0" brushRef="#br1" timeOffset="211325.15">7267 17701 36 0,'-10'41'18'0,"24"-32"-19"0,-4-9 27 0,1 0-23 0,0-3 1 0,6-3 1 15,8-3 0-15,0-4-6 16,-1 0 0-16,12 1 2 16,6-1 0-16,-3-2-9 15,10-1 1-15,-3 3-5 16,-4 1 0-16,1 3-2 15,-114 93 14 1,184-178-1-16,-74 85 0 16,-8 2 9-16,-6 4 0 15,-4 6 5 1,-10 7 0-16,-11-1-6 0,0 7 0 16,-11 0-4-16,-6 6 0 15,-1 0-3-15,4-7 1 16,-7-2-1-16,7-1 0 15,3-2 0-15,0-4 0 16,8 0 0 0,-4 1 1-16,14 2 0 15,4 0 0 48,-1-2 1-63,11-1 0 0,4 0 0 15,-4-3 0 1,0 4-1-16,-10-1 1 16,-8 6-3-16,-13 7 0 0,-11 6-7 31,-8 0 0-31,-13-6-7 0,-4-6 0 0</inkml:trace>
  <inkml:trace contextRef="#ctx0" brushRef="#br1" timeOffset="211802.34">8816 17479 45 0,'-7'25'22'0,"-14"6"-20"16,14-22 36-16,-7 4-36 15,-4 6 1-15,-3 9 0 16,-7 3 0-16,3 1-5 16,0-1 1-16,0 0 0 15,1 1 1-15,3-7-6 16,3-6 1-16,4-10-9 15,7-9 1-15,3-12-2 16,-6-10 1-16</inkml:trace>
  <inkml:trace contextRef="#ctx0" brushRef="#br1" timeOffset="211985.06">8498 17435 30 0,'7'-16'15'0,"8"16"-9"0,-8 6 28 15,3 7-32-15,-6 6 0 16,3 9 3-16,0 6 1 15,7 4-7-15,4 9 1 16,-1-6 3-16,4 0 1 16,4-1-4-16,-4-2 1 15,4-7-9-15,-4-6 1 0,0-12-7 16,4-13 1-16</inkml:trace>
  <inkml:trace contextRef="#ctx0" brushRef="#br1" timeOffset="212376.02">8968 17573 26 0,'-7'15'13'0,"3"-2"-1"16,4-13 14-16,0 3-22 15,4 0 1-15,-1 0 3 16,8 0 1-16,-1 1-11 16,4-1 0-16,8 3 6 0,-1 0 1 15,10-3-5-15,8-3 0 16,0 3-7-16,0-9 1 16,-11-3-7-16,0-4 0 15,-7 1-1-15,-3-10 0 16</inkml:trace>
  <inkml:trace contextRef="#ctx0" brushRef="#br1" timeOffset="212535.53">9158 17488 34 0,'-14'13'17'0,"21"12"-17"0,0-25 35 0,0 0-33 0,4 3 0 0,-1-3 5 0,8 3 1 0,7 6-8 0,3 1 0 16,-3-1 5-16,-4 7 1 0,-4 3-3 15,-6-1 1-15,-7 7-5 16,-12 1 1-16,-6-1-5 16,-17 0 1-16,-1-3-8 15,4-7 1-15,-1-8-5 16,1-4 1 15</inkml:trace>
  <inkml:trace contextRef="#ctx0" brushRef="#br1" timeOffset="212995.69">9740 17610 42 0,'7'-3'21'0,"-14"-9"-23"0,4 8 38 0,-8-2-34 0,1 3 1 0,-8 3-1 0,-3 3 1 0,-4 3-5 0,0 4 1 0,1 2 2 15,-1 4 1-15,0 0-2 16,4-1 0-16,3 1-2 15,8 0 0-15,6-1 0 16,8-5 0-16,10-1 0 16,11-2 0-16,-8-4 0 15,8-3 0-15,-7-7 1 16,-1 1 0-16,1-3 1 16,-4-4 0-16,-7 1-1 15,4-1 1-15,-1 4 0 16,-3-1 0-16,0 4 2 15,0 3 0-15,4 6 1 16,-7 6 0-16,6 7 0 16,1 3 0-16,-1 0 0 15,1 0 0-15,-1-1-3 16,5-5 1-16,2-4-6 16,4-2 0-16,1-7-9 0,-1-7 0 15</inkml:trace>
  <inkml:trace contextRef="#ctx0" brushRef="#br1" timeOffset="213195.14">10188 17698 40 0,'21'31'20'0,"-10"13"-10"0,-7-31 28 0,-4 9-35 15,0 6 0-15,0 3 1 16,0-6 1-1,0 1-7-15,3-1 0 0,-6 0 0 16,-5-3 0-16,-2-3-13 16,-8-19 1-16</inkml:trace>
  <inkml:trace contextRef="#ctx0" brushRef="#br1" timeOffset="214082.56">11183 17341 36 0,'-7'15'18'0,"7"-18"-13"0,0-3 18 0,0-7-20 0,0-5 0 0,-7-11 3 0,0-18 1 0,-7-6-9 0,0-10 1 0,0 7 4 0,-4-7 0 0,4-6-1 0,0 9 0 0,3 1-2 0,4 6 0 0,0 6 1 0,3 6 0 0,8 13 1 0,7 6 0 125,10 15 0-125,7 10 0 0,4 4-1 0,-1 8 1 0,-2 7-5 0,-5 13 1 0,-6-4-8 46,-7-3 1-46,-4 1-6 16,-14-4 0 31</inkml:trace>
  <inkml:trace contextRef="#ctx0" brushRef="#br1" timeOffset="214261.91">10986 17093 31 0,'-22'37'15'0,"26"-11"0"0,-1-20 20 0,1 0-30 0,3 0 0 0,0 1 1 0,7-1 1 0,7-6-10 0,11 0 1 0,3-6 3 0,4-1 0 0,0-5-9 0,-4-1 1 0,-7-2-8 0,-6-7 0 0</inkml:trace>
  <inkml:trace contextRef="#ctx0" brushRef="#br1" timeOffset="214417.81">11599 16955 37 0,'4'22'18'0,"-4"-28"-14"0,0 6 27 0,0 3-29 0,-4 0 0 16,-3 6 4-16,-3-2 1 15,-4 5-7-15,-4 4 0 16,0 6 5-16,1 3 0 0,-1 6-2 15,0 4 1-15,4 2-4 16,4 4 1-16,3 0-4 16,7-4 1-16,7-8-8 15,7-7 1 1,7-10-7-16,-3-9 0 0</inkml:trace>
  <inkml:trace contextRef="#ctx0" brushRef="#br1" timeOffset="214578.72">11853 17033 47 0,'4'16'23'0,"-11"31"-24"0,3-34 40 0,-3 2-37 0,-7 4 0 0,-7 0 1 0,-7 0 0 0,-4 3-5 0,0 3 1 0,4 0 0 0,3-3 0 0,4 0-9 16,4-7 0-16,6-8-5 0,4-14 0 16</inkml:trace>
  <inkml:trace contextRef="#ctx0" brushRef="#br1" timeOffset="-214728.06">11624 17077 23 0,'14'0'11'0,"18"16"1"0,-25-10 12 15,4 4-19-15,-1 8 0 0,1 1 3 16,-1 3 1-16,4 6-11 16,-3 4 1-16,3-4 6 15,0 3 1-15,0-9-4 16,0-6 1-16,1-7-6 16,-1-6 0-16,-4-9-8 15,4-6 1-15,4-7-4 16,-7-22 0-16</inkml:trace>
  <inkml:trace contextRef="#ctx0" brushRef="#br1" timeOffset="-214494.15">11899 16914 49 0,'7'47'24'0,"36"16"-29"0,-33-41 47 0,4 6-42 0,4 3 1 0,-4 10-1 0,-3 3 0 16,-11 3-2-16,-7 0 0 15,-8-3-4-15,-2-3 0 16,-1-10-8-16,-3-18 0 16</inkml:trace>
  <inkml:trace contextRef="#ctx0" brushRef="#br1" timeOffset="-213972.44">12308 17181 47 0,'-3'25'23'0,"6"-22"-20"0,-3-3 39 16,7-3-41-16,8-4 1 0,2-2 0 0,8 0 1 15,14-1-4-15,14 4 0 16,0 0-3-16,3-1 1 15,-3-2-12-15,-4-4 0 0</inkml:trace>
  <inkml:trace contextRef="#ctx0" brushRef="#br1" timeOffset="-213750.53">12654 16905 44 0,'4'28'22'0,"13"-6"-20"0,-10-19 30 0,7 3-29 0,8 4 0 0,2 5 2 0,5-2 0 0,-5 3-6 0,-3-1 0 0,-6 4 3 0,-8 6 0 0,-11 3-2 0,-10 4 0 0,-11 2-5 0,-3 1 0 32,-21-10-10-32,6-6 0 15</inkml:trace>
  <inkml:trace contextRef="#ctx0" brushRef="#br1" timeOffset="-213080.68">13638 16820 42 0,'25'-12'21'0,"-14"-17"-19"0,-11 20 30 0,-4-1-29 15,-6 1 0-15,-8 3 0 16,-3 3 1-16,-11 3-6 16,-10 3 1-16,-8 6 1 15,-3 10 0-15,0 6-2 16,11 10 0-16,7 15-1 16,7 19 0-16,10 3-1 15,7-3 1 1,11-6 2-16,15-13 0 0,13-16 2 31,14-15 0-31,-3-19 2 63,21-16 0-63,0-12 1 15,-4-9 1-15,-10-11-2 94,-14-5 0-94,-22 3-6 141,-17-10 1-79,-17 1-12-62,-19 9 1 16</inkml:trace>
  <inkml:trace contextRef="#ctx0" brushRef="#br1" timeOffset="-212215.41">11321 18046 28 0,'10'28'14'0,"-6"-31"5"0,-4 3 12 0,0 0-25 0,0-3 1 0,0 0 2 0,-4-3 0 0,-3 3-12 0,-7 3 0 0,-7 0 8 0,-4 3 1 0,-3 3-4 0,3 0 0 0,1 1-2 15,2-1 0-15,5 0-1 16,3 3 0-16,3 1-1 16,4-1 0-16,7 1-1 15,11-4 1-15,6 0-1 16,8-3 1-16,7-3 1 16,-1-6 0-16,5 3 0 15,-1-3 0 16,-7-4 0-31,-7 1 1 0,-3-4-1 0,-7 1 1 16,-8 2-3 15,-6 4 0-31,-8 3-4 32,4 3 1-32,-7 6-3 0,3 4 1 15,-3 5-1 1,4 10 1-16,3 4 4 15,3 8 1 17,4-2 6-32,7 2 1 15,-3 1 3 17,3 0 1-32,0-4 0 31,0-6 1-31,0-3-3 15,-7-3 1-15,-4-3-5 94,1-3 1-94,-8-7-2 63,-3 4 1-63,-4-7-2 0,-6-6 0 0,-4-6-1 0,3-7 1 47,0-9-1-32,4 0 1-15,7 0 0 0,7 0 0 16,3 4 1-16,11 2 0 15,7-3-1-15,8 4 1 0,2-4-3 0,1-3 0 16,-4 3-9-16,0 0 1 0,-3-3-4 0,3 3 0 0</inkml:trace>
  <inkml:trace contextRef="#ctx0" brushRef="#br1" timeOffset="-212018.81">11744 17776 43 0,'-4'0'21'0,"-10"13"-26"0,11-7 40 0,-4 4-33 0,0 5 1 0,-4 4 2 16,-3 3 0-16,0 3-6 0,0-3 0 0,-4 6 4 0,4 4 0 0,0 5-2 16,3 4 0-1,4 6-2-15,4 0 0 0,6-3-2 16,8-13 0-16,7-5-5 15,3-11 1-15,3-5-7 16,1-13 0-16</inkml:trace>
  <inkml:trace contextRef="#ctx0" brushRef="#br1" timeOffset="-211795.81">11910 17968 40 0,'-4'15'20'0,"-6"1"-22"0,6-6 33 16,-3-1-27-1,-3 7 0-15,-5-1 3 0,-2 7 0 16,-4 3-9-16,-1 0 0 16,1 0 5-16,4 1 1 15,-1 2-7-15,4-13 0 16,3-2-8-16,4-10 1 15,7-9-5-15,0-16 0 16</inkml:trace>
  <inkml:trace contextRef="#ctx0" brushRef="#br1" timeOffset="-211598.93">11723 17921 24 0,'17'6'12'0,"8"28"-3"0,-14-30 16 0,3 11-21 0,0 7 1 0,0 0 5 0,0 3 0 0,4 0-12 0,-1 0 0 0,5-3 7 0,-1-3 0 0,3-3-4 0,-2-10 0 0,-5-3-8 0,-3-6 1 0,1-3-8 0,-5-10 1 0</inkml:trace>
  <inkml:trace contextRef="#ctx0" brushRef="#br1" timeOffset="-211382.9">11959 17808 29 0,'18'28'14'0,"10"25"-1"0,-10-40 17 0,3 3-29 0,0-4 1 16,7 7 1-16,-3 0 1 15,-4 3-5-15,-3 3 1 16,-8 0 2-16,-10 3 1 16,-7 0-5-16,-3 10 1 15,-8-7-6-15,-3 4 1 16,-4-10-7-16,4-9 0 0</inkml:trace>
  <inkml:trace contextRef="#ctx0" brushRef="#br1" timeOffset="-211105.9">12368 18009 42 0,'-7'0'21'0,"11"0"-13"15,3 0 36-15,0-4-40 16,4 4 0-16,3 0 4 16,10 0 0-16,5 4-10 15,9-4 0-15,12 3 5 0,3-6 0 16,0 3-6-16,-4 0 0 16,-10 0-11-16,-7-4 1 15,-11-2-5-15,-7-6 0 16</inkml:trace>
  <inkml:trace contextRef="#ctx0" brushRef="#br1" timeOffset="-210826.76">12665 17827 35 0,'21'28'17'0,"18"0"-13"0,-25-22 25 0,11 1-27 16,3-1 1-16,3 0 2 16,5 4 0-16,-8-4-6 15,-3 3 1-15,-1 1 2 16,-13-1 1-16,0 0-2 16,-15 7 0-16,-10 6-3 15,-14 6 1-15,-8 4-6 16,-2-4 1-16,-5 0-7 15,1-3 0 1</inkml:trace>
  <inkml:trace contextRef="#ctx0" brushRef="#br1" timeOffset="-210443.58">13451 17980 36 0,'46'3'18'0,"-32"-6"-13"0,-14 3 26 0,0 0-30 0,0 0 0 0,-7-6 1 0,-7 3 0 0,-14 3-3 0,-11 3 1 0,-10 0 0 0,-1 0 0 0,1 16-2 0,0 3 1 0,6 3 0 16,8 10 0-16,14 5 0 15,7 1 0-15,14-3 3 16,14-10 0 46,11-9 1-62,17-3 0 0,14-16-1 0,1-10 1 0,-11-12-3 0,-8-3 1 0,-6-13-8 0,-18 1 0 0,-14-1-6 16,-24-6 0 15</inkml:trace>
  <inkml:trace contextRef="#ctx0" brushRef="#br1" timeOffset="-207554.6">25326 12411 23 0,'0'3'11'0,"0"0"-5"0,0-3 12 16,0 0-15-16,0 0 1 15,0 10 2-15,0-1 1 16,0 7-8-16,0 3 0 0,0 6 6 16,0 6 0-16,0 4-1 15,0 5 1-15,0 14-2 16,0 12 1-16,7 6-2 16,0 19 1-1,4 6-2-15,-1 22 1 0,1 3-2 16,3 13 1-16,0 16-1 15,-7-1 0-15,-3 13 1 16,-1 7 0-16,-3 8 0 16,-3 10 1-16,-1 1-1 15,1-4 1 1,-1 3-1-16,-3 0 0 16,0-6-1-16,0 3 0 0,0-6 0 15,0-7 0-15,0-3 0 16,3 7 0-16,1-16-1 15,3 0 0-15,-4-3-2 16,4-10 1 0,0 38-3-16,0-25 1 62,-3-22-1-46,-1-22 0-1,1-25-2-15,-1-22 0 16,4-19-6 0,0-28 1 15</inkml:trace>
  <inkml:trace contextRef="#ctx0" brushRef="#br1" timeOffset="-205962.64">24617 16190 27 0,'-7'-7'13'0,"3"4"-7"0,4 3 17 16,0 0-20-16,4 0 1 15,-1 0 1-15,4 0 0 16,0 3-7-16,4 1 0 15,3-1 5-15,4-3 0 16,-4 3-2-16,0-3 1 16,4 0 0-16,3-3 1 15,3 0 0-15,5-1 0 16,6 1 0-16,4 0 1 62,3-3-2-62,-3 0 1 0,10-1-2 0,4 1 1 47,4 3-1-31,-11 0 0-16,35 3-1 16,3 3 1-16,-6 0 0 15,14 3 0-15,-4 4-1 0,14-1 1 16,8 1-1-16,-5-1 1 15,15 4-1-15,7-1 1 16,11 1 0-16,-8-1 0 0,12 1-1 16,9-4 1-16,-10-3 0 0,15 1 0 15,6-1-1-15,4-3 1 0,3 0-1 16,0 0 1-16,8-3-1 0,3 0 0 16,-4 0 0-16,4-3 0 0,3 0 0 0,-3 3 1 15,0-3-1-15,0 3 1 0,0 3-1 16,0-3 1-16,-11 3-1 0,-3 4 1 15,3-1-1-15,-13-9 0 0,-1 6 0 16,-3-3 0-16,3-3 0 0,-21-4 0 16,7 1 0-16,-3-3 0 15,-4-1-1-15,-7-5 1 32,-22-4-1-32,-2-3 1 15,-8 3-2-15,-21 0 0 0,-14 7-4 16,-14-4 1-16,-11 7-7 0,-14-4 0 0,-14-12-5 15,-14-10 1-15</inkml:trace>
  <inkml:trace contextRef="#ctx0" brushRef="#br1" timeOffset="-205340.55">31503 15879 26 0,'-7'10'13'0,"-7"-7"-4"0,14-3 17 0,0 0-23 0,0 0 1 0,0 0 2 0,3 0 0 0,8 0-8 0,3 0 1 0,7 0 5 0,8 3 1 0,-1 0-2 0,3 0 0 16,8 7-2-16,4-1 1 0,2 4-1 15,-6-1 0-15,-3 4-1 94,-8 3 1-94,-7 3-1 0,-7-4 0 0,-7 1-2 16,-3 3 0-16,-4 0 0 0,-4 3 0 0,-3 0-1 62,-7 0 1-46,-4 0 0-16,1-3 0 15,-4-3 1-15,-1-3 1 16,5-4 0-16,3 1 1 0,3-4-2 16,4-2 1-16,0-1 0 0,0-3 0 0,7 0 0 0,3-3 0 0,8-6 1 0,0-10 1 15,-4-6 0 1,-4-6 1-16,-6 0-1 0,-8-10 1 15,-3-6-1-15,-4-3 0 0,-3 0-2 0,-4-3 1 16,4 3-6-16,4 6 0 0,6 4-9 0,4 2 0 16</inkml:trace>
  <inkml:trace contextRef="#ctx0" brushRef="#br1" timeOffset="-204968.73">32378 15989 43 0,'14'19'21'0,"-14"-16"-22"0,-3 3 31 0,-12 4-30 15,-9 5 1-15,3 7 0 16,-4 13 0-16,-3 2-1 16,-1-2 1-16,5-4-1 15,3-6 1-15,6-3-7 16,5-9 1-16,6-4-7 16,11-15 0-16</inkml:trace>
  <inkml:trace contextRef="#ctx0" brushRef="#br1" timeOffset="-204803.82">32230 15936 21 0,'0'-22'10'0,"7"22"5"0,-4 12 7 0,1 13-17 0,-1 10 0 15,1 12 3-15,7 13 0 16,6-7-11 0,4 0 1-16,1-3 3 0,-5-9 0 15,-6-3-12-15,-8-16 1 0</inkml:trace>
  <inkml:trace contextRef="#ctx0" brushRef="#br1" timeOffset="-203740.75">24977 12395 30 0,'17'0'15'0,"15"0"-2"0,-21-3 16 0,3-6-27 16,0-7 0-16,7 1 0 15,11-4 1-15,3 0-5 16,-3 0 1-16,0 0 2 16,-1 7 1-16,-2-4-2 15,-1 4 0-15,-7-4-1 16,0 0 1-16,-3 7-1 16,-1 2 1-16,-3 1-2 15,-3 9 1-15,-4 4-1 16,-7 15 0-16,-3 6 0 15,-1 3 1-15,1 0-1 16,-1 4 1 15,4 3 0-31,0-4 1 16,7 4 1 0,4 3 0-1,3-4 0 1,3-2 1-16,8-1 0 15,0-6 0 17,-4-6-1-32,-3-9 1 0,-4-10-1 0,-7-9 0 15,-14-7-1-15,-11 1 1 0,-10-7-1 0,-11 0 0 0,-17-3 0 0,-4 3 0 0,3 4 0 16,1 2 0-16,-4 7-2 0,0 3 1 0,3 9-2 0,8 3 0 16,7 7-5-16,3 3 1 15,11-4-4-15,6-5 0 16</inkml:trace>
  <inkml:trace contextRef="#ctx0" brushRef="#br1" timeOffset="-203388.81">25619 11624 13 0,'3'3'6'0,"1"-3"2"0,-4 0 2 0,-4 0-5 16,-3 3 1-16,-7 4 5 15,-11 5 1-15,-10 10-14 0,-7 9 0 16,-8 1 9-16,1 12 0 15,0 9-3-15,6 7 1 16,8 5-5-16,3-14 0 16,11-8-7-16,7-17 1 15,7-14-6-15,0-21 1 16</inkml:trace>
  <inkml:trace contextRef="#ctx0" brushRef="#br1" timeOffset="-203177.94">25195 11599 48 0,'22'38'24'0,"16"18"-25"0,-27-37 45 15,0 3-44-15,3 0 0 0,0-7-6 16,-4 1 1-16,1-3-7 16,-4-10 1-16</inkml:trace>
  <inkml:trace contextRef="#ctx0" brushRef="#br1" timeOffset="-201787.54">28374 15923 29 0,'-4'6'14'0,"11"4"3"16,-3-7 14-16,0 3-25 0,-4 13 1 16,0 9 2-16,3 7 1 15,-3 15-14-15,0 10 1 16,0 9 7-16,4 0 1 16,-1-4-6-16,1-8 0 15,-4-16-12-15,0-19 0 16,-7-26-3-16,10-11 0 15</inkml:trace>
  <inkml:trace contextRef="#ctx0" brushRef="#br1" timeOffset="-201083.15">28258 15227 34 0,'28'16'17'0,"-18"-26"-12"0,-6 1 26 0,-4 0-29 16,0 5 0-16,-4 1 3 16,-6-3 0-16,-8 0-6 15,-3-4 0-15,-4 4 4 16,1 0 0-16,-1 6-1 15,0 3 1-15,4 0-2 16,0 3 0-16,0 7-1 16,-1-1 1-16,5 4-1 15,3 0 0-15,7-1-1 16,10 1 1-16,8 3-1 16,-1 0 1-1,4-7-1 1,1 1 1-16,-1-4 0 0,0 1 0 15,0-4-1-15,0-3 0 16,0-9 0-16,0-1 1 0,4-5-1 0,0-7 0 16,-1-3 1-16,4 0 0 15,-3 3 0-15,-4 7 1 16,0 6-1 0,-3 9 1-16,-8 9 0 0,-3 10 0 15,-3 6-1 1,-1 10 1-16,1 3-3 15,-1-4 0-15,1-2-12 0,3-13 1 16</inkml:trace>
  <inkml:trace contextRef="#ctx0" brushRef="#br0" timeOffset="-192494.33">25837 17121 10 0,'11'-3'5'0,"3"3"3"0,-7-3 5 0,4 0-11 16,-1 0 0-16,4-4 2 16,4 1 0-16,3 0-4 15,4-1 1-15,0 4 3 16,-1-3 0-16,5 0 0 16,-5-4 1-16,1 1-1 15,-4 0 0-15,0-4-2 16,4 4 1-16,3-4 0 15,4 1 0-15,0-4-1 16,-4 3 0-16,0 4-1 16,-3-4 0-16,0 4 0 15,-1 0 1-15,1-1-2 16,0 1 1-16,3-1 0 16,-3 4 1-16,3 0-1 15,0-1 0-15,-3 1 0 0,-1 6 1 16,1-3-1-16,0 3 1 15,-4-3-2-15,-3 0 1 16,-1 0 0-16,1-4 0 16,7 4-1-16,-1 0 1 15,4-3 0-15,4 0 0 16,-4-1 0-16,1-2 0 16,2-4 0-16,1 1 1 15,7-1-1-15,-4 4 0 16,1-1-1-16,2 4 1 0,-2 0-1 15,-1 0 1-15,-7 3-1 16,0-1 1-16,8-2-1 16,2 0 0-16,1-4 0 15,-3 1 1-15,-1 0-1 16,0 2 1-16,4-2-1 16,0 3 1-16,-1-1-1 15,1-2 1-15,0-10-1 16,-4-3 0-16,1-3 0 15,-5 0 0-15,-6 0 0 16,0 3 0-16,3 3 0 16,-3 0 0-16,-1 4 0 15,5-1 0-15,-1-3 0 16,-3 0 1-16,3-3-1 16,-7 4 0-16,0 2 0 0,0 0 0 15,4-3 0-15,0 4 0 16,-4-1 0-16,4 4 0 15,-4-1 0-15,3 4 1 16,5-1-1-16,-1-2 1 16,0-1-1-16,0-3 0 15,-3 1-1-15,-4-1 1 16,7-3 0-16,1 4 0 16,2-11-1-16,8 1 1 15,-7-6 0-15,3 0 1 0,0-1-1 16,4 1 1-16,4-4-1 15,-1-2 1-15,4 5-1 16,0 4 0-16,-8-6 0 16,8-4 0-16,4-3 0 15,3 4 0-15,0-7 0 16,3 0 0-16,4-3 0 16,0 3 1-16,0-6-1 15,-7 6 0-15,0 3 0 16,3 7 0-16,8 2 0 15,-8 14 0-15,4-1 0 16,4 0 1-16,3 6 0 16,0 4 0-16,-7 0-1 15,7 2 1-15,3 7-1 16,-3 0 1-16,4-3-1 0,3-3 0 16,3 6 0-1,-6-3 0-15,-4-7-1 0,4 1 1 16,-4-4 0-1,0-2 0-15,0-7 0 0,3-7 0 16,1-5 0-16,-4-4 0 16,-7-6 0-16,7-6 1 15,0 0-1-15,0 0 1 16,0 6-1-16,3-3 0 16,1-3 0-16,-4 0 0 15,-3 3 0-15,-15 6 1 0,7-3-2 16,8-3 1-16,-1-3 0 15,1 3 1-15,-4 6-1 16,0-3 0-16,0 3 0 16,-4 4 0-16,-10 12 0 15,-7 3 0-15,0 0-2 16,0 3 1-16,-4 0-5 16,-3-3 0-16,-1 0-12 15,-6-3 1-15</inkml:trace>
  <inkml:trace contextRef="#ctx0" brushRef="#br0" timeOffset="-191685.17">32928 13358 28 0,'7'0'14'0,"-10"6"-1"0,3-2 9 0,-4-1-19 16,-6 6 0-1,-4 4 1-15,-4 5 1 0,0 4-7 16,-3-3 1-16,-4 6 3 16,-6 7 1-16,-8 2-2 15,0 1 0-15,0 5-1 16,0 7 0-16,4 0-2 15,3-9 0-15,8-7-5 16,3-9 0-16,6-6-5 16,8-25 0-16</inkml:trace>
  <inkml:trace contextRef="#ctx0" brushRef="#br0" timeOffset="-191458.42">32678 13295 34 0,'14'35'17'0,"-7"-19"-12"0,-3-10 28 16,3 10-33-16,-4 2 1 16,1 11 0-16,-1-11 0 15,-3 11-2 1,0-1 0-16,0-3-3 0,4-3 1 15,-1-6-9-15,4-16 1 16</inkml:trace>
  <inkml:trace contextRef="#ctx0" brushRef="#br0" timeOffset="-191143.38">32875 13502 42 0,'11'0'21'0,"7"0"-18"15,-11 0 35-15,3-3-39 16,4 0 1-16,0 0 0 16,4 3 1-16,3 0-3 0,-3 0 0 15,0 3-6-15,-4 0 0 16,-7-3-5-16,-7 0 0 16</inkml:trace>
  <inkml:trace contextRef="#ctx0" brushRef="#br0" timeOffset="-190980.02">32808 13615 40 0,'14'7'20'0,"25"-17"-25"0,-25 4 34 0,8 6-33 15,-1-6 1-15,3 2-18 16,1-8 0-16</inkml:trace>
  <inkml:trace contextRef="#ctx0" brushRef="#br0" timeOffset="-190617.84">33193 13835 36 0,'3'15'18'0,"12"-65"-12"0,-12 31 27 16,4-15-30-16,4-16 0 16,-1 0 0-16,1-16 1 15,-1-13-5-15,-3 1 0 16,4-4 3-16,0 7 1 15,-1 9-2-15,1 16 0 16,-1 9 0-16,1 10 1 16,-7 6-2-16,3 3 1 0,0 16-2 15,0 6 1-15,-4 9-3 16,-3 10 0-16,0 6-6 16,0 16 1-16,-3-7-7 15,-1 1 1-15</inkml:trace>
  <inkml:trace contextRef="#ctx0" brushRef="#br0" timeOffset="-190419.49">33101 13490 31 0,'-3'9'15'0,"10"-12"-5"0,0 3 22 0,3-3-28 15,1 3 1-15,3 0 1 16,4 0 0-16,-1 0-9 15,1 0 1-15,0 0 3 0,-1 3 1 16,1-3-8-16,-1 0 0 16,-2-3-8-16,-1-3 1 15</inkml:trace>
  <inkml:trace contextRef="#ctx0" brushRef="#br0" timeOffset="-190152.13">33503 13449 30 0,'11'16'15'0,"-1"-4"-3"0,-10-9 19 16,0 4-28-16,-3-1 1 0,-4 0 1 16,-4 1 0-16,-3-1-6 15,-7-3 0-15,3-3 4 16,1 6 1-16,3 10-2 15,0 9 0-15,-1 0-2 16,1 6 1-16,4 1-4 16,-1 2 1-16,4 1-7 15,4-10 1-15,3-6-7 16,0-13 1-16</inkml:trace>
  <inkml:trace contextRef="#ctx0" brushRef="#br0" timeOffset="-189892.22">33599 13559 45 0,'10'37'22'0,"-6"-18"-21"0,-8-12 38 16,-3 2-38-16,-3 3 1 15,-1 7 0-15,-7 3 0 16,1 3-3-16,-5 0 0 16,5 1 0-16,-1-8 1 15,4-2-6-15,-4-3 1 16,4-7-10-16,4-6 1 0</inkml:trace>
  <inkml:trace contextRef="#ctx0" brushRef="#br0" timeOffset="-189670.05">33468 13571 29 0,'11'35'14'0,"6"6"-5"0,-10-29 15 0,0 4-23 15,0 6 1-15,0 9 0 16,1-3 0-16,-1-3-3 15,0-3 1-15,3-6-2 0,1-3 1 16,-1-4-7-16,5-9 1 16,-1-9-4-16,0-13 1 15</inkml:trace>
  <inkml:trace contextRef="#ctx0" brushRef="#br0" timeOffset="-189461.99">33690 13480 32 0,'7'60'16'0,"4"-22"-12"0,-8-20 29 0,1 8-31 16,3 5 0-16,0 0 0 16,0 7 1-16,0-4-7 15,-3 1 0-15,-8-4-5 16,-6 1 1-16,-15-7-4 15,-17 0 0-15</inkml:trace>
  <inkml:trace contextRef="#ctx0" brushRef="#br2" timeOffset="-182631.35">27033 17535 11 0,'7'3'5'0,"4"-3"2"0,-11 0 5 16,7-3-11-16,0 0 1 15,4-3 0-15,-1 2 0 16,4-2-2-16,1 3 0 16,2-3 2-16,1-4 1 15,3 1-1-15,0-4 0 0,0 1 0 16,-3-1 1-16,0-2-1 16,3-4 1-16,3-3-1 15,1 0 1-15,3-3-1 16,4-3 1-16,-4 3-1 15,1-10 1-15,-1 4-2 16,0-1 1-16,-3-2-1 16,-1 6 1-16,1-4-1 15,0 4 0-15,3 0-1 16,0-4 1-16,0-2 0 16,1 9 0-16,-5-3 0 15,1-4 0-15,-4-2-1 16,-7-4 1-16,4 4-1 15,3-1 1-15,4-2 0 16,-4-10 0-16,0 3 0 16,0 0 0-16,4 0 0 0,3-3 1 15,-7 6-2 1,1 7 1-16,2-4 0 0,1 3 0 16,3 4 0-16,0 0 0 15,1-1-1-15,2 4 0 16,1 3 1-16,-4-6 0 15,1-4-2-15,-5-2 1 16,-3-1 0-16,4 0 0 16,0 1 0-16,3 2 0 15,0 1 0-15,4-1 1 16,3 10-1-16,-3 0 0 16,0 0 0-16,3-6 0 0,4-1 0 15,3-5 0-15,1-4 0 16,-1-13 0-16,-3-2 0 15,-4-10 1-15,-3 0-1 16,3 7 1-16,4-1-1 16,7-3 1-16,-4 4-1 15,4-1 0-15,3-2 0 16,1-4 0-16,10-6 0 16,-4-1 0-16,-7-2 0 15,-3 0 1-15,7-7-1 16,4-2 1-16,-1 5-1 15,-3 4 1-15,3 9-1 16,4-3 1-16,0 3-1 16,-3 4 0-16,-8-7 0 15,4-3 0-15,4 6 0 0,3 0 0 16,-4 0 0 0,0 10 1-16,1 2-1 0,3 4 0 15,-4 0 0-15,-3 3 0 16,-7 6 0-16,-4 0 0 15,-3-6 0-15,4-3 0 16,-1-3 0-16,0 0 0 16,1-7 0-16,-8 10 0 15,-3-7-2-15,-4 10 0 16,-3 7-5-16,-4 2 0 16,-4 3-7-16,-3 7 0 0</inkml:trace>
  <inkml:trace contextRef="#ctx0" brushRef="#br2" timeOffset="-181811.7">31408 12207 31 0,'3'10'15'0,"-3"-1"-4"0,0-6 15 16,-3 4-24-16,-4 2 1 16,0 3 0-16,-4 4 1 15,-7 6-5-15,-6 3 0 16,-11 0 3-16,-1 7 1 16,-3 5-2-16,-3 10 0 0,0 10-1 15,-1-4 0-15,1-3-5 16,3-6 1-16,4-6-9 62,0-16 1-62</inkml:trace>
  <inkml:trace contextRef="#ctx0" brushRef="#br2" timeOffset="-181608.97">31097 12254 42 0,'14'19'21'0,"1"9"-20"16,-8-18 34-16,-4 5-36 15,1 1 1-15,-1 6-1 16,1 6 1 0,-4 1-7-16,0-14 1 15,0-9-6-15,-4-15 0 16</inkml:trace>
  <inkml:trace contextRef="#ctx0" brushRef="#br2" timeOffset="-181264.69">31337 12364 42 0,'4'13'21'0,"-1"-10"-18"16,-3-3 36-16,7 0-38 15,0 0 0-15,4 3 0 16,0-3 1-16,3 3-3 16,7 0 1-16,0 0-3 15,0 0 1-15,0-3-9 16,-7 4 1-16,-6-8-4 16,-8 4 1-16</inkml:trace>
  <inkml:trace contextRef="#ctx0" brushRef="#br2" timeOffset="-181081.69">31270 12471 40 0,'7'19'20'0,"22"-7"-23"0,-19-12 36 16,4 3-33-16,0 3 1 15,4-2-2-15,3-4 0 0,4 0-4 16,0 0 0-16,-1 0-6 15,1 0 0-15</inkml:trace>
  <inkml:trace contextRef="#ctx0" brushRef="#br2" timeOffset="-180545.1">31687 12524 38 0,'10'38'19'0,"4"-35"-16"16,-10-3 31-16,-4 0-31 16,0 0 1-16,0-7 0 15,0-5 0-15,-4-4-6 16,-3-3 1-16,-3 1 3 16,-8 5 1-16,-3 1-2 15,-4 8 0-15,0 8-1 16,1 5 0-16,3 4-2 15,-1-1 1-15,5 4-2 0,3-4 1 16,7-2-1-16,7-1 0 16,7-3-1-16,7 1 1 15,0-1 2-15,3 3 0 16,-2-2-1-16,-1-1 1 16,-4 0-2-16,1 0 1 15,-4-2-3-15,-4 5 1 16,-3 3 0-16,-3 7 0 15,-1 3 1-15,1-3 0 16,-4 6 4-16,0 3 0 0,-4 4 3 16,-3-1 1-16,-4 4 0 15,1-10 0-15,-4-7-1 16,-4-2 1-16,0 0-3 16,4-7 0-16,3-6-2 15,1-3 1-15,3-6-1 16,3-3 0-16,4-4 0 15,0 1 1-15,7-1-2 16,3 1 1-16,8-1-4 16,7 0 1-16,3 1-9 15,11-10 1-15</inkml:trace>
  <inkml:trace contextRef="#ctx0" brushRef="#br2" timeOffset="-180274.96">32039 12405 44 0,'0'12'22'0,"-21"-18"-21"0,11 3 36 15,-8 6-36-15,-7 0 1 16,-3 10 0-16,-4 2 0 0,0 7-3 15,-3 7 1-15,7 5 0 16,7 4 1 0,3-1-4-16,4-2 0 0,3-7-4 15,4-3 0-15,0-6-7 16,4-13 0-16</inkml:trace>
  <inkml:trace contextRef="#ctx0" brushRef="#br2" timeOffset="-180064.7">32120 12464 40 0,'11'41'20'0,"-29"0"-18"0,11-35 32 0,-3 4-31 15,-4 2 0-15,-4 1 1 16,-7 6 1-16,1 2-7 0,-1 5 0 15,-7-4-1-15,4-4 1 16,0-2-12-16,3-3 1 16</inkml:trace>
  <inkml:trace contextRef="#ctx0" brushRef="#br2" timeOffset="-179852.4">31859 12599 29 0,'32'38'14'0,"-14"21"-1"0,-11-46 13 0,0 0-26 15,3 2 0-15,1 4 0 16,-4-3 0-16,4-1-2 16,3-2 1-16,-4-7-6 15,-3-6 0-15,4-6-3 16,-4-7 0-16</inkml:trace>
  <inkml:trace contextRef="#ctx0" brushRef="#br2" timeOffset="-179643.2">32149 12308 31 0,'-4'44'15'0,"4"-1"-9"0,0-24 27 15,4 6-31-15,3 10 1 16,0 12 2-16,3 6 0 16,1-6-8-16,0-3 1 15,-8 0 1-15,-6 0 0 16,-19 0-11-16,-16-7 0 16</inkml:trace>
  <inkml:trace contextRef="#ctx0" brushRef="#br2" timeOffset="-174539.68">28653 16096 25 0,'28'-16'12'16,"11"-34"-2"-16,-32 31 13 0,0-3-23 15,-7-3 1-15,-4-3 1 16,-6-4 0-16,-8 1-2 15,-3 3 0-15,-11-4 1 16,-10-2 1-16,-1 6 0 16,1 0 0-16,-11 2-1 15,-14 8 0-15,-3 5-1 16,3 7 1-16,-8 9-1 16,1 9 0-16,11 4-2 15,-1 12 1-15,-6 16 0 0,3 16 0 16,3 6 0-16,4 12 1 15,11-3-1-15,14 10 1 16,14 0 0-16,17-1 1 16,22-5-1-16,17 5 1 15,11-8 0-15,24-4 1 16,11-16 0-16,18-6 0 16,-4-18 0-16,-3-17 0 15,3-11-1-15,1-17 0 16,2-9-1-16,-2-19 1 15,-15-12-2-15,-11-7 1 0,-13 1-1 16,-15-10 1-16,-14-10-6 16,-21 7 0-16,-17-9-6 15,-15-4 1-15</inkml:trace>
  <inkml:trace contextRef="#ctx0" brushRef="#br2" timeOffset="-165906.9">28385 13368 21 0,'0'9'10'0,"0"10"5"16,0-7 11-16,0 7-22 16,0 0 1-16,-4 9 1 15,0 7 0-15,1 15-8 16,-1 16 0-16,-3 25 5 15,-3 6 0-15,-1 6-4 16,1 13 1-16,-5-3-4 16,1-6 1-16,0-19-7 15,0-29 0-15,4-9-2 16,-1-25 1-16</inkml:trace>
  <inkml:trace contextRef="#ctx0" brushRef="#br2" timeOffset="-165411.75">28035 14227 29 0,'18'31'14'0,"-4"35"-10"0,-10-47 25 0,-1 6-29 15,1 6 1-15,-1 7 0 16,1-4 0-16,-1-2-2 16,1-7 1-16,-1-3 1 15,1-7 0-15,3 1-1 16,0-3 0-16,0-1 0 16,4-6 0-16,3-2 0 15,7-1 0-15,3 3 0 16,5-6 1-16,-1-9-1 15,4-7 1-15,-8-12 0 16,5-1 1-16,-1 4 0 16,0-3 0-16,0 3 0 15,-3 0 0-15,-4 0-1 0,-3 3 0 16,-4 3 0-16,-7 3 0 16,-7 7-1-16,-7 9 1 15,-11 3-1-15,-3 7 0 16,-4 2 0-16,-13-6 0 15,-12-6-1-15,1-3 1 16,-1-3-1-16,8-3 0 16,7-4-9-16,7 0 0 15,10-8-2-15,18-8 0 16</inkml:trace>
  <inkml:trace contextRef="#ctx0" brushRef="#br2" timeOffset="-164496.35">27354 12402 18 0,'-7'9'9'0,"0"-15"3"16,7 6 9-16,0 6-15 15,0-3 1-15,0 4 2 16,0-4 0-16,0 0-11 16,0 0 1-16,7 0 8 0,4 0 0 15,3 0-3-15,7 0 0 16,4 1-1-16,3-8 1 15,7 4-3-15,-6 0 0 16,-5 4-1-16,-3-1 1 16,-10 3-2-16,-11 7 0 15,-3 2-1-15,-8 4 1 16,-7 6-2-16,-3-3 0 16,-4 0 0-16,1 3 1 15,-4 3 0-15,3 1 0 16,0-1 1-16,8 3 0 15,2 4 2-15,5-1 0 0,3 1 1 16,3-7 0-16,8-3 0 16,6-9 1-16,8-1-2 15,3 1 1-15,0-7-3 16,0-2 0-16,4-4-7 16,0-3 1-16,-4-3-7 15,-3-7 0-15</inkml:trace>
  <inkml:trace contextRef="#ctx0" brushRef="#br2" timeOffset="-164253.25">27291 12703 51 0,'7'6'25'0,"-4"-22"-27"0,-3 16 44 16,11-3-42-16,7 3 1 16,6 0-1-16,5 3 1 15,2 4-4-15,5-4 0 16,6 3-8-16,-7 0 1 16,1-6-5-16,-12-3 0 15</inkml:trace>
  <inkml:trace contextRef="#ctx0" brushRef="#br2" timeOffset="-163865.49">27841 12665 42 0,'4'6'21'0,"10"-15"-20"15,-14 9 38-15,3-9-38 16,4 5 1-16,-7-2 0 16,0 6 0-16,-3-6-3 15,-1 0 1-15,1-1 1 16,-4 1 1-16,-7 3-2 16,-4 0 1-16,-3 3-1 15,-4 3 0-15,4 3-1 16,-4 7 1-16,4-1-2 0,4 10 0 15,2 0-2-15,8 3 1 16,4 0-2-16,10-3 0 16,3-6 0-16,8-7 1 15,3-9 0-15,0-6 0 16,-3 0 1-16,0-7 0 16,-4-2-3-16,-4-7 0 15,1-7-3-15,-7-2 0 16</inkml:trace>
  <inkml:trace contextRef="#ctx0" brushRef="#br2" timeOffset="-163500.18">28123 12665 43 0,'18'-9'21'0,"-11"-7"-25"15,-3 7 44-15,-4 2-39 16,-4 1 0-16,-3-3 1 16,-3 2 0-16,-8 1-3 15,-7 0 0-15,-7 3 2 16,4 3 0-16,0 6-1 15,0 7 0-15,0 5-2 0,10 7 1 16,4 1-1-16,3-5 1 16,1 1-1-16,6-6 1 15,15-3-2-15,6-7 1 16,8-6-2-16,3 0 0 31</inkml:trace>
  <inkml:trace contextRef="#ctx0" brushRef="#br2" timeOffset="-162830.25">28183 12731 40 0,'7'19'20'0,"-3"0"-17"15,-4-19 20-15,0 0-24 16,0 0 1-16,0 0 0 16,7-4 0-16,0-2 0 15,0-6 0-15,4-7-1 16,-1-3 0-16,1-3-1 16,0 3 1-16,-1 3-1 15,1 3 0-15,-1 4 0 16,1 6 1-16,-4 2 0 15,0 4 1-15,4 7 0 0,-4-1 1 16,0 0 0-16,0 0 0 16,0 1-1-16,-4-1 1 15,1 3-1-15,-1 4 1 16,-3 3-1-16,0-4 1 16,0 1-1-16,0-4 0 15,0 1 0-15,4-1 0 16,-1-6 0-16,1-6 0 15,-1-6-1-15,1-1 1 16,0 1-1-16,-1 2 1 0,1 1-2 16,-4 0 0-16,0 6-1 15,0-6 1-15,3-1-1 16,-3 7 0-16,4-9 0 16,3 0 1-16,-4-4 1 15,4 0 1-15,0 1 0 16,0 3 0-16,4 2-1 15,-4 1 1-15,0 3-1 16,4 9 1-16,-4 0 0 16,3 7 0-16,1 6 0 15,-4 0 1-15,4 3 2 16,-1-4 1-16,-3-8-1 16,4-1 0-16,-4 1 0 15,3-1 0-15,-3 0-2 16,0 1 0-16,1-1-10 0,-1-3 0 15,3-6-1-15,8 0 1 16</inkml:trace>
  <inkml:trace contextRef="#ctx0" brushRef="#br2" timeOffset="-162584.83">28931 12649 47 0,'11'51'23'0,"-8"-4"-34"0,-3-38 50 0,0 4-38 16,0 2 1-16,0-2-6 15,0-7 1-15,-3-3-4 16,3-6 1-16,0-6-6 15,-7-13 0-15</inkml:trace>
  <inkml:trace contextRef="#ctx0" brushRef="#br2" timeOffset="-162431.04">28917 12424 28 0,'18'28'14'0,"-11"-9"-15"15,-4-16 21-15,4 0-25 0,8 0 1 16,-1-3-11-16,3 0 1 16</inkml:trace>
  <inkml:trace contextRef="#ctx0" brushRef="#br2" timeOffset="-162154.79">29132 12640 28 0,'-3'31'14'0,"3"-21"-16"0,3-7 23 16,-3 0-21-16,0-3 0 0,4-6 0 16,-1 3 0-16,5-7-1 15,-1-2 0-15,3-4-1 16,1 0 0-16,-1-2-1 16,1-1 0-16,-1 3 0 15,1 3 1-15,0 7 1 16,3 6 1-16,3 10 3 15,1 5 1-15,0 7 0 16,-1 10 0-16,-3-7-1 16,1-3 1-16,-5-4-9 15,-6-2 0-15,-4-6-3 16,-7-1 0-16</inkml:trace>
  <inkml:trace contextRef="#ctx0" brushRef="#br2" timeOffset="-161669.8">27831 13226 41 0,'7'7'20'0,"0"-10"-22"0,-4 6 41 0,-3-3-37 16,0 0 1-16,0 0-1 15,0 0 0-15,-3-3-3 16,-4 3 0-16,0 0 2 16,0 6 1-16,-4 3-3 15,0 4 0-15,1-1-2 16,-1 4 0-16,4 0-4 15,7 2 1-15,4-2-3 0,6-6 1 16,1-10-2-16,3-7 1 16,-7 1-2-16,11-10 1 15</inkml:trace>
  <inkml:trace contextRef="#ctx0" brushRef="#br2" timeOffset="-161329.02">28056 13258 30 0,'4'59'15'0,"3"-40"-11"0,-3-16 30 15,-1 0-32-15,-3 1 0 0,4-1 0 16,-4-3 0-16,0 0-3 16,3-10 0-16,1 4 1 15,-1-7 1-15,1-2-3 16,3-7 1-16,-4-6-2 15,4-4 0-15,0 4 0 16,8 0 0-16,-1 3 2 16,0 6 0-16,0 6 2 15,0 4 0-15,0 12 3 16,4 10 0-16,-1-1 0 16,-3 10 1-16,1 3-2 15,-1 7 1-15,0-10-3 16,-4 0 0-16,1-1-6 15,-4-5 0-15,0-3-8 16,-7-7 0-16</inkml:trace>
  <inkml:trace contextRef="#ctx0" brushRef="#br2" timeOffset="-160576.58">28910 13092 33 0,'4'6'16'0,"-1"-12"-15"15,-3 6 23-15,0 3-21 16,-3 3 0-16,-4 7 2 16,-7 8 0-16,-4 1-7 15,-7 7 1-15,0-1 3 16,-3 0 0-16,0 0-4 15,3 1 1-15,4-4-11 16,7-3 1-16</inkml:trace>
  <inkml:trace contextRef="#ctx0" brushRef="#br2" timeOffset="-160364.28">28727 13179 39 0,'46'85'19'0,"-22"-47"-17"0,-17-29 28 15,4 4-30-15,3 2 1 0,0 4-2 16,-3 0 1-16,-1 0-5 16,1 0 0-16,-4-10-6 15,0-15 0-15</inkml:trace>
  <inkml:trace contextRef="#ctx0" brushRef="#br2" timeOffset="-160125.99">28974 13170 40 0,'10'31'20'0,"4"-37"-19"16,-7 3 33-16,0-3-32 16,4 3 1-16,3-4-2 0,7 1 0 15,0 0-4-15,1 6 0 16,-5-7-4 0,1 4 1-16,-7 3-7 0,-11 0 0 15</inkml:trace>
  <inkml:trace contextRef="#ctx0" brushRef="#br2" timeOffset="-159959.08">28952 13320 20 0,'4'13'10'0,"-4"-13"-1"0,0 3 9 0,11 0-18 16,-1 0 0-1,4 1-3-15,0-1 1 0,11 0-3 16,0-3 0-16,3-3-2 15,0-4 0-15</inkml:trace>
  <inkml:trace contextRef="#ctx0" brushRef="#br2" timeOffset="-159587.21">29482 13220 35 0,'3'3'17'0,"1"16"-24"15,-4-19 36-15,-7 0-28 16,-4 0 0-16,-10 10 0 16,-4-1 1-16,-3 0-3 15,-4-2 1-15,0 2 1 16,1 0 0-16,3 1-1 16,3-1 0-16,7 4 0 15,4-1 0-15,3-2-1 0,8-4 1 16,6-3-1-16,12-6 0 15,6-3-2-15,7-1 1 16,4-2-1-16,-1-4 0 16,-6 1 1-16,-4-1 0 15,-3 4 1-15,-4 6 0 16,0 6 3-16,-3 3 0 16,-1 7 1-16,1 12 0 15,3 6 0-15,-3 1 1 0,-8 5-2 16,4-2 1-16,0-4-13 15,-3-9 1 1</inkml:trace>
  <inkml:trace contextRef="#ctx0" brushRef="#br2" timeOffset="-157168.16">20874 12919 38 0,'10'25'19'0,"8"-19"-10"0,-11-9 19 15,0-3-23 1,7-3 1-16,11-7 1 0,3-12 1 16,4 3-11-16,3-13 1 15,1-6 6-15,-5 3 1 32,1-21-5-32,-7 2 1 15,-4 13-3-15,-7 13 1 16,0 2-3-16,-7 10 1 15,-3 10-2-15,-1 15 1 0,-3 13 0 16,-3 15 1 0,-1 16 1-16,4 3 0 0,0 7 1 15,4 2 1-15,-1-12 2 16,11-6 0-16,11-10 1 16,7-9 1-16,3-12 0 15,0-20 0-15,1-15-1 16,2-13 1-16,-6-9-2 15,-4-6 0-15,1-3-6 16,-5 6 0-16,-3-1-10 16,-3 1 0-16,-7 3-1 15,-4 13 0-15</inkml:trace>
  <inkml:trace contextRef="#ctx0" brushRef="#br2" timeOffset="-156508.58">21622 12875 44 0,'7'10'22'0,"10"-10"-20"15,-9 0 43-15,2 0-44 16,4-4 1-16,4 1 1 15,3-3 0-15,-3 0-4 16,-4-4 0-16,-4-2 2 0,4-7 1 16,-3-3-2-16,0 3 0 15,-4-6-2-15,-4 6 1 16,-3 1-3-16,0 5 1 16,0 4-1-16,-3 5 0 15,-4 14 0-15,0 2 1 16,-8 1 0-16,-2 6 0 15,-1 6 2-15,-3 3 0 16,3 10 1-16,4-13 0 16,4 3 0-16,3 3 1 15,10-6-1-15,8 1 0 0,3-8-4 32,3-8 1-32,1-4-8 0,3-12 0 15</inkml:trace>
  <inkml:trace contextRef="#ctx0" brushRef="#br2" timeOffset="-156116.72">22094 12812 39 0,'18'10'19'0,"-11"2"-14"16,-7-8 29-16,0-1-33 16,-3 0 1-16,-8 0 1 15,-3 0 0-15,-4 0-4 16,1 4 0-16,-8-4 2 15,0 3 1-15,4 0-1 16,-4 0 0-16,4 4-1 0,4-1 1 16,6 1-3-16,0-1 1 15,8-3 0-15,6 1 1 16,8-1-1-16,7 0 0 16,6-6 0-16,-2-3 1 15,-1-3 0-15,0 0 1 16,0-1-1-16,0 1 0 15,-3 0 0-15,-4 6 1 16,0 3 0-16,-3 3 0 16,-4 4 0-16,0-4 0 15,0 3 0-15,-4 7 0 0,1 3-5 16,-1 0 1-16,1-4-9 16,-1 1 1-16,1-13-3 15,-4-3 1-15</inkml:trace>
  <inkml:trace contextRef="#ctx0" brushRef="#br2" timeOffset="-155654.09">22317 12938 41 0,'7'19'20'0,"0"-7"-22"0,-7-12 39 15,0 0-34-15,0-6 1 0,0-13 0 16,3-6 1-16,-3-6-7 16,0-1 0-16,0 1 4 15,0-3 1-15,4 8-2 16,-1 5 0-16,-3 5 0 15,7 6 0-15,8 1 0 16,6 3 0-16,11 6-2 16,6 0 1-16,-2-3-6 15,-1 3 0-15,-3 0-9 16,-11-7 0-16</inkml:trace>
  <inkml:trace contextRef="#ctx0" brushRef="#br2" timeOffset="-155107.09">23643 12609 37 0,'7'-7'18'0,"-7"11"-11"15,0-1 24-15,-7 3-27 16,-7 6 0-16,-11 7 1 16,-6 3 0-16,2 0-7 15,-6 6 0-15,-4 10 4 16,-3 3 1-16,7-7-3 0,6-5 0 16,5-4-6-16,6-3 1 15,8-4-9-15,13-11 0 16</inkml:trace>
  <inkml:trace contextRef="#ctx0" brushRef="#br2" timeOffset="-154901.75">23364 12527 36 0,'4'19'18'0,"14"41"-9"0,-11-42 23 0,0 11-29 16,3-1 1-16,1 9 1 15,-4 10 0-15,4-6-7 16,6 9 1-16,1-6 2 16,-4-6 1-16,0-4-9 15,-3-5 0-15,3-17-7 16,0-9 0-16</inkml:trace>
  <inkml:trace contextRef="#ctx0" brushRef="#br2" timeOffset="-154643.98">23798 12769 47 0,'4'6'23'0,"7"-12"-20"0,-4 6 39 15,3 0-40-15,4 0 0 16,4 0 0-16,3 0 1 16,0-4-7-16,0 4 1 15,-3-3-6-15,0 3 0 16,-11 0-6-16,-11 3 0 0</inkml:trace>
  <inkml:trace contextRef="#ctx0" brushRef="#br2" timeOffset="-154475.83">23710 12860 45 0,'14'21'22'0,"18"-8"-20"0,-18-10 37 0,7 0-39 0,8 0 0 0,-1 1-4 16,4-1 0-16,-4 0-4 15,4 0 1-15,-1-6-7 16,1 0 1-16</inkml:trace>
  <inkml:trace contextRef="#ctx0" brushRef="#br2" timeOffset="-154045.45">24377 12828 38 0,'3'13'19'0,"-20"-20"-10"0,6 4 32 16,-6 3-39-16,-5 3 1 15,1 4 0-15,0 2 1 16,0 4-6-16,0-1 1 0,0 1 3 16,3-1 0-16,0 1-2 15,8-4 1-15,3-6-1 16,7 7 1-16,7-7-2 15,3 3 1-15,4 0-1 16,1-2 1-16,2-4-2 16,1-4 1-16,-4-2-2 15,4-3 1-15,-1-1 0 16,1 1 1-16,-4 3 1 16,0-1 0-16,0 7 2 15,0 7 0-15,0 2 1 16,4-3 0-16,0 16-1 15,-1 0 1-15,1 3-3 16,3 0 1-16,-3-6-8 16,-4-3 0-16,-7-10-9 15,-11-6 1-15</inkml:trace>
  <inkml:trace contextRef="#ctx0" brushRef="#br2" timeOffset="-153472.97">24571 13164 46 0,'21'12'23'0,"32"-2"-16"0,-35-4 34 15,10 10-39-15,7 6 1 16,-3-4 0-16,-4 4 1 16,-7 3-6-16,-14 10 0 15,-17 3-1-15,-15-4 1 0,-14 7-14 16,-14-10 0-16</inkml:trace>
  <inkml:trace contextRef="#ctx0" brushRef="#br2" timeOffset="-152300.8">20874 13719 39 0,'14'9'19'0,"0"1"-10"0,-14-4 19 16,0 3-25-16,-3 4 0 16,-4 6 0-16,-8-1 1 15,-9 11-6-15,-8 8 1 16,4 10 2-16,-4-3 1 0,-3 6-4 15,-1-6 1 1,5-6-6-16,2-10 0 0,8-12-6 16,7-19 0-16</inkml:trace>
  <inkml:trace contextRef="#ctx0" brushRef="#br2" timeOffset="-152109.5">20535 13738 37 0,'21'40'18'0,"11"26"-11"0,-25-53 27 0,0 9-32 15,0 6 0-15,0 3-2 16,4-3 1-16,0-6-4 16,-1 0 1-16,1-9-6 15,-1-1 1-15,-3-12-6 16,-7-9 1-16</inkml:trace>
  <inkml:trace contextRef="#ctx0" brushRef="#br2" timeOffset="-151837.78">20923 13794 52 0,'7'9'26'0,"7"4"-33"0,-7-13 51 0,1 0-44 16,9-3 0-16,8 6-2 15,3-3 0-15,4 3-5 16,-4 3 1-16,-3-3-9 15,-15 1 1-15</inkml:trace>
  <inkml:trace contextRef="#ctx0" brushRef="#br2" timeOffset="-151660.42">20867 14051 43 0,'10'41'21'0,"1"-54"-20"0,-4 10 34 15,4 3-34-15,3 3 1 16,7-3-5-16,7-6 1 16,7 0-8-16,4 0 0 15,-4-10-2-15,-6 0 0 16</inkml:trace>
  <inkml:trace contextRef="#ctx0" brushRef="#br2" timeOffset="-151310.65">21417 14167 48 0,'-7'-9'24'0,"-7"-38"-29"0,10 28 48 0,-3-16-42 15,-3-15 1-15,-1-16-1 16,-3 1 0-16,4-8-2 16,-1 8 0-16,0-8 1 15,8 11 0-15,3 2-1 16,3 13 1-16,8 13 0 16,3 2 0-16,7 4 0 15,0 19 0-15,1 12-2 16,-1 16 1-16,0 3-5 15,-7-1 1-15,-7 11-9 16,-7 2 0-16</inkml:trace>
  <inkml:trace contextRef="#ctx0" brushRef="#br2" timeOffset="-151160.53">21223 14020 41 0,'-3'12'20'0,"10"-18"-17"0,0 6 30 15,-4-6-31-15,11 0 1 16,8-1-1-16,6-2 0 0,3-1-8 16,1 1 0-16,0 0-6 15,3-7 1-15</inkml:trace>
  <inkml:trace contextRef="#ctx0" brushRef="#br2" timeOffset="-150909.08">21788 13763 36 0,'7'15'18'0,"-4"14"-13"16,-3-26 23-16,-3 0-26 16,-1 0 0-16,-3 3 4 15,-4 4 0-15,-3-1-7 16,-3 7 1-16,-4 6 4 15,-1 9 0-15,5 4-1 16,3-4 0-16,3 10-3 16,8-7 0-16,3-3-6 15,7-2 1-15,3-10-10 16,4-13 1-16</inkml:trace>
  <inkml:trace contextRef="#ctx0" brushRef="#br2" timeOffset="-150681.12">21964 13891 27 0,'7'6'13'0,"-14"16"-2"0,3-15 11 0,-6 5-19 16,-8 4 0-16,-3 3 2 16,0 0 1-16,3-1-7 15,1 1 1-15,-5 0 3 16,1 0 1-16,0 0-3 15,3-1 0-15,4-2-7 16,0-6 1-16,7-7-8 16,7-13 1-16</inkml:trace>
  <inkml:trace contextRef="#ctx0" brushRef="#br2" timeOffset="-150486.74">21809 13876 21 0,'10'6'10'0,"8"0"0"15,-11 3 8-15,-3 7-14 0,3 3 0 16,0 3 1 0,-4 0 1-16,4 6-8 0,0-3 0 15,0 3 5-15,0-3 0 16,0 4-3-16,1-4 1 16,-1-10-7-16,3-2 1 15,4-7-5-15,4-12 0 16</inkml:trace>
  <inkml:trace contextRef="#ctx0" brushRef="#br2" timeOffset="-150276.12">22003 13772 35 0,'10'50'17'0,"19"-15"-16"15,-15-29 30-15,3 10-30 16,1 6 1-16,0 3-1 16,-4 3 1-16,-7-3-5 15,-7 3 1-15,-7 4-8 16,-4-4 0-16</inkml:trace>
  <inkml:trace contextRef="#ctx0" brushRef="#br2" timeOffset="-149104.87">22892 13549 42 0,'3'19'21'0,"1"41"-26"0,-4-45 32 15,0 11-27-15,3 5 0 16,-6 10 3-16,3-4 0 15,0 1-2-15,0 0 1 16,0-4 1-16,0-9 1 16,0-6 0-16,0-10 0 15,0-9-2-15,3-12 1 16,-3-4-3-16,0-9 1 0,-3-9-2 16,-4 5 0-16,-4 1-2 15,-3 3 0-15,-4 6-1 16,-6 0 1-16,-4 10 0 15,-1 3 0-15,5 9 1 16,2 6 0-16,5 1 2 16,6 2 1-16,8-5 1 15,10-4 1-15,10-6 1 16,15-10 1-16,3 0-2 16,15-2 1-16,10 2-7 15,3-2 0-15,-10 5-11 16,-3 4 0-16</inkml:trace>
  <inkml:trace contextRef="#ctx0" brushRef="#br2" timeOffset="-146822.66">23788 13659 29 0,'-4'3'14'0,"-3"7"-4"0,4-4 15 0,-8 3-22 15,-3 16 1-15,-7 10 0 16,0-1 1-16,-11 10-7 16,-7 13 0-16,-3 2 4 15,7 7 0-15,3-6-2 16,4 3 0-16,6-7-4 15,5-9 1-15,-1-16-9 16,11-18 1-16</inkml:trace>
  <inkml:trace contextRef="#ctx0" brushRef="#br2" timeOffset="-146626.72">23424 13788 38 0,'15'34'19'0,"-5"4"-16"0,-10-32 28 16,4 4-31-16,3 2 1 15,0 4-1-15,3-1 0 16,-3 4-5-16,4 0 1 16,-4-3-7-16,4-7 0 15</inkml:trace>
  <inkml:trace contextRef="#ctx0" brushRef="#br2" timeOffset="-146357.65">23791 13872 45 0,'4'0'22'0,"10"0"-21"16,-7-3 38-16,4-3-36 15,6 0 0-15,4-1 0 16,4 1 0-16,0 0-6 16,-8-4 1-16,8 4-3 15,-7 3 1-15,-4 0-11 0,-4-3 0 16</inkml:trace>
  <inkml:trace contextRef="#ctx0" brushRef="#br2" timeOffset="-146180.9">23813 14042 41 0,'0'12'20'0,"10"-12"-17"0,-3-3 29 16,4 0-33-16,3 0 1 15,3-3-3-15,5-1 1 0,-1 4-4 16,-4 0 0-16,12-6-6 16,-5-1 0-16</inkml:trace>
  <inkml:trace contextRef="#ctx0" brushRef="#br2" timeOffset="-145608.99">24299 13904 35 0,'25'12'17'0,"-11"-12"-11"15,-14 0 28-15,7-6-31 16,-7 0 0-16,-3-1 1 16,-8-2 1-16,-3 6-7 15,-7-3 1-15,0 6 3 16,-1 0 0-16,-2 6-2 0,-1 3 0 15,0 4-1-15,4-1 0 16,4 4-2-16,2 0 1 16,8-1-2-16,7 4 1 15,7 0 1-15,8-6 0 16,2-4 0-16,4-6 1 16,1-3-1-16,-5-3 1 15,-3-3 0-15,-3 0 0 16,-4-1-4-16,0-2 1 15,-7 3-4-15,-4 2 1 0,1 4-2 16,-4 7 0 0,0 5 1-16,0 1 1 0,0-1 6 15,3 4 0 1,1 6 6-16,3 6 1 0,7 4 3 16,3-4 1-16,1 6 0 15,-1 4 0-15,1-4-3 16,-4-5 0-16,-3 2-3 15,-8-9 1-15,-6-3-3 16,-5-7 0-16,-2 1-2 16,-4-4 1-16,-8-3-2 15,1-12 1-15,3-3-2 16,1-7 0-16,6 0-3 16,8-2 1-16,3-1-7 15,7 3 1-15,7-9-2 16,3 3 1-16</inkml:trace>
  <inkml:trace contextRef="#ctx0" brushRef="#br2" timeOffset="-145289.28">24624 13691 45 0,'14'6'22'0,"-39"13"-32"0,18-13 47 0,-3 3-37 16,3 7 1-16,-4 6 0 15,-3 0 0-15,0 3-1 16,-4 6 0-16,1 4 1 15,6-1 0-15,4 1-3 16,3-10 1-16,4 3-7 16,7-9 1-16,4-7-5 15,-4-5 0-15</inkml:trace>
  <inkml:trace contextRef="#ctx0" brushRef="#br2" timeOffset="-145066.78">24836 13819 37 0,'7'41'18'0,"-25"-16"-17"0,11-16 32 16,-7 7-33-16,-4 3 1 16,-3 0-1-16,-4 3 1 15,1-4-2-15,-1 4 1 16,4-9-4-16,3 3 0 15,4-4-7-15,3-9 0 16</inkml:trace>
  <inkml:trace contextRef="#ctx0" brushRef="#br2" timeOffset="-144876.83">24754 13982 22 0,'15'69'11'0,"2"-41"-9"0,-10-18 9 0,0 2-12 16,4-2 1-16,3-1 0 15,4-6 0-15,3-6-4 16,0-6 1-16,-3 2-2 16,-4-8 0-16</inkml:trace>
  <inkml:trace contextRef="#ctx0" brushRef="#br2" timeOffset="-144652.48">24917 13716 35 0,'28'40'17'0,"18"45"-15"0,-32-69 35 0,0 9-33 0,4 3 0 16,-4 3 1-16,0-6 0 15,4-6-7-15,-4 0 0 16,-7 0 2-16,-7 0 1 16,-4 0-8-16,-10-4 0 0,-21 4-7 15,-8-3 1-15</inkml:trace>
  <inkml:trace contextRef="#ctx0" brushRef="#br2" timeOffset="-143715.22">20768 15064 42 0,'7'19'21'0,"0"-10"-14"0,-7-9 35 0,4-3-40 0,3-6 0 15,7-7 2-15,3 0 0 16,5-12-5-16,-1-10 0 16,4-5 3-16,-4-8 0 15,0-2-2-15,0 9 1 0,-10 0-2 16,-8-3 0-16,-3 3-2 16,-7 0 1-16,-4 4-2 15,1 11 0-15,-8 11-1 16,4 8 1-16,0 13 0 15,-4 7 1-15,1 9 1 16,-1-4 1-16,4 10 1 16,0 10 1-16,3-1 1 15,4 10 0-15,7 6-1 16,4 4 1-16,6 2-1 16,8 7 1-16,0-7-5 15,3-12 1-15,4-12-10 16,-1-4 0-16,8-13-1 15,-11-15 0-15</inkml:trace>
  <inkml:trace contextRef="#ctx0" brushRef="#br2" timeOffset="-143412.28">21195 14995 43 0,'10'0'21'0,"5"3"-21"0,-15-3 43 16,0 0-41-16,0 0 0 15,0 0 0-15,0 0 1 16,-7 0-4-16,-1 3 0 16,-2 0 2-16,-4 1 0 0,0 2-1 15,-4 3 1 1,-3 4-2-16,3 2 1 0,1 4-2 16,2 0 1-16,5 0 0 15,6-3 0-15,8-4 0 16,6-9 0-16,12-6 0 15,2-9 0-15,1-7-3 16,-4-3 1-16,-3 3-8 16,-4 0 0-16,-3-6-2 15,3 0 0-15</inkml:trace>
  <inkml:trace contextRef="#ctx0" brushRef="#br2" timeOffset="-143131.62">21449 15036 44 0,'14'6'22'0,"-7"-18"-25"15,-3 5 44-15,-4 1-40 0,0-3 1 16,-4 5 0-16,-3-5 1 16,0 3-4-16,-14 3 1 15,0-1 1-15,-4 4 1 16,4 4-1-16,-4-1 0 15,7 3-1-15,1 7 1 16,6-1-2-16,4 7 1 16,7 0-1-16,7-4 1 15,7-2-3-15,4-4 1 16,3-6-7-16,0-6 1 0,0-12-6 16,4-4 0-16</inkml:trace>
  <inkml:trace contextRef="#ctx0" brushRef="#br2" timeOffset="-142651.15">21632 14663 37 0,'-10'47'18'0,"-15"31"-17"15,22-56 29-15,-1 9-30 16,0-2 0-16,1 5 0 16,6-3 1-16,1-2-2 15,3-7 0-15,4-7-3 0,-1-5 1 16,4-10-2-16,4-7 1 16,0-8-1-16,-1-10 1 15,-3-4 1-15,0-2 1 16,1 0 5-16,-1 6 0 15,-4 9 4-15,-3 3 0 16,0 7 0-16,0 6 1 16,-3 3-3-16,-4 4 1 15,-4 2-3-15,-3 0 1 16,-7 4-4-16,0-4 1 16,-3 1-2-16,-1 2 1 15,0 4 0-15,4 0 1 0,7-4 0 16,4 4 0-16,6 3 0 15,8 6 0-15,3 3 0 16,3 3 0-16,1-6-1 16,0-3 1-16,-4-6-8 15,0-10 1-15,4-6-9 16,-4-12 1-16</inkml:trace>
  <inkml:trace contextRef="#ctx0" brushRef="#br2" timeOffset="-142035.62">22631 15051 48 0,'21'47'24'0,"4"-6"-21"0,-15-34 39 0,1-4-40 15,3-3 1-15,7-10 0 16,0-12 0-16,0-6-5 16,-3-16 1-16,-7-6 2 15,-4-6 0-15,-4-10-3 16,-3 9 1-16,-7 1-2 15,-7-1 1-15,-4 7-2 16,-3 6 1-16,-4 7-1 16,4 12 1-16,0 12 0 15,4 13 1-15,-1 9 1 16,4 7 0-16,3 3 2 16,8 15 0-16,6 10 0 0,8 7 1 15,3 8-1-15,7-2 0 16,4 2 0-16,-1-2 1 15,1-10-4-15,-4-13 0 16,0-9-6-16,1-12 1 16,-1-10-6-16,-7-9 0 15</inkml:trace>
  <inkml:trace contextRef="#ctx0" brushRef="#br2" timeOffset="-141864.71">23015 14829 43 0,'11'44'21'0,"-8"18"-16"0,-3-52 37 0,0 6-41 15,-3 2 0-15,3 1 0 16,-4 0 1-16,4 0-7 16,0-4 0-16,4-11-9 15,3-20 1-15</inkml:trace>
  <inkml:trace contextRef="#ctx0" brushRef="#br2" timeOffset="-141682.18">22892 14622 46 0,'-4'12'23'0,"25"4"-20"0,-14-16 34 0,4 3-37 0,3-3 0 16,7 3-8-16,-3 4 1 15,0-4-3-15,3-10 0 16</inkml:trace>
  <inkml:trace contextRef="#ctx0" brushRef="#br2" timeOffset="-141459.74">23237 14603 37 0,'-7'44'18'0,"-10"0"-17"0,13-25 22 0,1 15-22 16,-1 16 0-16,1-3 0 15,3 10 0-15,0-4-3 16,3-9 1-16,1-13-9 15,3-12 1-15</inkml:trace>
  <inkml:trace contextRef="#ctx0" brushRef="#br2" timeOffset="-140743.98">23456 14675 47 0,'7'25'23'0,"0"-6"-19"0,-10-10 38 16,-1 1-40-16,1 6 0 15,-4-1 1-15,-7 7 0 16,-1-3-5-16,1 0 1 16,-3-4 2-16,-4-2 1 15,-1-4-3-15,5-2 1 0,-1-7-2 16,4-3 1-1,3-4-2-15,8 1 1 0,6-3 0 16,8 9 1-16,7 0 0 16,3 6 0-16,0 6 1 15,-3 7 0-15,-4 6 0 16,0-6 1-16,-4 3-1 16,-3 0 0-16,1 0 0 15,-1 0 0-15,-4-3 0 16,4-7 0-16,-3 1-1 15,-1-4 1-15,1-6 0 16,-1 1 0-16,1-4 0 16,3 0 1-16,-7 0-1 15,7 0 1-15,-4 0-1 16,1 3 1-16,3-3-1 16,0 0 1-16,0 0-1 15,4-3 1-15,-1-1 0 16,8-2 0-16,0-3 0 0,-4-1 1 15,3-2-1-15,-3-1 0 16,4 4-1 0,-4-1 0-16,0-5-1 0,-3-4 0 15,-4 0-1-15,-4 3 0 16,-3 1-1-16,-3 2 1 16,-4 7-1-16,-4 3 0 15,-3 6 0-15,0 9 1 16,3 1 0-16,1 3 1 15,3 6 1-15,0 6 1 16,7 3 1-16,3 1 0 0,8-4 1 16,-1-6 0-16,8 0-1 15,10-7 0-15,8-5-2 16,2-7 0-16,-2-6-8 16,-8-10 1-16,-7-9-8 15,-10 0 1-15</inkml:trace>
  <inkml:trace contextRef="#ctx0" brushRef="#br2" timeOffset="-139904.21">22423 16365 44 0,'14'44'22'0,"10"-25"-15"0,-10-19 35 15,1-3-39-15,6-6 1 16,11-10 1-16,10-10 1 16,7-14-8-16,4-8 0 15,-11-18 4-15,-3-6 0 16,-10-6-2-16,-5 9 0 15,-6-4-2-15,-4 4 1 16,-7 9-2-16,-7 13 1 16,-7 6-1-16,0 16 0 15,-7 3 0-15,-7 16 1 0,-4 18-1 16,0 13 1-16,1 6 1 16,-1 13 0-16,7 12 2 15,4 19 1-15,11-3 0 16,6 7 1-16,4-7-1 15,4-7 1-15,3-5-2 16,3-13 0-16,5-10-5 16,-1-9 1-16,0-12-10 15,0-7 0-15,-3-9-2 16,-1-10 0-16</inkml:trace>
  <inkml:trace contextRef="#ctx0" brushRef="#br2" timeOffset="-139721.72">22994 16114 39 0,'-7'22'19'0,"3"7"-17"0,1-23 34 16,-4 3-35-16,-4 4 1 16,1-1-2-16,-4 1 1 15,7-4-7-15,0-2 1 16,3-7-7-16,8-13 0 15</inkml:trace>
  <inkml:trace contextRef="#ctx0" brushRef="#br2" timeOffset="-139107.39">22913 15813 28 0,'0'-12'14'0,"28"37"-3"0,-17-22 15 0,-1 3-26 15,4 7 1-15,8 3-1 16,-1-1 1-16,0 4-3 15,0 0 0-15,0-3-1 16,0 2 1-16,-3-2-4 16,-4 0 0-16,-3 3 0 15,-4-1 1-15,-4 1 0 16,-3 3 1-16,-3 6 2 16,-1-3 0-16,1-3 4 15,3-6 0-15,0-3 1 16,0-4 0-16,0-6 1 15,0-3 0-15,7-6-1 16,0-3 1-16,3-4-3 0,5 0 0 16,-1-5-2-16,3-4 1 15,-3-7-2-15,1 8 0 16,-1 2 0-16,0 3 1 16,0 3 2-16,0 7 1 15,0 6 2-15,0 10 1 16,0 2 1-16,0 4 0 15,-3-4 0-15,0-2 1 16,-1-1-2-16,4 1 1 16,-7-4-3-16,4 0 1 15,-4 0-2-15,4-2 0 16,3-8-2-16,-4-5 0 0,1-7 0 16,-4 1 0-16,0-4-1 15,-7 0 0-15,0 0-1 16,-4 7 1-16,-3 2-1 15,0 4 1-15,4 9-1 16,-1 3 0-16,-3 10 1 16,4 6 0-16,-8-3 1 15,8 0 0-15,-1 3 1 16,4 3 0-16,0-3-2 16,4-4 1-16,-1-2-6 15,-3-3 0-15,11-7-7 16,-4-9 0-16</inkml:trace>
  <inkml:trace contextRef="#ctx0" brushRef="#br2" timeOffset="-138325.78">23791 15754 40 0,'22'3'20'0,"6"6"-9"0,-21-9 32 0,0 4-40 0,0-4 1 0,-4 3 0 15,-3 3 1-15,-7 10-7 0,-7-4 0 16,0 4 3-16,-3 0 1 0,-5 2-2 16,1 1 0-16,0-3-1 15,3 0 0-15,4-4 0 16,4 1 0-16,6 2 1 15,8-2 0-15,10 3 0 16,7-1 1-16,7 4 0 16,0-3 1-16,-3-4-1 15,-4 1 0-15,-7 2-1 16,-14 11 1-16,-14-1-3 16,-17 3 0-16,-8-6-8 15,-11-10 0 48,-10-12-7-63,-3-3 1 0</inkml:trace>
  <inkml:trace contextRef="#ctx0" brushRef="#br3" timeOffset="-131602.47">28564 15443 8 0,'4'0'4'0,"-4"-15"0"0,3 12 5 0,1-4-7 16,0 1 0-16,-1 0 2 15,1 3 1-15,-1 0-5 16,1-1 1-16,-4 4 4 15,0 0 1-15,0 0 0 16,0 0 0-16,0 7-1 16,0-1 1-16,-4 3-2 15,-3 10 1-15,-4 3-3 16,-6 3 1-16,-8 13-2 16,0 6 1-16,-3 3-2 15,-14 9 1-15,-7 10-1 16,-8 12 1-16,-3-2-1 15,0 5 0-15,-7-9 0 16,4 16 1-16,10-3-1 16,0 9 0-16,0 0 0 0,0 0 1 15,0-9-1 1,-3-7 0-16,3 1 0 0,3-10 0 16,1-4 0-16,3 1 1 15,4 0-2-15,3-6 1 16,0-7 0-16,11 0 0 15,3-3 0-15,11-9 0 16,0 0 0-16,3-3 1 16,1-4-1-16,3-6 0 15,0-3 0-15,0-6 0 16,0-3-1-16,-1 0 1 16,-2-7-2-16,3 0 0 0,0-5-5 15,0-4 1-15,3-7-6 16,4-8 1-16</inkml:trace>
  <inkml:trace contextRef="#ctx0" brushRef="#br3" timeOffset="-126072.3">26998 16986 19 0,'0'3'9'0,"11"1"-4"0,-11-4 9 16,7-7-12-16,0 7 1 15,0 0 2-15,0-6 1 16,3 6-7-16,1 0 1 15,3-3 4-15,4-3 1 16,3-4-1-16,7 1 0 16,0-4 0-16,1-2 0 15,-5 2 0-15,8-3 0 16,7-6-1-16,3-9 1 16,4-7-1-16,7-2 1 0,14-17-1 15,0-9 1-15,4-6-2 16,13 6 1-1,4-6-1-15,15-6 1 16,6 3-1-16,-7-7 0 0,11 4-1 16,4-7 0-16,10 13 0 15,-18-10 0-15,15 4-1 16,6-7 1-16,8-3-1 16,-8-9 0-16,11 3-1 15,-7-3 0-15,-7 12-2 16,-24 7 1-16,-19 6-6 15,-17 9 0-15,-21 10-9 16,-14 6 0-16</inkml:trace>
  <inkml:trace contextRef="#ctx0" brushRef="#br3" timeOffset="-122471.42">20556 15748 39 0,'-7'9'19'0,"-3"-6"-10"15,6 3 19-15,1 7-26 0,-1 9 1 16,-3 6 0-16,4 10 1 16,-4 9-5-16,-1 19 1 15,-2 3 2-15,-1 9 0 16,1 0-1-16,3-5 0 16,0-11-3-16,0-8 1 15,-1-17-7-15,-2-12 0 16,3-12-6-16,3-19 0 15</inkml:trace>
  <inkml:trace contextRef="#ctx0" brushRef="#br3" timeOffset="-121932.99">20242 16218 27 0,'15'41'13'0,"23"-10"-1"15,-27-28 15-15,3 0-24 16,7 1 1-16,11-4 0 16,10-4 0-16,11 1-6 15,-7 0 1-15,-7 0 4 16,-4 0 0-16,0-3-2 16,-3 2 0-16,0-2 0 15,-7 0 0-15,-4 0 0 16,-4-1 0-16,-2 1-1 15,-5 0 1-15,-6 0-1 0,-8 2 1 16,-6 4 0 0,-5 4 0-16,5 2-1 0,-1 3 0 15,-3 1 0-15,-4 2 0 16,-3-6 0-16,4 4 0 16,-1 2 0-16,4-2 0 15,7-1 0-15,0 1 0 16,7-4 0-16,7-6 0 15,3-3 0-15,5-4 0 16,-5 1-1-16,1 0 1 16,-4-3-1-16,-4 2 1 15,4 1 0-15,-7 6 0 16,0 0-1-16,4 3 1 0,-1 0 0 16,-3 0 1-16,0 10-1 15,4-1 0-15,-4 7 0 16,3-6 0-16,5 2-3 15,-5-2 0-15,1 0-9 16,-1-4 1-16,1-12-2 16,3-10 0-16</inkml:trace>
  <inkml:trace contextRef="#ctx0" brushRef="#br3" timeOffset="-121512.6">20849 16303 23 0,'7'15'11'0,"0"17"-5"0,-3-26 17 0,-4 0-20 0,0 0 0 0,0 1 2 0,0-4 1 0,0-3-7 0,0 0 0 0,3-10 4 0,4-2 0 16,0 3-2-16,1-1 1 15,-1-2-2-15,0-1 0 16,0 1-1-16,3-1 1 15,-3 0-1-15,7 4 1 16,-3 0 0-16,0 2 0 16,-1 4 0-16,1 0 0 15,-1 3 0-15,1 0 1 0,-4 3-1 16,0 0 1-16,0 4-1 16,0-1 0-16,0 3-1 15,-3 1 1-15,-4-7-1 16,0 9 0-16,0 1-2 15,0-1 1-15,0-2 0 16,3-4 0-16,1 0 0 16,3 1 0-16,3-4 0 15,5 0 0-15,2-6-3 16,4-3 1-16,4-4-5 16,0-2 1-16</inkml:trace>
  <inkml:trace contextRef="#ctx0" brushRef="#br3" timeOffset="-120881.1">21364 16168 20 0,'14'19'10'0,"11"6"2"0,-18-19 14 15,0 3-21-15,0 1 1 16,0-1 4-16,0-3 0 16,4 1-12-16,-8-4 1 15,1 0 6-15,-4 0 1 16,0-3-3-16,-4 0 0 15,1-3-3-15,-11 0 1 16,0 0-2-16,0 3 1 16,-4 0-1-16,0 0 1 15,1 3-3-15,-1 3 0 16,4 0-1-16,3 1 1 16,11 8 0-1,4 7 0-15,3 3 0 16,0 0 1-16,4 4 1 15,-1-1 1-15,-3 3 0 16,0 1 0-16,-7-1 0 16,-3-6 0-16,-4-3-1 15,0-3 0-15,-4-3 0 16,0-7 1-16,-3-3-1 16,0 0 1-16,4 1 0 15,3-1 0-15,0-6 0 16,3 0 0-16,8-6 0 15,6-10 1-15,8 0 0 16,10-9 0-16,4-3 1 16,3-6 0-16,0-10-1 0,4 12 1 15,-4-2-1-15,-3-7 0 16,-7 3-1-16,-4 1 0 16,-3 5-1-16,-8 4 1 15,1 6-1-15,-8 10 1 16,-3 5 0-16,-3 11 0 15,-1 5 0-15,-3 7 0 16,0 3 0-16,0-1 0 16,0-5 0-16,3-4 0 15,1 1-2-15,3-4 1 16,0 3-4-16,3-2 1 0,1 2-8 16,3-3 1-16</inkml:trace>
  <inkml:trace contextRef="#ctx0" brushRef="#br3" timeOffset="-120387.03">21749 16246 20 0,'17'10'10'0,"-6"12"-8"0,-7-16 9 0,-4 3-11 16,0-6 1-16,0 7-1 15,0-1 1-15,0 4-2 16,3-7 1-16,-3 3 0 15,0-2 1-15,4 2-1 16,-1-3 0-16,-3-3 0 16,0 1 0-16,0 2 0 15,0-3 1-15,0-3 0 0,0 0 0 16,11-6 1-16,-1-7 0 16,8 1-1-16,3-1 1 15,4-6 1-15,-1-6 0 16,1-6-1-16,0-4 1 15,-4-9-1-15,-3-9 0 16,-8-6 0-16,-3-7 0 16,0 9-2-16,-3 4 1 15,-4 0-1-15,-4 9 0 16,1 3 0-16,-1 16 0 16,-3 12-1-16,-3 13 1 15,-4 7 0-15,-1 11 1 16,-6 11 0-1,7 11 0-15,4 7 0 0,3 4 0 0,-1 2 0 16,5 0 0-16,3 7 0 16,3-10 1-16,1 0-2 15,-4-3 0-15,0-6-4 16,0-13 0-16,4-9-7 16,-1-19 1-16</inkml:trace>
  <inkml:trace contextRef="#ctx0" brushRef="#br3" timeOffset="-120189.96">21703 15998 36 0,'10'35'18'0,"19"3"-5"16,-19-32 28-16,1-3-38 0,7-3 0 15,10 3 0-15,11-6 1 16,3-6-8-16,0-1 0 15,1 1-8-15,-15-1 1 16,-14 4-4-16,-4 9 0 16</inkml:trace>
  <inkml:trace contextRef="#ctx0" brushRef="#br3" timeOffset="-119727.2">20242 16814 27 0,'0'3'13'0,"0"-6"1"16,4 0 18-16,7 0-29 15,3-4 0-15,3 1 6 0,4 0 0 16,15-4-9-16,13 4 1 15,18 0 6-15,0-1 1 16,25 4-2-16,28-3 1 16,10-3-4-16,26-7 0 15,16-3-2-15,-6 3 1 16,-3 1-5-16,-12-1 1 16,-17 0-3-16,-28 4 0 15,-21 2-8-15,-29 7 0 0,-31 10-5 16,-18 5 0-1</inkml:trace>
  <inkml:trace contextRef="#ctx0" brushRef="#br3" timeOffset="-118827.34">21138 17306 20 0,'8'19'10'0,"9"12"-1"15,-6-21 7-15,-1 2-13 16,1-2 1-16,7 2 5 16,10 7 1-16,7 0-10 15,4-4 0-15,3-2 7 16,8-7 0-16,13-3-2 15,4 1 1-15,-3-1-4 16,6 0 1-16,8 0-3 16,13 0 1-16,15 3-1 15,-7-2 1-15,10-4-1 16,8 0 0-16,10 0 0 16,-11-4 1-16,11 8-1 15,4 2 1-15,6 0-1 16,-3-6 0-16,8 0-1 0,2-3 1 15,11-6 0-15,-13-13 0 16,-1 0 1-16,10-13 1 16,-2-12-1-16,-15-16 0 15,0-12 0-15,0-10 0 16,-4 10-1-16,-17-13 1 16,0-6-2-16,-4 3 1 15,1 4-1-15,-4 2 1 16,-4 10-1-16,-10 18 1 0,3 13 0 15,4 10 1-15,6 6-1 16,8 2 0-16,-14 8 0 16,18 5 1-16,-8 4-1 15,4 9 0-15,0-7 0 16,-11 11 1-16,-10 5-1 16,-4 4 1-16,-3 2-2 15,-8 1 1-15,-6 0-1 16,-4-7 0-16,-7-3-4 15,-4-3 0-15,-14-3-10 16,-6-9 0-16</inkml:trace>
  <inkml:trace contextRef="#ctx0" brushRef="#br3" timeOffset="-118404.88">26864 16083 34 0,'0'22'17'0,"4"-16"-10"0,-4-3 18 0,3 1-23 16,1 2 1-16,3 3 2 15,3 1 1-15,1 2-7 16,6 4 0-16,8 0 5 16,18 6 1-16,2 0-2 15,5-7 0-15,-4 1-2 16,-11 0 0-16,-10 2-1 15,-11 4 0-15,-18 3-2 16,-13 7 1-16,-12 2-3 16,-9 1 1-16,-5-4-5 15,1-6 0-15,0-9-6 16,-4-10 1-16</inkml:trace>
  <inkml:trace contextRef="#ctx0" brushRef="#br3" timeOffset="-118203.66">26942 16067 43 0,'10'38'21'0,"-17"50"-25"0,4-66 37 16,-11 22-34-16,-8 15 1 16,-6 13-14-16,3-3 1 15,-10-6 8-15,-4-13 1 16</inkml:trace>
  <inkml:trace contextRef="#ctx0" brushRef="#br3" timeOffset="-114231.27">6304 14873 10 0,'0'-16'5'0,"-3"-6"4"0,3 13 6 16,-4-13-12-1,-6-3 1-15,-1 3 0 16,0 0 0-16,-13 3-6 15,-1 0 1-15,-3 7 3 16,0-1 1-16,-11 0-2 16,-7 1 0-16,0-4 0 15,4 4 1-15,6-1 0 16,1-3 1-16,-4 7-1 16,4 0 0-16,0 2-1 15,-4 4 1-15,0 3-1 16,-3 3 1-16,-4 1-1 15,14-1 1-15,-17 3-1 16,-1-3 0-16,8 3 0 16,3 7 0-16,11-7-1 15,-4 4 1-15,4 2-1 16,0 1 1-16,0 5-1 0,3 1 1 16,-3 3-1-16,-4 0 1 15,4 3-1-15,-4 0 0 16,4 0 0-16,-4 7 0 15,7-1 0-15,1-3 0 16,2 10-1-16,5 0 1 16,-4 2-1-16,-4-2 1 15,11 0 0-15,-7-1 0 16,-4 4 0-16,11 6 0 16,3-9-1-16,4 6 1 15,4 0 0-15,-1-1 0 0,1 1 0 16,3 0 0-16,0 6 0 15,-4-3 0-15,4-6 0 16,0 0 0-16,0-3 0 16,0-4 1-16,4 1-1 15,-1-4 0-15,4 3 0 16,11-5 0-16,-8 5 0 16,8 1 0-16,3-1 0 15,0-2 1-15,1-7-1 16,6 0 1-16,4 0-1 15,-1-3 1-15,5 0 0 16,-1-4 0-16,0 1-1 16,-10-3 0-16,10 0 0 15,4-1 1-15,0-2-1 0,3-4 0 16,-3 1 0-16,3-4 1 16,1-3 0-16,2-3 1 15,5-3 0-15,3-3 0 16,-7-4 0-16,3-5 0 15,-7 2-2-15,8-6 0 16,-1 10 0-16,0-10 0 16,1-9-1-16,-11-4 0 15,3-2 0-15,0-1 0 16,4 1 1-16,-7-4 1 16,0 1-1-16,-4 2 1 15,-7 1-1-15,1-7 0 0,-8 0 0 16,7 0 0-16,0 1-1 15,4-4 0-15,-7-3 0 16,-1-3 0-16,-6-1 1 16,0-2 0-16,-4 6-1 15,-4-6 1-15,-10-7 0 16,0 4 0-16,0-13-2 16,-10 0 1-16,-8 3-2 15,0 0 0-15,4 0-9 16,-14 7 1-16</inkml:trace>
  <inkml:trace contextRef="#ctx0" brushRef="#br3" timeOffset="-113044.14">2755 17074 27 0,'7'16'13'0,"0"-10"-3"0,4-3 14 15,-1-3-20-15,12 0 0 0,9 0 4 16,26-3 1-16,-4 0-11 16,24 3 1-16,15 3 6 15,14 3 0 1,77-3-2 0,-17-6 1-16,-25-6-3 15,-21-4 1-15,-3-2-2 16,-8-4 1-16,-17 0-2 15,-15 0 0-15,-6 4-3 16,-11-4 0-16,-7 6-8 16,-14 4 0-16,-11 6-3 15,-18 3 1-15</inkml:trace>
  <inkml:trace contextRef="#ctx0" brushRef="#br3" timeOffset="-112459.71">3002 17428 12 0,'11'4'6'15,"-1"-11"12"-15,-3 4 3 0,4 0-19 16,-4 3 1-16,4-3 1 16,-1 0 0-16,11 3-5 15,1 0 1-15,6 3 4 16,3-3 0-16,8 6-1 15,-7-3 1-15,14-3-1 16,3 0 1-16,15-3 0 0,-4 0 0 16,17-3 0-16,1-1 0 15,14-2 0-15,10-7 0 16,-3 1-1-16,7-4 1 16,-22 0-2-16,1 0 0 15,-14 4-4-15,-19-1 0 16,-6 6-12-16,-14 1 1 15,-14 3-3-15,-8-4 0 0</inkml:trace>
  <inkml:trace contextRef="#ctx0" brushRef="#br3" timeOffset="-109906.39">9112 15544 8 0,'-10'0'4'0,"3"3"13"16,0-3 4-16,0 0-14 0,-1 3 1 15,1 0 3-15,0 0 1 16,0 4-15-16,4-1 1 16,-1 0 10-16,1-3 0 15,3 0-4-15,0 1 1 16,0-1-2-16,3-6 1 15,4-7-2-15,7-2 0 16,1-7-1-16,2-9 1 16,4-4-1-16,8 4 0 15,2 0-1-15,5 0 1 16,-1-1-1-16,-3 1 0 16,-1 3-1-16,-6 3 1 0,3 3 0 15,-3 7 0-15,0-1-1 16,-4 4 1-16,0 2-1 15,4 7 1-15,-11 10-2 16,3 6 1-16,1 6-1 16,3 9 1-16,-7 6 0 15,0 1 1-15,1 0 0 16,-1-1 1-16,0 4 0 16,0-6 0-16,0-4 0 15,-3-6 1-15,10-9 0 16,14-10 0-16,4-12 0 15,7-10 0-15,3-9-1 16,0-3 1-16,4-7-4 16,-10 1 0-16,-8 9-8 15,-7 3 0-15,-3 6-7 0,-14-3 1 16</inkml:trace>
  <inkml:trace contextRef="#ctx0" brushRef="#br3" timeOffset="-109380.52">9028 16114 49 0,'-7'13'24'0,"10"-13"-25"0,-3 0 41 0,4-3-37 15,6-3 1-15,8-1 1 16,-1-5 0-16,19-13-6 15,13 0 1-15,4-4 4 16,0 1 0-16,0 3-3 16,-4 3 1-16,1 3-2 15,-8 7 0-15,-3 2-3 16,-7 1 1-16,-4 6-1 0,-7 0 0 16,0 3 1-16,0 3 0 15,0 6 1-15,1 7 1 16,-1 9 0-16,0 6 0 15,4-2 1-15,6 2 0 16,-2-3 0-16,2-6 0 16,1-6 0-16,10-13 0 15,11-6-3-15,-3-16 1 16,-4-9-8-16,-8-4 0 16,-6-5-8-16,0-1 1 0</inkml:trace>
  <inkml:trace contextRef="#ctx0" brushRef="#br3" timeOffset="-107114.02">10848 15933 37 0,'0'9'18'0,"7"-6"-7"15,-3 0 19-15,3-6-25 16,0-3 1-16,3-7 2 16,8-9 0-16,7-9-11 15,-1-22 1-15,4-13 6 16,4-22 1-16,0-6-4 15,0 0 0-15,-8 0-2 16,-6 3 1-16,-11 3-3 16,-7-3 1 31,-7 10-3-47,-4 5 1 0,-3 7-2 31,-3 16 0-16,3 9 0-15,-1 16 0 32,-6 19 1-32,0 15 0 0,4 13 3 15,-1 21 1-15,4 14 2 0,3 15 0 0,1 6 3 0,6 13 1 0,4 12-1 0,11-9 1 16,-1 3-1-16,4-12 1 0,0-4-3 0,1-18 1 0,-1-10-2 16,0-9 0-16,0-13-5 0,4-13 1 15,-1-8-11-15,11-7 0 31</inkml:trace>
  <inkml:trace contextRef="#ctx0" brushRef="#br3" timeOffset="-106843.98">11321 15594 56 0,'3'25'28'0,"-3"10"-33"0,0-26 46 0,0 3-40 0,0 1 1 0,0-4-1 0,0 1 0 0,0-1-4 0,4-2 1 0,-4-4-6 16,3-10 1-16,-3-11-9 16,-3-4 1-16</inkml:trace>
  <inkml:trace contextRef="#ctx0" brushRef="#br3" timeOffset="-106258.72">11342 15384 43 0,'21'22'21'0,"4"0"-25"0,-18-13 32 0,3 1-29 0,8 2 1 0,0 4-3 0,3-4 1 0,-4 4 1 0,1-3 1 0,0-1-3 0,-1 4 0 0,-3 3-1 16,1 3 1-16,-1-1 0 16,-4 1 0-16,1-3 1 15,-1-3 1-15,1-7 2 16,0-6 0-16,-1-9 2 16,1-6 1-1,-1-4 0-15,4-3 1 47,1 0-1-47,2 7 0 16,1-1-2-16,-1 4 1 0,1-1-3 0,0 7 1 0,-1 0-1 0,1 3 1 15,-4 3-1-15,0 0 0 0,-3 4 0 16,-4 2 1-16,3 1-1 16,1-1 0-16,0 3 0 15,-1-2 0-15,1-1-1 16,3-2 1-16,-4-4-1 15,5-3 1-15,-1-3-1 0,0-4 0 16,-4-2 0-16,5-4 1 16,-1 1-1 15,0-1 1 31,0 1 0-62,3-1 0 0,1 1 1 16,3-1 0-16,0 1 0 16,4-1 0-1,0 7 1 1,3 6 1-16,4 6 0 0,0 0 1 0,-1 7-1 16,-2 3 1-16,-8-1 0 0,3 1 0 0,1-4-2 0,7-5 0 15,-7-4-5-15,-4-3 1 0,-4 0-8 0,-10 6 1 0,-14 0-7 0,-17 7 1 0</inkml:trace>
  <inkml:trace contextRef="#ctx0" brushRef="#br3" timeOffset="-105890.55">11215 16127 40 0,'-4'0'20'0,"-13"-3"-13"0,13 3 32 0,-3 6-37 0,-4 10 1 0,-6 9 0 15,-8 3 1-15,-3 10-5 0,-4 6 0 16,-3-7 3-16,7 1 0 16,-1-4-3-16,8-8 0 0,4-8-6 15,3-5 1-15,3-10-9 16,4-12 0-16</inkml:trace>
  <inkml:trace contextRef="#ctx0" brushRef="#br3" timeOffset="-105648.13">10918 16149 30 0,'8'-6'15'0,"16"31"0"0,-13-16 16 0,-1 7-27 0,1 6 1 0,3 0 1 0,4 0 1 0,-1 6-9 16,1 0 0-16,3 0 6 15,-7-6 0 1,11 7-3-16,3-7 0 0,0-10-5 15,-3-3 0-15,0-5-10 0,-4-11 0 16,-3-8-1-16,3-4 0 16</inkml:trace>
  <inkml:trace contextRef="#ctx0" brushRef="#br3" timeOffset="-105409.27">11434 16136 44 0,'7'7'22'0,"-4"-7"-21"0,-3 0 43 0,4 0-42 15,-1 0 1-15,8 6 1 16,3 0 1-16,4 4-7 16,3-4 1-16,10 0 2 15,12-3 1-15,3-6-7 16,-4-3 0-16,-7-3-9 15,-3-1 0-15,-11-2-3 16,-7-7 1-16</inkml:trace>
  <inkml:trace contextRef="#ctx0" brushRef="#br3" timeOffset="-105178.3">11684 15992 40 0,'7'32'20'0,"11"-7"-21"0,-11-19 38 0,3 0-34 0,-3 0 0 15,4 1 3-15,3-4 1 16,4 0-8-16,-1 6 0 16,1-2 5-16,0-1 1 15,-8 6-3-15,1 1 0 16,-4 6-4-16,-7 6 0 15,-7 3-3-15,-11 0 0 16,-10 1-4-16,-4-1 1 16,-3-3-8-1,7-9 1-15</inkml:trace>
  <inkml:trace contextRef="#ctx0" brushRef="#br3" timeOffset="-104743.56">12231 16259 51 0,'28'22'25'0,"-17"-25"-29"16,-11 3 46-16,0 0-40 16,-4-7 1-16,-3 1 0 15,-7 0 0-15,-7 3-4 16,-4 6 0-16,-3 0 1 15,0 3 1-15,-1 0-3 16,1 1 1-16,0 2-3 16,7-3 1-16,7 1-2 0,7 2 1 15,7-3 0-15,10-3 1 16,11 4 0-16,4-4 1 16,3-3 1-16,4-3 0 15,0-4 1 32,-4 4 0-47,-3 0 1 0,-1-3 1 16,-2 3 0-16,-1 0 1 31,0 3 1-31,0 6 0 16,-3 10 0-16,-1-1 1 0,8 7-2 15,0-3 0-15,3 3-7 0,-3-9 0 0,-4-10-12 0,-4-13 1 16</inkml:trace>
  <inkml:trace contextRef="#ctx0" brushRef="#br3" timeOffset="-103242.52">13406 15111 40 0,'0'6'20'0,"-4"-21"-12"0,4 2 20 0,0-6-27 16,0 0 0-16,-3-12 1 15,-1-13 0-15,-3-3-3 0,-4-12 1 16,-3 5 1 0,-3-8 0-16,-1-4 0 0,0 6 0 15,4-6 0-15,4 10 1 16,6 6 0-16,1 6 0 15,3 6 1 1,7 10 0-16,10 3 1 0,8 9 0 16,7 4-1-16,3 12 1 15,-3 3-2-15,-4 12 0 16,-3 1-4 0,-1 6 1-16,-13-3-7 0,-4 6 0 15,-3 0-10-15,-12 3 0 0</inkml:trace>
  <inkml:trace contextRef="#ctx0" brushRef="#br3" timeOffset="-103013.11">13056 14888 67 0,'0'10'33'0,"14"-20"-39"0,-7 7 61 0,8-3-55 0,6 3 1 0,3 0-3 15,5 0 1-15,6-1-3 16,4 1 1-16,-4-3-6 16,-3 3 0-16,-4-7-10 15,-7-2 0-15</inkml:trace>
  <inkml:trace contextRef="#ctx0" brushRef="#br3" timeOffset="-102730.28">13702 14286 36 0,'3'-3'18'0,"4"0"-8"0,-7 3 22 0,0 0-27 15,0 0 1-15,-3 3 2 16,-1 7 1-16,1 2-12 16,-1 10 1-16,-3 0 7 15,4 3 0-15,-1 6-3 16,4 4 1-16,0 3-5 16,4-4 1-16,-1-9-8 15,4-9 1-15,4 3-9 16,-4-16 1-16</inkml:trace>
  <inkml:trace contextRef="#ctx0" brushRef="#br3" timeOffset="-102351.28">14069 14631 56 0,'-4'13'28'0,"-10"-13"-36"0,7 3 48 15,-3 9-39-15,-8 4 1 0,-3 6 1 16,-4 3 1-1,0 10-4-15,-6 9 0 0,6-4 2 16,0 11 1-16,4 5-2 16,3-6 0-16,8-12-6 15,3-7 1-15,3-6-7 16,8 0 0-16,6-9-6 16,4-16 0-16</inkml:trace>
  <inkml:trace contextRef="#ctx0" brushRef="#br3" timeOffset="-101597.02">14231 14616 55 0,'0'22'27'0,"18"-16"-30"0,-8 3 54 0,11 10-48 0,8 6 0 0,6 10 2 16,0 5 0-1,-7 36-9 1,-10-1 0-16,-18-12-2 16,-18-4 0-16,-3-6-12 15,-7-12 1-15</inkml:trace>
  <inkml:trace contextRef="#ctx0" brushRef="#br3" timeOffset="-100713.63">15000 14343 34 0,'7'-3'17'0,"-3"12"-4"0,-4-6 16 16,-4 3-26-16,-3 4 1 16,0 2 2-16,-4-2 0 0,-3 5-7 15,-3 11 0 1,-1 8 5-16,-7 1 1 0,1 12-2 16,-5 9 0-16,5 0-2 15,3 13 1-15,-1 0-2 16,8-3 1-1,4 0-1-15,3-13 0 16,7-9-3 47,7-9 0-63,7-10-6 31,4-6 1-31,3-10-8 15,3-12 0 1</inkml:trace>
  <inkml:trace contextRef="#ctx0" brushRef="#br3" timeOffset="-100491.83">15261 14612 58 0,'-7'22'29'0,"-39"10"-36"0,39-17 52 0,-10 7-44 0,-5 3 0 0,-6 10 1 16,0 9 0-16,-4 0-3 15,4 9 1-15,0-3-1 16,3-9 1-16,7-10-7 16,4-12 0-16,7-13-10 15,7-18 1-15</inkml:trace>
  <inkml:trace contextRef="#ctx0" brushRef="#br3" timeOffset="-100221.02">14954 14600 41 0,'14'22'20'0,"15"15"-9"16,-22-24 27-16,0 6-34 15,3 3 1-15,1 3 2 16,3 3 0-16,4 7-9 0,3-1 1 15,0-3 5-15,0 7 1 16,-7-3-6-16,-3-1 1 16,-1-3-7-16,1-5 1 15,-4-8-12-15,4-15 0 16</inkml:trace>
  <inkml:trace contextRef="#ctx0" brushRef="#br3" timeOffset="-99977.73">15427 14848 56 0,'11'18'28'0,"13"-18"-30"0,-10 0 44 0,4-3-41 16,10 0 0-16,4-3 0 16,3 0 1-16,-3-1-5 15,0 1 0-15,0 0-6 16,-4-4 1-16,0-5-8 16,-3-7 0-16</inkml:trace>
  <inkml:trace contextRef="#ctx0" brushRef="#br3" timeOffset="-99541.1">16097 14678 52 0,'28'3'26'0,"-17"-9"-26"0,-11 6 44 16,0 0-43-16,0-3 1 15,-3 6 0-15,-8-3 0 16,-7 6-3-16,1 1 1 16,-4 2 1-16,-4 1 1 0,-3 2-2 15,-1 1 1-15,1 2-2 16,3 4 1-16,4-3-1 16,7 3 0-16,7 15-2 15,11-25 2 1,10-2 0-16,10-1 0 15,1-6 1-15,3-6-1 16,-3-4 1-16,0 1 0 16,-4 0 0-1,0-1 0-15,-3-2 0 16,-1 2 0-16,-3 1 0 0,1 3 0 16,-1 2 0-16,-4 8 1 15,1 5 0-15,-4 7-1 16,0 9 1-1,-3 6-2-15,3 0 1 0,0 10-4 16,0-3 1-16,0-7-8 16,3-9 1-16,1-16-6 15,3-9 1-15</inkml:trace>
  <inkml:trace contextRef="#ctx0" brushRef="#br3" timeOffset="-99292.05">16408 14233 23 0,'0'3'11'0,"3"3"8"0,1-2 12 0,-1 5-24 16,8 13 1-16,3 9 4 16,4 7 1-16,3 9-16 15,3 6 1-15,5-3 9 16,2 10 1-16,1 6-5 15,-4 3 1-15,-6-3-6 16,-15-4 1-16,-14 7-9 16,-15 0 1-16,-16-12-9 15,-8-1 0-15</inkml:trace>
  <inkml:trace contextRef="#ctx0" brushRef="#br3" timeOffset="-97191.92">13194 15531 38 0,'-4'7'19'0,"1"2"-12"15,3-9 20-15,7 0-21 16,7 0 0-16,7-3 2 16,14 0 1-16,15 3-11 15,3 0 0-15,21 0 8 16,18 0 0-16,24 0-4 15,18-3 1-15,28-7-2 16,15-15 1-16,20-6-1 16,15-4 1-16,21-2 0 15,14-11 0-15,-4 14 0 16,18-7 0-16,-14 0-1 0,-3 10 1 16,-36 3-5-16,-11 22 1 15,-13 12-5-15,-29 6 0 16,-25 14-3-16,-20 5 0 15,-29 3-9-15,-28 1 1 16,-36-1 2-16,-17-9 1 16</inkml:trace>
  <inkml:trace contextRef="#ctx0" brushRef="#br3" timeOffset="-95977.2">13744 15807 59 0,'4'13'29'0,"-22"2"-33"0,15-8 51 16,-4 2-44-16,-1 7 0 16,5-1 1-16,-1 11 0 15,1-1-7-15,3 6 0 16,0-3 0-16,3-9 1 16,1 0-15-16,7-3 0 15,-4-7-2-15,14-9 1 16</inkml:trace>
  <inkml:trace contextRef="#ctx0" brushRef="#br3" timeOffset="-95735.08">14019 16005 49 0,'11'53'24'0,"-11"-40"-26"16,-4-10 46-16,-6 0-42 15,-4 3 1-15,-7 7 2 16,-4 5 1-16,-3 8-6 16,-8 8 1-16,8 4 3 15,-7 2 1-15,3 11-2 16,7-1 0-16,8 6-4 16,3-6 0-16,7-12-8 15,10-10 1-15,8-3-11 31,10-15 0-31</inkml:trace>
  <inkml:trace contextRef="#ctx0" brushRef="#br3" timeOffset="-95509.27">14185 16334 9 0,'14'13'4'0,"4"-29"4"0,-15 13-14 0,1-4 6 16,-4 7 0-16,7-3 2 16,-3 0 0-16,-1-3-2 15,-3 6 0-15,0 0-1 16,0 0 0-16,0-6-1 16,0-4 1-16</inkml:trace>
  <inkml:trace contextRef="#ctx0" brushRef="#br3" timeOffset="-93242.21">13367 16340 36 0,'0'-9'18'0,"7"-13"-10"0,-7 22 19 15,3 0-20-15,-3 0 0 16,0 0 4-16,7 0 1 15,-7 0-14-15,0 0 0 16,-3-6 9-16,-4-4 0 16,-7-2-4-16,-7-1 1 0,-4 4-4 15,0 2 1 1,-7 7-3-16,-3 10 0 0,0-1-1 16,3 7 0-16,7 3-1 15,4 0 1-15,11 6 0 16,3 0 0-16,10 6 1 15,15-6 1-15,6 0 0 16,8-9 1-16,7-13 1 16,-4-3 1-16,-3-3 0 15,-7-3 0-15,-8-4-1 16,-3 1 1-16,-6-1-2 16,-5 1 0-16,1 3-2 15,-4 3 1-15,-4 3-1 16,-3 0 0-16,0 6 0 15,0 3 1-15,0 4 0 16,0 3 1-16,3 9 0 0,1 0 0 16,-1 3 1-1,1 3 1-15,-4 4 0 0,0 2 0 16,-4-2 0-16,-3-1 0 16,0-8 0-16,-4-8 0 15,0-5-1-15,-3-7 0 16,0-6-1-16,-4-3 1 15,4-10-1-15,4-2 1 16,3-4-1-16,6-3 1 16,5-3 0-16,14-3 0 15,6 6-1-15,11 3 0 16,8 6-3-16,6 1 1 0,4 2-8 16,-4 1 0-16,-3-10-8 15,-11 0 0-15</inkml:trace>
  <inkml:trace contextRef="#ctx0" brushRef="#br3" timeOffset="-92279.94">14556 15920 45 0,'-7'31'22'0,"14"4"-15"0,0-23 28 0,0 7-33 16,3 6 1-16,1 13 4 15,3 12 1-15,7-9-9 16,4 3 1-16,-4 6 4 15,-7-3 1-15,-3 0-3 16,-11 10 0-16,-7-7-6 16,-4-3 0-16,1-6-10 15,-5-10 1-15,-2-9-5 0,-4-10 0 16</inkml:trace>
  <inkml:trace contextRef="#ctx0" brushRef="#br3" timeOffset="-91966.52">15177 15964 39 0,'3'-16'19'0,"4"1"-15"0,-7 15 32 0,0-4-32 16,-3 4 1-16,-4 10 3 15,-4 6 0-15,-7 9-10 16,-3 3 1-16,-4 16 7 16,-3 12 0-16,0-2-3 15,3 5 1-15,4 4-1 16,3 3 0-16,8 0-2 16,3-19 0-16,7-10-4 15,7-5 1-15,7-14-6 16,4-11 0-16,6-17-11 15,1-12 1-15</inkml:trace>
  <inkml:trace contextRef="#ctx0" brushRef="#br3" timeOffset="-91752.86">15459 16055 53 0,'10'38'26'0,"-20"-4"-25"0,-1-18 40 15,-3 9-39-15,-14 6 1 16,0-3 0-16,-4 7 1 16,0 3-6-16,4-4 1 15,3 0 1-15,4 1 1 16,7-10-9-16,0-12 1 16,3-13-10-16,1-13 1 0</inkml:trace>
  <inkml:trace contextRef="#ctx0" brushRef="#br3" timeOffset="-91554.19">15155 16089 45 0,'29'0'22'0,"-5"54"-17"0,-13-35 32 0,3 12-34 16,0-3 1-16,0 13 1 16,4 0 1-16,-4-4-8 15,0-5 1 1,7 5 2-1,-3-12 0-15,-1-6-7 16,-2-3 0-16,-1-7-10 16,0-6 0-16</inkml:trace>
  <inkml:trace contextRef="#ctx0" brushRef="#br3" timeOffset="-91302.53">15649 16321 63 0,'4'10'31'0,"3"-1"-29"0,-4-9 55 16,4 3-55-16,4-3 0 15,3 4 0-15,4-4 0 0,10 6-4 16,14 0 0-16,4 0-2 15,4-3 0-15,-8-6-9 16,0-6 0-16,-10 0-7 16,-7-13 1-16</inkml:trace>
  <inkml:trace contextRef="#ctx0" brushRef="#br3" timeOffset="-90801.8">16408 16105 44 0,'60'6'22'0,"-43"-6"-17"0,-17 0 34 16,0 0-38-1,0 0 0-15,0 0 1 0,-3 0 0 16,-8 3-2-16,-6 4 0 15,-8-1 1-15,-7 3 0 16,11 7 0-16,0 3 0 16,0 3-1-16,-1 0 1 15,1-3-2-15,4-4 1 16,3 7-2-16,3 0 0 16,7 0 0-16,8-6 0 15,3 0 0-15,4-10 0 16,3-6 1-16,7-10 1 0,4 4-1 15,3-6 1-15,0-1 0 16,-3-6 1-16,-1 0-1 31,-6 4 1-31,-4 2-1 0,-3 4 1 0,-1 6 0 16,-3 6 1-16,0 9 0 16,0 1 0-16,1 3-1 15,-1 9 1-15,0 6-1 16,0 3 1-16,3 4-5 15,1-7 1-15,-1-9-8 16,5-6 1-16,2-13-6 16,1-9 0-16</inkml:trace>
  <inkml:trace contextRef="#ctx0" brushRef="#br3" timeOffset="-90570.58">16792 15760 41 0,'-7'16'20'0,"11"59"-11"0,3-53 33 16,0 16-37-16,3-1 0 16,1 10 4-16,7 7 0 15,3 2-12-15,0-3 1 0,-3 4 6 16,-8-1 1-1,-6 4-8-15,-15 12 0 0,-7 0-16 16,-20 0 1-16</inkml:trace>
  <inkml:trace contextRef="#ctx0" brushRef="#br1" timeOffset="-65979.13">14143 14898 28 0,'-4'-13'14'0,"-3"-12"-3"0,11 19 21 16,-4 6-29-16,0 0 0 15,0 0 3-15,-4 0 0 16,4 3-8-16,-3 6 1 15,-1 4 3-15,-3 9 1 16,0-6-2-16,4-1 1 16,-1 4-3-16,-3 3 1 0,0 6-2 15,-4 1 1-15,1 2-1 16,3-6 0-16,0-6-3 16,0 0 1-16,3-4-6 15,4-5 0-15,0-7-2 16,4-13 0-16</inkml:trace>
  <inkml:trace contextRef="#ctx0" brushRef="#br1" timeOffset="-65705.91">14034 14879 36 0,'3'6'18'0,"1"7"-18"0,-1-10 33 16,1 0-32-16,3 3 1 16,-4 4 2-16,4 2 1 15,0-2-5-15,-3-1 0 16,3 7 3-16,7 9 1 16,7 3-1-16,7 0 0 15,4 1-2-15,-4-4 0 16,-3-10-6-16,-4 1 0 15,-7 0-10-15,-3-4 1 16</inkml:trace>
  <inkml:trace contextRef="#ctx0" brushRef="#br1" timeOffset="-64923.68">14298 16155 31 0,'4'13'15'0,"-1"2"-4"0,-3-11 16 0,0 2-24 0,-3 6 0 0,-4 4 4 0,0 0 0 0,-4-1-8 0,-3 4 0 16,0 3 6-16,0 6 0 15,-8 1-2-15,5 2 0 16,-1 0-3-16,1 1 1 15,2-4-4-15,1-3 1 16,4-3-6-16,6-6 1 16,1-7-8-16,-1-15 0 15</inkml:trace>
  <inkml:trace contextRef="#ctx0" brushRef="#br1" timeOffset="-64684.77">14055 16190 30 0,'14'19'15'0,"-4"-7"-4"15,-10-9 19-15,0 0-27 16,4 4 0-16,3-1 4 16,4 6 0-16,3-2-9 15,7 9 1-15,14 9 5 16,4 3 0-16,0 4-2 15,3 6 0-15,-7-1-7 16,-3 1 0-16,-7-10-10 16,-11-9 1-16</inkml:trace>
  <inkml:trace contextRef="#ctx0" brushRef="#br1" timeOffset="-55032.6">22094 15757 23 0,'15'-16'11'0,"-1"-21"0"16,-11 24 11-16,1-6-19 16,-4 1 0-16,-7-4 1 0,-4 3 0 15,-7 0-6-15,-6-3 1 16,-15 3 3-16,-7-3 0 16,-3 7-2-16,-8 5 1 15,-20 4-1-15,-12 3 0 16,-13 3 0-16,0 9 0 15,-18 1-1-15,0 2 1 16,-11 4 0-16,19 3 0 16,-8 3-1-16,0-1 1 0,10 5-1 15,4-1 1-15,11 0-1 16,14-3 1-16,3 6-1 16,4 0 1-16,7 7 0 15,7-4 1-15,7 7-1 16,11 2 1-16,10 7 0 15,18 16 0-15,21 0 0 16,18 12 0-16,10 4-1 16,29 8 1-16,28 7-1 15,24 0 1-15,18-9-1 16,14-10 0-16,4-2-1 16,3-8 1-16,4 1 0 15,-4-9 1-15,-21-17 0 16,-3-5 0-16,-11-26 0 15,-11-18 1-15,-7-26-1 16,-6-12 1-16,-12-28-3 16,-24-22 0-16,-10-13-9 15,-22-9 1-15,-28-35-3 0,-11-6 0 16</inkml:trace>
  <inkml:trace contextRef="#ctx0" brushRef="#br1" timeOffset="-54298.82">20221 15249 23 0,'21'13'11'0,"-3"-4"-3"0,-14-12 16 0,-4-3-22 15,0-1 0-15,0-5 1 16,-7-1 0-16,-8 4-4 15,-2-7 0-15,-8-9 3 16,-17-6 0-16,-22-4-2 16,-13-9 1-1,-89-40-1 1,7 2 1-16,4 13-1 16,-7 13 1-16,-4 2-1 15,0 4 1-15,-3 6-1 16,-1 3 0-16,12 10 0 15,13 6 1-15,7 9-1 16,4 10 0-16,14 3-4 16,7 0 0-16,15-10-6 0,13 1 0 15</inkml:trace>
  <inkml:trace contextRef="#ctx0" brushRef="#br1" timeOffset="-53756.48">17907 14042 28 0,'21'22'14'0,"-10"-7"-7"0,-11-15 18 0,0 0-22 16,0 10 0-16,-4 5 0 16,-6 4 1-16,-1 3-5 15,-10 6 0-15,-11 7 3 16,-7 9 1-16,-7-3-3 16,-3 6 1-16,-4-7-1 15,0-2 1-15,7-7-1 16,8-2 0-16,6-7 0 15,7-4 0-15,4-2 0 16,7-7 0-16,7 1-1 16,7-4 0-16,14 4 0 15,18-1 0-15,14 0 0 0,14 4 0 16,3-4 0-16,-3-2 1 16,-7-4 0-16,-4 3 0 15,-10 0 1-15,-7-3 1 16,-4 1-1-16,-3-1 1 31,-11-10-1-31,-7-11 1 16,-4-17-1-16,1-3 0 15,-8-18-2-15,4-7 1 16,0 1-10-16,0-4 1 16,0-6-3-16,29 6 0 0</inkml:trace>
  <inkml:trace contextRef="#ctx0" brushRef="#br1" timeOffset="-53095.95">20112 15980 25 0,'21'34'12'0,"-17"10"0"0,-1-35 17 0,1 4-27 16,-4 9 1-16,0 6 1 16,-14 7 0-16,-22-4-5 15,-24 4 0-15,-24 5 3 16,-8-5 1-16,-7-1-1 15,-7-6 0-15,-10-9 0 16,-4-6 0-16,0-7 0 16,-7-12 1-16,-4-16-1 15,4 3 0-15,0-6-2 16,-10-6 0-16,3-10-3 0,0 0 1 16,28 0-4-16,7-3 0 15,14 1-7-15,18 2 1 16,18-3-2-16,17 0 1 15</inkml:trace>
  <inkml:trace contextRef="#ctx0" brushRef="#br1" timeOffset="-52556.39">18228 15779 41 0,'14'34'20'0,"-24"-15"-24"16,3-9 41-16,-8 5-37 16,-9 4 0-16,-12 6 2 15,-2 3 1-15,2 7-3 16,1-7 0-16,0-3 0 15,3-3 1-15,0 0 0 16,1-3 0-16,9-3-2 16,5-7 1-16,3 0-1 15,3-5 0-15,4-1 1 16,7 0 0-16,0 0-2 0,7 0 1 16,0 3 0-16,4 7 0 15,3 3-1-15,-4 2 1 16,1 1 0-16,3 3 0 15,7-6 0-15,-3 0 0 16,0-1 1-16,-1 1 0 16,-3-3 0-16,0-4 1 15,-3-3-1-15,-4-3 1 16,0-6-1-16,0 0 1 16,0-6 0-16,7-10 1 0,0-13 0 15,4-11 0 1,3-14 0-16,11-15 0 15,3 0-2-15,1 0 1 0,-8-7-12 16,-11 1 0-16,-20-4-2 16,-15 17 0-16</inkml:trace>
  <inkml:trace contextRef="#ctx0" brushRef="#br1" timeOffset="-50904.52">16831 14101 16 0,'0'-12'8'0,"0"5"5"0,0 7 9 15,0 4-19-15,4-1 1 16,-8 3 2-16,-10 7 0 16,-11 5-8-16,-17 7 1 15,-29 4 5-15,-13 8 1 16,-12 7-3-16,-31 13 0 0,-14 5-1 15,0 1 1 1,-14 9-1-16,-7 0 0 0,21 4 0 16,-1-4 0-16,1-13 0 15,18-9 0-15,6-9 0 16,12-3 0-16,16-10 0 16,15-3 1-16,11-6-1 15,10 0 0-15,7 0 0 16,11-4 1-16,7-2-1 15,3-1 1-15,7-2-1 16,4-4 0-16,7 0-3 16,4-3 1-16,-1 1-9 15,1-1 0-15,-5-3-4 16,5-3 0-16</inkml:trace>
  <inkml:trace contextRef="#ctx0" brushRef="#br1" timeOffset="-50048.08">17092 15945 25 0,'7'0'12'0,"0"-6"0"0,-3 9 14 0,-4-3-25 15,0 0 1-15,-4-3 3 16,-3 6 1-16,-18 6-5 16,-13 10 0-16,-8 6 4 15,-28 10 1-15,-18 9-1 16,-28 9 0-16,0-9-2 15,-17 9 1-15,-12-3-2 16,19 1 1-16,3 2-1 16,-7 10 0-16,14-16 0 15,3 0 0-15,8-3-1 16,17-1 1-16,4-2-1 16,11 0 1-16,9-10-1 15,12-2 0-15,14-7 0 16,6-4 0-16,12-5-2 15,6-4 1-15,4-2-4 0,7-4 0 16,3-3-8-16,1-7 1 16,3-8-7-16,0-4 0 15</inkml:trace>
  <inkml:trace contextRef="#ctx0" brushRef="#br1" timeOffset="-47511.65">15445 13286 29 0,'-7'-22'14'0,"7"-6"-7"0,0 28 15 16,0 0-18-16,3 3 0 15,1 3 2-15,3 7 1 0,0-4-8 16,3 19 0-1,4 54 5 1,1 12 0-16,-1 0-4 16,0 13 1-16,0-7-3 15,0-3 1-15,-3-18-6 16,-4-17 1-16,-4-21-7 16,-3-25 1-16</inkml:trace>
  <inkml:trace contextRef="#ctx0" brushRef="#br1" timeOffset="-47037.13">15268 13860 30 0,'14'31'15'0,"-7"7"-10"0,-3-29 20 0,3 7-23 0,0 3 1 0,4 3 2 0,3-3 0 15,0 6-5-15,3 6 0 16,5 3 4-16,-1 4 0 16,7 3-2-16,0 3 1 15,-3-3-2-15,0-7 1 16,-4-12-1-16,-4 0 0 0,1-6 1 16,0-13 0-1,-1-13 0-15,5-9 0 0,2-9 0 16,1-19 1-16,3 3-2 15,7-3 1-15,4-3-1 16,-3 0 0-16,-5 6 0 16,-6 3 1-16,-4 16-1 15,-3 6 0-15,-8 1-1 16,-6 8 1-16,-22 13-1 16,-17 10 0-16,-4 12-1 15,-21 6 1-15,-7-6-3 16,-3-3 1-1,-1-3-9 32,8 0 0-31,3-13-5 0,14-9 0-16</inkml:trace>
  <inkml:trace contextRef="#ctx0" brushRef="#br1" timeOffset="-46354.72">14884 12116 37 0,'14'13'18'0,"-7"-13"-13"0,-7 0 26 0,-4-6-28 0,-3-4 1 0,-10 1 0 0,-8-4 1 16,-7 4-7-16,-7 3 1 15,4 2 4-15,0 8 0 16,0 5-2-16,-1 10 0 16,5 0-1-16,6 6 0 0,0 9-1 15,8 10 1-15,6-6-1 47,11-7 1-47,11 0-1 31,10 1 0-31,3-10 1 0,15-7 0 16,11-11 0-16,-8-1 1 0,-3-10 0 16,-4-8 0-16,-7-10-1 0,-10-7 1 0,-11 7-2 0,-4-12 1 0,-10-4-6 15,-3-3 0-15,-1 6-8 16,4 4 0-1</inkml:trace>
  <inkml:trace contextRef="#ctx0" brushRef="#br1" timeOffset="-45853.23">15328 12085 47 0,'4'3'23'0,"-11"-3"-22"0,0 0 38 16,-7 6-37-16,-11 10 0 16,4-3 1-16,-8 12 1 15,-9 12-5-15,-12 14 1 16,-6-4 3-16,-8 9 0 0,-3 7-1 15,-3 15 0-15,17-3-1 16,0 7 0-16,3-13-2 16,1 3 1-1,7-6-4-15,6-13 1 110,8-12-7-32,7-10 1-63,11-18-8 1,10-19 1-16</inkml:trace>
  <inkml:trace contextRef="#ctx0" brushRef="#br1" timeOffset="-45680.82">15000 12593 44 0,'46'-9'22'0,"-14"18"-16"0,-25-9 36 0,0-3-42 0,-7 3 1 0,0 0 0 0,-4 3 0 0,-10 3-1 0,-3 4 0 0,-8-1 1 16,-7 13 0-16,4 0 0 0,0 0 1 0,-4 6-2 0,7 10 0 0,4 3-1 0,7-4 0 0,7-2 0 0,7-4 1 16,10-9-2-16,15-13 1 15,21-2 0 1,-4-14 0-16,-3-8 0 0,-4-10 1 15,-6 0-3-15,-8-13 1 0,-11-9-6 16,-6 3 0-16,-8 0-6 16,-6-6 0-1</inkml:trace>
  <inkml:trace contextRef="#ctx0" brushRef="#br1" timeOffset="-45054.29">15427 12706 46 0,'14'44'23'0,"0"-29"-28"0,-14-15 39 15,4-3-34-15,3 0 1 16,0 0-1-16,-4 3 0 16,-3 0-1-16,0 0 1 15,0-6 0-15,-3-4 1 16,-1-2-1-16,1-1 1 15,-1 1 1-15,1 2 0 0,-1 4 1 16,1 0 0-16,-1 6 0 16,4 6 0-16,0 3 0 15,4 4 0-15,-1 0-1 16,4-7 0-16,0 0-1 16,0 4 1-16,-3-1-1 15,-1 0 0-15,4 1-1 16,1-1 0-16,-5 1 0 15,1-1 1-15,-1-3-1 16,1 0 0-16,-1-2 1 16,4-4 0-16,0-4 0 15,-3-8 1-15,-1-1-1 16,1 1 1-16,-4-19-1 16,-4-13 1-16,1-13-2 15,-4-9 1-15,0-18-3 31,0 2 1-31,3 1-4 0,1-1 1 47,3 1-14-47,3 8 0 16</inkml:trace>
  <inkml:trace contextRef="#ctx0" brushRef="#br1" timeOffset="-44432.59">15752 12637 33 0,'3'44'16'0,"8"0"-7"0,-8-41 11 0,1 0-15 0,-4-3 0 16,3-13 4-16,1-5 0 16,-1-11-12-16,-3-8 1 15,-3-7 6-15,-4 0 1 16,0-6-4-16,3 0 0 15,-3-1-3-15,-4 11 0 0,1 5 0 16,-1 7 1-16,4 0 0 16,0 9 0-16,4 0 1 15,3 7 1 1,14-1 1 0,7 4 1-16,11-1-1 15,7-5 0-15,6-1-1 16,1 0 1-16,4 0-4 15,-8 1 1-15,-3 2-11 16,-11 4 0-16,-10 3-3 16,-8 6 1-16</inkml:trace>
  <inkml:trace contextRef="#ctx0" brushRef="#br1" timeOffset="-44254.28">15734 12417 67 0,'7'10'33'0,"7"9"-43"0,-3-19 69 0,6 0-60 0,19-4 0 0,2-2-6 0,5 0 1 16,-1 0-4-16,-10 3 1 16,-15-7-9-16,-2-6 0 15</inkml:trace>
  <inkml:trace contextRef="#ctx0" brushRef="#br1" timeOffset="-43218.97">17117 12580 44 0,'14'7'22'0,"-4"-7"-19"0,-10 0 34 0,0 0-34 15,0 0 0-15,0 0 2 16,-3-7 0-16,-4 7-7 15,-4 0 1-15,-10 4 4 16,-4 5 0-16,-3 4-2 16,0 5 1-16,0 7-1 15,0-3 0-15,3 3-1 16,0 4 0-16,11 2-1 16,3 4 0-16,11-1-3 31,11-6 0-31,7-3-6 0,13-9 0 15,1-7-6-15,11-12 0 0</inkml:trace>
  <inkml:trace contextRef="#ctx0" brushRef="#br1" timeOffset="-42783.76">17392 12656 31 0,'7'0'15'0,"-3"-3"-3"0,-4 3 19 15,0 0-29-15,-4 0 0 16,4 3 3-16,-4 3 0 15,-6 3-6-15,-4 4 1 16,-7 3 4-16,-4-7 0 16,0 4-1-16,1 2 0 0,2 4-2 15,1 0 1-15,4 0-1 16,6 3 0-16,4-7-1 16,7-2 0-16,7-1-2 15,7-2 1-15,4-7-1 16,3-3 1-16,0-6-1 15,-3-7 1-15,-1-3-1 16,1 4 0-16,-7-10 1 16,-1 3 1-16,1 0-1 31,3 4 1-31,0-4 0 0,0 6 1 16,0 7 0-16,0 6 0 0,-3 9 0 15,-1 4 1 1,-2 0-1-16,-5 2 0 0,1 4-1 15,-4 3 1-15,0 0-2 16,0-3 0-16,0 0-2 16,0-4 0-16,0-2-5 15,-4-1 1-15,4-5-7 0,0-7 0 16</inkml:trace>
  <inkml:trace contextRef="#ctx0" brushRef="#br1" timeOffset="-42370.62">17618 12744 21 0,'7'6'10'0,"7"9"5"0,-14-15 7 0,3 0-17 0,1 4 0 0,-1 2 2 16,1 0 0-16,0 4-9 16,3-4 0-16,-4 0 6 15,1 3 1-15,-1-2-3 16,1-4 0-16,-1 0-2 15,1 0 1-15,-4-3-1 16,0 0 0-16,3-3-1 16,4-3 1-16,0-7-1 15,0 4 1-15,4-1-1 16,0-2 1-16,3-7 0 16,0-3 0-16,0 0 0 15,0 0 0 1,-3 7 0-16,-1-1 1 0,1 6-1 15,-1 7 1-15,1 6 0 16,0 13 0-16,-1 3-1 16,-3 0 1-16,0 6-1 0,0 0 0 15,0 3-2 1,-3 3 1-16,-1-5-8 16,1-8 1-1,-1-8-5 1,-3-10 1-16</inkml:trace>
  <inkml:trace contextRef="#ctx0" brushRef="#br1" timeOffset="-41821.65">18232 12596 38 0,'21'19'19'0,"-7"-16"-18"0,-14-3 31 0,0 0-30 0,0 3 0 0,0 0 1 15,-7 7 1-15,-4 2-5 16,-3 1 0-16,-4 6 3 16,-6-4 1-16,-1 1-2 15,0 3 0-15,1 3-1 16,3 0 1-16,6 3-1 16,1 6 1-16,7-3 0 15,7-6 0-15,7 0 0 16,7-3 0-16,4-3 0 15,3-10 0-15,7 0 1 16,4 1 0-16,3-7-1 16,4-7 1-16,-7-5-1 0,0-4 0 15,-4-6-1 1,-3-3 0-16,-4 3-1 0,-4-3 1 16,-2-3-1-16,-1 0 0 15,-7-1-2-15,-4 4 1 16,-3 10-2-16,-3 2 1 15,-4 10-1-15,-11 6 1 16,4 6 0-16,0 4 0 16,0 0 1-1,0 9 1-15,3 3 1 16,4 3 1-16,7 6 1 16,4-5 0-16,6-11 0 15,4-2 0-15,4 0 0 16,3-7 0-16,0-3-2 0,4-6 0 15,3-9-5-15,4-13 0 0,3-3-9 16,0-19 1-16</inkml:trace>
  <inkml:trace contextRef="#ctx0" brushRef="#br1" timeOffset="-41597.06">18722 11956 30 0,'-14'-15'15'0,"7"27"-7"0,3-5 18 0,-3 11-23 16,-3 17 0-16,-1 6 4 16,0 18 1-16,1 10-9 15,-1 19 0-15,4 3 6 0,4-3 1 16,-1-10-3-16,1-9 1 16,3-6-4-16,0-10 0 15,0-12-6-15,0-10 0 16,-4-3-9-16,4-12 0 15</inkml:trace>
  <inkml:trace contextRef="#ctx0" brushRef="#br1" timeOffset="-40891.82">19004 12543 46 0,'25'15'23'0,"-15"-18"-28"0,-10 3 37 0,0 0-33 0,0-6 1 0,-3 6 0 0,-8 0 0 0,-3 3 0 15,-3 3 1-15,-5 4-1 16,-2 2 0-16,-5 1-1 16,8 0 1-16,4-1 0 15,3-3 0-15,7 1 1 16,7 6 0-16,7-4-1 16,7 7 1-16,7-3 1 15,0-7 0-15,4 0 1 16,-4 1 0-16,-7-1-1 15,0 1 1 1,-3-1 0-16,-1 7 0 16,-6 6-2-1,-8 9 0-15,-13-6-4 0,-12 6 1 0,-13 4-9 16,0-7 1-16,-11-9-5 16,3-10 0-16</inkml:trace>
  <inkml:trace contextRef="#ctx0" brushRef="#br1" timeOffset="-32934.04">6653 13110 17 0,'-7'-50'8'0,"-24"-31"2"0,13 56 8 0,-10-10-18 15,-11-6 1-15,-3-6-1 16,-11-3 1-16,-21 6-2 16,0 7 1-16,-15 5-1 15,8 7 1-15,-14 6-3 16,0 7 0-16,-15 2 0 16,1 4 0-16,14 0 0 15,14 3 1-15,3 0 0 16,7 6 0-16,8 6 2 15,6 13 1-15,5 9 0 16,6 10 1-16,7 16 0 16,7 8 1-16,0 8-1 15,11 18 1-15,0 3-1 16,7 12 1-16,10 7-2 16,4 19 1-16,0-4-2 15,11-2 1-15,7 2-1 16,3-5 1-16,18-4-1 15,-1-6 1-15,5-10 1 16,6-18 1-16,15-16 2 0,13-16 0 16,15-15-1-1,-4-16 1-15,18-22 0 0,14-22 0 16,14-19-3-16,-14-15 0 16,7-13-2-16,3-7 1 15,1-8-2-15,-15-1 1 16,-24 0-2-16,-14-2 1 15,-8-4-2-15,-17 3 0 16,-18-9-1-16,-20-1 0 16,-15-5 0-16,-15-10 0 0,-30-9 1 15,-29-7 1-15,-11 4 0 16,-10-1 0-16,-15 7 3 16,-17 9 0-16,14 19 0 15,8 16 0-15,2 16-1 16,4 21 0-16,-6 16-2 15,-1 28 1-15,11 19-8 16,-8 26 1-16,-13 24-1 16,3 19 1-16</inkml:trace>
  <inkml:trace contextRef="#ctx0" brushRef="#br1" timeOffset="-25983.7">4812 12822 38 0,'14'-16'19'0,"-14"-37"-13"0,0 25 20 0,0-13-24 16,0-19 0-16,0-12 0 15,-4-3 0-15,-3-3-3 16,4 5 0-16,-8 11 3 15,11 5 0-15,-7 13-2 16,4 13 0 0,-1 9 0-16,4 10 0 0,4 15-1 15,-1 15 1-15,8 11-1 16,6 15 0-16,1 6 2 16,7 12 0-16,10 4 0 15,0 6 1 1,4-3 0-1,0-22 1-15,0-9-1 32,0-10 1-32,-4-3-1 0,-7-3 1 15,-3-15-1-15,-4-7 0 16,-10-10-1-16,-1-5 1 0,-10-7-2 0,0 6 1 0,-10-6-1 0,-12 3 0 16,-6 0-1-16,-11 7 0 15,-10 12 0-15,-7 9 0 16,-4 16-1-16,-4 16 0 15,-3 9-2-15,-4 10 1 16,8-1 0-16,3 7 0 16,11-12 0-16,13-11 1 15,12-5 2-15,6-13 0 0,7-12 3 16,22-16 0-16,21-13-1 62,14-25 1-46,3-6-1 0,14-25 1-16,15-22-2 0,3 6 1 0,7-9-1 0,-21 12 0 0,-14 10-1 15,-10 12 1-15,-8 10 0 0,-10 18 0 0,-8 20-1 0,-13 27 1 16,-18 38-3-16,-25 54 0 0,-25 31-3 16,-13 40 1-16,-29 29-5 15,-7 19 0-15,-14-13-6 16,14-9 0-16</inkml:trace>
  <inkml:trace contextRef="#ctx0" brushRef="#br1" timeOffset="100777.46">11204 6230 44 0,'124'-69'22'0,"-75"-47"-21"0,-38 76 22 16,-1-11-23-16,-6-2 0 16,-15 0 2-16,-3-4 0 15,-28 1-2-15,-32-7 0 0,-36-12 2 16,-27 6 0 15,-191-28-3-31,38 31 1 0,12 35-2 16,24 31 1-16,21 28-2 15,18 28 1-15,14 16-4 16,35 29 1-16,18 21 1 16,24 10 1-16,18 15 2 15,22 7 0-15,10 9 2 16,17 0 1-16,18 13 2 15,4-1 0-15,24-6 0 16,18 4 0-16,25-13-2 16,7-16 0-16,3-12 1 15,29-19 0-15,28-19 0 16,17-25 0-16,43-19-2 16,31-19 1-16,50-28-2 0,28-12 0 15,25-25-2-15,-7-7 0 16,3-25-1-16,-38 0 1 15,-15-9 2-15,-21-10 1 16,-42-9 1-16,-18-28 1 16,-21-10 1-16,-31-31 1 15,-43-13-1-15,-39-12 1 16,-32 3-4-16,-49 6 1 16,-42 7-5-16,-36 18 0 15,-49 26-12-15,-21 37 1 16,-32 31-2-16,22 26 0 0</inkml:trace>
  <inkml:trace contextRef="#ctx0" brushRef="#br1" timeOffset="102275.23">11345 8081 36 0,'7'18'18'0,"4"26"-10"15,-4-25 18-15,4 9-25 16,-1-3 0-16,1 26 1 16,3 27 0-16,-4 32-2 15,1 21 1-15,0 36 2 16,10 18 1-16,0 6-1 15,0 6 1-15,0 1-1 0,0-13 1 16,1 0-2-16,-5-12 0 16,-3-10-2-16,-3-47 1 15,-4 28-2-15,0-19 0 16,-3-15-3-16,-1-28 0 16,1-23-4-16,6-27 0 15,8-32-5-15,7-29 0 16,3-30-1-16,-14-26 0 15</inkml:trace>
  <inkml:trace contextRef="#ctx0" brushRef="#br1" timeOffset="103041.21">11359 8115 29 0,'22'16'14'0,"16"12"-17"15,-23-25 27-15,6 3-20 16,3 1 0-16,12 2 1 15,13-3 1-15,18-3-7 16,4 1 0-16,27-8 6 16,19-5 0-16,-1-3-2 15,18-4 1-15,22-3-2 0,-1-6 0 16,-7-3-1-16,0-1 0 16,7-2-2-16,-14 12 1 15,-21-6-2-15,-3-3 1 16,-11-3 0-16,-4-4 1 15,-7 1-1-15,-7 2 0 16,-10 17 0-16,-11 2 0 16,-14 16 0-16,3 16 0 15,-6 6-1-15,3 16 1 0,-4 12 0 16,0 10 0-16,-6 9 0 16,-8 16 0-16,-7 6 1 15,-3 13 1-15,-14 15-1 16,-11 10 0-16,-18 18 0 15,-3 13 0 1,-7 126 0 0,6-39 0-16,8-27 0 15,11-19 0-15,3-35 0 16,3-15 0-16,8-35 1 16,-1-9 0-16,5-16 1 15,2-16 1-15,-3-9-1 16,-3-3 0-16,-8-6 0 15,-3-1 0-15,-7-5-1 16,-3-1 0-16,-8-3-2 16,-3-9 1-16,-4-10 0 15,1-6 1-15,-12-6 1 0,-20-3 0 16,-25-4 0-16,-25-2 1 16,-35 2-1-16,-32 1 1 15,-21 3-3-15,-28-7 0 16,-18-3-5-16,-21-9 1 15,0-3-11-15,-11-13 0 16</inkml:trace>
  <inkml:trace contextRef="#ctx0" brushRef="#br1" timeOffset="104212.92">19110 8077 40 0,'4'54'20'0,"-4"46"-14"15,-4-75 21-15,-3 25-27 0,-7 26 0 16,3 30 1-16,1 23 0 16,-4 34 0-1,3 22 1-15,0 0 1 0,8 3 1 16,-1-19 0-16,1-9 0 15,-4-34-1-15,0-20 0 16,0-24-5-16,3-19 1 16,1-20-7-16,3-27 0 15,3-22-8-15,1-38 1 16</inkml:trace>
  <inkml:trace contextRef="#ctx0" brushRef="#br1" timeOffset="104962.25">19124 8165 35 0,'88'13'17'0,"82"-10"-14"0,-125-3 25 15,33-3-27-15,28 0 1 16,14-4-1-16,25-5 1 16,24-1-3-16,-10 1 1 15,17-1 1 1,22 1 1-16,-11-4-1 15,17 0 1-15,-3-9-1 0,-10-3 1 16,-1 15-2-16,-3-5 1 16,-28-1-1-16,-4-3 0 15,-14-6-2-15,-10-4 1 16,-15 4 0-16,-13 6 0 0,-26 0 0 16,-13 6 1-16,-19 4-1 15,-2 9 1-15,-8 18-1 16,0 14 0-16,1 15 0 15,2 21 0-15,8 17 1 16,-7 15 1-16,-4 0 0 16,1 7 1-16,-8 9-1 15,-7 9 1-15,-7 10-1 16,-10 9 1-16,-8 13-2 16,-6-4 0-16,-8 16-1 15,4-6 0-15,-4 6 0 16,-3-6 0-16,7-3-1 15,0-3 0-15,7-7 1 16,0-12 0-16,7-3 1 16,7-16 0-16,0-7 1 15,-7-21 0-15,-11-9 1 16,-13-10 0-16,-5-7-1 0,-34-8 1 16,-36-14-1-16,-21-5 0 15,-42-10-2-15,-22-9 1 16,-38-10-2-16,-25-12 1 15,-39-10-1-15,-20-3 1 16,-12 4-2-16,-45-11 0 16,-36-2-4-16,-14 3 0 15,-17-6-4-15,-15-1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6T14:23:14.0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9606 3716 26 0,'-3'0'13'0,"6"-4"-3"15,1 4 14-15,6-3-23 16,4-3 1-16,15-3 0 16,20 2 0-16,7 1-3 15,26 3 1-15,13-7 2 16,21 1 0-16,25 3-1 15,18 0 1-15,28 2 0 16,18 1 0 0,253-9 2-1,-52-1 0-15,-39 4 0 0,-11-10 1 16,-21 3-1-16,8 1 0 16,-33 2 0-16,4-3 0 15,-21 10-3-15,-8-3 0 16,-23 6-1-16,-26 3 1 15,-14 3-2-15,-35-6 0 16,-35 3-6-16,-25-10 0 16,-21 1-9-16,-29-16 1 15</inkml:trace>
  <inkml:trace contextRef="#ctx0" brushRef="#br0" timeOffset="2051.16">17808 2207 49 0,'11'6'24'0,"-8"-12"-8"0,-3 6 24 16,0 0-38-16,-3 10 1 15,-4 12 1-15,-7 6 1 16,-4 25-7-16,0 13 1 16,1 15 4-16,3 23 0 15,7 3-1-15,3-10 1 16,8 3-1-16,6-3 1 16,4-25-1-16,7-15 0 15,8-16-1-15,2-38 0 16,12-25-1-16,13-19 0 0,4-31 0 15,-7-25 1-15,-4 3-1 16,-6-4 1-16,-15 1-2 16,-7 6 0-16,-14 22-5 15,-7 16 1-15,-7 3-12 16,-3 22 0-16,-8 15-4 16,0 13 1-1</inkml:trace>
  <inkml:trace contextRef="#ctx0" brushRef="#br0" timeOffset="2686.91">18588 2696 55 0,'70'-9'27'0,"-55"12"-28"0,-15-3 50 15,-8 6-46 1,-9 4 0-16,-11 5-1 0,-1-2 1 15,-6 12-5-15,-7 0 0 16,-4 10 2-16,-3-4 1 16,6 4-4-16,8-1 1 15,7 1 0-15,7-4 1 16,10-9-1-16,11 0 0 16,14-7 1-16,14-5 1 15,4-4-1-15,0-3 1 16,-8 0 0-16,1 1 0 15,-7-1 0-15,-4 3 0 16,-7-3-1-16,-3 13 1 0,-1-7 0 16,1 4 0-16,-4-1-1 15,0-2 1-15,0 2 1 16,0 1 0-16,0-1 1 16,3 4 0-16,1-7 0 15,-1 4 0-15,11-4 1 16,4-2 0-1,24-20 0 1,1-9 1-16,-1 0-1 16,0-3 1-16,1 0-2 15,-5-3 1-15,-2-10-2 16,-8 13 0-16,-3-6-2 16,-8 2 0-16,-6 1-1 15,-4 9 1-15,-7 10-3 16,-7 3 1-16,-7 12-1 15,-4 3 1-15,0 17 1 0,4 8 1 16,4 7 1-16,6 9 1 16,8-3 2-16,6-3 0 15,15-6 0-15,10-10 0 16,-3-6-4-16,10-19 0 16,-3-6-11-16,-11-13 1 15,-6-6-9-15,-1-3 1 16</inkml:trace>
  <inkml:trace contextRef="#ctx0" brushRef="#br0" timeOffset="3558.71">20380 3414 56 0,'0'32'28'0,"32"-42"-24"16,-15-5 46-16,15-13-46 15,3-29 1-15,8-12 0 16,-8-22 1-16,7-12-9 0,-3-23 0 15,0-5 5-15,-4 5 0 16,-10 1-3-16,-11 9 0 16,-7 9-2-16,-7 22 0 15,-3 10-1-15,-4 19 1 16,-8 18-2-16,5 13 1 16,-4 25-1-16,-4 25 1 15,-3 6 1-15,0 29 0 16,3 18 3-16,8 29 1 15,10 22 2-15,3 2 1 0,8-2 1 16,3-1 0-16,-4-15-1 16,-3-19 0-16,0-28-4 15,4-12 1-15,7-20-6 16,-1-18 1-16,4-13-12 16,4-16 0-16,7-9-3 15,3 0 1-15</inkml:trace>
  <inkml:trace contextRef="#ctx0" brushRef="#br0" timeOffset="3863.3">21093 2063 44 0,'-4'-9'22'0,"1"-1"-17"0,3 10 40 16,-4 10-43-16,-3-1 1 16,-4 19 0-16,1 0 0 15,-1 16-5-15,4 0 1 16,0 16 2-16,4-7 0 15,3 4-6-15,0-14 0 16,3-8-11-16,4-7 0 0</inkml:trace>
  <inkml:trace contextRef="#ctx0" brushRef="#br0" timeOffset="4310.32">21417 2464 26 0,'11'-53'13'0,"-11"19"5"0,0 18 7 16,0 3-23-16,-4 4 1 15,1 0 3-15,-8 9 0 16,1 3-7-16,-12 19 0 15,5 18 4-15,-4 14 1 16,3 24-2-16,0 4 1 16,4 24-1-16,4 1 0 0,3 3-1 15,3-7 0 1,0-21-2-16,1-13 1 0,6-22-7 16,5-22 1-16,2-22-9 15,11-25 0-15</inkml:trace>
  <inkml:trace contextRef="#ctx0" brushRef="#br0" timeOffset="4534.52">21562 2239 39 0,'14'-66'19'0,"0"37"-7"0,-10 26 28 0,-4 6-38 16,0 13 0-16,-8 3 1 15,-2 25 0-15,-4 12-4 16,-7 29 1-16,-1 22 2 15,1 12 0-15,0 12-1 16,7 4 0-16,3-9 0 16,4-10 0-16,-3-35-4 0,6-12 1 15,4-22-6 1,0-31 0-16,0-16-8 0,4-22 1 16</inkml:trace>
  <inkml:trace contextRef="#ctx0" brushRef="#br0" timeOffset="5039.58">21216 3016 45 0,'0'35'22'0,"11"-7"-14"0,-8-25 35 16,1 3-40-16,6 4 0 0,8-4 3 0,10 0 1 0,7-3-9 15,4-3 0-15,4 0 3 16,6 0 1-16,-3 0-5 15,-7-6 1-15,-1 3-6 16,-2 0 1-16,-5 0-2 16,-2-3 1-16,-5 2 0 15,-2-5 1-15,-1 3 2 16,0-1 0-16,0-2 6 16,0 0 0-16,0 5 3 15,-3-5 1 1,0 0 1-16,-4-7 1 0,-7 3-1 15,-4 1 1-15,-6 9-1 16,-11-7 0-16,0 13-3 16,-1 4 0-16,-6-1-2 0,-3 10 1 15,-5 6-2-15,5 0 0 16,3 3-2-16,6 6 0 16,8-3-1-16,11 0 1 31,10-15-2 16,4-4 1-47,-1-12-2 31,8-6 0-31,3-1-2 0,7-5 1 31,1 2-8-31,3-12 1 16</inkml:trace>
  <inkml:trace contextRef="#ctx0" brushRef="#br0" timeOffset="5315.68">22303 2878 44 0,'17'0'22'0,"-10"10"-19"0,-7-7 35 0,-3 6-36 15,-8 1 0-15,-6-1 0 16,-8 4 1-16,-7 2-5 16,-3 4 1-16,0 3 2 15,3-3 0-15,4 0-2 16,6-10 1-16,5 0 0 16,6 1 0-16,8-1 0 15,13-2 1-15,8 2-1 16,10-9 1-16,0 3 0 15,-3 3 0-15,-4-2-1 16,-7 2 0-16,-7 3 0 16,-7 7 0-16,-14 6-1 0,-10 6 1 15,-8 3-5-15,7-9 0 32,-17 0-10-32,-1-3 1 46</inkml:trace>
  <inkml:trace contextRef="#ctx0" brushRef="#br0" timeOffset="6163.15">22602 3107 19 0,'-3'-19'9'0,"-8"1"14"0,8 14-1 0,-1 1-18 0,-3 0 1 16,0 6 5-16,-3 0 0 16,-4 10-11-16,-1 9 0 0,1 9 8 15,0 10 1-15,0 12-3 16,0 4 1-16,0-4-4 15,7-3 1-15,3 0-3 16,-6-24 1-16,6-8-2 16,4-18 1-16,-3-9-1 15,-1-16 0-15,1-10-1 16,-1-12 0-16,1-6-1 16,-5-7 1-16,1 7-1 15,4 6 0-15,3-3-1 16,7 12 0-16,4 4 1 15,10 6 0-15,3 9 3 16,5 0 0-16,2 10 3 16,5 2 0-16,-5 7 1 15,-2 10 1-15,-12 8-2 16,-10 11 1-16,-10 2-2 0,-8-3 0 16,-3 7-4 30,-4-7 1-30,1-3-4 31,3-12 0-47,0-1-6 0,3-2 1 16,7-7-5-16,8-10 0 15</inkml:trace>
  <inkml:trace contextRef="#ctx0" brushRef="#br0" timeOffset="6310.84">22976 2947 48 0,'4'19'24'0,"-18"41"-25"0,10-51 43 0,-3 4-41 0,0 9 0 0,-3 6-1 15,3-3 1-15,0 3-4 16,3-12 1-16,0-7-8 16,1-9 0-16,-1-12-5 15,-3-7 1-15</inkml:trace>
  <inkml:trace contextRef="#ctx0" brushRef="#br0" timeOffset="6681.33">22871 2590 44 0,'14'0'22'0,"17"-10"-28"0,-16 1 39 0,9 0-35 0,8-7 0 16,3-3-6-16,11-15 1 15,0 5 4-15,0-8 1 16,-4-13-6-16,-7 6 1 16,-10 0 1-16,-7 0 0 15,-8 6 4-15,-3 4 0 16,-3 12 6-16,-4 15 0 16,0 17 0-16,-7 9 1 15,-4 21 0-15,-3 8 0 0,0 21 0 16,0 15 1-16,0 10-1 15,0 7 0-15,7 11 1 16,3-2 0 0,1-6-1-1,3-13 1-15,0-29-5 0,3-18 1 0,4-12-5 16,-3-23 0-16,-4-15-5 16,-7-7 0-16,-4 1-7 15,-6-13 1 16</inkml:trace>
  <inkml:trace contextRef="#ctx0" brushRef="#br0" timeOffset="7656.85">22924 2988 44 0,'17'41'22'0,"43"-22"-22"0,-39-16 39 0,11 3-38 16,10 0 1-16,15 1-1 15,3 2 1-15,-4-6-5 0,1 3 1 16,-4 4-2-16,-4 2 1 15,-3 1-2-15,-11-4 0 16,-7-9-1-16,-6 0 1 16,-1 0 4-16,-7-6 0 15,0 0 4-15,-7-4 0 16,0 4 2-16,-7 0 1 16,-7 6-1-16,-7 0 1 15,-4 3-3-15,-6 6 1 0,2 1-3 16,1 2 1-16,4 7-2 15,-1 0 1-15,4 0-2 16,3 0 1-16,4-4-1 16,0-2 0-16,14-7-1 15,-3 0 0-15,10-12-1 16,7 0 1 0,4-7-1-16,-1 4 1 0,-2-10 0 15,-1 6 0-15,0 1 1 16,-4 2 0-16,1 1 0 15,0 9 0 1,-4 0 0-16,-4 0 0 0,1 9 0 16,0 7 1-16,3 3 1 15,0-6 0-15,3-4 0 16,1-6 0-16,7-6 1 16,3-10 1-16,0-9-1 0,4-9 1 46,-4-16-1-46,0-13 1 16,4-18-1 0,-11-13 0-16,-10-12-1 15,-11-13 1-15,3 0-1 0,-10 6 0 0,-7 10 0 0,-3 21 0 0,-4 16-1 0,-1 19 1 16,1 23-1-16,4 27 1 31,-1 19-1-31,4 25 0 0,7 22 0 0,10 38 1 16,8 12-1-16,3 13 1 0,0 0-1 15,4-13 0-15,-4-15-5 16,0-22 1 0,0-23-8-1,4-21 1-15,6-28-4 0,8-13 1 0,7-19 2 16,0-10 0-16,3-14 8 16,7-1 0-16,4-10 9 15,-7-2 1 79,-3 12 4-78,-8 10 0-1,-7 8 0-15,-7 5 1 16,-7 5-4-16,-10 10 0 0,-11 9-3 0,-7 6 1 0,-7 10-3 0,-8 0 0 0,1-7-3 15,3 1 1-15,8 6-1 0,3-10 1 0,7 0 0 0,14-5 0 0,10-1 2 0,12-3 0 0,9-3 1 0,-2-1 0 16,-5 11-1-16,-2 2 1 0,-15 10-1 0,-7 6 0 16,-11 3-4-16,-10 7 1 15,-14 2-5-15,-4 1 1 16,-7-4-11-16,1-8 0 16</inkml:trace>
  <inkml:trace contextRef="#ctx0" brushRef="#br0" timeOffset="7908.59">24342 2392 64 0,'7'13'32'0,"-11"37"-39"16,1-34 56-16,-4 12-50 16,-7 9 1-16,-4 11-7 15,-3 5 1-15,0 6-8 16,-11-15 1-16</inkml:trace>
  <inkml:trace contextRef="#ctx0" brushRef="#br0" timeOffset="11996.69">25852 2593 20 0,'3'41'10'0,"-3"12"1"0,0-40 10 16,0 2-13-16,-3 13 0 16,-1 13 5-16,1 6 0 15,-5 13-17-15,5 15 1 0,-1 7 10 16,1-7 0-16,-4-16-5 16,0-15 0-16,-4-19-4 15,1-18 0-15,-1-26-3 16,-3-12 1-16,3-13-4 15,1-10 1-15,3 1 0 16,0-7 1-16,-4 4 3 16,0 0 1-16,4-1 1 15,0 7 1-15,4 6 3 16,-1 10 1-16,8 2 3 16,6 7 0-16,8 6-1 15,7 4 1-15,3 2 1 16,4 7 1-16,10 3-2 15,7 0 1-15,4 3-2 16,0 0 0-16,-10 6-2 16,-8 3 1-16,-7 7-4 15,-10 6 1-15,-11 19-2 16,-18 2 1-16,-13-5-3 16,-12 9 1-16,-6 3-3 0,-4-15 0 15,-3-4 0-15,3-9 0 16,11-9 0-16,6-4 0 15,15 0 1-15,11-9 1 16,13 0 3-16,8-3 0 16,10 13 2-16,7-1 0 15,4 10-1-15,7 6 1 16,-11 0-2-16,1 13 1 16,-8-4-2-16,-3 4 1 0,-8-4-3 15,1 4 1-15,-4 0-1 16,-4-4 1-16,1-6-3 15,-4-6 0-15,-3-12-5 16,3-10 0-16,3-10-8 16,1-18 0-16</inkml:trace>
  <inkml:trace contextRef="#ctx0" brushRef="#br0" timeOffset="12250.61">26331 3132 46 0,'14'32'23'0,"-24"-1"-19"0,6-18 36 15,1 8-39 1,-1-2 1-16,1 0 0 0,-1 0 1 16,4 0-4-16,4-4 0 15,6-5 3-15,4-7 0 16,4-6-1-16,3-22 1 15,0-10-2-15,1-12 1 16,-5-3-4-16,4 0 1 16,-3 6-14-16,-4-16 1 15</inkml:trace>
  <inkml:trace contextRef="#ctx0" brushRef="#br0" timeOffset="12491.65">26656 2301 59 0,'18'22'29'0,"-18"28"-33"0,-4-28 45 0,0 13-41 16,4 18 1-16,0 16-1 15,0 16 1-15,0 21-2 16,4 17 1-16,0-4-2 15,-1-16 0-15,-3-24-6 16,0-23 0-16,0-21-8 16,0-23 1-16</inkml:trace>
  <inkml:trace contextRef="#ctx0" brushRef="#br0" timeOffset="12912.99">26765 3132 58 0,'7'0'29'0,"11"10"-30"0,-7-7 51 16,3-3-49-16,7-3 1 0,7 3 0 15,7-7 1-15,4-5-4 16,0-4 0-16,-7-3 1 16,-4-3 1-16,-7 4-2 15,-10-4 0-15,-11 3-1 16,-11 0 0-16,-7 13-1 16,-10 6 0-16,-4 12 0 15,-6 10 1-15,6 6 0 16,11 16 0-16,10 0 3 15,11 3 0-15,11 0 2 16,3-3 0-16,14-19 0 16,14-9 1-16,15-16-3 15,3 0 0-15,3-16-9 16,4 1 1-16,-14-7-11 16,-17-3 0-16</inkml:trace>
  <inkml:trace contextRef="#ctx0" brushRef="#br0" timeOffset="15854.77">28614 1812 37 0,'7'-6'18'0,"11"-4"-2"0,-15 7 18 16,1-3-30-16,-4 6 0 15,0 0 2-15,0 0 1 16,-4 6-8-16,-7-6 0 15,-13 19 6-15,-12 16 0 16,-2 8-2-16,-8 23 0 0,-18 25-1 16,1 25 1-16,-4 22-1 15,7 25 0-15,3 16 0 16,12 6 0-16,6-9 0 16,10-26 0-16,15-15-3 15,11-22 1 1,6-22-5-1,11-16 1 1,15-25-10 0,13-21 1-16,0-17-7 0,-10-18 0 0</inkml:trace>
  <inkml:trace contextRef="#ctx0" brushRef="#br0" timeOffset="16716.78">29524 1517 52 0,'14'0'26'0,"-14"-9"-28"0,0 9 45 0,-7 0-42 16,4 0 1-16,-5 0-1 0,-9 3 1 15,-8 3-3-15,-14 4 0 16,1 2 1-16,-5 4 0 15,1 0-2-15,3 2 1 16,7-5-1-16,8 0 1 16,2-1-1-16,1 4 1 0,7-7 0 15,4 7 0-15,3 3 0 16,3 9 1-16,0-9-1 31,-3 9 1-31,-3 6-1 31,-1 4 1-15,-3 3-1-16,-4-4 1 0,1 4 0 16,-1 6 0-16,4-3 1 0,7-6 1 0,0-4 0 15,7 1 1-15,11-7 2 0,10-3 0 0,0-6 0 16,4-3 0-16,6-7-2 16,8-6 1-16,0-6-6 15,0-3 1-15,-4-4-13 16,-3 1 0-16,-11-10-5 15,-7-6 1-15</inkml:trace>
  <inkml:trace contextRef="#ctx0" brushRef="#br0" timeOffset="16971.64">29104 2025 60 0,'7'19'30'0,"11"-19"-35"0,-11 3 57 15,4 4-52-15,6-4 0 16,8 3 0-16,7-6 0 16,3 0-2-16,4 0 1 15,-4-6-5-15,-7 3 1 16,0 3-10-16,-6-7 0 16,-5-2-2-16,-6-1 0 0</inkml:trace>
  <inkml:trace contextRef="#ctx0" brushRef="#br0" timeOffset="17295.91">29570 1972 51 0,'10'3'25'0,"1"-12"-29"0,-11 9 51 0,0 0-46 0,-4 0 1 0,-3 6 0 16,-3-3 0-16,-1 3-3 16,1 4 0-16,-1-1 2 15,1 1 0-15,-5 5-1 16,5-2 0-16,-1 3-1 15,4 2 1-15,4 7-2 16,3-6 1-16,3-3-1 16,4-7 1-16,-3-6-1 15,-4-3 0-15,7-9 1 16,3-3 0-16,1-4-1 16,0 0 1-16,-1 4-1 0,4-1 1 15,-3 10-1-15,-1-3 1 16,1 6 0-16,0 6 1 15,-4 10 1 1,0 2 1-16,-4-5 0 0,1 6 1 16,3-4-2-16,0 1 1 15,0-6-4-15,4-1 1 0,-1-3-8 16,4-3 0 0,7-3-6-16,4-9 1 0</inkml:trace>
  <inkml:trace contextRef="#ctx0" brushRef="#br0" timeOffset="17596.28">30018 1831 40 0,'14'-19'20'0,"-14"38"-13"0,0-10 34 0,-7 7-40 0,-4-3 1 0,-6 5 0 16,-4 4 0-16,-8-3-3 15,5 0 1-15,-1-3 1 16,0 2 1-16,4 1-1 15,3-3 0-15,8-4-1 16,6 4 1-16,8 3 0 16,6-3 1-16,5 2-1 15,2-5 1-15,-3 3-1 16,0-1 0-16,-3-5-1 16,-7 2 1-16,-8 4-2 15,-3 0 0-15,-4-7-4 0,1 4 0 16,-1-4-8-1,4-3 0-15,0-6-3 0,7 0 1 16</inkml:trace>
  <inkml:trace contextRef="#ctx0" brushRef="#br0" timeOffset="17794.38">30127 2025 55 0,'7'29'27'0,"-7"14"-34"0,0-30 55 0,-3 3-48 16,-1-1 0-16,1-5-3 15,-1-1 1-15,1-6-4 16,3-3 1-16,0-12-10 16,0-13 0-16</inkml:trace>
  <inkml:trace contextRef="#ctx0" brushRef="#br0" timeOffset="18039.14">30060 1834 43 0,'14'22'21'0,"15"6"-17"16,-22-25 31 46,3 10-35-46,4-10 0-1,0 3-6-15,4-3 0 0,-4 4-4 16,0-7 1 0</inkml:trace>
  <inkml:trace contextRef="#ctx0" brushRef="#br0" timeOffset="18392.73">30346 2101 57 0,'7'18'28'0,"4"-5"-30"16,-4-10 49-16,3-6-43 15,4 3 0-15,8-6 1 16,2-1 0-16,4-2-8 15,-6 0 1-15,-5-4 3 16,-3-3 0-16,-3 7-3 16,-4 0 0-16,-7-7-3 15,-4 3 1-15,-6 7-1 16,-4 0 0-16,-4 6 0 16,0 12 0-16,1 1 1 0,3 12 1 15,3 9 2-15,4-12 1 16,7 10 0 31,4-1 0-47,3 0 1 0,7-9 1 0,7 0-6 0,0-9 0 0,0-7-9 0,0-15 1 15,-6-1-2 1,2-15 1 0</inkml:trace>
  <inkml:trace contextRef="#ctx0" brushRef="#br0" timeOffset="18803">30713 2204 48 0,'14'9'24'0,"-7"20"-28"0,-3-23 50 0,-1 3-45 16,1-9 0-16,-1 4 0 16,-3-4 1-16,7-10-3 15,-3-2 1-15,3-10 1 16,0 0 1-16,0 0 0 0,0 0 0 15,0 0 1-15,4 3 0 16,6 6-1-16,8 4 0 16,3 3-3-16,0 3 1 15,-3 3-6 17,-4-7 0-32,0 4-12 0,-10-3 0 31</inkml:trace>
  <inkml:trace contextRef="#ctx0" brushRef="#br0" timeOffset="19218.4">31817 1439 43 0,'0'34'21'0,"-18"20"-12"0,15-29 29 16,-1 6-36-16,-3 19 0 16,-3 13 0-16,3 12 0 15,0 13-3-15,0-6 0 0,3-13-3 16,0-16 1-16,1-19-12 15,-1-15 1-15</inkml:trace>
  <inkml:trace contextRef="#ctx0" brushRef="#br0" timeOffset="19739.08">31679 1931 45 0,'22'41'22'0,"31"-6"-15"0,-36-29 30 0,11 0-38 0,4 3 1 0,0-2-1 15,3 2 1-15,-3 1-2 16,-4 2 1-16,0 4-4 16,-10-7 1-16,-4-3 0 15,-3-2 0-15,-1-4 0 0,1-10 1 16,-1-2 4-16,5-4 1 15,2-3 2-15,1 3 0 16,-4 4 1-16,0-1 1 16,-3 1-1-16,-1 2 0 15,-3 4-4-15,-3 3 1 16,-4 3-2-16,-4 3 1 16,-3 7-1-16,-3 5 0 15,-4 10-1-15,3 4 1 110,0 5 0-48,4-6 1-46,7-3-1-16,7 4 0 15,4-4-4-15,7-13 1 0,-1-2-6 0,4-10 1 0,-3-4-7 0,-4-2 0 0</inkml:trace>
  <inkml:trace contextRef="#ctx0" brushRef="#br0" timeOffset="19878.04">32431 1985 36 0,'28'-19'18'0,"-10"3"-11"0,-18 16 29 0,0 0-32 0,0 0 1 0,0 3 0 0,-11 7 1 0,1-1-9 0,-8 0 1 0,-3 10 4 0,0 6 1 0,-4-3-2 16,4 10 0-16,3-4 0 15,0-3 0-15,8 6 0 16,3 1 1-16,7-4-3 15,10-3 0-15,5-6-4 0,6-19 0 16,3-10-7 0,5-8 1-16,2-17-5 0,1-15 1 15</inkml:trace>
  <inkml:trace contextRef="#ctx0" brushRef="#br0" timeOffset="20236.98">32713 1430 35 0,'4'0'17'0,"-4"69"-13"0,0-41 29 0,-7 9-31 16,-4 17 1 0,-3 5 2-16,-4 13 0 0,1 1-5 15,2-1 0-15,1-3 4 16,4-22 0-16,3-3-2 16,3-16 1-16,4-3-3 15,4-13 1-15,3-15-3 16,-4-6 1-1,4-10-1-15,0-6 1 0,0 6-1 16,8 0 1-16,2 1 1 16,1 5 0-1,3 10 1-15,0 6 0 0,-3 3 1 16,-1 7 0-16,5 2 0 16,-1 11 1-16,4-8-1 15,-1 7 1-15,1-6-1 16,-4-3 1-16,0-7-4 15,-3-9 0 1,-8 0-6-16,-2 0 1 16,-16-6-11-16,-2 3 1 15</inkml:trace>
  <inkml:trace contextRef="#ctx0" brushRef="#br0" timeOffset="20902.57">33281 2160 46 0,'42'28'23'0,"-20"1"-11"0,-19-14 33 0,4 4-44 16,-7 6 0-16,0 19 0 16,-10 0 0-16,-12 12-5 15,-9 1 1-15,-8-4-13 16,-3-12 1-16</inkml:trace>
  <inkml:trace contextRef="#ctx0" brushRef="#br0" timeOffset="21603.26">29563 3104 61 0,'-7'9'30'0,"-25"-5"-34"0,28-1 46 16,-3 3-42-16,-7 10 1 0,-7 2 0 16,-11 17 0-16,1-4-1 15,-5 23 0-15,5-4 1 16,6 6 0-16,11-2 0 16,14-1 1-16,14-3-2 15,18-19 0-15,-1-9-4 16,8-18 1-16,11-8-11 15,3-24 1-15,-1-9-5 16,5-14 0-16</inkml:trace>
  <inkml:trace contextRef="#ctx0" brushRef="#br0" timeOffset="22120.59">29926 2743 39 0,'-3'10'19'0,"-15"68"-10"0,11-59 31 0,-7 12-37 15,-7 10 0-15,-4 19 3 16,0 12 0-16,1-9-7 16,2-1 0-16,8-2 6 15,4-7 0-15,3-12-3 0,3-10 0 16,4-12-2-16,7-9 0 16,7-10-3-16,0-7 0 15,4-2-1-15,0-4 0 16,-4 4 0-16,3 0 1 15,-2-1 0-15,2 4 1 16,-3 6 2-16,0 0 0 16,1 6 0-16,-1 7 0 15,0 2 2-15,0 7 0 0,3 0-1 16,-2-9 1-16,-1 2-1 16,-4-2 1-16,4-7-1 15,8 1 1-15,-1-7-2 16,3 0 1-1,-2-10-2-15,-1-6 1 0,-11-2-1 16,1-1 1-16,-11 3-2 16,0-9 1-16,-7 3-2 15,0 6 0 1,-4 7-1-16,1 9 1 0,-1 9-1 16,0 7 0-16,4 6 1 15,0 6 0-15,4-6 1 16,-1-3 1-16,4 3 1 15,7 0 0-15,7-3-4 16,8 0 1-16,2-13-8 16,5-3 0-16</inkml:trace>
  <inkml:trace contextRef="#ctx0" brushRef="#br0" timeOffset="22370.07">30536 3208 26 0,'15'-13'13'0,"-5"22"2"0,-6-9 15 0,-1 4-27 0,-3 5 0 16,-3 3 2-16,-8 1 0 16,-7 3-6-16,-3 3 0 15,-3-1 4-15,-8 7 1 16,4-3-1-16,-1 10 0 0,8-10 0 16,4-4 0-16,6 8-1 15,11 2 1-15,7-3-3 16,11-3 1-16,6-6-5 15,5-10 0-15,-1-9-8 16,4-7 1-16,-8-5-5 16,1-14 1-16</inkml:trace>
  <inkml:trace contextRef="#ctx0" brushRef="#br0" timeOffset="22850.74">30826 2659 40 0,'7'81'20'0,"-18"-9"-19"0,8-46 35 15,-4 8-36 1,-4 16 0-16,0 25 0 0,1 7 0 16,-1-1 0-16,1-8 0 15,3-11 0-15,3-11 0 16,4-11-2-16,7-15 1 15,4-6-1-15,-1-3 0 16,12-35 0-16,-1-6 0 16,-4-3 1-16,4 0 0 31,-3-4 2-31,0 4 0 0,-4 0 1 0,0 9 0 16,-3 3 1-16,-4 13 0 0,-7 12-1 15,-11 10 1-15,-3-6-1 16,-7 9 0-16,0 0-1 15,-1-3 0-15,-2-4-1 16,-1 1 1-16,7-4-1 16,8 4 1-1,3-6 0-15,7 2 0 32,7 1 0-32,10-1 0 15,12 4 0-15,2-10 1 16,1 0-2-16,0 4 1 0,-4 2-3 15,0 7 1-15,-6-6-6 0,-5 2 0 0,-3 1-8 16,-7-16 1-16</inkml:trace>
  <inkml:trace contextRef="#ctx0" brushRef="#br0" timeOffset="23889.38">31750 3339 44 0,'0'38'22'0,"-11"31"-26"0,8-66 35 0,-1 13-32 16,1 2 1-16,-1-2-8 16,1-3 1-16,-1-4-1 15,4-18 1-15</inkml:trace>
  <inkml:trace contextRef="#ctx0" brushRef="#br0" timeOffset="24276.34">31655 2963 25 0,'3'19'12'0,"11"-13"-2"0,-7-6 13 0,1 3-23 16,-1 0 1-16,7-3-1 0,7-6 0 16,7 0-1-1,4-4 0-15,10-8-5 16,8-14 0-16,2-2-2 0,5-7 1 15,-15-12 0-15,-6 2 0 16,-8 4 3-16,-7 0 1 16,-7 13 6-16,0 3 1 15,-7 12 2-15,-3 16 1 16,-4 12 0-16,0 10 0 16,0 18-3-16,-4 23 1 15,-3-4-1-15,-3 23 0 16,2 18-1-16,5 10 1 0,-1-7-1 15,4-3 0-15,0-6-1 16,4-22 0-16,3-25-7 31,0-22 1-31,0-13-7 0,-7-9 0 16</inkml:trace>
  <inkml:trace contextRef="#ctx0" brushRef="#br0" timeOffset="24475.28">31736 3092 27 0,'-28'6'13'0,"31"0"0"16,4-3 17-16,7 7-27 16,11 5 1-16,10 4 3 15,15-3 1-15,13 3-10 16,15-7 0-16,-8-2 5 16,8-4 1-16,-7-6-7 15,-1-10 0-15,-6 1-11 0,-4-13 1 16</inkml:trace>
  <inkml:trace contextRef="#ctx0" brushRef="#br0" timeOffset="24992.45">33323 1075 36 0,'-7'-12'18'0,"11"5"-12"0,3 17 23 16,0 2-27-16,4 26 0 16,13 18 2-16,15 23 1 15,7 18-6-15,3 28 1 16,-6 29 2-16,-12 31 1 16,-13 19-2-16,-25 37 1 15,-21 29-3-15,-22 15 0 31,-24 1-8 1,-35-10 1-32,-25-35-6 15,7-43 1-15</inkml:trace>
  <inkml:trace contextRef="#ctx0" brushRef="#br0" timeOffset="26274.73">4177 5124 54 0,'28'15'27'0,"-17"-5"-20"0,-8-7 28 0,4 6-32 15,-7 7 1-15,0 6-1 16,-10 6 0-16,3 6-6 15,3 10 1-15,-6 10 0 16,-1-10 1-16,4 3-6 16,0-7 0-16,3-8-10 15,4-7 1-15,0-16 0 16,7-6 0-16</inkml:trace>
  <inkml:trace contextRef="#ctx0" brushRef="#br0" timeOffset="26702">4625 5139 55 0,'53'-28'27'0,"-28"-13"-33"0,-25 22 58 16,0 7-52-16,-11-7 0 15,-14-6 0-15,-10-6 1 16,-11 5-1-16,-17 5 0 15,-11 5 0-15,-1 10 1 0,-6 12-1 16,-7 13 1-16,-7 6-2 16,0 6 1-1,-32 63-3 1,24-3 1-16,15 9-3 16,21 7 1-16,25 6 0 15,31-3 0-15,22 3 2 16,10-22 1-16,35-13 3 15,26-22 0-15,9-18 2 16,40-41 1-16,17-25-1 16,-7-26 0-16,4-24-3 15,-22-10 1-15,-17-6-4 16,-35 6 1-16,-19 0-9 16,-20 7 1-16,-18-4-7 15,-28 13 0-15</inkml:trace>
  <inkml:trace contextRef="#ctx0" brushRef="#br0" timeOffset="28181.01">4960 7061 53 0,'14'32'26'0,"25"-20"-25"0,-21-21 45 16,3-7-43-1,7-15 0-15,7-16 3 0,4-28 1 16,-11-38-9-16,1-13 1 16,2-27 4-16,1-7 0 15,7-7-4-15,-7 1 1 16,3 0-3-16,-7 19 1 15,-3 12-1-15,-8 13 0 16,-2 18 0-16,-1 16 0 16,-14 26 0-16,0 21 1 15,-7 19-1-15,-11 25 1 16,-3 31-1-16,-4 23 0 0,-3 28 0 16,7 24 1-16,3 20 1 15,7 21 1-15,1 10 1 16,-1 0 0-16,11 0 1 15,0-16 0-15,0-9 0 16,11-19 0-16,-1-25-1 16,1-22 0-16,10-19-2 15,18-21 1-15,3-14-4 16,4-24 0-16,4 0-10 16,-1-13 1-16,-7-10-2 15,-10-5 1-15</inkml:trace>
  <inkml:trace contextRef="#ctx0" brushRef="#br0" timeOffset="28394.1">5821 6510 52 0,'7'43'26'0,"-4"-5"-29"0,-3-25 53 15,0 2-47-15,0 7 0 16,0 3 0-16,0 0 0 15,0-6-5-15,0 0 0 16,0-6-1-16,0-10 1 16,0-10-13-16,7-8 1 15,-7-13-3-15,4-4 0 16</inkml:trace>
  <inkml:trace contextRef="#ctx0" brushRef="#br0" timeOffset="28543.67">5803 6312 48 0,'14'22'24'0,"-14"-3"-30"0,11-19 45 0,-1 3-42 15,8 3 1-15,3 4-10 16,4-1 1-16,3 0 5 16,0 4 0-16</inkml:trace>
  <inkml:trace contextRef="#ctx0" brushRef="#br0" timeOffset="28931.77">6156 6607 26 0,'4'0'13'0,"13"-25"-12"16,-10 15 14-16,4-5-15 0,-1-4 1 16,4 0 0-16,4-3 1 15,-7 3-2-15,6 3 1 16,-6 4 2-16,0 9 0 15,3 3 0-15,0 6 1 16,-4 3 0-16,1 1 0 16,-1-1-1-16,-2 1 1 15,-1-1-1-15,0-6 1 16,0-3-3-16,3 0 1 16,1 0-1-16,3-3 0 0,-3-3-1 15,3 0 0-15,0-1 0 16,3 1 0-16,1 3 1 15,7 0 1-15,-1 0 0 16,8 6 1-16,-4 0 0 16,8 6 1-16,3 4-2 15,3-1 1-15,0 1-2 16,-10-4 0-16,0 4-6 16,-1 3 1-16,-2-4-12 15,-12 4 1-15</inkml:trace>
  <inkml:trace contextRef="#ctx0" brushRef="#br0" timeOffset="29324.84">5405 7237 52 0,'3'22'26'0,"-28"9"-26"0,15-18 41 0,-8 3-40 15,4 6 0-15,-18 12 0 16,-3 4 1-16,-4 2-4 16,4-2 1-16,-4 3-4 15,7-4 1-15,8-8-11 16,10-7 0-16</inkml:trace>
  <inkml:trace contextRef="#ctx0" brushRef="#br0" timeOffset="29519.22">5091 7265 48 0,'10'35'24'0,"22"18"-22"0,-14-37 35 16,-4 12-35-16,7 6 1 15,-4 4 0-15,12-7 0 16,-1 7-5-16,0 3 1 16,7-7-3-16,1-2 1 15,-1-20-12-15,4-15 0 16</inkml:trace>
  <inkml:trace contextRef="#ctx0" brushRef="#br0" timeOffset="29775.55">5574 7422 52 0,'14'6'26'0,"7"-3"-27"16,-10-6 41-16,10 3-40 15,7-3 1-15,11 3-2 16,-11-3 1-16,15-3-5 16,-5 0 1-16,1-1-9 15,3 4 1-15,-3-13-3 16,-7-2 1-16</inkml:trace>
  <inkml:trace contextRef="#ctx0" brushRef="#br0" timeOffset="30027.79">5860 7240 40 0,'0'19'20'0,"21"-10"-23"0,-11-9 38 16,8 0-30-16,10 0 0 15,-3 4 4-15,10-1 1 0,8 0-12 16,-1 3 1-16,4 7 6 15,-14 2 1-15,-4-2-4 16,-14 9 1-16,-18 12-5 16,-10 4 1-16,-14 9-7 15,-7-6 1-15,-1-7-11 16,1-9 1-16</inkml:trace>
  <inkml:trace contextRef="#ctx0" brushRef="#br0" timeOffset="30270.41">6809 7130 49 0,'14'26'24'0,"-21"8"-17"0,3-18 37 15,-6 12-41-15,-5 3 0 16,1 19-1-16,-7 7 1 16,4 9-8-16,6 3 1 15,-7-16-11-15,11-12 0 16</inkml:trace>
  <inkml:trace contextRef="#ctx0" brushRef="#br0" timeOffset="31784.97">8763 5550 48 0,'0'3'24'0,"-18"13"-14"0,8-7 24 16,-8 10-34-1,-10 3 1-15,3 9-1 0,-10 13 1 16,0 0-2-16,-1 6 0 16,5 0-2-16,2-6 0 15,8-9-11-15,4-7-15 16,6-37 15 0</inkml:trace>
  <inkml:trace contextRef="#ctx0" brushRef="#br0" timeOffset="31981.51">8308 5484 46 0,'18'3'23'0,"24"38"-22"0,-28-28 46 0,4 15-45 16,13 3 1-16,5 19 1 16,-8 10 1-16,14 6-7 15,1 3 1-15,6 0 1 16,-7 0 1-16,-6-13-7 15,-8-9 0-15,-7-15-11 16,-3-23 1-16</inkml:trace>
  <inkml:trace contextRef="#ctx0" brushRef="#br0" timeOffset="32442.91">8954 5124 58 0,'14'3'29'0,"3"-13"-30"0,-6 4 48 16,3-3-44-16,11-7 1 16,-11 0 0-16,7 7 0 15,4-7-6-15,-11 10 1 0,0 6 2 16,-7 9 1-16,-7 13-3 16,3-6 0-16,-10 12-2 15,-7 7 1-15,-3 2 0 16,-5-5 0-16,5-1 0 15,-1 0 0 1,4-2 3-16,3-4 0 0,8 0 2 16,6-10 0-16,8-2 1 15,3-7 0-15,4-6-1 16,3 0 0-16,4-9-5 16,6-1 1-16,5 4-9 15,-1-3 1-15,-3-4-11 16,-1 4 0-16</inkml:trace>
  <inkml:trace contextRef="#ctx0" brushRef="#br0" timeOffset="32687.74">9303 5795 61 0,'-4'25'30'0,"11"-25"-31"0,0 0 50 16,4-7-46-16,3 4 1 0,7-3-1 15,11 0 1-15,10-7-10 16,8 1 1-16,-12-4-4 16,5 3 1-16,3-2-11 15,-4-7 0-15</inkml:trace>
  <inkml:trace contextRef="#ctx0" brushRef="#br0" timeOffset="32955.06">10280 5076 48 0,'-11'38'24'0,"-10"15"-20"0,18-31 37 16,-4 13-37 0,0 12 0-16,0 12 3 15,-1 29 0-15,1-3-9 0,4 15 0 16,3 4 6-16,0-16 0 16,0-13-7-16,0-16 1 15,-4-12-14-15,-3-18 0 16,-7-17-3-16,-7-12 1 15</inkml:trace>
  <inkml:trace contextRef="#ctx0" brushRef="#br0" timeOffset="33329.21">7934 6469 62 0,'14'44'31'0,"7"-29"-35"15,-10-8 63-15,-1-1-54 16,12 3 0-16,20-6 3 15,21-12 0-15,29-10-10 16,25-6 1-16,41-9 6 16,12-13 1-16,27 6-4 15,11 0 1-15,-17 3-4 0,-11 13 1 16,-14 7-4-16,-22 2 1 16,-31 10-4-16,-11 2 1 15,-17-2-7-15,-14 3 1 16,-18 0-10-16,-18-7 1 15</inkml:trace>
  <inkml:trace contextRef="#ctx0" brushRef="#br0" timeOffset="33919.4">9105 7115 54 0,'-10'31'27'0,"-29"10"-27"0,21-32 40 16,-10 13-39-16,-7 13 0 15,-11-1 1-15,-7 4 0 0,0 6-3 16,7 0 1-16,7 0 1 16,4-10 0-16,10-3-2 15,4-6 0-15,4-3-6 16,2-6 1-16,1-10-10 16,4-15 0-16</inkml:trace>
  <inkml:trace contextRef="#ctx0" brushRef="#br0" timeOffset="34158.83">8565 7215 28 0,'4'13'14'0,"7"31"3"0,-4-32 12 16,0 4-24-1,3-1 1-15,1 7 3 0,3 10 0 16,7 5-11-16,11 4 1 15,7 6 6-15,3 10 1 16,4-7-3-16,3 0 0 16,-3-3-6-16,4-3 1 15,-12-13-9-15,-9-6 0 0,-8-22-6 16,0-6 1-16</inkml:trace>
  <inkml:trace contextRef="#ctx0" brushRef="#br0" timeOffset="34398.25">9204 7425 53 0,'0'41'26'0,"25"-32"-30"16,-22-9 48-16,8 0-41 15,10 0 1-15,4 0-1 16,13-6 1-16,8 0-8 16,7-4 0-16,-3 1-2 15,-8-7 1-15,0 4-12 16,1-13 1-16</inkml:trace>
  <inkml:trace contextRef="#ctx0" brushRef="#br0" timeOffset="34606.61">10164 6811 55 0,'10'15'27'0,"-24"35"-28"0,3-31 45 16,4 13-43-16,-3 18 1 15,-1 9 0-15,1 20 0 0,6 9-3 16,4-1 0-16,4 4 0 15,3-3 1-15,0-28-16 16,-4-16 0-16</inkml:trace>
  <inkml:trace contextRef="#ctx0" brushRef="#br1" timeOffset="41586.8">3122 11894 37 0,'7'12'18'0,"-7"-15"-8"15,0 3 18-15,11-6-24 16,-8 0 0-16,15-1 4 0,0-2 0 16,3 3-9-16,7-4 0 15,4 4 7-15,6 0 1 16,5 3-3-16,3 3 0 15,-11 9-3-15,-10 13 1 16,-4 6-3-16,-18 16 0 16,-6 0-2-16,-8 3 1 15,-13-13-1-15,-1 1 1 16,4-7 0-16,-8-6 0 16,8-3 1-16,-7-3 0 15,7-4 0-15,-4 1 0 0,11-10-1 16,-7 0 1-16,10 0 0 15,-3-3 0-15,11 0 1 16,-4 0 0-16,14 0 2 16,3 0 0-16,11 6 0 15,8 4 1-15,9 2 0 16,12 7 1-16,-1 3-3 16,-6-3 1-16,-5 0-5 15,-9 0 0-15,2-4-11 16,-13-5 1-16,-7-10-4 15,-8-7 0-15</inkml:trace>
  <inkml:trace contextRef="#ctx0" brushRef="#br1" timeOffset="42144.68">3609 12010 52 0,'56'-22'26'0,"64"-50"-38"0,-88 50 49 15,7-13-35-15,-7-9 1 16,-1 0 3-16,-13-3 1 0,-11-6-7 15,-14 3 1-15,-21-3 4 16,-22 6 1-16,-3 9-3 16,-17 7 1-16,-18 9-3 15,-11 9 0-15,-3 16-2 16,-4 7 0-16,4 12-1 16,-4 12 0-16,3 10-3 15,12 12 1-15,2 10-1 16,19 13 0-16,10 24 0 15,14 10 0-15,18-6 2 16,14 2 0-16,14 1 4 16,21-13 0-16,18-12 2 15,14-13 1 1,123-44 2 0,-7-34 0-16,11-28-1 15,-3-20 1-15,-22-5-4 16,-28-10 1-16,-28 0-3 0,-29 3 0 15,-24 0-4-15,-25 3 0 16,-28-3-8-16,-21-6 0 16,-25-9-5-16,-18 2 1 15</inkml:trace>
  <inkml:trace contextRef="#ctx0" brushRef="#br1" timeOffset="43028.85">4734 13455 45 0,'7'0'22'0,"43"-47"-18"0,-29 25 35 0,0-12-36 16,7-16 1-16,4-10 3 16,-4-9 0-16,4-22-8 15,-4-19 0-15,-7-9 5 16,1-12 1-16,-5-7-4 16,-17-4 1-16,0 8-3 15,-10 11 0-15,-1 14-1 16,-3 15 0-1,0 9-2-15,-7 35 0 16,3 25 1-16,-10 25 1 16,-4 22-1-16,4 25 1 15,-4 31 0-15,11 16 0 16,0 25 3-16,14 22 0 16,-4 4 1-16,1 8 0 15,-1 1 0-15,11-10 1 16,3-12-1-16,8-26 1 15,7-18-2-15,-1-19 0 0,15-25-1 16,0-9 0-16,14-20-3 16,3-24 1-16,4-10-8 15,-4-12 0-15,-6-19-7 16,3-1 1-16</inkml:trace>
  <inkml:trace contextRef="#ctx0" brushRef="#br1" timeOffset="43227.67">5320 13057 53 0,'3'47'26'0,"-13"16"-28"16,10-47 46-16,-4 2-43 15,-3 4 1-15,4-3-1 16,-1-3 1-16,1-7-7 0,3-9 0 15,7-12-10-15,3-17 0 16</inkml:trace>
  <inkml:trace contextRef="#ctx0" brushRef="#br1" timeOffset="43390.62">5281 12850 40 0,'21'38'20'0,"7"-10"-22"0,-17-22 23 16,3 1-26-16,11-1 1 16,3-3-13-16,4 3 1 0,7 0 17 15,-8-2 0-15</inkml:trace>
  <inkml:trace contextRef="#ctx0" brushRef="#br1" timeOffset="43838.43">5669 13095 27 0,'0'44'13'0,"11"-10"-9"0,-11-28 24 0,7 4-25 15,-4 2 0-15,4-5 2 16,4-7 1-16,-8-7-6 16,8-8 0-16,3-1 4 15,7-6 1-15,-10-6-3 16,10 0 1-16,-3 6-4 16,3 6 1-16,0 7-3 15,7 12 1-15,1 3 0 16,2 6 0-16,-10 1 0 31,8 0 1-31,-8-4 2 0,-7 4 1 0,4-7-1 16,-1 0 1-16,1-3-2 0,3-3 1 15,-10 0-3-15,10-6 0 16,-7-3-2-16,4-7 0 16,-1-3 1-16,4-6 1 15,0 3 0-15,4 6 0 16,0 1 3-16,3-1 1 15,0 0 2-15,1 4 0 16,13 2 1-16,0 4 1 16,-3 6 0-16,3 3 1 0,4 0-1 15,-3 0 0-15,2 7-3 16,1 6 1-16,0-1-3 16,-14-5 1-16,0-4-5 15,-4 0 0-15,-3-3-10 16,-11 4 1-16,-11-4-5 15,-10 6 1-15</inkml:trace>
  <inkml:trace contextRef="#ctx0" brushRef="#br1" timeOffset="44201.44">5348 14026 62 0,'-14'16'31'0,"-18"6"-40"0,29-10 60 15,-11 13-52-15,-11 7 1 16,-14 15 0-16,-10 9 0 0,3 4-2 16,0 2 1-16,0-8-7 15,7-7 0-15,8-13-8 16,9-18 0-16</inkml:trace>
  <inkml:trace contextRef="#ctx0" brushRef="#br1" timeOffset="44428.24">4957 14202 39 0,'35'37'19'0,"7"26"-6"15,-24-41 24-15,-1 0-34 16,15 6 0-16,0 7 1 16,0 2 0-16,3-2-6 0,-3-4 0 15,-4-6 1-15,4-6 0 16,-1-3-8-16,-6-4 0 16,7-18-6-16,-11-7 0 15</inkml:trace>
  <inkml:trace contextRef="#ctx0" brushRef="#br1" timeOffset="44703.78">5609 14390 52 0,'14'3'26'0,"22"-12"-33"0,-22 5 47 0,14-2-40 16,4-6 1-16,14-1-4 16,13-3 0-16,1 4-4 15,-10-1 0-15,-1-2-7 16,-10 2 1-16</inkml:trace>
  <inkml:trace contextRef="#ctx0" brushRef="#br1" timeOffset="44942.99">5941 14158 49 0,'0'12'24'0,"17"-21"-26"0,-13 3 43 15,14-1-39-15,3 1 1 16,7-3 2-16,11 6 0 15,0 6-5-15,-11 3 0 16,4 10 3-16,-15 2 1 16,-3 8-3-16,-10 8 0 0,-8 10-4 15,-6 3 1-15,-1 0-6 16,-10-6 1 15,7-7-9-31,3-6 0 16,8-15 0-1,3-10 0-15</inkml:trace>
  <inkml:trace contextRef="#ctx0" brushRef="#br1" timeOffset="45188.44">6925 13919 57 0,'-7'51'28'0,"3"14"-36"0,-3-46 60 0,-7 19-51 0,0 18 1 0,0 10-1 0,3 16 0 0,1-4-2 16,10-6 0-16,-7-12-6 0,14-19 1 16,3-26-11-16,-10-15 1 15</inkml:trace>
  <inkml:trace contextRef="#ctx0" brushRef="#br1" timeOffset="46315.96">8202 12781 61 0,'-3'10'30'0,"34"-42"-27"0,-13 10 50 16,3-19-50-16,18-21 1 16,10-17 1-16,4-30 0 0,-10-7-7 15,-8-10 0-15,-7 1 4 31,-14-4 0-31,-3 4-5 0,-4 9 1 0,-7 12-3 16,-4 16 0-16,1 13-1 16,-1 16 0-16,-6 21 0 15,-12 19 0-15,1 13 2 16,-3 22 0-16,-1 15 3 16,0 19 1-16,1 16 1 15,6 9 0 1,7 22 1-1,1 13 1-15,6 6-1 0,4 3 0 0,4-6-1 16,6-12 1-16,1-17-2 16,-1-18 0-1,12-19-5-15,6-19 0 16,0-18-5-16,-3-17 1 16,3-8-2-16,4-20 0 15,-4-2-1-15,0-7 1 16,-3 0 3-1,0 6 0-15,-1 10 6 0,1 6 0 16,-4 10 6-16,-3 12 1 16,-4 9 4-1,-4 3 0 1,1 14 2 0,-4 2 1-16,-7 3-3 0,0-3 1 0,-7-3-4 15,4 1 0-15,-1-1-4 0,0-10 0 0,1 1-1 16,3-7 1-1,0-2-3-15,7-10 1 0,4-4-2 16,-1 4 1-16,4-6-3 16,4-7 1-16,0-3-1 15,-1 0 0-15,4 4 1 16,1-1 0-16,9 7 0 16,-10 2 1-16,1 1 3 31,2 3 0-16,-3 0 2 1,1 0 0 0,-5 3 0 15,1 0 1-31,-4 0 0 31,0 6 1-31,0 3-2 0,0 4 0 0,4 3-2 0,-7-4 1 0,3 13-2 0,0 0 0 0,0 4-1 0,7 2 0 16,-3-6-5-16,10-9 1 0,-3-10-11 0,10-22 1 0</inkml:trace>
  <inkml:trace contextRef="#ctx0" brushRef="#br1" timeOffset="46634.82">9864 11800 49 0,'-21'25'24'0,"-32"12"-21"0,35-21 36 0,0 12-38 15,4-3 1-15,-7 35 1 16,0 6 0-16,0 6-4 16,3-13 0-16,11 4 2 15,-4-13 0-15,11-6-5 16,11-12 0-16,-7-14-8 15,13-14 0-15,8-11-4 16,7-8 1-16</inkml:trace>
  <inkml:trace contextRef="#ctx0" brushRef="#br1" timeOffset="46816.84">10132 11991 52 0,'10'25'26'0,"-31"31"-33"0,11-37 51 16,-12 6-43-16,-9 10 0 16,-5 6 1-16,-6 9 0 15,0-6-3-15,-4-4 0 16,11-11-2-16,3-1 0 16,4-6-11-16,6-16 0 0,8-12-1 15,7-10 0 1</inkml:trace>
  <inkml:trace contextRef="#ctx0" brushRef="#br1" timeOffset="47026.42">9765 12050 46 0,'28'29'23'0,"22"37"-21"16,-36-51 45-16,3 10-45 16,1 10 0-16,7-1 0 15,-4-5 1-15,3-1-5 16,5 0 0-16,-5-3-2 15,1-3 0-15,0-9-12 16,-1-13 1-16</inkml:trace>
  <inkml:trace contextRef="#ctx0" brushRef="#br1" timeOffset="47233.17">10329 11702 52 0,'0'47'26'0,"11"16"-26"15,-8-38 40-15,5 13-40 0,6 12 1 0,3 7 0 0,1-10 1 0,3-7-3 0,-7-5 1 16,-3-1-1-16,-8 4 0 0,-10 9-7 15,-14-6 0-15,-25 3-8 16,-7 9 1 0</inkml:trace>
  <inkml:trace contextRef="#ctx0" brushRef="#br1" timeOffset="47727.03">8167 13095 60 0,'10'22'30'0,"43"-7"-34"0,-21-18 55 0,25 0-47 15,41-6 1-15,40-4 1 16,35-6 1-16,45-9-9 16,19 3 0-16,27-9 5 15,-10-7 0-15,4 3-6 16,-39 10 0-1,-22 12-8-15,-35 16 0 0,-31 13-10 16,-36 2 0-16</inkml:trace>
  <inkml:trace contextRef="#ctx0" brushRef="#br1" timeOffset="48209.31">9081 13562 53 0,'0'-6'26'0,"-29"-7"-27"0,15 19 41 0,-14 7-39 15,-7 9 0-15,-22 16 0 16,-6 9 0-16,-1 12-3 16,8 7 1-16,-4 0-2 15,0 3 0-15,7 0-10 0,7-3 0 16,11-22-2-16,14-13 0 15</inkml:trace>
  <inkml:trace contextRef="#ctx0" brushRef="#br1" timeOffset="48436.83">8520 13650 40 0,'28'22'20'0,"-3"18"-16"0,-11-27 37 0,-4 6-37 16,8 9 0-16,3 3 2 16,0 7 0-16,4 6-9 15,0-6 1-15,-1 2 2 16,1 1 0-16,0-3-12 16,-1-10 0-16,1-12-4 15,3-13 0-15</inkml:trace>
  <inkml:trace contextRef="#ctx0" brushRef="#br1" timeOffset="48660.41">9144 13907 55 0,'7'19'27'0,"14"0"-30"0,-7-16 52 0,4 0-47 0,10-3 0 16,15-3-1-16,17-7 0 16,7-2-7-16,-4-4 1 15,-3-6-11-15,0-6 1 16</inkml:trace>
  <inkml:trace contextRef="#ctx0" brushRef="#br1" timeOffset="48853.68">10199 13252 49 0,'7'62'24'0,"-14"4"-21"0,3-38 33 0,-6 7-35 0,-1 15 1 0,1 19-2 16,-1 16 1-16,-3 9-8 15,-11 6 1-15,-3 0-8 32,7 10 0-32</inkml:trace>
  <inkml:trace contextRef="#ctx0" brushRef="#br0" timeOffset="65186.89">11740 5923 36 0,'-3'13'18'0,"3"-7"-13"0,0-6 19 15,0 3-20 1,0 6 0-16,3-5 4 0,5-1 0 15,2 0-9-15,8 0 0 16,3-9 7-16,18-7 0 16,28 4-2-16,24-4 1 15,12-2-4-15,17-4 1 16,3-6-5-16,4-4 1 16,-17 1-7-16,-19 6 0 15,-20 3-8-15,-18 7 1 16</inkml:trace>
  <inkml:trace contextRef="#ctx0" brushRef="#br0" timeOffset="65462.54">11610 6362 59 0,'0'22'29'0,"25"-16"-26"0,-8-9 54 0,19-3-53 15,13-3 0-15,29-4 1 16,31 0 0-16,11-8-8 16,10 8 0-16,-6 0 2 15,-11 4 0-15,-11 6-8 16,-21 0 0-16,-21-4-12 15,-21 11 0-15</inkml:trace>
  <inkml:trace contextRef="#ctx0" brushRef="#br0" timeOffset="77246.82">6978 4098 41 0,'0'3'20'0,"0"-31"-15"0,0 19 21 15,-7-4-22-15,0-3 1 16,-4 1 0-16,1 2 0 16,-8 1-8-16,-10 2 1 15,3 7 4-15,0 9 1 16,1 4-3-16,3-1 1 15,3 13-1-15,7 9 0 0,1 4 0 16,10 3 1-16,14 5-1 63,7-5 1-63,4 0 0 0,-4-13 0 15,11-6 0-15,10-10 1 16,-3-12-1 15,0-13 1-15,-11-3-1-16,-3-6 0 15,-8-6-1-15,-10-4 1 16,-7 4-5-16,-10 0 0 0,-4-4-10 0,-8 4 1 0,-2 3-3 0,-1 6 1 0</inkml:trace>
  <inkml:trace contextRef="#ctx0" brushRef="#br0" timeOffset="77591.16">7514 4032 55 0,'-3'3'27'0,"-22"22"-33"0,25-15 54 0,-7 9-47 0,-7 6 1 0,-11 3 1 0,-10 16 1 15,-11 6-4-15,0 3 1 16,-14 13 1-16,-7 6 1 16,7 0-1-16,7 4 1 0,-3-1-3 15,3-9 1 1,7-3-3-16,4-13 0 16,10-13-2-16,11-2 1 15,0 2-12-15,24-27-1 16,11-13 1-16,4-22-1 15,-1 6 0-15</inkml:trace>
  <inkml:trace contextRef="#ctx0" brushRef="#br0" timeOffset="78007.89">7451 4600 58 0,'14'6'29'0,"-7"-6"-36"0,-7 0 60 16,0 0-52-16,-7-6 0 16,-4 3 0-16,-6-7 1 15,-8 4-3-15,-3 6 0 16,-1 3 2-16,1 0 1 15,4 10-3-15,2 9 0 16,5 9-1-16,3 4 1 16,7-1-1-16,7 4 0 15,3-10 0-15,11-9 0 0,7-10 3 16,4-9 0-16,0-9 1 16,-4-10 1-16,-3-6-1 15,-1-6 0-15,-3 2-3 16,-3 1 1-16,-11-3-8 15,0-7 0-15,0 0-10 16,-7 4 0 0</inkml:trace>
  <inkml:trace contextRef="#ctx0" brushRef="#br0" timeOffset="78345.66">7821 4123 42 0,'-3'22'21'0,"-8"28"-12"0,7-34 29 0,1 12-36 0,-8 13 0 15,11 15 2-15,-7 4 0 16,14 43-6 0,-7-15 1-16,11-25 1 15,-4-13 0-15,4-22-6 16,3-15 1-16,3-13-11 15,-3-16 1-15</inkml:trace>
  <inkml:trace contextRef="#ctx0" brushRef="#br0" timeOffset="78731.35">8181 4597 48 0,'0'9'24'16,"-11"4"-23"-16,11-13 37 0,0 3-38 0,-3-6 1 0,-4-4 1 16,0 1 0-16,0-16-2 0,-7-9 1 15,-1-10 0-15,-2-15 1 16,6 5-1-16,-6-5 1 15,6 0-3-15,4 5 1 16,3 7-1-16,1 4 0 16,-1 8 1-16,1 7 0 15,10 6 0-15,7 7 0 16,14 2 1-16,0 4 1 16,8 0-1 30,10 0 1-46,3-4-2 16,0-2 1-16,1-1-3 0,-4 4 1 0,-8 2-6 0,-9 7 1 16,-8 7-10-16,-11 2 1 0</inkml:trace>
  <inkml:trace contextRef="#ctx0" brushRef="#br0" timeOffset="78962.92">8093 4346 58 0,'3'37'29'0,"18"-15"-32"0,-10-18 50 0,3 5-46 0,7-9 0 0,4-6 0 15,7 3 0-15,7-7-4 16,-1 1 1-16,-6-4-6 0,-4 4 0 16,-10 6-9-16,-11 3 1 15</inkml:trace>
  <inkml:trace contextRef="#ctx0" brushRef="#br0" timeOffset="79616.39">8322 4471 13 0,'155'-34'6'15,"4"-10"12"-15,-141 34-8 0,52-24-4 16,11-4 1-16,-7-12 4 16,4 0 0-16,0-10-12 15,-11-2 0-15,-11-7 9 0,-10-3 0 16,-28-1-4-16,-15-8 1 16,-24 12-4-16,-14 6 1 15,-36 7-2-15,-35-4 1 16,-17 16-1-1,-22 10 1-15,-17 12 0 0,-29 16 0 16,-10 12 0-16,0 6 1 16,-17 20-2-16,13 9 1 15,4 12 0-15,14 10 0 16,10-1 0-16,29 14 0 16,11-4 0-1,17 9 0-15,17 1 0 0,19 12 0 0,24-3-1 16,28-3 1-16,32-1-1 15,21-2 1-15,39-3-1 16,46-4 0-16,25-9 0 16,41-10 0-1,33-18 0-15,35-22 0 0,-7-22 1 16,0-13 1 0,-11-15 1-16,-25-10 0 0,-6-28 0 15,-8-12 0-15,-27-10-3 16,-29-16 1-16,-15-6-6 15,-23 0 0-15,-36 7-5 16,-29 5 0-16,-24 7-9 16,-39 16 1-16</inkml:trace>
  <inkml:trace contextRef="#ctx0" brushRef="#br0" timeOffset="94284.5">12030 4879 27 0,'-4'6'13'0,"4"16"-1"15,0-12 13-15,-7 5-23 16,0 7 0-16,-3 3 0 16,-5 13 1-16,-2 6-4 15,3 3 0-15,0 0 3 16,3-3 1-16,0-3-1 16,1-7 1-16,3-3-1 15,3-6 1-15,4 4 0 16,7-10 1-16,7-13-1 15,4 0 0-15,3-3-1 16,7-9 1-16,8 0-1 16,-5-1 0-16,5-2-1 0,-5 3 0 15,1-4-6-15,-4 7 0 16,-6 6-11-16,-8-3 1 16</inkml:trace>
  <inkml:trace contextRef="#ctx0" brushRef="#br0" timeOffset="95170.5">12418 4891 39 0,'10'41'19'0,"-10"3"-18"0,4-31 24 15,-4 5-24-15,0 8 1 16,0 2-1-16,0 0 1 0,3-3-3 16,-3 0 0-16,0-3 1 15,4-6 1-15,-4-7-2 16,0-9 1-16,0-9-1 15,0-4 0-15,0-2 0 16,0-4 1-16,0-6-1 16,-4 3 1-16,4-10 0 15,0-2 0-15,4-7 0 16,-4 10 0 31,3 6 0-47,8 6 1 0,3-3 0 15,7 13 1-15,8 2-1 16,2 10 1-16,5 7 1 0,-5 5 0 0,-2 4-1 0,-8-3 0 0,-7 3-1 16,-11 3 1-16,-6 0-2 15,-4 0 1-15,-4-4-2 16,-3-2 0-16,-7 0 0 0,0-13 0 31,0 3 0-31,3-3 1 0,0-3 0 0,4 3 0 16,4 1 1-16,6 5 1 15,11 4 0-15,4-1 1 16,3 7 0-16,7 6 0 16,4 3-1-16,-1 4 1 15,-2 2-2-15,-1-3 0 16,-4-5-6-16,-3-5 0 16,-3-5-10-1,-7-13 0 1</inkml:trace>
  <inkml:trace contextRef="#ctx0" brushRef="#br0" timeOffset="95803.79">12823 5343 37 0,'103'-38'18'0,"-43"-40"-13"15,-39 59 21-15,4-12-23 0,-1-10 0 16,1 3 3-16,-4-15 0 15,-7-3-7-15,-3-4 1 16,-8 4 5-16,-6-7 0 16,-11 6-2-16,-11 7 1 15,-7 0-2-15,-24 3 1 16,-22 6-2-16,-21 13 1 0,4 6-1 16,-11 16 0-16,-6 15-2 62,-12 7 0-62,11 12-1 31,14 10 0 1,8 12-1-17,6 16 1-15,11 12-1 0,7 4 1 0,17 12 0 0,15-3 1 16,11-7 0-16,13 1 1 0,11-13 0 0,14-6 1 0,14-9 0 0,11-10 1 0,28-16 0 0,32-12 0 0,17-13 0 15,29-9 0-15,31-28-1 0,11-7 1 0,7-15-2 16,-17-7 1-16,-22 13 0 16,-17 3 0-1,-26 0-2-15,-20 0 0 0,-25 4-5 16,-25 8 1-16,-31 1-7 0,-25-7 0 16,-32 1-4-16,-42-4 1 15</inkml:trace>
  <inkml:trace contextRef="#ctx0" brushRef="#br0" timeOffset="97653.78">13751 6613 46 0,'21'6'23'0,"15"-28"-14"0,-26 13 23 16,8-7-30-16,0-6 0 16,6-15 1-16,8-17 0 15,7-11-4-15,-7-23 1 16,3-25 2-16,11-19 1 16,3-25-2-16,1-6 0 0,-12 10-2 15,-6 8 1-15,-11 29-1 16,-7 16 1-16,-7 12-3 15,-10 19 1-15,-8 16-2 16,-6 22 0 0,-8 18-1-16,0 19 1 0,4 22 0 15,-4 16 0-15,-3 29 2 16,3 11 0-16,4 29 5 16,4 9 0-1,10-2 1-15,7 5 0 0,7-12 1 16,3-7 0-16,1-15-2 15,3-18 1-15,4-8-3 16,-1-14 1-16,1-8-5 16,3-11 0-16,0-17-6 15,7-15 1-15,4-6-8 16,0-22 1-16</inkml:trace>
  <inkml:trace contextRef="#ctx0" brushRef="#br0" timeOffset="97845.09">14492 6149 45 0,'11'44'22'0,"-8"9"-18"0,-6-47 38 16,-1 7-41-16,-3-1 1 16,0 1 0-16,4-7 0 15,-5 4-5-15,5-10 0 16,-1-3-3-16,1-7 1 0,-1 1-10 15,4-13 1-15</inkml:trace>
  <inkml:trace contextRef="#ctx0" brushRef="#br0" timeOffset="98353.12">14591 6067 24 0,'32'29'12'0,"-18"-17"-4"0,-7-6 8 0,3 4-17 16,5 2 1-16,-1 4 2 16,-4 0 1-16,4-1-3 15,-3 1 0-15,-1 0 2 16,1-1 1-16,-4-8 0 16,0-4 1-16,7-6-1 15,0-4 1-15,1-8 0 0,-5-1 1 16,4 4-1-1,4-1 0-15,-1 4-2 0,5 2 0 16,2 4-1-16,8 3 1 16,-7 0-2-16,-1 3 0 15,1 4-1-15,-4 2 1 16,1 0-1-16,-5 4 0 16,-3-1-2-16,0 1 1 15,0 0-2-15,1-4 0 16,-5 0-2-16,1-5 1 15,-1-4 0-15,-3-10 0 16,0 4 2-16,8-4 1 0,2 1 3 16,4-4 0-16,8 1 2 15,2-1 1-15,1 4 2 16,7 9 0-16,3 9 0 16,8 10 0-16,3-3-2 15,-1 6 1-15,-9 0-3 16,3-7 0-16,-4-5-13 15,0-13 0-15,-13-10-3 16,-12-2 0-16</inkml:trace>
  <inkml:trace contextRef="#ctx0" brushRef="#br0" timeOffset="98988.74">14238 6989 45 0,'7'29'22'0,"-35"-17"-13"0,17-3 23 16,-3 7-33-16,-3 9 1 16,-8 0 0-16,-7 10 0 15,-10 9 0-15,0-4 0 16,3-8-1-16,0-4 0 15,7-3-5-15,4-6 0 0,10-6-7 16,8-17 0-16</inkml:trace>
  <inkml:trace contextRef="#ctx0" brushRef="#br0" timeOffset="99181.4">13854 7018 33 0,'0'-4'16'0,"17"14"-6"0,-6-7 22 0,3 6-28 15,4 13 1-15,6 10 3 16,4 2 1-16,1 10-11 16,-8 3 0-16,7-3 7 15,4 0 0-15,3-6-4 16,0-4 0-16,1-12-6 16,-5-6 0-16,1-16-11 15,0-7 0-15</inkml:trace>
  <inkml:trace contextRef="#ctx0" brushRef="#br0" timeOffset="99437.43">14485 7240 44 0,'7'25'22'0,"-3"-12"-13"0,-4-13 30 15,0 0-36-15,7 0 1 0,3-3 1 16,11 0 0-16,1 3-7 16,6-4 0-16,11 1 4 15,7-3 0-15,-4 0-6 16,-3-4 0-16,-1 1-7 16,1 3 0-16,-3-13-6 15,-8-6 1-15</inkml:trace>
  <inkml:trace contextRef="#ctx0" brushRef="#br0" timeOffset="99691.93">14665 6992 48 0,'25'7'24'0,"38"18"-24"0,-38-16 42 15,10 10-42 1,15 6 1-16,2 3 1 0,1-6 0 16,-10 7-3-16,-12-1 1 15,-9 3 0-15,-12 4 1 16,-17-4-3-16,-14 10 1 16,-11-4-5-16,-3-2 0 15,-11-10-9-15,0-16 0 16</inkml:trace>
  <inkml:trace contextRef="#ctx0" brushRef="#br0" timeOffset="101116.29">15554 6795 58 0,'-4'3'29'0,"1"6"-24"16,3-2 29-16,-4-1-31 16,-3 16 0-16,0 19 2 15,0 28 1-15,-3 12-8 16,-1 16 1-16,4 13 2 15,0 6 0-15,0 3-7 16,0-18 0-16,3-23-12 16</inkml:trace>
  <inkml:trace contextRef="#ctx0" brushRef="#br0" timeOffset="112974.82">16983 4612 26 0,'17'-15'13'0,"-3"15"2"16,-14 0 14-16,0 0-24 15,0 0 1-15,-3 0 1 0,-4 0 1 16,0 12-11-16,-4 7 1 16,-3 6 6-16,4 3 0 15,3 7-3-15,-1 15 1 16,1-3-1-16,4 0 0 15,3-3-1-15,3-3 1 16,-3-16-1-16,4-6 1 16,-4-10-1-16,-4-9 0 15,1-6 0-15,-1-7 0 16,-6-6 0-16,-8 4 0 16,4-4-2-16,0 3 1 0,-7 7-1 15,0-1 1-15,-4 4-2 16,0 12 1-16,4-2-1 15,0 8 1-15,3 4 1 16,4-4 0-16,4 7 1 16,6-3 1-16,4 3 1 15,7 3 0-15,7-7 1 16,7 1 0-16,0-7-1 16,-3 1 1-16,7-10-2 15,3 0 1-15,0-10-5 16,0 1 1-16,-6 0-7 15,-1 2 1-15,-11 1-8 16,-3 3 1-16</inkml:trace>
  <inkml:trace contextRef="#ctx0" brushRef="#br0" timeOffset="113231.92">16514 5177 37 0,'-18'25'18'0,"4"-9"-6"0,14-16 28 16,0 0-35-16,7-7 0 15,7 1 4-15,14 0 1 0,15-4-12 16,13 7 1-16,4-6 6 16,14 9 1-16,0-6-4 15,0 6 0-15,-3 0-6 16,-11 0 0-16,-11-4-9 15,-10 1 0-15,-14 3-6 16,-18-3 1-16</inkml:trace>
  <inkml:trace contextRef="#ctx0" brushRef="#br0" timeOffset="113667.4">16806 5315 44 0,'7'44'22'0,"0"-32"-21"15,-3-5 36-15,-4 2-35 16,0 10 0-16,-4 0 0 0,1 6 0 16,-1-3-2-16,1-10 0 15,-1 4 2-15,1-4 0 16,-1 1-1-16,-3-4 1 15,0-6-1-15,-3 1 0 16,-5-8 0-16,-2 4 0 16,-4 4-1-16,-4-11 0 15,0-2 0-15,-3-4 0 16,0 7-1-16,3 0 1 16,0 9-1-16,1 0 0 15,-1 6 0-15,4 1 1 0,0 9 0 16,7 6 0-16,3 3 1 15,0-3 0-15,11 13 0 16,8-10 0-16,6 0 0 16,3-6 0-16,11 0-4 15,11-9 1-15,7-10-9 16,4-6 1-16,-5-16-6 16,5-6 1-16</inkml:trace>
  <inkml:trace contextRef="#ctx0" brushRef="#br0" timeOffset="113877.88">17152 5431 34 0,'-14'53'17'0,"-25"10"-8"0,29-44 25 16,-5 6-31-16,-6 3 0 15,-3-9 1-15,2 3 1 16,1-7-9-16,4 1 1 15,3-3-2-15,-1-13 1 16,5 0-8-16,-1-16 0 16,4-3-2-16,-3-9 0 15</inkml:trace>
  <inkml:trace contextRef="#ctx0" brushRef="#br0" timeOffset="114031.69">16856 5387 29 0,'14'0'14'0,"7"25"-3"0,-10-9 27 0,3 9-32 16,7 9 1-16,0 13 2 15,0-9 0-15,0 18-12 16,4 1 0-16,0-7 6 16,-1-6 0-16,-2-3-8 15,-5-13 0-15,1-16-11 16,0-12 0-16</inkml:trace>
  <inkml:trace contextRef="#ctx0" brushRef="#br0" timeOffset="114343.03">17911 4794 44 0,'14'13'22'0,"-4"-23"-16"0,-10 10 31 16,-7 4-34-16,0 2 0 15,-7 3 1-15,-11 13 1 16,-10 3-7-16,-11 7 1 16,0 11 4-16,-7 11 0 15,0 18-2-15,4 6 1 16,10 10-1-16,8 0 0 16,9 0-1-16,8-22 1 15,11-16-3-15,10-9 1 16,14-10-6-16,7-15 1 15,4-13-11-15,7-16 0 0</inkml:trace>
  <inkml:trace contextRef="#ctx0" brushRef="#br0" timeOffset="114586.42">18105 5149 50 0,'-7'15'25'0,"-18"13"-23"0,11-15 39 0,-7 6-40 15,-1 6 1-15,1 3 0 16,-3 10 0-16,-5 12-3 16,-2-9 0-16,6-4-1 15,7-5 1-15,4-10-12 16,7-16 1-16,4-15-4 0,-1-13 1 15</inkml:trace>
  <inkml:trace contextRef="#ctx0" brushRef="#br0" timeOffset="114796.66">17903 5192 42 0,'25'22'21'0,"-4"25"-14"0,-7-34 37 0,4 9-43 0,3 3 1 0,4 10 0 16,0 2 0-1,-1-5-4-15,-2-4 0 0,-5-3-3 16,-3-9 0-16,0-4-10 16,0-18 0-16</inkml:trace>
  <inkml:trace contextRef="#ctx0" brushRef="#br0" timeOffset="115137.28">18401 4863 48 0,'18'41'24'0,"-1"-25"-16"16,-13-13 38-16,-1 0-43 16,4-3 0-16,0-3 3 15,0 3 1-15,0-3-8 16,1 3 0-16,-1-3 5 0,0 3 1 15,0 0-3-15,-4 9 0 16,-3 0-2-16,0 1 0 16,-3 5-2-16,-1 4 1 31,-13 19 0-31,-1-10 0 16,7-3 0-1,1-9 1-15,-1 0 0 16,11-7 0-1,7 4 1-15,4-10 0 0,-1 6-4 0,1-3 1 0,-4 4-5 16,4-4 0-16,-1 0-11 16,1-3 1-1,-4-6-2-15,3 3 0 0</inkml:trace>
  <inkml:trace contextRef="#ctx0" brushRef="#br0" timeOffset="115367.92">18496 5446 62 0,'-3'7'31'0,"10"-14"-37"16,0 4 65-16,3 3-58 15,8 0 1-15,7-6-1 16,6 6 1-16,12-3-5 15,6 0 0-15,1 3-3 0,-5-3 0 16,-6 0-13-16,-7-10 1 16</inkml:trace>
  <inkml:trace contextRef="#ctx0" brushRef="#br0" timeOffset="115628.45">19166 5061 54 0,'-10'56'27'0,"-11"13"-27"0,17-44 39 0,4 10-39 15,0 12 1-15,4 6 0 16,3 10 0-16,0 0-3 15,3-13 0-15,-3-9-7 16,0-16 0-16,8-22-6 16,-5-16 0-16</inkml:trace>
  <inkml:trace contextRef="#ctx0" brushRef="#br0" timeOffset="115904.61">19495 4600 42 0,'14'22'21'0,"0"78"-22"0,-4-78 33 16,1 22-29-16,-1 9 1 15,8 13 3-15,10 6 0 16,8 10-8-16,2-1 0 15,-6-2 5-15,-11-7 1 16,-10-6-4-16,-15-4 1 0,-20-5-6 16,-1-1 1-1,-17-21-11-15,-18 6 1 32,-11-7-3-32,-14 1 1 15</inkml:trace>
  <inkml:trace contextRef="#ctx0" brushRef="#br0" timeOffset="116394.56">16492 6290 38 0,'-10'-9'19'16,"10"-1"-15"-16,0 10 33 0,0 0-30 0,0 0 0 0,7 3 5 0,7-3 0 0,14 0-14 0,25 3 0 0,18-6 10 0,45 0 1 0,36 3-4 15,52 6 0-15,22-12-3 16,35-6 0-16,-14-13-3 15,4-4 0 1,-26 4-3-16,-38 6 0 0,-21 7-6 16,-32 3 1-16,-28 5-11 15,-18-2 0-15</inkml:trace>
  <inkml:trace contextRef="#ctx0" brushRef="#br0" timeOffset="117118.06">17166 6579 47 0,'0'3'23'0,"0"15"-15"16,0-11 32-16,-3 2-39 15,-1 1 1-15,1 5 2 16,-1 10 0-16,1 7-5 15,-1-7 1-15,4 0 2 16,0 0 1-16,0-3-2 0,0-3 0 16,0-7-2-16,-4-5 1 15,-3-7-1-15,-3 3 1 16,-1-6-1-16,-3-4 1 16,0 1-1-16,-14 0 1 15,-4-4-1-15,-3 1 0 16,3-1-1-16,7 4 1 15,1 0-1-15,6 6 1 16,0 3 0-16,1 6 0 16,3 1 1-16,3 6 1 0,4 9 0 15,3 3 0 32,4-6 2-47,4-3 0 16,3-4 0-1,7-8 0-15,7-7-1 16,8-7 1-16,6-2-3 0,-3 3 0 0,-1-4-7 0,-2 1 1 0,-8-1-11 0,-4 4 0 0,-6-3-1 16,0-1 0-16</inkml:trace>
  <inkml:trace contextRef="#ctx0" brushRef="#br0" timeOffset="117379.82">16461 7102 57 0,'0'0'28'0,"21"0"-33"0,-11-3 59 16,12-3-51-16,16-4 0 16,22-2 2-16,14-1 0 15,25-2-7-15,18-1 0 16,-5 0 2-16,-16 4 1 31,-15 5-7-31,-14 4 1 0,-14 3-13 47,-14 3 0-47,-18 1-1 0,-11 5 0 0</inkml:trace>
  <inkml:trace contextRef="#ctx0" brushRef="#br0" timeOffset="117830.2">16887 7281 49 0,'4'25'24'0,"0"6"-26"16,-8-24 48-16,0 5-45 16,-3 7 1-16,0 9 1 15,0 0 0-15,0 7-3 16,4-4 0-16,-4-2 2 15,0-4 1-15,0-10-2 16,0-2 1-16,-4-4-1 16,-3-2 0-16,-4-7-1 15,-3 0 0-15,-4-7 0 16,1-2 0-16,-1-4 0 0,0 1 0 16,1-1 0-16,-1-2 0 15,4 5 0-15,-4 4 0 16,0 6 0-16,-3 6 1 31,0 4 0-31,3 5 1 16,4 10-1-16,0 10 0 0,3-1 0 0,8 1 1 15,6 6-1-15,8-1 0 16,10-2-2 0,10-7 1-16,5-6-5 15,13-6 0-15,7-6-11 16,8-16 0-16,-11-10-3 15,10-3 1-15</inkml:trace>
  <inkml:trace contextRef="#ctx0" brushRef="#br0" timeOffset="118054.99">17286 7413 49 0,'-7'34'24'0,"-39"-9"-24"15,32-15 46-15,-11 2-44 16,1 7 0-16,-8 6 1 16,4 6 1-16,0 1-6 15,6 2 0-15,1-5-3 0,4-11 1 16,6-5-12-16,4-16 1 16</inkml:trace>
  <inkml:trace contextRef="#ctx0" brushRef="#br0" timeOffset="118214.53">16937 7400 36 0,'14'31'18'0,"42"51"-7"0,-41-60 20 16,6 9-27-16,3 10 1 0,8 0-1 16,3 0 1-16,1-4-11 15,-5-2 1-15,-2-10-7 16,-5-16 1-16</inkml:trace>
  <inkml:trace contextRef="#ctx0" brushRef="#br0" timeOffset="118639.66">17865 6453 46 0,'0'9'23'0,"3"-2"-18"0,-3-4 32 16,0 6-34-16,-3 7 1 15,-4 9 1-15,-7 13 1 16,-4 12-8-16,-3 9 1 0,-4 14 5 16,0 11 1-16,4 10-2 15,0 4 1-15,7-11-1 31,3-2 0-31,8-16-2 0,3-13 1 16,10-9-5-16,15-15 0 0,10-16-9 16,4-16 0-16,-11-13-7 15,1-9 0-15</inkml:trace>
  <inkml:trace contextRef="#ctx0" brushRef="#br0" timeOffset="119495.05">18362 6895 49 0,'0'0'24'0,"0"3"-17"0,0-3 24 0,-7 7-29 16,-4 2 1-16,-6 7 1 15,-8 12 0-15,-7 13-6 16,-3 6 1-16,-7 6 1 15,3 7 1-15,7-16-6 16,8-7 1-16,6-5-12 16,11-14 0-16</inkml:trace>
  <inkml:trace contextRef="#ctx0" brushRef="#br0" timeOffset="119707.64">18038 6933 28 0,'10'12'14'0,"11"20"5"0,-14-23 11 16,4 7-26-16,0 3 1 16,-1 9 2-16,1 3 1 15,3-3-10-15,3 10 0 16,8-3 6-16,3-4 1 16,4 0-6-16,0-6 1 15,0-3-6-15,-4-3 0 0,-3-6-10 16,-4-13 1-16</inkml:trace>
  <inkml:trace contextRef="#ctx0" brushRef="#br0" timeOffset="119951.99">18542 7218 55 0,'21'16'27'0,"4"-16"-30"16,-11-3 46-16,4 0-42 16,3-4 1-16,11 4 0 15,10 0 0-15,11 0-4 16,0 0 0-16,-4 3-2 0,-10 0 0 16,0-3-11-16,-8-10 0 15,-6-6-1-15,3-3 0 16</inkml:trace>
  <inkml:trace contextRef="#ctx0" brushRef="#br0" timeOffset="120200.34">19248 6886 55 0,'10'37'27'0,"-10"4"-36"0,0-31 56 0,0 5-48 16,0 10 1-16,0 16-1 16,0 0 1-16,0 12-2 15,0-6 0-15,0-6-8 16,0-13 0-16,7-21-5 16,4-17 1-16</inkml:trace>
  <inkml:trace contextRef="#ctx0" brushRef="#br0" timeOffset="120414.79">19403 6447 41 0,'21'44'20'0,"25"53"-13"0,-32-72 33 16,4 19-36-16,-1 22 1 15,8 15-1-15,10 23 1 16,0 6-7-16,-3 2 0 16,-14-8 1-16,-11-10 1 15,-18-9-12-15,-3-10 1 16,-21-19-5-16,-7-15 0 16</inkml:trace>
  <inkml:trace contextRef="#ctx0" brushRef="#br0" timeOffset="121444.58">20496 6014 49 0,'-3'6'24'0,"31"-28"-13"0,-14 16 24 0,11-3-33 15,3-1 1 1,22-2 0-16,13-4 0 0,8 7-7 16,-4-1 1-16,-7 4-4 15,-15 6 0-15,-16 6-9 16,-19 7 0-16</inkml:trace>
  <inkml:trace contextRef="#ctx0" brushRef="#br0" timeOffset="121510.08">20461 6293 73 0,'21'19'36'0,"43"-32"-48"0,-40 10 69 0,5 0-59 0,13 0 0 0,4 3-14 0,3 6 0 0,1-6 6 0,-4 3 0 0</inkml:trace>
  <inkml:trace contextRef="#ctx0" brushRef="#br0" timeOffset="122019.32">21244 6710 41 0,'-3'0'20'0,"6"-3"-1"0,-3 3 21 0,7-9-37 16,11-4 1-16,10-12 2 15,4-16 1-15,10-18-9 16,18-29 0-16,7-25 5 16,-10-22 1-16,-8-3-3 15,-10-15 0-15,-11 2-3 16,-7 7 1-16,-7 6-1 15,-3 19 1-15,-7 6-2 16,-4 22 0-16,-4 16-1 0,-3 15 1 16,-4 25 0-16,-3 23 0 15,-7 18 1 1,-7 26 1-16,0 21 0 0,-1 10 1 16,5 28 1-16,3 9 1 15,10 32-1-15,7-10 1 16,12 3-1-16,6-6 1 15,7-28-2-15,0-6 1 16,0-13-5-16,0-18 1 31,0-17-6-31,1-18 0 16,-1-13-7 0,-7-18 0-16</inkml:trace>
  <inkml:trace contextRef="#ctx0" brushRef="#br0" timeOffset="122249.88">21890 6096 55 0,'3'53'27'0,"-13"16"-29"0,6-57 50 0,-3 4-47 16,0 3 0-16,0-7-2 16,4-2 1-16,-1-4-4 15,4-12 0-15,4-4-5 16,-1-11 0-16,1-14-8 15,-4-3 1-15</inkml:trace>
  <inkml:trace contextRef="#ctx0" brushRef="#br0" timeOffset="122765.02">21872 5936 35 0,'25'28'17'0,"35"13"-16"0,-46-32 24 0,7 0-25 0,4 7 0 15,3-6-1-15,0 5 1 16,-3 4-1-16,-4 3 1 0,-3 0-1 16,-4-3 1-16,-3 0-1 15,-4-4 1-15,-4 1-1 16,1-4 1-16,-1 1 0 16,-3-4 1-1,0-2-1-15,4-4 1 0,3-6 0 16,3-4 1-16,4-8-2 31,4-4 1-15,0-3-1 62,-1 3 1-78,1 10-1 15,0-1 0 1,-8 4 0-16,4 0 0 0,0 6 0 31,-3 6 1-31,3 7-1 0,0 5 1 16,-3 1-1 0,-1 0 0-16,1-6 0 0,0-4 0 0,-1 4-1 0,8-7 0 0,-4-3 1 0,0-6 0 0,0-7-1 15,0-2 1-15,0-7-1 0,0-3 0 0,4 6 1 0,0 4 0 0,3-4 0 0,7 4 0 0,4-4 2 16,7 0 0-16,-1 1 1 0,1 5 0 0,-10 7 1 0,2 9 0 31,5 4 0-31,2 9 1 0,1 9-3 0,-4 3 0 16,-6-6-5-16,-5-9 1 15,-2 0-12-15,-8-4 1 16</inkml:trace>
  <inkml:trace contextRef="#ctx0" brushRef="#br0" timeOffset="123178.42">21735 6829 38 0,'-4'7'19'0,"-14"5"-10"16,8-2 24-16,-8 2-29 0,-10 7 0 15,-7 6 0-15,-1 3 1 16,-2 4-8-16,-1 2 1 15,4 1 1-15,6-7 0 16,5-9-7-16,13-13 0 16,8-9-6-16,3-16 0 15</inkml:trace>
  <inkml:trace contextRef="#ctx0" brushRef="#br0" timeOffset="123308.98">21421 6748 46 0,'10'44'23'0,"26"15"-23"0,-22-34 40 0,7 7-39 0,7 5 1 15,4 14 0-15,3-8 0 0,-3-2-5 16,0-3 0-16,-4-7-7 16,-4-12 1-16,-6-16-5 15,3-15 0-15</inkml:trace>
  <inkml:trace contextRef="#ctx0" brushRef="#br0" timeOffset="123543.1">21883 6974 59 0,'39'12'29'0,"24"-9"-37"0,-42 0 58 0,11-3-50 0,10 4 0 16,1-4-5-16,-1 3 0 15,-3-3 0-15,-7-7 0 0,-8-2-11 16,-6-16 0-16</inkml:trace>
  <inkml:trace contextRef="#ctx0" brushRef="#br0" timeOffset="123772.63">22292 6836 46 0,'28'6'23'0,"-7"35"-19"0,-3-35 35 0,7 3-37 0,7 4 1 0,-1-4 0 15,-6 1 1-15,-7-1-7 16,-11 4 1-16,-18-1-1 16,-10 7 1-16,-4 3-10 15,-3-3 1-15,-4-7-5 0,0-5 1 16</inkml:trace>
  <inkml:trace contextRef="#ctx0" brushRef="#br0" timeOffset="124013.67">23022 6669 60 0,'18'32'30'0,"-25"49"-39"0,0-49 61 0,-4 21-51 15,-3 22 0-15,0 13-4 16,-4-3 1-16,4-1-14 16,-3-30 0-16,10-23 0 15,10-9 0-15</inkml:trace>
  <inkml:trace contextRef="#ctx0" brushRef="#br0" timeOffset="125497.16">24553 4829 53 0,'-3'15'26'0,"-4"14"-15"16,7-20 26-16,-4 10-32 16,4 0 1-16,0-7 2 15,4 1 1-15,-4 6-11 16,14-1 1-16,14 1 6 0,11 0 1 16,17-6-4-16,11-4 1 15,0-6-2-15,-7 0 1 16,-17 10-3-16,-15-1 1 15,-21 10-2-15,-28 13 1 16,-14 12-2-16,-11-3 1 16,-11 15-3-16,4-2 0 15,4 5 1-15,7 1 1 16,6-13 1-16,8 1 1 16,10-8 1-16,11-5 1 15,4 0 2-15,21-13 0 16,17-6-3-16,11-10 1 0,14-3-6 15,10-9 0-15,-3-3-12 16,-7-4 1-16,4-8-4 16,-11-11 1-16</inkml:trace>
  <inkml:trace contextRef="#ctx0" brushRef="#br0" timeOffset="125694.52">25474 5280 48 0,'0'29'24'0,"-35"24"-22"16,17-41 44-16,-10 7-44 15,-14 9 0-15,-8 7 0 16,4 6 0-16,1 6-4 16,2-10 1-16,4-2-3 15,11-1 1-15,7-12-13 0,14-12 0 16</inkml:trace>
  <inkml:trace contextRef="#ctx0" brushRef="#br0" timeOffset="125891.14">25072 5208 43 0,'7'19'21'0,"4"19"-7"0,-1-23 26 15,4 20-37-15,11 18 1 16,7 13 1-16,-1 0 0 0,8 0-7 15,4-4 0-15,-5-8 1 16,-6-14 0-16,-7-8-11 16,-11-10 0-16,-14-13-5 15,-4-6 0-15</inkml:trace>
  <inkml:trace contextRef="#ctx0" brushRef="#br0" timeOffset="126202.34">23940 6143 58 0,'-22'31'29'0,"19"-9"-28"0,6-16 55 16,4 4-52-16,8-1 1 16,23 0 3-16,26 4 1 15,45-4-11-15,29-15 0 16,52-10 7-16,11-12 0 16,32 0-6-16,-7 12 0 15,-21 4-9-15,-26 12 0 16,-37 9-13-16,-37-3 1 15</inkml:trace>
  <inkml:trace contextRef="#ctx0" brushRef="#br0" timeOffset="127389.55">24892 6566 63 0,'4'3'31'0,"3"47"-18"0,-7-34 32 16,-7 25-43-16,-4 15 0 15,0 16-1-15,4 22 1 16,4 13-7-16,6 6 1 0,4 0-12 16,4-19 0-16,-8-25-4 15,1-25 0-15</inkml:trace>
  <inkml:trace contextRef="#ctx0" brushRef="#br0" timeOffset="128878.23">26183 6193 49 0,'-3'9'24'0,"6"-3"-12"0,-3-6 25 16,0 0-35-16,7-3 1 16,-3-3 0-16,6 3 1 15,19 0-6-15,9 0 1 16,19 3 1-16,13 0 0 15,1 0-6-15,-15 3 1 16,-10 0-10-16,-14 6 0 16,-18 1-2-16,-21-1 1 0</inkml:trace>
  <inkml:trace contextRef="#ctx0" brushRef="#br0" timeOffset="129041.33">26169 6506 57 0,'-7'29'28'0,"25"-26"-34"0,-11 0 57 0,0 0-50 16,10-9 1-16,12-1-2 15,9-5 1-15,8-4-5 16,11 1 0-16,3 2-12 16,0-6 1-16</inkml:trace>
  <inkml:trace contextRef="#ctx0" brushRef="#br0" timeOffset="129671.71">26998 6691 59 0,'4'13'29'0,"20"-38"-31"16,-6 0 44-16,3-19-41 15,11-31 1-15,7-16 0 16,-4-25 0-16,-7-29-3 15,4-5 0-15,-4-13 1 16,-3 9 0-16,-4 19-2 16,-7 16 1-16,-7 19-2 15,-7 18 1-15,-3 20-1 16,3 24 0-16,-4 22 0 16,-3 13 1-16,-4 28-1 0,-3 13 0 15,0 31 1-15,0 19 1 16,0 3 2-16,0 6 1 15,7 13 1-15,3-16 0 16,1 0 0-16,3 0 1 16,7-16-2-16,3-3 1 15,5-12-4-15,-5-10 1 16,4-6-5-16,-3-12 0 0,6-10-11 16,1-16 1-16</inkml:trace>
  <inkml:trace contextRef="#ctx0" brushRef="#br0" timeOffset="129867.84">27548 6240 53 0,'11'47'26'0,"-15"0"-24"16,4-31 41-16,-3-1-43 15,-1 4 1-15,1-3-2 16,-1-7 0-16,4-3-3 15,0-6 0-15,0-12-9 16,4-10 0-16,-1-9-3 16,-3-7 1-16</inkml:trace>
  <inkml:trace contextRef="#ctx0" brushRef="#br0" timeOffset="130021.5">27453 5923 44 0,'39'19'22'0,"-11"9"-29"0,-17-25 42 16,6 7-38-16,5 5 0 16,9-8-14-16,5-4 0 15,-1-3 15-15,-3 0 1 16</inkml:trace>
  <inkml:trace contextRef="#ctx0" brushRef="#br0" timeOffset="130435.08">27841 6234 37 0,'7'28'18'0,"-7"-22"-15"0,0-3 33 0,0-3-35 16,7-3 0-16,0-3 0 15,4-10 1-15,0 0-3 16,3-9 0-16,0 0 1 16,0 0 1-16,0-3-2 15,0 0 1-15,4 12 1 16,-4 10 0-16,-4 12 0 15,1 3 1-15,0 13 0 16,-1 7 0-16,4-1 0 16,-3-9 1-16,-1-4-2 15,1-2 1-15,3-1-2 16,0-5 1-16,4 2-1 0,0-3 0 16,-1-15-2-1,4-4 1-15,1-2-1 16,-1-4 1-16,0-3 0 15,4 6 0-15,-4 1 1 0,3 5 0 16,-2 1 1-16,-5 6 0 16,4 6 0-16,8 9 1 15,6 7-1-15,4 3 1 16,0-3-1-16,6 6 0 0,-2 10-6 16,-4-4 1-16,-11-3-10 15,-14-6 0-15</inkml:trace>
  <inkml:trace contextRef="#ctx0" brushRef="#br0" timeOffset="130888.25">27245 6992 51 0,'4'13'25'0,"-15"18"-23"0,0-12 40 0,-6 13-41 15,-11 5 0-15,-11 13-1 16,-4-6 0-16,5 10-3 15,-5-7 1-15,12-10-5 16,2-12 1-16,8-9-8 16,11-22 0-16,2-4-1 15,5-18 1-15</inkml:trace>
  <inkml:trace contextRef="#ctx0" brushRef="#br0" timeOffset="131054.88">26892 7046 40 0,'21'22'20'0,"11"28"-22"16,-18-31 40-16,4 3-34 16,10 6 0-16,7 9 0 15,4-2 0-15,0 3-7 16,-4 2 1-16,-6-5-1 16,-5-4 1-16,-3-9-12 0,-3-12 0 15</inkml:trace>
  <inkml:trace contextRef="#ctx0" brushRef="#br0" timeOffset="131294.65">27351 7250 58 0,'7'15'29'0,"11"-12"-36"0,-11-3 51 0,3 0-43 16,8-3 0-16,7 0-3 16,13 0 0-16,8-3-2 15,7-4 0-15,-3 4-11 16,-5-16 0-16,-20-9-1 16,-7-7 0-16</inkml:trace>
  <inkml:trace contextRef="#ctx0" brushRef="#br0" timeOffset="131536.49">27563 7043 53 0,'14'15'26'0,"17"-2"-33"0,-16-13 55 15,6 3-45-15,10 0 0 31,22 13 3-31,-3 6 1 16,-11-7-10-16,-11 11 0 16,-14-1 3-16,-14 6 0 15,-4 3-7-15,-6-5 1 16,-11-4-12-16,-4-10 0 16</inkml:trace>
  <inkml:trace contextRef="#ctx0" brushRef="#br0" timeOffset="131771.97">28399 6902 54 0,'-4'47'27'0,"8"22"-28"15,-4-35 43-15,-4 16-41 16,1 19 0-16,-1 16-2 16,4 6 0-16,4 0-6 15,-1-10 1-15,1-27-9 16,6-26 0-16</inkml:trace>
  <inkml:trace contextRef="#ctx0" brushRef="#br0" timeOffset="132478.28">29281 5813 42 0,'-11'32'21'0,"15"-10"-11"0,-4-22 30 15,0 0-36-15,0 0 0 16,7 0 5-16,7-3 0 16,7 3-11-16,11-4 1 15,3 4 6-15,-3 0 1 16,-1 7-3-16,1 8 0 15,-14 4-3-15,-15 13 0 0,-3 5-1 16,-10 4 1-16,-22 6-3 16,-10 3 1-16,-4-9-1 15,0 6 1-15,4 0 0 16,6 3 1-16,12-3 0 16,6-3 1-16,11 3 1 15,14-6 0-15,14-10-2 16,18-12 1-16,3-10-5 15,1-2 0-15,-8-7-13 16,4-10 0-16</inkml:trace>
  <inkml:trace contextRef="#ctx0" brushRef="#br0" timeOffset="132870.34">30032 6102 47 0,'4'3'23'0,"-15"0"-25"0,4 10 30 0,-14 9-25 16,-15 3 1-16,-2 3 1 15,-8 6 0-15,0 13-7 16,0 4 0-16,4 2 4 15,6 0 0-15,8-6-6 16,7-9 0-16,7-7-11 16,14-28 1-16</inkml:trace>
  <inkml:trace contextRef="#ctx0" brushRef="#br0" timeOffset="133066.66">29630 6099 38 0,'35'62'19'0,"0"33"-7"0,-24-70 24 16,3 9-32-16,0 7 1 15,4 18 0-15,7 1 0 16,-1 6-8-16,4 0 0 16,-3-22-3-16,-4-7 0 15,-10-21-10-15,-11-13 1 16</inkml:trace>
  <inkml:trace contextRef="#ctx0" brushRef="#br0" timeOffset="133514.29">29408 5421 44 0,'-11'-3'22'0,"-31"47"-23"0,24-28 33 15,-10 6-32-15,-7 15 1 16,-11 4 0-16,-11 19 1 16,8 18-2-16,3 7 0 15,-3 21 1-15,3 14 0 16,10 8 0-16,19 4 0 15,10-10-1-15,14-6 1 16,10-9-3-16,33-19 0 16,17-23-9-16,14-17 0 15,-7-30-2-15,4-18 0 0</inkml:trace>
  <inkml:trace contextRef="#ctx0" brushRef="#br0" timeOffset="133814.12">29961 5280 48 0,'36'91'24'0,"27"85"-23"16,-28-120 47-16,15 35-46 0,20 16 1 15,5 18-1-15,-12 13 1 16,-21 16-5-16,-28 9 0 16,-31-3-1-16,-29 3 1 15,-28 0-15-15,-39-22 1 16</inkml:trace>
  <inkml:trace contextRef="#ctx0" brushRef="#br0" timeOffset="137915.73">30766 6171 43 0,'-4'3'21'15,"8"-9"-10"-15,-4 3 21 0,3-4-30 16,1 1 1-16,6 0 2 15,5 0 1-15,9-1-7 16,11 4 0-16,8 0 3 16,3 0 0-16,0 3-5 15,-11 0 0-15,-7 0-12 16,-7 0 1-16,-14 0-2 16,-7 3 0-16</inkml:trace>
  <inkml:trace contextRef="#ctx0" brushRef="#br0" timeOffset="138094.26">30738 6403 44 0,'3'22'22'0,"32"-13"-22"0,-21-9 42 16,8-3-41-16,9-3 0 15,12-4-1-15,3-2 0 16,-1-4-6-16,-9-3 1 0,-8 1-9 15,0-1 1-15</inkml:trace>
  <inkml:trace contextRef="#ctx0" brushRef="#br0" timeOffset="138499.65">31277 5882 60 0,'25'16'30'0,"21"-16"-36"15,-25 3 54-15,14 3-48 16,8 4 1-16,6-1 0 15,-10 1 0-15,-7-1-2 0,-8 7 1 16,-6-4 0-16,-8 4 0 16,-10 6-1-16,-10-6 0 15,-8 2-1-15,-6 11 1 16,-8 2-1-16,-3 4 1 16,-4-4 0-16,3 3 1 15,5 4 0-15,2 3 1 16,8-7-2-16,11 4 0 15,10 0-2-15,10-4 1 16,11-12-6-16,11-6 0 0,4-10-8 16,-5-6 0-16</inkml:trace>
  <inkml:trace contextRef="#ctx0" brushRef="#br0" timeOffset="138708.88">31694 6268 58 0,'0'3'29'0,"-4"0"-38"16,4 0 53-16,0 1-45 15,0-4 1-15,0 0-12 16,4-4 0-16,3 4 3 0,0-6 0 15</inkml:trace>
  <inkml:trace contextRef="#ctx0" brushRef="#br0" timeOffset="138963.01">32000 5823 55 0,'-7'28'27'0,"-21"35"-30"0,21-35 44 0,-3 13-42 16,-1 15 1-16,4 7-1 16,0 9 1-16,0 13-4 15,0-4 1-15,3-12-12 16,1-16 1-16,10-15-1 15,7-22 1-15</inkml:trace>
  <inkml:trace contextRef="#ctx0" brushRef="#br0" timeOffset="139249.4">32258 6124 46 0,'-4'9'23'0,"1"4"-23"0,3-10 47 16,0 3-44-16,0-3 0 15,0 0 0-15,0-3 1 16,3 0-6-16,12-3 1 15,9 0 0-15,5 0 1 16,-1 0-9-16,-4-3 0 16,-2-1-7-16,-5 4 0 0</inkml:trace>
  <inkml:trace contextRef="#ctx0" brushRef="#br0" timeOffset="139415.09">32064 6359 45 0,'11'28'22'16,"27"-34"-19"-16,-24 3 36 0,8 0-40 15,6-7 1-15,7 4-8 16,11 0 1 0,-4-7-3-16,1-2 1 0</inkml:trace>
  <inkml:trace contextRef="#ctx0" brushRef="#br0" timeOffset="139819.69">32724 5898 58 0,'24'19'29'0,"5"-35"-29"0,-22 16 50 16,10-3-48-16,15 0 0 0,7 3 0 15,7 0 0-15,3 0-3 16,0 3 0-16,-10 0 2 16,-10 7 0-16,-15 8-3 15,-18 11 1-15,-14-1 0 16,-6 3 0-16,-19 7-1 15,-2 6 1-15,-1-3 0 16,-4 9 0-16,1 0 1 16,7 3 0-16,6-6 0 15,8 0 0-15,10 0-1 16,11-6 0-16,18-6-4 16,7-10 0-16,3-3-12 15,11-7 1-15,10-5-1 16,7-7 0-16</inkml:trace>
  <inkml:trace contextRef="#ctx0" brushRef="#br0" timeOffset="139954.72">33105 6688 45 0,'14'35'22'0,"-18"-10"-39"0,4-19 45 16,-7 0-48-16,0-6 1 15</inkml:trace>
  <inkml:trace contextRef="#ctx0" brushRef="#br2" timeOffset="150779.79">9398 3794 8 0,'-18'-53'4'0,"-17"-16"5"16,25 50 4 0,-26-25-9-1,1-3 0-15,0-3 1 16,-1 9 0-16,-6-3-7 0,-7 0 0 15,-8 7 5-15,-13 2 0 16,-11 7-3-16,10 3 1 31,-70 15 2-31,-4 1 0 16,15 6 0-16,-11 3 1 16,-4 6-1-16,-3 3 1 15,3 7-1-15,-3 0 1 16,-4 6-3-16,11 3 0 15,11 0-1-15,-4 6 1 16,14-6-1-16,-7 10 1 16,14-1-1-16,7 4 1 0,4 6-1 15,3 12 1-15,7 4 0 16,4 3 0-16,7-1 0 16,7 7 0-16,10-3 0 15,15 3 0-15,10-6 0 16,18 12 0-16,3-3-1 15,25 0 1-15,7-9 0 16,22 3 0-16,10 6 0 16,21-9 1-16,3-10-1 15,18 4 0-15,18 2 1 16,18 4 0-16,-4-19 0 16,17-3 0-16,11-4 0 15,-3-9 0-15,10-6 0 16,7-9 1-16,4-10-2 15,4 0 1-15,9-12-1 16,-9-4 1-16,-4-6-2 0,-4-3 0 16,-3-6 0-16,-22 0 0 15,-3-10 0-15,0-15 0 16,-7 0 0-16,-7-10 0 16,-14-28 0-16,-18-16 1 15,-17 1-2-15,-18-7 1 16,-25 6-1-16,-28 7 1 15,-25-4-1-15,-24 7 0 16,-25 3-1-16,-7 3 0 16,-22 7-3-16,-20 27 1 0,-1 4-5 15,-17-7 0-15,-10 7-6 16,-5 9 1-16</inkml:trace>
  <inkml:trace contextRef="#ctx0" brushRef="#br2" timeOffset="153046.93">13448 4738 17 0,'21'-25'8'0,"-3"0"4"0,-11 15 8 16,-4 1-16-16,1-10 0 15,-4 10 2-15,-4-7 1 16,-6-3-9-16,-8-9 1 16,-14 3 4-16,-10-7 1 15,-4 7-3-15,-14 10 1 16,-3-1-2-16,-1 0 1 0,-10 10 0 16,-14 3 0-1,-7 3-1-15,-4-3 1 0,4 3 0 16,-8 0 0-16,-3 6-1 15,-6 7 1 1,2 12-1-16,22 0 1 0,7 6-1 16,0 4 0-16,7 9 0 15,0 3 0-15,7 3 0 16,7 12 0-16,7-8-1 16,7 8 0-16,7-5 0 15,7 15 1-15,11 3-1 16,18-3 1-16,6 10 0 15,15-16 0-15,13 6 1 16,15-6 1-16,0-13-1 16,11-9 1-16,20-6 0 15,15-16 1-15,14 0 0 0,3-10 1 16,11-6-1 0,14-15 0-16,4-7-2 15,-18-3 1-15,0 4-1 0,-7-4 1 16,-4-16-2-16,-10-8 0 15,-8-14 0-15,-17-15 1 16,-14-19 0-16,-10 9 0 16,-22 1-2-16,-17-1 1 15,-22 7-3-15,-24-9 0 16,-25 18-9-16,-11-3 0 16,-24 3-4-16,-11 16 1 0</inkml:trace>
  <inkml:trace contextRef="#ctx0" brushRef="#br2" timeOffset="155783.51">20204 4979 6 0,'28'-31'3'15,"-32"-54"0"-15,1 63 4 0,-8-9-4 0,-3-13 1 16,-4 0 2-16,-13-3 0 16,-19-6-8-16,-17-4 0 15,-24-5 5-15,-15-4 0 16,-18 3-2-16,-17-6 1 16,-7 6-1-16,-18 16 0 46,-127 3 1-46,32 19 0 16,14 7 0-16,4 11 0 0,28 7-1 0,-8 7 1 0,8 8-1 16,14 4 0-16,4 12-1 15,6 10 0-15,22 12 0 16,7 10 1-16,6 0-1 16,8 9 1-16,21 0 0 15,18 7 1-15,24 8-2 16,22 20 0-16,10-4 0 15,17 4 0-15,26 6 1 16,20 0 0-16,15-10 0 16,28 4 0-1,14-10 3-15,7 0 0 0,25 1 0 16,24-20 0-16,19-9-1 16,20-16 1-16,21-12-2 15,25-16 0-15,25-25-2 16,7-9 1-16,7-13-1 0,-4-7 0 15,-3-5-1-15,-21 0 1 16,-4-7-1-16,0 3 1 16,-24-9 0-16,-11-6 0 15,-11 3 0-15,-7-13 0 16,-27 3-1 31,-30-9 1-47,-13-9-1 0,-18-7 1 0,-28-18 0 15,-21 9 0-15,-25-4-2 16,-36 11 0 0,-34 15-9 46,-15 3 1-62</inkml:trace>
  <inkml:trace contextRef="#ctx0" brushRef="#br2" timeOffset="156573.94">20101 6773 22 0,'43'-38'11'0,"-12"-12"-8"0,-24 34 7 0,-7-5-9 16,-7-5 0-16,-3-2 3 16,-18 0 1-16,-25-3-5 15,-28-4 0-15,-18-3 3 16,-21-5 1-16,-25 8-2 15,-14 10 1-15,-28 3-2 16,-7 6 1-16,-14 4-2 16,-10 6 0-16,9-1 0 47,-16-2 1-47,13 9 0 46,-10 0 0-46,3 6-1 0,14 10 1 32,4 6-1-32,4 6 1 15,24 7-1-15,11 15 1 0,6 3-1 0,12 16 0 0,13-6-1 16,22 12 1-16,24 6-2 0,22 17 0 0,10-1-2 0,25 0 1 0,28 7-1 0,38-1 1 16,40 7 1-16,21-7 0 0,38-5 5 0,29-14 1 15,46-5 1-15,14-14 0 16,35-11 1-16,3-17 1 15,11-12-2-15,-17-12 1 16,-4-10-4-16,-28-6 0 16,-8-13-1-16,-17-18 0 0,-14-13-2 15,-35-19 1-15,-18-25-2 16,-14-9 0-16,-21-20-4 16,-32-11 1-16,-25 2-5 15,-31-2 0-15,-18-7-2 16,-32 9 1-16</inkml:trace>
  <inkml:trace contextRef="#ctx0" brushRef="#br2" timeOffset="164142.57">1976 8723 40 0,'0'4'20'0,"0"-8"-15"0,0 11 21 16,0-4-26-16,0 9 1 16,0 10 1-16,0 3 0 15,7 7-3-15,-7 5 1 16,-7 7 1-16,7 6 0 16,0 1-1-16,0-11 1 0,0-8-2 15,0-7 1-15,0-9-2 16,0-16 1-16,0-7-1 15,0-12 0-15,0-6-2 16,7-6 1-16,-7-7 0 16,-7-6 0-16,7-9 1 15,-11 0 1-15,4 0 0 16,3-1 0-16,-3 1 2 16,4 9 0-16,3-3 0 15,3 9 1-15,4 1 0 16,-3 8 0-16,3 4 0 15,4 7 1-15,6 2 0 16,4 3 1-16,18 1-1 16,-7 2 1-16,10 4 0 15,4 6 0-15,-4 6-1 16,4 7 0-16,-10 3-2 16,-8 6 1-16,-7 9-2 0,-10 3 0 15,-4 4-1-15,-18 3 0 16,0 3-2-16,-10-7 0 15,-7-8-1-15,7-7 1 16,3-10-2-16,-3-6 0 16,11 1-7-16,-1-4 1 15,4-6-1-15,7 3 1 16</inkml:trace>
  <inkml:trace contextRef="#ctx0" brushRef="#br2" timeOffset="164575.14">2660 8959 41 0,'11'12'20'0,"-11"-15"-16"0,0 0 40 0,0 3-41 15,0 0 0-15,-11 0 0 16,4 0 1-16,-11 6-6 15,4 0 1-15,-7 4 3 16,3-1 1-16,8 4-4 16,3-4 1-16,3 1-2 15,-6-1 1-15,10 0-2 16,-7-2 1-16,7-1-2 0,-4-6 1 16,8-3 0-16,6-3 0 15,8-4 1-15,3-2 0 16,-3 2 1-16,-4 1 0 15,3 2 1-15,1 4 1 16,-7 3-1-16,3 3 1 16,-4 1-1-16,4 2 1 15,-3 0-1-15,0 0 1 16,-8 4-1-16,4-4 0 16,4 0-2-16,-1 1 1 15,-3 2-6-15,14-6 1 16,1-6-7-16,-1-6 0 0</inkml:trace>
  <inkml:trace contextRef="#ctx0" brushRef="#br2" timeOffset="164937.2">3112 8727 48 0,'10'15'24'0,"-3"-2"-30"15,-7-7 43-15,-7 7-36 16,-3 5 0-16,-1 4 0 15,4 0 0-15,-4 0-2 16,1 0 0-16,-4 3 1 16,3-3 1-16,4 3-2 15,-4-9 0-15,11 0-1 16,0-7 1-16,11-3-1 0,-4 1 1 16,7-7 1-16,7 0 0 15,4 0 0-15,-4 0 1 16,0 3 0-16,-3 0 1 31,-7 3-1-31,-1 4 0 16,-6 5-2-1,-8 1 1 1,-6 3-2-16,-1 3 1 0,-7-3-3 0,8-1 0 0,-8-2-2 16,8-3 0-16,6-1-5 0,-3-2 0 15,0-7 0-15,14-13 0 16</inkml:trace>
  <inkml:trace contextRef="#ctx0" brushRef="#br2" timeOffset="165194.84">3531 8438 21 0,'29'-91'10'0,"-12"16"-6"0,-17 56 19 0,0 0-20 16,0 4 0-16,0 2 4 15,-7 0 0-15,4 7-7 16,-8 12 0-16,-7 13 4 15,-3 13 1-15,-3 18-3 16,-1 19 1-16,4 12-3 16,3 23 0-16,7 9-1 15,11-13 1-15,0-12-1 16,11-16 1-16,0-19-4 16,6-21 1-16,4-20-6 0,-10-15 1 15,0-16-4-15,-11-6 1 16</inkml:trace>
  <inkml:trace contextRef="#ctx0" brushRef="#br2" timeOffset="165390.9">3069 8799 44 0,'0'22'22'0,"32"-29"-18"0,-14 4 46 15,17-6-48-15,14-10 0 0,18-3 0 16,11-6 1-16,-8 0-6 15,-10 6 0-15,-10 6-1 16,-8 7 0-16,-14 9-11 16,-10 9 0-16,-18 10-1 15,-14 9 0-15</inkml:trace>
  <inkml:trace contextRef="#ctx0" brushRef="#br2" timeOffset="165829.41">2381 9608 34 0,'-7'9'17'0,"-3"16"-15"0,3-15 32 16,3 8-32-16,-7 8 0 15,4 14 2-15,4 17 0 16,-8 18-6 0,4 0 1-16,7 4 1 0,-7-10 0 0,4-10-8 15,3-15 0-15,0-16-5 16,0-15 1-16</inkml:trace>
  <inkml:trace contextRef="#ctx0" brushRef="#br2" timeOffset="166020.54">2007 10094 41 0,'18'-3'20'0,"31"-29"-17"0,-27 23 36 15,16-4-36-15,12-2 0 16,10-10 0-16,0-10 0 16,-7 1-9-16,3 2 0 15,-7 10-7-15,-10 0 1 16</inkml:trace>
  <inkml:trace contextRef="#ctx0" brushRef="#br2" timeOffset="166437.97">2462 10266 40 0,'-10'25'20'0,"13"-18"-14"0,4-7 27 0,4 0-29 15,0-7 0 1,20-15 1 0,5 0 0-16,-5-3-8 15,-2-6 1-15,-5 0 3 16,-6-7 1-16,-11 10-5 16,4 3 0-16,-19 3-1 15,5 6 0-15,-11 7 0 0,0 9 0 16,-4 6 0-16,4 0 1 15,-4 16 2-15,8 0 1 16,3 3 1-16,-4 3 0 16,8 1 0-16,3-4 1 15,10-3-2 1,1 0 1-16,10-10-5 0,11-2 1 16,3-4-8-16,-3-9 1 15,7-4-2-15,10-8 1 16</inkml:trace>
  <inkml:trace contextRef="#ctx0" brushRef="#br2" timeOffset="166679.1">3069 10084 41 0,'11'-25'20'0,"17"3"-26"0,-28 16 43 0,4 0-34 0,3-1 0 0,-7 7 1 16,0 0 0-16,-7-3-6 16,3 6 1-16,-3 4 2 15,-4 2 1-15,-10 4-3 16,0 6 0-16,-4-1 0 15,1 1 0-15,6 9 0 16,-3-3 1-16,10-3-1 16,1 0 0-16,10 0 2 15,10-3 0 1,11-3-2-16,1-7 0 0,6-6-5 16,0-6 0-16,4-9-6 15,7-10 1-15</inkml:trace>
  <inkml:trace contextRef="#ctx0" brushRef="#br2" timeOffset="167092.78">3270 9705 40 0,'7'41'20'0,"-24"21"-19"0,17-33 31 0,0 11-29 15,0 7 1 1,0 0 0-16,0-3 1 16,0-3-7-16,10-10 1 0,-10-2 1 15,7-14 1 1,4-5-3-16,-1-4 1 0,1-6-2 16,3-3 1-16,4-3-1 15,-1-4 1-15,5-5 1 16,-5 2 0-16,4-3 1 15,-10 4 0-15,7-1 2 32,-8 7 1-32,1 6 0 0,-1 3 0 0,-6 7 0 15,7 5 0-15,-4 1-1 16,3-4 0-16,-3 1-5 16,4 3 0-16,3-4-7 15,0-6 0-15,0-6-4 47,-3-9 0-47</inkml:trace>
  <inkml:trace contextRef="#ctx0" brushRef="#br2" timeOffset="167472.75">3708 10175 53 0,'-11'32'26'0,"1"-7"-34"0,10-19 50 0,0 0-42 0,0-3 0 0,3 1 0 16,4-11 1-16,-7 1-2 15,4-10 1-15,3 4-2 16,-4-4 0-16,11-6-2 15,-3 0 1-15,0 0-1 16,-1-3 0-16,11 6 1 16,-10 4 0-16,6 2 3 15,5 4 0-15,-5 6 2 16,4 3 1-16,1 3-1 16,-5 3 1-16,4 3-2 15,-10 4 1-15,7 3-2 16,-8-1 0-16,-6 7-4 15,3 0 0-15,-7 0-9 0,3-6 1 16</inkml:trace>
  <inkml:trace contextRef="#ctx0" brushRef="#br2" timeOffset="167698.79">4233 10254 57 0,'4'31'28'0,"3"-18"-37"0,-7-13 49 0,0 3-49 15,0-3 1-15,3-10-20 16,5-2 0-16</inkml:trace>
  <inkml:trace contextRef="#ctx0" brushRef="#br2" timeOffset="168707.58">5807 9805 36 0,'0'35'18'0,"3"-42"-10"0,4-5 19 16,-7-4-22-16,4-18 1 0,6-10 3 15,12-19 1-15,2-22-13 16,8-18 0-16,-4-10 8 16,-3-9 0-16,0-13-4 15,-4 6 0-15,-7 13-3 16,-7 10 0-16,-3 15-1 16,-8 9 1-16,-7 23-2 15,1 15 1-15,-11 16 1 16,-4 18 0-16,0 20 1 15,4 15 0 1,-4 15 1 0,11 20 1-1,4 18 1 1,3 7 1-16,0 12-1 0,3 4 1 0,-3 8-1 0,7-11 1 0,7-7-4 0,7-19 1 16,4-13-6-16,10-15 1 15,4-12-5-15,0-20 1 16,6-12-6-16,1-12 0 15</inkml:trace>
  <inkml:trace contextRef="#ctx0" brushRef="#br2" timeOffset="168903.15">6227 9420 56 0,'0'43'28'0,"-22"14"-36"0,19-41 55 0,-1-4-48 0,1-2 0 0,3-4-5 16,0-6 1-16,10-10-2 15,4-5 1-15,4-7-9 16,-4-6 0-16</inkml:trace>
  <inkml:trace contextRef="#ctx0" brushRef="#br2" timeOffset="169426.15">6339 9250 48 0,'25'25'24'0,"25"4"-28"0,-40-20 42 0,4 7-39 0,-3 2 1 0,3-2 0 16,0 0 0-16,-3 6 0 46,-1 3 1-14,1 0-1-17,-1 0 0-15,1-3 1 0,0-3 0 0,3 3-3 16,-4-10 1-16,1-5-1 0,3-11 0 0,4-8-1 0,3-10 0 0,0 0 0 0,4 3 1 16,-8 0 1-16,1 7 1 0,-1-1 1 0,1 7 0 0,0 6 0 15,3-3 0-15,-7 6 0 16,4 0 0-16,-1 3-1 31,-6 1 1-31,-1-1-1 0,1 0 0 16,0-3-1-16,-1 0 1 0,-3-3-2 15,4-3 0 1,7-3 0 0,3-6 0-1,0-1 0-15,-4 4 0 0,15-7 1 16,-7 6 1-1,0 1 1-15,-4 6 0 0,7 3 1 16,-7 3 0 0,-3 6 2-1,7 4 0-15,-4 6-1 0,0 6 1 0,4 3-2 16,-11 0 1-16,0-3-8 0,0-6 0 16,-4-3-9-16,-2-7 1 15</inkml:trace>
  <inkml:trace contextRef="#ctx0" brushRef="#br2" timeOffset="169809.77">5958 10131 54 0,'0'22'27'0,"-45"3"-34"0,30-12 46 0,-2 9-39 0,-1 3 1 0,-3 3-1 0,0 4 0 15,0-1-3 1,0 0 0-16,10-2-5 0,-7-11 0 16,11-5-6-16,4-19 0 15</inkml:trace>
  <inkml:trace contextRef="#ctx0" brushRef="#br2" timeOffset="170058.5">5683 10062 46 0,'25'22'23'0,"0"35"-24"0,-15-48 40 16,4 13-37-16,-3 6 1 15,3 4 1-15,11 5 0 0,-1 4-6 16,12 6 0-16,6-6 0 15,-3-3 0-15,0-10-12 16,-1-6 1-16,5-13-2 16,-4-9 0-16</inkml:trace>
  <inkml:trace contextRef="#ctx0" brushRef="#br2" timeOffset="170259.54">6308 10266 47 0,'10'13'23'0,"11"-1"-28"0,-14-9 47 16,8 4-41-16,13-4 1 15,18-3-2-15,3 0 1 16,8-6-5-16,6-10 1 15,-3-3-6-15,-14 0 0 16,-4 4-5-16,-10-1 1 16</inkml:trace>
  <inkml:trace contextRef="#ctx0" brushRef="#br2" timeOffset="170494.58">6604 10147 46 0,'11'13'23'0,"10"-4"-31"0,-11-6 43 0,8 0-35 0,3-3 1 0,11-3 2 16,0 6 1-16,-4 7-3 16,-3 5 0-16,-4 4 1 15,-11 6 1-15,-6 10-4 16,-8 9 1-16,-17 0-4 15,-7-4 0-15,-4 1-9 16,4-10 1-16,-7-9-2 16,10-9 0-16</inkml:trace>
  <inkml:trace contextRef="#ctx0" brushRef="#br2" timeOffset="170795.02">7370 9978 43 0,'-4'-10'21'0,"0"17"-19"0,4-1 41 0,-3 10-41 15,-4 15 1-15,-4 10 0 16,-10 12 0-16,4 19-4 16,-5 6 0-16,-2 7 1 15,10 0 0-15,-4-26-13 16,14-12 0-16,15-28-2 16,0-12 0-16</inkml:trace>
  <inkml:trace contextRef="#ctx0" brushRef="#br2" timeOffset="171426.5">8580 8789 39 0,'-11'47'19'0,"-53"16"-26"0,40-44 34 16,-15 12-27-16,-3-9 1 16,-1 13-1-16,1-1 0 15,3 1-1-15,4-4 0 16,7-9-9-16,3-3 1 16,14-16-1-16,4-19 0 15</inkml:trace>
  <inkml:trace contextRef="#ctx0" brushRef="#br2" timeOffset="171624.91">8170 8708 44 0,'7'6'22'0,"25"38"-26"0,-25-22 46 0,7 3-39 16,7 19 0-16,11 0 0 15,4 15 1-15,2-2-7 16,-6-4 1-16,0-6-2 15,-4-9 1-15,-7-10-12 16,-7-15 1-16</inkml:trace>
  <inkml:trace contextRef="#ctx0" brushRef="#br2" timeOffset="172040.37">8763 8463 53 0,'21'6'26'0,"0"-6"-27"0,-7-3 43 0,8-6-39 0,9-1 0 0,12-2 1 0,-4-1 0 0,-8 4-6 16,-6 6 0-16,-11 6 3 15,-3 13 0-15,-22-4-3 16,-3 7 1-16,-11 6-2 16,-6-3 1-16,2 3 0 15,-6 0 0-15,10-3 1 16,-3 0 1-16,10-3 2 15,15 6 0-15,-4-3 1 16,14-6 1-16,4-1-1 16,10-5 1-16,10-4-3 15,8-3 1-15,0-3-8 16,-4 0 1-16,8 0-13 16,-12-3 0-16</inkml:trace>
  <inkml:trace contextRef="#ctx0" brushRef="#br2" timeOffset="172269.77">9095 9043 64 0,'3'10'32'0,"15"-29"-37"0,-11 9 52 0,18 1-47 0,13-4 1 0,8-2-6 16,4-4 0 0,3 0-3-16,-1 4 1 0,5-11-10 15,-18 1 0-15</inkml:trace>
  <inkml:trace contextRef="#ctx0" brushRef="#br2" timeOffset="172504.36">9959 8473 53 0,'-11'37'26'0,"-17"38"-28"16,14-53 45-16,0 19-40 15,-4 9 0-15,4 16 3 16,0 0 1-16,3 9-9 0,8-3 1 15,3-12 0-15,0-7 1 16,0-12-13 0,0-16 1-16,-4-12-6 0,-3-7 0 15</inkml:trace>
  <inkml:trace contextRef="#ctx0" brushRef="#br2" timeOffset="172788.87">8033 9545 62 0,'-4'41'31'0,"4"-13"-34"0,7-28 59 0,11 3-52 16,21 7 1-16,14-4 2 15,42 0 1-15,32-12-11 16,49 3 1-16,18-10 5 16,32-12 0-16,-21-3-8 15,-15 0 0-15,-6-1-16 16,-33 14 1-16,-41 8-2 16,-36 11 0-16</inkml:trace>
  <inkml:trace contextRef="#ctx0" brushRef="#br2" timeOffset="173168.52">8763 10188 48 0,'4'-10'24'0,"-8"10"-23"16,-3 0 43-16,-7 4-43 15,-7 5 0-15,-11 10 0 16,-3 6 1-16,-11 6-3 16,-11 10 0-16,-3 9-1 15,7-9 1-15,8-3-6 16,9-10 1-16,5-9-9 16,16-19 0-16</inkml:trace>
  <inkml:trace contextRef="#ctx0" brushRef="#br2" timeOffset="173377.43">8259 10135 44 0,'24'47'22'0,"50"6"-18"0,-49-31 33 16,10 6-37-16,1 10 1 15,-5-1-1-15,5-2 1 16,-5-4-8-16,-2-6 1 15,-8-9-7-15,0-16 0 16</inkml:trace>
  <inkml:trace contextRef="#ctx0" brushRef="#br2" timeOffset="173593.27">8805 10216 49 0,'11'13'24'0,"3"-10"-20"16,-3-6 41-16,6 3-44 15,15-4 1-15,14-2-1 16,-4 3 1-16,15 3-5 16,3-6 1-16,0 6-5 15,-4-6 1-15,-3 6-10 16,0-7 1-16</inkml:trace>
  <inkml:trace contextRef="#ctx0" brushRef="#br2" timeOffset="173771.15">9677 9959 52 0,'0'22'26'0,"-25"47"-26"0,11-44 42 15,-4 6-41-15,1 13 0 16,-1 3 0-16,7 7 0 16,4 2-4-16,7-6 1 0,7-15-13 15,4-26 0-15</inkml:trace>
  <inkml:trace contextRef="#ctx0" brushRef="#br2" timeOffset="174199.12">10418 9652 54 0,'-15'22'27'0,"30"-19"-27"0,-8-3 40 16,3-7-39-16,8-2 1 16,10 0 1-16,14-1 1 15,11 4-6-15,-3 0 0 16,-4-1-3-16,-4 1 0 0,-3 6-11 16,-15 0 1-16</inkml:trace>
  <inkml:trace contextRef="#ctx0" brushRef="#br2" timeOffset="174335.34">10467 9934 55 0,'-11'41'27'0,"15"-32"-22"16,-4-9 42-16,10 0-45 16,12-3 1-16,16 0-4 15,15-16 0-15,7-3-6 16,7-3 1-16,4 3-11 15,-1-3 1-15</inkml:trace>
  <inkml:trace contextRef="#ctx0" brushRef="#br2" timeOffset="174916.06">11515 10078 57 0,'-21'35'28'0,"10"-35"-25"0,11-7 43 0,3-5-43 16,8-10 1-16,7-28 1 15,10-10 0-15,14-15-7 16,11-22 0-16,0-13 4 16,-11-9 1-16,1-10-4 15,-8 4 1-15,-10-16-1 16,-8 18 0-16,-6 4-1 15,-8 25 0-15,1 12-1 16,0 20 1-16,-1 12-1 16,-3 15 1-16,-7 13 0 0,-7 22 0 15,-7 22 0-15,-8 28 0 16,-2 10 2-16,-1 15 0 31,0 10 1-31,8 6 1 0,2 9-1 0,8-6 1 16,7 6 0-16,7-18 1 15,7-4-3-15,4-12 1 16,6-6-4-16,1-13 1 16,3-16-8-16,4-6 1 31,3-6-9-31,-7-16 0 0</inkml:trace>
  <inkml:trace contextRef="#ctx0" brushRef="#br2" timeOffset="175091.49">12114 9598 40 0,'4'44'20'0,"-11"-38"-10"0,7 4 28 0,-7 2-33 0,0 7 0 0,-4 0 1 16,4 0 1-16,0-3-11 15,4-4 1-15,3-6 1 16,0-6 0-16,7-15-14 15,3-10 0-15</inkml:trace>
  <inkml:trace contextRef="#ctx0" brushRef="#br2" timeOffset="175611.87">12150 9420 39 0,'24'18'19'0,"26"-5"-13"0,-36-10 22 16,4 3-28-16,6 1 1 47,1-1-2-47,0 3 1 0,-4 1 0 0,-4 2 0 0,1 10-1 0,-4 0 0 15,-3 0 0-15,-1 3 0 16,-3 0 0 0,-3-3 1-16,-1-3-1 0,-3-3 1 0,7-7 2 15,4-6 0-15,3-12 1 16,7-4 0-16,4 4 0 15,3-4 1-15,-3 1-1 16,0-1 1 0,6 1-3-1,1 2 1-15,-4 4-1 16,-3 6 0-16,0 3-1 16,-4 0 1-16,-3 4 0 15,-4-1 0-15,0-6-1 16,-4 0 1-16,1 0-1 15,0 0 1 17,-1 3-1-32,1 0 0 0,3-3 0 15,3 0 0-15,1-3 0 32,7-6 0-32,-4-1 0 31,7 1 0-31,11 2 0 15,3 7 1-15,4 7 0 16,4 2 0 0,2-6-1-16,5 4 1 0,-1 5-3 0,-10-6 1 0,-3-2-12 15,-8 2 0-15,-10-3-3 0,-8 3 1 0</inkml:trace>
  <inkml:trace contextRef="#ctx0" brushRef="#br2" timeOffset="176060.75">11815 10307 48 0,'0'34'24'0,"0"-18"-29"15,-4-10 45-15,-7 7-39 0,-10 9 1 16,-10 9-1-16,-8 4 1 15,-4 9-3-15,1 3 0 16,0-7-1-16,6-5 1 16,8-4-10-16,7-12 0 15,10-9-3-15,8-10 1 16</inkml:trace>
  <inkml:trace contextRef="#ctx0" brushRef="#br2" timeOffset="176247.18">11479 10363 48 0,'39'19'24'0,"-4"60"-22"0,-20-64 46 0,6 14-46 15,3 2 1-15,8 3 0 16,0-2 1-16,0-4-7 16,-1-9 0-16,-2-7-2 15,-8 1 0-15,-4-1-11 16,1-12 0-16</inkml:trace>
  <inkml:trace contextRef="#ctx0" brushRef="#br2" timeOffset="176456.07">11945 10476 59 0,'-3'3'29'0,"17"1"-31"0,-4-4 48 15,8 0-42-15,10 3 0 16,11 0-1-16,17-6 1 16,8-4-9-16,-8 1 1 15,4-3-1-15,-7-1 0 16,-7-2-13-16,-4-4 0 0</inkml:trace>
  <inkml:trace contextRef="#ctx0" brushRef="#br2" timeOffset="176779.1">12256 10207 48 0,'-4'15'24'0,"25"1"-17"0,-10-13 32 0,3 7-37 16,7-7 1-16,7 6 2 15,8 0 0-15,13 7-6 16,-3 0 1-16,-4 3 3 16,-3 6 1-16,-11 9-5 15,-14 4 0-15,-17 15-11 0,-22 4 0 16,-17-7-6-16,-11-3 0 15</inkml:trace>
  <inkml:trace contextRef="#ctx0" brushRef="#br2" timeOffset="178186.13">8925 4409 28 0,'110'-10'14'0,"-15"-62"-7"16,-63 50 14-16,14-9-19 15,13-19 1-15,5-10 1 16,-4-9 1-16,-11-16-6 16,-20-3 0-16,-15-6 4 15,-21 10 0-15,-18-1-1 0,-28 10 0 16,-7 6 0-1,-28 6 0-15,-36 7 0 16,-17 6 0-16,-35 9 1 0,-22 3 0 16,-31 7-1-16,-4 21 1 15,-21 20-2-15,7 12 1 16,-14 18-2-16,11 14 0 16,10 21-1-16,28 7 1 15,22 5-1-15,24-15 0 16,42 4 0-16,29-10 0 15,32 9 1-15,13-3 0 16,50-3 1-16,43-6 1 16,45-4-1-1,53 1 0 1,39-10-1-16,56-6 1 0,22-13-1 0,13-6 1 16,26-9 0-16,-8-16 0 0,4-9 0 15,-25-7 0 1,-7-6 0-16,-18-3 1 0,-42-10 0 15,-24-15 0-15,-26 3-2 16,-31-15 1-16,-38-7-2 16,-40-7 1-16,-28-8-2 15,-35-1 1-15,-46 0-2 16,-46 4 1-16,-71 5-2 16,-38 17 1-16,-42 6-12 15,-50 15 0 1</inkml:trace>
  <inkml:trace contextRef="#ctx0" brushRef="#br2" timeOffset="179500.16">13275 10094 54 0,'-7'28'27'0,"-11"13"-22"0,15-16 28 15,-4 19-32-15,0 22 0 16,0 9 0-16,0 6 1 15,7 13-3-15,3-9 0 16,1-13-8-16,6-12 1 16,4-32-8-16,4-25 1 15</inkml:trace>
  <inkml:trace contextRef="#ctx0" brushRef="#br2" timeOffset="179998.11">14418 8498 47 0,'7'0'23'0,"-17"6"-23"0,-1-3 37 16,-7 10-37-16,-13 9 0 0,-12 6 1 16,1 13 1-16,3 18-2 15,4 1 0-15,0 12 1 16,6 9 1-16,8 4-2 15,14 0 1-15,4-4-7 16,10-18 1-16,14-13-10 16,11-25 1-16</inkml:trace>
  <inkml:trace contextRef="#ctx0" brushRef="#br2" timeOffset="180224.83">14566 8899 51 0,'-14'28'25'0,"-42"35"-26"0,38-51 42 16,-7 4-41-16,1 12 1 16,-5 4 0-16,8-7 0 15,4 0-5-15,2-6 1 16,5-7-9-16,3-12 0 15,0-19-3-15,3-12 1 16</inkml:trace>
  <inkml:trace contextRef="#ctx0" brushRef="#br2" timeOffset="180403.01">14220 8861 34 0,'15'13'17'0,"27"-7"-9"0,-28 7 30 15,4 15-34-15,10 0 1 0,4 10 2 16,6 6 1-16,5 0-11 15,-4 3 1-15,-8-3 5 16,-6-4 0-16,-4 1-6 16,-3-10 0-16,-8-9-11 15,1-3 0-15,-7-13-2 16,-8-9 1-16</inkml:trace>
  <inkml:trace contextRef="#ctx0" brushRef="#br2" timeOffset="180631.52">14718 9178 56 0,'14'22'28'0,"4"-3"-33"0,-11-19 58 16,3 0-49-16,8 0 0 15,3-3 1-15,7 0 1 16,11-1-9-16,14-5 0 15,-4 0 1-15,-6-1 1 16,-8 4-8-16,-7-3 0 16,-7 2-10-16,-10-12 0 15</inkml:trace>
  <inkml:trace contextRef="#ctx0" brushRef="#br2" timeOffset="180870.4">15353 8767 52 0,'7'16'26'0,"-11"28"-25"16,4-44 41-16,0 12-40 16,0 7 1-16,0 13 0 15,0 5 1-15,0 13-6 16,0 7 1-16,0 2-2 15,4 1 0-15,-4-10-11 16,0-12 1-16,0-23-4 16,0-15 1-16</inkml:trace>
  <inkml:trace contextRef="#ctx0" brushRef="#br2" timeOffset="181108.14">15455 8473 38 0,'11'28'19'0,"6"0"-16"0,-10-12 32 15,4 12-31-15,7 13 0 16,6 18 2-16,12-9 1 0,-1 19-8 16,-7 10 0-16,-7 12 5 15,1 9 0 1,-15-6-4-16,-7 6 1 0,-15-21-14 15,-9-13 1-15,-4-22-4 16,10-13 1-16</inkml:trace>
  <inkml:trace contextRef="#ctx0" brushRef="#br2" timeOffset="181602.02">16175 8513 52 0,'3'-6'26'0,"-24"22"-33"0,11-4 49 0,-8 7-41 16,-7 3 0-16,1 6 0 15,-5 13 1-15,1 3-2 16,3 19 0-16,1 6 1 16,10 12 0-16,10 10 0 15,8-6 0-15,10-10-4 16,14-19 0-16,11-9-10 15,7-12 0-15,-11-26-3 16,7-9 1-16</inkml:trace>
  <inkml:trace contextRef="#ctx0" brushRef="#br2" timeOffset="181815.94">16461 8968 52 0,'-14'53'26'0,"-43"-3"-32"0,43-34 52 16,-4 9-45-16,4 3 0 15,0 4 0-15,4 5 1 16,-1 7-5-16,4-9 1 16,0-10-6-16,3-16 0 15,1-12-7-15,-1-19 0 16</inkml:trace>
  <inkml:trace contextRef="#ctx0" brushRef="#br2" timeOffset="181997.81">16210 8934 47 0,'21'21'23'0,"18"39"-18"0,-35-47 38 0,10 15-41 16,10 9 0-16,8 7 0 15,3 0 1-15,1 0-5 16,3-6 0-16,-8-4-1 15,-2-2 1-15,-5-4-7 16,-6-6 1-16,-8-7-8 16,-2-11 1-16</inkml:trace>
  <inkml:trace contextRef="#ctx0" brushRef="#br2" timeOffset="182222.69">16693 9219 57 0,'43'56'28'0,"-26"-43"-34"0,-10-16 52 16,4 0-44-16,3-4 0 16,4 1 0-16,3-3 0 15,7-4-4-15,4 1 0 0,0-7-4 16,3 6 0-16,-10 1-10 15,-4-7 0-15</inkml:trace>
  <inkml:trace contextRef="#ctx0" brushRef="#br2" timeOffset="182521.83">16856 8934 62 0,'10'28'31'0,"4"25"-39"15,-10-37 53-15,-1 15-45 16,1 10 0-16,0 9 0 0,3 0 0 15,0 3-2-15,0-9 1 16,-7-6-5-16,0-13 0 16,3-12-10-16,8-4 0 15,-1-15 0-15,5-13 1 16</inkml:trace>
  <inkml:trace contextRef="#ctx0" brushRef="#br2" timeOffset="182743.59">17325 8937 52 0,'18'53'26'0,"-18"-12"-36"0,0-26 55 0,-4 10-45 15,1 7 0-15,3 9 1 16,0-1 0-16,3 4-2 15,4-3 1-15,-3-13-4 16,3-15 0-16,-4-13-10 16,1-19 0-16</inkml:trace>
  <inkml:trace contextRef="#ctx0" brushRef="#br2" timeOffset="183001.11">17332 8614 27 0,'4'28'13'0,"-1"19"2"0,4-35 9 15,4 7-20-15,-4 13 0 16,3-14 5-16,8 4 0 16,10 3-10-16,11 1 0 15,-4 2 6-15,1 3 1 16,-5 4-3-16,-10 2 0 0,-10 13-3 15,-11 7 0-15,-14 9-6 16,-18-10 0-16,-3-3-9 16,-14-5 0-16</inkml:trace>
  <inkml:trace contextRef="#ctx0" brushRef="#br2" timeOffset="183403.84">13854 9786 39 0,'21'16'19'0,"35"19"-5"0,-35-29 24 15,8 3-32-15,9 4 1 16,22-1 7-16,36 7 0 16,27-6-18-16,53-10 1 15,29-16 10-15,46-9 0 16,10-6-4-16,17-6 0 15,-20 5-4-15,-1 4 0 16,-27 7-3-16,-8-4 1 0,-25 6-3 16,-27 7 1-16,-33 12-4 15,-31 3 1-15,-25 3-12 16,-24 1 1-16</inkml:trace>
  <inkml:trace contextRef="#ctx0" brushRef="#br2" timeOffset="183825.92">15515 10335 56 0,'11'10'28'0,"-22"8"-32"0,1-5 43 0,-12 12-39 15,-13 10 1-15,-14 5-2 16,3 14 1-16,-7-1-4 16,-3 7 0-16,6 5-9 15,11-5 1-15,11-19-3 16,7-13 0-16</inkml:trace>
  <inkml:trace contextRef="#ctx0" brushRef="#br2" timeOffset="184037.51">15145 10404 35 0,'35'47'17'0,"11"13"-6"16,-28-41 31-16,3 12-39 0,3 0 1 15,1 7-1-15,0 9 0 16,-1 0-6-16,-2-6 0 16,-1-7-2-16,4-9 1 15,-4-6-8-15,0-13 0 16,4-12-3-16,-4-9 1 16</inkml:trace>
  <inkml:trace contextRef="#ctx0" brushRef="#br2" timeOffset="184249.15">15766 10737 48 0,'17'12'24'0,"1"-18"-29"0,-7 6 50 15,6 0-44-15,8 0 1 0,10-3-1 16,15 3 0-16,2 0-5 15,5-3 0-15,-8-7-8 16,-3-9 1-16,4-9-4 16,-1-3 1-16</inkml:trace>
  <inkml:trace contextRef="#ctx0" brushRef="#br2" timeOffset="184415.29">16641 10050 46 0,'17'63'23'0,"-13"28"-24"16,-8-60 43-16,-6 16-42 0,-1 16 1 16,-3 21-3-16,3-2 0 15,8-4-2-15,10-9 0 16,3-15-10-16,5-17 1 16</inkml:trace>
  <inkml:trace contextRef="#ctx0" brushRef="#br2" timeOffset="185180.06">18119 9990 29 0,'-7'10'14'0,"-11"-20"-3"0,14 7 14 0,1 3-21 16,-1 0 0-16,-3 0 5 15,4 3 0-15,-1 0-10 16,4 1 0-16,7-1 7 15,7 0 1-15,8-3-3 16,20-3 0-16,18 0-5 0,0-10 1 16,3-6-8-16,-3-3 0 15,-7 3-9-15,-17 7 1 32</inkml:trace>
  <inkml:trace contextRef="#ctx0" brushRef="#br2" timeOffset="185362.01">17939 10376 57 0,'10'13'28'0,"47"-39"-37"0,-29 17 50 0,11-4-43 16,17-2 0-16,11-1-19 15,0 0 1-15,4-9 17 16,-1 3 0-16</inkml:trace>
  <inkml:trace contextRef="#ctx0" brushRef="#br2" timeOffset="185776.67">18916 10436 60 0,'-4'0'30'0,"40"-35"-41"0,-19 10 58 15,5-22-47-15,13-10 1 16,11-11-1-16,3-33 1 16,4-9-2-16,0-9 1 15,-7-12 0 1,-7-4 0-16,-8-3-1 0,-10 0 1 15,-10 12-1 17,-11 13 0-32,-7 22 0 0,-7 16 0 31,-4 25-1-15,-6 22 0-16,-5 25 0 0,1 18 1 0,-7 26-1 0,3 25 1 15,4 19 1-15,7 15 0 0,7 13 2 0,3 3 1 0,11 9 0 16,7-5 1-16,0-8-2 15,7-14 1-15,0-14-3 16,0-12 0-16,-3-18-8 16,3-20 1 15,-3-12-8-31,-1-9 1 16,4-20-2-16,4-8 0 0</inkml:trace>
  <inkml:trace contextRef="#ctx0" brushRef="#br2" timeOffset="185985.28">19484 9968 41 0,'11'22'20'15,"-11"32"-17"-15,0-42 39 0,0 7-40 16,-4 0 0-16,0-4 0 0,1-2 1 16,3 0-6-16,0-7 1 15,7-9-7-15,0-16 0 16,-3-9-5-16,-1-10 0 15</inkml:trace>
  <inkml:trace contextRef="#ctx0" brushRef="#br2" timeOffset="186496.41">19604 9786 34 0,'28'32'17'0,"18"-1"-15"0,-32-21 25 0,7 5-27 15,0 7 1-15,-3 0-1 16,0 6 0-16,-4 4-1 16,0-4 1-16,-4-6-1 15,1-6 1-15,-4-10-1 16,0-9 0-16,0-10 0 16,0-3 0-16,0 1 1 15,0-4 0-15,4 0 0 31,3 4 0-31,4 5 0 0,-1 7 1 0,8 6 0 16,0 7 0-16,-1-4 0 16,5-3 0-16,-5 3 0 0,-2 4 1 15,-5-1 0 1,-3 0 0-16,0 1-1 0,-3-4 0 16,0 0-1-16,-1-3 1 15,1-3-2-15,3-6 1 16,-4 0-1-16,5-10 1 31,-1-9-1-31,3-3 0 16,1-7 1-16,3 4 0 0,0 0 0 0,0-4 1 15,4 13-1-15,0 3 1 16,0 10 1-16,3 6 1 16,7 6 1-16,-3 10 0 15,0 2 1-15,-1 7 0 0,-3-3-1 16,1 0 0-1,-12-10-2 1,1 4 0-16,-4-4-6 0,-3 4 1 0,-1 2-13 16,-10-5 1-16</inkml:trace>
  <inkml:trace contextRef="#ctx0" brushRef="#br2" timeOffset="186940.27">19276 10570 56 0,'-4'4'28'0,"-20"24"-32"0,13-19 44 0,-10 7-40 0,-7 6 1 0,-4 0-1 0,7 3 1 0,-3 9-2 0,0-5 1 0,3-4-3 0,4-3 1 0,7-4-12 15,3-8 0-15,4-16-1 0,4-13 0 0</inkml:trace>
  <inkml:trace contextRef="#ctx0" brushRef="#br2" timeOffset="187084.19">19018 10658 42 0,'18'41'21'0,"0"-10"-18"0,-4-18 39 0,7 9-40 16,7 3 1-16,4-3 0 15,3 0 0-15,4 0-5 16,0-3 0-16,-1-1-2 0,-2-2 0 16,-4-13-11-16,-1-12 1 15</inkml:trace>
  <inkml:trace contextRef="#ctx0" brushRef="#br2" timeOffset="187344.16">19523 10715 49 0,'0'18'24'0,"7"-11"-20"0,-7-7 38 0,7-3-40 0,3-1 0 0,1 4 0 0,7 0 1 0,10 4-6 0,11-8 1 0,10 4-2 15,11 0 0-15,-4-3-10 16,-6-9 1-16,-11-10-3 16,-11 0 0-16</inkml:trace>
  <inkml:trace contextRef="#ctx0" brushRef="#br2" timeOffset="187561.84">19720 10577 46 0,'4'18'23'0,"24"-2"-26"0,-21-13 45 15,7 4-38-15,11-1 0 16,14 0 1-16,10 0 1 15,8-6-8-15,-15 4 0 16,-7-1 5-16,-7 6 0 16,-6 7-5-16,-12-4 1 15,-13 10-5-15,-22 13 0 16,-14-4-10-16,-7 0 0 16</inkml:trace>
  <inkml:trace contextRef="#ctx0" brushRef="#br2" timeOffset="187762.33">20560 10445 59 0,'10'75'29'0,"-41"19"-31"0,20-65 49 0,-3 21-47 0,0 19 1 0,3 6-1 16,4 3 0-16,0-12-8 16,4-13 0-16,3-31-9 15,0-22 1-15</inkml:trace>
  <inkml:trace contextRef="#ctx0" brushRef="#br2" timeOffset="188690.9">16041 8288 44 0,'-18'25'22'0,"-105"34"-13"0,80-34 22 16,-38 19-29-16,-35 22 0 16,-22 25 0-16,-28 22 0 15,-10 9-6-15,-11 16 1 16,0-9 0-16,14-4 0 16,25-9-6-16,7-15 0 15,25-11-5-15,20-8 1 31</inkml:trace>
  <inkml:trace contextRef="#ctx0" brushRef="#br2" timeOffset="189359.6">17064 9984 37 0,'0'6'18'0,"-11"-9"-14"0,4 13 30 0,-14 8-31 0,-18 14 0 0,-10 2 2 16,-36 16 1-16,-31 10-7 15,-18 21 0-15,-36 14 4 16,-17 8 1 15,-21 7-4-31,-7 18 1 0,7 7-4 47,14-12 0-47,21-17-7 31,28-9 1-15,25-12-6-1,18-13 1-15</inkml:trace>
  <inkml:trace contextRef="#ctx0" brushRef="#br2" timeOffset="190069.36">21724 9451 46 0,'-3'3'23'0,"-40"16"-17"0,22-7 23 0,-14 10-29 0,-4 3 1 0,-10 10 0 0,-8 9 1 0,1 9-3 16,6 19 1-16,1 16 1 15,3 6 1-15,11 0-1 16,17 0 0 0,15 0-2-16,10-18 1 15,17-23-7-15,15-19 1 16,3-24-8-16,8-20 1 0</inkml:trace>
  <inkml:trace contextRef="#ctx0" brushRef="#br2" timeOffset="190337.55">21869 9884 50 0,'-11'53'25'0,"-24"-9"-20"0,24-32 42 16,-10 10-46-16,-7 7 1 16,-7-4-1-16,-4 3 1 0,4 10-4 15,6-7 0-15,8-3-6 16,7-9 0-16,7-13-9 16,7-15 1-16</inkml:trace>
  <inkml:trace contextRef="#ctx0" brushRef="#br2" timeOffset="190496.61">21639 9937 45 0,'46'53'22'0,"0"29"-14"0,-35-63 33 0,-1 3-40 0,1 9 0 0,-4 7-1 0,0-1 0 0,0 4-4 0,4 0 1 0,-1-10-9 16,1-12 0-16,6-16-3 0,-2-9 1 16</inkml:trace>
  <inkml:trace contextRef="#ctx0" brushRef="#br2" timeOffset="190738.47">22084 10119 55 0,'32'56'27'0,"6"-46"-31"0,-23-10 55 0,2-3-50 16,11-1 1-16,1 1-1 16,9-3 1-16,8-3-6 15,-3-4 1-15,-5 1-5 16,-6-7 1-16,-4-3-10 15,-6 0 0-15</inkml:trace>
  <inkml:trace contextRef="#ctx0" brushRef="#br2" timeOffset="190929.34">22313 9859 51 0,'7'43'25'0,"-10"17"-28"0,3-47 40 16,-4 9-36 0,1 6 0-16,-1 0-1 0,1 3 1 15,-1 7-4-15,4 0 0 16,0-7-6-16,0-9 1 16,4-16-6-16,-1-15 0 15</inkml:trace>
  <inkml:trace contextRef="#ctx0" brushRef="#br2" timeOffset="191622.16">23220 9360 54 0,'28'66'27'0,"18"56"-29"0,-28-91 52 0,3 17-45 16,3 17 0-16,15 14 1 16,14 9 0-16,-11 9-9 15,-10 13 0-15,-14 6 2 16,-32 6 1-16,-18 3-19 15,-39-2 1-15</inkml:trace>
  <inkml:trace contextRef="#ctx0" brushRef="#br2" timeOffset="193942.99">22878 9727 50 0,'3'0'25'0,"-3"-3"-10"16,0 3 25-16,-3 6-36 16,-1 10 1-16,1 15 1 15,-1 10 1-15,1 28-9 16,-1 3 0-16,4 16 4 16,7 9 1-16,4-9-8 15,-8-10 1-15,8-12-16 16,-1-22 1-16</inkml:trace>
  <inkml:trace contextRef="#ctx0" brushRef="#br2" timeOffset="196842.04">24158 9699 48 0,'4'9'24'0,"13"0"-15"0,-10-12 24 0,1 3-30 15,2-3 0 1,8 0 1-16,10-6 0 0,14 2-6 16,8-5 0-16,-4 6 1 15,6-1 1-15,5 4-9 16,-11 3 0-16,-11 3-7 15,-14 7 0-15</inkml:trace>
  <inkml:trace contextRef="#ctx0" brushRef="#br2" timeOffset="197022.31">24186 10028 62 0,'0'47'31'0,"15"-3"-32"15,-5-35 57-15,8-2-56 16,14-1 1-16,10-3-4 16,7-6 0-16,-3-7-3 0,0-2 1 15,3-1-14-15,-3-2 1 16</inkml:trace>
  <inkml:trace contextRef="#ctx0" brushRef="#br2" timeOffset="197484.92">25337 9247 54 0,'7'31'27'0,"-14"51"-22"16,3-66 39-16,0 15-41 15,-3 16 1-15,4 6 1 0,-4 19 0 16,0 16-7-16,3 16 1 16,1-1 3-16,-1-9 1 15,4-12-4-15,0-10 0 16,0-16-4-16,4-18 0 15,6-19-7-15,4-16 0 16,8-12-7-16,2-13 1 16</inkml:trace>
  <inkml:trace contextRef="#ctx0" brushRef="#br2" timeOffset="197699.1">25608 9902 56 0,'25'60'28'0,"-15"-44"-32"0,-6-13 50 0,7 0-44 15,10-3 1-15,10-3-2 16,5 3 1-16,10 3-6 16,7-6 0-16,-1-7-3 15,-6 1 1-15,-3-7-11 16,-15-12 0-16</inkml:trace>
  <inkml:trace contextRef="#ctx0" brushRef="#br2" timeOffset="197892.72">25707 9727 48 0,'11'44'24'0,"-4"25"-22"0,-4-47 38 15,4 6-40-15,-3 10 1 16,3 12-2-16,-4-3 1 16,1 6-5-16,3 4 0 15,0-14-9-15,0-11 0 16</inkml:trace>
  <inkml:trace contextRef="#ctx0" brushRef="#br2" timeOffset="198132.39">26356 9282 56 0,'25'18'28'0,"-22"23"-29"0,-3-28 48 0,0 15-45 15,-7 22 0-15,-3 13 2 16,-1 18 0-16,-3 17-5 15,0 11 0-15,0 17 3 16,3-1 0-16,4-6-6 16,4-25 1-16,3-21-15 15,14-26 0-15</inkml:trace>
  <inkml:trace contextRef="#ctx0" brushRef="#br2" timeOffset="198585.8">26970 9962 52 0,'-4'6'26'0,"4"-3"-18"16,0-3 33-16,0 4-37 15,0-4 0-15,0 0 2 0,7 3 1 16,11-3-10-16,14 3 0 16,17-6 2-16,1 0 1 15,2-4-8-15,5 4 0 16,-8-3-11-16,-17 0 0 15</inkml:trace>
  <inkml:trace contextRef="#ctx0" brushRef="#br2" timeOffset="198768.94">26892 10307 61 0,'28'16'30'0,"29"-16"-37"0,-32-3 51 0,13-1-46 16,15-2 1-16,0-3-16 16,18-4 0-16,3-15 10 15,0 3 1-15</inkml:trace>
  <inkml:trace contextRef="#ctx0" brushRef="#br2" timeOffset="199182.23">27862 9717 52 0,'15'38'26'0,"16"-25"-32"0,-20-7 43 15,3 3-32 1,7 1 1-16,7 2 3 0,8 1 0 15,6-1-11-15,11-5 1 16,7-1 7-16,-11-3 0 16,4 3-3-16,-3 4 1 15,-12-1-3-15,-9 10 0 16,-22 0-3-16,-11 9 1 16,-21 10-1-16,-20 2 1 15,-15-5 0-15,-4 6 0 16,-14 28 1-1,22-7 0-15,10 1 2 16,11-10 0-16,21 1 1 16,24-1 0-16,15-9-1 15,24-10 0-15,18-9-3 16,0-9 1-16,15-6-9 16,-15-10 0-16,-14-4-12 15,-18-2 1-15</inkml:trace>
  <inkml:trace contextRef="#ctx0" brushRef="#br2" timeOffset="200142.79">28857 10473 39 0,'88'-22'19'0,"1"-22"-19"0,-65 26 20 15,5-14-20-15,2-5 0 16,1-14 1-16,-7-8 1 0,-11-7-2 16,-18-12 0-16,-20 2 1 15,-22 1 1-15,-11 9-1 16,-34-3 1-16,-26 0-1 16,1 10 1-16,-25 8-1 15,-8 14 1-15,12 12 0 16,-8 12 1-16,-3 29-1 15,3 9 1-15,15 28-2 16,28 32 1-16,10 25-2 16,18 31 0-16,17 22-1 15,29 3 1-15,21 3 1 16,35-15 0-16,50-13 0 16,31-22 1-16,39-21 1 15,39-23 1-15,46-28-2 16,4-28 1-16,-5-23-3 0,-27-30 1 15,-32-22-2-15,-21-7 1 16,-32-22-3-16,-25-21 1 16,-25-23-9-16,-17-12 0 15,-32-32-4-15,-21-2 0 16</inkml:trace>
  <inkml:trace contextRef="#ctx0" brushRef="#br2" timeOffset="200724.58">33270 6092 26 0,'68'0'13'0,"-19"-78"-3"0,-24 50 15 15,10-29-24-15,11-2 1 16,-4-13 0-16,-7 3 1 16,-10-10-4-16,-4 7 1 15,-10 9 2-15,-15 7 0 16,-13 15 0-16,-22-3 0 15,-11 13 0-15,-31 6 1 16,-25 16 0-16,-10 9 0 16,-11 18-2-16,-21 36 1 0,0 15-2 15,21 25 1 17,14 37-1-32,18 14 0 15,20 27-1-15,23 29 1 0,20 6 0 0,25 6 1 0,24-12 1 16,33-19 0-16,31-29-1 15,25-30 0-15,28-23 1 16,21-37 0-16,11-35 0 16,698 119-4-16</inkml:trace>
  <inkml:trace contextRef="#ctx0" brushRef="#br2" timeOffset="200864.37">33863 6124 66 0,'-370'-417'0'0,"271"335"-16"15,-25 4 0-15</inkml:trace>
  <inkml:trace contextRef="#ctx0" brushRef="#br2" timeOffset="201373.93">32078 7629 25 0,'4'19'12'0,"6"12"0"16,-10-21 24-16,-7 2-32 0,-10 10 1 15,-15 22 2-15,-18 3 1 16,-17 19-10-16,-17 28 0 16,-26 22 6-16,-24 6 1 15,-10 32-3-15,41-47 0 16,-94 90-2-16,-11 7 1 15,7-7-2-15,21-21 1 16,21-32-8-16,25-34 1 16,28-44-8-16,42-38 1 0</inkml:trace>
  <inkml:trace contextRef="#ctx0" brushRef="#br2" timeOffset="213489.65">13716 4945 20 0,'14'-28'10'0,"4"-60"-5"16,-18 56 11-16,0-5-15 16,-7-1 1-16,-7-9 3 15,-8 3 1-15,-6 0-7 16,-4 0 1-16,-13 13 3 16,-22-7 0-16,-25 1-1 15,-14 5 0-15,-25 7-2 16,-27 10 1-16,-12 8-2 15,-17 14 1-15,-3 8-1 16,10-5 1-16,7 5-1 0,11 7 1 16,10 3-1-16,36 13 1 15,6-7 0-15,8 16 0 32,-4 73 0-32,29-4 1 15,20 0-1-15,25-3 0 16,22-1 0-16,20 1 0 15,12-9-2-15,16-7 0 16,29-3 3-16,29-12 0 16,10-10-1-16,28-25 1 0,17-16 1 15,15-15 1-15,10-26 1 16,15-8 1-16,-4-20-3 16,-4-9 0-16,-3-13-1 15,-32-2 0-15,-10-4-1 16,-7-6 1-16,-15 3-2 15,-17-16 1-15,-22 3-1 16,-24-8 0-16,-17-14 0 16,-22 7 1-16,-21-7-1 15,-25 4 0-15,-14 12 0 16,-25 13 0-16,-24 6 0 16,-21 6 0-16,-1 19-1 15,-13 19 1-15,-8 13-1 16,-3 12 1-16,-3 22-2 15,-5 12 0-15,-6 16-4 16,18 19 0-16,3 7-2 0,10 15 1 16</inkml:trace>
  <inkml:trace contextRef="#ctx0" brushRef="#br2" timeOffset="-214574.81">12234 7105 24 0,'7'35'12'0,"15"18"-2"0,-12-50 13 0,4 10-20 0,7 2 0 0,4 4 2 15,21 6 1-15,21 0-6 16,28-6 1-16,11-12 3 15,21-14 1-15,32-15-2 16,0-6 1-16,3-10-4 16,-14-9 0-16,-14-3-5 15,-28-3 1-15,-25-3-9 16,-24 5 1-16,-29-2-1 16,-18 9 0-16</inkml:trace>
  <inkml:trace contextRef="#ctx0" brushRef="#br2" timeOffset="-214189.55">13212 6861 29 0,'10'37'14'0,"29"-5"-13"0,-21-29 26 16,10 0-25-16,11-3 1 0,3 0 1 16,21 0 0-16,12-3-5 15,9-3 0-15,8-1 3 16,-11 1 1-16,-17 6-2 15,-12 3 0 48,-9 0-2-63,-11 10 0 0,-11 6-2 16,-11 6 1-16,-10 9-2 0,-14 4 1 0,-18 9-3 0,-13 16 1 0,-8-4-3 0,-11 4 1 0,4 0-2 15,7-7 1-15</inkml:trace>
  <inkml:trace contextRef="#ctx0" brushRef="#br2" timeOffset="-213996.66">13504 6695 36 0,'7'-16'18'0,"-7"50"-22"0,-3-12 37 0,-4 16-33 0,-4 15 1 0,4 23-3 0,0 2 1 0,4 10-4 0,3 15 1 16,3-6-6-16,-3-3 1 31</inkml:trace>
  <inkml:trace contextRef="#ctx0" brushRef="#br2" timeOffset="-208918.47">4145 11947 22 0,'21'-41'11'0,"0"-28"4"0,-13 41 12 0,-8-10-25 16,0 10 0-16,-11-31 1 15,4 2 0-15,-4-9-4 16,-10 10 1-16,-7-1 2 16,-4 4 1-16,-17 3 0 15,-11 3 0-15,-18 9-1 16,-3 13 1-16,-18 13-1 16,-21 15 0-16,0 9-2 15,-21 20 0-15,4 18-2 16,-11 13 0-16,21 12-1 15,-4 16 0-15,11 3-1 16,18 0 1-16,7 6 0 16,20 7 1-16,8-7 1 15,25 1 0-15,21 2 1 16,21 4 0-16,21-10 2 16,18 3 0-16,3-15 3 0,18-16 0 15,18-10 0-15,24-21 0 16,7-22-1-16,29-29 0 15,14-15-2-15,-4-19 1 16,11-9-4-16,10-10 0 16,-10 3 0-16,-22-6 0 15,-13 0 0-15,-8-6 0 16,-24-7-2-16,-25-12 1 16,-18-6 0-16,-38-7 0 15,-29-6-5-15,-13-3 1 0,-29 3-8 16,-46 7 1-16</inkml:trace>
  <inkml:trace contextRef="#ctx0" brushRef="#br2" timeOffset="-207763.69">4851 15011 29 0,'10'3'14'0,"1"-3"-6"15,-1 0 18-15,1 0-23 16,7-3 1-16,6-4 4 0,15 1 1 16,21 0-10-16,7 0 0 15,21 2 7-15,22 4 0 16,13-9-2-16,8-3 1 15,10-4-2-15,14-3 0 16,-7-3-2-16,11 0 1 16,-7 3-1-16,-4 0 0 15,-18 7-1-15,1 3 1 16,-15 2-1-16,-24 1 0 16,-14 3-1-16,-18 0 0 15,-18 6-3-15,-14 3 1 0,-17 4-3 16,-18 8 0-16,-18 4-6 15,-14 0 0-15,-10 0-3 16,-4 0 0-16</inkml:trace>
  <inkml:trace contextRef="#ctx0" brushRef="#br2" timeOffset="-204682.47">7161 15556 35 0,'-3'-9'17'0,"3"-10"-16"16,0 13 29-16,0 6-30 16,-7 0 0-16,-7 0 1 15,-7 3 1-15,-8-9-2 16,5 6 0-16,-15 3 0 15,0 9 1-15,-3 7-1 16,-8 6 0-16,1 7-2 0,7-1 0 16,6 3-1-16,8 10 1 15,14 0 0 48,3 10 1-63,11-7 1 15,14 0 1-15,11-10 2 47,10-8 0-31,1-14 2-16,13-15 1 0,22-12-1 16,-8-10 1-1,4-13-2 1,-7-2 0-16,-10 5-2 0,-15-2 1 0,-10-7-3 0,-25 3 0 0,-11 4-1 15,-7-1 0-15,-13 7-3 0,-8 0 1 0,-4 6-5 0,5 3 1 0,-1 10-7 0,-4-1 0 0</inkml:trace>
  <inkml:trace contextRef="#ctx0" brushRef="#br2" timeOffset="-203440.89">7800 15572 45 0,'0'-13'22'0,"-11"4"-13"0,1 9 23 16,-1 9-30-16,-6 13 1 0,-15 13 1 16,-14 12 0-16,-3 13-6 15,-4 18 1-15,-21-6 2 16,-4 22 1-16,-17 3-3 15,3 7 1-15,11 2-2 16,3 1 0-16,8 3 0 16,-1-26 1-16,8-2 0 15,10-10 0-15,10-15-2 16,5-14 1-16,-1-8-4 16,11-13 0-16,6-13-8 15,12-15 1-15</inkml:trace>
  <inkml:trace contextRef="#ctx0" brushRef="#br2" timeOffset="-202253.87">7511 16610 45 0,'17'-19'22'0,"26"-22"-27"0,-33 26 37 16,-6-1-31-16,3-3 0 16,-4 4 2-16,-6-4 1 15,-4 3-5-15,-7 7 1 16,-8-1 2-16,-2 4 0 16,-12 6-3-16,-2 6 1 15,-8 7-4-15,-4 6 1 0,8 6-2 16,3 9 0-16,8-6-1 15,6 10 0 1,7 12 2-16,11 0 0 31,7 7 2-15,14-7 0 0,22-6 4 15,2-13 0-31,8-12 2 0,11-22 1 15,13-7 1-15,-3-15 1 0,-14-15-2 0,-7 5 1 0,-14-12-3 0,-15-9 0 0,-13 2-2 0,-18 1 1 0,-11 6-5 16,-7 3 1-16,4 6-12 16,0 4 0-1</inkml:trace>
  <inkml:trace contextRef="#ctx0" brushRef="#br2" timeOffset="-201757.9">8163 16008 39 0,'11'88'19'0,"-4"47"-18"0,-7-101 24 0,7 16-24 16,-7 13 1-16,4 9 0 16,-4 6 1-16,-4-5-4 0,-3-11 0 31,0-2 1-31,0-10 0 0,3-6-3 0,1-13 0 15,-4-12-5-15,7-10 1 16,7-12-5-16,10-9 1 16</inkml:trace>
  <inkml:trace contextRef="#ctx0" brushRef="#br2" timeOffset="-201337.83">8551 16651 44 0,'11'31'22'0,"0"-6"-29"0,-11-25 44 0,0 0-35 0,3-6 0 0,-3-4-1 15,0-8 1-15,0-11-3 16,0-11 0-16,0-7-1 16,-3-4 1-16,-1-8-5 15,-3-13 1-15,-4 6-2 16,1 6 0-16,-1 1 2 16,1 2 1-16,3 4 5 15,3 12 0-15,8 10 5 16,10 3 0-16,-4 3 3 0,15 3 0 15,10 3-2 32,15 0 0-47,-1 3-3 16,4 1 1-16,3 2-7 16,-3 7 1-16,-7 3-14 0,-4 3 1 0,-13 3-2 15,-19 6 1-15</inkml:trace>
  <inkml:trace contextRef="#ctx0" brushRef="#br2" timeOffset="-201138.35">8548 16557 62 0,'25'22'31'0,"24"-38"-43"16,-24 10 65-16,17-7-53 15,4-6 0-15,0 0-5 16,-4 1 0-16,-7-1-9 15,-7-6 0-15,-13 6-3 16,-5 0 1-16</inkml:trace>
  <inkml:trace contextRef="#ctx0" brushRef="#br1" timeOffset="-194281.3">12083 12775 47 0,'-4'0'23'0,"8"6"-13"0,-1-6 24 16,4 6-30-16,7-2 0 0,15-1 2 16,13-3 1-16,11-3-9 15,3-1 1-15,15 1 5 16,3 0 1-16,0 3-5 16,0 0 0-16,-7 0-5 15,-7 3 0-15,-14 4-11 16,-14 2 1-16,-18 3-3 15,-14 4 0-15</inkml:trace>
  <inkml:trace contextRef="#ctx0" brushRef="#br1" timeOffset="-194087.76">12058 13311 76 0,'-4'22'38'0,"40"-9"-50"0,-22-13 79 15,18 0-65-15,20-4 1 16,5 1-1-16,17-3 0 16,0 3-5-16,7-3 0 15,-7-1-4-15,-7 4 1 16,-10 3-16-16,-18-6 0 16</inkml:trace>
  <inkml:trace contextRef="#ctx0" brushRef="#br1" timeOffset="-183349.34">12153 11659 27 0,'-3'6'13'0,"6"-9"-1"0,-3 3 14 0,0 3-24 0,-3 6 1 0,-1 4 0 16,-3 6 0-16,0 6-4 16,0-3 1-16,-4 6 4 15,4 0 0-15,0 0-1 16,0 0 1-16,4 1-1 16,3 2 1-16,3-6-1 15,4-6 1-15,4 0-2 16,7-7 1-16,6-2-1 0,4-7 0 15,4 0-2 1,0 0 1-16,0-3-4 0,-4 0 1 16,-7 0-9-1,0-3 1-15,-10-3-6 0,-11-4 0 16</inkml:trace>
  <inkml:trace contextRef="#ctx0" brushRef="#br1" timeOffset="-182587.52">12545 11643 25 0,'0'3'12'0,"-4"-3"-6"15,4 3 13-15,-3 7-15 16,-1 5 0-16,1 7 1 15,-4 6 1-15,3 1-8 0,1 8 1 16,-4 4 4-16,7 0 1 16,0-4-3-16,0 1 1 15,3-13-2-15,1-6 0 16,-1-7-3-16,4-8 0 16,-3-11-5-16,-1-8 1 15,-3-7-4-15,0-7 0 16,-3 11-6-1,-29 43 17 1,57-94-4-16,-32 31 1 16,3 7 6-16,4 6 1 0,4 3 5 15,3 3 0 1,7 3 0 0,7 1 0-16,0 5-3 0,7 1 1 31,4 2-1-31,3 1 0 0,1 6-2 15,-5 3 0-15,-2 4-2 0,-8 2 1 0,-7 7-3 16,-11 3 1-16,-6 2-2 31,-8-2 0-31,-6 0-1 0,-5 0 1 0,5 0-1 16,-1 0 1-16,1-4 0 16,2 1 1-16,1 0-1 15,4-1 1 1,-1 4 0-16,11 0 1 0,4 0-1 15,3 3 1-15,3-4 1 16,4 8 0-16,4 2 0 0,0 0 0 16,-1-3-2-16,-3-6 1 15,1-3-5-15,-8-4 0 16,-7 1-9-16,-11-10 0 16</inkml:trace>
  <inkml:trace contextRef="#ctx0" brushRef="#br1" timeOffset="-182017.9">13074 11991 36 0,'63'-63'18'0,"-10"-59"-16"16,-46 91 25-16,0-13-25 15,1-7 1-15,-8-2 3 16,-15-6 0-16,-13 2-8 15,-11 10 1-15,-17 6 4 16,-29 10 0-16,-28 6-2 16,-3 9 1-16,-15 13-4 15,-6 19 1-15,-1 9-2 32,25 12 0-32,8 14-1 0,9 5 0 15,12 13 0-15,6 9 0 0,25 7 2 0,14 15 1 16,22 10 1-16,20-9 1 15,18-1 2-15,18-9 1 16,32-16 0-16,28-22 1 16,13-24 0-16,26-26 1 15,17-28-2-15,-10-25 0 16,-11-26-3-16,-14-12 1 16,-28 4-2-16,-22-7 1 0,-28 3-3 15,-27 0 0-15,-22 7-7 16,-15 5 0-16,-27 4-6 15,-4 16 1-15</inkml:trace>
  <inkml:trace contextRef="#ctx0" brushRef="#br1" timeOffset="-181356.04">13250 13876 44 0,'11'12'22'0,"35"-59"-22"0,-29 28 37 0,12-15-33 16,9-16 0-16,12-16 2 16,-1-13 1-16,1-24-9 15,-1-16 0-15,-7-4 5 16,-6-8 1 0,-12-10-3-16,-10 12 0 0,-10-3-1 15,-8 19 0 1,-10 10 0-1,-3 21 0 17,-4 20-1-17,-4 21 1-15,4 13-1 16,-4 25 0-16,-7 24 0 0,-3 17 0 0,3 19 0 0,7-14 0 0,4 73 0 0,11 16 0 0,13 16 1 0,8 5 1 16,3-9 0-16,0-15 0 15,0-19-1-15,4-13 0 16,7-25-1-16,-1-15 1 15,4-17-3-15,4-18 1 16,0-15-4-16,0-14 1 16,-1-12-4-16,1-6 1 15,-4-9-6-15,-3-10 0 16</inkml:trace>
  <inkml:trace contextRef="#ctx0" brushRef="#br1" timeOffset="-181171.02">13907 13493 46 0,'0'28'23'0,"-8"-12"-22"0,5-7 41 0,-1 4-41 0,1-1 1 0,-1 1-1 0,1-1 1 0,3 1-4 0,0-7 1 0,0-6-3 15,3-6 0-15,4-10-11 16,-7-3 1-16</inkml:trace>
  <inkml:trace contextRef="#ctx0" brushRef="#br1" timeOffset="-180590.88">13829 13233 36 0,'7'12'18'0,"25"13"-12"0,-22-15 21 16,8-4-25-16,3 0 0 15,7 1 0-15,1-4 1 16,-5 0-5-1,-3 0 1-15,1 0 0 16,-1 0 0-16,-4 3-6 0,1 4 1 16,-7 6-2-16,-1 6 1 15,-3-1 1-15,0 5 0 16,0-8 4-16,-3 1 0 16,3-6 5-16,-4-4 1 15,8-3 1-15,3 1 0 16,4-1-1-16,3-3 0 0,0-9-2 15,-3-4 1-15,-1-5-2 16,1-4 0-16,-4 0-1 16,-3 3 0-1,3 16 0 1,-4 10 0-16,5 2 0 16,-5 4 0-16,1-3 0 15,-1-4 0-15,1 0 0 16,-1-2 0-16,1-4 0 15,7 0 1-15,-4 0-2 16,0 3 1-16,4-6 0 16,-1-6 1-16,4-6-2 15,1-4 1-15,-5 0 0 16,-3 1 0-16,0-1-1 16,0 3 1-1,-3-2 0-15,0 5 0 0,3 7 0 0,0 3 1 16,4 3-1-16,-1 7 1 15,8 8 0-15,3 1 1 16,4-3 1-16,3 0 1 16,0-4-2-16,4-2 0 15,0-4-5-15,-4 0 1 16,-14-6-10-16,-14-9 1 16</inkml:trace>
  <inkml:trace contextRef="#ctx0" brushRef="#br1" timeOffset="-180009.99">13455 14362 42 0,'0'28'21'0,"-53"19"-21"0,32-31 21 0,-14 12-21 16,-4 3 0-16,-4 0 0 15,-2 1 0-15,-1 2-4 16,7-5 0-16,7-4-5 15,7-10 0-15,4-12-2 16,4-15 1-16</inkml:trace>
  <inkml:trace contextRef="#ctx0" brushRef="#br1" timeOffset="-179804.33">13018 14352 44 0,'35'53'22'0,"25"16"-24"0,-43-50 48 16,1 6-44-16,3-3 0 16,7 3 0-16,1 0 0 15,-1 4-3-15,0-7 0 16,-3 0-2-16,-1-10 1 16,1-6-10-16,-4-9 0 15,-3-6-3-15,-7-10 0 0</inkml:trace>
  <inkml:trace contextRef="#ctx0" brushRef="#br1" timeOffset="-179550.88">13522 14500 38 0,'7'12'19'0,"21"-15"-19"0,-17 0 35 0,10 3-32 16,11 0 1-16,0 0 0 16,6 0 0-16,1-3-8 15,0 0 1-15,-4-4-3 16,-7 1 1-16,1-3-8 16,-12-10 0-16</inkml:trace>
  <inkml:trace contextRef="#ctx0" brushRef="#br1" timeOffset="-179326.65">13804 14346 30 0,'21'16'15'0,"22"-4"-6"0,-26-12 21 0,12 3-25 16,9 0 1-16,-9 4 2 15,2-1 0-15,1 0-10 16,-4 0 0-16,-10 4 5 16,-7 6 1-16,-15 12-4 15,-3 9 0-15,-14 1-6 16,-14 9 0-16,-8 3-9 16,-13-6 0-16</inkml:trace>
  <inkml:trace contextRef="#ctx0" brushRef="#br1" timeOffset="-179043.42">14640 14117 53 0,'4'44'26'0,"-15"15"-26"0,11-27 45 16,-3 12-45-16,-4 22 1 15,-4-1 0-15,-3 11 0 16,0-10-5-16,0-7 0 16,-4-24-11-16,-3-26 0 15</inkml:trace>
  <inkml:trace contextRef="#ctx0" brushRef="#br1" timeOffset="-177633.53">16277 11756 47 0,'0'9'23'0,"7"4"-17"0,-3-10 24 15,-4 3-29-15,0 3 1 16,0 4 1-16,0 6 1 15,0 9-5-15,3 0 1 0,-3 4 3 16,0-1 0-16,4-3-2 16,-4 0 1-16,3-9-1 15,-3-6 0-15,-3-4-2 16,3-12 1-16,-4-6-1 16,1 2 0-1,-22-18-1 1,-3 3 1-16,-7 7-2 15,-1 8 1-15,1 7 0 16,3 7 0-16,4 2 0 16,0 7 1-16,7 6 0 15,7 3 1-15,3 3 1 16,7 0 1-16,8-3 0 16,10-6 1-16,14-3 0 15,11-7 0-15,3-15-1 16,-3 0 1-16,-3-7-6 15,-5 4 1-15,1 2-13 0,-11 11 1 16,-10-4-2-16,-1 0 0 16</inkml:trace>
  <inkml:trace contextRef="#ctx0" brushRef="#br1" timeOffset="-177284.02">16768 11928 54 0,'7'0'27'0,"-11"0"-36"0,1 6 55 0,-12 7-45 15,-9 9 1-15,-12 12 1 16,-6 10 1-16,-18 7-4 15,-7 11 0-15,4 4 3 16,-15 6 1-16,0 3-2 16,1 7 1-16,10-10-2 15,10-6 1-15,4-6-3 16,11-10 0-16,10-9-7 16,15-13 0-16,13-13-7 15,11-15 0-15,11-12-3 16,10-10 1-16</inkml:trace>
  <inkml:trace contextRef="#ctx0" brushRef="#br1" timeOffset="-176898.25">16471 12399 40 0,'21'6'20'0,"-24"25"-20"0,-1-18 36 16,-3-1-32-16,-3 4 1 15,-1 6 3-15,1 12 0 0,-5 4-10 16,1 3 1-16,4 0 6 16,3-1 1-16,3-5-3 15,1-4 1-15,-1-6-3 16,4-6 0-16,0-3-1 16,0-13 0-16,-3-6-1 15,-5-10 0-15,-2 4-1 16,-4-10 0-16,0-3 0 15,0 3 1-15,-4 7 0 16,-3 2 0-16,0 4 0 16,-1 9 0-16,5 7 1 15,-1-1 0-15,4 7 0 16,7 6 1-16,7 6-1 16,11 3 1-16,3-6 0 15,3-3 0-15,1-6-2 16,7-4 0-16,-1-5-5 15,8-7 0-15,0-7-10 16,-4-11 0-16</inkml:trace>
  <inkml:trace contextRef="#ctx0" brushRef="#br1" timeOffset="-176668.61">16831 12496 44 0,'4'56'22'0,"-15"-34"-17"0,4-16 30 0,-4 10-31 16,-6 9 1-16,-8 0 1 15,-3 0 1-15,-4 7-9 16,4-1 0-16,3 4 5 16,4-4 1-16,3-3-10 15,8-15 1-15,6-13-12 16,1-16 1-16</inkml:trace>
  <inkml:trace contextRef="#ctx0" brushRef="#br1" timeOffset="-176506.76">16542 12537 42 0,'21'21'21'0,"42"30"-10"16,-41-29 26-16,6 6-35 15,4 3 1-15,-4 4-1 16,-7-7 1-16,11 10-6 15,-8-4 1-15,1-9-6 16,-4-9 0-16,-10-16-7 0,3-6 0 16</inkml:trace>
  <inkml:trace contextRef="#ctx0" brushRef="#br1" timeOffset="-175697.42">17297 12897 57 0,'0'19'28'0,"3"-32"-32"0,4 4 51 0,4-7-46 16,7-9 1-16,-1-22 0 16,4-9 0-16,4-10-3 15,10-6 0-15,-10-16 1 16,-11-9 1-16,-7 0-1 16,-7-1 0-16,-7 4-1 15,-11 13 0-15,8 12 0 16,-8 12 1-16,4 17-1 15,-4 24 0-15,1 16-1 16,-4 19 1-16,3 15 0 16,4 20 1-16,3 8-1 0,4 13 1 15,4 1 0-15,6 8 1 16,8-8-1-16,3-4 1 16,-3-13-1-16,-1-5 1 15,4-20-3-15,4-12 1 16,3-16-3-16,0-9 0 15,0-9 0-15,1-4 0 16,-5-3 0-16,1-3 0 16,-1 3 2-16,-2-2 1 15,-1 8 1-15,0 4 1 0,0 5 1 16,0 8 1-16,0 2 0 16,-3 6 0-1,-4 4 0-15,0 6 0 0,0-6-1 16,-4-1 1-16,1 1-2 15,-1-3 1-15,1-7-2 16,3-6 1-16,0-6-2 16,0-4 1-16,0-6-1 15,4 1 1-15,-1-1-1 16,1 0 1-16,0-5 0 16,3 5 0-16,0 0 0 15,0 7 0-15,0-1 0 16,0 7 1-16,0 9-1 15,0 7 1-15,-3 3-1 16,0-1 1-16,-1 4-1 16,1 3 1-16,-1-6-1 15,1-7 0-15,-4 1-3 16,3-1 1-16,-2-3-6 0,-1-3 0 16,3-3-7-16,4-6 0 15</inkml:trace>
  <inkml:trace contextRef="#ctx0" brushRef="#br1" timeOffset="-175452.53">18320 12339 40 0,'21'0'20'0,"-10"16"-20"0,-11-10 30 0,-4 3-29 16,-3-2 0-16,-4 2 2 15,-6 7 1-15,-4 6-4 16,-1 3 1-16,-2 3 2 15,-5 10 1-15,5 2-1 16,6 4 0-16,8-9-2 16,6-4 1-16,8-3-5 15,6-6 1-15,8-6-8 16,3-10 0-16,0-6-5 16,4-15 1-16</inkml:trace>
  <inkml:trace contextRef="#ctx0" brushRef="#br1" timeOffset="-175230.5">18549 12392 37 0,'18'0'18'0,"-1"3"-18"15,-17-3 31-15,0 7-29 0,-10 2 0 16,-4 1 3-16,-4 2 1 16,-7 4-6-16,-3 3 0 15,0 6 5-15,-4 9 0 16,7 4-2-16,4-1 1 15,0-2-3-15,7-10 1 16,0-6-3-16,7 0 0 16,7-10-6-16,3-9 1 15,4-9-10-15,0-13 1 16</inkml:trace>
  <inkml:trace contextRef="#ctx0" brushRef="#br1" timeOffset="-175026.06">18344 12468 18 0,'4'-26'9'0,"24"30"12"0,-17-1 0 0,-1 6-16 15,4 1 0-15,1 2 3 16,2 1 1-16,-6-1-12 16,-4 7 1-16,3-3 7 15,-2-1 0-15,-1 1-4 16,-4 0 0-16,1-7-5 16,3-3 1-16,0-9-4 15,3-6 1-15,4-10-7 16,-3-15 0-16</inkml:trace>
  <inkml:trace contextRef="#ctx0" brushRef="#br1" timeOffset="-174828.56">18602 12170 35 0,'18'34'17'0,"20"-2"-10"0,-27-20 28 16,7 10-31-16,6 3 0 15,12-3 1-15,-1 9 1 16,-3 4-8-16,-8-1 0 16,-6 7 4-1,-14 6 1 17,-15 10-8-32,-17-1 1 15,-18 4-11-15,-14-7 1 16</inkml:trace>
  <inkml:trace contextRef="#ctx0" brushRef="#br1" timeOffset="-174429.75">15903 13358 46 0,'-17'3'23'0,"2"-18"-14"16,15 11 35-16,4 1-36 0,10-3 0 15,18 3 4-15,35 3 1 16,21-10-17-16,50 7 1 15,38-12 10-15,53-4 0 16,18-6-4-16,18 0 0 31,-11 0-3-31,-4 6 0 0,-27 0-4 16,-19 6 1 0,-31-2-7-1,-35-7 0 1,-29-6-12-16,-42-4 0 15</inkml:trace>
  <inkml:trace contextRef="#ctx0" brushRef="#br1" timeOffset="-172692.97">16595 13694 28 0,'-4'0'14'0,"11"-7"-3"0,-7 7 14 16,0 0-19-16,0 0 1 15,0 0 3-15,0 0 1 16,0 4-14-16,-3 5 1 16,-4 10 8-16,0 6 1 15,0 3-4-15,-1 3 0 16,5 4-2-16,-1-1 1 16,4-2-2-16,0-7 0 15,0-6 0-15,0-10 0 16,0-6-1-16,-3-12 0 15,-4-7 0-15,-4 0 0 0,-3-9 0 16,-7-3 0-16,-4 6 0 16,-6-3 1-16,-1 3-1 15,4 6 0 1,3 10-1-16,0 12 1 0,0 4 0 16,1 6 1-16,3 2 0 15,3 1 0-15,4 0 1 16,7 0 0-16,7-4 2 15,7 1 0-15,7-6 1 16,11-4 0 0,13-3 0-1,8-3 0-15,4-6-2 0,6-1 1 0,-6-2-7 16,-5 6 1-16,-6-3-16 16,-11 2 1-16,-10 1 0 0,-4 0 0 15</inkml:trace>
  <inkml:trace contextRef="#ctx0" brushRef="#br1" timeOffset="-172378.97">17138 13800 57 0,'11'0'28'0,"-15"-15"-36"0,-3 15 58 16,-4 3-47-16,-13 16 0 0,-12 6 2 16,-9 9 0-16,-5 10-7 15,-13 3 1-15,-11 13 3 16,-8 5 1-16,-2 11-2 16,-1 5 0-16,15 7-2 15,6-13 0-15,1-3-2 16,10-6 0-16,7-6-6 15,10-16 1-15,12-16-10 16,10-9 1-16,7-19 0 16,10-13 0-16</inkml:trace>
  <inkml:trace contextRef="#ctx0" brushRef="#br1" timeOffset="-171913.65">16810 14255 33 0,'7'9'16'0,"-4"-2"-11"0,-3-1 31 15,-3 3-32-15,-1 10 1 16,-3 6 2-16,-3 0 1 16,-4 10-10-16,-4 9 1 15,0-4 6-15,1 1 0 16,-1 0-2-16,4 3 0 15,3-13-1-15,1-6 0 16,6-6-2-16,4-6 1 16,0-10-1-16,0-3 0 0,4-6-1 15,-8-4 1-15,-3-2-1 16,-7-4 0-16,-4 0 0 16,-3 1 0-16,-3-1 0 15,-1 3 0-15,-3 7 0 16,3 9 1-16,0 3 0 15,1 10 0-15,6 3 1 16,-3 6 0-16,10 3 0 16,4 1 0-16,7-1 0 15,7 0 0-15,4-3 0 16,10-3 0-16,4-3-1 16,3-7 0-16,4-5-5 15,3-7 1-15,4-10-12 16,-4-5 0-16,0-14-1 15,8-2 1-15</inkml:trace>
  <inkml:trace contextRef="#ctx0" brushRef="#br1" timeOffset="-171700.87">17173 14446 41 0,'-7'25'20'0,"-25"19"-15"0,22-31 39 15,-8 6-41-15,-10-1 0 16,-4 7 1-16,-3 7 1 16,0-1-7-16,6 1 1 0,5-4 2 15,3 3 1-15,6-9-9 16,5-12 1 0</inkml:trace>
  <inkml:trace contextRef="#ctx0" brushRef="#br1" timeOffset="-171537.32">16835 14434 35 0,'14'31'17'0,"24"41"2"15,-27-53 4-15,3 9-19 16,11 13 0-16,0-3 0 16,-4 2 1-16,3-2-8 15,-2-3 1-15,-1-10-3 16,0-10 0-16,-7-15-9 15,4-6 1-15</inkml:trace>
  <inkml:trace contextRef="#ctx0" brushRef="#br1" timeOffset="-171236">17769 13665 46 0,'11'4'23'0,"-15"-17"-24"0,1 10 37 0,-8 3-34 15,-3 6 0 1,-7 13 3-16,-4 19 0 0,-3 12-6 16,-4 12 0-16,-3 20 4 15,3 12 0-15,8-3-1 16,3 0 1-16,6-3-3 15,12-10 1-15,3-12-4 16,14-16 1-16,7-9-8 16,7-13 0-16,4-18-6 15,3-17 0-15</inkml:trace>
  <inkml:trace contextRef="#ctx0" brushRef="#br1" timeOffset="-171025.76">18090 14039 41 0,'18'37'20'0,"-36"-18"-19"0,8-6 31 15,-11 9-28-15,-4 3 1 16,0 6 1-16,-3 7 0 16,-4 6-9-16,-3-4 1 15,3-2 4-15,4-7 1 16,7-9-10-16,3-9 0 15,8-10-8-15,3-22 1 16</inkml:trace>
  <inkml:trace contextRef="#ctx0" brushRef="#br1" timeOffset="-170844.22">17808 14070 37 0,'32'9'18'0,"3"42"-14"0,-24-30 26 0,-1 11-26 16,1 9 0-16,3 6 0 15,4 0 1-15,-1 0-8 16,1-7 1-16,3-5 2 16,4-10 0-16,0-6-6 15,-4-10 0-15,-4-9-7 16,1-9 0-16</inkml:trace>
  <inkml:trace contextRef="#ctx0" brushRef="#br1" timeOffset="-170617.09">18288 14249 43 0,'28'31'21'0,"4"4"-23"0,-21-32 36 16,-1-3-30-16,4 0 1 15,0 0 2-15,4-3 1 16,10-7-10-16,4 1 0 15,7-1 5-15,3 1 0 16,0-4-8-16,-6 4 0 16,-5 0-11-16,-9-4 1 15</inkml:trace>
  <inkml:trace contextRef="#ctx0" brushRef="#br1" timeOffset="-170395.2">18803 13995 43 0,'21'34'21'0,"-24"-6"-21"15,-1-18 29-15,1 5-26 16,-4 14 1-16,0 2 1 16,-4 10 0-16,0 9-7 15,4-3 0-15,0-3 2 16,0-10 1-16,7-12-10 15,4-9 0-15,3-16-5 0,7-22 1 16</inkml:trace>
  <inkml:trace contextRef="#ctx0" brushRef="#br1" timeOffset="-170199.91">19025 13543 28 0,'4'-3'14'0,"3"25"-2"0,-4-6 19 15,4 12-27-15,8 22 1 16,9 16 4-16,5 9 0 16,6 16-12-16,-3 25 1 15,-8 3 6-15,-10 0 0 16,-17 4-5-16,-15-14 0 16,-10-14-14-16,-14-20 0 0</inkml:trace>
  <inkml:trace contextRef="#ctx0" brushRef="#br1" timeOffset="-169700.98">19696 13349 55 0,'10'9'27'0,"25"1"-26"0,-24-10 43 0,3 0-42 16,11 0 0-16,14 0 0 16,17-7 1-16,1-2-8 15,3-1 1-15,-8 1-11 16,-9 3 0-16,-22 12-2 16,-14 7 1-16</inkml:trace>
  <inkml:trace contextRef="#ctx0" brushRef="#br1" timeOffset="-169550.92">19653 13669 54 0,'0'28'27'0,"39"-25"-35"16,-21-6 53-16,17-3-45 0,14-1 1 16,15-5-8-16,6 2 0 15,12-9-5-15,2-6 1 16</inkml:trace>
  <inkml:trace contextRef="#ctx0" brushRef="#br1" timeOffset="-169029.06">20789 13672 25 0,'-28'47'12'0,"10"-19"13"16,18-19 4-16,0 1-21 16,7 2 0-16,4-2 6 15,7-10 0-15,13-16-17 16,8-12 0-16,21-22 11 15,11-22 1-15,-11-26-5 16,3-11 0-16,-3-14-4 16,-7-5 1-16,-18-10-2 15,-13 9 1-15,-8 7-1 16,-11 9 0-16,-10 13-1 16,-3 21 1-16,2 20-1 0,-2 18 0 15,-8 28 0-15,-6 20 0 16,-8 24 0-16,0 22 1 15,0 29 0-15,8 12 0 16,9 22 2-16,12 12 0 16,10-2 0-16,7-7 1 15,4-15-1-15,-1-14 1 16,5-11-2-16,-5-13 0 16,1-16-4-16,-1-12 0 0,5-17-4 15,-1-11 1-15,4-13-8 16,3-13 1-1,-4-9-3-15,1-13 0 0</inkml:trace>
  <inkml:trace contextRef="#ctx0" brushRef="#br1" timeOffset="-168847.17">21569 13521 45 0,'3'0'22'0,"-13"32"-21"0,6-29 42 0,1 6-43 16,-4 4 1-16,3-7-1 16,1 0 1-16,3-3-7 15,0-9 0-15,3-7-8 0,-6-8 1 16</inkml:trace>
  <inkml:trace contextRef="#ctx0" brushRef="#br1" timeOffset="-168293.84">21502 13289 43 0,'28'38'21'0,"18"-26"-22"0,-32-5 31 15,7 5-31-15,4 1 1 16,3-1-2-16,0 1 1 16,-7-1 0-16,-3-5 0 15,0-1-1-15,-4-3 0 0,0 0 0 16,-3 0 0-1,-4 0 1-15,0 4 0 16,10-1 1 0,-3-3 1-16,11-3 0 15,0 0 0-15,-4 0 0 16,0 0 1 0,0-3-2-16,-3 3 1 0,-4 0-1 15,0 3 1-15,0 3-1 16,-3 4 0-16,3-1-1 15,0-3 1-15,0 1-1 16,0 2 1-16,0-3-1 16,1-2 1-16,-1-4 0 15,0-4 0-15,3-2 0 16,1 0 0-16,0 0 0 16,-1-4 0-16,-3 4 0 15,4 0 0-15,-4-1 0 16,0-2 0-16,0 0 1 0,4-1 0 15,-4 4 2-15,4 6 0 16,6 6 1-16,5 7 0 16,6 2 0-16,4-2 1 15,0 6-2-15,3 3 1 16,-3 0-3-16,-4-4 1 16,-3-5-4-16,-8-1 0 15,-9-2-8-15,-12 2 0 16,-21 1-5-16,-13 3 1 15</inkml:trace>
  <inkml:trace contextRef="#ctx0" brushRef="#br1" timeOffset="-167928.67">21276 14242 44 0,'11'-6'22'0,"-33"6"-28"0,15 3 38 16,0 4-29-16,-7 8 0 15,-14 13 3-15,-14 4 1 16,-8 9-9-16,-3 9 1 16,-7 0 4-16,4 3 1 15,7-6-3-15,10-3 1 16,11-12-8-16,6-11 1 16,12-11-7-16,10-20 0 15,7-5-3-15,3-17 0 16</inkml:trace>
  <inkml:trace contextRef="#ctx0" brushRef="#br1" timeOffset="-167745.24">20853 14189 34 0,'14'-9'17'0,"18"34"-12"0,-22-13 31 0,1 13-32 16,10 16 1-16,0 6 1 16,7 3 1-16,8 1-9 15,-1-8 0-15,0-5 4 16,0-7 1-16,1-2-8 15,-5-14 0-15,-2 1-10 16,-12-16 1-16</inkml:trace>
  <inkml:trace contextRef="#ctx0" brushRef="#br1" timeOffset="-167541.05">21378 14409 42 0,'18'25'21'0,"0"-10"-18"0,-11-11 30 15,3-1-31-15,8 0 1 16,3 0 0-16,14 0 1 16,11-3-6-16,7-6 0 15,-3-4-1-15,-5-2 0 16,-2-1-11-16,-15-9 1 15</inkml:trace>
  <inkml:trace contextRef="#ctx0" brushRef="#br1" timeOffset="-167258.28">21597 14205 41 0,'21'28'20'0,"22"3"-15"16,-26-24 28-16,4-1-28 16,4 3 1-16,14 1 2 15,7 5 1-15,0-2-12 16,-1-1 0-16,-6 4 7 16,0 0 1-16,-11 0-5 15,-10-4 1-15,-11 7-3 16,-11 3 1-16,-6 6-5 0,-8 3 1 15,-10-2-7-15,-7-4 0 16,3 0-4-16,-3-10 1 16</inkml:trace>
  <inkml:trace contextRef="#ctx0" brushRef="#br1" timeOffset="-167018.93">22521 14079 53 0,'4'19'26'0,"-11"47"-28"0,3-44 51 0,1 22-47 16,-8 15 1-16,-6 20 0 15,-1 15 0-15,4 13-5 16,-4 2 1-16,4-18-9 15,0-25 1-15,0-28-8 16,10-41 0-16</inkml:trace>
  <inkml:trace contextRef="#ctx0" brushRef="#br1" timeOffset="-166127.79">24271 11950 35 0,'18'13'17'16,"-11"9"-10"-16,-4-19 18 0,-3 6-22 16,0 10 1-16,0 6 2 15,-3 10 0-15,-1 12-8 16,4 12 1-16,0 7 4 15,4-3 0-15,3-7-7 16,7-12 0-16,7-9-10 0,-3-17 1 16</inkml:trace>
  <inkml:trace contextRef="#ctx0" brushRef="#br1" timeOffset="-165908.53">24723 12047 48 0,'24'29'24'0,"-24"33"-22"0,-3-49 38 0,-8 12-39 16,-13 16 1-16,-12 9 1 15,-3 9 1-15,-10 10-5 16,-11 16 1-16,-7 3 1 16,-3 0 1-16,3-16-3 15,7 3 0-15,10-9-6 16,15-13 0-16,10-9-9 15,8-12 0-15</inkml:trace>
  <inkml:trace contextRef="#ctx0" brushRef="#br1" timeOffset="-165663.06">24818 12615 45 0,'3'63'22'0,"-31"-4"-18"0,18-46 33 16,-15 9-35-16,-14 9 1 15,0 4 0-15,-7 8 1 16,-3 5-6-16,3 2 1 16,7-10 0-16,8-8 1 15,6-10-14-15,11-13 0 16,7-25-1-16,7-12 0 15</inkml:trace>
  <inkml:trace contextRef="#ctx0" brushRef="#br1" timeOffset="-165485.12">24515 12668 54 0,'52'110'27'0,"-6"-16"-35"0,-28-69 55 0,10 13-47 16,4 6 0-16,7 9-1 15,0 0 1-15,-4-3-3 16,-7-9 0-16,-7-19-11 16,-10-16 1-16,-8-12-2 15,1-9 1-15</inkml:trace>
  <inkml:trace contextRef="#ctx0" brushRef="#br1" timeOffset="-165186.62">23350 13521 63 0,'-21'32'31'0,"49"11"-32"0,-10-36 66 15,24 2-61-15,36 1 1 16,31-10 3-16,43-10 0 16,42-9-10-16,32-3 0 15,17-18 4-15,22-7 1 16,-18 3-9-16,-25 3 1 16,-56 22-16-16,-43 0 0 0,-45 4-3 15,-25-1 1-15</inkml:trace>
  <inkml:trace contextRef="#ctx0" brushRef="#br1" timeOffset="-163819.9">24511 13919 58 0,'4'10'29'0,"-4"6"-13"0,0-10 30 0,0 13-43 15,0 6 0-15,-4 28 3 16,4 16 0-16,0 19-8 16,4 12 1-16,-4 10 4 15,7-3 0-15,0-4-3 16,0-25 1-16,-4-24-11 16,1-29 0-16,-8-31-12 0,8-16 1 15</inkml:trace>
  <inkml:trace contextRef="#ctx0" brushRef="#br1" timeOffset="-162808.85">26049 13408 44 0,'-7'38'22'0,"4"-19"-9"0,3-16 22 15,0 3-31-15,0 0 1 0,7 1 2 16,3-1 0-16,8-3-9 16,10-3 0-16,7-6 5 15,11-4 0-15,4 1-6 16,-5 0 0-16,-2 2-11 16,-11 7 1-16,-18 3-5 15,-18 1 0-15</inkml:trace>
  <inkml:trace contextRef="#ctx0" brushRef="#br1" timeOffset="-162609.31">26053 13694 53 0,'-11'59'26'0,"8"-34"-29"0,3-15 49 0,7 2-44 16,0-5 1-16,7 2-1 15,7-3 0-15,4-6-5 0,6-9 1 16,8-4-8-16,0-2 0 15,-11-7-7-15,0-3 1 16</inkml:trace>
  <inkml:trace contextRef="#ctx0" brushRef="#br1" timeOffset="-162106.45">26702 14183 49 0,'3'28'24'0,"11"-40"-22"16,-7-4 41-16,11-9-41 15,10-16 1-15,8-19 1 16,9-31 1-16,12-9-5 0,10-25 0 16,-11-23 2-1,-3 1 1-15,-7-10-2 0,-11 16 0 31,-13 6-1-15,-5 13 0 31,-6 12-2-47,-11 29 1 31,-4 18 0-15,-10 13 1-1,0 25-1-15,-7 21 0 0,-4 23 0 0,-3 22 1 0,0 31-1 0,3 22 1 16,0 25 0-16,8 13 1 0,3 0 0 0,3-4 0 0,8-5-1 0,3-14 1 0,0-8-1 16,3-13 0-16,1-19-5 0,3-16 1 0,7-22-9 0,7-18 1 0,0-13-5 15,0-25 1 17</inkml:trace>
  <inkml:trace contextRef="#ctx0" brushRef="#br1" timeOffset="-161903.15">27291 13622 29 0,'-4'31'14'0,"8"22"-2"16,-4-37 19-16,-4 6-26 15,1 3 1-15,-4 0 0 16,0-3 1-16,0-3-10 16,3-4 0-16,1-5-1 0,6-7 1 15,-3-9-11-15,-3-16 1 16</inkml:trace>
  <inkml:trace contextRef="#ctx0" brushRef="#br1" timeOffset="-161404.12">27270 13559 36 0,'21'34'18'0,"-3"-18"-17"0,-8-10 25 16,8 1-26-16,3 2 0 15,11-3-1-15,-1 0 0 0,-2 4 1 16,-1-1 0-16,-10 1-1 16,-4 2 1-16,-4 4-1 15,-3 6 0-15,-7-3 1 16,0 3 0-16,0-7 0 16,0-2 0-16,0-10 0 15,0-3 1-15,7-9 0 16,4-4 0-16,3-3-1 15,4-2 1-15,-1 2-1 16,4 0 1-16,4-3-1 16,3 1 0 15,-3 2 0-31,0 6 0 0,-4 1 0 16,0 3 0-1,-3 3 0-15,-1 6 1 0,1 0 0 16,-4 3 1-1,0 0-1-15,0 4 1 0,0 2 0 0,1-2 1 16,2 2 0-16,1-2 1 0,3 2-2 0,7-2 1 16,-3 2 1-16,0 1 0 15,-1 3-2-15,1 5 1 16,0 1-1-16,3 3 1 16,0 1-1-1,0-1 0-15,1-3-2 0,2-7 1 16,-2-2-3-16,-1-4 0 15,-7-2-14-15,-14-1 0 16</inkml:trace>
  <inkml:trace contextRef="#ctx0" brushRef="#br1" timeOffset="-160976.8">27153 14474 39 0,'32'-3'19'0,"-21"-6"-8"0,-11 9 20 16,-4 0-26-16,-3 0 0 15,-7 6 1-15,-11 10 0 16,-10 9-8-16,0 0 0 15,-8 6 5-15,-2 13 1 16,-1-3-6-16,7 0 1 16,11-7-9-16,3-5 0 15,7-17-6-15,8-18 0 0</inkml:trace>
  <inkml:trace contextRef="#ctx0" brushRef="#br1" timeOffset="-160743.89">26744 14437 27 0,'0'3'13'0,"25"22"0"0,-15-12 15 0,8 9-22 0,3 3 1 0,7-3 3 0,4 6 0 0,7 9-13 16,7 1 0-16,0-3 7 16,0-1 1-16,-4-6-9 15,-3-6 1-15,-8-6-11 0,-6-10 0 16,-11-9-1-1,-7-9 0-15</inkml:trace>
  <inkml:trace contextRef="#ctx0" brushRef="#br1" timeOffset="-160535.97">27270 14659 52 0,'10'13'26'0,"1"-13"-33"0,-4 0 55 0,4 0-47 15,10 3 0-15,10 0-1 16,5-3 1-16,6 0-4 16,7-6 1-16,-3 0-6 15,-7-4 0-15,-11-2-8 16,-10-13 1-16</inkml:trace>
  <inkml:trace contextRef="#ctx0" brushRef="#br1" timeOffset="-160305.02">27436 14518 46 0,'28'32'23'0,"4"-4"-22"0,-18-22 39 0,10 4-40 0,15-1 1 16,7-3 0-16,-4 4 0 16,-3 5-2-16,-7-2 1 15,-11-1-1-15,-7 4 1 16,-17 3-3-16,-11 3 0 16,-18 0-6-16,-7 0 0 15,-7 0-5-15,0-10 0 16</inkml:trace>
  <inkml:trace contextRef="#ctx0" brushRef="#br1" timeOffset="-160041.41">28155 14462 56 0,'-10'22'28'0,"-19"66"-35"15,19-66 55-15,-1 22-47 16,1 9 0-16,-1 10-1 16,0-4 1-16,4-6-7 15,4-6 0-15,3-18-10 16,10-14 1-16</inkml:trace>
  <inkml:trace contextRef="#ctx0" brushRef="#br1" timeOffset="-159492.33">29192 12696 45 0,'11'10'22'0,"-4"6"-18"15,-7-10 30-15,0 3-32 16,-4 4 1-16,-3 12 1 16,0 12 1-16,0-5-6 0,0 15 0 15,4 9 3 1,3 10 1-16,3 3-5 0,4-6 1 16,7-10-10-16,4-12 1 15,0-16-6-15,3-16 1 16</inkml:trace>
  <inkml:trace contextRef="#ctx0" brushRef="#br1" timeOffset="-159302.78">29545 13157 46 0,'-17'51'23'0,"-22"36"-21"0,18-58 40 0,-25 11-39 0,-11 20 1 0,-13 9 1 0,-8 12 1 0,8 10-8 16,-1 7 1-16,0-11 4 15,4-8 0-15,14-10-6 16,11-13 1-16,10-9-10 16,15-12 0-16,17-16-5 15,10-10 1-15</inkml:trace>
  <inkml:trace contextRef="#ctx0" brushRef="#br1" timeOffset="-159039.9">29506 13913 46 0,'-3'32'23'0,"-8"8"-22"0,1-27 39 16,-19 3-37-16,-9 5 1 16,-15 11 2-16,-7 5 1 0,-4 10-9 15,4 7 0-15,11-4 5 16,10-9 1-16,7-4-8 16,8-8 0-16,6-14-13 15,7-5 1-15,8-20-1 16,13-5 1-16</inkml:trace>
  <inkml:trace contextRef="#ctx0" brushRef="#br1" timeOffset="-158700.48">29305 13860 60 0,'11'19'30'0,"-1"37"-33"0,-6-31 64 15,-1 7-58-15,1 15 1 16,3 9 0-16,0 16 0 16,4 7-6-16,3 5 0 15,0-12 3-15,0-6 1 16,4-9-11 0,-4-13 1-16,-7-23-12 0,-14-8 0 15</inkml:trace>
  <inkml:trace contextRef="#ctx0" brushRef="#br1" timeOffset="-154541.39">30117 13637 41 0,'-11'6'20'0,"11"-12"-6"0,4 3 20 0,-1 0-29 0,4 0 0 16,0 0 5-16,11 0 0 15,3-1-13-15,11 1 1 16,14 0 7-16,14-3 1 16,0-4-9-16,-7 7 1 15,-11 3-10-15,-7 10 1 16,-14-1-8-16,-17 4 1 15</inkml:trace>
  <inkml:trace contextRef="#ctx0" brushRef="#br1" timeOffset="-154360.42">30173 13910 54 0,'-25'28'27'0,"18"16"-22"0,7-34 48 0,0 2-49 15,7-2 1-15,8-1 1 16,2 0 0-16,15-2-8 15,14-7 0-15,14-4 1 16,-4-2 1-16,-6 0-16 16,-12-3 1-16,-20-1-5 15,-14-9 0-15</inkml:trace>
  <inkml:trace contextRef="#ctx0" brushRef="#br1" timeOffset="-153760.75">31217 13001 49 0,'-3'3'24'0,"13"19"-21"0,-10-16 39 16,4 7-41-16,-8 2 1 16,4 10 0-16,4 19 1 15,-1 0-4-15,-3 9 1 16,4 7 0-16,-1-4 1 15,5-9-6-15,-5-3 0 16,8-15-11-16,-4-17 0 16</inkml:trace>
  <inkml:trace contextRef="#ctx0" brushRef="#br1" timeOffset="-153492.31">31701 13211 52 0,'3'41'26'0,"-3"-1"-24"15,-3-24 39-15,-11 15-39 16,-18 4 1-16,-18 24 1 16,-10 7 0-16,-14 22-5 15,0 9 1-15,-3 0 3 16,-5-2 0-16,5-8-2 15,6-2 1-15,11-13-4 16,7-9 1-16,11-10-10 16,10-9 1-16,11-9-8 15,14-14 0-15</inkml:trace>
  <inkml:trace contextRef="#ctx0" brushRef="#br1" timeOffset="-153195.45">31397 14042 56 0,'-10'44'28'0,"-1"21"-33"0,8-43 47 16,-5 38-41-1,5-4 0-15,-1-2-10 16,4-13 1-16,4-16-3 16,-1-16 0-16</inkml:trace>
  <inkml:trace contextRef="#ctx0" brushRef="#br1" timeOffset="-152885.62">31750 13844 49 0,'11'-6'24'0,"20"18"-22"0,-17-15 35 15,8-3-37-15,2 0 1 16,8-10-2-16,7 4 1 0,-4 2-10 16,0 4 0-16,-17-10-4 15,-7 7 1-15</inkml:trace>
  <inkml:trace contextRef="#ctx0" brushRef="#br1" timeOffset="-152736.72">31655 14151 54 0,'14'13'27'0,"11"-13"-39"0,-8-9 51 0,11-4-40 15,8-3 0-15,6 4-13 16,7-7 1-16,-3-3 7 16,-7-6 0-16</inkml:trace>
  <inkml:trace contextRef="#ctx0" brushRef="#br1" timeOffset="-152470.28">32794 13418 44 0,'7'15'22'0,"-14"42"-17"0,4-38 36 0,-4 9-40 0,0 16 1 15,0 15 1-15,3 17 1 0,-3-1-5 16,3 6 1 0,-3 4 1-16,4 3 0 0,-4-7-11 31,-4-15 0-31,-6-19-6 0,-1-18 1 0</inkml:trace>
  <inkml:trace contextRef="#ctx0" brushRef="#br1" timeOffset="-151955.41">33147 14133 24 0,'95'-54'12'0,"-21"-80"-4"0,-60 90 10 16,8-13-15-16,2-6 1 15,-3 4 1-15,-6-7 1 16,-12 0-7-16,-10 7 0 16,-7-1 5-16,-14-3 0 15,-25 7-2-15,-18 12 0 0,-20 6-1 16,-5 13 0-16,-17 13-1 15,1 18 1-15,-5 19-1 16,15 25 0-16,10 19 1 16,14 22 0-16,18 19-1 15,15 12 1-15,16 7 0 32,19 9 0-32,20 0 1 0,22-22 0 0,21-16 0 15,28-22 0-15,7-21 1 16,25-19 0-16,28-38-1 15,-3-32 0-15,0-27 0 16,-22-17 1-16,-28-18-1 16,-31-9 0-16,-43-16-6 15,-21 3 0-15,-43-7-11 16,-31-8 0 31</inkml:trace>
  <inkml:trace contextRef="#ctx0" brushRef="#br1" timeOffset="-141327.39">11867 1097 41 0,'-3'10'20'0,"-1"-20"-4"0,4 10 20 0,0 0-33 16,-3 0 1-16,-1-6 4 15,-3 6 1-15,-3 6-10 16,-1 7 1-16,1 5 6 15,2 4 1-15,1-3-2 16,7 3 0-16,4-9-3 16,3-4 1-16,4-6-4 15,3-3 0-15,-7-3-10 16,3 3 1-16,-3-9-11 16,-7-4 1-16</inkml:trace>
  <inkml:trace contextRef="#ctx0" brushRef="#br1" timeOffset="-141013.34">12259 1075 58 0,'21'13'29'0,"-14"-4"-27"0,-7-9 45 0,0 0-47 15,4-6 0 1,-1 3-1-16,-3 3 0 0,0 0-4 15,-3-7 0-15,-4 7-12 16,-7 7 1-16</inkml:trace>
  <inkml:trace contextRef="#ctx0" brushRef="#br1" timeOffset="-140548.75">11797 1499 52 0,'10'9'26'0,"1"19"-25"0,-4-18 38 0,0 8-38 15,0 1 1 1,0 6 2-16,0 0 0 0,4 0-5 16,10 4 1-16,11-11 3 15,7-2 1-15,3-13-3 16,7-12 1-16,1-10-2 16,-8-19 0-16,-7-5-6 15,-6-1 0-15,-8 0-12 16,-11-10 1-16</inkml:trace>
  <inkml:trace contextRef="#ctx0" brushRef="#br1" timeOffset="-140023.71">12644 1329 55 0,'63'-72'27'0,"-31"-57"-30"0,-36 92 42 15,-6-7-37-15,-19 0 0 0,-13-3 1 16,-14 0 0-1,-22-3-4-15,-21 15 0 0,-17 4 3 16,3 9 0-16,-10 19-1 16,-4 15 0-16,0 14-1 15,17 11 1-15,11 23-1 16,8-1 0 0,6 7-1-16,11 13 1 0,17 2-1 15,19 26 0-15,17 9-1 16,24 15 1-16,18 4 0 15,14-9 1-15,22-10 1 16,13-22 0-16,19-19 1 16,2-47 1-16,26-28 1 15,17-44 0-15,18-34-1 16,6-41 1-16,1-38-3 16,-28 19 1-16,-40 3-4 0,-38 10 1 15,-32 18-2 1,-31 4 0-16,-25 18-7 0,-15 16 0 15,-24 25-8-15,-18 19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6T14:28:07.13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16T14:29:20.146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19470 3766 28 0,'32'-7'14'0,"10"-2"-7"0,-24 6 14 16,13 0-19-16,19-10 0 15,17-6 2-15,21-9 1 16,11-6-5-16,24-1 0 16,22 1 3-16,10 5 0 15,28 11-1-15,11 5 0 16,15 10-1-16,13 9 0 15,18 4-1-15,7 8 0 16,10 1 0-16,4 6 0 16,-10-6-1-16,-11-6 1 15,-32 9-3-15,-18-4 0 16</inkml:trace>
  <inkml:trace contextRef="#ctx0" brushRef="#br0" timeOffset="449.08">19826 4170 35 0,'53'-37'17'0,"53"-1"-3"0,-74 32 11 16,24-1-22-16,25-2 1 16,32 0 1-16,18 2 1 15,31 4-8-15,7-3 1 0,22 6 4 16,20 0 0-16,5 6-2 16,20-3 0-16,-10 4-1 15,14-1 0-15,-22-3-2 16,8 3 1-16,-7-6-5 15,-22 0 0-15,-10 10-8 16,-31 15 1-16</inkml:trace>
  <inkml:trace contextRef="#ctx0" brushRef="#br0" timeOffset="4383.45">2431 5001 52 0,'-7'0'26'0,"14"19"-19"0,-7-13 26 0,0 7-32 15,0 9 1-15,0-3-1 16,0-1 1-16,-7 17-3 15,7 9 1-15,-7-3 0 16,3 6 1-16,4 3-1 16,0 0 0-16,0-12-4 15,0-10 0-15,0-6-10 16,0-19 1-16,-7-13-2 16,3-8 0-16</inkml:trace>
  <inkml:trace contextRef="#ctx0" brushRef="#br0" timeOffset="4890.92">2762 4895 45 0,'53'-4'22'0,"4"-30"-22"0,-40 28 42 15,-3-4-39-15,-3-2 0 16,-4-4 3-16,4-3 0 16,-11-6-6-16,-11-9 0 0,-10 2 3 15,-7 10 1-15,-22 0-2 16,-10 13 0-16,0 12-2 16,-10 16 1-16,-11 9-4 15,3 16 1-15,-10 9-1 16,10 1 1-16,4 8-2 15,14 7 1-15,11 10 0 16,21 15 0-16,-1 12 1 16,26 4 0-16,13-3 1 15,19-10 1-15,2-6 2 16,22-22 0-16,14-19 3 16,0-22 0-16,25-21 1 15,7-29 0-15,14-35 0 16,-7-27 1-16,-25-20-3 15,-11 7 0-15,-20 0-3 16,-19 9 0-16,-13 3-4 16,-18 10 0-16,-28 9-4 0,-11 16 0 15,-14 12-12-15,-14 13 1 16,4 10-2-16,3 11 1 16</inkml:trace>
  <inkml:trace contextRef="#ctx0" brushRef="#br0" timeOffset="9713.4">3620 6199 6 0,'0'35'3'0,"7"-13"7"16,-7-19 4-16,3-3-7 16,-3 0 0-16,0 0 9 15,0 0 0-15,7-7-16 16,-7-5 0-16,4 2 13 15,3-8 0-15,3-4-2 0,8-10 1 16,3-18-5-16,11-19 1 16,7-16-3-16,10-24 0 31,11-95-4-31,-11 35 1 16,-20 9-4-16,-15 25 0 15,-7 9-1-15,-7 29 0 16,0 16-1-16,-11 18 0 15,-6 16 1-15,6 9 0 16,-10 26 1-16,0 24 1 16,-4 23-1-16,11 15 1 0,-7 22 0 15,7 22 1-15,10 10 0 16,4 8 1-16,11 5-1 16,-4-8 0-16,7-15 0 15,3-15 1-15,5-10-2 16,-1-16 0-16,0-12-5 15,4-10 1-15,-4-9-8 16,-7-6 0-16,4-13-3 16,-1-9 0-16</inkml:trace>
  <inkml:trace contextRef="#ctx0" brushRef="#br0" timeOffset="10407.12">4187 5591 36 0,'18'22'18'0,"10"15"-8"15,-28-27 32-15,11 5-39 0,-8 14 1 16,5-4 2-16,-8 12 0 16,3-5-7-16,4 2 0 15,-3 1 4-15,3-7 0 16,-7-12-3-16,0-4 1 16,0-12-4-16,0-6 0 15,3-7-5-15,1-2 1 16,6-10-6-16,-6-7 0 15,3 4-2-15,-7 0 1 16,3 0 1-16,4-1 1 16,-7 4 7-16,11 3 0 0,0 7 8 15,-1-1 0-15,8 10 5 16,-8 6 1-16,5 6 0 16,9 3 1-16,-10 1-3 15,8-1 1-15,2 1-3 16,-3-1 1-16,-3 0-2 15,3 1 0-15,-7 5 0 16,4-5 0-16,0 6-2 16,-4-4 1-16,3 1-1 15,-6-7 1-15,7-3-2 16,-4-6 0-16,3-3-1 16,-6-7 0-16,-1 1 0 15,8-4 0-15,-7 0 0 16,6 4 1-16,-3-1-1 15,4 10 0-15,0 6 0 16,3 0 0-16,-7 7-1 16,4-1 1-16,-1 7-1 0,-3-1 1 15,4 1-1-15,0 0 1 16,-4-4-1-16,3 1 1 16,-6-10 0-16,7-3 0 15,3 0 0-15,4-6 1 16,3 3-1-16,0 3 1 15,0 0 0-15,0 3 0 16,4 0 1-16,-7 0 0 16,3-3-1-16,7 0 1 15,8-3-1-15,6-3 1 0,0-1-3 16,1 1 0-16,-18 6-6 16,-11 0 1-16,-14 9-10 15,-18 1 0-15</inkml:trace>
  <inkml:trace contextRef="#ctx0" brushRef="#br0" timeOffset="10740.7">3955 6488 48 0,'3'-4'24'0,"-13"8"-17"0,3-1 36 16,-8 9-41-16,-2 7 0 15,-15 3 0-15,0 13 1 16,-7 5-4-16,1 4 0 15,6 6 1-15,4-3 0 16,7-9-5-16,-4-7 1 16,11-9-8-16,3-15 0 15,4-14-4-15,4-21 0 0</inkml:trace>
  <inkml:trace contextRef="#ctx0" brushRef="#br0" timeOffset="10916.76">3588 6535 41 0,'3'-7'20'0,"15"36"-12"0,-7-17 35 0,6 10-39 16,11 9 0-16,8 10 2 16,2 3 0-16,8 9-8 15,0-6 0-15,0 0 5 16,3-9 0-16,-10-10-5 16,-7-6 0-16,-11-9-9 15,0-10 0-15,-3-19-6 16,-7-12 0-16</inkml:trace>
  <inkml:trace contextRef="#ctx0" brushRef="#br0" timeOffset="11139.61">4149 6723 47 0,'21'25'23'0,"-4"-13"-18"0,-9-12 38 15,6 0-42-15,3 0 1 16,12 0 1-16,9 0 1 16,5-3-5-16,6 0 0 15,0 0 1-15,1 0 0 0,-11-3-7 16,-8-4 1-16,-9-2-10 16,-1-1 0-16</inkml:trace>
  <inkml:trace contextRef="#ctx0" brushRef="#br0" timeOffset="11366.57">4456 6434 37 0,'21'13'18'16,"35"2"-5"-16,-42-5 22 0,11 6-31 15,0 6 1-15,3 3 2 16,-7 0 0-16,-3 0-9 15,-1 0 0-15,-3 3 5 16,-3 3 1-16,-4 1-4 16,-7 2 0-16,-7 4-7 0,-14 3 0 15,-7-7-10-15,-4-9 1 16</inkml:trace>
  <inkml:trace contextRef="#ctx0" brushRef="#br0" timeOffset="12070.09">5831 6795 39 0,'-3'28'19'16,"-8"-15"-12"-16,4-7 25 0,-10 10-29 0,-8-4 0 0,-10 4 2 0,-4-4 0 0,-3 1-7 0,-1-4 1 16,-3-6 4-16,8-6 0 15,2-3-2-15,8-6 0 16,7-1-1-16,3-3 1 15,15-9-2-15,3-9 1 16,3 2 0-16,15 7 1 16,-1 3-1-16,5 3 1 15,2 7 0-15,5 3 0 32,2 12 0 14,5 9 1-46,2 10-2 16,-2-6 1 0,-1 12-1-16,-7 3 0 0,7 4 0 0,1 3 0 0,6-4 0 0,-3 1 0 0,10-7 0 0,-6-3 0 0,6-13 0 15,7-12 0-15,1-9 0 0,-8-13 0 0,-3-12 1 16,-7-1 0 0,-14-9 0-16,-8-3 0 0,-10 3-1 15,-21 3 1 1,-70-6-8-1,-5 16 1-15,12 3-10 16,-4 12 0-16</inkml:trace>
  <inkml:trace contextRef="#ctx0" brushRef="#br0" timeOffset="14712.03">7842 4995 39 0,'21'22'19'0,"4"22"-8"15,-18-32 20-15,7 4-26 16,-14 0 0-16,4 3 2 16,3-7 0-16,-7 4-9 15,3-4 0-15,1 1 7 16,-1-4 0-16,5-9-3 0,-1 0 1 15,0-25-2-15,0-12 0 16,3-14-1-16,-10-11 1 16,4-1-2-16,-1-9 1 15,-3 9-1-15,0-6 0 16,-7 3-2-16,-3 13 0 16,-4 3-1-16,-4 0 1 15,0 6-1-15,-3 6 1 16,7 13 1-16,3 0 0 0,8 15 2 15,13 14 0-15,8 2 3 16,17 0 0-16,1 7 2 16,13 2 1-16,11-12 0 15,21-6 1-15,18-6-1 16,10-22 1-16,39-10-3 16,11-9 1-16,28-10-3 15,18 10 0-15,-22 6-3 16,1 13 0-16,-8 9-5 15,-28 3 1-15,-10 6-8 16,-22 13 0-16,-24 0-7 16,-25 7 0-16</inkml:trace>
  <inkml:trace contextRef="#ctx0" brushRef="#br0" timeOffset="15241.22">8650 4738 41 0,'21'12'20'0,"-17"17"-17"16,-11-17 27-16,-7 7-27 15,0 12 0-15,-8-2 1 16,-6 8 0-16,-7 10-6 0,-4-6 0 15,4-10 1-15,0 7 1 16,6-10-4 0,1-3 0-16,10-9-5 0,4-10 0 15,7-3-4-15,4-12 0 16</inkml:trace>
  <inkml:trace contextRef="#ctx0" brushRef="#br0" timeOffset="15436.46">8319 4932 24 0,'0'-31'12'0,"14"-7"1"0,-7 32 17 15,3 0-26-15,8-1 1 0,-4 1 4 16,11 9 1 0,-1 0-12-16,12 10 1 0,-12 9 7 15,12 3 1-15,2 9-3 16,12 7 0-16,-8-3-3 16,-3-13 1-16,-4 3-4 15,-7-9 0-15,-3-6-7 16,-4-4 1-16,1-3-8 15,-5-21 0-15</inkml:trace>
  <inkml:trace contextRef="#ctx0" brushRef="#br0" timeOffset="15838.95">8805 4481 43 0,'0'18'21'0,"11"-2"-15"0,-11-13 33 16,7 4-35-1,0 2 0-15,4 0 2 0,3 1 1 16,3-7-7-16,5 3 0 16,9-3 5-16,-6-3 1 15,3 0-3-15,0 0 1 16,-6 0-2-16,-5 3 0 15,-6 4-3-15,-4-4 1 16,-7 6-3-16,-7 10 1 16,-4 3-1-16,1 0 0 15,-12-3 0-15,8 0 1 0,0-1 0 16,4-2 1-16,10 0 1 16,0-1 0-16,0 1 0 15,10 0 1-15,1-10 0 16,6 4 0-16,5-4-1 15,-1 0 0-15,4-3-5 16,3-3 1-16,7-3-13 16,0-3 1-16</inkml:trace>
  <inkml:trace contextRef="#ctx0" brushRef="#br0" timeOffset="16189.51">9320 4992 59 0,'-3'3'29'0,"10"-6"-29"0,-7 3 44 16,7 0-43-16,7-3 1 0,14 0 1 16,4 3 0-16,14 0-5 15,0 3 1-15,-7-6-4 16,-4-4 1-16,0-2-13 15,-3-7 0-15</inkml:trace>
  <inkml:trace contextRef="#ctx0" brushRef="#br0" timeOffset="16443.97">10068 4465 51 0,'14'19'25'0,"-10"15"-25"15,-8-18 34-15,1-3-32 16,-4 5 1-16,0 17 0 0,0 2 1 16,7 10-6-16,0 13 1 15,7 0 2-15,0-1 1 16,0-2-8-16,0-7 0 15,-4-13-9 1,-6-15 0-16</inkml:trace>
  <inkml:trace contextRef="#ctx0" brushRef="#br0" timeOffset="16890.75">8033 5675 39 0,'-11'10'19'0,"8"-10"-10"0,6 0 24 16,-3 0-28-16,0 0 0 16,11 0 4-16,13-6 1 15,15-1-10-15,21-2 0 16,35-4 8-16,29-5 1 15,42-4-3-15,17 0 0 16,29-13-3-16,0-6 1 16,-1 4-5-16,-3 2 0 15,-31 7-6-15,-4 6 0 16,-32 3-8-16,-25 13 0 16,-28 0-6-16,-28 6 1 0</inkml:trace>
  <inkml:trace contextRef="#ctx0" brushRef="#br0" timeOffset="17418.2">9934 5873 51 0,'0'3'25'0,"-14"-6"-25"0,7 6 44 0,-21 3-42 16,-7 7 0-16,-4 15 1 16,-11 13 0-16,-10 3-4 15,-7 12 0-15,4 1 1 16,6 5 1-16,5-2-3 16,9-4 0-16,8-9-7 15,14-15 0-15,3-13-8 16,8-19 1-16</inkml:trace>
  <inkml:trace contextRef="#ctx0" brushRef="#br0" timeOffset="17609.14">9211 5939 48 0,'32'31'24'0,"42"44"-20"0,-49-56 40 16,17 16-42-16,18-1 1 15,-4 20 0-15,8-1 0 16,6 3-5-16,-6-6 0 16,-4-9-3-16,-7-6 1 15,-11-10-12-15,-14-10 0 16</inkml:trace>
  <inkml:trace contextRef="#ctx0" brushRef="#br0" timeOffset="20358.09">1605 11699 40 0,'-10'13'20'0,"20"-10"-13"16,-10-3 21-16,0 0-24 16,0 0 1-16,11-3 1 15,-1-3 1-15,11-4-9 16,18-2 1-16,4-7 5 16,13-3 0-16,-7-3-2 15,-6 3 1-15,6 3-2 16,-10 6 1-16,-7 10-2 15,-4 3 0-15,-7 10-1 16,-10 5 1-16,-4 4-1 0,-18 6 0 16,1 4-1-16,-1 2 1 15,-7 0 0-15,1 1 0 16,-4-10 1-16,-1-1 0 16,1 1 0-16,4-3 0 15,-1 0 1-15,14 0 0 16,-6 0 0-16,20-7 0 15,5 1-1-15,2-10 1 16,11 0-1-16,11-12 0 16,4-10-6-16,-1 6 1 0,4-6-11 15,-7-6 0-15</inkml:trace>
  <inkml:trace contextRef="#ctx0" brushRef="#br0" timeOffset="20808.7">2272 11533 54 0,'49'-12'27'0,"32"-39"-33"15,-66 39 43-15,2-4-34 16,-10 0 0-16,4-2 1 0,-11-1 0 16,-7 0-6-16,-7 3 1 15,-32 4 3-15,-4 12 0 16,-13 3-2-16,-8 13 1 16,-17 6-2-16,-7 12 1 15,3 10-1-15,-10 3 0 16,7 13 0-16,21 2 0 15,7 14 0-15,17 8 0 16,11 10 1-16,25 0 1 0,7-12-1 16,28-10 1-16,25-16 0 15,18-18 0-15,20-32 0 16,29-31 1-16,7-22-1 16,7-22 0-16,-17-6-1 15,-29-3 1-15,-18-7-6 16,-17 0 1-16,-7 4-13 15,-7-10 1-15</inkml:trace>
  <inkml:trace contextRef="#ctx0" brushRef="#br0" timeOffset="21424.1">2544 12947 51 0,'7'25'25'0,"24"-18"-24"0,-20-7 36 0,10-3-35 16,11-1 0-16,7-8 3 15,10-16 0-15,7-13-6 16,4-22 1-16,-10-15 3 15,-11-7 0-15,3-22-1 16,-14-21 0-16,-7-1-2 16,-10 1 0-16,-4 12-2 15,-3 9 1 1,-22 1-3 0,-3 37 1-16,0 28-1 15,-1 22 0-15,-6 25 1 16,7 19 0-16,0 13 1 15,0 15 0-15,7 32 2 0,10 18 0 16,15 10 1 0,-1 6 0-16,18-6-1 0,1-9 1 15,-5-10-1-15,5-19 0 16,-1-18-1-16,11-20 0 16,3-12-3-16,0-15 0 15,8-13-8-15,6-7 1 16,-7-15-3-1,1-6 1-15</inkml:trace>
  <inkml:trace contextRef="#ctx0" brushRef="#br0" timeOffset="21577.62">3588 12486 21 0,'-11'29'10'0,"1"8"2"0,10-27 14 0,0 8-21 16,0 4 1-16,0 7 1 15,0-1 1-15,0-3-11 16,3-3 1-16,4 0 2 15,4-3 1-15,-1-7-13 16,1-6 1-16</inkml:trace>
  <inkml:trace contextRef="#ctx0" brushRef="#br0" timeOffset="21969.88">3556 12301 56 0,'-7'25'28'0,"7"-15"-34"0,0-10 48 0,0 0-41 16,7 3 0-16,-3-3-2 15,6-3 0-15,1-3-9 16,-4-4 1-16,3-9-6 16,1-3 1-16</inkml:trace>
  <inkml:trace contextRef="#ctx0" brushRef="#br0" timeOffset="22658.06">3838 12537 46 0,'-10'37'23'0,"10"-15"-25"16,0-19 38-16,0 4-35 0,0-1 1 15,0 3-1 1,0-6 1-16,7-6-3 0,3-6 0 15,1-4 1-15,-1-6 1 16,1-6-3-16,10 3 0 16,-3 0 0-16,3 1 0 15,-3 8 0-15,-4 4 0 16,3 2 0-16,-2 4 1 16,-1 6 0-16,-4 0 1 0,1 4 0 15,-1-1 1 1,-6 3-1 78,3 1 1-94,0-1-1 0,4 4 1 15,-8-10-2-15,4 3 1 31,4-3-1-15,-8 0 0-16,8-6 0 0,3 0 0 0,-3-3-1 16,-1 3 0 15,1-10 0-31,3 7 1 16,0 0 0-16,0-4 0 0,4-2 0 46,-1 2 0-46,26-2 2 63,-15 2 0-63,4 4 1 16,-1 6 0-16,5 6 0 15,-12 1 0 1,5 2 0-16,-1 0 0 0,0 1-2 0,4-1 0 0,-4 1-6 15,-7-4 0-15,0-12-6 0,-14-1 1 0</inkml:trace>
  <inkml:trace contextRef="#ctx0" brushRef="#br0" timeOffset="22898.18">2963 13104 49 0,'0'6'24'0,"-3"1"-21"0,-8-1 44 0,1 3-47 0,-19 13 1 0,-2 13 0 16,-15 2 0-16,-4 7-2 15,-2 3 0-15,6-6-1 0,3 3 0 16,5-3-5-16,9-7 1 16,8-12-10-16,11-12 1 15</inkml:trace>
  <inkml:trace contextRef="#ctx0" brushRef="#br0" timeOffset="23107.77">2572 13145 39 0,'14'9'19'0,"14"41"-14"0,-21-31 26 0,4 6-28 0,10 13 1 0,-3 9 2 0,6 0 0 0,4 6-7 16,11-6 0-16,4 0 5 15,6-9 1-15,0-10-4 16,-3 1 1-16,-3-11-7 16,-5-2 1-16,5-7-12 15,-4-12 1-15</inkml:trace>
  <inkml:trace contextRef="#ctx0" brushRef="#br0" timeOffset="23390.96">3239 13549 43 0,'0'-6'21'0,"38"-3"-18"0,-27 6 28 16,3 3-30-16,14-4 1 15,11 1-2-15,0 0 0 16,0 3-6-16,-8-3 1 16,-2-3-7-16,-5-10 0 15</inkml:trace>
  <inkml:trace contextRef="#ctx0" brushRef="#br0" timeOffset="23629.91">3447 13339 43 0,'-7'16'21'16,"14"3"-17"-16,-7-16 34 0,10 3-37 16,1 0 1-16,10 1 3 15,7-1 0-15,4 0-6 16,0-6 1-16,3 3 3 15,0 1 1-15,-7 2-2 16,-6 3 0-16,-12 7-3 16,-13 0 0-16,-8 9-4 15,-17 3 0-15,0 3-8 16,-4 1 1-16,-7-14-4 16,11-5 0-16</inkml:trace>
  <inkml:trace contextRef="#ctx0" brushRef="#br0" timeOffset="24131.07">4533 13427 43 0,'-10'28'21'0,"-47"1"-23"0,40-23 39 0,-19 0-36 16,-13-3 1-16,3 4 0 16,4-1 0-16,-8-3-4 15,8 0 0-15,7-3 0 16,10 3 1-16,7-6-2 16,8-6 0-16,13-4 0 15,11-3 1-15,1 1 0 16,13 2 1-16,0 1 3 15,4 5 1-15,7 4 1 16,-1 0 1-16,-6 3-1 16,7 6 0-16,-7 7 0 15,6 3 0-15,-6-7-3 16,7 4 1-16,0-4-2 16,-7 0 0-16,-1-2 0 0,5-7 0 15,-5-3-1-15,1-4 1 16,3-5 1-16,-10-10 0 15,0 0 0-15,-4-3 1 32,-11-7-1-17,-10 1 1 1,-10-4-4 0,-15 4 0-16,-10 3-14 15,-22-3 1-15</inkml:trace>
  <inkml:trace contextRef="#ctx0" brushRef="#br0" timeOffset="26228.27">6749 12204 53 0,'24'-3'26'0,"36"-60"-19"0,-39 38 27 15,-3-16-32-15,14-12 1 16,7-19 0-16,-4-19 1 16,0-6-5-16,-3-10 1 15,-4-3 2-15,-7 7 0 16,-3 0-2-16,-7 5 1 15,-8 17-2-15,4 12 0 0,-7 12-1 16,-10 13 0-16,-1 19-1 16,-3 16 1-16,-4 22-2 15,1 18 1-15,-8 22 1 16,11 13 0-16,-4 9 2 16,15 13 0-16,3 6 1 15,0 3 1-15,10-9 0 16,8-3 1-16,0-13-2 15,6-9 1-15,-6-16-6 16,7-13 0-16,-1-15-11 16,8-16 0-16,3-15-1 15,1-13 1-15</inkml:trace>
  <inkml:trace contextRef="#ctx0" brushRef="#br0" timeOffset="26620.43">7422 11778 48 0,'8'69'24'0,"-12"-38"-27"0,4-18 48 15,0 2-44-15,-4 4 1 16,4-3 1-16,-3-1 1 16,3-5-6-16,0-1 1 15,0-9 2-15,3-6 0 16,5-7-2-16,2-12 0 15,1 0-3-15,-1-6 0 16,1-4 0-16,6 1 1 16,5 3 1-16,-5 5 0 0,1 11 1 15,7-1 1-15,-11 7 2 16,3 6 0-16,1 3 0 16,-4 3 0-16,0 3 0 15,-3 3 0-15,-1 4-1 16,1 6 0-16,0-4 0 15,-1 4 1-15,-3 3-2 16,0 3 1-16,4 0-2 16,3-6 0-16,-3 0-4 15,-4-3 0-15,7-10-10 16,3-12 0-16</inkml:trace>
  <inkml:trace contextRef="#ctx0" brushRef="#br0" timeOffset="26952.55">8361 11345 52 0,'0'22'26'0,"-4"3"-28"0,4-22 42 16,-10 10-39-16,-4 2 0 0,0 10 0 15,-8 16 1-15,-6 6-3 16,-4 13 1-16,1 3 1 16,2 2 1-16,8-2-2 15,7 0 1-15,11-7-3 16,3-2 1-16,10-20-7 15,11-12 1-15,8-13-9 16,6-18 0-16</inkml:trace>
  <inkml:trace contextRef="#ctx0" brushRef="#br0" timeOffset="27146.81">8573 11608 44 0,'7'3'22'0,"-14"35"-18"15,10-25 34-15,-6 9-36 16,-8 9 1-16,-10-3 0 0,-11 7 1 16,0 2-6-16,-7 4 1 15,8 0 1 1,-1 0 1-16,14-13-8 0,1-6 1 16,6-13-9-1,11-15 1-15</inkml:trace>
  <inkml:trace contextRef="#ctx0" brushRef="#br0" timeOffset="27328.43">8368 11643 34 0,'7'3'17'0,"28"0"-9"0,-24 7 21 16,3 8-26-16,4 11 1 0,6 2 2 16,-10-3 1-16,4 3-9 15,0 4 1-15,-8-4 3 16,4 1 0-16,0-4-7 15,1-9 0-15,-5-10-9 16,4-12 0-16</inkml:trace>
  <inkml:trace contextRef="#ctx0" brushRef="#br0" timeOffset="27539.05">8675 11376 53 0,'49'76'26'0,"43"30"-29"0,-71-87 46 15,11 9-42-15,3 7 1 16,-3 2-3-16,-11-2 1 16,-17 6-4-16,-15 2 0 15,-14 5-11-15,-24 5 1 16</inkml:trace>
  <inkml:trace contextRef="#ctx0" brushRef="#br0" timeOffset="28060.74">7158 10627 46 0,'-4'-3'23'0,"-13"15"-20"0,6-2 31 15,-3 5-33-15,-21 7 1 16,3 13-1-16,0 12 0 15,-14 19-1-15,-7 9 0 16,-7 16 1-16,1 15 0 16,-9 23-1-16,9 15 1 15,6 7-1-15,14 9 1 16,4-7 0-16,20-24 0 16,15-10-2-16,22-22 1 0,23-15-3 15,26-26 1-15,24-24-6 16,32-23 1-16,11-31-8 15,-4-19 0-15</inkml:trace>
  <inkml:trace contextRef="#ctx0" brushRef="#br0" timeOffset="28494.21">8883 10288 38 0,'-11'44'19'0,"15"22"-19"0,-1-32 30 16,4-2-25-16,4 15 1 0,10 9 3 16,4 16 1-16,17 26-11 15,1 5 1-15,10 10 7 16,10 12 0-16,-10 7-4 15,-11 15 1-15,-14-5-4 16,-24-11 1-16,-11-2-5 16,-25-16 1-16,8-10-6 15,-8-24 1-15,0-23-9 16,-10-25 0-16</inkml:trace>
  <inkml:trace contextRef="#ctx0" brushRef="#br0" timeOffset="28945.86">9243 10382 45 0,'-7'25'22'0,"24"-12"-15"0,-13-7 34 16,3 0-37-16,-4 1 0 15,8-4 4-15,3 6 1 16,29-9-9 0,2 0 0-16,5-3 7 15,-8 3 0-15,-7-3-3 16,-6 6 0-16,-12 7-2 15,-6 8 0-15,-11 4-4 16,-7 6 1-16,-4 7-1 16,-3-1 1-16,0-8 0 15,3-1 1-15,1 0 0 16,6 0 0-16,8-3 1 16,10-3 0-16,11-7 0 15,6-2 1-15,1-10-3 16,-4 0 1-16,1 0-7 15,-12 3 0-15,-10 6-14 16,-14 4 1-16</inkml:trace>
  <inkml:trace contextRef="#ctx0" brushRef="#br0" timeOffset="29335.3">6773 12634 60 0,'50'28'30'0,"49"-6"-20"0,-57-16 43 0,25-3-49 16,35-9 0-16,29-13 1 15,35-3 1-15,13-6-9 16,19-10 1-16,0-2 1 15,-4 11 1-15,-25 1-10 16,-17 13 1-16,-25-1-13 16,-43 3 1-16</inkml:trace>
  <inkml:trace contextRef="#ctx0" brushRef="#br0" timeOffset="29775.62">8223 12916 58 0,'11'6'29'0,"-22"13"-34"15,-3-13 42-15,-14 13-37 16,-11 13 0-16,-14 15 0 16,-17 12 0-16,-4 10-1 15,-8 0 0-15,8-6-3 16,4-7 1-16,17 1-8 16,11-17 0-16,17-18-4 15,11-18 1-15</inkml:trace>
  <inkml:trace contextRef="#ctx0" brushRef="#br0" timeOffset="29943.46">7613 13004 47 0,'28'34'23'0,"50"60"-19"0,-46-59 44 16,10 6-42-16,14 12 0 15,4 0 1-15,0-9 0 16,0 6-14-16,-17-12 1 0,-5-10-9 15,-9-15 0-15</inkml:trace>
  <inkml:trace contextRef="#ctx0" brushRef="#br1" timeOffset="52095.18">11123 5446 44 0,'-18'26'22'0,"15"-4"-11"15,3-19 23-15,3-3-30 0,8 3 1 16,3-3 2-16,14 0 0 16,8-10-8-16,6 7 0 15,25-3 6-15,11 0 1 16,20-4-5-16,-6-2 0 15,-11-4-6-15,-10 4 1 16,-11 5-8-16,-14 7 1 16,-22 0-8-16,-17 16 0 15</inkml:trace>
  <inkml:trace contextRef="#ctx0" brushRef="#br1" timeOffset="52305.71">11042 5835 75 0,'-7'25'37'0,"17"-15"-44"0,1-7 73 0,14 0-62 15,17 3 0-15,11-6 0 16,25 0 1-16,13-6-8 16,19 0 1-16,-12-4 1 15,-6 4 0-15,-7-3-8 16,-18 2 0-16,-18 1-14 15,-17-3 0-15</inkml:trace>
  <inkml:trace contextRef="#ctx0" brushRef="#br1" timeOffset="54843.89">5129 3901 44 0,'-7'28'22'0,"-35"16"-18"0,24-38 22 0,1 6-27 16,-4-2 1-16,-11-1-1 16,0 1 0-16,-3-4 1 15,-4 0 0-15,7 1-1 16,11-4 1-16,0-3-2 15,0 0 0-15,7-7-1 16,3-2 0-16,8-7 0 16,-5-6 0-16,16 0 1 15,6 4 0-15,10-1 1 16,8 6 1-16,0 7 1 16,7-3 0-16,-1 9 1 15,1 3 0-15,-3 9-1 16,-1 7 0-16,4 3 0 15,-8-6 0-15,1 6 0 16,-4 0 0-16,1-4 0 16,-5 7 0-16,4-6 0 0,1-6 1 15,-1-1-1-15,-3-12 1 16,-1-6 0-16,-3-3 1 16,-6-7-2-16,-8 0 1 15,-7-6-1-15,-4 4 1 16,-10-8-1-16,-7 1 0 15,0 3-3-15,-1 7 1 0,-16-4-7 16,6 10 1 0,-7-7-6-16,18 6 0 0</inkml:trace>
  <inkml:trace contextRef="#ctx0" brushRef="#br1" timeOffset="55536.21">5913 3901 12 0,'7'-10'6'0,"10"1"7"16,-13 2-2-16,3 7-7 16,-7 0 0-16,3-3 6 15,-3 3 0-15,0 0-10 16,0 0 1-16,0 0 8 16,-3 3 0-16,-18 4-1 15,0 12 0-15,-18 9-3 16,-18 16 1-16,-10 3-3 15,-17 12 1-15,-1 4 0 16,11 0 0-16,-14-1-1 0,-4 4 1 16,11-6-1-16,7-16 0 15,3 9-1-15,8-9 0 16,6-3-5-16,15-7 1 16,-4 1-7-16,21-10 0 15,1-3-10-15,13-10 1 16</inkml:trace>
  <inkml:trace contextRef="#ctx0" brushRef="#br1" timeOffset="56240.61">5521 4628 31 0,'-4'25'15'0,"-3"3"-2"0,0-21 14 16,-7 5-25-16,-10 1 1 15,-1-1-1-15,-3 1 1 16,-4-4-4-16,11-3 0 15,3 1 3-15,-3-7 0 16,0-10-1-16,7-2 0 16,3-4-2-16,8-9 1 15,3 3-1-15,0 6 1 0,10 1-1 16,-3 2 0-16,14 4 0 16,0 3 0-16,8 2 1 15,2 1 0-15,-2 6 0 16,-8 4 0-16,0 2-1 15,0 7 1-15,0-1-1 16,1 4 1-16,-5-3-1 16,4 6 1-16,4 0 0 15,7 6 0-15,-4-3 0 16,4-3 0-16,-4-6 2 16,-3-7 1-16,3-15 0 15,4-4 1-15,3-2 0 16,-10-10 1-16,-1-3-1 15,-10-6 1-15,-3 12-3 16,-15-10 1-16,-13 14-3 16,-8-4 0-16,-14 3-6 15,-10 1 0-15,-11 2-10 0,0 4 0 16</inkml:trace>
  <inkml:trace contextRef="#ctx0" brushRef="#br1" timeOffset="58492.05">6177 3869 42 0,'7'13'21'0,"4"-1"-10"16,-11 4 21-16,0 9-29 15,0 3 0-15,0 26 0 16,-4-1 0-16,4 22-5 15,0 4 1-15,7-1 3 16,0 7 0-16,4-1-3 16,-8-18 1-16,5-19-8 15,-8-9 1-15,10-10-8 16,-6-28 0-16</inkml:trace>
  <inkml:trace contextRef="#ctx0" brushRef="#br1" timeOffset="58971.92">6463 4534 44 0,'0'53'22'0,"0"-18"-24"0,0-26 35 0,0 4-31 15,0 2 1-15,3-5 0 16,1-7 1-16,-1-6-6 16,1-13 1-16,3-3 2 15,-7-9 1-15,0-10-4 16,-3-5 1-16,-5-11-2 16,-2 1 1-16,3-10-1 15,-11 1 1-15,4 5 0 16,7 1 1-16,0 2 1 15,3 17 0-15,-6 2 1 16,10 13 0-16,0 10 0 16,10 9 1-16,-2 3 0 15,-1 0 0-15,0 0 0 16,0 0 0-16,3 0 0 16,4-7 1-16,0 7 0 15,11-3 0-15,3 3-1 16,11-6 1-16,4 0-1 0,13-1 0 15,-10 1-4-15,0-3 0 16,-7 2-7-16,-15-2 0 16,1 6-7-16,-22 3 0 15</inkml:trace>
  <inkml:trace contextRef="#ctx0" brushRef="#br1" timeOffset="59137">6414 4443 63 0,'14'6'31'0,"28"-9"-41"0,-17-3 58 0,6 3-52 15,8-7 0-15,0 1-23 16,-7-13 0-16,-4 9 26 16,-7 7 0-16</inkml:trace>
  <inkml:trace contextRef="#ctx0" brushRef="#br1" timeOffset="61076.64">11324 4421 40 0,'0'16'20'0,"4"15"-12"0,-4-25 21 15,-4 10-25-15,1-3 0 16,-4 9 1-16,-4-4 1 15,0 11-7-15,1 5 0 16,-1-3 5-16,4 4 1 16,4-1-3-16,-1-5 1 15,1-1-1-15,3-6 0 0,0-10 0 16,7-2 1-16,3-10-1 16,4-6 0-16,0-4 0 15,11 4 1-15,7-4-4 16,3 4 1-16,4 3-7 15,-4 3 1-15,-3 3-13 16,-4-9 1-16</inkml:trace>
  <inkml:trace contextRef="#ctx0" brushRef="#br1" timeOffset="61348.82">11709 4490 56 0,'10'16'28'0,"-13"12"-31"0,-1-19 41 16,-3 1-38-16,-3 5 1 16,-1 7-1-16,0 10 1 15,4 5-2-15,0-5 1 16,4 2 0-16,3 1 0 15,3-10-3-15,1-9 1 16,3-13-6-16,-4-10 0 16,4-5-7-16,-3-20 0 15</inkml:trace>
  <inkml:trace contextRef="#ctx0" brushRef="#br1" timeOffset="61805.56">11645 4377 36 0,'4'6'18'0,"24"29"-14"0,-17-32 26 0,3 3-26 16,3 4 1-16,1-4 2 16,3 3 1-16,4 1-9 15,-4-1 0-15,-3 1 6 16,-1-1 1-16,1-3-3 16,-4 7 0-16,-7 3-2 15,-7 2 0-15,0 1-1 16,-7 6 0-16,-4-3-1 15,-6 0 0-15,-4 0-1 16,-1-6 0-16,1-4 1 16,4-2 0-16,3-4 0 0,3-3 0 15,7 3 1 1,8 1 0-16,7-4 1 0,6 6 0 16,1 4 0-16,3-1 0 109,-3 1-1-109,-4 3 1 31,0-4-5-15,0 1 1-16,-3-1-11 0,-4 1 0 15,-4-4-2-15,-10-9 1 0</inkml:trace>
  <inkml:trace contextRef="#ctx0" brushRef="#br1" timeOffset="62263.02">12164 4641 41 0,'81'-13'20'0,"-21"-47"-22"15,-42 35 38-15,-4 0-31 16,-4-12 0-16,-10-7 3 15,-14-10 0-15,-14 4-11 16,-18 0 1-16,-25 6 6 16,-3 10 1-16,-17 5-3 0,-12 8 0 15,-10 21-2 1,8 15 0-16,6 10-2 31,7 0 1-31,7 16 0 0,4 3 0 0,18 16-1 16,17-4 1-16,18 16 1 0,21 3 0 15,21 10 1-15,14-10 0 16,18 1 0-16,17-14 1 16,26-11 0-16,9-20 0 15,5-19 0-15,10-18 1 16,3-31-1-16,0-10 1 0,-13-16-2 16,-22-3 1-16,-14-3-2 15,-14-3 0-15,-21 6-5 16,-18 3 0-16,-21 1-10 62,-25 8 0-62,-28-5-3 16,-18 5 0 0</inkml:trace>
  <inkml:trace contextRef="#ctx0" brushRef="#br1" timeOffset="67395">12820 5804 21 0,'-4'16'10'0,"-3"-26"-1"0,7 7 11 16,0 3-14-16,-3 0 0 15,3-3 5-15,-4 3 1 16,4 0-13-16,0-6 0 16,7-1 10-16,4-11 0 15,7 5-3-15,6-21 1 0,1-17-2 16,0-24 0-16,6-16-3 16,-6 0 1-16,-4-15-2 15,-7-7 0-15,-7 6-2 16,-3 1 1-16,-4 21-2 15,-4 0 0-15,-3 13 0 16,4 16 0-16,-1 12 0 16,4 16 0-16,-3 18 0 15,-1 10 0-15,-3 10 0 16,-3 18 1-16,3 12 0 16,3 20 1-16,1 12 0 15,-1 3 0-15,0 7 0 16,1 6 1-16,3-7-1 15,0-2 1-15,3-13-1 16,5-7 1-16,-1-6-1 16,0-6 0-16,7-6-1 15,0-9 1-15,4-7-5 0,-1-3 1 16,-3-7-10-16,0-2 0 16,0-7-1-16,1-6 0 15</inkml:trace>
  <inkml:trace contextRef="#ctx0" brushRef="#br1" timeOffset="67608.69">13215 5534 36 0,'11'13'18'0,"-8"-16"-14"0,-3 3 33 0,0 0-31 15,0 0 1-15,0 3 2 16,-3 3 1-16,-1 4-13 15,1 2 0-15,3 1 7 16,0-4 0-16,0 0-8 16,3-2 0-16,8-7-13 15,-1-10 1-15</inkml:trace>
  <inkml:trace contextRef="#ctx0" brushRef="#br1" timeOffset="67799.9">13169 5305 47 0,'25'16'23'0,"-4"3"-20"0,-14-16 31 0,4 0-35 0,3-3 0 16,0-3-2-16,0 0 0 15,0-3-1-15,4-1 0 16,-1 4-9-16,1-6 0 15</inkml:trace>
  <inkml:trace contextRef="#ctx0" brushRef="#br1" timeOffset="68362.85">13529 5456 43 0,'4'50'21'0,"-8"-19"-16"0,8-27 34 0,-4 2-38 16,0 0 0-16,0-3 1 16,3 0 0-16,1-3-2 15,3-3 0-15,0-6 1 16,0-4 1-16,3-9-1 16,1 0 0-16,3 4-1 15,0-4 1-15,4 6-1 16,3 3 1-16,-3 10-1 15,-1 10 0-15,1 2 0 16,-4 7 0-16,0-1 0 16,0-5 0-16,-3 2-1 15,-1-5 1-15,1-1-1 16,0-3 1-16,-1 0-1 0,1 0 1 16,-1-9-2-16,1 3 1 15,-1-7-1-15,1 4 0 16,0-6 0-16,-1 2 1 15,4-6 0-15,4 1 0 16,7 2 0-16,-4 1 1 16,0 2 0-16,4 4 1 15,-4 0-1-15,7 0 1 16,0 6-1-16,4 6 1 16,3 3-1-16,4 10 1 15,0 3-1 1,-4-3 0 78,1 0-2-94,-1-4 0 15,0-2-12-15,0-26 1 0</inkml:trace>
  <inkml:trace contextRef="#ctx0" brushRef="#br1" timeOffset="68724.88">12979 6121 47 0,'7'-25'23'0,"-4"18"-18"0,-3 7 34 16,0 3-36-16,-10 7 1 16,-11 12 0-16,-11 9 0 0,-14-3-6 15,0 4 0-15,4 5 3 16,-1-5 0-16,5-1-6 15,9 0 1-15,8-12-11 16,14-9 1-16,7-10-2 16,11-22 0-16</inkml:trace>
  <inkml:trace contextRef="#ctx0" brushRef="#br1" timeOffset="68913.89">12704 6061 42 0,'21'41'21'0,"14"6"-18"16,-24-31 39-16,3 9-40 16,3-3 0-16,4 3 1 15,4 9 1-15,0 1-6 16,0-7 1-16,-4-3 0 16,-4-3 1-16,5-3-7 0,-1-13 0 15,0-6-8-15,4-16 0 16</inkml:trace>
  <inkml:trace contextRef="#ctx0" brushRef="#br1" timeOffset="69169.7">13176 6224 44 0,'0'28'22'0,"0"-34"-18"0,0 6 35 0,0 0-36 16,4-3 1-16,6 0 2 16,8 3 1-16,10 3-9 15,15 0 1-15,6 7 5 16,-3-7 0-16,-11-3-4 16,4 3 0-16,-7-3-7 15,-4-3 0-15,-7-10-11 16,-3-3 1-16</inkml:trace>
  <inkml:trace contextRef="#ctx0" brushRef="#br1" timeOffset="69436.84">13444 6036 44 0,'22'28'22'0,"9"4"-18"0,-20-26 30 15,-1 6-32-15,12 1 1 16,9 6 2-16,12 3 0 16,6 0-6-16,0-7 0 15,-3-5 4-15,-14-1 0 16,-7 7-2-16,-18 6 1 16,-14 3-3-16,-14 0 0 15,-18 0-3-15,-7-3 1 16,0-3-7-16,-3-3 1 15,3-10-7-15,4-3 1 0</inkml:trace>
  <inkml:trace contextRef="#ctx0" brushRef="#br1" timeOffset="70065.81">14305 6183 44 0,'-14'25'22'0,"-35"-3"-18"0,38-15 36 16,-3-1-39-16,-4-3 1 15,1 3 0-15,-1-2 1 16,4 2-4-16,0 0 1 16,3 3 2-16,1-2 0 15,-1 2-2-15,0-3 1 16,1 1 0-16,-4-4 0 16,0-3-2-16,0-3 1 15,-1 3-1-15,1-7 1 16,4 1 0-16,6 3 0 0,4-3-1 15,7-7 0-15,4-2 0 16,7-7 0-16,-4 3 0 16,3 6 0-16,4 1 0 15,1 5 0-15,2 4 1 16,1 6 0 0,0 1 0-16,-4 2 0 0,0 0 0 15,-3-3 0-15,3 3 0 16,0 1 0-16,4-1 0 15,6 3 1-15,1-2-1 16,0-1 0-16,3 3 0 16,-7-2 0-16,-6 2-1 15,-5-6 1-15,1-3 0 16,-4 3 1-16,0-6-1 16,0-3 1-16,-3-3-1 15,-4-7 1-15,-4 6-1 0,-6 1 0 16,-11 0-3-16,-14-1 1 15,-11-2-13-15,0-7 1 16</inkml:trace>
  <inkml:trace contextRef="#ctx0" brushRef="#br1" timeOffset="70908.14">15692 4017 52 0,'-4'18'26'0,"-3"-2"-26"0,7-13 40 0,-4 13-40 16,1-7 1-16,-1 10 2 15,1 6 0-15,3 3-3 16,3 7 0-16,4-13 2 15,1 0 0-15,-5 0-1 16,1-3 1-16,-1-7-2 16,-3-2 0-16,-7-7-1 15,-4-6 1-15,-6-4-1 16,-8-2 1-16,0 3-1 16,-3-1 0-16,0 1 0 15,0 6 1-15,3 0-1 16,4 9 1-16,7 4 0 15,0 12 0-15,7 0 0 0,3 3 0 16,8 4 1-16,6-1 0 16,8-3 0-16,3 4 0 15,4-17-1-15,-1 1 1 16,5-7-2-16,-1-2 0 16,-3-1-6-16,-1-6 0 15,-6-6-10-15,-4-4 1 16</inkml:trace>
  <inkml:trace contextRef="#ctx0" brushRef="#br1" timeOffset="71239.35">16238 4195 55 0,'7'3'27'0,"-17"10"-27"0,3-10 45 0,-11 3-43 16,-14 7 1-16,-13 12 2 15,-19 0 0-15,-7 13-6 16,-6 6 0-16,-8 3 4 16,-3 22 0-16,0 3-1 15,7 3 1-15,10 3-3 16,8-9 1-16,3-6-2 0,17-16 1 15,8-6-4-15,7-10 1 16,3-9-5-16,11-6 0 16,3-10-7-16,4-6 0 15,14-6-3-15,8-3 0 16</inkml:trace>
  <inkml:trace contextRef="#ctx0" brushRef="#br1" timeOffset="71736.57">15850 4631 43 0,'0'3'21'0,"-7"-3"-17"0,4 0 38 0,-4 7-38 15,-4 11 0-15,4-5 3 16,-4 12 0-16,4 0-8 16,0 16 1-16,0-3 5 15,0 2 0-15,4 4-3 16,-1-3 1-16,4-7-2 16,0-2 1-16,0-7-3 15,0-13 1-15,-3-5-2 16,-1-10 1-16,-3-7-1 15,0 4 1-15,-4-16-1 0,-3 3 0 16,-7 0 0-16,-4 7 1 16,-3-10 0-16,0 9 0 31,0 4 0-31,3 9 0 0,4 6 0 0,3 7 1 16,4 12 1-16,4 0 1 15,6 12-1-15,4-5 0 16,7-10-1-1,4 0 0 32,10-3-3-31,7-10 0-16,7 4-6 16,-3-13 0-16,3-13-8 0,8-9 0 0</inkml:trace>
  <inkml:trace contextRef="#ctx0" brushRef="#br1" timeOffset="71951.48">16267 4575 46 0,'3'31'23'0,"-21"-15"-20"0,8-4 37 0,-11 13-38 0,-11-3 1 0,-7 10 0 16,0 2 0-16,-3 16-4 16,0-9 0-16,6 3 2 15,5-6 1-15,6-4-6 16,0-15 0-16,11-13-9 15,4-9 0-15,10-19-3 16,0-19 0-16</inkml:trace>
  <inkml:trace contextRef="#ctx0" brushRef="#br1" timeOffset="72095.81">15893 4543 37 0,'28'-6'18'0,"7"37"-6"0,-21-27 32 15,7 21-40-15,4 6 1 16,7 13 1-16,3 16 0 15,0 2-8-15,1 1 0 16,-8-7 3-16,-3-9 0 16,-8-9-17-16,-10-19 0 0</inkml:trace>
  <inkml:trace contextRef="#ctx1" brushRef="#br1">12030 2972 0,'0'0'15</inkml:trace>
  <inkml:trace contextRef="#ctx0" brushRef="#br1" timeOffset="73489.14">16955 4026 39 0,'0'-9'19'0,"0"9"-3"0,-4 0 20 0,4 0-34 15,-4 3 1-15,-3 6 1 16,-14 7 0-16,4 18-5 16,-5-2 0-16,-2 8 4 15,-1 17 0-15,0-1-2 16,1 16 1-16,2 4 1 15,5 5 0-15,10-6-1 16,7 1 0-16,7-7-3 16,7-13 1-16,4-18-6 15,3-7 1-15,3-21-13 16,5-4 0-16</inkml:trace>
  <inkml:trace contextRef="#ctx0" brushRef="#br1" timeOffset="73988">17304 4543 47 0,'-14'19'23'0,"-25"3"-19"0,25-19 31 16,-7 16-35-16,-8 3 1 15,1 9 1-15,0 1 1 16,3 2-5-16,1 4 0 16,2-7-2-16,5-9 0 15,6-6-10-15,4-10 1 0</inkml:trace>
  <inkml:trace contextRef="#ctx0" brushRef="#br1" timeOffset="74198.09">17000 4465 37 0,'22'25'18'0,"-1"28"-11"0,-14-37 24 0,3-3-27 16,1 12 0-16,7 3 1 16,3 10 1-16,7 5-8 15,0 11 0-15,0-7 4 16,1-10 1-16,-5-11-7 15,-3-5 0-15,-3-17-10 16,-4-8 0-16</inkml:trace>
  <inkml:trace contextRef="#ctx0" brushRef="#br1" timeOffset="74709.64">17381 4296 53 0,'4'6'26'15,"-4"-19"-26"-15,3 7 42 0,4 3-41 16,1-3 1-16,2 6 1 16,4-7 1-16,7 4-4 15,4 3 0-15,0 3 3 16,-4-3 0-16,-3 4-2 15,-4 2 0-15,-11 6-2 16,-3 10 0-16,-7 0-2 16,-3-6 0-16,-5 3 0 15,5-4 0-15,-4 1 1 0,3 3 1 16,1-7 1 0,3 4 0-16,7 0 0 15,0-4 1-15,3-2 0 16,4-1 0-16,4-3-2 0,-1-2 1 15,4-4-6-15,4-4 1 16,0 1-11-16,6-3 1 16</inkml:trace>
  <inkml:trace contextRef="#ctx0" brushRef="#br1" timeOffset="74966">17537 4713 57 0,'0'3'28'0,"-4"3"-29"0,4-6 47 0,4 0-44 16,6 0 0-16,4 0 0 15,7 3 1-15,8-3-6 16,6-3 1-16,4 3-2 15,0-6 0-15,-4 3-10 16,-3 3 0-16,-8-16-4 16,-6 0 1-16</inkml:trace>
  <inkml:trace contextRef="#ctx0" brushRef="#br1" timeOffset="75204.53">18136 4427 52 0,'7'16'26'0,"-3"31"-30"0,-4-34 49 15,0 5-43-15,-4 4 0 16,-3 3 1-16,-3 7 1 16,-4 9-5-16,3 6 1 15,8 3 2-15,3 6 0 16,0-12-4-16,3-16 0 0,4-9-10 15,4-13 1-15,3-24-6 16,3-14 0-16</inkml:trace>
  <inkml:trace contextRef="#ctx0" brushRef="#br1" timeOffset="75470.05">18168 4155 53 0,'14'50'26'0,"14"6"-32"15,-17-37 48-15,3 3-41 16,4 3 0-16,6-3 2 16,5 9 1-16,2 7-4 15,1-4 0-15,-4 10 2 16,-6 13 0-16,-5-4-1 0,-6 16 0 15,-8 3-2-15,-13 10 1 16,-15-10-7-16,-7-19 1 16,1-9-11-16,-1-16 1 15</inkml:trace>
  <inkml:trace contextRef="#ctx0" brushRef="#br1" timeOffset="76090.6">18411 3775 49 0,'4'10'24'0,"7"27"-26"0,-8-27 36 0,4-1-34 16,-3 7 0-16,-1 6-1 15,4 0 1-15,-3-7-1 16,3 1 0-16,0-4-6 15,0-2 0-15,-3-10-6 16,3 0 0 0</inkml:trace>
  <inkml:trace contextRef="#ctx0" brushRef="#br1" timeOffset="76312.63">18673 3910 49 0,'10'19'24'0,"-20"18"-25"16,-1-24 44-16,-7-1-42 0,-10 7 0 15,3 3 0-15,-3 3 1 16,-4 7-3-16,1-4 1 16,-1 0 0-16,7 3 0 15,1 1-4-15,6-1 0 16,7-3-6-16,1-2 0 15,6-17-5-15,4-9 1 16</inkml:trace>
  <inkml:trace contextRef="#ctx0" brushRef="#br1" timeOffset="76701.73">18567 4186 48 0,'3'0'24'0,"4"0"-21"0,-3 0 44 0,-1 3-45 15,4 3 1-15,4-6 1 16,3 3 0-16,0 4-5 16,7-4 1-16,-3 0 2 15,-4 0 0-15,-3 0-2 16,-4 0 1-16,-4 1-2 0,-3-1 1 15,-7 6-2-15,-3-3 1 16,-1 4 0-16,0-1 0 16,1-3 1-16,-1-2 0 15,8 2 0-15,-1 0 1 16,8 0-1-16,3 1 1 16,3 2 0-16,5-3 1 15,-1 4-1-15,0-7 1 16,3 3-3-16,-2 4 0 15,-1-7-7-15,-4 3 1 16,-3-6-11-16,-3-3 0 0</inkml:trace>
  <inkml:trace contextRef="#ctx0" brushRef="#br1" timeOffset="77530.55">15565 5588 29 0,'-22'9'14'0,"22"-3"3"0,0-6 11 15,7 3-23-15,1 1 1 16,6 2 4-16,7 0 0 16,11 4-10-16,6-1 0 15,26 7 8-15,31-7 1 16,36-6-3-16,38-3 0 15,25-9-3-15,39-7 1 16,3 7-4-16,25-1 0 16,-10 10-1-16,13 3 1 0,-10 1-4 15,-3 5 0-15,-22 7-7 16,-42-4 0-16,-35 7-8 16,-36 3 1-16</inkml:trace>
  <inkml:trace contextRef="#ctx1" brushRef="#br1" timeOffset="5601.24">11779 4126 0,'0'0'16</inkml:trace>
  <inkml:trace contextRef="#ctx0" brushRef="#br1" timeOffset="79212.22">16387 6017 58 0,'3'50'29'0,"-10"-12"-26"0,11-29 29 15,-4 10-31-15,0 3 0 16,0 0 0-16,0-6 1 16,-4-1-3-16,4-2 1 15,0-4 1-15,0-2 0 16,0-4-1-16,-4-9 1 0,-3-10-1 16,-3-3 0-16,-4 0 0 15,3-3 0-15,-3 10-1 16,-4-1 1-16,-3 7-1 15,-3 3 0-15,-1 6 0 16,0 3 0-16,0 7-1 16,1 2 1-16,-1 1 0 15,4 0 0-15,7-1 1 16,3 1 1-16,8-6 1 16,10-4 0-1,28 0-1 1,-3 0 1-16,3-6-3 15,4 7 1-15,3-4-9 16,1 0 0-16,-1-9-8 16,0-7 1-16</inkml:trace>
  <inkml:trace contextRef="#ctx0" brushRef="#br1" timeOffset="79525.92">16870 6114 53 0,'-4'0'26'0,"-10"-6"-26"0,14 6 45 0,-3 0-43 15,-11 10 0-15,-11 8 0 16,-10 7 1-16,-15 1-4 15,-6 8 1-15,-11 10 2 16,0 0 1-16,7 9-2 16,-4 10 1-16,4-4-2 15,7 1 0-15,7-4-3 16,8-8 0-16,9-11-8 16,12-9 0-16,10-9-7 15,10-16 0-15</inkml:trace>
  <inkml:trace contextRef="#ctx0" brushRef="#br1" timeOffset="79981.17">16619 6437 44 0,'11'25'22'0,"3"1"-23"0,-10-17 34 16,-4 0-29-16,-4 10 1 15,-3 6 1-15,-4-3 1 16,-3 3-8-16,0 7 0 16,-3 5 6-16,-1-2 0 15,4 2-2-15,3 1 0 16,1-3-2-16,6-7 1 16,1-3-2-16,-1-9 1 0,4-10-2 15,0-6 0-15,0 0 0 16,-3-10 0-16,-5 1 0 15,-2 0 0-15,-8 2-1 16,-6-2 1-16,-8 3-1 16,7-1 1-1,0 4-1-15,1 0 1 0,-1 3 0 16,0 0 0-16,1 0 1 16,-1 6 0-16,7 7 1 15,4 6 1-15,7 0-1 16,7-1 0-16,11 1 0 15,3-3 1-15,7 0-5 16,11-4 1-16,7-3-13 16,6-2 1-16,5-14-2 15,3-2 0-15</inkml:trace>
  <inkml:trace contextRef="#ctx0" brushRef="#br1" timeOffset="80188.45">16902 6651 54 0,'-7'28'27'0,"-36"13"-35"0,36-26 54 16,-10 7-46-16,-8-9 1 16,-3 9 0-16,-4 9 0 15,4 4-3-15,6-10 0 0,5-3-7 16,6-13 1-16,8-9-7 15,3-19 1-15</inkml:trace>
  <inkml:trace contextRef="#ctx0" brushRef="#br1" timeOffset="80352.2">16697 6682 48 0,'42'28'24'0,"8"32"-22"0,-40-51 41 0,1 7-43 15,3 9 1-15,0 6-1 16,0-2 1-16,0-1-5 16,-3-3 0-16,-4-9-11 15,-7-10 1-15</inkml:trace>
  <inkml:trace contextRef="#ctx0" brushRef="#br1" timeOffset="81046.82">18147 6281 47 0,'-4'6'23'0,"-38"32"-26"0,28-26 46 0,-11 4-41 15,1 6 0-15,-8 6 0 16,-7 16 1-16,-3 0-4 16,3-4 0-16,4 8 0 15,3-5 1-15,7-8-15 16,7-13 0-16</inkml:trace>
  <inkml:trace contextRef="#ctx0" brushRef="#br1" timeOffset="81209.5">17649 6246 36 0,'18'28'18'0,"35"23"-4"15,-35-30 17-15,10 11-28 16,4 12 1-16,-1 6 0 0,5 6 0 15,6 7-10-15,11-6 0 16,-7-1-6-16,-7-15 0 16</inkml:trace>
  <inkml:trace contextRef="#ctx0" brushRef="#br1" timeOffset="85020.78">19283 5716 47 0,'7'13'23'0,"32"-20"-10"16,-25 4 23-16,11 0-34 16,6 0 1-16,8-3-1 0,-4-4 1 15,-10 1-5-15,3 3 0 16,-3 3-3-16,-7 6 0 16,-8 3-11-16,-3 10 0 15</inkml:trace>
  <inkml:trace contextRef="#ctx0" brushRef="#br1" timeOffset="85187.38">19262 5970 61 0,'-7'35'30'0,"21"9"-28"0,-7-35 52 16,10-3-54-16,8 1 1 0,10-1-2 15,8-9 1-15,-1-4-7 16,-7-2 1-16,-6 0-12 15,-5-4 0-15</inkml:trace>
  <inkml:trace contextRef="#ctx0" brushRef="#br1" timeOffset="86356.12">20578 5748 41 0,'-18'31'20'0,"4"-12"-7"16,10-16 21-16,1-3-30 15,3-6 0-15,3-10 3 16,8-9 1-16,6-19-9 16,8-28 0-16,-4-13 5 15,8-12 1-15,-1-13-2 0,0-3 0 16,-3 4-2-16,-8-8 0 15,-6 27-3-15,-11 5 1 16,-4 13-2-16,-6 6 1 16,3 22-2-16,-4 10 0 15,-6 24 0-15,-1 4 0 16,-7 25 1-16,1 15 1 16,2 26 0-16,5 12 1 15,3 9 1-15,7 20 1 16,7 15 0-16,10-7 0 15,4 1 0-15,4-16 1 0,0-25-3 16,-4-12 1-16,7-13-7 16,3-13 0-16,5-6-8 15,-1-15 0-15</inkml:trace>
  <inkml:trace contextRef="#ctx0" brushRef="#br1" timeOffset="86554.3">20913 5462 50 0,'0'44'25'0,"-11"-3"-24"16,8-25 41-16,-1 2-42 16,1 1 1-16,-1-3-3 15,0-4 1-15,4-5-4 16,0-10 1-16,0-10-11 0,4-3 1 15</inkml:trace>
  <inkml:trace contextRef="#ctx0" brushRef="#br1" timeOffset="86731.99">20786 5221 30 0,'0'9'15'0,"17"16"-3"0,-6-19 15 15,3 1-24-15,4 2 0 0,-1-3 2 16,4 4 1-1,1-1-8-15,6-9 1 0,7 3 1 16,-7 1 1-16,1-1-9 16,-1 6 1-16,-4-3-6 15,-6 4 0-15</inkml:trace>
  <inkml:trace contextRef="#ctx0" brushRef="#br1" timeOffset="87151.87">21216 5581 27 0,'11'-3'13'0,"-4"-25"-8"16,-4 15 18-16,4-5-23 16,4-4 1-16,-1 3 1 15,1 0 1-15,0 6-3 16,-1 4 1-16,1 6 2 0,-1 9 0 15,1 4 0-15,3 2 1 16,0 1-1-16,4-1 1 16,-4-2-2-16,0-4 1 15,0 0-2-15,0 0 1 16,4 1-1-16,-4-4 0 16,0 0-2-16,0-3 0 15,0-9 0-15,0-1 1 16,1-2-1-16,2 2 0 15,1 1 1-15,3 6 0 0,4 3 1 16,-1 3 0-16,1 0 1 16,0 6 0-16,-1 4 0 15,-6 3 1-15,10-1-1 16,4 1 0-16,3 3-5 16,-3 0 1-16,-4-1-12 15,-10 4 0-15</inkml:trace>
  <inkml:trace contextRef="#ctx0" brushRef="#br1" timeOffset="87530.29">20613 5992 55 0,'-4'25'27'0,"-35"32"-27"0,25-45 44 16,-14 16-44-16,-7 4 0 0,-4-4 0 15,-10 6 0-15,6 1-2 16,1 3 1-16,7-7-5 16,7-9 1-16,10-10-11 15,7-12 1-15</inkml:trace>
  <inkml:trace contextRef="#ctx0" brushRef="#br1" timeOffset="87740.47">20260 6023 37 0,'21'44'18'0,"50"35"3"15,-50-54 22-15,7 0-41 16,4 9 0-16,3 10 1 0,0-3 0 15,-3 0-5-15,-4-3 0 16,-3-7-2-16,-4-12 1 16,-3-13-12-16,-4-6 0 15,-7-13-1-15,0-9 0 16</inkml:trace>
  <inkml:trace contextRef="#ctx0" brushRef="#br1" timeOffset="87967.64">20662 6246 48 0,'11'19'24'0,"6"-10"-27"0,-17-9 48 0,7-3-44 16,4 0 0-16,10 3 0 15,7 0 1-15,8 0-3 16,6 0 0-16,7 0-1 15,-6 0 0-15,-1 3-8 16,-10-3 1-16,-11-3-6 16,-7-6 0-16</inkml:trace>
  <inkml:trace contextRef="#ctx0" brushRef="#br1" timeOffset="88222.08">20909 6114 40 0,'21'13'20'0,"18"12"-18"0,-25-19 33 16,4 1-31-16,3 2 0 16,7 0 2-16,-7-2 0 15,4 8-8-15,-7-2 0 16,-8-1 5-16,-6 14 0 15,-11 2-4-15,-11 3 1 16,-10 4-6-16,-7-4 0 0,-1-6-10 16,-6-6 1-16</inkml:trace>
  <inkml:trace contextRef="#ctx0" brushRef="#br1" timeOffset="88684.21">21537 6218 48 0,'-3'63'24'0,"-26"-54"-25"16,19 0 38-16,-4 4-36 15,-8 3 1-15,-6-4 0 16,0-2 0-16,0 2-3 15,0-6 0-15,6-2 2 16,5-4 0-16,3-7-1 16,3-5 0-16,4-7-1 0,4 6 1 15,10-2 0-15,10-4 0 16,8 3 0-16,0 7 0 16,3 6 0-16,7 6 1 15,7-3-1-15,-3 12 1 16,0 4 0-16,-4 3 0 15,4-3 0-15,0-1 0 16,-7-2-1-16,-1-7 1 16,1-3-1-16,0-3 1 0,-7 3-2 15,-4-9 1-15,-7-3-1 16,-7-10 0-16,-11 3 0 16,1 4 0-16,-11-4 0 15,-14-3 1-15,-11-3-5 16,-14 0 1-16,-4 0-10 15,-3 0 0 1</inkml:trace>
  <inkml:trace contextRef="#ctx0" brushRef="#br1" timeOffset="91544.77">22895 4490 37 0,'0'3'18'0,"4"-3"-7"15,-4 0 19-15,0 3-30 16,3 4 0-16,-3 5 2 16,0 7 0-16,0 3-2 15,-3 12 0-15,-1 4 1 16,1 3 0-16,3-7-3 16,0-2 0-16,0-1-11 0,0-12 1 15,-4-10-1-15,1 4 0 16</inkml:trace>
  <inkml:trace contextRef="#ctx0" brushRef="#br1" timeOffset="92136.2">22458 5023 55 0,'-4'19'27'0,"8"-10"-33"0,-4-9 58 0,3-3-50 0,8-3 0 15,3 0 4-15,7-7 0 16,18 7-7-16,17-19 0 16,12 0 4-16,-1-4 0 0,10 4-3 15,-6 7 0-15,-1 5-4 16,-13 7 1-16,-8 3-5 15,-10 3 0-15,-11 3-9 16,-10 0 0 62,-11 3 0-78,-7 4 1 0</inkml:trace>
  <inkml:trace contextRef="#ctx0" brushRef="#br1" timeOffset="92526.57">22595 5208 41 0,'-3'35'20'0,"-1"-20"-14"0,4-15 38 0,0 0-40 0,4 0 0 0,3 0 4 0,7-3 1 16,7 3-10-16,11-3 0 15,7 3 6-15,3 0 1 16,-7 0-3-16,-3 3 1 16,-4 0-3-16,-3-3 0 15,-7 3-2-15,-4 1 0 16,-7 2-1-16,-7 0 0 16,-4 10-1-16,-3-7 0 15,-3 4-1-15,-8 9 1 16,-3 12 0-16,-4-2 0 15,1-4 1-15,2-6 0 16,5-3 1-16,6-1 0 16,11-2 1-16,11 0 1 0,10-4 0 31,7-9 0-15,4 1-3-16,10-11 1 0,4-8-9 0,3-4 0 0,-3-9-6 15,-3 2 0-15</inkml:trace>
  <inkml:trace contextRef="#ctx0" brushRef="#br1" timeOffset="92905.37">23693 4496 59 0,'10'3'29'0,"-6"13"-38"0,-11-10 55 16,-4 7-46-16,-7 6 1 16,-10-7 0-16,-11 10 0 15,1 10-1-15,-1 8 0 16,-4 14 1-16,-2 18 1 15,2 6 0-15,8 7 0 0,10 3 0 16,8 6 1-16,13-6-2 16,11-13 1 46,11-19-6-62,3-9 1 0,7-12-15 0,0-20 1 31</inkml:trace>
  <inkml:trace contextRef="#ctx0" brushRef="#br1" timeOffset="93443.07">23862 4929 44 0,'0'3'22'0,"-18"29"-12"0,11-29 24 0,-10 9-32 16,-8 7 0-16,-7 9 1 15,4 7 0-15,-4-7-4 16,-3 7 0-16,7-1 2 16,-1-6 0-16,8-3-5 15,4-9 1-15,3-3-11 16,3-13 0-16,7-13-1 16,4-6 0-16</inkml:trace>
  <inkml:trace contextRef="#ctx0" brushRef="#br1" timeOffset="93580.67">23573 4960 42 0,'21'38'21'0,"3"25"-19"0,-20-48 40 0,3 4-40 0,4 10 1 0,6 5 1 0,4 7 0 15,1 0-6-15,2-7 0 16,1-3 0-16,-4-6 1 15,-3-6-12-15,-1-12 0 0,-2-17-2 16,-5-6 0-16</inkml:trace>
  <inkml:trace contextRef="#ctx0" brushRef="#br1" timeOffset="93997.68">23996 4609 50 0,'0'10'25'0,"0"-4"-27"0,0-6 50 0,0 0-45 16,7 3 0-16,0 0 3 15,4 0 0-15,3 0-7 0,7-3 0 16,-3 4 4-1,3-1 1-15,-7 3-2 16,-4 3 0-16,-10 1-2 0,-7-1 0 16,-7 7-3-16,-3 3 1 15,3-7-1-15,-4 7 1 16,0 3-1-16,1 0 1 47,2-6 0-47,5 2 1 0,3 1 0 15,3-6 1 1,8-4 1-16,3-2 0 47,7-1 0-31,11 0 0-16,6 3-3 15,1-5 0-15,21 2-15 0,-7-6 1 0</inkml:trace>
  <inkml:trace contextRef="#ctx0" brushRef="#br1" timeOffset="94286.77">24095 5161 56 0,'0'19'28'0,"7"-7"-28"15,0-8 40-15,0-1-37 16,7-3 0-16,4 3 0 15,6-9 0-15,12-1-5 0,6 4 1 16,4-6 1-16,-4 9 0 16,-3-6-8-1,-4 2 0-15,-7-2-9 0,-6-3 1 16</inkml:trace>
  <inkml:trace contextRef="#ctx0" brushRef="#br1" timeOffset="94696.45">24694 4882 55 0,'-3'35'27'0,"-15"21"-29"0,11-37 44 0,0 6-41 0,0 3 0 0,0 7 0 16,0 9 1-16,0-7-3 16,3 4 1-16,1 0-2 15,-1-7 1-15,4-9-12 16,0-12 0-16,4-13-3 16,10-10 1-16</inkml:trace>
  <inkml:trace contextRef="#ctx0" brushRef="#br1" timeOffset="94795.43">24694 4534 45 0,'11'19'22'0,"7"25"-20"15,-11-41 40-15,3 16-41 0,4 6 0 0,4 6 1 0,3 10 1 0,7 18-4 0,1-2 1 0,2 12 2 0,-2-6 1 0,-8 9-2 0,-11-3 0 0,-13 3-1 0,-11-3 0 0,-11-3-4 0,-7-10 1 0,4-6-6 0,-4-12 0 0,-3-10-6 0,3-12 0 0</inkml:trace>
  <inkml:trace contextRef="#ctx0" brushRef="#br1" timeOffset="95520.03">24761 4293 42 0,'-7'9'21'0,"4"-9"-18"0,3 0 35 0,0 0-34 16,0 0 0-16,0 0 2 0,0 0 1 15,3 0-8-15,4 3 0 16,8-3 5-16,6 6 0 16,3-12-2-16,5 3 1 0,2-3-5 15,-2-1 0 1,-5 4-10-16,-2 3 0 16,-12-6-5-16,-10 6 0 0</inkml:trace>
  <inkml:trace contextRef="#ctx0" brushRef="#br1" timeOffset="95806.48">25118 3995 38 0,'14'6'19'0,"-11"-9"-19"16,-3 3 28-16,0 0-25 0,0 3 1 0,-3 3 4 16,-1 4 0-16,1-1-10 15,-1 7 1-15,1 12 6 16,-1-3 0-16,4 3-3 16,0 4 1-16,0 8-3 0,7-5 0 15,0-4-6-15,4-3 1 16,7-6-10-16,-1-12 0 15</inkml:trace>
  <inkml:trace contextRef="#ctx0" brushRef="#br1" timeOffset="96096.74">25354 4195 48 0,'-3'25'24'0,"-33"19"-23"0,26-31 37 0,-8 3-37 0,-3 5 0 0,-7 1 0 0,0 7 1 0,6 5-3 0,5 4 1 0,3-1-2 0,3-12 0 0,0-3-7 0,1 0 1 0,3-9-7 15,0-7 1-15</inkml:trace>
  <inkml:trace contextRef="#ctx0" brushRef="#br1" timeOffset="96791.02">25266 4377 39 0,'18'32'19'0,"-8"-14"-10"0,-6-18 31 0,-1 0-37 0,1 3 1 0,-1 4 1 0,4-7 1 0,0 0-8 0,0 0 1 16,1 0 5-16,-1 0 0 0,0 3-3 16,-7 3 1-1,0 0-2-15,-7 7 0 0,0 3-1 16,-4-7 1-16,4 7-1 15,0 3 0-15,-4-1 0 16,8-8 1-16,-1 5 0 16,4 1 0 468,4-3 1-484,3-1 1 0,3 1-1 0,8-10 1 0,3-6-2 0,4-3 1 0,3 2-4 0,-7 4 0 0,-3-6-13 0,-4 6 0 0,-14-6-2 0,0 3 1 0</inkml:trace>
  <inkml:trace contextRef="#ctx0" brushRef="#br1" timeOffset="97755.71">25478 5164 40 0,'-7'7'20'0,"-8"-23"1"0,8 19 20 0,4 0-35 0,-1 0 0 0,1-3 3 0,3-3 1 16,0 6-12-16,0-3 1 15,3 3 7-15,1 1 0 16,-1 2-3-16,4-3 1 16,-7 3-4-16,0-6 0 15,4 0-9-15,-4 0 1 16,0 0-13-16,-4 0 0 16</inkml:trace>
  <inkml:trace contextRef="#ctx0" brushRef="#br1" timeOffset="99358.53">25950 4854 31 0,'-3'9'15'0,"-1"-2"5"16,4-4 5-16,0 0-22 15,-3 0 1-15,-1 3 3 16,1 0 0-16,3-2-7 16,0 2 0-16,3-6 6 15,4 6 1-15,7 0-1 16,4-2 0-16,10 2-2 16,4-3 1-16,3-3-2 15,-6 3 0-15,-8 0-2 16,-4 0 1-16,-3 7-3 15,1-7 1-15,-8 16-2 0,-11 6 1 16,-10 3-1-16,-11 0 1 16,-6 4-1-16,-8-1 0 15,3 0 0-15,1 4 0 16,7-7 1-16,0 0 0 16,10 0 0-16,4-2 1 15,3-1 1-15,8 0 0 16,6 3 0-16,8-6 0 15,7-3-1-15,6 0 1 16,12-7-3-16,-1 1 1 0,0-10-8 16,-3-13 1-16,3 1-10 15,0-13 0-15</inkml:trace>
  <inkml:trace contextRef="#ctx0" brushRef="#br1" timeOffset="99633.42">26561 5070 56 0,'14'19'28'0,"-4"0"-32"15,-13-16 46-15,-4 10-42 16,-7-10 1-16,-4 9-1 15,-7 10 1-15,-3 3-1 16,-4 0 0-16,1 7-1 16,6-4 1-16,0 3-4 0,4 1 0 15,3-4-11-15,4-16 0 16,4-8-1-16,-1-11 1 16</inkml:trace>
  <inkml:trace contextRef="#ctx0" brushRef="#br1" timeOffset="99810.59">26250 5098 48 0,'21'32'24'0,"15"15"-25"0,-26-28 49 16,4 3-48-16,0 6 1 0,1 0-1 16,2 13 1-16,4 6-2 15,4-6 0-15,10-4-5 16,1 1 0-16,-8-10-9 15,-7-6 0-15</inkml:trace>
  <inkml:trace contextRef="#ctx0" brushRef="#br1" timeOffset="103095.58">22931 5904 44 0,'21'3'22'0,"14"1"-10"0,-17-1 23 0,6-3-34 16,12 0 1-16,13 3 3 15,15 6 0-15,6 7-4 16,18 9 0-16,36 0 4 16,10 0 0-16,28-3 0 15,32-3 0-15,21-6-1 16,22-10 0-16,27 3-1 16,4-19 0-16,4-9-2 15,-11-12 0-15,-3 6-1 0,-11 3 1 16,-39 3-4-16,-25 9 1 15,-21 13-4-15,-24 6 1 16,-25 4-5 0,-28 9 0-16,-33-7-11 0,-23-6 1 15</inkml:trace>
  <inkml:trace contextRef="#ctx0" brushRef="#br1" timeOffset="103592.71">24811 6365 53 0,'-14'44'26'0,"14"13"-24"0,0-42 41 16,0 14-41-16,0 5 1 16,0 16 3-16,0-3 0 15,0 13-7-15,0 6 0 16,0 6 4-16,0 12 1 0,0-21-5 15,3-10 0 1,4-12-14-16,4-16 1 0,3-12-5 16,4-19 1-16</inkml:trace>
  <inkml:trace contextRef="#ctx0" brushRef="#br1" timeOffset="106100.46">27693 5450 52 0,'11'0'26'0,"20"15"-20"15,-16-8 27-15,2-1-32 16,4-3 1-16,18 0-1 15,3 10 1-15,4-10-7 16,7 0 1-16,-3 0-8 0,-5 3 1 16,-9-3-4-16,-15-3 0 15</inkml:trace>
  <inkml:trace contextRef="#ctx0" brushRef="#br1" timeOffset="106280.81">27750 5785 59 0,'-18'25'29'0,"18"-22"-38"0,7-6 58 15,7-3-49-15,7-7 1 0,22-2-4 16,6-1 1-16,7 10-6 16,8-4 1-16,-8-2-9 15,-10-4 1-15</inkml:trace>
  <inkml:trace contextRef="#ctx0" brushRef="#br1" timeOffset="106878.37">28194 5976 47 0,'4'41'23'0,"31"-22"-16"0,-21-22 36 0,4-7-41 16,10-11 1-16,0-14 1 16,14-18 0-16,4-23-6 15,7-24 0-15,-3-16 3 16,-1-6 1-16,-7-13-2 15,-6-6 0-15,-8 6-1 16,-11 19 1-16,-3 13 0 16,-10 8 0-16,-8 14-1 15,-3 24 0-15,-7 17 0 16,0 5 0-16,-3 26 0 16,-1 15 0-16,-10 13 0 15,-1 15 0-15,1 23 1 16,0 24 0-16,7 23 1 15,7 6 1-15,7 21 0 16,7-12 0-16,7-12-2 16,7-19 1-16,4-22-4 15,-1-13 1-15,1-15-8 0,-1-10 0 16,5-16-7-16,2-15 1 16</inkml:trace>
  <inkml:trace contextRef="#ctx0" brushRef="#br1" timeOffset="107078.47">28868 5544 48 0,'0'53'24'0,"-21"10"-21"0,14-51 40 0,0-5-43 16,-4-1 1-16,0 3 0 15,4-6 0-15,0-3-3 16,4-6 1-16,3-10-6 15,3-9 0-15,1 3-8 16,-1-9 1-16</inkml:trace>
  <inkml:trace contextRef="#ctx0" brushRef="#br1" timeOffset="107586.25">28861 5362 55 0,'14'28'27'0,"7"-25"-31"0,-14 0 46 0,4 0-42 16,-4-3 0-16,7 0 0 15,0 0 0-15,7 4-1 16,0-8 1-16,-3 4-3 0,0 0 0 16,-1 4-4-1,-3 2 0-15,-3 3-2 0,-1 4 1 16,-2 2 0-16,-1 4 0 15,-7-3 2 1,7 3 1-16,0 6 5 0,0 3 1 16,-4 0 2-16,1 1 1 15,3-7 0-15,3-4 1 16,5-5 0-16,6-10 0 0,3-9-2 16,1-13 1-16,-4 0-1 15,0 3 0-15,1 1 0 16,-5-4 0-16,1 0-1 15,0 3 1-15,-1 1-2 16,1 5 0-16,-1 4 0 16,1 6 0-16,0 3 0 15,-1 0 1-15,1 4 0 16,0 2 1-16,6 7-1 16,1 6 0-16,3 3 0 15,0 0 0-15,1-3-1 16,-1 3 1-16,7-3-3 15,8-3 1-15,2-7-9 16,1-9 1-16,-7-6-8 16,-18-3 0-16</inkml:trace>
  <inkml:trace contextRef="#ctx0" brushRef="#br1" timeOffset="108009.01">28579 6133 55 0,'-8'22'27'0,"-27"25"-32"15,21-31 46-15,-11 0-41 16,1 18 0-16,-8 1 0 16,4 2 0-16,3-2-1 15,4-7 0-15,7-9-5 0,3-10 0 16,11-9-9 0,7-12 1-16</inkml:trace>
  <inkml:trace contextRef="#ctx0" brushRef="#br1" timeOffset="108185.56">28356 6218 35 0,'18'38'17'0,"0"-7"-5"0,-11-22 22 16,7 10-30-16,0 3 1 16,7 3 0-16,0 7 0 15,0-1-8-15,1 3 1 0,-5-2 1 16,-6-7 1-16,3-3-15 15,0-16 1-15</inkml:trace>
  <inkml:trace contextRef="#ctx0" brushRef="#br1" timeOffset="108475.06">28730 6387 40 0,'-10'0'20'0,"-15"-9"-10"16,21 9 25-16,1 3-33 16,-4 0 0-16,3 0 1 15,1 4 0-15,6-1-4 0,8-3 0 16,10 0 2-16,7-3 0 15,8-6-4-15,2 0 1 16,-6-7-7-16,-4 0 0 16,-3-2-6-16,-4-4 1 15</inkml:trace>
  <inkml:trace contextRef="#ctx0" brushRef="#br1" timeOffset="108731.1">28854 6256 42 0,'3'18'21'0,"15"-11"-17"0,-11-7 35 0,4 0-34 15,3 3 0-15,0-6 3 16,7 3 0-16,7 6-10 16,-3 3 0-16,-4 4 7 15,-7 3 0-15,-10-1-4 16,-11 4 0-16,-8 6-3 15,1-3 0-15,-10 3-4 16,-12 3 0 0,-2-9-12-1,9-3 1-15</inkml:trace>
  <inkml:trace contextRef="#ctx0" brushRef="#br1" timeOffset="109192.55">29499 6337 46 0,'0'44'23'0,"-17"-25"-18"0,6-13 31 15,-10 3-34-15,-7 1 1 16,-8 2 0-16,-2-5 0 15,-1-4-5-15,4 0 1 16,3-6 2-16,7-7 1 16,4-2-3-16,7-4 1 0,7 1-2 15,10-7 0-15,15 6 0 16,10 6 0-16,11-2 0 16,3 9 0-16,1 6 1 15,-12 9 0-15,1 1 1 16,-4 9 1-16,1 3-1 15,-5 3 1-15,-6-3-1 16,3 0 1-16,4-3-1 16,-1-6 1-16,1-10 0 15,0-6 0-15,0-6 0 16,-1-10 0-16,-6 1-1 16,-4-7 1-16,-7 3-1 15,-7-3 0-15,-11 3-1 16,-6 0 0-16,-11 4-13 0,-4 5 1 15,-14 1-1-15,0 3 0 16</inkml:trace>
  <inkml:trace contextRef="#ctx1" brushRef="#br2" timeOffset="40909.06">17734 1753 0,'0'0'15,"0"0"-15,4 6 16</inkml:trace>
  <inkml:trace contextRef="#ctx0" brushRef="#br2" timeOffset="114454.29">23424 4186 39 0,'4'9'19'0,"0"-6"-6"0,-4 4 19 16,-4-4-29-16,-3 9 0 0,-7 17 2 15,-14 5 1-15,-15 13-6 16,-10 10 0-16,-21 24 5 16,7 10 1-16,-7 19-1 15,-7 9 1-15,-11 10-2 16,11 2 0-16,0 7-2 16,3-19 1-16,11-6-3 15,14-25 1-15,11-16-5 16,10-15 0-16,4-13-9 15,21-26 1-15,18-21-8 16,20-9 1-16</inkml:trace>
  <inkml:trace contextRef="#ctx0" brushRef="#br2" timeOffset="115214.98">26307 4600 40 0,'3'6'20'0,"-24"10"-8"0,7-7 28 16,-4 10-38-16,-10 9 0 0,-14 16 2 16,-11 19 0-16,-11 12-5 15,-3 13 0-15,-3 12 3 16,6 13 0-16,15 0-1 16,10-13 1-16,4-12-5 15,3-16 0 48,0-25-13-63,0-22 0 31</inkml:trace>
  <inkml:trace contextRef="#ctx0" brushRef="#br2" timeOffset="117583.5">26737 5048 19 0,'14'-3'9'0,"-3"-9"7"0,-8 5 10 15,8-2-24-15,-4-1 0 16,0-18 3-16,-4 3 0 0,-3 0-5 16,-10 0 0-16,-1 0 4 15,-10 3 0-15,-11 3-1 16,-6 3 1-16,-5 1-2 16,-3 5 1-16,-7 4-2 15,-3 6 1-15,-4 6-4 16,14 13 1-16,0 13-2 15,4 11 1-15,3 20-1 16,7 9 1-16,11 13 0 16,14 12 0-16,11-12 3 15,6-7 0-15,19-9 3 16,9-15 0-16,15-14 0 16,18-24 1-16,10-16-2 15,-14-6 1-15,7-26-2 16,-3-5 0-16,-8-4-4 15,-10-9 0-15,-7-4-5 0,-11-11 0 16,-14-4-8 0,-10-19 0-16</inkml:trace>
  <inkml:trace contextRef="#ctx0" brushRef="#br2" timeOffset="118368.13">31418 4895 40 0,'-7'15'20'0,"-14"-8"-7"16,14-1 20-16,-3 3-33 15,-12 4 0-15,-9 2 1 16,-1 7 0-16,-3 13-1 15,-4-1 0-15,0 13 0 16,0-3 1-16,4-9-3 16,7-7 0-16,7-6-9 15,6-9 0-15,12-23-2 16,3-6 0-16</inkml:trace>
  <inkml:trace contextRef="#ctx0" brushRef="#br2" timeOffset="118560.74">31115 4794 47 0,'25'25'23'0,"-15"35"-21"0,-6-38 44 0,6 6-45 16,8 19 0-16,7 6 0 16,3 13 1-16,0-3-4 15,-3 6 0-15,0-3-4 16,-4-16 0-16,0-6-9 15,-3-22 0-15</inkml:trace>
  <inkml:trace contextRef="#ctx0" brushRef="#br2" timeOffset="118904.64">30413 5675 60 0,'-11'16'30'0,"15"-19"-29"0,3 0 53 15,14-3-51-15,18 2 1 16,7 1 2-16,28 0 0 16,46 0-8-16,21-13 0 15,39-2 5-15,3-8 0 16,8 8-6-16,3-7 0 16,-39 9-7-16,-21 3 0 0,-25 4-11 15,-31 3 0-15</inkml:trace>
  <inkml:trace contextRef="#ctx0" brushRef="#br2" timeOffset="121923.61">25481 3785 12 0,'-17'-16'6'0,"-12"-3"1"15,19 13 6-15,-8 3-12 16,-7-4 0 0,-28 7 3-1,8-3 0-15,-1 3-4 0,-4 0 0 16,-6 0 2-16,-8 0 0 15,-3 10 0-15,-14-4 0 16,4 6-2-16,10 4 1 16,0 6-1-16,-4-9 0 15,-3 5 0-15,0 11 0 16,0-1 0-16,3 3 1 16,4-3-1-16,7 4 0 15,4 9 0-15,3-7 0 16,0 4 1-16,0-1 1 15,0 4-1-15,-3-3 1 0,6 6-1 16,4-7 1-16,1-2-1 16,-1-1 1-16,0 4-2 15,0 6 0-15,11-10 0 16,-1 4 1-16,1 0-1 16,3-1 0-16,-3-2 0 15,7-1 1-15,3 4-1 16,4-1 0-16,0 10 0 15,0-6 0-15,3 3 0 16,0 0 1-16,-3 0-2 16,0-3 1-16,3-7 0 15,1-6 0-15,3 1 0 16,0-4 0-16,3 3 0 16,4 3 1-16,0-3-1 15,3 1 0-15,-3 2 0 16,4 4 0-16,-1 2 0 15,4 4 0-15,4-3 0 0,3-4 1 16,7 1 0-16,14-1 0 16,11 1 1-16,3-4 0 15,1-3 0-15,6-6 1 16,4-3 0-16,3 3 0 16,-3 0-1-16,0 0 0 15,0 0-2-15,0-3 1 16,-4-1-1-16,1-2 1 15,-4-3-2-15,-4-4 1 0,4 0 0 16,10-2 0-16,1-1 0 16,-1 0 0-16,4-3 0 15,-3-3 1-15,3-3 0 16,-4-3 0-16,-7-7 0 16,4 1 0-1,11-1 0-15,-8-2 0 0,-3-1-1 16,4 10 1-16,-4-4-2 15,-1-5 1-15,1-4-1 16,0-9 0-16,-3-1 0 16,-4-11 0-16,-4-1 0 15,-3 0 0-15,0 0 1 16,-1 4 0-16,1-4-1 16,-7 0 1-16,0-9-1 15,-4 9 1-15,4-6 0 16,-4-3 0-1,0-6 0-15,0-7 0 0,0-3-1 0,-3 3 1 16,0 7 0-16,3 2 0 16,-3 7-1-16,-1 7 0 15,-2-1 0-15,-5 0 1 16,1-3-1-16,-4 0 1 16,-3-6-2-16,-4-9 0 15,-4 5-1-15,-3-5 0 31,-7-4-9-31,-10 3 1 16</inkml:trace>
  <inkml:trace contextRef="#ctx0" brushRef="#br2" timeOffset="123214.26">30134 6466 30 0,'4'15'15'15,"-1"-5"-1"-15,1-1 15 0,-1 4-27 16,1 2 1-16,3 14 2 16,4-7 1-16,-1 6-6 15,1 9 0-15,-1 1 4 16,4-10 1-16,1 4-2 15,-1-4 1-15,0-3-2 16,-4-9 1-16,1-4-3 16,3-9 1-16,0-6-2 0,0 3 1 15,4-12-1-15,3-17 1 16,-3-8-1-16,-4-17 0 47,-4-5 0-47,1-13 1 15,-7 3-1-15,-4-7 0 0,-4 7 0 0,0 0 0 0,4 0 0 16,0 10 1-16,4 12 0 0,3 6 0 16,4 3 0-16,6 13 1 15,11 3 0-15,1 7 1 16,10-1 1-16,17 10 0 16,18-4 0-1,25-2 0-15,14-10-1 0,31-13 0 0,15-2-2 16,3 5 1-16,8 7-5 15,-15 0 0-15,-28 10-11 16,-25 2 1-16,-31 4-3 16,-29 2 0-16</inkml:trace>
  <inkml:trace contextRef="#ctx0" brushRef="#br2" timeOffset="124372.37">30900 6346 27 0,'-14'10'13'0,"-29"24"2"0,33-21 14 0,-11 3-27 16,-8 2 0-16,-2 11 0 16,2 8 0-16,1-2-3 15,4 6 0-15,2-7 0 16,5-6 0-16,3-6-10 15,3-9 1-15,7-16-2 16,4-10 1-16</inkml:trace>
  <inkml:trace contextRef="#ctx0" brushRef="#br2" timeOffset="124539.27">30618 6328 35 0,'7'18'17'0,"7"30"-15"0,-7-33 33 0,3 10-33 16,1 7 0-16,0 8 4 16,6-2 1-16,1 6-8 15,-1-3 1-15,1-4 3 16,-4-2 1-16,0-7-3 0,0-6 0 16,-3-6-9-16,0-7 1 15,-1-9-8-15,1-16 1 16</inkml:trace>
  <inkml:trace contextRef="#ctx0" brushRef="#br2" timeOffset="124986.48">31069 6074 48 0,'21'12'24'0,"-3"1"-21"0,-11-10 41 0,0 9-42 16,0-5 0-16,0-1 2 16,0 0 0-16,0-3-5 15,4-3 0-15,3-3 3 16,-3-3 0-16,-1 3-1 15,-3 0 1-15,0 6-3 16,-10 3 1-16,-4 4-1 16,0 2 0-16,-4 4-1 15,-3 3 1-15,-4-4 0 16,1 1 0-16,-5-4 0 16,5 1 0 77,3 6 1-93,7-7 0 0,3 1 1 0,11-1 0 16,4 1 0-16,3-4 0 0,0 1-1 0,0-4 1 0,4 3-3 0,-1-9 0 0,-2 7-8 0,-1-1 0 0,-7-6-7 0,-4-3 1 0</inkml:trace>
  <inkml:trace contextRef="#ctx0" brushRef="#br2" timeOffset="125275.51">31136 6579 52 0,'11'9'26'0,"-11"-12"-24"15,0 3 44-15,7 0-45 16,7-3 0-16,7-7 0 15,7 1 1-15,1 3-4 16,2 2 1-16,5 4-5 16,-1 7 0-16,-3-4-10 15,-4 3 0-15</inkml:trace>
  <inkml:trace contextRef="#ctx0" brushRef="#br2" timeOffset="125480.01">31778 6152 53 0,'21'38'26'0,"-14"18"-24"0,-7-31 41 0,0 10-43 16,0 12 1-16,0 12-1 15,0 7 1-15,-3 9-3 16,-1-6 1-16,1-3-9 16,-4-6 1-16,-4-16-7 15,8-10 1-15</inkml:trace>
  <inkml:trace contextRef="#ctx1" brushRef="#br1" timeOffset="60513.58">24723 366 0</inkml:trace>
  <inkml:trace contextRef="#ctx0" brushRef="#br1" timeOffset="134203.12">29683 2812 40 0,'-4'0'20'0,"-3"7"-11"0,4-1 20 0,-11 7-26 16,-11 5 0-16,0-5 1 15,-3 6 0-15,-7 3-6 16,-8 0 0-16,-6 0 4 16,3-1 0-16,4-5-2 15,6-6 1-15,8-7-1 16,7-6 0-16,7-7-1 15,10 1 0-15,15-10-1 16,7-9 0-16,10 3 0 16,4 3 0-16,-4 3 1 15,0 6 0-15,-7 4 0 16,4 12 1-16,7 13 0 16,-1-7 0-16,1 16-1 15,0-3 0-15,0 10-2 16,-1-4 1 15,1 0 0-31,0 0 0 16,0 0 2-16,-1-6 1 15,-2-3 0-15,-1-9 0 0,0-4 2 0,0-6 0 0,-3-10-1 0,0-5 1 16,-8-13-1-16,-3 2 0 16,-7-11-1-16,-14-7 1 15,-10 0-2-15,-8 10 1 16,-10-1-3-16,-4 4 0 15,-3 15-5-15,3 7 1 16,4 9-8-16,3 9 1 16</inkml:trace>
  <inkml:trace contextRef="#ctx0" brushRef="#br1" timeOffset="134579.07">30702 2866 46 0,'4'12'23'0,"-22"10"-21"0,4-19 38 0,0 7-39 0,-14 12 1 16,-22 6 1-16,-17 3 0 15,-21 10-4-15,3 12 0 16,-13 10 2-16,-12 9 1 16,8 3-2-16,-4 1 1 15,14-1-1-15,22-3 0 16,10-3-4-16,7-9 0 15,7-13-8-15,7-10 0 16,15-8-4-16,2-7 1 16</inkml:trace>
  <inkml:trace contextRef="#ctx0" brushRef="#br1" timeOffset="135164.6">30342 3436 29 0,'4'16'14'0,"-15"6"-4"16,4-22 21-16,-3 16-29 15,-4-4 0-15,0 13 3 16,-8 10 0-16,-6-1-6 15,-4-2 1-15,1 2 4 16,2 1 1-16,5-1-2 16,-1-9 1-16,0-3-3 0,4-6 1 15,4-16-3-15,2-6 1 16,5-13-3-16,6-3 1 16,4-3-1-16,11-3 0 15,-1-7 0-15,12 1 1 16,-1 5 0-16,7 7 1 15,-3 4 0-15,-1 5 1 16,-2 13 0-16,-5 3 0 16,1 7-1-16,-1 5 1 15,1 1-1-15,0 3 0 16,-1 0 0-16,5 3 0 31,2-1 0-15,1 5 0-1,0 2 1 1,6-16 0 0,1 1 0-16,7-7 1 15,-11-3 1-15,0-15 0 0,1-1 1 0,-5 4 0 16,-3-7-1-16,-10 0 0 0,-4 4 0 0,-10-7 0 0,-1 0-2 0,-3-3 1 0,-7 4-4 16,-11-4 1-16,-7-4-4 15,-3 11 1-15,-4 5-9 16,8 1 1-16</inkml:trace>
  <inkml:trace contextRef="#ctx0" brushRef="#br1" timeOffset="135750.76">31157 3869 47 0,'0'10'23'0,"4"-10"-22"0,-4-7 40 0,0-8-39 16,-4-17 1-16,-3-5 1 0,0-17 1 16,-3-8-7-16,-8-14 1 15,-7-18 3-15,-6 3 1 16,2 4-2-16,1-1 0 15,3 12-1-15,4 4 1 16,7 10-1-16,7-1 1 16,7 10-2-16,4-7 1 15,6 7-6 1,4 6 0-16,7 0-11 0,-6 12 1 16</inkml:trace>
  <inkml:trace contextRef="#ctx0" brushRef="#br1" timeOffset="136395.88">31436 3681 39 0,'14'28'19'0,"-3"-31"-6"0,-8 3 23 0,4-9-33 16,-3-7 0-16,-4-6 1 16,-11-12 1-16,-3-13-7 15,-7-10 1-15,-4-12 3 16,-6-6 0-16,-5 0-2 16,1-4 1-16,3 16-1 15,8 1 0-15,6 2-1 16,4 13 1-16,7 10 0 15,10 5 1 1,18 13 0-16,11 10 0 47,14 3-1-47,21-1 1 0,7 1-3 0,4 0 1 0,-1 3-4 16,-6 6 0-16,-11 3-6 0,-11 7 0 0,-10-7-5 0,-11 0 0 15</inkml:trace>
  <inkml:trace contextRef="#ctx0" brushRef="#br1" timeOffset="136622.84">31373 3251 52 0,'-22'51'26'0,"26"-39"-26"0,3-6 50 0,4-2-48 15,10 2 1-15,18 0-2 16,13-3 1-16,-2-3-9 15,-8 3 1-15,-3 4-10 16,-7 2 1-16</inkml:trace>
  <inkml:trace contextRef="#ctx0" brushRef="#br1" timeOffset="137279.99">32240 3320 43 0,'120'-28'21'0,"-28"-50"-23"0,-67 59 26 15,-1-16-24-15,-6-12 1 0,-11-15 0 16,-14-7 0-16,-25-28-2 16,-24-4 1-16,-29 4 0 15,-45-16 0-15,-22 10-1 16,-46-4 1-16,-6 19-1 16,-33 25 0-16,5 20 0 15,-15 24 0-15,0 19 0 16,-7 12 1-16,17 29 1 15,1 6 0-15,3 25 0 16,36 19 1-16,6 6 1 16,15 7 1-16,24-7-1 15,14-6 0 17,26 6 0 14,30 10 0-46,19-1-2 0,35-2 1 0,38 9-3 0,54 6 0 0,38 0 1 16,60-9 0-16,39-3 0 0,43-20 0 0,52-18 1 0,11-28 1 0,7-28 0 0,25-13 1 16,-25-32-1-16,-7-21 0 15,-43-19 0-15,-38-13 0 16,-43-15-2-16,-38-19 0 16,-57-10-9-16,-49-9 1 0,-49-22-8 15,-19 7 1 1</inkml:trace>
  <inkml:trace contextRef="#ctx0" brushRef="#br1" timeOffset="142347.72">10340 3785 24 0,'-4'-10'12'0,"-3"-12"-8"0,4 13 12 16,-4-1-16-16,0-2 1 15,-7-7 1-15,-1 6 0 16,-2 1-2-16,-8 2 0 16,-7 1 1-16,-10-3 1 15,-7 2-1-15,-8 4 1 16,-6 3-2-16,-4 0 1 16,-53 3-1-1,14 0 1 1,-3 6 0-16,6 3 0 0,4 4 0 15,4 2 1-15,0 1-1 16,-11 9 1-16,4 7-1 16,3-10 0-16,7 9 0 15,-3 3 0-15,0 7 0 16,7 0 0-16,-1 3 0 16,-2-7 0-16,13 11 0 15,1 2 1-15,2-6-2 16,-2 12 1-16,6-3 0 15,-10 1 0-15,7 8-1 16,3 1 0-16,12 9 0 16,9 0 0-1,4 7 0 1,7 2 1-16,4 4-1 16,3-4 0-16,11-5 0 0,0 8 1 0,14 7-1 0,7 7 1 15,7 8 0-15,4 1 0 16,3-4-1-1,10 1 1-15,12-7-1 0,10 0 1 16,-4-3-1-16,11-9 0 16,3-4 0-16,4-5 0 15,-3-1 0-15,3-3 1 16,10 0-2-16,-10-3 1 16,0 3 0-16,71 41 2 15,-64-72-1-15,-7-7 0 16,10-2 0-16,1-1 0 15,6-3 0-15,5 1-1 32,2-7 1-32,1 0-1 0,-15-7 1 0,19 1-2 15,-8-7 1-15,0-2 0 16,4-7 0-16,-1-7 0 16,-3-12 1-16,4-2-1 15,7 2 0-15,-4-10 0 16,0-8 1-16,0-1-1 15,-3 7 0 1,-18-7 0-16,-3-3 0 16,-8-2 0-16,4-1 1 0,-4-13-1 15,1 1 1-15,3 2 0 0,0-8 0 16,0 8-1 0,-4-15 1-16,-6 0-1 15,-4 4 0-15,-8-8-1 0,-6-5 1 16,-4-7 0-16,1-6 0 15,-8-6 0-15,-11-12 1 16,-3-1-1-16,-7-6 1 16,-3-13-1-16,-4-9 1 15,-11 3-1-15,-10 4 0 32,-7-4 0-17,-8 3 0 1,1 7-1-1,-4 6 1-15,0 12-1 16,-7 0 0 0,0 13-2-16,8 13 1 0,-5 2-4 0,-3 10 0 0,-7 13-8 0,0 6 0 0</inkml:trace>
  <inkml:trace contextRef="#ctx0" brushRef="#br1" timeOffset="144157.41">32191 4753 12 0,'14'-3'6'0,"0"-15"1"0,-10 8 7 0,-1 1-13 0,1-13 1 0,-1 3-1 16,-3 0 1-16,-3-3-2 15,-4-3 0-15,-14 0 1 16,-15 3 1-16,-10 6 0 16,-6 7 0-16,-16-4-1 15,1 7 0-15,4 0 0 16,-11-4 0-1,-7 1-1-15,0 0 0 16,-8 2 0 15,1 1 0-15,-42 28 1-16,13 0 1 0,11-6 0 0,4 9 0 16,14 0 0-16,7 9 1 0,0 4-1 15,3 0 1-15,0 9-2 16,4 12 1-1,0-9-2-15,0 7 1 0,4-4-1 16,10 4 1-16,0 12-1 0,0 6 0 16,3 10 0-16,4-7 0 15,0 10 0-15,11-13 1 16,7 13-2-16,3-7 0 16,7 13-1 15,11 4 0-16,11-7-2-15,13 9 1 32,11-3 0-32,11 13 0 15,4 0 1-15,-5-4 0 0,8 1 2 0,0-7 0 0,0-3 2 0,-1 7 0 0,-2-16 0 0,-4-10 1 0,-1-6-1 16,5-9 0-16,-1-13 0 16,4-3 1-16,6-6-3 15,5-3 1-15,-4-7-1 16,14 0 1-16,7-6 0 15,3-3 1 1,4-6-2-16,8-7 1 0,-1-2 0 16,10-4 0 31,5 0-1-47,9-9 1 31,8-10-1-31,4-3 0 47,13-6 0-47,11-13 1 15,-7-5-1 1,4-23 0 0,0-3 0-16,-8-19 0 0,-3-12 0 0,-17-16 1 15,-19-22 0-15,-10-4 0 0,-10-18 0 0,-15-15 1 0,-13-4-1 0,-22-9 0 0,-14 3-2 0,-7 3 0 0,-14 10-3 0,-18 5 0 0,-17 23-5 16,-15-9 1-16,-20 11-4 0,-15 4 1 0</inkml:trace>
  <inkml:trace contextRef="#ctx0" brushRef="#br1" timeOffset="153752.88">28698 8501 56 0,'0'3'28'0,"-10"25"-29"0,6-22 47 16,1 1-46-16,-1-4 0 16,-3 0-2-16,4-3 0 15,-1-6-3-15,4-4 0 16,4 4-11-16,6-10 1 16</inkml:trace>
  <inkml:trace contextRef="#ctx0" brushRef="#br1" timeOffset="167292.84">13145 2295 20 0,'49'-47'10'0,"0"-6"-1"0,-35 43 11 15,1 10-14-15,-5 3 1 16,1 4 1-16,-1-14 1 16,-3 7-12-16,-3-6 0 15,-8 12 7-15,-10 19 1 16,-10 19-3-16,-22 22 0 0,-7 28-1 15,-11 16 1 1,-20 9-1-16,-5 19 0 16,-6 0 0-16,3-3 1 0,15-13-1 15,3-6 0-15,7-15-2 16,10-7 1-16,4-13-3 16,7-21 1-16,8-13-5 15,6-3 1-15,4-25-7 16,7-7 0-16</inkml:trace>
  <inkml:trace contextRef="#ctx0" brushRef="#br1" timeOffset="167759.49">12217 3421 34 0,'17'31'17'0,"5"-3"-12"15,-19-28 25-15,-3 10-28 0,0 9 1 16,-3-1 3-16,-8 7 1 16,0 10-8-16,-3 6 1 15,0 9 4-15,-4-12 1 16,4 5-2-16,4-8 0 16,-8 9-3-16,4-10 1 15,-4-5-2-15,4-4 0 16,0-7-1-16,4 1 0 15,-1-9-1-15,7-4 0 16,12-3 0-16,2-6 0 16,15-3 1-16,14-13 0 0,6 0 0 15,8 3 1-15,0 1 1 16,-3 2 0-16,-4-9 2 16,-1 10 1-16,-9 2-1 15,-12 4 0-15,-9 12 0 16,-15-6 0-16,-15 10-1 15,-6 2 1-15,-14 1-3 16,-14-10 1-16,-4-9 0 16,0-4 0-16,-4-18 0 15,8-7 0-15,7-2-4 16,13-1 1-16,19-15-10 16,10 0 0-16</inkml:trace>
  <inkml:trace contextRef="#ctx0" brushRef="#br1" timeOffset="170779.65">13462 1097 39 0,'-7'-6'19'0,"7"6"-8"0,0 0 19 0,0 0-27 16,0 0 0-16,0 0-1 15,0 0 1-15,0 6-5 16,0-15 0-16,0-4-1 16,0 4 0-16,0-1-11 15,0 17 0-15</inkml:trace>
  <inkml:trace contextRef="#ctx0" brushRef="#br1" timeOffset="171018.92">13737 956 47 0,'11'16'23'0,"-11"-7"-21"0,0-9 36 16,0 0-39-16,-4 0 1 15,1 3-2-15,-1 4 1 16,-3-7-4-16,0 12 1 16,0 10-10-16,-4-22 1 15</inkml:trace>
  <inkml:trace contextRef="#ctx0" brushRef="#br1" timeOffset="171618.13">13272 1489 42 0,'-8'19'21'0,"8"9"-15"0,0-22 31 16,0-2-35-16,0 5 1 15,0 0 1-15,0-2 1 16,4-7-6-16,0 0 1 16,3-10 3-16,3-9 0 15,8 4-2-15,6-13 1 16,8-4-2-16,4 1 0 0,-5-1-1 15,-3 10 0-15,1-3-1 16,-5 16 1-16,-2 12-2 16,-1 13 1-16,-7-1-1 15,0 4 1-15,0 0 0 16,0-3 0-16,-3 3 0 16,3 9 1-16,4 6 1 15,-1-15 0-15,1-3 1 16,-4-7 1-16,4 4-1 15,-4-7 1-15,3-3 0 16,1 3 0-16,3-2-2 16,4-8 1-16,-4-11-6 15,-3 2 1-15,-1 4-11 16,-3-7 1-16</inkml:trace>
  <inkml:trace contextRef="#ctx0" brushRef="#br1" timeOffset="172358.01">14143 1599 40 0,'56'-38'20'0,"22"-65"-15"0,-57 65 26 0,0 0-27 0,-3-15 1 0,-4-10 2 16,-10 10 1-16,-12-10-10 16,-13 1 0-16,-14-1 6 15,-7-6 1-15,-11 9-3 16,-18 4 1-16,-10 9-2 15,-18 12 0 1,4 17-1-16,0 18 0 0,-7 9-1 16,3 13 1-16,3 19-2 0,8 3 0 15,18 3-1-15,6 15 1 16,11 11-2-16,15 17 1 16,13 14 0-16,14-4 0 15,11 7 0-15,18 0 1 16,10-7 2-16,25-12 0 15,18-10 1-15,13-25 1 16,26-18 2-16,20-41 0 16,-3-29-1-16,11-12 1 15,6-47-1 1,-20-9 0-16,-25-13-1 94,-29 9 0-79,-31 3-3-15,-28 4 1 16,-29 9-7-16,-28 3 1 0,-14 16-10 16,-32 3 0-16</inkml:trace>
  <inkml:trace contextRef="#ctx0" brushRef="#br1" timeOffset="184001.89">797 3973 36 0,'0'34'18'0,"-7"10"-12"16,7-25 18-16,0 6-23 16,-7 6 1-16,4 10 0 15,3 3 0-15,-7 3-2 16,3-9 0-16,-7 2 3 16,11 1 0-16,0 0 0 15,0-10 0-15,11 1-1 16,0-10 1-16,-1-4-1 0,1-5 1 15,6-4-2-15,-6-15 1 16,7-3-2-16,3-4 1 16,4-3-2-16,3-2 1 15,0-11-8-15,0 7 1 16,-7 4-8-16,1-1 1 16</inkml:trace>
  <inkml:trace contextRef="#ctx0" brushRef="#br1" timeOffset="184677.61">1189 3894 39 0,'10'25'19'0,"-10"32"-18"0,0-45 28 0,0 17-29 15,0 2 1-15,0 10 0 16,0 3 0-16,0 9-1 16,0-6 0-16,8-6 0 15,-8-10 0-15,3-9-2 16,-3-3 1-16,-3-10-4 0,3-12 1 15,-8-13-2-15,8-6 0 16,-3-3 0-16,-4-6 0 16,3-10 3-1,-3 4 0-15,7 2 3 0,-7 4 0 16,4 6 3 0,3-4 0-16,0 8 1 0,3 2 1 15,4 6-1-15,4-6 1 31,-1 7 0-31,1 2 0 0,10 1 0 0,4 6 1 16,-4-3-2-16,0 6 1 16,-3 0-2-16,-4 6 0 0,4 6-1 15,-11 4 0-15,-4-3-3 16,-6 2 1-16,-4 10-1 16,-11 0 0-16,4 4-2 15,3-10 1-15,-6 6-2 16,6-13 1 15,4 1 0-31,3 2 1 31,4-2 0-31,11-4 1 16,0-6 1 15,10 7 1-31,-4-4 1 0,5 0 1 0,-1 4-2 0,0 2 1 16,4 4-1-16,-11-7 0 0,3 4-4 0,-2-4 0 0,-1 4-10 0,-11-13 0 0</inkml:trace>
  <inkml:trace contextRef="#ctx0" brushRef="#br1" timeOffset="185347.6">861 5418 29 0,'7'19'14'0,"-14"0"-1"0,7-16 15 0,0-3-25 0,0 0 1 0,0-6 4 0,7-7 0 0,-7 1-10 15,-7-7 1-15,3-3 5 0,-3-6 1 16,-3-13-3-16,-8 16 1 16,7-7-4-16,-10 11 1 15,4-5-3-15,2 11 1 16,5 2-2-16,-8 4 1 15,8 3 0-15,-1-1 1 16,4 4 0-16,4 3 1 16,3 0 1-16,10-3 0 15,1-3 1-15,6-4 0 0,4-5 0 16,4-10 0 15,10-1 0-31,8-8 0 16,6-1-1-16,1 1 1 0,-8 6-4 31,-7 6 1-31,-3 9-7 31,-11 7 0-15,-10 6-4-16,-4 9 0 0</inkml:trace>
  <inkml:trace contextRef="#ctx0" brushRef="#br1" timeOffset="185543.21">878 5327 45 0,'11'-3'22'0,"38"-16"-24"0,-38 16 42 0,7-6-40 15,-4-7 1-15,7 4-1 0,-3-4 1 16,-1 7-3-16,-3-4 0 16,4 4-6-16,-7-1 1 15,-1 1-7-15,-3 2 1 16</inkml:trace>
  <inkml:trace contextRef="#ctx0" brushRef="#br1" timeOffset="185999.24">1277 5155 41 0,'4'-3'20'0,"-4"9"-14"0,0-6 34 0,0 3-40 0,-4 7 1 0,-7-4-1 0,-6 3 1 0,6 4-1 0,-6-1 0 0,3 4 0 0,3 3 0 0,0-4 0 0,-3 1 1 16,11 0-1-16,-4-7 0 15,7 1-1-15,7-4 1 16,-4-3-1-16,15-6 0 0,0-6-1 15,-4 2 1-15,3-2-1 16,4-7 1-16,-10 7-1 16,7-1 1-16,-8 1 0 15,1 6 0-15,-4 3 0 16,3-3 0-16,-6 0 0 0,3 6 1 16,4 3 0-16,-1-3 0 15,-3 3 0-15,4-3 0 16,-8 7 0-16,8-1 0 15,-4-2-5-15,-3-1 1 16,3-6-8-16,3 0 1 16,-3 0-1-16,4-16 1 15</inkml:trace>
  <inkml:trace contextRef="#ctx0" brushRef="#br1" timeOffset="186210.71">1524 5136 17 0,'4'-3'8'0,"-4"6"-6"0,0-3 14 0,0 3-14 16,0 0 1-16,0 10 3 16,-4-1 1-16,-3 7-7 15,7-9 1-15,-7 5 4 16,7-2 1-16,-4 3-2 16,4-1 0-16,0-9-3 15,4 1 0-15,-4-1-6 16,7-3 1-16,-7-9-7 15,0-7 0-15</inkml:trace>
  <inkml:trace contextRef="#ctx0" brushRef="#br1" timeOffset="186374.19">1457 5061 30 0,'11'9'15'0,"-11"-15"-11"0,0 6 22 0,0 0-24 16,0 0 0-16,0-3 0 0,7-13 1 16,-4 7-4-16,4-1 0 15,-3 4-2-15,3-3 1 16,-4-4-9-16,8-15 1 0</inkml:trace>
  <inkml:trace contextRef="#ctx0" brushRef="#br1" timeOffset="186610.91">1605 4559 35 0,'11'16'17'0,"-1"9"-14"0,-10-16 27 0,0 16-27 16,0 4 0-16,0 8 3 15,0 16 0-15,11 7-7 16,-1 9 0-16,8-3 4 15,3 3 1-15,0 0-3 16,8-6 0-16,-8-7-6 16,-4-15 1 31,-6-7-10-47,3-21 1 0</inkml:trace>
  <inkml:trace contextRef="#ctx0" brushRef="#br1" timeOffset="186975.63">1884 4945 43 0,'39'0'21'0,"-18"12"-13"0,-21-9 32 16,0-3-39-16,0 4 0 0,0-1 0 15,-11 0 0-15,4 0-2 16,-10 3 1-16,2 4 0 15,-6 2 0-15,4 4-2 16,-5-4 0-16,12 4-2 16,-1 0 1-16,-3-7-1 15,11 1 1-15,3-4 0 16,10 0 1-16,8-3 1 16,7 0 1-16,-1 4 1 15,1-1 0-15,-7 0 0 16,-8 1 0-16,1-1-1 15,-1 9 0-15,-10 11 0 32,-3-5 0-32,-15 5-4 15,-14-4 0-15,-6-7-8 0,-1-9 1 0</inkml:trace>
  <inkml:trace contextRef="#ctx0" brushRef="#br1" timeOffset="187666.21">2374 4440 52 0,'103'-47'26'0,"-75"-63"-40"0,-21 66 45 0,-7-9-32 0,0-19 1 0,-28-16-1 15,-11-6 0-15,-14-13 1 16,-25 16 1 0,-91-18-2-1,0 15 1-15,10 28 1 16,-11 28 0-16,1 16-1 16,7 31 1-1,-4 23 1 16,4 15 0-31,14 22-1 0,28 28 1 63,10 3-2-47,12 16 1-1,-1 16 0-15,11 3 0 0,24-3-2 0,18-1 1 0,14 17 0 0,4-10 0 0,28 0 0 0,18-13 1 0,10 10-1 0,4-6 0 0,10-13 0 16,25-4 1-16,21-14-1 0,11-20 0 0,3-15-1 0,25-22 0 0,25-23 1 15,-4-18 1 17,25-22 0-32,14-18 1 0,-21-36 1 0,-14-18 0 0,-4-22 1 15,-35-28 1-15,-32-13 0 16,-35-28 0-16,-36-28-2 16,-38-10 0-16,-11-12-10 15,-24 3 1-15,-32 13-11 16,-25 21 1-16</inkml:trace>
  <inkml:trace contextRef="#ctx0" brushRef="#br1" timeOffset="190264.18">3471 9332 47 0,'22'-10'23'15,"13"-49"-15"-15,-21 31 24 0,4-23-31 16,-1-24 0-16,-3-19 0 16,4-13 0-16,0-2-2 15,-15 5 1 1,-3-28-1-1,-3 23 1-15,-8 15-1 0,-3 12 0 16,0 16-2-16,-4 13 1 16,4 15-1-16,-11 16 1 15,4 19-1-15,0 13 0 16,3 15-1-16,4 16 1 16,4 9 2-16,10 9 0 15,0 20 1-15,14 2 1 16,14 13 3-16,0 10 0 15,-7-4 0-15,8-6 0 16,-5-12-1-16,1-13 0 16,-4-19-2-16,0-13 1 0,-3-11-6 15,7-14 1-15,-1-12-9 16,1-9 1-16,3-13-3 16,0-6 1-16</inkml:trace>
  <inkml:trace contextRef="#ctx0" brushRef="#br1" timeOffset="190445.65">3905 8827 21 0,'0'38'10'0,"11"-7"2"16,-11-19 14-16,3 7-23 16,-3 6 1-16,7-6 2 15,-7 0 0-15,0 0-8 16,4-4 1-16,3 1 2 0,-7-6 0 15,4-1-11 1,3-12 0-16</inkml:trace>
  <inkml:trace contextRef="#ctx0" brushRef="#br1" timeOffset="191044.47">3930 8742 38 0,'28'19'19'0,"11"-16"-21"0,-32 0 26 16,7 0-25-16,4 1 1 16,3-4-1-16,0-4 0 15,-3 4-1-15,-1 0 1 16,5 0-5-16,-1 4 0 0,7 8-2 16,-7 1 0-16,0 2 3 15,-3 1 1-15,3 3 3 16,-7 0 1-16,0 3 6 15,7-4 0-15,-10-2 3 16,3 0 0-16,0-4-3 16,-3-5 0-16,-1-4-3 15,1-6 0-15,7-4-2 16,-4-2 0-16,3 0-1 16,-2-4 1-16,9 7-1 15,-3-1 1-15,1 1-2 16,6 3 1-16,0 3 0 15,-3-3 1-15,-1 6-1 16,1 0 0-16,-7 3 0 0,-4 4 0 16,0-1 0-16,-3 4 0 15,3-1 0-15,0 1 0 16,0-1-1-16,4-2 1 16,-8-1-2-16,4-6 1 15,0-6-1-15,0-3 1 16,4-3 0-16,-4-10 0 15,0 0 0-15,7 0 1 16,-3 10 0-16,3-1 1 16,0 4 0-16,8 0 1 0,6 12-1 15,4 7 1 1,7 12 0-16,-8-3 0 0,-6 0-1 16,7-7 1-16,-4-2-4 15,4-4 1-15,0-3-10 16,-7-2 1-16</inkml:trace>
  <inkml:trace contextRef="#ctx0" brushRef="#br1" timeOffset="191437.21">3835 9764 48 0,'-7'16'24'0,"-15"19"-27"0,12-26 40 0,-8 10-37 16,-3 9 0-16,0 0-1 16,-4 1 1-16,1-1-3 15,2 0 0-15,5-6-9 16,-4-3 0-16,10-10-1 15,-7-6 0-15</inkml:trace>
  <inkml:trace contextRef="#ctx0" brushRef="#br1" timeOffset="191645.44">3588 9799 34 0,'28'41'17'0,"4"56"-10"16,-11-75 32-16,11 6-36 16,3 3 0-16,0 1 0 0,0-7 0 15,4-3-8-15,-7-3 1 16,0-7-8-16,-4-2 1 16,0-17-3-16,-7-8 1 15</inkml:trace>
  <inkml:trace contextRef="#ctx0" brushRef="#br1" timeOffset="191876.94">4015 9934 40 0,'21'9'20'0,"18"-28"-25"0,-25 19 39 0,3-6-33 16,12 0 0-16,6-4-2 16,11 1 0-16,-7 3-4 15,3-7 0-15,-3 4-6 16,-11-7 0-16</inkml:trace>
  <inkml:trace contextRef="#ctx0" brushRef="#br1" timeOffset="192141.04">4265 9664 38 0,'18'22'19'0,"17"-12"-22"0,-17-4 32 15,-1 0-25-15,4 3 0 16,8 1 3-16,-5 6 1 15,5-1-9-15,-1 10 0 16,-3 4 5-16,-11 8 1 16,-11-2-3-16,-6 5 0 15,-11 4-5-15,-8 0 0 16,-2-9-11-16,-5-10 1 16,-2-6-2-16,-5-13 0 15</inkml:trace>
  <inkml:trace contextRef="#ctx0" brushRef="#br1" timeOffset="193159.55">5172 9940 46 0,'3'25'23'0,"-13"19"-24"0,6-31 46 0,-6-1-43 0,-12 4 0 16,5 0 1-16,-11-4 1 16,6-3-5-16,-6-5 0 15,0-11 2-15,-4-2 1 16,4-7-3-16,3 1 1 16,-3-1-2-16,7 3 1 15,10-9-2-15,-3 0 1 0,14 1-1 16,14 2 1-16,7 3 0 15,8 7 1-15,13 5 1 16,7 11 0 0,1 5 1-16,-1-5 1 0,-10 5 0 15,-7 7 0 1,-4 3-1 0,-7 3 1-1,7-3-2 16,-3 0 1 32,-4 0-1-63,4 0 0 0,3-10 0 0,4 1 0 0,7-1 0 0,-8-8 0 0,-2-11 0 16,2-12 1-16,-2-6 1 0,-5-3 0 0,-6 9 0 0,-7-6 0 0,-4-6 0 0,-14 0 0 15,-11 2-2-15,-14-2 0 0,-10 6-5 16,-8 6 0-16,-6 10-12 0,-4 9 1 0</inkml:trace>
  <inkml:trace contextRef="#ctx0" brushRef="#br1" timeOffset="194081.31">6297 8407 42 0,'4'19'21'0,"13"21"-12"0,-10-33 25 0,-3 5-30 0,3 7 1 0,-4 3 2 16,4 0 1-16,-3-3-9 15,0-4 0-15,-1 1 6 16,1-7 1-16,-1 1-3 15,1-4 1-15,-1-3-3 16,-3-3 0-16,4-6-1 16,-4-10 0-16,0-9-3 15,3-6 1-15,-3-13-1 16,-3-6 0 0,-4-10 0-1,0-9 1-15,3-3-1 31,4 6 1-31,4 0 0 16,3-3 1-16,-4 3 0 16,4 16 0-16,4 6 0 0,14 4 1 0,6-4-1 0,1 6 1 0,10 4 1 15,15 9 1-15,10 3 1 0,7 6 0 16,14-3 1-16,25-3 0 16,14-3-1-16,11-13 1 15,20-9-2-15,12-6 1 16,-1-6-4-16,-17 8 0 15,-1 17-6-15,-17 12 1 0,-28 19-13 16,-21 9 1-16</inkml:trace>
  <inkml:trace contextRef="#ctx0" brushRef="#br1" timeOffset="194569.96">6911 8128 47 0,'-4'3'23'0,"4"28"-20"0,-3-18 29 0,-8 12-32 15,-10 0 1-15,-4 9-1 16,-3 10 0-16,-4 3-2 16,1-12 1-16,10-7-2 15,-4-3 0-15,7-6-8 16,4-10 1-16,11-9-3 15,-4-12 0-15</inkml:trace>
  <inkml:trace contextRef="#ctx0" brushRef="#br1" timeOffset="194774.83">6653 8172 53 0,'32'25'26'0,"10"50"-32"15,-24-66 54-15,0 10-47 0,14 12 0 0,-8 7-1 0,1 0 0 0,-4-1-3 0,7-5 1 0,-10-7-7 0,0-13 0 0,-4-18-7 0,-4-7 1 16</inkml:trace>
  <inkml:trace contextRef="#ctx0" brushRef="#br1" timeOffset="195116.86">7006 7943 43 0,'11'9'21'0,"-4"-6"-14"16,-4-6 34-16,4 6-38 15,4-6 1-15,7 3 2 16,-4-3 1-16,3 3-9 16,1-3 0-16,-4 3 5 15,-3 0 0-15,-4 6-3 16,-4 7 0-16,-6 2-2 16,-4 4 1-16,-4 3-2 15,-3 3 1-15,3-3 0 16,1 0 1-16,3 0 0 15,3-6 1-15,8-1 0 0,3-2 1 16,7-7 0-16,7-3 0 16,4-3-6-16,7 0 0 31,-4 0-11-31,-4 3 0 0</inkml:trace>
  <inkml:trace contextRef="#ctx0" brushRef="#br1" timeOffset="195580.44">7257 8469 48 0,'0'25'24'0,"14"-15"-23"0,-4-13 35 16,1 3-34-16,0 0 1 15,3 0 0-15,10 0 1 16,-3 0-7-16,8-3 1 15,2-7-4-15,-2 1 0 16,6-7-9-16,0 0 0 16</inkml:trace>
  <inkml:trace contextRef="#ctx0" brushRef="#br1" timeOffset="195821.3">8008 8065 55 0,'-7'47'27'0,"-11"19"-34"0,15-41 48 0,-4-3-41 15,3 15 1 1,4 29-7-1,0-6 0-15,0-16-6 16,0-16 1-16</inkml:trace>
  <inkml:trace contextRef="#ctx0" brushRef="#br1" timeOffset="196253.55">6160 9119 54 0,'0'18'27'0,"10"-21"-26"15,1 3 41-15,6 0-37 16,15 3 0-16,17-3 4 15,29 0 1-15,42-3-12 16,28-9 0-16,25-4 7 0,25-3 1 16,6-3-6-16,1-3 1 15,-36 6-9-15,-24 7 0 16,-29 12-13-16,-24 3 0 16</inkml:trace>
  <inkml:trace contextRef="#ctx0" brushRef="#br1" timeOffset="197067.73">7186 9457 49 0,'0'16'24'0,"-3"3"-23"0,3-10 31 0,-11 13-31 0,-14 3 1 16,1 13-1-16,-19 3 0 16,8 2-2-16,-4 8 0 15,0 5-1-15,4-15 1 16,0 0-4-16,10-10 0 15,7-3-9-15,8-15 0 16</inkml:trace>
  <inkml:trace contextRef="#ctx0" brushRef="#br1" timeOffset="197246.13">6745 9426 53 0,'21'12'26'0,"36"42"-28"0,-36-32 45 0,4 9-42 16,20 16 0-16,12 13 0 16,6 5 1-16,4 8-4 15,-3 5 0-15,-8-12-13 16,-10-25 0-16</inkml:trace>
  <inkml:trace contextRef="#ctx0" brushRef="#br1" timeOffset="201628.87">6932 3998 22 0,'14'-54'11'0,"14"-43"4"0,-31 63 12 16,-4-13-23-16,0-13 0 15,-7 13 1-15,-32-6 1 16,-14-7-7-16,-21 7 0 15,-11 12 5-15,-28 10 1 0,-28 9-3 16,-7 6 0 0,-18-3-1-16,-18 29 1 0,22 15-2 15,-11 16 0-15,4 18-1 16,35 26 1-16,14-1-2 16,24 11 0-16,22 24 0 15,21-3 1-15,21 9-1 16,22 1 1-16,-1-7 1 15,15-6 1-15,13 3 1 16,18-29 0-16,11 4 0 16,25-25 1-16,24-12-2 15,21-20 1-15,39-18-1 16,22-23 1 0,172-83 1-1,-35-5 0-15,-39 11-1 16,-25-17 0-16,-38 14 0 15,-36-1 1-15,-49 6-3 0,-32-9 0 16,-49 4-1-16,-7 24 0 16,-103-44-2-16,-38-9 1 15,-57 10-7-15,-35 2 0 16,-46 4-6-16,-46 9 0 16</inkml:trace>
  <inkml:trace contextRef="#ctx0" brushRef="#br1" timeOffset="203880.18">6784 10191 13 0,'21'13'6'0,"28"-29"6"15,-38 10 6 1,42-4-15-1,0 1 0-15,0-1 0 16,-4 1 0-16,-10 0-5 16,0-7 0-16,-7 3 2 0,-15 4 0 15,-3-1-6 1,-7 1 1-16,-7 6-3 0,-7 6 1 16</inkml:trace>
  <inkml:trace contextRef="#ctx0" brushRef="#br1" timeOffset="204353.29">6858 10313 12 0,'4'7'6'0,"27"5"1"0,-27-6 7 0,10-6-11 16,0 3 1-16,7-6 1 15,0-3 1-15,4-3-8 16,0-1 1-16,-1 1 4 15,1-1 1-15,-7 7-3 16,-4 3 0-16,-7 3-2 16,0 4 1-16,-7 2-1 15,-7 1 0-15,0-1-1 16,-7 3 1-16,-4 1 0 16,-3 0 1-16,0-1-1 15,0 1 0-15,-1-1 0 16,8 10 1-16,0-9 0 15,4-1 0-15,-1 1 0 16,4-7 1-16,0 0 0 16,3 1 0-16,4-7 1 15,0 0 0-15,8-4 1 16,6-2 0-16,7 3 0 16,7 3 1-16,11-6-1 0,0 3 0 15,-11 0-2-15,4 3 0 16,-15 0-1-16,1 0 0 15,-4 9-1-15,-14 3 0 16,-14-5-1-16,-11 5 1 16,-21 7-9-16,-7 6 0 15</inkml:trace>
  <inkml:trace contextRef="#ctx0" brushRef="#br1" timeOffset="209123.83">19159 1241 29 0,'-10'19'14'0,"3"-9"5"15,7-4 15-15,0 3-29 16,0 1 0-16,3-7 3 16,1 3 0-16,3-6-10 0,7-9 0 15,4-1 7-15,10-18 0 16,18-16-2-16,10-34 0 16,4-19-2-16,-11-4 0 15,1-5-1-15,-15-1 1 16,-10 7-3-16,-8 2 1 15,-2 11-1-15,-8 14 0 16,0 14-2-16,-7 12 0 16,-4 19-1-16,-6 9 1 15,-8 19-1-15,-7 22 0 16,-3 28 0-16,-4 13 0 0,4 12 3 16,3 28 1-16,11 7 2 15,7-3 1-15,11 6 0 16,6-22 1-16,8-10 0 15,7-12 1-15,-1-12-3 16,1-17 1-16,-4-11-6 16,-3-20 0-16,-1-6-8 15,1-3 0-15,0-12-2 16,-4-7 1-16</inkml:trace>
  <inkml:trace contextRef="#ctx0" brushRef="#br1" timeOffset="209305.28">19770 1072 43 0,'3'35'21'0,"1"-54"-22"0,-4 19 43 16,-4 0-41-16,4 9 0 16,-3 4 0-16,-1 2 1 15,1-5-7-15,3-4 1 16,0-6-9-16,0-16 0 15</inkml:trace>
  <inkml:trace contextRef="#ctx0" brushRef="#br1" timeOffset="209466.54">19703 874 39 0,'17'35'19'0,"15"-22"-18"0,-18-7 26 0,4 3-29 15,6 4 0-15,8-4-7 16,4 4 0-16,-1-4 4 16,0 1 0-16</inkml:trace>
  <inkml:trace contextRef="#ctx0" brushRef="#br1" timeOffset="209825.52">20133 1063 23 0,'11'0'11'0,"-8"15"-6"16,-3-15 12-16,11 0-13 16,3-6 0-16,-4 0 2 15,5-7 1-15,2 4-9 0,-3-1 1 16,0 1 4-16,1 3 1 16,2-4-2-16,-3 13 0 15,0-3-2-15,0 7 1 16,1-1-1-16,-1-3 0 15,3 7-1-15,5-4 1 16,-1 3 0-16,3-6 0 16,8-6 0-16,0-3 0 15,0 6 0-15,-4 0 1 16,0 6 0-16,-3-6 0 0,-4 0 0 16,-7 10 1-16,-3-1-1 15,-1 7 1-15,4 3-2 16,0-1 0-16,8 1-8 15,-1 6 0-15,-4-6-4 16,-2-10 0-16</inkml:trace>
  <inkml:trace contextRef="#ctx0" brushRef="#br1" timeOffset="210174.03">19438 1759 46 0,'-42'-6'23'0,"-36"46"-27"0,60-37 44 15,-10 7-43-15,-7 6 1 16,-4-1-3-16,7 4 0 16,4 0 3-16,7-7 0 0,3 1-9 15,8-13 1-15,3 0-2 16,0-10 1-16</inkml:trace>
  <inkml:trace contextRef="#ctx0" brushRef="#br1" timeOffset="210338.49">19106 1731 38 0,'29'9'19'0,"38"44"-18"0,-53-50 38 0,11 23-35 15,3 2 0-15,3 6 0 16,5 1 0-16,3-1-8 15,-4 4 0-15,0-10-1 16,-3-3 0-16,-4-15-9 16,0-10 1-16</inkml:trace>
  <inkml:trace contextRef="#ctx0" brushRef="#br1" timeOffset="210567.29">19713 1875 45 0,'11'15'22'0,"14"-5"-20"0,-18-10 36 16,3 3-38-16,1 3 0 16,3-3 0-16,7-3 0 0,7 7-3 15,11-7 1 1,3-7-6-16,8-2 1 0,-15-10-6 15,-7 0 0-15</inkml:trace>
  <inkml:trace contextRef="#ctx0" brushRef="#br1" timeOffset="210804.58">19988 1671 25 0,'11'34'12'0,"17"-5"-3"16,-17-20 14-16,3 7-19 16,4-4 0-16,-1 1 2 15,1 6 1-15,3-7-8 16,-3 4 1-16,-4 0 3 16,-7-4 0-16,-11 7-3 0,-6 3 1 15,-15 9-8-15,-10 1 1 16,-4-10-7-16,0-4 0 15</inkml:trace>
  <inkml:trace contextRef="#ctx0" brushRef="#br1" timeOffset="211252.7">20606 1859 43 0,'0'31'21'0,"-18"1"-27"0,8-26 37 0,-8 4-32 15,-3-1 1-15,-7-6-1 16,-1 0 0-16,1 0 1 16,-4 4 0-16,4-7-1 15,7-10 0-15,3 4 0 16,11-10 0-16,7-3 0 15,4 7 1-15,10-1 0 16,11 10 0-16,3 3 0 16,7 16 0-16,-3 3 1 15,0 0 0-15,-1-1 0 16,1 1 0 0,-7-3 2-16,-4-7 0 15,4-2 1-15,3-4 0 0,0-3-1 0,0-7 0 16,-3 4 0-16,-7-6 0 15,-8-1-2-15,-6-5 0 16,-11-1-2-16,-11 4 0 16,0 2 0-16,-6 1 0 15,-8 2-3-15,-7 4 0 16,0-3-10-16,4 3 1 16</inkml:trace>
  <inkml:trace contextRef="#ctx0" brushRef="#br1" timeOffset="211736.26">22003 511 46 0,'-4'34'23'0,"1"10"-21"0,3-19 35 15,0-6-38-15,0 3 0 16,-4 12-2-16,4 7 0 16,0 0 0-16,7-6 0 0,4-1-11 15,6-9 1-15</inkml:trace>
  <inkml:trace contextRef="#ctx0" brushRef="#br1" timeOffset="212017.36">22412 758 40 0,'4'38'20'0,"-33"22"-17"0,22-42 30 0,-3 20-30 0,-12 6 1 0,-20 12 2 0,-14 4 0 0,-11 18-8 0,-7 4 0 0,7 0 4 0,7-10 0 15,-4-3-5 17,11-7 1-32,11-8-6 0,7-10 1 47,13-7-8-32,19-18 1 1</inkml:trace>
  <inkml:trace contextRef="#ctx0" brushRef="#br1" timeOffset="212203.18">22461 1439 44 0,'-3'16'22'0,"-43"28"-18"0,32-35 36 0,0 13-40 0,-11 3 0 0,-14 0-1 15,-7 10 1-15,1-4-2 16,6 3 0-16,3-9-6 15,8-6 0-15,11-12-6 16,6-20 1-16</inkml:trace>
  <inkml:trace contextRef="#ctx0" brushRef="#br1" timeOffset="212366.62">22190 1395 37 0,'17'19'18'0,"29"50"-12"0,-32-41 29 0,0 0-33 0,4 13 0 0,-7 6-1 0,3-6 0 0,3 6-3 0,-2 6 0 0,-1-6-2 0,-4-6 0 15,1-7-9-15,-4-15 0 16</inkml:trace>
  <inkml:trace contextRef="#ctx0" brushRef="#br1" timeOffset="212805.66">22687 1232 47 0,'0'28'23'0,"-10"32"-25"0,6-48 39 0,1 4-37 16,-1 3 0-16,0 0 0 16,1-4 0-16,-1-2-1 15,1-4 1-15,-1-2 0 16,1-7 0-16,-1-4-2 16,1-8 0-16,-1-7 0 15,4-9 1-15,0 0-2 16,4-7 1-16,6-9 0 15,4 7 0 1,8 5 1-16,6 10 1 0,4 3 0 47,-1 4 1-31,-6 5 2 30,0 20 0-46,-4 5 0 16,-7 4 1-16,-3 6-2 16,-4-3 1-16,-7 3-2 0,-11 0 1 0,-10-12-6 0,-7-4 0 0,-8-2-10 0,-2-17 0 0</inkml:trace>
  <inkml:trace contextRef="#ctx0" brushRef="#br1" timeOffset="214107.06">23523 1182 34 0,'-24'15'17'0,"13"-5"-7"0,7-4 17 0,4-6-22 16,-3 3 0-16,3-3 3 15,0 0 0-15,10-3-10 16,12-6 1-16,6-4 6 15,14 4 0-15,15-4-5 16,3 7 1-16,-4 6-7 16,-10 6 1-16,-11 4-11 15,-14 5 0-15</inkml:trace>
  <inkml:trace contextRef="#ctx0" brushRef="#br1" timeOffset="214288.14">23495 1486 54 0,'-7'22'27'0,"21"0"-22"0,-7-22 45 16,11 0-46-16,6-3 0 15,15-7 0-15,14 1 0 16,7-7-10-16,0 7 1 16,-7-7-6-16,-7 13 0 15,-7-6-8-15,-8 12 0 16</inkml:trace>
  <inkml:trace contextRef="#ctx0" brushRef="#br1" timeOffset="-214402.55">25478 1019 53 0,'21'-16'26'0,"-11"4"-26"0,-10 12 45 0,-7-10-44 16,-14 1 1-16,-21-4-1 16,-15 10 0-16,-6-3-3 15,-4 12 1-15,-14 10-1 16,-4 6 0-16,7 18-3 15,-6 7 0-15,13 22-2 16,8 26 1-16,17 17 0 16,14 4 1-16,22 0 2 15,17-15 1-15,21-20 3 16,25-18 0-16,14-28 3 16,35-29 1-16,25-25 0 0,4-31 1 15,-19-32 0-15,-16 4 0 16,-19-7-2-16,-27-3 1 15,-29 1-5-15,-11 11 1 16,-27 1-13-16,-22 0 1 16,-14 12-6-16,-7 13 1 15</inkml:trace>
  <inkml:trace contextRef="#ctx0" brushRef="#br1" timeOffset="-213903.99">25862 1947 51 0,'14'44'25'0,"4"-10"-28"0,-18-15 44 0,-7 9-43 15,-7 16 0-15,-11 0-8 16,-7 0 1-16,1-6 0 16,-1-13 1-16</inkml:trace>
  <inkml:trace contextRef="#ctx0" brushRef="#br1" timeOffset="-213215.73">27379 1643 56 0,'-3'62'28'0,"10"26"-29"0,-7-69 47 0,0 16-45 15,0-4 0-15,0 3 1 16,0 4 0-16,0-7-2 15,0-12 0-15,0-3 1 16,-4-16 1-16,8-13-1 16,-4-18 0-16,0-10-2 15,-4-15 1-15,1-4-2 16,-4-6 1-16,3-3-2 16,-3 7 0-16,3-1 0 15,4 10 0-15,7 6 0 0,8 12 1 16,6 7 1-16,7 9 0 15,14 16 1-15,8 9 0 16,10 10 2-16,0 3 0 16,-11-7 0-16,-10 10 1 15,-11-3-2-15,-7 0 1 16,-17 6-2-16,-22 6 0 16,-14-9-5-16,-10 6 0 15,0-12-11-15,-8-3 0 16</inkml:trace>
  <inkml:trace contextRef="#ctx0" brushRef="#br1" timeOffset="-212329.01">28063 1270 40 0,'4'9'20'0,"24"-9"-11"0,-14 0 20 15,8 9-25-15,13 7 1 16,11-6 1-16,0 5 1 15,10-2-9-15,4-7 0 0,-7-6 5 16,-7 9 1-16,-11 1-3 16,-17 5 0-16,-22 14-2 15,-21 15 1-15,-3-7-1 16,-18 7 0-16,-10 0-5 16,-8-9 1-16,8-4-8 15,10-6 0-15,7-6-2 16,15-4 1-16</inkml:trace>
  <inkml:trace contextRef="#ctx0" brushRef="#br1" timeOffset="-211954.8">29203 1257 41 0,'67'-16'20'0,"-7"-56"-25"0,-46 53 38 16,-3 4-32-16,-4-4 1 15,-11 0-1-15,-21 10 0 16,-17 9-2-16,-18 9 1 16,0 10-1-16,-10 9 0 15,-4 7-1-15,-4 12 0 16,14 12-1-16,12 13 1 15,16-6 1-15,8-6 0 16,35 12 1-16,21-12 0 0,4-23 1 16,25-9 0-16,20-28 0 15,22-9 0-15,-7-26 2 16,-15-2 0-16,-13-20-2 16,-22-2 1-16,-10-1-1 15,-36 7 0-15,-35 3-12 16,-31-4 1-16</inkml:trace>
  <inkml:trace contextRef="#ctx0" brushRef="#br1" timeOffset="-205149.44">8767 8908 52 0,'0'10'26'0,"21"-16"-20"0,-14-1 26 15,7 4-31-15,4-6 0 16,3 2 0-16,7 1 1 15,7-3-4-15,-7-1 1 16,1 1-3-16,-8 3 0 16,-4-1-11-16,1-2 0 0</inkml:trace>
  <inkml:trace contextRef="#ctx0" brushRef="#br1" timeOffset="-204972.25">8770 9122 47 0,'-7'47'23'0,"14"-28"-17"16,0-19 35-16,0 0-39 16,4-7 1-16,10-2-1 15,0-7 1-15,14 0-6 16,8-2 1-16,-4 5-6 16,-4 4 1-16,-11 2-9 15,-2 7 1-15</inkml:trace>
  <inkml:trace contextRef="#ctx0" brushRef="#br1" timeOffset="-203983.61">9726 9131 44 0,'11'16'22'0,"10"-4"-18"0,-11-15 23 0,1-6-24 16,7-7 0-16,6-6 2 15,1-19 1-15,7-15-8 16,10-19 1-16,4-26 4 15,0 1 0-15,-7 3-3 16,-11-7 0-16,-10 10-2 16,-8 3 0-16,-10 0-1 15,-7 22 1-15,-7 10-2 0,-7 15 1 16,0 9 0-16,-4 7 0 16,0 25 0-16,1 25 0 15,-1 12 1-15,4 10 0 16,-4 16 2-16,7 15 1 15,4 19 0-15,11 7 1 16,6-4 1-16,4 0 0 16,0-9-1-16,4-19 0 15,10-3-3-15,0-22 1 0,11-4-4 16,3-21 1 0,4-3-10-16,0-13 0 0</inkml:trace>
  <inkml:trace contextRef="#ctx0" brushRef="#br1" timeOffset="-203783.87">10248 8883 45 0,'7'19'22'0,"7"16"-25"15,-14-26 37-15,4 4-35 16,-4 2 1-16,3-2-2 15,1-1 1-15,-1-2-4 16,1-4 1-16,-4-6-8 16,7-13 0-16</inkml:trace>
  <inkml:trace contextRef="#ctx0" brushRef="#br1" timeOffset="-203273.88">10283 8742 36 0,'29'19'18'0,"17"3"-20"0,-32-19 27 16,3 3-26-16,8-2 1 15,-4 2-3-15,4 0 1 16,0 7 1-16,-1-7 1 16,1 3-3-16,-4 1 1 0,0 2-1 15,-3 1 1-15,0-1 0 16,-1 1 0-16,-3-4 2 15,0-6 0-15,1-6 3 16,-1-6 1-16,0 3 1 16,3-13 0-16,-2-9 0 15,2-7 0-15,4 4-2 16,0 6 1-16,-3 3-5 16,7 6 1-16,-4 7-2 15,4 2 1-15,-1 10-1 16,1 4 1-16,-4 5 1 15,-3 4 0-15,0 3 1 16,-1 3 0-16,1-10 0 16,-1 4 1-16,1 3-1 15,3 0 1-15,0 3-1 0,4-4 0 16,0 4 1-16,3-3 1 16,0 0 0-16,0-7 1 15,1 4 0-15,6 0 1 16,4-4-2-16,7 4 0 15,7-3-2-15,-1-4 1 16,5 0-7-16,-4-2 1 16,-7 2-12-16,-11-9 1 15</inkml:trace>
  <inkml:trace contextRef="#ctx0" brushRef="#br1" timeOffset="-202343.99">10326 9473 47 0,'-7'9'23'0,"-4"10"-22"0,4-13 24 0,-7 10-25 15,-4 6 0-15,-10 6 2 16,-7 0 0-16,-4 7-3 16,-3-1 1-16,3-5 0 15,4-1 0-15,3-6-3 16,7-3 1-16,4-4-9 16,7-8 1-16,7-11-2 15,3-11 0-15</inkml:trace>
  <inkml:trace contextRef="#ctx0" brushRef="#br1" timeOffset="-202163.39">9931 9435 22 0,'7'-3'11'0,"21"19"0"16,-17-4 16-16,6 10-23 0,4 6 1 16,8 7 0-16,2 3 1 15,1-1-8-15,7 1 0 16,7 0 4-16,3-1 1 15,1-9-8-15,-1-6 1 16,0-6-8-16,-3-16 1 16</inkml:trace>
  <inkml:trace contextRef="#ctx0" brushRef="#br1" timeOffset="-201905.94">10590 9705 40 0,'-7'34'20'0,"14"-37"-20"16,0 0 32-16,1 3-29 15,2-3 0-15,4 3 0 16,7-6 1-16,4-1-6 15,3-2 1-15,11-3-1 16,3-1 1-16,-3 0-12 16,0-5 0-16</inkml:trace>
  <inkml:trace contextRef="#ctx0" brushRef="#br1" timeOffset="-201652.51">10756 9454 38 0,'11'19'19'0,"-1"0"-17"0,1-13 25 16,7 3-24-16,6 10 0 16,5 0 1-16,-1-6 1 15,3 5-7-15,-6 4 1 16,-4 3 2-16,-10 0 1 0,-11 1-5 15,-7 2 0-15,-7-3-8 16,-7 0 1-16,-8 0-3 16,1-6 1-16</inkml:trace>
  <inkml:trace contextRef="#ctx1" brushRef="#br1" timeOffset="155585.31">6548 7626 0,'0'0'15,"0"0"1</inkml:trace>
  <inkml:trace contextRef="#ctx0" brushRef="#br1" timeOffset="-200287.77">11864 9617 41 0,'0'6'20'0,"-7"-6"-14"0,0 4 21 15,-7 8-27-15,-11 4 1 16,-10 6 2-16,-4-3 0 16,0-1-4-16,-3-2 0 15,-1-7 2-15,5-2 1 16,2-7-1-16,5 0 0 15,2-7-3-15,8-5 0 0,7-4 0 16,7-6 1 0,11 7-1-16,10-1 1 0,7-3-1 15,11-3 1-15,6 3 1 16,8 4 1-16,4-1 0 16,-1 7 0-16,-7 2 0 15,-3 7 0-15,0 3 0 16,-7 10 0-16,0-4-2 15,-1 13 1-15,1 10-1 16,-4 5 0-16,4 4-1 16,-4 6 1-16,0 3 0 15,1-12 0-15,-1-10 3 16,4-12 0-16,6-16 1 16,5-19 0-16,-1-6 1 15,-7-13 0-15,-6 1-2 16,-8 5 1-16,-18 1-4 15,-24 3 0-15,-25-1-9 16,-24-2 1-16,-8-3-6 0,-14 2 1 16</inkml:trace>
  <inkml:trace contextRef="#ctx0" brushRef="#br1" timeOffset="-195679.18">12954 9037 35 0,'4'16'17'0,"10"12"-12"0,-11-16 17 0,1 7-16 16,6 3 1-16,1 6 2 16,3 1 0-16,0 2-12 15,4 7 0-15,-1-7 8 16,5-3 1-16,-8-6-5 16,3 0 1-16,-3-3-1 15,1-7 0-15,-5-2-1 16,1-4 0-16,-1 0-1 15,1-12 1-15,-1-13 0 16,1-6 0-16,0-6-1 16,-1-13 1-16,-3-6-1 15,0-10 1-15,-3-6-1 16,-4-9 1-16,-4-3-1 16,-6-10 0-16,-1 3 0 15,-3 4 1 32,-4-7-2-31,-3 10 1-1,0-4 0 17,-4 0 0-32,1 1 0 0,2 3 0 0,5 5 0 0,3 4 1 0,0 4 0 0,3 8 0 15,8 16 0-15,-5 7 0 0,1-1-1 0,7 7 0 0,4 0 0 0,3 6 0 16,4 0 0-16,3 3 0 0,3 7 0 0,4 2 1 0,8 4 1 31,10 0 0-31,13 6 0 0,15 3 0 0,0-3 0 16,25 0 1-16,7 0 0 15,17 3 0-15,1-9-1 16,17-4 1-16,21-2 0 16,-3-7 1-16,17 0-1 15,25-6 1-15,0 0-2 16,21-6 1-16,-14 6-1 15,8-4 0 1,9 4-2 0,-24 3 1 15,7 3-3-31,-14 7 1 16,-31 9-10-16,-19 6 0 15,-31-6-4 1,-32 9 0-1</inkml:trace>
  <inkml:trace contextRef="#ctx0" brushRef="#br1" timeOffset="-194895.76">13910 8112 47 0,'4'3'23'0,"-1"-6"-15"0,-3 3 23 0,-3 3-29 16,-1 6 0-16,-3 7 1 15,-7 6 0-15,-7 9-5 16,-4-2 0-16,4 5 2 0,-4 7 0 15,0 0-5-15,4-10 1 16,4-9-9-16,6-6 1 16,4-19-2-16,-4-10 0 15</inkml:trace>
  <inkml:trace contextRef="#ctx0" brushRef="#br1" timeOffset="-194703.22">13712 8115 47 0,'32'31'23'0,"-7"20"-31"0,-18-33 46 0,4 1-37 15,6 13 0-15,8 5 0 16,0 7 0-16,-1-13-4 16,5-5 1-16,-1-4-5 15,-4-4 0-15,-2-8-6 16,-8-17 0-16</inkml:trace>
  <inkml:trace contextRef="#ctx0" brushRef="#br1" timeOffset="-194328.61">14196 7936 52 0,'21'7'26'0,"21"-17"-29"0,-31 7 48 15,3-3-43-15,7 0 0 16,0 2 0-16,-3 4 0 16,-4 4-3-16,-7 2 0 15,-7 3 1-15,-7 7 0 16,0 6-2-16,-7 3 1 15,-11 0-1 1,4 0 1-16,3-9-1 16,8-4 1-16,10-2 1 15,0-1 0-15,17-6 1 16,8-3 0-16,7 0-3 16,0 3 1-16,3 1-9 15,4-1 1-15,-8-6-6 16,-9 3 0-16</inkml:trace>
  <inkml:trace contextRef="#ctx0" brushRef="#br1" timeOffset="-194028.82">14619 8331 47 0,'4'16'23'0,"6"-13"-18"0,-10-3 40 16,4-6-42-16,6 0 1 16,8-4 0-16,14 7 1 15,7-6-8-15,6-1 1 16,5-2-1-16,3 2 0 16,3-2-13-16,-6-1 0 15,-15 1-1-15,4-4 1 16</inkml:trace>
  <inkml:trace contextRef="#ctx0" brushRef="#br1" timeOffset="-193852.28">15568 7861 44 0,'-3'22'22'0,"-19"19"-22"0,15-29 43 0,-3 10-43 16,3 10 1-16,0 5 0 16,3 10 0-16,4 3-3 15,7-9 1-15,0 0-8 16,0-7 1-16,-7-8-6 16,0-8 1-16</inkml:trace>
  <inkml:trace contextRef="#ctx0" brushRef="#br1" timeOffset="-193549.14">13610 8893 62 0,'-3'34'31'0,"34"-9"-35"0,-13-22 60 0,14 4-52 15,35-4 1-15,21-3 1 16,43-10 1-16,27-5-10 16,33-10 1 15,20-4 4-31,-2 1 0 0,-19 3-7 0,-21 6 1 0,-31 4-9 15,-32 15 1-15,-21 0-10 16,-36 6 1 0</inkml:trace>
  <inkml:trace contextRef="#ctx0" brushRef="#br1" timeOffset="-192795.33">14781 9209 48 0,'-7'26'24'16,"11"-14"-24"-16,-8-6 36 0,-6 4-35 0,-8 5 1 0,-3 11 0 0,0-1 0 0,-11 9-3 16,-7 10 1-16,-3 0 1 15,3-3 0-15,4 3-4 16,7-7 0-16,3-5-7 15,11-14 1-15,7-11-6 16,7-14 1-16</inkml:trace>
  <inkml:trace contextRef="#ctx0" brushRef="#br1" timeOffset="-192596.38">14397 9150 34 0,'14'6'17'0,"28"19"-9"15,-28-12 27-15,4 6-32 16,3 15 0-16,4 7 1 0,-4-4 1 16,0 7-7-16,4 0 1 15,0-3 1-15,3-3 1 16,-3 2-8-16,-1-14 1 16,-3-8-8-16,-3-11 0 15</inkml:trace>
  <inkml:trace contextRef="#ctx0" brushRef="#br1" timeOffset="-192226.81">15004 9021 45 0,'14'19'22'0,"14"-16"-26"15,-17-6 38-15,3 3-31 16,3-3 1-16,1 3 3 16,0-3 0-16,-1 3-9 15,4 0 1-15,-3 3 6 16,-4 0 0-16,-3 0-3 16,-11 4 1-16,-4 8-3 15,-6 7 1-15,-8 0-2 16,-7-3 1-16,1 3-1 15,-1 0 0-15,4 0 1 16,7 0 0-16,7 0 2 16,10-10 0-16,11-2 0 15,11-7 1-15,3-3-3 0,11-7 0 16,7 1-7-16,-4 3 0 16,-3-9-11-16,-11-4 1 15</inkml:trace>
  <inkml:trace contextRef="#ctx0" brushRef="#br1" timeOffset="-190588.08">16323 8890 55 0,'-14'15'27'0,"14"-12"-18"0,0-3 27 16,7 4-33-16,7-4 0 15,11 0 2-15,10-7 0 16,18 1-9-16,7 0 1 16,0 3-1-16,-4 6 1 15,-10 9-14-15,-10 1 0 0</inkml:trace>
  <inkml:trace contextRef="#ctx0" brushRef="#br1" timeOffset="-190421.86">16415 9228 61 0,'17'28'30'0,"50"-21"-37"16,-38-10 48-16,13-10-47 15,11 1 1-15,0-4-26 16,3-3 1-16</inkml:trace>
  <inkml:trace contextRef="#ctx0" brushRef="#br1" timeOffset="-189764.53">16923 9614 39 0,'14'6'19'16,"14"19"-14"-16,-17-25 21 0,3-3-22 0,0 0 1 0,7-13 1 16,7-18 0-16,8-10-8 15,2-28 0-15,8-10 6 16,0-12 0-16,-7-22-3 16,-4-6 0-16,-7-10-1 15,-10 16 1-15,-4 10-2 0,-3 2 0 16,-4 19-1-16,-4 13 1 15,-6 16-2-15,-4 12 0 16,-7 19 0-16,-4 19 0 16,0 9 0-16,-3 22 1 15,0 12 1-15,3 11 1 16,4 14 2-16,11 23 0 16,3 22 1-16,3-1 1 15,8 4 0-15,3-7 0 16,4-9-2-16,-1-18 0 15,1-10-6-15,0-16 1 16,3-13-6-16,3-12 0 0,1-12-5 16,-4-13 1-16,7-13-2 15,-3-12 1-15</inkml:trace>
  <inkml:trace contextRef="#ctx0" brushRef="#br1" timeOffset="-189582.27">17646 9219 47 0,'-4'47'23'0,"1"16"-26"0,-1-51 52 0,1 4-48 15,-1-4 1-15,1 1-1 16,-1-4 1-16,4-2-7 16,4 2 1-16,3-12-10 15,3-13 1-15,-3-6-2 16,4-6 0-16</inkml:trace>
  <inkml:trace contextRef="#ctx0" brushRef="#br1" timeOffset="-189401.15">17565 8927 45 0,'21'19'22'0,"-3"-6"-24"0,-8-10 44 0,1 3-41 0,6 0 0 16,5 4 0-16,2-1 0 15,8 4-6-15,3-4 1 16,1 0-8-16,-5 4 0 0,-6 0-2 16,0-7 1-16</inkml:trace>
  <inkml:trace contextRef="#ctx0" brushRef="#br1" timeOffset="-189058.36">17960 9115 22 0,'-4'4'11'0,"15"2"-7"0,-4-9 16 0,0 9-16 16,0-3 0-16,4 3 1 15,-1 1 1-15,4-1-8 16,1 0 1-16,2 0 5 16,-3-2 0-16,4-4-3 15,0-4 1-15,3 1-2 16,-4-6 1-16,5-4-1 16,-1 1 0-16,3-4 0 15,1 4 0-15,3-1 1 16,1-3 0-16,-5 4 0 0,1-1 1 15,-4 1 1-15,4 2 1 16,-4 4-1-16,0 3 0 16,-3 3-1-16,-1 3 1 15,5 3 0-15,6 4 0 16,4 2-2-16,-1 1 1 16,8 6 0-16,0-1 0 15,0-2-2-15,-8 0 0 16,-2 3-6-16,-8-4 1 15,-11 4-10-15,-10-3 0 16</inkml:trace>
  <inkml:trace contextRef="#ctx0" brushRef="#br1" timeOffset="-188739.47">17293 9990 55 0,'0'3'27'0,"-3"-6"-31"15,-4 0 44-15,-8 6-39 0,-2 7 0 16,-11 8 0-16,-8 8 0 16,-2 2-3-16,-5-6 1 15,8 6-4-15,3-3 0 16,4-6-10-16,3-7 0 16</inkml:trace>
  <inkml:trace contextRef="#ctx0" brushRef="#br1" timeOffset="-188560.53">16983 9946 36 0,'24'44'18'0,"12"6"-11"16,-22-28 22-16,7 0-27 16,7 10 0-16,7 5 0 15,1-2 1-15,-1-4-7 16,0-6 0-16,-6-6-7 15,2-10 0-15</inkml:trace>
  <inkml:trace contextRef="#ctx0" brushRef="#br1" timeOffset="-188305.16">17470 10075 53 0,'10'31'26'0,"11"-9"-28"0,-14-19 44 16,7 1-40-16,4-4 0 16,14-4-1-16,10 1 0 15,15-9-5-15,-1-1 1 16,-10 1-4-16,0-4 0 15,-11 0-9-15,-7 1 0 16</inkml:trace>
  <inkml:trace contextRef="#ctx0" brushRef="#br1" timeOffset="-188081.53">17801 9946 43 0,'18'13'21'0,"21"9"-16"15,-29-22 33-15,4 6-35 16,0 7 1-16,8 2 0 16,2 7 1-16,-6 3-7 15,-4-3 0-15,-3 3 3 16,-11 4 1-16,-7-1-4 16,-4 0 0-16,-3-3-6 15,-4 0 1-15,-6-3-8 16,6-12 0-16</inkml:trace>
  <inkml:trace contextRef="#ctx0" brushRef="#br1" timeOffset="-187628.93">18457 10207 42 0,'4'22'21'0,"-15"0"-20"0,8-16 33 0,-8 0-32 16,-10 3 0-16,-4 1 0 15,-3-1 0-15,-7 1-3 16,0-4 0-16,-4-3 2 16,3-3 0-16,5 0-3 15,6-9 0-15,7-4-1 16,8 4 0-16,10-1 0 15,7-2 0-15,10 2 0 16,15 7 0-16,11 0 3 16,6 6 0-16,-7 0 3 15,-3 1 0-15,3 2 2 16,4 0 0-16,-3 0 0 16,2 1 0-16,-2-7-2 15,-4 0 1-15,-8 3-3 16,-6-3 0-16,-11 0-2 15,-14 0 1-15,-10-3-1 16,-19-4 0 15,-2 1-4-15,-1-3 0-16,-3-1-10 0,-1-5 1 16</inkml:trace>
  <inkml:trace contextRef="#ctx0" brushRef="#br1" timeOffset="-186972.81">19216 9921 49 0,'3'88'24'0,"4"-22"-22"16,-3-57 37-16,-1 1-37 15,-3-4 1-15,4-3 0 16,0-9 1-16,3-13-5 0,0-9 0 16,-4-22 3-16,1-10 0 15,-8-9-2-15,1-16 1 16,-4-5-2-16,-8-14 1 15,-2-6 0-15,-1 4 0 32,-3-4-1-32,0-3 1 15,3 6 0-15,4 10 0 0,7 0 0 0,4 22 0 0,3 3 0 16,7 9 0-16,7 0 0 16,7 10 1-16,11 9-1 15,17 9 1 1,22 7 1-16,13 0 1 0,33 0-1 15,27-16 1-15,19 0 0 16,27-6 0-16,1 0-3 16,20-4 1-16,-3 14-4 15,0 11 1-15,18 1-3 16,-21 12 0-16,-11 13-6 16,-18 6 0-16,-28 7-6 15,-38-4 0-15</inkml:trace>
  <inkml:trace contextRef="#ctx0" brushRef="#br1" timeOffset="-186025.98">19787 9037 25 0,'0'-35'12'0,"0"-18"8"0,0 41 13 0,0-1-27 15,0 4 1-15,0 9 2 16,0 6 1-16,0 16-13 0,0 3 0 16,0 16 8-16,0 12 0 15,0 16-4-15,0 13 1 16,4 9-2-16,3 3 0 15,0-13-2-15,0-12 1 16,0-19-8 0,4-15 1-16,6-20-9 0,4-21 1 15</inkml:trace>
  <inkml:trace contextRef="#ctx0" brushRef="#br1" timeOffset="-185799.96">20140 9410 59 0,'7'19'29'0,"-3"-22"-36"16,3 3 52-16,7-10-45 16,7 1 1-16,11 0-1 15,3-4 1-15,4 1-4 16,0-1 0-16,-4-3-9 15,0 1 1-15,-3-10-5 16,-7-4 0-16</inkml:trace>
  <inkml:trace contextRef="#ctx0" brushRef="#br1" timeOffset="-185514.78">21110 8607 47 0,'0'32'23'0,"4"-7"-25"0,-4-19 41 15,-4 7-37-15,-3 5 0 16,4 14 0-16,-1-4 1 0,1 10-5 15,3 6 1-15,3-1 2 16,4 5 0-16,4-8-6 16,-1-5 1-16,4-7-11 15,4-19 1-15</inkml:trace>
  <inkml:trace contextRef="#ctx0" brushRef="#br1" timeOffset="-185261.25">21396 8918 46 0,'4'59'23'0,"-43"-8"-20"0,25-33 35 16,-8 17-37-16,-2 9 1 15,-8 15 0-15,-7 4 1 16,-3 9-4-16,-4-9 1 15,0 0 1-15,7-7 0 16,1 4-4-16,2-13 1 16,12-3-8-16,-1-13 1 15,14-12-7-15,8-10 1 16</inkml:trace>
  <inkml:trace contextRef="#ctx0" brushRef="#br1" timeOffset="-184997.67">21495 9432 48 0,'-4'16'24'0,"-28"31"-29"0,11-35 43 0,-7 13-37 15,-4-6 0-15,-6 9 0 16,-5 7 1-16,4-4-4 16,1 1 1-16,2-4-3 15,8-6 1-15,7-3-11 16,7-13 1-16</inkml:trace>
  <inkml:trace contextRef="#ctx0" brushRef="#br1" timeOffset="-184821.53">21216 9426 39 0,'21'44'19'0,"4"34"-9"0,-11-65 26 15,4 9-33-15,3 6 0 16,7 3 0-16,-3 1 0 16,-1-1-6-16,-2-3 1 0,-5-3-2 15,1-3 1 1,-8-9-11-16,-2-10 0 15</inkml:trace>
  <inkml:trace contextRef="#ctx0" brushRef="#br1" timeOffset="-184430.9">21586 9219 46 0,'22'41'23'0,"6"-38"-19"0,-21-3 35 0,4 0-37 15,6-3 0-15,1-1 2 16,3-2 0-16,-3 3-5 16,-4 0 0-16,0 3 2 0,-4 0 1 15,-3 0-2-15,-3 3 1 16,0 3-2-16,-4 4 0 15,-4 5 0-15,0 7 1 16,1 0 0-16,-1-6 1 16,4 0 0-16,4-1 1 15,-1 1-1 1,5-3 0-16,-1-4-2 31,7-3 1-15,7-3-9-1,0 1 1 1,-7-14-8-16,-3-2 0 0</inkml:trace>
  <inkml:trace contextRef="#ctx0" brushRef="#br2" timeOffset="-173656.06">21392 9614 9 0,'82'0'4'16,"30"-25"-1"-16,-76 6 5 0,-1-9-4 16,14-10 1-16,11-9 6 15,4-12 0-15,-4-10-11 16,-4 3 0-16,-13-13 8 16,-12-2 1-16,-13-7-1 15,-11-9 0-15,-14 3-3 16,-11 3 1-16,-17 0-3 15,-4 16 1-15,-14 6-2 16,-17 15 1-16,-18 20-2 16,-22 9 0-16,8 18-1 15,-14 29 0-15,-1 7-1 16,1 15 0-16,10 9-1 16,21 13 1-16,4 12 0 0,11 10 1 15,6 19 1-15,11 21 0 16,14 7 0-16,8 6 0 15,13 6 0-15,14-9 0 16,15-6 0-16,7-19 0 16,10 3-1-16,32-22 1 15,28-16 0-15,18-15 0 16,35-19 0-16,25-31 0 16,10-29 0-16,15-34 0 15,-18-35-1-15,-18-18 1 16,-11-26-1-16,-27-6 0 0,-36-9-2 15,-35 3 1-15,-39 12-4 16,-25-2 0-16,-42 8-10 16,-31-2 0-16</inkml:trace>
  <inkml:trace contextRef="#ctx0" brushRef="#br2" timeOffset="-172169.46">18891 2361 20 0,'11'3'10'0,"6"-6"-3"16,-9 3 11-16,6 0-17 15,0 0 0-15,3 0 4 16,1 0 1-16,10 0-6 16,11 3 1-16,10 0 4 15,15 3 0-15,17-6 0 16,11 4 0-16,28-4-2 16,28 6 1-16,14-12-2 15,29 2 1-15,6-2 0 16,29 12 0-16,14-12-1 15,21 3 1-15,11-3-1 16,17-1 0-16,-3 4-1 0,17 3 1 16,22 0-2-16,10 0 0 15,10 3 0-15,-6 4 0 16,7-4 0-16,17 0 0 16,-21-3-1-16,-24 0 0 15,-29-3 0-15,-21-7 1 16,-45-8-1-16,-26-4 1 15,-31-3-4-15,-25 6 1 0,-32 0-12 16,-27-3 1-16</inkml:trace>
  <inkml:trace contextRef="#ctx0" brushRef="#br2" timeOffset="-170425.91">20422 10109 30 0,'11'47'15'0,"14"-28"-3"0,-18-19 15 0,0 0-24 16,0 0 0-16,-4 3 4 15,4-3 1-15,0 0-9 16,0 0 1-16,8-3 6 15,6-16 0-15,7-18-1 16,4-10 0-16,21-22-2 16,24-16 1-16,33-31-1 15,17-19 0-15,28-15-1 16,11-7 0-16,24-15-3 16,4 12 1-16,-25 18-3 15,-6 23 1-15,-26 19-5 16,-17 15 1-16,-21 23-8 15,-21 15 0-15,-18 15-3 16,-22 23 1-16</inkml:trace>
  <inkml:trace contextRef="#ctx0" brushRef="#br2" timeOffset="-169870.84">21999 8520 38 0,'7'15'19'0,"14"1"-21"0,-13-13 33 0,2 3-28 16,4-3 0-16,0 1 1 15,7-8 1-15,4 1-7 16,7-9 1-16,3-1 3 16,0 4 0-16,8-4-1 15,13-2 1-15,1-4-2 16,-1 3 1-16,1-3-1 16,-15 7 1-16,-10 2-1 15,-11 14 0-15,-11 5-1 16,-6 7 0-16,-8 6-1 15,-6 3 1-15,-8 6-2 16,-3 0 1-16,0 1 0 0,3-1 0 16,4 4 1-1,4-7 0-15,2-3 0 0,8-13 1 16,4-5 1-16,3-7 0 16,4-3-1-16,3-4 1 15,0-2 0-15,-4-4 0 16,1-2 0-16,-4-4 1 15,-7-3-2-15,-7-9 1 16,-7 5 0-16,-18-2 1 16,0-3-1-16,-10-4 0 15,-11-2-5-15,-7 9 1 16,4-10-10-16,10 7 0 0</inkml:trace>
  <inkml:trace contextRef="#ctx0" brushRef="#br2" timeOffset="-169497.26">23453 8081 51 0,'10'-13'25'0,"-6"-12"-32"16,-8 12 42-16,-3-5-35 0,-10 5 0 15,-19 0 1-15,-13 1 1 16,-15 3-3-16,-6 2 1 16,3 14 0-16,10 14 1 15,8 17-1-15,17 22 1 16,8-1-1-16,9 7 0 15,22-6 0-15,22-13 1 16,20-6-1-16,22-23 1 16,-1-24-2-16,11-3 1 15,-10-23-5-15,-25-12 0 0,-18-6-9 16,-24-16 1 0</inkml:trace>
  <inkml:trace contextRef="#ctx0" brushRef="#br1" timeOffset="-165892.95">23435 9119 56 0,'4'-7'28'0,"17"-18"-21"15,-14 16 29-15,7 6-35 16,11-1 0-16,6 4 0 15,12-3 1-15,10 0-5 16,3 3 1-16,-3-3-4 16,-7 3 0-16,-7 0-10 15,-11 0 0-15</inkml:trace>
  <inkml:trace contextRef="#ctx0" brushRef="#br1" timeOffset="-165712.15">23417 9457 60 0,'15'13'30'0,"20"-16"-39"0,-18-1 50 16,15 1-43-16,0 0 1 16,3 0-10-16,4 3 0 15,0 0 2-15,-4-3 0 16</inkml:trace>
  <inkml:trace contextRef="#ctx0" brushRef="#br1" timeOffset="-165186.59">24268 9859 49 0,'14'53'24'0,"3"-3"-19"0,-10-41 37 0,0 4-40 0,4 0 0 0,0-1 1 0,-1-6 1 0,4-6-5 0,0-6 0 16,1-13 3-16,-1-18 0 16,0-14-2-16,0-8 1 15,-4-23-1-15,-10-15 0 16,-7-13-1-16,-3-9 1 16,-8-3-1-16,-3-7 0 15,-4 13-1 1,4 3 1-16,4 7 0 0,9 24 0 47,5 10 0-32,10 6 0-15,14 16 1 16,11 6 1-16,7 10 0 0,31 9 0 0,22 3 1 0,31 0 1 0,22 0-1 0,42-3 1 0,7 3-1 16,14-10 0-1,-7 4-4-15,-10 9 1 0,-18 10-6 16,-25 9 0-16,-25 3-11 15,-34 7 0-15</inkml:trace>
  <inkml:trace contextRef="#ctx0" brushRef="#br1" timeOffset="-164715.31">24903 9024 47 0,'-25'47'23'0,"7"19"-20"0,18-47 33 0,0 9-35 0,0 23 1 0,0-1-1 15,0 12 1-15,0-5-3 16,0-4 0-16,0-3-4 16,4-9 0-16,3-16-9 15,3-15 0-15</inkml:trace>
  <inkml:trace contextRef="#ctx0" brushRef="#br1" timeOffset="-164445.06">25107 9313 52 0,'7'28'26'0,"14"-25"-27"0,-14 0 42 15,4-3-40-15,7 0 1 16,6-3 0-16,8-3 0 16,7-3-6-16,0-1 1 15,0 1-5-15,-1-1 0 16,-2-2-8-16,-8-1 1 0</inkml:trace>
  <inkml:trace contextRef="#ctx0" brushRef="#br1" timeOffset="-164117.05">26081 9075 46 0,'39'28'23'0,"-22"-34"-20"0,-13-1 38 0,-4 4-41 16,-11 0 1-16,-10-3 0 15,-14 6 0-15,-8 0-2 16,-2 6 1-16,-15 13 1 15,3 12 0-15,8 13-2 16,6 13 1-16,5 5-1 16,9 7 1-16,12-6-1 15,10-7 0-15,7-9 1 16,21-15 0-16,18-23 1 16,21-6 1-16,7-21 0 15,-7-8 0 48,-7-24-1-48,-15-6 1 17,-13-1-6-32,-14-8 0 0,-15 8-12 15,-13-9 1-15</inkml:trace>
  <inkml:trace contextRef="#ctx0" brushRef="#br1" timeOffset="-163752.65">26723 9053 47 0,'0'6'23'0,"14"-9"-17"0,-10 6 33 0,3 3-39 0,14 4 1 0,11 2 0 0,10 1 0 16,7-7-3-16,4-3 1 15,0 3-4-15,-11-2 0 16,-6-1-9-16,-15 3 0 16</inkml:trace>
  <inkml:trace contextRef="#ctx0" brushRef="#br1" timeOffset="-163607.68">26677 9448 44 0,'39'15'22'0,"7"-11"-23"0,-25-4 32 0,11-4-33 0,10-2 1 0,11 3-10 0,10-3 0 0,-3-7 5 16,-7-6 1-16</inkml:trace>
  <inkml:trace contextRef="#ctx0" brushRef="#br1" timeOffset="-163371.8">28399 8883 54 0,'7'10'27'0,"0"34"-39"0,-7-26 51 0,-11 8-39 0,-10 17 0 0,-11 17 0 0,-10 15 0 16,-4 16-4-16,0 0 1 15,4 3-7-15,14-6 0 16,3-13-4 15,18-12 1-31</inkml:trace>
  <inkml:trace contextRef="#ctx0" brushRef="#br1" timeOffset="-162690.54">28286 10022 20 0,'130'-19'10'0,"85"-69"0"0,-151 44 12 0,3-19-22 0,11-18 0 16,-4-7 5-16,0-12 1 15,-18-16-4-15,-10 6 1 16,-18 0 3-16,-17-3 0 15,-18 4 0-15,-25-1 1 16,-10 0-3-16,-39 10 0 16,-39-1-2-16,-4 17 0 15,-24 18-2-15,-18 19 1 16,15 34-2 0,-15 13 1-1,0 28-3 32,21 20 1-31,22 27-1-16,13 31 0 0,15 29 0 31,35 22 0-31,28 9 2 31,18-3 0-15,39 0 2 15,39-18 1 0,38-26 1-15,28-28 0 31,40-32 0-32,17-21 1-15,17-44-1 16,1-41 0-16,-4-26-2 0,-28-24 0 0,-43-22-2 16,-48-13 1-16,-58-18-11 0,-45-13 1 0,-57-10-5 0,-34 1 0 0</inkml:trace>
  <inkml:trace contextRef="#ctx0" brushRef="#br0" timeOffset="-150053.98">10104 12254 28 0,'0'19'14'0,"7"-3"-8"15,-7-16 15-15,3 0-18 16,1 0 1-16,-1 3 1 16,4-3 0-16,4 0-6 15,3 0 0-15,0-3 5 16,7 0 0-16,15 0-1 16,9-4 0-16,8 1-1 15,7-7 1-15,7 1-5 0,-7 3 0 16,-7-1-10-16,-10 1 1 15,-19-7-2-15,-13 13 0 16</inkml:trace>
  <inkml:trace contextRef="#ctx0" brushRef="#br0" timeOffset="-149799.29">9934 12662 61 0,'-7'22'30'0,"21"-16"-33"0,-3-3 65 0,10 0-58 15,11 4 1-15,10-4 1 16,4 0 0-16,10-6-8 16,8 0 0-16,-4 3 4 15,0-3 1-15,0 3-8 16,-7 0 0-16,-11 3-10 15,-10-3 1-15,-18-13-8 16,-3 4 1-16</inkml:trace>
  <inkml:trace contextRef="#ctx0" brushRef="#br0" timeOffset="-147067.75">4787 14797 27 0,'4'16'13'0,"-18"12"-9"0,3-21 13 0,0 2-16 15,-3-3 1-15,-3 4-2 16,-12-4 1-16,-2-3-1 16,-8 0 0-16,0-3 2 0,7-6 0 15,-6 0-1-15,6-4 1 32,-3-9 0-32,20 1 0 15,5 2 0-15,3 0 0 16,14 7-1-16,3 0 1 15,1 5-1-15,7 1 0 16,3 3-1-16,7 3 1 16,4 1-2-16,-4 2 1 15,4 0-1 1,-4 0 0-16,-3 7 0 0,10 3 1 31,-3 2-1-15,7 7 0-16,-8-3 0 0,1-3 1 0,-4-13 0 0,0-2 0 0,4-11 2 15,-4-11 0-15,-10-8 1 16,3-2 1-16,-10-3-1 16,-1 0 0-16,-10 2 0 15,0 7 0-15,-10 4-3 16,-18 5 1-16,-4 10-3 16,-7 3 0-16,0 6-2 15,0 4 0-15,8 2-6 16,-8 1 1-16,7-1-3 15,0-2 0-15</inkml:trace>
  <inkml:trace contextRef="#ctx0" brushRef="#br0" timeOffset="-146603.28">5648 14625 27 0,'21'-3'13'0,"-10"-3"-6"0,-11 6 20 0,0 0-23 16,-7 3 1-16,-4 3 4 16,-14 7 1-16,-13 15-12 15,-19 6 1-15,-6 20 7 16,-11-1 0-16,-18 13-2 16,0 6 0-16,0 3-3 15,8 3 0-15,10-5-1 16,7-1 1-16,0-10-1 15,7-5 0 1,7-4 0-16,-4-6 0 16,11-3-1-16,8-9 0 0,9-7-2 15,1-6 0-15,11-7-3 0,2-5 0 16,15-7-7-16,4-9 1 16,14-10-2-16,10-3 0 15</inkml:trace>
  <inkml:trace contextRef="#ctx0" brushRef="#br0" timeOffset="-145979.91">5260 15384 37 0,'0'44'18'0,"-21"28"-17"0,7-63 35 0,-8 10-33 16,-6 3 1-16,-7 3 1 16,0 0 0-16,3 0-7 15,4-3 1-15,-4-3 4 16,4-6 0-16,3-4-3 16,0-3 1-16,11-9-1 15,-3-6 1-15,6-7-2 16,11-6 1-16,11-3 0 15,6-3 0-15,4-7 0 16,1 4 0 0,6 0 0-16,4 2 0 31,-1 7 0-31,5 7 0 16,-12 2 0-1,5 4 1-15,-1 3-2 0,-11 2 0 0,5 1-2 16,-1 0 0-16,-4 6-1 0,5 4 0 0,-8 11-2 0,0 4 1 15,7-3 0-15,-11 6 1 16,8 3 1-16,3-6 0 16,-7-3 3-16,15-3 1 15,-1-7 3-15,-3-6 1 16,10-12 0-16,7 3 0 0,4-13-1 16,-4-6 1-1,-3 0-2-15,-18-7 0 0,0 7-3 16,-3 0 1-1,-18 3-3 32,-7 0 1-15,-7-3-2-32,-14 6 1 31,-15 4-4-31,-2 8 0 0,-8 7-7 0,3 4 0 0</inkml:trace>
  <inkml:trace contextRef="#ctx0" brushRef="#br0" timeOffset="-145394.68">5958 14622 44 0,'0'22'22'0,"0"34"-30"0,0-37 37 0,0 6-28 16,-7 22 0-16,4 6 0 15,3 20 1-15,-11 5-3 0,11 7 1 16,-7 12 0-16,7-12 1 15,-3-16-3-15,3-13 0 16,0-12-7-16,3-16 1 16,4-18-4-16,-7-17 0 15</inkml:trace>
  <inkml:trace contextRef="#ctx0" brushRef="#br0" timeOffset="-144994.89">6265 15516 37 0,'0'22'18'16,"0"-41"-20"-16,0 6 34 0,0-12-32 0,0-6 1 0,0-10 0 15,0-6 0-15,0-3-2 16,0-7 1-16,-7 1 0 16,4 6 1-16,-1-1-1 15,1 8 1-15,-1 5-1 16,1 7 1-16,3 6 0 16,0 3 1-16,7 3 0 15,0 9 0-15,3 1 1 0,4 6 0 16,4-7 0-16,-4 7 0 15,14-3 0-15,11 0 0 16,18-1-1-16,-8-2 1 31,4 0-2-31,0-4 1 0,-7 4-7 0,-7 2 1 16,-11 11-12-16,-21 2 1 16</inkml:trace>
  <inkml:trace contextRef="#ctx0" brushRef="#br0" timeOffset="-144826.95">6258 15352 48 0,'11'16'24'0,"35"-25"-21"16,-25-1 35-16,7-2-38 16,25-7 0-16,-4-9-7 15,1 9 1-15,-1 0-5 16,-24-6 0-16</inkml:trace>
  <inkml:trace contextRef="#ctx0" brushRef="#br0" timeOffset="-144050.22">7313 14735 38 0,'113'-60'19'0,"-50"-25"-16"0,-41 54 23 0,-1-13-26 16,-11-9 1-16,-10-4 1 15,-14-8 1-15,-3 5-4 16,-29 0 1-16,-28 1 2 15,-25 2 1-15,-32 10-1 16,-27 10 0-16,-22 12 0 16,-18 18 0-16,-3 26-1 15,-25 9 0-15,-3 19-1 16,-11 19 0 0,0 16 0-16,4 18 1 0,7 10-1 15,17 9 0-15,14 10 2 16,18-7 0-16,11 0 1 0,14-9 0 31,0 47-2-31,38-28 1 16,47-7-2-16,31 1 1 15,35-7-3-15,36 0 1 16,28-9-2-16,28-19 1 16,32-7 0-1,28-12 1 16,18-15 1-15,32-19 0 0,10-16 0-1,28-22 1-15,-3-7 0 16,18-18 0-16,-5-16-1 0,12-28 1 0,0-18-2 0,-4-7 1 0,-8-16 0 16,-6-19 0-16,-24-6-1 0,-40 7 1 0,-24 9-1 0,-50-4 1 0,-31 4-1 15,-40 13 1-15,-34 11-6 16,-47 5 1-1,-31 8-7-15,-39 13 1 0,-38 13-3 16,-29 5 1-16</inkml:trace>
  <inkml:trace contextRef="#ctx0" brushRef="#br0" timeOffset="-142772.09">10252 11423 39 0,'-4'13'19'0,"4"-7"-10"0,0-3 20 0,-3 4-25 16,-1 2 0-16,1 0 2 15,-1 7 0-15,-3 3-8 16,0 3 1-16,0 3 5 15,0-6 1-15,0-4-2 16,3 1 0-16,1 6-1 16,3-3 0-16,0 0 1 15,3-1 0-15,4 1 0 16,0-3 1-16,8-3-2 16,2-7 1-16,4-3-1 15,8 0 0-15,-1 0-1 16,0-3 0-16,-7 0-4 15,0 0 1-15,-3 0-5 16,0-3 0-16,-4-3-10 16,-4-4 1-16,-6-2-3 0,-1 2 0 31</inkml:trace>
  <inkml:trace contextRef="#ctx0" brushRef="#br0" timeOffset="-142156.12">10640 11452 34 0,'24'15'17'0,"-9"-15"-11"0,-15 0 28 0,0 0-30 16,0 3 1-16,-4 4 3 16,1-1 0-16,-1 10-10 15,-3 6 0-15,0 6 6 16,-4-6 1-16,1 6-3 15,3 10 1-15,0 2-3 16,0-2 1-16,3-13-2 16,4-6 0-16,0-3-3 15,4-7 0-15,3-15-3 16,-4-16 1-16,1 0 0 16,-4-6 0-16,-4-4 1 15,1-5 0-15,-1-4 3 16,1 6 0-16,3 4 2 15,3 3 1 1,4 6 1-16,4 3 1 0,3 6 1 47,3 1 1-31,5 6 0-16,-1 2 1 0,7 4 0 0,4 0 0 31,3 4-1-31,-3-1 0 0,-4 3-3 0,-7 0 1 15,-10 7-2-15,-8 9 0 0,-10 3-1 32,-10 3 0-32,-1-3-1 0,-7-9 0 0,-6 3-1 0,-5-4 1 0,1 1-1 0,3-3 1 15,4-4 0-15,3 4 1 0,11-1 0 16,4 1 0-16,10 2 0 16,10 1 1-16,8 3 0 15,7 0 1 1,-4-1-1-16,3-5 0 0,8 3-1 15,-4 6 0-15,1 0-6 16,-5-4 1 0,-6 1-12-16,-11-9 1 15</inkml:trace>
  <inkml:trace contextRef="#ctx0" brushRef="#br0" timeOffset="-141632.62">11250 11461 43 0,'60'-35'21'0,"-32"-55"-19"0,-21 74 27 15,0-12-25-15,0-4 0 16,-10 1 2-16,-1-4 0 16,-17 13-8-16,-21 4 1 15,-18 5 4-15,-25-6 1 0,-6 10-3 16,-12 9 0-16,-10 12-1 16,4 14 0-16,0 2-2 15,17 6 1 79,0 7-1-94,0 3 1 0,15 6-1 0,10 7 0 0,10-4-1 0,15 10 1 0,14 6 0 0,14 0 1 0,14 0 0 0,14-4 0 0,14-2 2 0,11-10 1 0,17-9 2 16,15-15 0-16,21-17 0 15,10-21 0-15,14-16-1 16,8-16 1-16,3-25-2 15,-14-6 0-15,-25-10-2 16,-21-9 1-16,-14 4-3 16,-11-1 1-16,-21 6-10 15,-28 13 1-15,-32 3-7 0,-24 1 1 16</inkml:trace>
  <inkml:trace contextRef="#ctx0" brushRef="#br0" timeOffset="-139423.91">11402 13001 47 0,'7'3'23'0,"21"-28"-10"16,-17 25 24-16,10-13-34 15,0-15 0-15,11-16 1 0,14-22 1 16,7-22-7-16,6-12 1 15,-6-13 3-15,0-9 0 16,0-4-1-16,-10 7 0 16,-15 3-1-16,-7 16 0 15,-14 3-1-15,-7 12 1 16,-4 13-2-16,-6 12 1 16,-4 10-4-16,3 22 0 15,-3 18-2-15,0 23 1 16,0 9 1-16,-4 25 0 15,1 6 2-15,-5 13 1 0,5 9 3 16,3 7 1-16,3 3 1 16,1 2 0-16,6-2 0 15,0 3 0-15,8-3-1 16,3-4 0-16,4-9-1 16,3-15 1-16,0-17-1 15,3-14 0-15,1-17-2 16,7-9 1-16,3-9-8 15,4-7 1-15,7-3-8 16,-4-9 0-16</inkml:trace>
  <inkml:trace contextRef="#ctx0" brushRef="#br0" timeOffset="-139225.99">12188 12427 56 0,'-7'15'28'0,"-3"45"-30"0,6-44 49 15,1 3-46-15,-1-1 1 16,-3 7 0-16,0 4 0 16,4-1-3-16,-1-3 0 15,4-9-1-15,0-10 0 16,4-15-12-16,3-13 1 16,-4-13-4-16,4-3 0 15</inkml:trace>
  <inkml:trace contextRef="#ctx0" brushRef="#br0" timeOffset="-138614.96">12111 12245 45 0,'7'19'22'0,"21"12"-25"0,-17-22 38 0,3 1-33 16,7 2 0-16,4-2 0 16,6-4 0-16,1-3-5 15,-4 0 1-15,-3 1-3 16,0-1 0-16,0 3-7 15,-4 3 1-15,0 7-1 16,-7 3 1-16,-3 3 4 16,-4-3 0-16,0-1 7 15,-4 1 0-15,4-3 8 16,0 6 0-16,0-3 1 16,0-4 0-16,0 1-3 15,1-3 0-15,-1-7-4 16,0-6 1-16,0-3-3 15,0-7 1-15,3-2-2 0,4-7 1 16,4 3-1-16,0 1 1 16,-1 2 0-16,1 7 1 15,3 3-1-15,-3 3 0 16,-1 3 1-16,1 0 0 16,-4 3-1-16,0 0 0 15,-3-2 0-15,-1-4 0 16,1 3 0-16,0-3 0 15,-1 3 0-15,1-3 0 0,-1 6-1 16,1-3 1-16,0 0-1 16,-1-3 1-16,1 4 0 15,-1-1 0-15,1 0 0 16,3-3 0-16,0 0 1 16,4-3 1-16,-4 3 0 15,-4 0 0-15,5 3 0 16,2 3 1-16,1 3-1 15,10 4 1-15,7 3-1 16,4-4 0-16,7 1-1 16,3-7 1-16,1-3-2 15,-8 0 1-15,-7-3-9 16,-10 0 0-16,-18-3-6 16,-10 6 0-16</inkml:trace>
  <inkml:trace contextRef="#ctx0" brushRef="#br0" timeOffset="-138131.65">12005 12988 48 0,'7'19'24'0,"-32"12"-26"15,15-18 42-15,-8 6-40 16,-3 6 1-16,-7 9 0 15,-4 7 1-15,-3-7-3 16,-4 4 0-16,4-3-1 16,3-7 0-16,7-6-9 0,8-13 0 15,6-12-4-15,7-16 1 16</inkml:trace>
  <inkml:trace contextRef="#ctx0" brushRef="#br0" timeOffset="-137936.24">11621 12994 31 0,'17'22'15'0,"22"25"-8"0,-25-37 25 0,4 5-29 16,6 11 1-16,5 2 3 15,-5 9 0-15,8-2-9 16,3-1 0-16,1 1 5 16,2-1 0-16,-2-2-5 15,-8-4 1-15,0-9-9 16,-7-7 1-16,0-12-5 15,-3-15 0-15</inkml:trace>
  <inkml:trace contextRef="#ctx0" brushRef="#br0" timeOffset="-137677.89">12037 13277 52 0,'10'37'26'0,"15"-37"-30"0,-18 0 51 15,7 3-45-15,7 0 0 16,11-6 0-16,7-3 0 16,3 0-4-16,1-10 1 15,-5 0-5-15,-2-2 0 16,-5 5-10-16,-9-12 0 15</inkml:trace>
  <inkml:trace contextRef="#ctx0" brushRef="#br0" timeOffset="-137413.99">12323 13060 41 0,'0'41'20'0,"7"-7"-14"0,-4-27 26 0,4-1-29 16,4 3 0-16,3 1 3 16,0-1 1-16,7 4-7 15,11-1 0-15,7 1 5 16,0-4 1-16,-8 1-3 16,-6 2 0-16,-7 1-2 15,-11 2 1-15,-18 11-5 16,-14 8 0-16,-6 1-5 15,-8-1 0-15,-7 1-8 16,-3-14 0-16,3-5-1 0,14 0 1 16</inkml:trace>
  <inkml:trace contextRef="#ctx0" brushRef="#br0" timeOffset="-136386.08">13215 13192 56 0,'-11'31'28'16,"-34"13"-42"-16,27-31 59 0,-7 6-45 0,1 2 0 0,-8 1 0 0,0-3 0 0,-3-3-1 16,0-4 1-16,6-5 0 15,1-4 0-15,7-9-1 16,7-7 1-16,10 1-2 16,11-14 0-16,7-5 0 15,4-3 0-15,3 2-1 16,4 1 1-16,0 9 1 15,-1 6 1 1,1 13 0-16,0 13 1 0,-1 8-1 0,1 4 0 16,-4 7-1-1,0 5 1-15,4 4-1 0,7-1 0 16,3-2 0-16,8-7 0 16,6-6 2-16,-3-16 1 15,3-12 0-15,1-10 1 16,-12-6 0-16,-9 0 0 15,-12 4-1 79,-10-4 0-78,-14 3-2-1,-17 0 1 1,-19-3-5-16,-13 0 0 0,-15-3-9 0,1 3 1 16,-4-6-2 15,10 3 0-15</inkml:trace>
  <inkml:trace contextRef="#ctx0" brushRef="#br0" timeOffset="-135866.75">14838 11151 45 0,'7'34'22'0,"-7"16"-24"0,3-40 45 15,-3 12-41-15,0 9 1 16,4 7 2-16,-1-4 0 16,1 4-6-16,0-4 1 15,-1-2 3-15,1-1 1 0,-1-9-2 16,1-7 0-16,-1-2-2 15,-3-7 1-15,-3-9-2 16,-4 0 1-16,-15-6-1 16,-6 2 1-16,-4 1-1 15,1 3 1-15,-5 3-1 16,1 6 0-16,3 0 0 16,4 4 1-16,0-1 0 15,3 10 0-15,4-6 1 16,7-1 0-16,7 10 0 15,10 3 0-15,12 0 0 16,2 0 0-16,8-6-1 16,7-3 1-16,10-7-2 15,4-6 0-15,3-9-5 16,4-9 0-16,4-1-11 0,-1-6 0 16</inkml:trace>
  <inkml:trace contextRef="#ctx0" brushRef="#br0" timeOffset="-135596.25">15452 11329 55 0,'3'35'27'0,"-31"24"-27"0,7-43 43 0,-11 15-41 15,-7 7 1-15,-7 0 0 16,-17 15 0-16,-15 7-4 15,-10 12 1-15,0 6 2 16,3 10 1-16,11 3-2 16,4-7 1-16,6-8-3 15,11-26 0-15,11-6-6 16,10-10 1-16,14-9-8 16,15-6 0-16,10-16-4 15,0-9 1-15</inkml:trace>
  <inkml:trace contextRef="#ctx0" brushRef="#br0" timeOffset="-135085.47">15141 11944 49 0,'-3'22'24'0,"-15"15"-25"0,15-24 45 0,-1 9-41 0,-3 12 0 0,0 1 2 15,0 6 0-15,0 6-6 16,3 0 1-16,1-16 3 16,3-3 1-16,0-3-2 15,0-9 0-15,-4-6-1 16,-3-10 0-16,-3-7-2 16,-5-2 1-16,-6-7-2 15,-3-3 1-15,-5-3 0 16,1 7 1-16,-7 2-2 15,3 4 1-15,0 3 0 32,4 9 1-17,0 6 0-15,7 7 0 16,3 6 0-16,8 3 0 0,10-3 0 0,7 0 0 0,7-4-2 0,10 4 0 16,8-6-7-16,7-10 0 15,7-6-8-15,0-9 1 16</inkml:trace>
  <inkml:trace contextRef="#ctx0" brushRef="#br0" timeOffset="-134684.25">15483 11969 35 0,'4'31'17'0,"-29"23"-11"0,15-39 21 0,-11 14-24 16,-8-1 1-16,-2 9 2 15,-5 4 1-15,1 3-9 16,10-13 1-16,1-2 4 16,6-7 0-16,4-7-7 15,3-8 1-15,8-20-9 16,-1-9 0-16,1-6-2 16,3-7 0-16,-4-2-2 31,-10 65 16-31,32-91 1 15,-8 48 0-15,8 15 10 16,7 9 1 62,6 10 3-62,1 15 0-1,0 7-5 1,0 0 0-16,-4 3-5 16,0-4 0-16,-7-2-11 0,-3-10 1 0,-8-15-11 0,5-16 1 0</inkml:trace>
  <inkml:trace contextRef="#ctx0" brushRef="#br0" timeOffset="-134244.56">16274 11235 61 0,'3'35'30'0,"-10"-10"-39"15,0-19 55-15,-7 16-46 16,-7 3 1-16,-7 6 0 16,-8 13 1-16,-6 7-2 0,3 11 0 15,-7 10 1-15,4 16 1 16,3 9-1-16,11 4 1 31,7 5-2-31,10-21 1 0,15-13-3 47,6-12 0-31,15-23-7-1,7-5 1-15,3-17-10 0,0-18 0 0</inkml:trace>
  <inkml:trace contextRef="#ctx0" brushRef="#br0" timeOffset="-133825.85">16288 12261 55 0,'0'37'27'0,"0"-12"-27"0,0-18 45 0,0-1-41 0,0 0 0 0,0-6 1 16,0-6 0-16,7-10-7 15,7-9 0-15,7-19 4 16,0-12 1-16,4-7-3 16,3-6 1-16,0-12-2 15,-6-1 1-15,-8-6-1 16,-4 7 1-16,-3 9-1 16,-7 9 0-1,-17 19-2 1,-1 19 1-16,-3 19-1 0,-4 18 0 15,11 10 1-15,-4 13 0 16,11 21 0-16,0 7 1 31,4 6 2-31,6 12 0 0,4 1 0 0,7-13 1 16,1-10-2-16,6-12 0 16,0-12-5-16,-3-13 1 15,3-13-12-15,-4-12 1 16,1-13-1-16,3-12 0 15</inkml:trace>
  <inkml:trace contextRef="#ctx0" brushRef="#br0" timeOffset="-133403.65">16697 12044 43 0,'4'47'21'0,"-12"-6"-16"0,5-32 41 0,-1 4-43 0,-3 0 1 0,0-7 1 15,4 0 0-15,-1 0-7 16,1-3 0-16,3 1 4 16,3-11 0-16,4-8-4 15,0-7 1-15,4-7-3 16,0 1 1-16,3 0-2 16,0 3 0-16,0 6 0 15,0 3 0-15,0 7 2 0,-3 6 0 16,-1 6 1-16,1 3 1 15,-1 1 2-15,-3-1 1 16,1 0-1 31,-1 0 1-47,3 1 0 0,-6-1 0 16,3 3 0-16,0 7 0 0,-4-3-1 0,1 9 0 15,6-4 1 1,1-2 1-16,0 0-1 0,10-4 1 15,7-2-1-15,-3-1 0 0,3-6-7 0,-3-3 1 16,-8-3-12-16,-3-6 1 16</inkml:trace>
  <inkml:trace contextRef="#ctx0" brushRef="#br0" timeOffset="-132894.93">17501 11621 35 0,'0'-25'17'0,"-7"6"-5"0,0 19 19 0,-3 6-27 0,-4 7 1 0,-1-1 2 15,1 7 1-15,-7 6-9 16,0 10 0-16,-4-4 6 16,-3 13 0-16,0 9-2 15,7 4 0-15,10 12-1 16,8-10 0-16,6 1-3 15,8-7 0-15,6-12-5 16,1-13 1-16,3-12-10 16,4-10 1-16,3-9-4 15,0-10 1-15</inkml:trace>
  <inkml:trace contextRef="#ctx0" brushRef="#br0" timeOffset="-132673.28">17734 11909 48 0,'-17'44'24'0,"-29"-9"-26"0,35-26 47 16,-10 10-43-16,-7 3 1 16,-4 3 0-16,0 3 0 15,4-6-5-15,3-3 1 16,11 0-4-16,4-7 0 15,6-12-11-15,1-18 1 16</inkml:trace>
  <inkml:trace contextRef="#ctx0" brushRef="#br0" timeOffset="-132462.8">17413 11771 39 0,'28'25'19'0,"11"32"-12"0,-25-35 23 0,4 6-27 15,3 13 1-15,0 6 0 16,0 0 1-16,4-6-7 16,0-1 0-16,3 1 3 15,-3-6 1-15,-1-4-7 16,1-12 1-16,-4-13-10 16,0-12 1-16,-6-19-1 15,-5-13 1-15</inkml:trace>
  <inkml:trace contextRef="#ctx0" brushRef="#br0" timeOffset="-132228.85">17815 11693 48 0,'32'47'24'0,"0"16"-29"0,-22-54 50 15,1 13-43-15,3 6 1 16,7 4-1-16,-3 5 1 0,-8 1-5 16,1 12 1-1,-11-9 2-15,-3-3 0 0,-1-4-6 16,-3-6 0-16,-4-6-10 16,-10-9 0-16</inkml:trace>
  <inkml:trace contextRef="#ctx0" brushRef="#br0" timeOffset="-131569.3">17914 11044 52 0,'28'50'26'0,"29"19"-28"0,-33-44 41 0,12 19-38 16,6 12 0-16,7 20 2 15,1 24 0-15,-11 10-3 16,-11 15 0-16,-18 4 2 15,-17 3 0-15,-14-10-1 16,-7-16 1-16,-7-15-5 63,-1-22 1-48,1-15-6 1,3-20 1-1,8-18-10-15,-1-22 1 16</inkml:trace>
  <inkml:trace contextRef="#ctx0" brushRef="#br0" timeOffset="-131151.47">18309 11069 51 0,'0'0'25'0,"11"16"-24"0,-8-13 41 16,8-3-40-16,-1 0 1 0,8-3 4 15,3 3 0-15,0 3-7 16,1-6 0-16,6 6 4 16,-7 3 1-16,0 7-3 15,-7 5 1-15,-7 8-3 16,-7 2 1-16,-3 3-2 15,-1-3 0-15,-3 1 0 0,0-1 1 16,4 0 0-16,-1-9 0 78,1 0 1-78,3-7 1 0,3-6-1 16,11-2 1-16,11-4-3 15,10 0 0 1,-3 0-8 0,-4 6 1-16,-10 3-12 15,-22 4 0-15</inkml:trace>
  <inkml:trace contextRef="#ctx0" brushRef="#br0" timeOffset="-130536.73">14700 12881 48 0,'18'35'24'0,"56"-16"-23"0,-46-16 33 0,29-3-31 16,27-3 0-16,33-3 3 15,34-4 1-15,51-6-7 16,30-9 1-16,51-9 5 16,16-13 0-16,26-6-2 31,17 2 1-16,-3 4-4-15,-15 16 0 0,-10 12-5 0,-17 7 1 16,-36 12-6-16,-43 3 0 0,-45 9-10 16,-46-9 0-16</inkml:trace>
  <inkml:trace contextRef="#ctx0" brushRef="#br0" timeOffset="-129346.89">15893 13311 47 0,'-7'13'23'0,"7"2"-17"0,0-5 23 15,-7 9-27-15,-1 6 1 16,1 6 0-16,4-3 1 16,-1 0-5-16,-3 1 0 15,7-4 4-15,0-6 0 16,4-4-2-16,-1-5 1 0,1-10-2 16,-4-10 1-16,-4 1-1 15,-3-1 0 1,-10 1-1-16,-1 0 1 0,-7-4-1 15,8 4 0-15,-19-4 0 16,-2 1 1 0,-1 5 0-16,0 10 0 0,4 7 0 15,3-1 0-15,4 10 1 16,7 3 0-16,3 3 1 16,7 0 1-16,8-3 0 15,10 3 0-15,11-9 0 16,13-4 1-16,8-5-2 15,3-7 0-15,8 0-5 16,-1 0 1-16,-3-10-11 16,-4 1 1-16,-3-16-7 47,4 3 1-32</inkml:trace>
  <inkml:trace contextRef="#ctx0" brushRef="#br0" timeOffset="-129066.15">16383 13346 51 0,'4'-4'25'0,"-15"-5"-24"0,4 9 44 0,-4 3-43 0,1 7 0 0,-11 5 3 16,-15 13 0-16,-13 1-5 15,-11 8 0-15,-11 10 3 16,-6 7 0-16,3 15-1 16,-4 12 1-16,0 1-2 15,4 2 0-15,7-2-3 16,7-1 0-16,11-8-3 16,7-11 0-16,10-15-5 15,11-22 1-15,14-12-9 16,7-13 0-16,14-13 1 15,10-9 1-15</inkml:trace>
  <inkml:trace contextRef="#ctx0" brushRef="#br0" timeOffset="-128599.21">16041 13866 39 0,'0'25'19'0,"-14"0"-18"0,10-15 39 0,-3 5-35 0,-3 10 0 16,-1-3 2-16,0 13 1 15,-6 3-10-15,3-1 1 16,3 4 6-16,0 0 0 16,1-7-3-16,3-6 0 15,3-9-1-15,-3-3 0 0,0-10-2 16,0-12 1-16,-3-3-1 15,-1-7 0-15,0 0 0 16,-6-3 1-16,-1-3-1 16,0 4 0-16,4-1 0 15,0 6 1-15,0 7-1 32,0 6 1-32,0 9-1 0,0 7 1 62,3 3 0-62,4 9 1 31,7 7-1-31,4 5 1 0,-1-5-1 16,11-7 1 0,11-6-6-1,10-13 1-15,4-2-12 16,0-17 0-16</inkml:trace>
  <inkml:trace contextRef="#ctx0" brushRef="#br0" timeOffset="-128422.15">16408 13979 45 0,'-18'38'22'0,"-38"-4"-16"15,45-24 28-15,-10 11-33 0,-7 5 1 16,-8 2 0-16,-2 9 1 16,2 1-4-16,5 3 0 15,2-10-4-15,12-3 1 16,6-15-10-16,8-22 0 0</inkml:trace>
  <inkml:trace contextRef="#ctx0" brushRef="#br0" timeOffset="-128251.25">16094 14032 41 0,'24'22'20'0,"33"6"-9"16,-43-12 29-16,0 9-37 15,4 7 1-15,-1 8 0 16,12 1 1-16,2 0-8 15,-2-7 0-15,-5-12-7 16,-3-12 0-16,-10-10-6 16,0-16 0-16</inkml:trace>
  <inkml:trace contextRef="#ctx0" brushRef="#br0" timeOffset="-127790.53">17508 13571 39 0,'-3'32'19'0,"-22"-17"-20"0,15-5 29 16,-36 24-25 0,-4 13 0-16,-3-9 0 15,0 3 1-15,8-1-6 0,6-5 0 16,7-7-3-16,7-6 1 15,11-9-8-15,4-16 0 16</inkml:trace>
  <inkml:trace contextRef="#ctx0" brushRef="#br0" timeOffset="-127594.6">17053 13634 36 0,'4'-16'18'0,"17"20"-11"0,-10 2 28 0,3 3-29 0,10 23 0 0,8 15 2 0,10 6 0 0,1 6-11 0,-4-5 1 0,3-1 5 0,0-9 0 0,-10-9-13 16,-7-23 1-16,-11-12-7 15,-7-9 1-15</inkml:trace>
  <inkml:trace contextRef="#ctx0" brushRef="#br0" timeOffset="-126733.31">19833 12565 27 0,'0'15'13'0,"0"-15"6"0,0 0 13 0,4 0-27 0,3-3 1 0,7 0 2 16,11-3 0-16,10 0-11 16,11-1 0-16,-4 1 2 15,7-3 1-15,1-1-11 16,-8 1 1-16,-10-7-5 16,-14 4 0-16</inkml:trace>
  <inkml:trace contextRef="#ctx0" brushRef="#br0" timeOffset="-126466.8">19734 12781 52 0,'11'41'26'0,"28"-29"-37"0,-22-12 51 16,15-3-41-16,11-3 1 15,6 0-10-15,4-7 1 16,-4 4 1-16,-3-7 0 15</inkml:trace>
  <inkml:trace contextRef="#ctx0" brushRef="#br0" timeOffset="-126033.91">20581 12994 40 0,'-14'16'20'0,"14"-19"-15"0,0 3 29 16,7-9-29-16,11-4 0 16,3-18 3-16,4-20 0 15,17-24-9-15,11-25 0 16,3-19 7-16,1-22 0 16,-8-7-3-1,-3 10 0-15,-11 13-2 0,-7 6 1 16,-10 12-2-16,-4 16 0 15,-7 13 0-15,0 12 0 16,-7 22-1 0,-3 16 1-16,-4 15-1 0,-4 19 1 15,-3 23-2-15,-4 18 1 0,4 22-1 16,0 18 1-16,0 23 1 16,3 13 0-16,1 2 0 15,6-3 0-15,4-6 0 16,0-12 0-16,11-13-4 15,3-22 1-15,7-19-7 16,7-22 1-16,1-12-8 16,-8-16 0-16</inkml:trace>
  <inkml:trace contextRef="#ctx0" brushRef="#br0" timeOffset="-125818.91">21258 12606 52 0,'-10'37'26'0,"-1"1"-28"0,8-26 44 0,-4 4-42 0,0-3 1 0,0 2-2 0,-1-5 1 0,5-7-7 0,3-3 0 0,3-19-8 0,-3-16 1 16</inkml:trace>
  <inkml:trace contextRef="#ctx0" brushRef="#br0" timeOffset="-125656">21220 12330 43 0,'14'34'21'0,"21"-9"-21"0,-21-25 31 0,7 0-33 16,7 0 1-16,-3 3-9 15,0-3 1-15,3 0 2 16,-7 3 1-16</inkml:trace>
  <inkml:trace contextRef="#ctx0" brushRef="#br0" timeOffset="-125093.21">21512 12631 37 0,'18'34'18'0,"3"-12"-19"15,-14-19 29-15,0 0-29 16,0 0 1-16,4-6-1 0,0-3 0 16,-1-10 1-1,1 1 1-15,3-7-1 0,3-3 0 16,1 0 1-16,3 6 0 16,-3 3 1-16,0 0 0 15,-4 7 0-15,3 3 0 16,4 6 0-16,1 0 1 15,2 3-1-15,5 0 1 16,-5 6-1-16,1 1 1 16,-4-1-2-16,-3-3 0 15,3 1-1 1,-3-4 1 0,-4-3-2-16,0-6 0 0,0-1 0 15,-4 1 1-15,5 0 0 0,2 0 1 47,4-1 1-31,4 7 1-16,3 3 0 31,4 1 0-31,-4 2 0 62,0 0 0-62,-3 10-1 0,0-1 0 16,-4-2-3 0,4 3 1 15,-8-1-7-15,-3 4 1-1,-10 3-10 1,-11-9 1-1</inkml:trace>
  <inkml:trace contextRef="#ctx0" brushRef="#br0" timeOffset="-124854.83">20906 13355 49 0,'0'3'24'0,"-4"-6"-20"0,4 6 36 0,-3 7-38 16,-4 5 0-16,-11 10 1 15,-7-3 0-15,-7 10-5 16,4 2 1-16,0 4 1 16,3-4 1-16,4-2-9 15,7-14 1-15,3-8-9 16,1-20 0-16</inkml:trace>
  <inkml:trace contextRef="#ctx0" brushRef="#br0" timeOffset="-124671.93">20754 13349 41 0,'25'44'20'0,"6"28"-9"0,-20-57 28 15,0 7-37-15,3 10 1 16,-4 2 0-16,1 1 0 16,-1 2-5-16,5 1 1 15,2-4 1-15,4-12 0 16,8-15-7-16,-5-14 0 15,4-2-8-15,-3-19 0 16</inkml:trace>
  <inkml:trace contextRef="#ctx0" brushRef="#br0" timeOffset="-124417.49">21251 13509 54 0,'-14'9'27'0,"14"-6"-26"0,0-3 46 0,0 0-43 16,7 3 0-16,7-6 0 16,11 0 1-16,7 6-8 15,10 0 1-15,8-6-1 16,6-3 0-16,-7-3-12 15,-6-10 0-15,-15-6-3 16,-10 0 0-16</inkml:trace>
  <inkml:trace contextRef="#ctx0" brushRef="#br0" timeOffset="-124180.75">21456 13342 48 0,'3'19'24'0,"12"-6"-25"0,-5-10 44 16,4 0-39-16,11 0 0 16,10 3 4-16,8 1 1 15,-5 5-11-15,-2-2 1 16,-12 5 5-16,-2 1 1 0,-8-3-5 16,-11 2 1-16,-13 4-7 15,-12 6 1-15,-6-3-10 16,-4-3 1-16,1-7-5 15,10-5 1-15</inkml:trace>
  <inkml:trace contextRef="#ctx0" brushRef="#br0" timeOffset="-123705.72">22292 13549 45 0,'-3'13'22'0,"-33"9"-19"0,22-16 40 16,-11 4-42-16,-10 5 1 16,-4 1-1-16,-7 0 1 15,1-7-3-15,-1-3 0 16,7-3 2-16,4 1 0 15,10-11-4-15,7-5 0 16,15-4-1-16,13 0 0 16,12 1-1-16,13-4 1 15,7 9 1-15,11 7 0 32,0 6 4-32,-4 7 0 0,-3 6 2 15,-7-1 1 1,0-5 0-16,-4 2 0 15,0-2-2-15,4-7 1 16,0-10-2-16,0-2 0 0,-11-3-1 0,-7-1 1 0,-3-3-1 16,-8 1 1-16,-2 2-1 15,-8 4 1-15,-11-1-1 16,-10 4 1 0,-7 3-2-16,-4 3 1 0,-11-6-7 15,-2 2 1-15,-8-5-9 16,3-13 1-16</inkml:trace>
  <inkml:trace contextRef="#ctx0" brushRef="#br0" timeOffset="-121635.11">23375 11671 26 0,'0'3'13'0,"4"-3"0"0,-4 0 14 0,0 0-21 15,0 0 1-15,0 0 4 16,3 3 0-16,4 0-12 16,4 4 0-16,-1-1 10 15,12 0 1-15,13 1-3 16,4-1 0-16,10 0-3 15,7 0 1-15,4 1-3 16,-10 2 0-16,-11 4-3 16,-22 5 1-1,-59 26-2 1,-7-3 1-16,-4 6-1 16,3 3 1-16,1 7-1 15,3-10 1-15,11 3 1 16,3 0 1-16,18-3 0 0,10-6 1 15,11-16 0-15,11-9 1 16,28-10-3-16,7-12 1 16,14-7-9-16,3-3 1 15,-6 4-13-15,-18-7 0 16</inkml:trace>
  <inkml:trace contextRef="#ctx0" brushRef="#br0" timeOffset="-121135.27">24522 11477 58 0,'0'22'29'0,"-22"0"-30"0,15-10 41 16,-10 7-39-16,-8 0 1 16,-14 9 3-16,0 16 1 15,1 0-6-15,-8 12 0 16,3 16 4-16,5 19 0 16,6 19-1-16,4-7 1 15,10 1-3-15,11-23 1 16,10-12-3-16,15-15 0 94,10-17-8-94,4-18 1 0,3-9-12 0,-6-17 1 0</inkml:trace>
  <inkml:trace contextRef="#ctx0" brushRef="#br0" timeOffset="-120673.24">24546 12405 54 0,'-3'12'27'0,"6"-5"-23"16,-3-7 39-16,0 0-39 15,0 0 1-15,4-7 1 0,-4 1 0 16,7-3-8-16,7-10 0 16,7-12 5-16,4-13 0 15,7-16-2-15,-4-12 0 16,0 0-1-16,-3-13 0 16,-8 0-1-16,-3-5 1 15,-6 11-1-15,-8 4 0 16,-8 9 0-16,1 10 1 15,-3 18-3-15,-4 19 0 16,0 13 0-16,-4 22 0 0,0 12-1 16,1 22 1-1,3 16 1-15,3 9 0 0,7 19 2 16,4 10 1-16,8-4 0 16,2-12 0-16,4-10 0 15,4-9 0-15,3-19-2 16,0-15 0-16,4-16-6 15,-4-16 0-15,4-3-9 16,-1-13 0-16</inkml:trace>
  <inkml:trace contextRef="#ctx0" brushRef="#br0" timeOffset="-120206.89">25033 12236 52 0,'0'28'26'0,"-7"12"-21"16,4-30 40-16,-1 2-43 0,-3 1 1 16,0 0 1-16,0-1 0 15,0-3-6-15,3-2 1 16,4-4 2-16,7-9 1 16,4-10-2-16,3-9 1 15,0-3-2-15,0 9 0 16,-3 0 0-16,-1 0 0 15,1 4-1-15,0 5 1 16,3 4-1-16,0 6 1 16,0 3-1-16,0 6 1 15,0 1 0-15,0 2 0 16,-3 1 1-16,3-4 0 0,-3-2 0 16,3-4 0-16,-4-3 0 15,4-7 0-15,-3 1-1 16,-1 0 1-1,1 3-1 1,-4 0 1-16,0 3 0 0,0 3 0 0,0 3 0 16,0 3 1-16,0 4-1 15,0 3 0-15,1-1 0 16,2-2 0-16,4-1-4 16,4-5 1-16,-1-4-9 15,1-3 1-15,0-13-5 16,-4-2 1-16</inkml:trace>
  <inkml:trace contextRef="#ctx0" brushRef="#br0" timeOffset="-119937.03">25852 11897 46 0,'-4'19'23'0,"-35"15"-26"0,25-21 42 16,-7 9-38-16,-4 0 1 16,4 12 2-16,-4 1 0 0,1 8-4 15,-1 11 0-15,4-4 2 16,7 0 1-16,3-3-1 16,11-6 0-16,7-10-6 15,4-15 0-15,13-13-11 16,8-9 1-16,4-16-2 15,2-9 1-15</inkml:trace>
  <inkml:trace contextRef="#ctx0" brushRef="#br0" timeOffset="-119754.46">26077 12029 46 0,'14'28'23'0,"-21"34"-31"15,0-49 46-15,-7 6-37 16,-7 6 1-16,-7 3 0 15,-4 4 1-15,0-4-4 0,4 0 0 16,0-9 0 0,3 0 0-16,8-7-7 0,2-6 0 15,8-12-5-15,4-13 0 16</inkml:trace>
  <inkml:trace contextRef="#ctx0" brushRef="#br0" timeOffset="-119575.97">25820 12063 15 0,'0'-25'7'0,"28"19"10"0,-21 9 2 15,4 9-12-15,3 10 0 16,3 3 6-16,5 4 0 16,-1 5-17-16,7 7 1 0,-3 3 10 15,3-10 0-15,-3 4-5 16,-1-4 0-16,-6-9-7 16,0-9 1-16,-1-13-10 15,-3-3 1-15,0-15-1 16,-3-14 1-16</inkml:trace>
  <inkml:trace contextRef="#ctx0" brushRef="#br0" timeOffset="-119334.39">26183 11916 40 0,'11'47'20'0,"10"-10"-23"16,-7-24 41-16,7 3-35 0,7 9 0 16,-3 6 1-1,-4-3 1-15,-3 10-7 0,-11 6 0 16,-11 3 2-16,-10 3 0 16,-10 3-8-16,-1-3 0 15,-3-12-6-15,-4-10 1 16</inkml:trace>
  <inkml:trace contextRef="#ctx0" brushRef="#br0" timeOffset="-119035.53">26497 11034 49 0,'7'73'24'0,"18"36"-20"16,-11-68 44-16,7 31-45 16,7 19 0-16,1 22 3 15,-5 28 0-15,-6 7-8 16,-15 8 1-16,-13-2 3 15,-15-3 1-15,-14-13-6 16,-6-16 0-16,-5-31-15 16,-13-22 0-16</inkml:trace>
  <inkml:trace contextRef="#ctx0" brushRef="#br0" timeOffset="-118507.99">27411 11248 40 0,'3'6'20'0,"-6"7"-4"0,3-10 19 16,-4 0-32-1,1 9 1-15,-1 7 0 0,-3 9 1 16,4 4-7-16,-1 2 0 15,4 4 4-15,4 6 0 16,6-10-8-16,4-2 1 16,0-10-10-16,4-7 0 15,7-12-1-15,0-9 0 16</inkml:trace>
  <inkml:trace contextRef="#ctx0" brushRef="#br0" timeOffset="-118255.27">27838 11486 46 0,'-4'44'23'16,"-10"34"-24"-16,3-62 46 0,-10 9-42 16,-14 16 1-16,-14 3 1 15,-11 12 1-15,-11 10-8 16,11 12 1-16,0 1 4 15,4 2 0-15,-1-8-2 16,8-4 0-16,10-13-4 16,7-6 0-16,11-9-8 15,11-13 0-15,13-12-6 16,4-16 0-16</inkml:trace>
  <inkml:trace contextRef="#ctx0" brushRef="#br0" timeOffset="-118012.7">27929 12113 46 0,'0'28'23'0,"-38"16"-18"0,31-37 38 0,-8 2-41 15,-13 10 0-15,-7 6 0 16,-11 6 1-16,-3-3-4 15,3 7 0-15,7-1 1 16,0 1 1-16,11-7-11 16,3-9 1-16,8-13-7 15,6-15 1-15</inkml:trace>
  <inkml:trace contextRef="#ctx0" brushRef="#br0" timeOffset="-117840.74">27577 12050 37 0,'24'13'18'0,"33"59"-9"16,-40-53 25-16,8 12-28 16,3 16 0-16,1-3 1 15,-1 6 1-15,4 7-12 0,-1-1 1 16,-2-5 2-16,-8-4 0 16,-14-19-14-16,-14-9 1 15</inkml:trace>
  <inkml:trace contextRef="#ctx0" brushRef="#br0" timeOffset="-114998.33">23583 12941 48 0,'4'22'24'0,"35"-22"-14"15,-25 6 24-15,17 4-32 0,26 5 1 16,17-2 1-16,28 3 0 16,39-7-5-16,29-6 0 15,41-6 4-15,47-19 0 16,28 3-1-16,24-6 1 15,4-6-3-15,-11-4 1 16,4 1-1-16,-24 6 1 16,-19 9-2-16,-13 3 0 0,-47 7-8 15,-38 9 1-15,-35 22-10 16,-50 6 1-16</inkml:trace>
  <inkml:trace contextRef="#ctx0" brushRef="#br0" timeOffset="-114382.46">25746 13189 58 0,'0'12'29'0,"-7"10"-30"0,3-9 47 0,1 6-43 15,-4 9 1-15,0 16 2 16,-1 6 0-16,1 19-8 15,4 16 1-15,3 9 4 0,0 6 1 16,0-12-3-16,-4-13 1 16,8-15-8-16,-8-13 1 15,1-19-15-15,-1-28 1 16</inkml:trace>
  <inkml:trace contextRef="#ctx0" brushRef="#br0" timeOffset="-110869.46">9998 15544 44 0,'10'6'22'0,"29"-15"-18"0,-25 6 22 16,11-7-23-16,3 1 1 16,4-4-1-16,0 4 0 15,-1-4-9-15,-2 13 1 16,-8 0-7-16,-14 0 1 16</inkml:trace>
  <inkml:trace contextRef="#ctx0" brushRef="#br0" timeOffset="-110688.33">9857 15929 58 0,'-4'48'29'0,"22"-27"-33"16,-11-17 50-16,10-1-45 16,19-6 0-16,13-10-1 15,4-3 1-15,3-2-7 16,4 2 0-16,0-3-10 15,-17 0 1-15</inkml:trace>
  <inkml:trace contextRef="#ctx0" brushRef="#br0" timeOffset="-109682.58">11024 16017 39 0,'-3'38'19'0,"17"-19"-14"0,-7-16 22 0,4 0-22 15,3-6 1-15,3-10 2 16,12-12 1-16,2-9-11 15,8-20 0-15,-4-8 7 16,8-17 0-16,3-30-3 16,3-7 0-16,-3-10-2 15,-7 1 1-15,-11-1-2 16,-7 1 1-16,-10 21-1 16,-8 7 1-16,-6 12-1 15,-1 16 0-15,-10 13-1 16,0 15 0-16,-4 19-1 15,1 16 1-15,-8 12-1 16,11 23 1-16,-4 14 1 0,8 23 0 16,-1 13 2-16,4 12 0 15,0 15 0-15,7 10 1 16,0 7-1-16,0-11 1 16,10 1-2-16,8-12 1 15,0-20-4-15,10-15 1 16,0-16-6-16,4-12 0 15,0-19-7-15,-4-22 1 16</inkml:trace>
  <inkml:trace contextRef="#ctx0" brushRef="#br0" timeOffset="-109487.68">11815 15710 55 0,'-11'47'27'0,"-14"16"-32"16,18-51 49-16,0 7-44 16,0-3 0-16,4-1-1 15,3-2 1-15,0-13-9 16,10-13 1-16,-3-18-7 16,-3-7 1-16</inkml:trace>
  <inkml:trace contextRef="#ctx0" brushRef="#br0" timeOffset="-109335.55">11733 15421 42 0,'36'38'21'0,"17"3"-26"0,-43-35 32 16,8 0-29-16,7 1 1 16,3-4-14-16,7 0 0 15,-7 0 13-15,0-3 0 16</inkml:trace>
  <inkml:trace contextRef="#ctx0" brushRef="#br0" timeOffset="-108978.05">12083 15801 38 0,'17'22'19'0,"-3"-13"-24"0,-7-15 35 0,4 0-31 16,3-10 0-16,0 4 0 15,4-10 1-15,0-7 0 16,3-2 0-16,0-4-1 15,0 4 1-15,0 9 0 16,0 0 1-16,1 10 0 16,-1 9 0-16,-4 6 0 15,1 3 1-15,3 3 0 16,4 1 0-16,-4-1 0 16,0-3 0-16,0-2-1 15,4-4 1-15,0 0-1 16,-1 0 0-16,1 0 0 15,3 3 0-15,4 0 0 16,0 3 0-16,3 7 0 0,-3 2 0 16,0 1 0-16,-4 0 1 15,0-4-2-15,-7 1 0 32,-3-7-13-32,-15-9 0 15</inkml:trace>
  <inkml:trace contextRef="#ctx0" brushRef="#br0" timeOffset="-108585.29">11391 16416 40 0,'0'3'20'0,"4"3"-7"15,-8-3 23-15,1 3-32 16,-8 4 1-16,1 9 2 16,-5 9 0-16,-9 3-8 0,-12 13 0 15,-9 12 4-15,-1-5 0 16,3 15-5-16,5-13 1 16,6-3-10-16,4-9 0 15,6-16-7-15,12-16 1 16</inkml:trace>
  <inkml:trace contextRef="#ctx0" brushRef="#br0" timeOffset="-108392.15">11045 16644 48 0,'22'26'24'0,"6"33"-21"0,-14-40 40 0,7 3-43 16,7 3 1-16,8 3-1 15,-1 4 1-15,4-7-5 16,3 0 1-16,-3-6-9 16,-4-4 1-16,-14-15-4 15,0 0 0-15</inkml:trace>
  <inkml:trace contextRef="#ctx0" brushRef="#br0" timeOffset="-108149.35">11613 16760 47 0,'-3'29'23'0,"14"-26"-31"0,-4-6 44 16,7 0-34-16,7-1 0 15,11 1 0-15,6 3 0 16,5-3-8-16,3-3 1 16,3-4-7-16,-3-5 0 15</inkml:trace>
  <inkml:trace contextRef="#ctx0" brushRef="#br0" timeOffset="-107872.81">11867 16629 47 0,'0'15'23'0,"8"1"-20"16,-1-13 36-16,10 4-37 15,15-1 1-15,7 0 1 16,3 7 1-16,11-7-7 15,0 0 1-15,-7 4 3 16,-7 2 0-16,-15 7-4 16,-17 6 0-16,-17 3-7 0,-15 4 1 15,-14-1-8-15,-14-3 0 16</inkml:trace>
  <inkml:trace contextRef="#ctx0" brushRef="#br0" timeOffset="-107341.9">12891 16911 44 0,'-46'41'22'0,"-28"-13"-25"0,56-19 35 0,-3-2-32 16,0-4 0-16,-1 0 0 16,1 0 0-16,0-6 0 15,3-3 0-15,4-4-1 16,7-9 1-16,4 1-2 15,6 2 0-15,4 3-1 16,0 1 0-16,4 2 0 16,7 4 1-16,3 0 0 15,3 3 0-15,5 6 1 16,-1 13 1 0,0 9 1-16,4 0 1 0,-4 3-1 62,4 6 1-15,-7-8 0-31,3-1 1-16,0-3 1 0,4-7 0 0,3-8 1 0,4-7 0 0,0-10 0 0,-4-9 0 0,-7 1-2 15,-7-8 1-15,-7 1-3 0,-10 3 1 0,-8-9-3 0,-13 12 1 0,-11 4-7 0,-8 2 1 0,1 7-9 16,-14-4 0-16</inkml:trace>
  <inkml:trace contextRef="#ctx0" brushRef="#br0" timeOffset="-105886.06">14005 14904 53 0,'-3'16'26'0,"13"3"-17"0,-3-16 27 0,0 0-33 16,8 3 1-16,-1 4 2 15,7-4 1-15,14 0-9 16,7-3 1-16,8 0 5 15,3 0 0-15,-4 4-3 16,-10 5 1-16,-11 7-3 16,-14 9 1-16,-17 1-2 15,-11 5 1-15,-18 7-1 16,-7 3 1-16,0-7 0 16,4 4 0-16,3-3 1 15,8 2 1-15,6-5 0 0,7-7 0 31,29-3 1-31,14-3 1 16,14-15-2-16,10-4 0 16,0-13-11-16,-3 1 1 15,-7-7-10-15,-14 7 0 16</inkml:trace>
  <inkml:trace contextRef="#ctx0" brushRef="#br0" timeOffset="-105105.58">14644 15704 58 0,'0'3'29'0,"14"-19"-30"0,-3 4 46 0,6-10-44 15,8 0 1-15,7-19-1 16,-1-12 1-16,-2-7-3 16,-1 0 0-16,0-9 1 15,-7-9 1-15,-7 6-1 16,-7-6 0-16,-7 5-1 16,-3 11 1-16,-4 12-1 0,-4 3 0 15,-6 21-2 1,-1 14 1-1,-3 18-1-15,0 19 1 0,3 10 0 0,4 12 0 16,0 12 1-16,10 13 0 16,1 4 1-16,10 5 1 15,7-9 0-15,0-6 0 16,0-3 0-16,0-7 0 16,0-12-1-16,0-9 0 15,0-13-4-15,4-16 1 16,3-15-3-16,0-4 1 15,4-12-1-15,-4-3 1 0,0-7 0 16,-3 4 0-16,0 6 3 16,-4 6 0-16,0 3 2 15,0 13 1-15,0 3 3 16,-3 6 0-16,-1 10 1 16,1 6 1-16,-4-6 0 15,0 6 0-15,-3 0 0 16,-1-3 0-16,1-1-3 15,-1-2 0-15,1-7-2 16,-1-2 0-16,4-7-2 16,0-7 1-16,0-2-2 15,0 3 1-15,1-7-2 16,-1-6 0-16,3-3 0 16,1 4 1-16,3-4 0 15,0 6 0-15,4 7 1 0,-1 2 1 16,1 4 0-16,3 9 1 15,-3 4 0-15,-1-1 0 16,-3 7 0-16,1 0 0 16,-1-7-1-16,-4 4 0 15,4-1-2-15,4-2 0 16,-4-4-7-16,4-3 0 16,-1-9-5-16,1-4 0 15</inkml:trace>
  <inkml:trace contextRef="#ctx0" brushRef="#br0" timeOffset="-104847.03">15882 15111 47 0,'11'9'23'0,"-18"13"-26"15,0-12 40-15,-4-4-35 16,-7 10 0-16,-3 12 1 15,0 3 0-15,0 7-4 16,3 6 0-16,1 3 3 16,6-3 0-16,4 3-1 15,3 6 0-15,4-9-4 16,4-9 0-16,10-14-10 16,11-11 0-16,-1-20-2 15,5-5 1-15</inkml:trace>
  <inkml:trace contextRef="#ctx0" brushRef="#br0" timeOffset="-104654.13">16203 15293 42 0,'7'28'21'0,"-21"19"-27"0,7-37 39 16,-7 5-31-16,-7 10 0 15,-4-6 3-15,0 3 1 16,1 6-7-16,-1 4 0 0,4-4 3 15,3-3 0-15,4-6-8 16,3-10 1 0,4-6-9-16,0-15 1 0</inkml:trace>
  <inkml:trace contextRef="#ctx0" brushRef="#br0" timeOffset="-104470.41">16016 15352 18 0,'14'13'9'0,"14"3"-4"15,-17-7 2-15,0 1-5 16,3 5 0-16,0 4 5 16,3-3 0-16,1 3-8 15,0 6 1-15,-1 0 4 16,-2 0 0-16,-1 0-4 16,0-3 0-16,-4-10-8 15,1-9 0-15</inkml:trace>
  <inkml:trace contextRef="#ctx0" brushRef="#br0" timeOffset="-104231.75">16305 15149 42 0,'25'37'21'0,"7"4"-18"0,-18-32 39 16,7 7-41-16,11 6 1 0,-4 6-1 16,-3 1 0-16,-8 5-2 15,-10 1 0-15,-10 5-3 16,-18 7 0-16,-11 7-10 16,-10-7 0-16</inkml:trace>
  <inkml:trace contextRef="#ctx0" brushRef="#br0" timeOffset="-103903.85">14132 16162 60 0,'4'28'30'0,"45"-25"-29"0,-21-6 53 16,25-4-50-16,28-5 0 16,36-4 0-16,-32 4 1 15,126-32-7-15,-59 9 0 16,113-18 3-16,-11 3 1 15,-46 12-7-15,-32 10 0 16,-24 9-7-16,-29 10 1 16,-28 9-9-16,-38 6 0 0</inkml:trace>
  <inkml:trace contextRef="#ctx0" brushRef="#br0" timeOffset="-103538.13">15487 16409 53 0,'3'7'26'0,"-10"18"-27"0,0-16 41 16,-3 7-39-16,-11 9 0 16,-15 9 0-16,-10 1 1 15,1 12-3-15,-8 6 1 16,-4-3-2-16,-3 0 0 15,11-6-8-15,7-12 0 16,6-17-6-16,15-11 1 16</inkml:trace>
  <inkml:trace contextRef="#ctx0" brushRef="#br0" timeOffset="-103371.21">15028 16353 44 0,'29'-19'22'0,"27"50"-17"16,-42-18 38-16,7 15-40 15,11 16 1-15,14 12 2 16,3 13 0-16,4-6-8 16,4 9 0-16,-1-6-2 15,-10-9 0-15,-11-20-12 16,1 7 1-16</inkml:trace>
  <inkml:trace contextRef="#ctx0" brushRef="#br0" timeOffset="-99654.52">12961 17833 39 0,'-7'31'19'0,"3"-6"-11"0,1-22 19 0,-1 4-22 16,-3 2 0-16,-3 4 3 16,-8-1 1-16,1-5-11 15,-5 2 0-15,1 3 6 16,0-8 1-16,0-1-3 16,3 0 0-16,-3-3-2 15,3 0 0-15,1 3-1 16,3-3 0-16,3-6-1 15,0-7 1-15,8-6-1 16,6-6 1-16,12-3 0 16,9-3 0-16,12 12 0 15,2 0 1-15,-2 3-1 16,-5 7 1-16,5 3-1 16,-1 6 1-16,-3 6 0 15,-4 3 0-15,-7 7 0 16,0 0 0-16,-3-4 0 0,-4 1 0 15,4-4 0-15,3-2 0 16,-4-4 0-16,5-3 0 16,2-3 0-16,1-1 1 15,-4 4-1-15,0 0 1 16,-7 0-1-16,-3-3 1 16,-11 3-2-16,-7-6 1 15,-4-7-1-15,-6-2 1 16,-11 2-1-16,-1-6 1 0,-2-3-3 15,-1 7 1-15,4-1-6 16,6 4 1-16,5 2-7 16,-1 1 0-16</inkml:trace>
  <inkml:trace contextRef="#ctx0" brushRef="#br0" timeOffset="-99280.88">13928 17576 39 0,'7'-3'19'0,"-7"-10"-11"0,0 10 30 16,-7 3-33-16,-7 0 0 16,-4 6 1-16,-10 13 1 15,-15 6-9-15,-10 10 0 16,1 5 6-16,-12 17 0 16,-10 2-3-16,-4 14 1 15,1 8-1-15,-8 1 0 16,7-4-2-16,15 0 0 15,7-12-2-15,6-9 0 16,8-13-5-16,10-13 1 0,11-12-10 16,10-13 0-16</inkml:trace>
  <inkml:trace contextRef="#ctx0" brushRef="#br0" timeOffset="-98694.86">13709 18040 40 0,'7'19'20'0,"-25"18"-15"16,11-27 27-16,-3 9-29 15,-11 2 1-15,-4 11 1 0,4-1 0 16,-4-6-7-16,-3-3 1 16,-4-3 4-16,4-6 0 15,0-4-2-15,3-6 0 16,7 0-1-16,1-9 0 16,6-7-1-16,4-5 0 15,3-4 0-15,8-7 0 16,7 4-1-16,6-3 1 15,4 9-1-15,1 1 1 0,2 5 0 16,4 7 1-16,4 6 0 16,3 3 0-16,-3 0 0 15,0 6 1-15,0 1-1 16,-1-1 0-16,-2 4 0 16,-5 2 0-16,-2 7-1 15,-5 0 1-15,-3-3-2 16,0 0 1-16,-3-6-1 15,0-1 1-15,-1-6-1 16,1-3 0-16,3-6 3 16,0-6 0-16,7-7 1 15,-3-3 1-15,-8-3-1 16,1-3 0-16,-4 0 0 16,-7-3 0-16,-7-6-4 15,-7 9 0-15,-11 6-5 16,-7 0 0-16,-6 6-7 15,-8 4 0-15</inkml:trace>
  <inkml:trace contextRef="#ctx0" brushRef="#br0" timeOffset="-98000.15">14418 17701 30 0,'0'47'15'0,"11"-37"-9"0,-11-4 18 0,0 6-20 16,0 7 1-16,-4 10 3 15,-6 5 1-15,2 4-11 16,1 6 1-16,0 15 6 15,-3 7 1-15,-1 6-3 16,1 3 1-16,3-15-4 16,-1-10 1-16,5-9-6 15,3-13 0-15,7-12-10 16,4-19 1-16</inkml:trace>
  <inkml:trace contextRef="#ctx0" brushRef="#br0" timeOffset="-97552.31">14633 18319 52 0,'0'9'26'0,"0"-9"-29"0,0 0 42 16,4-6-39-16,-1-10 1 16,1-9 1-16,-1 3 0 15,4-15-3-15,0-4 0 0,-3-6 1 16,-4 6 1-16,0 0-3 16,-4-2 1-16,1 2-1 15,-1 3 1-15,1 7-1 16,3-1 1-16,0 10 0 15,3 7 1 1,4-1 1-16,4 4 0 0,0 5 0 16,6 4 1-16,4 3 0 15,4 3 0-15,3 0 0 16,4-3 0-16,7-3-1 16,7-3 1-16,7 0-3 15,-7-1 0-15,-8 4-8 16,-6 3 0-16,-11 3-7 15,-14 7 1-15</inkml:trace>
  <inkml:trace contextRef="#ctx0" brushRef="#br0" timeOffset="-97374.85">14623 18093 56 0,'0'60'28'0,"10"-29"-32"0,-3-25 50 0,7-2-45 0,8-1 1 0,13 0-1 0,4-3 0 0,7-3-7 0,-1 3 0 0,-6-10-10 16,-18 7 1-16</inkml:trace>
  <inkml:trace contextRef="#ctx0" brushRef="#br0" timeOffset="-90328.95">17205 15760 44 0,'0'0'22'0,"25"-3"-13"0,-11-3 22 0,7-1-28 16,7-2 0-16,11 0 1 16,17 2 0-16,8 1-6 15,6 0 0-15,5-4 2 16,-8 1 1-16,-11 0-5 16,-7 2 0-16,-10 1-9 15,-11 3 0-15,-10-3-2 16,-18 6 0-16</inkml:trace>
  <inkml:trace contextRef="#ctx0" brushRef="#br0" timeOffset="-90103.69">17258 15980 48 0,'-32'53'24'0,"15"-12"-22"0,17-38 48 15,0 0-44-15,3 0 0 16,8 3 4-16,13-6 1 15,5 4-14-15,13-1 0 16,14 0 9-16,8-6 0 16,-1 0-5-16,1-1 0 15,-8-2-7-15,-6 3 1 16,-12 0-9-16,-9-3 0 0,-8-10-7 16,-11 3 0-16</inkml:trace>
  <inkml:trace contextRef="#ctx0" brushRef="#br0" timeOffset="-89490.8">17297 14797 54 0,'3'10'27'0,"-17"12"-33"0,11-13 46 0,-4 7-40 16,-4 3 0-16,0 0 1 15,1 9 0-15,-1 0 0 16,4 0 0-16,4 4 1 16,-1-4 0-16,4-3 2 15,0-3 0-15,4-7-1 16,6-2 1-16,4 0-1 15,4-4 0-15,3-6-1 16,4-3 0-16,-4 0-3 16,0-3 1-16,4 3-4 15,-4 0 0-15,0 0-9 16,0 0 1-16,1-6-7 16,-8-4 1-16</inkml:trace>
  <inkml:trace contextRef="#ctx0" brushRef="#br0" timeOffset="-88919.64">17625 14929 48 0,'-4'19'24'0,"-3"0"-23"0,7-16 39 16,-3 0-39-16,-1 6 0 0,1 4 2 15,-1 6 0-15,1 3-4 16,-1 6 1-16,-3 0 2 16,0-6 0-16,0-6-2 15,3 0 1-15,1-4-4 16,-1-6 1-16,4-6-3 16,4-9 0-16,3-10-1 15,-4-9 1-15,1 0 1 16,-1-4 0-16,5-2 3 15,-1-1 1-15,3 4 2 16,1 3 1-16,3 0 1 16,7 6 0-16,4 6 0 15,6 6 1-15,1 4-1 16,0 0 0-16,-4 3-1 16,-7 3 0-16,-7 6-1 0,-14 10 0 15,-10 6-2-15,-15 3 0 16,-7-6-2-16,-3-1 1 15,3 1-1-15,1 0 0 16,-1 0 0-16,0-3 0 16,7-1 1-16,8-2 1 15,6 2 1-15,11 1 0 16,11 0 1-16,6-1 0 16,12 1-1-16,6 0 1 15,0-4 0-15,4 1 0 16,-4-7-2-16,-3 0 1 0,-7 1-6 15,-8 2 0-15,-6 7-12 16,-4-10 1-16</inkml:trace>
  <inkml:trace contextRef="#ctx0" brushRef="#br0" timeOffset="-88334.4">18101 14970 41 0,'49'-44'20'0,"-17"-25"-16"0,-25 53 25 15,4-6-27-15,-4-6 1 16,-4-6 3-16,-10 9 0 16,-7-4-7-16,-18 4 1 15,-13 3 4-15,-8 7 0 16,-18 8-2-16,-17 4 1 0,0 3-2 15,-4 0 1-15,7 7-2 16,1 2 1 0,-1 10 0-16,0 0 1 0,11 3-1 15,4 6 1-15,6 9-1 16,8 10 1-16,6 4-1 16,12 14 0-16,9-2-1 15,15 6 1-15,18 3-2 16,17 4 0-16,21-11 0 15,25-8 0-15,11-13 0 16,21-10 1-16,28-24-1 16,3-20 1-16,1-12 0 15,-11-15 0-15,-14-1 0 16,-15-12 1-16,-24-10-3 16,-21 4 0-16,-21-4-5 15,-18-2 1-15,-21 2-11 0,-21-9 1 16</inkml:trace>
  <inkml:trace contextRef="#ctx0" brushRef="#br0" timeOffset="-85994.09">18510 16500 44 0,'4'10'22'0,"20"-14"-14"0,-16-8 23 16,6-4-27-16,3-9 1 16,8-9 4-16,10-26 1 15,11-15-12-15,4-19 0 0,6-13 7 16,-3-18 0-16,-7-7-2 16,-7-6 0-16,-8 22-3 15,-10-3 0-15,-10 15-1 16,-7 4 0-16,-11 6-1 15,-8 16 0-15,-2 15-2 16,-11 16 1-16,3 19 0 16,-3 18 0-16,-1 23 1 15,5-4 0-15,-5 48 1 16,1 15 1-16,4 12 2 16,6 17 0-16,0 5 0 15,8 4 1-15,6 0-1 16,4 3 0-16,0-7-1 15,0-5 1-15,4-10-2 16,3-26 0-16,3-5-2 0,4-16 1 16,4-13-5-16,7-9 1 15,7-9-10-15,6-16 1 16,-2-16-3-16,-5-9 1 16</inkml:trace>
  <inkml:trace contextRef="#ctx0" brushRef="#br0" timeOffset="-85809.32">19089 16155 57 0,'-7'54'28'0,"-11"-4"-37"0,15-41 56 0,-1 1-46 16,1-4 0-16,-1 0-3 15,4-3 1-15,0 0-5 16,0-3 0-16,7-9-9 15,0-16 0-15</inkml:trace>
  <inkml:trace contextRef="#ctx0" brushRef="#br0" timeOffset="-85629.27">19036 15851 54 0,'7'25'27'0,"18"-6"-28"16,-15-16 44-16,1 0-42 15,3 4 0-15,7-7 0 16,4 3 0-16,-1-3-6 0,1 3 1 16,0 3-10-16,0 0 0 15,-1-6-2-15,-3 0 1 16</inkml:trace>
  <inkml:trace contextRef="#ctx0" brushRef="#br0" timeOffset="-85226.73">19396 16089 36 0,'17'16'18'0,"22"12"-15"0,-28-25 33 16,-1 4-35-16,4-1 0 16,1 3 0-16,-1-5 0 0,0-1-2 15,0-6 0-15,-4-7 1 16,-2-2 1 0,-1-1-2-16,3-6 1 0,1-6 0 15,3 6 0-15,0 1 0 16,4 5 0-16,-1 7 0 15,1 3 1-15,0 3-1 16,3 3 1-16,-4 0-1 16,1 3 1-16,-4 0-1 15,0-2 1-15,0-4-2 16,0-7 1-16,1-2-1 16,2-4 1-16,1 1 0 15,3-1 1-15,0 4 0 16,4 3 0-16,3 2 0 15,-3 11 1-15,-1 5 0 16,1 7 1-16,0 6 0 16,-4 6 0-16,-3 4 0 15,-1-4 0-15,4-2-2 0,4-8 1 16,3-8-9-16,4-7 1 16,-7-9-10-16,-15 0 1 15</inkml:trace>
  <inkml:trace contextRef="#ctx0" brushRef="#br0" timeOffset="-84713.08">18849 16870 43 0,'-7'0'21'0,"-7"0"-14"0,7 3 30 16,0 4-35-16,-4 8 0 15,-3 7 2-15,-7 3 1 16,-4 10-6-16,-7 9 0 16,1 0 3-16,-1-4 1 15,4 1-4-15,3-6 0 16,7-7-6-16,4-9 1 16,4-10-7-16,3-12 0 0,3-10-3 15,4-12 1-15</inkml:trace>
  <inkml:trace contextRef="#ctx0" brushRef="#br0" timeOffset="-84522.02">18510 16939 28 0,'0'-19'14'0,"0"-3"-9"0,7 26 24 0,4-1-25 15,-1 6 0-15,8 7 6 16,3 6 0-16,4 3-11 16,0 3 1-16,3 3 7 15,4 4 0-15,6-7-2 16,1-3 0-16,4 0-4 15,-5 0 0-15,-2 0-5 16,-5-6 0-16,-2-3-9 16,-8-10 1-16,-4-12-4 15,-6-3 0-15</inkml:trace>
  <inkml:trace contextRef="#ctx0" brushRef="#br0" timeOffset="-84307.71">19015 17005 46 0,'7'25'23'0,"0"-3"-28"0,0-19 41 16,3 0-34-16,8 4 0 16,7 2 0-16,7 0 1 0,6 4-6 15,12-4 0-15,6-2-3 16,-3-4 0-16,-7-13-8 15,-11-2 1-15</inkml:trace>
  <inkml:trace contextRef="#ctx0" brushRef="#br0" timeOffset="-84056.88">19318 16876 28 0,'4'4'14'0,"10"33"-2"15,-11-27 17-15,4 5-26 16,4 4 1-16,7 6 2 16,3 0 1-16,7 4-8 15,11 2 0-15,-4 0 6 16,4-6 1-16,3 0-3 0,-7-3 0 16,-6-3-3-16,-12 0 1 15,-13 3-5-15,-15 3 0 16,-3 6-6-16,-7-2 0 15,-4-4-5-15,-3-10 0 16</inkml:trace>
  <inkml:trace contextRef="#ctx0" brushRef="#br0" timeOffset="-83606.61">20281 17193 44 0,'14'25'22'0,"-28"-15"-23"15,7-7 39-15,-7 3-34 16,-11 0 0-16,4 1-1 16,-7-1 1-16,-7-6-6 15,-4-3 0-15,-3-3 3 16,-1-1 0-16,8 1-3 15,7-3 1-15,3-4-1 16,7 0 0-16,15 1-1 16,13 9 1-16,22 3 0 15,7 9 1-15,0 10 0 16,7 9 1-16,7 7 1 16,-4-1 0-16,-3-12 1 15,0-3 1-15,3-3-1 0,0-7 0 16,1-9-1-16,-1-12 1 15,-10-10-2-15,-7-3 1 16,-11-4-3-16,-14-8 1 16,-18-1 0-16,-17-3 0 31,-56 0-8-31,9 13 1 16,8 9-6-16,4 4 0 0</inkml:trace>
  <inkml:trace contextRef="#ctx0" brushRef="#br0" timeOffset="-81234.11">21343 15161 43 0,'-3'-15'21'0,"20"-1"-9"16,-10 13 21-16,4 0-28 15,-1 3 0-15,5 3 4 16,2 3 0-16,15 3-11 0,7 4 0 15,7-7 8-15,3 0 0 16,-7 4-3-16,-3-1 0 16,-11 10-2-16,-7 0 0 15,-10 6-2-15,-11 6 1 16,-14 4-2-16,-11 9 1 16,-10-7 0-16,-7 7 0 15,6 3 0-15,5 7 0 16,2-10 1-16,5-4 1 15,10-2 1-15,7-7 0 16,7-6 0-16,10-9 0 16,15-10-1-16,14-6 1 15,3 0-5-15,4 0 0 0,-11-3-12 16,0-6 1-16,4-10-6 16,-7 0 0-16</inkml:trace>
  <inkml:trace contextRef="#ctx0" brushRef="#br0" timeOffset="-81005.73">21967 15453 65 0,'0'16'32'0,"-7"-26"-38"0,7 10 60 15,0-6-53 1,0 6 0-16,0 0-3 0,4 0 1 16,-1 3-6-16,-3 3 0 15,8-9-11-15,-1-3 0 16</inkml:trace>
  <inkml:trace contextRef="#ctx0" brushRef="#br0" timeOffset="-80677.86">22532 14860 48 0,'-14'38'24'0,"-4"-4"-20"0,15-24 32 0,-4 5-34 15,0 10 1-15,-4 10 0 16,0 3 1-16,1 2-5 16,-1 4 0-16,8 3 2 15,3 3 1-15,3 1-4 16,8-7 1-16,-4-10-9 15,7-6 0-15,4-18-6 16,6-7 0-16</inkml:trace>
  <inkml:trace contextRef="#ctx0" brushRef="#br0" timeOffset="-80407.58">23001 15045 46 0,'11'28'23'0,"-36"10"-21"0,14-25 38 0,-3-1-37 15,-10 13 1-15,-12 13 2 16,-13 12 0-16,-11 10-7 16,0 12 1-16,-11 6 5 15,1 10 0-15,10-3-3 16,3-1 1-16,1-2-5 15,7-16 1-15,6-16-7 16,12-9 0-16,9-13-11 16,22-9 1-16</inkml:trace>
  <inkml:trace contextRef="#ctx0" brushRef="#br0" timeOffset="-80152.06">22966 15559 54 0,'-4'16'27'0,"-27"9"-28"0,27-22 42 16,-7 19-39-1,-10 3 0-15,-10 4 1 0,-5 2 0 16,-3 7-4-16,4-4 0 15,3 4 0-15,4-7 1 16,7-9-9-16,7-6 1 16,7-13-9-16,10-16 1 15</inkml:trace>
  <inkml:trace contextRef="#ctx0" brushRef="#br0" timeOffset="-79971.88">22712 15547 23 0,'21'6'11'0,"14"38"12"15,-24-25 6-15,3 6-22 16,0-3 1-16,-3 6 1 16,-1 10 1-16,4 3-14 15,-3 2 0-15,0 1 8 16,3-3 0-16,3-6-10 16,4-7 1-16,1-3-10 15,-5-13 0-15</inkml:trace>
  <inkml:trace contextRef="#ctx0" brushRef="#br0" timeOffset="-79537.77">21071 16450 53 0,'-7'6'26'0,"14"-6"-25"0,-3 0 43 0,10 0-39 16,7 3 1-16,7 1 4 16,25-1 0-16,25 3-12 15,38-6 1-15,33-3 7 16,38-7 1-16,14-5-4 16,24-10 1-16,-24-4-5 15,-3 11 1-15,-11 2-6 16,-21 3 1-16,-32 1-4 15,-28 2 1-15,-25 4-9 16,-18 0 1-16,-27 0-4 16,-26 12 1-16</inkml:trace>
  <inkml:trace contextRef="#ctx0" brushRef="#br0" timeOffset="-77136.33">22073 16942 38 0,'-7'13'19'0,"-3"-16"-3"15,10 3 19-15,-4 3-30 16,1 0 1-16,-1 6 4 16,-3 4 1-16,0 15-13 15,0 13 0-15,0 6 9 0,0 16 0 16,3-4-3-16,1 7 1 15,-1-3-4-15,-3-4 1 16,0-8-4-16,0-4 1 16,0-19-10-16,0-9 1 15,7-26-10-15,11-11 0 16</inkml:trace>
  <inkml:trace contextRef="#ctx0" brushRef="#br0" timeOffset="-75570.54">24049 16093 48 0,'3'9'24'0,"1"-6"-13"0,3-3 25 15,4-3-34-15,6 0 1 16,4-3 0-16,8-7 0 16,6 0-6-16,7-5 1 15,4 2-2-15,-4 7 1 16,-6 9-13-16,-8 3 0 15</inkml:trace>
  <inkml:trace contextRef="#ctx0" brushRef="#br0" timeOffset="-75389.05">24017 16359 50 0,'-7'35'25'0,"25"-13"-22"16,-8-19 36-16,8 0-39 15,10 0 0-15,11-6-3 16,10-3 1-16,8-7-6 16,3-3 1-16,-7-6-8 15,0 4 1-15</inkml:trace>
  <inkml:trace contextRef="#ctx0" brushRef="#br0" timeOffset="-74927.61">24638 16560 60 0,'-25'50'30'0,"29"-44"-35"0,-4-6 56 16,0 0-48-16,10-15 0 15,15-11 2-15,7-14 0 16,14-10-7-16,17-29 1 16,1-24 4-16,-8-20 0 15,-3-5-3-15,-11-7 1 16,-10-6-2-16,-11 12 1 0,-7 1-1 16,-6 2 1-16,-5 23-1 15,1 12 0-15,-4 16-1 16,-7 28 0-16,-4 25-1 15,-7 18 0-15,-6 30 0 16,-5 17 0-16,1 36 0 16,0 18 1-16,3 16 2 15,8 19 0-15,2-1 1 16,5 4 1-16,3-22-1 16,7-16 1-16,7-6-2 15,7-19 0-15,4-12-4 16,3-16 1-16,4-13-6 15,-4-15 1-15,0-10-9 0,0-12 0 16</inkml:trace>
  <inkml:trace contextRef="#ctx0" brushRef="#br0" timeOffset="-74732.63">25238 16193 47 0,'7'56'23'0,"3"-9"-15"0,-10-43 35 15,0 11-41-15,-7 1 1 16,-3 6 1-16,3-3 0 16,3 3-6-16,1-7 0 0,-1-5-1 15,11-10 0-15,0-13-12 16,-3-6 1-16,6-12-3 16,-6-7 0-16</inkml:trace>
  <inkml:trace contextRef="#ctx0" brushRef="#br0" timeOffset="-74580.51">25185 15961 44 0,'10'12'22'0,"19"-2"-26"15,-19-7 42-15,4 3-35 16,0 0 0-16,4 1-3 16,3-4 0-16,4 3-9 15,3 4 1-15,4-4-5 16,-7 3 1-16</inkml:trace>
  <inkml:trace contextRef="#ctx0" brushRef="#br0" timeOffset="-74176.49">25559 16309 38 0,'21'3'19'0,"4"0"-23"0,-15-6 30 15,1 3-27-15,-4-3 0 31,10-6 0-31,1-1 1 16,0 4 0-16,-1 0 1 16,5-1-1-16,-5 4 1 15,1 0 1-15,-1 3 1 0,1 0 1 16,-4-3 0-16,4 0 0 16,0 0 1-16,-1-1-1 15,1 1 0-15,-1 0-2 16,5 0 1-16,-1 0-3 15,3 0 1-15,-2 3 0 16,-1 3 0-16,3 3 0 16,1 4 0-16,0-1 1 15,0 0 0-15,-4 13-1 16,-4 10 1-16,5-1-1 16,-1 7 0-16,-4-7-2 15,5 0 1-15,-1-9-2 16,0-9 0-16,-4-4-5 15,-2-2 0-15,-5-4-9 16,-13-3 1-16</inkml:trace>
  <inkml:trace contextRef="#ctx0" brushRef="#br0" timeOffset="-73651.83">24984 17040 59 0,'0'0'29'0,"-25"18"-34"16,11-8 50-16,0 5-45 16,-7 11 1-16,-4-5 0 15,-3 11 0-15,0 9-2 16,-8 3 1-16,-3-7-2 16,8-9 1-16,2-6-7 15,8-6 1-15,11-13-9 16,3-15 0-16,3-7-13 31,57 100 29-31,-102-228-13 16,52 94 1-16,1 9 7 15,3 9 1-15,7 7 11 16,0 12 0-16,4 16 1 0,3 10 1 16,3 15 1-16,8 3 1 15,4 10-2-15,2 6 1 16,-2-1-4-16,-5-5 0 15,-2 0-5-15,-8-7 1 16,-4-6-11-16,1-9 1 16,-4-16-6-16,4-10 1 15</inkml:trace>
  <inkml:trace contextRef="#ctx0" brushRef="#br0" timeOffset="-73395.19">25097 17225 57 0,'0'22'28'0,"17"-13"-36"15,-10-9 56-15,4 0-47 16,7 0 1-16,10 0-1 15,0-3 0-15,14-3-6 16,8-4 0-16,-4-6-10 16,-4-6 1-16,-10-6-2 15,-11-3 0-15</inkml:trace>
  <inkml:trace contextRef="#ctx0" brushRef="#br0" timeOffset="-73155.19">25368 17049 45 0,'4'44'22'0,"17"-16"-21"15,-14-25 43-15,4 7-41 0,6-1 0 16,11 0 2-16,1 4 1 16,-1 0-7-16,-3-1 0 0,-4 4 4 15,-7 6 0-15,-7 3-3 16,-14 6 1-16,-14-3-4 15,-15-3 0-15,-6 4-5 16,-4-1 0-16,4-9-9 16,7-13 1-16</inkml:trace>
  <inkml:trace contextRef="#ctx0" brushRef="#br0" timeOffset="-72719.78">25908 17165 42 0,'4'41'21'0,"-19"-19"-21"0,12-16 29 16,-4 0-28 0,-4 4 1-16,1-1 1 0,-1-3 1 15,-7 1-5-15,-6-4 0 16,-4 0 2-16,-1-3 1 15,8-6-1-15,4-4 0 16,-1-5-3-16,4-4 0 16,3-3-3-16,4-6 1 15,11-1-1-15,10 10 0 16,7 4 0-16,7 9 1 16,7 9 2-16,4 12 0 15,4 7 5-15,-1 7 0 16,-3 2 4-16,0 3 0 0,-4-5-1 15,0-1 0-15,-3-9-1 16,-4-10 0-16,-7-9-4 16,-3-9 1-16,-1-10-4 15,-2-6 1-15,-8-7 0 16,-4-5 0-16,-10-4-4 16,-18 3 1-16,-20 4-10 15,-8-1 1-15</inkml:trace>
  <inkml:trace contextRef="#ctx0" brushRef="#br0" timeOffset="-71896.28">27199 15440 37 0,'-17'19'18'0,"2"-6"-3"0,12-13 24 15,-1 0-34-15,4 3 1 16,0-3 6-16,4-3 0 16,10 0-14-16,7-1 1 15,0 4 9-15,8 0 0 16,6 4-4-16,7 2 1 0,-7 3-4 15,-6 7 0-15,-8-4-3 16,-7 4 0-16,-11 3-1 16,-10 3 0-16,-7 0 0 15,-7 0 0-15,4 6 0 16,2-6 1-16,1 9 2 16,4 1 0-16,3 2 0 15,3 4 1-15,1-7-1 16,-1 0 1-16,11-5-1 15,7-11 0-15,11-8-4 16,10-4 0-16,8-10-12 16,17-5 0-16,-8-7-3 15,-6 3 1-15</inkml:trace>
  <inkml:trace contextRef="#ctx0" brushRef="#br0" timeOffset="-71623.75">28116 15666 62 0,'4'31'31'0,"-46"4"-36"0,20-29 60 16,-16 16-53-16,-12 19 0 16,-24 15 1-16,-14 13 1 15,-14 16-5-15,3 12 0 16,-7 10 3-16,-10 3 0 15,13 6-1-15,5-19 0 0,6-9-2 16,14-10 1-16,15-15-6 16,17-10 1-16,11-15-10 15,10-13 0-15,28-16-5 16,22-12 1-16</inkml:trace>
  <inkml:trace contextRef="#ctx0" brushRef="#br0" timeOffset="-71351.2">27795 16425 59 0,'-10'38'29'0,"-29"5"-36"0,21-24 54 16,-13 6-46-16,-8 0 0 16,0 7 0-16,-7 2 1 31,-7 7-13-31,11-10 0 16,14-24-5-16,17-14 1 15</inkml:trace>
  <inkml:trace contextRef="#ctx0" brushRef="#br0" timeOffset="-71186.96">27450 16347 44 0,'-4'-7'22'0,"32"45"-14"0,-21-16 32 0,4 6-36 15,3 19 1-15,4 10 2 16,3 12 1-16,4-10-10 16,-1 7 0-16,1-6 3 15,0-13 1-15,-1-10-13 16,1-15 1-16,-7-19-8 15,-4-15 0-15</inkml:trace>
  <inkml:trace contextRef="#ctx0" brushRef="#br0" timeOffset="-70733.96">28395 16256 62 0,'0'18'31'0,"4"-8"-38"15,3-10 57-15,7 0-48 16,7 0 0-16,14 0-2 16,8-3 1-16,6-4-5 15,0 7 1-15,-3 0-6 16,-7 7 1-16,-11-1-10 16,-17-3 0-16</inkml:trace>
  <inkml:trace contextRef="#ctx0" brushRef="#br0" timeOffset="-70587.08">28388 16453 58 0,'-11'35'29'0,"19"5"-30"0,-5-30 50 15,1 9-49-15,10-1 1 16,14-2-3-16,14 0 1 16,8-1-5-16,10-2 1 15,3-7-12-15,-14-6 1 16</inkml:trace>
  <inkml:trace contextRef="#ctx0" brushRef="#br0" timeOffset="-70033.25">30381 16136 57 0,'78'-28'28'0,"-15"-25"-26"0,-56 31 45 15,-3-6-45-15,-4-4 1 16,-11 4-2-16,-13-3 0 16,-22 6-3-16,-14 9 1 15,-14 10 1-15,-11 12 1 16,-14 13-2-16,-7 12 0 15,-10 19-1-15,21 26 0 16,7 11-1-16,21 26 1 16,24 16 0-16,19-7 0 0,24 0 1 15,24-9 0-15,26-25 2 16,27-31 1-16,18-29 1 16,25-31 1-16,25-22 0 15,-21-35 1-15,-19-25-1 16,-20-15 0-16,-29 0-3 15,-27 2 1-15,-29-8-10 16,-32 6 1-16,-21 5-13 16,-21 8 1-16</inkml:trace>
  <inkml:trace contextRef="#ctx0" brushRef="#br0" timeOffset="-67886.08">26381 705 38 0,'-28'0'19'0,"-110"-44"-19"16,81 29 20-16,-27-4-19 15,-18 0 0-15,-43-19 0 16,-28-6 1-16,-32-6-3 15,-13-6 1-15,-33-7 0 16,-6 10 1-16,-26-10-1 16,1 3 0-16,-25 13-1 15,15 4 0-15,-22 17 1 16,7 5 0-16,7 5 0 16,-18 6 0-16,8-5 1 0,-36 5 1 15,11-2-1-15,10 12 1 47,-264 19-2-47,99 9 1 0,84 6-1 0,36 1 0 16,45 2-1-16,29 7 1 15,24 0-1-15,50 10 0 16,17 8-3-16,29 23 1 0,38 9-3 16,33 22 1-1,94 107 4 1,36-13 0-16,42-10 1 15,39-11 0-15,31-1 3 16,47-16 1-16,24-15 0 16,35-6 1-16,50-13-6 15,21-7 1-15,28-15-1 16,36-6 1-16,20-19 1 16,15-6 0-16,3-20 1 15,18-11 0-15,4-20 0 16,20-18 0-16,-13-25 0 15,-22-17 0-15,-17-21-2 16,3-22 0-16,-28-12-1 16,-18-16 1-16,-10-1 0 0,-28 8 0 15,-11-17 0-15,-36 0 0 16,-17-6 2-16,-21-6 1 16,-32-16 1-16,-49-9 0 15,-46 3 0-15,-25-19 0 16,-52-15 0-16,-65 2 1 15,-59-15-3-15,-71-10 0 16,-52-2-6-16,-54 8 0 16,-56 23-9-16,-39 19 1 15,-24 33-4-15,-15 27 1 16</inkml:trace>
  <inkml:trace contextRef="#ctx0" brushRef="#br0" timeOffset="-62540.39">540 10564 40 0,'10'13'20'0,"1"21"-15"0,-4-21 21 15,-3 6-25-15,-4-4 0 16,10 17 3-16,-10 8 0 15,7 1-5-15,-7 6 1 16,0 0 2-16,0-3 0 16,0-6-2-16,-7-7 0 15,7-9-3-15,-3-9 1 0,3-13-2 16,0-13 0-16,-7-9-3 16,7-6 1-16,-11-7-1 15,11 1 1-15,-11-4-4 16,4 1 1-16,-3 2 3 15,6 4 0-15,-3-1 5 16,-3 10 0-16,10 4 5 16,0 2 0-16,0 0 4 15,7 1 1-15,-4-1-2 16,8 0 1-16,-1-3-4 16,8 4 1-16,0-4-3 15,3 3 1-15,0 1-1 16,7 2 0-16,-7 0 1 15,0 7 0-15,-3 6-1 16,-7 10 0-16,-1-1 0 16,1 0 0-16,-11 7-2 15,-4 9 0-15,-3 3-2 0,-3 4 1 16,-8-7-1-16,7-6 0 16,-3-1-2-16,0-2 0 15,11 0 0-15,-8-4 1 16,11-5-2-16,-7 2 0 15,7-6 0-15,7 0 1 16,4-6 1-16,6 3 1 16,-3 0 0-16,4 0 1 15,-4 0 3-15,4 0 0 16,-8 0 1-16,8 6 0 0,-7 4-1 16,-1 2 0-16,-3 4 0 15,-3 0 1-15,6 3-2 16,-3-4 0-16,-3 1 0 15,3-7 1-15,4 1 0 16,6-1 1-16,-6-6-1 16,10-3 1-16,0-6-1 15,0-3 0-15,1-7-1 16,2-3 0-16,-10 0-1 16,4 4 0-16,0-1 0 15,-8 0 0-15,-10 1-1 16,4-4 1-16,-4 6-1 15,-4 4 1-15,-3 3-1 16,-3 6 0-16,-1 3-1 16,0 3 1-16,-6 3-1 15,6 7 1-15,1 6 0 16,-1 3 0-16,11 0 0 0,-7-3 1 16,14 3 0-16,4-3 1 15,6-3-1-15,4-6 1 16,11-7-2-16,-4-3 1 15,4-9-8-15,-4-4 1 16,-7-2-4-16,-3-7 1 16</inkml:trace>
  <inkml:trace contextRef="#ctx0" brushRef="#br0" timeOffset="-62137.82">1266 10746 26 0,'11'6'13'0,"0"41"-7"15,-8-31 21-15,4 9-25 16,4 6 1-16,-4 13 0 16,-4-3 1-16,4-3-5 15,4-1 1-15,-7-8 2 16,3-11 1-16,0-8-2 16,-7-10 0-16,0-13-1 15,-7-9 1-15,7-6-2 16,-11-3 1-16,4-4-1 15,3-2 1-15,-3-1 0 16,4 10 0-16,-4-4 0 16,7 4 0-16,0 0 0 15,0 3 0-15,7 0 1 16,3 6 0-16,1 3 0 16,0 7 0-16,-1 6 0 15,1 6 0-15,-4 6-1 0,3-2 1 16,-6 8-2-16,-4 10 1 15,-4 0-1-15,-6 0 0 16,3-3-2-16,-4 0 0 16,1 0-4-16,-1-6 0 15,0-3-4-15,1-1 0 16</inkml:trace>
  <inkml:trace contextRef="#ctx0" brushRef="#br0" timeOffset="-61700.34">1506 10677 34 0,'0'0'17'0,"4"3"-13"15,-4-3 29-15,7 0-28 16,0 0 0-16,-3 0 0 16,6 0 1-16,-3-3-8 15,7-3 0-15,4-4 5 16,0 1 0-16,-4-4-3 16,3 1 0-16,-6-4-1 0,-1 4 1 15,-2-1-1-15,-8 7 1 16,0 0-2-16,0 6 0 15,-11 6 0-15,-3 6 1 16,0 1-2-16,3 6 1 16,-6 0-1-16,6-4 0 15,0 7 2-15,1-6 0 16,10 0-1-16,0-1 1 16,3-2 0-16,15-10 0 15,0-6-3-15,3 0 0 0,0-1-7 16,-3-2 1-16</inkml:trace>
  <inkml:trace contextRef="#ctx0" brushRef="#br0" timeOffset="-61114.63">1845 10555 38 0,'18'-3'19'0,"-8"3"-21"0,-10 0 32 0,0 0-30 15,0 6 0-15,0 3 0 16,-7 4 1-16,-3 2-2 15,-8 4 1-15,4 0 0 16,-4 0 0-16,1-7-1 16,2 1 1-16,5-4-2 15,3 1 1-15,-4-4 0 16,11 0 0-16,0-6-1 0,11-6 0 16,6-3 1-1,5-4 0-15,-5 1 0 16,-3 2 1-16,4 4 0 0,0 0 1 15,-8 3-1-15,11-1 1 16,-10 4-1-16,0 4 1 16,-1-1-1-16,-3 0 1 15,4 0 0-15,-8-3 1 16,15-3-1-16,0-3 0 16,3-7 2-16,11-3 0 15,6-9-1-15,-9-6 0 16,2-10 0-16,-10-6 0 15,-3-44-1 1,-18 6 1-16,-21 1-3 16,-7-4 1-16,-11 10-1 15,0 9 1-15,-3 6 0 16,-8 13 0-16,1 9 1 16,0 19 1-16,6 16 0 15,4 9 0-15,18 19 0 16,7 19 0 78,21 12 0-94,11 13 1 15,14 9-2-15,6 19 0 0,1 0-1 0,14-3 0 0,-14-6-3 0,0-16 0 0,-11-19-7 0,-7-9 0 16,-10-13-4-16,-11-12 0 0</inkml:trace>
  <inkml:trace contextRef="#ctx0" brushRef="#br0" timeOffset="-60886.89">1616 10520 36 0,'21'41'18'0,"7"-16"-7"0,-17-22 29 16,10 0-37-16,7-3 1 0,11-9 0 15,3-7 1-15,-3-12-7 16,14-6 0-16,-7 2 3 15,-4 4 1-15,-14 3-6 16,-6 12 0-16,-15 7-9 16,-14 19 1-16,-15 12-3 15,-9 6 0-15</inkml:trace>
  <inkml:trace contextRef="#ctx0" brushRef="#br0" timeOffset="-60366.79">960 11361 34 0,'0'12'17'0,"0"1"-15"0,0-10 29 16,0 6-29-16,0 4 1 0,0 2 3 16,0 11 0-16,0-1-7 15,0 9 0-15,-7-3 5 16,3-5 1-16,4-4-2 16,0-4 0-16,0 4-2 15,4-9 0-15,3-1 0 16,0-2 0-16,3-4-1 15,1-3 0-15,10-3 0 16,0-3 1-16,0-6-1 16,8-7 0-16,-8-6-2 15,7-3 1-15,-7 3-8 16,0 0 0-16,-7 3-6 16,-10-3 1-16</inkml:trace>
  <inkml:trace contextRef="#ctx0" brushRef="#br0" timeOffset="-59778.32">1281 11292 39 0,'7'9'19'0,"3"32"-18"0,-10-29 29 0,0 7-30 16,0 3 1-16,0 6 1 15,7 1 0-15,-3-1-3 16,3-3 1-16,-4-3 1 16,4-7 0-16,-3-8-2 15,3-7 1-15,-7-10-2 16,0 1 1-16,0-4-2 16,0 1 0-16,-11-1 1 15,4-2 0-15,4-1 0 16,-4-3 0-16,-4 0 1 15,11 1 1-15,-7-1 1 16,7 0 0-16,0 3 1 16,7 4 0-16,4-1 1 15,-1-3 1 1,8 4 0-16,0-1 1 0,-4 4-2 16,-4 3 1-16,8 3-2 15,-14 3 1-15,3 0-3 16,-7 3 1-16,7 3-1 15,-4 6 0-15,-6 4-1 16,-4 3 1-16,0 0-2 16,-4 0 1-16,-3 3-1 0,7 0 0 15,-4-1-1-15,8 1 1 16,-4 0-1-16,7-3 1 16,7-3 1-16,-4-4 1 15,8-2 0-15,-1-7 0 16,12-6 0-16,-5 0 1 15,1-4-1-15,3-2 0 0,-3 3-8 16,-8-4 0-16,-10 1-4 16,-7 6 1-16</inkml:trace>
  <inkml:trace contextRef="#ctx0" brushRef="#br0" timeOffset="-59162.36">1644 11260 26 0,'21'-28'13'0,"21"-32"-3"0,-24 42 19 16,3-7-26-16,-3-7 0 15,-8 1 2-15,1 6 1 16,-11-3-7-16,-11 9 1 0,-10 9 4 16,-17 7 0-16,-12 6-1 15,-6 10 0-15,-8 6-2 16,-20 6 1-16,2 0-1 16,1 9 0-16,0 7 0 15,11 6 0-15,3 6 0 16,7 7 0-16,17 9-1 15,4 0 1-15,11 9-2 16,11 1 0-16,6 5 0 16,22-5 0-16,6-7-2 15,11-9 1-15,11-16 0 16,11-25 1-16,13-22 1 16,4-25 1-16,7-38 0 15,4-25 1-15,10-28 0 16,-17-16 0-16,-15 4-1 15,-14-1 0-15,-20 16-7 16,-15 13 0-16,-18 22-9 16,-28 21 0-16</inkml:trace>
  <inkml:trace contextRef="#ctx0" brushRef="#br0" timeOffset="-56162.15">10301 10188 27 0,'-7'-25'13'0,"-18"-19"-12"0,18 31 13 16,-14-2-14-16,-18-7 0 0,-17 3 0 16,-25-3 0-16,-11-3-1 15,-28 0 1-15,-14-3 0 16,-11 6 0-1,-24 3-1-15,-14 6 1 0,-1 10 0 16,-6 6 0 0,-4 13 0-16,0 0 0 0,-4 6 0 15,15 3 0-15,-15 6 0 16,11 0 1-16,4 1 0 16,6-1 0-16,4 13 1 15,1 3 0 1,6 6-1-16,7 13 1 78,0 0-2-62,4 12 1-1,24-2-2 1,19 8 1-16,13 4-2 15,21 9 0-15,15 7 0 32,24 6 0-32,11-1 0 0,21 7 1 0,10 0 0 0,11-9 0 0,18 0 1 15,17 5 1-15,18-5-1 0,15-13 0 0,-1 3 0 0,14-9 1 0,0-9-1 0,15-23 1 0,-1-6 0 0,4-15 1 0,17-10-1 16,15-13 1-16,10-18-1 0,7-13 0 0,25-6 0 0,0-16 0 16,11-9 0-16,3 3 0 0,4-3 1 15,6-3 0 1,-13-1 1-16,-4 1 0 0,-4-7 0 15,-20 4 0-15,-4-4 0 16,-11-9 0-16,-11-9-1 16,-17-3 1-16,-24-14-2 15,-15-8 0 1,-21-10-1-16,-18 3 1 0,-13-6-2 16,-19 3 1-16,-24 4-1 15,-21 5 0 1,-25 10 0-1,-17 6 1-15,-19 10-1 0,-20 9 0 0,-18 6-5 16,-4 10 1-16,-27 12-7 16,-15 16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Limit of difference quotient. 0/0 IF. Limit idea invented to handle this problem. </a:t>
            </a:r>
          </a:p>
          <a:p>
            <a:r>
              <a:rPr lang="en-US">
                <a:cs typeface="Calibri"/>
              </a:rPr>
              <a:t>Already have techniques: f(x)=x^2, f'(1)=? F(x)=\sqrt{x}, f'(1)=?</a:t>
            </a:r>
          </a:p>
          <a:p>
            <a:r>
              <a:rPr lang="en-US">
                <a:cs typeface="Calibri"/>
              </a:rPr>
              <a:t>Our techniques are not enuf: f(x)=\ln(x), f'(1)=?</a:t>
            </a:r>
          </a:p>
          <a:p>
            <a:r>
              <a:rPr lang="en-US">
                <a:cs typeface="Calibri"/>
              </a:rPr>
              <a:t>Lot's of indeterminant forms: 0/0, inf/inf, 0*inf, inf-inf, 0^0, 1^inf, inf^0</a:t>
            </a:r>
          </a:p>
          <a:p>
            <a:r>
              <a:rPr lang="en-US">
                <a:cs typeface="Calibri"/>
              </a:rPr>
              <a:t>All are a tug of war of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2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Limit of difference quotient. 0/0 IF. Limit idea invented to handle this problem. </a:t>
            </a:r>
          </a:p>
          <a:p>
            <a:r>
              <a:rPr lang="en-US">
                <a:cs typeface="Calibri"/>
              </a:rPr>
              <a:t>Already have techniques: f(x)=x^2, f'(1)=? F(x)=\sqrt{x}, f'(1)=?</a:t>
            </a:r>
          </a:p>
          <a:p>
            <a:r>
              <a:rPr lang="en-US">
                <a:cs typeface="Calibri"/>
              </a:rPr>
              <a:t>Our techniques are not enuf: f(x)=\ln(x), f'(1)=?</a:t>
            </a:r>
          </a:p>
          <a:p>
            <a:r>
              <a:rPr lang="en-US">
                <a:cs typeface="Calibri"/>
              </a:rPr>
              <a:t>Lot's of indeterminant forms: 0/0, inf/inf, 0*inf, inf-inf, 0^0, 1^inf, inf^0</a:t>
            </a:r>
          </a:p>
          <a:p>
            <a:r>
              <a:rPr lang="en-US">
                <a:cs typeface="Calibri"/>
              </a:rPr>
              <a:t>All are a tug of war of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7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For f and g differentiable around x=a and lim_{x\rightarrow a} f(x)/g(x) either 0/0 or inf/inf IF, then</a:t>
            </a:r>
          </a:p>
          <a:p>
            <a:r>
              <a:rPr lang="en-US"/>
              <a:t>lim_{x\rightarrow a} f(x)/g(x) = lim_{x\rightarrow a} f'(x)/g'(x)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Proof idea: 0/0 IF case, Close to x=a, replace f(x) with f'(a)(x-a) (tangent line approximation). (draw graph)</a:t>
            </a:r>
          </a:p>
          <a:p>
            <a:r>
              <a:rPr lang="en-US">
                <a:cs typeface="Calibri"/>
              </a:rPr>
              <a:t>Tangent line tells rate to 0 or inf</a:t>
            </a:r>
          </a:p>
          <a:p>
            <a:r>
              <a:rPr lang="en-US">
                <a:cs typeface="Calibri"/>
              </a:rPr>
              <a:t>Note, theorem holds for +- inf limits as well as right and left limits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06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Note, check the IF first before can apply</a:t>
            </a:r>
          </a:p>
          <a:p>
            <a:r>
              <a:rPr lang="en-US"/>
              <a:t>\lim_{x \rightarrow 1} (x^2-1)/(x-1)</a:t>
            </a:r>
          </a:p>
          <a:p>
            <a:r>
              <a:rPr lang="en-US"/>
              <a:t>\lim_{x \rightarrow 1} ln(x)/(x-1)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72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Note, check the IF first before can apply</a:t>
            </a:r>
          </a:p>
          <a:p>
            <a:r>
              <a:rPr lang="en-US"/>
              <a:t>\lim_{x \rightarrow inf} \sqrt{x^2-1}{x}</a:t>
            </a:r>
          </a:p>
          <a:p>
            <a:r>
              <a:rPr lang="en-US"/>
              <a:t>\lim_{x \rightarrow inf} (ln(x))^2/x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9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Section 4.4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Indeterminant Forms and </a:t>
            </a:r>
            <a:r>
              <a:rPr lang="en-US" err="1">
                <a:cs typeface="Calibri Light"/>
              </a:rPr>
              <a:t>l'Hospital's</a:t>
            </a:r>
            <a:r>
              <a:rPr lang="en-US">
                <a:cs typeface="Calibri Light"/>
              </a:rPr>
              <a:t> Rule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Central challenge of calculus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746EEB-923A-461A-BC69-B64D1A69ED93}"/>
                  </a:ext>
                </a:extLst>
              </p14:cNvPr>
              <p14:cNvContentPartPr/>
              <p14:nvPr/>
            </p14:nvContentPartPr>
            <p14:xfrm>
              <a:off x="2482920" y="2598480"/>
              <a:ext cx="7578360" cy="817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746EEB-923A-461A-BC69-B64D1A69ED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3560" y="2589120"/>
                <a:ext cx="7597080" cy="83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A95C3F-8D41-46E8-B77D-0D3FB0B0D84A}"/>
                  </a:ext>
                </a:extLst>
              </p14:cNvPr>
              <p14:cNvContentPartPr/>
              <p14:nvPr/>
            </p14:nvContentPartPr>
            <p14:xfrm>
              <a:off x="811440" y="1408680"/>
              <a:ext cx="481680" cy="1463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A95C3F-8D41-46E8-B77D-0D3FB0B0D8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2080" y="1399320"/>
                <a:ext cx="500400" cy="148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016B-14AF-462C-8026-B4DFD8CD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Recall: Indeterminant form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47B52-CD4D-415A-B98C-A769E996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05DC9C-DD05-43FF-BC92-F7587A2CE66B}"/>
                  </a:ext>
                </a:extLst>
              </p14:cNvPr>
              <p14:cNvContentPartPr/>
              <p14:nvPr/>
            </p14:nvContentPartPr>
            <p14:xfrm>
              <a:off x="830520" y="144360"/>
              <a:ext cx="11360520" cy="662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05DC9C-DD05-43FF-BC92-F7587A2CE6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160" y="135000"/>
                <a:ext cx="11379240" cy="664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645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016B-14AF-462C-8026-B4DFD8CD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Recall: Indeterminant form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47B52-CD4D-415A-B98C-A769E996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8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BF25-123C-400C-9930-2B20FAC0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Theorem: </a:t>
            </a:r>
            <a:r>
              <a:rPr lang="en-US" err="1">
                <a:cs typeface="Calibri Light"/>
              </a:rPr>
              <a:t>l'Hospital's</a:t>
            </a:r>
            <a:r>
              <a:rPr lang="en-US">
                <a:cs typeface="Calibri Light"/>
              </a:rPr>
              <a:t> Rule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0D22-0FF0-4083-9C80-A47EDD3F2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EF1935-7692-437F-976B-918AD231A3A0}"/>
                  </a:ext>
                </a:extLst>
              </p14:cNvPr>
              <p14:cNvContentPartPr/>
              <p14:nvPr/>
            </p14:nvContentPartPr>
            <p14:xfrm>
              <a:off x="787320" y="1182960"/>
              <a:ext cx="11361960" cy="547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EF1935-7692-437F-976B-918AD231A3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7960" y="1173600"/>
                <a:ext cx="11380680" cy="54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527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E87E-06D6-4B68-B8C3-1E05E233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Examples: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220D6-B28F-4ACE-81AB-5446EDE18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5A1ACB-8829-4E28-A36E-EEC676C9AC5C}"/>
                  </a:ext>
                </a:extLst>
              </p14:cNvPr>
              <p14:cNvContentPartPr/>
              <p14:nvPr/>
            </p14:nvContentPartPr>
            <p14:xfrm>
              <a:off x="699840" y="276480"/>
              <a:ext cx="11491200" cy="580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5A1ACB-8829-4E28-A36E-EEC676C9AC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0480" y="267120"/>
                <a:ext cx="11509920" cy="582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799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E87E-06D6-4B68-B8C3-1E05E233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Examples: Try on own, but beware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220D6-B28F-4ACE-81AB-5446EDE18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119F2D-6058-4042-AADC-501DC93EB0B6}"/>
                  </a:ext>
                </a:extLst>
              </p14:cNvPr>
              <p14:cNvContentPartPr/>
              <p14:nvPr/>
            </p14:nvContentPartPr>
            <p14:xfrm>
              <a:off x="55800" y="-83520"/>
              <a:ext cx="11759400" cy="671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119F2D-6058-4042-AADC-501DC93EB0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40" y="-92880"/>
                <a:ext cx="11778120" cy="673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571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Section 4.4 Indeterminant Forms and l'Hospital's Rule</vt:lpstr>
      <vt:lpstr>Homework Submission to Canvas</vt:lpstr>
      <vt:lpstr>Recall: Indeterminant form</vt:lpstr>
      <vt:lpstr>Recall: Indeterminant form</vt:lpstr>
      <vt:lpstr>Theorem: l'Hospital's Rule</vt:lpstr>
      <vt:lpstr>Examples: Try on own</vt:lpstr>
      <vt:lpstr>Examples: Try on own, but beware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2021-04-16T14:35:08Z</dcterms:modified>
</cp:coreProperties>
</file>