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3" r:id="rId3"/>
    <p:sldId id="270" r:id="rId4"/>
    <p:sldId id="269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CD5EE-6885-41AD-ABE1-A6A238AE97FB}" v="1" dt="2021-04-16T18:30:31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" userId="fa919fd6-03f8-48d0-9b95-10ac8c9672df" providerId="ADAL" clId="{810CD5EE-6885-41AD-ABE1-A6A238AE97FB}"/>
    <pc:docChg chg="modSld">
      <pc:chgData name="Chad" userId="fa919fd6-03f8-48d0-9b95-10ac8c9672df" providerId="ADAL" clId="{810CD5EE-6885-41AD-ABE1-A6A238AE97FB}" dt="2021-04-16T18:30:31.629" v="0"/>
      <pc:docMkLst>
        <pc:docMk/>
      </pc:docMkLst>
      <pc:sldChg chg="addSp">
        <pc:chgData name="Chad" userId="fa919fd6-03f8-48d0-9b95-10ac8c9672df" providerId="ADAL" clId="{810CD5EE-6885-41AD-ABE1-A6A238AE97FB}" dt="2021-04-16T18:30:31.629" v="0"/>
        <pc:sldMkLst>
          <pc:docMk/>
          <pc:sldMk cId="3637318454" sldId="257"/>
        </pc:sldMkLst>
        <pc:inkChg chg="add">
          <ac:chgData name="Chad" userId="fa919fd6-03f8-48d0-9b95-10ac8c9672df" providerId="ADAL" clId="{810CD5EE-6885-41AD-ABE1-A6A238AE97FB}" dt="2021-04-16T18:30:31.629" v="0"/>
          <ac:inkMkLst>
            <pc:docMk/>
            <pc:sldMk cId="3637318454" sldId="257"/>
            <ac:inkMk id="5" creationId="{D0EC72B5-9059-4DE8-9A76-52483F4654F0}"/>
          </ac:inkMkLst>
        </pc:inkChg>
      </pc:sldChg>
      <pc:sldChg chg="addSp">
        <pc:chgData name="Chad" userId="fa919fd6-03f8-48d0-9b95-10ac8c9672df" providerId="ADAL" clId="{810CD5EE-6885-41AD-ABE1-A6A238AE97FB}" dt="2021-04-16T18:30:31.629" v="0"/>
        <pc:sldMkLst>
          <pc:docMk/>
          <pc:sldMk cId="541778303" sldId="263"/>
        </pc:sldMkLst>
        <pc:inkChg chg="add">
          <ac:chgData name="Chad" userId="fa919fd6-03f8-48d0-9b95-10ac8c9672df" providerId="ADAL" clId="{810CD5EE-6885-41AD-ABE1-A6A238AE97FB}" dt="2021-04-16T18:30:31.629" v="0"/>
          <ac:inkMkLst>
            <pc:docMk/>
            <pc:sldMk cId="541778303" sldId="263"/>
            <ac:inkMk id="4" creationId="{8AA16BB6-E5B7-4880-8C0C-76DA1AECCE1C}"/>
          </ac:inkMkLst>
        </pc:inkChg>
      </pc:sldChg>
      <pc:sldChg chg="addSp">
        <pc:chgData name="Chad" userId="fa919fd6-03f8-48d0-9b95-10ac8c9672df" providerId="ADAL" clId="{810CD5EE-6885-41AD-ABE1-A6A238AE97FB}" dt="2021-04-16T18:30:31.629" v="0"/>
        <pc:sldMkLst>
          <pc:docMk/>
          <pc:sldMk cId="3019573040" sldId="268"/>
        </pc:sldMkLst>
        <pc:inkChg chg="add">
          <ac:chgData name="Chad" userId="fa919fd6-03f8-48d0-9b95-10ac8c9672df" providerId="ADAL" clId="{810CD5EE-6885-41AD-ABE1-A6A238AE97FB}" dt="2021-04-16T18:30:31.629" v="0"/>
          <ac:inkMkLst>
            <pc:docMk/>
            <pc:sldMk cId="3019573040" sldId="268"/>
            <ac:inkMk id="4" creationId="{3D6263FC-9202-4294-8332-2E876EC71919}"/>
          </ac:inkMkLst>
        </pc:inkChg>
      </pc:sldChg>
      <pc:sldChg chg="addSp">
        <pc:chgData name="Chad" userId="fa919fd6-03f8-48d0-9b95-10ac8c9672df" providerId="ADAL" clId="{810CD5EE-6885-41AD-ABE1-A6A238AE97FB}" dt="2021-04-16T18:30:31.629" v="0"/>
        <pc:sldMkLst>
          <pc:docMk/>
          <pc:sldMk cId="443358721" sldId="269"/>
        </pc:sldMkLst>
        <pc:inkChg chg="add">
          <ac:chgData name="Chad" userId="fa919fd6-03f8-48d0-9b95-10ac8c9672df" providerId="ADAL" clId="{810CD5EE-6885-41AD-ABE1-A6A238AE97FB}" dt="2021-04-16T18:30:31.629" v="0"/>
          <ac:inkMkLst>
            <pc:docMk/>
            <pc:sldMk cId="443358721" sldId="269"/>
            <ac:inkMk id="4" creationId="{55766C2D-6342-4E93-A022-A4E39E0BA8C8}"/>
          </ac:inkMkLst>
        </pc:inkChg>
      </pc:sldChg>
      <pc:sldChg chg="addSp">
        <pc:chgData name="Chad" userId="fa919fd6-03f8-48d0-9b95-10ac8c9672df" providerId="ADAL" clId="{810CD5EE-6885-41AD-ABE1-A6A238AE97FB}" dt="2021-04-16T18:30:31.629" v="0"/>
        <pc:sldMkLst>
          <pc:docMk/>
          <pc:sldMk cId="1634678976" sldId="270"/>
        </pc:sldMkLst>
        <pc:inkChg chg="add">
          <ac:chgData name="Chad" userId="fa919fd6-03f8-48d0-9b95-10ac8c9672df" providerId="ADAL" clId="{810CD5EE-6885-41AD-ABE1-A6A238AE97FB}" dt="2021-04-16T18:30:31.629" v="0"/>
          <ac:inkMkLst>
            <pc:docMk/>
            <pc:sldMk cId="1634678976" sldId="270"/>
            <ac:inkMk id="4" creationId="{C7E6A5F1-99BC-482D-9B66-030E286C7945}"/>
          </ac:inkMkLst>
        </pc:inkChg>
      </pc:sldChg>
    </pc:docChg>
  </pc:docChgLst>
  <pc:docChgLst>
    <pc:chgData name="Chad Vidden" userId="S::cvidden@uwlax.edu::fa919fd6-03f8-48d0-9b95-10ac8c9672df" providerId="AD" clId="Web-{A250BB9F-409D-B000-E724-805A5E02C104}"/>
    <pc:docChg chg="addSld delSld modSld">
      <pc:chgData name="Chad Vidden" userId="S::cvidden@uwlax.edu::fa919fd6-03f8-48d0-9b95-10ac8c9672df" providerId="AD" clId="Web-{A250BB9F-409D-B000-E724-805A5E02C104}" dt="2021-04-05T16:48:42.399" v="270" actId="20577"/>
      <pc:docMkLst>
        <pc:docMk/>
      </pc:docMkLst>
      <pc:sldChg chg="delSp modSp">
        <pc:chgData name="Chad Vidden" userId="S::cvidden@uwlax.edu::fa919fd6-03f8-48d0-9b95-10ac8c9672df" providerId="AD" clId="Web-{A250BB9F-409D-B000-E724-805A5E02C104}" dt="2021-04-05T16:30:19.133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250BB9F-409D-B000-E724-805A5E02C104}" dt="2021-04-05T16:30:19.133" v="18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A250BB9F-409D-B000-E724-805A5E02C104}" dt="2021-04-05T16:29:31.460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A250BB9F-409D-B000-E724-805A5E02C104}" dt="2021-04-05T16:29:38.30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250BB9F-409D-B000-E724-805A5E02C104}" dt="2021-04-05T16:29:38.30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92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36:20.732" v="102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A250BB9F-409D-B000-E724-805A5E02C104}" dt="2021-04-05T16:33:14.620" v="43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modSp new modNotes">
        <pc:chgData name="Chad Vidden" userId="S::cvidden@uwlax.edu::fa919fd6-03f8-48d0-9b95-10ac8c9672df" providerId="AD" clId="Web-{A250BB9F-409D-B000-E724-805A5E02C104}" dt="2021-04-05T16:41:47.237" v="164"/>
        <pc:sldMkLst>
          <pc:docMk/>
          <pc:sldMk cId="12066792" sldId="265"/>
        </pc:sldMkLst>
        <pc:spChg chg="mod">
          <ac:chgData name="Chad Vidden" userId="S::cvidden@uwlax.edu::fa919fd6-03f8-48d0-9b95-10ac8c9672df" providerId="AD" clId="Web-{A250BB9F-409D-B000-E724-805A5E02C104}" dt="2021-04-05T16:36:32.217" v="125" actId="20577"/>
          <ac:spMkLst>
            <pc:docMk/>
            <pc:sldMk cId="12066792" sldId="265"/>
            <ac:spMk id="2" creationId="{1CA775C1-E250-4B37-8886-88C64ACF9ABE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898" v="5"/>
        <pc:sldMkLst>
          <pc:docMk/>
          <pc:sldMk cId="2632555618" sldId="265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2:32.831" v="200"/>
        <pc:sldMkLst>
          <pc:docMk/>
          <pc:sldMk cId="1057932127" sldId="266"/>
        </pc:sldMkLst>
        <pc:spChg chg="mod">
          <ac:chgData name="Chad Vidden" userId="S::cvidden@uwlax.edu::fa919fd6-03f8-48d0-9b95-10ac8c9672df" providerId="AD" clId="Web-{A250BB9F-409D-B000-E724-805A5E02C104}" dt="2021-04-05T16:42:02.190" v="185" actId="20577"/>
          <ac:spMkLst>
            <pc:docMk/>
            <pc:sldMk cId="1057932127" sldId="266"/>
            <ac:spMk id="2" creationId="{D8931E55-CC1F-4AA6-9F69-615EA148C3D7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914" v="6"/>
        <pc:sldMkLst>
          <pc:docMk/>
          <pc:sldMk cId="1528889767" sldId="266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5:03.083" v="233"/>
        <pc:sldMkLst>
          <pc:docMk/>
          <pc:sldMk cId="3700103169" sldId="267"/>
        </pc:sldMkLst>
        <pc:spChg chg="mod">
          <ac:chgData name="Chad Vidden" userId="S::cvidden@uwlax.edu::fa919fd6-03f8-48d0-9b95-10ac8c9672df" providerId="AD" clId="Web-{A250BB9F-409D-B000-E724-805A5E02C104}" dt="2021-04-05T16:42:38.363" v="204" actId="20577"/>
          <ac:spMkLst>
            <pc:docMk/>
            <pc:sldMk cId="3700103169" sldId="267"/>
            <ac:spMk id="2" creationId="{C6FDC394-E687-4EBC-BC30-B7B5B376FB37}"/>
          </ac:spMkLst>
        </pc:spChg>
      </pc:sldChg>
      <pc:sldChg chg="delSp add">
        <pc:chgData name="Chad Vidden" userId="S::cvidden@uwlax.edu::fa919fd6-03f8-48d0-9b95-10ac8c9672df" providerId="AD" clId="Web-{A250BB9F-409D-B000-E724-805A5E02C104}" dt="2021-04-05T16:45:53.178" v="242"/>
        <pc:sldMkLst>
          <pc:docMk/>
          <pc:sldMk cId="3019573040" sldId="268"/>
        </pc:sldMkLst>
        <pc:grpChg chg="del">
          <ac:chgData name="Chad Vidden" userId="S::cvidden@uwlax.edu::fa919fd6-03f8-48d0-9b95-10ac8c9672df" providerId="AD" clId="Web-{A250BB9F-409D-B000-E724-805A5E02C104}" dt="2021-04-05T16:45:29.256" v="239"/>
          <ac:grpSpMkLst>
            <pc:docMk/>
            <pc:sldMk cId="3019573040" sldId="268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A250BB9F-409D-B000-E724-805A5E02C104}" dt="2021-04-05T16:45:53.178" v="242"/>
          <ac:inkMkLst>
            <pc:docMk/>
            <pc:sldMk cId="3019573040" sldId="268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A250BB9F-409D-B000-E724-805A5E02C104}" dt="2021-04-05T16:45:44.115" v="241"/>
          <ac:inkMkLst>
            <pc:docMk/>
            <pc:sldMk cId="3019573040" sldId="268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A250BB9F-409D-B000-E724-805A5E02C104}" dt="2021-04-05T16:45:34.740" v="240"/>
          <ac:inkMkLst>
            <pc:docMk/>
            <pc:sldMk cId="3019573040" sldId="268"/>
            <ac:inkMk id="6" creationId="{A1A74A1E-45DC-4D00-A161-75300B9DA2FA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82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A250BB9F-409D-B000-E724-805A5E02C104}" dt="2021-04-05T16:29:45.836" v="2"/>
        <pc:sldMkLst>
          <pc:docMk/>
          <pc:sldMk cId="28249749" sldId="269"/>
        </pc:sldMkLst>
      </pc:sldChg>
      <pc:sldChg chg="delSp modSp add">
        <pc:chgData name="Chad Vidden" userId="S::cvidden@uwlax.edu::fa919fd6-03f8-48d0-9b95-10ac8c9672df" providerId="AD" clId="Web-{A250BB9F-409D-B000-E724-805A5E02C104}" dt="2021-04-05T16:48:42.399" v="27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A250BB9F-409D-B000-E724-805A5E02C104}" dt="2021-04-05T16:45:23.662" v="238" actId="20577"/>
          <ac:spMkLst>
            <pc:docMk/>
            <pc:sldMk cId="443358721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250BB9F-409D-B000-E724-805A5E02C104}" dt="2021-04-05T16:48:42.399" v="270" actId="20577"/>
          <ac:spMkLst>
            <pc:docMk/>
            <pc:sldMk cId="443358721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A250BB9F-409D-B000-E724-805A5E02C104}" dt="2021-04-05T16:45:15.896" v="236"/>
          <ac:inkMkLst>
            <pc:docMk/>
            <pc:sldMk cId="443358721" sldId="269"/>
            <ac:inkMk id="4" creationId="{57A14A6B-FF40-4F71-8FBB-71EBC8BC0926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36" v="3"/>
        <pc:sldMkLst>
          <pc:docMk/>
          <pc:sldMk cId="2220690842" sldId="270"/>
        </pc:sldMkLst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3D95693-5529-2B7D-0A0A-9BD13401D405}"/>
    <pc:docChg chg="addSld delSld modSld sldOrd">
      <pc:chgData name="Chad Vidden" userId="S::cvidden@uwlax.edu::fa919fd6-03f8-48d0-9b95-10ac8c9672df" providerId="AD" clId="Web-{83D95693-5529-2B7D-0A0A-9BD13401D405}" dt="2021-04-06T14:46:37.348" v="483" actId="20577"/>
      <pc:docMkLst>
        <pc:docMk/>
      </pc:docMkLst>
      <pc:sldChg chg="modSp">
        <pc:chgData name="Chad Vidden" userId="S::cvidden@uwlax.edu::fa919fd6-03f8-48d0-9b95-10ac8c9672df" providerId="AD" clId="Web-{83D95693-5529-2B7D-0A0A-9BD13401D405}" dt="2021-04-06T14:36:20.640" v="46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3D95693-5529-2B7D-0A0A-9BD13401D405}" dt="2021-04-06T14:35:50.264" v="45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3D95693-5529-2B7D-0A0A-9BD13401D405}" dt="2021-04-06T14:36:20.640" v="46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3D95693-5529-2B7D-0A0A-9BD13401D405}" dt="2021-04-06T14:46:37.348" v="483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83D95693-5529-2B7D-0A0A-9BD13401D405}" dt="2021-04-06T14:46:37.348" v="483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83D95693-5529-2B7D-0A0A-9BD13401D405}" dt="2021-04-06T14:23:40.061" v="81"/>
        <pc:sldMkLst>
          <pc:docMk/>
          <pc:sldMk cId="2012702598" sldId="270"/>
        </pc:sldMkLst>
        <pc:spChg chg="mod">
          <ac:chgData name="Chad Vidden" userId="S::cvidden@uwlax.edu::fa919fd6-03f8-48d0-9b95-10ac8c9672df" providerId="AD" clId="Web-{83D95693-5529-2B7D-0A0A-9BD13401D405}" dt="2021-04-06T14:20:10.963" v="47" actId="20577"/>
          <ac:spMkLst>
            <pc:docMk/>
            <pc:sldMk cId="2012702598" sldId="270"/>
            <ac:spMk id="2" creationId="{36553821-B5E6-4E33-90E8-2F60D6997E73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4"/>
        <pc:sldMkLst>
          <pc:docMk/>
          <pc:sldMk cId="2589439517" sldId="270"/>
        </pc:sldMkLst>
      </pc:sldChg>
      <pc:sldChg chg="del">
        <pc:chgData name="Chad Vidden" userId="S::cvidden@uwlax.edu::fa919fd6-03f8-48d0-9b95-10ac8c9672df" providerId="AD" clId="Web-{83D95693-5529-2B7D-0A0A-9BD13401D405}" dt="2021-04-06T14:18:10.788" v="23"/>
        <pc:sldMkLst>
          <pc:docMk/>
          <pc:sldMk cId="473414531" sldId="271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2:56.089" v="317" actId="20577"/>
        <pc:sldMkLst>
          <pc:docMk/>
          <pc:sldMk cId="1232018355" sldId="271"/>
        </pc:sldMkLst>
        <pc:spChg chg="mod">
          <ac:chgData name="Chad Vidden" userId="S::cvidden@uwlax.edu::fa919fd6-03f8-48d0-9b95-10ac8c9672df" providerId="AD" clId="Web-{83D95693-5529-2B7D-0A0A-9BD13401D405}" dt="2021-04-06T14:32:56.089" v="317" actId="20577"/>
          <ac:spMkLst>
            <pc:docMk/>
            <pc:sldMk cId="1232018355" sldId="271"/>
            <ac:spMk id="2" creationId="{4E7CEAFE-8E3F-4D07-BE76-FEB74E89643B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2"/>
        <pc:sldMkLst>
          <pc:docMk/>
          <pc:sldMk cId="883410874" sldId="272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2:30.072" v="294"/>
        <pc:sldMkLst>
          <pc:docMk/>
          <pc:sldMk cId="2749537007" sldId="272"/>
        </pc:sldMkLst>
        <pc:spChg chg="mod">
          <ac:chgData name="Chad Vidden" userId="S::cvidden@uwlax.edu::fa919fd6-03f8-48d0-9b95-10ac8c9672df" providerId="AD" clId="Web-{83D95693-5529-2B7D-0A0A-9BD13401D405}" dt="2021-04-06T14:31:15.680" v="273" actId="20577"/>
          <ac:spMkLst>
            <pc:docMk/>
            <pc:sldMk cId="2749537007" sldId="272"/>
            <ac:spMk id="2" creationId="{483D70CE-3AC3-49D1-BF9C-D4B75A8C9014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1"/>
        <pc:sldMkLst>
          <pc:docMk/>
          <pc:sldMk cId="2470696047" sldId="273"/>
        </pc:sldMkLst>
      </pc:sldChg>
      <pc:sldChg chg="add replId">
        <pc:chgData name="Chad Vidden" userId="S::cvidden@uwlax.edu::fa919fd6-03f8-48d0-9b95-10ac8c9672df" providerId="AD" clId="Web-{83D95693-5529-2B7D-0A0A-9BD13401D405}" dt="2021-04-06T14:32:32.651" v="295"/>
        <pc:sldMkLst>
          <pc:docMk/>
          <pc:sldMk cId="3931656282" sldId="273"/>
        </pc:sldMkLst>
      </pc:sldChg>
      <pc:sldChg chg="del">
        <pc:chgData name="Chad Vidden" userId="S::cvidden@uwlax.edu::fa919fd6-03f8-48d0-9b95-10ac8c9672df" providerId="AD" clId="Web-{83D95693-5529-2B7D-0A0A-9BD13401D405}" dt="2021-04-06T14:18:10.788" v="20"/>
        <pc:sldMkLst>
          <pc:docMk/>
          <pc:sldMk cId="1899377371" sldId="274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5:06.935" v="434"/>
        <pc:sldMkLst>
          <pc:docMk/>
          <pc:sldMk cId="2821629626" sldId="274"/>
        </pc:sldMkLst>
        <pc:spChg chg="mod">
          <ac:chgData name="Chad Vidden" userId="S::cvidden@uwlax.edu::fa919fd6-03f8-48d0-9b95-10ac8c9672df" providerId="AD" clId="Web-{83D95693-5529-2B7D-0A0A-9BD13401D405}" dt="2021-04-06T14:33:24.917" v="337" actId="20577"/>
          <ac:spMkLst>
            <pc:docMk/>
            <pc:sldMk cId="2821629626" sldId="274"/>
            <ac:spMk id="2" creationId="{778BA0F8-7474-4086-B519-B04351B085A9}"/>
          </ac:spMkLst>
        </pc:spChg>
      </pc:sldChg>
      <pc:sldChg chg="add ord replId modNotes">
        <pc:chgData name="Chad Vidden" userId="S::cvidden@uwlax.edu::fa919fd6-03f8-48d0-9b95-10ac8c9672df" providerId="AD" clId="Web-{83D95693-5529-2B7D-0A0A-9BD13401D405}" dt="2021-04-06T14:35:40.717" v="449"/>
        <pc:sldMkLst>
          <pc:docMk/>
          <pc:sldMk cId="3844547324" sldId="275"/>
        </pc:sldMkLst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BE5EBB9F-E078-B000-B350-8B34851EE003}"/>
    <pc:docChg chg="addSld delSld modSld">
      <pc:chgData name="Chad Vidden" userId="S::cvidden@uwlax.edu::fa919fd6-03f8-48d0-9b95-10ac8c9672df" providerId="AD" clId="Web-{BE5EBB9F-E078-B000-B350-8B34851EE003}" dt="2021-04-05T21:24:34.194" v="261" actId="20577"/>
      <pc:docMkLst>
        <pc:docMk/>
      </pc:docMkLst>
      <pc:sldChg chg="modSp">
        <pc:chgData name="Chad Vidden" userId="S::cvidden@uwlax.edu::fa919fd6-03f8-48d0-9b95-10ac8c9672df" providerId="AD" clId="Web-{BE5EBB9F-E078-B000-B350-8B34851EE003}" dt="2021-04-05T20:44:02.065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E5EBB9F-E078-B000-B350-8B34851EE003}" dt="2021-04-05T20:44:02.065" v="18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del">
        <pc:chgData name="Chad Vidden" userId="S::cvidden@uwlax.edu::fa919fd6-03f8-48d0-9b95-10ac8c9672df" providerId="AD" clId="Web-{BE5EBB9F-E078-B000-B350-8B34851EE003}" dt="2021-04-05T20:55:18.316" v="22"/>
        <pc:sldMkLst>
          <pc:docMk/>
          <pc:sldMk cId="3012379090" sldId="264"/>
        </pc:sldMkLst>
      </pc:sldChg>
      <pc:sldChg chg="del">
        <pc:chgData name="Chad Vidden" userId="S::cvidden@uwlax.edu::fa919fd6-03f8-48d0-9b95-10ac8c9672df" providerId="AD" clId="Web-{BE5EBB9F-E078-B000-B350-8B34851EE003}" dt="2021-04-05T20:55:18.316" v="21"/>
        <pc:sldMkLst>
          <pc:docMk/>
          <pc:sldMk cId="12066792" sldId="265"/>
        </pc:sldMkLst>
      </pc:sldChg>
      <pc:sldChg chg="del">
        <pc:chgData name="Chad Vidden" userId="S::cvidden@uwlax.edu::fa919fd6-03f8-48d0-9b95-10ac8c9672df" providerId="AD" clId="Web-{BE5EBB9F-E078-B000-B350-8B34851EE003}" dt="2021-04-05T20:55:18.316" v="20"/>
        <pc:sldMkLst>
          <pc:docMk/>
          <pc:sldMk cId="1057932127" sldId="266"/>
        </pc:sldMkLst>
      </pc:sldChg>
      <pc:sldChg chg="del">
        <pc:chgData name="Chad Vidden" userId="S::cvidden@uwlax.edu::fa919fd6-03f8-48d0-9b95-10ac8c9672df" providerId="AD" clId="Web-{BE5EBB9F-E078-B000-B350-8B34851EE003}" dt="2021-04-05T20:55:18.316" v="19"/>
        <pc:sldMkLst>
          <pc:docMk/>
          <pc:sldMk cId="3700103169" sldId="267"/>
        </pc:sldMkLst>
      </pc:sldChg>
      <pc:sldChg chg="modSp new modNotes">
        <pc:chgData name="Chad Vidden" userId="S::cvidden@uwlax.edu::fa919fd6-03f8-48d0-9b95-10ac8c9672df" providerId="AD" clId="Web-{BE5EBB9F-E078-B000-B350-8B34851EE003}" dt="2021-04-05T21:04:59.833" v="96"/>
        <pc:sldMkLst>
          <pc:docMk/>
          <pc:sldMk cId="2589439517" sldId="270"/>
        </pc:sldMkLst>
        <pc:spChg chg="mod">
          <ac:chgData name="Chad Vidden" userId="S::cvidden@uwlax.edu::fa919fd6-03f8-48d0-9b95-10ac8c9672df" providerId="AD" clId="Web-{BE5EBB9F-E078-B000-B350-8B34851EE003}" dt="2021-04-05T21:03:02.239" v="49" actId="20577"/>
          <ac:spMkLst>
            <pc:docMk/>
            <pc:sldMk cId="2589439517" sldId="270"/>
            <ac:spMk id="2" creationId="{6D82FDEB-0EF2-4105-A20F-40793824E8B1}"/>
          </ac:spMkLst>
        </pc:spChg>
      </pc:sldChg>
      <pc:sldChg chg="modSp new modNotes">
        <pc:chgData name="Chad Vidden" userId="S::cvidden@uwlax.edu::fa919fd6-03f8-48d0-9b95-10ac8c9672df" providerId="AD" clId="Web-{BE5EBB9F-E078-B000-B350-8B34851EE003}" dt="2021-04-05T21:13:30.943" v="233"/>
        <pc:sldMkLst>
          <pc:docMk/>
          <pc:sldMk cId="473414531" sldId="271"/>
        </pc:sldMkLst>
        <pc:spChg chg="mod">
          <ac:chgData name="Chad Vidden" userId="S::cvidden@uwlax.edu::fa919fd6-03f8-48d0-9b95-10ac8c9672df" providerId="AD" clId="Web-{BE5EBB9F-E078-B000-B350-8B34851EE003}" dt="2021-04-05T21:06:01.302" v="114" actId="20577"/>
          <ac:spMkLst>
            <pc:docMk/>
            <pc:sldMk cId="473414531" sldId="271"/>
            <ac:spMk id="2" creationId="{39F8427A-C3A6-4E2A-9E91-4C1F25BD1966}"/>
          </ac:spMkLst>
        </pc:spChg>
      </pc:sldChg>
      <pc:sldChg chg="modSp new modNotes">
        <pc:chgData name="Chad Vidden" userId="S::cvidden@uwlax.edu::fa919fd6-03f8-48d0-9b95-10ac8c9672df" providerId="AD" clId="Web-{BE5EBB9F-E078-B000-B350-8B34851EE003}" dt="2021-04-05T21:16:59.756" v="247"/>
        <pc:sldMkLst>
          <pc:docMk/>
          <pc:sldMk cId="883410874" sldId="272"/>
        </pc:sldMkLst>
        <pc:spChg chg="mod">
          <ac:chgData name="Chad Vidden" userId="S::cvidden@uwlax.edu::fa919fd6-03f8-48d0-9b95-10ac8c9672df" providerId="AD" clId="Web-{BE5EBB9F-E078-B000-B350-8B34851EE003}" dt="2021-04-05T21:11:37.943" v="191" actId="20577"/>
          <ac:spMkLst>
            <pc:docMk/>
            <pc:sldMk cId="883410874" sldId="272"/>
            <ac:spMk id="2" creationId="{4E9F3A4A-1C64-40B7-B02B-A61FBF94AB16}"/>
          </ac:spMkLst>
        </pc:spChg>
      </pc:sldChg>
      <pc:sldChg chg="modSp new">
        <pc:chgData name="Chad Vidden" userId="S::cvidden@uwlax.edu::fa919fd6-03f8-48d0-9b95-10ac8c9672df" providerId="AD" clId="Web-{BE5EBB9F-E078-B000-B350-8B34851EE003}" dt="2021-04-05T21:24:34.194" v="261" actId="20577"/>
        <pc:sldMkLst>
          <pc:docMk/>
          <pc:sldMk cId="2470696047" sldId="273"/>
        </pc:sldMkLst>
        <pc:spChg chg="mod">
          <ac:chgData name="Chad Vidden" userId="S::cvidden@uwlax.edu::fa919fd6-03f8-48d0-9b95-10ac8c9672df" providerId="AD" clId="Web-{BE5EBB9F-E078-B000-B350-8B34851EE003}" dt="2021-04-05T21:24:34.194" v="261" actId="20577"/>
          <ac:spMkLst>
            <pc:docMk/>
            <pc:sldMk cId="2470696047" sldId="273"/>
            <ac:spMk id="3" creationId="{B85149D7-69BA-4522-9D07-6632A6C1B9FA}"/>
          </ac:spMkLst>
        </pc:spChg>
      </pc:sldChg>
    </pc:docChg>
  </pc:docChgLst>
  <pc:docChgLst>
    <pc:chgData name="Chad Vidden" userId="S::cvidden@uwlax.edu::fa919fd6-03f8-48d0-9b95-10ac8c9672df" providerId="AD" clId="Web-{7B1146C2-08BE-ED10-4134-6C31D5B26697}"/>
    <pc:docChg chg="addSld modSld">
      <pc:chgData name="Chad Vidden" userId="S::cvidden@uwlax.edu::fa919fd6-03f8-48d0-9b95-10ac8c9672df" providerId="AD" clId="Web-{7B1146C2-08BE-ED10-4134-6C31D5B26697}" dt="2021-04-06T14:12:08.699" v="217" actId="20577"/>
      <pc:docMkLst>
        <pc:docMk/>
      </pc:docMkLst>
      <pc:sldChg chg="modSp">
        <pc:chgData name="Chad Vidden" userId="S::cvidden@uwlax.edu::fa919fd6-03f8-48d0-9b95-10ac8c9672df" providerId="AD" clId="Web-{7B1146C2-08BE-ED10-4134-6C31D5B26697}" dt="2021-04-06T14:12:08.699" v="217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7B1146C2-08BE-ED10-4134-6C31D5B26697}" dt="2021-04-06T14:12:08.699" v="217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7B1146C2-08BE-ED10-4134-6C31D5B26697}" dt="2021-04-06T14:06:15.054" v="38"/>
        <pc:sldMkLst>
          <pc:docMk/>
          <pc:sldMk cId="2470696047" sldId="273"/>
        </pc:sldMkLst>
        <pc:spChg chg="mod">
          <ac:chgData name="Chad Vidden" userId="S::cvidden@uwlax.edu::fa919fd6-03f8-48d0-9b95-10ac8c9672df" providerId="AD" clId="Web-{7B1146C2-08BE-ED10-4134-6C31D5B26697}" dt="2021-04-06T14:05:04.819" v="10" actId="20577"/>
          <ac:spMkLst>
            <pc:docMk/>
            <pc:sldMk cId="2470696047" sldId="273"/>
            <ac:spMk id="2" creationId="{DB724C13-4185-4EBF-A1F9-67E3EFA42EA2}"/>
          </ac:spMkLst>
        </pc:spChg>
        <pc:spChg chg="mod">
          <ac:chgData name="Chad Vidden" userId="S::cvidden@uwlax.edu::fa919fd6-03f8-48d0-9b95-10ac8c9672df" providerId="AD" clId="Web-{7B1146C2-08BE-ED10-4134-6C31D5B26697}" dt="2021-04-06T14:02:04.161" v="1" actId="20577"/>
          <ac:spMkLst>
            <pc:docMk/>
            <pc:sldMk cId="2470696047" sldId="273"/>
            <ac:spMk id="3" creationId="{B85149D7-69BA-4522-9D07-6632A6C1B9FA}"/>
          </ac:spMkLst>
        </pc:spChg>
      </pc:sldChg>
      <pc:sldChg chg="modSp new modNotes">
        <pc:chgData name="Chad Vidden" userId="S::cvidden@uwlax.edu::fa919fd6-03f8-48d0-9b95-10ac8c9672df" providerId="AD" clId="Web-{7B1146C2-08BE-ED10-4134-6C31D5B26697}" dt="2021-04-06T14:10:30.995" v="194"/>
        <pc:sldMkLst>
          <pc:docMk/>
          <pc:sldMk cId="1899377371" sldId="274"/>
        </pc:sldMkLst>
        <pc:spChg chg="mod">
          <ac:chgData name="Chad Vidden" userId="S::cvidden@uwlax.edu::fa919fd6-03f8-48d0-9b95-10ac8c9672df" providerId="AD" clId="Web-{7B1146C2-08BE-ED10-4134-6C31D5B26697}" dt="2021-04-06T14:06:35.023" v="47" actId="20577"/>
          <ac:spMkLst>
            <pc:docMk/>
            <pc:sldMk cId="1899377371" sldId="274"/>
            <ac:spMk id="2" creationId="{13657191-139E-432A-8DA9-FB9D53E7853B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34A1BB9F-E0EE-B000-E7B5-D9BA720561B1}"/>
    <pc:docChg chg="addSld delSld modSld">
      <pc:chgData name="Chad Vidden" userId="S::cvidden@uwlax.edu::fa919fd6-03f8-48d0-9b95-10ac8c9672df" providerId="AD" clId="Web-{34A1BB9F-E0EE-B000-E7B5-D9BA720561B1}" dt="2021-04-06T15:59:40.421" v="154" actId="20577"/>
      <pc:docMkLst>
        <pc:docMk/>
      </pc:docMkLst>
      <pc:sldChg chg="modSp">
        <pc:chgData name="Chad Vidden" userId="S::cvidden@uwlax.edu::fa919fd6-03f8-48d0-9b95-10ac8c9672df" providerId="AD" clId="Web-{34A1BB9F-E0EE-B000-E7B5-D9BA720561B1}" dt="2021-04-06T15:57:22.512" v="2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4A1BB9F-E0EE-B000-E7B5-D9BA720561B1}" dt="2021-04-06T15:57:22.51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4A1BB9F-E0EE-B000-E7B5-D9BA720561B1}" dt="2021-04-06T15:57:11.183" v="1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34A1BB9F-E0EE-B000-E7B5-D9BA720561B1}" dt="2021-04-06T15:59:40.421" v="154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34A1BB9F-E0EE-B000-E7B5-D9BA720561B1}" dt="2021-04-06T15:59:40.421" v="154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34A1BB9F-E0EE-B000-E7B5-D9BA720561B1}" dt="2021-04-06T15:59:11.671" v="138"/>
        <pc:sldMkLst>
          <pc:docMk/>
          <pc:sldMk cId="1634678976" sldId="270"/>
        </pc:sldMkLst>
        <pc:spChg chg="mod">
          <ac:chgData name="Chad Vidden" userId="S::cvidden@uwlax.edu::fa919fd6-03f8-48d0-9b95-10ac8c9672df" providerId="AD" clId="Web-{34A1BB9F-E0EE-B000-E7B5-D9BA720561B1}" dt="2021-04-06T15:58:04.903" v="44" actId="20577"/>
          <ac:spMkLst>
            <pc:docMk/>
            <pc:sldMk cId="1634678976" sldId="270"/>
            <ac:spMk id="2" creationId="{9D552A6B-6397-4E07-8573-F5C91400F451}"/>
          </ac:spMkLst>
        </pc:spChg>
      </pc:sldChg>
      <pc:sldChg chg="del">
        <pc:chgData name="Chad Vidden" userId="S::cvidden@uwlax.edu::fa919fd6-03f8-48d0-9b95-10ac8c9672df" providerId="AD" clId="Web-{34A1BB9F-E0EE-B000-E7B5-D9BA720561B1}" dt="2021-04-06T15:57:42.747" v="32"/>
        <pc:sldMkLst>
          <pc:docMk/>
          <pc:sldMk cId="2012702598" sldId="270"/>
        </pc:sldMkLst>
      </pc:sldChg>
      <pc:sldChg chg="del">
        <pc:chgData name="Chad Vidden" userId="S::cvidden@uwlax.edu::fa919fd6-03f8-48d0-9b95-10ac8c9672df" providerId="AD" clId="Web-{34A1BB9F-E0EE-B000-E7B5-D9BA720561B1}" dt="2021-04-06T15:57:42.747" v="31"/>
        <pc:sldMkLst>
          <pc:docMk/>
          <pc:sldMk cId="1232018355" sldId="271"/>
        </pc:sldMkLst>
      </pc:sldChg>
      <pc:sldChg chg="del">
        <pc:chgData name="Chad Vidden" userId="S::cvidden@uwlax.edu::fa919fd6-03f8-48d0-9b95-10ac8c9672df" providerId="AD" clId="Web-{34A1BB9F-E0EE-B000-E7B5-D9BA720561B1}" dt="2021-04-06T15:57:42.747" v="30"/>
        <pc:sldMkLst>
          <pc:docMk/>
          <pc:sldMk cId="2749537007" sldId="272"/>
        </pc:sldMkLst>
      </pc:sldChg>
      <pc:sldChg chg="del">
        <pc:chgData name="Chad Vidden" userId="S::cvidden@uwlax.edu::fa919fd6-03f8-48d0-9b95-10ac8c9672df" providerId="AD" clId="Web-{34A1BB9F-E0EE-B000-E7B5-D9BA720561B1}" dt="2021-04-06T15:57:42.747" v="29"/>
        <pc:sldMkLst>
          <pc:docMk/>
          <pc:sldMk cId="3931656282" sldId="273"/>
        </pc:sldMkLst>
      </pc:sldChg>
      <pc:sldChg chg="del">
        <pc:chgData name="Chad Vidden" userId="S::cvidden@uwlax.edu::fa919fd6-03f8-48d0-9b95-10ac8c9672df" providerId="AD" clId="Web-{34A1BB9F-E0EE-B000-E7B5-D9BA720561B1}" dt="2021-04-06T15:57:42.747" v="28"/>
        <pc:sldMkLst>
          <pc:docMk/>
          <pc:sldMk cId="2821629626" sldId="274"/>
        </pc:sldMkLst>
      </pc:sldChg>
      <pc:sldChg chg="del">
        <pc:chgData name="Chad Vidden" userId="S::cvidden@uwlax.edu::fa919fd6-03f8-48d0-9b95-10ac8c9672df" providerId="AD" clId="Web-{34A1BB9F-E0EE-B000-E7B5-D9BA720561B1}" dt="2021-04-06T15:57:42.747" v="27"/>
        <pc:sldMkLst>
          <pc:docMk/>
          <pc:sldMk cId="3844547324" sldId="275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8:23:08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8883 15512 45 0,'3'29'22'0,"12"-20"-18"16,-12-6 23-16,4 3-23 15,0 1 0-15,0-4 2 16,0 0 0-16,0-3-8 0,0-6 1 16,4-1 5-16,0-8 0 15,-1-7-2-15,4-13 1 16,0-2-2-16,4-10 1 15,0 3-1-15,-1-3 0 16,-3-7-1-16,1 1 0 16,-5 3-1-16,-3 3 1 15,4 6-1-15,-4 4 0 16,0 5-2-16,0 13 0 16,0 13-2-16,-7 12 1 15,0 19-1-15,4 13 1 16,-1 9-1-16,4 10 1 15,4 5 2-15,10 1 0 0,4-3 2 16,6-13 1-16,5-10 1 16,9-12 1-16,8-12 1 15,7-16 0-15,-10-19 0 16,3-13 0-16,-4-9-1 16,-3-12 1-16,-4-10-2 15,-6-19 0-15,-12 1-2 16,-6-10 1-16,-8 6-3 15,-6 0 0-15,-8 7-7 16,1 5 1-16,-1 7-8 16,-3 13 0-16</inkml:trace>
  <inkml:trace contextRef="#ctx0" brushRef="#br0" timeOffset="359.4">10301 15362 48 0,'7'-31'24'0,"-3"-20"-27"0,-8 36 39 16,1-1-36-16,-8 0 1 0,-3-2-1 15,0-1 1-15,-4-3-2 16,-10 6 1-16,-4 10-1 16,-3 9 1-16,-4 3-2 15,4 7 0-15,7 12 0 16,3 3 1-16,7 7-1 16,8-1 0-16,6 4 1 15,11-7 0-15,7-6 1 16,8-9 1-16,6-13-2 15,4-9 0-15,-4-7-10 16,7-6 0-16</inkml:trace>
  <inkml:trace contextRef="#ctx0" brushRef="#br0" timeOffset="600.91">10650 14365 46 0,'-3'44'23'0,"-22"15"-26"0,18-31 36 16,-3 7-34-16,-5 18 1 16,1 19-1-16,0 13 1 15,4 12-2-15,3-6 1 0,3-6-5 16,0-13 0-1,-3-19-6-15,0-18 0 16</inkml:trace>
  <inkml:trace contextRef="#ctx0" brushRef="#br0" timeOffset="1095.71">10121 14870 41 0,'18'40'20'0,"17"-8"-18"16,-21-29 34-16,0-6-33 16,8-7 1-16,9-5 0 15,15-17 0-15,7-5-6 16,7-10 0-16,0 6 4 16,0-3 0-16,-11 0-2 15,-6 3 0-15,-12 10 0 16,-2 6 0-16,-12 15-1 0,1 17 1 15,-7 2-2-15,-4 26 1 16,-4 8-2-16,4 17 0 16,-3 6 0-16,-1 9 1 15,1-3 0-15,-1-12 1 16,1-7 0-16,-4-12 0 16,3-7 1-16,1-12 1 15,6-9-1-15,5-7 0 16,-5-6 0-16,4-9 1 15,4-4-1-15,0-2 0 16,-1-1 0-16,1 0 0 0,-4 4 0 16,7 5 1-16,-7 4-1 15,0 6 1-15,0 7 0 16,1 5 0-16,-1 4 0 16,3-3 0-16,1 0-4 15,3-1 1-15,0 1-10 16,0 0 1-16,1-13-2 15,-1-6 1-15</inkml:trace>
  <inkml:trace contextRef="#ctx0" brushRef="#br0" timeOffset="1292.59">11384 15180 48 0,'11'19'24'0,"-15"6"-36"0,4-22 49 16,0 0-38-16,0-3 0 15,0-3-7-15,0-6 0 16,4-4 0-16,-4-15 1 16</inkml:trace>
  <inkml:trace contextRef="#ctx0" brushRef="#br0" timeOffset="1445.47">11310 14772 40 0,'4'10'20'0,"20"9"-23"0,-10-16 31 0,8 6-30 16,6 1 1-16,7-1-14 16,-3 0 1-16,7-6 11 15,-4 1 1-15</inkml:trace>
  <inkml:trace contextRef="#ctx0" brushRef="#br0" timeOffset="1772.85">11793 15042 31 0,'11'47'15'16,"-4"19"-9"-16,-3-57 26 0,-1 7-31 16,1 3 1-16,-1-7 1 15,4-2 0-15,0-10-4 16,0-6 0-16,4-4 2 15,-8-9 0-15,8-3-2 16,0-6 1-16,3-3-1 0,0-4 1 16,3 1-1-16,1 2 1 15,3 10 0-15,7 4 1 16,1 8 0-16,2 13 1 16,5 1 0-16,3 5 1 15,3 16 0-15,4 10 1 16,-4-4-2-16,0 6 1 15,4 4-1-15,0 0 1 16,7 0-6-16,0-13 1 16,0-9-8-16,-4-3 0 0,-3-20-5 15,-7 1 1-15</inkml:trace>
  <inkml:trace contextRef="#ctx0" brushRef="#br0" timeOffset="2748.03">13056 15177 58 0,'0'-6'29'0,"-10"-26"-43"16,-1 23 56-16,1-4-43 15,-5-2 1-15,-9-1-4 16,-12 3 0-16,-6 7 3 0,-4 9 0 16,4 10-4-16,7 9 0 15,6 0-1-15,8 12 1 16,7 7 2-16,7-7 0 16,11 1 2-16,10-4 1 15,10 1 4-15,12-10 1 16,-5-10 0-16,1-6 1 15,-4-6-1-15,-3-3 0 16,0-3-2-16,-8-7 1 16,-2-2-4-16,-5-4 0 15,-3-3-2-15,-3 0 0 0,-4 10 0 16,0 5 0 0,0 48 2-1,7 9 0-15,3 10 1 16,8 12 0-16,0 3 2 15,-1 4 1-15,-6-1 0 16,-8 10 1-16,-10-10-4 16,-10-3 1-16,-4-2-2 15,-11-8 1-15,-14-21-2 16,-10-9 1-16,3-16-1 16,0-19 0-16,3-13 0 15,4-15 1-15,11-10-2 16,7-12 1-16,14 0-1 15,21-7 0-15,11 10-3 16,20-6 0-16,26-6-10 16,13-14 0-16</inkml:trace>
  <inkml:trace contextRef="#ctx0" brushRef="#br0" timeOffset="3316.5">15177 15522 55 0,'0'28'27'0,"3"-34"-31"16,-3 6 45-16,4-13-41 0,-1-6 0 16,8-12 0-16,-1 0 1 15,8-1-1-15,7-5 0 16,-1 2 0-16,1 7 1 16,3 0-1-16,-7 6 1 15,1 6 0-15,-1 7 0 16,0-1-1-16,4 1 1 15,-8 12 0-15,1 6 0 16,-1 7 0-16,1 6 0 16,0 3 0-16,-4 7 1 15,0 2-2-15,0 4 1 16,0-13-2-16,0-3 1 0,0-3-6 16,1-4 1-16,-1 1-12 15,3-16 1-15</inkml:trace>
  <inkml:trace contextRef="#ctx0" brushRef="#br0" timeOffset="3693.61">15903 15591 57 0,'18'22'28'0,"7"-22"-30"15,-18-3 45-15,7-4-41 16,3-5 1-16,5-1 0 16,-1-6 0-16,-4-9-5 0,-3-3 1 15,-3-7 2-15,-7 1 1 16,-8-4-2-16,-7 0 0 16,-6 10-1-16,-4 6 0 15,-8 15-1-15,-2 10 1 16,-1 10-1-16,0 8 1 15,11 11 0-15,7 15 1 16,7 3-1-16,10 9 1 16,8 4 1-16,10-13 0 15,7-7-2-15,11-5 0 16,3-4-4-16,1-12 0 0,-1-6-11 16,-3-10 1-16,-7-16-1 15,-1-9 0-15</inkml:trace>
  <inkml:trace contextRef="#ctx0" brushRef="#br0" timeOffset="4067.8">16447 15475 52 0,'38'41'26'0,"-9"-7"-32"16,-19-28 54-16,4 1-47 16,0 2 0-16,0-3 0 15,1 1 1-15,-1-4-3 16,0 0 0-16,0 0 1 15,0-3 1-15,-3 0-2 16,-1 0 1-16,4 3-1 16,0 3 0-16,-3 7 0 0,3 6 1 15,-3 3-1-15,3-4 1 16,0 4 0-16,0 4 0 16,0-5 0-16,4-5 0 15,6-3-1-15,8-10 1 16,7-6 1-16,3-4 0 15,-3-8 0-15,0-10 0 16,-4-13 0-16,1-3 1 16,-5-6-1-16,-3-3 1 15,1 0-3-15,-5-3 0 16,1 9-3-16,0 3 0 16,-1 10-11-16,-2 2 1 0,-12 4-2 15,11 13 0-15</inkml:trace>
  <inkml:trace contextRef="#ctx0" brushRef="#br0" timeOffset="4265.25">17978 15710 68 0,'10'0'34'0,"-10"-6"-53"16,0-1 73-16,0-2-68 16,-3-4 0-16,-1-2-20 15,1-4 0-15</inkml:trace>
  <inkml:trace contextRef="#ctx0" brushRef="#br0" timeOffset="7070.31">13353 12624 22 0,'14'19'11'0,"32"-13"3"0,-25-6 12 0,0 4-23 16,4-4 0-16,13-4 1 15,12 4 1-15,10 4-7 16,21-1 1-16,7-3 3 15,22 6 1-15,20 3-2 16,11 1 1-16,21-1 0 16,36 4 0-16,7-1 1 15,27-2 0-15,5-1 0 16,24-6 1-16,-4-3 0 16,29-6 0-16,-7 3-2 15,10-3 1-15,14 2-2 16,11-5 1-16,15-7-2 15,-12-9 1-15,1-3-1 0,-1 0 1 16,-14 3 0-16,-6 0 0 16,-26 3-1-16,-13 6 1 15,-25 10-1-15,-29 3 1 16,-38 6-6-16,-25 3 1 16,-21 7-8-16,-32-4 1 15,-21-6-6-15,-21-3 1 16</inkml:trace>
  <inkml:trace contextRef="#ctx0" brushRef="#br0" timeOffset="9458.93">15896 9746 28 0,'-7'3'14'0,"0"9"-3"15,7-12 15-15,7-3-23 16,4 3 1-16,3-6 2 16,11 0 0-16,3-4-7 15,11-2 0-15,10-7 5 16,4 3 0-16,7-9-1 15,10-3 0-15,12-10-2 16,13 4 0-16,4-7-1 0,-8 3 1 16,-3 7 0-1,-10 9 0-15,-4 6-1 0,-3 10 0 16,-1 6 0-16,-10 3 0 16,-3 4-1-16,-4 2 1 15,-8 7-2-15,-2 2 1 16,-8 1 0-16,0 0 0 15,4 0 0-15,3 0 1 16,4-10 0-16,-3-3 0 16,6-6 0-16,8-3 1 0,2-6-1 15,5-7 0-15,-4 4 0 16,3-4 0-16,4-6 0 16,4-3 0-16,3-3-1 15,4-7 1-15,-4 4 0 16,0-1 0-16,0 4 0 15,4 6 0-15,-1 7 0 16,-3 2 1-16,0 10-1 16,-3 12 0-16,-4 10-1 15,-7 9 1-15,3 7-1 16,8 3 1-16,-8-4-2 16,5 1 1-16,9-7 0 15,4-6 0-15,0-4 1 16,15 4 0-16,-5-6-1 15,12-3 1-15,3-7 1 16,-4-6 0-16,7-3 0 0,-3-3 0 16,3-4-1-16,4-2 1 15,-17-4-1-15,9 0 1 16,-6 4-1-16,3 2 0 16,1 1 0-16,-4 3 0 15,-8-1 0-15,1 1 1 16,-7 3-1-16,-4 0 0 15,-4 6 0-15,5 3 1 16,-1 4-1-16,-14 2 1 16,3 4-1-16,4 3 1 15,0-1-1-15,8-2 0 16,6-3-1-16,3-4 1 0,-6-6 0 16,10 0 0-16,8-6 0 15,6-9 1-15,0-4-1 16,1-6 0-16,-1 3 0 15,4 0 1-15,3 7-1 16,-10 2 1-16,-3 10-1 16,-5 10 0-16,5 6 0 15,13 2 1-15,-3 1-1 16,0 0 0-16,3-3 0 16,15-4 1-16,-1-6-1 15,-3-2 0-15,-3-4-1 16,10-4 1-16,-4-5 0 15,-17 0 0-15,7-1 0 16,-3 1 0-16,-1-1 0 16,0-2 1-16,-13 2-1 15,3 4 1-15,-1 6-1 0,5 10 0 16,3 12-1-16,-11-4 0 16,0 7 0-16,11 10 0 15,-3 3 0-15,9 9 0 16,-9 0 0-16,13 3 1 15,-6 0 0-15,13-9 0 16,-6-7-1-16,17-5 1 16,3-4 0-16,8-10 0 31,99 4 0-31,-43-6 1 16,-7-1-1-16,-11-2 1 0,-10-4-6 15,-3 3 1-15,-4-2-10 16,-18 2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8:23:32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2861 4590 28 0,'11'16'14'0,"10"-10"-4"0,-14 1 14 15,3 5-20-15,1 7 0 16,0 0 2-16,-4 0 0 15,7 6-8-15,3-3 1 0,-6 9 5 16,7 0 0-16,-8 1-2 16,4-7 0-16,-7 3 0 15,4-9 0-15,-4-3 1 16,-3-4 0-16,6-15-1 16,1-16 1-16,6-12-1 15,1-16 0-15,17-22-1 16,11-13 0-16,18-18-7 15,13-7 1-15,-10 4-11 16,-7 12 0-16</inkml:trace>
  <inkml:trace contextRef="#ctx0" brushRef="#br0" timeOffset="2985.82">3288 7460 42 0,'70'-41'21'0,"-17"-22"-18"16,-42 32 27-16,-4-13-27 16,-3-16 1-16,-8-12 1 15,-7-6 1-15,-20-7-8 16,-19 4 1-16,-10 9 4 15,-7 12 0-15,-24 10-2 16,-8 12 0-16,-18 22-2 16,15 16 0-16,-7 22-1 15,3 10 1-15,11 18 0 16,6 19 0-16,22 25 0 0,29 16 0 16,23 25 1-16,19 9 1 15,24 0-1-15,15-12 1 16,6-22-1-16,18-23 1 15,11-27-1-15,13-29 1 16,19-21-1-16,17-26 1 16,17-18-1-16,-6-20 1 15,-18-9-1-15,-4-5 1 16,-24-8-2-16,-21-5 1 0,-33-13-1 16,-20 6 0-16,-18 3-1 15,-28 1 0-15,-22 2-11 16,-27 4 1-16,-22-1-2 15,0 4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8:23:45.9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4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6T18:26:05.258"/>
    </inkml:context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18828 2383 26 0,'-21'9'13'0,"-22"10"-11"0,33-13 14 0,-11 4-16 16,-11 2 0-16,-4 13 4 15,1-6 0-15,-4 16-3 16,1 2 0-16,2 7 3 15,1 16 1-15,3 6 1 16,4 3 0-16,14 3-2 16,7-3 1-16,10 6-1 15,12-6 0-15,6-16-2 16,3-15 1-16,19-4-1 16,6-15 0-16,11-13 0 15,4-18 0-15,-1-10-1 16,-10-6 1-16,-7-4-2 15,-14-2 1-15,-11-4-1 16,-14 13 1-16,-14 3-1 16,-18 0 0-16,-7 10-2 0,-3-7 0 15,-4 10-2-15,0-1 0 16,4 7-3-16,7 6 0 16,3 0-8-16,15 4 0 15</inkml:trace>
  <inkml:trace contextRef="#ctx0" brushRef="#br0" timeOffset="779.89">19071 3195 42 0,'4'34'21'0,"-4"-46"-22"16,0 3 34-16,0-4-31 15,0-3 1-15,3-3-1 16,-3-6 1-16,0 0-4 16,-3-3 1-16,3 3 2 15,3 3 1-15,4 3-1 16,4 4 1-16,3 5 0 15,4 4 0-15,3 9-2 16,0 3 1-16,0 4-2 16,0 2 1-16,4 1-5 15,0-4 1-15,3 1-4 16,4-1 1-16,-4-3-3 16,0 1 1-16,-3-4 0 15,-1-3 0-15,1-3 3 0,-7-4 0 16,-4 4 4-16,0-3 1 15,-3 0 3-15,-1 2 1 16,1-5 2-16,-4 3 1 16,0 3 1-16,0 3 0 15,-4-10-2-15,-3 10 1 16,0 0-3-16,-7 0 1 0,-3 0-3 16,-8 0 1-16,1 10-2 15,-5-1 0-15,-2 0-1 16,-1 1 0-16,4 2-1 15,3 10 0-15,4-6 0 16,4 3 1-16,6 0-1 16,4 3 0-16,4-7 0 15,6-5 1-15,4-4-1 16,4-6 1-16,-1-9-1 16,5 2 1-16,-5-2-1 15,-3-1 0-15,-3 1-1 16,0 0 1-16,-1-7-1 15,-3 10 0-15,0-1 0 16,0 7 0-16,0 0 1 16,4 4 0-16,-4-1 0 15,0 0 1-15,4 6 0 0,-1 1 1 16,1 2-1-16,-1 1 1 16,5-4-5-16,-1 4 1 15,0-4-8-15,0-9 1 16,3-3-3-16,-6-10 0 15</inkml:trace>
  <inkml:trace contextRef="#ctx0" brushRef="#br0" timeOffset="1170.31">19777 3342 46 0,'3'60'23'0,"1"0"-28"0,-4-54 46 0,0 6-41 16,0-12 0-16,0 10-1 15,0-10 1-15,0-10 0 16,0-18 0-16,0 3-1 16,0-19 1-16,-4-9-2 15,1 0 1-15,-1-4-2 16,1 7 1-16,6 3 0 15,1 12 0-15,6-2 0 16,8 12 1 0,35 18 1-1,-7 7 1-15,-4 7 1 16,-17 5 1-16,-8 10-1 16,-10 6 0-16,-10-3-1 0,-11 4 1 15,-7-4-5-15,-8-10 1 16,5-8-6-16,3-10 1 15,3-4-6-15,7-8 1 16</inkml:trace>
  <inkml:trace contextRef="#ctx0" brushRef="#br0" timeOffset="1562.35">20126 2304 36 0,'4'63'18'0,"-12"37"-20"0,8-68 29 0,0 21-26 16,4 10 1-16,-4 9 5 15,-4 0 1-15,1 0-8 16,-1-3 0-16,1-15 4 16,3-14 1-16,0-5-2 15,0-16 1-15,0-10-4 16,0-9 1-16,0-13-3 15,3-5 1-15,4-1 0 16,1 0 0-16,-1-3 0 16,0 10 1-16,7 2-1 15,7 7 1-15,4 16 1 16,3 5 0-16,4 7 0 16,6 4 0-16,8-1 0 0,4 6 0 15,3-5 0-15,-4 5 0 16,-7-9-1-16,-10-6 0 15,3-10-4-15,-3-9 1 16,-4-9-11-16,-10-10 0 16</inkml:trace>
  <inkml:trace contextRef="#ctx0" brushRef="#br0" timeOffset="2237.17">22916 2838 49 0,'-28'40'24'0,"-32"48"-24"15,32-53 36-15,-14 15-35 16,-8 12 0-16,-10 11-1 16,0 2 1-16,7 3-2 15,11-15 1-15,7-10-5 16,3-9 1-16,11-19-10 16,7-18 0-16</inkml:trace>
  <inkml:trace contextRef="#ctx0" brushRef="#br0" timeOffset="2433.48">22595 2957 46 0,'29'47'23'0,"-8"22"-22"0,-14-50 35 16,0 2-37-16,-4-2 1 0,-3-6-7 15,-3-7 1-15,-1-6-4 16,1-9 1-16</inkml:trace>
  <inkml:trace contextRef="#ctx0" brushRef="#br0" timeOffset="2734.86">23061 2957 60 0,'0'0'30'0,"18"-10"-34"0,-15 4 52 15,8 6-46-15,6-3 0 16,8 3-1-16,10-3 0 16,1 3-5-16,-8 0 1 15,4 6-4-15,-8 7 0 16,-6-4-11-16,-14 3 0 16</inkml:trace>
  <inkml:trace contextRef="#ctx0" brushRef="#br0" timeOffset="2883.74">23036 3258 34 0,'43'9'17'0,"13"-18"-23"16,-35 2 18-16,11 4-26 15,10-12 0-15</inkml:trace>
  <inkml:trace contextRef="#ctx0" brushRef="#br0" timeOffset="3228.47">23904 3352 55 0,'-3'-16'27'0,"-15"-69"-33"0,11 51 54 15,-4-19-47-15,-3-13 0 16,-7-16 1-16,-4-24 0 16,-3-7-3-16,4 3 1 15,6 3 1-15,4 1 1 16,7 15-1-16,7 3 0 15,7 19 0-15,3 22 1 16,4 9-2-16,1 26 0 0,2 24-3 16,1 17 1-16,0 14-7 15,-1 1 0-15,-6 13-9 16,-8 12 1-16</inkml:trace>
  <inkml:trace contextRef="#ctx0" brushRef="#br0" timeOffset="3409.3">23551 3054 56 0,'32'19'28'0,"35"-13"-31"16,-46-6 47-16,11 0-45 16,7 0 0-16,3 0-6 15,1 0 0-15,-8 0-4 16,0 0 1-16,0-9-6 15,4 2 1-15</inkml:trace>
  <inkml:trace contextRef="#ctx0" brushRef="#br0" timeOffset="3633.2">24373 2963 37 0,'18'12'18'0,"-14"-5"-20"0,-4-7 34 16,-4 3-31-16,-3-3 0 15,-7 6 1-15,-4 4 1 16,-3 5-2-16,-4 4 0 0,1 3 2 16,-1 9 1-16,4 7-2 15,7 3 1-15,0 6-2 16,7-10 1-16,3 4-6 16,4-9 0-16,7-10-10 15,7-10 0-15</inkml:trace>
  <inkml:trace contextRef="#ctx0" brushRef="#br0" timeOffset="3860.96">24656 3066 42 0,'17'13'21'0,"-6"6"-14"15,-15-19 31-15,-3 9-37 16,-3 4 1-16,-11 2 0 15,3 4 1-15,-3 3-4 16,0 6 1-16,-4-6 1 0,0 3 1 16,0 1-2-16,4-5 1 15,4-5-7-15,3-6 1 16,-1-4-10-16,8-12 0 16</inkml:trace>
  <inkml:trace contextRef="#ctx0" brushRef="#br0" timeOffset="4100.64">24536 3330 30 0,'7'19'15'0,"10"6"-14"0,-10-25 14 15,4 9-16-15,3 1 1 0,0-10-1 16,0 0 0-16,0-7 1 15,1-5 0-15,2 2-1 16,1 1 1-16,-4-10-1 16,0-3 1-16,4 0-7 15,-4-9 0-15</inkml:trace>
  <inkml:trace contextRef="#ctx0" brushRef="#br0" timeOffset="4264.55">24737 3026 43 0,'35'53'21'0,"11"-6"-19"0,-32-31 40 15,4 9-42-15,3 6 1 16,0 0-4-16,-7 7 0 16,-7 0-2-16,-14-1 0 15,-18 4-8-15,-10 3 0 16</inkml:trace>
  <inkml:trace contextRef="#ctx0" brushRef="#br0" timeOffset="4926.17">26744 3117 60 0,'-3'28'30'0,"3"16"-28"15,3-25 31-15,-3 6-35 16,0 0 0-16,0 0-10 15,0-6 1-15,0-7 2 16,-3-6 0-16</inkml:trace>
  <inkml:trace contextRef="#ctx0" brushRef="#br0" timeOffset="5092.07">26726 2954 40 0,'15'28'20'0,"16"0"-25"0,-24-22 27 16,7 4-32-16,8-7 0 15,2 3-9-15,5 3 0 16</inkml:trace>
  <inkml:trace contextRef="#ctx0" brushRef="#br0" timeOffset="5388.55">26935 3346 35 0,'-4'18'17'0,"4"-24"-14"0,0 3 30 0,4-3-31 15,-4-4 0-15,3 4 0 16,1-3 0-16,-1-1-4 16,4 1 1-16,4-7 0 15,-4-3 0-15,3-3-1 16,1-3 0-16,3 6-1 15,4-3 1-15,-1 10 1 16,1 6 0-16,0 6 2 16,-1 3 1-16,5 3 0 0,-1 7 1 15,0 5 0 1,0 4 0-16,-3 0-2 0,3 10 1 16,-4-1-6-16,-2-3 0 15,-1-3-8-15,3-15 0 16</inkml:trace>
  <inkml:trace contextRef="#ctx0" brushRef="#br0" timeOffset="8002.05">28448 3352 40 0,'-7'3'20'0,"3"-12"-4"15,4 2 21 1,0-12-35-16,-3-12 0 0,-4-16 1 16,3-16 0-16,-3-15-4 15,-3-19 0-15,-4-13 3 16,3-6 0-16,7 6-2 15,4 7 1-15,4 12-1 16,3 3 0-16,0 13 0 16,7 9 0-16,7 16-2 15,11 25 0-15,-4 6-4 16,1 28 1-16,-5 10-5 16,-3 19 1-16,-3 2-7 15,-7 14 1-15</inkml:trace>
  <inkml:trace contextRef="#ctx0" brushRef="#br0" timeOffset="8198.29">28102 3120 62 0,'21'12'31'0,"43"-24"-40"0,-43 5 61 0,11 1-50 16,0 0 1-16,6 3-4 15,5-7 0-15,-1 10-7 16,7 0 1-16,-3 4-10 16,-7 2 1-16</inkml:trace>
  <inkml:trace contextRef="#ctx0" brushRef="#br0" timeOffset="8469.59">28751 3179 59 0,'-7'29'29'0,"7"40"-32"15,4-63 46-15,3 6-43 16,0 4 1-16,7-7-1 0,4 1 1 15,-1-4-3-15,5-6 1 16,-5-3-4-16,1-6 0 16,-4-13-9-16,-3-3 1 15,-8-19-3-15,1 6 0 16</inkml:trace>
  <inkml:trace contextRef="#ctx0" brushRef="#br0" timeOffset="8752.9">29044 2330 56 0,'7'53'28'0,"-3"63"-38"16,3-82 56-16,0 23-45 16,3 15 0-16,-2 16 0 15,6 9 0-15,-4-3-3 16,1-6 1-16,-4-13-7 16,0-12 1-16,0-13-8 15,0-25 0-15</inkml:trace>
  <inkml:trace contextRef="#ctx0" brushRef="#br0" timeOffset="8978.29">29231 2151 44 0,'11'34'22'0,"-1"32"-15"0,-10-41 34 15,4 22-40-15,-1 25 0 16,4 26 0-16,4 14 1 16,0 14-3-16,-1-32 1 15,4 35-3-15,0-23 1 0,-3-24-13 16,-4-20 1-16</inkml:trace>
  <inkml:trace contextRef="#ctx0" brushRef="#br0" timeOffset="10029.25">30642 2411 37 0,'-3'53'18'0,"3"19"-1"0,0-53 19 0,0 19-34 15,0 12 1-15,0 13 0 16,7 3 1-16,-4 9-5 16,1-9 1-16,-1 3 2 15,-3-13 1-15,0-12-3 16,0-13 1-16,0-9-1 15,-7-6 1-15,0-16-2 16,0-9 1-16,-3-1-1 16,-4-5 0-16,-8 2-1 15,-2 1 0-15,-1-1-1 16,-3 4 0-16,3 9-1 16,-3 3 0-16,7 3 0 15,3 7 0-15,4 5 1 16,7 7 1-16,7 13 1 15,7-3 1-15,11 5 2 16,6 4 1-16,8-3 1 16,-7-10 0-16,3-12 0 0,7 0 1 15,11-7-1-15,0-8 1 16,0-11-4-16,3-5 1 16,-3-4-2-16,-7-3 1 15,-4-9-2-15,-7-6 1 16,-6-7-1-16,-8 3 0 15,-4 4-1-15,-6-1 0 16,-8 7-2-16,-3 12 0 16,-3 7 0-16,-5 9 0 0,1 3-1 15,0 6 1-15,-3 10 1 16,2 3 1-16,5 10 3 16,3-1 0-16,3 3 2 15,4 10 0-15,4-6 1 16,6-4 0-16,8-5 0 15,7-14 1-15,10-5-2 16,11-17 0-16,-7-11-1 16,-8-14 0-16,1-18-2 15,-4-13 1-15,1-9-1 16,-8-3 0-16,-7-13-2 16,-7-9 0-16,-3 3-2 15,-4 0 1-15,0 6-1 16,-4 16 1-16,0 12-1 15,1 13 1-15,3 19 0 16,-4 9 0-16,-3 13 1 0,-3 22 1 16,-1 21-2-16,1 26 1 15,3 15 0-15,-1 13 1 16,5 16 2-16,6 3 1 16,1-4-1-16,-4-15 1 15,0-19-3-15,0-18 0 16,-4-20-9-16,1-21 0 15</inkml:trace>
  <inkml:trace contextRef="#ctx0" brushRef="#br0" timeOffset="10569.08">30949 3101 39 0,'57'31'19'0,"17"-9"-14"0,-60-16 28 0,11-6-33 16,13 0 1-16,5 0 1 16,-1 4 0-16,0 2-2 15,-3-6 0-15,-7 3 2 16,-4 0 0-16,-7-6-1 16,-7 0 0-16,-3-3 0 15,-4 2 0-15,-7 4-1 16,-3 0 1-16,-8 4-1 15,-3 2 0-15,0 3-1 16,-7 7 1-16,-1-7-2 0,-2 7 0 16,3 0 0-16,-1-4 0 15,8 1 0-15,4 3 0 16,3-7 1-16,10 0 0 16,8-6 0-16,3 1 0 15,0-1 0-15,0-3 0 16,0-10-2-16,4 4 0 15,-4-6-1-15,0 2 0 16,0 1 0-16,-3 2 1 16,-1 4 0-16,1 6 0 0,-4-3 2 15,0 7 0-15,0-4 1 16,0 3 0-16,0-3 1 16,0 7 0-16,0-1 0 15,4-3 1 1,3 4-2-1,0 5 0-15,0-5-6 16,4 6 1-16,-1-4-4 16,1-3 1-16</inkml:trace>
  <inkml:trace contextRef="#ctx0" brushRef="#br0" timeOffset="10795.47">31701 3333 40 0,'0'22'20'0,"3"-13"-25"0,-3-9 40 16,0 0-35-16,0 0 0 15,0 0-3-15,4-6 1 16,-4-3-5-16,0-4 0 15,0-9-4-15,-4-9 0 16</inkml:trace>
  <inkml:trace contextRef="#ctx0" brushRef="#br0" timeOffset="10929.74">31616 2935 7 0,'7'-3'3'0,"11"18"7"15,-11-18-5-15,3-3-1 16,1 3 0-16,-4-4-1 15,4-8 0-15,3-4-10 16,7-6 1-16</inkml:trace>
  <inkml:trace contextRef="#ctx0" brushRef="#br0" timeOffset="11138.76">31941 2116 22 0,'7'-6'11'0,"10"31"-11"15,-6-16 18-15,-4 17-17 16,3 17 1-16,-3 11 0 16,-3 12 1-16,0 28-2 0,3 6 0 15,-4 10 4-15,8 15 0 16,-1 1-2-16,1 2 1 16,-4-27-4-16,-4-20 0 15,-3-2-10-15,-3-17 1 16</inkml:trace>
  <inkml:trace contextRef="#ctx0" brushRef="#br0" timeOffset="11322.27">32279 3462 9 0,'0'-4'4'0,"-17"-18"-6"16,13 13-6-16</inkml:trace>
  <inkml:trace contextRef="#ctx0" brushRef="#br0" timeOffset="17040.55">2921 4616 52 0,'11'-4'26'0,"-4"20"-20"16,-14-16 26-16,0 6-32 15,-8 10 0-15,-16 3-1 16,-15 0 1-16,-7 9 0 15,-4 6 0-15,5 20-1 16,-8 2 0-16,0 7 0 0,3 12 0 16,15 7 0-16,14-1 1 15,6 4-1-15,22-13 1 16,11-6 1-16,10-13 1 16,0-18 0-16,18-13 1 15,18-13-1-15,3-18 1 16,3-10-1-16,-3-10 1 15,-4 4-2-15,-17-3 1 16,-7 0-1-16,-14 0 0 16,-15 0-1-16,-6 2 1 15,-15 8-2-15,-14 5 1 16,-7 10-2-16,1 0 0 0,-1 6-3 16,-3 3 1-16,13 10-3 15,1-7 1-15,14 4-9 16,0-4 1-16,10-6-1 15,8 1 1-15</inkml:trace>
  <inkml:trace contextRef="#ctx0" brushRef="#br0" timeOffset="17370.58">3048 5327 44 0,'0'13'22'0,"14"-10"-23"16,-7 3 44 0,-7 16-40-16,0 0 0 15,0 6 0-15,0-6 1 16,11 7-6-16,-8-14 1 15,15 1 3-15,-7-7 0 16,6-6-2-16,-3-15 1 16,4-4-1-16,-8-6 0 15,8 3-3-15,-7-2 1 16,-1 2-8-16,-3 0 1 0,7 3-7 16,-3 7 1-1</inkml:trace>
  <inkml:trace contextRef="#ctx0" brushRef="#br0" timeOffset="17581.45">3482 5365 29 0,'7'3'14'0,"-3"10"-4"16,-4-10 18-16,0 3-26 15,-4 0 1-15,4 4-1 16,-7 2 1-16,3-2-5 15,4 2 1-15,-7-2-2 16,4 2 0-16,3-12-9 16,-7-9 1-1</inkml:trace>
  <inkml:trace contextRef="#ctx0" brushRef="#br0" timeOffset="17729.37">3330 5142 28 0,'18'19'14'0,"7"-28"-16"0,-11 9 17 15,-4 0-22-15,4 0 0 16,4-10-7-16,3-8 1 0</inkml:trace>
  <inkml:trace contextRef="#ctx0" brushRef="#br0" timeOffset="18392">3828 4703 17 0,'28'44'8'0,"-7"-3"-9"16,-21-22 11-16,4 15-7 15,3 4 0-15,-7 9 9 16,10 0 0-16,-3 6-11 15,4 7 0-15,-1-7 8 16,1 0 0-16,-4-2-1 16,4-11 1-16,-8-8-5 15,4-7 0-15,4-6-3 0,-11-7 0 16,3-5-1-16,-3-4 1 16,-3-3-2-16,-8-7 1 15,-6 1-3-15,-1 0 1 16,-7-7-1-16,-3 4 1 15,0 9-1-15,0 3 1 16,3 10 0-16,7-1 1 16,1 7 1-16,6 12 0 15,8-9 1-15,3 3 0 16,3 0 0-16,8 0 1 16,6 1-1-16,1-4 1 0,3 3 0 15,0-13 1-15,7 1-1 16,11-7 0-16,-7-6-1 15,7-6 1-15,0-7-1 16,-8 1 0-16,-2-7-1 16,-8-3 0-16,-7-6-1 15,0-4 1-15,-3 4-1 16,-1 3 0-16,-10 9-1 16,4-6 0-16,-4 10-1 15,-4 6 1-15,4 6 0 16,-10 6 0-16,3 3 0 15,3 7 0-15,-7 6 1 16,4 0 1-16,7-3 0 16,-7-1 1-16,14 1-1 15,-3-3 1-15,10 0-1 16,-3-4 1-16,3-2-2 16,7-7 1-16,4-3-6 0,6-3 1 15,-2-4-7-15,2-5 0 16</inkml:trace>
  <inkml:trace contextRef="#ctx0" brushRef="#br0" timeOffset="18811.3">4449 5632 44 0,'14'31'22'0,"0"-31"-15"0,-7-3 37 0,3-7-42 16,5-8 0-16,9-1 1 16,-3-13 0-16,8-8-4 15,-8-7 0-15,-4-7 2 16,5-8 1-16,-1-4-2 16,-11-6 1-16,-10-1-2 15,0 1 1-15,0 6-2 16,-10 10 1-16,-8 6-3 15,8 12 1-15,-5 13-2 16,-2 13 1-16,-1 12-1 16,4 15 0-16,-4 13 1 15,8 10 1-15,3 6 1 16,3 19 1-16,4 6 1 16,0 3 1-16,4 3-1 0,3-12 0 15,3 0-1-15,-3-7 1 16,8-9-4-16,2-9 0 15,-3-10-5-15,4-12 1 16,0-13-4-16,-4-10 1 16</inkml:trace>
  <inkml:trace contextRef="#ctx0" brushRef="#br0" timeOffset="19009.23">4727 5440 49 0,'4'47'24'0,"-1"-9"-28"0,-3-29 51 0,7-2-47 16,-7 2 0-1,11-6-6 1,-8-3 0-16,5-6 0 16,-5-7 0-16,-3-15-9 15,-3 0 1-15</inkml:trace>
  <inkml:trace contextRef="#ctx0" brushRef="#br0" timeOffset="19682.79">4692 5221 22 0,'-7'-13'11'0,"14"10"4"0,4 3 12 0,-8 6-26 15,4 4 0-15,4-1 1 16,-1 4 1-16,8-1-4 16,-4 1 0-16,4-4 1 15,-8 1 1-15,8-1-5 16,3-3 0-16,-10 1-4 0,-1-1 1 15,1 3-1-15,-4 1 1 16,-4-1 2-16,4 10 1 16,-7-7 5-16,0 7 1 15,4 0 5-15,3 0 0 16,4 3 1-16,-1-3 0 16,1-7-3-16,-4 1 1 15,3-1-3-15,-6-2 1 16,3-4-4-16,0-3 1 15,-3-6-2-15,3-3 1 0,-4-4 0 16,4-5 0-16,4-4-1 16,-8 3 1-16,4 0 0 15,0 1 0-15,4-1 0 16,0 3 0-16,3 7 1 16,3 0 0-16,-6 0 0 15,7 3 0-15,-8 3-1 16,4 6 1-16,-3 0 0 15,3 3 0-15,-3 1-1 16,-1-1 1-16,1 1-1 16,-1-1 1-16,8-3 1 15,-4-3 1-15,4-3-1 16,-1 0 1-16,5-3 0 16,-1 0 0-16,0-3-1 15,0-7 0-15,-3 1-2 16,-1-4 1-16,-6 1-2 0,-1-1 1 15,-10-3-3-15,-10 6 1 16,3 1-1-16,-4 9 1 16,1 9-1-16,-1 10 1 15,0 9 0-15,4 3 0 16,4 7 1-16,3-1 1 16,10 1 0-16,1-4 1 15,0-6-1-15,17-6 0 16,0-7-5-16,-3-5 1 15,-1-14-7-15,-2 1 0 16,-1-3-1-16,-7-7 1 0</inkml:trace>
  <inkml:trace contextRef="#ctx0" brushRef="#br0" timeOffset="20628.88">5828 5089 48 0,'-11'3'24'0,"15"10"-32"0,-4-10 52 0,0 3-45 16,-4 4 1-16,-3-4-1 15,-3 6 0-15,-1 4 0 16,-7 3 0-16,4-7-1 16,4 4 1-16,-1 0 0 15,4 3 0-15,7-4 1 16,4 1 1-16,6 6 2 15,4-10 0-15,0 4 1 16,8 3 1-16,2 3-1 16,-3-10 1-16,-6-2-2 15,-1-1 1-15,-4 4-4 16,-20 6 1-16,-4 6-6 16,-18 0 1-16,-21 3-13 15,-18 3 1-15</inkml:trace>
  <inkml:trace contextRef="#ctx0" brushRef="#br0" timeOffset="21994.8">7232 5356 33 0,'-7'6'16'0,"-4"-3"-6"16,8-6 16-16,-1-3-21 16,-3-4 0-16,0-9 2 0,0-6 1 15,4-9-10-15,-8-16 0 16,11-4 7-16,0-21 0 16,0-7-3-16,4-2 1 15,3 12-2-15,3-4 1 16,4 1-1-16,4 19 0 15,0 9 0-15,3 3 0 16,-4 12-1-16,5 14 0 16,-8 5-3-16,3 19 0 0,1 13-5 15,-11 3 0-15,0 13-9 16,-3 9 1-16</inkml:trace>
  <inkml:trace contextRef="#ctx0" brushRef="#br0" timeOffset="22431.78">6974 5171 43 0,'15'9'21'0,"20"-3"-15"16,-25-6 34-16,12 3-39 15,6-3 0-15,0 3 0 16,7 1 1-16,1-1-3 15,-1 0 0-15,0-3-2 16,-3 0 1-16,0 0-5 16,-4-6 1-16,-3-4-3 0,-4 1 1 15,0 3 0-15,-7-1 1 16,-3 1 4-16,3 0 1 16,-11-1 4-16,4 1 0 15,-3 0 3-15,-4 6 1 16,0-6-2-16,0 6 1 15,-4-3-2-15,4 3 0 16,-10 3-1-16,-1 6 0 16,1 0-1-16,-1 4 1 0,4 9-3 15,-11 3 1-15,11 0-1 16,4-3 0-16,-1-3-1 16,8-7 1-16,3-8 0 15,7-8 1-15,0-5 0 16,0-10 1-16,-3-3-3 15,-4 3 0-15,7-3-9 16,0-3 1-16</inkml:trace>
  <inkml:trace contextRef="#ctx0" brushRef="#br0" timeOffset="22730.22">7624 5280 42 0,'7'-3'21'0,"-14"-31"-21"15,7 21 34-15,-4-3-33 16,-3-2 1-16,3-1 3 16,-3-6 0-16,4 3-4 0,-1 0 1 15,1 3 4-15,6 0 0 16,8 0 0-16,7 4 0 15,6 5-2-15,8 1 1 16,7 3-4-16,3 2 0 16,0 4-6-16,-6 0 1 15,-8 4-12-15,-7 2 1 0,-10-3-4 16,-1 3 0-16</inkml:trace>
  <inkml:trace contextRef="#ctx0" brushRef="#br0" timeOffset="25298.14">2960 6447 54 0,'10'0'27'0,"-20"0"-24"16,10 0 27-16,-11 0-31 15,-6 0 0-15,-5 6 0 16,-6 3 1-16,0 1 0 15,-4 6 0-15,0 12-1 16,4 6 1-16,-3 4 0 16,13 3 1-16,0-1-1 15,15-11 1-15,3 5-1 16,17-6 0-16,5-6 0 16,2-9 0-16,15-10-4 15,7 3 0-15,-7-6-5 0,3-6 1 16,-14-7-5-16,-3-8 0 15,0-1-1-15,-11-4 1 16</inkml:trace>
  <inkml:trace contextRef="#ctx0" brushRef="#br0" timeOffset="25523.08">3112 6644 43 0,'7'16'21'0,"-4"9"-20"0,-3-19 47 0,7 7-46 15,-3 3 0 1,3-1 1-16,3 1 0 0,1 0-4 16,-1-4 1-16,8-6 2 15,-4-9 0-15,11-9-1 16,-11-7 1-16,4-3-4 16,-1 6 1-16,-3 1-8 15,4-7 0-15,-4-3-8 16,4 3 1-16</inkml:trace>
  <inkml:trace contextRef="#ctx0" brushRef="#br0" timeOffset="25793.37">3567 6707 42 0,'0'25'21'0,"10"-50"-13"0,-10 16 32 16,0-7-39-16,0 0 0 16,0-2 2-16,4-4 0 15,-4 3-4-15,7 0 1 16,-7 3 2-16,10 1 0 16,-6 2-2-16,10 7 0 15,-3-1-5-15,3 1 1 16,3 6-8-16,1 0 0 15,3 0-4-15,-10-3 1 0</inkml:trace>
  <inkml:trace contextRef="#ctx0" brushRef="#br0" timeOffset="26033.96">3828 6635 40 0,'17'34'20'0,"-13"-5"-13"16,3-20 36-16,-7 4-42 15,3-1 1-15,4 4 2 16,4-4 0-16,-11-2-4 16,11-1 0-16,-4-6 3 15,3-6 1-15,1-6-2 16,-1-7 1-16,8-3-4 16,3 0 1-16,0-9-5 15,1 0 0-15,-1 3-11 16,-4 3 1-16,1 0-2 0,-7 10 1 15</inkml:trace>
  <inkml:trace contextRef="#ctx0" brushRef="#br0" timeOffset="26348.9">4255 6698 55 0,'31'3'27'0,"19"-16"-40"0,-40 7 56 15,8 0-44-15,-8-4 1 16,5-2-1-16,-1-7 0 0,-4-3 1 16,-10 0 0-16,0 0-1 15,0 6 1-15,-10 1-2 16,-8 12 0-16,7 6-1 16,-10 16 1-16,7 3 1 15,11 6 0-15,-8 3 2 16,11 7 0-16,11-10 2 15,-1-3 1-15,8 0-1 16,-4-3 1-16,21-9-4 16,-3-7 0-16,7 0-11 15,-11-6 0-15,4-12-4 16,-15-4 0-16</inkml:trace>
  <inkml:trace contextRef="#ctx0" brushRef="#br0" timeOffset="26934.18">5881 6441 53 0,'-4'12'26'0,"-31"19"-33"16,31-24 51-16,-13-1-44 16,-4 7 0-16,0-1-2 15,-11 4 0-15,7 6 0 16,0-3 0-16,8-4-1 15,6-2 1-15,1-4 0 16,3-3 1-16,14 1 1 16,-4-1 1-16,15 3 2 0,-1 1 0 15,8 2 0-15,-4 1 1 16,4-1-1-16,-11 4 0 16,0-3-1-16,-7 2 0 15,0 4-2-15,-10-3 1 16,-11-4-3-16,-11 4 1 15,-3 0-6-15,-4-4 0 16,4-2-9-16,0-4 1 16</inkml:trace>
  <inkml:trace contextRef="#ctx0" brushRef="#br0" timeOffset="27938.74">6216 5926 34 0,'-21'19'17'0,"-7"85"-11"16,17-76 20-16,0 9-25 15,4 20 1-15,-3 9 0 16,-1 18 1-16,4-2-4 0,4-4 1 16,3-6 1-1,-7-18 0-15,14-17-6 16,3-18 0-16,1-16-1 0,6-9 0 16,5-16-1-16,-1-9 1 15,7-4 3-15,-7-6 0 16,-3 4 6-16,3 2 1 15,-10 7 2-15,-1 9 1 16,-3 7 1-16,-7 9 0 16,-3 6-3-16,-8 6 1 15,0 4-2-15,-3 2 0 16,-3 4-2-16,-4 3 0 0,-1 0-3 16,1 3 1-16,4 0-2 15,-1-6 0-15,4-6 0 16,0-4 1-16,3-3-1 15,8-6 0-15,3 0 2 16,0 0 0-16,10 0 0 16,8 7 1-16,3 2 0 15,0-3 1-15,0 4-1 16,8 2 0-16,-12 4-1 16,8 0 1-16,-4-1 0 15,-3-2 1-15,3-4 0 16,4-3 1-16,6-2 0 15,1-8 0-15,-4-2-1 16,0-3 1-16,-3-1-3 16,-4-2 1-16,-7-10-1 15,-6-3 0-15,-5 0-2 16,-3 3 1-16,-7 6-2 0,0 0 1 16,0 4-3-16,0 15 1 15,0 6 0-15,-4 7 0 16,8 3 0-16,-4 3 0 15,7 3 3-15,7 3 0 16,3 4 2-16,1-4 0 16,6-6 0-16,5-7 0 15,-1-5 0-15,7 2 1 0,0-9-2 16,8-9 1-16,2-16-1 16,1-6 1-16,-7-19-1 15,-4-9 0-15,0-13-1 16,-3-7 1-16,-4-5-1 15,-7-4 1-15,4 0-1 16,-11 1 1-16,-3 12-1 16,-4 3 1-16,0 9 0 15,0 13 0-15,-4 19 0 16,-7 15 0-16,-3 20 0 16,-7 15 0-16,3 21-3 15,-10 26 1-15,4 4-1 16,6 14 0-16,-3 20 1 15,10-16 0-15,4-13-1 16,-3-18 0-16,2-19-6 0,5-13 0 16</inkml:trace>
  <inkml:trace contextRef="#ctx0" brushRef="#br0" timeOffset="29124.71">6530 6368 37 0,'25'29'18'0,"35"-4"-13"0,-46-22 28 16,14 3-28-16,7 0 1 15,8 1 1-15,-5-1 0 16,-2-3-10-16,2 0 0 0,1 0 6 16,0 0 1-16,0-6-4 15,-11-6 1-15,4 0-1 16,-7-4 0-1,-1-6 0 1,-10 0 1-16,-3 7-1 16,-4 2 1-16,-7 10-1 15,-4 4 0-15,-6 5-1 16,-4 4 1-16,3 8-2 16,-3 8 1-16,-4 2 0 15,8 7 0-15,-1-1 1 16,1-5 0-16,-1-1-1 15,8-3 1-15,6-6 0 16,8-6 0-16,3-10-3 16,7-9 1-16,4-6-2 15,-8-10 0-15,4-13-4 16,4-8 1-16,0-14-3 0,7-2 1 16,-11-1 1-16,7-8 1 15,-10 8 1-15,3-6 0 16,0 7 5-16,-10 12 0 15,3 13 3-15,0 15 1 16,-4 19 1-16,1 3 0 16,-11 20 0-16,0 5 1 15,-7 13-2-15,3 9 1 16,-6 10 2-16,3 0 0 16,-4-1-1-16,4-12 0 0,4-6-1 15,-5-6 1-15,5-16-3 16,3-6 1-16,-7-7-5 15,7-6 1-15,0-9-2 16,7-4 1-16,-4-5 0 16,5-1 0-16,2 0 1 15,4-2 0-15,0 2 0 16,4 3 0-16,0 1 1 16,-1 2 0-16,4 1-1 15,-3 3 1-15,0-1 0 16,3 1 0-16,0 3 0 15,0 3 1-15,4 0-1 16,7 0 0-16,-8 0 0 16,5-3 1-16,-1-3-1 15,0-4 0-15,0 1 1 16,4-1 0-16,-11 4-1 0,0-3 1 16,-3 3 0-16,0-1 0 15,-1-2 0 1,-3-1 0-16,0 4-1 0,1-3 0 15,-1 6-2-15,3-1 1 16,-6 4-2-16,-8 0 0 16,4 7-3-16,1 2 0 15,-5 1-2-15,4 5 1 16,4 4 1-16,-1 9 1 0,-3 7 5 16,7 2 1-16,4 14 3 15,3 2 1-15,0 3 1 16,-6 7 1-16,-1 6-1 15,-14 13 0-15,-11-10-5 16,4-6 1-16,-4-10-3 16,4-12 1-16,-7-6-1 15,-10-17 1-15,-1-11-1 16,-3-10 1-16,-4-19-1 16,-7-15 1-16,7-1-1 15,-10-6 1-15,10 1 0 16,11 2 0-16,10 3 1 15,8 10 0-15,3 7 2 16,18-1 0-16,13-3 2 16,5-6 0-16,6-1 0 15,11 1 0-15,-4 3-3 16,-6 3 1-16,-5 0-6 0,-6 6 0 16,-7-6-12-16,-11 7 1 15</inkml:trace>
  <inkml:trace contextRef="#ctx0" brushRef="#br0" timeOffset="29788.78">9095 5246 49 0,'0'12'24'0,"0"7"-22"0,3-13 37 0,1-2-39 16,-1 2 0-16,1-3-4 15,-1 6 0-15,4-5-6 16,0 2 1-16,0-3-5 15,4 0 0-15</inkml:trace>
  <inkml:trace contextRef="#ctx0" brushRef="#br0" timeOffset="29965.64">9119 5713 66 0,'4'0'33'0,"-1"3"-51"0,-3-3 69 16,4 0-57-16,-4 0 0 15,0 0-27-15,-4-9 1 16</inkml:trace>
  <inkml:trace contextRef="#ctx0" brushRef="#br0" timeOffset="31062.87">2840 7369 64 0,'92'6'32'0,"77"-28"-31"16,-91 13 32-16,34-7-33 15,47-3 0-15,28 0 1 16,32-3 1-16,21 10-3 16,28-1 1-16,11 4 1 15,13 3 0-15,-6-1-1 16,10 7 0-16,-10 0-4 0,7-6 1 15,-11 0-6-15,-3-4 1 16,-32 7-9-16,-35 0 1 16</inkml:trace>
  <inkml:trace contextRef="#ctx0" brushRef="#br0" timeOffset="35444.33">2992 5917 31 0,'38'12'15'0,"12"-30"-7"16,-29 18 15-16,7 0-21 15,11-4 1-15,10 1 1 16,11 0 0-16,4 0-6 16,13 0 1-16,1 3 4 15,14 3 0-15,-1 0-1 16,15 3 0-16,4-2 0 0,10-1 1 16,0-3-1-16,14 0 1 15,0-3-1-15,7-1 0 16,0 1-2-16,0-3 1 15,14 3-1-15,4-3 1 16,-4-1-1-16,11-2 1 16,3 0-1-16,4-7 0 15,0-6 1-15,-4-6 1 16,4 6-1-16,-7-10 0 16,-4 1 0-16,4-3 0 15,-7 5-1-15,-4 1 1 0,0 12-1 16,1 10 0-16,-22 6-2 15,-14 3 0-15,-11 0-9 16,-14-3 0-16,-10-6-4 16,-15-6 0-16</inkml:trace>
  <inkml:trace contextRef="#ctx0" brushRef="#br0" timeOffset="50400.58">18189 3512 35 0,'7'31'17'0,"43"-43"-7"0,-33 5 18 15,8 1-23-15,7 0 1 16,7-4 3-16,13 7 0 15,23-3-11-15,27 3 0 16,21 3 8-16,36 0 0 16,35 9-3-16,39-9 0 15,17 0-2-15,22 3 1 0,-4 13-4 16,-14 9 1-16,-35 3-2 16,-46 1 0-16,-39-4-4 15,-28-3 1-15,-32 3-11 16,-28 3 1-16</inkml:trace>
  <inkml:trace contextRef="#ctx0" brushRef="#br0" timeOffset="50923.53">18299 2342 41 0,'-7'53'20'0,"-4"-2"-18"16,7-26 27-16,-3 22-25 15,-3 9 1-15,-4 19 1 16,-4 26 0-16,-3 15-9 16,-4 0 1-16,-3 0 4 15,0-28 0-15,7-16-7 16,6-19 0-16,8-22-9 15,14-21 1-15,8-23-1 16,9-21 0-16</inkml:trace>
  <inkml:trace contextRef="#ctx0" brushRef="#br0" timeOffset="51450.47">18242 2239 43 0,'4'28'21'0,"34"-9"-27"0,-23-19 45 0,6 0-36 16,7 0 0-16,7-7 3 15,25 4 0-15,21-6-7 16,32-1 0-16,18-2 5 15,20 2 0-15,22-8-2 16,11 5 0-16,17-12-1 16,-14-3 0-16,0 0-2 15,0-4 1-15,-21-2-1 16,-8-4 0-16,-6 0-2 16,-18-2 1-16,-21 11-2 15,-21 7 1-15,-22 7-1 16,-10 5 1-16,-17 1 1 15,-12 18 1-15,-13 10-1 16,-11 6 1-16,-14 4 1 16,-11 14 0-16,-6 1-2 15,-5 13 1-15,5 2-1 16,6 23 1-16,15 18 0 0,17 32 1 16,17-3 2-16,15 12 1 15,0 0 0-15,-7-13 0 16,-7-18-1-16,-11-6 1 15,-18-1-4-15,-20-15 1 16,-36 6-11-16,-32-9 0 16,-21-20-3-16,-7-21 1 15</inkml:trace>
  <inkml:trace contextRef="#ctx0" brushRef="#br0" timeOffset="52622.2">12732 4913 43 0,'3'25'21'0,"1"19"-11"0,-4-40 22 16,-4 8-31-16,1 7 0 16,-1 0 0-16,1 9 0 15,-1-9-5-15,4 6 1 16,0-3-7-16,7-3 0 16,4-13-4-16,-1-6 1 15</inkml:trace>
  <inkml:trace contextRef="#ctx0" brushRef="#br0" timeOffset="53027.18">13032 4822 49 0,'14'10'24'0,"-4"-20"-29"15,-10 4 47-15,-3-3-41 16,-1-7 1-16,-10 0-1 16,-3-9 1-16,-15 3-3 15,-11-3 1-15,-17 6 1 16,0 7 0-16,-3 12-2 16,-4 9 0-16,3 13-2 0,8 16 0 15,7 18-2-15,6 17 1 31,40 64 0-31,24-14 1 16,18-23 3-16,21-25 0 16,17-18 4-16,8-29 0 15,0-19 2-15,-1-24 1 16,-10-10-1-16,-7-22 0 16,-10 3-3-16,-18-10 1 15,-22 4-8-15,-17-3 1 16,-17 3-14-16,-19-4 1 0</inkml:trace>
  <inkml:trace contextRef="#ctx0" brushRef="#br0" timeOffset="53867.92">12495 6735 36 0,'-3'16'18'0,"6"-13"0"16,1 0 17-16,3 0-32 15,4 1 1-15,-1-1 2 0,11 3 0 16,0 0-8-16,8 4 1 15,6-4 5-15,7 0 0 16,1 0-3 0,-5-2 1-16,-6-4-2 0,-7 6 1 15,-11-3-1-15,-10 6 0 16,-12 4-2-16,-9 9 1 16,-4 0-1-16,-4 3 0 15,-7 0 0-15,4 6 0 16,0 7 1-16,7 6 0 15,3 3 1-15,11 3 0 16,7-3 1-16,3-9 1 0,12-10-1 16,13-6 1-16,7 0-1 15,11-10 0-15,-4-8-6 16,1-8 1-16,-15-2-13 16,-7 0 1-16</inkml:trace>
  <inkml:trace contextRef="#ctx0" brushRef="#br0" timeOffset="54391.78">13416 7011 57 0,'32'-34'28'0,"-14"-63"-30"0,-18 78 43 16,-8-13-41-16,-9-2 1 15,-22-4-1-15,-10-9 0 16,-22 3 0-16,-3 4 0 0,-14 11 0 16,-14 14 0-16,-11 8-1 15,3 26 0-15,-3 3-3 16,-3 19 0-16,7 9 0 16,3 16 0-16,18 19 1 15,17 9 1-15,18 3 1 16,21 6 1-16,29-12 3 15,20-3 0-15,29-16 1 16,28-15 1-16,29-13-2 16,41-26 1-16,8-14-2 15,0-20 0-15,-8-12-1 16,-20-7 0-16,-25-15-3 16,-25 0 0-16,-25-7-11 15,-24 1 1-15,-22-4-4 16,-6 1 1-16</inkml:trace>
  <inkml:trace contextRef="#ctx0" brushRef="#br0" timeOffset="55384.01">12379 8883 45 0,'0'16'22'0,"4"-7"-15"16,-1-9 37-16,1 4-41 16,3-1 0-16,0-3 1 15,10 0 0-15,4 0-6 16,4 0 1-16,-4 6 3 15,1 0 1-15,-8 10-3 16,-4 0 1-16,-10-1-2 0,-7 1 0 16,-3 0-3-16,-8-1 1 15,0 7-4-15,1 0 0 16,3 0 0-16,-1 0 0 16,8 0 1-16,4 3 1 15,6-6 2-15,4 6 1 16,11 0 5-16,3 3 0 15,7-6 2-15,4-3 0 16,0-3 0-16,0-7 1 16,-4-3-2-16,-7 1 1 0,-7-1-3 15,-14 10 0-15,-10-1-2 16,-22 7 0-16,-10 7-4 16,-11-4 1-16,-11-3-13 15,-6-10 1-15</inkml:trace>
  <inkml:trace contextRef="#ctx0" brushRef="#br0" timeOffset="55924.58">12912 9078 48 0,'24'-19'24'0,"-6"-3"-20"0,-11 3 33 15,-3-3-36-15,-4-9 1 16,-4-13 0-16,-3-3 1 15,-7 3-4-15,-14 3 1 16,-11 4 2-16,-7 8 0 16,-14 7-1-16,-11 10 0 15,1 6 0-15,-8 12 0 0,-6 10-2 16,-5 9 0 0,-2 9-2-16,3 7 0 0,13 12 0 15,5 7 0-15,10 18-1 16,11 19 1-16,10 13 1 15,21 0 0-15,11-10 2 16,14-12 1-16,28-13 0 16,18-18 0-16,25-16 2 15,17-23 0-15,18-18 0 16,21-15 1-16,4-20-1 16,-18-12 0-16,-15-16-1 15,-20-9 0-15,-18 6-7 16,-21 4 1-16,-28-1-13 15,-18 0 1-15</inkml:trace>
  <inkml:trace contextRef="#ctx0" brushRef="#br0" timeOffset="56615.6">12524 10944 46 0,'3'9'23'0,"4"0"-16"0,-7-5 31 16,0-1-37-16,-7 6 1 0,-3 7 0 15,-8 6 0-15,0 3-3 16,1 6 1-16,-5 4 1 15,1 2 1-15,0-5-2 16,7 2 1-16,7 1-1 16,7-4 1-16,7-3-1 15,18-6 0-15,10-12-6 16,7-7 1-16,8-6-11 16,3-10 1-16</inkml:trace>
  <inkml:trace contextRef="#ctx0" brushRef="#br0" timeOffset="56809.88">12802 10893 45 0,'-10'32'22'0,"-15"37"-18"0,18-47 31 16,-7 15-34 0,-4 10 1-16,-6 7 1 0,-12 12 0 15,-3 15-4-15,-3 13 0 16,3 6 0-16,4-18 0 15,7-4-8-15,3-18 1 16,7-19-7-16,8-16 1 16</inkml:trace>
  <inkml:trace contextRef="#ctx0" brushRef="#br0" timeOffset="57320.9">13148 11229 57 0,'28'-35'28'0,"-21"-40"-33"16,-7 50 53-16,-3-9-48 15,-8-10 1-15,-6 3 1 16,-8-6 1-16,-7 6-3 16,0 0 0-16,-17 4 2 0,-18 2 0 15,-11 10 0-15,-10 9 0 16,-4 13-2-16,-10 0 0 16,0 16-2-16,-11 9 1 15,11 12-2-15,10 10 1 16,4 16-2-16,3 15 1 15,14 10 0-15,12 6 0 16,23 18 0-16,19 4 1 16,20-9 0-16,15-4 1 15,21-6 0-15,24-12 1 16,15-17 2-16,17-21 0 16,21-22 2-16,15-25 1 15,10-19 0-15,-14-22 1 0,-11-25-1 16,-13-15 0-16,-19-7-3 15,-24-10 0-15,-17-8-7 16,-26-4 1-16,-17 9-15 16,-14 10 0-16</inkml:trace>
  <inkml:trace contextRef="#ctx0" brushRef="#br0" timeOffset="58071.52">12400 13233 55 0,'-10'34'27'0,"-36"4"-31"0,28-35 36 16,-7 3-32-16,-3 0 1 15,3 4-1-15,1-1 0 16,3 1-1-16,3 2 1 16,7 1 0-16,4-1 0 15,7 1 0-15,14 6 1 16,8-4 0-16,9 1 0 16,5 0 0-16,-1-7 0 0,-7 1 0 15,-3-4 0 1,-4 6-1-16,-10 4 1 0,-8 0-3 15,-13 6 1-15,-15 0-6 16,-10-4 1-16,-8-2-9 16,-6-10 1-16</inkml:trace>
  <inkml:trace contextRef="#ctx0" brushRef="#br0" timeOffset="58311.38">12263 13079 47 0,'31'22'23'0,"33"-3"-18"16,-43-16 37-16,18-3-39 0,10 3 0 15,11-3 1-15,11-3 1 16,3-6-8-16,-7-1 1 15,-7 1-1-15,-4-1 1 16,-3 4-14-16,-7 0 0 16</inkml:trace>
  <inkml:trace contextRef="#ctx0" brushRef="#br0" timeOffset="58704.16">13240 12982 59 0,'10'0'29'0,"-27"-19"-30"0,6 10 45 0,-14-10-44 16,-17-3 1-16,-14-6 0 16,-29-1 1-16,-10 4-3 15,-18 6 1-15,3 7-1 16,-9 12 1-16,2 16-3 15,-3 12 0-15,18 9-3 16,10 17 0-16,15 30-1 16,17 23 0-16,21 3 2 15,21 3 0-15,18-4 5 16,28-2 1-16,22-13 3 16,27-19 1-16,19-28 4 15,13-21 0-15,21-30-1 0,-6-27 0 16,10-29-3-16,-11-15 0 15,-6-16-5-15,-25-9 0 16,-22-10-8-16,-24 13 1 16,-21 0-12-16,-25 0 0 15</inkml:trace>
  <inkml:trace contextRef="#ctx0" brushRef="#br0" timeOffset="67198.81">14069 4848 6 0,'3'6'3'0,"1"-12"3"16,-4 6 3-16,3-7-9 16,1 4 0-16,-1-3 0 15,-3 6 1-15,0 0 2 16,0 0 0-16,0 0 2 15,0 0 1-15,0 0 1 16,0 6 0-16,0-6 1 0,0 3 0 16,0 4-2-16,0 2 1 15,0 7-1-15,0 2 0 16,0 1-2-16,0 9 1 16,-3 13-1-16,-1 0 0 15,-3 19-3-15,0-1 1 16,0-2-1-16,0-7 0 15,0-3-4-15,4-6 0 16,-4-10-9-16,3-6 1 16,0-16-4-16,-3-15 0 15</inkml:trace>
  <inkml:trace contextRef="#ctx0" brushRef="#br0" timeOffset="67758.5">14044 4910 39 0,'-3'35'19'0,"6"-35"-17"0,-3 0 33 0,0 0-32 15,7 0 1-15,0-7 1 16,0 1 1-16,0 0-8 16,7-3 1-16,11 2 3 15,17 1 1-15,8 6-5 16,3 3 0-16,-4-3-6 16,-3 3 0-16,-11-3-7 15,-10 0 1-15</inkml:trace>
  <inkml:trace contextRef="#ctx0" brushRef="#br0" timeOffset="67982.08">14072 5202 54 0,'7'28'27'0,"15"-28"-32"0,-12-3 50 15,4 6-44-15,7-9 1 16,4-4-1-16,0 4 0 16,-1-3-4-16,-2 2 1 15,-1 7-5-15,-4-3 1 16,-2 3-10-16,-1-3 1 0</inkml:trace>
  <inkml:trace contextRef="#ctx0" brushRef="#br0" timeOffset="68221.25">14584 5221 47 0,'-11'31'23'0,"-6"-9"-23"15,10-16 36-15,0 7-36 16,-1-4 1-16,1-2-6 16,4-1 0-16,-1 0-2 15,4 0 0-15,7-6-6 16,-3-9 0-16</inkml:trace>
  <inkml:trace contextRef="#ctx0" brushRef="#br0" timeOffset="68399.97">14559 5152 36 0,'21'9'18'0,"0"-6"-26"0,-13-3 30 15,-1 3-34-15,7 1 0 0,0-4-4 16,0-4 0-16</inkml:trace>
  <inkml:trace contextRef="#ctx0" brushRef="#br0" timeOffset="68684.43">14658 5356 34 0,'0'0'17'0,"3"-7"-21"15,1 1 32-15,3-3-28 16,4-4 0-16,3 1-2 15,0-4 0-15,0-3 0 16,0 6 1-16,0-2-1 16,-3 2 1-16,-1 7 0 15,1-3 0-15,0 2 2 16,-1 7 0-16,-3 3 2 16,0 1 1-16,0 5-1 15,0 4 1-15,4-7-2 0,-4 9 1 16,0-2-2-16,0 6 0 15,0-7-6-15,4 4 1 16,-1-7-7-16,4-2 1 16</inkml:trace>
  <inkml:trace contextRef="#ctx0" brushRef="#br0" timeOffset="69092.25">15374 4851 36 0,'14'44'18'0,"-10"28"-16"0,-4-57 29 0,3 14-27 16,1-1 0-16,-1 9 2 15,1-2 0-15,3-1-7 16,-4-2 0-16,1-10 5 15,3-3 1-15,-7-4-3 16,0-5 1-16,-11-7-2 16,1-3 1-16,-4-6-2 15,-7-4 0-15,-4 4-2 0,-7 0 1 16,4 9-1-16,0 3 1 16,-1 7 0-1,5 2 1-15,3 10 0 0,3 7 0 16,7-1 1-16,8 4 1 15,3-4 0-15,10-6 0 16,5-9-1-16,6-7 0 16,7-12-4-16,4 0 0 15,3-7-13-15,0-5 1 16</inkml:trace>
  <inkml:trace contextRef="#ctx0" brushRef="#br0" timeOffset="69781.92">17297 4675 45 0,'-11'38'22'0,"8"12"-13"0,3-38 29 16,-4 7-37-16,-3 19 1 15,0-4 0-15,0 7 1 16,3 6-3-16,1-6 0 0,-1 3 3 15,4 0 0-15,0-3 0 16,0-13 0-16,0-9-2 16,-3-1 0-16,-1-5-1 15,-3-10 0-15,-3-6-1 16,-4-7 1-16,-8 4-3 16,-2-3 1-16,-1 9 1 15,0 0 0-15,-3-6 0 16,0 6 0-16,0 6 0 15,-1 3 0-15,8 7 0 16,4 3 1-16,6 3 0 16,7-4 0-16,4 1 0 15,15 3 0-15,2 3-1 16,8 4 1-16,10-4-3 16,15-7 1-16,2-5-5 15,1-4 1-15,-7-5-9 16,0-4 1-16,-4-4-1 0,-3 1 1 15</inkml:trace>
  <inkml:trace contextRef="#ctx0" brushRef="#br0" timeOffset="70021.09">17579 5356 35 0,'14'-13'17'0,"-7"-6"-14"0,-7 19 35 16,4-6-34-16,-1 0 1 16,-3-1 1-16,0 4 0 15,-7-6-9-15,0 3 1 16,-7-1 5-16,-4-2 1 0,-3 6-3 15,-4 3 1-15,4 6-1 16,0 0 0-16,3 7-1 16,4 3 1-16,-3-1-3 15,10 1 1-15,0 6-3 16,3-3 1-16,11-7-4 16,7-2 1-16,7-7-7 15,8-6 0-15,-1-7-1 16,4-2 0-16</inkml:trace>
  <inkml:trace contextRef="#ctx0" brushRef="#br0" timeOffset="70532.63">17688 5384 39 0,'7'19'19'0,"15"-4"-20"0,-15-15 38 16,-4 0-34-16,4-9 0 15,0-1 0-15,4-2 0 16,-1-1-5-16,1-2 1 16,0-4 2-16,-1 0 1 15,1 3-3-15,-1 4 1 16,-3-1-1-16,0 4 0 16,0 6 0-16,1 3 0 15,-1 3-1-15,0 3 1 16,-4 4-1-16,1-1 1 0,-1 0 0 15,1 1 1-15,-1-1-1 16,1 1 1-16,-1 2-2 16,1 1 0-16,-1-7-2 15,1 0 1-15,-1 1-1 16,1-4 0-16,-4-3 0 16,7-10 0-16,0 4 2 15,-3-3 0-15,3-7 2 16,3 6 0-16,-3 4 1 15,0 0 1-15,0 3-1 16,4 3 1-16,-4 3 0 16,0-3 1-16,0 3-1 15,0 0 1-15,4 0-1 16,-1 0 1-16,1 4-1 16,0-1 0-16,-1 0-2 15,1 4 1-15,-1-4-5 16,4 0 0-16,1 4-7 0,-1-7 0 15</inkml:trace>
  <inkml:trace contextRef="#ctx0" brushRef="#br0" timeOffset="70921.52">18376 5280 29 0,'21'0'14'0,"-3"3"-8"0,-14-3 19 16,-1-3-24-16,4 3 1 0,0-6 1 15,-7 6 0 1,0 0-3-16,-10 0 0 0,-1 6 2 16,-3 1 1-16,-4-1-2 15,1 3 1-15,-1-2-1 16,0 5 1-16,1 1-2 16,3-1 1-16,3 1-1 15,4-7 1-15,3 0-1 16,4 1 1-16,7-4-1 15,4 0 0-15,0-6-1 16,3-4 1-16,0 4-1 16,4-3 1-16,-1-3 0 15,-3-1 0-15,0 4 0 16,0 9 0-16,1 0 0 16,-1 7 0-16,-4-1 1 15,-3 0 0-15,0 4-1 16,0-1 0-16,4 1-5 0,0 0 1 15,-1-7-8-15,4 0 0 16</inkml:trace>
  <inkml:trace contextRef="#ctx0" brushRef="#br0" timeOffset="71238.13">18771 5274 52 0,'4'19'26'0,"-4"3"-27"15,0-16 46-15,0 3-45 16,0 4 1-16,3 9 0 16,1 0 0-16,-4-3-4 15,0 0 1-15,0-7-5 16,0-6 1-16,0-9-10 16,-4-9 1-16</inkml:trace>
  <inkml:trace contextRef="#ctx0" brushRef="#br0" timeOffset="71402.37">18817 5149 16 0,'28'0'8'0,"1"3"-2"0,-22-3-1 15,3 0-13-15,1 0 1 16,3 3-2-16,0 0 1 15</inkml:trace>
  <inkml:trace contextRef="#ctx0" brushRef="#br0" timeOffset="71718.38">19046 5399 15 0,'4'-15'7'0,"3"5"-9"0,-3 1 13 0,-1-10-13 16,1 3 0-16,-1-2-3 15,1 8 1-15,3-9 6 16,0 7 1-16,0-1-1 16,7 13 0-16,0 0 5 15,0 7 0-15,4 5 3 16,3 4 1-16,4 3-2 15,-1 3 0-15,5 3-3 16,6-6 0-16,4-4-7 0,0-5 1 16,-4 5-9-16,-7-12 0 15,-3-3-3-15,-15 4 0 16</inkml:trace>
  <inkml:trace contextRef="#ctx0" brushRef="#br0" timeOffset="72873.42">20920 4797 46 0,'0'35'23'0,"-11"15"-14"0,8-31 23 16,-1 3-32-16,-3 9 0 0,-11 7 0 16,1 3 0-16,3 12 1 15,0 0 0-15,6-6 0 16,5-6 1-16,3-16-2 15,0-6 1-15,3-10-1 16,1-12 1-16,0-13-1 16,-4-5 0-16,-8-5-2 15,-6-2 1-15,-7-6 0 16,0 6 1-16,-4-4-1 16,-6 10 0-16,-5 0 0 15,1 10 1-15,0 2 0 16,7 13 0-16,3 10 1 15,11 9 1-15,10-3 1 16,15 0 1-16,13-10 1 16,8-3 0-16,25 1 0 15,13-17 0-15,18-6-2 0,4-2 0 16,-11-1-8-16,-14 3 0 16,-7 4-14-16,-10 2 1 15</inkml:trace>
  <inkml:trace contextRef="#ctx0" brushRef="#br0" timeOffset="73445.17">22123 5349 47 0,'0'25'23'0,"3"-37"-15"0,1-1 28 16,3 4-34-16,0-7 0 15,3-6 0-15,5-9 1 0,-1 6-4 16,3-3 0-16,1-1 3 16,3 1 0-16,-3 3-1 15,3 6 0-15,-7 7-1 16,4 2 0-16,-1 10-2 15,4 3 0-15,4 7-8 16,3-1 0-16,4-2-6 16,7-1 0-16</inkml:trace>
  <inkml:trace contextRef="#ctx0" brushRef="#br0" timeOffset="73835.45">22878 5277 46 0,'0'10'23'0,"-4"-20"-25"15,1 10 39-15,-8 3-36 0,-7-3 0 16,-3 0 0-16,-3 3 0 16,-1 1-2-16,0 5 1 15,0 0 1-15,4 4 0 16,4-1-2-16,3 1 1 15,6 3-1-15,12-4 0 16,7-5 0-16,6-4 0 16,4-3-2-16,1-3 1 15,-1-7-1-15,0 1 1 16,0-4 0-16,-3 4 0 16,-4-1 0-16,0 1 1 0,-4 6 0 15,-2 0 1-15,-1 3 1 16,0 3 0-16,0 3 0 15,3 3 0-15,1 4-1 16,-1 6 1-16,1-3-5 16,3-1 0-16,7-2-7 15,0-10 0-15</inkml:trace>
  <inkml:trace contextRef="#ctx0" brushRef="#br0" timeOffset="74586.39">23227 5368 36 0,'14'10'18'0,"-7"2"-11"16,0-15 27-16,0 3-33 16,4-3 0-16,-1 0 2 0,4-4 1 15,4 1-4-15,3 3 0 16,0-13 2-16,8 7 1 15,2 3-1-15,5-4 0 16,-5 1-1-16,1-4 0 16,-4 4-1-16,-6-7 0 15,-5 4 0-15,-3-1 0 16,0 4 0-16,-3 6 0 16,0 3-3-16,-1 12 0 0,-3 4-4 15,0 12 0 1,0 10-3-16,-3 9 1 0,3 9 1 15,7 7 0-15,4-4 5 16,3 1 0-16,0 3 4 16,-3-10 0-16,-1 0 2 15,-10 1 1-15,-3-1-2 16,-8-12 1-16,-10-10-3 16,-7 0 1-16,0-12-1 15,-4-6 1-15,-7-10-1 16,1-16 1-16,-1-9-1 15,0-9 0-15,4-7-1 16,7 1 1-16,7-4-1 16,10 10 1-16,8-1 0 15,13 4 1-15,8 0 2 0,10 3 0 16,18-3 1-16,14-1 0 16,-7-2 0-16,7 3 1 15,-3-7-1-15,3 1 1 16,-7-1-3-16,-7 1 1 15,-7-1-2-15,-4 1 0 16,-7-7-1-16,-3 3 0 16,-11 7-1-16,-7 6 1 15,-7 3-2-15,-7 6 1 16,-7 4-1-16,-3 9 1 16,-1 15 0-16,0 10 0 0,8 6 2 15,3 7 1-15,7 6 2 16,7 3 0-16,7-10 1 15,11-9 0-15,14-3-2 16,3-6 1-16,8-10-7 16,-8-9 0-16,-10-10-13 15,-14 1 0-15</inkml:trace>
  <inkml:trace contextRef="#ctx0" brushRef="#br1" timeOffset="80245.48">21742 5785 29 0,'-4'0'14'0,"15"19"5"15,-4-19 15-15,3 6-28 0,8-3 0 16,21 4 4-16,17-4 0 16,32 3-12-16,22 0 1 15,34 1 8-15,26-4 0 16,38 3-3-16,14-12 0 15,18 9-2-15,-11 0 0 16,4 0-3-16,-18 0 1 16,-21 0-2-16,-10 4 0 15,-18 2-4-15,-18 4 0 16,-21-1-7-16,-32 1 0 16,-35-1-6-16,-35 1 1 15</inkml:trace>
  <inkml:trace contextRef="#ctx0" brushRef="#br1" timeOffset="80967.88">22306 4468 52 0,'-10'53'26'0,"-8"7"-28"0,11-51 46 0,0 7-44 15,0-10 0-15,0 4-1 16,3-4 1-16,4-6 0 16,4-6 0-16,3 3 0 15,7-10 0-15,4-6-1 16,-4-6 0-16,3 0-1 15,8-3 1-15,0 0-2 16,-4-1 1-16,0 4-3 16,4 3 1-16,-4 4 0 15,-4 5 1-15,1 4-1 16,-4-1 1-16,0 7 3 16,0 6 0-16,-3 7 3 15,0-1 0-15,-4 0 1 16,0 4 0-16,-4 3-1 0,-3 9 0 15,0 0-2-15,0-3 0 16,0 0-5-16,0 0 0 16,0-7-5-16,4-5 0 15,3-4-5-15,7 0 1 16</inkml:trace>
  <inkml:trace contextRef="#ctx0" brushRef="#br1" timeOffset="81236.89">22867 4556 39 0,'7'0'19'0,"0"-9"-17"0,-7 9 35 0,0 0-36 15,0-4 1-15,-3-5-1 16,-1 9 1-16,-6-6-2 16,-5 6 0-16,-2 6 1 15,-4 3 1-15,-1 1-1 16,5-4 0-16,-1 7-2 15,4-1 1-15,7 4 0 16,7-4 0-16,11-2-1 16,6-7 0-16,4-9-2 15,1 3 1-15,-1-4-5 16,-4-5 1-16,-3-7-7 16,-3-6 0-16</inkml:trace>
  <inkml:trace contextRef="#ctx0" brushRef="#br1" timeOffset="81477.39">23146 4032 52 0,'-11'28'26'0,"-21"60"-33"0,22-66 49 15,-4 16-42-15,-4 6 0 0,-3 15-1 16,3-2 1-16,4-7-3 16,4-16 1-16,3-2-10 15,-1-13 0-15,5-19-2 16,-8-13 0-16</inkml:trace>
  <inkml:trace contextRef="#ctx0" brushRef="#br1" timeOffset="81644.32">22761 4274 55 0,'28'28'27'0,"25"-6"-32"15,-35-22 56-15,17 0-52 16,18 0 1-16,14-3-8 16,7-4 0-16,-3 4-4 15,-8-12 1-15</inkml:trace>
  <inkml:trace contextRef="#ctx0" brushRef="#br1" timeOffset="82481.2">24328 4616 35 0,'-18'-4'17'0,"-7"4"-3"0,15 0 16 0,-4 0-27 15,-1 4 1-15,-9 2 0 16,-4 3 0-16,-1 4-6 16,-2 2 1-16,2 4 3 15,8-3 1-15,0 3-2 16,7-7 0-16,3 4-1 16,4-4 0-16,4 1-3 15,6-13 1-15,8-3-2 0,6-7 1 16,5 4-2-16,2 0 1 15,1 0-3-15,-4-7 1 16,0 7 1-16,1-4 0 16,-5 7 0-16,-3-3 1 15,0 6 1-15,0 3 0 16,-3 3 2-16,0 1 1 16,-1 2 0-16,1-3 0 15,-1 4 0-15,1 2 0 16,0 7 2-16,-1-3 0 15,-3 3 0-15,0-1 0 16,0-2 0-16,0-3 1 16,4-4 1-16,0-3 1 0,3-9 0 15,3-6 1-15,1-4-1 16,7-6 1-16,-4-6-1 16,3-9 0-16,5-7-2 15,2-9 0-15,-2-6-2 16,-1-17 0-16,-7-2-2 15,0-13 1-15,-3 13-1 16,-8 0 1-16,1 3-1 16,-4 9 1-16,-3 16-3 15,-4 9 0-15,-7 19 0 16,-4 16 0-16,-3 13 0 16,0 12 0-16,-4 15 0 15,4 17 1-15,-4 21 2 16,4 0 0-16,4 4 2 0,-1-1 0 15,4 3 0-15,0-8 1 16,3-8-1-16,4-8 1 16,4-13-4-16,3-7 0 15,4-18-9-15,-1-9 1 16,1-4-4-16,-4-12 0 16</inkml:trace>
  <inkml:trace contextRef="#ctx0" brushRef="#br1" timeOffset="82889.33">24691 4700 52 0,'3'25'26'0,"1"-9"-32"0,-4-13 51 0,4 3-45 16,-1 4 1-16,1-4 0 16,3-3 1-16,0 3-2 15,0-6 0-15,3 0 0 16,-3 0 0-16,0-6 0 16,0 3 0-16,1 3-2 15,-1 0 1-15,0 3-2 16,0 3 1-16,0-6-1 0,0 10 0 15,3-4 0-15,5 10 1 16,-1-1 0-16,3 1 0 16,4-6 1-16,4-7 0 15,-4-3 1-15,4-3 0 16,-7-4 0-16,-1-2 0 16,1-4-3-16,-4 4 0 15,0-4-9-15,0 1 1 16</inkml:trace>
  <inkml:trace contextRef="#ctx0" brushRef="#br1" timeOffset="83277.88">25217 4747 46 0,'21'16'23'0,"-14"-13"-19"15,-7-3 37-15,3 0-41 16,-3 0 1-16,-3-3-1 15,-1 3 0-15,-3-3 0 16,-3 3 0-16,-1 0 0 16,0 3 1-16,1-3-1 15,-1 3 0-15,4-3-1 16,0 3 1-16,4-3-3 16,3 0 1-16,3 6-2 15,4-6 1-15,0 4-2 16,4-4 1-16,3 6 0 15,4-6 0-15,-4 0 2 16,0 3 0-16,-4 3 0 16,1 1 1-16,0-1 1 15,-1 3 0-15,1-3 0 0,-1 4 1 16,1-1-1-16,0 1 1 16,3-4-1-16,3-6 0 15,4 3-5-15,1-6 1 16,2-3-6-16,-3-7 0 15</inkml:trace>
  <inkml:trace contextRef="#ctx0" brushRef="#br1" timeOffset="83626.82">25912 4631 36 0,'0'13'18'0,"-22"6"-14"15,15-10 30-15,-7 7-30 16,-10 2 0-16,-12 8 1 0,1 11 0 16,-7 10-7-16,-8 16 0 15,-3 3 5-15,7-4 0 16,4 4-6-16,7-15 1 16,10-20-12-16,11-15 0 15</inkml:trace>
  <inkml:trace contextRef="#ctx0" brushRef="#br1" timeOffset="83819.88">25523 4641 37 0,'22'28'18'0,"-1"19"-12"0,-14-38 21 0,3 4-26 15,1 2 0-15,0 1 0 16,-1 0 0-16,-3-4-2 15,4-2 0-15,-1-1-5 16,1-9 1-16,7-6-7 16,3-7 1-16</inkml:trace>
  <inkml:trace contextRef="#ctx0" brushRef="#br1" timeOffset="84105.19">26151 4427 45 0,'11'19'22'0,"-7"9"-28"16,-4-21 39-16,0 2-33 16,-8 4 0-16,-2 2-1 15,-4 1 1-15,-4-7 0 0,-3 4 0 16,0-1 0-16,3-5 0 16,1-4 1-16,2 3 0 15,8 7 2-15,7 2 0 16,7 1 1-16,8 6 0 15,2-3 0-15,1-4 0 16,-4 1-2-16,-3-3 1 16,-8-1-4-16,-6 4 0 15,-12 3-7-15,-9 0 0 16,-8-10-8-16,4-6 1 0</inkml:trace>
  <inkml:trace contextRef="#ctx0" brushRef="#br1" timeOffset="84692.86">27132 5017 41 0,'-7'56'20'0,"7"-21"-17"0,0-26 31 15,0-2-35-15,0-7 1 0,7-19 1 16,0-6 1 0,0-16-2-16,-3-6 0 0,-1 0 0 15,1 3 1-15,-1-9-1 16,1 2 1-16,-1 14-3 15,4-1 1-15,4 4 0 16,3 9 0-16,0 6 1 16,4 9 1-16,-4 1 0 15,0 9 0-15,-3 9 1 16,-4 7 0-16,-4 3-1 16,1 3 1-16,-8 3-2 15,-3 0 0-15,-3 3-4 16,-1-9 0-16,1-3-8 15,-1-4 1-15,4-9-2 16,3-3 0-16</inkml:trace>
  <inkml:trace contextRef="#ctx0" brushRef="#br1" timeOffset="84960.24">27644 4703 41 0,'28'29'20'0,"-10"-29"-21"0,-18 0 39 16,0 0-35-16,-4 0 0 16,-7-4 1-16,-6 4 0 0,-4 0-5 15,-4 0 0 1,-7 4 3-16,-3-1 1 0,3 3-2 16,0 3 0-16,1 7 0 15,6-3 0-15,7 2-2 16,4-2 1-16,7-1-1 15,14-2 0-15,11-10-3 16,7 3 1-16,10-3-4 16,0-3 0-16,0 3-8 15,4-7 1-15</inkml:trace>
  <inkml:trace contextRef="#ctx0" brushRef="#br1" timeOffset="85275.61">28000 4697 38 0,'-4'0'19'0,"-24"25"-20"0,21-25 28 16,-7 3-27 0,-4 0 1-16,1 1 2 0,6 2 0 15,1 0-2-15,-1 3 0 16,4-2 2-16,0-1 1 15,3 3-1-15,1 1 1 16,3-4-2-16,7-3 1 16,0 4-3-16,0-1 1 15,0 0-1-15,-3 0 1 16,-4 4-1-16,-4-1 0 0,-3 7-1 16,0 6 0-16,0-3-4 15,0-1 1-15,0-2-10 16,0 0 0-16</inkml:trace>
  <inkml:trace contextRef="#ctx0" brushRef="#br1" timeOffset="85678.93">28335 4681 36 0,'14'3'18'0,"-14"-6"-14"16,0 3 22-16,-7-3-25 16,-7 3 0-16,-4 0 0 15,-3 3 1-15,-3 4-2 16,-5-1 0-16,1 0 1 0,3 0 0 16,4 1 0-16,4 2 0 15,3-9 0-15,3 6 0 16,4 1-1-16,7-1 1 15,3 3-1-15,8 4 1 16,3-1-1-16,4-2 1 16,-1-1-2-16,1 1 1 15,-4-1 0-15,0 0 0 16,-3-2 0-16,-4 2 0 16,-4 4-1-16,-3-1 1 0,-7 4-1 15,-3 6 0-15,-4-6-2 16,-4-7 0-16,0 0-6 15,1 1 0-15,6-1-2 16,4-9 0-16</inkml:trace>
  <inkml:trace contextRef="#ctx0" brushRef="#br1" timeOffset="85922.4">28557 4681 44 0,'11'25'22'0,"-22"-3"-23"16,11-15 43-16,-3-1-43 0,-1 3 0 16,1 7 1-1,-4-3 1-15,3-4-2 0,-3 0 0 16,4-2-7-16,-1-4 0 15,1-3-5-15,-1-13 1 16</inkml:trace>
  <inkml:trace contextRef="#ctx0" brushRef="#br1" timeOffset="86358.22">28582 4365 9 0,'25'-32'4'0,"10"-8"6"0,-24 24-7 0,-1-3-4 15,1-9 1-15,-1-4 0 16,1-2 0-16,-4 6 0 16,0 3 0-16,0 3-1 15,4-3 0-15,-4 6 0 16,0 3 1-16,0 4-2 15,0 5 1-15,0 4 0 16,0 6 0-16,0 4 4 16,0 2 1-16,-3 13 2 15,-1 9 1-15,-3 13 2 16,0 19 1-16,0-7 0 0,-3 23 0 16,3-7-4-16,-4 16 1 15,4-7-4-15,0-2 0 16,-3-14-3-16,-1-5 1 15,1-19-4-15,3-16 0 16,0-19-3-16,-4-6 0 16,4-9-3-16,0-13 0 15,-3 0-2-15,-1-19 1 16,-3 10 1-16,0 2 0 16</inkml:trace>
  <inkml:trace contextRef="#ctx0" brushRef="#br1" timeOffset="86524.65">28843 4581 28 0,'32'25'14'0,"10"-9"-14"0,-35-7 31 0,4 10-32 16,-1-6 1-16,1 8 1 15,-11-2 1-15,0 0-2 16,0 6 0-16,-7 7 0 16,-4-7 1-16,-6 0-3 15,-4-13 1-15,-4-2-9 16,0-10 1-16</inkml:trace>
  <inkml:trace contextRef="#ctx0" brushRef="#br1" timeOffset="86746.52">29132 4167 20 0,'0'50'10'0,"-17"29"-10"0,13-54 9 15,-3 19-14-15,-3 3 1 16,-1 15-2-16,0 1 1 16,1 0 5-16,-1-4 1 15</inkml:trace>
  <inkml:trace contextRef="#ctx0" brushRef="#br1" timeOffset="87150.43">29182 4885 42 0,'14'10'21'0,"18"-26"-31"16,-22 10 48-16,8-4-38 16,0-2 1-16,-1-1 0 15,-3-9 0-15,0-3-1 16,-7-3 0-16,-3-10 0 16,-8 10 0-16,-3 0 0 15,-7 3 0-15,0 9 0 16,-3 10 0-16,-1 6 0 0,0 12 0 15,11 13 1-15,0 13 1 16,7 6 0-16,7 6 1 16,7-3 0-16,4-9 1 15,7-1-1-15,10-5 0 16,4-17-1-16,-8-2 0 16,-2-7-4-16,-5-3 0 15,1-3-7-15,-14-6 0 16,-8-6-6-16,-6-7 0 0</inkml:trace>
  <inkml:trace contextRef="#ctx0" brushRef="#br1" timeOffset="87452.9">29714 5001 21 0,'8'25'10'0,"-5"-12"-27"0,-3-10 8 16,4 0 8-16,6 0 0 15</inkml:trace>
  <inkml:trace contextRef="#ctx0" brushRef="#br1" timeOffset="100815.46">13896 7504 28 0,'-7'37'14'0,"14"-34"-3"0,-7-3 14 16,3 3-23-16,1-6 1 0,0-3 3 15,-1-6 1-15,1-10-8 16,-1-4 1-16,4-14 3 16,-7-7 1-16,-7-3-2 15,0-10 0-15,0 0-2 16,-4 4 0-16,1-4 0 15,-1 4 0-15,4 9 0 16,4 9 1-16,-1 4-1 16,4 2 1-16,4 4 0 15,6-3 0-15,4 3-1 16,8-1 1-16,9 4 0 16,1 3 0-16,10 3-1 15,15 1 1-15,10-4-2 16,3 3 1-16,4 3-4 15,-7 4 0-15,-14 2-9 16,-7 13 1-16,-14 4-2 16,-21 2 0-16</inkml:trace>
  <inkml:trace contextRef="#ctx0" brushRef="#br1" timeOffset="101025.57">13956 7234 40 0,'3'16'20'0,"19"-10"-17"0,-12-9 39 15,1 0-40-15,6-4 1 16,-2 1 0-16,2 3 1 0,4-3-6 16,4 2 1-16,3 1-2 15,4 0 1-15,0 3-13 16,-1-6 1-16</inkml:trace>
  <inkml:trace contextRef="#ctx0" brushRef="#br1" timeOffset="101234.48">14347 7290 48 0,'-7'38'24'0,"-3"-10"-26"16,10-22 35-16,0-2-38 15,0-1 1-15,0-3-18 0,3 0 0 16,4-13 22 0,0-2 1-16</inkml:trace>
  <inkml:trace contextRef="#ctx0" brushRef="#br1" timeOffset="101685.16">14527 7297 19 0,'-3'6'9'0,"6"3"-4"16,-3-9 12-16,0 0-17 15,7-6 0-15,1-7-1 16,2-2 1-16,1 2-1 15,3-2 1-15,-4-7-1 16,1-3 0-16,0 3 2 16,-1 3 0-16,4 3 2 15,0 0 1-15,0 7 1 0,1 9 0 16,-1 3 0-16,0 10 1 16,-4 2-2-16,1 1 0 15,0 3-2-15,-1 0 1 16,1-1-3-16,-1-2 1 15,4 0-5-15,1-4 0 16,-1-5-8-16,3-14 1 16</inkml:trace>
  <inkml:trace contextRef="#ctx0" brushRef="#br1" timeOffset="102314.43">15363 6528 46 0,'4'13'23'0,"-4"18"-28"0,0-18 40 16,-4 2-33-16,1 11 0 16,-4 8 1-16,0 1 1 15,0 5-4-15,3 7 0 16,4 0 3-16,0 4 1 16,4-11-2-16,-4-2 1 0,0-10-2 15,0-6 1-15,-7-9-2 16,0-7 1-16,-4-6-3 15,-7-3 1-15,1-7-1 16,-1 4 1-16,-3 0 0 16,0 6 0-16,0 6 0 15,3 10 1-15,0 9 0 16,8 6 0-16,3 1 1 16,7 5 1-16,3-5 0 15,8-7 0-15,3-3-1 16,7-10 1-16,14-6-5 15,1-9 0-15,-1-3-10 16,0 0 1-16,-3-13-5 16,3-3 1-16</inkml:trace>
  <inkml:trace contextRef="#ctx0" brushRef="#br1" timeOffset="102826.7">17657 7065 43 0,'-4'25'21'0,"-21"41"-20"0,15-54 39 15,-8 10-40-15,-10 3 1 16,-7 3-1-16,3 1 0 15,0-8-3-15,4 1 0 16,0 0-5-16,10-9 1 16,4-1-6-16,7-15 0 15</inkml:trace>
  <inkml:trace contextRef="#ctx0" brushRef="#br1" timeOffset="103008.14">17385 7033 39 0,'14'69'19'0,"28"53"-15"16,-28-87 32-16,8 6-35 15,9 3 1-15,8 0-4 16,4-7 1-16,2-9-10 16,-2-12 1-16,-12-16-2 15,-9-6 0-15</inkml:trace>
  <inkml:trace contextRef="#ctx0" brushRef="#br1" timeOffset="103726.83">19618 6820 45 0,'-4'16'22'0,"4"40"-18"16,-3-40 43-16,-1 6-47 15,1 6 1-15,-1 6 1 16,4 10 0-16,0 3-2 16,0 7 1-16,0-4 1 15,0-9 0-15,0-10-1 0,-3-12 0 16,-1-16-1-16,-3-12 1 15,-3-10-2-15,-8-13 1 16,-7-5-2-16,-6-1 1 16,-1-3-2-16,-7 7 0 15,4 6-1-15,-1 6 0 16,-2 9 0-16,-1 10 1 16,7 9 1-16,4 4 1 15,3 5 2-15,11 7 0 16,14 3 3-16,11-3 0 15,10 0 0-15,18 0 1 0,21-6-2 16,7-7 1-16,21-2-5 16,4-4 1-16,6-3-13 15,-2-7 1-15,-15-11-5 16,-7-1 0-16</inkml:trace>
  <inkml:trace contextRef="#ctx0" brushRef="#br1" timeOffset="104118.16">21382 6933 35 0,'-4'0'17'0,"-27"16"-11"0,16-10 27 16,-6 9-29-16,-3 7 0 0,-12 10 1 15,-10 5 0-15,-10 17-8 16,-7 8 1-16,-4 7 2 16,10 7 1-16,4 2-5 15,11-3 1-15,14-21-9 16,6-20 1-16,15-21-3 16,7-26 1-16</inkml:trace>
  <inkml:trace contextRef="#ctx0" brushRef="#br1" timeOffset="104285.06">20860 6983 46 0,'10'50'23'0,"12"47"-28"0,-15-75 46 16,0 7-41-1,0 2 0-15,3 0-6 0,1-2 1 16,3-8-5-16,0-8 0 15</inkml:trace>
  <inkml:trace contextRef="#ctx0" brushRef="#br1" timeOffset="105214.73">21848 7140 41 0,'-8'19'20'0,"5"-4"-6"0,3-12 27 16,0-3-38-16,7-3 1 15,7 0-1-15,11 3 0 16,7 0-6-16,20-3 0 0,16 3-6 16,-1 0 1-16,-4-3-8 15,-3 3 0-15</inkml:trace>
  <inkml:trace contextRef="#ctx0" brushRef="#br1" timeOffset="105452.6">22818 7287 61 0,'-14'41'30'0,"-18"-7"-40"15,25-30 55-15,0 2-50 16,0 3 1-16,3-2-21 0,4-4 0 16,4-10 24-16,-1-8 0 15</inkml:trace>
  <inkml:trace contextRef="#ctx0" brushRef="#br1" timeOffset="105619.5">22698 6933 29 0,'21'47'14'0,"35"-6"-16"0,-42-32 19 16,4 0-20-16,0 4 0 0,-1 3-11 16,5-4 0-16</inkml:trace>
  <inkml:trace contextRef="#ctx0" brushRef="#br1" timeOffset="106098.38">23170 7162 12 0,'78'-60'6'0,"-36"45"1"16,-31 11 2-16,3 1-6 15,-3 6 0-15,-1 7 1 0,1 5 1 16,-1 4-6-16,1 3 1 16,0 0 5-16,-1 0 0 15,1 0-1-15,-1 0 0 16,1-3 0-16,3-3 0 16,11-4-1-16,6-3 1 15,1-9-2-15,7-12 1 16,3-4-1-16,4-15 0 15,0-16-1-15,0-16 0 16,0 0-1-16,-4-18 0 16,-7-10-1-16,-10-13 0 15,-7 1 0-15,-8 6 1 0,-6 0-1 16,-8 12 1-16,-6 19-1 16,-8 13 1-16,-7 15-1 15,-3 29 1-15,0 15-1 16,3 32 1-16,4 15 0 15,0 25 1-15,7 20 1 16,3 24 1-16,4 6 0 16,7 4 1-16,0-25-3 15,0-19 0-15,0-26-13 16,7-34 1-16</inkml:trace>
  <inkml:trace contextRef="#ctx0" brushRef="#br1" timeOffset="106609.6">23474 7074 44 0,'32'47'22'0,"28"-12"-21"0,-46-29 31 16,3 3-31-16,4-3 1 15,4 1-4-15,3-4 1 16,1 0-3-16,-1 0 1 16,0-9-4-16,-3 0 1 15,-4-4-6-15,0-2 1 0,-3 2 1 16,-4-2 1-16,0 2 6 16,4 4 1-16,-1 3 6 15,1 0 1-15,0 3 5 16,3 3 1-16,0 0 0 15,7 0 1-15,0-3-3 16,-3-3 0-16,0-6-4 16,-4-4 1-16,-4-3-3 15,-6 1 0-15,-4-1-2 16,-7 0 0-16,-3 1-2 16,-4 2 1-16,-4 7-1 15,-3 6 0-15,0 6-1 16,0 7 1-16,0 9 0 15,6 3 0-15,1 3 0 16,4-3 1-16,6 6-1 16,8-6 1-16,3 1-6 15,4-5 1-15,3-8-9 0,-3-7 1 16,-1-12-1-16,4-3 0 16</inkml:trace>
  <inkml:trace contextRef="#ctx0" brushRef="#br1" timeOffset="107268.88">24271 7159 37 0,'7'-13'18'0,"7"-31"-20"0,-7 32 37 0,0-1-33 16,0 1 1-16,1-1 2 15,2 4 0-15,4-1-7 16,0 4 1-16,4 3 3 15,3 0 1-15,0 3-4 16,4-3 1-16,0 3-4 16,3-4 0-16,7 1-2 15,8-3 1-15,-1-3-2 16,0-1 1-16,1 4 1 16,-5 0 0-16,-2-1 3 15,-5 4 0-15,-2 0 3 16,-5 0 1-16,-3 3 1 15,-6 0 0-15,-5 0 1 16,-3 3 0-16,-7 3-1 16,-7-3 0-16,-7 4-2 15,-4 5 1-15,-3 4-2 0,0 6 1 16,3 3 0 0,1 6 0-16,3-6 0 0,3 1 1 15,4 5-1-15,3-6 1 16,4-3 0-16,8-3 1 15,6-7-1-15,10-5 1 16,12-7-1-16,6-7 0 16,0-2-1-16,-3 3 1 15,-4-7-2-15,1-6 0 16,-8-3-1-16,-3 0 1 0,-8-6-2 16,-6 3 1-16,-4 3-3 15,-7 0 1-15,-4 10-1 16,1 2 0-16,-4 7 0 15,0 9 1-15,0 7 0 16,0 6 1-16,0 3 1 16,3 3 0-16,0-3 1 15,4 6 1-15,4-3-1 16,0 0 1-16,3-6-2 16,3-3 0-16,8-7-6 15,3-6 0-15,7-6-3 16,0-10 0-16</inkml:trace>
  <inkml:trace contextRef="#ctx0" brushRef="#br1" timeOffset="107631.16">25449 7347 30 0,'22'63'15'0,"-15"15"-10"0,-7-62 26 16,0-1-30-16,0-2 1 15,-4-7 0-15,1-6 0 16,-1-9-3-16,4-13 1 16,0-3 1-16,0-19 1 15,-3-6-2-15,-1-4 1 16,0-5-2-16,-3-4 0 0,7 7 0 16,11 2 0-16,3 10 0 15,7 7 1-15,4 12-1 16,0 12 1-16,-4 7 1 15,-4 9 0-15,-2 6 0 16,-5 7 0-16,-3 3-2 16,-3 9 1-16,-11 3 0 15,-7-6 0-15,-8-3-3 16,1 4 1-16,-3-8-4 16,-1-5 0-16,4-7-5 15,3-3 1-15</inkml:trace>
  <inkml:trace contextRef="#ctx0" brushRef="#br1" timeOffset="108245.16">25806 6337 33 0,'-14'69'16'0,"3"25"-13"0,11-66 27 16,-4 23-31-16,-3 5 1 16,-3 10 0-16,3 6 0 15,3 3-1-15,1-9 1 16,-1-13-8-16,1-12 0 16,-1-22-2-16,1-16 0 15</inkml:trace>
  <inkml:trace contextRef="#ctx0" brushRef="#br1" timeOffset="108636.58">25668 6814 24 0,'25'22'12'0,"45"25"0"16,-48-41 19-16,6 3-27 16,14-2 0-16,11-7 3 15,11-10 1-15,-5-5-10 16,9 2 1-16,-5 0 5 15,-10-2 1-15,-7-1-3 16,-11-3 0-16,-10-3-2 16,-8 0 0-16,-6 0-1 15,-15 4 1-15,-6 2-3 16,-8 7 1-16,-3 2-2 0,3 10 0 16,1 10 0-16,3 9 0 15,0-3 1 1,3 12 0-16,4 7 3 0,3 6 0 15,4-4 2-15,11 4 1 16,7-3 1-16,10 3 1 16,4-6-1-16,-8-7 1 15,12-9-3-15,-12-3 1 16,-13 3-3-16,-11-4 1 16,-21 4-6-16,-15 0 1 15,-24 3-11-15,-28-3 0 16</inkml:trace>
  <inkml:trace contextRef="#ctx0" brushRef="#br2" timeOffset="115437.04">16644 7692 34 0,'11'15'17'0,"10"-11"-10"16,-7-1 17-16,7-3-19 16,7 3 1-16,18-3 4 15,25 6 1-15,35 0-13 16,10 7 1-16,25-7 7 16,21 0 1-16,-3 1-4 15,-7-4 1-15,-11-3-5 16,-11 0 0-16,-20 0-5 0,-26 0 0 15,-20 0-7 1,-22 0 1-16,-21 0-5 0,-24 3 1 16</inkml:trace>
  <inkml:trace contextRef="#ctx0" brushRef="#br2" timeOffset="116668.56">16912 6701 28 0,'-7'15'14'0,"7"11"-8"0,4-17 20 15,-1 4-22 1,-3 5 0-16,-3 11 3 0,-1 11 1 16,-6 7-10-16,-1 19 1 15,0 6 5-15,-3 0 1 16,-3 16-3-16,-5-6 0 16,5-10-3-16,3-9 0 15,0-10-4-15,3-15 0 16,4-10-4-16,0-13 1 15,3-8-5-15,4-14 0 0</inkml:trace>
  <inkml:trace contextRef="#ctx0" brushRef="#br2" timeOffset="117194.33">16887 6669 34 0,'15'13'17'0,"30"-4"-14"15,-27-5 28-15,3 2-29 16,7 0 0-16,15 3 4 15,13 4 0-15,4-4-7 16,7 1 0-16,18-1 4 0,14-6 1 16,10-6-2-16,-10-3 0 15,3-3-2-15,-14-4 0 16,-14 0-1-16,-10 4 0 16,-15 3-1-16,-10 3 1 15,-7 3-2-15,-7 6 1 16,-4 3-2-16,-4 7 1 15,-3 3-1-15,-3-3 1 16,-4 9 0-16,0 9 0 16,0 7 1-16,0 6 0 0,4 16 2 15,7 2 1-15,3 8 1 16,7-1 0-16,4-3 0 16,-4-3 0-16,-3-7 0 15,-8-6 0-15,-10 1-2 16,-17-7 0-16,-22 0-1 15,-14 0 1-15,-17-3-9 16,-8-3 0-16,-10-16-2 16,7-7 0-16</inkml:trace>
  <inkml:trace contextRef="#ctx0" brushRef="#br2" timeOffset="118320.25">18479 6434 24 0,'24'25'12'16,"43"-15"-10"-16,-42-7 18 0,7-3-19 15,6 3 0-15,12-3 2 16,10-6 1-16,-4-1-3 16,4-5 1-16,11-4 2 15,-4-9 1-15,3-6-1 16,4-7 0-16,1-15-2 16,-1-10 1-16,-7-12-2 15,10-3 0-15,-3-4-1 16,-7-15 1-16,-3-4 1 15,-11-5 0-15,-7-10-1 16,-11 6 1-16,-7 7-1 16,-10-10 1-16,-8 9-2 0,-6 1 1 15,-4 5-4-15,0 14 1 16,0 5-2-16,3 1 1 16,8 3-1-16,7 0 1 15,6 9-1-15,12-3 1 16,2 9 1-16,1 10 0 15,11 0 1-15,10 12 0 16,10 10 0-16,15 0 1 16,0 18 0-16,10 4 1 15,7 6 0-15,7 6 0 16,1 4 0-16,-8 2 1 16,7-2-1-16,1-1 1 0,-4 0-1 15,-1 1 1-15,-6-1-1 16,-11 4 1-16,-6-1-2 15,-5 7 1-15,-6 0-3 16,-11 3 0-16,-7-13-9 16,-7 1 0-16</inkml:trace>
  <inkml:trace contextRef="#ctx0" brushRef="#br2" timeOffset="118682.64">21788 3976 38 0,'0'31'19'0,"17"-6"-17"0,-6-18 29 15,3 2-30-15,7 13 1 0,4-3-1 16,-4 15 0-16,-3-6-2 16,-8 16 0-1,-27 28-1 1,-5-3 1-16,1-15-7 15,0-1 1-15,-4-3-5 16,4-18 1-16</inkml:trace>
  <inkml:trace contextRef="#ctx0" brushRef="#br2" timeOffset="118905.57">21699 4017 48 0,'7'37'24'0,"-3"51"-28"0,-1-63 46 16,5 22-43-16,-5 13 1 15,-3 9-5-15,-7 9 0 16,-11 4-6-16,-3-13 1 15</inkml:trace>
  <inkml:trace contextRef="#ctx0" brushRef="#br2" timeOffset="133737.73">14379 8513 39 0,'25'7'19'0,"-22"-20"-10"0,-3 13 20 15,-3-3-29-15,-11 9 1 16,-7 7-1-16,-11-1 0 16,-7 4 0-16,-3 3 0 15,-1-4-1-15,1 7 0 16,3 7-1-16,-3-1 1 15,7 0-1-15,3 0 1 16,11 0 0-16,7-2 0 0,7-4 1 16,10-4 1-16,11-2 0 15,7 0 0-15,4 3 0 16,7-1 1-16,7 4-1 16,-1 0 1-16,-6 0 0 15,-4 0 0-15,-6-6-1 16,-8-1 0-16,-14 14-1 15,-18 2 1-15,-10 7-2 16,-4-4 0-16,-7 4-2 16,-3-1 1-16,-7 1-4 15,-1-3 0-15,4-10-6 16,4-3 1-16,7 0-1 16,10-10 0-16</inkml:trace>
  <inkml:trace contextRef="#ctx0" brushRef="#br2" timeOffset="134026.14">14697 9040 36 0,'-7'22'18'0,"-25"35"-17"0,21-42 38 0,-6 10-37 16,-12 10 1-16,-9 12-1 15,-8 0 1-15,0 6-5 16,0 4 1-16,0-10 1 16,4-7 1-16,10-2-7 15,7-7 1-15,8-12-8 16,10-9 1-16</inkml:trace>
  <inkml:trace contextRef="#ctx0" brushRef="#br2" timeOffset="134205.04">14369 9075 40 0,'7'18'20'0,"0"11"-18"16,-4-17 30-16,1 4-32 15,-1 6 1-15,1 3-1 0,-1 13 0 16,-3-7-5 0,4 0 1-16,3-6-8 0,7-15 1 15</inkml:trace>
  <inkml:trace contextRef="#ctx0" brushRef="#br2" timeOffset="134866.12">14820 9256 47 0,'-7'26'23'0,"-3"-23"-28"0,6-3 39 0,1-3-34 15,-1-4 0-15,0 1 2 16,4-3 0-16,0-4-3 16,8 1 1-16,2-7 1 15,1 3 0-15,3 4-1 16,-4-1 1-16,1 7-3 16,0-1 1-16,-1 7-2 15,-3 0 1-15,0 4-1 16,-3 5 1-16,-1 0-1 15,1 7 1-15,-4-3 1 16,0-1 0-16,0 4 0 16,3-7 1-16,1 1 0 0,3-7 0 15,7-3 0-15,-3-7 0 16,3 1 0-16,3-3 0 16,1-4 1-16,0 4 0 15,-4-1 0-15,0-2 1 16,0 3-1-16,0-1 0 15,-3 1 0-15,-1 2 0 16,1 4-1-16,-1 0 1 16,-3 6-1-16,1 0 1 0,-5 1-1 15,1 2 0-15,-4 0 0 16,0 4 1-16,0-1 0 16,0-3 0-16,3 0 0 15,1 1 1-15,-1-1 0 16,1 7 0-16,3-1-1 15,0-3 1-15,0 1-1 16,0 2 0-16,-4 1-1 16,1 0 0-16,0 2-3 15,-4 1 1-15,3 0-8 16,-3-4 0-16,4-15-4 16,-4-3 1-16</inkml:trace>
  <inkml:trace contextRef="#ctx0" brushRef="#br2" timeOffset="136019.23">15374 9272 39 0,'4'22'19'0,"-19"-6"-21"0,12-7 34 15,-1-6-32-15,1 0 1 16,-1-3 0-16,1-3 0 16,-4-3-2-16,3-3 1 0,4-4 1 15,0 1 0-15,0-7-1 16,7 3 0-16,4-6-1 15,-1 3 1-15,5 1-2 16,-1 2 0-16,-4 3 0 16,1 4 1-16,3 9 0 15,-3 0 0-15,-4 6 0 16,0 0 1-16,0 4 0 16,0-1 1-16,0 1-1 15,0-4 0 1,-4 0 0-1,1 0 0-15,-4-2-1 16,0 2 0-16,0-3-1 16,0 0 1-16,0 0-2 15,0-3 0-15,3 0 1 0,5-3 1 16,-1 0-1-16,3-3 1 16,1 3 1-16,3-4 0 15,0 1 1-15,0 0 0 16,0 3-1-16,-3 0 0 15,-1 3 0-15,1 0 1 16,0 3-1-16,-1 0 0 16,1 0 0-16,-1 0 1 15,1 0-1-15,-4 3 0 16,0-2 0-16,0 2 1 16,0 0-1-16,0 4 1 0,-3-4 0 15,3 3 0-15,0 1 0 16,0-4 1-16,0 3 0 15,3 1 0-15,1-1 0 16,3 4 1-16,4-4-1 16,3 0 0-16,4-2-1 15,3-4 0-15,4-6-1 16,3-4 1-16,-3-2-1 16,-1-3 1-16,-2-4-2 15,-1 0 1-15,-3 0-1 16,-4-5 1-16,-4-1-2 15,-3 0 1-15,-3 3-1 16,-4 3 1-16,-3 7-2 0,-8 9 1 16,-3 3 0-1,0 9 0-15,3 7 0 0,1 3 1 16,3 3 0-16,0 10 1 16,7-7 0-16,4 0 1 15,3-3-1-15,3-6 1 16,5-3-1-16,-1-4 0 15,7-2-1-15,7-10 1 16,8-16 0-16,9-12 0 16,12-13 0-16,-1-15 1 15,-3-13-1-15,-7-13 0 16,-10-12 0-16,-8-13 0 16,-7 7 0-16,-7 0 0 0,-14-1-1 15,-7 7 1-15,-10 16 0 16,-8 15 0-16,-3 16 0 15,-4 28 0-15,1 22 0 16,-5 29 0-16,5 9 0 16,-8 24 0-16,7 30 0 15,1 21 1-15,6 3-1 16,0-3 1-16,1-7-1 16,6-14 1-16,-3-26-6 15,0-26 1-15,3-24-6 16,4-22 1-16</inkml:trace>
  <inkml:trace contextRef="#ctx0" brushRef="#br2" timeOffset="136217.1">16203 9037 35 0,'21'19'17'0,"4"18"-12"0,-14-27 29 16,-4-1-31-16,7-2 0 15,10-4 1-15,12-3 0 16,6-7-7-16,4-5 1 16,-4-1-2-16,1 4 0 15,-5-1-9-15,-2-2 1 16</inkml:trace>
  <inkml:trace contextRef="#ctx0" brushRef="#br2" timeOffset="136485.6">16732 9307 28 0,'4'12'14'0,"-1"-31"-12"16,-3 10 15-16,4-7-17 15,-1-3 0-15,4-9 3 16,0 3 1-16,4 0-3 15,0 3 0-15,-1 0 2 16,1 7 0-16,3-1 0 16,4 6 1-16,6 4-3 15,8-3 1-15,10 9-8 16,1 0 1-16,3 3-6 16,3 3 1-16</inkml:trace>
  <inkml:trace contextRef="#ctx0" brushRef="#br2" timeOffset="136741.66">17625 8971 10 0,'-4'6'5'0,"-6"16"11"0,3-12-4 15,-7-1-8-15,-8 7 1 0,-9 15 5 16,-1 4 0-16,-3 15-11 15,-8 16 0-15,1 15 8 16,-4-9 0-16,0 4-3 16,0-4 1-16,4-6-6 15,7-16 1-15,-4-9-9 16,11-10 0-16,10-22-4 16,15-15 1-16</inkml:trace>
  <inkml:trace contextRef="#ctx0" brushRef="#br2" timeOffset="136908.62">17198 9131 45 0,'25'31'22'0,"3"10"-28"16,-21-31 45-16,0 12-39 0,0 6 0 16,0 3-1-16,0-3 1 15,-7-3-6-15,0-6 0 16,-3-12-7-16,-4-14 1 15</inkml:trace>
  <inkml:trace contextRef="#ctx0" brushRef="#br2" timeOffset="138871.91">19456 8394 46 0,'-7'-6'23'0,"-4"15"-14"16,4-2 24-16,0-1-32 16,-4 6 1-16,-3 7 0 15,-7 0 1-15,-7 9-4 0,-14 13 0 16,-1 12 2-16,-6 19 0 15,3 13 0 1,-7 22 0-16,0 15-1 0,7-3 0 16,11-3 0-16,10-19 0 15,15-12-3-15,10-22 0 16,10-16-9-16,8-19 1 16,7-12-4-16,3-10 0 15</inkml:trace>
  <inkml:trace contextRef="#ctx1" brushRef="#br2">15558 5534 0</inkml:trace>
  <inkml:trace contextRef="#ctx0" brushRef="#br2" timeOffset="140749.9">19554 9247 34 0,'-3'13'17'0,"6"2"-8"0,1-12 18 0,0 1-22 16,-1-1 0-16,4 0 2 16,-3 0 0-16,3-3-9 15,3 3 1-15,8-3 6 16,0-6 0-16,3-4-3 15,-4-2 0-15,5-4-1 16,-1-9 0-16,-4 6-2 16,-3 4 1-16,-6-7-2 15,-5 0 0-15,-3 3-2 16,-7 3 1-16,-7 4-1 16,-7 12 0-16,-4 6 0 15,4 3 0-15,0 10 1 16,-4 3 1-16,4 10 2 15,3 5 0-15,4 10 1 16,3-3 0-16,8 0 1 0,3-3 0 16,7-7 0-1,4-9 1-15,10-6-3 0,7-9 0 16,7-7-8-16,4-10 1 16,3-8-6-16,1-4 0 15</inkml:trace>
  <inkml:trace contextRef="#ctx0" brushRef="#br2" timeOffset="141065.31">19943 9275 53 0,'17'60'26'0,"4"-7"-29"0,-17-43 49 0,3 2-43 15,-4 4 0-15,5 0 0 16,-5-4 0-16,1-3-5 16,3-2 0-16,0-1 4 15,3-6 0-15,1-6-2 16,3-4 0-16,0-2 0 16,0-4 0-16,0-6-1 15,-3-3 1-15,-1-3-3 16,1 0 1-16,3 3-4 15,0 3 1-15,0 3-9 16,0 6 1-16,1 4-4 16,2 6 1-16</inkml:trace>
  <inkml:trace contextRef="#ctx0" brushRef="#br2" timeOffset="141411.22">20309 9347 51 0,'22'35'25'0,"2"-19"-28"0,-13-10 49 16,7 0-44-16,6-6 0 15,1-3 0-15,3-6 1 16,-3-4-5-16,-4-6 1 0,0 0 2 16,-7 1 0-16,-3-1-2 15,-8 3 1-15,-6 4-3 16,-4 2 1-16,-4 1-1 15,-6 9 0-15,-1 6 0 16,-3 7 1-16,0 9 0 16,-4 6 1-16,7 3 0 15,8 4 1-15,3-1 2 16,7 1 0-16,10-7-1 16,8-3 1-16,10-3-1 15,7-13 0-15,4-6-5 16,-4-6 0-1</inkml:trace>
  <inkml:trace contextRef="#ctx0" brushRef="#br2" timeOffset="141874.29">20793 9470 48 0,'7'25'24'0,"0"-19"-18"0,-7-6 22 0,0 0-29 15,0-6 1-15,3-7-1 16,4 1 1-16,0-7-1 16,4 0 0-16,0-6-2 15,-1-3 1-15,4 3-1 16,-3 3 0-16,3 0-1 16,0 6 1-16,0 4 1 15,4 2 0-15,0 7 2 16,-1 9 1-16,4 7 2 15,1 9 1-15,-1 3 0 16,3-3 0-16,1 3 1 16,3 3 0-16,1 0-1 15,-1-3 1-15,11-6-4 16,6-3 1-16,-2-7-9 0,-1-2 0 16,-3-14-8-16,-4 1 1 15</inkml:trace>
  <inkml:trace contextRef="#ctx0" brushRef="#br2" timeOffset="143406.46">22578 9366 25 0,'3'0'12'15,"1"10"4"-15,-4-10 13 0,0 0-26 16,0 0 0-16,-4 0 2 16,1 0 0-16,-4-3-6 15,0-1 0-15,-4 1 4 16,-3-3 1-16,-4 3-2 15,-3 0 0-15,-4 9-1 16,1 10 1-16,-1-1-2 16,4 10 0-16,3 4-2 15,4 2 1-15,4-6-2 16,6-6 1-16,4-3-1 16,14-13 0-16,11-10 0 15,3-5 0-15,4-4-2 16,-4 4 0-16,-3-1-7 0,3-9 1 15</inkml:trace>
  <inkml:trace contextRef="#ctx0" brushRef="#br2" timeOffset="143797.37">22779 9542 39 0,'0'3'19'0,"3"-9"-19"0,-3-1 31 0,0-8-30 16,0-1 0-16,4 4 1 16,-1-10 0-16,5-7-3 15,-1 1 0-15,0 0 3 16,3 6 0-16,1 6 1 16,3 4 0-16,-4 2-1 15,12 10 1-15,-1 7 0 16,7 5 0-16,7 4-8 15,-6 0 0-15,-5-7-9 0,4-12 0 16</inkml:trace>
  <inkml:trace contextRef="#ctx0" brushRef="#br2" timeOffset="144353.66">24790 9467 37 0,'0'0'18'0,"0"-4"-5"0,0 4 24 16,0 0-34-16,-4-3 0 16,-3-3 2-16,0 0 0 15,-11 0-7-15,-3-4 1 16,-3-2 4-16,-8 8 0 16,7 8-2-16,0 8 0 15,-3 13-3-15,0 10 1 16,3-4-1-16,4 7 0 15,7-4 0-15,10-2 0 16,8-7-1-16,7-13 1 0,10-12 1 16,7-9 0-16,4-4-3 15,-4-9 0-15,4-6-10 16,-1-6 1-16</inkml:trace>
  <inkml:trace contextRef="#ctx0" brushRef="#br2" timeOffset="144804.4">25344 8984 44 0,'-7'62'22'0,"-11"-2"-24"0,11-32 33 16,0 13-27-16,-4 12 0 15,4 10 3-15,-3-3 0 16,-1-7-9-16,4-12 1 16,0-7 5-16,-4-9 0 15,1-9-2-15,-8-10 0 16,0-9-2-16,1-6 1 15,-1-4-1-15,-3-3 0 0,-7 7-1 16,-4 0 0-16,-3-1 0 16,3 4 1-1,0 6 0-15,-3 6 0 0,7 7 0 16,7 6 0-16,10 6 1 16,7-3 0-16,11 0-1 15,18 3 1-15,14-3-2 16,-4-7 0-16,8-5-8 15,6-4 1-15,7-12-8 16,1-4 0-16</inkml:trace>
  <inkml:trace contextRef="#ctx0" brushRef="#br2" timeOffset="145208.75">25823 9156 49 0,'-10'85'24'0,"-1"37"-22"0,11-94 40 16,0 7-41-16,-3 2 1 16,3-5 1-16,0-7 0 15,0 0-5-15,0-9 1 16,0-7 2-16,-4 0 1 15,-6-9-2-15,-5-9 0 16,-6-3-1-16,4-7 1 16,-5-3-1-16,-6 3 1 0,-4 3-1 15,-3 7 1-15,0 9 0 16,-4 6 0-16,4 10 0 16,3 9 1-16,4-3 0 15,14 3 0-15,10 3 0 16,8 0 0-16,13 1 0 15,15-7 1-15,3-7-1 16,8-5 0-16,6-7-6 16,1-6 0-16,-8-7-12 15,-3-9 1-15</inkml:trace>
  <inkml:trace contextRef="#ctx0" brushRef="#br2" timeOffset="146093.47">26268 8482 39 0,'-14'0'19'0,"0"6"-8"15,14-6 19-15,0 0-25 16,0 3 1-16,3 10 2 16,1 3 1-16,6 12-11 15,11 13 1-15,11 24 7 16,11 14 0-16,6 5-3 15,-3 11 1-15,0 8-2 0,-18-6 0 16,-21 7-3-16,-18-4 1 16,-17 0-4-16,-21-2 0 15,-4 2-15-15,-11-15 1 16</inkml:trace>
  <inkml:trace contextRef="#ctx0" brushRef="#br2" timeOffset="151605.54">13571 11731 22 0,'-7'12'11'0,"7"-9"2"15,0-3 11-15,0-6-19 16,4-3 1-16,3-7 4 16,3-9 0-16,8-19-13 15,7-6 1-15,7-16 8 16,10-9 0-16,11-16-3 15,3-13 1-15,1 4-4 16,-8 6 0-16,4 9-1 16,-11 10 1-16,1 9-1 0,-8 6 0 15,-3 13-2-15,-8 7 1 16,-6 15-2-16,-4 15 1 16,-3 16-1-16,-11 10 1 15,-7 19 0-15,-4 15 1 16,-3 13 1-16,0 9 0 15,0 6 2-15,7 0 1 16,-4-2-1-16,1-4 0 16,2-9-1-16,1-10 0 15,0-12-6-15,4-10 0 16,3-9-6-16,-4-16 1 0</inkml:trace>
  <inkml:trace contextRef="#ctx0" brushRef="#br2" timeOffset="152128.9">13801 11320 34 0,'3'22'17'0,"22"6"-9"16,-15-22 26-16,5-3-31 15,6 1 0-15,7-4-1 16,14-7 1-16,-3-5-6 15,18-4 0-15,3 4 1 16,3-4 0-16,1-9-2 0,-4-3 1 16,-4-4 0-16,-3 4 0 15,-4 3 1-15,-10-6 0 16,-7 2 2-16,-7 7 0 16,-4 7 2-16,-4 5 1 15,-6 13-1-15,-1 4 0 16,-10 5 0-16,-3 4 1 15,-8 6-1-15,-6 0 1 16,-4 3-3-16,-1-3 0 16,-2-6 0-16,3-1 1 15,3 4-1-15,0-3 0 16,4-1 0-16,-3-2 0 0,6-1 0 16,4 1 1-16,3 0-1 15,8-4 1-15,3-3 0 16,7 4 0-16,11-4 0 15,-1 0 1-15,-2-3-1 16,-5 0 1-16,-3 4-2 16,-3 2 1-16,-11 7-2 15,-11 3 1-15,-6 3-3 16,-8 0 0-16,-7-4-8 16,-3 1 0-16,3-6-2 15,8-4 0-15</inkml:trace>
  <inkml:trace contextRef="#ctx0" brushRef="#br2" timeOffset="152432.25">15088 11194 42 0,'0'10'21'0,"-14"12"-24"0,4-13 39 16,-8 1-35-16,-10 5 1 0,-4 10 0 16,-10 10 1-16,-15-1-4 15,4 7 1-15,7 12 1 16,4 1 1-16,3 5-5 15,8-2 0-15,2-13-10 16,8-19 0-16</inkml:trace>
  <inkml:trace contextRef="#ctx0" brushRef="#br2" timeOffset="152642.54">14820 11166 35 0,'21'32'17'0,"-14"5"-15"15,-3-27 20-15,-4-1-23 0,0 0 1 16,0 1-2-16,0 2 1 16,0 7-4-16,0 0 1 15,3-6-5-15,5-7 0 16</inkml:trace>
  <inkml:trace contextRef="#ctx0" brushRef="#br2" timeOffset="153285.31">15251 11263 30 0,'0'22'15'0,"-4"-15"-12"0,1-4 25 0,-1 0-26 15,0 6 0-15,1-2 1 16,-1-1 0-16,4-12-4 16,0-1 0-16,4 1 2 15,3-3 1-15,0-1-2 16,4 1 1-16,-1-1-1 15,4 7 0-15,0 3-2 16,-3 3 1-16,3 1 0 16,-3-1 0-16,-1 6-1 15,1 0 1-15,-1 1 0 0,1-4 0 16,-4 0 0-16,0 4 1 16,0-4 0-16,0 0 0 15,0 1 0-15,-3-4 1 16,3 0-1-16,0 0 0 15,0 0 0-15,0 0 0 16,0 0-1-16,0-3 1 16,0-3 0-16,4 0 0 15,-1-3 0-15,5 0 0 16,-1-4-1-16,0 1 1 16,0-1 0-16,0 4 1 15,0 0-1-15,4 0 0 16,-1 2 0-16,1 1 0 0,-4 3 1 15,0 0 0-15,0 0 0 16,0 0 0 0,1 13 0-1,-1 3 0-15,0 2 0 16,0-2 1-16,0 0-1 16,0-1 0-16,0-2-1 15,0-4 1-15,0-2-7 16,4-4 0-16,3-3-5 15,7-16 0-15</inkml:trace>
  <inkml:trace contextRef="#ctx0" brushRef="#br2" timeOffset="153677.13">16027 11721 40 0,'-4'69'20'0,"-10"-28"-21"0,11-38 35 16,-1 0-34-16,0-3 1 15,1 0 0-15,-1-6 0 16,1-10-2-16,-1-9 1 16,4-3 0-16,4-16 0 0,-1-9-1 15,4-7 0-15,4-3-2 16,3 10 1-16,4 3-1 15,3 3 1-15,7 6 0 16,0 10 0-16,4 6 1 16,-4 12 1-16,-6 7 1 15,-5 6 0-15,-3 3 0 16,-3 6 0-16,-8 10-2 16,-10 10 1-16,-7-1 0 15,-10 3 0-15,-8-3-4 16,-3 1 1-16,-1-11-6 15,1-8 1-15,7-7-2 16,3-6 1-16</inkml:trace>
  <inkml:trace contextRef="#ctx0" brushRef="#br2" timeOffset="153932.47">16503 10523 44 0,'7'38'22'0,"-14"56"-31"0,0-72 47 15,-4 19-36-15,-3 21 1 16,-3 17 0-16,-5 12 1 16,-2 15-5-16,6-8 0 15,7-17 2-15,-3-9 1 16,4-15-4-16,-1-26 0 0,4-12-6 15,-3-13 1-15,3-12-7 16,-1-13 1-16</inkml:trace>
  <inkml:trace contextRef="#ctx0" brushRef="#br2" timeOffset="154247.34">16295 11320 39 0,'14'31'19'0,"32"-6"-15"15,-32-18 32-15,7-1-33 16,11 0 1-16,7-3 0 16,-1-3 1-16,1 0-7 15,-3-6 1-15,-5 0 3 16,-3-7 0-16,-6-6-2 16,-8 7 1-16,-4-1-1 15,-10-2 0-15,-7 2-1 0,-3 4 1 16,-8 5-3-16,-3 8 1 15,0-1-2-15,0 12 1 16,3 11-2-16,4-1 0 16,3 6 0-16,4 0 1 15,7-6-1-15,4-6 0 16,10-9-3-16,7-10 1 16,7-10-2-16,4-9 0 15</inkml:trace>
  <inkml:trace contextRef="#ctx0" brushRef="#br2" timeOffset="154485.74">17053 10454 39 0,'4'79'19'0,"-25"31"-21"16,14-82 39-16,-4 25-37 15,0 22 1-15,1 16 1 16,-4 6 1-16,0 13-3 16,0-9 0-16,-1-14 0 15,-6-11 0-15,7-23-5 16,0-22 0-16,3-21-8 16,4-17 0-16</inkml:trace>
  <inkml:trace contextRef="#ctx0" brushRef="#br2" timeOffset="154877.74">16891 11273 36 0,'21'31'18'0,"11"7"-11"0,-21-32 28 16,-1 3-32-16,4-2 1 15,4 2 1-15,3-3 0 16,4 1-6-16,3-7 1 0,4 3 3 15,3-6 1-15,0 3-2 16,-3-3 0-16,-4-4-1 16,0-2 1-16,-6-1-3 15,-1 1 1-15,-4-3-1 16,-2 2 1-16,-5-6-2 16,-3 7 1-16,-3 0-2 15,-8 2 1-15,-3 7-1 16,-3 0 0-16,-5 10 0 15,1 5 0-15,0 11 1 16,4-5 0-16,-1 1 1 16,4 7 0-16,3-1 2 15,4 0 0-15,7-3-2 16,4-3 0-16,7-12-4 16,-1-7 0-16,5-10-7 15,6-11 0-15</inkml:trace>
  <inkml:trace contextRef="#ctx0" brushRef="#br2" timeOffset="155162.47">17872 11103 26 0,'7'-3'13'0,"-21"22"-10"0,7-13 15 16,-7 4-18-16,-8-1 0 15,-2 4 0-15,-8-1 0 16,4 4 0-16,-1-3 0 15,5-1 1-15,6 1 1 0,4-1 1 16,3-2 1-16,11 2 1 16,11 1 0-16,7 9 1 15,10-4 0-15,0 4-2 16,0-3 1-16,-7-3-3 16,-3 0 0-16,-11 2-4 15,-14 1 0-15,-18 3-10 16,-20 0 0-16,-15-6-1 15,-14-4 0-15</inkml:trace>
  <inkml:trace contextRef="#ctx0" brushRef="#br2" timeOffset="155882.59">20055 10294 47 0,'-3'10'23'0,"-25"6"-15"0,17-10 23 15,-10 6-30-15,-11 13 0 16,-10 10 0-16,-15 12 1 15,-3 13-3-15,-7 12 1 16,-7 22 1-16,0 31 0 16,7 13 0-16,7 16 0 15,11-4-1-15,17-9 1 0,18-25-3 16,18-21 0-16,10-17-11 16,10-18 1-16,8-29-3 15,-7-3 1-15</inkml:trace>
  <inkml:trace contextRef="#ctx0" brushRef="#br2" timeOffset="156377.54">19943 10918 57 0,'10'66'28'0,"1"60"-35"0,-8-89 56 16,1 4-48-16,-1 9 0 15,8 7 0 1,-1-10 1-16,5-19-1 15,2-12 0-15,8-13 1 16,3-25 1-16,18-16-1 16,3-21 1-16,15-20-1 15,6-9 0-15,1 7-5 16,0-7 1-16,-19 10-8 16,-9 12 1-16,-11 16-9 15,-8 12 0-15</inkml:trace>
  <inkml:trace contextRef="#ctx0" brushRef="#br2" timeOffset="156874.47">20652 11458 43 0,'-4'37'21'0,"-3"-11"-10"0,7-20 28 0,0 3-37 16,0-3 1-16,0-2 2 16,0-4 0-16,0-4-5 15,4-11 0-15,6-13 4 16,1-10 0-16,6-9-1 15,12-13 0-15,6-9-2 16,4-9 1-16,-1-4-4 16,8-2 1-16,0 9-2 15,4 6 1-15,-8 3-2 16,0 9 1-16,-10 10-1 16,-4 10 0-16,-3 15 1 15,-7 15 0-15,-8 17-1 16,-3 9 1-16,-7 18 0 15,-3 7 1-15,-1 16 2 16,1 6 0-16,-4 6 1 0,0 0 0 16,-1-6 1-16,1-4 1 15,0-2-2-15,0-13 1 16,-3-9-7-16,3-7 0 16,0-15-10-16,3-10 1 15</inkml:trace>
  <inkml:trace contextRef="#ctx0" brushRef="#br2" timeOffset="157085.44">20786 11207 39 0,'-18'28'19'0,"15"-3"-6"0,3-22 26 0,3 1-36 16,8-1 1-16,3 0 5 15,7-6 1-15,11-4-12 16,14-5 1-16,13-4 6 15,-2 1 0-15,-4-4-6 16,-14 0 0-16,-4 6-8 16,-7-2 0-16,-7 2-9 15,-10 1 0-15</inkml:trace>
  <inkml:trace contextRef="#ctx0" brushRef="#br2" timeOffset="157668.91">21657 11072 45 0,'0'41'22'16,"-7"-19"-24"-16,3-16 31 0,-3 0-29 16,0 4 1-16,-3-4-1 15,-4 0 1-15,0 1-1 16,-1-1 0-16,5 0 0 15,-1 0 1-15,4 1 1 16,4-1 0-16,6 3 1 16,11 1 0-16,4 2 1 15,7-2 1-15,3-4-1 0,-3 0 1 16,-8-3-3-16,-3 4 1 16,-14 11-2-16,-10 8 1 15,-15 5-5-15,-10-3 1 16,-8-3-8-16,-6-6 1 15,3-10-8-15,0 1 1 16</inkml:trace>
  <inkml:trace contextRef="#ctx0" brushRef="#br2" timeOffset="158120.19">23417 11314 16 0,'-7'-19'8'0,"-7"16"10"0,7-1-1 16,-3 1-11-16,-5 3 0 16,1 7 5-16,-3-1 0 15,-1 3-13-15,0 7 0 16,1 0 8-16,3 2 1 15,0 1-7-15,3 0 1 16,4 0-5-16,7-3 0 16,7-4-2-16,11-6 1 15,6-6-1-15,5-9 0 16,-1-13 0-16,-4-6 0 16,1 0-3-16,7-10 1 0</inkml:trace>
  <inkml:trace contextRef="#ctx0" brushRef="#br2" timeOffset="158436.62">23640 11530 48 0,'0'-6'24'0,"-7"-13"-29"15,10 6 48-15,-3-5-42 16,4-11 0-16,-1-5 0 16,-3 2 0-16,4-2-1 15,3-4 1-15,0 7 2 0,3 3 0 16,5 6 0-16,6 3 0 16,0 6-1-16,0 4 1 15,0 6-1-15,-3 0 0 16,-1 3-2-16,-2 0 0 15,-1 0-5-15,-4 0 0 16,-3-3-12-16,-3-4 0 16</inkml:trace>
  <inkml:trace contextRef="#ctx0" brushRef="#br2" timeOffset="159201.73">25739 10646 54 0,'3'40'27'0,"-17"23"-23"0,11-41 39 16,-4 13-43-16,-8 24 1 15,1 20 0-15,-3 11 0 16,-5 14-2-16,1 12 0 15,0-6-1-15,4-19 1 16,2-22-10-16,1-22 0 16,11-28-5-16,3-16 0 15</inkml:trace>
  <inkml:trace contextRef="#ctx0" brushRef="#br2" timeOffset="159427.72">26000 10743 52 0,'3'50'26'0,"-31"47"-30"16,21-59 46-16,-11 15-43 16,1 16 1-16,3 13 0 15,-4 6 0-15,4-1-1 16,3-8 1-16,1-20-8 15,3-15 1-15,3-22-7 16,4-22 0-16</inkml:trace>
  <inkml:trace contextRef="#ctx0" brushRef="#br2" timeOffset="159638.6">25622 11270 54 0,'4'15'27'0,"10"-8"-31"0,-7-7 48 15,4-4-44-15,10 4 0 16,10-3-3-16,5-3 1 16,6-6-4-16,4-4 1 15,0-3-10-15,-7-3 1 0</inkml:trace>
  <inkml:trace contextRef="#ctx0" brushRef="#br2" timeOffset="160012.38">26197 11542 41 0,'0'19'20'0,"14"-50"-16"16,-7 12 29-16,4-9-29 16,7-13 0-16,3-15 3 15,4-16 0-15,-1-13-9 16,1-6 0-16,0 0 5 0,3 0 1 16,0 6-3-16,0 10 1 15,1 22-2-15,-5 9 1 16,-3 9-2-16,-3 23 1 15,-4 21-1-15,-3 10 0 16,-4 25-1-16,-4 9 1 16,-3 19-1-16,0 19 1 15,-3 7 0-15,-1-1 1 16,1-3-1-16,-4-3 1 16,0-19-4-16,0-16 0 15,-1-12-11-15,1-22 1 16</inkml:trace>
  <inkml:trace contextRef="#ctx0" brushRef="#br2" timeOffset="160521.6">26275 11257 31 0,'7'35'15'0,"-4"9"-2"15,1-35 14-15,0 0-24 16,3 1 0-16,3-4 1 15,4-3 1-15,4 0-7 16,3-3 1-16,7-3 0 16,15-6 0-16,10-4-10 15,3 1 1-15,-3-13-3 16,10-1 0-16,1 1-2 31,3 41 15-31,-53-57-1 0,53 26 1 16,-18 5 8-16,-6 7 0 15,-18 6 1-15,-11 4 1 16,-11 5-6-16,-6-3 0 16,-8 1-3-16,-10-4 0 15,-7 7-1-15,-1-1 0 16,5 1 0-16,-1-4 0 16,7 7 1-16,-3-10 0 15,11 0 1-15,-1-2 1 16,8 2 1-16,6 0 0 0,11 3 1 15,11 1 1-15,0-1-2 16,-4 1 1-16,0-4-2 16,-3 3 0-16,-8 1-3 15,-10-1 1-15,-14 4-2 16,-14 2 1-16,-4 1-2 16,0 0 1-16,-3-4-7 15,-7-2 1-15,3-4-8 16,4-3 1-16</inkml:trace>
  <inkml:trace contextRef="#ctx0" brushRef="#br2" timeOffset="160897.81">27407 10109 42 0,'43'76'21'0,"52"59"-12"0,-63-88 31 0,10 18-37 15,7 4 0-15,-6 16-1 16,-8 12 0-16,-10 13-4 16,-8 3 1-16,-20 19-2 15,-25 9 1-15,-29 19-14 16,-28-4 1-16</inkml:trace>
  <inkml:trace contextRef="#ctx0" brushRef="#br3" timeOffset="169665.24">12587 4311 34 0,'32'-18'17'0,"-14"8"-10"16,-18 13 17-16,0-3-23 15,0 0 1-15,-4 3 0 16,-7 4 0-16,-6-1-3 16,-11 6 1-16,-8 1 1 15,-6 0 1-15,-15-4-2 16,-13 7 1-16,-8-7 0 15,-3-3 0-15,7 1-1 16,4 2 1-16,-1-6-1 16,4 0 1-16,0 4-1 0,7-4 0 15,7 12 0-15,7-2 0 16,4 15 0-16,7 0 1 16,3 10-1-16,7 6 0 15,0 9 0-15,11 16 0 16,0 6 1-16,4 7 0 15,3 15-1-15,-4-6 0 16,7 22 0-16,4-3 0 16,-7 0 1-16,0 6 0 15,4 12-1-15,-8 4 0 16,-3 6 1-16,0 12 0 0,0 13-1 16,-4 16 1-16,4 3-1 15,4 3 0-15,-1 3 0 16,4 3 1-16,0 7-2 15,-4-4 1-15,4 7 0 16,-3 3 0-16,3 9 0 16,0 10 0-16,-4-13 0 15,4 0 0-15,-4-9 0 16,1-7 0-16,-1 1 0 16,-3-1 0-16,-4-12-1 15,4 6 1-15,-3-9-1 16,-5-7 1-16,-2 1-1 15,-1-7 1-15,0-13 0 16,4-11 0-16,-3-14 0 16,2-12 0-16,8-6 0 15,4-3 0-15,3-10 1 16,3-13 0-16,1 7-1 0,3-9 1 16,3 3 0-16,1 2 0 15,-1-2 0-15,1-10 0 16,3-9 0-16,0-9 1 15,3-13 0-15,4-10 0 16,8-6 0-16,9-3 1 16,12 0-1-16,-4-6 0 15,17-6-1-15,11-4 1 16,7-6-1-16,25 4 0 0,-4-11-1 16,7-2 0-16,1 0-2 15,-4 3 0-15,-11 0-7 16,-14-1 0-16,-14-2-7 15,-21-3 0-15</inkml:trace>
  <inkml:trace contextRef="#ctx0" brushRef="#br3" timeOffset="170987.37">8590 8623 37 0,'0'13'18'0,"21"-57"-8"0,-14 25 18 16,11-9-27-16,-4-19 1 15,11-19-1-15,3-13 1 0,7-15-3 16,8-3 1-16,3 0 0 15,-4-7 1-15,4 7-1 16,-7 3 0-16,-4 9-1 16,-7 20 0-16,-7 11-1 15,-3 10 1-15,-8 13-1 16,1 15 0-16,-7 23 0 16,-4 11 0-16,0 23 1 15,0 13 1-15,0 18 1 16,0 9 1-16,0 1 2 15,3 6 0-15,1-1 0 16,3-5 0-16,-4-13-1 16,4-3 0-16,0-10-4 15,-3-12 0-15,-1-9-6 16,1-17 1-16,-1-15-9 16,1-12 1-16</inkml:trace>
  <inkml:trace contextRef="#ctx0" brushRef="#br3" timeOffset="171196.67">8788 8231 54 0,'28'22'27'0,"0"-25"-31"0,-17 3 49 0,6-6-45 16,8-4 1-16,7-5-3 15,0-4 0-15,-1 0-4 16,-2-3 1-16,2 0-10 16,1-9 0-16</inkml:trace>
  <inkml:trace contextRef="#ctx0" brushRef="#br3" timeOffset="171424.21">9380 7591 34 0,'-3'60'17'0,"-1"37"-13"16,-3-65 20-16,7 5-22 16,-3 16 1-16,-1 4 0 0,4 6 0 15,0 2-6-15,0-17 1 16,0-1-7-16,4-13 1 15,6-12-3-15,-3-16 0 16</inkml:trace>
  <inkml:trace contextRef="#ctx0" brushRef="#br3" timeOffset="172128.13">9663 8106 58 0,'14'3'29'0,"14"9"-37"0,-28-12 62 0,7-3-55 15,-7-3 1-15,4 0-1 16,-4-1 1-16,3-2-1 16,-10 0 1-16,-4 5-1 15,1 1 0-15,-8 6-2 16,-3 1 1-16,-4 2-4 15,1 0 1-15,-1 4-5 16,4 2 1-16,7 1-2 16,7 5 0-16,3 8 2 15,8 2 0-15,3-3 6 16,7 6 0-16,3 4 7 16,5 2 1-16,-8 1 2 15,0-7 1-15,-4-2 0 0,1-1 1 16,-4 0-4-16,-3-6 1 15,-4 0-4-15,-4-3 1 16,-3-4-2-16,-4-5 0 16,-3-1-1-16,0-3 0 15,0-6 0-15,3-3 0 16,4-6 1-16,7-1 0 16,7-2-1-16,4 3 1 15,3-10 0-15,0-6 0 16,4-4 0-16,7-2 0 15,6-13 0-15,8-3 0 16,0-3 0-16,0 6 0 0,-7 6-1 16,-4-2 1-16,-7 5-2 15,0 1 1-15,-7 5-2 16,-7 1 1-16,-7 3-3 16,-3 9 1-16,-4 10-1 15,-4 9 0-15,-7 4 0 16,1 5 0-16,3 13 1 15,0 0 1-15,3 4 2 16,7-1 0-16,4 6 1 16,8-2 1-16,2-7-1 15,1-7 1-15,3-2-3 16,3-3 1-16,5-13-7 16,-1-10 0-16,0-12-5 15,-3-12 0-15</inkml:trace>
  <inkml:trace contextRef="#ctx0" brushRef="#br3" timeOffset="172547.2">10107 7601 41 0,'11'53'20'0,"-18"38"-20"0,7-69 37 16,-4 12-36-16,1 4 1 15,-1 9-1-15,1 10 1 16,-1-1-3-16,0 4 1 0,4-13-1 16,-3-10 1-16,-1-12-3 15,1-12 1-15,-1-13-4 16,-3-9 1-16,0-7-3 16,0 0 1-16,0-3 0 15,0-6 1-15,0 0-2 16,3 0 1-16,4 0 1 15,8 9 1-15,2 1 4 16,8 5 0-16,-1 10 5 16,5 0 1-16,-1 6 4 15,0 4 0-15,-3 2 2 16,-1 1 1-16,-3 0-4 16,-3 5 0-16,-4-2-5 15,-4 0 0-15,-3-1-5 16,-3 4 0-16,-4 0-5 0,-4-3 0 15,1-4-6-15,-1-9 0 16</inkml:trace>
  <inkml:trace contextRef="#ctx0" brushRef="#br3" timeOffset="173180.13">10343 8093 34 0,'8'31'17'0,"-1"-5"-17"0,-7-26 27 0,0 0-25 16,0 0 0-16,-4-7 2 15,1-5 1-15,-1-4-5 16,4-6 0-16,4 3 3 16,-1-6 0-16,1 0-1 15,3 6 1-15,3 4-2 16,4 5 0-16,0 7-3 15,8 3 1-15,-1 3-3 16,3 0 0-16,5 0-5 16,2-3 1-16,1 4-3 15,0-4 1-15,0 0 3 16,-4-4 0-16,-3 1 5 16,-4 3 1-16,-7 0 6 15,0 0 0-15,-3 0 3 16,-1 3 1-16,-3-3-1 15,-3 4 0-15,-4-1-3 0,-4 0 1 16,-6 6-3-16,-1 1 1 16,-3-1-4-16,0 1 1 15,0 5-2-15,0-2 0 16,3-1-2-16,4 1 0 16,3-4-1-16,1 1 1 15,6-7-1-15,4-3 1 16,4-3 0-16,0-4 1 15,3-5 0-15,0-4 0 16,0-3 0-16,-3-3 1 16,-4 7-1-16,0 2 1 15,0 7 1-15,-4 3 0 0,4 3 0 16,4 6 1 0,-1 7 2-16,1 5 1 0,0 7-1 15,6 1 1-15,1-1-2 16,3-7 1-16,4 4-6 15,-4-9 0-15,-7-4-7 16,-3-5 0-16</inkml:trace>
  <inkml:trace contextRef="#ctx0" brushRef="#br3" timeOffset="173644.34">9109 9184 55 0,'-4'0'27'0,"-3"7"-30"0,4-7 52 0,-11 0-49 15,-4 0 1-15,-10 0 0 16,-4 3 0-16,-3 3-1 15,-1 3 0-15,-6 7 1 16,7 9 0-16,3 7 0 16,14 5 1-16,1 4-2 15,17 6 1-15,7-3-1 16,14-13 0-16,11 1-3 16,14-7 0-16,3-10-7 15,0-18 0-15,4-12-8 16,0-23 1-16</inkml:trace>
  <inkml:trace contextRef="#ctx0" brushRef="#br3" timeOffset="173841.17">9204 8770 51 0,'7'54'25'0,"-3"24"-22"0,-1-56 42 16,-3 16-44-16,-3 6 1 15,3 3 0-15,0 9 1 16,0 4-5-16,0-1 0 0,0 4-2 16,0-10 1-1,0-12-14-15,3-13 1 0</inkml:trace>
  <inkml:trace contextRef="#ctx0" brushRef="#br3" timeOffset="174229.13">9550 9241 54 0,'14'6'27'0,"-14"3"-33"16,0-9 41-16,-7 0-36 16,-7 0 1-16,-4 4-1 15,-3 2 1-15,0 3 0 16,-8 4 1-16,5 6-1 15,-1 3 0-15,0 0-1 16,8-4 1-16,3-5-1 0,3-4 0 16,8 1-2-16,6-4 1 15,4 0 0-15,4 1 0 16,6-7 0-16,-3-4 0 16,4-2 1-16,3 0 1 15,-3 0 1-15,-4 2 1 16,4 8 2-16,-1-1 0 15,-3 3 0-15,4 0 0 16,0 4-1-16,-4 5 1 16,3 1-4-16,1-3 0 0,0-7-7 15,-4-6 0-15,3-6-8 16,5-10 0-16</inkml:trace>
  <inkml:trace contextRef="#ctx0" brushRef="#br3" timeOffset="174648.04">9973 9075 60 0,'18'3'30'0,"-4"0"-33"16,-14-3 55-16,0 0-50 16,0 3 0-16,-7 6 0 0,0 1 0 15,-11-1-4-15,4 1 1 16,-7 2 1-16,0-2 0 16,-8 2-3-16,8 1 1 15,0-4-2-15,7 4 1 16,3-4 0-16,4 0 0 15,14 4 1-15,7 3 0 16,4-4 2-16,0 4 1 16,-1 0 1-16,-3-1 0 15,1 1-2-15,-8 3 1 16,-11 3-4 0,1-7 1-16,-1 1-9 15,-3-7 1-15,3-2-6 16,4-7 0-16</inkml:trace>
  <inkml:trace contextRef="#ctx0" brushRef="#br3" timeOffset="174980.36">10326 8943 45 0,'32'6'22'0,"-25"-6"-25"16,-7 0 38-16,-4 0-36 15,-3 0 1-15,-7 3 1 16,-4 0 1-16,-3 4-2 16,3 2 0-16,-3 7 1 15,0 3 0-15,-4-4-2 0,4 1 1 16,4 3-1-16,3-4 0 16,10 1 1-16,-3 0 0 15,14 0 1-15,0-1 0 16,4 1 1-16,3-4 1 15,-4-2-1-15,1 2 1 16,-8 1-2-16,1-1 1 16,-4 4-3-16,0 9 0 15,-7 0-5-15,-4 0 1 16,-3-3-10-16,-3-3 1 0</inkml:trace>
  <inkml:trace contextRef="#ctx0" brushRef="#br3" timeOffset="175208.5">10693 9376 54 0,'7'9'27'0,"-4"-6"-41"16,-3-3 45-16,-7-3-44 16,-7-6 0-16,-11 2-11 0,8 4 0 15</inkml:trace>
  <inkml:trace contextRef="#ctx0" brushRef="#br3" timeOffset="177697.1">13413 11950 36 0,'53'10'18'0,"31"-26"-8"0,-49 13 19 15,18 3-25-15,25 3 1 16,17-3 2-16,25 0 1 16,25 0-9-16,21-3 0 15,28 3 6-15,17-10 0 16,22 4-2-16,14-3 0 16,11-1-2-16,3 1 0 15,7 9-3-15,-11 6 0 16,-6 10-2-16,-22-4 0 15,-14 10-6 1,-49-9 0-16,-49-7-6 16,-36-6 0-16</inkml:trace>
  <inkml:trace contextRef="#ctx0" brushRef="#br3" timeOffset="178148.48">13917 12383 43 0,'11'6'21'0,"17"-6"-14"0,-14-3 34 0,7 3-36 15,14-3 0 1,22 3 5-16,31 0 1 0,32-3-13 16,42 3 1-16,39-7 7 15,43 1 1-15,17-9-5 16,-4-7 1-16,-31 0-7 16,-21 3 1-16,-22 3-8 15,-24 4 0-15,-21 2-10 16,-29 1 1-16</inkml:trace>
  <inkml:trace contextRef="#ctx0" brushRef="#br3" timeOffset="182352.37">14425 9717 41 0,'0'26'20'0,"-7"-17"-13"0,7-6 21 16,-3 6-25-16,-1 4 1 15,-3 9 0-15,-4 16 1 16,-3-4-7-16,-3 7 1 16,-1 9 4-16,0-9 1 15,1 3-2-15,-1 3 0 16,0-3-1-16,8-7 1 16,3-2-1-16,3-7 1 15,1-9-1-15,6-7 0 0,11-5-1 16,0-7 1-16,8-7-1 15,2-2 1-15,5 0-1 16,2-1 0-16,1 1-2 16,3-1 0-16,-6 4-5 15,-1 6 0-15,-4 3-10 16,-6 3 1-16</inkml:trace>
  <inkml:trace contextRef="#ctx0" brushRef="#br3" timeOffset="182592.52">14834 10178 52 0,'-3'4'26'0,"-8"8"-26"0,8-6 43 16,-4 4-42-16,0 5 1 15,-4 1-1-15,4-3 0 16,0 2-3-16,3 1 1 16,1-7-7-16,-1-5 0 15,11-11-8-15,-3-5 1 16</inkml:trace>
  <inkml:trace contextRef="#ctx0" brushRef="#br3" timeOffset="182755.94">14704 9978 37 0,'24'25'18'0,"8"3"-15"0,-25-22 25 0,7 1-29 16,1-1 0-16,-1 0-9 16,3 0 0-16,1-2 5 15,3-4 0-15</inkml:trace>
  <inkml:trace contextRef="#ctx0" brushRef="#br3" timeOffset="183281.21">14947 10194 26 0,'4'13'13'0,"3"-20"-10"16,-4 4 16-16,4-3-20 0,0 3 1 15,4-7 0-15,0-2 0 16,3-7 0-16,-4 3 0 15,1-2 0-15,-4 5 1 16,0 7 0-16,0 6 0 16,0 3 0-16,-3 3 0 15,3 4 1-15,0-1 0 16,0 4 0-16,0-7 0 16,0 3-1-16,0-6 1 15,-4 0-1-15,1 1 1 16,0-1-2-16,-4 0 0 0,0-3-1 15,0 0 0-15,3 0 0 16,1 0 0-16,3 0 0 16,0 0 1-16,0 0-1 15,3-3 1-15,-3 0 0 16,0-1 0-16,-7 4 0 16,8-3 1-16,2 0 0 15,-3 0 1-15,0 0-1 16,0 3 1-16,0-3 0 15,0 3 1-15,0 0 1 16,0 3 1-16,1 0 0 16,-1 0 1-16,-4 0-1 15,4 4 1-15,0-4-2 16,0 6 0-16,0-3-3 16,-3 7 1-16,3 3-5 15,0-7 0-15,0-3-6 16,4-6 0-16,-1-3-7 15,4-6 1-15</inkml:trace>
  <inkml:trace contextRef="#ctx0" brushRef="#br3" timeOffset="183522.23">15459 10160 46 0,'0'31'23'0,"-14"-31"-21"0,10 3 38 16,1 3-38-16,-1 1 0 0,1-1 1 16,-1 0 0-16,-3 4-5 15,3-4 1-15,1 0 1 16,-1-3 0-16,4-3-4 16,0-3 0-16,0 3-6 15,0-6 0-15,0-4-5 16,4-2 0-16</inkml:trace>
  <inkml:trace contextRef="#ctx0" brushRef="#br3" timeOffset="183821.94">15737 9633 36 0,'11'6'18'0,"-11"-22"-24"0,0 16 30 16,0 0-22-16,-4-3 0 16,1 3 2-16,-1 10 0 15,1 12-4-15,-4 0 0 16,0 9 3-16,0 10 0 16,0 3 0-16,0 15 0 15,0 7-1-15,0-6 1 16,-1 5-3-16,1-5 1 15,0-10-4-15,4-15 0 0,-1-13-9 16,1-16 0 0,-1-15-1-16,-3-7 0 0</inkml:trace>
  <inkml:trace contextRef="#ctx0" brushRef="#br3" timeOffset="184004.81">15438 9997 53 0,'10'15'26'0,"15"7"-28"16,-11-19 55-16,4 0-51 16,10-3 0-16,11-6 0 15,-4-3 0-15,11-1-6 16,7-2 0-16,-7-10-3 16,-8 0 0-16,-6 3-10 15,-7-6 0-15</inkml:trace>
  <inkml:trace contextRef="#ctx0" brushRef="#br3" timeOffset="184484.43">16277 9909 46 0,'4'53'23'0,"6"-18"-15"16,-6-17 34-16,-4 14-40 15,0-4 1-15,0 13 1 16,0 3 1-16,3-10-5 16,1-6 0-16,-1-6 4 15,1-6 1-15,-1-10-2 16,8-6 1-16,-4-15-1 0,7-1 0 15,7-9-3 1,4-10 1-16,0 1-5 0,7-4 0 16,-4 13-3-16,0 6 0 15,0 0-6-15,0 7 1 16,-3 6-7-16,-4 2 1 16</inkml:trace>
  <inkml:trace contextRef="#ctx0" brushRef="#br3" timeOffset="184812.71">16658 10172 34 0,'4'6'17'0,"-1"-2"-2"0,-3-4 22 0,0 0-33 15,4-4 1-15,3 1 2 16,3 3 1-16,5 0-10 16,-1-3 1-16,0-3 5 15,0-4 0-15,-4-2-3 16,1-1 1-16,-4-2-3 15,-3 2 1-15,-4 4-3 16,0-1 0-16,-4 7 0 16,-3 6 1-16,0 7-1 15,0 2 1-15,0-2 0 16,0 9 1-16,3-4 0 16,4 1 1-16,7 3-1 15,4 0 0-15,-1-4-2 16,5-2 0-16,-1-4-6 15,-4-3 1-15,8 1-6 16,-4-14 0-16</inkml:trace>
  <inkml:trace contextRef="#ctx0" brushRef="#br3" timeOffset="185280.11">16902 10257 43 0,'-4'19'21'0,"11"-26"-20"0,-7 7 38 16,7 0-38-16,-3 0 1 15,-4 0 0-15,7-9 0 16,0-4-3-16,-4-2 1 0,4 5 1 16,0-2 1-16,1-4-2 15,2 0 1 1,4 1 0-16,0-4 0 0,7 3 0 16,8-3 0-16,6 4-1 15,7-4 1 1,1 0-1-16,-1 0 0 0,-3 7 0 15,-7 2 0-15,-8 1 0 16,-3 3 0-16,-6-1 0 16,-5 4 0-16,-3 3 0 15,-7 3 0-15,-3 7 0 16,-4-1 0-16,-8 1-2 16,1 2 0-16,0 1-2 15,0-1 1-15,4 1 0 16,2-1 0-16,5-2 1 15,3-1 0-15,7 1 2 16,7-1 1-16,4 4 2 0,-1-4 0 16,-2-3-1-16,-5 0 1 15,1 4-1-15,-4 2 0 16,-4 4-2-16,-6 3 0 16,-4 0-3-16,-4 0 0 15,-3-4-7-15,0-2 1 16,3-1-5-16,4-9 0 15</inkml:trace>
  <inkml:trace contextRef="#ctx0" brushRef="#br3" timeOffset="189198.66">17607 10087 42 0,'-3'7'21'0,"-1"-7"-15"16,4 0 21-16,0 3-25 0,0 3 1 15,-3 4 1-15,-1-1 1 16,1 7-6-16,-1-1 0 15,0 10 3-15,1-3 0 16,-1-3-5-16,1-3 0 0,6-13-11 16,4-12 0-16</inkml:trace>
  <inkml:trace contextRef="#ctx0" brushRef="#br3" timeOffset="189362.91">17508 9837 34 0,'14'15'17'0,"11"26"-16"0,-18-32 18 0,4 1-22 15,-1-1 1-15,1 1-12 16,3-1 0-16,4-9 13 16,-1 6 1-16</inkml:trace>
  <inkml:trace contextRef="#ctx0" brushRef="#br3" timeOffset="189651.29">17939 10109 44 0,'7'26'22'0,"3"-23"-30"0,-10-3 46 15,0 0-36-15,0 0 1 16,-3-7 0-16,3-2 0 15,-4 6-4-15,1 0 0 0,-4 0 2 16,3 3 1-16,-6 0-4 16,6 3 1-16,1 0-2 15,-1 0 0-15,4 3-2 16,0-6 0-16,4-6 0 16,3-3 1-16,3-4-3 15,1-3 1-15,-1-2-4 16,1-1 0-16</inkml:trace>
  <inkml:trace contextRef="#ctx0" brushRef="#br3" timeOffset="189977.5">18154 10150 52 0,'3'22'26'0,"-3"-12"-37"0,0-10 51 16,0 0-41-16,0 0 0 16,4-7 0-16,0-2 1 15,-1-7 0-15,1 1 0 16,3-7-1-16,0 0 1 16,3-3 0-16,4-1 0 15,1 11 0-15,2 2 1 16,1 7 0-16,3-3 0 15,4 2 0-15,-1 7 0 16,1 10-1-16,-4 2 0 16,0 7-1-16,-3 3 1 15,-4 0-4-15,0-3 0 0,-7 0-10 16,-3-1 1-16</inkml:trace>
  <inkml:trace contextRef="#ctx0" brushRef="#br3" timeOffset="190700.95">20017 11822 39 0,'3'3'19'0,"11"6"-11"0,-7-9 26 15,7 0-30-15,4-3 0 16,3-3 1-16,22-1 0 16,13 1-7-16,25-3 0 15,11-4 4-15,21-6 0 16,-4-3-4-16,0 1 0 15,-13 2-5-15,-19 3 1 16,-17 7-8-16,-17 5 1 0,-22 11-2 16,-18 2 1-1</inkml:trace>
  <inkml:trace contextRef="#ctx0" brushRef="#br3" timeOffset="190939.26">20080 12107 44 0,'-14'6'22'0,"14"-12"-19"15,7 3 46-15,4-3-46 16,3-4 1-16,14 1 1 16,18-4 1-16,14 4-8 15,21-4 0-15,4-2 4 16,6-4 1-16,-2 3-5 15,-15 7 1-15,-11 2-8 16,-17 7 1-16,-18 10-9 16,-17 5 0-16</inkml:trace>
  <inkml:trace contextRef="#ctx0" brushRef="#br3" timeOffset="199286.9">28099 9034 30 0,'21'-6'15'0,"0"6"-4"0,-14 0 16 0,-7 3-26 16,0 3 1-16,-7 3-1 15,-7 10 1-15,-11 6-2 16,-10 10 0-16,-11 9 2 16,-3 12 1-16,-18 19-1 15,-11 1 0-15,-3 8 0 16,-4 1 1-16,4 6-2 16,11-6 1-16,-4-1-4 15,-1-2 1-15,5-19-3 16,3-7 0-16,7-6-9 15,7-12 0-15</inkml:trace>
  <inkml:trace contextRef="#ctx0" brushRef="#br3" timeOffset="199812.25">27125 9849 38 0,'-7'38'19'0,"-21"-1"-14"0,21-27 27 15,-7-1-30-15,-4 7 1 0,-3 6-1 16,-4 6 1-16,-10 3-4 15,-7 1 1-15,3 5 2 16,7 4 0-16,0-6-2 16,0-4 1-16,8-3-1 15,3-6 1-15,3 0-1 16,4-6 0-16,7-4 0 16,7 1 0-16,7-7 0 15,3-3 0-15,15-3 0 16,14-3 1-16,7-3-1 15,14 3 1-15,10 0 0 16,1-4 1-16,-11 4-1 16,-4 0 1-16,-6 3 0 15,-11-3 0-15,-11 3-2 16,-14-3 1-16,-7 3-1 16,-7 0 1-16,-11 0-2 15,-6-3 1-15,-12-7-1 0,-2-9 0 16,-8-2-1-16,0-8 1 15,0-15-7-15,8-15 0 16,9-7-7 0,22-3 1-16</inkml:trace>
  <inkml:trace contextRef="#ctx0" brushRef="#br3" timeOffset="203476.46">29094 7858 48 0,'0'19'24'0,"7"15"-18"0,-4-27 25 15,-10 5-30-15,0 13 0 16,-7 10 0-16,-7 9 1 16,0 18-3-16,3-5 1 15,-3 2 1-15,7-12 1 16,-15 3-1-16,8-6 1 0,0-9-1 16,4-7 1-16,6-6 1 15,4-9 0-15,7-1 0 16,10-6 1-16,5 1-1 15,13-4 1-15,18 0-2 16,-4 0 1-16,7-3-4 16,4 6 0-16,-3-3-9 15,-8-3 0-15,-3 0-9 16,-14-3 1-16</inkml:trace>
  <inkml:trace contextRef="#ctx0" brushRef="#br3" timeOffset="204151.83">29693 7983 41 0,'4'16'20'0,"-18"28"-15"0,10-38 26 16,-6 7-28-16,-1 12 0 15,-3 6 1-15,-4 7 1 16,1-1-7-16,-5 7 1 16,5 0 3-16,6 0 1 0,4-6-3 15,0-10 1-15,0-9-4 16,0-10 0-16,4-15-2 15,-1-10 0-15,4-6-1 16,4-12 0-16,3-13-1 16,0 3 1-16,0 0 3 15,3 0 0-15,1 6 2 16,-1 4 1-16,5 3 1 16,2 6 0-16,1 6 2 15,-1 6 0-15,5 4 1 16,6-1 0-16,4 4 1 15,6 3 1-15,5 6 0 16,-4 0 1-16,-4 3-2 16,-3 1 1-16,-11 2-3 15,-11 7 1-15,-13 6-3 16,-11 3 1-16,-18 0-3 16,-7 3 0-16,-3-3-2 0,-8 0 1 15,1 0-1 1,7 1 0-16,6-5 0 15,8-2 1-15,3-3 0 0,11 0 1 16,7-4 2-16,14 4 1 16,11 6 1-16,7 3 0 15,6 3 0-15,1-3 0 16,0 3 0-16,-4 4 0 16,-3-1-2-16,-4 4 1 0,-7-4-7 15,-3-3 1 1,-4-6-13-16,-4-12 1 0</inkml:trace>
  <inkml:trace contextRef="#ctx0" brushRef="#br3" timeOffset="205021.19">31186 8438 46 0,'0'19'23'0,"7"3"-12"0,-7-16 30 16,0 7-38-16,-4 2 0 16,1 10 1-16,-4 4 1 15,3 2-6-15,0 7 0 0,1-10 3 16,3 0 1-1,3-6-2-15,5-9 1 0,6-7-2 16,7-6 0-16,7-6-1 16,4-4 0-16,3-6 0 15,4-5 1-15,-4-8-1 16,-3-8 0-16,-4 8-3 16,0 1 1-16,-7-6-9 15,-3 2 0-15,0 4-5 16,-4 6 0-16</inkml:trace>
  <inkml:trace contextRef="#ctx0" brushRef="#br3" timeOffset="205696.3">31891 8529 63 0,'7'13'31'0,"-3"-17"-41"0,-4 4 60 16,-4 4-50-16,-6-1 0 15,-8 0-1-15,-3-3 1 16,0 3 0-16,-4 0 0 16,7 0 0-16,4 3 1 15,0 1-2-15,3-1 1 16,1 0-1-16,6-3 0 15,-3 4-1-15,7-1 1 0,4 0-1 16,6 7 1-16,1-1 0 16,0 1 1-16,3-1 0 15,-7 1 0-15,0 0-1 16,-7 5 1-16,-4 1-1 16,-6 0 0-16,-4 3 0 15,7-3 0-15,-4-4 0 16,4 1 0-16,0-3 0 15,0-4 1-15,3 0 0 16,4 1 0-16,0-7 0 16,0 0 1-16,11-6 1 15,6 0 0-15,12-3 1 16,2-7 1-16,5-6-1 16,3 0 0-16,-1-3 0 15,1 0 1-15,3 1-2 16,-10-1 0-16,-4 0-3 15,-3 0 0-15,-7 3 0 16,-4-3 0-16,-4 6-2 0,-6 7 1 16,-8 3-1-16,-6 9 0 15,-4 6 1-15,0 4 0 16,0 12 0-16,-1 0 1 16,5 9 1-16,3 1 0 15,3-7 0-15,11-3 1 16,4 0-1-16,7-9 1 0,3 0-5 15,3-7 0 1,-2-3-9-16,-1-3 0 16,-7-6-3-16,7-3 1 0</inkml:trace>
  <inkml:trace contextRef="#ctx0" brushRef="#br3" timeOffset="205997.81">32371 8918 46 0,'7'-13'23'0,"4"-65"-26"16,-8 50 44-16,-3-10-41 16,7-12 1-16,-3-7 1 0,-1-15 0 15,1 0-2-15,-1-3 0 16,4 6 1-1,4 6 1-15,3 13 0 0,4 6 0 16,-1 13 0-16,1 6 0 16,-4 12-1-16,0 10 0 15,-7 16-5-15,-3 15 0 16,-8 3-9-16,-3 10 0 16,-3 0-3-16,-1-1 1 15</inkml:trace>
  <inkml:trace contextRef="#ctx0" brushRef="#br3" timeOffset="206193.69">32191 8661 42 0,'11'9'21'0,"13"-6"-16"0,-17 0 39 0,4 1-42 16,7-1 0-16,3 0 0 15,10 3 1-15,1-3-5 16,-4 0 1-16,1 0-1 15,-5 1 1-15,-2-1-9 16,-5-3 1-16,1 0-6 16,-4-7 0-16</inkml:trace>
  <inkml:trace contextRef="#ctx0" brushRef="#br3" timeOffset="206492.08">32614 8727 46 0,'11'28'23'0,"-15"13"-23"0,4-29 40 16,-3 4-39-16,-1-1 0 16,1 7 0-16,-1-3 0 15,4 3-1-15,4-3 1 16,3 3 1-16,0-10 1 15,3-2-2-15,5-7 1 0,-1 0-1 16,0-6 0-16,3-6-3 16,1-7 0-16,0-6-3 15,-1-6 0-15,-3-4-10 16,-3-2 0-16,0 6 0 16,3-1 0-16</inkml:trace>
  <inkml:trace contextRef="#ctx0" brushRef="#br3" timeOffset="206748.23">33080 8109 48 0,'4'31'24'0,"-4"22"-29"0,-4-31 50 15,0 3-44-15,-3 13 0 16,-3 6 0-16,-1 12 0 16,1 7-2-16,-1 3 1 15,0 12 1-15,1-2 0 16,-4-4-6-16,3-13 1 16,4-8-11-16,0-17 1 15</inkml:trace>
  <inkml:trace contextRef="#ctx0" brushRef="#br3" timeOffset="207006.08">33313 9040 46 0,'0'0'23'0,"-4"-12"-33"16,4 12 33-16,-3 0-43 15,-8-4 0-15</inkml:trace>
  <inkml:trace contextRef="#ctx0" brushRef="#br3" timeOffset="-212508.79">11709 12734 35 0,'7'3'17'0,"-7"0"-6"0,0 1 17 0,0-4-24 15,-4 3 0-15,-3-10 3 16,-7 7 0-16,-11 0-9 16,-6-3 0-16,-12 0 6 15,-13-6 0-15,6-1-3 16,-13 4 1-16,-11 3-2 15,0 0 0-15,-11 3 0 16,4 0 0-16,7 6-1 16,7 7 1-16,0-1-1 15,7 10 1-15,7 9-1 16,7 13 0-16,4-3 0 16,6 9 1-16,8 10-1 15,4 15 1-15,2 13-1 16,5 6 0-16,-1 16 0 15,0 25 1-15,4 6-2 0,0 19 1 16,4 6 1-16,-1 0 0 16,1 10 0-16,2 9 0 15,-2-4 1-15,-1 4 0 16,4 13-1-16,-3-4 1 16,3 10-1-16,0 6 1 15,-4 0-1-15,7-3 0 16,-3-12 0-16,7-20 0 15,4-11 0-15,10-8 0 0,-3-8 1 16,-1-23 0-16,4-3-1 16,0-6 1-16,4-3 0 15,3-9 0-15,0-4 0 16,4-15 0-16,0-10 0 16,-4-12 0-16,0-7 0 15,0-6 0-15,0-6 0 16,4-9 1-16,10-10-1 15,15-3 0-15,10-6 0 16,14-4 0-16,11 1 0 16,-4-7 0-16,0 0-1 15,0 4 1-15,-7 2-8 16,-10-2 0-16,-5-10-10 16,-13-4 1-16</inkml:trace>
  <inkml:trace contextRef="#ctx0" brushRef="#br3" timeOffset="-211444.5">5768 14446 45 0,'11'22'22'0,"-11"-9"-13"0,0-10 23 16,0 3-30-16,-8 0 1 15,-2 7-1-15,-8 3 1 16,-3 2-5-16,-7 1 1 15,-4 6 2-15,0 7 1 16,1-1-2-16,-8 4 1 16,4 2 0-16,3 17 0 0,7-1 0 15,7 0 0-15,8 0 0 16,10-2 0-16,10-11 0 16,5-8 0-16,9-1-3 15,12-6 0-15,2-12-4 16,8-1 0-16,-7-9-7 15,-7-6 0-15,-4-3-3 16,-3-7 0-16</inkml:trace>
  <inkml:trace contextRef="#ctx0" brushRef="#br3" timeOffset="-211022.09">5877 14998 41 0,'11'3'20'0,"14"-22"-12"15,-18 19 38-15,0 0-44 16,-4 0 1-16,4 4-1 0,-7-1 1 15,-7 3-5-15,-3 3 1 16,-8 4 2-16,4 3 0 16,-4 2-1-16,1 4 0 15,2 0-1-15,-2 0 1 16,3-6-1-16,3 0 0 16,4-10-1-16,7 0 0 15,0 0-2-15,7-2 1 16,-7-4-1-16,7-4 1 15,0-2-1-15,0-3 0 16,7-4 0-16,4-2 0 16,-7-1 1-16,6 3 0 0,-6 1 1 15,3-1 0-15,0 7 1 16,0 3 0-16,-3 6 3 16,-1 3 0-16,1 7 1 15,0 2 0-15,-4 4 0 16,0-3 1-16,3 3-1 15,-10 0 0-15,11-4-1 16,-8 1 0-16,8-3-5 16,-4-7 1-16,0-9-11 15,4 0 1-15,3-10-1 16,3-9 0-16</inkml:trace>
  <inkml:trace contextRef="#ctx0" brushRef="#br3" timeOffset="-210752.55">6131 14374 40 0,'0'16'20'0,"-10"34"-25"0,6-31 40 16,4 9-34-16,-7 3 1 15,4 10 1-15,3 9 1 16,0 10-5-16,0 6 0 16,0-7 2-16,0-5 0 0,0-4-4 15,0-9 0-15,0-10-9 16,3-9 0-16,4-10-1 16,4-8 0-16</inkml:trace>
  <inkml:trace contextRef="#ctx0" brushRef="#br3" timeOffset="-210448.7">6304 14863 23 0,'4'13'11'0,"3"-13"-7"15,-7 3 20-15,0 0-18 16,0 3 0-16,0 7 2 15,0-1 0-15,0 4-10 16,0-3 1-16,0 2 6 16,3 1 1-16,4 3-3 0,-3-3 0 15,3-1-2-15,3-2 1 16,-10-7-2-16,8-3 0 16,2-6-3-16,1-6 0 15,3-1-5-15,3-5 1 16,-2-4-7-16,-1 3 1 31</inkml:trace>
  <inkml:trace contextRef="#ctx0" brushRef="#br3" timeOffset="-209833.78">6608 14901 44 0,'-4'22'22'0,"8"0"-27"0,-4-13 40 0,7 1-32 16,-7 2 0-16,10 4 0 15,-6 0 1-15,6-4-5 16,1-2 0-16,3-7 2 16,7-6 1-16,-7-7-4 15,11-2 0-15,-4-14-7 16,-7-2 0-16,0-3-5 15,-3-10 0-15</inkml:trace>
  <inkml:trace contextRef="#ctx0" brushRef="#br3" timeOffset="-209596.63">6858 14170 44 0,'11'57'22'0,"-1"59"-21"0,-10-88 39 16,-3 19-38-16,-4 3 0 15,-4 16 1-15,7 12 1 16,-6 4-5-16,3 0 0 0,3-10 1 16,-6-7 1-1,6-14-7-15,1-14 1 0,6-12-10 16,4-15 0-16</inkml:trace>
  <inkml:trace contextRef="#ctx0" brushRef="#br3" timeOffset="-209354.56">6989 14804 37 0,'17'28'18'0,"1"10"-15"16,-18-29 23-16,3 13-24 15,4-3 1-15,-3 3 4 16,-1 0 0-16,5-4-8 16,-5-2 0-16,1-3 5 15,3-7 0-15,3-3-2 0,4-9 0 16,4 0-6-16,0-7 1 16,3-6-5-16,7-6 1 15,-7-6-8-15,7-7 1 16</inkml:trace>
  <inkml:trace contextRef="#ctx0" brushRef="#br3" timeOffset="-209071.07">7493 14703 24 0,'28'7'12'0,"-7"-7"-7"0,-17 0 13 0,-1 3-12 16,-3 0 0-16,0 3 1 15,-3 4 0-15,-4-1-10 16,-7 4 0-16,3-1 6 15,-3 4 1-15,0-4-4 16,0 1 1-16,-4-1-1 16,8 1 1-16,3-1 0 15,7-5 0-15,3-4 1 16,8 0 1-16,-1 0 1 16,8 3 0-16,3 1-1 15,0 2 1-15,-7 7-2 16,-7-1 1-16,-3 4-6 15,-11 6 0-15,-4 0-12 16,-13-3 1-16</inkml:trace>
  <inkml:trace contextRef="#ctx0" brushRef="#br3" timeOffset="-208363.47">6346 15726 41 0,'0'25'20'0,"-17"22"-13"0,13-32 20 0,4 7-26 16,-10 7 0-16,3 2 0 15,0 3 0-15,3-2-3 16,-6-7 0-16,2-6-6 16,5-13 0-16,3-15-4 15,3-13 0-15</inkml:trace>
  <inkml:trace contextRef="#ctx0" brushRef="#br3" timeOffset="-208155.05">6361 15534 53 0,'0'13'26'0,"0"-7"-35"0,3-6 52 15,-3 0-43-15,0 0 0 16,0 0-1-16,0 0 0 16,0 0-5-16,4-3 1 15,-1-3-9-15,4 0 1 16</inkml:trace>
  <inkml:trace contextRef="#ctx0" brushRef="#br3" timeOffset="-207163.41">6706 15393 35 0,'4'28'17'0,"-15"4"-9"16,11-13 21-16,-3-4-27 15,-1 10 0-15,1 4 3 16,-1 5 0-16,4 1-5 16,-7-4 0-16,4 7 4 15,3-10 0-15,-7-3-2 16,7-6 0-16,-4-4-1 0,4-5 0 16,-7-7-2-16,0-3 1 15,0-3-2-15,-4-3 1 16,-3-1-1-16,0 1 1 15,-4 6-1-15,1 0 0 16,3 3 0-16,-8 7 0 16,8 5 1-16,4 10 1 15,-1-3 0-15,8 3 0 16,3 0 2-16,0 1 0 16,10 2 1-16,1 0 0 15,-1-6-1-15,8 0 1 16,3-3-1-16,-3-7 1 15,14-9-1-15,-1-6 0 0,8-9-1 16,0-7 1-16,-4-3-1 16,1-3 0-16,-12 0-1 15,1-3 1-15,0-1-1 16,-8 1 1-16,4 6-2 16,-6 3 1-16,-8 7-2 15,-4-1 0-15,-3 4-2 16,-3 3 1-16,-4 9 0 15,-4 6 0-15,-7 10-1 16,4 3 1-16,4 3 2 16,-1 6 0-16,7 1 0 15,-3-1 1-15,7 0-1 16,7-6 0-16,1-3 0 16,2-9 0-16,11-10-2 15,4-9 0-15,3-7-1 0,4-2 0 16,3-4 1-16,-10-3 0 15,0 3 2-15,-4 0 1 16,0 4 3-16,-3-1 0 16,-4 6 2-16,0 1 1 31,-4 6-1-31,1 3 0 16,-11 6-2-16,0 4 1 15,-11-1-3-15,4 7 1 16,-3-4-2-16,3 1 0 0,3-1 0 15,-3-2 0-15,4-4 0 16,6-3 0-16,4 0 0 16,-3 0 0-16,3-3 0 15,3-3 1-15,1 0-1 16,7 0 0-16,-8 0 0 16,4 0 0-16,0 3 0 15,0 0 0-15,1 3 0 16,2 0 0-16,1 0-1 15,0 3 1-15,-1 1-4 16,4-1 1-16,4 0-10 16,-4-3 1-16,11-3-3 15,0-3 1-15</inkml:trace>
  <inkml:trace contextRef="#ctx0" brushRef="#br3" timeOffset="-206910.94">7821 15870 27 0,'18'-28'13'0,"-15"12"-15"0,-3 7 20 15,-3-4-18-15,-4 1 0 16,-7-1-1-16,-1 4 0 16,1 2-1-16,-7 4 0 15,7 6-3-15,-7 7 0 16,3 9 4-16,4-1 1 16,7 1 5-16,11 3 0 15,3 3 5-15,3 3 1 16,15-6 2-16,-4 0 1 15,11-6-5-15,-4-3 1 16,0-1-8-16,-14-3 1 16,-14 4-12-16,-21 6 0 0,-28 0-7 15,-25 3 1-15</inkml:trace>
  <inkml:trace contextRef="#ctx0" brushRef="#br1" timeOffset="-200978.5">13455 6892 22 0,'71'-28'11'0,"24"-7"2"16,-71 20 11-16,5-7-20 16,-5-3 1-16,-2 0 3 0,-5-4 1 15,-6-2-11-15,-8-3 1 16,-10-4 6-16,-10 0 1 15,-12-3-3-15,-6-2 0 16,-7-4-1-16,6 9 1 16,-45 0-2-16,-14 4 1 15,0 6-1-15,0 12 1 16,-11 10-3-16,-4 6 1 16,-6 9-2-16,3 16 0 15,4 6-1-15,-1 17 1 16,8 14 0-16,0 17 1 15,7 8 0-15,10 4 1 16,18 10 1-16,10-4 0 0,8-6-1 16,14-6 0-16,6-1 0 15,15-2 0 1,60 37 0 0,18-13 1-16,20-21-1 15,22-19 1-15,14-16 1 16,25-18 1-16,-11-17-1 15,-4-12 1-15,-6-18-2 16,-1-17 0-16,-10-8 0 16,-14-20 0-16,-4-3-2 15,-7-6 1-15,-10-19-2 16,-11 1 1-16,-14-4-4 16,-7 0 1-16,-7-3-6 15,-11 3 0-15,-7 0-5 16,-3 12 0-16</inkml:trace>
  <inkml:trace contextRef="#ctx0" brushRef="#br1" timeOffset="-199539.11">16856 7867 45 0,'14'3'22'0,"32"-3"-21"0,-25 0 39 0,4 0-38 16,13 4 0-16,19-1 1 15,17 3 1-15,7-3-6 16,14 0 1-16,8-3 1 15,-1 0 0-15,-17 0-5 16,-18 0 0-16,-18 0-9 16,-14 3 0-16,-17 7-1 15,-15-4 0-15</inkml:trace>
  <inkml:trace contextRef="#ctx0" brushRef="#br1" timeOffset="-199263.62">16958 8168 43 0,'-7'13'21'0,"35"-16"-21"0,-21 3 44 16,7-3-41-16,4 3 1 15,7 0 1-15,14-3 0 16,13 3-7-16,5-4 0 15,10-2 5-15,3 0 0 16,-3 3-3-16,-3-4 1 16,-11 4-3-16,-11-3 0 15,-3 3-5-15,-7 0 1 0,-8 3-10 16,-9 0 1-16</inkml:trace>
  <inkml:trace contextRef="#ctx0" brushRef="#br1" timeOffset="-197240.63">3094 8457 39 0,'-4'34'19'0,"-6"51"-13"0,10-57 19 16,-7 32-24-16,7 24 1 15,-4 26 2-15,4 44 0 0,-7 22-3 16,4 34 0-16,-8 25 4 15,-7 25 0-15,-3 3-1 16,4 10 0-16,-5-12-3 16,12-7 0-16,-1-16-3 15,1-12 0-15,10-10-3 16,-7-25 0-16,-4-18-7 16,0-32 0-16,1-16-2 15,-8-31 1-15</inkml:trace>
  <inkml:trace contextRef="#ctx0" brushRef="#br1" timeOffset="-196851.86">2014 11220 44 0,'18'12'22'0,"42"-15"-29"0,-39 0 40 16,18-3-29-16,14-7 1 0,14 0 3 15,35-2 1-15,25-1-11 16,25-3 1-16,35 7 6 16,35-10 1-16,36-3-4 15,10 0 1-15,3-1-3 16,5-2 0-16,-8 6-3 16,-7 0 0-16,-4 4-4 15,-17 5 1-15,-11 4-10 16,-6 5 0-16</inkml:trace>
  <inkml:trace contextRef="#ctx0" brushRef="#br1" timeOffset="-196413.94">5948 10530 49 0,'0'9'24'0,"21"7"-22"0,-10-13 36 0,6 6-36 15,1 4 1-15,14 2 1 16,17 4 0-16,4 3-6 16,3-6 1-16,8-4 3 15,3 1 0-15,-18 3-2 16,1-1 0-16,-29 4-1 16,-11 3 1-16,-13 6-2 15,-15 10 0-15,-10 15-1 16,-21 4 0-16,-8 5-2 15,-3 4 0-15,-3-16-2 16,3-6 1-16,0-9-5 16,7-4 0-16,11-6-2 15,6-9 1-15</inkml:trace>
  <inkml:trace contextRef="#ctx0" brushRef="#br1" timeOffset="-196198.67">5842 10636 50 0,'7'22'25'0,"-7"22"-30"0,0-19 51 16,0 10-45-16,0 18 0 0,4 13-1 15,3 6 1 1,3 0-7-16,8-15 0 0,-4-7-8 15,4-13 0-15</inkml:trace>
  <inkml:trace contextRef="#ctx0" brushRef="#br1" timeOffset="-195811.8">7292 10793 35 0,'-39'35'17'0,"-7"15"-6"0,32-31 19 16,-7 18-29-16,-50 67 2 16,36-48-1-1,3 7-3-15,11-7 0 16,-3-9-1-16,6-12 1 15,11-10-9-15,-4-19 1 0,11-18-3 16,0-7 0-16</inkml:trace>
  <inkml:trace contextRef="#ctx0" brushRef="#br1" timeOffset="-195663.75">6953 10931 19 0,'-10'-50'9'16,"20"12"2"-16,-10 29 10 0,11 6-15 15,-4 3 0-15,3 6 6 16,12 16 1-16,2 19-16 15,12 15 1-15,-1 19 9 16,7 1 0-16,4-4-7 16,0-10 0-16,-14-11-14 15,-4-17 1-15</inkml:trace>
  <inkml:trace contextRef="#ctx0" brushRef="#br1" timeOffset="-194913.09">2512 8520 51 0,'0'18'25'0,"49"-14"-24"15,-28-11 40-15,1 1-40 16,16 0 1-16,1-1 0 15,11-2 0-15,-1-10-3 0,0-6 1 16,1-3 1-16,-8-10 0 16,-14-2-2-16,-3-1 0 15,-7 6-1-15,-1 10 0 16,-6 6-1-16,-1 10 0 16,-6 9-1-16,3 19 1 15,4 6 0-15,6 9 1 16,-3 7 0-16,11 0 1 15,-4 6 0-15,4 0 0 0,10-3 3 16,-7 0 0-16,4-7 2 16,7-2 0-16,-7-13-1 15,-1-10 1-15,-2-2-1 16,-1-10 0-16,-18-3-3 16,-10 3 1-16,-10-10-2 15,-18 1 1-15,-15 3-2 16,-17-1 1-16,-7 7-1 15,-14 3 0-15,-18 1-3 16,8-4 1-16,-8 3-4 16,21 3 0-16,11 3-7 15,7 4 1-15</inkml:trace>
  <inkml:trace contextRef="#ctx0" brushRef="#br1" timeOffset="-194598.94">2685 7369 30 0,'38'-7'15'0,"-20"17"0"0,-14-4 21 0,-8 13-32 16,-6 12 1-16,-8 10 1 15,-14 16 0-15,4 5-9 16,-4 10 1-16,-7-3 1 16,8 10 0-16,-5-7-6 15,12-9 0-15,6-13-8 16,7-13 1-16</inkml:trace>
  <inkml:trace contextRef="#ctx0" brushRef="#br1" timeOffset="-194432.19">2417 7541 40 0,'35'10'20'0,"-3"27"-29"15,-22-21 33-15,1 9-31 0,6 13 0 16,1 9-11-16,-7 6 0 16</inkml:trace>
  <inkml:trace contextRef="#ctx0" brushRef="#br1" timeOffset="-192693.46">2515 11100 39 0,'-3'3'19'0,"3"-6"-10"15,0 3 20-15,-7 0-27 16,3 0 0-16,4 0 0 15,-10-3 0-15,3 0-4 16,-11 0 1-16,4 0 1 0,-4 3 0 16,-3 3-1-16,3 0 0 15,-3 3 0-15,11 7 0 16,-1 6 0-16,0 6 1 16,11 0-1-16,11-3 1 15,0 0 1-15,6 0 0 16,4-7 1-16,8-5 0 15,-8-4 1-15,-7-6 0 16,4-3 0-16,-11-3 0 16,3-4-2-16,-6-2 1 15,3-1-2-15,-7 1 1 16,0-4-3-16,0 0 0 0,-11 1-1 16,1 2 1-16,-4 4 0 15,-1 2 0-15,5 4 0 16,-8 10 0-16,1 8 1 15,6 7 0-15,7 0 0 16,-3 6 1-16,7 1-1 16,7-4 1-16,-7-3 0 15,11 0 0-15,-7-10 1 16,10-9 0-16,-4-6 1 16,1-6 1-1,3-20-2 1,-3 1 1-16,-4-3-1 15,-7-4 1-15,0 7-2 16,-11 3 1-16,4 3-1 16,3 0 0-16,-6 6-1 0,-1 7 0 15,4 3 0 1,4 6 1-16,-4 3-2 0,7-3 1 16,0 3-1-16,0 3 1 15,7 4 1-15,-4-1 0 16,4 4 0-16,4-1 0 15,-1-2 1-15,1-1 0 16,0 0 1-16,-4 1 0 16,3-4-1-16,1-3 1 15,-8-3 0-15,4-6 0 16,-7-3-1-16,0-4 0 16,0 1-1-16,-7 2 1 0,4 1-2 15,3-1 0-15,-7 1-7 16,3 9 1-16,-13 0-7 15,-1-3 0-15</inkml:trace>
  <inkml:trace contextRef="#ctx0" brushRef="#br1" timeOffset="-191551.27">4269 10912 36 0,'0'-12'18'0,"0"-10"-10"16,7 15 25-16,-7 1-29 16,0 0 0-16,0 0 2 15,0-1 0-15,0 7-8 0,-7-6 1 16,3 3 4-16,-6-3 1 16,-1 3-2-16,0 3 1 15,4 3-2-15,-3 0 0 16,-1 3-1-16,1 0 0 15,-1 7-1-15,4 9 1 16,3-3-1-16,4 6 1 16,0 0 0-16,0-3 0 15,11-3 0-15,0-4 1 16,10-8 0-16,-4-7 1 16,-3-4-1-16,4-2 1 15,0-3-1-15,-4-4 0 0,3-2-1 16,-13-1 1-16,-4-3-2 15,0 0 0-15,-4 0 0 16,-3 4 1-16,-3 2-1 16,-1 4 0-16,1 2 0 15,-8 4 0-15,7 6 0 16,1 7 0-16,6-4-1 16,-3 7 1-16,0-1 0 15,4 4 0-15,3 3 1 16,0-4 0-16,10 7 0 15,1 3 1-15,-1-3 0 16,8-3 0-16,-7-6 1 16,6-7 0-16,4-6 0 15,1-6 1-15,-5-4-2 16,-6-8 1-16,-1-1-2 0,1 0 1 16,0-3-2-16,-4 0 1 15,-14 0-1-15,0 3 0 16,3 4-1-16,-14 2 1 15,4 4-1-15,0 5 0 16,0 4 0-16,-4 7 0 16,4-4 0-16,0 6 0 31,11 10 2-31,3 9 0 16,0-3 1-16,10 4 0 15,8-4 1-15,3-3 0 16,-3-10 0-16,3-12 0 0,4-6-3 15,-1-10 1-15,-10 1-10 16,-7-4 1-16,-3-6-8 16,-4 3 1-16</inkml:trace>
  <inkml:trace contextRef="#ctx0" brushRef="#br1" timeOffset="-188052.55">1817 13073 24 0,'10'-13'12'0,"8"-18"-6"16,-7 18 9-16,-1 1-13 15,1 2 0-15,6-2 1 16,-2-4 1-16,-1-3-5 16,-4 1 1-16,1-4 3 15,3 0 0-15,4-3-1 16,-8-4 1-16,8 1-1 15,-4 0 0-15,0 0 0 16,-3-4 0-16,-1 1-1 0,1 3 0 16,-1-1-1-1,1 4 1-15,7-3-2 0,-4 0 1 16,3 0-1-16,1 0 0 16,-7 9-1-16,3-3 1 15,3-3-1-15,-6 0 1 16,7-1-1-16,-8 1 0 0,4 0-1 15,4 3 1-15,-11 0-1 16,3 4 1-16,1-4-1 16,0 0 1-16,-8-3 0 15,4 0 0-15,0-1 1 16,4 1 0-16,-8 3 0 16,4 0 1-16,4 0 0 15,-7 1 0-15,3 2 0 16,3 0 1-16,-3-3-1 15,4-3 0-15,-1 3 0 16,-6 0 1-16,3 3 0 16,4 0 0-16,-4 1-1 15,-4-1 1-15,4 0 0 16,4-3 0-16,-11 0 0 16,10 0 1-16,-10 3-1 15,4-3 1-15,3-3 0 16,-7 0 0-16,0 3-1 15,0-3 1-15,0 3-1 16,0 0 0-16,0 0-1 16,0 0 1-16,4 0-1 0,-4 0 0 15,7 4 0-15,-7-1 0 16,0-3 0-16,7 3 1 16,-7-3-1-16,0 3 0 15,0 4 0-15,0-1 1 16,0-6 0-16,0 3 0 15,0-3-1-15,0-3 1 16,0 0-1-16,0 3 1 16,0-3-1-16,3-6 0 0,4-1 0 15,-7 1 0-15,0-1 0 16,4-2 1-16,3 6-1 16,-7 3 1-16,0-4-1 15,3-5 1-15,4 3-1 16,-7 6 0-16,11-4 0 15,-4-2 0-15,4 0 0 16,-8-7 1-16,15 3-1 16,-8 4 1-16,8 0-1 15,-4-4 1-15,4 7-1 16,3 0 0-16,-3 3 0 16,3-3 1-16,0 2-1 15,0-2 1-15,0 0-1 16,7 3 1-16,1 3 0 15,9-3 1-15,-6 0 0 16,7 6 0-16,-7 0-1 0,-4 0 1 16,4-3 0-16,3 0 0 15,-10 0 0-15,3 1 0 16,0-5-1-16,4 4 0 16,0 4 0-16,-4 2 1 15,4 3-1-15,3 1 0 16,0 6 0-16,0-1 0 15,4 1 0-15,-7 3 0 16,0 3-1-16,-4 3 0 16,0 0 0-16,-7 3 1 0,-3 4-1 15,-7-1 0-15,3 4-1 16,3-1 1-16,1 4 0 16,-4 0 0-16,4-4 0 15,-8-2 0-15,8 9-1 16,-7-4 1-16,-1 1 0 15,1 3 1-15,-1 3-2 16,8 3 1-16,3 0 0 16,0 0 1-16,-3-3-1 15,3 3 0-15,-7-3 0 16,4 3 0-16,-1 0 0 16,5 0 1-16,6 0-1 15,-14 0 0-15,4 0-1 16,-1 4 1-16,4 2 0 0,-10-9 0 15,7 6 0 1,-8-3 0-16,1-6 0 0,-1 0 0 16,8-7 0-16,-7 1 1 15,-1 0-1-15,1 5 1 16,-1-5 0-16,1-1 0 16,0 4-1-16,-4-3 0 15,3 2 0-15,-6-2 1 31,13-1-1-31,-6-2 1 16,7-1-1-16,-8 1 0 16,4-1 1-16,0 0 0 15,8 4-1 1,-1 0 1-16,-4-4-1 16,4 0 1-16,-6 1-1 15,-1-4 1-15,0-3-1 16,3-3 0-16,-6-3 0 15,7 0 1-15,-4-3-1 16,3-1 1-16,-6-2-1 16,7 0 0-16,3-4 0 15,0-3 1-15,7 1-1 16,-7-7 0-16,8 0 0 16,-8 6 1-16,-4-3-1 15,8 0 1-15,-7-3-1 16,-4-3 0-16,11 0 0 15,-4 0 0-15,7 0 0 0,-3 0 0 16,3-6 0-16,4-1 1 16,-4 1-2-16,0-4 1 15,0 1 0-15,-7-7 0 16,8-3 0-16,-5 4 0 16,1-1-1-16,0-6 1 15,-4-3-1-15,-3 3 1 16,-1-10-1-16,-3 4 1 15,0-1 0-15,1 1 0 16,2-3 0-16,1 2 0 16,3 1 0-16,-7-6 1 15,4 2-2-15,-11 4 1 16,3-7-1-16,-6 7 1 0,6 3 0 16,8 6 0-16,-7 0-1 15,6 3 0-15,4 0-1 16,-6-3 0-16,2 10-3 15,1 3 0-15,-15 2-7 16,4 4 0-16,-7 0-4 16,-7 6 1-16</inkml:trace>
  <inkml:trace contextRef="#ctx0" brushRef="#br1" timeOffset="-186730.13">6110 8742 24 0,'11'-28'12'0,"-4"19"1"15,-7 9 13-15,0 0-24 16,0 0 1-16,0 3 0 15,0 6 1-15,-7 1-5 16,3 8 1-16,-6 7 3 16,-12 4 1-16,-6 8-2 15,-4 4 0-15,4 6-1 0,-7 16 0 16,3 3-3-16,11 3 1 16,0-7-7-16,-4-5 1 15,11-16-6-15,-7-19 1 16</inkml:trace>
  <inkml:trace contextRef="#ctx0" brushRef="#br1" timeOffset="-186519.89">5747 8764 25 0,'14'6'12'0,"7"16"2"0,-14-15 15 16,0 2-27-16,0 0 1 0,-3 4 0 15,-1-4 1-15,4 7-6 16,-7 3 1-16,11 3-1 16,-8 3 1-16,4-3-8 15,-7-6 0-15,4-7-3 16,3-6 1-16</inkml:trace>
  <inkml:trace contextRef="#ctx0" brushRef="#br1" timeOffset="-186217.42">6188 8858 45 0,'10'3'22'0,"1"-6"-23"0,-4 3 45 15,4-6-43-15,3 3 0 16,3 0 0-16,4 3 0 0,-3-7-3 16,0 7 1-16,-4 0-4 15,3 0 0-15,-13 4-10 16,3-1 1-16</inkml:trace>
  <inkml:trace contextRef="#ctx0" brushRef="#br1" timeOffset="-186056.9">6170 9056 37 0,'-3'3'18'0,"13"0"-12"15,-3-6 24-15,4 0-30 16,-1 3 0-16,12-3-4 15,-8 3 0-15,10-7-4 16,-2-2 0-16,-1-7-4 16,-4 1 1-16</inkml:trace>
  <inkml:trace contextRef="#ctx0" brushRef="#br1" timeOffset="-185740.78">6618 9115 37 0,'0'7'18'0,"-3"-26"-15"0,3 6 35 16,-7-9-36-16,3-15 1 15,-7-10 0-15,-3-13 1 0,4 1-6 16,-4-4 1-1,3-3 3-15,4 10 0 0,3-4-2 16,8 13 1-16,7 3-1 16,-1 6 0-16,8 10 0 15,-4 12 0-15,11 10-2 16,-8 16 0-16,4-1-5 16,1 13 0-16,-12 3-7 15,-10 3 0-15</inkml:trace>
  <inkml:trace contextRef="#ctx0" brushRef="#br1" timeOffset="-185529.19">6410 8940 41 0,'25'12'20'0,"24"-2"-13"0,-28-7 32 15,-3 0-39-15,7 0 1 16,3-3-1-16,0-3 0 15,0 0-3-15,4-3 1 16,-7-1-10-16,-1-5 0 16,-2-4-2-16,-1 0 1 31</inkml:trace>
  <inkml:trace contextRef="#ctx0" brushRef="#br1" timeOffset="-185335.61">7013 8680 39 0,'11'6'19'0,"-22"22"-25"0,11-22 37 0,-7 7-32 16,-7 9 1-16,0-3 1 15,3 3 1-15,-3 6-1 16,4 3 1-16,-4 4 1 16,3-1 0-16,7 4-2 15,4-7 1-15,4-6-5 16,0-3 1-16,6-6-10 15,4-13 0-15</inkml:trace>
  <inkml:trace contextRef="#ctx0" brushRef="#br1" timeOffset="-185124.01">7271 8861 42 0,'-4'25'21'0,"-31"4"-24"0,21-20 33 16,0 10-30-16,-7 0 0 15,-1 0-1-15,5-4 1 16,-1 7-2-16,4-6 0 16,0 0-9-16,3-10 1 15</inkml:trace>
  <inkml:trace contextRef="#ctx0" brushRef="#br1" timeOffset="-184899.13">7066 8808 35 0,'25'31'17'0,"17"-5"-12"15,-38-17 23-15,6 7-27 16,1 2 0-16,3 11 0 15,-10-7 1-15,3-4-3 16,3 1 0-16,-10-6-3 16,4-4 1-16,-1-3-8 15,1-12 1-15,3-6-1 16,0-17 0-16</inkml:trace>
  <inkml:trace contextRef="#ctx0" brushRef="#br1" timeOffset="-184719.85">7444 8717 43 0,'28'57'21'0,"11"43"-32"0,-29-78 46 16,4 9-37-16,-7 13 1 15,-7-3-11-15,-14 9 1 0,-3 0 6 16,-15 7 1-16</inkml:trace>
  <inkml:trace contextRef="#ctx0" brushRef="#br1" timeOffset="-176851.65">26709 7557 41 0,'3'47'20'0,"-6"9"-16"15,-1-34 21-15,-3-3-26 16,-7 3 1-16,-4 3 0 16,-3-3 0-16,-3-6-2 15,-5-4 0-15,5-5-9 16,10-7 0-16</inkml:trace>
  <inkml:trace contextRef="#ctx0" brushRef="#br1" timeOffset="-174571.87">17360 7836 30 0,'25'-6'15'0,"102"-23"-11"0,-88 20 16 15,21 3-19-15,3 0 0 16,-6-7 2-16,-1 4 0 15,-7-1-4-15,-13 7 1 16,-8 0 1-16,-17 6 1 16,-11 3-3-16,-18 7 1 15,-24 6-4-15,-11 6 0 16,-18 0-3-16,-3 0 0 16,3 0-1-16,1 0 1 0,3 0 1 15,7-6 0-15,11 0 4 16,10-4 1-16,14 1 4 15,11-3 1-15,14-7 2 16,18-3 1-16,6-6 0 16,15-3 1-16,10-4-1 15,11 4 1-15,4 0-2 16,-1-4 1-16,-3 1-3 16,-10 3 1-16,-11 3-3 15,-8-4 1-15,-13 7-3 16,-15 3 1-16,-17 7-3 15,-10 2 0-15,-12 1-2 16,-9 3 1-16,-5-4-3 16,1 7 0-16,3-7-3 15,0 1 1-15,4 3 0 16,10-1 0-16,11 1 2 16,7-3 1-16,7-1 4 15,10-6 0-15,4 4 5 0,11-1 1 16,10-6 2-1,14 4 1-15,-6-1-1 0,2-6 1 16,5 3-3-16,-1-3 1 16,0-3-3-16,-3 0 0 15,-7 3-3-15,-7-3 1 16,-4 0-1-16,-11 3 1 16,-10 6-2-16,-10 6 0 15,-11 4-1-15,-7 0 0 0,-4-4-2 16,-7 1 1-16,0-4-3 15,-3-3 1-15,7 7 0 16,6-4 1-16,5 1 1 16,6 2 1-16,4-2 2 15,3 2 1-15,4 1 3 16,21-4 1-16,8-2 0 16,9-4 1-16,8-6 0 15,10-1 0-15,1-2-2 16,-1 0 1-16,-3-4-5 15,-7 7 0-15,-14 6-12 16,-25 13 1-16</inkml:trace>
  <inkml:trace contextRef="#ctx0" brushRef="#br1" timeOffset="-173159.11">27400 7046 40 0,'7'22'20'0,"-10"-25"-12"0,3 3 20 16,0 0-26-16,0 0 0 15,7-10 1-15,0-9 0 16,-4-15-4-16,4-13 0 16,-7-19 2-1,-3-22 1-15,-1 0-1 0,1-9 0 16,3 9-1-16,0 4 0 16,3 8-1-16,8 11 1 15,0-1 0-15,-1 16 1 16,8 12-1-16,-1 13 0 0,1 15-1 15,0 4 1-15,-1 19-5 16,-3 15 1-16,-3 3-10 16,-4 10 1-16,-7 9-1 15,0 0 0-15</inkml:trace>
  <inkml:trace contextRef="#ctx0" brushRef="#br1" timeOffset="-172635.16">27252 6826 35 0,'-14'7'17'0,"14"24"-14"16,4-28 35-16,-1 0-34 15,8 0 1-15,-1 0 2 16,8 1 0-16,10-1-10 16,7 0 1-16,4 0 5 15,0 3 0-15,3 1-4 16,-3-1 0-16,-4 3-2 0,-3 1 0 15,-4-4-1-15,-3-3 1 16,0 0-1-16,-4 0 1 16,-3-3 1-16,-1-3 1 15,-3 0 0-15,0 0 0 16,-3 0 0-16,-4 0 1 16,-7 3 0-16,0-4 1 15,-7 4 0-15,0 0 0 16,-4 0-1-16,-3 4 1 15,0 2 0-15,4 3 0 16,-1 1-1-16,0-1 1 0,4-6-1 16,0 0 0-16,4 0-1 15,3 1 1-15,3-1-2 16,8 0 1-16,-1 0-1 16,1-3 1-16,0 3-1 15,3-3 0-15,-4 0 1 16,1 0 0-16,-4 3 1 15,0 0 0-15,0 1 0 16,0-1 0-16,0 3 0 16,0 0 1-16,0 4-2 15,0 2 0 1,0-2-10 0,0-7 1-16</inkml:trace>
  <inkml:trace contextRef="#ctx0" brushRef="#br1" timeOffset="-172153.06">28060 6911 37 0,'7'0'18'0,"-3"12"-14"0,-4-5 26 16,0-1-30-16,-4 3 1 16,-3 1 1-16,-4 2 0 15,-6 4-1-15,-1 0 0 16,0-1 1-16,1 7 1 0,3 0-1 15,0 0 1-15,7-3-1 16,7 3 0-16,7-3-2 16,14-3 1-16,0-10-1 15,7-9 0-15,11-10-3 16,7-12 1 0,3-6-3-16,1-13 1 0,-5-10-3 15,8-15 1-15,-3-18-1 16,-4-7 1-16,-4-7 1 15,-7 4 1-15,-10 0 1 16,-4 12 0-16,-10 7 3 16,-11 6 0-16,-7 12 1 15,-4 16 0-15,-7 19 0 16,1 28 1-16,-8 10 0 16,0 24 1-16,-3 17 0 15,0 30 1-15,0 20 0 16,-1 12 1-16,5 6-1 15,3-9 1-15,3-13-2 16,4-15 1-16,3-29-5 0,4-15 0 16,0-22-6-16,0-16 0 15,0-12-7-15,-4-10 1 16</inkml:trace>
  <inkml:trace contextRef="#ctx0" brushRef="#br1" timeOffset="-171807.63">28056 6842 38 0,'4'9'19'0,"38"32"-16"0,-24-31 33 0,10 2-31 16,7 4 0-16,4-4 2 15,0-2 0 1,0-4-9-16,0-3 0 0,-4-3 5 16,-3-3 1-16,-1 0-3 15,1-10 0-15,-7 4-2 16,-7-4 1-16,-1 1-1 15,-6-4 0-15,-4 4 0 16,-7 2 1-16,-7 4-1 16,-7 9 0-16,-4 3-1 15,-3 7 0-15,3-1-1 16,1 4 0-16,2 3 0 16,5 3 0-16,3 0-2 15,0 0 1-15,3-3-1 16,4-1 1-16,4-5-2 15,6-4 0-15,8-9-5 16,7-6 0-16,3-7 1 16,4-2 1-16</inkml:trace>
  <inkml:trace contextRef="#ctx0" brushRef="#br1" timeOffset="-171583.65">28653 7102 29 0,'0'3'14'0,"0"-28"-8"0,3 16 29 0,1-4-32 16,-4 1 1-16,3-1 5 15,1 4 1-15,3-4-11 16,7 1 0-16,7 2 7 16,7-5 0-16,11-1-4 15,-4-3 0-15,4 3-9 16,-4-2 1-16,-3 5-10 15,0-3 1-15</inkml:trace>
  <inkml:trace contextRef="#ctx0" brushRef="#br1" timeOffset="-170966.67">29764 6522 47 0,'7'60'23'0,"4"-4"-17"15,-11-43 36-15,0 5-42 16,0 8 1-16,-4 2-1 15,-3-9 1-15,0 9-2 16,0 0 1-16,3-3 0 16,-3-9 0-16,0-4-1 15,0-15 0-15,-3-6 0 16,-5-10 1-16,-6-9-1 16,-7-7 0-16,-4-9 0 15,4 4 0-15,0 5 0 16,-4 1 0-16,0 9 0 15,-3 9 0-15,3 10 1 16,8 12 0-16,6 10 3 16,11-1 0-16,18 7 3 15,10 3 0-15,21 0 1 0,22-6 1 16,31-6-2-16,4-10 0 16,17-3-7-16,-7-6 1 15,-6-4-9-15,-22 4 1 16,-18-4-13-16,-17-5 1 15</inkml:trace>
  <inkml:trace contextRef="#ctx0" brushRef="#br1" timeOffset="-170233.17">31150 6610 60 0,'-7'19'30'15,"0"-4"-35"-15,0-8 49 0,-3 2-44 16,-8 4 0-16,-7-1 0 16,1 1 0-16,-1 2 0 15,0 1 0-15,4-3-1 16,3-4 1-16,8-3-1 16,3 1 1-16,7-4-1 15,7-3 1-15,10 0 0 16,1 0 0-16,3 0 0 15,-3 0 0-15,-4 3 0 16,-3 0 1-16,-4 3-1 16,-7 7 0-16,-11-1 0 15,-3 7 0-15,-4 0-2 16,-3 6 0-16,3-3-4 0,1-3 1 16,6-4-10-16,8-2 1 15,10-4-2-15,10-5 1 16</inkml:trace>
  <inkml:trace contextRef="#ctx0" brushRef="#br1" timeOffset="-169601.7">31383 6704 29 0,'4'25'14'0,"-15"0"-4"16,8-22 25-16,-5 0-31 15,1 1 0-15,0-1 1 16,0-3 0-16,0 0-7 16,4 0 0-16,-4 0 4 15,3-3 0-15,1-4-5 16,3 1 0-16,3-3-3 16,-3-1 1-16,4-2-3 15,-4-1 1-15,3 4-2 16,1-1 0-16,-1 4 1 15,4 0 1-15,0 3 2 16,7-4 1-16,4 4 3 16,10 3 1-16,8 3 7 15,9 4 0-15,1 2 3 16,-3 0 1-16,6 4 0 16,-3-4 0-16,-7 1-3 0,-8-4 1 15,-6 0-6-15,-7 1 1 16,-4-4-3-16,-7 0 0 15,-11 0-1-15,-10 0 1 16,-3 0-1-16,3 4 1 16,-4-1-4-16,0 3 0 15,-3 1-1-15,0 2 0 16,0 7-1-16,7 3 1 16,3 6 0-16,11 0 0 0,7 1 2 15,4 2 1-15,-1-3 1 16,4 0 1-16,4-3 0 15,-7 1 1-15,-4-4-2 16,-7-1 0-16,0 1-1 16,-7 0 1-16,-7-3-1 15,-11 0 0-15,-7-3 0 16,-3-7 0-16,-4-3-4 16,0-6 0-16,7 0-5 15,1 0 0 1</inkml:trace>
  <inkml:trace contextRef="#ctx0" brushRef="#br1" timeOffset="-169149.96">31835 6867 37 0,'7'41'18'0,"-4"6"-19"0,-6-44 31 15,3 0-30-15,3 0 1 0,-3 0-1 16,0-3 0-16,11-9 0 15,-1-7 0-15,1-6 0 16,0 4 0-16,-1-1 0 16,1-3 0-16,-1-3 0 15,4 3 0-15,1 3 0 16,-1 0 0-16,3 7-1 16,1 5 1-16,3 7 0 15,0 7 0-15,0 5 0 16,1-3 1-16,-1 10 0 15,-4 6 0-15,-2 7 0 16,-5-7 0-16,1 3-1 16,-4-3 0-16,0-6-4 15,-4-7 0-15,1-5-7 16,-4-7 0-16</inkml:trace>
  <inkml:trace contextRef="#ctx0" brushRef="#br1" timeOffset="-168715.93">31129 7319 53 0,'25'0'26'0,"-4"-19"-32"0,-21 16 48 0,-4-1-41 15,4 1 0-15,-7 3 0 16,-3 0 1-16,-8 3-3 15,-7 4 0-15,-3 2 2 16,-3 4 0-16,-5 2-1 16,4 7 1-16,1 7 0 15,10 5 0-15,3 10 0 16,11 3 0-16,10 3-1 16,12-9 1-16,9-7-3 0,11-8 1 15,-3-8-6-15,0-8 0 16,-4-13-9-16,0-13 1 15</inkml:trace>
  <inkml:trace contextRef="#ctx0" brushRef="#br1" timeOffset="-168385.25">31327 7331 42 0,'-7'60'21'0,"-25"-4"-13"0,25-40 31 0,-4 3-38 16,4-4 1-16,-3 4 0 16,3-6 1-16,3-4-4 15,0 0 0-15,8-5 2 16,-4-4 1-16,14-7-3 16,-3 1 1-16,3 0-1 15,0 3 1-15,0 3-1 16,0 0 0-16,0 3-1 15,0 6 1-15,0 4 1 16,4 2 0-16,0 7-1 16,-1-3 1-16,1 3 0 15,0-3 0-15,6-3-5 16,-2-1 1-16,-1-5-10 16,0-7 0-16</inkml:trace>
  <inkml:trace contextRef="#ctx0" brushRef="#br1" timeOffset="-167994.81">31725 7551 47 0,'0'9'23'0,"-21"4"-22"0,21-10 36 16,-7 3-36-16,-3 0 1 15,-5 4 0-15,-2 2 0 16,-1 4-3-16,-3 3 1 0,0 3 1 15,0-4 1-15,3-2-2 16,4-3 1-16,3-1-2 16,8-6 0-16,6 4 0 15,8-7 0-15,7-3 0 16,-1-9 0-16,4-1 0 16,-3-2 1-16,0-1 0 15,-1 4 0-15,-3-1 0 16,-3 4 0-16,-4 0 0 15,0 3 0-15,0 3 0 16,0 3 1-16,0 0 0 16,0 0 1-16,0 3-1 15,-3 1 0-15,-1 5-1 16,1 1 0-16,-1-4-6 16,4 0 1-16,4 1-10 15,0-16 0-15</inkml:trace>
  <inkml:trace contextRef="#ctx0" brushRef="#br1" timeOffset="-167709.08">31884 7698 23 0,'0'16'11'0,"0"-4"6"0,0-12 5 16,0-6-18-16,4-7 1 15,-1-2 4-15,1-4 1 0,-1 0-11 16,1 3 0-16,-1-2 7 15,-3 2 1-15,4 3-2 16,-1 1 1-16,1 2-3 16,3 4 1-16,3 3-2 15,8 0 0-15,7 0-2 16,3 0 1-16,0 3-4 16,0-4 1-16,1-2-5 15,-1-3 0-15,-3-4-9 16,-4-6 0-16,0-6-1 15,0 0 1-15</inkml:trace>
  <inkml:trace contextRef="#ctx0" brushRef="#br1" timeOffset="-167500.21">32480 7058 42 0,'-14'38'21'0,"-11"34"-25"0,18-53 42 15,-7 15-36-15,-7 4 1 16,-4 12 2-16,4 7 1 16,4-1-7-16,-1 10 0 15,7-16 2-15,4-6 0 16,0-10-10-16,4-18 0 16,-4-13-6-16,0-15 1 15</inkml:trace>
  <inkml:trace contextRef="#ctx0" brushRef="#br1" timeOffset="-167333.3">32113 7466 41 0,'14'34'20'0,"22"-8"-15"16,-19-20 34-16,1 0-39 16,14 0 1-16,7-3-2 15,3-3 1-15,0 0-6 16,1 4 0-16,-5-4-7 15,1 0 0-15</inkml:trace>
  <inkml:trace contextRef="#ctx0" brushRef="#br1" timeOffset="-167182.36">32805 7701 42 0,'3'19'21'0,"-6"-13"-20"0,3-6 33 15,0 0-39-15,0 3 0 16,-7-9-19 0,-14 0 0-16</inkml:trace>
  <inkml:trace contextRef="#ctx0" brushRef="#br1" timeOffset="-165514.89">3881 9783 40 0,'7'22'20'0,"0"-22"-12"0,-4 3 20 15,4 1-25-15,-3-1 1 16,6 0 0-16,8-3 1 0,0 0-10 16,13-3 1-16,-2 0-5 15,2-4 1-15,-2-2-6 16,-8-1 1-16</inkml:trace>
  <inkml:trace contextRef="#ctx0" brushRef="#br1" timeOffset="-165307.59">4036 9648 40 0,'-7'38'20'0,"-7"12"-15"15,14-34 35-15,-7 9-42 16,3 10 0-16,1 5 0 15,3-8 1-15,-4-4-2 16,4-3 1-16,0-3-11 0,-7-6 0 16</inkml:trace>
  <inkml:trace contextRef="#ctx0" brushRef="#br1" timeOffset="-164190.8">1408 12116 39 0,'-7'13'19'0,"21"-7"-2"0,-11-6 20 0,8 0-36 15,6 6 1-15,15 1-3 16,7-4 1-16,10 0-10 15,4 3 1-15,-7-3-5 16,-4-3 1-16</inkml:trace>
  <inkml:trace contextRef="#ctx0" brushRef="#br1" timeOffset="-163203.72">5539 9783 39 0,'0'-3'19'0,"10"0"-8"0,-6 6 19 16,6 0-29-16,8 0 0 16,10 1 0-16,4 5 0 15,7 0-3-15,0 1 0 16,-8 2-5-16,1-5 1 0,-7-4-7 15,-11-6 0-15</inkml:trace>
  <inkml:trace contextRef="#ctx0" brushRef="#br1" timeOffset="-162990.33">5687 9702 41 0,'14'113'20'0,"-21"-19"-27"15,3-72 34-15,-3 12-33 16,-3 4 0-16,-1-4-14 16,1-15 1-16</inkml:trace>
  <inkml:trace contextRef="#ctx0" brushRef="#br1" timeOffset="-154227.6">14492 13236 53 0,'-7'12'26'0,"0"-2"-24"0,3-7 26 16,-6 0-28-16,-8 0 0 0,-10 7 0 15,3-1 0-15,-6 4 0 16,-5 5 1-16,-2 7-1 16,-5 7 1-16,4 2-1 15,1-2 0-15,-1 2 1 16,0 4 0-16,0 3-1 15,7 6 0-15,8 6 2 16,6 3 0-16,7-2 0 16,8-1 0-16,10-3 1 15,7-9 0-15,7-10-1 16,-3-6 0-16,7-6-4 16,6-9 1-16,12-7-8 15,-1-13 0-15,4-9-8 16,0-9 1-16</inkml:trace>
  <inkml:trace contextRef="#ctx0" brushRef="#br1" timeOffset="-153912.45">14474 13916 47 0,'4'25'23'0,"-4"-25"-22"0,0 0 37 16,0 0-37-16,0-9 1 16,4 0 1-16,-1-7 1 0,1-3-5 15,-1-3 1-15,1 0 2 16,-1-3 0-16,4 6 0 16,0 0 0-16,0 4-1 15,4 2 1-15,3 7-1 16,0 0 1-16,0 3-2 15,0 3 0-15,8 0-5 16,-5 3 1-16,4-6-11 16,1-4 0-16,6 4-2 15,0-3 1-15</inkml:trace>
  <inkml:trace contextRef="#ctx0" brushRef="#br1" timeOffset="-153714.53">14954 13678 53 0,'7'50'26'0,"7"25"-34"0,-14-62 52 15,0-1-44-15,0 4 1 16,-3 0-2-16,3-7 1 16,0 1-2-16,0-7 0 15,0-3-8-15,7-16 1 16,0-12-5-16,-7-3 0 15</inkml:trace>
  <inkml:trace contextRef="#ctx0" brushRef="#br1" timeOffset="-153357.22">14926 13477 39 0,'11'22'19'0,"3"-9"-20"0,-7-13 32 0,0 0-32 16,3-6 1-16,5-4-2 15,6-6 1-15,3-9-2 16,5-3 0-16,-1-10-2 16,4-5 1-16,-1-1-1 15,5 3 0-15,-8 3 2 16,-3 4 1-16,-4 6 4 16,-4 6 0-16,-3 12 1 15,1 4 0-15,-5 9 1 16,1 6 0-16,-8 17-2 15,1 5 0-15,-8 13 0 16,-3 12 0-16,-3 4 2 16,-1 6 1-16,4 3 0 0,0 9 0 15,0-3-1-15,0-6 1 16,3-15-4-16,1-14 0 16,-1-8-10-16,1-13 0 15,-1-13-6-15,-3-16 1 16</inkml:trace>
  <inkml:trace contextRef="#ctx0" brushRef="#br1" timeOffset="-153144.78">15095 13712 44 0,'29'19'22'0,"6"-12"-16"0,-25-14 40 0,5 4-45 16,6-3 1-16,3-4-1 15,5-2 1-15,2-1-5 16,1 1 0-16,-4-1-3 16,1 4 1-16,-5-1-7 15,1 1 1-15,-7 3-5 16,-1 3 1-16</inkml:trace>
  <inkml:trace contextRef="#ctx0" brushRef="#br1" timeOffset="-153008.85">15550 13775 35 0,'11'44'17'0,"-7"3"-17"16,-4-34 31-16,0 2-31 16,0 4 1-16,0-3-2 15,0 0 0-15,3-7-7 0,-3-9 1 16,4-9-4-16,-4-10 1 16</inkml:trace>
  <inkml:trace contextRef="#ctx0" brushRef="#br1" timeOffset="-152855.21">15632 13678 16 0,'24'3'8'0,"12"0"-23"0,-26-9 8 16</inkml:trace>
  <inkml:trace contextRef="#ctx0" brushRef="#br1" timeOffset="-152606.92">16168 13643 28 0,'17'4'14'0,"-6"-8"-12"16,-11 4 28-16,0 0-30 15,-3 7 0-15,-8-1 0 16,-7 3 0-16,-6 7-1 15,-8 9 1-15,0-3 0 16,-3 6 0-16,0 1 1 16,3-1 0-16,7 3 0 15,4 1 1-15,0-1 0 0,14 0 1 16,10-6-3-16,8-3 0 16,14-3-8-16,6-9 0 15,8-7-3-15,3-10 0 16</inkml:trace>
  <inkml:trace contextRef="#ctx0" brushRef="#br1" timeOffset="-152051.5">16401 13897 34 0,'0'4'17'0,"-7"-8"-23"0,0 1 31 15,-4 3-25-15,-3 0 0 0,0 3 1 16,3 4 0-16,1 2-1 15,-1 1 0-15,0-1-1 16,4 0 1-16,4-2-3 16,3-1 1-16,0 0-1 15,3-3 0-15,4 0 0 16,4 1 0-16,0-4 0 16,-1 3 1-16,4 0 2 15,-3 0 0-15,-1 6-1 16,1 1 1-16,0 6-1 15,3-4 0-15,0-3 0 16,7-2 1-16,-3-1 0 16,-1-3 0-16,4 3 2 15,8-2 0-15,-1-8 1 16,0-5 1-16,4-10-1 0,3-12 0 16,4-7-1-16,-4-15 1 15,4-4-2-15,3-15 0 16,-3-9 1-16,-4-7 0 15,-13-15 0-15,-1-10 1 16,-4 6-1-16,-10 0 1 16,-7 13-1-16,-3 13 1 15,-8 15-3-15,-6 16 0 16,3 22-1-16,-1 24 0 16,1 26 0-16,0 25 0 15,4 32 0-15,3 31 0 0,0 12 0 16,7 19 0-16,0 0 1 15,3-16 0-15,8-27-9 16,3-23 1-16,-4-25-2 16,4-19 0-16</inkml:trace>
  <inkml:trace contextRef="#ctx0" brushRef="#br1" timeOffset="-151451.15">18020 14255 58 0,'7'63'29'0,"0"9"-43"0,-3-69 61 0,-4 3-48 16,0-6 1-16,0-12 0 16,0-13 0-16,3-10 0 15,4-18 1-15,-3 3 0 16,-1-13 0-16,1-6-1 16,-4-3 1-16,0-7-1 15,7 7 1-15,3 10-2 16,4 8 1-16,8 7 0 15,2 6 0-15,8 13 1 16,0 16 0-16,0 9 0 16,-8 12 0-16,-3 13-1 15,-10 9 0-15,-11 13-1 16,-11-3 1-16,-6 3-4 16,-8 0 1-16,0-4-3 0,1-8 1 15,-1-7-9-15,4-6 1 16,3-10-2-16,11-6 0 31</inkml:trace>
  <inkml:trace contextRef="#ctx0" brushRef="#br1" timeOffset="-151178.8">18641 13760 47 0,'39'28'23'0,"-32"-19"-24"0,-7-15 46 0,0 3-45 15,-4 0 1-15,-6 3 0 16,-8 0 0-16,0 0-1 16,-6 9 0-16,-1 4 1 15,4 5 0-15,0 4-1 16,-1 7 1-16,5 2-1 16,6 0 0-16,4-3-1 15,7-6 1-15,4-3-3 16,10-12 0-16,10-7-2 15,5-10 0-15,-1-9-8 16,0 0 1-16,0-6-2 16,4-3 0-16</inkml:trace>
  <inkml:trace contextRef="#ctx0" brushRef="#br1" timeOffset="-151000.1">18937 13885 47 0,'14'34'23'0,"-10"7"-22"0,-4-31 47 16,0 5-47-16,0-2 1 16,0 6-1-16,0-7 1 15,0-2-5-15,0-4 0 16,0-6-4-16,0-13 0 16,-4-5-9-16,1-14 1 15</inkml:trace>
  <inkml:trace contextRef="#ctx0" brushRef="#br1" timeOffset="-150861.33">18821 13615 34 0,'10'0'17'0,"19"28"-16"0,-19-21 21 0,4-1-23 16,4 7 0-16,3-4-6 16,4 0 1-16,-4 1 0 15,-3 5 1-15</inkml:trace>
  <inkml:trace contextRef="#ctx0" brushRef="#br1" timeOffset="-150368.74">19152 13835 23 0,'11'31'11'0,"-1"-18"-6"15,-2-10 15-15,2 0-18 16,1 0 1-16,-1-3-1 16,1 0 0-16,3-3-4 0,0-13 0 15,4-6 1-15,-1-3 1 16,1 0-2-16,-4 3 1 15,0 3-1-15,0 10 1 16,-3 9 1-16,3 13 0 16,0 5 1-16,4 4 1 15,-1 0 1-15,8 0 0 16,-4-6 0-16,0 0 0 16,1-7 0-16,-1-6 1 15,7-9-2-15,4-16 1 16,0-16-2-16,3-6 1 15,0-9-2-15,-3-22 0 16,-4-16-2-16,-3-13 1 0,-8-12-1 16,-6-3 0-16,-11 0 0 15,-11 3 0-15,-6 19 0 16,-4 12 1-16,-8 22 2 16,1 19 0-16,7 26-1 15,3 30 1-15,1 23-1 16,-1 21 1-16,4 29-1 15,7 25 0-15,3 15-1 16,1 13 1-16,-1 0 0 16,4-16 0-16,0-28-1 15,0-22 1-15,0-21-4 16,0-23 1-16,0-25-4 16,-3-16 0-16,-1-5-3 15,1-14 0-15</inkml:trace>
  <inkml:trace contextRef="#ctx0" brushRef="#br1" timeOffset="-150038.62">19533 13462 29 0,'-3'-13'14'0,"27"29"-9"0,-16-10 29 16,2 3-29-16,11-2 0 15,11 2 4-15,3-3 1 16,4 1-12-16,7-4 1 16,7 0 7-16,3-3 0 15,-3-3-3-15,-3 6 1 16,-12-3-3-16,-9 0 0 0,-8-3-2 15,-4 3 0-15,-9 0-1 16,-8 0 0-16,-4 3-3 16,-7 6 1-16,-3 7-2 15,0 3 1-15,4-7 0 16,3 7 0-16,3-3 3 16,11 3 0-16,7 3 5 15,7 0 0-15,-3 0 2 16,0 9 1-16,-1-3-1 15,-3-3 0-15,-7-3-3 16,1-3 0-16,-16 3-7 16,-20 3 0-16,-21 0-11 15,-11-6 1-15</inkml:trace>
  <inkml:trace contextRef="#ctx0" brushRef="#br1" timeOffset="-149319.15">21611 12718 56 0,'-28'54'28'0,"-25"15"-27"0,35-47 29 0,-13 22-29 15,-12 18 1-15,1 35 1 16,-7 32 1-16,3 31-4 16,3 12 0-16,12-5 5 15,13-11 0-15,14-21-3 16,8-28 1-16,7-22-4 15,20-23 0-15,19-21-16 16,20-25 0-16</inkml:trace>
  <inkml:trace contextRef="#ctx0" brushRef="#br1" timeOffset="-147501.75">22345 13076 42 0,'11'16'21'0,"-15"-16"-11"16,4 0 21-16,0 0-28 15,0-4 0-15,-4-2 2 16,1 3 0-16,-4 3-7 16,-4-3 1-16,-6 3 3 15,-8 0 1-15,-3 3-3 16,0 3 1-16,-4 1-4 16,4 2 1-16,3 4-1 15,4-1 1-15,3 1-2 16,4-1 0-16,0 1 0 15,3 2 0-15,1 7 1 16,3 3 0-16,0 1 0 16,0 5 1-16,-1 10 0 0,-2 3 1 15,-1 3 0 1,-6 3 0-16,-1 3 1 0,0 0 0 16,1 4 1-16,6-7 0 15,-3 0 2-15,11-9 1 16,3-7 1-16,7-5 1 15,7-4 0-15,10-6 0 16,8-4-1-16,10-5 1 16,8-4-4-16,-1-3 1 15,-3 0-5-15,-11 0 1 16,-3-3-10-16,-4 0 1 0,-6-6-6 16,-8-7 0-16</inkml:trace>
  <inkml:trace contextRef="#ctx0" brushRef="#br1" timeOffset="-147306.34">21865 13615 58 0,'4'22'29'0,"38"-25"-36"15,-24 3 54-15,13 0-47 16,8 0 0-16,11 0-3 15,3 0 1-15,-4-3-6 16,-7-3 1-16,4-4-9 16,-4 1 1-16</inkml:trace>
  <inkml:trace contextRef="#ctx0" brushRef="#br1" timeOffset="-146825.83">22737 13471 46 0,'-15'63'23'0,"-16"-23"-23"0,24-21 37 0,-4 6-36 15,0 4 0-15,4-7-1 16,0-7 1-16,4-5-2 15,3-7 1-15,0-16-1 16,3-12 1-16,1-3-2 16,-4-13 1-16,0-12 0 15,-4 0 0-15,-3-13 0 16,0 0 0-16,4 9 0 16,3 4 0-16,3 3 1 15,4 12 0-15,11 7 1 16,7 9 0-16,6 13 1 15,8 2 1-15,0 7 0 16,10 7 1-16,8 5 0 16,3 10 0-16,-11 0-2 15,-10 0 1-15,-14 9-2 16,-11-6 1-16,-11 1-3 0,-13 2 1 16,-18-6-2-16,-1 0 0 15,-2-4-4-15,-8-2 0 16,-7-3-7-16,4-7 0 15,3-3-3-15,11 3 1 16</inkml:trace>
  <inkml:trace contextRef="#ctx0" brushRef="#br1" timeOffset="-146375.33">23322 13904 28 0,'4'0'14'0,"-1"-3"-9"15,-3 3 23-15,0 0-25 16,0 3 1-16,0 0 3 16,0 0 0-16,0 3-7 15,-3 1 0-15,3-1 6 0,-4 3 0 16,4-2-1-16,0 2 0 16,0 0-3-16,0 1 1 15,4-1-2-15,-1 4 1 16,1 2-2-16,-1-2 0 15,1-4 0-15,-1 1 0 16,1-1-1-16,-4-3 1 16,0 4-2-16,-4 2 1 15,-3 1-2-15,-10 9 0 16,-8 3-4-16,-7 3 0 16,-7-3-9-16,-6-3 1 0</inkml:trace>
  <inkml:trace contextRef="#ctx0" brushRef="#br1" timeOffset="-145518.8">24546 13057 58 0,'-3'9'29'0,"-11"1"-38"16,3-1 52-16,-7 4-43 0,-10 6 0 15,-11-4 0 1,4 7 0-16,0 3-1 0,0 0 1 15,-1 1-3-15,1 2 1 16,0 0-1-16,7-3 0 16,3-3 0-16,7-3 0 15,4 0-1-15,7-4 1 16,7 1 1-16,11 3 0 16,3-7 1-16,14 4 0 15,11 0 1-15,0-1 1 16,-1 4 2-16,-2 6 0 0,-8 0 0 15,-7 10 1-15,-14 6-2 16,-10 9 0-16,-15-3-3 16,-14-3 0-16,-3-7-7 15,-7-5 1-15,-4-10-7 16,3-7 0-16</inkml:trace>
  <inkml:trace contextRef="#ctx0" brushRef="#br1" timeOffset="-145036.33">24744 13060 59 0,'3'13'29'0,"1"18"-38"0,-4-18 56 0,-4 5-47 15,-3 17 1-15,-3 3-1 16,-8 18 1-16,-3 4-2 15,0 12 1-15,3 9-2 16,4-9 1-16,3-12-10 16,1-16 0-16,3-19-5 15,0-16 0-15</inkml:trace>
  <inkml:trace contextRef="#ctx0" brushRef="#br1" timeOffset="-144856.43">24380 13484 38 0,'8'18'19'0,"16"-2"-10"0,-13-19 29 16,3 3-35-16,7 6 0 15,0-3 0-15,7 0 0 16,15-6-6-16,-1 0 1 16,4 3-5-16,3-6 0 15,1-10-7-15,-4-3 0 0</inkml:trace>
  <inkml:trace contextRef="#ctx0" brushRef="#br1" timeOffset="-144423.15">25097 13368 54 0,'-4'62'27'0,"-3"29"-35"16,0-66 49-16,0 16-40 16,0 12 1-16,0-2 1 15,3-4 0-15,1-16-5 16,-1-6 1-16,1-12 1 16,3-17 1-16,-4-21-2 15,1-9 0-15,-1-16-1 16,1 3 0-16,-1-13 0 15,-3 4 1-15,-4-10-1 0,4-6 1 16,0 9-2-16,7 13 1 16,7 6 2-16,7 12 0 15,4 11 0-15,7 8 1 16,14 10 2-16,10 9 0 16,4 10 1-16,0 6 0 15,-4 0-1-15,-6-7 1 16,-12 4-3-16,-10 0 1 15,-13 6-4-15,-19 6 1 16,-14 1-5-16,-21 2 0 16,-3-9-10-16,-14-6 0 0</inkml:trace>
  <inkml:trace contextRef="#ctx0" brushRef="#br1" timeOffset="-143914.15">25665 13800 62 0,'17'28'31'0,"29"23"-31"16,-35-33 53-16,-1 14-54 15,-6-1 1-15,-4 7-4 16,-11 6 0-16,-6-7-2 16,-5 4 0-16,-9-6-12 15,-12-7 0-15</inkml:trace>
  <inkml:trace contextRef="#ctx0" brushRef="#br1" timeOffset="-143178.86">27026 13371 49 0,'-17'12'24'0,"-33"16"-25"0,29-18 34 15,-7-1-33-15,-4 7 0 16,0-4 0-16,-3 1 0 16,-4 9-1-16,-3 0 1 15,7 3 0-15,3 3 0 16,7-3-1-16,4-3 1 15,11-3 0-15,6 0 1 16,11 0 1-16,11 0 1 16,6-1 0-16,1 1 0 0,7 0 1 15,0 0 0-15,-1 0 0 16,-2-1 0-16,-12-2-2 16,-10 6 0-16,-14 6-2 15,-3 7 1-15,-12-1-3 16,-6-6 1-16,-7-2-6 15,0-1 1-15,6-3-6 16,8 0 0-16,7-7-5 16,11-2 1-16</inkml:trace>
  <inkml:trace contextRef="#ctx0" brushRef="#br1" timeOffset="-142949.79">27143 13948 51 0,'-4'22'25'0,"-10"6"-27"0,11-19 47 16,-4 1-45-16,-1-1 0 15,1 0-3-15,4 1 0 16,-1-4-6-16,1-3 0 15,3-12-6-15,3-10 1 16</inkml:trace>
  <inkml:trace contextRef="#ctx0" brushRef="#br1" timeOffset="-142799.87">27040 13581 27 0,'22'-3'13'0,"13"3"-38"16,-21-4 16-16,7-11 7 16,0 2 1-16</inkml:trace>
  <inkml:trace contextRef="#ctx0" brushRef="#br1" timeOffset="-142531.45">27517 13101 20 0,'3'13'10'0,"-3"24"-4"16,4-27 20-16,-4 5-22 0,0 17 0 15,-4 2 4-15,-3 13 1 16,-3 0-9-16,-5 13 0 16,-2 9 7-16,-4 15 0 15,10 7-2-15,0 3 0 16,1-18-3-16,3-7 1 15,3-16-4-15,4-9 1 16,4-6-4-16,3-13 0 16,-4-7-10-16,1-11 1 15,-8-7-2-15,1-10 1 16</inkml:trace>
  <inkml:trace contextRef="#ctx0" brushRef="#br1" timeOffset="-141932.05">27418 13305 29 0,'-7'6'14'0,"10"-15"-5"0,-3 9 25 0,4-7-29 15,-1 1 1-15,4-3 1 16,4-1 0-16,3-2-9 15,4-1 0-15,-1 1 7 16,12 2 1-16,9-2-2 16,8 9 0-16,4-1-1 15,-4 8 1-15,3-4-2 16,0 9 0-16,-6 0-1 16,-8 7 0-16,-10 0-2 15,-15 3 0-15,-13 9-2 16,-8 6 1-16,-6 4-2 15,-12-4 1-15,-10-8-4 16,-3-5 1-16,0-2-10 16,-1-6 0-16</inkml:trace>
  <inkml:trace contextRef="#ctx0" brushRef="#br1" timeOffset="-141360.29">27940 12866 46 0,'21'50'23'0,"53"41"-18"0,-49-60 33 16,21 29-36-16,14 21 1 16,-4 10-1-16,4 16 1 15,0 18-5-15,-17 4 1 16,-19 12 2-16,-27 13 0 16,-11 2-6-16,-36-14 1 0,-31-8-12 15,-21-18 1 1</inkml:trace>
  <inkml:trace contextRef="#ctx0" brushRef="#br1" timeOffset="-136211.28">12400 14939 43 0,'0'0'21'0,"0"12"-18"0,0-12 22 15,-3 3-25-15,-4 4 1 16,-8-1 0-16,-6 6 0 15,-7 7-2-15,-4 9 1 16,-3 7 0-16,0-1 1 16,-4 10-1-16,7 0 1 15,4 13-1-15,7 2 0 0,7-6 1 16,10-12 0-16,4-9 0 16,4-7 1-16,6-6 0 15,8-10 0-15,7-15 0 16,3-7 0-16,4-6-1 15,-4-3 0-15,-7 0-1 16,-3-3 1-16,-8 6-1 16,-6 4 0-16,-8 2-1 15,-6 1 1-15,-8 5-2 16,-3 1 1-16,0 3-2 16,-8 6 0-16,-6 7-1 15,3-1 1-15,1 4-4 16,-1 2 0-16,4-2-6 15,7-4 1-15</inkml:trace>
  <inkml:trace contextRef="#ctx0" brushRef="#br1" timeOffset="-135760.39">12640 15045 49 0,'18'-3'24'0,"20"-28"-28"0,-27 24 45 15,-4-8-38-15,0-4 0 16,-7-3-1-16,-7-3 1 16,-14 0-4-16,-14-3 0 0,-8 9 2 15,-6 3 1-15,-7 10-3 16,-8 6 0-16,-7 9-1 15,4 10 0-15,0 6-3 16,-3 13 1-16,10 9-2 16,3 3 0-16,8 22 0 15,14 10 0-15,10 9 1 16,11-1 1-16,14-8 3 16,18-13 0-16,20-13 3 15,19-15 1-15,17-9 3 16,11-26 0-16,13-22 1 15,12-12 0-15,3-19-3 16,-11-6 1-16,-21-13-2 16,-10 3 0-16,-18-6-4 15,-18 0 0-15,-10 0-4 16,-22 6 1-16,-24 4-11 16,-18 2 0-16</inkml:trace>
  <inkml:trace contextRef="#ctx0" brushRef="#br1" timeOffset="-135221.59">13691 14666 52 0,'-3'6'26'0,"3"22"-27"0,0-18 42 16,0 8-40-16,-4 8 1 15,1 17-1-15,-1 14 1 16,-3 15-3-16,-3 13 0 16,-5-1 0-16,1-2 0 15,0-4-6-15,4-15 1 0,6-16-9 16,8-19 0-16</inkml:trace>
  <inkml:trace contextRef="#ctx0" brushRef="#br1" timeOffset="-134829.43">13857 15327 38 0,'-3'25'19'0,"-12"-9"-17"16,12-10 25-16,-1 4-27 16,-3-1 0-16,4-2 0 15,-1-1 0-15,1-3 0 16,3 0 0-16,0-3 1 0,7-9 0 16,7-1-2-16,4-5 1 15,3-4 0-15,3-3 0 16,8-3-1-16,-7 0 1 15,-4 6-1-15,0 6 1 16,-3 1 0-16,-4 2 0 16,0 4 1-16,0 9 1 15,0 3-1-15,-3 4 0 16,-1 6 0-16,-2 6 1 16,-1-4-2-16,-4 7 1 15,1-3-4-15,3-3 1 0,0-3-8 16,3-7 1-16,8-9-3 15,0-3 0-15</inkml:trace>
  <inkml:trace contextRef="#ctx0" brushRef="#br1" timeOffset="-134185.09">14587 15083 48 0,'0'-3'24'0,"4"3"-28"16,-4 0 49-16,0 0-45 15,0 3 1-15,-4 3 0 16,-3 7 0-16,-3 5-2 16,-8-2 1-16,-3 6 1 15,0 9 1-15,3 10-1 16,4 0 1-16,3 9-1 16,8-6 1-16,3-6 0 0,7-7 1 15,7-6-1-15,14-9 0 16,1-7-2-1,9-9 0-15,12-12-7 0,-1-7 1 16,4-6-11-16,-4-3 1 16</inkml:trace>
  <inkml:trace contextRef="#ctx0" brushRef="#br1" timeOffset="-133748.92">15815 14283 48 0,'-21'47'24'0,"0"10"-19"15,14-45 34-15,0 16-38 16,-8 16 1-16,-9 7 1 15,-8 14 1-15,-14 23-5 16,-7 16 0-16,-7 2 2 0,-7 7 1 16,0 3-3-16,7 0 0 15,0-9-3-15,4-16 0 16,10-16-3-16,7-15 0 16,11-10-9-16,14-16 1 15</inkml:trace>
  <inkml:trace contextRef="#ctx0" brushRef="#br1" timeOffset="-132970.55">16245 14738 47 0,'-3'31'23'0,"-4"10"-24"16,7-28 37-16,-4 12-34 15,-3 3 0-15,-3 9 2 16,3 7 0-16,-4 3-5 0,0-9 1 15,4 6 3-15,0 0 1 16,0-7-2-16,0-2 1 16,4-10-1-16,-1-3 0 15,1-6-2-15,-1-7 1 16,1-6-2-16,-4 0 1 16,-4-6 0-16,-7-3 0 15,-3 0-2-15,-4-1 0 16,1 1 0-16,-1 6 1 15,-3 3-1-15,-4 4 1 16,0 5 0-16,4 7 0 16,0 3 0-16,3 12 1 0,4 4 0 15,7 3 0-15,3 3 0 16,11 3 1-16,7-7 0 16,8-5 0-16,9-4 0 15,8-6 1-15,14-6-1 16,17-9 1-16,4-14-1 15,-3-5 0-15,-1-10-1 16,1-6 0-16,-8-6-1 16,-6-7 1-16,-8-3-1 15,-3-2 0-15,-4 5 0 16,-10-3 0-16,-8 7-1 16,-6 2 1-16,-4 7-3 15,-7 3 1-15,-7 13-1 16,-7 6 1-16,-4 6-1 0,-6 6 0 15,2 7 3-15,-2 6 0 16,6 3 3-16,4 9 0 16,3 1 2-16,4-1 0 15,7 1-1-15,11-1 1 16,-1-5-2-16,5-7 1 16,6-7-4-16,3-5 0 15,5-7-5-15,6-9 1 16,7-4-11-16,4-9 1 15</inkml:trace>
  <inkml:trace contextRef="#ctx0" brushRef="#br1" timeOffset="-132654.54">17106 15277 47 0,'14'3'23'0,"-3"-6"-20"15,-8-3 36-15,-3 0-38 16,0-1 0-16,-3 1 0 16,-8 0 1-16,1 3-3 15,-8 3 1-15,-10 9 2 16,0 4 0-16,-1 6-1 16,-2 2 1-16,6 8 0 15,4 5 1-15,0 4 1 16,7-4 0-16,10 1-1 15,4-1 1-15,11-5-1 16,17-8 0-16,0-5-4 0,14-10 0 16,4-6-8-16,0-6 1 15,-4-3-11-15,-6-7 0 16</inkml:trace>
  <inkml:trace contextRef="#ctx0" brushRef="#br1" timeOffset="-129575.28">19413 15001 46 0,'4'7'23'0,"-1"-4"-12"0,-3-3 23 0,0 3-33 15,0 0 1-15,0 3 0 16,0-3 0-16,-3 7-3 16,-1-1 0-16,-3 4 2 15,4-1 0-15,-4-2-1 16,3-1 0-16,1-3 0 15,-1 1 0-15,1-4-1 16,-1 0 1-16,1-3 0 16,3 0 0-16,0 0 0 0,0 0 0 15,0 0 0-15,0 0 0 16,0 0-1-16,3-3 1 16,1-4-1-16,-1 4 0 15,-3-3-1-15,4 0 1 16,-4 0 0-16,3-1 0 15,-3 1 0-15,0 6 0 16,0 0 1-16,0 0 0 16,0 0-1-16,0 0 1 15,0 0-1-15,0 0 1 16,0 0 0-16,0 0 0 0,0 0 0 16,0 0 0-16,0 0 0 15,0 0 0-15,0 0 0 16,-3 3 1-16,-4 3-1 15,-4 4 0-15,-3 2 0 16,-4 1 0-16,1 3 0 16,-1-1 0-16,4-5-1 15,-4-4 1-15,4 3-1 16,0 1 1-16,3-4 0 16,4 3 0-16,0 1 0 15,7-1 0-15,0 1 0 16,7-1 1-16,8 4-1 15,6-1 1-15,7 1 0 16,4-1 0-16,-1 1 0 16,1-1 1-16,-7-2-1 15,-8 2 0-15,-2 7-1 16,-15 3 0-16,-15 9-1 0,-6-6 1 16,-3 4-3-16,-5-4 0 15,5 0-1-15,-1-6 0 16,0-7-3-16,4 1 0 15,7-4-7-15,3-3 1 16</inkml:trace>
  <inkml:trace contextRef="#ctx0" brushRef="#br1" timeOffset="-129318.8">19674 15240 34 0,'4'12'17'0,"-15"10"-7"16,8-16 26-16,-4 4-31 15,0 5 0-15,0 1 2 16,-4 9 0-16,4 0-9 16,4 4 0-16,-5-4 6 15,5-3 0-15,-1-4-7 16,1-5 0-16,3-13-7 15,3-13 0-15,4-9-6 16,-3-6 0-16</inkml:trace>
  <inkml:trace contextRef="#ctx0" brushRef="#br1" timeOffset="-128854.78">19696 15183 37 0,'28'16'18'0,"18"9"-14"0,-32-19 29 15,3 0-30-15,12 1 1 16,6-1 1-16,4 0 1 16,7-3-8-16,-4-3 1 15,-10 4 4-15,-4-4 0 16,0 0-2-16,-3 3 1 16,-4-6-2-16,-3 3 1 0,-1 0-1 15,-6 0 1-15,-1 0-2 16,-10 3 1-16,-7 0-4 15,-3 3 1-15,-8-3-2 16,-7 0 0-16,-3 4-5 16,-4 2 1-16,4 4-3 15,0 2 1-15,3 4 1 16,8 0 1-16,6 3 5 16,11 3 1-16,11 0 8 15,6 0 0-15,8 0 5 16,3 7 1-16,-3-1 1 15,0 0 0-15,-1 1-5 16,-2-4 1-16,-8-6-5 16,-7 0 1-16,-7 6-4 15,-7 3 1-15,-11 1-3 16,-7 2 1-16,-6-6-3 16,-5-9 0-16,1 0-5 15,3-10 0-15,4-5-5 0,3-14 1 16</inkml:trace>
  <inkml:trace contextRef="#ctx0" brushRef="#br1" timeOffset="-128419.33">20355 15318 41 0,'4'19'20'0,"-1"0"-19"0,-3-16 37 0,0 3-36 16,-3 7 1-16,-1-1 0 16,1 1 1-16,3-4-6 15,-4 0 1-15,4-5 2 16,-3 2 0-16,3-3-4 16,0-3 0-16,3-9-3 15,4-7 1-15,4-3-3 16,3-3 1-16,0 0-1 15,4-3 1-15,3 0 3 16,4 3 0-16,-1 3 3 16,1 7 0-16,0 5 3 15,-1 4 0-15,1 6 2 16,-4 7 0-16,-3 2 0 16,0 1 0-16,-1 3 1 15,1 6 0-15,-1-4-1 0,1 4 0 16,0 3-1-16,3 4 1 15,7-4-3-15,-3 0 0 16,-1-6-4-16,-2-7 0 16,-5-2-10-16,1-20 0 15</inkml:trace>
  <inkml:trace contextRef="#ctx0" brushRef="#br1" timeOffset="-127938.24">22528 15180 55 0,'-3'3'27'0,"-8"-3"-35"0,4 0 48 15,-7 0-40-15,-7 3 0 16,0-3 0-16,-7 3 1 16,-1 10-1-16,-6 6 0 15,-4 6 0-15,0 9 1 16,4 13 1-16,7 4 0 16,7 14-1-16,10 4 1 15,8-12-1-15,13-4 0 16,11-9-1-16,8-13 0 15,17-12-7-15,10-16 1 16,4-12-10-16,7-26 1 0</inkml:trace>
  <inkml:trace contextRef="#ctx0" brushRef="#br1" timeOffset="-127577.72">22818 14904 45 0,'14'78'22'0,"-18"7"-17"16,-3-57 33-16,-3 10-37 15,-4 9 0-15,-4 9 2 16,4 1 0-16,0-4-4 16,0-9 1-16,3-9 2 15,4-7 0-15,0-6-2 0,3-10 0 16,4 1-1-16,7-16 0 15,0-16-2-15,4 0 1 16,0-6 0-16,3 3 0 16,0 0 1-16,0 6 0 15,0 7 1 1,4 9 0-16,-1 9 0 0,-3 13 1 16,1 7-1-16,-1 2 0 15,3 0 0-15,-3 4 0 16,4-7-5-16,3-3 0 15,-7-6-9-15,4-13 1 16</inkml:trace>
  <inkml:trace contextRef="#ctx0" brushRef="#br1" timeOffset="-126633.46">23629 15384 41 0,'-11'-10'20'0,"-20"-15"-17"0,24 22 29 15,-4-3-29 1,-3 3 0-16,-4 3 2 0,1 3 0 16,-1 0-6-16,4 3 0 15,0 1 4-15,3 8 0 16,1 1-1-16,-4 0 0 15,3 2-2-15,4-2 1 16,0 0 0-16,3-4 0 0,4-2-1 16,4-4 0-16,-1-9-1 15,4-3 0-15,-3-1-1 16,3 1 0-16,7 0-1 16,-3 0 1-16,-1-1-1 15,1 7 1-15,-1 3 0 16,5 4 1-16,-1 5 1 15,0 4 1-15,3 3 0 16,1 0 0-16,-4 3-1 16,-3-1 1-16,-1 1-2 15,4 0 0-15,4-6-10 16,3-7 1-16,8-9-4 16,2-6 1-16</inkml:trace>
  <inkml:trace contextRef="#ctx0" brushRef="#br1" timeOffset="-126346.71">23932 15625 39 0,'-3'0'19'0,"-4"-31"-18"0,7 18 33 16,-4 4-32-16,1-4 1 15,3-5 1-15,0 2 1 16,0 0-6-16,0 4 0 0,0-1 4 16,7 4 0-16,3 3-1 15,8 2 0 1,-4-2-2-16,7 0 0 0,8 3-5 16,2 0 1-16,1-4-6 15,3 1 1-15,4-3-6 16,4-10 0-16</inkml:trace>
  <inkml:trace contextRef="#ctx0" brushRef="#br1" timeOffset="-125911.1">24740 14634 49 0,'11'4'24'0,"-8"33"-29"15,-6-21 47-15,-4 12-40 16,-7 19 0-16,-4 6 1 0,-7 16 1 16,-6 13-4-16,6 9 0 15,4 12 4-15,3-5 1 16,4-14-3-16,3-12 1 16,4-18-4-16,4-10 1 15,-1-19-6-15,4-16 1 16,0-9-6-16,0-9 0 15,-3-13-6-15,-8-10 1 16,-3 1 1-16,-11-10 0 16,-6 4 5-1,84 96 10-15,-152-156 5 16,67 72 1-16,11 9 9 16,10 7 0-16,11 6 4 15,11 3 0-15,10-3-6 16,11-4 0-16,14-2-6 15,10-4 1-15,4 1-8 16,0 2 1-16,0 4-10 16,-7 6 1-16,-11 3-12 15,-10-3 1-15</inkml:trace>
  <inkml:trace contextRef="#ctx0" brushRef="#br1" timeOffset="-118479.79">12150 16638 7 0,'0'3'3'0,"3"-9"0"0,-3 6 3 0,0 0-5 15,0 0 0-15,0 0 2 16,0 0 1-16,4 3-4 16,-4-3 0-16,0 0 3 15,0 0 0-15,0 0 0 16,0 0 0-16,0 0-1 16,0 0 1-16,0 0-2 15,0 0 0-15,3-3-1 16,-3 3 1-16,0 0-1 15,0 0 0-15,0 0 0 16,0 0 0-16,0 0 0 16,4 3 1-16,-4-3 0 0,0 0 0 15,0 0 0-15,0 0 0 16,3 3 0-16,-3 0 0 16,0 1 0-16,0-4 0 15,0 0 0-15,0 0 0 16,0 0 0-16,0 0 0 15,0 0 1-15,0 0 0 16,0 0 0-16,0 0 0 16,0 0 0-16,0 0 0 15,0 0-1-15,0 0 1 16,0 0-1-16,0 0 1 16,0 0-1-16,0 0 1 0,0 0 0 15,4 0 0-15,3-4 0 16,7 4 0-16,4-3 0 15,3-6 1-15,4 3-1 16,3-4 1-16,0-2-1 16,0 5 0-16,0-2 0 15,-6 3 1-15,-1 3-2 16,0 6 0-16,-7-6-1 16,-3 6 0-16,-4 6-1 15,-4 1 0-15,-3 2-1 16,-7 10 0-16,0 13-1 15,-4 8 0-15,-3-2-1 16,-7 6 1-16,0 0 1 16,3 7 0-16,4-7 0 15,0 0 1-15,4-13 0 16,-1-6 0-16,4-6-3 0,0-6 0 16,3-10-5-16,4-6 0 15,0-12-1-15,4-10 0 16</inkml:trace>
  <inkml:trace contextRef="#ctx0" brushRef="#br1" timeOffset="-118268.08">12287 16880 35 0,'7'9'17'0,"0"-28"-16"0,-3 19 36 15,3 6-36-15,0 1 0 0,0 2 3 16,0-6 0-16,4 4-4 15,-1-4 1-15,4-3 2 16,4-7 0-16,7 4-2 16,3-3 0-16,-3 0-5 15,-4-1 0-15,-4-2-10 16,-2-7 0-16</inkml:trace>
  <inkml:trace contextRef="#ctx0" brushRef="#br1" timeOffset="-117761.58">12735 16764 47 0,'29'-47'23'0,"-26"-48"-19"15,-6 74 36-15,-8-5-41 0,-7 5 1 16,-10-1 0-16,-11 0 0 16,-10 9-1-16,-4 4 1 0,-7 2-2 15,-4 7 0 1,-3 10-1-16,7 12 1 0,-7 6-1 15,7 3 1-15,8 13-2 16,6 6 1-16,0 10 1 16,11 3 0-16,6 6 0 15,8 9 0-15,14-3 1 16,11-3 0-16,17-3 1 16,11-12 0-16,13-13 2 15,22-3 1-15,8-23 1 16,20-18 0-16,4-18-1 15,6-20 1-15,-13-9-1 16,-14-6 0-16,-18-4-4 16,-18 10 0-16,-21-3-2 15,-17-7 1-15,-18 1-7 16,-11 3 0-16,-7 3-4 0,-3 6 0 16</inkml:trace>
  <inkml:trace contextRef="#ctx0" brushRef="#br1" timeOffset="-117278.72">13540 16538 48 0,'-4'53'24'0,"4"7"-26"16,4-45 44-16,-4 14-40 16,-4 5 0-16,-3 1 0 15,-4 5 0-15,-3 7-3 16,0 0 1-16,4 4 1 16,-1-1 1-16,0-13-1 0,4-5 1 15,0-4 0-15,4-6 0 16,6-6-1-16,8-4 1 15,3-6-1-15,4-2 0 16,10-8-4-16,11-2 0 16,3 0-10-16,4-4 1 15,7-8-5-15,-4 2 1 16</inkml:trace>
  <inkml:trace contextRef="#ctx0" brushRef="#br1" timeOffset="-116980.35">14065 17008 46 0,'11'10'23'0,"-11"-10"-21"0,0 0 40 0,0 0-40 15,0 0 0-15,0-7 1 16,0 1 0-16,-11 6-4 16,-6 0 0-16,-12 3 2 15,-6 0 1-15,-4 7-3 16,1 5 1-16,6 14-2 15,4 2 0-15,6 3-2 16,5 1 0-16,3-1 0 16,7-5 1-16,7-14 1 15,14-5 1-15,14-13 1 16,7-7 0-16,0-2-1 16,4-10 0-16,-7-3-8 15,-7-4 1-15,-1-2-5 16,-2 3 0-16</inkml:trace>
  <inkml:trace contextRef="#ctx0" brushRef="#br1" timeOffset="-116663.79">14570 17027 40 0,'17'0'20'0,"-3"-16"-20"0,-10 10 36 0,-4 0-32 16,0 6 0-16,-4-6 1 15,-3 2 0-15,-3 4-7 16,-8 4 0-16,-3 5 4 16,-4 3 1-16,-6 10-4 15,-1 10 1-15,4-4-1 16,-1 3 1-16,12 4-3 15,6 2 1-15,4-2-4 16,11-4 1-16,10-2-8 16,14-14 0-16,11-12-1 15,-7-6 1-15</inkml:trace>
  <inkml:trace contextRef="#ctx0" brushRef="#br1" timeOffset="-116094.64">14848 17121 37 0,'7'6'18'0,"-3"1"-23"0,-4-7 37 16,0 0-33-16,0 6 0 16,-4-3-1-16,-3 3 1 15,-3 1 1-15,-8 5 1 16,1-2-2-16,-5-1 0 16,1 3 1-16,4 1 0 15,2 0 1-15,5-1 0 16,3 1-1-16,3-1 0 15,8-2-1-15,3-7 0 0,11-3-1 16,3-7 1-16,0-2-2 16,0 0 0-16,0-1-2 15,-3 1 1-15,-4 6-3 16,0-4 0-16,-3 1-2 16,-1 6 1-16,1 3 0 31,-29 79 8-31,53-148 1 15,-10 79 1-15,-4-4 3 16,0-6 1-16,8-9 2 16,-1-4 1-16,-3-8-3 15,-1-14 0-15,-3-9-3 16,4-9 0-16,0-6-1 16,0-19 0-16,-4-4-5 15,-4-15 1-15,-13-9-2 16,-4-1 0-16,-7 4-1 15,0 9 1-15,-4 12-2 0,-6 17 0 16,-1 18 1-16,-3 19 1 16,0 15 1-16,-4 29 1 15,4 19 1-15,3 21 1 16,8 26 4-16,6 28 0 16,8 19 3-16,6 12 0 15,4-6-3-15,4-19 0 16,-1-22-9-16,-2-28 1 15</inkml:trace>
  <inkml:trace contextRef="#ctx0" brushRef="#br1" timeOffset="-115268.88">16277 17372 40 0,'4'38'20'0,"-1"-32"-29"0,-3-6 36 0,0 0-28 0,0 0 1 0,0-6 2 0,4-10 0 0,-1-6-2 0,8-6 1 0,3 0 0 16,-3-13 1-16,6 3-1 16,-6 7 1-16,-1 3-2 15,4 6 1-15,1 3-1 16,-1 6 0-16,-4 10 0 15,8 6 1-15,-7 3 0 16,-1 7 0-16,1 0 0 16,-1-1 0-16,1 1 0 15,-4-4 0-15,3 0-1 16,-2 1 0-16,-1-4 0 16,0 0 0-16,0-2-1 15,0-1 1-15,0-3-1 16,0 0 0-1,3-3 0-15,1-1 0 0,3 1 1 16,0-6 0-16,4-4 0 0,-4 1 0 16,4-1 1-16,3-2 1 15,0-1 0-15,0 3 1 16,0 4-1 0,-3 3 1-16,0 3 0 0,-4 3 0 15,0 6-1-15,-4 3 0 16,1 7-1-16,0 0 1 15,-1-1-1-15,1 7 1 16,-1 0-2-16,1-3 0 16,-1 0-2-16,1-4 1 15,3-5-8 1,11 2 0-16,0-15-6 0,3-6 0 16</inkml:trace>
  <inkml:trace contextRef="#ctx0" brushRef="#br1" timeOffset="-115063.46">17096 17162 48 0,'-4'50'24'0,"1"-41"-26"16,3-5 41-16,-4 2-39 15,1-3 1-15,-1 0-2 16,4 0 0-16,0 0-4 15,0-3 1-15,0-6-10 0,4-13 1 16</inkml:trace>
  <inkml:trace contextRef="#ctx0" brushRef="#br1" timeOffset="-114886.56">16979 16855 26 0,'25'12'13'0,"3"-3"-11"0,-17-9 11 0,3 10-17 0,7 2 1 0,7 4-9 16,4 3 1-16,3 3 12 15,1 0 0-15</inkml:trace>
  <inkml:trace contextRef="#ctx0" brushRef="#br1" timeOffset="-114636.7">17343 17256 28 0,'-4'12'14'0,"8"-5"-12"0,-4-7 30 0,7-7-32 16,3-2 1-16,-3-3-2 15,4-4 1-15,6-3-3 16,1-6 1-16,3-6-1 16,-3 2 0-16,0 4 0 15,3 10 0-15,-4 2 3 16,1 7 1-16,0 6 3 15,-1 9 1-15,-3 7 0 0,1 3 1 16,-1-1-1-16,-4 1 0 16,1 0-4-16,-4 0 0 31,0-3-8-31,-4-4 0 0,1-6-5 16,3-2 1-16</inkml:trace>
  <inkml:trace contextRef="#ctx0" brushRef="#br1" timeOffset="-114127.47">18397 16485 47 0,'-7'59'23'0,"4"35"-27"0,3-59 43 0,0 9-38 15,0 12 0-15,7 10 4 16,0 12 1-16,0-6-5 15,0-12 0-15,0-13 3 0,-3-13 0 16,-1-15-1 0,-3-12 1-16,-7-17-3 0,-7-15 0 15,-11-6-4 1,-10-10 1-16,-7 3-1 0,-4-6 1 47,-7 4-1-47,0 2 1 0,11 10 0 15,3 6 0-15,4 16 2 0,10 9 1 0,7 0 1 0,8 13 1 16,6 2 0-16,18 1 0 16,18 0 0-16,14-6 0 15,17-7-3-15,15-12 1 0,3-7-6 16,11-6 0 0,17-15-13-16,-7-7 1 0</inkml:trace>
  <inkml:trace contextRef="#ctx0" brushRef="#br1" timeOffset="-113466.8">19671 17102 55 0,'-21'66'27'0,"-15"-9"-24"0,33-45 40 0,-1 4-41 0,4-1 0 0,-3 1 2 0,3-6 0 16,-4-7-6-16,8-6 0 16,6-13 3-16,5 3 0 15,2-9-3-15,-3 0 1 16,0-3-2-16,1 7 1 16,-5 2-1-16,1 6 1 0,-4 4 1 15,3 3 0-15,1 0 0 16,0 6 1-16,-4 3 0 15,3 4 1-15,-3-1-1 16,0-3 0-16,0 4-1 16,0-4 1-16,0-3-2 15,0 0 1-15,4 0-1 16,0 1 0-16,-1-8-3 16,4-2 1-16,0-3-1 15,1-10 1-15,-1-3 0 16,3 0 0-16,-3-3 1 15,8 3 1-15,-5 0 1 16,-3 3 0-16,0 7 1 16,1-1 0-16,-1 13-1 15,0 6 0-15,0 13 0 16,0 13 0 0,0-1-1-1,-3-3 1 1,-1 0-1-1,1-2 0-15,-4-1-6 0,0-3 1 0,0-7-2 0,4-2 0 0</inkml:trace>
  <inkml:trace contextRef="#ctx0" brushRef="#br1" timeOffset="-113103.81">20405 17212 44 0,'17'0'22'0,"-6"-3"-29"0,-11 3 45 0,0 0-38 0,0-6 0 0,-7-1-1 0,-4 1 1 0,-3 6 0 0,-3 0 0 0,-5 3 0 16,-2 0 0-16,-1 4-2 15,4 2 1-15,3 0-2 16,4 1 0-16,3-1-1 16,1-2 1-16,6-4-1 15,8-3 0-15,6-3 0 16,8-1 0-16,-4 1 2 15,0 0 0-15,0 3 0 16,1 0 1-16,2 3 1 16,-3 7 1-16,4 5 0 15,0 7 1-15,-1 0 1 0,1 0 0 16,3-3-1-16,-3-3 0 16,3-1-3-16,0-2 1 15,4-4-9-15,3-2 1 16</inkml:trace>
  <inkml:trace contextRef="#ctx0" brushRef="#br1" timeOffset="-112839.96">21082 16971 41 0,'0'0'20'0,"-11"6"-16"0,4-3 34 0,-10 10-35 16,-11-1 0-16,-11 7 1 15,-14 3 1-15,3 6-7 16,12 7 0-16,-1-1 1 16,7 1 1-16,0-4-9 15,8-6 1-15,6-12-7 16,0-13 0-16</inkml:trace>
  <inkml:trace contextRef="#ctx0" brushRef="#br1" timeOffset="-112684.05">20701 17027 48 0,'21'63'24'0,"32"59"-27"0,-32-91 43 0,0 4-42 0,8 6 1 16,-1-7-11-16,-3 1 1 15,-1-10 4-15,1-10 0 16</inkml:trace>
  <inkml:trace contextRef="#ctx0" brushRef="#br1" timeOffset="-111632.27">22578 16268 48 0,'0'0'24'0,"0"3"-15"0,0-3 25 0,-4 0-32 16,-3 3 1-16,-3 4 1 15,-12-1 0-15,-9 16-5 16,-5 9 1-16,-6 23 3 16,-7 11 1-16,-4 23-1 15,0 9 0-15,3 23-1 16,8 2 1-16,10 0-1 16,15-12 0-16,13-13-1 15,15-6 0-15,17-25-5 16,11-16 0-1,0-15-15 1,7-17 1 31,-8-8-1-16,-9-10 0-15</inkml:trace>
  <inkml:trace contextRef="#ctx0" brushRef="#br1" timeOffset="-110207.98">22860 17162 33 0,'11'50'16'0,"-1"-19"-4"0,-6-24 17 16,-4-1-24-16,0 0 0 15,0-3 2-15,0 0 1 16,0-3-10-16,3-12 0 16,-3-10 6-16,4-16 0 15,-4-2-3-15,0-7 1 16,0-4-3-16,0 7 1 16,-4-9-4-16,1 0 1 15,-4 3 0-15,-4 6 1 16,0-3-1-16,1 3 1 15,-1 0 0 1,4 9 1 0,4 7 3-1,3 6 0-15,3 7 0 0,4 2 0 0,7 4 1 0,1 2 0 0,9 4 0 16,15 0 1-16,10 0-2 16,8 0 0 15,3-3-2-31,0 2 0 0,-7 1-6 15,-11 0 1-15,-7 3-11 16,-13 3 0-16</inkml:trace>
  <inkml:trace contextRef="#ctx0" brushRef="#br1" timeOffset="-109965.52">22772 16939 59 0,'-4'32'29'0,"18"-29"-33"0,-7-6 49 16,8 3-44-16,6-7 0 16,3-2-1-16,15-4 1 15,4 4-7-15,2-4 0 16,5 4-10-16,-4-4 1 16</inkml:trace>
  <inkml:trace contextRef="#ctx0" brushRef="#br1" timeOffset="-109456.52">23597 16695 53 0,'-10'44'26'0,"-11"25"-23"0,14-54 39 0,-1 13-40 16,1 4 0-16,0 9 1 15,0 2 1-15,0-2-5 16,4-6 0-16,-1-13 1 16,4-10 0-16,4-12-3 15,-1-15 1-15,-3-7-3 16,0-13 0-16,-3-3-1 15,-4-5 0-15,-4-8 1 0,0 4 0 16,4-6 0-16,0 0 1 16,4-1 2 15,3 14 0-31,3 5 1 0,4 13 1 0,4 10 0 16,3 12 0-16,7 3 1 0,0 12 1 15,4 1 0-15,0-3 1 31,3 2 0-15,7 4 0-16,4 0 0 0,0 3 0 0,3 3 0 0,-3-3 1 31,-4 0-1-31,-3 0 0 16,-7-3-1 0,-11 9 1-16,-14 10-2 15,-11 5 1-15,-13 1-2 0,-12 7 0 16,-2-14-4-16,-1-5 0 0,3-11-5 0,5-5 1 15,3 0-8 1,6-10 1-16</inkml:trace>
  <inkml:trace contextRef="#ctx0" brushRef="#br1" timeOffset="-109156.5">24243 16663 36 0,'3'3'18'0,"-3"22"-12"0,-3-12 27 0,-1 9-28 0,1 6 0 16,-1 0 2-16,1 10 0 16,-1 6-9-16,1 0 0 15,3 0 5-15,0-3 0 16,3-10-8-16,1-6 0 15,3-16-8-15,0-12 0 16,-4-12-3-16,-3-11 1 0</inkml:trace>
  <inkml:trace contextRef="#ctx0" brushRef="#br1" timeOffset="-108988.61">24038 16657 46 0,'25'0'23'0,"31"0"-21"0,-38-3 46 0,10 3-44 0,11-3 1 0,14 3 0 0,7-7 0 0,-4-2-8 15,11 0 1-15,4 2 1 16,-15 4 0-16,-6 3-9 16,-11 3 1-16,-11-3-8 15,-10 7 0 1</inkml:trace>
  <inkml:trace contextRef="#ctx0" brushRef="#br1" timeOffset="-108436.63">25608 17005 48 0,'-3'3'24'0,"-4"-9"-28"0,3 3 40 0,-7 0-35 0,-6 0 1 0,-4-1 0 0,-8-5 1 0,1 3-3 0,4 6 0 0,-5 3 2 0,8 0 0 0,3 13-1 0,1-1 0 0,3 4-1 0,3 6 1 0,8-3-3 0,6 6 1 15,11-6-3-15,11-3 1 16,7-9-4-16,10-10 1 15,-3-10-8-15,-7-6 1 16,3-15-1-16,0-3 1 16</inkml:trace>
  <inkml:trace contextRef="#ctx0" brushRef="#br1" timeOffset="-107893.08">25770 17127 43 0,'7'47'21'0,"-7"-18"-22"0,0-23 44 0,0 0-43 16,0-3 1-16,0 0 0 15,-3-3 1-15,3 0-2 16,0-15 0-16,0-7 1 16,0-6 0-16,0-4 0 15,0-2 0-15,3-1-1 16,-3-2 0-16,4 5 0 15,3 4 1-15,4 6-1 16,-4 3 1-16,3 0 0 0,4 4 1 31,4 5-1-31,7 4 1 0,6 3 0 16,8 0 0-16,4 3-1 47,-8 3 1-47,-7-3-1 0,-7 3 1 0,-7 6-2 0,-10 7 0 0,-11 6-1 31,-11 0 1-31,-6 0-1 0,-5-9 0 0,-2 2 0 16,-5-8 0-1,5-4 0-15,-1 0 0 0,7 0 0 32,11-3 1-32,0 3 1 0,10 0 0 0,8 7-1 0,10 5 1 0,14 7 0 15,11 3 0-15,3 4-3 16,4-8 0 31,-7 1-12-32,-7-3 1-15,-11-6-3 0,4-13 0 47</inkml:trace>
  <inkml:trace contextRef="#ctx0" brushRef="#br1" timeOffset="-107340.56">27474 16321 58 0,'7'7'29'0,"-17"18"-38"0,3-16 56 0,-14 7-47 0,-8 6 1 0,1-3-1 0,-7 3 1 0,-4 0-2 15,-3 3 0-15,-1 0-1 16,8 0 1-16,3-3-1 16,8-7 0-16,3-2 0 15,10 3 1-15,7 2 0 16,15 1 1-16,10 3 1 15,7 10 1-15,1-1 0 16,2 0 0-16,5-9 0 16,-5 3 1-16,-2 4-2 15,-8 2 0-15,-11 0-1 16,-10 4 1-16,-10-1-2 16,-1 7 1-16,-10-10-4 0,-11-5 1 15,-3-5-5-15,-4-8 1 16,4-10-9-16,7-12 0 15</inkml:trace>
  <inkml:trace contextRef="#ctx0" brushRef="#br1" timeOffset="-106739.86">27778 16516 40 0,'-11'28'20'0,"-3"35"-8"15,11-51 28-15,-5 10-37 16,1 13 0-16,0 6 1 15,0-10 1-15,4 10-7 16,-1-4 1-16,1 1 3 16,-1-13 1-16,4-6-5 15,0-7 1-15,0-12-4 16,7-12 1-16,0-4-5 16,-3-12 0-16,-8-10-1 0,-6 1 0 15,-4-7 2 16,-4-6 1-31,0-4 0 0,4 10 1 16,4 7 3-16,3 2 0 16,7 13 3-16,7 7 0 31,3 8 2-31,4 4 1 0,7 10 2 16,4-1 1-16,0 3 1 46,0 4 1-46,10 2-1 16,7 11 1-16,4-8-2 0,0-2 0 0,7 3-1 0,0 3 0 16,-7 0-1-16,-11 0 0 0,-10 6-2 0,-15 0 1 15,-17 3-2-15,-11-5 1 0,-13 8-3 0,-8 4 1 0,-3 2-3 16,-1 1 0 15,-3-3-5-31,4-1 0 16,3-5-8-16,7-7 0 0</inkml:trace>
  <inkml:trace contextRef="#ctx0" brushRef="#br1" timeOffset="-106431.14">28575 16428 47 0,'11'13'23'0,"-29"24"-23"0,14-21 37 15,-3 6-35-15,-3 6 0 16,-4 13 1-16,3 9 1 16,1-3-5-16,-1 3 0 15,0-3 2-15,1-9 0 0,6-7-6 16,-3-9 0-16,0-12-10 15,-3-14 0 1</inkml:trace>
  <inkml:trace contextRef="#ctx0" brushRef="#br1" timeOffset="-106216.3">28141 16428 43 0,'4'31'21'0,"17"-12"-14"15,-11-12 30-15,4-4-33 16,8 0 0-16,6 0 4 16,4-3 0-16,10 0-10 15,18-3 1-15,10-3 6 16,15-10 0-16,7-3-6 16,-7 3 0-16,10 7-5 15,-3-7 1-15,-11-3-8 0,-14 4 0 16,-18 5-5-16,-10 4 0 15</inkml:trace>
  <inkml:trace contextRef="#ctx0" brushRef="#br1" timeOffset="-105810.64">29090 15804 34 0,'7'41'17'0,"7"-7"-14"16,-7-21 26-16,0 9-27 16,0 12 1-16,4 1 2 15,0 9 1-15,6 6-6 16,4 3 1-16,8 7 4 16,13 9 1-16,11 15-2 15,-11 4 0-15,-10 3-2 16,-7-9 0-16,-22 9-5 0,-20 3 1 15,-26 3-12-15,-13 10 1 16,-18-20-3-16,-11 1 1 16</inkml:trace>
  <inkml:trace contextRef="#ctx0" brushRef="#br1" timeOffset="-103692.59">22885 17356 41 0,'-4'3'20'0,"18"-6"-8"0,-10 0 20 0,13-3-30 16,19 0 0-16,3-4 2 15,21-2 0-15,21-4-6 16,14 0 1-16,14-3-3 15,15 7 1-15,-11 3-11 16,-18 2 0-16</inkml:trace>
  <inkml:trace contextRef="#ctx0" brushRef="#br1" timeOffset="-103407.24">22927 17535 42 0,'0'6'21'0,"4"-3"-10"0,3-3 28 16,10 0-37-16,11 0 0 15,11 0 2-15,21 0 1 16,11 0-6-16,10-6 0 15,7-3 2-15,-3-4 0 16,-1 1-5-16,-13-1 0 16,-15 4-12-16,-13-1 0 15,-15 1 0-15,-10 6 0 16</inkml:trace>
  <inkml:trace contextRef="#ctx0" brushRef="#br1" timeOffset="-103183.21">22980 17704 57 0,'0'25'28'0,"53"-21"-32"16,-39-8 60-16,7 1-52 15,21-3 0-15,22-3 0 16,10-7 1-16,11 3-11 15,3-5 1-15,0 2-3 16,-14 0 0-16,-17 1-11 16,-19 2 1-16</inkml:trace>
  <inkml:trace contextRef="#ctx0" brushRef="#br1" timeOffset="-102056.73">25083 15011 20 0,'3'15'10'0,"4"-2"-1"0,-3-10 11 0,-4 6-16 16,0 4 0-16,3 3 3 16,-3-1 1-16,0 1-9 15,0 3 0-15,0-10 7 16,0 7 0-16,0 3-1 16,0-7 0-16,4 1 0 15,-4-10 0-15,7-6 0 16,10-10 0-16,12-12-1 15,6-16 0-15,21-18-7 16,25-16 1-16,22-13-14 16,24-6 0-16</inkml:trace>
  <inkml:trace contextRef="#ctx0" brushRef="#br1" timeOffset="-92252.6">12365 17786 44 0,'0'16'22'0,"3"-10"-13"16,-3-6 23-16,-3 0-30 15,-1 3 0-15,-3 3 1 16,-7 1 0-16,-7 2-4 15,-4 3 0-15,1 4 2 16,-1 3 1-16,0-3-2 16,4-4 1-16,3 1-1 15,4-4 0-15,4 4-1 16,6-7 0-16,8 3 0 16,10-2 0-16,7 2 0 15,11 4 0-15,3-1 0 16,-3-2 1-16,-4-1 0 15,-7 3 0-15,-7 1-1 32,-3 3 0-32,-8-1-1 0,-6 4 0 0,-8 0-3 0,-6 0 1 15,-5-4-2-15,1-8 1 16,0-4 0-16,4-9 1 16,-1-4 1-16,7 1 1 15,4-7 4-15,7-6 0 16,7 0 2-16,4 3 1 15,7-6 0 32,6-9 1-31,4-4 0-16,1-3 0 16,-1 1-2-16,4 2 0 0,3 4-4 0,-3 2 1 0,-4 7-12 0,-7 6 1 0,-3 4-5 0,-8 5 0 0</inkml:trace>
  <inkml:trace contextRef="#ctx0" brushRef="#br1" timeOffset="-91681.24">12721 17886 43 0,'50'-37'21'0,"-26"-7"-23"0,-17 34 37 15,-3 1-33-15,-4-4 1 16,-4-5 1-16,-6-4 1 15,-11-4-6-15,-11 1 0 16,-11 3 3-16,-2 4 1 16,-8 5-2-16,-4 7 0 15,-3 3-2-15,-3 6 1 0,-4 3-1 16,3 7 1-16,1 5-3 16,3 8 1-16,3 8-1 15,8 10 0 1,7 3-1-16,3 6 1 0,4 10 0 15,10 3 0-15,7 0 1 16,15-7 0-16,10-5 1 16,17-4 1 15,19-9 2-15,13-10 0-1,18-9 1 1,-3-10 1-16,6-8-1 15,-2-8 1 1,-5-11-1-16,-3-14 0 0,-10-8-2 0,-12-7 0 0,-2-6-2 16,-8 6 1-16,-7-9-4 0,-7-4 1 0,-3 4-11 0,-7-7 0 0</inkml:trace>
  <inkml:trace contextRef="#ctx0" brushRef="#br1" timeOffset="-90825.68">13529 17983 47 0,'0'-9'23'0,"11"-16"-18"0,-8 19 36 0,1-1-38 0,-4 1 0 0,0 3 0 15,0 3 1-15,-7 6-6 16,-7 4 1-16,-8-4 3 15,-6 10 1-15,-7 2-3 16,-7 8 0-16,3 2 0 16,3 3 0-16,5 10 0 15,2 3 0-15,8 0-1 0,7 3 1 16,7 3 0-16,4-3 0 16,13-6 0-16,11-10 0 15,11-6-2-15,7-6 1 16,3 0-6-16,-6-10 0 15,6-6-9 1,-3-9 0-16</inkml:trace>
  <inkml:trace contextRef="#ctx0" brushRef="#br1" timeOffset="-90526.48">13882 18300 61 0,'32'0'30'0,"-8"-12"-35"0,-20 12 52 0,-1-4-47 16,-3-2 0-16,-3-3 0 16,-8-1 1-16,-10 1-1 15,0 3 0-15,-4 3 1 16,-3 6 0-16,-4 6-1 16,0 4 1-16,1 5-1 15,2 4 0-15,8 0-2 16,4 3 1-16,10-3-1 15,7-3 1-15,14 0-1 16,3-6 0-16,12-7 0 16,2-9 0-16,1-7-4 15,-4-5 1-15,-3-4-11 16,-4 3 1-16</inkml:trace>
  <inkml:trace contextRef="#ctx0" brushRef="#br1" timeOffset="-90122.34">14072 18375 53 0,'0'25'26'0,"11"-3"-27"0,-11-22 42 16,0 0-40-1,3-6 1-15,4-3-1 16,1-4 1-16,2 1-4 16,1-4 1-16,-1 3 0 15,1-2 1-15,-1-4-1 16,1 0 0-16,3 0-1 16,4 4 1-16,-1 2 0 15,1 1 1-15,0 8 0 16,-1 4 0-16,1 0 0 15,0 7 1 1,-4 5 0-16,-4 1 0 0,1-1-1 16,-4 4 1-16,-4 0-2 15,1-1 1-15,-4 1-4 16,-4 0 0 0,4-1-10-16,0-5 0 0,4-10-1 0,3 0 0 15</inkml:trace>
  <inkml:trace contextRef="#ctx0" brushRef="#br1" timeOffset="-89791.53">14877 18215 52 0,'0'-9'26'0,"-11"6"-34"16,4 3 54-16,-7 0-46 16,-7 3 0-16,-7 6 1 15,-4 7 0-15,4 3-1 16,3 0 1-16,-3 3 0 16,3 6 1-16,0 3 0 15,4 4 0-15,3-4-1 16,8-6 1-16,6 0-1 15,11 0 0-15,4-12-4 16,10-4 1-16,7-5-6 16,8-1 0-16,-1 0-8 15,4-13 0-15</inkml:trace>
  <inkml:trace contextRef="#ctx0" brushRef="#br1" timeOffset="-89384.82">15173 18357 42 0,'-4'15'21'0,"4"1"-24"0,-3-13 31 15,-8 3-27-15,-6 1 1 16,-4 2 0-16,-4 0 1 16,0 4-3-16,0 0 1 15,4 2 2-15,0 1 0 0,3-4-1 16,4 1 0-1,4-10 0-15,3 3 0 0,7 1-2 16,10-1 0-16,4-3-1 16,4-3 1-16,3-3 0 15,0-3 0-15,-3-4-1 16,0 1 0-16,-1-1 1 16,-3 1 0-16,-3-4-1 15,0 7 1 1,-1 6 0-16,1 0 0 0,-1 6 0 31,-3 7 1-15,-3-4-1-1,3 1 0-15,0 2 0 0,0 7 0 0,0 0-4 0,0-3 1 0,0-1-8 16,0-2 0-16,0-7-2 16,0-9 0-16</inkml:trace>
  <inkml:trace contextRef="#ctx0" brushRef="#br1" timeOffset="-89123.56">15395 18498 40 0,'11'34'20'0,"3"-12"-27"0,-3-12 37 16,-4 5-28-16,0 1 0 0,3-4 5 15,-3-2 1-15,4-1-8 16,-1-2 0-16,1-7 5 15,0-7 0-15,3-2-1 16,0-7 0-16,3 4-3 16,1-1 0-16,0-3-3 15,-1-2 0-15,1-1-6 16,0-3 0-16,-1 0-8 16,1-3 1-16</inkml:trace>
  <inkml:trace contextRef="#ctx0" brushRef="#br1" timeOffset="-88918.13">15787 18501 47 0,'3'31'23'0,"-13"-18"-25"0,3-10 38 15,3 3-38-15,-3 4 0 16,0-4-2-16,0 0 1 15,3-3 2-15,1-6 1 16,-1-6-8-16,4 2 0 16,0-5-4-16,0-10 1 15</inkml:trace>
  <inkml:trace contextRef="#ctx0" brushRef="#br1" timeOffset="-88574.72">15787 17874 20 0,'28'-25'10'0,"14"-13"-8"0,-24 29 11 0,3-4-13 0,4-3 0 0,7 1 0 16,3-4 0-16,0 0-2 16,0 3 1-16,-3 4-2 15,-4 9 1-15,-6 3-1 16,-5 12 0-16,-6 1 0 15,-4 12 1-15,-7 12 1 16,-7 7 1-16,-4 10 2 31,-3 12 0-31,0 12 2 0,0 7 1 0,3 9 1 16,4-10 1-16,0-2 0 16,4-7 0-16,3-9-3 15,3-13 1-15,1-15-6 16,3-16 1-16,-4-10-7 0,-3-12 1 15,-3-15-4-15,-4-1 0 16</inkml:trace>
  <inkml:trace contextRef="#ctx0" brushRef="#br1" timeOffset="-88390.25">15857 18222 42 0,'11'-3'21'0,"24"12"-22"0,-24-9 43 16,14 0-39-16,6 3 0 0,12-9 1 15,6 3 1-15,-3-4-7 16,-7 7 0-16,-8-3 3 16,-6 3 1-16,-4 0-8 15,-7 3 1-15,-3 1-10 16,-8-1 0-16</inkml:trace>
  <inkml:trace contextRef="#ctx0" brushRef="#br1" timeOffset="-87269.07">16655 18253 41 0,'7'10'20'0,"0"8"-17"0,-7-15 29 16,0 4-30-16,0-1 0 15,-4 3 1-15,-6 10 0 16,-8 9-4-16,-7 10 1 15,-6 3 2-15,-8 9 0 16,0 0-2-16,-3 4 1 16,-1 8-10-1,15-15 1-15,7-19-6 16,3-21 1-16</inkml:trace>
  <inkml:trace contextRef="#ctx0" brushRef="#br1" timeOffset="-87062.19">16330 18225 54 0,'11'75'27'0,"13"19"-34"0,-17-66 50 0,0-2-45 0,8 8 1 0,2-6-15 15,8-6 0-15,-4-12 10 16,4-10 1-16</inkml:trace>
  <inkml:trace contextRef="#ctx0" brushRef="#br1" timeOffset="-86300.5">17794 17871 54 0,'7'21'27'0,"4"8"-22"0,-11-20 27 0,0 1-31 0,-4 5 1 16,-3 10 1-16,-3 7 0 15,-1 8-3-15,-3 14 0 16,-4-4 3-16,1 13 1 16,3-4-3-16,3-2 1 15,4-20-2-15,3-2 1 0,1-7-3 16,3-9 1-16,0-13-1 16,-4-15 0-16,-3-13 0 15,-3-7 0-15,-4-11 1 16,-8-4 0-16,-6 3 0 15,-7-3 1 1,0 3-2-16,3 1 1 0,0 8 0 16,0 10 0-16,-3 13 1 15,7 9 0-15,7 12 3 16,10 7 0-16,11 9 2 16,11 7 0-16,13-7 1 15,22-3 1-15,21-9-3 16,25-3 1-16,7-13-5 47,7-13 1-32,-4-6-9-15,-10-6 1 0,-22 0-13 16,-13-13 0-16</inkml:trace>
  <inkml:trace contextRef="#ctx0" brushRef="#br1" timeOffset="-85569.46">19438 17971 57 0,'-7'12'28'0,"-11"73"-29"0,11-57 41 0,-3 13-39 0,-4 9 0 0,0 7 0 16,-1-1 1-16,1-9-3 15,0-6 0-15,0-10 0 16,3-9 0-16,4-6-4 15,0 3 0-15,7-10-11 16,11-9 0-16</inkml:trace>
  <inkml:trace contextRef="#ctx0" brushRef="#br1" timeOffset="-84340.79">19487 18369 48 0,'0'44'24'0,"0"-3"-29"0,0-35 35 0,0 0-30 15,4 4 1-15,0-4-1 16,-1-3 1-16,4-3-1 16,0-6 0-16,0-7 0 15,4-2 0-15,-1-4-2 16,1-3 1-16,0 3-2 16,-4 0 1-16,3-6-1 15,-3 3 1-15,7 0-1 16,0 10 0-16,4 5 1 15,3 11 1-15,-3 5 2 16,0 0 1-16,-1 7 0 16,1 3 0-16,-4 3 1 15,-3 3 1-15,-4 0-2 16,-4 0 1-16,-3 0-2 16,0 3 0-16,0-6-3 0,0-9 1 15,4-1-6-15,3-2 1 16,0-7-6-1,7-6 0-15</inkml:trace>
  <inkml:trace contextRef="#ctx0" brushRef="#br1" timeOffset="-83979.78">20087 18617 54 0,'-10'34'27'0,"6"-40"-35"15,4 0 51-15,0-7-41 16,-3-6 1-16,-1-2 2 16,0-20 0-16,-3-9-7 15,-3-16 1-15,-1-6 3 16,1-7 1-16,-1 13-2 15,4-9 0-15,4 0-1 16,-1 9 0-16,8 10 0 16,3 5 0-16,3 11 0 15,8 15 0-15,-1 9-1 16,1 10 0-16,3 9-2 16,0 12 0-16,-3 14-5 0,-7 2 0 15,-4 7-9-15,-11 5 1 16</inkml:trace>
  <inkml:trace contextRef="#ctx0" brushRef="#br1" timeOffset="-83769.38">19851 18419 59 0,'17'10'29'0,"26"-17"-34"0,-29 4 50 0,11 3-44 0,-1 0 0 0,5 3 0 16,2 1 1-16,-6-1-4 16,3 0 1-16,0 0-4 15,1-3 0-15,-1-3-11 16,-3-10 0-16</inkml:trace>
  <inkml:trace contextRef="#ctx0" brushRef="#br1" timeOffset="-83540.5">20394 17946 55 0,'0'41'27'0,"-7"34"-30"0,4-50 42 15,-1 22-38-15,0 6 1 16,1 10 0-16,-1-7 0 15,1 10-4-15,-1-9 1 16,1-4-4-16,3-9 1 16,0-10-12-16,3-12 1 15</inkml:trace>
  <inkml:trace contextRef="#ctx0" brushRef="#br1" timeOffset="-83214.54">20486 18611 52 0,'17'18'26'0,"8"-5"-28"0,-14-19 40 0,3-1-36 0,7-2 0 0,0-10 0 16,0 4 0-16,-7-1-4 15,1-3 1-15,-5-3 1 16,1-3 0-16,-8 0-3 15,-3 3 0-15,-3 6-1 16,-8 10 0-16,1 9-1 16,-5 7 1-16,1 5 0 15,0 4 0-15,4 3 3 16,3 3 0-16,7 3 1 16,3 1 0-16,8-4 0 0,3 0 0 15,0-3-5-15,0-10 0 16,7-2-6-16,4-4 1 15</inkml:trace>
  <inkml:trace contextRef="#ctx0" brushRef="#br1" timeOffset="-82734.36">20983 18526 37 0,'36'0'18'0,"2"-22"-16"0,-27 16 29 0,-1-1-29 0,1 1 0 15,-4 3 0-15,-7 3 0 16,-3 0-4-16,-8 3 1 15,-7 3 1-15,-10 1 0 0,0 5-1 16,-7 7 0-16,-4 0-1 16,7 3 1-16,0 3 0 15,11-3 0-15,4 3 1 16,6 0 1-16,7 0 1 16,11-6 1-1,8-7-1-15,6-5 1 0,11-10 0 16,10-7 1-16,11-5-2 15,0-14 0 1,-4-2-2-16,4-16 0 16,-4-13-1-16,1-12 1 15,-8-9-2-15,-7-4 1 0,-10 7-1 16,-7-7 0-16,-11 7-2 16,-14 9 1-16,-11 3-2 15,-3 9 1-15,-4 13-2 0,-7 19 1 16,-3 19 0-1,0 19 1-15,-4 21 3 0,4 10 0 16,3 19 3 15,7 18 0-31,4 20 3 0,7 2 1 0,7 1-1 0,7-7 1 16,0-16-4-16,4-18 0 16,-1-16-8-16,1-16 1 15,-1-15-7-15,-3-16 0 16</inkml:trace>
  <inkml:trace contextRef="#ctx0" brushRef="#br1" timeOffset="-82074.14">20916 18341 28 0,'18'6'14'0,"17"13"-8"0,-21-16 20 0,4 3-24 0,3 4 1 0,4-1 1 0,3 1 1 0,0-1-7 0,0 0 1 0,-3 1 3 16,-4-1 1-16,0-2-3 15,1-1 1-15,-1 0-1 16,-4 0 0-16,-2-3-2 16,-5 4 1-16,1-1-1 15,-1 3 0-15,-3 1 0 0,0-1 0 16,0 4 0-16,-3 6 0 15,-4-1-1-15,-4 4 1 32,1 3 0-32,-1 1 0 0,-3-5-2 0,0-2 1 15,0-3-1-15,0-7 1 16,4-9 1-16,3-6 0 16,3-3 0-16,1-7 0 15,-1 0 1-15,4-2 1 16,0-1 0-16,0 0 0 15,0 0 0-15,0 3 0 0,1 1-1 16,-1 5 0 0,0 4 1-16,3 3 0 0,1 3 0 15,-1 0 0-15,1 0 3 32,0 3 1-32,-1 0 2 0,4-3 1 15,4 6 0-15,0-6 0 0,6 0 1 16,4 0 0-16,4 7-4 15,0-7 1-15,3 0-2 16,-3-7 0 15,-4-2-2-31,-3-3 1 0,-7-1-2 16,-4 0 0-16,-7 4 0 0,-4-4 0 0,-6 7-2 16,-4 9 0-16,-4 7-2 15,-3-1 0-15,0 4-1 16,3-7 0-16,1 7-6 15,3-1 1-15,3 1-2 16,4-4 1-16</inkml:trace>
  <inkml:trace contextRef="#ctx0" brushRef="#br1" timeOffset="-81709.79">21848 18532 19 0,'0'3'9'0,"17"-12"-8"0,-13 3 13 0,-1-4-10 0,4-2 0 0,4-4 4 15,-4-3 1-15,0 4-10 16,4 2 1-16,-1 0 6 16,1 1 1-16,3 2-3 15,-7 1 1-15,0 0-3 16,0-1 1-16,0 1-1 15,0 3 0-15,0-1-1 16,0 4 1-16,0 3 0 16,4 10 1-16,-1 5-1 15,5 10 1-15,2 7-2 16,1-10 1-16,-1 6-1 16,1 0 0-16,0-3-2 15,6-9 1-15,5 0-4 16,-1-10 0-16,0-3-10 0,-7-3 0 31</inkml:trace>
  <inkml:trace contextRef="#ctx0" brushRef="#br1" timeOffset="-81013.46">23206 18629 49 0,'3'69'24'15,"-3"35"-22"-15,4-85 37 0,-1 0-38 16,1-4 0-16,-1-2-1 0,4-10 0 16,0-13-1-16,1-8 1 15,-5-20-1-15,1-12 1 16,-1 6-1-16,1-13 0 16,-1-11 0-16,1 2 1 15,-1-10-1-15,4 7 0 16,0 7 0-16,4 12 1 31,21 18 2-31,-1 16 0 16,1 10 0-16,-4 12 0 15,-3 10 0-15,-4 3 1 0,-14 6-1 16,-10 10 0-16,-4 2-4 16,-11 4 1-16,0-10-4 15,-6-6 0 32,3-3-8-47,-1 0 1 0,8-15-3 16,7-1 0 15</inkml:trace>
  <inkml:trace contextRef="#ctx0" brushRef="#br1" timeOffset="-80807.98">23809 18410 43 0,'4'16'21'0,"-12"-10"-25"0,5-6 39 0,-8 3-32 0,-6-3 0 0,-4 0 1 0,-1 0 0 15,1 3-5-15,-3 3 0 16,-1 4 3-16,4 5 0 16,3 1-5-16,4-3 1 15,7 2-1-15,3 1 0 16,11-7-2-16,7-9 1 15,11 4-3-15,7-8 0 16,7-5-4 0,-4-7 1-16</inkml:trace>
  <inkml:trace contextRef="#ctx0" brushRef="#br1" timeOffset="-80601.11">23971 18582 57 0,'0'51'28'0,"-7"-30"-41"0,7-17 54 0,-3-1-45 16,-1 0 0-16,1 0-4 16,-1-6 0-16,-3-3 5 15,7-10 1-15,0-6-12 16,0 3 0-16</inkml:trace>
  <inkml:trace contextRef="#ctx0" brushRef="#br1" timeOffset="-80435.19">23918 18269 17 0,'11'25'8'0,"10"-6"-6"0,-14-16 6 0,4 6-8 0,-4 4 0 15,7 2-7-15,0 4 0 16,4 3 6-16,6 0 1 15</inkml:trace>
  <inkml:trace contextRef="#ctx0" brushRef="#br1" timeOffset="-79200.7">24257 18545 17 0,'25'-7'8'0,"17"7"-12"0,-31 4 16 0,3-4-12 15,0 0 0-15,0-4 1 16,-3 1 0-16,-1 3-1 15,1 0 0-15,-1 7 1 32,1 5 1-32,-1 1 1 0,8-1 0 0,-4-5 0 15,0-7 0-15,0-7 0 16,4-2 1-16,3-10-1 94,7-12 1-79,-3-13-2 1,0-10 0 0,-4-8 0-16,0-4 1 0,-7 0-2 0,-7-6 1 0,-10-3-1 0,-8 6 0 15,-6 0-2-15,-5 6 1 0,-2 10-1 16,-4 21 0-16,-4 17-1 15,-4 8 1-15,-2 23-2 0,-5 25 1 0,8 15-1 47,7 26 0-47,10 9 4 0,4 9 0 16,7-12 1 15,7-7 0-15,0-9-2-16,7-9 0 0,0-6-1 0,0-20 0 15,0-12-4-15,0-9 1 0,-3-13-2 47,-4-15 0-47,0-4 4 0,0-12 0 47,0-10 2-47,-4-6 0 16,1 3 2 31,3 7 0-47,3 3 2 15,4 9 1-15,7 9 0 16,11 7 0 15,3 6 1 47,8 3 0-78,13 0 0 0,4 0 1 63,10 0-3-48,5 7 1-15,-1-1-1 63,-4 4 1-47,-10-1-3 15,-7 1 0-16,-11-1-3-15,-10 1 1 0,-8-4-2 16,-10 1 0 0,-7-4-1-16,-14-3 1 0,-10 0-2 47,-8-3 1-47,-3 3 0 0,3-3 0 0,4 4 2 31,7 5 0-16,3 3 1 1,7 7 1-16,8-12 2 0,10 5 1 16,7 4 1-16,14 6 0 0,7 0 0 15,4 3 1 1,0-3-2-16,-11-7 0 16,-7 1-3-16,-10 0 0 62,-25 9-7-62,-39 6 1 0,-42-3-11 16,-22-6 0-16</inkml:trace>
  <inkml:trace contextRef="#ctx0" brushRef="#br1" timeOffset="-74969.69">25580 2446 27 0,'7'0'13'0,"-60"-44"-11"15,25 34 14-15,-14-18-12 16,-36-3 1-16,-3-7 1 16,-36-12 1-16,-31 0-10 15,-18-1 1-15,-24 8 5 16,-8 5 1-16,-20 13-4 16,6 12 0-16,-3 13-2 15,3 13 1-15,15 12-1 16,-1 9 1-16,11 1-1 15,14 12 1-15,7 6 0 16,8 10 0-16,13 9 0 16,18 19 1-16,21 16-3 0,28 18 1 15,26 26-1-15,34 9 1 16,25-1 0-16,35 11 1 16,22-10 2-16,42-10 0 15,38-5 3-15,36-14 1 16,35-15 1-16,25-22 0 15,14-12-2-15,29-23 1 16,-8-15-4-16,10-31 1 0,-27-26-2 16,-15-27 1-1,-27-26-2-15,-26-31 0 0,-42-35 0 16,-31-12 0 0,-22-16 0-16,-32-13 1 0,-13 4-2 15,-33-7 1-15,-34 10 0 16,-33 6 0-16,-27 13 0 15,-18-1 1 1,-36 17-1-16,-14 15 1 31,-27 9 0-31,-12 16 1 16,4 19-1-16,-17 19 1 31,-1 12-1-15,8 13 1-16,3 24-1 0,-4 14 1 15,11 18-1-15,4 10 0 0,6 21-1 0,12 17 0 0,10 5-1 0,13 16 0 0,16 26-2 16,23-4 0-16,26 16 1 16,20 21 0-16,33 4 3 0,31-15 1 15,28-11 0-15,36 8 1 16,42-26 1-16,35-10 0 16,28-9 0-16,18-15 0 15,4-26-2-15,-7-5 1 16,10-23-1-16,10-22 1 15,-9-22-1 1,-5-34 0-16,1-25-1 16,-11-19 1-16,-18-22-2 0,-10-16 0 15,-21 0-1-15,-29-12 0 0,-31 3 0 16,-29-3 0 0,-31 3 0-16,-32-4 1 0,-35 4 0 15,-22-12 1-15,-35 21 0 16,-31 7 1-16,-22 18-1 15,-31 16 1-15,-15 19-1 16,-24 12 1-16,-4 26-2 16,-17 21 0-16,10 13-1 15,-7 10 0-15,14 18-1 16,18 10 0 15,14 21-1-31,18 13 0 0,10 25 1 0,28 19 1 0,29 26 1 16,24 30 0-16,22-3 0 15,13 23 1-15,33-1 1 16,34 6 0-16,29-2 0 16,35-19 1-16,22-10 1 15,34-16 1-15,29-12-1 0,31-28 1 16,22-16 0-16,25-25 0 16,-1-25-1-16,11-35 1 15,-18-34-4-15,1-34 1 16,-11-35-2-16,-32-41 1 15,-11-35-1-15,-24-27 0 16,-22-16 0-16,-27-1 0 16,-43 11 0-16,-36 8 0 15,-45 13 1-15,-24 13 0 0,-47 12 0 16,-39 13 1 15,-41 25-1-31,-26 25 1 0,-42 28-2 0,-17 38 1 0,-36 37-10 16,0 35 1-16</inkml:trace>
  <inkml:trace contextRef="#ctx0" brushRef="#br1" timeOffset="-72795.16">18083 2195 42 0,'22'-13'21'0,"-1"82"-14"15,-18-44 21-15,1 19-27 16,-8 19 1-16,-3 18 0 0,-7 17 1 16,-4 18-4-16,1 22 0 15,3 18 2-15,3 4 1 16,8-12-3-16,3-14 0 15,0-33-2-15,3-20 1 16,1-46-9-16,-1-29 1 16,4-28-3-16,0-37 0 15</inkml:trace>
  <inkml:trace contextRef="#ctx0" brushRef="#br1" timeOffset="-72178.19">17988 2270 41 0,'60'44'20'0,"53"3"-23"16,-71-41 38-16,15-6-31 15,13-6 1-15,26-7 0 16,34-5 0-16,4-11-8 16,21 4 1-16,15 0 4 15,-12-9 1-15,12-1-3 16,17 4 1-16,-7-4-2 16,0-18 1-16,-4-3-1 0,-28 2 1 15,-14-5-1-15,-14-4 0 16,-14 19-1-16,-18-12 0 15,-10 2 0-15,-11 10 1 16,-11 10-1-16,-6 15 0 16,-4 19 0-16,-4 9 1 15,-3 17 0-15,-4 21 1 16,0 31-1-16,-3 16 1 16,7 10 0-16,3 15 1 15,0 19-1-15,-3-3 1 16,-3 6-1-16,-12-3 1 15,-13-7-1-15,-1-5 0 0,-10-17 0 16,-10-5 0-16,-8-16 0 16,1-7 0-16,2 1-1 15,1-19 1-15,-3-10 0 16,-1-6 1-16,-14-3 1 16,-28 0 1-16,-42 0 0 15,-32 3 0-15,-64 3 0 16,-56-3 1-16,-60 6-3 15,-49 4 1-15,-29-17-12 16,-20 4 1-16,-22 0-6 16,42 19 1-16</inkml:trace>
  <inkml:trace contextRef="#ctx0" brushRef="#br1" timeOffset="-70257.66">8248 7764 27 0,'7'3'13'0,"4"-6"-4"0,-4-3 14 0,3 6-22 16,4 6 1-16,-3 10 2 15,3 9 0-15,0 0-4 16,-3 19 0-16,-1 18 4 16,1 17 0-16,-11 30 0 15,-11 20 0-15,4 34 0 16,-3 16 0-16,-1 12 0 15,1-3 0-15,2-18-2 16,5-14 1-16,3-21-3 16,0-12 1-16,0-29-4 15,0-22 1-15,0-28-5 16,7-32 1-16,0-28-10 16,4-27 1-16</inkml:trace>
  <inkml:trace contextRef="#ctx0" brushRef="#br1" timeOffset="-69610.9">8396 7714 45 0,'46'15'22'0,"25"-33"-24"0,-47 11 34 15,12-2-30-15,27-4 0 16,85-43 3 0,18-1 0-16,3-8-6 15,-3-8 0-15,7 23 3 16,3-3 1-16,-10 0-2 15,4-1 0-15,-12 4-2 16,-13-3 0-16,-25 6 0 16,-11 3 1-16,-17 0-1 15,-14 6 0-15,-18 13 0 16,-11 10 1-16,-14 15-1 16,-17 15 1-16,-15 17-1 15,-6 8 1-15,-11 14-1 16,-4 18 1-16,-10 28-1 15,-7 23 1-15,3 2-2 16,4 10 1-16,6 18-1 0,8 1 1 16,7 6-1-16,7 6 1 15,11 10-1-15,3-7 0 16,4 4 1-16,3-10 1 16,-4-3 0-16,-2-22 0 15,-8-13-1-15,-4-28 1 16,-10-18 0-16,-7-20 0 15,-7-18 0-15,-11-13 1 16,-17-9 0-16,-22-6 1 16,-14-4 0-16,-35-6 0 15,-24 0-1-15,-18-3 1 0,-32 3-1 16,-8 1 1-16,-20 2-6 16,-14 9 0-16,-1 1-9 15,-13 9 0-15</inkml:trace>
  <inkml:trace contextRef="#ctx0" brushRef="#br1" timeOffset="-57946.66">8682 14694 53 0,'49'-47'26'0,"-13"-28"-24"15,-36 46 27-15,-11-14-30 16,-24-14 0-16,-8-9 0 15,-31-3 0-15,-32-15 1 16,-35-7 1-16,-42-10-4 16,-11-5 1-16,-28 2-1 0,-8 13 1 15,-17 10-1-15,0 21 0 16,-3 29-1-16,3 18 1 16,11 26 2-16,13 28 1 15,26 24 1-15,24 30 0 16,14 8 1-16,22 19 0 15,27 19 0-15,29 16 1 16,32 28 0-16,21 28 0 16,38 29-2-16,18 18 1 15,29 26-2-15,24-1 0 0,28-6-2 16,4-25 1-16,18-16-1 16,13-18 0-16,8-38 2 15,14-26 0-15,17-33 2 16,22-35 1-16,24-48 0 15,22-40 0-15,17-50 0 16,14-47 0-16,-10-32-2 16,-1-34 0-16,-20-19-2 15,-47-18 1-15,-38-10-1 16,-49-10 1-16,-47 1 1 16,-49-13 0-16,-74-13 1 15,-45 4 1-15,-58 5-2 16,-41 11 0-16,-47 11-7 15,-13 36 0-15,-18 27-10 16,-8 48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8:30:00.9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12150 5657 35 0,'53'-35'17'0,"14"-43"-10"0,-57 49 17 16,1-11-24-16,-4-17 0 15,-11-15 0-15,-10-6 0 0,-14 2-1 16,-21-2 1-16,-22 3-1 16,-7 9 1-1,-112 13-1 1,-1 15 1-16,-10 26 0 16,0 12 0-16,4 21 1 15,-1 1 0-15,22 22 0 16,10 10 1-16,18 27-1 15,17 23 1-15,25 9-2 16,29 21 1-16,31 11-1 16,28 11 1-16,39-8 0 15,25-7 0-15,43-13 2 16,34-8 1-16,36-36 1 16,35-24 0-16,17-44-1 15,33-32 1-15,-8-34-1 16,-6-32 0-16,-29-24-3 0,-32-4 0 15,-39-6-5-15,-34 6 0 16,-36 0-12-16,-29 7 1 16,-34 9-1-16,-18 25 0 15</inkml:trace>
  <inkml:trace contextRef="#ctx0" brushRef="#br0" timeOffset="7536.86">13077 11141 43 0,'120'-9'21'0,"4"-4"-19"16,-99 7 21-16,-1-4-22 16,1-11 0-16,-11-11-1 15,-10-12 0-15,-15-6-1 16,-17-6 0-16,-18-7-1 16,-21 3 1-16,-11 7-2 15,-24 12 0-15,-18 16 0 16,-14 16 1-16,-14 18 0 15,-14 7 0-15,-1 22 2 16,-3 15 0-16,1 13 2 16,-1 12 0-16,21 7 0 15,4 21 0-15,14 4 0 0,11 9 1 16,17 4-1-16,21 2 0 16,22 4-1-16,17-17 1 15,14-5 0-15,18-16 1 16,11-13-1-16,24-15 0 15,25-13-3-15,25-12 1 16,38-13-2-16,29-16 1 16,38-9-2-16,22-9 0 0,31-4-1 15,-3-8 1 1,14-8 1-16,-11 1 1 0,-28-3 1 16,-17-4 1-16,-29-6 3 15,-24-9 1-15,-32-3 0 16,-36-19 1-16,-35-7 0 15,-35-8 0-15,-35-14-2 16,-39-8 1-16,-49-1-4 16,-43-9 1-16,-39 9-2 15,-35 3 0-15,-10 16-6 16,-18 13 0-16,3 9-10 16,11 16 1-16</inkml:trace>
  <inkml:trace contextRef="#ctx0" brushRef="#br0" timeOffset="9775.2">7680 16124 40 0,'4'12'20'0,"3"-8"-7"0,-7-4 21 0,0 0-31 16,0 0 0-16,0 0 0 15,0 0 0-15,0 0-4 16,0 0 0-16,0 0 1 16,0 0 1-16,0-4-9 15,3-2 0-15,4 0-7 16,4 0 0-16</inkml:trace>
  <inkml:trace contextRef="#ctx0" brushRef="#br0" timeOffset="9979.2">8054 15995 47 0,'11'25'23'0,"-19"-25"-32"0,5 0 38 0,-1-3-33 0,1 6 1 0,-4-3-17 0,0-6 0 0,-7 0 20 0,-11 3 1 0</inkml:trace>
  <inkml:trace contextRef="#ctx0" brushRef="#br0" timeOffset="10384.59">7465 16626 45 0,'0'6'22'0,"7"-25"-25"0,-7 10 46 0,7-10-42 16,3-6 1-16,5 0 0 15,2-4 0-15,4-2-3 16,8 0 1-16,-5 3 1 16,5 6 1-16,2 0-2 15,5 3 1-15,-5 3-1 16,1 7 0-16,3 2-1 0,-10 4 0 16,0 3-1-1,-4 7 1-15,-3 5 0 16,-4 10 0-16,3 6 1 0,-3 4 0 31,4 12 0-15,0-7 0-16,-8-2-4 0,4-7 0 31,0-9-10-15,-3-16 1-16</inkml:trace>
  <inkml:trace contextRef="#ctx0" brushRef="#br0" timeOffset="10899.06">8431 16281 41 0,'46'-29'20'0,"-25"-46"-23"0,-17 50 28 0,-4-13-23 15,-7-9 1-15,-11 4 3 16,-10 2 1-16,-11 0-8 16,-21 7 0-16,-10 8 5 15,-11 11 1-15,-25 15-3 0,-18 6 1 16,-6 13-5-16,-1 12 1 15,4 13-4-15,7 16 1 16,0 6-1-16,22 15 0 16,20 10 0-16,18 6 0 47,18 10 0-47,10-16 0 15,18-3 4-15,24-7 0 0,29-15 2 16,35-10 0-16,29-12 3 15,34-15 0-15,40-17 3 32,31-28 0-32,10-9-2 15,-2-22 0-15,-26-12-2 0,-24-17 1 0,-39-5-4 0,-28 6 1 0,-32-7-6 0,-32 1 0 16,-35-13-9-16,-39-1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8:30:25.8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2812 4481 39 0,'17'-10'19'0,"4"-5"-9"0,-10 8 20 0,-7 4-26 16,10-3 1-16,-11 3 1 16,15-7 0-16,-8 10-8 15,1 10 0-15,7-1 5 16,3 13 1-16,0 3-4 15,-3-6 1-15,-8 3-1 16,4-3 1-16,4-10 0 16,0 1 0-16,3-7 0 15,0-3 1-15,11-16 1 16,6-9 0-16,8-28-1 16,7-29 1-16,14-15-5 15,4-10 0-15,10-18-8 16,7 9 0-16,-3 9-9 15,-11 23 1-15</inkml:trace>
  <inkml:trace contextRef="#ctx0" brushRef="#br0" timeOffset="584.51">3059 6861 30 0,'0'9'15'0,"3"-15"-7"16,4 9 17-16,-7 0-21 16,0 0 1-16,0 0 4 15,0 1 1-15,0 2-11 0,0 3 0 16,0 4 8-16,0 2 0 16,0 7-3-16,4 0 1 15,3 0-3-15,-7 3 1 16,10-6-1-16,-10-3 1 15,4-7-1-15,10-12 1 16,-3-13 0-16,20-27 0 16,8-30 0-16,21-30 1 15,28-22-4-15,4-10 0 16,0-6-10-16,3 15 1 16,-14 13-11-16,-21 29 1 0</inkml:trace>
  <inkml:trace contextRef="#ctx0" brushRef="#br0" timeOffset="1381.06">3281 10301 47 0,'49'-47'23'0,"-10"-72"-21"15,-35 81 32-15,3-6-32 16,-7-9 0-16,-11 3 1 15,0-1 0-15,-27 11-5 16,-12 5 1-16,-10 16 1 16,-21 16 1-16,-7 16-5 15,-11 27 1-15,7 11-4 16,11 11 1-16,-3 17-2 16,13 21 1-16,8 13-1 0,13 6 0 15,11 13 0-15,29 3 0 16,13-4 4-16,15-15 0 15,14-12 6-15,28-13 1 16,17-22 5-16,22-19 1 16,21-31 3-16,39-29 1 15,0-30-2-15,13-26 1 16,5-19-6-16,-29-12 0 16,-28-7-5-16,-28-8 0 15,-32 11-6-15,-32 4 1 16,-39-10-5-16,-35 13 0 0,-35-6-6 15,-32 3 0-15</inkml:trace>
  <inkml:trace contextRef="#ctx0" brushRef="#br0" timeOffset="2072.21">3422 12860 64 0,'35'-44'32'16,"-24"-50"-37"-16,-11 62 62 0,-7-9-57 15,-4-12 1-15,-10-3-1 16,-11-16 1-16,-24-1-3 16,-4 8 1-16,-21 5-2 15,-18 16 0-15,-10 10-3 16,-4 27 1-16,-14 20-2 15,7 28 1-15,10 9 1 16,12 13 0-16,6 18 0 16,14 13 1-16,18 3-3 15,18 7 1-15,24-7-2 16,29 7 1-16,21-7 0 16,35-3 0-16,10-16 7 15,36-9 1-15,14-16 7 16,14-21 0-16,18-23 5 0,3-24 0 15,-17-29-1-15,-22-16 1 16,-6-12-6-16,-36-19 1 16,-28-16-7-16,-25-9 1 15,-21-6-11-15,-28 0 1 16,-28-4-11-16,-25 13 1 16</inkml:trace>
  <inkml:trace contextRef="#ctx0" brushRef="#br0" timeOffset="3106.56">2113 15400 42 0,'-10'28'21'0,"20"-25"-22"0,-10-9 28 15,14-4-25-15,4-5 1 16,3-11 2-16,18-11 0 0,10-7-5 15,11-25 1-15,7-28 4 16,18-13 0 0,31-94-2-1,-27 35 1-15,-15 34-2 16,-14 25 1-16,-11 22-3 16,-3 19 1-16,-14 22-1 15,-4 19 1-15,-7 16-2 16,-3 18 1-16,-8 13 0 15,4 21 0-15,-3 17-1 16,3 18 1-16,-14 4-1 16,4 8 1-16,3 17 0 15,-7-10 1-15,3-6-1 16,4-16 1-16,4-13 0 16,3-15 1-16,4-12 0 15,-1-17 1-15,4-11-1 16,-10-20 1-16,-4-19-2 0,-14-12 1 15,-4-12-2-15,-10 2 0 16,-25-9-2-16,-17-3 1 16,-32 4-3-16,-8 5 1 15,-17 19-1-15,-17 13 1 16,6 15 1-16,-10 23 0 16,0 21 0-16,7 10 0 15,14 15 1-15,18 10 1 16,21 13 0-16,13 2 1 15,30-2 0-15,24-10 0 0,24-16 0 16,22-6 0-16,38-16 0 16,40-12 1-16,31-25-1 15,25-26 1-15,24-30-1 16,18-23 0-16,4-12-1 16,14-7 1-16,-36 1-1 15,-20 3 0-15,-22 15 0 16,-28 13 0-16,-21 9 0 15,-25 10 1-15,-18 21-1 16,-24 14 0-16,-22 21 0 16,-34 19 1-16,-26 25-1 15,-45 28 0-15,-46 32-2 16,-50 43 1-16,-34 19-5 16,-26 26 0-16,1-1-5 15,-1 7 1-15,25-3-7 16,25-26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Guidelines for curve sketching:</a:t>
            </a:r>
          </a:p>
          <a:p>
            <a:r>
              <a:rPr lang="en-US">
                <a:cs typeface="Calibri"/>
              </a:rPr>
              <a:t>- Find domain, locate </a:t>
            </a:r>
            <a:r>
              <a:rPr lang="en-US" err="1">
                <a:cs typeface="Calibri"/>
              </a:rPr>
              <a:t>x,y</a:t>
            </a:r>
            <a:r>
              <a:rPr lang="en-US">
                <a:cs typeface="Calibri"/>
              </a:rPr>
              <a:t> intercepts, symmetry (even / odd), asymptotes, critical points,</a:t>
            </a:r>
          </a:p>
          <a:p>
            <a:r>
              <a:rPr lang="en-US">
                <a:cs typeface="Calibri"/>
              </a:rPr>
              <a:t> increasing / decreasing, local min / max, concavity, inflection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4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4.5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Summary of Curve Sketching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Putting it all together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EC72B5-9059-4DE8-9A76-52483F4654F0}"/>
                  </a:ext>
                </a:extLst>
              </p14:cNvPr>
              <p14:cNvContentPartPr/>
              <p14:nvPr/>
            </p14:nvContentPartPr>
            <p14:xfrm>
              <a:off x="3197880" y="3327840"/>
              <a:ext cx="7192440" cy="2499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EC72B5-9059-4DE8-9A76-52483F4654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8520" y="3318480"/>
                <a:ext cx="7211160" cy="25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A16BB6-E5B7-4880-8C0C-76DA1AECCE1C}"/>
                  </a:ext>
                </a:extLst>
              </p14:cNvPr>
              <p14:cNvContentPartPr/>
              <p14:nvPr/>
            </p14:nvContentPartPr>
            <p14:xfrm>
              <a:off x="821520" y="1539720"/>
              <a:ext cx="480600" cy="130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A16BB6-E5B7-4880-8C0C-76DA1AECCE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160" y="1530360"/>
                <a:ext cx="499320" cy="13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2A6B-6397-4E07-8573-F5C91400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Summary of past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F12F-28B1-4259-8D3B-D8C81891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E6A5F1-99BC-482D-9B66-030E286C7945}"/>
                  </a:ext>
                </a:extLst>
              </p14:cNvPr>
              <p14:cNvContentPartPr/>
              <p14:nvPr/>
            </p14:nvContentPartPr>
            <p14:xfrm>
              <a:off x="504360" y="568800"/>
              <a:ext cx="11488680" cy="622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E6A5F1-99BC-482D-9B66-030E286C7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000" y="559440"/>
                <a:ext cx="11507400" cy="624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67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3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  <a:endParaRPr lang="en-US"/>
          </a:p>
          <a:p>
            <a:pPr lvl="1"/>
            <a:r>
              <a:rPr lang="en-US">
                <a:cs typeface="Calibri"/>
              </a:rPr>
              <a:t>Close the book and attempt on own. </a:t>
            </a:r>
            <a:endParaRPr lang="en-US"/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  <a:endParaRPr lang="en-US"/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  <a:endParaRPr lang="en-US"/>
          </a:p>
          <a:p>
            <a:r>
              <a:rPr lang="en-US">
                <a:cs typeface="Calibri"/>
              </a:rPr>
              <a:t>Complete exercises 5, 15</a:t>
            </a:r>
            <a:endParaRPr lang="en-US"/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  <a:endParaRPr lang="en-US"/>
          </a:p>
          <a:p>
            <a:r>
              <a:rPr lang="en-US">
                <a:cs typeface="Calibri"/>
              </a:rPr>
              <a:t>Video reflection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NONE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766C2D-6342-4E93-A022-A4E39E0BA8C8}"/>
                  </a:ext>
                </a:extLst>
              </p14:cNvPr>
              <p14:cNvContentPartPr/>
              <p14:nvPr/>
            </p14:nvContentPartPr>
            <p14:xfrm>
              <a:off x="2526120" y="1753200"/>
              <a:ext cx="2405520" cy="434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766C2D-6342-4E93-A022-A4E39E0BA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6760" y="1743840"/>
                <a:ext cx="2424240" cy="436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5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6263FC-9202-4294-8332-2E876EC71919}"/>
                  </a:ext>
                </a:extLst>
              </p14:cNvPr>
              <p14:cNvContentPartPr/>
              <p14:nvPr/>
            </p14:nvContentPartPr>
            <p14:xfrm>
              <a:off x="574200" y="1354680"/>
              <a:ext cx="857520" cy="431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6263FC-9202-4294-8332-2E876EC719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840" y="1345320"/>
                <a:ext cx="876240" cy="43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57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Section 4.5 Summary of Curve Sketching</vt:lpstr>
      <vt:lpstr>Homework Submission to Canvas</vt:lpstr>
      <vt:lpstr>Summary of past work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2021-04-16T18:30:30Z</dcterms:modified>
</cp:coreProperties>
</file>