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7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notesSlides/notesSlide8.xml" ContentType="application/vnd.openxmlformats-officedocument.presentationml.notesSlide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71" r:id="rId4"/>
    <p:sldId id="272" r:id="rId5"/>
    <p:sldId id="273" r:id="rId6"/>
    <p:sldId id="274" r:id="rId7"/>
    <p:sldId id="276" r:id="rId8"/>
    <p:sldId id="275" r:id="rId9"/>
    <p:sldId id="270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BE5D18-2CAA-484F-A196-5C69BFD6C984}" v="4" dt="2021-04-26T16:11:37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83D95693-5529-2B7D-0A0A-9BD13401D405}"/>
    <pc:docChg chg="addSld delSld modSld sldOrd">
      <pc:chgData name="Chad Vidden" userId="S::cvidden@uwlax.edu::fa919fd6-03f8-48d0-9b95-10ac8c9672df" providerId="AD" clId="Web-{83D95693-5529-2B7D-0A0A-9BD13401D405}" dt="2021-04-06T14:46:37.348" v="483" actId="20577"/>
      <pc:docMkLst>
        <pc:docMk/>
      </pc:docMkLst>
      <pc:sldChg chg="modSp">
        <pc:chgData name="Chad Vidden" userId="S::cvidden@uwlax.edu::fa919fd6-03f8-48d0-9b95-10ac8c9672df" providerId="AD" clId="Web-{83D95693-5529-2B7D-0A0A-9BD13401D405}" dt="2021-04-06T14:36:20.640" v="46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3D95693-5529-2B7D-0A0A-9BD13401D405}" dt="2021-04-06T14:35:50.264" v="45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3D95693-5529-2B7D-0A0A-9BD13401D405}" dt="2021-04-06T14:36:20.640" v="46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3D95693-5529-2B7D-0A0A-9BD13401D405}" dt="2021-04-06T14:46:37.348" v="483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83D95693-5529-2B7D-0A0A-9BD13401D405}" dt="2021-04-06T14:46:37.348" v="483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83D95693-5529-2B7D-0A0A-9BD13401D405}" dt="2021-04-06T14:23:40.061" v="81"/>
        <pc:sldMkLst>
          <pc:docMk/>
          <pc:sldMk cId="2012702598" sldId="270"/>
        </pc:sldMkLst>
        <pc:spChg chg="mod">
          <ac:chgData name="Chad Vidden" userId="S::cvidden@uwlax.edu::fa919fd6-03f8-48d0-9b95-10ac8c9672df" providerId="AD" clId="Web-{83D95693-5529-2B7D-0A0A-9BD13401D405}" dt="2021-04-06T14:20:10.963" v="47" actId="20577"/>
          <ac:spMkLst>
            <pc:docMk/>
            <pc:sldMk cId="2012702598" sldId="270"/>
            <ac:spMk id="2" creationId="{36553821-B5E6-4E33-90E8-2F60D6997E73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4"/>
        <pc:sldMkLst>
          <pc:docMk/>
          <pc:sldMk cId="2589439517" sldId="270"/>
        </pc:sldMkLst>
      </pc:sldChg>
      <pc:sldChg chg="del">
        <pc:chgData name="Chad Vidden" userId="S::cvidden@uwlax.edu::fa919fd6-03f8-48d0-9b95-10ac8c9672df" providerId="AD" clId="Web-{83D95693-5529-2B7D-0A0A-9BD13401D405}" dt="2021-04-06T14:18:10.788" v="23"/>
        <pc:sldMkLst>
          <pc:docMk/>
          <pc:sldMk cId="473414531" sldId="271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2:56.089" v="317" actId="20577"/>
        <pc:sldMkLst>
          <pc:docMk/>
          <pc:sldMk cId="1232018355" sldId="271"/>
        </pc:sldMkLst>
        <pc:spChg chg="mod">
          <ac:chgData name="Chad Vidden" userId="S::cvidden@uwlax.edu::fa919fd6-03f8-48d0-9b95-10ac8c9672df" providerId="AD" clId="Web-{83D95693-5529-2B7D-0A0A-9BD13401D405}" dt="2021-04-06T14:32:56.089" v="317" actId="20577"/>
          <ac:spMkLst>
            <pc:docMk/>
            <pc:sldMk cId="1232018355" sldId="271"/>
            <ac:spMk id="2" creationId="{4E7CEAFE-8E3F-4D07-BE76-FEB74E89643B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2"/>
        <pc:sldMkLst>
          <pc:docMk/>
          <pc:sldMk cId="883410874" sldId="272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2:30.072" v="294"/>
        <pc:sldMkLst>
          <pc:docMk/>
          <pc:sldMk cId="2749537007" sldId="272"/>
        </pc:sldMkLst>
        <pc:spChg chg="mod">
          <ac:chgData name="Chad Vidden" userId="S::cvidden@uwlax.edu::fa919fd6-03f8-48d0-9b95-10ac8c9672df" providerId="AD" clId="Web-{83D95693-5529-2B7D-0A0A-9BD13401D405}" dt="2021-04-06T14:31:15.680" v="273" actId="20577"/>
          <ac:spMkLst>
            <pc:docMk/>
            <pc:sldMk cId="2749537007" sldId="272"/>
            <ac:spMk id="2" creationId="{483D70CE-3AC3-49D1-BF9C-D4B75A8C9014}"/>
          </ac:spMkLst>
        </pc:spChg>
      </pc:sldChg>
      <pc:sldChg chg="del">
        <pc:chgData name="Chad Vidden" userId="S::cvidden@uwlax.edu::fa919fd6-03f8-48d0-9b95-10ac8c9672df" providerId="AD" clId="Web-{83D95693-5529-2B7D-0A0A-9BD13401D405}" dt="2021-04-06T14:18:10.788" v="21"/>
        <pc:sldMkLst>
          <pc:docMk/>
          <pc:sldMk cId="2470696047" sldId="273"/>
        </pc:sldMkLst>
      </pc:sldChg>
      <pc:sldChg chg="add replId">
        <pc:chgData name="Chad Vidden" userId="S::cvidden@uwlax.edu::fa919fd6-03f8-48d0-9b95-10ac8c9672df" providerId="AD" clId="Web-{83D95693-5529-2B7D-0A0A-9BD13401D405}" dt="2021-04-06T14:32:32.651" v="295"/>
        <pc:sldMkLst>
          <pc:docMk/>
          <pc:sldMk cId="3931656282" sldId="273"/>
        </pc:sldMkLst>
      </pc:sldChg>
      <pc:sldChg chg="del">
        <pc:chgData name="Chad Vidden" userId="S::cvidden@uwlax.edu::fa919fd6-03f8-48d0-9b95-10ac8c9672df" providerId="AD" clId="Web-{83D95693-5529-2B7D-0A0A-9BD13401D405}" dt="2021-04-06T14:18:10.788" v="20"/>
        <pc:sldMkLst>
          <pc:docMk/>
          <pc:sldMk cId="1899377371" sldId="274"/>
        </pc:sldMkLst>
      </pc:sldChg>
      <pc:sldChg chg="modSp new modNotes">
        <pc:chgData name="Chad Vidden" userId="S::cvidden@uwlax.edu::fa919fd6-03f8-48d0-9b95-10ac8c9672df" providerId="AD" clId="Web-{83D95693-5529-2B7D-0A0A-9BD13401D405}" dt="2021-04-06T14:35:06.935" v="434"/>
        <pc:sldMkLst>
          <pc:docMk/>
          <pc:sldMk cId="2821629626" sldId="274"/>
        </pc:sldMkLst>
        <pc:spChg chg="mod">
          <ac:chgData name="Chad Vidden" userId="S::cvidden@uwlax.edu::fa919fd6-03f8-48d0-9b95-10ac8c9672df" providerId="AD" clId="Web-{83D95693-5529-2B7D-0A0A-9BD13401D405}" dt="2021-04-06T14:33:24.917" v="337" actId="20577"/>
          <ac:spMkLst>
            <pc:docMk/>
            <pc:sldMk cId="2821629626" sldId="274"/>
            <ac:spMk id="2" creationId="{778BA0F8-7474-4086-B519-B04351B085A9}"/>
          </ac:spMkLst>
        </pc:spChg>
      </pc:sldChg>
      <pc:sldChg chg="add ord replId modNotes">
        <pc:chgData name="Chad Vidden" userId="S::cvidden@uwlax.edu::fa919fd6-03f8-48d0-9b95-10ac8c9672df" providerId="AD" clId="Web-{83D95693-5529-2B7D-0A0A-9BD13401D405}" dt="2021-04-06T14:35:40.717" v="449"/>
        <pc:sldMkLst>
          <pc:docMk/>
          <pc:sldMk cId="3844547324" sldId="275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clId="Web-{D40978D3-2CA5-0975-B5D0-62680EB03374}"/>
    <pc:docChg chg="modSld">
      <pc:chgData name="" userId="" providerId="" clId="Web-{D40978D3-2CA5-0975-B5D0-62680EB03374}" dt="2021-04-06T14:47:33.837" v="0" actId="20577"/>
      <pc:docMkLst>
        <pc:docMk/>
      </pc:docMkLst>
      <pc:sldChg chg="modSp">
        <pc:chgData name="" userId="" providerId="" clId="Web-{D40978D3-2CA5-0975-B5D0-62680EB03374}" dt="2021-04-06T14:47:33.837" v="0" actId="20577"/>
        <pc:sldMkLst>
          <pc:docMk/>
          <pc:sldMk cId="3637318454" sldId="257"/>
        </pc:sldMkLst>
        <pc:spChg chg="mod">
          <ac:chgData name="" userId="" providerId="" clId="Web-{D40978D3-2CA5-0975-B5D0-62680EB03374}" dt="2021-04-06T14:47:33.837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98BE5D18-2CAA-484F-A196-5C69BFD6C984}"/>
    <pc:docChg chg="addSld modSld sldOrd">
      <pc:chgData name="Chad Vidden" userId="fa919fd6-03f8-48d0-9b95-10ac8c9672df" providerId="ADAL" clId="{98BE5D18-2CAA-484F-A196-5C69BFD6C984}" dt="2021-04-26T16:11:37.566" v="5"/>
      <pc:docMkLst>
        <pc:docMk/>
      </pc:docMkLst>
      <pc:sldChg chg="addSp">
        <pc:chgData name="Chad Vidden" userId="fa919fd6-03f8-48d0-9b95-10ac8c9672df" providerId="ADAL" clId="{98BE5D18-2CAA-484F-A196-5C69BFD6C984}" dt="2021-04-26T16:02:05.222" v="0"/>
        <pc:sldMkLst>
          <pc:docMk/>
          <pc:sldMk cId="3637318454" sldId="257"/>
        </pc:sldMkLst>
        <pc:inkChg chg="add">
          <ac:chgData name="Chad Vidden" userId="fa919fd6-03f8-48d0-9b95-10ac8c9672df" providerId="ADAL" clId="{98BE5D18-2CAA-484F-A196-5C69BFD6C984}" dt="2021-04-26T16:02:05.222" v="0"/>
          <ac:inkMkLst>
            <pc:docMk/>
            <pc:sldMk cId="3637318454" sldId="257"/>
            <ac:inkMk id="5" creationId="{694D88C2-A8A3-4957-A2B7-DBED6FD943E9}"/>
          </ac:inkMkLst>
        </pc:inkChg>
      </pc:sldChg>
      <pc:sldChg chg="addSp">
        <pc:chgData name="Chad Vidden" userId="fa919fd6-03f8-48d0-9b95-10ac8c9672df" providerId="ADAL" clId="{98BE5D18-2CAA-484F-A196-5C69BFD6C984}" dt="2021-04-26T16:02:05.222" v="0"/>
        <pc:sldMkLst>
          <pc:docMk/>
          <pc:sldMk cId="541778303" sldId="263"/>
        </pc:sldMkLst>
        <pc:inkChg chg="add">
          <ac:chgData name="Chad Vidden" userId="fa919fd6-03f8-48d0-9b95-10ac8c9672df" providerId="ADAL" clId="{98BE5D18-2CAA-484F-A196-5C69BFD6C984}" dt="2021-04-26T16:02:05.222" v="0"/>
          <ac:inkMkLst>
            <pc:docMk/>
            <pc:sldMk cId="541778303" sldId="263"/>
            <ac:inkMk id="4" creationId="{094A4DD4-A553-462A-A46A-D7FEEC1C4CDE}"/>
          </ac:inkMkLst>
        </pc:inkChg>
      </pc:sldChg>
      <pc:sldChg chg="addSp">
        <pc:chgData name="Chad Vidden" userId="fa919fd6-03f8-48d0-9b95-10ac8c9672df" providerId="ADAL" clId="{98BE5D18-2CAA-484F-A196-5C69BFD6C984}" dt="2021-04-26T16:11:37.566" v="5"/>
        <pc:sldMkLst>
          <pc:docMk/>
          <pc:sldMk cId="4116155993" sldId="269"/>
        </pc:sldMkLst>
        <pc:inkChg chg="add">
          <ac:chgData name="Chad Vidden" userId="fa919fd6-03f8-48d0-9b95-10ac8c9672df" providerId="ADAL" clId="{98BE5D18-2CAA-484F-A196-5C69BFD6C984}" dt="2021-04-26T16:11:37.566" v="5"/>
          <ac:inkMkLst>
            <pc:docMk/>
            <pc:sldMk cId="4116155993" sldId="269"/>
            <ac:inkMk id="4" creationId="{926E05B0-7C3B-407D-ACE9-1E5C2AC25C2C}"/>
          </ac:inkMkLst>
        </pc:inkChg>
      </pc:sldChg>
      <pc:sldChg chg="addSp">
        <pc:chgData name="Chad Vidden" userId="fa919fd6-03f8-48d0-9b95-10ac8c9672df" providerId="ADAL" clId="{98BE5D18-2CAA-484F-A196-5C69BFD6C984}" dt="2021-04-26T16:11:37.566" v="5"/>
        <pc:sldMkLst>
          <pc:docMk/>
          <pc:sldMk cId="2772211555" sldId="270"/>
        </pc:sldMkLst>
        <pc:inkChg chg="add">
          <ac:chgData name="Chad Vidden" userId="fa919fd6-03f8-48d0-9b95-10ac8c9672df" providerId="ADAL" clId="{98BE5D18-2CAA-484F-A196-5C69BFD6C984}" dt="2021-04-26T16:11:37.566" v="5"/>
          <ac:inkMkLst>
            <pc:docMk/>
            <pc:sldMk cId="2772211555" sldId="270"/>
            <ac:inkMk id="4" creationId="{F327A2CE-56F0-465B-9128-C2A96C4B37E2}"/>
          </ac:inkMkLst>
        </pc:inkChg>
      </pc:sldChg>
      <pc:sldChg chg="addSp">
        <pc:chgData name="Chad Vidden" userId="fa919fd6-03f8-48d0-9b95-10ac8c9672df" providerId="ADAL" clId="{98BE5D18-2CAA-484F-A196-5C69BFD6C984}" dt="2021-04-26T16:02:05.222" v="0"/>
        <pc:sldMkLst>
          <pc:docMk/>
          <pc:sldMk cId="3306049461" sldId="271"/>
        </pc:sldMkLst>
        <pc:inkChg chg="add">
          <ac:chgData name="Chad Vidden" userId="fa919fd6-03f8-48d0-9b95-10ac8c9672df" providerId="ADAL" clId="{98BE5D18-2CAA-484F-A196-5C69BFD6C984}" dt="2021-04-26T16:02:05.222" v="0"/>
          <ac:inkMkLst>
            <pc:docMk/>
            <pc:sldMk cId="3306049461" sldId="271"/>
            <ac:inkMk id="4" creationId="{32437208-49E8-45A0-83CA-A9612DC3CC2E}"/>
          </ac:inkMkLst>
        </pc:inkChg>
      </pc:sldChg>
      <pc:sldChg chg="addSp">
        <pc:chgData name="Chad Vidden" userId="fa919fd6-03f8-48d0-9b95-10ac8c9672df" providerId="ADAL" clId="{98BE5D18-2CAA-484F-A196-5C69BFD6C984}" dt="2021-04-26T16:11:37.566" v="5"/>
        <pc:sldMkLst>
          <pc:docMk/>
          <pc:sldMk cId="1024570961" sldId="272"/>
        </pc:sldMkLst>
        <pc:inkChg chg="add">
          <ac:chgData name="Chad Vidden" userId="fa919fd6-03f8-48d0-9b95-10ac8c9672df" providerId="ADAL" clId="{98BE5D18-2CAA-484F-A196-5C69BFD6C984}" dt="2021-04-26T16:02:05.222" v="0"/>
          <ac:inkMkLst>
            <pc:docMk/>
            <pc:sldMk cId="1024570961" sldId="272"/>
            <ac:inkMk id="4" creationId="{F11BE668-9E20-4C33-950E-FCC4B25C2DBC}"/>
          </ac:inkMkLst>
        </pc:inkChg>
        <pc:inkChg chg="add">
          <ac:chgData name="Chad Vidden" userId="fa919fd6-03f8-48d0-9b95-10ac8c9672df" providerId="ADAL" clId="{98BE5D18-2CAA-484F-A196-5C69BFD6C984}" dt="2021-04-26T16:11:37.566" v="5"/>
          <ac:inkMkLst>
            <pc:docMk/>
            <pc:sldMk cId="1024570961" sldId="272"/>
            <ac:inkMk id="5" creationId="{742FF58D-4299-4D6B-BFED-15EF9D790C91}"/>
          </ac:inkMkLst>
        </pc:inkChg>
      </pc:sldChg>
      <pc:sldChg chg="addSp">
        <pc:chgData name="Chad Vidden" userId="fa919fd6-03f8-48d0-9b95-10ac8c9672df" providerId="ADAL" clId="{98BE5D18-2CAA-484F-A196-5C69BFD6C984}" dt="2021-04-26T16:02:05.222" v="0"/>
        <pc:sldMkLst>
          <pc:docMk/>
          <pc:sldMk cId="2571434216" sldId="273"/>
        </pc:sldMkLst>
        <pc:inkChg chg="add">
          <ac:chgData name="Chad Vidden" userId="fa919fd6-03f8-48d0-9b95-10ac8c9672df" providerId="ADAL" clId="{98BE5D18-2CAA-484F-A196-5C69BFD6C984}" dt="2021-04-26T16:02:05.222" v="0"/>
          <ac:inkMkLst>
            <pc:docMk/>
            <pc:sldMk cId="2571434216" sldId="273"/>
            <ac:inkMk id="4" creationId="{9857D9AD-8EB2-44CE-9C6D-48609DAE0CE4}"/>
          </ac:inkMkLst>
        </pc:inkChg>
      </pc:sldChg>
      <pc:sldChg chg="addSp">
        <pc:chgData name="Chad Vidden" userId="fa919fd6-03f8-48d0-9b95-10ac8c9672df" providerId="ADAL" clId="{98BE5D18-2CAA-484F-A196-5C69BFD6C984}" dt="2021-04-26T16:11:37.566" v="5"/>
        <pc:sldMkLst>
          <pc:docMk/>
          <pc:sldMk cId="3299686339" sldId="274"/>
        </pc:sldMkLst>
        <pc:inkChg chg="add">
          <ac:chgData name="Chad Vidden" userId="fa919fd6-03f8-48d0-9b95-10ac8c9672df" providerId="ADAL" clId="{98BE5D18-2CAA-484F-A196-5C69BFD6C984}" dt="2021-04-26T16:02:05.222" v="0"/>
          <ac:inkMkLst>
            <pc:docMk/>
            <pc:sldMk cId="3299686339" sldId="274"/>
            <ac:inkMk id="4" creationId="{5C9F38C9-FB48-4EA1-A032-81FF5E484F52}"/>
          </ac:inkMkLst>
        </pc:inkChg>
        <pc:inkChg chg="add">
          <ac:chgData name="Chad Vidden" userId="fa919fd6-03f8-48d0-9b95-10ac8c9672df" providerId="ADAL" clId="{98BE5D18-2CAA-484F-A196-5C69BFD6C984}" dt="2021-04-26T16:04:52.087" v="4"/>
          <ac:inkMkLst>
            <pc:docMk/>
            <pc:sldMk cId="3299686339" sldId="274"/>
            <ac:inkMk id="5" creationId="{916C2AA0-B18E-4D7A-9D9C-D218B114CA48}"/>
          </ac:inkMkLst>
        </pc:inkChg>
        <pc:inkChg chg="add">
          <ac:chgData name="Chad Vidden" userId="fa919fd6-03f8-48d0-9b95-10ac8c9672df" providerId="ADAL" clId="{98BE5D18-2CAA-484F-A196-5C69BFD6C984}" dt="2021-04-26T16:11:37.566" v="5"/>
          <ac:inkMkLst>
            <pc:docMk/>
            <pc:sldMk cId="3299686339" sldId="274"/>
            <ac:inkMk id="6" creationId="{BDE2D232-DFC9-4F19-B490-7B71A90D9753}"/>
          </ac:inkMkLst>
        </pc:inkChg>
      </pc:sldChg>
      <pc:sldChg chg="addSp">
        <pc:chgData name="Chad Vidden" userId="fa919fd6-03f8-48d0-9b95-10ac8c9672df" providerId="ADAL" clId="{98BE5D18-2CAA-484F-A196-5C69BFD6C984}" dt="2021-04-26T16:11:37.566" v="5"/>
        <pc:sldMkLst>
          <pc:docMk/>
          <pc:sldMk cId="1904394952" sldId="275"/>
        </pc:sldMkLst>
        <pc:inkChg chg="add">
          <ac:chgData name="Chad Vidden" userId="fa919fd6-03f8-48d0-9b95-10ac8c9672df" providerId="ADAL" clId="{98BE5D18-2CAA-484F-A196-5C69BFD6C984}" dt="2021-04-26T16:11:37.566" v="5"/>
          <ac:inkMkLst>
            <pc:docMk/>
            <pc:sldMk cId="1904394952" sldId="275"/>
            <ac:inkMk id="4" creationId="{FBEA3603-5C5E-4B8D-B7EF-C3BAB8E4E108}"/>
          </ac:inkMkLst>
        </pc:inkChg>
      </pc:sldChg>
      <pc:sldChg chg="addSp new ord">
        <pc:chgData name="Chad Vidden" userId="fa919fd6-03f8-48d0-9b95-10ac8c9672df" providerId="ADAL" clId="{98BE5D18-2CAA-484F-A196-5C69BFD6C984}" dt="2021-04-26T16:11:37.566" v="5"/>
        <pc:sldMkLst>
          <pc:docMk/>
          <pc:sldMk cId="3205863271" sldId="276"/>
        </pc:sldMkLst>
        <pc:inkChg chg="add">
          <ac:chgData name="Chad Vidden" userId="fa919fd6-03f8-48d0-9b95-10ac8c9672df" providerId="ADAL" clId="{98BE5D18-2CAA-484F-A196-5C69BFD6C984}" dt="2021-04-26T16:04:52.087" v="4"/>
          <ac:inkMkLst>
            <pc:docMk/>
            <pc:sldMk cId="3205863271" sldId="276"/>
            <ac:inkMk id="4" creationId="{1DE67CAE-4964-4607-8BB1-6D867EC1EE9A}"/>
          </ac:inkMkLst>
        </pc:inkChg>
        <pc:inkChg chg="add">
          <ac:chgData name="Chad Vidden" userId="fa919fd6-03f8-48d0-9b95-10ac8c9672df" providerId="ADAL" clId="{98BE5D18-2CAA-484F-A196-5C69BFD6C984}" dt="2021-04-26T16:11:37.566" v="5"/>
          <ac:inkMkLst>
            <pc:docMk/>
            <pc:sldMk cId="3205863271" sldId="276"/>
            <ac:inkMk id="5" creationId="{3930E64A-2137-49B8-BB6E-5A6362C27FDA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clId="Web-{CCAABB9F-709D-B000-E677-96568BE7C538}"/>
    <pc:docChg chg="modSld">
      <pc:chgData name="" userId="" providerId="" clId="Web-{CCAABB9F-709D-B000-E677-96568BE7C538}" dt="2021-04-06T18:44:26.806" v="1" actId="20577"/>
      <pc:docMkLst>
        <pc:docMk/>
      </pc:docMkLst>
      <pc:sldChg chg="modSp">
        <pc:chgData name="" userId="" providerId="" clId="Web-{CCAABB9F-709D-B000-E677-96568BE7C538}" dt="2021-04-06T18:44:26.806" v="1" actId="20577"/>
        <pc:sldMkLst>
          <pc:docMk/>
          <pc:sldMk cId="3637318454" sldId="257"/>
        </pc:sldMkLst>
        <pc:spChg chg="mod">
          <ac:chgData name="" userId="" providerId="" clId="Web-{CCAABB9F-709D-B000-E677-96568BE7C538}" dt="2021-04-06T18:44:26.806" v="1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BE5EBB9F-E078-B000-B350-8B34851EE003}"/>
    <pc:docChg chg="addSld delSld modSld">
      <pc:chgData name="Chad Vidden" userId="S::cvidden@uwlax.edu::fa919fd6-03f8-48d0-9b95-10ac8c9672df" providerId="AD" clId="Web-{BE5EBB9F-E078-B000-B350-8B34851EE003}" dt="2021-04-05T21:24:34.194" v="261" actId="20577"/>
      <pc:docMkLst>
        <pc:docMk/>
      </pc:docMkLst>
      <pc:sldChg chg="modSp">
        <pc:chgData name="Chad Vidden" userId="S::cvidden@uwlax.edu::fa919fd6-03f8-48d0-9b95-10ac8c9672df" providerId="AD" clId="Web-{BE5EBB9F-E078-B000-B350-8B34851EE003}" dt="2021-04-05T20:44:02.06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E5EBB9F-E078-B000-B350-8B34851EE003}" dt="2021-04-05T20:44:02.065" v="18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del">
        <pc:chgData name="Chad Vidden" userId="S::cvidden@uwlax.edu::fa919fd6-03f8-48d0-9b95-10ac8c9672df" providerId="AD" clId="Web-{BE5EBB9F-E078-B000-B350-8B34851EE003}" dt="2021-04-05T20:55:18.316" v="22"/>
        <pc:sldMkLst>
          <pc:docMk/>
          <pc:sldMk cId="3012379090" sldId="264"/>
        </pc:sldMkLst>
      </pc:sldChg>
      <pc:sldChg chg="del">
        <pc:chgData name="Chad Vidden" userId="S::cvidden@uwlax.edu::fa919fd6-03f8-48d0-9b95-10ac8c9672df" providerId="AD" clId="Web-{BE5EBB9F-E078-B000-B350-8B34851EE003}" dt="2021-04-05T20:55:18.316" v="21"/>
        <pc:sldMkLst>
          <pc:docMk/>
          <pc:sldMk cId="12066792" sldId="265"/>
        </pc:sldMkLst>
      </pc:sldChg>
      <pc:sldChg chg="del">
        <pc:chgData name="Chad Vidden" userId="S::cvidden@uwlax.edu::fa919fd6-03f8-48d0-9b95-10ac8c9672df" providerId="AD" clId="Web-{BE5EBB9F-E078-B000-B350-8B34851EE003}" dt="2021-04-05T20:55:18.316" v="20"/>
        <pc:sldMkLst>
          <pc:docMk/>
          <pc:sldMk cId="1057932127" sldId="266"/>
        </pc:sldMkLst>
      </pc:sldChg>
      <pc:sldChg chg="del">
        <pc:chgData name="Chad Vidden" userId="S::cvidden@uwlax.edu::fa919fd6-03f8-48d0-9b95-10ac8c9672df" providerId="AD" clId="Web-{BE5EBB9F-E078-B000-B350-8B34851EE003}" dt="2021-04-05T20:55:18.316" v="19"/>
        <pc:sldMkLst>
          <pc:docMk/>
          <pc:sldMk cId="3700103169" sldId="267"/>
        </pc:sldMkLst>
      </pc:sldChg>
      <pc:sldChg chg="modSp new modNotes">
        <pc:chgData name="Chad Vidden" userId="S::cvidden@uwlax.edu::fa919fd6-03f8-48d0-9b95-10ac8c9672df" providerId="AD" clId="Web-{BE5EBB9F-E078-B000-B350-8B34851EE003}" dt="2021-04-05T21:04:59.833" v="96"/>
        <pc:sldMkLst>
          <pc:docMk/>
          <pc:sldMk cId="2589439517" sldId="270"/>
        </pc:sldMkLst>
        <pc:spChg chg="mod">
          <ac:chgData name="Chad Vidden" userId="S::cvidden@uwlax.edu::fa919fd6-03f8-48d0-9b95-10ac8c9672df" providerId="AD" clId="Web-{BE5EBB9F-E078-B000-B350-8B34851EE003}" dt="2021-04-05T21:03:02.239" v="49" actId="20577"/>
          <ac:spMkLst>
            <pc:docMk/>
            <pc:sldMk cId="2589439517" sldId="270"/>
            <ac:spMk id="2" creationId="{6D82FDEB-0EF2-4105-A20F-40793824E8B1}"/>
          </ac:spMkLst>
        </pc:spChg>
      </pc:sldChg>
      <pc:sldChg chg="modSp new modNotes">
        <pc:chgData name="Chad Vidden" userId="S::cvidden@uwlax.edu::fa919fd6-03f8-48d0-9b95-10ac8c9672df" providerId="AD" clId="Web-{BE5EBB9F-E078-B000-B350-8B34851EE003}" dt="2021-04-05T21:13:30.943" v="233"/>
        <pc:sldMkLst>
          <pc:docMk/>
          <pc:sldMk cId="473414531" sldId="271"/>
        </pc:sldMkLst>
        <pc:spChg chg="mod">
          <ac:chgData name="Chad Vidden" userId="S::cvidden@uwlax.edu::fa919fd6-03f8-48d0-9b95-10ac8c9672df" providerId="AD" clId="Web-{BE5EBB9F-E078-B000-B350-8B34851EE003}" dt="2021-04-05T21:06:01.302" v="114" actId="20577"/>
          <ac:spMkLst>
            <pc:docMk/>
            <pc:sldMk cId="473414531" sldId="271"/>
            <ac:spMk id="2" creationId="{39F8427A-C3A6-4E2A-9E91-4C1F25BD1966}"/>
          </ac:spMkLst>
        </pc:spChg>
      </pc:sldChg>
      <pc:sldChg chg="modSp new modNotes">
        <pc:chgData name="Chad Vidden" userId="S::cvidden@uwlax.edu::fa919fd6-03f8-48d0-9b95-10ac8c9672df" providerId="AD" clId="Web-{BE5EBB9F-E078-B000-B350-8B34851EE003}" dt="2021-04-05T21:16:59.756" v="247"/>
        <pc:sldMkLst>
          <pc:docMk/>
          <pc:sldMk cId="883410874" sldId="272"/>
        </pc:sldMkLst>
        <pc:spChg chg="mod">
          <ac:chgData name="Chad Vidden" userId="S::cvidden@uwlax.edu::fa919fd6-03f8-48d0-9b95-10ac8c9672df" providerId="AD" clId="Web-{BE5EBB9F-E078-B000-B350-8B34851EE003}" dt="2021-04-05T21:11:37.943" v="191" actId="20577"/>
          <ac:spMkLst>
            <pc:docMk/>
            <pc:sldMk cId="883410874" sldId="272"/>
            <ac:spMk id="2" creationId="{4E9F3A4A-1C64-40B7-B02B-A61FBF94AB16}"/>
          </ac:spMkLst>
        </pc:spChg>
      </pc:sldChg>
      <pc:sldChg chg="modSp new">
        <pc:chgData name="Chad Vidden" userId="S::cvidden@uwlax.edu::fa919fd6-03f8-48d0-9b95-10ac8c9672df" providerId="AD" clId="Web-{BE5EBB9F-E078-B000-B350-8B34851EE003}" dt="2021-04-05T21:24:34.194" v="261" actId="20577"/>
        <pc:sldMkLst>
          <pc:docMk/>
          <pc:sldMk cId="2470696047" sldId="273"/>
        </pc:sldMkLst>
        <pc:spChg chg="mod">
          <ac:chgData name="Chad Vidden" userId="S::cvidden@uwlax.edu::fa919fd6-03f8-48d0-9b95-10ac8c9672df" providerId="AD" clId="Web-{BE5EBB9F-E078-B000-B350-8B34851EE003}" dt="2021-04-05T21:24:34.194" v="261" actId="20577"/>
          <ac:spMkLst>
            <pc:docMk/>
            <pc:sldMk cId="2470696047" sldId="273"/>
            <ac:spMk id="3" creationId="{B85149D7-69BA-4522-9D07-6632A6C1B9FA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85A1B224-969D-C338-8F85-707CBE499FD7}"/>
    <pc:docChg chg="addSld modSld">
      <pc:chgData name="Chad Vidden" userId="S::cvidden@uwlax.edu::fa919fd6-03f8-48d0-9b95-10ac8c9672df" providerId="AD" clId="Web-{85A1B224-969D-C338-8F85-707CBE499FD7}" dt="2021-04-06T18:41:16.372" v="104" actId="20577"/>
      <pc:docMkLst>
        <pc:docMk/>
      </pc:docMkLst>
      <pc:sldChg chg="add">
        <pc:chgData name="Chad Vidden" userId="S::cvidden@uwlax.edu::fa919fd6-03f8-48d0-9b95-10ac8c9672df" providerId="AD" clId="Web-{85A1B224-969D-C338-8F85-707CBE499FD7}" dt="2021-04-06T18:37:06.959" v="0"/>
        <pc:sldMkLst>
          <pc:docMk/>
          <pc:sldMk cId="4116155993" sldId="269"/>
        </pc:sldMkLst>
      </pc:sldChg>
      <pc:sldChg chg="modSp add">
        <pc:chgData name="Chad Vidden" userId="S::cvidden@uwlax.edu::fa919fd6-03f8-48d0-9b95-10ac8c9672df" providerId="AD" clId="Web-{85A1B224-969D-C338-8F85-707CBE499FD7}" dt="2021-04-06T18:41:16.372" v="104" actId="20577"/>
        <pc:sldMkLst>
          <pc:docMk/>
          <pc:sldMk cId="2772211555" sldId="270"/>
        </pc:sldMkLst>
        <pc:spChg chg="mod">
          <ac:chgData name="Chad Vidden" userId="S::cvidden@uwlax.edu::fa919fd6-03f8-48d0-9b95-10ac8c9672df" providerId="AD" clId="Web-{85A1B224-969D-C338-8F85-707CBE499FD7}" dt="2021-04-06T18:41:16.372" v="104" actId="20577"/>
          <ac:spMkLst>
            <pc:docMk/>
            <pc:sldMk cId="2772211555" sldId="270"/>
            <ac:spMk id="3" creationId="{9BBBB11B-49A7-4A14-AC67-AC50FA0F861E}"/>
          </ac:spMkLst>
        </pc:spChg>
      </pc:sldChg>
      <pc:sldChg chg="add replId modNotes">
        <pc:chgData name="Chad Vidden" userId="S::cvidden@uwlax.edu::fa919fd6-03f8-48d0-9b95-10ac8c9672df" providerId="AD" clId="Web-{85A1B224-969D-C338-8F85-707CBE499FD7}" dt="2021-04-06T18:38:56.259" v="70"/>
        <pc:sldMkLst>
          <pc:docMk/>
          <pc:sldMk cId="2483509817" sldId="271"/>
        </pc:sldMkLst>
      </pc:sldChg>
      <pc:sldChg chg="add replId">
        <pc:chgData name="Chad Vidden" userId="S::cvidden@uwlax.edu::fa919fd6-03f8-48d0-9b95-10ac8c9672df" providerId="AD" clId="Web-{85A1B224-969D-C338-8F85-707CBE499FD7}" dt="2021-04-06T18:38:58.134" v="71"/>
        <pc:sldMkLst>
          <pc:docMk/>
          <pc:sldMk cId="1921209486" sldId="272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AB7B43E-BA7A-6419-89BA-7569C278D7D4}"/>
    <pc:docChg chg="addSld delSld modSld">
      <pc:chgData name="Chad Vidden" userId="S::cvidden@uwlax.edu::fa919fd6-03f8-48d0-9b95-10ac8c9672df" providerId="AD" clId="Web-{CAB7B43E-BA7A-6419-89BA-7569C278D7D4}" dt="2021-04-06T18:35:35.738" v="229"/>
      <pc:docMkLst>
        <pc:docMk/>
      </pc:docMkLst>
      <pc:sldChg chg="modSp">
        <pc:chgData name="Chad Vidden" userId="S::cvidden@uwlax.edu::fa919fd6-03f8-48d0-9b95-10ac8c9672df" providerId="AD" clId="Web-{CAB7B43E-BA7A-6419-89BA-7569C278D7D4}" dt="2021-04-06T18:29:09.519" v="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AB7B43E-BA7A-6419-89BA-7569C278D7D4}" dt="2021-04-06T18:28:02.379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AB7B43E-BA7A-6419-89BA-7569C278D7D4}" dt="2021-04-06T18:29:09.519" v="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CAB7B43E-BA7A-6419-89BA-7569C278D7D4}" dt="2021-04-06T18:31:15.754" v="47"/>
        <pc:sldMkLst>
          <pc:docMk/>
          <pc:sldMk cId="3916622030" sldId="264"/>
        </pc:sldMkLst>
        <pc:spChg chg="mod">
          <ac:chgData name="Chad Vidden" userId="S::cvidden@uwlax.edu::fa919fd6-03f8-48d0-9b95-10ac8c9672df" providerId="AD" clId="Web-{CAB7B43E-BA7A-6419-89BA-7569C278D7D4}" dt="2021-04-06T18:30:57.941" v="35" actId="20577"/>
          <ac:spMkLst>
            <pc:docMk/>
            <pc:sldMk cId="3916622030" sldId="264"/>
            <ac:spMk id="2" creationId="{06592525-52F2-4387-9523-ACC257A163C6}"/>
          </ac:spMkLst>
        </pc:spChg>
      </pc:sldChg>
      <pc:sldChg chg="modSp new modNotes">
        <pc:chgData name="Chad Vidden" userId="S::cvidden@uwlax.edu::fa919fd6-03f8-48d0-9b95-10ac8c9672df" providerId="AD" clId="Web-{CAB7B43E-BA7A-6419-89BA-7569C278D7D4}" dt="2021-04-06T18:34:26.973" v="175"/>
        <pc:sldMkLst>
          <pc:docMk/>
          <pc:sldMk cId="1990815066" sldId="265"/>
        </pc:sldMkLst>
        <pc:spChg chg="mod">
          <ac:chgData name="Chad Vidden" userId="S::cvidden@uwlax.edu::fa919fd6-03f8-48d0-9b95-10ac8c9672df" providerId="AD" clId="Web-{CAB7B43E-BA7A-6419-89BA-7569C278D7D4}" dt="2021-04-06T18:32:09.551" v="69" actId="20577"/>
          <ac:spMkLst>
            <pc:docMk/>
            <pc:sldMk cId="1990815066" sldId="265"/>
            <ac:spMk id="2" creationId="{F93D2997-7E71-47FE-9C35-F638A9521525}"/>
          </ac:spMkLst>
        </pc:spChg>
      </pc:sldChg>
      <pc:sldChg chg="modSp new modNotes">
        <pc:chgData name="Chad Vidden" userId="S::cvidden@uwlax.edu::fa919fd6-03f8-48d0-9b95-10ac8c9672df" providerId="AD" clId="Web-{CAB7B43E-BA7A-6419-89BA-7569C278D7D4}" dt="2021-04-06T18:34:59.082" v="203"/>
        <pc:sldMkLst>
          <pc:docMk/>
          <pc:sldMk cId="2598180994" sldId="266"/>
        </pc:sldMkLst>
        <pc:spChg chg="mod">
          <ac:chgData name="Chad Vidden" userId="S::cvidden@uwlax.edu::fa919fd6-03f8-48d0-9b95-10ac8c9672df" providerId="AD" clId="Web-{CAB7B43E-BA7A-6419-89BA-7569C278D7D4}" dt="2021-04-06T18:34:42.145" v="184" actId="20577"/>
          <ac:spMkLst>
            <pc:docMk/>
            <pc:sldMk cId="2598180994" sldId="266"/>
            <ac:spMk id="2" creationId="{CD7F0653-1976-4E46-97F4-AA22310552F1}"/>
          </ac:spMkLst>
        </pc:spChg>
      </pc:sldChg>
      <pc:sldChg chg="add replId">
        <pc:chgData name="Chad Vidden" userId="S::cvidden@uwlax.edu::fa919fd6-03f8-48d0-9b95-10ac8c9672df" providerId="AD" clId="Web-{CAB7B43E-BA7A-6419-89BA-7569C278D7D4}" dt="2021-04-06T18:35:01.754" v="204"/>
        <pc:sldMkLst>
          <pc:docMk/>
          <pc:sldMk cId="2421562708" sldId="267"/>
        </pc:sldMkLst>
      </pc:sldChg>
      <pc:sldChg chg="modSp new modNotes">
        <pc:chgData name="Chad Vidden" userId="S::cvidden@uwlax.edu::fa919fd6-03f8-48d0-9b95-10ac8c9672df" providerId="AD" clId="Web-{CAB7B43E-BA7A-6419-89BA-7569C278D7D4}" dt="2021-04-06T18:35:35.738" v="229"/>
        <pc:sldMkLst>
          <pc:docMk/>
          <pc:sldMk cId="983607324" sldId="268"/>
        </pc:sldMkLst>
        <pc:spChg chg="mod">
          <ac:chgData name="Chad Vidden" userId="S::cvidden@uwlax.edu::fa919fd6-03f8-48d0-9b95-10ac8c9672df" providerId="AD" clId="Web-{CAB7B43E-BA7A-6419-89BA-7569C278D7D4}" dt="2021-04-06T18:35:29.051" v="225" actId="20577"/>
          <ac:spMkLst>
            <pc:docMk/>
            <pc:sldMk cId="983607324" sldId="268"/>
            <ac:spMk id="2" creationId="{705D0AFF-DC6F-49A1-9FAA-A234F4C1A619}"/>
          </ac:spMkLst>
        </pc:spChg>
      </pc:sldChg>
      <pc:sldChg chg="del">
        <pc:chgData name="Chad Vidden" userId="S::cvidden@uwlax.edu::fa919fd6-03f8-48d0-9b95-10ac8c9672df" providerId="AD" clId="Web-{CAB7B43E-BA7A-6419-89BA-7569C278D7D4}" dt="2021-04-06T18:29:15.254" v="11"/>
        <pc:sldMkLst>
          <pc:docMk/>
          <pc:sldMk cId="596459208" sldId="270"/>
        </pc:sldMkLst>
      </pc:sldChg>
      <pc:sldChg chg="del">
        <pc:chgData name="Chad Vidden" userId="S::cvidden@uwlax.edu::fa919fd6-03f8-48d0-9b95-10ac8c9672df" providerId="AD" clId="Web-{CAB7B43E-BA7A-6419-89BA-7569C278D7D4}" dt="2021-04-06T18:29:15.238" v="9"/>
        <pc:sldMkLst>
          <pc:docMk/>
          <pc:sldMk cId="955279549" sldId="271"/>
        </pc:sldMkLst>
      </pc:sldChg>
      <pc:sldChg chg="del">
        <pc:chgData name="Chad Vidden" userId="S::cvidden@uwlax.edu::fa919fd6-03f8-48d0-9b95-10ac8c9672df" providerId="AD" clId="Web-{CAB7B43E-BA7A-6419-89BA-7569C278D7D4}" dt="2021-04-06T18:29:15.238" v="10"/>
        <pc:sldMkLst>
          <pc:docMk/>
          <pc:sldMk cId="1629685190" sldId="272"/>
        </pc:sldMkLst>
      </pc:sldChg>
      <pc:sldChg chg="del">
        <pc:chgData name="Chad Vidden" userId="S::cvidden@uwlax.edu::fa919fd6-03f8-48d0-9b95-10ac8c9672df" providerId="AD" clId="Web-{CAB7B43E-BA7A-6419-89BA-7569C278D7D4}" dt="2021-04-06T18:29:15.238" v="8"/>
        <pc:sldMkLst>
          <pc:docMk/>
          <pc:sldMk cId="3367996673" sldId="273"/>
        </pc:sldMkLst>
      </pc:sldChg>
      <pc:sldChg chg="del">
        <pc:chgData name="Chad Vidden" userId="S::cvidden@uwlax.edu::fa919fd6-03f8-48d0-9b95-10ac8c9672df" providerId="AD" clId="Web-{CAB7B43E-BA7A-6419-89BA-7569C278D7D4}" dt="2021-04-06T18:29:15.238" v="7"/>
        <pc:sldMkLst>
          <pc:docMk/>
          <pc:sldMk cId="2105718429" sldId="274"/>
        </pc:sldMkLst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40978D3-2CA5-0975-B5D0-62680EB03374}"/>
    <pc:docChg chg="addSld delSld modSld">
      <pc:chgData name="Chad Vidden" userId="S::cvidden@uwlax.edu::fa919fd6-03f8-48d0-9b95-10ac8c9672df" providerId="AD" clId="Web-{D40978D3-2CA5-0975-B5D0-62680EB03374}" dt="2021-04-06T15:35:20.096" v="548"/>
      <pc:docMkLst>
        <pc:docMk/>
      </pc:docMkLst>
      <pc:sldChg chg="modSp">
        <pc:chgData name="Chad Vidden" userId="S::cvidden@uwlax.edu::fa919fd6-03f8-48d0-9b95-10ac8c9672df" providerId="AD" clId="Web-{D40978D3-2CA5-0975-B5D0-62680EB03374}" dt="2021-04-06T14:48:12.729" v="6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40978D3-2CA5-0975-B5D0-62680EB03374}" dt="2021-04-06T14:47:55.57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40978D3-2CA5-0975-B5D0-62680EB03374}" dt="2021-04-06T14:48:12.729" v="6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5:35:20.096" v="547"/>
        <pc:sldMkLst>
          <pc:docMk/>
          <pc:sldMk cId="3019573040" sldId="268"/>
        </pc:sldMkLst>
      </pc:sldChg>
      <pc:sldChg chg="del">
        <pc:chgData name="Chad Vidden" userId="S::cvidden@uwlax.edu::fa919fd6-03f8-48d0-9b95-10ac8c9672df" providerId="AD" clId="Web-{D40978D3-2CA5-0975-B5D0-62680EB03374}" dt="2021-04-06T15:35:20.096" v="548"/>
        <pc:sldMkLst>
          <pc:docMk/>
          <pc:sldMk cId="443358721" sldId="269"/>
        </pc:sldMkLst>
      </pc:sldChg>
      <pc:sldChg chg="modSp new modNotes">
        <pc:chgData name="Chad Vidden" userId="S::cvidden@uwlax.edu::fa919fd6-03f8-48d0-9b95-10ac8c9672df" providerId="AD" clId="Web-{D40978D3-2CA5-0975-B5D0-62680EB03374}" dt="2021-04-06T14:57:58.285" v="315"/>
        <pc:sldMkLst>
          <pc:docMk/>
          <pc:sldMk cId="596459208" sldId="270"/>
        </pc:sldMkLst>
        <pc:spChg chg="mod">
          <ac:chgData name="Chad Vidden" userId="S::cvidden@uwlax.edu::fa919fd6-03f8-48d0-9b95-10ac8c9672df" providerId="AD" clId="Web-{D40978D3-2CA5-0975-B5D0-62680EB03374}" dt="2021-04-06T14:52:53.694" v="82" actId="20577"/>
          <ac:spMkLst>
            <pc:docMk/>
            <pc:sldMk cId="596459208" sldId="270"/>
            <ac:spMk id="2" creationId="{BE9B016B-14AF-462C-8026-B4DFD8CDADD0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6"/>
        <pc:sldMkLst>
          <pc:docMk/>
          <pc:sldMk cId="2012702598" sldId="270"/>
        </pc:sldMkLst>
      </pc:sldChg>
      <pc:sldChg chg="modSp new modNotes">
        <pc:chgData name="Chad Vidden" userId="S::cvidden@uwlax.edu::fa919fd6-03f8-48d0-9b95-10ac8c9672df" providerId="AD" clId="Web-{D40978D3-2CA5-0975-B5D0-62680EB03374}" dt="2021-04-06T15:32:45.174" v="523"/>
        <pc:sldMkLst>
          <pc:docMk/>
          <pc:sldMk cId="955279549" sldId="271"/>
        </pc:sldMkLst>
        <pc:spChg chg="mod">
          <ac:chgData name="Chad Vidden" userId="S::cvidden@uwlax.edu::fa919fd6-03f8-48d0-9b95-10ac8c9672df" providerId="AD" clId="Web-{D40978D3-2CA5-0975-B5D0-62680EB03374}" dt="2021-04-06T14:56:56.533" v="242" actId="20577"/>
          <ac:spMkLst>
            <pc:docMk/>
            <pc:sldMk cId="955279549" sldId="271"/>
            <ac:spMk id="2" creationId="{D57CBF25-123C-400C-9930-2B20FAC0770F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5"/>
        <pc:sldMkLst>
          <pc:docMk/>
          <pc:sldMk cId="1232018355" sldId="271"/>
        </pc:sldMkLst>
      </pc:sldChg>
      <pc:sldChg chg="add replId">
        <pc:chgData name="Chad Vidden" userId="S::cvidden@uwlax.edu::fa919fd6-03f8-48d0-9b95-10ac8c9672df" providerId="AD" clId="Web-{D40978D3-2CA5-0975-B5D0-62680EB03374}" dt="2021-04-06T14:58:00.801" v="316"/>
        <pc:sldMkLst>
          <pc:docMk/>
          <pc:sldMk cId="1629685190" sldId="272"/>
        </pc:sldMkLst>
      </pc:sldChg>
      <pc:sldChg chg="del">
        <pc:chgData name="Chad Vidden" userId="S::cvidden@uwlax.edu::fa919fd6-03f8-48d0-9b95-10ac8c9672df" providerId="AD" clId="Web-{D40978D3-2CA5-0975-B5D0-62680EB03374}" dt="2021-04-06T14:48:18.027" v="64"/>
        <pc:sldMkLst>
          <pc:docMk/>
          <pc:sldMk cId="2749537007" sldId="272"/>
        </pc:sldMkLst>
      </pc:sldChg>
      <pc:sldChg chg="modSp new modNotes">
        <pc:chgData name="Chad Vidden" userId="S::cvidden@uwlax.edu::fa919fd6-03f8-48d0-9b95-10ac8c9672df" providerId="AD" clId="Web-{D40978D3-2CA5-0975-B5D0-62680EB03374}" dt="2021-04-06T15:29:05.830" v="492"/>
        <pc:sldMkLst>
          <pc:docMk/>
          <pc:sldMk cId="3367996673" sldId="273"/>
        </pc:sldMkLst>
        <pc:spChg chg="mod">
          <ac:chgData name="Chad Vidden" userId="S::cvidden@uwlax.edu::fa919fd6-03f8-48d0-9b95-10ac8c9672df" providerId="AD" clId="Web-{D40978D3-2CA5-0975-B5D0-62680EB03374}" dt="2021-04-06T15:28:05.392" v="454" actId="20577"/>
          <ac:spMkLst>
            <pc:docMk/>
            <pc:sldMk cId="3367996673" sldId="273"/>
            <ac:spMk id="2" creationId="{0903E87E-06D6-4B68-B8C3-1E05E233B238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3"/>
        <pc:sldMkLst>
          <pc:docMk/>
          <pc:sldMk cId="3931656282" sldId="273"/>
        </pc:sldMkLst>
      </pc:sldChg>
      <pc:sldChg chg="modSp add replId modNotes">
        <pc:chgData name="Chad Vidden" userId="S::cvidden@uwlax.edu::fa919fd6-03f8-48d0-9b95-10ac8c9672df" providerId="AD" clId="Web-{D40978D3-2CA5-0975-B5D0-62680EB03374}" dt="2021-04-06T15:34:54.814" v="546" actId="20577"/>
        <pc:sldMkLst>
          <pc:docMk/>
          <pc:sldMk cId="2105718429" sldId="274"/>
        </pc:sldMkLst>
        <pc:spChg chg="mod">
          <ac:chgData name="Chad Vidden" userId="S::cvidden@uwlax.edu::fa919fd6-03f8-48d0-9b95-10ac8c9672df" providerId="AD" clId="Web-{D40978D3-2CA5-0975-B5D0-62680EB03374}" dt="2021-04-06T15:34:54.814" v="546" actId="20577"/>
          <ac:spMkLst>
            <pc:docMk/>
            <pc:sldMk cId="2105718429" sldId="274"/>
            <ac:spMk id="2" creationId="{0903E87E-06D6-4B68-B8C3-1E05E233B238}"/>
          </ac:spMkLst>
        </pc:spChg>
      </pc:sldChg>
      <pc:sldChg chg="del">
        <pc:chgData name="Chad Vidden" userId="S::cvidden@uwlax.edu::fa919fd6-03f8-48d0-9b95-10ac8c9672df" providerId="AD" clId="Web-{D40978D3-2CA5-0975-B5D0-62680EB03374}" dt="2021-04-06T14:48:18.027" v="62"/>
        <pc:sldMkLst>
          <pc:docMk/>
          <pc:sldMk cId="2821629626" sldId="274"/>
        </pc:sldMkLst>
      </pc:sldChg>
      <pc:sldChg chg="del">
        <pc:chgData name="Chad Vidden" userId="S::cvidden@uwlax.edu::fa919fd6-03f8-48d0-9b95-10ac8c9672df" providerId="AD" clId="Web-{D40978D3-2CA5-0975-B5D0-62680EB03374}" dt="2021-04-06T14:48:18.027" v="61"/>
        <pc:sldMkLst>
          <pc:docMk/>
          <pc:sldMk cId="3844547324" sldId="275"/>
        </pc:sldMkLst>
      </pc:sldChg>
    </pc:docChg>
  </pc:docChgLst>
  <pc:docChgLst>
    <pc:chgData name="Chad Vidden" userId="S::cvidden@uwlax.edu::fa919fd6-03f8-48d0-9b95-10ac8c9672df" providerId="AD" clId="Web-{A250BB9F-409D-B000-E724-805A5E02C104}"/>
    <pc:docChg chg="addSld delSld modSld">
      <pc:chgData name="Chad Vidden" userId="S::cvidden@uwlax.edu::fa919fd6-03f8-48d0-9b95-10ac8c9672df" providerId="AD" clId="Web-{A250BB9F-409D-B000-E724-805A5E02C104}" dt="2021-04-05T16:48:42.399" v="270" actId="20577"/>
      <pc:docMkLst>
        <pc:docMk/>
      </pc:docMkLst>
      <pc:sldChg chg="delSp modSp">
        <pc:chgData name="Chad Vidden" userId="S::cvidden@uwlax.edu::fa919fd6-03f8-48d0-9b95-10ac8c9672df" providerId="AD" clId="Web-{A250BB9F-409D-B000-E724-805A5E02C104}" dt="2021-04-05T16:30:19.133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250BB9F-409D-B000-E724-805A5E02C104}" dt="2021-04-05T16:30:19.133" v="18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A250BB9F-409D-B000-E724-805A5E02C104}" dt="2021-04-05T16:29:31.460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A250BB9F-409D-B000-E724-805A5E02C104}" dt="2021-04-05T16:29:38.30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250BB9F-409D-B000-E724-805A5E02C104}" dt="2021-04-05T16:29:38.30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92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36:20.732" v="102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A250BB9F-409D-B000-E724-805A5E02C104}" dt="2021-04-05T16:33:14.620" v="43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modSp new modNotes">
        <pc:chgData name="Chad Vidden" userId="S::cvidden@uwlax.edu::fa919fd6-03f8-48d0-9b95-10ac8c9672df" providerId="AD" clId="Web-{A250BB9F-409D-B000-E724-805A5E02C104}" dt="2021-04-05T16:41:47.237" v="164"/>
        <pc:sldMkLst>
          <pc:docMk/>
          <pc:sldMk cId="12066792" sldId="265"/>
        </pc:sldMkLst>
        <pc:spChg chg="mod">
          <ac:chgData name="Chad Vidden" userId="S::cvidden@uwlax.edu::fa919fd6-03f8-48d0-9b95-10ac8c9672df" providerId="AD" clId="Web-{A250BB9F-409D-B000-E724-805A5E02C104}" dt="2021-04-05T16:36:32.217" v="125" actId="20577"/>
          <ac:spMkLst>
            <pc:docMk/>
            <pc:sldMk cId="12066792" sldId="265"/>
            <ac:spMk id="2" creationId="{1CA775C1-E250-4B37-8886-88C64ACF9ABE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898" v="5"/>
        <pc:sldMkLst>
          <pc:docMk/>
          <pc:sldMk cId="2632555618" sldId="265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2:32.831" v="200"/>
        <pc:sldMkLst>
          <pc:docMk/>
          <pc:sldMk cId="1057932127" sldId="266"/>
        </pc:sldMkLst>
        <pc:spChg chg="mod">
          <ac:chgData name="Chad Vidden" userId="S::cvidden@uwlax.edu::fa919fd6-03f8-48d0-9b95-10ac8c9672df" providerId="AD" clId="Web-{A250BB9F-409D-B000-E724-805A5E02C104}" dt="2021-04-05T16:42:02.190" v="185" actId="20577"/>
          <ac:spMkLst>
            <pc:docMk/>
            <pc:sldMk cId="1057932127" sldId="266"/>
            <ac:spMk id="2" creationId="{D8931E55-CC1F-4AA6-9F69-615EA148C3D7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914" v="6"/>
        <pc:sldMkLst>
          <pc:docMk/>
          <pc:sldMk cId="1528889767" sldId="266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5:03.083" v="233"/>
        <pc:sldMkLst>
          <pc:docMk/>
          <pc:sldMk cId="3700103169" sldId="267"/>
        </pc:sldMkLst>
        <pc:spChg chg="mod">
          <ac:chgData name="Chad Vidden" userId="S::cvidden@uwlax.edu::fa919fd6-03f8-48d0-9b95-10ac8c9672df" providerId="AD" clId="Web-{A250BB9F-409D-B000-E724-805A5E02C104}" dt="2021-04-05T16:42:38.363" v="204" actId="20577"/>
          <ac:spMkLst>
            <pc:docMk/>
            <pc:sldMk cId="3700103169" sldId="267"/>
            <ac:spMk id="2" creationId="{C6FDC394-E687-4EBC-BC30-B7B5B376FB37}"/>
          </ac:spMkLst>
        </pc:spChg>
      </pc:sldChg>
      <pc:sldChg chg="delSp add">
        <pc:chgData name="Chad Vidden" userId="S::cvidden@uwlax.edu::fa919fd6-03f8-48d0-9b95-10ac8c9672df" providerId="AD" clId="Web-{A250BB9F-409D-B000-E724-805A5E02C104}" dt="2021-04-05T16:45:53.178" v="242"/>
        <pc:sldMkLst>
          <pc:docMk/>
          <pc:sldMk cId="3019573040" sldId="268"/>
        </pc:sldMkLst>
        <pc:grpChg chg="del">
          <ac:chgData name="Chad Vidden" userId="S::cvidden@uwlax.edu::fa919fd6-03f8-48d0-9b95-10ac8c9672df" providerId="AD" clId="Web-{A250BB9F-409D-B000-E724-805A5E02C104}" dt="2021-04-05T16:45:29.256" v="239"/>
          <ac:grpSpMkLst>
            <pc:docMk/>
            <pc:sldMk cId="3019573040" sldId="268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A250BB9F-409D-B000-E724-805A5E02C104}" dt="2021-04-05T16:45:53.178" v="242"/>
          <ac:inkMkLst>
            <pc:docMk/>
            <pc:sldMk cId="3019573040" sldId="268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A250BB9F-409D-B000-E724-805A5E02C104}" dt="2021-04-05T16:45:44.115" v="241"/>
          <ac:inkMkLst>
            <pc:docMk/>
            <pc:sldMk cId="3019573040" sldId="268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A250BB9F-409D-B000-E724-805A5E02C104}" dt="2021-04-05T16:45:34.740" v="240"/>
          <ac:inkMkLst>
            <pc:docMk/>
            <pc:sldMk cId="3019573040" sldId="268"/>
            <ac:inkMk id="6" creationId="{A1A74A1E-45DC-4D00-A161-75300B9DA2FA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82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A250BB9F-409D-B000-E724-805A5E02C104}" dt="2021-04-05T16:29:45.836" v="2"/>
        <pc:sldMkLst>
          <pc:docMk/>
          <pc:sldMk cId="28249749" sldId="269"/>
        </pc:sldMkLst>
      </pc:sldChg>
      <pc:sldChg chg="delSp modSp add">
        <pc:chgData name="Chad Vidden" userId="S::cvidden@uwlax.edu::fa919fd6-03f8-48d0-9b95-10ac8c9672df" providerId="AD" clId="Web-{A250BB9F-409D-B000-E724-805A5E02C104}" dt="2021-04-05T16:48:42.399" v="27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250BB9F-409D-B000-E724-805A5E02C104}" dt="2021-04-05T16:45:23.662" v="238" actId="20577"/>
          <ac:spMkLst>
            <pc:docMk/>
            <pc:sldMk cId="443358721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250BB9F-409D-B000-E724-805A5E02C104}" dt="2021-04-05T16:48:42.399" v="270" actId="20577"/>
          <ac:spMkLst>
            <pc:docMk/>
            <pc:sldMk cId="443358721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250BB9F-409D-B000-E724-805A5E02C104}" dt="2021-04-05T16:45:15.896" v="236"/>
          <ac:inkMkLst>
            <pc:docMk/>
            <pc:sldMk cId="443358721" sldId="269"/>
            <ac:inkMk id="4" creationId="{57A14A6B-FF40-4F71-8FBB-71EBC8BC0926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36" v="3"/>
        <pc:sldMkLst>
          <pc:docMk/>
          <pc:sldMk cId="2220690842" sldId="270"/>
        </pc:sldMkLst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680B4E80-CCB1-8265-F22D-845320FF5F6E}"/>
    <pc:docChg chg="addSld modSld">
      <pc:chgData name="Chad Vidden" userId="S::cvidden@uwlax.edu::fa919fd6-03f8-48d0-9b95-10ac8c9672df" providerId="AD" clId="Web-{680B4E80-CCB1-8265-F22D-845320FF5F6E}" dt="2021-04-06T19:11:25.083" v="403" actId="20577"/>
      <pc:docMkLst>
        <pc:docMk/>
      </pc:docMkLst>
      <pc:sldChg chg="modSp">
        <pc:chgData name="Chad Vidden" userId="S::cvidden@uwlax.edu::fa919fd6-03f8-48d0-9b95-10ac8c9672df" providerId="AD" clId="Web-{680B4E80-CCB1-8265-F22D-845320FF5F6E}" dt="2021-04-06T18:55:51.337" v="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680B4E80-CCB1-8265-F22D-845320FF5F6E}" dt="2021-04-06T18:55:51.337" v="1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modSp">
        <pc:chgData name="Chad Vidden" userId="S::cvidden@uwlax.edu::fa919fd6-03f8-48d0-9b95-10ac8c9672df" providerId="AD" clId="Web-{680B4E80-CCB1-8265-F22D-845320FF5F6E}" dt="2021-04-06T19:11:25.083" v="403" actId="20577"/>
        <pc:sldMkLst>
          <pc:docMk/>
          <pc:sldMk cId="2772211555" sldId="270"/>
        </pc:sldMkLst>
        <pc:spChg chg="mod">
          <ac:chgData name="Chad Vidden" userId="S::cvidden@uwlax.edu::fa919fd6-03f8-48d0-9b95-10ac8c9672df" providerId="AD" clId="Web-{680B4E80-CCB1-8265-F22D-845320FF5F6E}" dt="2021-04-06T19:11:25.083" v="403" actId="20577"/>
          <ac:spMkLst>
            <pc:docMk/>
            <pc:sldMk cId="2772211555" sldId="270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680B4E80-CCB1-8265-F22D-845320FF5F6E}" dt="2021-04-06T18:58:01.464" v="98"/>
        <pc:sldMkLst>
          <pc:docMk/>
          <pc:sldMk cId="3306049461" sldId="271"/>
        </pc:sldMkLst>
        <pc:spChg chg="mod">
          <ac:chgData name="Chad Vidden" userId="S::cvidden@uwlax.edu::fa919fd6-03f8-48d0-9b95-10ac8c9672df" providerId="AD" clId="Web-{680B4E80-CCB1-8265-F22D-845320FF5F6E}" dt="2021-04-06T18:56:03.306" v="19" actId="20577"/>
          <ac:spMkLst>
            <pc:docMk/>
            <pc:sldMk cId="3306049461" sldId="271"/>
            <ac:spMk id="2" creationId="{886D20E8-4606-4061-9410-F4F3AAEC83C2}"/>
          </ac:spMkLst>
        </pc:spChg>
      </pc:sldChg>
      <pc:sldChg chg="modSp new modNotes">
        <pc:chgData name="Chad Vidden" userId="S::cvidden@uwlax.edu::fa919fd6-03f8-48d0-9b95-10ac8c9672df" providerId="AD" clId="Web-{680B4E80-CCB1-8265-F22D-845320FF5F6E}" dt="2021-04-06T19:05:49.282" v="166"/>
        <pc:sldMkLst>
          <pc:docMk/>
          <pc:sldMk cId="1024570961" sldId="272"/>
        </pc:sldMkLst>
        <pc:spChg chg="mod">
          <ac:chgData name="Chad Vidden" userId="S::cvidden@uwlax.edu::fa919fd6-03f8-48d0-9b95-10ac8c9672df" providerId="AD" clId="Web-{680B4E80-CCB1-8265-F22D-845320FF5F6E}" dt="2021-04-06T19:04:21.468" v="107" actId="20577"/>
          <ac:spMkLst>
            <pc:docMk/>
            <pc:sldMk cId="1024570961" sldId="272"/>
            <ac:spMk id="2" creationId="{AB822C8D-A914-4AEB-9378-7D10BF1CD4B8}"/>
          </ac:spMkLst>
        </pc:spChg>
      </pc:sldChg>
      <pc:sldChg chg="modSp add replId modNotes">
        <pc:chgData name="Chad Vidden" userId="S::cvidden@uwlax.edu::fa919fd6-03f8-48d0-9b95-10ac8c9672df" providerId="AD" clId="Web-{680B4E80-CCB1-8265-F22D-845320FF5F6E}" dt="2021-04-06T19:06:54.861" v="247"/>
        <pc:sldMkLst>
          <pc:docMk/>
          <pc:sldMk cId="2571434216" sldId="273"/>
        </pc:sldMkLst>
        <pc:spChg chg="mod">
          <ac:chgData name="Chad Vidden" userId="S::cvidden@uwlax.edu::fa919fd6-03f8-48d0-9b95-10ac8c9672df" providerId="AD" clId="Web-{680B4E80-CCB1-8265-F22D-845320FF5F6E}" dt="2021-04-06T19:05:59.360" v="169" actId="20577"/>
          <ac:spMkLst>
            <pc:docMk/>
            <pc:sldMk cId="2571434216" sldId="273"/>
            <ac:spMk id="2" creationId="{AB822C8D-A914-4AEB-9378-7D10BF1CD4B8}"/>
          </ac:spMkLst>
        </pc:spChg>
      </pc:sldChg>
      <pc:sldChg chg="modSp new modNotes">
        <pc:chgData name="Chad Vidden" userId="S::cvidden@uwlax.edu::fa919fd6-03f8-48d0-9b95-10ac8c9672df" providerId="AD" clId="Web-{680B4E80-CCB1-8265-F22D-845320FF5F6E}" dt="2021-04-06T19:08:32.971" v="324"/>
        <pc:sldMkLst>
          <pc:docMk/>
          <pc:sldMk cId="3299686339" sldId="274"/>
        </pc:sldMkLst>
        <pc:spChg chg="mod">
          <ac:chgData name="Chad Vidden" userId="S::cvidden@uwlax.edu::fa919fd6-03f8-48d0-9b95-10ac8c9672df" providerId="AD" clId="Web-{680B4E80-CCB1-8265-F22D-845320FF5F6E}" dt="2021-04-06T19:07:06.127" v="265" actId="20577"/>
          <ac:spMkLst>
            <pc:docMk/>
            <pc:sldMk cId="3299686339" sldId="274"/>
            <ac:spMk id="2" creationId="{7ACC3CB2-DC4B-4E8B-9D84-B009BE6E5AE5}"/>
          </ac:spMkLst>
        </pc:spChg>
      </pc:sldChg>
      <pc:sldChg chg="modSp new modNotes">
        <pc:chgData name="Chad Vidden" userId="S::cvidden@uwlax.edu::fa919fd6-03f8-48d0-9b95-10ac8c9672df" providerId="AD" clId="Web-{680B4E80-CCB1-8265-F22D-845320FF5F6E}" dt="2021-04-06T19:10:05.019" v="369"/>
        <pc:sldMkLst>
          <pc:docMk/>
          <pc:sldMk cId="1904394952" sldId="275"/>
        </pc:sldMkLst>
        <pc:spChg chg="mod">
          <ac:chgData name="Chad Vidden" userId="S::cvidden@uwlax.edu::fa919fd6-03f8-48d0-9b95-10ac8c9672df" providerId="AD" clId="Web-{680B4E80-CCB1-8265-F22D-845320FF5F6E}" dt="2021-04-06T19:08:38.971" v="331" actId="20577"/>
          <ac:spMkLst>
            <pc:docMk/>
            <pc:sldMk cId="1904394952" sldId="275"/>
            <ac:spMk id="2" creationId="{3927C0FB-4DEA-4E87-BB4D-3D66DA1C1128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CAABB9F-709D-B000-E677-96568BE7C538}"/>
    <pc:docChg chg="addSld delSld modSld">
      <pc:chgData name="Chad Vidden" userId="S::cvidden@uwlax.edu::fa919fd6-03f8-48d0-9b95-10ac8c9672df" providerId="AD" clId="Web-{CCAABB9F-709D-B000-E677-96568BE7C538}" dt="2021-04-06T18:50:42.520" v="20"/>
      <pc:docMkLst>
        <pc:docMk/>
      </pc:docMkLst>
      <pc:sldChg chg="modSp">
        <pc:chgData name="Chad Vidden" userId="S::cvidden@uwlax.edu::fa919fd6-03f8-48d0-9b95-10ac8c9672df" providerId="AD" clId="Web-{CCAABB9F-709D-B000-E677-96568BE7C538}" dt="2021-04-06T18:44:41.916" v="12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CAABB9F-709D-B000-E677-96568BE7C538}" dt="2021-04-06T18:44:33.525" v="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CAABB9F-709D-B000-E677-96568BE7C538}" dt="2021-04-06T18:44:41.916" v="12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CCAABB9F-709D-B000-E677-96568BE7C538}" dt="2021-04-06T18:44:46.150" v="13"/>
        <pc:sldMkLst>
          <pc:docMk/>
          <pc:sldMk cId="3916622030" sldId="264"/>
        </pc:sldMkLst>
      </pc:sldChg>
      <pc:sldChg chg="del">
        <pc:chgData name="Chad Vidden" userId="S::cvidden@uwlax.edu::fa919fd6-03f8-48d0-9b95-10ac8c9672df" providerId="AD" clId="Web-{CCAABB9F-709D-B000-E677-96568BE7C538}" dt="2021-04-06T18:44:46.150" v="19"/>
        <pc:sldMkLst>
          <pc:docMk/>
          <pc:sldMk cId="1990815066" sldId="265"/>
        </pc:sldMkLst>
      </pc:sldChg>
      <pc:sldChg chg="del">
        <pc:chgData name="Chad Vidden" userId="S::cvidden@uwlax.edu::fa919fd6-03f8-48d0-9b95-10ac8c9672df" providerId="AD" clId="Web-{CCAABB9F-709D-B000-E677-96568BE7C538}" dt="2021-04-06T18:44:46.150" v="18"/>
        <pc:sldMkLst>
          <pc:docMk/>
          <pc:sldMk cId="2598180994" sldId="266"/>
        </pc:sldMkLst>
      </pc:sldChg>
      <pc:sldChg chg="del">
        <pc:chgData name="Chad Vidden" userId="S::cvidden@uwlax.edu::fa919fd6-03f8-48d0-9b95-10ac8c9672df" providerId="AD" clId="Web-{CCAABB9F-709D-B000-E677-96568BE7C538}" dt="2021-04-06T18:44:46.150" v="17"/>
        <pc:sldMkLst>
          <pc:docMk/>
          <pc:sldMk cId="2421562708" sldId="267"/>
        </pc:sldMkLst>
      </pc:sldChg>
      <pc:sldChg chg="del">
        <pc:chgData name="Chad Vidden" userId="S::cvidden@uwlax.edu::fa919fd6-03f8-48d0-9b95-10ac8c9672df" providerId="AD" clId="Web-{CCAABB9F-709D-B000-E677-96568BE7C538}" dt="2021-04-06T18:44:46.150" v="16"/>
        <pc:sldMkLst>
          <pc:docMk/>
          <pc:sldMk cId="983607324" sldId="268"/>
        </pc:sldMkLst>
      </pc:sldChg>
      <pc:sldChg chg="del">
        <pc:chgData name="Chad Vidden" userId="S::cvidden@uwlax.edu::fa919fd6-03f8-48d0-9b95-10ac8c9672df" providerId="AD" clId="Web-{CCAABB9F-709D-B000-E677-96568BE7C538}" dt="2021-04-06T18:44:46.150" v="15"/>
        <pc:sldMkLst>
          <pc:docMk/>
          <pc:sldMk cId="2483509817" sldId="271"/>
        </pc:sldMkLst>
      </pc:sldChg>
      <pc:sldChg chg="new">
        <pc:chgData name="Chad Vidden" userId="S::cvidden@uwlax.edu::fa919fd6-03f8-48d0-9b95-10ac8c9672df" providerId="AD" clId="Web-{CCAABB9F-709D-B000-E677-96568BE7C538}" dt="2021-04-06T18:50:42.520" v="20"/>
        <pc:sldMkLst>
          <pc:docMk/>
          <pc:sldMk cId="3306049461" sldId="271"/>
        </pc:sldMkLst>
      </pc:sldChg>
      <pc:sldChg chg="del">
        <pc:chgData name="Chad Vidden" userId="S::cvidden@uwlax.edu::fa919fd6-03f8-48d0-9b95-10ac8c9672df" providerId="AD" clId="Web-{CCAABB9F-709D-B000-E677-96568BE7C538}" dt="2021-04-06T18:44:46.150" v="14"/>
        <pc:sldMkLst>
          <pc:docMk/>
          <pc:sldMk cId="1921209486" sldId="272"/>
        </pc:sldMkLst>
      </pc:sldChg>
    </pc:docChg>
  </pc:docChgLst>
  <pc:docChgLst>
    <pc:chgData name="Chad Vidden" userId="S::cvidden@uwlax.edu::fa919fd6-03f8-48d0-9b95-10ac8c9672df" providerId="AD" clId="Web-{7B1146C2-08BE-ED10-4134-6C31D5B26697}"/>
    <pc:docChg chg="addSld modSld">
      <pc:chgData name="Chad Vidden" userId="S::cvidden@uwlax.edu::fa919fd6-03f8-48d0-9b95-10ac8c9672df" providerId="AD" clId="Web-{7B1146C2-08BE-ED10-4134-6C31D5B26697}" dt="2021-04-06T14:12:08.699" v="217" actId="20577"/>
      <pc:docMkLst>
        <pc:docMk/>
      </pc:docMkLst>
      <pc:sldChg chg="modSp">
        <pc:chgData name="Chad Vidden" userId="S::cvidden@uwlax.edu::fa919fd6-03f8-48d0-9b95-10ac8c9672df" providerId="AD" clId="Web-{7B1146C2-08BE-ED10-4134-6C31D5B26697}" dt="2021-04-06T14:12:08.699" v="217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7B1146C2-08BE-ED10-4134-6C31D5B26697}" dt="2021-04-06T14:12:08.699" v="217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7B1146C2-08BE-ED10-4134-6C31D5B26697}" dt="2021-04-06T14:06:15.054" v="38"/>
        <pc:sldMkLst>
          <pc:docMk/>
          <pc:sldMk cId="2470696047" sldId="273"/>
        </pc:sldMkLst>
        <pc:spChg chg="mod">
          <ac:chgData name="Chad Vidden" userId="S::cvidden@uwlax.edu::fa919fd6-03f8-48d0-9b95-10ac8c9672df" providerId="AD" clId="Web-{7B1146C2-08BE-ED10-4134-6C31D5B26697}" dt="2021-04-06T14:05:04.819" v="10" actId="20577"/>
          <ac:spMkLst>
            <pc:docMk/>
            <pc:sldMk cId="2470696047" sldId="273"/>
            <ac:spMk id="2" creationId="{DB724C13-4185-4EBF-A1F9-67E3EFA42EA2}"/>
          </ac:spMkLst>
        </pc:spChg>
        <pc:spChg chg="mod">
          <ac:chgData name="Chad Vidden" userId="S::cvidden@uwlax.edu::fa919fd6-03f8-48d0-9b95-10ac8c9672df" providerId="AD" clId="Web-{7B1146C2-08BE-ED10-4134-6C31D5B26697}" dt="2021-04-06T14:02:04.161" v="1" actId="20577"/>
          <ac:spMkLst>
            <pc:docMk/>
            <pc:sldMk cId="2470696047" sldId="273"/>
            <ac:spMk id="3" creationId="{B85149D7-69BA-4522-9D07-6632A6C1B9FA}"/>
          </ac:spMkLst>
        </pc:spChg>
      </pc:sldChg>
      <pc:sldChg chg="modSp new modNotes">
        <pc:chgData name="Chad Vidden" userId="S::cvidden@uwlax.edu::fa919fd6-03f8-48d0-9b95-10ac8c9672df" providerId="AD" clId="Web-{7B1146C2-08BE-ED10-4134-6C31D5B26697}" dt="2021-04-06T14:10:30.995" v="194"/>
        <pc:sldMkLst>
          <pc:docMk/>
          <pc:sldMk cId="1899377371" sldId="274"/>
        </pc:sldMkLst>
        <pc:spChg chg="mod">
          <ac:chgData name="Chad Vidden" userId="S::cvidden@uwlax.edu::fa919fd6-03f8-48d0-9b95-10ac8c9672df" providerId="AD" clId="Web-{7B1146C2-08BE-ED10-4134-6C31D5B26697}" dt="2021-04-06T14:06:35.023" v="47" actId="20577"/>
          <ac:spMkLst>
            <pc:docMk/>
            <pc:sldMk cId="1899377371" sldId="274"/>
            <ac:spMk id="2" creationId="{13657191-139E-432A-8DA9-FB9D53E7853B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5:43:34.0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4159 3427 34 0,'7'47'17'0,"14"22"-15"16,-13-44 29-16,2 3-26 16,1 7 0-16,-1 6 2 15,-3-1 1-15,4-5-10 16,0-4 0-16,-1-3 6 16,-6-6 0-16,3-3-2 0,-4-9 0 15,4 2-1 1,4-9 0-16,-1 0-2 0,-3-3 1 15,4-6-1-15,0-6 0 16,-1-7-3-16,8 0 1 16,-8-3-2-16,5 3 0 15,2-3-1-15,-6 0 1 16,-1 0 0-16,8 7 1 16,0 2 2-16,3 10 1 15,4 6 2-15,10 13 1 16,4 9 0-16,-8 3 0 15,1 7-3-15,0-1 1 0,-7 1-9 16,-4-10 0-16,-21-13-2 16,-11-5 0-16</inkml:trace>
  <inkml:trace contextRef="#ctx0" brushRef="#br0" timeOffset="538.28">3620 2709 39 0,'-4'-13'19'0,"-3"4"-16"0,14 9 40 0,-7 3-39 15,4 7 0-15,-4 11 2 16,7 20 1-16,3 28-8 15,11 28 0-15,11 32 6 16,14 12 0-16,-4 19-2 16,1-9 1-16,-5-17-5 15,-9-18 1-15,-1-18-12 16,-18-29 0-16,1-29-6 16,-4-21 0-16</inkml:trace>
  <inkml:trace contextRef="#ctx0" brushRef="#br0" timeOffset="990.84">4643 2599 48 0,'0'6'24'0,"10"13"-20"16,-10-9 39-16,11 5-39 15,-8 14 0-15,4 8 2 16,4 17 0-16,-4 24-8 16,7 13 1-16,7 22 5 15,4 6 0-15,7 6-4 16,6-2 0-16,-6-20-3 15,-4-9 0-15,1-22-8 0,-8-18 0 16,-7-26-7-16,-3-19 0 16</inkml:trace>
  <inkml:trace contextRef="#ctx0" brushRef="#br0" timeOffset="1229.37">4597 3587 49 0,'17'38'24'0,"26"-32"-19"0,-26-9 38 0,-6 3-40 16,10-3 1-16,14-7 0 16,8-5 1-16,-5 5-7 15,5 1 0-15,6 2 2 16,-3 4 1-16,-4-6-10 15,1 3 0-15,-4 2-8 16,-11-5 0-16</inkml:trace>
  <inkml:trace contextRef="#ctx0" brushRef="#br0" timeOffset="1665.9">5193 3706 41 0,'18'19'20'0,"-4"-3"-14"0,-7-16 27 15,0 0-30-15,-4 0 0 16,4 3 2-16,-3 3 0 16,3-3-5-16,-7 0 0 15,3 0 5-15,5 1 0 16,2 2-1-16,1-9 0 15,6-7 0-15,-3 1 0 16,4 3-2-16,0-10 0 0,3 0-2 16,-11 1 1-16,8-1-2 15,-7 0 1-15,-11-3-2 16,0 1 1-16,-7 2-1 16,0 3 0-16,-8 1-1 15,5 15 0-15,-8 6-1 16,4 10 0-16,0 3-1 15,3 9 1-15,8 4 0 16,3 3 0-16,0-4 1 16,3-3 0-16,8 1 2 15,7-1 0-15,10-9-2 16,0-9 0-16,4-7-9 16,7-15 0-16</inkml:trace>
  <inkml:trace contextRef="#ctx0" brushRef="#br0" timeOffset="1894.37">5817 3668 52 0,'11'13'26'0,"24"12"-28"16,-21-22 43-16,0 0-40 0,8 1 1 16,-5-4 1-16,1 0 0 15,-4 0-4-15,-3-4 1 16,-4 1 0-16,-7-3 1 15,-7 0-2-15,-8 3 1 16,-2-4-3-16,-8 1 0 16,-3 3-5-16,3 6 0 15,0 3-7-15,-3 4 0 0</inkml:trace>
  <inkml:trace contextRef="#ctx0" brushRef="#br0" timeOffset="2191.86">5828 3910 43 0,'25'28'21'0,"52"7"-16"15,-49-23 32-15,1 1-35 16,-1 6 1-16,7 3 0 16,0 9 0-16,-3 7-5 15,-14-4 1-15,-4 19 2 16,-7-9 1-16,-7 10-2 16,-11 2 1-16,-3-6-1 15,0-6 1-15,-7-6-1 16,-7-16 0-16,0-10 1 15,-1-12 1-15,-2-12 0 16,2-10 0-16,5-19 1 16,3 0 1-16,6-6 0 15,12 0 0-15,17-9-2 16,11 12 1-16,6-10-4 16,8 7 0-16,4 3-8 0,-5 10 0 15,1-7-10-15,-14 10 1 16</inkml:trace>
  <inkml:trace contextRef="#ctx0" brushRef="#br0" timeOffset="2954.63">6255 3725 61 0,'49'50'30'0,"-17"-22"-34"0,-29-28 51 0,4 0-47 15,1-9 1-15,-1-7-1 16,-4 1 0-16,4-1-1 16,0 0 0-16,4-6-1 15,6 3 0-15,-9 7-3 16,6-7 0-16,3 10-2 16,-3-1 1-16,8 4 0 15,6 0 0-15,4 3 0 16,10 3 1-1,21 9 3 1,-6 0 1-16,-11 1 2 16,-8-1 0-16,-6 7 3 0,-7-10 0 15,-11 0 1-15,0 1 0 16,-7-4-2 0,0 0 1-16,-7-3-1 0,-3 0 0 15,-4 0-3-15,0 3 1 16,0 0-1-16,-1 0 1 15,8 1-2-15,-7 2 1 16,14-3-1-16,4 3 1 16,0-3-1-16,6 4 0 15,1-1 0-15,0 6 1 16,-1-2-1-16,1 6 1 16,-1-7 0-16,-2 0 0 0,2-6 0 15,-6-3 1 1,6-6-1-16,5 0 0 0,-1-3 0 15,7-10 1-15,4-3-1 16,10-10 1-16,7-12-1 16,-3-15 0-16,-7-7 0 15,-7-15 0-15,-22-7 0 16,-6-9 1-16,-11-4-2 16,-11 7 1-16,-10-3 0 15,-4 6 1-15,-3 13 0 16,-4 5 1-16,4 17-1 15,-4 12 1-15,0 16 0 16,8 18 0-16,9 29-1 16,8 25 0-16,14 22 0 15,14 25 0-15,18 16-1 16,0 21 0-16,3-12-1 16,-3-9 1-16,-4-16-6 15,-7-19 1-15,1-16-9 0,-12-12 0 16,-3-9-2-16,-3-16 1 15</inkml:trace>
  <inkml:trace contextRef="#ctx0" brushRef="#br0" timeOffset="3168.1">6897 3346 44 0,'14'18'22'0,"0"4"-18"0,-10-15 42 0,10-7-43 15,0 3 1-15,14 0 1 16,11 0 0-16,10 0-8 16,15 0 1-16,3 0 2 15,-7 4 0-15,-7-4-10 16,-8 3 0-16,5-6-7 16,-22-6 1-16</inkml:trace>
  <inkml:trace contextRef="#ctx0" brushRef="#br0" timeOffset="3334.61">7557 3518 38 0,'7'44'19'0,"3"0"-17"0,-3-35 28 16,0 1-30-16,-3-1 1 16,-1-3-1-16,1-3 0 15,-4-3-6-15,0-15 1 16,-4-7-6-16,1-3 1 15</inkml:trace>
  <inkml:trace contextRef="#ctx0" brushRef="#br0" timeOffset="3634.12">7479 3364 21 0,'3'0'10'0,"26"10"-4"0,-19-1 10 16,1 1-12-16,6-4 1 0,15 6 4 15,-7-2 0-15,10-1-11 16,-3-3 1-16,10 4 7 15,4-10 0-15,-4-6-2 16,4 2 1-16,-14-5-3 16,0-4 1-16,-11 4-2 15,-3-3 0-15,-8 2 0 16,-3 1 0-16,-3-1-1 16,-4 4 0-16,-4 3-1 15,-13 3 0-15,3 9 0 16,-4 1 0-16,-3 9-1 15,3-1 0-15,4 7-2 16,7-6 0-16,7 9-5 16,3-2 1-16,8-4-4 15,0-1 1-15</inkml:trace>
  <inkml:trace contextRef="#ctx0" brushRef="#br0" timeOffset="3966.02">8139 3480 53 0,'38'51'26'0,"12"-1"-34"0,-40-44 52 15,1 3-45-15,0 1 1 16,-1-7-2-16,4-3 1 16,0-9 1-16,4-10 0 15,0-6-3-15,6 3 0 0,-6-3-1 16,0-16 1-16,-1 9 0 15,-6-2 1-15,-1 6 0 16,5 3 1-16,6 6 3 16,3 19 0-16,12 0 1 15,24 9 1-15,7 16-1 16,17-3 1-16,1 0-1 16,21-3 0-16,0-10-5 15,-11-5 0-15,-17 2-7 16,-19-6 0-16,-27-10-5 15,-18 1 0-15</inkml:trace>
  <inkml:trace contextRef="#ctx0" brushRef="#br0" timeOffset="5702.74">11388 2348 49 0,'7'-9'24'0,"-4"3"-13"15,-3 6 25 1,-7-3-36 0,-3-4 1-16,-1 14 0 15,-3-4 0-15,-4 3-2 16,-10 10 1-16,-7 12 0 15,-8 3 1-15,1 10-2 0,-4 3 0 16,0 12 0-16,4 7 1 16,3 6-1-1,8 9 0-15,9 4 0 0,15 3 0 16,14-1 1-16,11-12 1 16,14-18-5-16,21-20 1 15,7-15-4-15,7-35 0 16,10-9-7-16,1-25 0 15</inkml:trace>
  <inkml:trace contextRef="#ctx0" brushRef="#br0" timeOffset="6095.3">11811 2144 44 0,'11'69'22'15,"-29"79"-25"-15,11-98 37 0,-4 22-33 16,-3 25 1-16,0 13 0 16,0-6 1-16,7-7-4 15,0-6 1-15,3-29 2 16,1-14 0-16,6-23-1 16,1-16 0-16,3-12-1 15,0-10 1-15,4-5-2 0,3-14 1 16,0 7-1-16,0-3 0 15,0 6 0-15,0 0 0 16,0 6 1-16,-3 13 0 16,3 3 1-16,0 10 1 15,4 11 0-15,3 1 0 16,-7 0 0-16,7 3 0 16,0-9 0-16,4 3 0 15,3-10-1-15,0 1 0 16,1-10-4-16,-5 0 0 15,-2 0-13-15,-5-10 1 16</inkml:trace>
  <inkml:trace contextRef="#ctx0" brushRef="#br0" timeOffset="6530.49">12400 2301 53 0,'11'19'26'0,"-15"16"-32"15,1-26 39-15,-4 19-33 16,-4-6 0-16,-3 3 0 0,-4 3 0 16,1 4-1-16,3-1 0 15,3 4 0-15,4-4 1 16,3-9 0-16,11-3 0 16,8-7 0-16,6-2 1 15,7-10 0-15,11 3 1 16,17 3-1-16,-6 4 0 15,-1 8-1-15,-3-2 0 16,-11 15-1-16,-14 10 1 16,-14 13-2-16,-14-7 0 0,-17 3-10 15,-8-3 1-15,-14-19-2 16,0-12 0-16</inkml:trace>
  <inkml:trace contextRef="#ctx0" brushRef="#br0" timeOffset="6770.07">12217 2276 56 0,'60'35'28'0,"21"-13"-33"16,-64-22 56-16,15 0-49 15,21-10 0-15,18-9 0 16,17 1 0-16,0-26-4 15,14-3 1-15,8 3-2 16,-8 9 0-16,-21 10-5 16,-21 13 1-16,-18 15-5 15,-13 12 0-15,-19 4-5 0,-13 9 1 16</inkml:trace>
  <inkml:trace contextRef="#ctx0" brushRef="#br0" timeOffset="7053.63">11042 3803 49 0,'-14'16'24'0,"21"-19"-25"15,3-3 46-15,12-1-44 16,16-2 1-16,12-10 0 16,20-3 1-16,29-6-4 15,28-7 0-15,0-2 1 16,11-1 1-16,-1 10-7 16,-10 3 0-16,-28 6-10 15,-21 0 1-15</inkml:trace>
  <inkml:trace contextRef="#ctx0" brushRef="#br0" timeOffset="7295.42">11307 4098 63 0,'0'19'31'0,"21"-13"-31"0,3-15 54 0,22-7-53 16,39-3 1 0,21-15-1-16,31-4 1 0,19-15-4 15,-12 9 1 1,-20 6-3-16,-18 13 1 0,-22 6-16 16,-31 23 0-16</inkml:trace>
  <inkml:trace contextRef="#ctx0" brushRef="#br0" timeOffset="12113.46">12083 12019 35 0,'-4'16'17'0,"22"-1"-10"0,-15-11 17 0,1-1-21 16,-1 0 1-16,4-3 2 15,0-3 0-15,1-7-8 16,2-2 1-16,1-13 4 16,6-10 0-16,4-9-2 15,8-15 1-15,2-1-3 16,-2-6 1-16,-5 4 0 15,-2 5 0-15,-1 4 0 16,-4 9 0-16,-3 9 0 16,-3 7 0-16,-4 13 0 15,0 8 0-15,0 14-2 16,7 11 1-16,-3 11 0 16,-1 8 0-16,5 17-1 15,-1 2 0-15,0 10 1 16,0 3 0-16,4 3 1 15,-1 6 1-15,-3-12-1 0,0-6 0 16,-3-10 1-16,0-9 0 16,-4-10 0-16,0-9 0 15,-4-6 0-15,-3-13 1 16,-7-3-1-16,-3-16 1 16,-8-9-1-16,-7-3 0 15,-3 3-1-15,-7-3 0 16,-11-1 0-16,-14 7 0 15,0 4-1-15,-7 5 1 16,0 7-1-16,3 6 1 0,11 3 0 16,8 6 1-16,2 7-1 15,8 3 1-15,3 3 0 16,11 0 1-16,7-4-1 16,10-5 0-16,8-4 0 15,10-15 1-15,21-3 0 16,22-13 0-16,20-10-1 15,12-18 1-15,9-3-1 16,8-13 0-16,4 7-1 16,-19 5 0-16,-13 1-1 15,-18 9 1-15,-11 6-1 16,-17 7 0-16,-11 6 0 16,-14 12 1-16,-17 20-1 15,-19 8 1-15,-27 29-1 16,-22 22 1-16,-31 31-2 15,-32 35 0-15,-4 15-7 0,-6 13 1 16,2-9-7-16,-2-13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6:02:19.1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3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6T16:02:41.440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2632 2615 47 0,'3'28'23'0,"33"16"-16"0,-26-41 24 0,1-3-30 16,-1 0 1-16,8-9 0 15,3-16 1-15,0-7-3 16,18-21 0-16,3-7 2 16,8-12 0-16,-11-19 0 15,-1-6 0-15,1-3-2 16,0-4 1-16,-18 13-2 15,0 13 1-15,-3 3-3 16,-14 12 1-16,3 10-2 16,-7 18 0-16,-7 10-1 15,3 25 0-15,-3 9 1 16,0 23 0-16,3 5 1 16,8 20 0-1,24 65 3 1,11-15 0-16,0-10 1 0,0-15 0 15,10-13 1-15,0-19 1 16,1-9 0-16,3-23 1 16,-15-18 0-16,5-9 1 15,3-19-1-15,-11-22 0 16,0-7-1-16,-7-24 1 16,-6-4-2-16,-12-3 0 15,-10-6-2-15,0 0 1 16,-10 19-3-16,-1 6 1 15,-3 22-4-15,3 12 1 0,1 16-7 16,-4 19 1-16,3 19-6 16,-7 16 0-16</inkml:trace>
  <inkml:trace contextRef="#ctx0" brushRef="#br0" timeOffset="346.53">4187 2361 44 0,'29'-10'22'0,"-12"-21"-21"16,-13 22 37-16,3-7-36 16,-14-3 0-16,3 0-1 15,-10-3 1-15,0 4-3 16,-7-4 0-16,-4 6 2 15,-6 7 1-15,-1 9-3 0,-7 9 1 16,7 7 0-16,4 15 0 16,7 0-1-16,0 1 1 15,10 9-1-15,11-7 0 16,11 4 1-16,10-13 0 16,4-13 0-16,10-12 0 15,-7-9-1-15,4-7 1 16,7-6-4-16,-8-19 0 15,1 1-10-15,3-14 0 16</inkml:trace>
  <inkml:trace contextRef="#ctx0" brushRef="#br0" timeOffset="569.66">4473 1235 39 0,'4'25'19'16,"-18"63"-16"-16,14-60 27 0,-11 26-29 16,4 24 1-16,0 7 1 15,3 18 1-15,4 13-4 16,0-6 0-16,0-7 2 16,4-31 0-16,3-15-4 15,-7-13 0-15,4-10-12 16,-1-24 1-16</inkml:trace>
  <inkml:trace contextRef="#ctx0" brushRef="#br0" timeOffset="767.32">4166 2003 26 0,'0'22'13'0,"29"22"4"0,-19-34 10 16,4 2-25-16,11-2 0 15,7-4 1-15,-1 3 0 16,15-9-6-16,-3 0 1 0,-1 3-2 16,-3 1 1-16,-4-1-9 15,-3 3 1-15</inkml:trace>
  <inkml:trace contextRef="#ctx0" brushRef="#br0" timeOffset="1111.03">4646 2226 45 0,'28'19'22'0,"4"-7"-18"16,-21-12 40-16,13 0-43 15,8 0 0-15,-4-9 0 16,4 0 1-16,0 2-3 16,-4-2 0-16,0-10 1 15,-17 3 0-15,-1 1-1 16,-6 2 1-16,-8-3-1 15,-17 16 1-15,-7 7-1 0,0 5 0 16,0 7 0-16,6 6 1 16,8 10 0-16,-3-1 0 15,6 1 1-15,4 2 1 16,14 1 1-16,11-10 1 16,17-6-1-16,11-19 0 15,14-6-1-15,-7-6 1 16,3-4-5-16,-17 4 0 15,-7-4-11-15,-11 4 1 16,-14-16-5-16,-7 6 0 16</inkml:trace>
  <inkml:trace contextRef="#ctx0" brushRef="#br0" timeOffset="1608.38">5659 1812 55 0,'10'3'27'0,"1"4"-32"0,-11-7 50 16,3 0-44-16,1 0 0 0,-1 0 0 16,1 0 0-16,3 0-2 15,0 0 0-15,4 0-3 16,-8 3 0-16,4 6-9 15,0 4 1-15,0-1-4 16,-3 4 1-16</inkml:trace>
  <inkml:trace contextRef="#ctx0" brushRef="#br0" timeOffset="1787.17">5747 2132 64 0,'10'28'32'0,"-6"-37"-47"16,3 2 66-16,-7 4-54 15,3-3 1-15,-3 6-13 0,0-6 0 16,-3 3 7-16,-15 0 1 16</inkml:trace>
  <inkml:trace contextRef="#ctx0" brushRef="#br0" timeOffset="2328.04">2723 2928 16 0,'-31'7'8'0,"-19"-10"13"15,40-1-4-15,-8 4-10 0,4 0 0 16,-4 0 6-16,8 0 0 16,-1 0-15-16,4 0 1 15,4 0 12-15,6 0 0 16,18 0-3-1,25 0 0 1,35 0-2-16,22 4 0 0,55-4-2 0,33 0 0 16,52 0-2-16,11 3 0 15,21-3-1-15,15-3 0 16,-8 3-1-16,4 6 0 0,-8 3-3 16,-17 10 0-16,-31 6-6 15,-50-6 0-15,-43 6-12 16,-38-9 1-16</inkml:trace>
  <inkml:trace contextRef="#ctx0" brushRef="#br0" timeOffset="5932.16">9536 5105 46 0,'0'25'23'0,"0"9"-14"0,0-18 24 0,0 12-31 16,0 16 1-16,0 16 1 16,0 27 0-16,-4 14-4 15,1 31 0-15,-8 12 3 16,0 6 0-16,1 13-1 15,-1 0 1-15,1-12-1 16,3-10 0-16,3-6-2 16,4-16 0-16,-3-28-2 15,3-22 0-15,-4-16-4 16,4-15 0-16,-4-26-10 16,4-24 1-16,4-26-2 15,3-15 1-15</inkml:trace>
  <inkml:trace contextRef="#ctx0" brushRef="#br0" timeOffset="6335.52">9373 5287 44 0,'-7'6'22'0,"14"-25"-21"0,-7 13 42 0,4 3-39 16,3-7 0-16,3 10 3 15,12-9 0-15,-1 3-7 16,7 6 0-16,4 3 5 16,3-3 1-16,0-3-2 15,11-4 1-15,18-5-3 16,6-4 1-16,18 3-3 16,4-2 0-16,7-13-4 15,3 3 1-15,-10 3-6 16,-11 6 1-16,-14 6-12 15,-14 7 1-15</inkml:trace>
  <inkml:trace contextRef="#ctx0" brushRef="#br0" timeOffset="6591.94">9645 5882 62 0,'-14'47'31'0,"21"-22"-28"0,-4-18 51 16,8-1-50-16,-7 3 0 0,13 1 3 15,11-7 0-15,18-3-9 16,14-9 0-16,11-7 4 16,3 0 1-16,-11 4-7 15,-10-4 1-15,-7 10-14 16,-14 3 1-16,-11 6-6 15,-3 3 0-15</inkml:trace>
  <inkml:trace contextRef="#ctx0" brushRef="#br0" timeOffset="7223.42">10813 6002 65 0,'-4'6'32'0,"-10"19"-41"15,10-16 59-15,1 1-48 16,-8 12 0-16,-10 12 2 0,-7-2 0 16,-7 21-5-1,-4 13 0-15,-3 6 3 0,6 0 0 16,1 6-1-16,3 1 0 16,8-4-2-16,9-3 1 15,12-3-4-15,10-12 1 16,11-10-6-16,13-19 0 15,15-13-10-15,4-18 0 16</inkml:trace>
  <inkml:trace contextRef="#ctx0" brushRef="#br0" timeOffset="7450.5">11285 6240 49 0,'11'28'24'0,"-22"38"-19"15,1-47 36-15,-11 6-39 16,-11 16 0-16,-7 6 1 16,-3 0 0-16,-4 12-4 15,0-5 0-15,4-11 2 16,6-2 0-16,12 0-6 16,6-16 1-16,4-9-11 15,7-10 0-15,14-15-1 16,0-10 0-16</inkml:trace>
  <inkml:trace contextRef="#ctx0" brushRef="#br0" timeOffset="7645.22">10915 6346 29 0,'14'4'14'0,"0"27"-4"0,-7-18 24 16,7 5-29-16,-3 11 1 15,3 5 1-15,4 1 1 16,3 12-11-16,7 3 0 15,7-6 7-15,4 3 0 16,0-7-6-16,-4-5 1 16,4-10-9-16,0-9 1 15,0-13-6-15,-4-16 1 0</inkml:trace>
  <inkml:trace contextRef="#ctx0" brushRef="#br0" timeOffset="7898.52">11289 5942 42 0,'3'12'21'16,"19"17"-14"-16,-15-14 36 0,7-2-40 16,10 18 1-16,19 16 4 15,17 7 1-15,10 11-10 16,8 4 1-16,0 4 5 15,3-8 1-15,-4 4-3 16,-6 10 0-16,-22-7-3 16,-17 9 0-16,-25 14-7 15,-25 8 1-15,-13-3-14 16,-26-21 1-16</inkml:trace>
  <inkml:trace contextRef="#ctx0" brushRef="#br0" timeOffset="9219.84">12270 5243 30 0,'-14'3'15'0,"6"-9"-4"0,8 6 16 16,0 0-24-16,0-7 1 0,0 7 1 16,4-9 1-16,3-1-7 15,4 1 0-15,3 0 4 16,3-1 1-16,5-9-2 15,-1-6 1-15,10-6-2 16,5-4 1-16,10-8-1 16,7-1 0-16,10 3 0 15,11-6 0-15,0 0 0 16,18-13 0-16,3 4 0 16,25-7 1-16,-3 7-1 15,2-4 0-15,12 4 1 16,14-1 0-16,-8 7 0 15,18 9 0-15,15 7 0 16,3 2 0-16,14 7 0 16,17-3 1-16,4 6-2 15,18-6 1-15,0 9-1 16,17-6 0-16,-10 9-1 0,14 13 1 16,-11 3-1-16,15 10 0 15,-15 2 1-15,4 10 0 16,4 6 0-16,-19 1 0 15,5 18 0-15,-12 3 0 16,-9 9-1-16,-12 10 1 16,-10 10-1-16,-11 9 1 15,-10 9-1-15,0 9 0 16,-11 1 0-16,-24-7 0 16,-8 4 0-16,-10-10 1 15,-11-3-1-15,-6 0 0 16,-5-25-5-16,-6-4 0 0,-14-5-15 15,-4-23 1-15</inkml:trace>
  <inkml:trace contextRef="#ctx0" brushRef="#br0" timeOffset="9910.61">19551 5719 35 0,'3'0'17'0,"5"38"-5"0,-5-29 9 0,1 10-18 16,-1 3 1-16,1 3 3 15,3 10 1-15,7 12-9 16,3-3 0-16,5-4 6 16,-1 1 1-16,0 0-3 15,0-7 1-15,0-5-2 16,0-7 0-16,1-10 0 15,2-12 0-15,5-9-1 16,6-4 0-16,4-15 0 16,10-16 0-16,-7 0-1 15,4-9 1-15,11-10-1 16,-1 10 0-16,-7-4 0 16,-6 4 0-16,-8 6-1 15,-7 9 1-15,-10 7 0 16,-11 12 0-16,-11 13-1 0,-20 12 1 15,-11 10-1-15,-22 6 1 16,-24 3-1-16,-18 0 1 16,-3 0-1-16,0-6 1 15,-1-7-3-15,12-5 1 16,13-4-14-16,14-9 0 16</inkml:trace>
  <inkml:trace contextRef="#ctx0" brushRef="#br0" timeOffset="10660.19">15935 2361 43 0,'7'3'21'0,"-3"10"-8"0,-1-7 24 0,1-3-34 16,-4 13 1-16,0 9 1 15,-7-3 1-15,0 6-7 16,3 13 0-16,4 3 5 16,4 3 1-16,-1 6-2 15,4 6 1-15,0-18-2 16,0-6 0-16,0-7-1 15,-3-6 0-15,-4-3-1 16,-4-16 1-16,-10-6-1 16,-7-7 0-16,-11 1-1 15,0-7 1-15,4 7-1 16,0-1 0-16,-7 10-2 16,-1 0 1-16,1 0-1 15,3 10 0-15,4 9 1 16,7 6 0-16,10-13 1 0,8 10 0 15,10 0 1-15,11 0 1 16,6 6-1-16,12-12 1 16,13-3-3-16,7-10 1 15,8 0-7-15,7-9 0 16,-4-4-9-16,-7 1 0 16</inkml:trace>
  <inkml:trace contextRef="#ctx0" brushRef="#br0" timeOffset="10962.77">16693 2574 56 0,'15'10'28'0,"-22"-4"-30"0,3-6 48 0,-7 9-44 16,-13 16 0-16,-8 0 2 15,-17 13 1-15,-15 6-6 16,4 9 1-16,-18 19 3 16,-6 7 1-16,-1 21-1 15,-3 7 0-15,0-10-2 16,17 3 0-16,8-12-3 16,10-13 0-16,7-3-5 15,4-6 0-15,10-16-7 16,11-15 0-16,10-10-6 15,1-12 1-15</inkml:trace>
  <inkml:trace contextRef="#ctx0" brushRef="#br0" timeOffset="11396.19">16284 3236 52 0,'0'31'26'0,"-7"26"-29"0,4-42 48 0,-1 10-43 16,1-3 0-16,-4 3 2 16,3 10 0-16,0-1-4 15,4-5 0-15,0-7 3 16,0-1 0-16,0-2-1 15,0-6 1-15,-3-7-2 16,-1-6 0-16,-3-6-1 16,-7 0 0-16,-7-1-1 15,-4-2 0-15,-6 9-1 16,-5-6 1-16,5 6 0 16,-1 6 0-16,-3 10 0 15,3 2 0-15,7 1 1 16,4 6 1-16,3 3 0 15,11-6 1-15,11 10-2 0,10-10 1 16,11 0-3-16,10-3 0 16,11-16-6-16,3-3 1 15,-7-10-11-15,4-5 1 16</inkml:trace>
  <inkml:trace contextRef="#ctx0" brushRef="#br0" timeOffset="11606.99">16693 3295 44 0,'0'35'22'0,"-35"12"-15"0,21-28 30 0,-7 3-36 16,-7 6 1-16,-4 6 1 15,-3 1 0-15,6 2-5 16,5-8 1-16,3-4-4 15,6-13 0-15,5-5-9 16,3-17 0-16</inkml:trace>
  <inkml:trace contextRef="#ctx0" brushRef="#br0" timeOffset="11773.75">16341 3226 42 0,'3'16'21'0,"47"56"-7"16,-33-47 29-16,11 10-40 15,4 18 1-15,7 0 0 0,7 1 0 16,0 2-7-16,-4-9 1 16,-7-6-4-16,-6-7 1 15,-15-12-11-15,-14-9 0 16</inkml:trace>
  <inkml:trace contextRef="#ctx0" brushRef="#br0" timeOffset="12837.45">21167 7177 52 0,'10'10'26'0,"-6"-7"-16"0,-1-16 27 0,-3-15-34 16,0-19 1-16,0-16 3 16,-7-21 0-16,-7-35-8 15,-3-10 1-15,-1-12 4 16,0-19 1-16,8-6-2 15,10 9 1-15,7 3-3 16,3 16 1-16,8 16-1 16,3 12 0-16,-3 26 0 15,-1 15 1-15,-6 19-2 16,3 12 0-16,0 29-3 16,0 18 0-16,0 16-5 15,1 22 0-15,-5 13-11 16,-3 9 1-16,-14 9-3 15,0 19 1-15</inkml:trace>
  <inkml:trace contextRef="#ctx0" brushRef="#br0" timeOffset="13035.45">20842 6585 67 0,'14'25'33'0,"22"-6"-40"0,-26-16 67 15,8 3-59-15,13-3 0 16,5 0-1-16,6-6 1 16,0-3-3-16,1 0 0 0,6-7-4 15,8-3 1-15,-1 1-15 16,-3-4 1 0</inkml:trace>
  <inkml:trace contextRef="#ctx0" brushRef="#br0" timeOffset="13276.06">21848 6353 58 0,'14'22'29'0,"-28"6"-36"16,3-19 41-16,0 10-35 15,-3 3 1-15,-7 6 0 16,-7 7 0-16,-4 15 0 15,-3 3 1-15,3 7-1 16,7 6 1-16,4-4-1 16,11-2 0-16,13-13-6 15,11-6 1-15,11-16-10 16,3-16 1-16</inkml:trace>
  <inkml:trace contextRef="#ctx0" brushRef="#br0" timeOffset="13501.32">22229 6591 54 0,'3'41'27'0,"-45"-7"-31"0,24-18 46 0,-10 6-42 16,-4 0 0-16,-10 0 1 15,-4 9 1-15,4 4-2 16,-1 5 0-16,15-2-1 15,3-3 1-15,8-7-6 16,3-9 1-16,7-7-11 16,7-12 1-16</inkml:trace>
  <inkml:trace contextRef="#ctx0" brushRef="#br0" timeOffset="13710.61">21950 6600 26 0,'25'16'13'0,"-1"28"6"16,-13-28 10-16,3 9-24 16,0 3 1-16,4-6 0 15,-1 3 1-15,4 6-10 16,1 1 0-16,-5-1 5 0,1-3 0 16,3-6-6-16,0-3 0 15,-3-6-7-15,0-10 0 16,-1-16-3-16,-6-9 1 15</inkml:trace>
  <inkml:trace contextRef="#ctx0" brushRef="#br0" timeOffset="13948.83">22341 6303 34 0,'0'31'17'0,"22"35"-10"0,-12-51 31 0,4 4-34 16,7 13 1-16,8-1 3 16,2 0 0-16,5 4-11 15,6-1 1-15,-3 4 5 16,-4 3 1-16,-10 3-4 16,-15 3 0-16,-13 9-11 15,-15 10 1-15,-21 3-6 16,-6 6 1-16</inkml:trace>
  <inkml:trace contextRef="#ctx0" brushRef="#br1" timeOffset="21080.12">6946 6321 37 0,'-14'54'18'0,"-25"5"-18"0,18-40 19 16,-7 9-20-16,-7 7 1 16,-1 9-1-16,-2-4 1 0,6-2-2 15,4-7 0-15,3-5-7 16,7-8 0-16</inkml:trace>
  <inkml:trace contextRef="#ctx0" brushRef="#br1" timeOffset="21304.68">6668 6306 38 0,'28'34'19'0,"28"29"-17"15,-35-47 32-15,8 9-30 16,2 12 0-16,5 4 0 16,2 3 0-16,-2 0-7 15,-1-3 1-15,-7-4 1 16,-7-9 0-16,-3-6-12 0,0-9 0 16,-8-16 0-16,-3-10 0 15</inkml:trace>
  <inkml:trace contextRef="#ctx0" brushRef="#br1" timeOffset="21694.1">7034 5679 59 0,'29'12'29'0,"6"-15"-39"0,-21 0 62 0,0-3-50 16,7-1 0-16,4 4 2 15,0 3 0-15,-4 3-5 16,-4 4 0-16,-2-4 2 16,-8 3 0-16,-7 10-1 15,-7 6 0-15,-8 3-2 16,1 0 0-16,-7 0 0 15,4-3 0-15,-8 0 2 16,11 0 0-16,3-3 1 16,1-4 0-16,10 13 3 15,10-21-1 1,11-4 0-16,8-6-3 16,6-4 0-16,4 1-7 15,-4 3 0-15,-3 0-12 0,-15 3 1 16</inkml:trace>
  <inkml:trace contextRef="#ctx1" brushRef="#br1">20800 3383 0</inkml:trace>
  <inkml:trace contextRef="#ctx0" brushRef="#br1" timeOffset="22880.1">25090 6149 48 0,'0'19'24'0,"3"-7"-14"0,-3-9 24 0,7 1-31 15,4-1 1-15,10 3 1 16,11 3 1-16,-1 1-8 16,8-1 1-16,0-3 5 15,-4 1 0-15,-6-1-3 16,-8 3 0-16,-11-5-1 15,-10 5 0-15,-7 10-1 16,-7 6 1-16,-11 6-1 16,-6 4 0-16,-8 9 0 15,7 6 0-15,4 0 0 16,0 6 1-16,3-5 0 16,7-11 0-16,8-5 0 15,6-7 0-15,4 0 0 16,11-3 1-16,10-6-1 15,11-3 1-15,3-4-4 16,7 1 1-16,8-4-7 0,-1 1 1 16,0-7-9-16,-6-9 0 15</inkml:trace>
  <inkml:trace contextRef="#ctx0" brushRef="#br1" timeOffset="23138.62">25940 6538 45 0,'0'22'22'0,"-43"-10"-19"0,29-2 32 0,-7-1-34 16,-18 7 0-16,4 3 0 15,0 6 1-15,-4 3-3 16,4 6 0-16,3-5-4 16,7-4 1-16,4-7-10 15,11-8 1-15</inkml:trace>
  <inkml:trace contextRef="#ctx0" brushRef="#br1" timeOffset="23303.56">25573 6469 36 0,'21'19'18'0,"14"81"-9"0,-21-72 24 16,11 13-31-16,7 0 0 15,3 12-1-15,0-3 0 16,1-3-13-16,-1-6 1 16,-3-10-1-16,-8-9 0 15</inkml:trace>
  <inkml:trace contextRef="#ctx0" brushRef="#br1" timeOffset="23797">25037 5660 35 0,'3'12'17'0,"-13"4"-17"0,3-13 30 15,-8 10-28-15,-6 2 0 16,-10 10 2-16,-8 7 1 15,-4 12-6-15,-2 9 0 16,-5 13 4-16,1 15 0 16,6 13-2-16,12 16 1 15,6 16-2-15,7-7 0 16,57 12-13 0,21-36 1-16</inkml:trace>
  <inkml:trace contextRef="#ctx0" brushRef="#br1" timeOffset="24157.57">26370 5591 36 0,'-17'28'18'0,"17"25"-12"0,7-31 20 16,7 16-25-16,10 34 0 15,15 28 1-15,18 19 0 16,3 29-3-16,-7 6 1 16,-8 5 1-16,-9 5 0 15,-15-20-2-15,-14-9 0 0,-25-13-11 16,-31-9 1-16</inkml:trace>
  <inkml:trace contextRef="#ctx0" brushRef="#br1" timeOffset="25104.22">6724 5475 43 0,'21'12'21'0,"-28"29"-17"0,-4-35 21 0,-13 16-25 16,-15 10 1-16,-21 15 0 16,-3 22 0-16,-5 0-1 15,-9 15 1-15,6 7 1 16,15 19 0-16,14 3 0 16,10 9 0-16,25 0-1 15,17-12 0-15,19-3-3 16,2-23 1-16,29-11-5 15,18-20 1-15,14-15-9 16,-4-26 1-16</inkml:trace>
  <inkml:trace contextRef="#ctx0" brushRef="#br1" timeOffset="25463.1">7592 5083 48 0,'10'19'24'0,"19"37"-25"0,-19-34 40 0,11 19-37 16,11 25 1-16,14 28 2 15,3 28 0-15,1 25-7 16,-8 23 1-16,-3 8 3 16,-14 4 1-16,-18-12-5 15,-29-20 0-15,-23-6-12 16,-29-18 1-16,-22-20-3 15,5-24 0-15</inkml:trace>
  <inkml:trace contextRef="#ctx0" brushRef="#br2" timeOffset="29966.97">20197 7218 22 0,'-8'0'11'0,"5"0"-6"16,-1 0 12-16,1 3-16 15,-4 4 1-15,0 2 2 16,3 0 0-16,4 4-5 16,-3 0 1-16,-1-1 2 15,1 4 1-15,-1-1-1 16,1-2 0-16,-4 0-1 15,0-1 1-15,-4 4-1 16,-3-1 0-16,0 4 0 0,-7 0 0 16,-1 6 0-16,-6-3 0 15,0 0-1-15,-4 0 1 16,-3 6-1-16,-4 4 1 16,0-4-1-16,0 6 0 15,1-5 1-15,2-1 0 16,-2 3 0-16,-1 7 0 15,-7-4 0-15,-3-2 0 16,-4-1 0-16,-4 7 0 16,-13 2-1-16,3 1 0 15,3 0 0-15,1 3 1 0,-8 6-2 16,-3-6 1-16,0 3 0 16,-11 6 0-16,1-3 1 15,9 4 0-15,-2-1 0 16,-8-3 0-16,-3 0 0 15,-11-3 1-15,0-3-1 16,4 10 1-16,-11-4-2 16,1-6 1-16,-15 0-1 15,10-4 1-15,-6 1-1 16,-11 0 0-16,-7-4 0 16,10-11 1-16,-6 2 0 15,-4-3 1-15,-11 0-1 16,15-3 0-16,-8-3 0 15,-7 0 0-15,-3-4-1 16,7-2 0-16,-4-1 0 16,-6-2 0-16,-1-1 0 0,11-6 0 15,-7-3 0-15,0-6 0 16,6-7 0-16,1-2 1 16,-10-1-1-16,2-6 1 15,8 3-1-15,-10 0 1 16,2-2-1-16,-2-8 1 15,13 1 0-15,-10 0 0 16,10-3 0-16,1-7 0 16,10 3 0-16,3 1 0 31,-52-16-1-31,24 0 1 0,22 6 0 16,17 6 0-16,11-3-1 15,13 0 0-15,15-2-4 16,11-4 0-16,20 3-12 15,19-10 1-15</inkml:trace>
  <inkml:trace contextRef="#ctx0" brushRef="#br2" timeOffset="30718.78">12033 8673 23 0,'0'3'11'0,"7"-6"1"0,-7 3 1 0,0 0-7 16,0 0 0-16,0 0 3 15,0 0 0-15,0 0-11 16,0 0 1-16,0 0 8 15,4-9 1-15,-1-10-4 16,1-9 1-16,3 0-2 16,-4-7 1-16,-3-9-3 15,-7 3 1-15,-7-9-2 16,-3-6 1-16,-1-1-1 16,0 7 0-16,-3-3 0 15,7 0 0-15,-4 9-1 16,4 9 1-16,0 7 0 15,7 3 0-15,0 6-1 16,4 6 1-16,3 4-1 16,0 3 0-16,7 0 0 15,7 6 1-15,10 3-1 0,12 3 1 16,10-3 0-16,10-3 0 16,11 3 0-16,-3-3 0 15,3 3 0-15,-4 0 0 16,1 1 0-16,-1-1 0 15,-10 0-2-15,-7 0 1 16,-7 0-1-16,-4-3 1 16,-7 3-1-16,-7-3 0 15,-7 0 0-15,-14 10 0 16,-14 15 1-16,-21 6 0 0,-14 19 1 16,-15 10 0-16,-17 9 1 15,-21 3 0-15,-1 3-3 16,12-6 0-16,6-6-10 15,4-7 1-15</inkml:trace>
  <inkml:trace contextRef="#ctx0" brushRef="#br2" timeOffset="32595.3">14086 10777 41 0,'11'22'20'0,"7"13"-9"16,-11-29 20-16,3 3-28 16,4 4 1-16,8 0 2 15,2-1 0-15,4 1-8 16,-3-1 1-16,0-2 5 15,-4-4 0-15,0-9-2 16,0-7 0-16,4-5-1 16,0-10 0-16,-4-7 0 15,4-2 0-15,-8-16-1 16,-3-4 1-16,-7-12-1 16,-7-6 0-16,-7-9 1 15,-3-4 0-15,-8-6 0 0,-10 3 0 16,0 1 0-16,-1 5 0 15,5 4 0-15,3 2 0 16,3 14 0-16,4 2 0 16,3 4 0-16,4 5 0 15,0 8 0-15,7 5 0 16,4 10-1-16,6 6 1 16,1 3-1-16,3 9 1 15,0 7-4-15,4 3 0 16,-4 7-5-16,0 5 1 15,-3 7-12-15,-4-6 0 0</inkml:trace>
  <inkml:trace contextRef="#ctx0" brushRef="#br2" timeOffset="33556.56">15109 10294 41 0,'4'0'20'0,"-4"0"-9"0,0 0 24 16,0 0-33-16,0 0 0 16,0 0 1-16,-4 0 1 15,1 0-5-15,-1 0 0 16,-3 0 3-16,0 4 0 15,0-8-1-15,0 4 0 0,-3-3-1 16,3 3 0-16,-4 3 0 16,4 1 0-16,0 2 0 15,0 3 0-15,0 1 0 16,3 2 0-16,4-2 0 16,4-1 0-16,-1 0 0 15,4-2 1-15,0-4-1 16,4-3 0-16,0-3 0 15,-1 3 1-15,1-3-1 16,-4-4 0-16,0 1 0 16,-4 3 0-16,-3-3-1 15,-3-1 1-15,-1-2-2 16,1 6 1-16,-1-3-12 16,4 6 1-16,-3-4-4 15,3 1 1-15</inkml:trace>
  <inkml:trace contextRef="#ctx0" brushRef="#br2" timeOffset="34366.54">16274 9802 34 0,'0'6'17'0,"3"1"-9"0,-3-4 25 16,4 9-29-16,-4 4 1 15,0 6 2-15,0 3 0 16,0 3-9-16,0 13 1 15,0 0 6-15,0 3 0 16,0 3-2-16,0 3 1 0,0-9-2 16,3-4 1-16,-3-8-1 15,0-8 0-15,0-2 0 16,0-9 0-16,-3-4-2 16,-4-6 1-16,-4-3-1 15,-7-3 1-15,-3-1-2 16,-7-5 0-16,-4-1-1 15,1-2 1-15,-1 2-1 16,0 0 1-16,4 7 0 16,3 6 1-16,-3 10-1 15,7 5 1-15,3 4 0 16,8 3 1-16,2 3-1 16,12 6 1-16,3 1 0 15,7-1 0-15,11-3 0 16,10-9 1-16,11-3-3 15,3-7 1-15,-6-6-5 0,3 1 0 16,3-4-13-16,4-4 0 16</inkml:trace>
  <inkml:trace contextRef="#ctx0" brushRef="#br2" timeOffset="34642.75">16831 10094 57 0,'0'6'28'15,"-3"13"-31"-15,-5-7 42 0,-6-2-39 16,-7 9 0-16,-7 3 0 15,3-4 0-15,-6 20-1 16,-1 3 0-16,4 0-5 16,6-4 0-16,5-2-9 15,3-23 0-15</inkml:trace>
  <inkml:trace contextRef="#ctx0" brushRef="#br2" timeOffset="34804.9">16528 10081 40 0,'28'60'20'0,"42"24"-14"0,-45-52 27 15,10 12-33-15,-3 9 0 16,7 0-6-16,0 1 0 16,0-7-3-16,-11-16 0 15</inkml:trace>
  <inkml:trace contextRef="#ctx0" brushRef="#br2" timeOffset="40311.68">14926 1179 38 0,'4'-10'19'0,"-1"20"-9"0,-3-7 20 16,0 6-25-16,0 7 0 15,0 0 1-15,0 6 0 16,-3 9-9-16,3 13 1 0,0 3 5 16,-4 12 1-16,4 7-4 15,0-3 0-15,4-10-4 16,-4-9 0-16,3-9-7 16,1-26 0-16,-1-15-4 15,-3-13 0-15</inkml:trace>
  <inkml:trace contextRef="#ctx0" brushRef="#br2" timeOffset="40611.96">14873 1125 37 0,'11'25'18'0,"3"-3"-17"15,-11-12 31-15,4-4-28 16,0-3 0-16,8 0 1 15,-5-3 1-15,4 0-7 0,4 0 0 16,7 3 5-16,6 7 1 16,5-1-2-1,-5 7 0-15,5 3-1 0,-5 6 0 16,-6-6-2-16,-7 6 1 16,-11 3-1-16,-7 0 0 15,-4 16-1-15,-3 3 0 16,-7 3-3-16,0-12 0 15,-4 0-5-15,4-7 1 16,4-3-7-16,3-12 1 16</inkml:trace>
  <inkml:trace contextRef="#ctx0" brushRef="#br2" timeOffset="40839.18">15469 1517 52 0,'7'25'26'0,"-10"13"-33"16,3-25 47-16,0-1-40 16,0 7 1-16,-4-7-3 15,4 4 1-15,0-10-7 16,0-2 0-16,0-4-6 15,4-10 1-15</inkml:trace>
  <inkml:trace contextRef="#ctx0" brushRef="#br2" timeOffset="40987.37">15289 1304 37 0,'29'47'18'0,"20"-25"-21"0,-35-13 28 15,4-9-27-15,3 4 0 16,4 2-17-16,-1-12 0 16</inkml:trace>
  <inkml:trace contextRef="#ctx0" brushRef="#br2" timeOffset="41272.78">15723 1608 43 0,'14'54'21'0,"-14"-45"-21"16,0-12 36-16,0-10-35 15,0-9 1-15,-7-18 0 16,-3-11 1-16,-4-8-4 16,-4-4 1-16,-3-6 1 15,-4 6 1-15,0 1-1 16,8 5 0-16,3 13 0 15,7 7 0-15,7 12-2 16,14 9 1-16,7 13-3 16,4 12 0-16,-4 1-5 0,-4-1 1 15,5 10-8-15,-12 6 1 16</inkml:trace>
  <inkml:trace contextRef="#ctx0" brushRef="#br2" timeOffset="41454.75">15565 1436 43 0,'7'12'21'0,"21"4"-17"0,-18-16 37 16,5 0-41-16,6 0 1 0,-4-6-2 16,5 6 1-16,2-3-5 15,1 3 0-15,0-7-9 16,-4 4 1-16</inkml:trace>
  <inkml:trace contextRef="#ctx0" brushRef="#br2" timeOffset="41752.94">16037 1696 41 0,'18'35'20'0,"-7"-35"-13"15,-11-13 29-15,0 0-35 16,-4-21 0-16,-3-10 1 16,-4-9 0-16,-6-13-3 15,-1-3 1-15,-7-3 1 0,-6 3 0 16,-1 3-1 0,11-3 1-16,7 16 0 0,3 15 0 15,15 10 0-15,10 12 0 16,7 13-1-1,11 12 0-15,-1 1-3 0,1 2 1 16,-4 7-6-16,-7 6 1 16,-6 3-8-16,-12-2 1 15</inkml:trace>
  <inkml:trace contextRef="#ctx0" brushRef="#br2" timeOffset="41918.68">15847 1489 56 0,'10'28'28'0,"26"-28"-32"16,-19-6 52-16,12 3-48 16,6-6 0-16,4-4-3 15,-4 0 0-15,-3 7-2 16,-1 3 0-16,-6 3-11 16,-7 0 1-16</inkml:trace>
  <inkml:trace contextRef="#ctx0" brushRef="#br2" timeOffset="42399.08">17582 1652 41 0,'-10'6'20'0,"-8"-9"-8"15,15 3 28-15,-4-3-37 16,-4 3 1-16,0 0 1 16,-3 0 1-16,-3 0-8 15,-4 0 1-15,6-6 4 16,5 6 1-16,-1 0-2 16,1 6 0-16,3 0-2 15,3 13 1-15,-3 9-2 16,7-9 0-16,-3 0-1 15,3-3 0-15,7-1-2 16,10-2 1-16,11-13-2 16,-3-13 0-16,0-2-3 15,-4-4 0-15,0 0-8 16,4-6 1-16</inkml:trace>
  <inkml:trace contextRef="#ctx0" brushRef="#br2" timeOffset="42774.36">17805 1784 51 0,'10'63'25'0,"-13"12"-26"0,-1-59 44 0,1-4-42 15,-1 1 0-15,-3-10 1 16,0-6 0-16,-4-13-3 15,1-12 1-15,-1-4 1 16,1-5 1-16,-1-7-2 16,1-3 1-16,-1-13-2 15,4 4 1-15,7 6-1 16,3 3 0-16,8 9 1 16,3 3 0-16,4 17 0 15,3 8 0-15,-3 10 1 16,-1 10 1-16,-3 8-1 15,-3 11 0-15,-8-1-1 16,-6-3 0-16,-4 0-3 16,-4 0 1-16,1-6-4 15,-1 0 0-15,4-10-10 16,0-9 0-16</inkml:trace>
  <inkml:trace contextRef="#ctx0" brushRef="#br2" timeOffset="43134.89">17903 1652 54 0,'36'47'27'0,"-29"-31"-25"0,-4-16 44 16,4 3-42-16,4-3 1 0,3-3 1 15,4-3 0-15,3-4-8 16,0 1 0-16,0-4 5 15,-3 4 0-15,-4-7-2 16,-3-3 0-16,-11-6-2 16,-4 6 0-16,-7 1-2 15,-3-1 1-15,-3 9-1 16,-1 7 0-16,4 16 0 16,0 6 1-16,3-1 0 15,1 11 1-15,6 5 1 16,8 1 0-16,6-7 1 15,4 0 0-15,8-3-2 16,2 0 0-16,4-6-5 16,1-16 0-16,-1-3-11 15,0-9 1-15</inkml:trace>
  <inkml:trace contextRef="#ctx0" brushRef="#br2" timeOffset="43824.51">18334 1715 55 0,'7'-6'27'0,"-7"-26"-32"0,0 23 42 16,0-4-37-16,0-6 0 16,0 7 0-16,3-7 0 0,5 3 0 15,2 7 0 1,8 3-3-16,3 3 1 0,-3-7-3 15,6 4 1-15,4 3-1 16,1 3 1-16,-1-6-1 16,0 2 0-16,0 4 2 15,-3 0 0-15,-4 0 3 16,-3 4 0-16,-4 2-1 16,-3-6 0-16,-4 9 1 15,-7-6 0-15,-4 4-1 16,1-4 1-16,-1 3-1 15,0-6 1-15,1-6 0 16,-1 6 1-16,4 0-1 16,7-3 0-16,4 3-1 15,0 9 1-15,-1 0-1 16,1 4 1-16,3 0 0 16,4-4 0-16,-1 0-1 15,4 1 1-15,1-7 0 0,-1 3 0 16,0-6-1-16,0-9 1 15,0 2 0-15,4-5 0 16,-4-13-1-16,4-3 1 16,-8-4 1-16,5-8 0 15,-1-14 0-15,0-5 1 16,-3-7 0-16,-11-3 1 16,-7-3-1-16,-4 0 1 15,1 9-1-15,-8 0 0 16,-3 10-1-16,-4 3 0 0,1 28 0 15,-1 22 0-15,0 9 1 16,4 35 0-16,0 3-1 16,11 22 0-16,3 16 1 15,3 12 0-15,8 0-3 16,-4-25 1-16,0-12-4 16,0-10 0-16,-4-16-7 15,-6-12 0-15,-1-22-2 16,-10-6 1-16</inkml:trace>
  <inkml:trace contextRef="#ctx0" brushRef="#br2" timeOffset="44187.83">18729 1520 29 0,'32'51'14'0,"42"-23"-8"15,-49-19 27-15,6-9-31 0,1-3 1 16,10-3 1-16,-3-4 0 15,3 1-4-15,1 3 0 16,-1 3 3-16,-7-7 1 16,-3 1-2-16,-4-7 1 15,-6 0-2-15,-5-2 0 16,-3-1-1-16,-3 0 1 16,-8 0-1-16,-3 4 1 15,-7 5-1-15,-7 4 0 16,-3 3 0-16,-1 6 1 15,0 3-1-15,1 4 1 0,3 8-1 16,7 7 1-16,7 10-2 16,3-7 1-16,11-3-3 15,-3-6 1-15,3 0-2 16,4-10 0-16,3-2-4 16,3-7 1-16,1-7-6 15,0-12 0-15</inkml:trace>
  <inkml:trace contextRef="#ctx0" brushRef="#br2" timeOffset="44425.14">19622 1583 42 0,'21'16'21'0,"-11"-60"-25"0,-6 28 36 15,-1 4-32 1,-3-16 1-16,0 2 3 0,4 1 0 15,3 7-2-15,11-1 1 16,6 0 2-16,12-3 1 16,13 0-2-16,11 3 1 15,3 0-4-15,15 7 0 16,3 2-8-16,-10 7 0 16,-18-3-10-16,-15 6 0 15</inkml:trace>
  <inkml:trace contextRef="#ctx0" brushRef="#br2" timeOffset="45626.17">13938 11753 48 0,'7'9'24'0,"-3"22"-17"0,-4-21 25 16,0 2-31-16,-4 20 0 16,4 12 1-16,0 28 0 15,0 3-3-15,0 3 1 16,0 10 0-16,0 0 1 15,0-13-3-15,0-9 0 16,0-19-8-16,4-12 0 16,3-23-5-16,0-15 1 0</inkml:trace>
  <inkml:trace contextRef="#ctx0" brushRef="#br2" timeOffset="46271.43">14108 12342 27 0,'0'47'13'16,"0"-41"-10"-16,0 1 17 0,-4-1-16 15,4 0 0-15,0 1 1 16,0-1 1-16,0 3-9 16,0-3 1-16,0 1 2 15,0-4 0-15,0-3-6 16,4-6 1-16,3-7-3 0,0-6 1 15,3-6-1-15,4-3 1 16,4 0 3-16,0 3 1 16,3 6 4-16,4 0 1 15,-4 10 0-15,0 5 1 16,0 8 0-16,-3-1 0 31,3 44 1-31,-4 0 1 16,1 0-1-16,-4-6 1 15,0-10 0-15,4-6 1 16,3-3 1-16,0-16 1 16,4-6-5-16,0-12 1 15,-1-13-1-15,-2 3 0 0,-5-13-3 16,1-12 1-16,-8-3-3 16,-3-13 1-16,-3 1-1 15,-4-7 0-15,-4 3-1 16,1 16 0-16,-4 3 0 15,0 6 1-15,-4 6 0 16,1 16 1-16,-1 10 1 16,4 3 0-16,0 9 1 15,3 9 1-15,4 17 1 16,4 2 1-16,3 13 1 16,4 3 1-16,-1 6-1 15,1-3 0-15,-1-3-1 16,-3 1 0-16,0-14-2 15,1-6 1 1,-5-6-3-16,1-6 0 16,-1-4-4-16,-3-5 1 0,0-1-9 0,0-3 1 15,-7-9-5-15,-4-7 1 16</inkml:trace>
  <inkml:trace contextRef="#ctx0" brushRef="#br2" timeOffset="46499.44">14446 12261 58 0,'14'-4'29'0,"29"-21"-39"0,-26 19 57 0,5 3-47 16,-1-3 0-1,7-7-5-15,4 7 1 0,-1-4-5 16,5 7 0-16,-8-3-6 16,4 3 0-16</inkml:trace>
  <inkml:trace contextRef="#ctx0" brushRef="#br2" timeOffset="46827.74">14806 12395 52 0,'32'19'26'0,"-4"-22"-30"0,-14 0 48 16,4 0-43-16,3-7 1 15,7-5 0-15,-3-7 0 16,-4-3-3-16,-7 0 0 16,-3 6 1-16,-8 0 1 15,-6 3-3-15,-4 4 0 16,-7 2-2-16,-1 4 1 15,-2 6-1-15,-1 6 1 16,4 10 0-16,0 6 0 16,7 3 1-16,0-6 1 15,3 6 2-15,8 3 0 16,3 0-1-16,7-2 1 0,0-1-4 16,7-7 1-16,0-5-8 15,4-7 1-15,3-15-4 16,-6-7 0-16</inkml:trace>
  <inkml:trace contextRef="#ctx0" brushRef="#br2" timeOffset="47113.98">15233 12377 35 0,'14'22'17'0,"-7"0"-14"15,-7-22 31-15,0 0-32 16,0-7 0-16,0 1 3 15,-3-7 0-15,-1-5-6 16,1-4 0-16,-5 0 3 0,1 0 1 16,0 0-1-1,0 6 0-15,4-3-1 0,3 4 1 16,7-1-1-16,7 0 1 16,7 4-1-16,7 2 1 15,4 4-3-15,3 0 1 16,4 0-6-16,7 2 1 15,-4 1-9-15,-3 10 0 16,-4-7-1-16,-6 0 0 16</inkml:trace>
  <inkml:trace contextRef="#ctx0" brushRef="#br2" timeOffset="47652.41">15713 12220 38 0,'-4'12'19'0,"-3"10"-27"0,4-15 37 0,-4-1-29 15,0 0 1-15,-4 4 0 16,0-1 0-16,1 0-2 16,-1-2 1-16,4-1-1 15,0-3 1-15,4-3-4 16,3 0 1-16,3-6-3 16,4-1 1-16,4 4-1 15,-1 0 0-15,1 3 2 16,-1 0 1-16,1 0 2 15,0 0 0-15,-1 3 2 16,-3 4 1-16,-3 2 0 16,3 4 0-16,0-1-2 0,0 7 0 15,4 0 0-15,-4 6 0 16,3-6 1-16,1-4 0 16,6 1 1-16,1-7 1 15,7-5 1-15,3-11 0 16,0-5 0-16,4-1 1 15,-4-9-2-15,0-9 0 16,-3-7-2-16,-4-15 0 16,-3-13-1-16,-4-19 0 15,-7 7 0-15,-7-10 0 0,-7 0-1 16,-4 7 1-16,-3 9-1 16,-3 15 1-1,-1 13 0-15,0 13 0 0,4 25 0 16,4 18 1-16,3 26 1 15,7 9 0-15,7 25 1 16,3 25 0-16,8 13 0 16,0-10 1-16,-1 1-3 15,4-7 0-15,-3-19-12 16,0-25 0-16</inkml:trace>
  <inkml:trace contextRef="#ctx0" brushRef="#br2" timeOffset="48314.86">17434 12254 42 0,'-10'-3'21'0,"-4"3"-19"16,10 0 28-16,1 0-27 0,-5 0 0 15,-2 0 0-15,-4 3 1 16,-4 7-6-16,-3 5 1 15,0 7 1-15,0-3 0 16,7 9-3-16,3 1 1 16,4-1-1-16,7-6 1 15,7-7 0-15,7-8 1 16,4-7 0-16,-1-10 1 16,-3-2-2-16,1-7 1 15,-1-6-10-15,7-10 1 0</inkml:trace>
  <inkml:trace contextRef="#ctx0" brushRef="#br2" timeOffset="48870.53">17646 12668 47 0,'3'85'23'0,"-3"-44"-22"0,0-35 38 16,4 0-37-16,-4 0 0 16,0-15 0-16,0-3 0 0,0-20-3 15,0-9 0-15,-4-6 2 16,1-9 0-16,-1 6-3 15,1-4 1-15,3-2-2 16,0 9 1-16,3 6 0 16,4 7 0-16,4 9 1 15,3 6 1-15,4 3 1 16,3 4 0-16,0-1 1 16,-3 7 1-16,-4 3-2 15,-7 6 0-15,-7 9-2 16,-7 7 0-16,-11 6-4 15,-3 0 0-15,-4-9-7 16,1 3 0-16,3-7-2 16,-4-5 0-16</inkml:trace>
  <inkml:trace contextRef="#ctx0" brushRef="#br2" timeOffset="49216.18">17875 12308 46 0,'43'94'23'0,"-33"-82"-22"0,-3-9 47 15,-7 1-45-15,0-4 1 16,4-7 2-16,6 4 1 0,4-3-9 16,8-7 1-16,-5-2 3 15,-3-7 1 1,-3 0-3-16,-8-3 1 0,-6 6-4 15,-8 0 0-15,-3 6-1 16,0 1 1-16,4 9 0 16,-1 9 1-16,0 10 0 15,1 9 0-15,3-3 1 16,3 6 1-16,4 6 0 16,7-2 1-16,7-4-3 15,11-3 1-15,3-3-6 16,8-6 0-16,-1-7-8 15,0-12 0-15</inkml:trace>
  <inkml:trace contextRef="#ctx0" brushRef="#br2" timeOffset="49890.64">18344 12439 44 0,'4'41'22'0,"-8"-44"-23"0,4-3 34 15,-3-1-29-15,-1-5 0 16,4-1 0-16,0 4 1 16,4 0-7-16,-1-1 1 15,5 4 4-15,2 0 1 16,8-1-3-16,3 1 0 16,0 0-1-16,14-1 0 15,4 1-2-15,3 0 0 16,1 0-3-16,-1-1 0 15,-3 4-3-15,-4-3 0 16,-3 6-1-16,-4 0 1 0,-3 0 1 16,-7 3 0-16,-4 0 2 15,-4-3 1-15,-3 0 3 16,-7 0 1-16,0 0 3 16,-3 3 1-16,-1 1 0 15,1-1 0-15,-1 0-1 16,4 3 1-16,4 0-3 15,-1 4 0-15,4-7-5 16,0 6 0-16,4 4-1 16,0 3 1-16,-1-1 1 15,1-2 0-15,-1-1 5 16,4-5 0-16,0-4 3 16,8-6 1-16,-5-7 0 15,4-2 0-15,8-10-2 16,6-10 1-16,0-5-4 15,4-17 1-15,-4-11-2 0,-10-11 0 16,-4 1 1-16,-7-16 0 16,-10-3 0-16,-11-3 0 15,-7 6 0-15,-8 0 0 16,-2 12-1-16,3 20 1 16,-1 18 0-16,1 19 0 15,0 25 0-15,0 26 1 16,3 18-1-16,8 28 0 15,-1 22-1-15,11 16 1 0,7 6-2 16,0-3 0-16,-3-19-5 16,-1-25 1-16,-3-12-8 15,-3-29 0-15</inkml:trace>
  <inkml:trace contextRef="#ctx0" brushRef="#br2" timeOffset="50273.25">18824 12195 20 0,'25'28'10'0,"24"3"8"0,-31-24 5 0,10 2-17 15,-7-3 1-15,11-3 3 16,14-3 1-16,3-3-15 16,-3 0 1-16,0 0 8 0,-4 3 0 15,-3 0-3 1,-4 0 0-16,-6 0-2 0,-5-3 0 15,-6-3 0-15,-4-4 1 16,-3 1-1-16,-4 3 1 16,-4-4 0-16,-6 7 0 15,-8 3 0-15,-3-3 0 16,-4 3-1-16,1 6 0 16,-1 7-1-16,4 5 0 15,3 1-1-15,1 3 0 16,3-3-2-16,3-3 1 0,4-4-1 15,4-2 1-15,3-7-2 16,3-3 1-16,5-6-5 16,-1-4 1-16,0-6-4 15,0-2 1-15</inkml:trace>
  <inkml:trace contextRef="#ctx0" brushRef="#br2" timeOffset="50509.01">19770 12383 36 0,'17'-13'18'0,"-20"-43"-20"16,-1 37 32-16,-3 3-28 16,4 1 1-16,3-4 4 0,3 0 0 15,4-3-7-15,7 3 1 16,15-3 4-1,13 0 1-15,11-3-3 0,7 10 0 16,14-7-7-16,0 6 0 16,-18-3-12-16,-17-3 1 15</inkml:trace>
  <inkml:trace contextRef="#ctx0" brushRef="#br2" timeOffset="53448.28">10978 11875 44 0,'15'25'22'0,"2"22"-20"15,-10-34 23-15,0 5-22 16,-7 14 1-16,0 8 1 16,-3 8 0-16,-1 11-7 15,-3 7 0-15,-3 3 5 16,-1 3 0-16,0-3-5 16,1-3 1-16,3-10-7 15,7-15 0-15,3-19-6 16,4-13 0-16</inkml:trace>
  <inkml:trace contextRef="#ctx0" brushRef="#br2" timeOffset="53839.21">11187 12584 37 0,'-7'22'18'0,"3"6"-14"0,4-22 28 16,0 3-30-16,0 1 0 15,0-1 3-15,4-2 0 0,-4-7-7 16,7-7 1-16,0-5 1 16,0-7 1-16,3-3-3 15,1 0 1-15,-1-3-4 16,5 3 1-16,-5 0-1 15,1 0 0-15,-1 13 2 16,1 2 0-16,-4 11 2 16,0-4 1-16,-3 6 3 15,3 3 0-15,0 7 1 16,0 3 1-16,3-1-1 16,1 4 0-16,-1 0-3 15,1 3 1-15,0-3-7 16,-1 0 0-16,1-3-8 15,-4-13 0-15</inkml:trace>
  <inkml:trace contextRef="#ctx0" brushRef="#br2" timeOffset="54498.13">11755 11891 43 0,'10'12'21'0,"-6"45"-22"0,-4-45 36 16,0 7-33-16,0 12 0 15,0 7 1-15,0 12 1 16,-4 7-5-16,1-4 1 0,3-6 3 16,0-3 0-16,0-3-2 15,0-10 1-15,0-6-1 16,0-6 0-16,0-7-1 15,-4-12 1-15,-3-6-2 16,-4 0 1-16,-3 3-2 16,0-4 1-16,-3 4-2 15,-5 0 0-15,1 0-1 16,4 0 1-16,-1 9-1 16,0 4 1-16,1 8 1 15,-1 4 0-15,4 3 2 16,3 7 1-16,8 5 0 15,6 4 1-15,4-6 0 16,4-1 0-16,7-3 1 16,6-5 0-16,8-8 0 15,7-8 0-15,3-7-1 0,-3-3 0 16,3-16 0-16,1-6 0 16,-4-6-2-16,-4-3 1 15,0-4-2-15,-3-2 1 16,-11-1-1-16,-7 10 1 15,-3 0-2-15,-8 9 1 16,-3 3-2-16,-7 3 1 16,-3 4-1-16,-1 12 0 15,0 10 0-15,1 6 1 16,-1 3 0-16,4 6 1 16,4 0 1-16,3 3 1 0,3 4 0 15,8-4 0-15,6-6 0 16,8-3 0-16,3-12-4 15,4-4 0 1,0-9-8-16,0-7 0 0,-1-5-2 16,-2-10 1-16</inkml:trace>
  <inkml:trace contextRef="#ctx0" brushRef="#br2" timeOffset="54785.56">12397 12634 44 0,'10'44'22'0,"-6"-22"-29"16,-4-22 44-16,-4-4-35 16,-3-8 1-16,-7-10 3 15,0-16 0-15,-4-12-7 16,1 0 0-16,-1-13 4 0,4-3 1 16,-4-3-2-16,8-3 1 15,3-3-2-15,10 3 0 16,11 12 0-16,7 4 1 15,4 9-1-15,-4 6 0 16,0 16-2-16,4 9 1 16,0 7-4-16,-4 6 1 15,-3 15-7-15,-8 7 1 16,-6 6-8-16,-8 3 1 16</inkml:trace>
  <inkml:trace contextRef="#ctx0" brushRef="#br2" timeOffset="54965.66">12143 12427 58 0,'17'25'29'0,"22"-28"-35"16,-21 0 54-16,10-1-48 16,7-2 0-16,-3 0-4 15,0 0 1-15,-1-1-4 16,1 1 0-16,3 3-9 15,-6-3 0-15</inkml:trace>
  <inkml:trace contextRef="#ctx0" brushRef="#br2" timeOffset="55132.24">12806 12665 59 0,'32'60'29'0,"-29"-57"-41"0,-3-3 53 16,0-10-52-16,-3-5 0 16,-8-10-18-16,0-4 0 15</inkml:trace>
  <inkml:trace contextRef="#ctx0" brushRef="#br2" timeOffset="59123.71">17452 3057 17 0,'7'3'8'0,"-3"7"1"15,-4-10 9-15,0 0-16 16,0-4 0-16,0 4 5 16,0-9 0-16,-4 0-7 15,4-1 0-15,0 7 5 16,4-13 1-16,-1 7-2 15,-3 0 1-15,0-1-3 16,-3 4 0-16,3 3-2 0,-4-4 1 16,-3 7-2-1,-4-3 1-15,-3-3-1 0,7 3 0 16,0 3 0-16,4 9 0 16,-4 4 0-16,3-1 1 15,0 7-1-15,1 0 1 16,3-3-1-16,0-1 1 15,0-2 1-15,0 0 0 16,7-4 0-16,0-3 0 16,4-3 1-16,6-6 1 15,-3-3 0-15,1-3 1 16,-1-4-1-16,-4-6 0 16,1 7-1-16,-4-1 1 0,-7 13-3 15,-4-6 1-15,-6 12-2 16,-1-3 0-16,1 3-2 15,-1 1 0-15,0 2-5 16,4-3 1-16,0-6-7 16,0-6 0-16</inkml:trace>
  <inkml:trace contextRef="#ctx0" brushRef="#br2" timeOffset="59664.95">17187 2759 28 0,'-3'0'14'0,"-4"3"-4"0,3-6 17 0,-3 3-25 15,0 0 0-15,-3 0 2 16,-1 3 1-16,-3 7-5 16,0 5 0-16,0 10 3 15,-8 1 1-15,1 2-2 16,0 6 1-16,0 10-2 15,3 9 1-15,4 10-1 16,4-3 0-16,6-1 0 16,11 1 0-16,7-4-4 15,11-18 1-15,10 3-10 0,8-16 1 16,-1-10-3-16,-3-2 0 16</inkml:trace>
  <inkml:trace contextRef="#ctx0" brushRef="#br2" timeOffset="60024.23">17776 2493 41 0,'0'9'20'0,"0"22"-23"0,4-21 38 0,3 9-33 16,0 9 1-16,7 6 3 15,7 20 0-15,1-1-6 16,-1 10 0-16,3 2 4 15,5 4 1-15,-1 4-2 16,-7-4 1-16,-10 3-4 16,-15-6 0-16,-3-7-5 15,-11-6 0-15,-10-9-11 16,-4-15 0-16</inkml:trace>
  <inkml:trace contextRef="#ctx0" brushRef="#br2" timeOffset="63310.9">14937 9975 30 0,'7'-4'15'0,"-7"11"-9"0,0-7 15 15,-4 0-19-15,-3 0 1 16,-7 6 2-16,0 3 1 15,0 7-7-15,0 6 0 16,-4 6 4-16,-3 7 1 0,0 18-2 16,3 4 0-16,4 18-3 15,3 13 1-15,8 6-2 16,3 0 1-16,7-6-3 16,3-16 1-16,5-16-9 15,6-15 0-15</inkml:trace>
  <inkml:trace contextRef="#ctx0" brushRef="#br2" timeOffset="63747.91">15434 9865 38 0,'32'56'19'0,"28"23"-19"0,-39-48 28 0,4 10-26 16,-1 9 0-16,-3 10-1 15,-3 5 0-15,-11 4-6 16,-10 4 1-16,-11 2-7 16,-11-19 1-16</inkml:trace>
  <inkml:trace contextRef="#ctx0" brushRef="#br2" timeOffset="74647.27">21721 11154 31 0,'0'-3'15'15,"7"-4"-4"-15,-7 7 15 0,0 0-23 16,0 0 0-16,-4 3 4 16,-7 7 1-16,-10 5-9 15,7-2 1-15,-28 18 5 16,0 13 0-16,-8 10-1 16,-3 24 0-16,0 10-2 15,7 15 1-15,8 23-1 16,6 2 0-16,4 4-1 15,7-25 0-15,6-10-2 16,12-13 1-16,6-18-6 0,8-9 0 16,10-13-9-16,7-10 0 15,1-18-2-15,6-7 1 16</inkml:trace>
  <inkml:trace contextRef="#ctx0" brushRef="#br2" timeOffset="74902.39">21745 12170 55 0,'-3'53'27'0,"-8"-25"-39"0,8-18 55 0,-1 2-48 16,1 1 1-16,-1-4-16 15,0-3 0-15,1-15 18 16,-1-4 1-16</inkml:trace>
  <inkml:trace contextRef="#ctx0" brushRef="#br2" timeOffset="75068.39">21657 11856 34 0,'21'19'17'0,"0"15"-20"0,-14-24 28 16,0-1-26-16,1 4 1 16,2-4-4-16,-3 1 1 15,0-1-4-15,4-3 0 16</inkml:trace>
  <inkml:trace contextRef="#ctx0" brushRef="#br2" timeOffset="75413.7">21837 12176 38 0,'7'44'19'0,"0"-32"-20"0,-7-8 32 0,4 2-32 16,-1-3 0-16,1-3-2 15,3-3 1-15,-4-3 2 16,4-7 0-16,-3-3-2 16,3-3 0-16,0-6 0 15,0 3 0-15,4 0 2 16,3 4 0-16,7 2 0 16,-4 3 1-16,1 4 1 15,0 6 0-15,-1 6 2 16,1 3 0-16,-4 4 1 15,0 2 0-15,0 7 0 16,0 0 0-16,-3-3-1 16,0-1 1-16,-1 1-4 0,-3 0 0 15,0-4-7-15,-3-2 1 16,-1-7-10-16,4-6 1 16</inkml:trace>
  <inkml:trace contextRef="#ctx0" brushRef="#br2" timeOffset="75668.27">22310 12145 44 0,'10'50'22'0,"-3"-28"-22"0,-7-22 33 0,4 3-29 15,-4-3 0-15,0 0 4 16,3-3 0-16,1-10-9 15,3 1 0-15,4-1 6 16,3-6 0-16,3 0-3 16,4 1 0-16,1-1-6 15,6 3 1-15,-3 0-7 16,-4 4 0-16,-4-1-8 16,1-2 1-16</inkml:trace>
  <inkml:trace contextRef="#ctx0" brushRef="#br2" timeOffset="75968.1">22627 12072 44 0,'21'19'22'0,"-3"-25"-25"0,-11 6 36 16,0-6-32-16,4-4 1 16,-4 1 0-16,0-1 1 15,0-2-4-15,-7-1 1 16,0 4 1-16,-4 0 0 15,-3 2-2-15,-3 7 1 16,-4 7-2-16,-1 2 1 16,1 4-1-16,0 8 1 15,4 8 0-15,-1-4 0 16,4 0 1-16,3 0 1 16,4 0 0-16,0 3 1 15,8-3-2-15,2-6 0 0,8-9-5 16,6-7 0-16,5-10-8 15,-1-8 1-15</inkml:trace>
  <inkml:trace contextRef="#ctx0" brushRef="#br2" timeOffset="76766.56">22902 12145 26 0,'4'6'13'0,"-11"-9"-4"16,7-4 13-16,-4-2-18 16,4-4 0-16,0-2 4 0,0-4 1 15,0 0-10-15,0 0 0 16,4 4 7-16,-1 2 0 16,8 1-2-16,7 2 0 15,6 4-2-15,8 3 0 16,3-3-4-16,4 2 1 15,3 1-5-15,1 0 1 16,-1-3-6-16,0-4 1 16,-3 4-3-16,-3-3 1 15,-8-1 1-15,-4 1 1 16,-2 3 5-16,-5-4 1 16,-3 4 7-16,-3 6 1 0,-4 0 3 15,-3 3 1-15,-4 3 0 16,-4 7 0-16,-7-1-3 15,-6 1 0-15,-8-4-3 16,4 7 1-16,0-3-3 16,3-1 1-16,4-2-1 15,3-1 1-15,8-3 0 16,6 1 0-16,8-4 0 16,7 3 1-16,3 3-1 15,0-2 1-15,-3-1-1 16,-1 3 1-16,1 1-1 15,-4 2 0-15,-7 1-1 16,-3 6 1-16,-4-1-2 16,0-2 0-16,-4 0-1 15,1-4 1-15,-5 1 0 0,5-4 0 16,-1 4 0 0,4-7 1-16,4-3 0 0,3 0 1 15,4-3 1-15,10-3 0 16,7-3 0-16,11-10 0 15,7 1-1-15,3-4 0 16,-3-6-1-16,-4-4 0 16,-7 4 0-16,-6 0 0 15,-12 3-2-15,-6 4 1 16,-8 5 0-16,-10 7 0 16,-3 9-1-16,-8 13 1 15,1 12 0-15,2 3 1 0,5 4 0 16,3 5 0-16,7 4 1 15,10 0 0-15,12-12-1 16,13-7 0-16,7-7-6 16,0-2 1-16,4-13-7 15,0-12 0-15</inkml:trace>
  <inkml:trace contextRef="#ctx0" brushRef="#br2" timeOffset="77753.42">25626 11135 39 0,'0'3'19'0,"3"3"-20"0,-3-3 33 16,0 4-27-16,0 2 0 15,-3 7 4-15,-1 3 0 0,-3 3-11 16,-3 12 1-16,-1 7 6 15,0 15 1-15,4 4-3 16,4-7 1-16,-1 0-2 16,4-2 1-16,0-8-2 15,0-5 1-15,0-13-1 16,0-6 0-16,0-6-1 16,-7-13 1-16,-3-7-2 15,-8-2 0-15,-7-7-2 16,-3 1 1-16,-7-4-1 15,0 0 0-15,6 3 1 16,-2 10 0-16,-5 6-1 16,5 3 1-16,2 6 1 15,5 4 0-15,6 0 1 16,4-1 1-16,3 4 0 16,15-1 0-16,6 1 1 15,12 0 0-15,13 0 0 0,18-4 0 16,7-6-1-16,0-3 0 15,-11 1-4-15,-3-4 0 16,-4 0-11-16,-10-7 0 16,-7-2-3-16,-8 3 1 15</inkml:trace>
  <inkml:trace contextRef="#ctx0" brushRef="#br2" timeOffset="78176.23">25855 11684 53 0,'4'22'26'0,"-1"25"-31"0,-3-38 51 16,4 4-46-16,-4-1 1 15,3-3-2-15,-3 1 1 16,0-4-5-16,0-6 1 16,0-9-11-16,0-16 1 15</inkml:trace>
  <inkml:trace contextRef="#ctx0" brushRef="#br2" timeOffset="78327.25">25693 11398 34 0,'21'28'17'0,"21"-15"-23"15,-28-13 18-15,4 3-26 16,3-6 0-16</inkml:trace>
  <inkml:trace contextRef="#ctx0" brushRef="#br2" timeOffset="78624.62">26187 11840 46 0,'0'4'23'0,"10"-39"-34"0,-10 10 47 16,-3-10-36-16,-4-15 1 15,-4-9 0-15,1-17 1 16,-1 4-1-16,0-6 0 16,1 3 1-16,-1 3 1 15,8 9-1-15,3 13 1 16,7 12-3-16,3 19 1 15,4 16-5-15,-3 12 0 16,-4 13-9-16,0 7 0 0,-3-1-2 16,-8 6 1-16</inkml:trace>
  <inkml:trace contextRef="#ctx0" brushRef="#br2" timeOffset="78807.62">26010 11549 58 0,'4'15'29'0,"13"1"-38"16,-6-16 62-16,3 0-52 16,7 3 0-16,4-3 0 15,0 3 0-15,3-3-4 16,11 7 0-16,-4-1-6 16,0 3 1-16,-3-9-9 15,-4 0 0-15</inkml:trace>
  <inkml:trace contextRef="#ctx0" brushRef="#br2" timeOffset="79076.64">26621 11872 45 0,'14'25'22'0,"-7"-31"-23"0,-7-4 34 16,0-2-31-16,0-17 1 15,-7-11 0-15,-4-17 0 0,-6-9-4 16,-5-12 0-16,1 6 3 16,0-3 0-16,3 2-1 15,4 14 0-15,11-1-1 16,6 16 1-16,11 10-3 16,11 9 0-16,7 12-4 15,0 4 0-15,-4 9-8 16,-4 6 0-16</inkml:trace>
  <inkml:trace contextRef="#ctx0" brushRef="#br2" timeOffset="79271.89">26349 11527 64 0,'7'41'32'0,"11"-13"-33"16,-15-22 59-16,8 3-58 0,6 1 0 15,12-4-1-15,13 0 1 16,7-2-3-16,-3-1 0 16,-7-6-5-16,-11-1 0 15,0-8-11-15,-6-13 0 16</inkml:trace>
  <inkml:trace contextRef="#ctx0" brushRef="#br2" timeOffset="79495.77">28180 11775 1 0,'-7'0'0'0</inkml:trace>
  <inkml:trace contextRef="#ctx0" brushRef="#br2" timeOffset="79735.39">28106 11671 40 0,'-4'-3'20'0,"8"12"-1"15,-4-9 20-15,0 0-37 16,0 3 1-16,-4 1-1 0,-3-1 1 15,-3 0-4 1,-1 3 0-16,-7 0 2 0,-3 1 1 16,-3 2-2-16,-1 1 1 15,0 5-2-15,0 4 1 16,4 0-2-16,7 0 0 16,0 3-3-16,7 0 1 15,7-7-1-15,18-2 0 16,13-10 0-16,12-13 1 15,-1 1-2-15,4-10 1 16,-4-6-7-16,1-9 0 16</inkml:trace>
  <inkml:trace contextRef="#ctx0" brushRef="#br2" timeOffset="80126.58">28363 11934 50 0,'-7'66'25'0,"7"10"-28"15,0-54 43-15,0-1-39 16,0-2 0-16,-3-3-1 16,-1-7 1-16,1-12-2 15,-4-16 1-15,0-12 0 16,0-10 1-16,3-6-1 15,-3-9 1-15,3-13-1 0,1 0 1 16,-1 0-2-16,8 3 1 16,6 10-1-16,8 5 0 15,3 17 0-15,8 9 1 16,-1 12 0-16,3 10 0 16,1 16 1-16,-7 9 0 15,-11 3 0-15,-14 3 0 16,-7 6-2-16,-11 1 1 15,1-1-3-15,-4-5 1 32,-4-4-13-32,7-6 1 0</inkml:trace>
  <inkml:trace contextRef="#ctx0" brushRef="#br2" timeOffset="80501.9">28720 11884 40 0,'0'47'20'0,"3"-34"-13"15,-3-13 24-15,0 3-29 16,0-3 0-16,0-6 2 0,0-7 0 15,-3-9-5-15,3 7 0 16,0-7 3-16,0-7 1 16,0-5-2-16,3 3 0 15,1-4-1-15,3-3 1 16,0 4-1-16,3 6 1 16,1-1-1-16,7 11 1 15,6 2 0-15,5 0 0 16,-5 10-1-16,-3-3 1 15,1 2-1-15,-5 4 1 16,-3 6-6-16,0-3 1 0,-7 3-11 16,-7 1 0-1</inkml:trace>
  <inkml:trace contextRef="#ctx0" brushRef="#br2" timeOffset="81328.55">28766 11693 22 0,'3'13'11'0,"-3"-4"10"15,0-9 3-15,4 3-20 16,-1 0 0-16,4 0 5 15,4 1 0-15,3-4-11 16,3 0 1-16,5-7 7 16,2-2 1-16,-6-1-3 15,0 1 0-15,-1-10-3 16,-3 0 0-16,0-6-1 0,-3-6 1 16,-7 6-2-16,-8 3 0 15,-7 0-1-15,1 6 1 16,-8 10-2-16,-6 9 1 15,-5 13-1-15,-2 9 0 16,-5 3 1-16,5 16 0 16,6 3 1-16,11-3 0 15,7 3 1-15,10-3 1 16,15-3 0-16,10-10 0 16,4-9-3-16,0-6 0 0,-1-10-9 15,1-12 1-15,0-16-4 16,3-3 1-16</inkml:trace>
  <inkml:trace contextRef="#ctx0" brushRef="#br2" timeOffset="82020.45">29154 11840 59 0,'10'13'29'0,"-10"-19"-40"15,0 6 60-15,4-7-48 16,-4-5 0-16,3-7-1 16,1-6 1-16,-1-3-2 15,1 9 1-15,-1-3 1 0,1 6 0 16,-1 1-1-16,8 2 0 16,3 4-2-16,7 6 1 15,11 3-4-15,3-4 0 16,1 4 0-16,-5 0 0 15,5 0-1-15,2 0 1 16,5-6 1-16,-12 6 1 16,-6 0 2-16,-4 0 1 15,-3 3 0-15,-4-3 0 16,-3 3 0-16,-1-3 0 0,-3 4 0 16,-3-1 1-16,-4 0 0 15,0-3 0-15,-4 0-1 16,1 0 0-16,3 3-2 15,0 0 1-15,0 3-2 16,3 4 1-16,1 2-1 16,3 4 0-16,0 6 1 15,4 0 0-15,-1-6 1 16,4-4 1-16,4 1 1 16,3-4 0-16,7-3 0 15,8-6 1-15,6-12-1 16,4-16 1-16,-4-10 0 15,4-22 0-15,0-18-1 16,0-13 1-16,-15-12-1 16,-13-17 1-16,-11-2-1 15,-14 6 1-15,-4 3-1 16,-10 16 1-16,-7 12-2 0,-7 13 1 16,-8 31 0-16,5 19 0 15,2 32 0-15,5 24 0 16,2 32-1-16,12 28 0 15,10 19-1-15,10 19 1 16,8 0-3-16,6-16 1 16,1-13-6-16,-4-21 1 15,0-23-5-15,-7-27 0 16</inkml:trace>
  <inkml:trace contextRef="#ctx0" brushRef="#br2" timeOffset="82588.2">29944 11546 33 0,'63'15'16'0,"-6"-8"-18"16,-36-7 25-16,4 3-23 15,3 3 0-15,0 7 0 16,0-1 1-16,-3-3 0 15,0 7 0-15,-4-3 1 16,0-1 0-16,-3 4-1 16,-1 0 1-16,-3-1 0 15,0 1 0-15,1 0-2 16,-1-4 1-16,-4 1-2 16,1-1 0-16,-1 1 0 0,-2-1 0 15,2-2-1-15,1-1 1 16,-1-3-1-16,4 4 0 15,4-1 0-15,0 1 1 16,3-4 0-16,-4 0 1 16,5-3 0-16,-1-6 0 15,7 3 0-15,0 0 0 16,0-3 0-16,-3 0 0 16,0 6 0-16,0-6 0 0,-1 0 0 15,-3 3 0-15,1 3 0 16,2-6 1-16,1 0 0 15,0 3 1-15,3-3 1 16,0 3 0-16,7 0 0 16,1-4 1-16,-5 1 0 15,1 3 0-15,7 0-1 16,3 0 0-16,1 3-2 16,-1 1 0-16,0 2-2 15,-3 0 0-15,0-6-5 16,-7 0 0-16,-1-3-7 15,-2-13 0-15</inkml:trace>
  <inkml:trace contextRef="#ctx0" brushRef="#br2" timeOffset="82966">31528 9721 20 0,'0'-44'10'0,"-14"22"1"0,14 22 6 0,-4 9-12 16,1 16 1-16,10 25 3 15,10 19 0-15,12 29-10 16,2 36 1-16,19 39 7 16,17 50 0-16,0 46-4 15,-11 42 1-15,-21 34-4 16,-24-13 1-16,-39-25-10 16,-22-50 0-16,-31-43-5 15,4-39 0-15</inkml:trace>
  <inkml:trace contextRef="#ctx0" brushRef="#br1" timeOffset="87047.77">13462 8526 49 0,'4'28'24'0,"3"-6"-16"16,-7-19 25-16,3 3-33 16,1 4 1-16,-4-1-1 15,0-2 0-15,0-1-1 16,0 0 1-16,0 0 0 15,-4 1 0-15,4-4-2 16,0-3 0-16,0 0-1 0,7-3 1 16,0-10-1-16,4 1 1 15,3-7 0-15,4-3 0 16,3 0 1-16,7 3 1 16,-3-3 0-16,-4 6 1 15,0 7-1-15,-3 3 1 16,-1 6 0-16,-3 6 0 15,-3 0 0-15,-8 7 1 16,-3 2 0-16,4 4 0 16,-4 0-1-16,0 0 1 15,0 0-3-15,0 3 0 16,0 3-5-16,0-6 1 0,4-4-9 16,6-2 1-16</inkml:trace>
  <inkml:trace contextRef="#ctx0" brushRef="#br1" timeOffset="87348.45">14041 8611 53 0,'35'9'26'0,"-35"-9"-31"16,0 0 46-16,0 0-41 15,0 0 1-15,-4 0 0 16,1 0 0-16,-8 0-2 15,-3 3 0-15,-4 3 1 16,-3 7 1-16,-3 3-1 16,-1 6 0-16,0 9-1 0,1 3 1 15,9-2-1-15,8-7 1 16,11-6-1-16,10-10 1 16,18-6-1-16,-1-15 0 15,-6-10-2-15,0-7 1 16,3-2-11-16,0-13 0 15,1 0-1-15,-1-3 0 16</inkml:trace>
  <inkml:trace contextRef="#ctx0" brushRef="#br1" timeOffset="87590.18">14273 8049 56 0,'0'54'28'0,"-10"2"-39"0,6-34 58 0,-3 16-47 15,0 15 1-15,0 6-1 16,-3 14 1-16,2-11-2 16,1-5 1-16,4-4-4 15,-1-18 1-15,1-17-10 16,-4-11 0-16,0-26-2 15,-4-9 0-15</inkml:trace>
  <inkml:trace contextRef="#ctx0" brushRef="#br1" timeOffset="87739.93">13956 8375 45 0,'-4'32'22'0,"33"5"-16"0,-15-34 43 15,3 1-47-15,12-8 0 16,20-2-3-16,-10 0 1 15,49-13-9-15,0 0 1 16,-10-6-7-16,-11 6 1 16</inkml:trace>
  <inkml:trace contextRef="#ctx0" brushRef="#br1" timeOffset="88219.51">15279 8604 40 0,'7'25'20'0,"0"26"-9"0,-4-42 28 15,5 3-37-15,-1 17 0 16,3-1 1-16,4 3 0 16,0 4-4-16,8-1 0 15,-1-2 3-15,7-7 1 16,4-3-1-16,-1-16 1 0,1-12-2 16,0-13 1-16,-4-13-2 15,-7-11 1-15,-3-1-7 16,0-3 0-1,-4-4-11-15,-7 4 1 16</inkml:trace>
  <inkml:trace contextRef="#ctx0" brushRef="#br1" timeOffset="88579.78">15797 8777 48 0,'-3'22'24'0,"6"-25"-22"15,1-4 35-15,-4 7-35 16,0-6 1-16,0-3 0 16,3-1 0-16,1-2-5 0,3-1 1 15,0 1 2-15,4-1 0 16,-1-3-4-16,8 4 1 15,-4-4-1-15,0 4 1 16,0 5 0-16,0 4 0 16,0 3 1-16,-3 6 0 15,-4 4 1-15,0 2 1 16,0 4-1-16,4 3 1 16,-1 3-3-16,1 0 0 15,0 3-7-15,-1-6 1 0,4-7-6 16,0-6 1-16</inkml:trace>
  <inkml:trace contextRef="#ctx0" brushRef="#br1" timeOffset="88776.92">16245 8601 40 0,'7'47'20'0,"1"-3"-20"16,-5-31 34-16,-3 2-33 15,0 4 0-15,-3 3 0 16,-1-3 0-16,4-7-4 16,0-5 1-16,-4-7-7 15,4-13 1-15,-3-6-4 16,-1-9 0-16</inkml:trace>
  <inkml:trace contextRef="#ctx0" brushRef="#br1" timeOffset="88940.1">16136 8391 27 0,'7'0'13'0,"18"16"-4"0,-15-10 20 16,1 0-26-16,3 4 0 15,4-4 0-15,-4 3 0 16,7-2-6-16,7 2 0 16,8-3-3-16,2 1 1 15,-2-7-7-15,-1-10 1 16</inkml:trace>
  <inkml:trace contextRef="#ctx0" brushRef="#br1" timeOffset="89555.63">16753 8661 44 0,'11'9'22'0,"-7"-25"-27"16,-4 16 41-16,0 0-33 16,0-6 0-16,0 0-1 0,-4 0 1 15,0-1-5-15,-6 4 1 16,-1 3 2-16,-3 0 1 15,0 0-2-15,-4 3 0 16,1 4 0-16,-1-4 1 16,4 3-1-16,0 0 0 15,3 4-2-15,4-4 1 16,0 3-2-16,4 7 1 16,3 0 0-16,7-1 0 15,7-2 0-15,0-4 0 16,0-6 2-16,4-3 0 0,-4-3 0 15,0-6 1-15,0 0-2 16,-3-1 1-16,-4 1 0 16,0 2 0-16,0 1 0 15,-4 6 0-15,-3 3 0 16,0 7 1-16,-3 5 0 16,-1 10 0-16,-3 4 0 15,-3 5 1-15,-4 10-1 16,-1-3 1-16,-2 12 0 15,3 0 0-15,0-2 0 16,3-4 1-16,4-10-1 16,3-5 1-16,8-13 0 15,10-7 0-15,7-12-2 16,7-9 1-16,1-7-5 16,-5-9 0-16,5-3-13 0,-1-10 1 15</inkml:trace>
  <inkml:trace contextRef="#ctx0" brushRef="#br1" timeOffset="89886.21">16972 8648 48 0,'0'16'24'0,"0"0"-20"0,0-13 32 0,0 3-35 16,-3-3 1-16,3 0 2 15,3 3 1-15,1 1-5 16,-1 5 0-16,4 1 3 16,0-1 0-16,4-5-1 15,3-4 0-15,0-3-2 16,7-7 1-16,0-2-1 15,4-7 0-15,3-6-2 16,1-3 0-16,2 3-5 16,-2-6 1-16,-5 3-11 15,1 0 1-15</inkml:trace>
  <inkml:trace contextRef="#ctx0" brushRef="#br1" timeOffset="90245.54">17406 8589 60 0,'35'6'30'0,"43"-34"-37"0,-50 15 49 15,4 1-43-15,3 2 1 16,0-6-1-16,-3-6 1 15,-7-3 0-15,-11-3 0 16,-10 3-2-16,-11 3 1 0,-8 0-2 16,-6 3 0-16,-7 10 0 15,-4 6 0-15,1 9 1 16,-1 16 0-16,7 3 1 16,11 13 0-1,35 34 2 1,14-9 1-16,15-7-1 15,10-12 1-15,7-22-6 16,14-19 1-16,-3-12-10 16,-11-20 0-16</inkml:trace>
  <inkml:trace contextRef="#ctx0" brushRef="#br1" timeOffset="91867.22">12315 6303 24 0,'-7'15'12'0,"-3"-2"1"16,6-10 13-16,1 3-20 15,-4 0 0-15,0-2 5 16,0 2 1-16,0 0-12 16,3-3 1-16,4 4 9 15,7-1 0-15,11 0-3 16,10 0 1-16,14-6-6 15,25-3 0-15,0-6-9 16,-3-7 0-16,-11 0-13 16,-7-5 1-16</inkml:trace>
  <inkml:trace contextRef="#ctx0" brushRef="#br1" timeOffset="92065.28">12538 6215 58 0,'10'53'29'0,"-31"4"-33"0,18-36 45 0,-4 5-41 15,0 8 0-15,-4 13-2 16,0 0 1-16,1 3-3 16,-1-9 1-16,4-10-13 15,4-12 1-15</inkml:trace>
  <inkml:trace contextRef="#ctx0" brushRef="#br1" timeOffset="92482.85">14143 5942 54 0,'56'-16'27'0,"-13"-28"-26"0,-29 32 42 15,-4-13-42-15,-3 0 1 16,-7-7-1-16,-14 1 1 16,-14 0-3-16,-11 9 0 15,-21 9 1-15,-21 16 1 16,-18 7-1-16,1 18 1 15,-5 25-1-15,5 22 1 16,2 29-1-16,19 21 1 16,13 23 0-16,22 9 0 15,24-7 1-15,22 4 0 0,24-32 1 16,21-19 1 0,29-27 1-16,35-29 0 0,7-28-1 15,14-29 0-15,3-9-5 16,-13-12 1-16,-29-4-7 15,-21 7 0-15,-31-6-14 16,-33-10 0-16</inkml:trace>
  <inkml:trace contextRef="#ctx0" brushRef="#br1" timeOffset="101128.81">3020 3502 60 0,'49'22'30'0,"99"-25"-16"15,-77 0 31-15,28 0-44 16,42-3 0-16,28 6 0 16,32 0 0-16,7 0-2 15,11 6 1-15,10 3-1 16,-20 10 1-16,9 0-3 0,-24 0 1 15,-21-4-3-15,-11-5 0 16,-35-1-7-16,-24-6 0 16,-26-6-6-16,-34-3 0 15</inkml:trace>
  <inkml:trace contextRef="#ctx0" brushRef="#br1" timeOffset="111912.74">3747 5205 44 0,'10'16'22'0,"-10"12"-8"0,0-22 23 15,0 4-36-15,0 5 1 16,-7 1 0-16,4 12 1 15,-8 13-4-15,0 0 0 16,-3 6 2-16,0-3 0 16,4-4-4-16,-1-5 1 15,-3-10-5-15,10-9 0 16,-3-13-9-16,7-9 1 16</inkml:trace>
  <inkml:trace contextRef="#ctx0" brushRef="#br1" timeOffset="112300.52">4004 5149 48 0,'25'-4'24'0,"10"-27"-23"0,-24 22 38 0,-1-4-38 16,-6-6 1-16,3 7 0 16,-14-10 1-16,-4 3-4 15,-10 6 1-15,-18-8 1 16,-14 5 1-16,-7 3-2 15,-10 13 1-15,3 7-2 16,-4 11 0-16,-6 17-3 16,13 9 0-16,-10 9-1 15,14 10 0-15,7 12-1 16,14 13 1-16,11 15 1 16,24-5 0-16,15-7 4 0,28 3 0 15,14-13 3-15,7-21 1 16,21-26 2-16,14-24 0 15,15-20 0-15,2-31 0 16,5-15-2-16,-18-7 1 16,-25-18-3-16,-14-7 0 15,-25-3-3-15,-24 3 1 16,-22 0-5-16,-17 23 0 16,-22 2-11-16,-20 10 0 15</inkml:trace>
  <inkml:trace contextRef="#ctx0" brushRef="#br1" timeOffset="113411.82">2731 14010 42 0,'3'32'21'0,"25"-17"-10"16,-21-11 21-16,14-1-27 15,4-3 1-15,14-3 3 16,7-1 1-16,-7-2-13 15,3-3 1-15,0 2 6 16,-6 1 1-16,-5 3-4 16,-2 6 0-16,-19 3-3 15,1 4 0-15,-18 9-1 16,-4 6 0-16,-3 3 0 16,-4 3 0-16,-13 10 0 15,2 9 0-15,-2-3 0 16,2 7 1-1,12 8 2 1,13-11 0-16,4-14 0 0,11-5 1 16,10-11 0-16,-3-11 1 15,24-7-5-15,7-9 1 16,4-7-13-16,7-9 0 16</inkml:trace>
  <inkml:trace contextRef="#ctx0" brushRef="#br1" timeOffset="113845.61">3637 14007 40 0,'11'-28'20'16,"-11"-16"-10"-16,0 32 25 0,0-7-33 15,-7-6 1-15,-7-7 2 16,-25 1 0-16,-11 0-7 16,-10 6 1-16,-17 9 3 15,-4 6 0-15,0 14-3 16,-8 14 1-16,1 7-3 16,-4 10 1-16,-6 6-3 15,16 6 0-15,12 3 0 16,3 13 1-16,7 18 1 15,21 7 0-15,18 9 3 16,21-6 0-16,7-6 4 16,18-10 0-16,31-9 1 0,25-22 1 15,11-19-1-15,35-28 0 16,11-13-2-16,-8-18 0 16,-17-10-2-16,-7-10 0 15,-32-2-4-15,-18-1 1 16,-17-2-5-16,-28-1 1 15,-11 7-10-15,-18-10 0 16</inkml:trace>
  <inkml:trace contextRef="#ctx0" brushRef="#br1" timeOffset="114964.52">4727 13901 54 0,'18'-32'27'0,"-22"-37"-30"15,4 57 45-15,0-1-40 16,-7 7 0-16,-3 3 1 15,-8 12 0-15,-14 13-4 16,-10 3 0-16,-7 16 2 16,-8 3 0-16,4 19-2 0,4-13 0 15,-8 31 0-15,15 4 0 16,10 3 0-16,15-10 0 16,6 1 0-16,1-20 0 15,34 4-1-15,11-13 0 16,4-15-4-16,21-14 1 15,0-14-7-15,0-14 0 16,0-2-3-16,0-13 0 16,-7-6 3-1,-141 81 12 1,233-159 2-16,-96 65 0 0,-17 6 9 16,-4 10 0-16,-7 3 4 15,-3 7 1-15,-8 5-8 16,-17 10 1-16,-3 0-5 15,-12 6 0-15,1 4-3 16,-7-1 1-16,7 10-1 16,0 6 0-16,7 3-2 15,0 1 1-15,3-7-1 16,4-4 1-16,3-2-2 16,4-7 1-16,4 1-1 15,14-7 1-15,-4-6 0 16,10-10 0-16,-3-2 0 15,-3-1 1-15,3-3 0 16,0 0 0-16,-10 7 0 16,7 2 0-16,-4 7 0 15,3 6 0-15,-6 7 0 16,7 6 0-16,-4-1 0 0,3 1 0 16,-6 0-3-16,0-1 1 15,-1-5-8-15,8-1 1 16,-8-6-6-16,8-9 1 15</inkml:trace>
  <inkml:trace contextRef="#ctx0" brushRef="#br1" timeOffset="115259.96">5133 14578 39 0,'7'31'19'0,"7"-21"-18"0,-14-10 31 0,7 0-31 15,4-3 1-15,-8-4-1 16,4-2 1-1,0-7-3-15,4 1 0 0,-8-4 2 16,5-3 0-16,2 3-2 16,-6 0 1-16,3 0 0 15,0 1 1-15,3 5 1 16,-6 4 1-16,6-1 0 16,1 10 0-16,7 0 1 15,3 6 0-15,7 1-1 16,-7 8 1-16,0 7-3 15,1 7 1-15,-8-1-3 16,0 3 1-16,-7 4-6 16,3-4 1-16,-3-12-11 15,4-10 0-15</inkml:trace>
  <inkml:trace contextRef="#ctx0" brushRef="#br1" timeOffset="115767.12">6862 14462 58 0,'17'63'29'0,"11"12"-31"15,-24-63 48-15,-1 7-42 0,5 0 0 16,-1-3 3-16,7-4 1 16,-11 1-10-16,4-10 1 15,4-3 5-15,-1-9 1 16,5-7-3-16,9-12 1 15,-3-13-5-15,8-6 1 16,-1-3-5-16,4 6 0 16,-1 3-10-16,8 10 1 15,-7 6-6-15,0 12 1 16</inkml:trace>
  <inkml:trace contextRef="#ctx0" brushRef="#br1" timeOffset="116083.71">7454 14528 62 0,'11'28'31'0,"13"-22"-37"16,-16-9 57-16,6 0-49 15,-4-3 0-15,4-1 2 16,0-2 0-16,-3 0-5 16,0-1 0-16,-8-2 2 15,-6-1 1-15,-8 4-2 16,-7-1 0-16,8 4-2 15,-1 6 0-15,-10 6 0 16,3 7 1-16,1 6 0 16,3 6 0-16,3-6 1 15,8 6 0-15,6 6 1 16,8-3 1-16,-8-3-2 0,15-6 1 16,3 0-6-16,11-10 1 15,7-9-14-15,-1-9 1 16,5-10-2-16,-4-3 1 15</inkml:trace>
  <inkml:trace contextRef="#ctx0" brushRef="#br1" timeOffset="116849.78">7849 14638 45 0,'11'15'22'0,"-11"-30"-30"0,0 5 43 0,0-2-34 16,0-4 0-16,0-6 3 15,0 3 1-15,0 3-4 16,0 1 0-16,7 2 3 16,7 1 0-16,14 2-1 15,-7-2 1-15,18 2-3 16,4 1 0-16,6 0-3 16,-3 2 1-16,0-2-3 15,0-1 0-15,-8 1-2 16,1 0 0-16,-4-1 0 15,-3 1 1-15,-4-1 1 16,-3 1 1-16,0 6 4 16,-8 0 1-16,-6 3 2 15,-7 6 0-15,-8 7 0 16,-10-1 0-16,-11 1-2 16,-10 2 1-16,0 4-3 15,3-3 1-15,0-1-2 0,7-2 1 16,4 0 0-16,11-4 1 15,10-3 0-15,7-3 1 16,7 1 0-16,11-1 0 16,10 0 0-16,4 0 1 15,-8 3-1-15,5 4 0 16,-15 2-1-16,-7 4 0 16,-14-4-1-16,-11 7 0 15,-10 0-2-15,-7 0 1 0,3-4-1 16,4-2 0-16,4 3 0 15,6-4 1-15,4-2 0 16,7-4 0-16,10-6 1 16,12-3 0-16,13-10 1 15,7 1 0-15,-6-4 1 16,2-6 0-16,5-9-1 16,3-7 1-16,-4 7-1 15,-7-1 0-15,-7 1-1 16,-3 0 0-16,-11 2-3 15,-7 11 1-15,-7 11-1 16,-7 10 0-16,-3 7 0 16,-1 12 1-16,-7 9 0 15,8 4 0-15,3 5 3 16,3 1 0-16,11 3 1 16,7-9 0-16,15-1-1 0,13-6 1 15,18-9-2-15,3-9 0 16,-3-10-10-16,-7-10 0 15,-3-12-5-15,-4-3 1 16</inkml:trace>
  <inkml:trace contextRef="#ctx0" brushRef="#br1" timeOffset="117404.5">10368 13982 49 0,'11'69'24'0,"-18"3"-27"16,7-47 43-16,0 10-37 15,0 9 1-15,0 3 2 16,3 3 1-16,4-3-8 0,-3-6 1 15,-4-10 4-15,0-9 1 16,-4-9-4-16,-6-7 1 16,-8-6-2-16,-7-3 1 15,-3-4-3-15,-11 1 1 16,-10 0 0-16,-4 0 0 16,-3 6 0-16,10 6 1 31,-4 16 1-31,12 3 0 0,13 0 0 15,18-6 0-15,17 3 1 16,19 6 0-16,9-6-3 16,8 0 1-16,7-6-9 15,7-7 1-15,7-9-10 16,4-16 0-16</inkml:trace>
  <inkml:trace contextRef="#ctx0" brushRef="#br1" timeOffset="117585.03">10724 14631 48 0,'15'50'24'0,"-12"-15"-24"0,-3-32 35 16,0-3-38-1,-3-3 0-15,-1-6-10 0,-3-7 1 16,0-6 6-16,-4-19 1 15</inkml:trace>
  <inkml:trace contextRef="#ctx0" brushRef="#br1" timeOffset="117737.87">10485 14161 35 0,'-4'-16'17'0,"11"32"-15"0,0-10 25 16,0 4-25-16,7-1 0 0,4 4 0 15,7-1 1-15,3-3-4 16,4 1 0-1,-1-4-2-15,5-6 0 0,-1 0-8 16,0-6 0-16</inkml:trace>
  <inkml:trace contextRef="#ctx0" brushRef="#br1" timeOffset="118033.93">11148 14641 48 0,'7'9'24'0,"-14"-34"-24"16,3 6 42-16,-3-18-40 16,-7-7 1-16,-4-16 1 15,-3-15 0-15,-3-4-6 16,-1-15 1-16,0 3 3 0,8 4 1 15,6 8-2-15,4 16 1 16,14 10-2-16,7 16 1 16,4 18-3-16,6 16 1 15,1 12-6-15,0 13 1 16,-4 12-11-16,-3 10 1 16</inkml:trace>
  <inkml:trace contextRef="#ctx0" brushRef="#br1" timeOffset="118217.14">10841 14550 61 0,'21'12'30'0,"14"-15"-35"16,-10 0 52-16,0-6-48 16,10-4 1-16,4-3-5 15,3-2 1-15,0 2-3 16,-3 3 1-16,-7 1-11 15,-11-7 1-15</inkml:trace>
  <inkml:trace contextRef="#ctx0" brushRef="#br1" timeOffset="118531.21">11539 14710 38 0,'14'34'19'0,"-6"-46"-14"0,-8 2 25 16,0-9-25-16,0-3 0 16,-4-18 3-16,-3-17 1 15,-11-15-11-15,-10-19 1 16,-4-6 6-16,4-7 1 16,3 4-3-16,4 9 0 15,7 7-1-15,4 15 1 16,6 12-1-16,8 13 0 15,10 16-1-15,7 12 0 16,14 16-2-16,-3 10 0 0,0 9-6 16,-4 6 1-16,-3 3-11 15,-11 9 1-15,-7 1-2 16,-4-3 0-16</inkml:trace>
  <inkml:trace contextRef="#ctx0" brushRef="#br1" timeOffset="118697.4">11282 14399 61 0,'7'28'30'0,"18"-18"-38"15,-18-10 63-15,14 0-53 16,14-3 1-16,11-4-3 16,3-2 0-16,1-7-6 15,-8 1 1-15,-3-4-12 16,-11-3 0-16</inkml:trace>
  <inkml:trace contextRef="#ctx0" brushRef="#br1" timeOffset="119176.4">12714 14631 62 0,'-3'16'31'0,"6"-19"-32"16,1-7 48-16,3-8-46 15,3-17 1-15,4 4 1 16,1-7 1-16,-1-6-5 15,3 0 1-15,1 7 2 0,3 2 1 16,0 7-1-16,0 12 0 16,1 1-3-16,-1 8 0 15,-4 7-5-15,5 3 1 16,-1 4-10-16,0 5 1 16,0-2-6-16,-3-1 0 15</inkml:trace>
  <inkml:trace contextRef="#ctx0" brushRef="#br1" timeOffset="119432.46">13141 14453 52 0,'11'9'26'0,"3"3"-29"16,-11-8 47-16,1 2-43 16,-1 3 1-16,1 7 0 15,-1 3 1-15,1 0-4 16,-4-4 0-16,3 1 3 15,1-4 0-15,3 4-1 16,0-6 0-16,7-4 1 16,4-3 1-16,3-9 0 15,4-13 0-15,-1-12-1 16,1 2 1-16,0-8-5 16,-4-7 0-16,0-3-17 15,0-10 1-15</inkml:trace>
  <inkml:trace contextRef="#ctx0" brushRef="#br1" timeOffset="119686.5">13631 13509 55 0,'7'22'27'0,"-7"25"-26"0,0-35 35 15,-3 10-34-15,3 16 0 16,0 18 0-16,3 13 1 16,1 13-4-16,3 12 0 15,4 16 2-15,-1-13 1 0,-3-6-5 16,0-10 1-16,-3-18-6 16,-4-16 1-16,0-16-9 15,3-18 0-15</inkml:trace>
  <inkml:trace contextRef="#ctx0" brushRef="#br1" timeOffset="119987.82">13811 14471 55 0,'21'38'27'0,"11"-7"-27"15,-21-28 46-15,3-3-45 16,4-3 0-16,10-6 0 15,0-7 0-15,-3 1-2 16,-4-11 1-16,-7 1 0 0,-3-3 0 16,-11-3-2-16,-8 3 0 15,-6 2 0-15,-3 8 0 16,-4 5-2-16,-1 13 1 16,1 13-1-16,0 12 1 15,14 6 1-15,7 10 0 16,7 3 0-16,11-10 1 15,3-2-3-15,4-7 1 16,3-10-9-16,4-2 0 16</inkml:trace>
  <inkml:trace contextRef="#ctx0" brushRef="#br1" timeOffset="120257.97">14534 14120 38 0,'11'-31'19'0,"-14"31"-16"0,-1 3 26 0,-7 6-29 15,-3 7 0-15,-7 6 0 16,-4 3 0-16,-3 3 0 16,-4 4 1-16,4-1 1 15,0 0 0-15,3 1 2 16,11-7 1-16,7-3-1 16,7 3 1-16,7 0-1 15,11 0 1-15,7-3-2 16,3 0 0-16,0-3-3 15,-3 0 0-15,-11-1-2 16,-11 1 0-16,-10-3-5 0,-10-7 0 16,-12 1-9-1,-6-10 1-15</inkml:trace>
  <inkml:trace contextRef="#ctx0" brushRef="#br1" timeOffset="120678.61">16559 13433 46 0,'-21'101'23'0,"-14"15"-21"15,28-66 34-15,-4 25-36 16,1 7 1-16,-1 2-1 0,1-2 0 16,-1-13-3-1,0-13 1-15,-3-9-4 0,4-15 0 16,-1-20-6-16,-3-15 1 16,0-6-2-16,0-10 0 15</inkml:trace>
  <inkml:trace contextRef="#ctx0" brushRef="#br1" timeOffset="120977.65">16256 13988 10 0,'-7'-25'5'0,"32"35"15"0,-15-4 3 16,11 3-15-16,22 10 0 15,13-6 7-15,18-1 1 0,4-2-19 16,3-7 1-16,0-3 11 16,-10-3 0-16,-11-4-4 15,-11-2 0-15,-7 0-3 16,-13-1 0-16,-12-2-2 15,-10 5 0-15,-17 4-1 16,-15 6 1-16,0 13-2 16,-10-3 1-16,0 12-3 15,-4 3 0-15,0 10-2 16,7 5 0-16,11-5 0 16,11-7 1-16,13-5 0 15,15-17 1-15,7-15 3 16,17-7 0-16,14-12-1 15,-3-3 0-15,0-7-9 16,-7-15 1-16</inkml:trace>
  <inkml:trace contextRef="#ctx0" brushRef="#br1" timeOffset="121744.74">18881 14057 58 0,'-4'0'29'0,"-38"-12"-35"0,24 9 54 0,-7-4-47 16,-13 1 0-16,-12 3 0 16,4 3 0-16,-3 0-2 15,0 3 1-15,-1 3 0 16,4 4 0-16,-3-4-2 16,10 0 0-16,7 4-1 15,11 9 0-15,7-1 0 16,11 1 1-16,13 6 0 15,15 4 0-15,7 5 1 16,-1 13 1-16,12 0 1 16,-4-3 0-16,-1 0 0 15,-6-3 0-15,-11-4 0 16,-14-5 0-16,-10-4-1 0,-11-3 1 16,0 0-2-16,-1-3 1 15,-6-6-1-15,0-7 1 16,-4-9 0-16,4 3 0 15,7-6 1-15,4-3 0 16,13-7 0-16,15-6 0 16,3 4 1-16,18-4 1 15,14-3 1-15,14 0 0 16,10-19-1-16,-6-6 1 0,-1-3-2 16,-3-3 1-1,0 0-2-15,-17 9 1 0,-8 3-4 16,-10 3 1-16,-14 4-1 15,-11 5 0-15,-11 8-1 16,-6 11 1-16,-5 10 0 16,-2 3 0-16,-4 13 1 15,-4 9 0-15,4 3 0 16,0 7 1-16,10-1 0 16,7 4 0-16,8 0 0 15,7-1 1-15,3-12-2 16,10-3 1-16,12-3-6 15,2-16 1-15,5-9-9 16,-1-7 0-16,0-12-2 16,-3-9 0-16</inkml:trace>
  <inkml:trace contextRef="#ctx0" brushRef="#br1" timeOffset="122059.6">19579 13245 61 0,'0'22'30'0,"-14"41"-43"0,11-41 63 0,-5 12-51 16,-6 20 1-16,0 18-1 15,-3 19 0-15,-1 15 0 16,0-8 0-16,4-11-4 16,0-21 0-16,-4-16-11 15,8-25 1-15</inkml:trace>
  <inkml:trace contextRef="#ctx0" brushRef="#br1" timeOffset="122222.89">19029 13785 48 0,'-4'15'24'0,"15"20"-15"16,-1-32 35-16,12 3-41 16,16 0 1-16,19-6 1 0,24-3 0 15,4-12-8-15,17-1 0 16,0 3-2-16,-6 1 1 15,-8 2-14-15,-18 4 1 16</inkml:trace>
  <inkml:trace contextRef="#ctx0" brushRef="#br1" timeOffset="122976.24">21474 14095 56 0,'-15'41'28'0,"12"12"-31"0,-1-40 43 16,-3 5-38 0,-3 8 1-16,3 2-2 15,0 3 1-15,0-6-6 0,3-9 0 16,1-7-5-16,3-15 0 15,3-13-8-15,-3-9 1 16</inkml:trace>
  <inkml:trace contextRef="#ctx0" brushRef="#br1" timeOffset="123124.15">21357 13879 43 0,'25'18'21'0,"10"1"-23"0,-28-16 34 0,4 4-34 15,6 2 1-15,5 4-19 16,6 5 1-16,4-5 18 16,3-4 0-16</inkml:trace>
  <inkml:trace contextRef="#ctx0" brushRef="#br1" timeOffset="123620.38">21766 14286 47 0,'4'-3'23'0,"7"-12"-33"16,-8 5 46-16,4-2-36 15,-3-4 0-15,6 0-4 16,1-6 0-16,3 0 3 0,0 3 1 16,-3 1-2-1,3 2 0-15,0 7 0 0,3 5 1 16,1 8 1-16,-4 8 0 15,7 4 1-15,-3 3 1 16,0-1 0-16,-1 1 0 16,4 0 0-16,4 0 0 15,3-7 1-15,4-8 1 16,7-11-1-16,3-15 0 16,1-9 0-16,2-22 0 15,1-16 0-15,-14-25 0 16,-4-7 0-16,-7-2 0 0,-13-7-1 15,-12-9 1 1,-7 15-2-16,1 10 0 0,-1 13-2 16,1 18 0-1,-15 54-1 1,4 31 1-16,3 25-1 16,1 25 1-16,9 34 2 15,8 23 0-15,8-7 2 16,-1-6 1-16,3-19-5 15,-3-21 1-15,0-17-9 16,4-21 1-16,-4-13-9 16,-7-19 1-16</inkml:trace>
  <inkml:trace contextRef="#ctx0" brushRef="#br1" timeOffset="123832.25">22070 13995 59 0,'28'37'29'0,"18"-8"-33"0,-28-23 52 15,6-6-48-15,8 3 1 16,0 3-1-16,10 0 1 16,7 1-3-16,-6-4 0 15,-1 0-6-15,0-3 1 16,-10-3-10-16,-7-3 1 15</inkml:trace>
  <inkml:trace contextRef="#ctx0" brushRef="#br1" timeOffset="124581.19">22782 14133 52 0,'36'18'26'0,"-1"-5"-24"15,-28-16 42-15,0 3-41 16,0-3 0-16,-7 3 1 15,7-13 0-15,-3 4-6 16,-1-4 0-16,-3 4 3 16,-7-1 1-16,-7 4-3 15,-7 0 1-15,-4 3-2 16,-3 0 0-16,0 9-1 16,3 6 1-16,4 1 0 15,3 6 0-15,8 3-1 0,10 0 1 16,7-7-1-16,10 1 1 15,8 0-1-15,3-7 1 16,-3-3-1-16,0-2 0 16,-1-4 0-16,5 0 1 15,-5 0 0-15,1-4 1 16,7 1 2-16,-1-3 1 16,1 0 1-16,0-4 1 15,0-2 1-15,-1-4 0 16,1-3 0-16,-4-3 0 15,-3 7-2-15,-4 2 0 0,-3 1-2 16,-7 2 0-16,-8 1-2 16,-6 2 0-16,-8 7-2 15,-7 0 1-15,1 4-2 16,-4 5 1-16,-1 10 0 16,1 6 0-16,4 6 1 15,9 13 0-15,5 3 1 16,6 13 1-16,8 3 1 15,14-7 0-15,3 4 0 16,4-1 1-16,3 4 0 16,0-10 0-16,-6-6 0 15,-8-6 0-15,-7-10 0 16,-7-2 0-16,-11-8-1 16,-13-5 0-16,-8-10 0 15,-10-9 0-15,-1-6-2 0,-6-7 1 16,0-6 0-16,-1-6 1 15,8-3-1 1,7 6 1-16,7 0 0 0,10 3 0 16,11 3 0-16,11 3 1 15,6 4-1-15,5 2 1 16,9 1-2-16,12-1 0 16,6-12-6-16,4-3 1 15,-7-3-12-15,-4-3 1 16,-3-10-2-16,-4 0 0 15</inkml:trace>
  <inkml:trace contextRef="#ctx0" brushRef="#br1" timeOffset="126381.88">26723 13057 53 0,'11'41'26'0,"-4"6"-31"0,-4-31 49 0,-3 12-43 15,0 13 1-15,0 18 1 16,4 13 0-16,-4 32-4 15,0 12 0-15,-4 3 0 16,1 6 0 0,-1-18-5-16,1-10 0 0,3-18-10 15,0-23 0-15</inkml:trace>
  <inkml:trace contextRef="#ctx0" brushRef="#br1" timeOffset="126955.03">26984 14101 56 0,'14'3'28'0,"28"-18"-33"0,-24 12 48 0,7 3-42 15,3-7 1-15,-3-5-1 16,-1-7 0-16,-6 0-2 15,-4 0 0-15,-10-3 1 16,-11 7 0-16,-11 2-2 16,-7 4 1-16,-6 9-1 0,-1 9 1 15,0 13-1-15,4 0 1 16,3 9 0-16,7 7 1 16,11 0 0-1,4-1 0-15,10 4 1 0,11 0 0 47,10-10-1-47,11-9 1 16,3-3-3-1,-3-16 0 48,-8-12-8-63,1-4 1 0,0-9-6 0,-4-6 1 31</inkml:trace>
  <inkml:trace contextRef="#ctx0" brushRef="#br1" timeOffset="127258.79">27848 13932 45 0,'0'-3'22'0,"4"-16"-21"0,-8 13 39 0,-3-1-38 0,-7 4 0 0,-11 0 1 0,-3-3 0 0,-4 3-4 16,1 3 0-16,2 3 2 16,5 3 1-16,3 4-1 15,7-1 1-15,3 4-1 0,14 5 0 16,12 7 0-16,9-6 1 16,12 13-1-16,-1-1 0 15,0-6 0 1,-3 0 0-16,-7 3-2 0,-11-6 1 15,-11 7-3-15,-10 2 1 16,-32 7-12-16,-24-4 0 16,-29-6-2-1,-14-12 0-15</inkml:trace>
  <inkml:trace contextRef="#ctx0" brushRef="#br1" timeOffset="127901.06">25696 14211 54 0,'7'19'27'0,"-3"-10"-31"0,-4-9 51 16,0 0-46-16,0-6 1 0,0-3 1 15,0-7 1-15,3-9-4 16,5 0 0-16,-1-7 2 16,0-5 1-16,3 2-1 15,8 1 0-15,-4 2 0 16,4 14 0-16,10 5-2 15,11 10 1-15,-1 9-4 16,1 7 0 0,0-1-9-16,-7-2 1 0,-4 2-8 47,-7-12 0-32</inkml:trace>
  <inkml:trace contextRef="#ctx0" brushRef="#br1" timeOffset="128122.48">26243 13935 44 0,'21'10'22'0,"-3"15"-17"0,-15-19 34 0,-3 6-37 0,-7 7 1 16,0-6 1-16,-3 2 0 15,-1 7-5-15,1 0 0 16,3 3 3-16,3-6 1 16,8 6-1-16,3-9 0 0,7-7 1 15,10-5 1-15,8-8-1 16,11-14 1-16,-1-1-3 15,-3-13 0 1,-8-8-9-16,-13-4 1 0,-18-16-12 16,0 4 1-16</inkml:trace>
  <inkml:trace contextRef="#ctx0" brushRef="#br1" timeOffset="129744.19">23386 14261 41 0,'10'54'20'0,"1"-4"-8"0,-8-41 20 16,1 4-29-16,-1-7 1 15,-3-6 2-15,4-9 0 16,-4-39-8 0,3-2 1-16,1 6 4 15,0 10 0-15,-1 3-1 16,4 2 0-16,0 4-1 16,4 6 0-16,3 7-1 15,7 6 1-15,4 2-1 16,-1 4 1-16,1 7-6 15,-4 2 0-15,0-6-9 16,-3 4 0-16,0-7-3 16,-1-4 0-16</inkml:trace>
  <inkml:trace contextRef="#ctx0" brushRef="#br1" timeOffset="130288.66">23816 14079 45 0,'14'0'22'0,"-7"0"-18"15,-7 0 41-15,0 0-44 0,0 0 0 16,0 0-1-16,-7 7 1 16,0 2-2-16,-7 4 1 15,0 2 0-15,0 1 1 16,0 3-3-16,3-4 1 16,0 4-2-16,4-3 0 15,4 0-1-15,6-1 0 0,4 1 0 16,4-10 0-1,3 1 1-15,0-7 1 0,4-4 1 16,0-2 0 0,-1 0 1-16,1 0 0 0,-4-1-2 15,0 1 1-15,0 3-3 16,0 0 1-16,0 0-1 16,1-1 1-16,-1 1 0 15,0-3 0-15,3 0 2 16,8-10 0-16,3-9 2 15,4-9 1-15,0-20 1 16,0-15 0-16,-4-19 0 16,-4-3 0-16,-6-15-2 15,-11-13 1-15,-7 6 0 16,-7-6 1-16,-7 25-2 16,-7 12 1-16,-7 16-1 15,-1 19 0-15,5 25 2 16,-1 28 1-16,7 38-1 15,4 32 0-15,7 21 0 0,7 44 1 16,14 13 0-16,18 12 1 16,7-6-3-16,0-19 1 15,7-22-7-15,-11-28 0 16,11-16-11-16,-11-40 0 16</inkml:trace>
  <inkml:trace contextRef="#ctx0" brushRef="#br1" timeOffset="132359.18">4971 15917 35 0,'3'0'17'0,"4"-13"-5"0,-7 13 18 15,0-6-27-15,0 6 0 16,0 0 2-16,0-6 0 15,0 3-7-15,0 0 1 16,-10 3 3-16,-4 0 0 16,3 0-2-16,-3-4 1 15,-4-2-2-15,-3 0 1 0,3 0-2 16,4 6 0-16,-7 3-1 16,3 3 1-16,8 7-2 15,-8 5 1-15,11 4 0 16,4 3 0-16,-4-9 1 15,3 3 1-15,15-7 1 16,-8-5 1-16,11-7 0 16,-3-3 1-16,3-4-1 15,0-2 1-15,0-4-1 16,-3-2 1-16,-4-1-2 16,3-3 0-16,1-3 0 31,-4 3 1-31,-3 4-1 0,3-4 0 0,-7 6-1 15,0 4 1-15,-11 6 0 16,4 3 0-16,0 6 0 16,3 0 0-16,-6 1 0 0,3 2 0 15,3 7 0-15,-3-4 0 16,7 1 0-16,-3 3 1 16,3 2 0-16,3-5 0 15,4-1 0-15,-3-2 0 16,13-7 1-16,-6 0 1 15,7-6 0-15,-4-6 0 16,3-4 0-16,-6 0 0 16,0-2-2-16,-1-1 1 15,-3-3-1-15,4-3 0 16,-11 4-1-16,0-1 0 16,-7 6-1-16,3 7 0 0,-6 3-1 15,-8 6 0-15,7 3-2 16,-6 0 1-16,3 4-3 15,3-1 0-15,4 1-8 16,7-10 0-16</inkml:trace>
  <inkml:trace contextRef="#ctx0" brushRef="#br1" timeOffset="133424.67">6336 15233 45 0,'3'0'22'0,"-3"3"-10"0,0 1 23 0,0 5-32 16,-3 4 0-16,-8 5 2 16,1 7 0-16,-1 7-5 15,-3 12 0-15,3 3 4 16,1 6 0-16,-1 4-2 16,4-10 1-16,4-13-2 15,-1-9 1-15,4-6-2 16,0 0 0-16,0-10-1 15,0-12 0-15,-3-10-1 16,-8-2 1-16,-3-4-2 16,-4 0 1-16,1 3-2 15,3 4 1-15,-8 3 0 16,5 2 1-16,6 7 0 0,-6 7 0 16,-1 5 1-16,7 7 0 15,1 0 2-15,6 3 0 16,4-7 1-16,4 4 1 15,6-3 1-15,8 0 0 16,10-4 0-16,0-6 1 16,8 1-2-16,-1-7 0 15,-3 0-5-15,-4 0 1 16,-7-7-9-16,-7-2 0 16,0-4-9-16,-3-2 1 0</inkml:trace>
  <inkml:trace contextRef="#ctx0" brushRef="#br1" timeOffset="133678.81">5782 15936 63 0,'7'9'31'0,"7"-18"-29"16,0 6 53-16,7-4-51 15,18 4 0-15,21-3 1 16,11-3 1-16,3-1-8 16,4-2 0-16,-1-1 2 15,-10 0 1-15,-7 4-7 16,-10 3 0-16,-15 3-13 16,-11 0 0-16,-9-1-2 0,-8 1 0 15</inkml:trace>
  <inkml:trace contextRef="#ctx0" brushRef="#br1" timeOffset="134084.91">6107 16039 47 0,'3'57'23'0,"8"-20"-21"0,-4-21 40 0,-7 6-40 16,3 6 0-1,4-3 3-15,-3 3 0 0,-1 4-5 16,1-1 0-16,-4-3 4 16,0-9 0-16,0-3-2 15,-4-4 0-15,-3-8-2 16,-3-4 0-16,-1-7-1 16,1-2 0-16,-15-1-1 15,0-2 0-15,-7-1 0 16,4 7 0-16,-7-3-1 15,10 2 1-15,1 1-1 16,-1 9 1-16,4 10 1 16,3 9 0-16,7 3 2 15,11 6 0-15,0 4 1 16,4 6 1-16,14-7-1 16,10-6 1-16,11-6-5 15,-8-6 1-15,12-10-10 16,6-12 1-16,8-22-7 0,-15-7 0 15</inkml:trace>
  <inkml:trace contextRef="#ctx0" brushRef="#br1" timeOffset="134464.22">6569 16083 54 0,'0'19'27'0,"-25"22"-30"0,14-29 50 0,-3 7-45 15,-7 3 0-15,-4 3 1 16,8 3 0-16,-4 7-4 16,0 2 0-16,3-5-1 15,7-4 1-15,-3-3-7 16,7-15 1-16,0-10-6 16,4-16 1-16,-1-6-3 15,0 0 1-15,-3-6 3 16,4-4 0-1,-8-2 5 1,11 3 0-16,0 2 8 0,0 7 1 0,11 7 5 16,-1 8 0-16,-2 11 4 15,6 11 1-15,7 10 2 16,4 0 0-16,-1 10-4 16,8 3 0-16,3-1-6 15,-10 1 1-15,3-7-10 0,-3-9 1 16,-4-9-15-1,0-17 0-15</inkml:trace>
  <inkml:trace contextRef="#ctx0" brushRef="#br1" timeOffset="135001.88">7521 15845 65 0,'0'3'32'0,"-10"-9"-40"0,3-1 53 16,0 4-45-16,-8 3 1 16,-6 3 1-16,-3 1 1 15,-1 5-3-15,-17 7 0 16,6 6 1-16,5 6 1 16,2 9 0-16,8-2 0 15,11 6-1-15,17-1 1 16,14 1-3-16,14-13 0 0,0-9-4 15,8-9 0 1,3-7-13-16,-1-13 0 0,1-8-1 16,14-4 0-16</inkml:trace>
  <inkml:trace contextRef="#ctx0" brushRef="#br1" timeOffset="135315.79">7973 16284 61 0,'3'25'30'0,"1"-25"-38"16,-4-3 62-16,-4-10-51 16,-3-15 1-16,-3-13 1 15,-4-18 1-15,-4-17-8 16,4-11 0-16,-7-17 5 0,3-2 0 15,4-7-3-15,3 6 1 16,11 16-2-16,0 13 1 16,0 12-2-16,11 16 1 15,7 18-2-15,3 20 1 16,3 15-3-16,-2 13 0 16,2 9-4-16,-13 9 0 15,-1 10-10-15,-6-3 1 16</inkml:trace>
  <inkml:trace contextRef="#ctx0" brushRef="#br1" timeOffset="135498.22">7751 15929 65 0,'0'29'32'0,"17"-17"-31"0,-10-9 56 0,7-3-54 15,8 0 1-15,9-3-1 16,5 0 1-16,6-3-9 15,-3 3 1-15,7-4-4 16,-4 1 0-16,0-3-13 16,8-13 0-16</inkml:trace>
  <inkml:trace contextRef="#ctx0" brushRef="#br1" timeOffset="135736.84">8555 15751 52 0,'10'0'26'0,"-6"-10"-24"0,0 13 36 16,-8-3-37-16,-3 7 1 16,-7 2 2-16,-4 4 1 15,-7 9-5-15,-3 0 1 16,4 6 3-16,-5 6 0 16,1 10-1-16,10 0 0 15,8 6-3-15,10-3 0 16,3-6-4-16,15-13 1 15,10-12-7-15,4-13 0 16,0-12-9-16,3-13 1 16</inkml:trace>
  <inkml:trace contextRef="#ctx0" brushRef="#br1" timeOffset="135948.75">8961 15773 47 0,'14'31'23'0,"-46"7"-24"15,21-26 35-15,-3 4-31 16,-10 6 1-16,-5 3 3 16,-2 9 0-1,-15 29-10 1,14-10 0-16,0-6-1 16,11-15 1-16,14-13-11 15,0-16 0-15,14-13-2 16,-7-8 0-16</inkml:trace>
  <inkml:trace contextRef="#ctx0" brushRef="#br1" timeOffset="136129.4">8742 15817 42 0,'25'15'21'0,"17"26"-25"0,-32-28 42 16,5 5-35-16,2 11 0 15,4 5 0-15,1 1 1 16,9 2-6-16,-10 1 0 15,8-4-1-15,-8-12 1 16,4-9-10-16,-4-13 1 0,-4-13-3 16,-3-12 1-16</inkml:trace>
  <inkml:trace contextRef="#ctx0" brushRef="#br1" timeOffset="136340.76">9105 15597 53 0,'18'44'26'0,"3"16"-31"15,-7-42 55-15,7 14-47 16,15 12 0-16,-1 3 0 16,0 6 1-16,-7-3-7 15,-10 3 1-15,-14 7-4 16,-22-7 0-16,-21-9-11 15,-14-6 1-15</inkml:trace>
  <inkml:trace contextRef="#ctx0" brushRef="#br1" timeOffset="136876.57">7377 15008 48 0,'10'0'24'0,"-13"6"-22"15,-1 3 35-15,-6 10-36 16,-8 6 1-16,-7 3 1 16,-7 16 0-16,-6 16-4 0,-5 12 1 15,1 6 2-15,-4 13 0 16,7 22-1-16,8 16 1 16,9 15-2-16,15-9 1 31,14-7-2-16,22-12 1 1,9-18-5-16,22-26 0 0,11-25-11 16,17-32 1-1,22-30-1-15,-12-10 1 0</inkml:trace>
  <inkml:trace contextRef="#ctx0" brushRef="#br1" timeOffset="137281.26">9504 15098 56 0,'21'60'28'0,"28"9"-34"0,-31-44 59 0,10 19-49 0,8 19 1 0,-1 18-1 0,-3 13 1 15,-8 10-8-15,-13 12 1 32,-18 9 1-32,-7-12 1 0,-11-6-8 15,-10-16 0 1,-8-19-11 0,1-16 1-16</inkml:trace>
  <inkml:trace contextRef="#ctx0" brushRef="#br1" timeOffset="137764.84">10365 15581 47 0,'0'22'23'0,"7"-3"-13"0,-4-16 33 16,1 4-39-16,-1-1 0 15,1 0 2-15,6-3 0 16,8-6-8-16,7-3 0 0,14-4 2 16,10-2 1-16,0-1-8 15,-6 4 1-15,-12 3-13 16,-9-1 1-16</inkml:trace>
  <inkml:trace contextRef="#ctx0" brushRef="#br1" timeOffset="137906.26">10301 15873 51 0,'-10'38'25'16,"34"-26"-20"-16,-13-12 38 0,10 0-42 0,14 0 1 0,18-6-6 15,11 0 1-15,-4-4-11 16,0-5 0-16,-7-7-1 0,-8 3 0 16</inkml:trace>
  <inkml:trace contextRef="#ctx0" brushRef="#br1" timeOffset="138522.93">11846 15785 54 0,'11'22'27'0,"-4"-50"-31"0,-7 19 53 0,-4 2-47 0,-3 4 1 0,-7 0 0 15,-10 3 0-15,-5-3-4 0,-6 9 1 16,-4 7 3-16,0 12 0 16,-3 6-2-16,7 13 1 15,10 6-1-15,11 7 1 16,14 2-1-16,7-2 0 15,25-13-2 32,21-13 1-31,7-15-4-16,14-16 1 47,0-13-15 15,0-9 0-62,-11-6-1 16,-6 0 0-16</inkml:trace>
  <inkml:trace contextRef="#ctx0" brushRef="#br1" timeOffset="139209.91">13197 15117 52 0,'-3'19'26'0,"-43"16"-31"0,35-26 49 16,-6 13-42-16,-4 9 1 0,-1 1 1 16,5 18 1-1,3 6-6-15,0 4 1 0,3-7 4 16,4-6 0-16,0-12-2 15,3-10 0-15,4-16-2 16,0-9 1-16,0-12-3 16,-3-7 1-16,-1-6-1 15,-3-3 0-15,-7-4-1 16,-7 7 0 15,-4 0 0-31,-3 6 1 0,-4 16 0 16,8 9 1-16,-1 4 1 15,7 9 0-15,4-1 1 16,4-2 0-16,6 3 1 16,8 0 1-16,10 0 0 15,7-4 0 1,7-2-1-16,4-7 1 94,-4-3-3-32,4-6 0-46,-4-3-6-16,-3-4 1 0,-4-2-13 31,-3-10 1-31</inkml:trace>
  <inkml:trace contextRef="#ctx0" brushRef="#br1" timeOffset="139341.84">12485 15763 74 0,'21'44'37'0,"28"-38"-43"0,-24-6 65 0,17 0-57 0,22-6 0 0,6-3-1 0,12-7 1 0,2 13-5 0,-6-3 1 0,-11-1-4 16,-11 1 0-16,-13 3-11 15,-12 0 0 1,-13-3-4-16,-7 2 0 0</inkml:trace>
  <inkml:trace contextRef="#ctx0" brushRef="#br1" timeOffset="139814.54">12838 16024 62 0,'-4'34'31'0,"-10"4"-38"0,10-32 58 16,1 6-47-16,-4 10 1 16,0 4 2-16,3 2 0 15,-3-6-9-15,0 0 0 16,0-4 5-16,4-5 0 16,-1 0-3-16,-3-4 1 15,0-6-2-15,-4 3 1 0,1-6-1 16,-4-6 0-16,0-3 0 15,-8-4 0-15,-6 1-1 16,-4-1 1-16,-3 4-2 63,3 2 0-63,4 7 1 0,3 4 0 31,1 5 0-31,3 7 1 62,3-4 2-62,7 4 0 16,8 3 2-16,3 6 0 31,17 0 1-31,12-3 0 0,17 3-4 16,6-9 1-16,8-7-7 0,0-3 0 0,-3-9-13 0,-4-16 0 0,-4-3-2 0,4-9 1 15</inkml:trace>
  <inkml:trace contextRef="#ctx0" brushRef="#br1" timeOffset="139976.76">13272 16005 52 0,'-11'44'26'0,"-35"9"-29"0,32-37 51 15,-11 2-47-15,-3 8 1 16,-4 2 0-16,4 0 1 16,7 6-7-16,3-8 1 0,4-4-8 15,4-13 1-15,3-12-6 16,-4-16 0-16</inkml:trace>
  <inkml:trace contextRef="#ctx0" brushRef="#br1" timeOffset="140108.69">12961 15967 45 0,'18'50'22'0,"42"44"-14"0,-53-84 38 0,28 27-44 15,4 7 0-15,3 3-1 16,0 0 0-16,-3-9-8 15,-3-10 1-15,-8-9-9 16,-7-10 0-16</inkml:trace>
  <inkml:trace contextRef="#ctx0" brushRef="#br1" timeOffset="141040.87">14115 16152 48 0,'-22'19'24'15,"12"-22"-13"-15,10-3 24 0,-7-7-32 16,-7-9 1-16,-7-25 0 16,-8-16 1-16,1-9-7 15,0-16 1-15,3-9 2 16,4 3 1-16,7 6-2 16,10-3 0-1,8 22 0-15,7 7 0 0,13 5 0 31,1 13 1-15,0 16 1-16,-4 16 0 0,7 8-3 0,0 17 1 0,-3 12-6 16,0 13 0-16,-4 9-10 0,-11 3 0 15,-6-9-2-15,-11-1 0 16</inkml:trace>
  <inkml:trace contextRef="#ctx0" brushRef="#br1" timeOffset="141215.38">13839 15851 59 0,'-7'31'29'0,"11"-18"-35"0,-1-10 62 0,8 0-53 0,7-3 1 15,6 3 0-15,15-3 1 0,0-6-10 16,7 0 1-16,3 0-4 16,1-4 1-16,-1-2-12 15,-3-10 0-15</inkml:trace>
  <inkml:trace contextRef="#ctx0" brushRef="#br1" timeOffset="141426.26">14573 15566 61 0,'11'25'30'0,"-18"0"-36"15,3-19 49-15,-6 4-42 0,-8 2 0 16,-7 1 3-16,1 5 0 15,-5 1-4-15,1 10 0 16,-4 8 2-16,8 16 0 16,3 4-2-16,10-1 0 15,7-5-3-15,12-11 0 16,13-11-5-16,10-17 0 16,12-9-10-16,-4-22 0 15</inkml:trace>
  <inkml:trace contextRef="#ctx0" brushRef="#br1" timeOffset="141659.24">14905 15628 51 0,'-7'63'25'0,"-21"-19"-25"0,13-28 39 0,-6 6-36 15,-3 6 0-15,-8 0 1 16,4 3 1-16,-1 7-7 15,1 3 1-15,4-7 0 16,6-5 0-16,4-7-9 16,7-7 0-16,7-15-7 15,0-19 1-15</inkml:trace>
  <inkml:trace contextRef="#ctx0" brushRef="#br1" timeOffset="141834.19">14661 15657 44 0,'29'47'22'0,"17"15"-17"0,-32-49 36 16,0 12-40-16,3 0 0 15,5 3 0-15,-1 4 0 16,3-4-2-16,5-3 1 16,-1-6-3-16,7-7 1 15,0-8-7-15,-3-11 0 16,0-15-5-16,-7-15 0 15</inkml:trace>
  <inkml:trace contextRef="#ctx0" brushRef="#br1" timeOffset="142032.94">15159 15400 47 0,'18'53'23'0,"-1"25"-13"0,-6-59 42 0,6 12-48 0,8 4 0 16,24 31 0 0,-6 0 1-16,-15-1-13 15,-17-5 1-15,-22 0-9 16,-21-1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6:04:57.57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4900 17347 17 0,'11'3'8'0,"-8"-9"-1"0,-3 6 8 0,7-7-14 0,-7 1 0 15,4 0 0-15,3 0 1 16,-7-1-3-16,0 7 1 16,0-6 1-16,0 3 1 15,-11 0-1-15,4 0 0 16,4 3-1-16,-15-3 1 0,11-1-1 15,-4 4 0-15,-3-3 0 16,0 3 0-16,0 0 0 16,3 0 0-16,1 3 0 15,-8 4 1-15,8-1-1 16,-1 0 0-16,4 1 0 31,4-1 1-31,3 0 0 0,0 0 1 16,3 1 0-16,8-4 1 0,3 0 0 15,7 0 0-15,-7-3 0 16,4 0 0-16,-1-3-2 16,-6-3 1-16,3-1-1 15,0-2 1-15,-3 0-2 16,-11-4 1-16,0 0-1 16,0-2 0-16,0 5 0 15,-7 4 0-15,-4 3 0 16,4 0 0-16,-4 3 0 15,1 3 1 17,6 0-1-32,-10 3 1 0,4 1-1 15,6-1 0-15,-7 6 0 0,4-5 1 0,4-1-1 0,3 0 0 16,0 1 0-16,0-1 1 16,0 0-1-16,0 0 1 15,3-3-1-15,4 1 1 16,-7-4 0-1,4-7 0-15,3-2 0 0,4-4 1 0,-4 1 0 16,3-1 0-16,-6 1-2 16,3 2 1-16,-4 4-10 15,-3 6 0-15,-3-3-4 16,-8-6 0-16</inkml:trace>
  <inkml:trace contextRef="#ctx0" brushRef="#br0" timeOffset="1141.83">6227 16958 38 0,'10'0'19'16,"1"3"-18"-16,-8 0 32 0,1 0-30 15,-4 1 0-15,0 2 1 16,-4 6 1-16,-3 1-7 15,0-1 1-15,0 4 3 16,4 6 1-16,-8 0-3 16,-3 3 1-16,7 0-1 15,0-3 0-15,0-3 0 16,3 0 0-16,4-7 0 16,-7-2 0-16,4-1 0 15,3-6 0-15,-7 0 0 16,3-3 0-16,-10 0-1 0,3-3 1 15,-3 0 0 1,4-3 0-16,-8 0-1 0,0-1 1 16,-3 1 0-1,4 3 0-15,-1 6 0 0,0 0 1 32,1 3-1-17,2 1 0 1,8 2 1-16,-3 1 0 15,3-1-1-15,3 0 1 0,4 1 0 0,11-1 1 0,10-3-1 0,7 4 0 16,0-1 0-16,4-2 0 16,0-4-1-1,0-3 0-15,-4 0-3 0,-7-7 0 0,-3 1-8 16,-8-3 1-16,-13-1-5 16,-4 1 1-1</inkml:trace>
  <inkml:trace contextRef="#ctx0" brushRef="#br0" timeOffset="1452.51">5768 17403 34 0,'0'13'17'0,"21"-7"-12"0,-17-6 27 0,3 3-27 16,10 0 0-16,4 1 3 15,18-4 0-15,4-4-10 16,13 4 1-16,15-6 6 0,-11 3 0 16,-11 0-4-16,-3 0 1 15,-11 0-5-15,-7-1 0 16,-6 1-6-16,-5 0 0 16,-3 0-7-16,-7-3 1 15</inkml:trace>
  <inkml:trace contextRef="#ctx0" brushRef="#br0" timeOffset="1811.2">6033 17582 38 0,'-18'25'19'0,"11"10"-15"0,7-26 29 0,-7 4-30 15,3 5 0-15,4-2 2 16,-7 0 0-16,4 3-7 16,3-4 1-16,-7 1 3 15,7-4 0-15,-4-5-2 16,-3-4 0-16,3-3-1 16,1-3 1-16,-1-7-1 15,-6 1 0-15,-8-4 0 16,4 1 1-16,-4-1-1 15,1 4 1-15,3 3-1 16,0 2 1-16,-1 11 0 16,5-1 1-16,-1 3-1 0,4 1 1 31,7 15-1-31,7 0 1 16,-7 0 0 30,4-3 0-30,13-3-4-16,-2-3 0 16,13-4-11-16,4-9 1 0</inkml:trace>
  <inkml:trace contextRef="#ctx0" brushRef="#br0" timeOffset="2084.75">6339 17635 41 0,'-10'19'20'0,"-32"13"-10"0,31-23 27 0,-7 3-35 15,-3 7 1-15,0 3 0 16,3 0 0-16,4 0-5 16,0-3 1-16,11-6-2 15,-8-7 1-15,11-6-7 16,-7-10 1-16,3-2-7 15,1-10 1-15</inkml:trace>
  <inkml:trace contextRef="#ctx0" brushRef="#br0" timeOffset="2192.21">6107 17588 43 0,'10'22'21'0,"18"38"-18"0,-13-44 37 31,6 5-38-15,3 5 0-1,8 2 0-15,-11 0 0 16,8-6-8-16,-15-3 0 0,0-10-7 0,-14-9 0 0</inkml:trace>
  <inkml:trace contextRef="#ctx0" brushRef="#br0" timeOffset="2791.92">7221 16933 55 0,'-14'-3'27'0,"0"0"-28"0,7 3 45 0,-3 6-42 0,-8 3 0 0,-3 10 3 16,-4 6 0-16,0 10-6 16,1 12 0-16,-8 12 4 15,14 7 0-15,-6 9-2 16,9 4 1-16,8-4-5 16,7-3 1-16,14-12-6 15,8-13 1-15,2-16-11 16,12-25 0-16</inkml:trace>
  <inkml:trace contextRef="#ctx0" brushRef="#br0" timeOffset="3152.82">7497 17573 49 0,'-8'31'24'0,"19"-6"-20"0,-11-28 35 0,0 3-38 0,-3-13 1 15,6-5 1-15,-6-17 1 16,-1-6-5-16,0-12 0 16,1-7 2-16,-4-12 1 0,0-6-2 15,-4 3 1-15,11 6-1 16,0 12 1-16,0 10-1 15,0 6 1-15,4 10 1 16,3 12 1 15,3 7-1-31,8 5 0 0,7 14-1 16,-1 12 0-16,8 6-5 16,-14 12 1-1,-4 4-8-15,-7 0 0 16,-14 0-7-16,-7-4 1 0</inkml:trace>
  <inkml:trace contextRef="#ctx0" brushRef="#br0" timeOffset="3355">7285 17419 52 0,'7'3'26'0,"18"0"-25"0,-15-3 44 0,8 3-43 0,3 4 0 0,0-1 0 0,7 3 0 15,1 1-6-15,2-4 1 16,8 0-8-16,0-3 0 15,-4-15-6-15,1-1 1 16</inkml:trace>
  <inkml:trace contextRef="#ctx0" brushRef="#br0" timeOffset="3582.75">8079 17297 52 0,'10'15'26'0,"-17"4"-33"0,4-13 47 0,-8 4-38 16,0 6 0-16,-3 2 2 15,0 11 1-15,-10 2-6 16,6 0 0-16,0 1 3 16,8-4 0-16,-4-3-2 15,10-6 0-15,11 0-6 16,4-7 1-16,3-9-11 15,3-9 1-15,12-13-1 16,-1-9 0-16</inkml:trace>
  <inkml:trace contextRef="#ctx0" brushRef="#br0" timeOffset="3805.83">8417 17265 49 0,'11'41'24'0,"-22"-3"-29"0,4-29 50 0,-10 4-43 0,-5-1 1 16,1 7 1-16,-3 3 1 16,-5 0-7-16,-6 0 1 15,7 0 3-15,0-6 0 16,3-1-5-16,7-5 0 16,8-7-7-16,-1-6 0 15,11-7-7-15,0-9 1 0</inkml:trace>
  <inkml:trace contextRef="#ctx0" brushRef="#br0" timeOffset="3982.8">8220 17303 34 0,'17'16'17'0,"-6"24"-10"0,-8-30 24 0,1-1-27 16,3 7 0-16,0 3 3 16,0 9 0-16,0-3-9 15,7 0 0-15,-3-3 5 16,-4-3 1-16,7-3-6 15,0-7 0-15,0-6-7 16,0-6 0-16,1-6-6 16,-5-20 1-16</inkml:trace>
  <inkml:trace contextRef="#ctx0" brushRef="#br0" timeOffset="4279.78">8527 17087 43 0,'14'15'21'0,"0"13"-16"0,-11-15 37 15,8 6-39-15,7 6 1 16,3 6 0-16,-4 10 1 16,-2 3-7-16,-8 9 0 15,-7 4 2-15,-11 2 1 16,-3 1-11-16,-7-10 1 0,-11-12-7 15,4-23 0-15</inkml:trace>
  <inkml:trace contextRef="#ctx0" brushRef="#br0" timeOffset="4607.25">9095 17384 49 0,'0'22'24'0,"14"-12"-18"0,-14-10 40 15,7 0-42-15,10-3 1 16,15 0 0-16,7 3 0 15,0-4-8-15,3-2 0 16,0 0-2-16,-3 0 1 0,-7-4-14 16,-11-2 1-16</inkml:trace>
  <inkml:trace contextRef="#ctx0" brushRef="#br0" timeOffset="4833.1">9342 17209 42 0,'3'9'21'0,"-17"10"-15"15,10-6 24-15,-6 9-28 16,-1 9 1-16,-6 0 1 16,6 4 0-16,-3 6-6 15,7-1 1 1,14 7-10-16,7-12 1 15,0-23-3-15,11-2 0 16</inkml:trace>
  <inkml:trace contextRef="#ctx0" brushRef="#br0" timeOffset="5404.6">9888 17435 48 0,'7'18'24'0,"-3"-14"-27"0,-4-4 44 0,-4-4-39 0,-3 1 0 0,-7 0 1 0,-10 3 1 0,-5 0-5 16,1 0 0-16,0 6 3 16,0 1 0-16,3 5-1 15,-7 1 0-15,8 3-1 16,6-1 0-16,4 1 0 15,7 0 0-15,10-4 0 16,8-9 0-16,3 0-1 16,7-3 1-16,14-9-1 15,1-7 0-15,-5 1 0 32,-2-1 1-32,-12-3-2 0,-3 3 1 31,-10 4-3-16,-4 2 1 1,-4 4 0-16,1 12 0 0,-1 7 1 0,-3 6 1 0,4 3 1 0,3 9 1 0,0 13 2 0,0-3 1 16,0 0 0-16,-7-1 1 15,0 1-2-15,-7 0 0 16,-4-7-1-16,0-2 0 16,-3-4-2-16,0-6 1 15,-4-6-2-15,-3-7 1 16,0-6-1-16,0-3 1 15,-1-3 0-15,8 0 0 47,4 0 0-31,2 3 0-16,5 0 1 0,6-3 0 0,11-4-1 0,7-5 0 0,11-4-1 0,3-9 0 16,8 3-5-16,6-6 1 0,4-4-11 15,-7-5 0-15</inkml:trace>
  <inkml:trace contextRef="#ctx0" brushRef="#br0" timeOffset="5710.94">10305 17112 55 0,'-7'6'27'0,"-22"10"-30"0,19-7 42 16,-1 4-37-16,-3 2 1 16,-21 39 3-1,14-20-7-15,3 4 0 16,-3-4 2-16,10 4 1 16,8 3-3-16,6-7 1 15,8-6-6-15,10-6 0 16,-7-9-10-16,4-10 0 15</inkml:trace>
  <inkml:trace contextRef="#ctx0" brushRef="#br0" timeOffset="6068.46">10520 17253 41 0,'-11'31'20'0,"-24"16"-15"0,24-37 26 0,-6 2-28 15,-8 7 1-15,-3-3 2 16,0 6 1-16,3 0-9 16,4-4 0-16,3 1 4 15,4-3 1-15,0-7-8 16,7-6 1-16,3-6-7 16,4-6 1-16,0-7-3 15,0 0 1-15,0-2 1 16,0-1 1-16,7-3 5 15,0 3 0-15,0 0 6 16,8 4 1-16,-1 5 3 0,0 4 1 16,3 6 1-1,1 6 0-15,-4 4-1 16,0 2 1-16,4 1 0 0,0 2 0 16,-1 7-3-16,-3 0 1 15,0 0-3-15,1-6 0 16,-5-4-7 15,4-5 1-31,-3-7-9 16,3-16 0-16</inkml:trace>
  <inkml:trace contextRef="#ctx0" brushRef="#br0" timeOffset="6328.15">10622 17055 39 0,'11'25'19'0,"6"-3"-17"0,-10-12 29 0,4 5-29 16,3 1 0-16,0 0 3 15,4 6 1-15,-4 6-7 16,-3 10 1-16,-4 5 3 16,-7 1 1-16,-7 10-3 15,-8 5 1-15,-6 4-6 16,-3-10 0-16,-5-9-10 15,1-9 0-15,0-17-1 0,10-8 1 16</inkml:trace>
  <inkml:trace contextRef="#ctx0" brushRef="#br0" timeOffset="6596.62">10844 16334 46 0,'11'28'23'0,"14"76"-21"0,-11-67 46 0,7 20-46 16,0 21 1-16,0 32 0 15,-3 18 1-15,-4 10-6 16,-3 7 1-16,-11-7 2 15,-7-22 0-15,-11-13-7 16,-7-15 1-16,-3-19-12 16,-11-25 1-1</inkml:trace>
  <inkml:trace contextRef="#ctx0" brushRef="#br0" timeOffset="7173.61">11462 17268 54 0,'3'-3'27'0,"22"-9"-27"0,-14 6 41 0,3-4-39 16,7 4 1-16,11 0-1 15,6-4 1-15,1 4-5 16,-4 0 0-16,-6-1-4 15,-8 10 0-15,-11 1-10 16,-20 2 0-16</inkml:trace>
  <inkml:trace contextRef="#ctx0" brushRef="#br0" timeOffset="7254.9">11391 17501 55 0,'18'12'27'0,"28"4"-31"0,-25-16 44 0,11-3-41 0,10-4 1 0,4 4-12 0,0 0 1 16,-8-6 2-16,-9-7 1 15</inkml:trace>
  <inkml:trace contextRef="#ctx0" brushRef="#br0" timeOffset="7827.29">12612 16833 41 0,'-4'25'20'0,"-6"0"-12"0,6-16 28 0,1 7-33 0,3 3 0 0,0 12 3 0,3 7 0 0,1-1-6 0,3 1 0 15,0-4 4-15,0-5 0 16,0-4-2-16,-4-10 1 16,-3-2-3-16,-3-7 1 15,-4-9-2-15,-7-6 0 0,-4-4 0 16,-7-6 0-16,1 0 0 16,-4 4 0-16,-4-1 0 46,0 4 0-46,-3 5 0 0,3 7 1 16,0 3-1 47,4 7 1-63,7 2 0 31,3 4 0-31,8 3 0 15,6 0 1-15,8 3 0 16,10 0 0 0,7-4 0-16,7 1 1 0,7-3-3 0,4-7 0 0,4-2-5 0,-5-4 1 15,-6-6-9-15,-4-7 0 0,-7-5-3 0,-6-4 0 0</inkml:trace>
  <inkml:trace contextRef="#ctx0" brushRef="#br0" timeOffset="8055.81">12086 17463 57 0,'-3'28'28'0,"13"-18"-33"0,-3-10 58 0,11 0-49 0,14-4 1 0,17-2 0 0,11 0 1 0,18-7-9 0,10 1 1 0,0 2 1 0,-7 1 1 0,-14 3-9 15,-10-1 1-15,-15 4-11 47,-17 0 0-47</inkml:trace>
  <inkml:trace contextRef="#ctx0" brushRef="#br0" timeOffset="8491.64">12481 17645 48 0,'7'31'24'0,"0"0"-22"0,-3-18 35 0,-1 3-35 0,1 3 0 0,0-1 1 0,-4 7 0 0,0-3-4 0,-4-3 0 0,0 0 2 0,1-3 1 0,-4-4-1 0,0-6 0 15,-4-2-1-15,4-4 0 16,-3 0 0-16,-1-4 0 15,-3-2-1-15,-7 0 1 16,-4-3 0-16,0 2 0 16,-3 4-1 15,-4 3 1-31,4 3 0 0,0 7 1 0,3 5-1 31,4 4 1-31,7-6 0 16,3 2 0 15,8 7-1-31,6 3 1 16,8 1-2-16,0-8 1 31,13-2-6-31,8-7 1 0,0-5-11 0,3-11 1 16</inkml:trace>
  <inkml:trace contextRef="#ctx0" brushRef="#br0" timeOffset="8689.35">12891 17654 47 0,'-18'44'23'0,"-46"3"-18"0,47-37 34 0,-8 8-38 0,0 11 0 0,1 2 1 0,-1-3 1 0,4-3-5 0,3-9 1 0,8-4-4 0,3-5 0 0,7-14-10 0,3-11 1 0</inkml:trace>
  <inkml:trace contextRef="#ctx0" brushRef="#br0" timeOffset="8913.29">12637 17664 47 0,'24'50'23'0,"33"31"-16"0,-36-52 35 15,4 2-41-15,6 3 1 0,1-2-2 16,-4-10 0-16,-3 3-9 15,-7-19 0-15,-11-6-6 16,-11-13 1-16</inkml:trace>
  <inkml:trace contextRef="#ctx0" brushRef="#br0" timeOffset="10015.98">13416 17720 45 0,'-3'47'22'0,"-15"-25"-17"0,14-19 22 16,1 0-24-16,-1-3 0 16,-3-6 3-16,0-16 1 15,0-16-9 1,0-15 1-16,0-3 4 0,4-13 1 16,-4-3-2-16,3-4 0 15,4 1-1-15,4 0 0 16,6 9-1-16,4 9 1 0,7 10 0 15,4 13 0 1,3 9 0-16,1 9 1 16,-1 13-3-1,-4 3 0 48,-2 9-6-63,-8 13 1 0,-7 7-11 0,-14 5 0 0</inkml:trace>
  <inkml:trace contextRef="#ctx0" brushRef="#br0" timeOffset="10221.39">13183 17519 45 0,'0'25'22'0,"32"-6"-17"0,-21-16 30 0,3 1-34 16,7-1 0-16,7-3 0 16,4 3 1-16,3-6-5 15,0 3 0-15,1-3-7 0,-5-7 0 16,-2-6-4-16,2-2 0 15</inkml:trace>
  <inkml:trace contextRef="#ctx0" brushRef="#br0" timeOffset="10481.09">13878 17322 45 0,'4'19'22'0,"-25"3"-28"0,14-19 42 0,-4 6-33 0,-7 0 1 0,1-2 2 16,-4 5 1-16,-8 7-8 16,5 3 0-16,-1 3 5 15,7 7 1-15,8 2-3 16,6 1 1-16,11 2-4 16,7-6 1-16,8-9-7 15,6-9 0-15,0-10-9 16,0-9 0-16</inkml:trace>
  <inkml:trace contextRef="#ctx0" brushRef="#br0" timeOffset="10686.9">14093 17425 36 0,'8'35'18'0,"-30"6"-17"15,19-32 21-15,-8 3-20 16,-3 4 0-16,-3 3 3 0,-5 9 0 15,-2 0-6-15,-1 1 1 16,0-4 3-16,-3-3 1 16,10-4-5-16,4-2 0 15,4-6-10-15,6-10 0 16,1-13-2-16,3-15 1 16</inkml:trace>
  <inkml:trace contextRef="#ctx0" brushRef="#br0" timeOffset="10814.02">13899 17460 30 0,'11'12'15'0,"14"29"-8"0,-18-28 27 0,0 5-30 0,3 8 0 0,1 5 3 0,0 0 1 0,-1-3-10 16,4-2 1-16,-3-1 5 16,3 0 0-16,-3-3-7 15,-1-7 0-15,4-5-11 16,0-10 0-16,-3-19-1 15,7-9 1-15</inkml:trace>
  <inkml:trace contextRef="#ctx0" brushRef="#br0" timeOffset="11009.32">14263 17344 57 0,'25'59'28'0,"-8"4"-40"0,-10-35 61 0,0 7-50 0,4 18 1 0,-4 3-1 0,-7 4 1 0,-4-3-3 0,-3-14 0 16,-10-8-12-16,-15-16 0 16</inkml:trace>
  <inkml:trace contextRef="#ctx0" brushRef="#br0" timeOffset="11504.63">14781 17532 57 0,'0'0'28'0,"-7"3"-27"0,14-3 44 0,8-3-44 0,2 6 1 0,15 0-1 0,14 3 0 0,14 1-4 0,-4 2 1 0,1-6-10 0,-12-3 1 0,-16-12-6 16,-8-1 0-16</inkml:trace>
  <inkml:trace contextRef="#ctx0" brushRef="#br0" timeOffset="11686.81">15042 17403 49 0,'8'32'24'0,"-12"71"-29"0,4-71 42 0,0 11-39 0,-4 8 0 0,4 2-5 16,0-3 0-16,0-9-2 0,-3-25 1 15</inkml:trace>
  <inkml:trace contextRef="#ctx0" brushRef="#br0" timeOffset="12754.12">15946 16829 45 0,'-4'0'22'0,"-3"4"-20"0,7-1 35 16,-4 3-34-16,1 0 0 16,-4 7 2-16,0 6 1 15,0 6-8-15,3 3 1 16,1 6 4-16,3 13 0 16,0-6-2-16,0-6 1 15,0-7-2-15,0-6 1 16,-7-6-2-16,0-7 0 15,-4-6 0-15,-3-9 0 16,-4-7 0-16,-3-2 0 16,3-1 0-16,-3 0 0 0,0 4 0 15,-4 2 1 1,4 7-1 0,-3 6 1-16,-1 4-1 62,4 8 1-62,3 1 0 0,7 3 0 0,4-4 1 0,7 1 0 16,11 0 0-16,7-4 1 0,6 1-1 0,12-4 0 0,9-2-2 0,1-4 1 0,-3-3-9 15,-5-3 0-15,-6-1-7 16,-7-5 1 0</inkml:trace>
  <inkml:trace contextRef="#ctx0" brushRef="#br0" timeOffset="13069.74">15455 17466 64 0,'18'6'32'0,"49"-21"-36"0,-39 11 59 15,11 4-55-15,7-3 1 0,14 0 0 0,3 3 0 16,-3-6-5-16,-3 3 1 16,-4 3-6-16,-11-6 0 15,-10 2-10-15,-15-2 1 0</inkml:trace>
  <inkml:trace contextRef="#ctx0" brushRef="#br0" timeOffset="13423.08">15681 17786 48 0,'-11'47'24'0,"8"9"-23"0,3-43 36 0,0-1-35 0,0 1 0 0,0-4 3 15,3 1 0-15,-3-4-6 16,0 0 0-16,0-3 3 16,0-3 1-16,-3-6-2 15,-1-3 0-15,-3-7-2 0,-3-3 1 16,-1 0-1-16,-3-6 1 16,-4 7 0-16,-3 2 0 15,-3 3-1 1,-5 7 1-16,5 9 0 125,-5 7 1-125,1 5-1 0,0 7 1 15,3 3-1-15,8 4 1 0,-1 2 0 0,7 3 0 0,8-2 0 0,10-1 0 0,11-6-1 0,13 0 0 0,19-9-5 0,-1-10 0 0,0-9-9 0,8-13 0 0,-8-5-3 0,4-11 0 0</inkml:trace>
  <inkml:trace contextRef="#ctx0" brushRef="#br0" timeOffset="13786.8">15981 17892 50 0,'-21'38'25'0,"-18"0"-30"0,28-32 50 0,-3 7-45 16,0 2 1-16,0 1-1 16,3-4 1-16,1-2-5 0,3-4 0 15,7-12-7-15,3-7 1 16,4-5-5-16,-3-11 1 16</inkml:trace>
  <inkml:trace contextRef="#ctx0" brushRef="#br0" timeOffset="13827.85">15843 17707 43 0,'7'10'21'0,"11"49"-16"0,-7-40 39 0,3 13-40 0,0 2 0 0,7 16 2 0,0-3 1 0,4 0-10 0,-1-6 1 0,5-9 3 0,-1-11 0 0,-3-8-17 0,-8-16 1 0,-6-10-2 0,-4-9 0 0</inkml:trace>
  <inkml:trace contextRef="#ctx0" brushRef="#br0" timeOffset="14586.94">16609 17410 56 0,'10'9'28'0,"-6"0"-38"0,-4-9 55 0,0 4-45 15,-4-1 1-15,-6 3 0 0,-4 0 0 0,-4-3-1 0,-7 4 0 0,1-1 0 16,-5 6 1-16,1-2-1 15,4-1 0-15,-1 1-1 16,11 2 1-16,3 1-1 16,8-4 1-16,6 1-1 15,8-4 1-15,13-3-1 16,1-3 1-16,7-6 0 16,-7 3 1-16,10-4-1 171,-3-2 0-171,-8-1-1 0,-6 1 0 0,-4 6-1 0,-7 0 1 0,-7 3-3 0,-3 9 1 0,-5 7 0 0,1 3 0 0,0 12 3 0,4 7 0 0,-1-1 2 0,4 4 1 16,-3 3 1-16,-1 0 0 0,-3-3-1 0,-7-10 1 0,-4 7-3 0,-6-13 0 0,-12 0-1 0,5-13 0 0,-5-5-1 0,5-4 0 16,2-10 0-16,8-5 1 0,4-4 0 0,6-3 0 31,4 1 0-15,14 2 1-1,14-3 0 32,15 0 0-31,16 1-3-1,12 2 1-15,3-6-10 0,-7-3 0 0,-11-7-5 0,4 1 1 0</inkml:trace>
  <inkml:trace contextRef="#ctx0" brushRef="#br0" timeOffset="14820.42">17170 17228 45 0,'3'15'22'0,"-24"4"-21"0,10-13 39 0,-3 10-37 16,-3 0 0-16,-4 6 3 16,-8 3 0-16,1 9-8 15,0 1 1-15,7 2 4 0,3-2 0 16,8-1-1 0,10 4 0-16,7 0-5 0,10-7 0 15,4-9-8-15,8-16 1 16,-5-6-7-16,5-12 1 15</inkml:trace>
  <inkml:trace contextRef="#ctx0" brushRef="#br0" timeOffset="15023.62">17434 17375 44 0,'-14'41'22'0,"-18"-4"-20"0,25-24 36 0,-7 9-35 15,-7 3 0-15,-4 0 0 16,-3 3 1-16,0 4-6 16,3-7 0-16,4-6 0 15,7-4 1-15,3-12-8 16,8-9 1-16,6-10-7 16,1-2 1-16</inkml:trace>
  <inkml:trace contextRef="#ctx0" brushRef="#br0" timeOffset="15270.68">17216 17378 7 0,'0'-34'3'0,"10"24"21"0,-3 10-9 16,0 7-8-16,4 5 0 0,-1 4 4 0,5 9 1 0,-1 6-14 0,0 4 0 0,3 2 9 0,-2 4 0 0,2 6-4 0,-3-6 1 15,0-10-4-15,0-6 0 16,1-6-6-16,-5-13 0 15,-3-12-5-15,4-13 0 16,-4-6-2-16,-4-12 0 16</inkml:trace>
  <inkml:trace contextRef="#ctx0" brushRef="#br0" timeOffset="15440.76">17498 17294 53 0,'28'59'26'0,"18"23"-33"0,-28-60 56 16,3 6-48-16,7 3 1 0,4 4 0 15,-4 5 0-15,-3-5-4 16,-15-4 1-16,-20 4-6 16,-15-4 1-16,-35-9-10 15,-18-9 1-15</inkml:trace>
  <inkml:trace contextRef="#ctx0" brushRef="#br1" timeOffset="21019.17">4149 15801 30 0,'7'16'15'0,"3"-7"-5"0,-10-6 16 0,4 7-23 16,-1 2 0-16,1 4 3 15,3 3 0 1,-14 21-6 0,3-2 0-16,-3-4 4 15,-3-2 0-15,-11 2-1 16,-15 4 0-16,-6-4-2 16,-18 1 0-16,-11-4-2 15,1 4 1-15,3-1 0 16,3 4 0-1,-3-4 0-15,7 1 0 16,11 3 0-16,0-4 1 0,10 1-1 16,7-1 1-16,0-6-1 15,-3 4 1-15,10-1-1 16,8-3 1-16,-1 0-1 16,7-3 1-16,11 4-1 31,7-1 1-16,15-3 0-15,16-6 1 16,22-3-1-16,11-1 0 0,28 4 0 0,21 3 1 0,-7 3-2 0,3 0 1 16,-7 0-2-16,-17 7 1 15,-11 5-7-15,-14-2 0 16,-17-4-10 0,-33-9 1-1</inkml:trace>
  <inkml:trace contextRef="#ctx0" brushRef="#br1" timeOffset="23827.16">561 16842 24 0,'0'16'12'0,"-21"-4"0"0,21-12 13 0,0 0-22 16,0 0 1-16,0 0 4 15,0 0 0-15,0 0-9 16,3 0 1-16,4-6 6 16,11-3 0-16,-4-10-1 15,14-9 0-15,11-7-3 16,3-15 1-16,-3-16-2 15,4-9 1 1,-5-1-2-16,-2-5 1 0,-12-4-1 16,5 1 0-1,-8-1 0-15,-11 7 0 0,1 2 0 0,-4 14 0 16,4 8 0-16,-11 13 0 16,0 10-1-16,0 9 0 15,0 13-1-15,-11 12 1 16,0 16-1-16,-6 6 0 15,6 16-1-15,-10 6 1 16,-7 12 1-16,7 4 0 16,-36 56 1-1,32-56 0-15,8 0 0 16,-1 9 1-16,8-7 0 0,6-5-1 16,4-3 0-1,0-10 0 1,0-7 1-1,11-5-2 1,-1-7 0-16,1-12-6 0,6-7 1 0,5-6-8 0,-5-6 1 16</inkml:trace>
  <inkml:trace contextRef="#ctx0" brushRef="#br1" timeOffset="24072.71">1139 16532 53 0,'-10'22'26'0,"-1"15"-28"0,11-24 45 0,-7-4-43 0,4 4 1 0,-4-1-1 0,3-2 1 15,4-4-4-15,0-6 1 16,0 0-11-16,0-13 1 15,0-15-3-15,0 3 0 16</inkml:trace>
  <inkml:trace contextRef="#ctx0" brushRef="#br1" timeOffset="24263.76">1080 16409 39 0,'7'10'19'0,"-4"-10"-20"16,-3 0 34-16,0 0-31 0,7-3 0 0,4-4 1 0,-8 1 1 0,8 3-6 15,3-3 0-15,-3 2-7 16,10 4 0 0,-4-9-3-16,-3 3 0 15</inkml:trace>
  <inkml:trace contextRef="#ctx0" brushRef="#br1" timeOffset="24836.99">1266 16522 35 0,'4'16'17'0,"3"0"-16"0,-7-13 30 0,0 0-30 0,0-3 0 16,0 0 0-16,0 0 1 16,0 0-3-16,0-10 0 15,4 1 2-15,3-4 0 16,-7-2-1-16,10-1 0 15,1 4 0-15,-4-1 0 16,3 0 0-16,5 4 0 16,-1 0 0-16,0 2 1 15,-7 7 0-15,3 0 0 0,1 0 0 16,-7 3 1-16,10 4 0 16,-11-1 0-16,4-3-1 15,-7 7 1-15,0-1 0 16,0 0 0-16,4 1-2 15,3-1 0-15,-4-3 1 16,8-2 0 15,7 2 0-31,-1-3 1 0,8 0-1 0,3-3 0 16,4-3 0-16,-4 0 0 0,0-7-1 16,-7-2 0-16,1-1-1 15,-5-2 1-15,1-1-1 16,-7 0 1-16,-11 4-1 15,0 2 0-15,0 4-1 16,-8 6 0-16,-6 3-1 16,-3 7 1-1,6 2-1 1,-7 1 1 0,8-1 0-16,-1 7 1 0,4-3 0 0,7-4 1 0,7 1 0 0,4-4 0 15,-1-2-3-15,8-4 1 16,-4-6-6-16,4-1 0 15,0 1-4 1,3-6 1 0</inkml:trace>
  <inkml:trace contextRef="#ctx0" brushRef="#br1" timeOffset="25257.49">1898 16428 26 0,'28'-12'13'0,"-10"-4"-5"0,-18 13 21 0,3 0-28 0,-3 3 0 0,-3 0 3 0,-4 3 0 0,-4 3-5 0,-6 0 1 0,2 1 2 0,-13 2 1 0,7 3-1 16,0 1 0-16,3 0-1 16,8-4 0-1,-1 4 0 1,11-4 1-16,11-6-1 16,-1-3 1-16,1 0-1 15,6-6 0-15,-6-4-1 16,7 1 1-16,-8 0-2 15,1-1 1-15,3 1-1 16,-7 2 0-16,4 4 0 16,-4 0 0-16,-4 3 0 31,4 3 1-31,-7 0 0 0,4 1 1 16,3 2-1 15,-7 3 1-16,10-6-1 32,-10 4 1-47,4-1-1 16,3 0 1-16,-3-3-4 0,3 1 0 0,3-4-6 0,-3 0 1 31,4-4-5-15,-1-5 1-16</inkml:trace>
  <inkml:trace contextRef="#ctx0" brushRef="#br1" timeOffset="25493.88">2074 16469 29 0,'0'0'14'0,"-7"16"-8"0,7-20 21 0,0 4-24 0,0 0 1 0,0-3 1 0,0-3 1 0,0 0-7 16,7-4 0-16,-3 4 5 15,3-3 0-15,4-1-2 16,-4 1 1-16,3 6-2 15,11-4 0-15,-3 1 0 16,-4 3 0-16,4 0-3 16,3 3 1-16,-3-3-7 15,-4-4 0-15,3-5-6 0,1-4 1 32</inkml:trace>
  <inkml:trace contextRef="#ctx0" brushRef="#br1" timeOffset="25697.86">2406 16353 36 0,'-11'47'18'0,"-3"-19"-16"0,14-19 28 16,0 1-30-16,0-1 1 0,0 1-2 15,4-7 1-15,6-3-2 16,-3-6 0-16,-3-4-9 15,3-6 1-15</inkml:trace>
  <inkml:trace contextRef="#ctx0" brushRef="#br1" timeOffset="26100.68">2342 15970 30 0,'22'-15'15'0,"16"-17"-16"0,-27 17 19 0,10-7-18 16,-3-10 0-16,-4 1 0 15,4-10 0-15,-1 3-1 0,-6-2 0 16,-1-4 0-16,1 3 0 16,-11 7-1-16,0 2 1 15,0 10 0-15,0 7 1 16,0 11 0-16,0 11 1 15,-7 12 1-15,7 15 0 16,7 7 1-16,0 15 1 47,14 79 2-47,0-19 1 0,-3-3-1 16,-4-10 0 15,4-12-2-31,-4-18 1 47,0-14-3-32,-11-18 0-15,-3-19-8 0,-3-16 1 16,-11-12-5-16,0-13 1 0,-7-3-4 0,3-3 0 0</inkml:trace>
  <inkml:trace contextRef="#ctx0" brushRef="#br1" timeOffset="26423.05">2424 16199 31 0,'10'32'15'0,"18"-17"-9"0,-17-12 27 0,0 0-31 16,6-3 1-16,4 0 0 15,18-6 0-15,4-3-5 16,6-7 1-16,0-3 0 16,1 0 1-16,-12 1-6 15,1-1 0-15,-7 0-6 16,0-3 0-16,-11 6 0 16,-3-2 0-16,-1 2 2 31,-123 85 10-31,226-144 1 0,-102 75 0 31,0 9 7-31,-8 4 1 0,-10 12 1 31,0 9 0 1,-7 1-4-32,-3 15 1 15,-22 60-2 1,11-4 0-16,-8-15-3 15,8-19 0-15,4-15-6 0,-1-20 0 0,7-24-7 0,8-26 0 0</inkml:trace>
  <inkml:trace contextRef="#ctx0" brushRef="#br1" timeOffset="26580.73">2734 16080 41 0,'28'31'20'15,"0"48"-22"-15,-17-57 33 0,3 3-32 16,4 6 1-16,-1-3-2 15,-6-3 1-15,0-9-9 16,-11-22 0-16</inkml:trace>
  <inkml:trace contextRef="#ctx0" brushRef="#br1" timeOffset="28211.7">1866 10956 39 0,'11'-3'19'0,"-4"3"-12"15,-7 0 20-15,0 6-26 16,-7 13 1-16,-4 6 1 16,-10 19 1-16,-7 6-5 15,-4 13 0-15,-17 6 1 16,6 9 1-16,-3 7-4 15,8-10 1-15,6-9-4 16,11-9 0-16,0-14-7 0,-4-21 0 16</inkml:trace>
  <inkml:trace contextRef="#ctx0" brushRef="#br1" timeOffset="28414.62">1510 11216 40 0,'7'-6'20'0,"4"9"-18"0,-11-3 33 0,7 3-33 16,-7 7 0-16,0-1 0 15,0 7 0-15,-7 6-3 16,3 3 0-16,-3 6-2 16,7-9 0-16,0 0-10 15,11-6 0-15</inkml:trace>
  <inkml:trace contextRef="#ctx0" brushRef="#br1" timeOffset="28737.95">2018 11066 52 0,'14'12'26'0,"-3"-18"-28"0,-8 3 44 0,8 3-41 0,6 3 0 15,5-3-1-15,6 3 1 16,3 0-5-16,8 1 1 15,0-11-10-15,0 1 1 16,-18-3-3-16,0-1 0 16</inkml:trace>
  <inkml:trace contextRef="#ctx0" brushRef="#br1" timeOffset="28922.47">2078 11367 42 0,'-4'31'21'0,"22"-31"-23"0,-14 0 39 0,3 0-34 16,7-3 1-16,7-3-1 15,7-10 1-15,11-3-12 16,-7 7 0-16,3-7-5 16,-10-6 1-16</inkml:trace>
  <inkml:trace contextRef="#ctx0" brushRef="#br1" timeOffset="29529.05">2593 11119 46 0,'0'41'23'0,"0"6"-21"0,0-34 37 0,-7-1-38 0,3 4 0 15,4-4 0-15,0 1 0 0,0-4-2 16,0-6 1-16,0-3 0 16,4-9 1-16,3-4-2 15,0-2 1-15,4-4-1 16,-8 0 0-16,8 0-1 15,-1 0 0-15,1 7 0 16,3-1 0-16,-3 4 1 16,10 0 0-16,-11 2 1 15,8 1 0-15,-7 6 0 16,-1 3 0-16,1 3 0 31,-1 4 0-31,-10 2-1 0,0 1 0 31,0 3 0-15,0-4 1 0,0-2-1-16,0-1 1 0,7-9-1 15,4-9 1-15,-1-4-1 0,1-3 1 0,3 1-1 0,0 2 1 32,0-3-1-1,4 1 1-16,-7-1-1-15,6 7 1 47,-3 2 0-31,4 11 1-16,0 11-1 16,3 7 1-1,-7 3-1 1,4 3 1-16,-8-2-2 0,8-11 1 0,-8-2-6 15,8-4 1-15,3-6-7 0,0-6 1 0</inkml:trace>
  <inkml:trace contextRef="#ctx0" brushRef="#br1" timeOffset="29747.87">3429 10903 44 0,'11'22'22'0,"-11"9"-26"0,-7-15 38 0,3 6-34 0,-7 0 0 0,1 9 0 16,-11 4 1-16,3 2-3 15,0-2 0-15,-3-10-9 16,4-6 0-16,2-13-1 0,-6-9 1 16</inkml:trace>
  <inkml:trace contextRef="#ctx0" brushRef="#br1" timeOffset="29931.77">3221 10975 38 0,'28'12'19'0,"11"35"-22"0,-29-34 36 15,5 6-33-15,2 6 1 16,4 6 0-16,1 1 1 16,6-7-3-16,0 0 1 15,-7 0-4-15,0-9 1 0,-3-4-8 16,0-9 0-16</inkml:trace>
  <inkml:trace contextRef="#ctx0" brushRef="#br1" timeOffset="30107.31">3616 11050 44 0,'11'25'22'0,"10"-9"-16"0,-18-13 36 0,8 0-41 0,6-3 1 0,5 0-1 15,13 0 0-15,0 0-5 16,0 0 1-16,-3-6-6 0,-4-3 0 16,-13-7-6-16,-8-9 1 15</inkml:trace>
  <inkml:trace contextRef="#ctx0" brushRef="#br1" timeOffset="30354.78">3785 10831 48 0,'21'25'24'0,"1"28"-29"0,-19-34 44 0,1 12-39 0,-1 4 0 0,-3 9 0 0,7-4 1 0,-14 1-4 16,0-9 1-16,4-7-7 15,-8-7 0-15,0-8-4 16,1-20 0-16</inkml:trace>
  <inkml:trace contextRef="#ctx0" brushRef="#br1" timeOffset="30544.29">4209 10520 35 0,'10'32'17'0,"-3"40"-17"16,-7-53 29-16,0 15-28 16,0 13 0-16,7 6 2 15,-3 10 0-15,3 0-4 16,4-4 0-16,-8-5 0 0,4-10 1 16,-7-13-7-16,0-12 1 15,0-13-5-15,0-6 0 16</inkml:trace>
  <inkml:trace contextRef="#ctx0" brushRef="#br1" timeOffset="30778.59">4209 10953 25 0,'10'-3'12'0,"15"0"-2"0,-22 0 18 0,5 6-24 0,2-3 0 0,1 0 1 15,-1 3 1-15,8 0-7 16,7 0 0-16,10 0 5 15,4 4 0-15,3 2-2 16,0 7 1-16,4 2-2 16,-14 4 1-16,-4 0-2 15,-7 3 0-15,-17 0-1 16,-8 4 1-16,-13-1-4 16,-8-3 1-16,-21-6-11 15,-14-3 1-15</inkml:trace>
  <inkml:trace contextRef="#ctx0" brushRef="#br1" timeOffset="31785">1369 12433 35 0,'7'3'17'0,"-7"-12"-9"0,3 3 21 0,-3 2-26 0,-3-2 1 0,-4 0 0 0,-7 0 0 16,-32 6-5-1,3 3 0-15,5 9 4 16,-5 4 1-16,5 3-3 15,2 3 1-15,15-3-1 16,0 2 1-16,10-2-3 16,11-6 1-16,4-4 0 15,14-6 0-15,10-3-1 0,0-6 0 16,-3 0 0 0,3-4 0-16,0 1 1 0,0 0 0 156,-7-4-1-156,1 7 1 0,-1 3 0 0,-4 0 1 0,-2-1 0 0,2 8 0 0,-6 2 1 0,-4 0 1 0,7 10-1 0,-7-1 1 0,-3 4-1 0,3 3 0 0,3-3-5 0,-3-6 1 15,7-7-13-15,4-12 0 0,10-10-1 0,4-6 1 0</inkml:trace>
  <inkml:trace contextRef="#ctx0" brushRef="#br1" timeOffset="32167.15">1856 12245 51 0,'7'12'25'0,"-14"17"-30"0,7-20 50 0,-11 7-44 0,0 3 1 16,-6 3 0-16,-11 6 0 15,3 6-3-15,0 1 1 16,1 6 1-16,-5 9 0 15,-2-3-1 1,2 0 0-16,-2-3-4 0,2-4 1 16,8-8-8-16,4-10 0 15,6-10-5-15,4-15 1 16</inkml:trace>
  <inkml:trace contextRef="#ctx0" brushRef="#br1" timeOffset="32532.58">1637 12214 57 0,'0'0'28'0,"10"9"-31"0,-2 0 55 0,-5 10-50 0,8 13 0 0,6 2 1 0,4 10 1 0,8 9-6 16,2 10 1-16,8 3 0 0,-11-10 0 15,4-6-7-15,-14-12 0 16,3-13-11-16,-10-12 1 31</inkml:trace>
  <inkml:trace contextRef="#ctx0" brushRef="#br1" timeOffset="32878.6">2247 12377 45 0,'7'18'22'0,"4"-11"-16"0,-4-7 31 0,3-3-33 15,1 6 0-15,0-3 3 16,6 0 0-16,8 0-8 15,10 0 0-15,-3 0 4 0,-4 0 1 32,4-10-10-32,-4 1 0 15,-7-4-11-15,-3-9 0 16</inkml:trace>
  <inkml:trace contextRef="#ctx0" brushRef="#br1" timeOffset="33145.9">2494 12138 45 0,'7'32'22'0,"-14"12"-13"0,7-38 30 0,-3 10-38 16,3 5 0-16,-7 5 1 16,0-5 1-16,3 11-4 15,-7-1 0-15,1 4-1 16,-1-1 0-16,4-9-11 15,7-6 0-15,-3-13-2 16,3-15 0-16</inkml:trace>
  <inkml:trace contextRef="#ctx0" brushRef="#br1" timeOffset="33442.74">2861 11956 49 0,'-18'47'24'0,"-13"41"-26"0,24-63 47 16,3 13-45-16,4 9 0 15,-7-3 0-15,7-3 0 16,7-1-1-16,-7-11 0 0,11-11-3 15,-8-11 0 1,4-4-3-16,0-6 0 0,4-7-5 16,-11-2 1-16,3-4-3 15,-3 0 1-15</inkml:trace>
  <inkml:trace contextRef="#ctx0" brushRef="#br1" timeOffset="33584.28">2843 12251 26 0,'7'6'13'0,"15"7"-7"0,-12-10 22 0,8 0-24 0,-8 4 0 0,12-1 5 0,6 0 0 0,-7 0-11 0,-3-3 0 0,13 1 7 16,-13 2 1-16,3 0-2 0,-10 4 0 0,-8 2-3 16,-6 7 1-16,-4 6-2 15,-7 0 1-15,-4 6-3 16,-3 1 1-16,0-7-4 15,3-3 0-15,0-3-6 16,8-7 0-16,6-9-4 16,-3-6 1-16</inkml:trace>
  <inkml:trace contextRef="#ctx0" brushRef="#br1" timeOffset="33813.3">3447 12082 41 0,'10'22'20'0,"-20"31"-17"0,3-40 37 0,-11 12-37 0,-3 16 0 0,-18 2 1 16,-3 11 1-16,-8 12-7 16,8 15 0-16,7 1 1 15,10-13 1-15,-3-13-9 16,7-12 1-16,10-16-7 15,-3-25 0-15</inkml:trace>
  <inkml:trace contextRef="#ctx0" brushRef="#br1" timeOffset="34043.06">3059 12273 44 0,'0'16'22'0,"24"25"-19"0,-17-29 38 0,11 4-39 15,-7 3 0-15,-1 6 0 0,1-3 0 16,-1-7-6-16,8-2 1 16,-7-4-5-16,-1-12 0 15,1-3-7-15,-1-13 1 16</inkml:trace>
  <inkml:trace contextRef="#ctx0" brushRef="#br1" timeOffset="34381.25">3570 12101 57 0,'7'22'28'0,"7"-4"-35"0,-7-14 53 0,-3-1-45 0,3-3 1 0,4-3 0 15,6-1 0-15,4-5-4 16,0 3 1-16,8-4-5 16,-12 1 1-16,-6 0-11 15,-8-1 0-15</inkml:trace>
  <inkml:trace contextRef="#ctx0" brushRef="#br1" timeOffset="34457.21">3577 12380 52 0,'0'12'26'0,"11"-15"-27"0,-8 0 39 0,4-3-38 0,11-4 1 0,3-2-1 0,0-1 0 0,8 1-7 0,-5-1 1 0,1 1-8 0,0-7 0 0</inkml:trace>
  <inkml:trace contextRef="#ctx0" brushRef="#br1" timeOffset="34808.94">4544 11928 38 0,'39'10'19'0,"-29"-7"-16"0,-10-3 25 0,0 0-27 15,-7-3 0-15,-3 6 2 16,-12 0 0-16,-6 3-3 16,-14 4 0-16,-4 8 2 15,-3 11 0-15,6 8 0 16,11 7 0-16,1 6 1 15,6 4 0-15,14 2 0 16,8-3 0-16,14-6-1 16,17-9 1-16,14-10-1 15,7-15 0-15,11-13-4 32,-7-6 0-17,-7-7-7 16,-7-6 0-31,-25-9-7 0,-14 0 1 16</inkml:trace>
  <inkml:trace contextRef="#ctx0" brushRef="#br1" timeOffset="35998.37">5024 11232 27 0,'165'-3'13'0,"-55"-41"-4"0,-79 28 14 0,8-18-19 0,-14-16 0 0,-7-13 1 16,-29-12 0-16,-21-10-8 0,-28-6 1 15,-46-6 4-15,-28 12 0 16,-42 1-2 15,-22 5 0-31,-34 1-1 16,-15 12 1-16,-32 6 0 0,-10 13 0 0,-11 13 0 15,0 15 0-15,-7 25 0 0,0 10 1 32,-141 103-4-17,88 3 1 1,82 23-2 0,59 8 0 46,43 10 0-46,34 4 0-16,40 8 1 15,32 1 1 1,31-4 2-16,28 13 0 0,36-19 3 0,31 4 1 16,43-7 0-16,42-16 0 0,29-9-1 0,41-12 0 0,36-23-1 0,21-18 1 0,32-16-2 0,7-25 0 15,-7-16 0-15,0-19 0 0,-11-18 2 0,-3-29 0 16,-15-34 1-1,-17-41 1-15,-10-31-1 16,-8-47 1 0,-63-4-2-16,-28 4 0 0,-43 12-2 78,-35 19 1-31,-106-25-4-16,-31 38 0-31,-40 31-5 16,-38 28 0-16,-21 22-8 15,-29 35 0-15</inkml:trace>
  <inkml:trace contextRef="#ctx0" brushRef="#br1" timeOffset="36899.75">1746 13433 35 0,'18'-9'17'0,"-8"3"-5"15,-10 6 21-15,0 0-29 16,0 6 0-16,-7 7 0 0,-3 2 1 16,-11 1-7-1,-8 9 0-15,-13 6 4 0,3 10 1 16,1 16-3-16,-1 15 1 15,0 19 0-15,-3 12 0 16,3 23-1 0,0 2 1-16,7-12 0 0,11-3 0 15,10-16 0 48,11-9 0-63,11-3-1 15,0-13 1-15,10-9-1 16,7-10 0 0,11-6-3-1,10-3 1 1,11-13-4 0,11-9 0-1,-1-9-10 1,-10-10 1-16</inkml:trace>
  <inkml:trace contextRef="#ctx0" brushRef="#br1" timeOffset="37460.83">1305 14910 41 0,'4'13'20'0,"17"9"-16"0,-10-19 29 0,6 6-30 0,-6 4 1 0,17 6 1 0,0 3 0 0,4 9-7 0,0-3 1 0,3 0 3 16,-3 7 1-16,-11-4-3 15,7-6 1-15,-14 1-2 16,4-8 1-16,0-2-1 16,-8-10 0-16,4-3 0 15,4-12 0-15,3-4 0 16,7-5 0-1,4-14 0-15,7-5 0 16,-11-1 1 15,11-9 0 1,0-3 0-32,-8 3 0 0,1 3 0 15,-4 0 0-15,-6 6 0 0,-15 10 0 16,-7 9 0-1,-7 7 1 1,-11 6-1 0,-7 6 1-16,-10 6-1 0,-7 3 0 0,-18 7 0 0,-11 6 0 15,1 9-3-15,10 1 1 0,0 5-12 0,-7-9 1 0</inkml:trace>
  <inkml:trace contextRef="#ctx0" brushRef="#br1" timeOffset="44784.43">17865 16321 36 0,'-18'16'18'0,"11"-19"-7"16,7 3 18-16,0 0-23 15,4-6 0-15,3 6 3 0,7 0 1 16,10 3-13-16,26 0 1 15,20 6 8-15,36 7 1 16,32 3-4-16,35 3 0 16,31 0-1-16,15 0 0 15,0-7-3-15,-8 4 1 16,-17-3-4-16,-42 0 1 16,-36-1-7-16,-27 4 1 15,-19-6-9-15,-17-4 1 16</inkml:trace>
  <inkml:trace contextRef="#ctx0" brushRef="#br1" timeOffset="45235.86">19720 16165 28 0,'4'3'14'0,"3"-3"-4"0,-4 0 12 31,1 0-20-31,7 3 1 0,3 0 0 0,7 6 1 16,14 7-5-16,14 6 1 15,4 0 3-15,0 0 0 16,-3 6-2-16,-4 4 1 16,-8-4-2-16,-6 0 1 15,-14-3-1-15,-11 0 0 16,-11 3-1-16,-10 10 0 15,-18 0 0-15,-21 6 0 0,-6 6-2 16,-16-3 0-16,5-3-6 16,6-10 1-16,11-2-3 15,4-14 0-15</inkml:trace>
  <inkml:trace contextRef="#ctx0" brushRef="#br1" timeOffset="45447.86">19706 16146 41 0,'7'34'20'0,"14"42"-17"16,-14-58 39-16,-3 20-40 15,7 15 1-15,-1 16-2 0,1 10 1 16,-4-4-9-16,0-15 1 15,-4-13-7-15,11-22 0 16</inkml:trace>
  <inkml:trace contextRef="#ctx0" brushRef="#br1" timeOffset="50234.25">21096 15744 24 0,'7'4'12'0,"14"21"-2"0,-14-19 12 0,4 7-17 16,0-1 0-16,3-3 4 15,0 1 1-15,0 2-12 16,7 1 1-16,0-1 7 16,0-2 0-16,4-1-2 15,0 1 0-15,-1-7-3 0,1 3 0 16,0-6-1-16,-4-9 1 15,-3-10-1-15,-4-6 0 16,0-10 0-16,-11-15 0 16,-3-6 1-1,-17-23 1-15,-4-5-1 0,-4-4 0 16,-3-3 0 15,3 6 1-31,7-9 0 0,1 13 1 0,6 5-2 16,1 4 1-16,6 3 0 0,8 13 0 15,3 6-1-15,7 9 1 16,3 13-3 15,5 12 0-31,-1 7-6 0,3 18 1 0,1 7-12 0,-4 6 1 0</inkml:trace>
  <inkml:trace contextRef="#ctx0" brushRef="#br1" timeOffset="50746.64">22052 15403 52 0,'7'-3'26'0,"-7"-10"-30"0,-3 10 38 0,-1 0-33 0,-6 0 1 0,-5 3 1 0,-2 3 0 0,-8 6-4 16,4 10 1-16,-7 0 3 15,7 6 0-15,3 6-1 16,0 4 0-16,8-4-1 15,3 0 0-15,7-2 0 16,10-4 0-16,8-6-1 16,3-4 0-16,7-5-5 15,4-4 0-15,0-3-12 16,-4-9 1-16</inkml:trace>
  <inkml:trace contextRef="#ctx0" brushRef="#br1" timeOffset="51090.21">22461 15726 43 0,'-3'22'21'0,"6"-29"-19"0,-3 7 26 15,-3-9-25-15,-1-13 1 0,-3-9 2 16,-7-13 1-16,0-13-9 16,0-15 0-16,0 0 5 15,3-3 1-15,1-4-3 16,3 7 1-16,3 0-2 16,1 9 1-16,3 13 0 15,7 6 0-15,10 13-1 16,8 15 1-1,7 13-2-15,-1 9 0 0,-2 4-6 16,-8 6 1-16,-7 5-10 16,-7 1 1-1</inkml:trace>
  <inkml:trace contextRef="#ctx0" brushRef="#br1" timeOffset="51358.32">22296 15506 48 0,'17'16'24'0,"8"-7"-23"0,-11-12 38 16,11 0-39-16,6-3 0 15,1-4-1-15,3 1 0 16,-3-4-7-16,0 10 0 16,-7 0-6-16,-4-6 1 15</inkml:trace>
  <inkml:trace contextRef="#ctx0" brushRef="#br1" timeOffset="51516.48">22842 15368 40 0,'11'10'20'0,"-8"2"-23"0,-6-9 32 0,-4 0-27 15,-4 7 0-15,-3 2 2 16,-3 4 1-16,-5 3-6 15,1 0 1-15,0 6 4 16,3 0 0-16,8 6-1 16,3 1 0-16,7-1-3 15,7-3 0-15,7-9-7 16,4-3 1-16,3-4-9 16,-4-12 1-16</inkml:trace>
  <inkml:trace contextRef="#ctx0" brushRef="#br1" timeOffset="51730.48">23125 15437 43 0,'0'41'21'0,"-32"0"-25"0,18-32 34 0,-11 7-29 0,-3 3 1 15,0 3 1-15,6 3 1 16,1 0-4-16,-3-3 0 15,6-7 1-15,4 1 1 16,0-7-7-16,7-5 0 16,3-8-8-16,4-5 0 15</inkml:trace>
  <inkml:trace contextRef="#ctx0" brushRef="#br1" timeOffset="51940.1">22902 15462 34 0,'11'41'17'0,"10"15"-11"0,-14-43 23 0,7 6-29 16,-3 3 1-16,3 3-1 15,0-3 1-15,4 3-2 16,-1-13 0-16,1 1-4 16,-4-7 0-16,0 1-6 15,0-11 1-15</inkml:trace>
  <inkml:trace contextRef="#ctx0" brushRef="#br1" timeOffset="52160.04">23206 15337 30 0,'17'34'15'0,"5"10"-9"0,-15-34 21 15,0 2-25-15,3 4 1 16,1 0 2-16,-1-4 0 15,-3 7-6-15,-3 0 1 16,-4 6 2-16,-7 3 1 0,-7 0-4 16,0 0 0-16,0-2-10 15,-1-11 0 1,-2 1-2-16,6-10 0 0</inkml:trace>
  <inkml:trace contextRef="#ctx0" brushRef="#br1" timeOffset="52578.42">23682 15026 48 0,'4'57'24'0,"-1"31"-31"0,1-60 50 0,-1 3-42 0,1 4 0 16,-1 9 1-1,-3-4 0-15,0 1-3 0,0-13 1 16,0-3 1-16,0-3 0 16,0-9-1-16,0 3 1 15,-3-10-2-15,-1-3 1 16,-3-12-1-16,-4-10 1 15,-6 3-1-15,-4-3 0 16,-4 4 0-16,0 5 0 31,-3 20 0-15,3 12 1-16,4 0 0 0,7 6 0 16,3-3 0-16,4 3 1 0,0-3 0 15,4 0 0-15,13-3-3 16,8-3 1-16,7-6-6 15,3-7 0 1,4-9-7-16,3-16 0 16</inkml:trace>
  <inkml:trace contextRef="#ctx0" brushRef="#br1" timeOffset="52825.36">24028 15268 30 0,'3'47'15'0,"4"0"-9"16,-10-31 19-16,-4 2-22 0,-4 11 1 16,-3-1 4-16,-4 6 1 15,-3 10-11 1,-3-3 1-16,2-3 5 0,5-10 1 16,3-6-7-16,-1-10 0 15,5-9-11-15,3-15 1 16,0-10-2-16,-4-6 0 15</inkml:trace>
  <inkml:trace contextRef="#ctx0" brushRef="#br1" timeOffset="52958.2">23784 15327 28 0,'11'10'14'0,"35"62"-3"0,-29-50 25 0,5 9-33 16,2 13 1-16,-3 3 0 15,8-3 1-15,-5 0-13 16,1-10 1-16,-7-8-4 15,-11-17 0-15</inkml:trace>
  <inkml:trace contextRef="#ctx0" brushRef="#br1" timeOffset="53690.78">24564 15371 52 0,'18'-6'26'0,"27"6"-24"0,-30-3 27 0,9 0-29 0,8-4 1 15,10 1-2-15,8-3 1 16,-1-1-7-16,-3-2 0 16,-7 2-6-16,-18-5 0 0</inkml:trace>
  <inkml:trace contextRef="#ctx0" brushRef="#br1" timeOffset="53826.71">24705 15556 58 0,'-7'22'29'16,"18"-9"-30"-16,-4-13 53 0,3 0-50 0,8 0 1 0,10 0 0 15,14-6 0-15,4 2-8 16,-3-2 0-16,-5 3-11 15,-2-10 1-15,-26 1-3 16,1-4 0-16</inkml:trace>
  <inkml:trace contextRef="#ctx0" brushRef="#br1" timeOffset="54799.78">26229 15312 48 0,'4'-3'24'0,"-33"-4"-17"15,22 4 24-15,-3 0-30 0,-8 3 0 16,-3 3 0-16,-7 3 0 15,-4 4-1-15,0 6 0 16,0 9 1-16,1 6 0 16,2 7 0-16,5 6 1 15,13 9 0-15,11-9 1 16,14-4-1-16,22-5 1 16,6-7-1-16,-3-9 0 15,3-6-5-15,0-7 1 16,-3-3-15-16,-4-9 1 0</inkml:trace>
  <inkml:trace contextRef="#ctx0" brushRef="#br1" timeOffset="55308.96">26638 15832 49 0,'7'44'24'0,"22"-16"-20"0,-19-21 32 0,4 2-34 0,0-3 1 16,8 7 1-16,-1-10 0 16,0-3-5-16,0-6 0 15,0-7 3-15,-3-6 0 16,-1-15-2-16,-2-10 1 16,-8-19-1-16,-11-12 0 15,-6-16 0-15,-5-3 0 16,1-13 1-16,-3 1 0 15,3-1 1-15,3 10 0 0,0 6 0 16,8 13 0-16,-1 2 0 16,1 14 0-16,6 5-1 15,8 10 1-15,3 10-1 16,11 11 0 0,3 14-1-16,0 6 0 0,4 18-5 15,-4 1 0-15,4 6-11 16,-11 2 1-16,-7 1-4 15,0 4 1-15</inkml:trace>
  <inkml:trace contextRef="#ctx0" brushRef="#br1" timeOffset="55925.09">27411 15675 44 0,'3'32'22'0,"-6"-13"-18"15,3-16 39-15,0-3-41 16,0 0 0-16,0-13 3 16,0-12 0-16,0-6-6 0,-7-16 1 15,-4-13 4 1,-3-12 1-16,-4-3-2 0,8-10 1 15,-1-3-2-15,4-3 0 16,4 13 0-16,6 6 0 16,8 12-1-16,10 7 0 15,11 18-1-15,-1 17 1 16,5 8-5-16,-4 10 1 16,-8 13-6-16,-6 15 1 15,-11 3-11-15,-4 13 1 16,-10 0-1-16,-14 0 1 15</inkml:trace>
  <inkml:trace contextRef="#ctx0" brushRef="#br1" timeOffset="56131.65">27171 15566 62 0,'14'3'31'0,"28"-19"-39"0,-27 10 67 0,-1 6-59 16,10-6 1-16,8 6-1 15,3 0 0-15,1-3-4 16,-1-4 0-16,-3 1-10 16,3 0 1-16,-7-7-5 15,-3 1 0-15</inkml:trace>
  <inkml:trace contextRef="#ctx0" brushRef="#br1" timeOffset="56381.73">27961 15331 48 0,'14'-4'24'0,"-17"1"-27"0,-1 0 42 16,-13 6-37-16,-5 0 0 16,1 4 2-16,0 5 1 15,-4 10-6-15,-3 6 0 16,-4 1 4-16,4 2 0 15,0 7-2-15,7-1 1 16,10 1-2-16,8-4 0 0,10-2-5 16,10-10 0-16,8-10-10 15,0-12 1-15,3-12-2 16,4-4 0 15</inkml:trace>
  <inkml:trace contextRef="#ctx0" brushRef="#br1" timeOffset="56583.48">28148 15368 43 0,'11'44'21'0,"-18"3"-27"0,0-34 41 0,-4-1-34 16,-3 4 0-16,0 0 0 16,-7 2 1-16,-4 1-3 15,0 3 0-15,1 0 0 0,2-3 0 16,5-3-9-16,-4-7 0 15,10-6-2-15,4-9 0 16</inkml:trace>
  <inkml:trace contextRef="#ctx0" brushRef="#br1" timeOffset="56809.23">27975 15371 18 0,'4'0'9'0,"10"19"-1"0,-3-13 10 16,-4 7-12-16,0 6 1 15,3 6 4-15,1-6 0 16,-1 9-13-16,1 3 1 0,0 1 7 16,-1-1 1-16,1-3-4 15,-1-3 1-15,4-6-7 16,1-6 0-16,2-10-8 16,1-13 0-16,-1-8-2 15,-2-11 0-15</inkml:trace>
  <inkml:trace contextRef="#ctx0" brushRef="#br1" timeOffset="56992.06">28240 15227 28 0,'14'28'14'0,"-3"22"-4"31,-4-34 24-31,0 9-30 0,3 7 1 0,1 2 2 16,3-6 0-16,-3 1-9 15,-1 2 0-15,-3-6 6 0,0 0 0 16,-7 3-4-16,-7-3 1 16,-7 0-8-16,-7-3 0 15,-4-3-8-15,-7-3 1 16</inkml:trace>
  <inkml:trace contextRef="#ctx0" brushRef="#br1" timeOffset="57469.78">28995 14763 49 0,'14'31'24'0,"-14"19"-26"0,-4-34 41 0,1 12-38 16,-4 13 1-16,0 6 4 15,3 10 0-15,-3 2-6 16,0 1 0-16,4-1 3 16,-1-12 1-16,-3-6-1 15,7-6 0-15,0-10-3 16,0-10 0-16,0-5-1 15,0-7 1-15,-7-3-1 0,-4-6 0 16,-3-1-1-16,-7-5 0 16,-4-1-1-16,-3 1 1 15,0 6 0-15,0 6 0 32,3 3 1-32,4 6 0 0,0 10 0 0,7 9 1 31,3 0 1-16,11 1 0 1,7 5 0-16,7 4 0 0,11-4-4 16,3-6 0-16,4-6-6 0,-4-6 0 0,4-13-6 15,7-12 0-15</inkml:trace>
  <inkml:trace contextRef="#ctx0" brushRef="#br1" timeOffset="57694.17">29475 15340 41 0,'-11'38'20'0,"-31"9"-21"0,28-35 33 0,-11 10-29 16,-7 0 0-16,0 9 0 16,1 1 1-16,2-1-7 15,5-3 1-15,3-6-5 16,3-6 0-16,0-13-6 15,4-19 1-15</inkml:trace>
  <inkml:trace contextRef="#ctx0" brushRef="#br1" timeOffset="57834.63">29034 15337 40 0,'21'19'20'0,"56"68"-15"0,-52-65 33 15,10 16-36-15,15 9 1 16,-1 0-1-16,-3 0 0 15,0-3-7-15,-7 0 0 16,-11-13-8-16,-10-9 1 16</inkml:trace>
  <inkml:trace contextRef="#ctx0" brushRef="#br1" timeOffset="73026.4">20705 17359 19 0,'14'16'9'0,"14"0"-2"0,-18-10 9 15,1 0-12-15,3 4 1 16,0 5 2-16,4 1 0 16,0 3-9-16,-1-3 0 15,1 6 6-15,-1-1 1 16,1 1-2-16,3 4 1 0,4-1-1 15,-4-3 1-15,4-4-1 16,0-2 1-16,-4-10 0 16,0-12 0-16,-4-13 0 15,1-15 0-15,-7-13-1 16,-4-13 0-16,-11-12-1 16,-10-16 1-16,-7-6-2 15,-4 6 1-15,1-9-1 16,2-3 0-16,5-1-1 15,3 1 1-15,3 0 1 16,4 12 0-16,7 6 0 16,11 10 0-16,3 10-2 15,10 11 1-15,5 17-3 16,2 15 0-16,-2 16-5 16,-5 12 0-16,-6 7-12 15,-4 3 1-15</inkml:trace>
  <inkml:trace contextRef="#ctx0" brushRef="#br1" timeOffset="73762.32">21738 16513 44 0,'0'12'22'0,"4"7"-18"0,-4-13 30 16,0 4-33-16,-4 5 1 0,-3 4-1 16,-3 9 1-16,-8 10-3 15,-3 6 1-15,-7 3 1 16,-1 6 0-16,1 10-1 15,0 12 1-15,3 10-1 16,8-3 0-16,6-10 0 16,7-10 1-16,8-2-4 15,7-16 1-15,3-10-6 16,7-12 1-16,7-15-7 16,-3-11 0-16</inkml:trace>
  <inkml:trace contextRef="#ctx0" brushRef="#br1" timeOffset="74107">21900 17366 48 0,'-7'9'24'0,"-7"-37"-25"0,7 9 43 16,4-12-41-16,-4-19 1 0,3-7 0 15,1-6 1-15,-1-2-4 16,4-8 1-16,0-2 1 16,4 6 1-16,3 0-1 15,3 10 1-15,4 2-1 16,4 16 1-16,3 10-1 15,0 9 0-15,-3 10-1 16,-4 15 0-16,-3 12-6 16,-4 4 1-16,-4 12-12 15,-3 10 1-15</inkml:trace>
  <inkml:trace contextRef="#ctx0" brushRef="#br1" timeOffset="74302.58">21735 17184 47 0,'10'12'23'0,"11"-5"-21"0,-14-7 32 15,1 0-34-15,-1 0 0 16,7 0 0-16,3 3 1 16,4-3-3-16,4-3 0 15,3-4-6-15,-3-2 1 16,3-4-6-16,-3-9 0 15</inkml:trace>
  <inkml:trace contextRef="#ctx0" brushRef="#br1" timeOffset="74541.73">22331 17018 44 0,'3'9'22'0,"-3"-12"-28"16,0 3 39-16,0 3-31 15,-3 0 1-15,-4 0 2 16,-4 7 0-16,-3 5-6 16,-7 4 0-16,0 9 3 15,0 1 1-15,3 2-3 16,4 3 0-16,3-2-4 16,8-4 0-16,10 0-9 15,7-9 0-15,4-19-1 16,-4-6 0-16</inkml:trace>
  <inkml:trace contextRef="#ctx0" brushRef="#br1" timeOffset="74738.8">22475 17049 34 0,'4'22'17'0,"-8"19"-18"0,1-29 32 15,-8 4-29-15,-3 0 0 16,-7 2 2-16,7 4 1 15,0 0-6-15,3 3 0 16,1-3 1-16,-1 3 0 16,1-6-9-16,2-6 0 15,5-13-3-15,-4-10 0 0</inkml:trace>
  <inkml:trace contextRef="#ctx0" brushRef="#br1" timeOffset="74932.32">22334 17040 19 0,'4'18'9'16,"17"20"-4"-16,-14-29 11 0,4 10-13 15,-1 3 1-15,1 3 2 16,-1 3 0-16,5 1-8 16,-5-4 1-16,8-3 2 15,-4-3 0-15,0-13-8 16,-3-9 0-16,-4-16-2 15,-4-9 0-15</inkml:trace>
  <inkml:trace contextRef="#ctx0" brushRef="#br1" timeOffset="75143.1">22539 16914 35 0,'25'41'17'0,"-8"9"-20"0,-10-37 37 15,0 2-32-15,4 7 1 16,0 3 1-16,-4 4 0 16,-4-4-6-16,-3 0 0 15,-7 6 3-15,-3 0 0 0,-1 4-5 16,-7-1 0-16,1-12-9 16,3-6 1-16</inkml:trace>
  <inkml:trace contextRef="#ctx0" brushRef="#br1" timeOffset="75382.83">22828 17080 44 0,'4'29'22'0,"3"-11"-16"15,-4-18 37-15,4 0-41 16,0 0 0-16,1 0 1 0,-1-3 1 16,7-9-6-16,7 2 0 15,4-2-2-15,6-4 1 16,-6 4-12-16,3-10 0 16</inkml:trace>
  <inkml:trace contextRef="#ctx0" brushRef="#br1" timeOffset="75608.77">22888 17058 36 0,'4'16'18'0,"3"22"-12"0,-7-32 20 0,0 3-25 16,0 4 1-16,0-1-1 15,0 1 1-15,0 0-5 16,0-1 1-16,0-3-8 16,0 1 0-16,0-10-1 15,10-6 0-15</inkml:trace>
  <inkml:trace contextRef="#ctx0" brushRef="#br1" timeOffset="76192.7">23333 17162 40 0,'31'19'20'0,"-9"-7"-22"16,-19-12 39-16,-3 0-34 0,7 0 1 15,-7 0 1-15,0 0 0 16,0 0-7-16,-7 0 0 15,-3 3 4-15,-8 0 0 16,0-3-2-16,1 4 1 16,-4 2-1-16,3 0 0 15,4 0-2-15,3 1 0 16,4 2-1-16,4-3 1 0,6 1-1 16,4-4 0-16,7 0 0 15,4-3 1-15,0-3 1 16,3 0 0-16,-7 0-1 15,0-1 1-15,-3 1-2 16,-4 3 1-16,-4 3-3 16,-3 4 1-16,0 2-1 15,-3 0 1-15,-1 10 1 16,1 0 1-16,-1 3 4 16,0 0 0-16,1 9 4 15,3 7 1-15,0 3 0 16,-4 3 1-16,1 3-1 15,-4 0 1-15,-4-10-5 16,-3-2 1-16,-3-7-3 16,-5-6 1-16,1-6-2 0,0-7 0 15,0-3-1 1,0-6 1-16,3 0-1 0,4-6 1 16,3-6-2-16,4-1 1 15,7-3-3-15,7-2 0 16,4-4-5-16,7-7 1 15,6-5-6-15,8-16 0 16</inkml:trace>
  <inkml:trace contextRef="#ctx0" brushRef="#br1" timeOffset="76451.45">23731 16980 45 0,'7'19'22'0,"-3"-10"-23"0,-4-6 40 0,-7 0-38 16,-4 7 0-16,-3 2 1 15,-3 10 0-15,-1 7-2 16,-3-1 0-16,0 0 2 16,-1 0 0-16,5 0-3 15,3 1 1-15,7-1-3 16,7-6 1-16,10 0-6 15,8-13 1-15,3-6-7 16,7-12 0-16</inkml:trace>
  <inkml:trace contextRef="#ctx0" brushRef="#br1" timeOffset="76646.64">23936 17052 27 0,'7'13'13'0,"-14"2"-4"0,0-2 14 15,-4 6-22-15,-6 3 1 16,-4 3 1-16,-4 3 1 16,-3 3-5-16,3 1 0 15,0 2 2-15,4-9 0 16,3-3-7-16,4-6 1 16,4-7-6-16,3-12 1 15</inkml:trace>
  <inkml:trace contextRef="#ctx0" brushRef="#br1" timeOffset="76838.82">23777 17036 36 0,'18'32'18'0,"3"62"-19"16,-14-82 32-16,4 7-30 15,3 6 1-15,0 0-1 16,0-3 0-16,0 3-4 15,0-9 1-15,4-10-5 16,-4-6 0-16,4-9-4 16,-11-10 0-16</inkml:trace>
  <inkml:trace contextRef="#ctx0" brushRef="#br1" timeOffset="77080.53">23996 16993 37 0,'7'31'18'0,"4"-9"-21"0,-4-16 34 16,3 0-30-16,1 4 0 16,3 2 1-16,-3 7 0 15,-1 3-3-15,-6 3 0 0,-11 3 1 16,-4 7 0-16,0 3-5 15,-3-1 0-15,-3-5-6 16,-1-11 0-16</inkml:trace>
  <inkml:trace contextRef="#ctx0" brushRef="#br1" timeOffset="77633.57">24507 16569 40 0,'22'63'20'0,"-8"-16"-25"0,-14-25 35 16,3 6-29-16,1 3 1 16,-1 4 3-16,4 3 1 15,0 2-6-15,4 1 1 16,0 0 4-16,-4 0 0 16,0-13-1-16,-4-3 0 15,1-9-3-15,-1-7 1 16,-3-6-2-16,-3 0 0 0,-4-6-1 15,-4 0 0-15,-3 3-1 16,-4-3 1-16,-3-3-1 16,-3 3 1-16,2 3 0 15,1 3 0-15,0 3 0 16,0 3 1-16,3 7 0 16,8 6 0-16,3 0 0 15,3 3 1-15,8 3 0 16,6 0 0-16,4-2 1 15,7-8 0-15,4-5-1 16,3-1 1-16,4-8-2 16,0-4 0-16,-4 0-3 15,-7-7 0-15,-7-5-10 16,-3-1 0-16,-11-9-2 16,0-3 0-16</inkml:trace>
  <inkml:trace contextRef="#ctx0" brushRef="#br1" timeOffset="77936.23">25097 16892 49 0,'0'16'24'0,"-4"9"-35"0,1-16 47 0,-4 7-37 15,-4 3 1-15,-3 9 1 16,-7 7 1-16,-4-1-3 16,0 4 1-16,1-4-2 15,-1-6 0-15,4-6-8 16,3-9 0-16,4-13-3 15,7-13 1-15</inkml:trace>
  <inkml:trace contextRef="#ctx0" brushRef="#br1" timeOffset="78117.73">24892 16880 23 0,'21'-7'11'0,"7"23"0"0,-13 0 17 15,-1 9-23-15,7 6 0 16,0 13 2-16,-3 0 1 15,-1 3-11-15,1-3 0 16,0-3 4-16,-4-10 1 16,-7-6-10-16,-7-12 0 15,0-10-5-15,-11-13 1 16</inkml:trace>
  <inkml:trace contextRef="#ctx0" brushRef="#br1" timeOffset="78491.31">24084 16444 41 0,'-7'34'20'0,"7"13"-24"16,7-25 37-16,0 3-29 16,11 19 0-16,-1 6 3 15,12 26 1-15,6 5-10 16,7 10 0-16,-3 13 6 0,-11-13 0 15,-10-4-3-15,-18 1 1 16,-18-9-4-16,-13-1 1 16,-19-9-8-1,-3-6 0-15,-10-13-6 16,-4-13 0-16</inkml:trace>
  <inkml:trace contextRef="#ctx0" brushRef="#br1" timeOffset="79268.86">25834 16870 43 0,'-4'0'21'0,"-10"13"-15"16,14-13 34-16,0 0-36 16,0 0 1-16,0 0 1 15,4-7 1-15,6 4-10 16,15 0 1-16,10-3 4 15,11 3 0-15,7 0-7 0,-11 3 1 16,-6 0-11-16,-8 3 1 16,-10-3-3-16,-18 3 0 15</inkml:trace>
  <inkml:trace contextRef="#ctx0" brushRef="#br1" timeOffset="79397.78">25827 17124 45 0,'-11'47'22'0,"22"-19"-25"0,-8-24 43 0,4-4-39 16,8 3 1-16,6-3-2 15,10 0 0-15,8-3-5 16,4-4 0-16,-5-2-8 16,-6-10 1-16</inkml:trace>
  <inkml:trace contextRef="#ctx0" brushRef="#br1" timeOffset="79797.56">26430 17391 54 0,'18'34'27'0,"3"-31"-33"0,-14-3 46 0,0 0-40 0,4-3 1 15,3 0 0-15,0-9 0 16,3-14-2-16,-2-8 1 16,-1-16 0-16,-7-16 0 15,-4-9-1-15,-6-4 1 16,-15-15-1-16,-3-19 1 15,-7 0 0-15,3 1 0 32,4 2 0-32,-4 13 0 0,8-1 0 0,6 14 0 62,7 15 0-46,4 15 1-16,7 17-2 0,8 12 1 0,6 15-3 0,11 17 0 15,-1-1-9-15,5 16 0 0,-12-3-3 0,-6 3 1 0</inkml:trace>
  <inkml:trace contextRef="#ctx0" brushRef="#br1" timeOffset="80261.1">26935 17250 57 0,'0'-22'28'0,"-29"-82"-37"0,22 67 57 0,4-14-48 16,-4-18 0-16,3 0 0 15,-3-9 1-15,4 3-1 16,6-4 0-16,8 7 0 15,-1 10 1-15,4 15 0 16,4 12 0-16,3 7-2 16,4 12 1-16,-4 10-5 15,-7 12 0-15,-3 4-11 16,-8 8 1-16,-6 4-1 16,-4 3 0-16</inkml:trace>
  <inkml:trace contextRef="#ctx0" brushRef="#br1" timeOffset="80450.98">26748 16971 45 0,'-4'31'22'0,"4"-15"-17"0,4-16 45 0,3 0-47 0,3 0 0 16,4-4 1-16,11 4 0 16,7 0-6-16,7-3 1 15,3 0 0-15,4 3 0 16,0-3-7-16,-4 0 1 15,-3 0-10-15,-4-3 0 16</inkml:trace>
  <inkml:trace contextRef="#ctx0" brushRef="#br1" timeOffset="80663.97">27319 16914 36 0,'14'16'18'0,"0"-4"-7"0,-10-9 21 0,-1 1-30 16,-6 2 0-16,-4 3 1 15,-4 4 0-15,4 3-3 16,0-1 0-16,-3 4 2 16,-1 3 1-16,0 6-3 15,1 0 1-15,3 1-3 16,3-1 1-16,8 0-6 16,3-6 0-16,3-6-7 15,12-16 0-15</inkml:trace>
  <inkml:trace contextRef="#ctx0" brushRef="#br1" timeOffset="80852.86">27665 16971 37 0,'0'31'18'0,"-28"13"-16"0,17-35 26 15,-7 7-27-15,-3 3 0 16,0 3 1-16,-4 0 0 15,1 0-5-15,3 0 1 16,3-4-7-16,0-8 1 16,4-10-3-16,4-10 0 15</inkml:trace>
  <inkml:trace contextRef="#ctx0" brushRef="#br1" timeOffset="81011.31">27369 16967 38 0,'21'47'19'0,"39"22"-22"16,-43-50 37-16,1 6-34 16,3 0 0-1,4 1-1-15,3-1 1 0,-3 0-3 16,-4-6 1-16,-3-7-9 16,-4-9 0-16</inkml:trace>
  <inkml:trace contextRef="#ctx0" brushRef="#br1" timeOffset="81258.31">27753 16898 38 0,'7'29'19'0,"7"18"-13"0,-7-28 30 16,4 6-33-16,-1 6 1 15,1-3 0-15,0 0 1 16,-4-3-7-16,0 1 0 16,-7-1 2-16,-4 3 1 15,-6 3-6-15,-8-3 1 0,-7 1-11 16,1-10 1-16</inkml:trace>
  <inkml:trace contextRef="#ctx0" brushRef="#br1" timeOffset="81705.2">28483 16478 46 0,'14'28'23'0,"-3"4"-26"16,-11-16 35-16,-4 5-30 16,-3 11 0-16,0 9 1 0,0 6 0 15,-3-3-4-15,-1-4 1 16,1 1 2-16,2-6 1 16,1-10-2-16,0-3 0 15,0-10-1-15,0-2 0 16,-3-7-1-16,-1-3 1 15,-7-7-2-15,-3 4 1 16,-3-3-1-16,-1 6 0 16,0 6 0-1,1 1 0-15,2 2 0 16,5 3 1-16,6 4 1 0,4 3 0 16,4 6 1-16,10 0 0 0,7 3-1 15,3 1 0-15,5-4-1 16,2-3 0-1,1-4-8 1,-4-5 1-16,11-19-5 0,0-7 1 0</inkml:trace>
  <inkml:trace contextRef="#ctx0" brushRef="#br1" timeOffset="81918.58">28903 16886 29 0,'-7'28'14'0,"-18"29"-9"16,15-42 20-16,-4 1-21 16,-4 6 0-16,-3 9 1 15,-4 4 0-15,0-1-8 16,1-2 1-16,3-4-1 0,-1-9 1 16,5-10-9-16,6-9 0 15</inkml:trace>
  <inkml:trace contextRef="#ctx0" brushRef="#br1" timeOffset="82078.48">28621 16864 41 0,'10'12'20'0,"29"45"-14"0,-21-32 33 0,7 22-39 0,6 3 1 16,5 4-4-16,-1-1 1 0,-7-6-4 15,-3-9 1-15,-8-17-8 16,-13-5 0-16</inkml:trace>
  <inkml:trace contextRef="#ctx0" brushRef="#br1" timeOffset="82877.92">29535 16920 47 0,'3'0'23'16,"25"-12"-22"-16,-14 12 40 0,11-3-40 0,10 3 1 0,15 0-1 0,6 3 1 0,1 3-6 15,-8 0 0-15,-10 1-10 16,-4-4 1-1,-10-9-2-15,0-4 1 0</inkml:trace>
  <inkml:trace contextRef="#ctx0" brushRef="#br1" timeOffset="83033.85">29845 16695 43 0,'7'50'21'0,"-21"31"-27"0,10-56 41 0,-6 10-36 16,-1 18 1-16,1 10-6 16,3-7 1-16,3-2-4 15,11-17 1-15</inkml:trace>
  <inkml:trace contextRef="#ctx0" brushRef="#br1" timeOffset="83947.81">30445 17190 49 0,'28'28'24'0,"0"-15"-26"0,-17-13 41 0,-1 0-39 15,1 0 1-15,0-3 1 16,-1-7 0-16,1-9-2 16,-1-18 0-16,-3-13 2 15,0-13 0-15,-7-22-1 16,-7-15 0-16,-7 0-1 0,-7-4 1 15,0-6-2-15,0 4 1 157,0-4 0-157,6 10 0 0,5 6 0 0,6 6 1 0,8 22-1 0,10 9 1 0,0 17-1 0,7 8 1 0,0 14-2 0,-3 14 1 0,3 17-4 0,0 9 1 15,4 9-9-15,0 7 0 0,-11-7-4 0,-4 7 1 0</inkml:trace>
  <inkml:trace contextRef="#ctx0" brushRef="#br1" timeOffset="84772.61">31164 16773 57 0,'11'9'28'0,"-15"-9"-41"0,1 0 56 0,-1 4-44 15,1 2 1 1,-8 0 0-16,1 0 0 0,-4 1 0 16,-4-1 0-1,-7 0-1 1,4 13 0-16,7-6-1 16,3 2 0-16,8 1 0 15,6-7 0-15,8-2 0 16,7-14 0-16,-1 1 0 15,1-3 1-15,-4-7 0 16,-3-3 0-16,-1 0-2 16,-3 1 1-16,0 2-3 15,-3 6 1-15,-4 10 0 16,3 7 0-16,1 8 3 16,-1 1 0-16,1 15 5 15,3 13 0 1,0 3 3-16,-3 10 1 0,-4-4-1 15,-4-3 0-15,1-3-1 0,-8 0 0 16,-7-6-5 0,-6-6 0-16,-8-4-1 0,-3-12 0 15,-1-10-1 1,1-9 1-16,3-9 0 0,11-10 0 16,7-6 1-16,10-3 0 15,15-4 0-15,14-5 0 16,14 2 0-16,-4 4 0 0,18 6-2 15,7 0 0 1,-4 3-5-16,1 0 0 16,-8 0-10-16,-3-10 0 78</inkml:trace>
  <inkml:trace contextRef="#ctx0" brushRef="#br1" timeOffset="85117.55">31782 16525 47 0,'0'16'23'0,"-7"3"-27"0,0-13 35 0,-7 7-29 16,6 2 1-16,-2 1 1 15,-4 9 1-15,-4 10-6 16,-7 8 0-16,-3-5 3 0,4 6 1 15,6 3-2-15,4-3 0 16,10-6-4-16,8-7 0 16,10-9-6-16,4-3 1 15,-1-13-7-15,11-15 1 16</inkml:trace>
  <inkml:trace contextRef="#ctx0" brushRef="#br1" timeOffset="85204.79">32117 16729 46 0,'-4'22'23'0,"-27"22"-29"0,20-35 40 0,-7 4-31 0,-6-4 0 0,-1 10 1 0,-3 0 0 16,-7 3-7-16,6 0 1 0,5-3-3 0,2-1 0 0,5-5-8 15,10-10 0-15</inkml:trace>
  <inkml:trace contextRef="#ctx0" brushRef="#br1" timeOffset="85429.76">31902 16764 35 0,'10'28'17'0,"4"-3"-9"0,-7-19 23 15,1 4-28 1,-1-4 0-16,3 10 1 0,8 5 0 16,-4 5-6-16,4-1 0 15,3 0 0-15,0 0 1 16,0-3-10-16,-3-10 1 16,-1-12-3-16,-3-9 0 15</inkml:trace>
  <inkml:trace contextRef="#ctx0" brushRef="#br1" timeOffset="85707.86">32223 16626 46 0,'14'31'23'0,"-4"7"-28"0,-3-29 46 0,4 7-39 16,7 3 0-16,-1 2 0 15,-6 1 0-15,-8 4-5 16,-10 8 0-16,-7 7-4 16,0 6 0-16,-11-10-7 15,-6 1 0-15</inkml:trace>
  <inkml:trace contextRef="#ctx0" brushRef="#br1" timeOffset="86176.87">32893 15998 27 0,'0'16'13'0,"-4"31"-3"0,1-34 15 0,-8 15-23 15,1 10 0-15,-1 5 2 16,1 14 1-16,-1 6-5 16,8 9 0-16,-1 0 4 15,0-3 1-15,1-3-2 16,-1-10 1-16,1-12-2 31,-1-3 1-31,4-13-2 0,-3-6 0 0,-4-9-1 16,-4-7 0 31,-6-3-1-47,-12-3 1 0,-2-6-2 0,-5-4 0 15,1 4 0-15,3 0 0 16,8 6 0 0,2 3 0-16,5 6 0 15,6 7 1-15,8 0 0 16,10-1 1-16,7 4-2 0,11 3 1 0,6-3-4 15,5-3 0-15,-1-7-7 16,4-12 1-16</inkml:trace>
  <inkml:trace contextRef="#ctx0" brushRef="#br1" timeOffset="86392.09">33313 16554 40 0,'-4'53'20'0,"-31"-9"-23"0,21-32 33 0,-7 13-28 0,-7 7 1 0,-8-1 2 16,4 7 0-16,1 2-7 15,-1 4 1-15,0-6 0 16,8-10 1-16,-1-9-12 16,4-13 0-16</inkml:trace>
  <inkml:trace contextRef="#ctx0" brushRef="#br1" timeOffset="86597.98">32900 16601 38 0,'14'40'19'0,"21"39"-11"0,-24-51 25 16,10 10-31-16,0 5 1 16,4 8-1-16,3 8 1 15,1-2-9-15,-1-13 1 16,-7-7-7-16,-14-9 0 15</inkml:trace>
  <inkml:trace contextRef="#ctx0" brushRef="#br1" timeOffset="93487.49">21107 13277 44 0,'10'37'22'0,"1"-2"-20"0,-8-13 23 16,-3 9-25-16,-3 13 1 16,-1 12 2-16,-3 26 1 15,-3 15-4-15,-8 10 0 16,-3 15 2-16,-4 7 1 15,4-4-2-15,3-18 1 16,4-29-6-16,4-18 0 16,3-20-7-16,7-30 0 15,7-29-3-15,0-37 1 16</inkml:trace>
  <inkml:trace contextRef="#ctx0" brushRef="#br1" timeOffset="94463.61">20987 13204 29 0,'7'41'14'15,"18"-9"-11"-15,-15-26 23 0,1 3-22 16,3-2 0-16,3-1 1 15,8-3 1-15,3 0-8 16,8-3 0-16,17 0 6 16,17-3 1-16,25 0-3 15,15-3 1-15,20-1-1 0,33 1 0 16,9-10-1 0,22 4 1-16,-3-1-2 0,24-2 1 15,0-4-1-15,8 3 1 16,-1-6-1-16,-3-3 0 15,17-9 0-15,-10-4 0 16,17 13 0-16,-7 0 0 16,18-3 0-16,4-4 0 15,-4 1 0-15,3-4 0 16,-6 1 0-16,-4 12 1 16,-21-3-1-16,3 9 0 15,4 7 0-15,-14 15 1 16,-1 19-1-16,-17 6 0 0,-10-2 0 15,-4 8 0-15,-18 4 0 16,-24-10 0-16,-15 1-1 16,-13-4 1-16,-15 0 0 15,-14 0 1-15,-14-3-1 16,-10 4 0-16,-15 2-1 16,-14-9 1-16,-10 0 0 15,-7 0 0-15,-11 0-1 16,-7-3 0-16,-4-1 0 15,1-2 1-15,-4-3-1 16,-4 2 0-16,-3 4 0 16,-4 9 0-16,-3-2-1 15,-3 11 0-15,-1 13 0 16,4 13 0-16,-4 6-1 0,4 6 1 16,0-3 0-16,-4-6 1 15,-3 6 0-15,0 1 1 16,-1 2-1-16,1 0 1 15,0-6 0-15,-4 0 1 16,0-9 0-16,-6-7 0 16,-12-12 1-16,-3-10 0 31,-102-12 0-31,10-10 0 16,-17-9-2-16,-18-9 0 15,11-7-1-15,-18 0 0 0,-18-5-1 16,15-5 0-16,-18-2 0 15,7 3 1-15,-15 3 1 16,-13 10 0-16,3 8 0 16,-17 14 0-16,14 6 0 15,-8 6 0-15,11 3 0 16,-13 9 1-16,2-3 0 16,-17 7 0-16,4-10 1 15,-18 1 0-15,-4 5-2 16,-28 4 1-16,4 9-4 15,-11-3 0-15,3 0-5 16,1-4 1-16,14-18-6 16,3-19 1-16</inkml:trace>
  <inkml:trace contextRef="#ctx0" brushRef="#br1" timeOffset="95293.78">31295 14590 45 0,'0'13'22'0,"3"0"-20"16,-3-10 22-16,0 0-25 16,0-3 1-16,4 3-7 15,3 0 1-15,7 0-2 0,7-3 0 16</inkml:trace>
  <inkml:trace contextRef="#ctx0" brushRef="#br1" timeOffset="95486.92">31694 14603 43 0,'-4'31'21'0,"-14"-9"-27"0,15-15 34 16,-4 2-40-16,0 0 0 0,3-5-9 15,-6-1 0-15</inkml:trace>
  <inkml:trace contextRef="#ctx0" brushRef="#br1" timeOffset="95920.98">31073 14945 44 0,'14'6'22'0,"-7"-12"-22"0,-7 12 40 15,0 0-38-15,-4 7 0 16,1 6 0-16,-1 9 0 15,1 6-3-15,-1-2 0 0,4 5 2 16,7 4 1-16,4 3-1 16,6-13 0-16,15-2-1 15,21-7 1-15,21-16-1 16,14-12 0-16,-10-16-3 16,0-13 0-16,-11-15-8 15,-14 0 1-15,-18-16-5 16,-7 3 1-16</inkml:trace>
  <inkml:trace contextRef="#ctx0" brushRef="#br1" timeOffset="96385.22">32127 14873 40 0,'117'-60'20'0,"-107"-18"-19"0,-10 53 34 16,0-19-33-16,-7-10 0 15,-14-21-2-15,-25-3 1 16,-17-7-1-16,-22-3 0 15,-3 10 0-15,-14 9 1 16,-11 19-3-16,-14 22 0 0,14 21-2 16,-11 10 1-16,5 22-2 15,6 19 1-15,10 29 1 16,8 24 1-16,17 38 0 16,22 28 1-16,17 6 4 15,32 3 0-15,25-12 2 16,35-22 0-16,21-37 0 15,46-35 0-15,35-32 0 16,18-37 0-16,10-32-2 16,-13-21 1-16,-26-19-8 15,-10-16 1-15,-31 3-6 16,-29-3 0-16,-25 3-6 16,-21 4 1-16</inkml:trace>
  <inkml:trace contextRef="#ctx0" brushRef="#br1" timeOffset="111233.43">4893 5227 28 0,'53'-78'14'0,"-67"-70"-8"0,-7 104 15 0,-8-6-18 16,-9-13 1-16,-1 7 1 16,-14 0 1-16,-25 8-7 15,-20 8 0-15,-5 15 5 16,-13 22 0-16,-8 15-1 15,-13 29 1-15,17 15-4 16,0 23 0-16,11 8-1 16,-1 14 0 15,15 5-1 0,14 1 0-31,0 0-1 0,21 2 1 0,0-2 1 0,21-10 0 16,7-6-1-16,11-9 1 0,3-16-2 0,8-10 1 0,20-9-3 0,22-16 1 15,35-6-2 1,14-9 0-16,50-16-1 0,24-19 1 16,14-9 3-16,-38 6 1 31,52-22 5-15,-17-6 0-16,-7 0 4 0,-22-7 0 0,-13 4 1 0,-22-19 1 0,-17-3-3 15,-22-19 0 1,-24-10-4-16,-28-12 1 0,-39 0-3 15,-18-3 1-15,-43 16-1 16,-30 5 0 0,-37 4-6-16,-38 19 1 0,-14 22-7 15,-11 9 1-15</inkml:trace>
  <inkml:trace contextRef="#ctx0" brushRef="#br1" timeOffset="112305.34">3588 14054 26 0,'28'-44'13'0,"14"-72"-9"0,-35 76 14 15,-3-14-16-15,-8-8 1 16,-3-7 1-16,-14 3 0 15,-14 6-5-15,-18 13 0 0,-28 13 4 16,-14 12 0-16,-8 15-1 16,-6 20 0-16,-22 6-5 15,11 22 1 17,4 18-5-32,14 23 1 15,10 15-2 16,25 13 1-31,11 9 1 16,24 12 0-16,18-5 4 16,0-4 0-16,21-18 4 15,10-17 1-15,19-8 0 0,31-16 0 0,35-20 2 0,14-24 0 0,32-22-1 16,15-22 1-16,3-16-1 0,3-15 0 0,-35-13 0 16,-18-6 1-16,-27-7-4 15,-37 1 1 1,-20-10-2 15,-28 0 0 32,-33-7-5-32,-16 4 1-16,-26 0-7 1,-10 10 1-16</inkml:trace>
  <inkml:trace contextRef="#ctx0" brushRef="#br2" timeOffset="159050.25">23089 16855 23 0,'21'-19'11'0,"18"-6"-3"0,-28 15 12 0,3-2-16 16,0-1 1-16,-3-3 1 16,-4 4 0-16,-11-1-9 15,-10 4 1-15,-11 6 5 16,-13 0 0-16,-8 6-2 15,0 3 0-15,-4 4-2 16,-13 2 0-16,-1 4 0 16,5 3 0-16,6-4-1 15,7 13 0-15,7 7-2 16,14 12 1 0,8 16 0-16,13 15 1 0,15 4 1 15,13-10 0-15,12-10 3 16,6-5 1-16,0-10 1 15,11-9 0-15,11-16 1 16,10-16 0-16,0-9-2 0,3-10 1 16,-9-15-2-16,-12-13 1 15,-10-22-2 1,-14-12 0 0,-11 0-1-16,-18 0 0 0,-24-10-2 0,-18 13 0 15,-21 0-9-15,-10 6 0 16,-11 6-2-1,-1 10 0-15</inkml:trace>
  <inkml:trace contextRef="#ctx0" brushRef="#br2" timeOffset="160447.41">30173 16695 25 0,'57'6'12'0,"-36"-28"0"0,-14 16 12 16,3-4-21-16,-3-5 0 16,-3-4 0-16,-8-6 0 15,-13-10-4-15,-22 4 1 16,-3-1 3-16,-15 1 0 0,-13 6-1 16,-12 9 0-16,-16 10-1 15,10 12 1-15,3 16-2 16,4 19 1-16,7 16-2 15,10 11 0-15,8 27 0 16,24 14 0-16,21 14 0 16,25-10 1-16,11-13 0 15,32-15 0-15,24-20 2 16,25-27 0-16,10-22 1 16,-3-29 1-16,-4-24 0 15,-21-36 1-15,-24-8-1 16,-29-19 0-16,-24-20-5 15,-36-8 1-15,-14-4-15 16,-24-3 1-16</inkml:trace>
  <inkml:trace contextRef="#ctx0" brushRef="#br2" timeOffset="181735.14">20578 16281 35 0,'10'22'17'0,"8"-13"-9"0,-15-9 18 16,1 6-24-16,3 7 1 16,0-1 3-16,-4 4 0 15,1 0-7-15,0-1 0 16,-1-2 5-16,1 0 1 16,-1-7-1-16,1-3 0 15,-1-3-1-15,4-9 0 16,0-10 0-16,0-10 1 15,0-11-1-15,7-10 0 16,8-16-1-16,2-10 0 16,15-14-5-16,11 8 1 15,2 0-16-15,-2 10 1 0</inkml:trace>
  <inkml:trace contextRef="#ctx0" brushRef="#br2" timeOffset="184634.27">21802 15839 30 0,'-11'6'15'0,"8"-6"2"0,3 0 15 0,0 0-26 16,0-6 1-16,0 6 6 16,0 0 0-16,3-7-15 15,4-5 0-15,4-4 10 16,6 4 1-16,8-1-4 15,3 4 0-15,11-1-3 16,14 4 1-16,0 0-4 16,0-1 1-16,-4 1-6 15,-6 3 1-15,-8-3-10 16,-7 3 1-16,-14 3-7 16,-17 0 1-16</inkml:trace>
  <inkml:trace contextRef="#ctx0" brushRef="#br2" timeOffset="185431.11">25640 15867 52 0,'-7'3'26'0,"10"0"-23"15,-3-3 44-15,4 3-41 16,3-3 0-16,11-3 3 16,10 3 1-16,18-6-13 15,17-4 0-15,18-2 8 16,4-4 1-16,3 0-5 16,-7 4 0-16,-10 6-6 15,-15-4 0-15,-13 4-10 0,-15 6 0 16,-21 0-6-16,-7 0 1 15</inkml:trace>
  <inkml:trace contextRef="#ctx0" brushRef="#br2" timeOffset="186226.77">20662 14794 41 0,'0'19'20'0,"14"-13"-13"15,-10-2 21-15,-1 2-25 16,1 0 1-16,-4 3 2 16,3-5 0-16,1 2-6 15,-4-6 0-15,11-10 6 0,-1-8 0 16,4-11-1-1,11-5 0-15,3-16-2 0,11-10 0 16,10-21-6-16,4-1 0 16,4-3-15-16,-8-2 0 15</inkml:trace>
  <inkml:trace contextRef="#ctx0" brushRef="#br0" timeOffset="-58307">20500 14581 47 0,'7'9'23'0,"7"10"-18"16,-7-16 23-16,4 1-26 0,3 11 0 15,0 10 3-15,0 0 1 16,4 1-6-16,-1-5 0 15,-3-2 5-15,1-3 1 16,-5 0-1-16,4-10 1 16,0-6-2-16,4-13 0 15,3-2-1-15,7-10 0 16,1-10-2-16,-1-21 0 16,4-10-1-16,3-16 1 15,11-9-3-15,14-22 1 16,-4 23-10-16,-10-1 1 0,0 0-9 15,0 19 0-15</inkml:trace>
  <inkml:trace contextRef="#ctx0" brushRef="#br0" timeOffset="-57692.25">20493 16124 24 0,'7'12'12'0,"0"-2"2"0,-3-7 3 0,-1 6-14 16,4 7 0-16,0 9 5 16,4-6 0-16,-1 9-7 15,1 4 0-15,-1-4 7 16,1-6 1-16,0 0-1 15,-1-7 0-15,1-2-2 16,3-4 0-16,0-9-2 16,0-15 0-16,0-4-1 15,11-22 1-15,7-15-1 16,3-26 0-16,4-21-1 16,7-26 1-16,7-9-4 15,7-19 1-15,-8-9-11 16,-13 16 1-16,-11-1-11 0,-13 29 0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6:06:59.017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6T16:07:10.696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5031 5857 26 0,'14'41'13'0,"10"9"-2"0,-13-28 14 0,0 0-22 16,3 3 0-16,3 7 1 15,1 5 1-15,3 4-5 16,0-13 0-16,0 10 5 15,1-7 1-15,6 1-2 16,4-11 0-16,3-5 0 16,7-10 0-16,15-12-2 15,-8-3 1-15,8-23-3 16,-5-18 1-16,-9-16 0 16,-4-15 0-16,-11-7 0 15,-18-15 0-15,-20-20 0 16,-18-12 1-16,-11 1 0 15,-11-4 0-15,-10 9-1 16,7 10 1-16,15 6-1 16,2 19 0-16,8 3 0 15,7 9 0-15,7 4 0 16,3 6 0-16,1 9 0 16,6 7 1-16,11 6-2 0,11 12 1 15,-8 13-3-15,12 6 1 16,6 7-6-16,0 5 1 15,4 7-13-15,-11 10 1 16</inkml:trace>
  <inkml:trace contextRef="#ctx0" brushRef="#br0" timeOffset="825.7">6914 4484 43 0,'0'-19'21'0,"0"0"-10"16,0 19 25-16,0-3-34 15,-3-3 1-15,-11 9 0 16,-7 19 1-16,-11 6-5 16,-7 19 0-16,-3 13 3 0,-4 15 1 15,-3 19-2-15,-1 6 1 16,8 13-2-16,-4 25 1 15,11 3 0-15,6 19 0 16,8 0-1-16,11-3 1 16,10-25-2-16,10-16 1 15,8-22-3-15,14-22 0 16,-1-22-6-16,12-15 1 16,13-13-9-16,-13-22 1 0</inkml:trace>
  <inkml:trace contextRef="#ctx0" brushRef="#br0" timeOffset="1472.02">7465 4590 51 0,'-4'7'25'0,"-3"2"-21"15,4-3 42-15,-4 19-45 16,-4 10 0-16,4 18 2 15,-4 23 0-15,1 14-4 16,-1 14 0-16,8 25 3 16,3-10 0-16,0-3-2 15,-4-3 1-15,1-19-2 16,3-10 1-16,3-18-2 16,4-9 0-16,4-10-6 15,3-19 1-15,0-12-10 0,7-16 1 16</inkml:trace>
  <inkml:trace contextRef="#ctx0" brushRef="#br0" timeOffset="1717.27">7962 5368 49 0,'18'28'24'0,"21"-25"-21"0,-25 1 37 0,7-4-37 16,14-4 0-16,8 1-1 15,6-3 1-15,4-3-6 16,0-4 1-16,-7-9-4 16,-4 3 0-16,-7-3-10 15,-17-9 1-15</inkml:trace>
  <inkml:trace contextRef="#ctx0" brushRef="#br0" timeOffset="1890.18">8149 4973 56 0,'4'72'28'0,"6"41"-31"15,-13-79 48-15,3 20-44 16,0 15 0-16,3 19 0 0,-3-7 0 15,0-9-4-15,0-12 0 16,4-13-13-16,3-25 1 16</inkml:trace>
  <inkml:trace contextRef="#ctx0" brushRef="#br0" timeOffset="2537.6">9204 4923 42 0,'-11'22'21'0,"8"0"-8"0,6-19 23 16,-3-3-28-16,4 3 0 16,3-3 4-16,7 3 0 15,14 0-15-15,11-3 0 16,18 0 10-16,13 0 1 16,1 3-5-16,-11 1 0 15,0-4-2-15,-7 3 0 16,-15 0-3-16,-6 3 1 15,-14 7-1-15,-15 9 0 0,-17 6-1 16,-3 6 0-16,-19 7 0 16,-6 3 1-16,-4 3-1 15,-3 0 1-15,6 6 1 16,5-2 0-16,2-1 1 16,8 0 1-16,14 0 0 15,7-12 0-15,14-1 1 16,11-12 0-16,17-3-2 15,11-3 1-15,-4-9-6 16,11-4 1-16,3-6-12 16,4-6 0-16,-3-10-3 15,-4-6 0-15</inkml:trace>
  <inkml:trace contextRef="#ctx0" brushRef="#br0" timeOffset="2972.48">10460 5186 66 0,'7'3'33'0,"-7"10"-47"0,0-13 66 15,0 6-50-15,-11 0 0 16,-10 7 0-16,-7 0 1 15,-4 8-4-15,0-2 0 0,1 3 2 16,2 3 0-16,1-3-1 16,4 3 0-16,6-9 0 15,7 0 0-15,8-4 0 16,10-2 0-16,7-4-1 16,11-3 0-16,3 3 0 15,4 7 1-15,-4-4-1 16,-3 4 0-16,-8 3 0 15,-3 5 0-15,-14 8 1 16,-7 5 0-16,-7-6-1 16,-3 4 0-16,-5 2 0 15,1-2 0-15,4-10-1 16,2 0 1-16,1-4-2 16,7-11 0-16,4-11-5 15,6-8 1-15,11-4-9 16,8-12 0-16</inkml:trace>
  <inkml:trace contextRef="#ctx0" brushRef="#br0" timeOffset="3171.47">10717 5522 53 0,'4'31'26'0,"-8"4"-29"0,4-29 42 15,-3 6-38-15,-1 4 0 16,1-3-1-16,3-4 0 16,-4-3-5-16,4-6 0 15,0-12-10-15,-3-10 1 16</inkml:trace>
  <inkml:trace contextRef="#ctx0" brushRef="#br0" timeOffset="3335.13">10580 5208 44 0,'25'32'22'0,"17"-11"-21"0,-32-14 32 0,5-1-34 15,2-3 1-15,-3 3-2 16,4-2 1-16,0-4-5 16,-1 0 0-16,1 6-7 15,-1-3 1-15</inkml:trace>
  <inkml:trace contextRef="#ctx0" brushRef="#br0" timeOffset="3638.28">10841 5456 37 0,'3'28'18'0,"12"-9"-12"15,-8-16 29-15,3 3-32 0,1 1 0 16,3-1 1-16,3-3 0 16,1-9-7-16,0-4 1 15,-1-5 3-15,1-7 1 16,0-3-4-16,-4 0 0 15,0-4 0-15,0-2 0 16,0-7 0-16,0 13 0 0,0-3 1 16,0 12 1-1,4 10 1-15,0 12 0 0,-1 10 1 16,5 6 0-16,2 16 1 16,-3 9 0-16,1-10-1 15,-5 1 0-15,-3-4-1 16,0-5 0-16,4-7-6 15,3-10 1-15,0-9-11 16,8-9 1 0</inkml:trace>
  <inkml:trace contextRef="#ctx0" brushRef="#br0" timeOffset="3948.12">12167 4932 54 0,'18'16'27'0,"-25"-7"-35"0,0-2 45 16,-11-1-37-16,-10 6 1 15,-11 13 0-15,-3 4 0 16,3 11-1-16,0 11 0 15,4 2 1-15,3 13 1 16,11-3-1-16,7-13 0 16,7 12-1-16,7-5 0 15,3-13-4-15,4-13 0 0,11-15-11 16,14-10 1-16,0-12-1 16,17-7 0-16</inkml:trace>
  <inkml:trace contextRef="#ctx0" brushRef="#br0" timeOffset="4162.07">12499 5199 52 0,'18'28'26'16,"-43"16"-39"-16,11-32 55 0,-7 1-42 15,-11 15 1-15,-14 10-1 16,0-1 1-16,4 4-2 15,-1 0 1-15,1-3-3 16,0-7 1-16,7-9-9 16,6-6 1-16,12-23-4 0,10-5 1 15</inkml:trace>
  <inkml:trace contextRef="#ctx0" brushRef="#br0" timeOffset="4355.92">12146 5149 34 0,'25'-4'17'0,"21"36"-11"0,-29-23 30 16,8 16-32-16,3 7 1 16,0 12 1-16,-3-1 1 15,3 8-9-15,-3-4 0 16,3-10 4-16,-7-5 1 0,4-7-6 16,0-13 0-16,3-12-8 15,-3-9 1-15,-8-7-5 16,-2-18 1-16</inkml:trace>
  <inkml:trace contextRef="#ctx0" brushRef="#br0" timeOffset="4571.6">12608 4982 58 0,'88'82'29'0,"-3"9"-38"15,-64-57 58-15,4 17-50 16,-4 11 0-16,-10 17-1 16,-15-4 1-16,-10 3-4 15,-14-12 1-15,-4-6-12 16,-7-16 0-16</inkml:trace>
  <inkml:trace contextRef="#ctx0" brushRef="#br0" timeOffset="8040.61">13621 5610 71 0,'3'0'35'0,"50"-29"-24"15,-25 17 35-15,25 2-46 16,14-8 1-16,-3 2-3 0,6 6 1 15,-3 4-6-15,-7 6 1 16,-7 6-14-16,-3 1 0 16</inkml:trace>
  <inkml:trace contextRef="#ctx0" brushRef="#br0" timeOffset="8725">14697 4973 53 0,'-14'16'26'0,"28"-10"-18"0,-7-6 33 0,3 3-35 15,8 0 1-15,7 3 3 16,14 4 0-16,13-7-13 15,15 0 1-15,-3 0 7 0,-4 4 1 16,-7-1-4-16,-11 0 1 16,-10 10-3-16,-11-4 0 15,-10 4-2-15,-15 9 1 16,-3 6-1-16,-7 1 0 16,-11 2-1-16,-3 1 0 15,0-1 0-15,0 7 0 16,6 0 1-16,5-4 1 15,6-5 0-15,8-4 0 16,10-3 1 0,10 0 0-16,12 3 1 0,2 1 1 0,12-1 0 15,6 0 0-15,-3-9 0 32,-7 0 0-17,-7 3 0-15,-11 0 0 0,-18 9-2 0,-17 7 1 16,-14 12-3-16,-22 9 1 0,-17-2-5 15,-7-4 1 1,-7-12-13 0,0-16 0-1,3-9-2 17,22-10 0-17</inkml:trace>
  <inkml:trace contextRef="#ctx0" brushRef="#br0" timeOffset="9217.7">16013 6033 61 0,'10'75'30'0,"8"-43"-31"0,-11-26 59 0,0-3-58 16,4-6 1-16,-1-7 0 15,4-12 1-15,0-18-3 16,4-14 1-16,0-18 0 15,-8 0 1-15,-3-3-1 16,-7-13 1-16,-7-12-1 16,-3-1 0-16,-5 23-1 15,1 6 1-15,0 12-2 16,4 10 0 0,-1 12 0-16,8 13 0 0,3 13 1 15,10 12 0-15,8-10 2 16,10 20 1-16,4-1 1 15,14-9 0-15,21 3 1 16,24-6 0-16,19-6-2 16,10-10 0-16,3 0-2 15,1-3 0-15,-11 7-7 32,-22 5 0-17,-20 7-11-15,-18 3 0 16,-22 3-3-16,-16 3 1 15</inkml:trace>
  <inkml:trace contextRef="#ctx0" brushRef="#br0" timeOffset="9412.6">17152 5343 62 0,'-11'50'31'0,"-34"29"-43"0,31-64 61 0,-15 17-49 0,-6 12 0 0,-4 9 0 0,-3 10 0 0,-4-4-1 0,4 1 1 0,3-13-5 0,7-10 0 0,4-12-11 0,10-25 0 0</inkml:trace>
  <inkml:trace contextRef="#ctx0" brushRef="#br0" timeOffset="9591.79">16577 5425 57 0,'25'53'28'0,"49"41"-27"0,-46-69 44 0,4 19-42 0,7 19 1 15,10-1 0-15,4 10 0 16,3-6-8-16,-3-3 0 16,-7-13-6-16,-11-15 1 15,-10-16-9 16,-7-13 0-31</inkml:trace>
  <inkml:trace contextRef="#ctx0" brushRef="#br0" timeOffset="10207.2">18479 4854 54 0,'10'47'27'0,"-6"19"-27"0,-1-44 45 0,-3 12-44 15,0 7 1-15,0 6 0 0,0 3 0 16,0-3-3-16,0 3 1 16,-3-6 2-16,-1-3 1 15,-3 0-2-15,-4-13 1 16,-3-9-1-16,-14-7 0 15,-4-5-1-15,-6-4 0 16,-5-10 0-16,-6-2 0 16,-4 0-1-16,-4 2 1 0,8 11 1 31,3 8 0-31,0 1 0 0,4 9 0 16,7-7 0-16,3 10 0 15,11 7 0 1,14 5 1-16,14-5 0 0,7 5 0 0,25-5 0 15,-11-7 0-15,53-6-3 16,14-10 1 15,4-9-6 1,3-6 0-17,-3-1-14 1,-4-5 0-16</inkml:trace>
  <inkml:trace contextRef="#ctx0" brushRef="#br0" timeOffset="10522.48">19142 5381 55 0,'14'18'27'0,"-25"4"-25"0,4 0 36 0,-10 0-36 0,-1 7 0 0,-7 11 0 0,-14-2 1 0,-3 3-4 0,-4 9 1 0,0-3 2 0,11-3 0 0,10-13-4 0,4-3 1 0,7-12-5 0,7-13 1 16,7-15-9-16,0-13 0 16,-7-4-3-16,-4-11 0 15,1 2 3-15,-1 7 1 16,4 2 8-16,4 11 1 16,3 5 13-1,14 13 0-15,10 13 5 31,12 5 1-15,6 20 1-16,4 9 0 0,7 6-6 0,0 4 1 0,-4 2-9 0,-6-8 0 0,-12-4-17 16,-6-13 0-16</inkml:trace>
  <inkml:trace contextRef="#ctx0" brushRef="#br0" timeOffset="11061.98">17131 4073 31 0,'10'31'15'0,"5"35"-3"0,-8-47 9 0,7 9-15 16,7 16 0-16,11 9 5 15,3 13 0-15,11 22-11 16,17 22 1-16,15 18 10 15,3 20 0-15,0 21-3 16,-10 32 1-16,-18 12-4 16,-25 7 0-16,-28 5-5 47,-32-11 1-47,-24-20-8 15,-15-25 0-15,-21-31-14 0,-24-37 0 0</inkml:trace>
  <inkml:trace contextRef="#ctx1" brushRef="#br0">1199 3289 0,'0'0'0,"0"0"16,0 0-16,-3-9 15,-36-92 1,39 101-16,0 0 16,0 0-1</inkml:trace>
  <inkml:trace contextRef="#ctx1" brushRef="#br0" timeOffset="515.04">16616 2000 0,'0'0'16,"0"0"-16</inkml:trace>
  <inkml:trace contextRef="#ctx0" brushRef="#br0" timeOffset="14111.42">17978 1963 44 0,'-4'18'22'0,"-17"45"-10"0,21-41 22 0,-4 22-33 16,4 16 1-16,-3 9 1 16,3 12 1-16,7 10-4 15,7-9 0-15,4-10 4 16,10-13 1-16,4-15-1 15,17-16 0-15,18-24 0 16,4-36 0-16,-1-21-2 16,-3-29 1-16,-14-5-2 15,-14-17 1 1,-14-12-2-16,-18 9 1 0,-7 4-4 16,-4 15 1-16,-3 10-4 15,-4 15 0-15,4 16-13 16,0 25 0-16,0 19 0 15,4 3 0-15</inkml:trace>
  <inkml:trace contextRef="#ctx0" brushRef="#br0" timeOffset="14760.83">18937 2195 59 0,'46'18'29'0,"-28"-14"-37"0,-15 2 59 15,-3 6-51-15,-7 4 1 16,-7 3-2-16,-7 6 0 0,-4-9 0 16,-7-4 0-16,1 13-1 15,-1-9 1-15,4 12-2 16,-1-9 1-16,1 0 0 16,4 0 1-16,6-4-1 15,4-5 1-15,7-1 0 16,10-3 1-16,8 4 0 15,6-7 1-15,5 3 0 16,6-3 1-16,0 4-1 16,-3 2 1-16,-4-3-1 15,0 4 1 1,-3-1 0-16,-4 4 0 0,-4-4-1 16,1 4 0-16,-4-1 0 15,4 4 0 16,-4-4 0-31,3 4 1 16,1 0 0-16,3 3 0 0,0-1-1 0,4-8 1 0,6-1-1 16,8-9 1-16,3-3-1 15,4-9 1-15,0-7-2 0,0-6 0 16,-4-4 0 0,0 7 0-1,-6-9-1 1,-5-3 0-1,-6 2-1-15,-7 1 1 16,-8 3-1-16,-3 6 0 0,-7-3-2 0,-7 15 1 0,-4 4-1 0,1 6 1 16,-1 16 1-16,0 9 1 15,4 12 0-15,7 10 1 0,4 7 2 16,6 5 0 0,11 7 0-1,11-16 0-15,14-12-2 0,10-4 1 0,8-8-7 16,-4-14 1 15,-4-6-12-31,-7-21 1 16</inkml:trace>
  <inkml:trace contextRef="#ctx0" brushRef="#br0" timeOffset="15972.66">21181 2323 47 0,'17'60'23'0,"-2"28"-16"0,-8-66 33 0,-4 15-39 0,4 13 1 16,-7-12 0-16,4 3 1 16,-4-4-4-16,0-12 0 15,0-6 3-15,0-9 0 16,-4-10-2-16,-3-16 1 15,0-12-1-15,-7-10 0 16,0-3-1-16,-4-12 1 16,1 6-3-16,2-13 1 15,5 4-2-15,6 0 0 16,8 5 0 15,6 4 0-15,8 7 2-16,3 8 0 0,11 17 3 0,10 8 0 0,1 17 3 0,-1 5 0 0,-3 10 0 15,-7 7 1-15,-11-1-2 16,-14 4 1 0,-7 2-4-16,-11-2 0 15,-3-4-2-15,-4-6 0 0,1-6-4 16,-1-3 1-16,1-1-10 16,6-15 1-1,7-12-1 1,8-7 0-1</inkml:trace>
  <inkml:trace contextRef="#ctx0" brushRef="#br0" timeOffset="16303.96">21862 2373 43 0,'-4'38'21'0,"-3"6"-21"0,4-35 41 15,-1-9-38-15,-3 3 0 16,0-6 1-16,0-15 1 16,0 2-6-16,3-9 0 15,4-3 3-15,0-7 1 0,-3 4-1 16,3 9 0-16,0 0-2 16,0 0 1-16,-4 3 0 15,8 6 1-15,3 7-1 16,7 6 0-16,11 0 0 15,3 0 0-15,4 6 0 16,3-2 0 15,0 5-2-31,0 7 0 16,1-1-5 0,-8 4 0-16,-3 0-11 0,-8-13 0 0</inkml:trace>
  <inkml:trace contextRef="#ctx0" brushRef="#br0" timeOffset="16724.75">22535 2411 48 0,'11'-16'24'0,"0"4"-20"0,-11 12 33 0,0-16-35 0,-7 4 0 0,-8-4 0 0,-9 0 0 0,-12 4-3 0,8-1 0 0,-7 10 2 16,3 6 1-16,0 10-1 15,4 6 0-15,0 6-2 16,7 12 1-16,7-2-1 16,10-7 1-16,11-3-1 15,7-3 1-15,8-16-1 16,13-6 0-16,4-9 0 16,-1-13 0-1,1 0-6-15,-7-3 0 0,3-3-8 31,-3-13 1-31</inkml:trace>
  <inkml:trace contextRef="#ctx0" brushRef="#br0" timeOffset="17123.62">22856 2819 55 0,'15'91'27'0,"-15"-54"-35"0,0-30 48 0,-4-7-39 0,1-7 0 16,-5-2 1-16,-2-19 1 15,-4-16-4-15,-7-19 1 16,-1-6 0-16,-2-13 1 0,-4 1-1 16,3-1 1-16,7 4-1 15,11 6 0-15,11 9 1 16,13 10 1-16,12 15-1 15,2 23 1-15,-2 8-1 16,2 14 1 0,1 8-1-16,0 7 1 15,-8 3-2-15,-16 4 0 0,-12 5-1 16,0 10 0-16,-10 0-3 16,-7-13 1-1,-4 1-8 16,1-14 0-31,3-11-5 32,3-7 0-32</inkml:trace>
  <inkml:trace contextRef="#ctx0" brushRef="#br0" timeOffset="17560.18">23477 2016 49 0,'36'12'24'0,"2"-2"-21"0,-30-4 42 0,-1 4-45 0,-7-10 1 0,-7 9-1 0,-1-3 0 0,-13 13 0 0,-7-10 0 16,-7 4-1-16,-8 6 0 15,5-4-1-15,2 1 1 16,8-6 0-16,3 2 0 16,11 1 0-16,11 5 1 0,17 1 1 15,-3-9 0-15,20 5 1 16,15 4 1-16,11-6 0 15,-5 2 0-15,-6 1 0 16,-10-6 1-16,-12-1-2 16,-13 7 0-16,-22 15-2 15,-17-6 0 17,-14 10-6-32,-22-1 1 31,-27 4-12-16,-15-10 0 1,-14-9 0 0,7-13 0 31</inkml:trace>
  <inkml:trace contextRef="#ctx0" brushRef="#br0" timeOffset="18148.29">17441 1555 29 0,'22'25'14'0,"6"22"-2"0,-21-31 23 0,0 18-30 0,-4 7 0 0,-3 25 2 0,-3 9 1 0,-1 22-10 0,-3 10 1 0,-3 12 6 0,3 13 1 31,0 9-4-15,7-9 1-16,0-13-3 15,0-22 1-15,3-22-5 0,1-21 0 0,6-23-4 32,11-31 1-17,4-25-10-15,3-25 1 0</inkml:trace>
  <inkml:trace contextRef="#ctx0" brushRef="#br0" timeOffset="19103.34">17170 1571 39 0,'-11'-41'19'0,"1"10"-20"0,10 18 28 16,21 0-21 0,7 7 0-16,4 3 3 15,6-6 0-15,15 2-12 0,29-2 1 16,34-10 7-16,22 0 0 15,31-6-3 1,21 0 1-16,36 3-2 0,18 0 0 16,20 10-1-1,8 2 1 1,14 1-1 15,13 3 1-15,1 2-1-1,28-5 0 1,-3 3 0 15,7-10 1-15,34-6-1 15,-23-12 0 16,-8 9 0-31,-18 6 0-1,-6-9 0 1,-8 9 0 0,-10 9-1-16,-32 20 1 0,-7-1 0 0,-35 19 0 0,-11 7-1 0,-25 18 1 0,-17-6-1 15,-28 3 1-15,-25 7-1 0,-22-4 1 0,-20 0-1 0,-18 1 0 0,-14-1-1 0,-22-6 1 16,-17 6 0-1,-21 7 1 1,-21 6-1-16,-15 3 0 0,-10 3 0 0,7 0 1 0,-7 10 0 0,-10 2 0 0,-5 7-1 16,-2 16 1-16,-1-10-1 0,7 7 1 15,11 8-2 48,0-2 1-16,-3 6-1-32,-4 10 0 48,-4-14-1-63,-3-14 1 31,-4-14 0 0,-20-15 1-31,-33-12 1 16,-24-10 1-16,-43-10 0 31,-45 1 1-31,-47-13 0 0,-70-6 0 0,-56-13 0 0,-46-9 0 0,-46-3-2 0,-39-10 1 0,-35-3-3 16,-36 4 1-1,-41-4-4-15,-22 0 1 0,-74-31-5 0,-53-35 0 16,-67-43-5-16,-67-42 0 0</inkml:trace>
  <inkml:trace contextRef="#ctx0" brushRef="#br1" timeOffset="42114.71">3493 8175 55 0,'-11'12'27'16,"11"-15"-22"-16,0 3 28 0,0 0-30 16,7 0 0-16,4 0 1 15,6-3 0-15,4 6-6 16,18-3 1-16,11-3 2 16,2-6 1-16,8-1-5 15,7-2 0-15,-7 2-7 16,-10 1 1-16,-11-1-8 0,-15 1 0 15</inkml:trace>
  <inkml:trace contextRef="#ctx0" brushRef="#br1" timeOffset="42323.88">3570 8366 53 0,'-3'44'26'0,"6"-16"-23"0,-3-25 45 0,7 0-43 15,4 0 0 1,-8-3 1-16,22-3 1 0,21-3-10 16,3 3 1-16,18-3 2 15,0 6 1-15,-3 0-10 16,-8 6 1-16,-13 3-11 16,-15-2 0-16</inkml:trace>
  <inkml:trace contextRef="#ctx0" brushRef="#br1" timeOffset="42997.8">4685 9539 37 0,'32'40'18'0,"-8"-14"-8"0,-13-26 19 0,10 3-26 15,0-3 1-15,7 0 2 16,-6-7 0-16,6-8-7 16,-7-10 0-16,-3-16 5 15,-8-9 1-15,1-16-3 16,-18-16 1-16,-7-21-2 16,-15-19 1-16,-9-16-1 15,6-4 1-15,-14 5 0 16,4-5 0-16,-4 11 0 0,11 18 0 15,-1 9 0-15,12 7 0 16,6 19 0-16,7 9 0 16,11 12-1-16,7 7 1 15,15 12-1-15,-1 10 1 16,7 9-2-16,-7 10 0 16,0 0-2-16,8 18 1 15,-8 0-5-15,7 4 1 16,-3 6-7-16,-1 3 1 15,-10-7-8-15,4 1 1 16</inkml:trace>
  <inkml:trace contextRef="#ctx0" brushRef="#br1" timeOffset="43690.53">5768 8175 48 0,'-7'6'24'16,"14"0"-20"-16,-7 0 38 0,3 7-39 15,5 9 1-15,-8 3 0 16,0 13 1-16,-8 2-7 15,5 23 1-15,-8 3 3 16,11 6 1-16,-7 3-4 0,4-9 1 16,3-9-4-16,0-13 0 15,3-10-8-15,4-15 0 16,4-16-6-16,0-12 1 16</inkml:trace>
  <inkml:trace contextRef="#ctx0" brushRef="#br1" timeOffset="44169.03">6869 8172 53 0,'7'3'26'0,"0"9"-33"0,-7-6 49 0,0 10-42 16,0 6 0-16,-4 13 3 15,1 12 0-15,-1 6-2 16,1 7 1-16,3-1 2 16,3 1 1-16,1-10-1 15,3-3 1-15,-4-9-3 16,4-13 1-16,-7-7-3 15,-7-5 1-15,-3-7-2 16,-8-6 0-16,-7-6-1 16,-6 0 1-16,-5-1-1 0,-3-2 0 15,-3 3 1-15,0 3 0 16,7 6 0-16,3 3 0 16,0 7 1-16,7 8 0 15,11 5 0-15,4 2 1 16,10 6-1-16,10 1 1 15,11 2 1-15,8-5 0 16,13-7-3-16,14-3 1 16,1-10-5-16,6-5 1 15,-3-14-14-15,18-15 1 16</inkml:trace>
  <inkml:trace contextRef="#ctx0" brushRef="#br1" timeOffset="44413.01">7581 8526 51 0,'0'25'25'0,"-28"9"-24"0,17-24 35 0,-3 6-35 31,7 9 1-31,-10 3 0 0,-1 9 1 0,4 1-4 15,-7-7 0-15,3 1 0 16,0-7 0-16,4-3-10 0,-3-10 0 16,6-12-4-16,0-15 0 15</inkml:trace>
  <inkml:trace contextRef="#ctx0" brushRef="#br1" timeOffset="44560.01">7313 8494 35 0,'32'10'17'0,"28"46"-9"0,-46-34 26 16,11 3-31-16,6 19 0 16,15 6-2-16,4 7 0 15,27 18-15 1,-20-22 1 0</inkml:trace>
  <inkml:trace contextRef="#ctx0" brushRef="#br1" timeOffset="45115.7">9119 8758 34 0,'0'-6'17'0,"-7"6"-4"0,7 0 17 0,4-7-24 16,-4 7 0-16,0 0 4 16,3-3 1-16,4-3-13 15,11 0 1-15,3 3 8 16,22-1 0-16,13-5-4 16,4-4 1-16,3 4-6 15,-3 0 0-15,-14 2-6 16,-7 1 0-16,-7-6-11 15,-11-4 0-15</inkml:trace>
  <inkml:trace contextRef="#ctx0" brushRef="#br1" timeOffset="45328.34">9363 8426 58 0,'0'43'29'0,"0"-8"-32"0,0-26 49 16,0 13-45-16,0 6 0 16,0 13 1-16,0 22 0 15,3-3-5-15,4 5 1 16,4-11-7-16,-4-10 0 16,0-16-8-16,11-12 1 0</inkml:trace>
  <inkml:trace contextRef="#ctx0" brushRef="#br1" timeOffset="47711.03">10181 9677 45 0,'28'62'22'0,"22"-5"-13"0,-33-51 23 16,8 4-29-16,7 2 1 15,0-12 1-15,3-9 0 16,7-13-7-16,-6-16 0 16,-5-25 4-16,-10-18 1 15,-14-20-2-15,-10-15 0 16,-15-15-1-16,-10-17 1 16,-14-5 0-16,-11-1 0 31,-4-50-1-31,12 47 0 15,9 19-1-15,12 26 0 0,6 21-1 16,11 15 1-16,7 23-2 16,7 12 0-16,0 16-2 15,7 13 1-15,4 12-1 16,6 6 0-16,5 10-5 16,-1 6 1-16,0 9-5 15,0 0 0-15</inkml:trace>
  <inkml:trace contextRef="#ctx0" brushRef="#br1" timeOffset="48252.8">11010 8563 52 0,'-17'7'26'0,"24"-10"-31"0,-4 3 51 16,8 0-45-16,3 3 1 0,3 0 0 16,12 0 1-16,6 0-4 15,4-3 1-15,-4 3 2 16,0 4 1-16,-6-4-2 16,-5 3 1-16,-3 0-2 15,-3 7 1-15,-11 6-2 16,-3 6 0-16,-8 9-1 15,-6 4 1-15,-12 6-1 16,-2 3 1-16,-1 0 0 16,4-6 1-16,3 2 0 15,8-5 1-15,3 3 0 16,7-13 0-16,7-3 0 16,7-9 1-16,3-7-1 15,8-6 0-15,-4-3-3 16,7-9 1-16,1-4-12 0,-1 1 1 15,-3-10-5 1,-4 0 0-16</inkml:trace>
  <inkml:trace contextRef="#ctx0" brushRef="#br1" timeOffset="48807.96">11871 8705 57 0,'-4'-4'28'0,"8"14"-31"16,-4-10 52-16,-4 6-48 15,-3 4 0-15,-3 2 0 16,-4 4 0-16,-7 6-2 16,-1-3 1-16,1 2 0 15,0-2 1-15,0 3-1 16,3-6 0-16,4 0-1 15,4-4 1-15,2 1-1 0,8-1 1 16,11 1-1-16,7-7 1 16,3 0-1-16,7-6 0 15,-3-3 0-15,-1 0 0 16,-6 3-1-16,-4 3 1 16,-3 7-2-16,-4 5 0 15,-4 4-2-15,-3 9 1 16,-3 7-3-16,-4-4 0 15,-4-3-1-15,4-3 1 16,0 1 0-16,0-8 1 16,4-5-2-16,3-1 1 0,0-12-1 15,10-3 0-15,4-9 1 16,4-13 0-16</inkml:trace>
  <inkml:trace contextRef="#ctx0" brushRef="#br1" timeOffset="49067.37">12273 8977 54 0,'-3'35'27'0,"-11"-1"-38"16,10-24 63-16,-3 9-50 15,0 3 0-15,3 3 0 0,1-3 0 16,-1 0-4-16,4-7 0 16,0-5-2-16,7-10 0 15,0-10-11-15,-3-18 1 16,-4-3-3-16,-4-10 1 16</inkml:trace>
  <inkml:trace contextRef="#ctx0" brushRef="#br1" timeOffset="49201.78">12065 8626 31 0,'14'3'15'0,"36"-9"-18"0,-36 9 26 0,7 7-23 15,11-1 1-15,-1 7-7 16,8-1 1-16,-4 4-1 16,1 6 1-16</inkml:trace>
  <inkml:trace contextRef="#ctx0" brushRef="#br1" timeOffset="49512.39">12510 9059 45 0,'17'12'22'0,"1"1"-30"16,-8-19 43-16,-3-1-36 16,4 4 0-16,3-3-2 15,-3-6 0-15,3-4 1 16,-7-6 1-16,0-3-3 15,0 3 0-15,-3-3 0 16,-1-7 0-16,1 7 2 0,-1 7 1 16,1 2 1-1,3 10 1-15,0 9 2 16,3 3 1-16,4 13 0 0,4 6 1 16,0 6-1-16,-1-6 1 15,5 4-3 1,-1-4 1-16,0-3-5 0,4-4 1 15,-1-2-10-15,1-10 0 16,-4-9-2-16,4-9 1 16</inkml:trace>
  <inkml:trace contextRef="#ctx0" brushRef="#br1" timeOffset="49774.55">13370 8620 44 0,'11'19'22'0,"-29"9"-31"0,8-19 46 0,-4 7-38 15,-8 9 1-15,-2 6 0 16,-1-2 1-16,0 8 0 16,4 1 0-16,3 3 0 15,4-10 1-15,4 4-2 16,6-10 1-16,8 0-4 15,6-13 0-15,8-5-9 16,10-4 0-16,4-16-1 16,0-6 0-16</inkml:trace>
  <inkml:trace contextRef="#ctx0" brushRef="#br1" timeOffset="49969.55">13628 8830 45 0,'17'44'22'0,"-13"-22"-30"0,-8-13 47 16,-6 7-38-16,-8 3 1 16,1 0 0-16,2-1 0 15,1-2-3-15,-3-3 0 0,-1-1 0 16,0-6 1-16,1 1-6 16,-1-4 0-16,4-9-7 15,3-16 0-15</inkml:trace>
  <inkml:trace contextRef="#ctx0" brushRef="#br1" timeOffset="50130.54">13466 8767 35 0,'31'35'17'0,"-2"43"-11"0,-15-62 26 0,3 9-31 16,1 3 1-16,0-3-1 15,3 3 1-15,-4 1-4 16,1-4 1-16,-4-6-4 15,-3-7 0-15,-1-9-7 16,1-12 0-16</inkml:trace>
  <inkml:trace contextRef="#ctx0" brushRef="#br1" timeOffset="50358.9">13755 8626 51 0,'46'75'25'0,"10"41"-32"0,-38-81 46 16,3 9-41-16,-3 15 0 0,-4 1-4 16,-11 0 0-1,-10-1-3-15,-14-5 1 0,0-14-6 16,7-12 1-16</inkml:trace>
  <inkml:trace contextRef="#ctx0" brushRef="#br1" timeOffset="50954.89">14640 7974 52 0,'7'31'26'0,"25"51"-38"0,-21-60 55 15,6 19-43-15,1-4 1 16,0 4 0-16,-1 9 0 0,-6-3-1 15,-4-3 1-15,-7-3 0 16,0-7 1-16,-7-5-1 16,-7-8 1-16,-4-8-1 15,4-4 0-15,-14-9-1 16,7 0 1-16,-25-3-1 16,-4 3 0-16,-3-3-1 15,8 0 1-15,-1 6 0 16,0 7 1-16,11 12-1 15,6 3 1-15,8 0 0 16,14 3 0-16,11 10 0 16,10-4 0-16,14 4-1 0,18-7 1 15,10-3-3-15,-3-6 0 16,7-6-8-16,7-7 1 16,0-24-7-16,0-10 0 15</inkml:trace>
  <inkml:trace contextRef="#ctx0" brushRef="#br1" timeOffset="51183.97">15261 8369 55 0,'11'35'27'0,"-25"5"-32"0,7-27 49 0,-4 6-43 16,-3 3 0-16,-7 9 0 15,0 0 1-15,-1 4-3 16,1 9 0-16,4-3-1 16,-1-4 1-16,0-9-10 15,1-12 1-15,-1-25-6 16,0-16 1-16</inkml:trace>
  <inkml:trace contextRef="#ctx0" brushRef="#br1" timeOffset="51319.83">14817 8375 43 0,'7'10'21'0,"39"62"-15"0,-18-50 36 0,18 19-42 16,10 9 1-16,8 16-1 15,6-4 1-15,-3 1-7 16,-7-10 1-16,-14-9-9 0,-11-22 1 16</inkml:trace>
  <inkml:trace contextRef="#ctx0" brushRef="#br1" timeOffset="52879.25">16334 8554 45 0,'-7'-3'22'0,"31"3"-11"16,-17-3 22-16,7 3-30 15,8 0 1-15,2 3 1 16,12 0 0-16,6 3-7 16,11 1 1-16,3-4 3 15,1 0 1-15,-1-3-5 16,1-3 1-16,-1-4-7 0,-7-5 1 15,-10-1-10-15,0-12 1 16</inkml:trace>
  <inkml:trace contextRef="#ctx0" brushRef="#br1" timeOffset="53073.9">16785 8328 52 0,'-3'44'26'0,"-19"50"-26"0,12-69 42 0,-1 13-42 16,-3 12 1-16,4 16-2 15,-1-3 1-15,4-4-7 16,3-12 1-16,8-22-9 16,0-21 0-16</inkml:trace>
  <inkml:trace contextRef="#ctx0" brushRef="#br1" timeOffset="53884.3">17283 9601 54 0,'42'22'27'0,"7"54"-25"0,-31-64 44 32,42-21-41-32,0-16 1 15,-4-25-1-15,-3-26 1 16,-10-24-9-16,-12-16 1 15,-17-31 5-15,-14-13 1 16,-17-16-4-16,-15-6 1 0,-7 0-1 16,-3 7 1-16,0 2-1 15,6 16 1-15,12 19-1 16,2 16 1-16,8 25-2 16,0 25 1-16,14 28-3 15,14 22 0-15,8 31-2 16,13 20 0-16,0 14-5 15,4 4 1-15,-4 10-10 16,0-4 1-16</inkml:trace>
  <inkml:trace contextRef="#ctx0" brushRef="#br1" timeOffset="54497.04">18708 7773 58 0,'-4'-3'29'0,"-24"3"-30"0,14 3 48 0,-7 7-44 15,-7 8 0-15,3 11 1 16,-7 5 0-16,-10 16-6 16,-4 13 1-16,-3 12 3 0,-1 19 1 15,8 7-2-15,3 12 0 16,7 6 0 0,8-9 0-16,6-10-3 0,14-19 1 15,15-21-5-15,17-13 1 16,11-12-9-16,3-13 0 15,1-19-5-15,3-6 0 16</inkml:trace>
  <inkml:trace contextRef="#ctx0" brushRef="#br1" timeOffset="54758.11">18644 8554 62 0,'-17'25'31'0,"17"-34"-33"15,0 9 59-15,0 0-53 16,10-3 0-16,4-1 1 16,8 1 0-16,9 3-8 15,12-3 1-15,2 3-1 16,5 0 0-16,-8-6-16 15,-3-7 1-15,0-2-3 16,-4-4 0-16</inkml:trace>
  <inkml:trace contextRef="#ctx0" brushRef="#br1" timeOffset="55175.28">19173 8262 76 0,'32'29'38'0,"7"-29"-52"0,-32-3 78 15,18 3-64-15,10-7 1 0,7 1-1 16,-3-7 1-16,-4 1-2 16,-3 2 1-16,-11 4-1 15,-6 6 0-15,-12 0-2 16,-10 10 1-16,-7-1-2 15,-7 4 1-15,-8-4-2 16,5 7 1-16,-1-1 0 16,4 4 0-16,7 3 1 15,3 0 1-15,11-3 1 16,7 3 0 0,7-6 3-16,8-1 1 0,2 1 1 15,1 3 0-15,0-1 0 16,-8 8 0-16,-10 2-1 15,-7 0 0-15,-10 10-4 16,-15 6 0-16,-14-4-5 16,0-2 0-16,-13-7-11 15,2-6 1-15,1-15-3 16,6-13 0-16</inkml:trace>
  <inkml:trace contextRef="#ctx0" brushRef="#br1" timeOffset="55670.59">19974 8748 66 0,'14'51'33'0,"-3"-11"-39"0,-7-36 66 0,-4-4-59 16,3-13 0-16,-3-15 0 15,0-19 1-15,-3-10-3 16,-8-15 1-16,-7-3 0 0,-3-7 1 16,-7-2-2-1,3-4 0-15,1 10-1 0,2 15 1 16,8 10 0-16,0 9 1 16,7 6 0-16,11 10 0 15,17 6 1-15,18 6 0 16,17 4 1-16,4-4 0 15,21 3-2-15,21 1 0 16,8 2-3-16,-18 4 1 16,-1 6-5-16,-6 6 0 15,-11 4-13-15,-11-1 0 16</inkml:trace>
  <inkml:trace contextRef="#ctx0" brushRef="#br1" timeOffset="55896.92">20648 8350 66 0,'-18'41'33'16,"-42"34"-34"-16,43-65 53 0,-11 12-51 15,-1 3 0-15,1 3-2 16,3 3 0-16,-3 1-3 15,4-1 1-15,2-6-7 16,5-12 0-16,-1-10-9 16,4-22 0-16</inkml:trace>
  <inkml:trace contextRef="#ctx0" brushRef="#br1" timeOffset="56079.06">20313 8272 49 0,'28'34'24'0,"18"35"-17"0,-28-44 37 15,6 7-42-15,8 9 1 16,0 6-1-16,3 6 1 16,-3 3-5-16,-4 1 1 15,-7-13-2-15,4-13 1 16,0-12-13-16,-1-22 1 16,1-19-3-16,3-10 1 0</inkml:trace>
  <inkml:trace contextRef="#ctx0" brushRef="#br1" timeOffset="56328.3">20948 7573 48 0,'-14'18'24'0,"7"45"-24"0,10-44 46 0,11 15-43 15,8 20 0-15,6 5 1 16,7 7 1-16,7 9-6 16,-3 10 0-16,-3-3 3 15,-12-4 0-15,-10 7-3 16,-10-1 0-16,-15 1-5 0,-20 9 0 16,-15-9-11-16,-7-23 0 15</inkml:trace>
  <inkml:trace contextRef="#ctx0" brushRef="#br1" timeOffset="56899.77">22176 7281 54 0,'3'69'27'0,"15"50"-24"16,-4-78 41-16,7 28-42 16,0 12 0-16,-3 20 0 15,0-7 1-15,3-6-4 16,-4-10 0-16,1-15 3 0,-7-16 0 16,-1-13-1-16,-6-12 0 15,-8-9-1-15,-3-7 1 31,-53-22-3-31,-3 1 1 16,-4-4-1-16,0 3 0 16,10 4 0-16,4 8 1 15,11 4 0-15,3 13 1 16,7 9 1-16,11 12 0 16,7 1 1-16,7 6 0 0,3-1 0 15,15 4 0 1,17-6-1-16,11-7 1 0,21-2-4 15,14-11 1-15,0-8-10 16,11-7 0-16,10-22-7 16,-3-9 0-16</inkml:trace>
  <inkml:trace contextRef="#ctx0" brushRef="#br1" timeOffset="57248.75">22973 7918 54 0,'14'40'27'0,"-46"29"-29"16,18-47 45-16,4 6-40 15,-8 13 0-15,-10 3 3 16,-11 13 0-16,-7 2-9 0,4 1 1 16,6-7 1-16,8-9 0 15,4-10-11-15,6-15 0 16,7-22-6-16,11-16 0 15</inkml:trace>
  <inkml:trace contextRef="#ctx0" brushRef="#br1" timeOffset="57310.96">22624 8030 55 0,'42'57'27'0,"64"49"-27"0,-74-71 49 0,6 15-46 0,15 0 1 0,11 16-6 0,-4-3 1 0,-7-10-6 0,-11-3 0 0,-14-12-9 0,-10-13 0 0</inkml:trace>
  <inkml:trace contextRef="#ctx0" brushRef="#br1" timeOffset="69931.67">11120 9479 29 0,'3'10'14'0,"15"-7"-2"0,-11-6 14 15,0-1-23-15,3 1 0 16,5-3 1-16,2-3 0 16,4 2-6-16,4 1 1 15,-4-3 4-15,-3-1 0 16,-1 4-3-16,1 0 0 0,-4-1-3 15,-7 7 1-15,-10 0-3 16,3 4 0-16,-7 2-1 16,-7 3 1-16,-4 1 1 15,-7 2 0-15,-3 4 2 16,0 3 0-16,0-1 3 16,3 4 0-16,4-6 1 15,3-3 0-15,4-1 0 16,3-2 1-16,4-1 1 15,7-3 1-15,7-6-1 16,8 3 1-16,9 1-1 16,8-4 0-16,0-4-2 15,-4 1 1-15,-3 0-2 16,-8 3 1-16,-3 0-2 16,-3 0 0-16,-4 3-1 15,0-3 0-15,-3 3 0 0,-8 4 0 16,-3 2-1-16,-7 1 1 15,-7-1-1-15,-4 0 1 16,-3 4 0-16,3-1 1 16,0 1-1-16,4 0 1 15,4-1 0-15,3 1 1 16,3-4-1-16,7-3 1 16,4 1 0-16,11-1 1 15,7-3 0-15,6 0 0 16,1 0 0-16,0 0 0 0,-4 0 0 15,-3 1 1-15,-4 2-2 16,-4 0 0-16,-6 7-2 16,-15 12 1-16,-21 9-4 15,-13-5 1-15,-19 5-11 16,-17-3 0-16</inkml:trace>
  <inkml:trace contextRef="#ctx0" brushRef="#br1" timeOffset="71358.28">18761 9188 21 0,'31'-4'10'0,"40"-11"3"16,-43 8 11-16,4-2-23 15,17-10 1-15,8 7-1 16,-4-4 1-16,-7 7-3 0,-4-1 0 15,-10 4 1-15,-4 0 1 16,-7 2-2-16,-7 1 1 16,-7 6-1-16,-10-3 0 15,-8 7-1-15,-10 2 1 16,-11 1-1-16,-3 5 1 16,3 1 0-16,0 0 0 15,-3-1 0-15,3 1 1 16,4 0 0-16,0-4 1 15,7 1 0-15,3-4 1 16,4 4 0-16,7-7 0 16,11 0 0-16,10-3 1 0,0-6-1 15,3 3 0-15,12-3-1 16,-1 3 1 0,7-3-1-1,-7 0 0-15,-6 3-1 16,-8-3 0-16,-11 3 0 15,-3 3 0-15,-7 3 0 16,-7 0 0-16,0 1-1 16,0-1 1-16,-4 3 0 15,-3-2 0-15,0 2 0 16,-4 0 0-16,0 1 0 16,1 2 0-16,-5-2 0 15,12-1 0-15,3 7 0 16,3-4 1-16,8-5 0 15,6 2 0-15,11-3 1 16,11-3 0-16,7 1 1 0,7-1 0 16,10 0 0-16,0 0 0 15,-6 0-1-15,-8 3 1 16,-7-2-2-16,-7-1 0 16,-14 9-3-16,-17 4 1 15,-22 6-6-15,-10 3 1 16,-29-3-8-16,-31-10 1 15</inkml:trace>
  <inkml:trace contextRef="#ctx0" brushRef="#br1" timeOffset="72336.73">3330 11103 43 0,'-7'16'21'0,"14"-28"-15"0,-7 12 21 0,7 0-25 16,4 0 1-16,-1-4 1 16,19 1 1-16,6-3-7 15,4-3 1-15,-4 2 1 16,7 1 0-16,-10-3-7 16,-4 2 0-16,-6 1-7 15,-5 3 0-15</inkml:trace>
  <inkml:trace contextRef="#ctx0" brushRef="#br1" timeOffset="72501.78">3380 11298 39 0,'-11'12'19'0,"15"20"-8"16,3-32 31-16,0 0-39 0,14-3 1 15,11 0 0-15,-1-4 1 16,8 4-10-16,7-9 0 15,7 8-9-15,0-2 1 16</inkml:trace>
  <inkml:trace contextRef="#ctx0" brushRef="#br1" timeOffset="73067.83">4374 12267 54 0,'32'34'27'0,"7"-15"-30"0,-21-19 40 16,-4-3-36-16,7-10 0 15,4-8 1-15,-1-11 1 16,-6-18-3-16,-7-13 0 16,-11-6 3-16,-11-22 0 15,-17-25 0-15,-15-15 0 16,-13-10-1-16,-8-1 0 16,4 4-1-16,4 7 1 0,7 18-1 15,6 3 0-15,1 22-2 16,14 10 0-1,7 3 0-15,3 12 1 0,11 10-1 16,14 9 0-16,11 9-2 16,-4 13 1-16,10 10-2 15,8 12 0-15,0 6-8 16,-4 0 1 0,4 13-6-16,7 6 1 0</inkml:trace>
  <inkml:trace contextRef="#ctx0" brushRef="#br1" timeOffset="73551.9">5101 11147 58 0,'11'19'29'16,"-8"22"-38"-16,4-28 53 0,-7 2-44 15,0 7 1-15,0 9-1 16,0 10 1-16,0 0-3 16,4 3 1-16,-1 0-4 15,8-3 0-15,-7-10-10 16,6-6 0-16</inkml:trace>
  <inkml:trace contextRef="#ctx0" brushRef="#br1" timeOffset="74046.12">6047 11135 46 0,'3'28'23'0,"-6"35"-22"15,3-51 34-15,0 13-34 16,-7 10 0-16,7 9 3 16,7 0 0-16,-4-4-4 15,4 1 1-15,-3-3 2 16,3-10 0-16,-7-3 0 15,0-6 0-15,0-10-2 16,0-9 0-16,-11 0-2 16,-10-6 0-16,0 0 0 15,-7 0 0-15,-1-4-1 0,8 4 0 16,-7 0 0 0,0 6 1-16,7 9 0 0,3 10 1 15,4-3 0-15,7 2 0 16,3 7 1-16,8 4 0 15,3-4-1-15,3 3 0 16,12-3-1-16,9-3 0 16,15-6-6-16,-3-1 0 15,10-8-8-15,-1-14 0 16</inkml:trace>
  <inkml:trace contextRef="#ctx0" brushRef="#br1" timeOffset="74275">6615 11442 43 0,'10'10'21'0,"-3"-4"-22"0,-3 0 33 0,-4 0-28 16,-4 10 1-16,-3 3 1 16,-10 9 0-16,-8 0-8 15,-3 7 0-15,-1 9 4 16,-2 0 1-16,6-13-6 15,4-3 0-15,7-3-10 16,-4-9 0-16,11-10-2 16,-7-12 0-16</inkml:trace>
  <inkml:trace contextRef="#ctx0" brushRef="#br1" timeOffset="74422.83">6318 11486 39 0,'21'9'19'0,"29"42"-12"0,-25-33 36 15,6 8-42 1,1 11 1-16,0 7-1 0,3-3 0 16,-3 0-7-16,0-4 1 15,-1 1-8-15,-2-22 0 16</inkml:trace>
  <inkml:trace contextRef="#ctx0" brushRef="#br1" timeOffset="74797.03">7751 11706 55 0,'21'25'27'0,"35"-3"-33"0,-35-19 46 15,11 3-40-15,7-3 0 16,3-3-9-16,4 0 1 16,0-6-2-16,-11-4 1 15,-10-8-5-15,-7-4 0 16</inkml:trace>
  <inkml:trace contextRef="#ctx0" brushRef="#br1" timeOffset="74978.78">7934 11436 46 0,'4'44'23'0,"3"15"-26"0,-7-37 46 0,-4 16-42 16,1 15 1-16,-1 4-1 16,0 2 0-16,4 1-8 15,4-10 1-15,3-9-7 16,0-22 0-16</inkml:trace>
  <inkml:trace contextRef="#ctx0" brushRef="#br1" timeOffset="75546.22">8999 11348 61 0,'-7'16'30'0,"21"9"-30"0,-7-19 53 0,4 0-50 16,7 1 1-16,3 2 2 15,11-3 0-15,6 1-8 16,12 2 0-16,-8 0 5 15,-3-2 0-15,-11-1-3 16,-7 3 0-16,-7 10-2 16,-10 9 0-16,-15 4-1 15,-10 9 1-15,-7 6-1 16,0-4 0-16,0 1 1 16,-1 0 1-16,1 0 1 15,3 0 0-15,8 0 0 16,6 0 0-16,8-3 1 0,6-1 1 15,1-5-1-15,3-4 0 16,7-3-3-16,11-6 1 16,6-6-6-16,5-6 0 15,9-1-12-15,8-18 0 16</inkml:trace>
  <inkml:trace contextRef="#ctx0" brushRef="#br1" timeOffset="75921.92">9807 12474 56 0,'14'81'28'0,"29"-9"-29"0,-36-53 42 0,3 0-39 16,-3 0 1-16,0-7 0 15,4-12 0-15,7-9-4 16,-4-19 0-16,0-16 2 16,0-13 1-16,-3-24-2 15,-4-32 1-15,-11-15-1 16,-6-32 1-16,-8-13-1 16,-7-2 0-16,-7-1 1 15,8 16 0-15,3 3 0 0,10 32 1 16,7 12 0-16,12 22 1 15,9 22-1-15,8 25 0 16,14 22-4-16,-1 13 1 16,1 9-8-16,-3 15 0 15,-12-2-11-15,-6 3 1 16</inkml:trace>
  <inkml:trace contextRef="#ctx0" brushRef="#br1" timeOffset="76448.36">11003 11787 57 0,'-3'-12'28'15,"-22"15"-31"-15,14 0 45 0,-10 9-41 16,-7 1 0-16,-4 12 0 0,0 3 0 15,1 4-2-15,-5-1 1 16,5 0 0-16,2 1 1 16,8-1-1-16,4-3 1 15,6-6-1-15,8-3 0 16,3-6 0-16,10-7 1 16,8-3-1-16,-1-3 1 15,8 0 0-15,0 0 0 16,-4 0 0-16,-3 6 0 15,-4 4-1-15,-4 8 0 16,-10 11-1-16,-7 5 0 0,-3 7-2 16,-1-7 0-16,0 1-2 15,1-1 0-15,-1-5-6 16,4-4 1-16,7-10-6 16,4-8 1-16</inkml:trace>
  <inkml:trace contextRef="#ctx0" brushRef="#br1" timeOffset="76662.22">11285 12054 52 0,'11'34'26'0,"0"-3"-30"16,-11-18 47-16,0 3-39 15,0 3 0-15,-4 2 2 16,0 14 1-16,-3-4-10 15,4-2 1-15,-1-4 1 16,4-7 1-16,0-8-12 16,0-13 1-16,-3-19-7 0,-4-3 1 15</inkml:trace>
  <inkml:trace contextRef="#ctx0" brushRef="#br1" timeOffset="76810.64">11187 11862 44 0,'35'16'22'0,"21"9"-31"0,-45-12 37 16,7-4-33-16,3 0 1 0,7 1-12 15,4-1 0-15,6 1 15 16,-9-1 1-16</inkml:trace>
  <inkml:trace contextRef="#ctx0" brushRef="#br1" timeOffset="77114.47">11575 12242 40 0,'0'28'20'0,"7"-15"-21"0,-4-13 39 0,4-4-38 15,4-5 1-15,3-4-1 16,0 1 1-16,4-10-3 16,-4-9 0-16,3 2-1 15,-2 1 1-15,-1 0-1 16,0 0 0-16,0 9 0 15,0 3 1-15,0 7 3 16,0 6 0-16,4 9 3 0,0 6 0 16,-4 10 1-16,-4 7 1 15,1 2-2-15,-4 4 0 16,3 2-2 15,1-2 1-31,0-10-6 0,-1-6 0 31,8-7-11-15,-1-9 1-16,5-12-2 16,2-7 1-16</inkml:trace>
  <inkml:trace contextRef="#ctx0" brushRef="#br1" timeOffset="77386.34">12467 11693 47 0,'21'16'23'0,"-10"-7"-25"0,-11-9 47 0,0 6-44 0,-4 4 1 0,-6 9 1 16,-1-4 1-16,-6 13-5 16,-5 10 1-16,-2 3 2 15,-1 15 1-15,4 1-1 16,3-7 0-16,4 3-2 16,4 1 0-16,2-7-3 15,8-7 0-15,8-11-7 16,9-17 1 46,1-12-8-62,7-16 1 0</inkml:trace>
  <inkml:trace contextRef="#ctx0" brushRef="#br1" timeOffset="77659.11">12788 11960 35 0,'14'31'17'0,"-14"-6"-14"0,-3-16 24 0,-8 4-26 0,-6 6 1 0,-5 6 2 0,-2 0 1 0,-1 0-5 0,-3 3 0 0,7 4 3 0,-1-1 0 0,5-9-5 0,-1-3 1 16,4-10-11-16,3-9 1 0,4-9-2 16,7-10 0-16</inkml:trace>
  <inkml:trace contextRef="#ctx0" brushRef="#br1" timeOffset="77747.1">12637 11919 35 0,'21'22'17'0,"14"28"-11"0,-21-34 34 0,7 12-37 0,0 6 1 0,4 4-1 0,0 3 1 0,-4-4-9 15,0 4 0-15,-3-13-1 16,-4-6 1-16,0-9-9 15,0-19 0-15</inkml:trace>
  <inkml:trace contextRef="#ctx0" brushRef="#br1" timeOffset="77986.59">12989 11728 59 0,'21'68'29'0,"25"-2"-41"0,-28-44 57 0,3 13-45 0,4 12 0 0,-4 6-1 0,-7 13 0 16,-3 0-1-16,-15-10 1 16,-10 1-13-16,-11-13 0 0,-10-7-1 15,0-9 0 16</inkml:trace>
  <inkml:trace contextRef="#ctx0" brushRef="#br1" timeOffset="78608.7">14002 11383 56 0,'10'78'28'0,"29"41"-37"0,-28-88 56 0,-4 20-45 0,0-1 0 0,3 3 1 0,1-3 0 0,-4-6-4 0,0-3 1 0,-3-10 1 0,-8-9 1 0,-3-9-1 0,-7-7 0 0,-11-3-1 0,-10-6 0 0,-7 0-2 16,-8-3 1-16,-6-1-1 16,3 4 1-16,4 6 0 15,-1 4 0-15,8 2 0 32,10 10 1-32,4 3 0 0,7 6 1 46,3 0 0-46,11 4 0 0,0-1 0 0,10-3 1 0,15 4-2 16,14 2 0 0,10-6-5-1,15-3 0 17,6-6-12-17,-3-13 1 16</inkml:trace>
  <inkml:trace contextRef="#ctx0" brushRef="#br1" timeOffset="78752.37">14609 11787 58 0,'0'50'29'0,"-43"10"-30"0,26-35 45 0,-8 6-42 0,-7 13 0 0,-3 3 0 0,-7 10 0 0,3 2-3 0,3-12 0 0,8 0-2 15,7-15 0-15,3-10-10 16,8-19 1-16,3-22-6 15,0-16 1-15</inkml:trace>
  <inkml:trace contextRef="#ctx0" brushRef="#br1" timeOffset="78901.86">14139 11891 45 0,'22'34'22'0,"62"60"-17"0,-52-63 39 0,17 10-43 15,11 16 0-15,0-4-2 16,-7 0 0-16,0-15-14 15,-4-13 1-15</inkml:trace>
  <inkml:trace contextRef="#ctx0" brushRef="#br1" timeOffset="81760.89">16164 11859 23 0,'-17'16'11'0,"-15"3"-18"0,25-13 12 0,-4 3-11 16,-3 7 0-16,0-3 0 15,0-4 1-15,0 4 9 16,0-1 1-16,-4-2-4 0,0-4 0 15,1 0 4 1,-4 0 1-16,-1-3 3 0,-2 4 0 16,6-1 2-16,4 0 1 15,0-3 1-15,3-3 0 16,8 0 0-16,6-3 1 16,15-3-2-16,14-3 0 15,24-4-4-15,15-15 0 16,-1 0-5-16,8 6 1 15,-4-7-9-15,-3 11 0 16,-15 2-17-16,-10 0 0 16</inkml:trace>
  <inkml:trace contextRef="#ctx0" brushRef="#br1" timeOffset="82410.4">16895 11430 68 0,'7'28'34'16,"28"-25"-32"-16,-25-3 50 0,12 3-50 0,6-3 1 0,7 0 1 0,7-3 0 0,1 0-6 0,-1 0 1 0,-10 0 3 0,-7 3 1 0,-11 6-3 15,-11 6 0-15,-10 7-2 16,-7 9 1-16,-7 1-3 16,-4-7 1-16,4 0-1 15,3-1 1-15,4 5 0 16,4-4 0-16,6-4 3 15,4 1 0-15,11 0 2 47,10 0 0-31,7 0 2 15,11-1 0 0,0-2-1-15,-8-7 1 0,-2 4-2-16,-5 0 1 15,-9 9-2-15,-5 3 0 0,-13 6-2 0,-22 19 1 0,-21 7-3 16,-10-4 0-16,-15-3-5 0,0-6 1 0,1-10-14 0,-1-5 0 0,8-14 0 0,21-2 0 0</inkml:trace>
  <inkml:trace contextRef="#ctx0" brushRef="#br1" timeOffset="82937.23">17766 12728 63 0,'32'47'31'0,"24"-35"-41"0,-38-12 65 0,-1-3-53 16,12-9 0-16,9-20 0 0,-2-8 1 0,-1-17-4 0,-10-9 0 0,-4-21 3 15,-18-23 1-15,-10-9-1 16,-10-23 1-16,-8-8 0 15,4-10 0-15,-4 13 0 16,4 9 0-16,3 6-1 16,1 13 1-16,13 22-2 0,4 9 0 15,4 16-2-15,13 12 0 16,4 16-5-16,8 13 0 16,2 12-15 30,8 6 0 17,0 10-1-47,0 6 1-1</inkml:trace>
  <inkml:trace contextRef="#ctx0" brushRef="#br1" timeOffset="84373.28">19188 11865 24 0,'14'-12'12'0,"-7"-13"7"15,-4 12 12-15,-3-6-23 16,-3-2 0-16,-1-1 3 16,-6 3 1-16,-4 9-16 0,-8 10 1 15,1 13 11-15,-3 12 0 16,-8 3-4-16,-7 13 0 16,-3 3-2-16,3 6 0 15,-4 7-4-15,12-7 1 16,6 3-8-16,7-6 0 15,8-12-10-15,3-23 1 16</inkml:trace>
  <inkml:trace contextRef="#ctx0" brushRef="#br1" timeOffset="84599.13">18838 11611 21 0,'7'-47'10'0,"4"38"14"0,-7 6 0 0,-1 3-16 16,4 0 0-16,4 6 3 15,-1 7 0-15,4 2-14 16,0 7 0-16,4 16 10 16,0 3 0-16,-1 18-3 15,1 4 1-15,10 9-2 16,11 3 0-16,0-9-5 16,0-9 1-16,-1-17-7 15,-2-18 1-15,-1-12-11 16,-7-20 0-16</inkml:trace>
  <inkml:trace contextRef="#ctx0" brushRef="#br1" timeOffset="85099.78">19756 10643 53 0,'7'53'26'0,"0"-9"-30"16,-4-29 41-16,1 10-37 15,3 1 0-15,0 5 0 0,-4-3 0 16,4 0-4-16,0-3 0 16,1-12-9-16,2-4 1 15,4-18-2-15,4-7 1 16</inkml:trace>
  <inkml:trace contextRef="#ctx0" brushRef="#br1" timeOffset="85305.9">20232 10621 56 0,'10'47'28'0,"-24"-10"-40"0,4-18 58 0,-4 6-45 16,-8 10 1-16,-9 9-1 15,-8 12 1-15,-7 10-3 16,-3 12 0-16,3-3 1 16,0-2 0-16,7-8-7 15,7-8 0-15,8-13-8 16,6-19 0-16</inkml:trace>
  <inkml:trace contextRef="#ctx0" brushRef="#br1" timeOffset="85787.66">20130 11226 56 0,'3'9'28'0,"4"-6"-31"0,-7-3 47 16,7 0-42-16,4 0 0 15,3 0 4-15,11-3 1 16,6 0-8-16,-2 3 0 16,-1 0 4-16,0 0 0 0,-3 0-1 15,-4 6 0 1,-4 1-4-16,-6 2 0 0,-4-3 0 15,-7 1 0-15,-3 8 0 16,-4 1 0-16,-4 9 0 16,-7-9 0-16,-3 2 1 15,0 1 1-15,0 0 0 16,3-3 1-16,8-1 1 16,3 1 0-16,3 0 1 15,11-4 1-15,7-2-1 16,0-1 1-16,22-9-1 15,-8 0 1-15,21-3-5 16,4-3 1-16,-11 0-7 16,-3-1 1-16,-11 1-14 15,-13-3 0-15</inkml:trace>
  <inkml:trace contextRef="#ctx0" brushRef="#br1" timeOffset="86867.03">21749 10862 59 0,'3'6'29'0,"11"32"-32"15,-10-26 42-15,-1 14-37 16,1 5 0-16,-4 10 4 16,0 15 0-16,-4 7-6 15,-3 12 0-15,7 10 4 0,0-1 1 16,0-2-2-16,4-4 1 15,3-15-2-15,0-13 0 16,-3-9-1-16,3-16 0 16,0-12-1-16,0-10 0 15,-7-9-1-15,0-7 0 16,-4 0-1-16,-3 1 0 16,-10-4-2-16,-12 1 1 15,-10 2 0-15,-3 0 1 16,0 7-1-16,-1 9 0 15,5 4 1-15,-1 8 1 0,4 10 1 16,6 13 0-16,5 3 1 16,13 6 0-16,11 0 1 15,11 0 0-15,13 3 0 16,12-9 1-16,10-4-1 16,6-5 1-16,-2-7-7 15,13-6 1-15,4-13-11 16,7-12 0-16,1-16-5 15,-5-7 0-15</inkml:trace>
  <inkml:trace contextRef="#ctx0" brushRef="#br1" timeOffset="87158.8">22786 11426 54 0,'0'16'27'0,"-32"22"-36"0,18-16 48 16,-14 9-39-16,-7 4 0 31,-40 46 0-31,8 1 1 16,7 2-4-16,8 1 0 15,9-13-9-15,8-19 1 16,7-15-3-16,7-29 1 0</inkml:trace>
  <inkml:trace contextRef="#ctx0" brushRef="#br1" timeOffset="87285.99">22278 11511 55 0,'60'82'27'0,"49"71"-33"0,-73-112 55 0,13 19-50 15,14 21 1-15,4-2-7 16,-14-1 1-16,0-9-6 16,-10-22 0-16</inkml:trace>
  <inkml:trace contextRef="#ctx1" brushRef="#br2" timeOffset="84197.93">900 9752 0</inkml:trace>
  <inkml:trace contextRef="#ctx0" brushRef="#br2" timeOffset="96282.52">4413 12718 41 0,'0'-3'20'0,"4"-9"-13"15,3 5 21-15,-4-2-24 16,4 0 1-16,4-1 3 16,7 1 0-16,13-1-9 15,8-2 0-15,0-4 9 0,25 4 0 16,24-1-2-16,32-3 0 16,17-2-1-16,26-7 0 15,13-7-3-15,-3 10 1 16,-4 0-5-16,-14-3 1 15,-24 0-4-15,-22 3 0 16,-21 6-7-16,-17 4 1 16,-22 3-9-16,-17 5 0 15</inkml:trace>
  <inkml:trace contextRef="#ctx0" brushRef="#br2" timeOffset="96869.01">3228 14208 62 0,'21'12'31'0,"11"-18"-39"0,-15 0 53 16,54-19-44 0,7 0 0-16,3 9-6 15,-11 0 1-15,-10 7-7 16,-10 6 0-16,-11 0-5 15,-15 9 0-15</inkml:trace>
  <inkml:trace contextRef="#ctx0" brushRef="#br2" timeOffset="97048.69">3323 14481 61 0,'-14'47'30'0,"18"-22"-30"0,3-19 59 16,10 0-58-16,8 1 1 15,24-4 0-15,8-6 1 16,17 0-6-16,11-4 1 16,-1 4-4-16,1 0 1 15,-15 3-14-15,-10-3 0 16</inkml:trace>
  <inkml:trace contextRef="#ctx0" brushRef="#br2" timeOffset="97570.67">5186 14208 43 0,'-4'16'21'0,"-17"6"-11"0,11-13 21 16,-12 7-29-16,-2 18 0 15,-8 4 0-15,-7 15 1 0,-3 4-4 16,-8 15 0-16,1 6 2 16,10 0 0-16,11-9-3 15,7-6 0-15,3-10-10 16,4-9 0-16,4-19-3 16,-1-12 1-16</inkml:trace>
  <inkml:trace contextRef="#ctx0" brushRef="#br2" timeOffset="97834.46">4752 14490 49 0,'25'47'24'0,"49"60"-29"0,-43-76 48 0,19 22-43 0,10 10 0 15,0 3-4-15,0-3 0 16,0-13-6 0,0-12 0-16,-18-20-4 0,-7-8 1 15</inkml:trace>
  <inkml:trace contextRef="#ctx0" brushRef="#br2" timeOffset="98395.36">5793 14653 42 0,'3'10'21'0,"4"-23"-20"0,-7 13 40 0,0 0-37 0,4 0 0 0,6 6 2 16,1 4 0-16,10-1-6 16,7-3 0-16,11-2 4 15,7-4 1-15,7 0-4 16,10-7 0-16,-3 1-5 15,-10 0 0-15,-1 3-11 16,-10 3 0-16,-4-7-3 31,-10 1 0-31</inkml:trace>
  <inkml:trace contextRef="#ctx0" brushRef="#br2" timeOffset="98621.16">6142 14377 54 0,'7'38'27'0,"-7"-13"-33"0,0-9 53 0,-4 12-46 0,-3 3 1 16,4 19 0-16,-1 16 1 16,1 13-4-16,3-1 0 15,0-3-1-15,3-6 0 16,1-15-14-16,3-23 1 15</inkml:trace>
  <inkml:trace contextRef="#ctx0" brushRef="#br2" timeOffset="99101.99">7412 14042 48 0,'7'9'24'0,"-11"-9"-18"0,4 0 30 0,0 0-34 0,-3 0 0 0,-4 3 1 0,-11 0 1 0,-10-3-6 0,-7 10 1 16,-4 9 2-16,-3 9 1 15,-8 6-3-15,-6 13 0 16,6 4-1-16,4 8 0 15,1 7 0-15,6 6 1 16,7 7 2-16,14 8 1 0,15-2 2 16,10-3 1-16,18-7 1 15,20-9 0 1,19-22-1 0,28-23 1-1,14-21-5-15,13-18 1 0,8-17-11 0,-17-12 0 0,-18-3-11 16,-40 12 0-16</inkml:trace>
  <inkml:trace contextRef="#ctx0" brushRef="#br2" timeOffset="99792.65">4703 13618 48 0,'0'4'24'0,"10"-11"-18"15,-10 10 32-15,0 1-37 0,0 8 1 16,-10 10 1 0,-15 13 0-16,-10 12-4 0,-11 12 1 15,-7 7 1-15,-7 12 1 16,0 16-1-16,0 7 0 16,10 12-1-16,1 12 0 31,17 7 0-16,8 12 1 1,10-9-1-16,14-7 1 0,10-18-2 0,1-25 0 0,49 6-3 0,17-28 0 16,15-26-11-16,7-18 1 0,10-19-3 15,1 0 0 1</inkml:trace>
  <inkml:trace contextRef="#ctx0" brushRef="#br2" timeOffset="100332.14">7853 13114 45 0,'-25'-4'22'0,"-3"-8"-30"0,17 15 43 0,11 6-35 15,-7 10 1-15,14 16 3 16,11 18 1-16,17 22-4 15,8 19 1-15,31 41 3 16,10 19 1-16,22 31 0 47,0 9 0-47,-4 4-3 0,-10 3 0 16,-28-26-4-16,-29-18 0 15,-28-7-6-15,-25-8 0 0,-42-8-11 0,-42-24 0 0</inkml:trace>
  <inkml:trace contextRef="#ctx0" brushRef="#br0" timeOffset="107388.28">10160 12715 42 0,'-7'13'21'0,"18"-10"-16"0,-4-3 22 0,0 3-23 15,3 0 0-15,4-3 4 16,15-6 0-16,20 3-9 15,22 0 0-15,24-7 7 16,28-5 1-16,25-7-2 16,18 0 1-1,28 0-3-15,4-6 1 0,28-1-2 32,-4 1 0-32,-11 0-3 0,-16 0 0 0,-16 12-2 0,-16-3 1 15,-29 7-2 1,-21 2 0-16,-22 4-3 0,-17 6 0 15,-10 3-5 1,-22-3 0-16,-21 3-4 0,-21-3 0 16</inkml:trace>
  <inkml:trace contextRef="#ctx0" brushRef="#br0" timeOffset="108418.09">9098 14569 48 0,'14'-4'24'0,"25"-21"-15"0,-11 19 24 0,15-3-31 15,20-4 0-15,15 1-1 16,-8 2 1-16,1 1-7 16,-4-1 1-16,-4 4-10 15,-6-6 0-15</inkml:trace>
  <inkml:trace contextRef="#ctx0" brushRef="#br0" timeOffset="108642.16">9412 14271 57 0,'4'59'28'0,"3"20"-32"0,-4-61 44 15,1 14-41-15,-4 2 1 16,0 13-7-16,0 3 0 0,0 7-4 15,0-13 0-15</inkml:trace>
  <inkml:trace contextRef="#ctx0" brushRef="#br0" timeOffset="109254.85">10104 14217 48 0,'10'38'24'0,"22"3"-19"0,-18-29 34 0,0 4-35 15,7 6 1-15,8-3 5 16,13 0 1-16,7-4-12 16,15-2 0-1,10-4 7-15,-4-3 1 0,-10-2-3 16,-7 2 1-16,-7 0-4 16,-7 0 0-16,-14 7-3 15,-18 6 1-15,-7 9-1 16,-18 3 0-16,-21 10-1 15,-10 6 1-15,-11 0-1 16,-4 10 1 0,4 2 1-1,11 10 0-15,3 3 0 0,14 4 1 0,8 2 1 16,10 0 0-16,17 4 0 16,22-13 0-16,10-13-1 15,25-15 1 1,18-16-4 15,13-22 0-15,19-9-17-16,10-16 1 15</inkml:trace>
  <inkml:trace contextRef="#ctx0" brushRef="#br0" timeOffset="109792.32">12224 13587 58 0,'-4'9'29'0,"-17"-9"-30"0,10 4 39 16,-13 5-36-16,-15 7 1 15,-10 15 2-15,-1 19 1 16,-10 19-7-16,-17 13 0 16,3 21 4-16,-1 35 0 15,5 19-1 1,6 28 0-16,15 6-1 15,10-6 0 17,18-6-1-17,10-22 1-15,19-16-3 0,13-38 0 0,21-21-6 16,22-19 1-16,-1-26-12 0,8-18 0 0</inkml:trace>
  <inkml:trace contextRef="#ctx0" brushRef="#br0" timeOffset="110482.24">11920 14945 68 0,'4'9'34'0,"17"-12"-26"0,-7 3 34 16,7 0-39-16,11-3 0 15,17-6 1-15,15-4 1 16,-1 0-7-16,5 1 0 16,2-7 0-16,-3 7 0 15,-3 2-11-15,-15-2 0 16,-3-4-8-16,-7 3 0 15</inkml:trace>
  <inkml:trace contextRef="#ctx0" brushRef="#br0" timeOffset="111172.93">13536 15039 54 0,'-10'16'27'0,"10"6"-29"15,0-19 56-15,-4 0-54 16,0 0 1-16,4 0-7 0,0-3 1 15,0 0-9-15,8-9 0 16</inkml:trace>
  <inkml:trace contextRef="#ctx0" brushRef="#br0" timeOffset="112899.29">13247 14797 30 0,'14'-18'15'0,"21"-7"2"0,-28 15 16 16,0 1-26-16,-3 2 1 15,-4 1 5-15,-4 0 0 16,-6 0-17-16,-4-1 1 15,-4 4 10-15,-7-3 0 16,-3 6-4-16,-4 6 0 16,1 7-2-16,-5 6 0 15,8 6 0-15,3 9 0 16,4 7 0-16,7 0 0 16,4 9 0-16,6-3 0 15,11 0-1 1,18-13 1-16,10-5-2 0,11-4 1 0,10-6-6 15,4-13 1-15,-3-6-13 32,-8-10 0-32,-10-8-2 0,-11-4 1 0</inkml:trace>
  <inkml:trace contextRef="#ctx0" brushRef="#br0" timeOffset="113214.28">13624 14807 45 0,'11'0'22'0,"7"6"-20"16,-11-6 40-16,-4-3-39 16,4 3 1-16,-7 0 2 15,0-3 0-15,-3-3-7 0,-8-1 1 16,-3 7 5-16,-4 3 0 16,1 7-2-16,3 6 0 15,-1 9-2-15,1 6 1 16,-3 13-4-16,3 3 1 15,3-3-1-15,4-7 1 16,3-5 0-16,11-10 1 16,4-7 1-16,17-15 0 15,11-18 2 1,3-7 1 0,1-13-1-16,-8-3 0 0,-3-3-9 0,-8 3 1 0,-6-2-14 15,-4 5 0-15</inkml:trace>
  <inkml:trace contextRef="#ctx0" brushRef="#br0" timeOffset="113779.52">14323 14694 53 0,'-7'0'26'0,"-29"13"-26"0,22-7 33 0,-10 3-33 0,-8 4 0 15,4 2 0-15,3 4 1 16,-3-3-1-16,3 9 0 16,0 0 0-16,4 0 0 15,4-3 0-15,6 0 1 16,4-9-1-16,10-1 1 0,8-9 0 16,0 0 0-16,10-6 0 15,0 6 1-15,4 1 0 16,-4-1 0-16,-4 6-1 15,-9 4 1-15,-12 5-2 16,-10 11 0-16,-4 2-5 16,-3 0 1-16,-4-9-9 62,-3 0 1-15,3-3-4-31,8-3 0-1</inkml:trace>
  <inkml:trace contextRef="#ctx0" brushRef="#br0" timeOffset="114000.3">14669 14481 56 0,'3'3'28'16,"-21"13"-36"-16,15-7 54 0,-4 7-46 0,-11 6 0 16,-7 6 1-16,-3 16 1 15,0 6-3-15,0 13 1 16,3-4 1-16,7 4 0 16,8 0-1-16,6-10 1 0,8-9-4 15,6-10 1 1,12-9-11-16,2-12 0 0,-2-13-3 15,2-9 1-15</inkml:trace>
  <inkml:trace contextRef="#ctx0" brushRef="#br0" timeOffset="114194.86">14915 14612 53 0,'11'19'26'0,"-7"28"-34"16,-15-37 49-16,0 5-41 15,-10 7 1-15,-11 7 1 16,-3 5 0-16,0 4-2 16,3-1 0-16,4 4-1 15,0-3 0-15,7-7-8 16,3-9 1-16,4-13-7 16,3-12 1-16</inkml:trace>
  <inkml:trace contextRef="#ctx0" brushRef="#br0" timeOffset="114460.17">14679 14666 44 0,'18'34'22'0,"3"13"-20"0,-14-31 36 0,0 6-37 0,4 9 1 0,3 1 1 0,3-1 0 0,-3 3-4 0,1-2 0 16,2-4 1-16,1-6 0 0,-1-9-8 15,5-13 1-15,-1-7-8 16,0-18 1-16</inkml:trace>
  <inkml:trace contextRef="#ctx0" brushRef="#br0" timeOffset="114601.22">15011 14343 46 0,'21'37'23'0,"18"39"-15"0,-29-51 39 0,4 3-45 16,4 13 1-16,-4 12-1 15,4-3 1-15,-4 10-5 16,-7-4 0-16,-4 1 1 16,-3 2 0-16,-14 1-11 0,-10-10 1 31,-12-12-6-31,8-10 1 0</inkml:trace>
  <inkml:trace contextRef="#ctx0" brushRef="#br0" timeOffset="115047.15">15473 14741 57 0,'0'9'28'0,"14"-9"-30"0,-7-6 52 0,7 0-46 0,11 0 0 0,10-1 2 0,4 1 0 0,14-3-9 0,7-1 0 15,-7-2 1-15,-7-1 0 16,-11 4-14-16,-7-1 0 16,-3-5-3-16,3-7 0 15</inkml:trace>
  <inkml:trace contextRef="#ctx0" brushRef="#br0" timeOffset="115235.74">15723 14556 63 0,'7'69'31'0,"-14"-16"-42"0,4-34 62 0,-1 9-51 16,1 7 0-16,-1-1-3 16,4 4 0-16,0-7-3 15,0-2 1-15,4-4-12 16,-4-16 1-16</inkml:trace>
  <inkml:trace contextRef="#ctx0" brushRef="#br0" timeOffset="115641.05">16877 14305 69 0,'10'-22'34'0,"-10"-9"-44"16,-3 21 62-16,-4 1-51 0,-4 0 1 0,-6 5 0 0,-12 8 1 0,-16 5-4 0,-8 7 0 15,-14 15 2-15,0 10 1 16,3 12-2-16,15 4 1 15,3 12-1-15,11 12 1 0,13 16-1 16,5-3 0 15,17-3-1-15,14-15 1-16,21-20-1 31,25-15 1 0,18-10-4-15,13-21 1 0,12-14-6-1,-1-11 1-15,-3-7-11 0,-18-16 0 0</inkml:trace>
  <inkml:trace contextRef="#ctx0" brushRef="#br0" timeOffset="117717.03">8008 14948 29 0,'0'-3'14'0,"0"-7"-2"0,0 10 14 15,0 0-22-15,4 4 0 16,-4-1 5-16,7 0 1 16,-7 0-11-16,0 0 0 0,0 0 7 15,0 0 1-15,0 1-3 16,0-1 1-16,0 3-2 16,0-3 1-16,0 6-2 15,0 4 0-15,0 6-1 16,0 6 1-16,0 0-1 15,0 3 1-15,-7-9-2 16,7-3 0-16,-4 3 0 16,4-4 0-16,0-2 0 15,0-4 1-15,-3 4-1 16,3-7 0 0,0 0 1-16,0-3 0 15,0 1-1-15,0-1 1 0,0 0-1 16,0-3 1-16,0 0-1 15,0 0 1-15,0 0-2 16,0 0 1-16,0 0 0 16,0 3-1-16,3-6 1 15,-3 3 0-15,0 0 0 16,0 0-2-16,0 0 0 16,0 0-5-16,4-6 0 15,-4-1-12 1,-4-5 1-16</inkml:trace>
  <inkml:trace contextRef="#ctx0" brushRef="#br0" timeOffset="119296.85">17124 14913 38 0,'0'16'19'0,"10"0"-10"0,-6-13 19 0,-1 0-24 0,1 0 1 31,7 0 5-31,-1 1 0 16,4-1-11-16,4-3 0 16,3 0 7-16,4-3 1 0,-1-1-2 15,1 4 0 1,-4 0-3-16,-7 4 0 0,1-1-2 15,-5 0 0-15,-3 0-1 16,0 0 0-16,-3 6-1 16,-4 4 0-16,-7 3 0 15,-4-1 1-15,-3 7 0 16,-7 0 0-16,0 0 1 16,0 0 0-16,3-9 1 15,4 6 1-15,3-7 1 16,4-3 0-16,4 4 1 15,6-7 0-15,4-6 0 16,7 3 0-16,4-3-1 16,7 0 0-16,-4 0-1 15,4 0 0 1,3-3-2 15,0 3 0-15,4-3-6 31,3 0 1-32,-7 0-11 1,-3-3 1-16,3-7-7 16,0 1 1-16</inkml:trace>
  <inkml:trace contextRef="#ctx0" brushRef="#br0" timeOffset="120117.24">17812 13437 27 0,'-11'-4'13'0,"-3"-5"8"0,14 9 13 0,-3 0-28 16,3 6 0-16,0 1 2 16,7 5 1-16,3 4-12 15,4 3 1-15,4 12 8 16,7 10 0-16,10 18-1 15,21 20 1-15,-3 5-1 16,7 17 0-16,4 8-1 16,-8 20 0-16,-10 0-2 15,-14 12 1-15,-18 0-3 32,-21 9 0-32,-14-12-2 15,-15-6 0 1,-13 0-4-1,-4-13 0 1,-3-13-9-16,-4-15 1 16,3-22-6-16,8-12 0 0</inkml:trace>
  <inkml:trace contextRef="#ctx0" brushRef="#br3" timeOffset="126277.06">17861 12753 46 0,'11'16'23'0,"24"-10"-12"0,-21-9 23 15,18-10-31-15,17 4 0 16,29-10 3-16,17-9 0 16,43-7-6-16,38-6 0 15,29-6 5-15,20 4 0 16,29-1-2-16,0 6 1 16,18 10-3-16,-18 0 1 15,0 9-2-15,0 3 1 0,-18 4-2 16,-3-1 1-16,-17 0-3 15,-40-2 0-15,-21 2-5 16,-35 1 0-16,-28-1-11 16,-36 1 0-16</inkml:trace>
  <inkml:trace contextRef="#ctx0" brushRef="#br3" timeOffset="127433.03">19484 14725 27 0,'-7'10'13'0,"0"-1"7"0,3-9 14 16,1 3-27-16,-1-3 1 15,1 0 4-15,-1 0 1 16,4 0-15-16,0 0 0 15,11-3 10-15,10-3 1 16,7 0-5-16,22-1 1 0,10-5-5 16,10-7 1-16,4 3-10 15,-3 4 1 1,-11-10-12-16,-18 0 0 0</inkml:trace>
  <inkml:trace contextRef="#ctx0" brushRef="#br3" timeOffset="128032.45">20521 14136 65 0,'7'6'32'0,"7"0"-37"0,-7-6 52 16,7 0-44-16,4 3 0 16,3 1 0-16,0-1 1 15,8 3-6-15,-5 0 1 16,-3 1 2-16,-6-1 1 15,-5 3-3-15,-10 4 0 16,-7 6-2-16,0-4 1 0,-4 7-2 16,1 3 1-16,-1-3-1 15,1 3 0-15,-1-6 1 16,4-3 0 0,4 0 1-16,-1-4 1 0,4 7 1 15,4 0 0-15,3 0 0 16,0-1 0-1,0 1 0-15,0 0 1 0,0 0 0 16,3 0 0-16,8-4 1 16,3-2 1-16,11 2 1 15,7 1 1 1,10 0 0-16,8 0 0 16,3 2-1-16,-15 1 1 15,-9 3-3-15,-12 3 1 0,-13 10-3 16,-25 9 1-16,-21 6-2 15,-25 6 1-15,-11 1-4 16,-14-7 0-16,-13-6-10 31,2-4 1-31,5-5-7 0,17-7 0 0</inkml:trace>
  <inkml:trace contextRef="#ctx0" brushRef="#br3" timeOffset="128771.2">22020 13399 49 0,'-3'-6'24'0,"6"-4"-21"0,-3 10 37 0,0 0-39 0,-3 0 1 0,-1 3 2 0,-6 7 1 0,-15 9-5 16,-14-1 1-16,0 20 3 15,-10 18 0-15,-11 23-2 16,-7 31 1-16,4 12-3 16,6 35 0-16,4 18-1 15,14 13 1-15,18 1-1 16,14-14 0-16,18-18-1 16,21-3 1 15,20-29-5 0,5-12 0-15,17-25-11-1,4-22 0-15</inkml:trace>
  <inkml:trace contextRef="#ctx0" brushRef="#br3" timeOffset="129884.51">23319 13402 46 0,'-7'16'23'0,"-25"31"-17"16,21-38 24-16,-10 7-28 15,-4 6 1-15,-6 9-1 16,-1 7 1-16,-7 6-4 16,0 3 0-16,4 3 1 15,3-6 0-15,11-3-6 16,3-4 0-16,1-2-8 15,-1-13 0-15</inkml:trace>
  <inkml:trace contextRef="#ctx0" brushRef="#br3" timeOffset="130122.19">22941 13371 53 0,'11'22'26'0,"10"22"-26"0,-14-29 45 15,4 4-42-15,6 16 0 16,8 2 3-16,7 10 0 16,10 10-8-16,7-4 0 0,8 7 3 15,-8-10 0-15,-6-10-8 16,-8-5 0-16,-7-13-11 15,-3-10 0-15</inkml:trace>
  <inkml:trace contextRef="#ctx0" brushRef="#br3" timeOffset="131489.94">23594 12643 49 0,'7'13'24'0,"0"-10"-14"0,-4 0 25 0,4-3-32 0,1 3 0 16,2 0 3-16,1 0 0 16,3-3-7-16,3 0 0 0,1-3 5 15,3 3 0 1,0 0-2-16,-3 0 0 0,-4 3-2 15,-3 1 1-15,-4 2-2 16,-4 6 0-16,-6-2-1 16,-4 2 1-16,-4-2-2 15,-3-4 0-15,0 0 0 16,3 4 1-16,1-4 0 16,3 3 1-16,0-2 0 15,3 2 0-15,4-3 1 16,7 4 1-16,0-1 0 62,7 4 0-62,0-1-1 0,1 1 0 0,-1-1 0 16,-4 4 0-16,1 0 0 0,-8-4 0 0,-6 4-1 0,-4 0 0 0,-7 2 0 16,-7 1 1-16,-4 0-3 15,-3-3 0-15,-1-4-5 31,5-2 1-15,3-4-9 0,6-3 1-16</inkml:trace>
  <inkml:trace contextRef="#ctx0" brushRef="#br3" timeOffset="131848.94">24123 12806 53 0,'-4'6'26'0,"-34"13"-29"0,20-9 44 0,4 2-40 16,-7 10 1-16,-8 0 1 15,-2 0 1-15,-8 9-5 16,0 4 0-16,4-4 3 15,3 7 0-15,4 0-4 16,7 5 1-16,3-2-8 16,4-9 1-16,7-14-9 15,10 1 1-15</inkml:trace>
  <inkml:trace contextRef="#ctx0" brushRef="#br3" timeOffset="132303.51">23992 13114 48 0,'7'18'24'0,"4"-21"-20"16,-4 0 38-16,0 0-40 0,7-3 1 15,-3-1 3-15,3-2 1 16,0 3-8-16,0 3 0 0,-3 3 5 15,-1 0 0-15,-3 6-2 16,-3-6 0-16,-4 12-2 16,-4-5 0-16,-6 5-1 15,-1-2 1-15,-3 5-1 16,0 1 0-16,0-7 0 16,3 4 0-16,4 3 1 15,0-1 0-15,0 4 0 16,4-3 0-16,-1-4 1 15,4-5 0-15,-3-1 0 16,3 3 1-16,7-2-1 16,7-4 1-16,10-3-1 62,5-3 1-31,-1-1-3 1,0 4 1-17,-3-3-7 1,-4 0 0-16,-10 3-12 16,-1 0 0-1</inkml:trace>
  <inkml:trace contextRef="#ctx0" brushRef="#br3" timeOffset="132808.54">22564 14289 57 0,'-7'7'28'0,"14"-10"-26"16,3-1 41-16,11 1-38 0,18-3 1 16,14-6 2-16,18-1 1 15,20-3-11-15,29-9 0 16,4 0 6-16,3 0 1 16,0 3-5-16,-7 6 1 15,-25 7-7-15,-17 3 1 16,-22-4-11 78,-21 1 1-94,-21-1-6 15,-14 10 0-15</inkml:trace>
  <inkml:trace contextRef="#ctx0" brushRef="#br3" timeOffset="133530.91">22941 14456 57 0,'-7'6'28'0,"11"-6"-31"0,-4 0 51 0,0 0-45 0,0 0 1 16,10 0 2-16,1 3 0 16,3-3-7-16,4 3 0 0,3-3 5 15,-4-3 0-15,1 0-2 16,0 0 0-16,-4 0-2 16,-4 0 1-16,-3 3-2 15,-3 6 0-15,-4 0-1 16,0 7 1-16,-4-1-2 15,4 4 0-15,0 0-1 16,-3-1 1-16,3-2 0 16,0-1 1-16,3-2 1 31,1-4 0-31,3 0 1 0,4 0 1 31,6 4 0-31,1-4 1 0,-1 0-1 0,-2 4 1 0,-5-7-2 16,-3 0 1-16,-7 10-1 15,-7-4 0 17,-7 4-1-1,-4-1 0 31,-10 1-1-46,-4-1 0 0,-3 4-1-16,3 0 0 0,1-4-4 0,2 4 0 0,5 3-10 15,-4-7 0 1</inkml:trace>
  <inkml:trace contextRef="#ctx0" brushRef="#br3" timeOffset="133777.31">23650 14512 57 0,'-7'16'28'0,"-28"21"-31"0,17-24 46 0,-10 3-42 16,-4 15 1-16,-14 10 0 15,-10 12 0-15,-4 7-3 16,0 9 1-16,4 6 1 16,3-16 1-16,3 4-3 15,4-6 0-15,11-13-5 16,7-7 1-16,10-9-11 15,11-9 1 1,14-16-2 15,11-6 0-15</inkml:trace>
  <inkml:trace contextRef="#ctx0" brushRef="#br3" timeOffset="134191.5">23357 15008 53 0,'0'15'26'0,"7"-21"-26"0,1 3 53 0,-1 0-49 15,3 0 0-15,1-1 3 16,6-2 1-16,8-3-10 16,10 2 1-16,1 7 6 15,-8 0 0-15,0-3-3 16,-7 3 0-16,-7 3-2 15,-7 10 0-15,-7 6-3 16,-7 6 1-16,-7 0-1 16,-10 0 0-16,-1 0 0 15,7 3 1-15,1 4 1 16,2 2 0-16,5-9 1 16,3 0 0-16,7-3 1 15,10-6 1-15,12-7-1 16,13-5 1-16,7-8-5 31,4-8 0-15,0-7-16-1,-11-6 0-15</inkml:trace>
  <inkml:trace contextRef="#ctx0" brushRef="#br3" timeOffset="135871.54">24522 14236 35 0,'-4'3'17'0,"4"-9"2"0,0 6 18 16,0 0-33-16,4-3 1 15,3 0 4-15,10 3 0 16,12 3-11-16,13-3 1 0,11 3 6 16,14-3 0-16,7-3-6 15,-7-10 1-15,-11 4-9 16,-3 0 1-16,-10-10-11 15,-15-6 1-15</inkml:trace>
  <inkml:trace contextRef="#ctx0" brushRef="#br3" timeOffset="136078.88">24758 13841 58 0,'11'31'29'0,"-8"4"-34"16,-3-16 48-16,-3 12-43 16,-5 19 1-16,-2 10-1 15,-1 18 0-15,-3 4-2 0,4 6 0 16,-1-23-9-16,0-11 0 16,8-14-5-16,-1-14 1 15</inkml:trace>
  <inkml:trace contextRef="#ctx0" brushRef="#br3" timeOffset="136500.7">26571 13750 63 0,'60'-34'31'0,"-7"-45"-40"15,-42 57 61-15,-1 0-51 16,-3 3 1-16,-7 1 1 16,-10 2 1-16,-18 7-5 15,-22 5 0-15,-17 14 3 16,-10 12 1-16,-15 15-2 15,-11 26 0-15,1 22-1 16,0 6 0-16,14 9 0 16,10 19 0-16,29-3 0 15,17-9 1-15,32 3-1 16,18-16 1-16,31-13 1 0,22-12 0 16,24-15-1-16,-21-14 0 15,56-18-1-15,-17-9 0 16,-10-7-7-16,-26-6 1 15,-20-3-14-15,-19-6 0 16</inkml:trace>
  <inkml:trace contextRef="#ctx0" brushRef="#br3" timeOffset="137025.22">26942 14550 57 0,'21'6'28'0,"-11"-12"-24"0,-3 6 39 0,1 0-39 16,2 0 0-16,8 0 1 15,-1 3 0-15,8 3-7 16,3 4 1-16,4-1 3 16,-4 0 1-16,-10 7-3 15,-8-7 0-15,-13 4-1 16,-11 6 0-16,-11 3-2 0,-7 0 1 16,-3 3-1-16,-4 0 0 15,4-3 1-15,7-3 1 16,0 3-1-16,10 0 1 15,11-1 1-15,14-2 0 16,7 3 1-16,18 0 0 16,7-6 0-16,14 0 0 15,-1-1-1-15,-9 1 1 16,-8 0-1-16,-10-1 0 16,-8 4-1-16,-6 6 0 15,-18 3-1-15,-21-3 0 16,-18-3 0-16,-11-9 0 15,-10 3-4-15,11-4 1 0,-1 1-5 16,15-4 0-16,3-3-6 16,8 1 1-16</inkml:trace>
  <inkml:trace contextRef="#ctx0" brushRef="#br3" timeOffset="137543.2">27510 12784 36 0,'-14'-12'18'0,"-1"5"-18"0,15 7 27 0,4 4-26 0,3 11 0 0,7 23 5 0,7 0 0 0,11 15-5 0,14 19 1 0,7 16 4 16,0 15 1-16,10 13 0 0,11 29 0 0,4 14-3 16,3 42 1-16,-14 6-3 15,-14 28 0-15,-21 7-2 16,-25 5 0 46,-25-11-3-62,-28-29 0 0,-21-19-12 0,-28-19 1 16,-25-34-3-16,11-35 0 63</inkml:trace>
  <inkml:trace contextRef="#ctx0" brushRef="#br3" timeOffset="142188.91">20800 10708 27 0,'113'-34'13'0,"-22"-45"-4"16,-69 64 14-16,-1-17-21 0,-7-5 0 15,-4-7 2-15,-10-13 1 16,-17 7-6-16,-22-6 1 15,-28-4 3-15,-25 4 0 16,-28 12-2-16,-21 3 1 16,-35 16-2-16,-22 13 1 15,1 15-2-15,-19 15 1 16,12 11-1-16,-11 18 1 16,7 12-2-16,24 23 0 15,8 21-2-15,24 23 0 0,25 21-2 16,28 26 0-16,25 21 1 15,28-3 1-15,29-9 3 16,31-6 1-16,25-13 3 16,38-16 0-16,33-9 2 15,27-22 0-15,40-15 0 16,24-20 0-16,14-21-2 16,-4-23 1-16,1-21 0 15,-7-29 0-15,-15-27 0 16,-10-29 0-16,0-32-1 15,-14-24 1-15,-21-22-4 16,-29-20 1-16,-24 4-3 16,-29-3 0-16,-24 0-3 15,-32 15 1-15,-42 4-8 16,-50 0 0-16,-35-1-2 16,-28 23 1-16</inkml:trace>
  <inkml:trace contextRef="#ctx0" brushRef="#br3" timeOffset="148709.09">3119 16635 39 0,'10'3'19'0,"1"0"-15"16,-1 0 20-16,1-3-21 16,-1 0 0-16,19-6 3 15,-8 0 0-15,18-4-8 16,-1 4 0-16,12-3-2 16,10-4 1-16,-11 1-9 15,-10-1 0-15</inkml:trace>
  <inkml:trace contextRef="#ctx0" brushRef="#br3" timeOffset="148964.25">3221 16726 42 0,'-21'25'21'0,"14"-9"-11"0,7-13 33 16,7 0-39-16,-7 0 0 15,10 3 5-15,1-2 0 16,7-1-11-16,6 0 1 0,11-3 6 16,8 0 0-16,13 0-7 15,-13-3 1-15,-5 3-13 16,-9 0 0-16,-8-7-5 16,0 4 0-1</inkml:trace>
  <inkml:trace contextRef="#ctx0" brushRef="#br3" timeOffset="149621.63">4893 16516 39 0,'-11'22'19'0,"-10"3"-8"0,14-16 28 16,-3 1-37-16,-12 2 1 15,1 4 0-15,-7 9 1 16,-18 13-6-16,-14 6 1 16,-3 9 1-16,-4 0 0 15,3 10-4-15,4 3 1 16,4-4-5-16,17-11 1 15,7-11-8-15,11-11 1 0</inkml:trace>
  <inkml:trace contextRef="#ctx0" brushRef="#br3" timeOffset="149906.26">4269 16406 38 0,'7'16'19'0,"10"3"-16"0,-6-16 29 0,-1 3-28 15,5 7 1-15,2 2 3 16,11 17 0-16,4-1-9 16,7 16 1-16,10 13 5 15,1-1 1-15,-8 4-3 16,8-4 1-16,-1 1-3 0,7 0 0 15,-6-4-3-15,-4-12 0 16,-8-10-4-16,-2-5 0 16,-12-11-11-16,-2-5 0 15</inkml:trace>
  <inkml:trace contextRef="#ctx0" brushRef="#br3" timeOffset="152023.64">4837 13769 34 0,'7'-3'17'0,"3"22"-10"0,-3-13 18 15,-7 6-23-15,4 1 0 16,3-4 1-16,-7-6 1 16,0 1-4-16,3-1 0 15,4 3 2-15,-3-3 1 16,3 0-2-16,4 0 1 0,-4-3-1 16,3-3 0-16,-6 3 0 15,3-6 1-15,-4-19 0 16,4-13 0-16,4-15-1 15,7-10 0-15,13-15-6 16,8 0 1-16,0-13-11 16,-4-4 1-16</inkml:trace>
  <inkml:trace contextRef="#ctx0" brushRef="#br3" timeOffset="153059.23">13021 13876 34 0,'18'34'17'0,"6"22"-7"0,-17-43 18 16,4 0-24-16,-4 2 0 15,4-5 3-15,-4-4 0 16,3-6-9-16,4-9 1 15,1-13 6-15,6-7 1 16,7 1-3-16,14-19 1 16,11-3-4-16,4-16 0 15,6 3-10-15,8-9 0 16,-8 3-6-16,-10 19 0 16</inkml:trace>
  <inkml:trace contextRef="#ctx0" brushRef="#br3" timeOffset="153990.87">5581 16792 51 0,'7'16'25'0,"14"-13"-21"0,-10-3 25 0,-1-7-27 16,12 1 0-16,9-3 0 16,-3-1 1-16,11 1-7 15,7-1 0-15,7 1-6 16,-14 0 1-16,3-4-6 15,-3 4 1-15</inkml:trace>
  <inkml:trace contextRef="#ctx0" brushRef="#br3" timeOffset="154439.87">6167 16444 50 0,'17'15'25'0,"-3"-21"-29"0,-7 3 46 16,7 0-40-16,4-3 0 15,0-1 2-15,3 1 1 16,0 6-6-16,0-3 0 0,-3 6 3 15,-4 0 0-15,0 3-2 16,-3 1 1-16,-8 2-2 16,-6 4 0-16,-1-1-1 15,-3 7 0-15,-3 6 0 16,-8-9 0-16,0 3 1 16,-3 3 0-16,3 3 0 15,4 6 1-15,-7 4 0 16,7 2 1-16,3-2-1 15,1-10 1-15,3-6 0 16,3-7 0-16,4 4-1 16,7-4 1-16,4-2-1 15,10-4 1-15,-3-3-6 16,6 3 1 0</inkml:trace>
  <inkml:trace contextRef="#ctx0" brushRef="#br3" timeOffset="154787.54">6971 16710 58 0,'18'3'29'0,"-22"-6"-26"0,4 3 32 16,0 0-34-16,-4 0 1 0,-3 3 0 15,0 4 0-15,-3 2-3 16,-4 7 0-16,-7 3 1 16,-8 3 1-16,1-4-3 15,0 7 0-15,3 1-3 16,8-1 1-16,-5 0-2 15,12 0 0-15,6 0-3 16,11-3 0-16,11-3-3 16,3-10 0-16,7-3 0 15,1-12 1-15</inkml:trace>
  <inkml:trace contextRef="#ctx0" brushRef="#br3" timeOffset="155059.64">7401 16779 41 0,'39'7'20'0,"-18"-11"-19"0,-17 4 41 16,-4 0-40-16,7-3 1 15,-7 3 1-15,0 3 1 16,-11 4-6-16,-10 2 0 16,-7 4 3-16,-7-4 1 15,-1 7-2-15,5 3 0 16,2 6-2-16,1 3 0 15,7 0-1-15,0-3 0 0,7-6 0 16,10 0 0-16,8-10-2 16,13-9 1-16,12-9-4 15,2-13 1-15,5-3-8 16,-5 0 1-16</inkml:trace>
  <inkml:trace contextRef="#ctx0" brushRef="#br3" timeOffset="155356.51">7673 16597 49 0,'32'25'24'0,"-8"-12"-28"15,-13-13 42-15,-11-3-38 16,0 6 1-16,0 6 0 16,-11 7 0-16,1 3-2 15,-4 3 1-15,0 0 0 16,-4-3 1-16,4-1-1 0,3-5 0 15,8 0 0-15,3-1 1 16,7 1-1-16,7-1 1 16,4-2 0-16,-1-4 1 15,-3 6 0-15,-3 7 0 16,3 6-1-16,-14 4 1 16,-7-1-5-16,0 0 1 15,-7-3-12-15,-4-12 1 16,-3-7-3-16,0-6 1 0</inkml:trace>
  <inkml:trace contextRef="#ctx0" brushRef="#br3" timeOffset="155867.29">8509 16525 44 0,'-4'7'22'0,"-10"2"-27"0,7-6 41 15,0 3-34-15,-10 7 0 16,-1 3 0-16,-7-4 0 16,-6 10-3-16,2 9 1 0,8 13 2 15,0-9 0-15,7 9-1 16,3 3 0-16,8-3-1 16,6-4 0-16,15-5-4 15,3-7 0-15,11-9-9 16,3-10 0-16,0-18-1 15,1-10 0-15</inkml:trace>
  <inkml:trace contextRef="#ctx0" brushRef="#br3" timeOffset="156066.12">8915 16494 40 0,'3'28'20'0,"-6"16"-24"16,-8-28 39-16,-3-4-32 0,-7 7 1 15,-14 9 1 1,-11 10 1-16,0 6-8 0,4-3 1 16,-1 3 3-16,4-1 1 15,8-2-7-15,6-6 0 16,7-7-10-16,11-12 0 16</inkml:trace>
  <inkml:trace contextRef="#ctx0" brushRef="#br3" timeOffset="156274.84">8576 16597 29 0,'14'7'14'0,"4"8"-2"0,-11-8 14 0,0 2-21 16,0 7 1-16,0 6 2 15,4 6 0-15,-4 3-11 16,7-3 1-16,0 4 6 15,7 2 0-15,4 1-6 16,3-1 0-16,-7-5-12 16,7-11 0-16</inkml:trace>
  <inkml:trace contextRef="#ctx0" brushRef="#br3" timeOffset="156528.23">9098 16381 61 0,'18'66'30'0,"42"22"-32"0,-39-69 52 15,7-1-49-15,-3 11 0 16,0 5-2-16,-11 7 1 15,-18 0-3-15,-17 9 0 16,-11 6-14-16,-14 10 0 16,-10-3-1-16,7-10 1 0</inkml:trace>
  <inkml:trace contextRef="#ctx0" brushRef="#br3" timeOffset="157819.37">21304 13088 36 0,'7'10'18'0,"4"15"-7"0,-8-22 18 16,4 3-24-16,1 4 0 15,-1 2 2-15,3 4 0 16,4 9-10-16,0 0 1 16,1-9 5-16,2 3 0 15,1-1-2-15,3 1 1 0,0-3-1 16,-3-7 0-16,-1-9 0 16,5-3 1-16,2-22 0 15,4-16 1-15,8-21-3 16,6-7 1-16,0-19-7 15,15 0 0 1,17-28-11 0,0 0 1 15</inkml:trace>
  <inkml:trace contextRef="#ctx0" brushRef="#br3" timeOffset="162386.04">9899 16676 35 0,'0'0'17'0,"0"-13"-4"0,3 10 18 0,8-3-26 16,0 3 0-16,10 3 3 16,7 0 0-16,11 0-10 15,3-7 0-15,-7 1 5 16,4 0 1-16,0 0-8 15,-4-4 0-15,-3 1-12 16,-4-1 0-16</inkml:trace>
  <inkml:trace contextRef="#ctx0" brushRef="#br3" timeOffset="162908.49">10580 16321 44 0,'-4'-6'22'0,"8"3"-20"0,-1 0 30 16,4 0-28-16,4 3 1 15,7 0 4-15,6 0 1 0,5 0-12 16,2 0 1-16,8 6 7 16,3 0 0-16,-6 1-3 15,-1 2 1-15,-7 7-4 16,-10-1 0-16,-15 7-1 15,-6 3 0-15,-8 4-1 16,-10 2 0-16,0 3 0 16,-4-2 0-16,-3 5 1 15,0 14 0-15,3 2 0 16,0 0 1-16,8 1 0 16,6-1 1-16,8-9 1 15,3 3 0-15,10-10 0 16,4 1 0-16,4-13 0 15,10-9 0-15,11-7-3 16,7-6 1-16,0-9-7 16,0-3 0-16,-8-4-11 0,-2-9 0 15</inkml:trace>
  <inkml:trace contextRef="#ctx0" brushRef="#br3" timeOffset="163360.9">11839 16635 52 0,'0'22'26'0,"-7"-31"-24"16,0 12 37-16,-3 3-38 15,-12 7 0-15,-9 12 1 0,-8 6 0 16,4-3-3-16,-1 7 1 16,-3 5 0-16,8-2 0 15,2-7-6-15,8-2 1 16,7-7-11-16,7-13 1 15</inkml:trace>
  <inkml:trace contextRef="#ctx0" brushRef="#br3" timeOffset="163572.18">11448 16519 51 0,'21'13'25'0,"11"24"-22"0,-22-27 40 0,1 8-41 15,-1 17 1-15,11 12 1 16,8 3 0-16,6 3-6 16,4 4 0-16,0-4 1 15,-1-6 0-15,-6-9-7 16,-4-10 1-16,-3-15-10 16,-4-20 0-16</inkml:trace>
  <inkml:trace contextRef="#ctx0" brushRef="#br3" timeOffset="164112.68">12132 15870 54 0,'7'3'27'0,"18"-9"-29"0,-22 3 45 15,15 3-42-15,0 3 1 0,3-3 0 16,-4 3 0-16,1 0-3 15,-4 6 1-15,-3 1 0 16,-4 2 1-16,-7 7-3 16,-4 0 1-16,1 0-2 15,-4-3 1-15,0-4-2 16,0 1 0-16,0-4 1 16,3 4 1-16,0-4 0 15,8 0 1-15,3 1 1 16,7-4 0-16,4 0 2 15,-1 1 1-15,1-4-2 16,0 0 1-16,-4 0 0 16,0 0 0-16,-7-3-2 15,-3 6 1-15,-8 4-1 16,-3 5 0-16,-7 7-1 16,-7 4 0-16,-4-1-3 0,-3 0 1 15,3-3-5-15,4-10 0 16,7 1-7-16,3-7 1 15</inkml:trace>
  <inkml:trace contextRef="#ctx0" brushRef="#br3" timeOffset="164412.99">12891 15929 56 0,'-8'13'28'0,"-34"15"-37"16,24-12 52-16,-10 6-43 16,-3-3 1-16,-12 12 1 15,1 10 1-15,-4 0-4 16,4 6 1-16,-1 6 0 15,8 0 1-15,3-3-4 16,4-3 0-16,7-9-9 16,0-13 1-16,10-9-5 15,4-16 0-15</inkml:trace>
  <inkml:trace contextRef="#ctx0" brushRef="#br3" timeOffset="164799.04">12661 16347 54 0,'11'21'27'0,"-1"-21"-30"0,-3 0 51 16,4 0-45-16,3 0 0 15,7 0 3-15,4 4 1 16,0-1-9-16,-1 0 1 0,-2 0 4 15,-5 3 0-15,-3 1-3 16,-3-4 1-16,-8 0-2 16,-6 3 0-16,-8 4-1 15,-3-1 0-15,0 3-1 16,-7 4 0-16,0 0 1 16,3 3 1-16,4 3-1 15,0 6 1-15,7-6 1 16,3-7 1-16,8 1 1 15,6 0 0 1,36-7-2 0,-3-3 1-16,-1-6-7 15,0-6 1-15,-14-9-12 0,-6-1 1 16</inkml:trace>
  <inkml:trace contextRef="#ctx0" brushRef="#br3" timeOffset="165775.94">13744 16679 56 0,'4'16'28'0,"24"-4"-27"0,-10-12 28 16,10 0-29-16,11 0 1 0,3-3-1 15,0-3 1-15,-6-1-5 16,-5-2 0-16,1 3-10 16,-4-7 0-16</inkml:trace>
  <inkml:trace contextRef="#ctx0" brushRef="#br3" timeOffset="166019.4">14023 16447 55 0,'-11'16'27'0,"1"-1"-28"16,6-8 44-16,-3 11-41 15,-3 11 1-15,-5-1 0 0,1 9 0 16,-3 10-5-16,-1 7 1 15,8-13-1-15,2-1 1 16,5-5-16-16,6-10 1 16</inkml:trace>
  <inkml:trace contextRef="#ctx0" brushRef="#br3" timeOffset="166615.67">15152 16096 31 0,'7'3'15'0,"-4"0"0"0,-3-3 9 16,-3 0-18-16,-4 3 0 16,-7 3 2-16,-11 7 1 15,-10 9-11-15,-11 6 0 16,0 0 7-16,-7 4 1 15,-7 12-4-15,7 9 1 0,4 19-2 16,-1 6 0-16,1 7-1 16,0 12 1-16,6 13 1 15,12-3 1-15,9 2 0 16,15-11 1-16,18-23-1 16,10-6 1-16,18-13-2 15,21-12 1-15,17-12-7 16,15-17 1-16,-7-5-17 15,3-20 1-15</inkml:trace>
  <inkml:trace contextRef="#ctx0" brushRef="#br3" timeOffset="168509.01">15681 16579 55 0,'0'6'27'0,"-7"-16"-20"0,3 7 28 15,-3 6-33-15,-3-3 0 16,-8 4 0-16,-7 5 1 15,-3 4-4-15,-4-7 0 16,1 6 2-16,2 7 0 16,-2 3-1-16,-1 9 0 15,-3 4 0-15,6-1 0 0,8 4-1 16,7 3 1-16,11 0 0 16,10-1 0-16,7-5-1 15,7-4 1-15,7-12-2 16,15-3 1-16,-1-10-6 15,0-6 1-15,-3-3-10 16,0-10 0-16</inkml:trace>
  <inkml:trace contextRef="#ctx0" brushRef="#br3" timeOffset="168734.59">15822 16873 55 0,'4'10'27'0,"-1"12"-30"16,-3-13 44-16,0 4-38 15,-3 9 0-15,-1 9 3 16,-3 10 1-16,0 0-9 0,0-4 1 16,3-2 1-16,1-4 1 15,3-12-13-15,7-10 1 16,4-18-7-16,-1-7 0 15</inkml:trace>
  <inkml:trace contextRef="#ctx0" brushRef="#br3" timeOffset="169515.78">16281 16820 39 0,'3'6'19'0,"-3"-9"-13"0,4 0 19 16,3-3-22 0,3 0 1-16,5-4 2 0,2 4 1 15,8-4-9-15,3 1 1 16,-3 0 4-16,3-1 0 15,-7 4-7-15,0 3 1 16,0 3-11-16,1-3 0 16</inkml:trace>
  <inkml:trace contextRef="#ctx0" brushRef="#br3" timeOffset="169773.65">16447 16610 54 0,'3'19'27'0,"-17"-4"-33"16,10-8 44-16,-6 8-37 16,-1 14 1-16,1 5 0 15,-1 4 1-15,4 6-5 16,3-4 1-16,1 7-4 15,3-12 1-15,3-7-11 16,5-15 1-16</inkml:trace>
  <inkml:trace contextRef="#ctx0" brushRef="#br3" timeOffset="170176.18">16711 16500 54 0,'4'35'27'0,"17"-32"-29"0,-14-9 43 16,3 2-39-16,5 1 0 0,2-6 1 15,4 6 1-15,4 0-5 16,7 3 1-16,0 0 2 15,-4 0 1-15,0-4-2 16,-10 4 0-16,-4 0-1 16,-7 7 0-16,-11 2-1 15,-3 7 0-15,-3 6 0 16,-12-3 0-16,-2 6 0 16,6 3 1-16,0 3 0 15,1 7 1-15,3 0 0 16,3-7 1-16,4 3 0 15,7 1 1-15,0-4-1 16,7-3 0-16,11-6-3 16,3-3 0-16,7-6-6 15,7-7 1-15,-3-6-13 16,3-13 1-16</inkml:trace>
  <inkml:trace contextRef="#ctx0" brushRef="#br3" timeOffset="170535.3">17660 16353 56 0,'7'-3'28'0,"-10"6"-30"0,-1-3 42 15,-3 0-38-15,-4 0 1 0,-6 6 0 16,-8 7 0-16,-7 5-4 16,-3 4 1-16,3 3 3 15,1 7 0-15,-1 2-1 16,-3 1 0-16,6 9-1 16,1 6 1-16,10 0-1 15,4 3 0-15,11-6-1 16,6-3 1-16,8-9-3 15,0-7 0-15,6-9-4 16,4-3 0-16,8-10-8 16,6-6 1-16,-3-13-5 15,-1-2 0-15</inkml:trace>
  <inkml:trace contextRef="#ctx0" brushRef="#br3" timeOffset="170941.18">17657 16804 63 0,'10'16'31'0,"8"-13"-38"0,-11-3 60 16,7 0-50-16,4 0 0 15,3 0 2-15,7 0 0 0,0 0-7 16,-3 0 0-16,-4 0 3 15,-3 3 1-15,-8 4-3 16,-3 2 0-16,-3-6-2 16,-8 10 0-16,-6 5 1 15,-4 4 0-15,0 4 0 16,-1 2 0-16,1 9 1 16,4-2 1-16,3 3 0 15,3-10 1-15,8-6 0 16,3-4 0-16,7-5 0 15,7 0 0-15,0-4-4 16,4-9 1-16,0-9-12 16,-1-7 0-16,-3-9-5 15,1 0 1-15</inkml:trace>
  <inkml:trace contextRef="#ctx0" brushRef="#br3" timeOffset="171394.58">18150 16786 63 0,'0'6'31'0,"7"-3"-40"16,4-3 61-16,10 3-50 15,15 0 0-15,9 0-2 16,1 1 0-16,4-1-5 0,-1 0 0 15,4 0-12-15,-11-6 0 16,-10-10-1-16,-4-2 1 16</inkml:trace>
  <inkml:trace contextRef="#ctx0" brushRef="#br3" timeOffset="171856.55">18651 16431 59 0,'4'32'29'0,"24"-36"-37"0,-17 1 61 0,3 0-50 16,7 0 0-16,11-3 1 15,10-4 0-15,4 4-5 16,-7-6 0-16,10-1 3 15,-10 0 0-15,-11 4-2 16,-7 9 1-16,-7 6-3 16,-14 1 0-16,-3 8-1 15,-8 1 0-15,-3 6-1 16,-7 3 0-16,0 0-1 16,3 3 1-16,4-6 2 15,0 0 0-15,10-12 0 16,8-1 1-16,10 4 1 15,4-1 1-15,-1 1 0 0,5-1 1 16,2 1-1-16,1-1 1 16,-7 4-1-16,-8 6 1 15,-10 6-1-15,-7 0 0 16,-3 4-2-16,-12 2 0 16,-6 1-4-16,-4-4 1 15,1-3-7-15,-5-6 1 16,8-3-6-16,7-10 1 15</inkml:trace>
  <inkml:trace contextRef="#ctx0" brushRef="#br3" timeOffset="172232.77">19611 16403 42 0,'28'-13'21'0,"-10"-15"-12"0,-15 22 36 0,1 0-42 16,-4 6 0-16,0 0 2 16,-7 3 0-16,-4 9-5 15,-3 10 0-15,-7 0 4 0,-4 6 0 16,-7 10-2-16,-3-3 1 15,-4 5-1-15,1 11 0 16,-1 5-2-16,11-6 1 16,6 0 0-1,8-3 0-15,7 0-1 0,11-6 1 16,10-3-2-16,11-10 0 16,6-9-4-16,8-3 0 15,-7-10-9-15,-4-6 0 16,4-13-5-16,0-9 0 15</inkml:trace>
  <inkml:trace contextRef="#ctx0" brushRef="#br3" timeOffset="172697.08">19734 16876 65 0,'7'0'32'0,"11"-3"-36"16,-11 3 61-16,4 3-55 16,6 4 0-16,8-1 1 15,10 0 1-15,4-3-5 16,0 1 0-16,0 2 1 16,-11 0 1-16,-7 4-2 15,-10 2 0-15,-8 1-3 0,-10 2 1 16,-3 7-2-1,-8-6 1-15,-3 3-1 0,0 0 1 16,-4-4-1-16,7 4 1 16,4-6 1-16,4-1 0 15,3-2 1-15,7-1 1 16,7 3 1-16,10-2 0 16,4-1 0-16,11-2 1 15,-4-4-1-15,-3 6 1 16,-7-3-1-16,-4 1 1 15,-4-1-1-15,-6 3 1 16,-11 7-2-16,-11 3 1 16,-10 6-3-16,-7 3 1 0,-8-6-4 15,1 0 0-15,-4-6-7 16,4-4 0-16,3 1-1 16,4-7 0-16</inkml:trace>
  <inkml:trace contextRef="#ctx0" brushRef="#br3" timeOffset="173088.97">20189 15895 49 0,'36'66'24'0,"48"3"-29"0,-55-47 50 16,9 19-43-16,19 9 1 15,3 6 3-15,-11 10 0 16,1 19-6-16,-4 2 0 16,-15 8 4-16,-17 14 1 15,-10 17-2-15,-8-1 0 0,-17-6-5 16,-18-9 0-16,-14-10-10 16,-10-9 0-16,-15-22-7 15,-3-18 1 1</inkml:trace>
  <inkml:trace contextRef="#ctx0" brushRef="#br1" timeOffset="181096.4">14390 17406 27 0,'-7'7'13'0,"14"-7"-10"0,-7 0 13 15,0 0-14-15,0 0 0 16,0 0 2-16,3 3 1 15,1 3-6-15,-4 0 1 16,0 7 3-16,0-1 0 16,0 4-1-16,0 6 0 15,0 0-1-15,0 3 0 0,0 0 0 16,3 10 0-16,1-7 0 16,-1 0 0-16,1-6 0 15,3-3 1-15,0-3-1 16,-3-4 1-16,-1 1-2 15,4-4 1 1,-3 1-1 0,3-4 1-16,0 0-1 0,0-3 1 0,0 0 0 15,4-3 1-15,-1-3-1 16,8 0 1-16,-1-3 0 16,5-4 0-16,-5-2-1 15,8-1 1-15,0 1-1 16,3 2 0-16,0 1-1 15,4 0 0-15,0 2 1 47,-4-2 0-47,0-1 0 47,0 1 0-47,4 3 0 16,0-4 1-16,3 4-1 15,4 0 1-15,0 3-1 0,-1 0 0 0,1-1-1 16,0 4 1-16,0 0-1 0,3-3 1 0,4 3-2 0,0 3 1 16,7 4 0-16,3-1 0 0,8 3 0 0,-4 1 1 0,0 2-1 0,3 4 0 15,4 0 0-15,-3-1 0 16,6-5 0-16,8-1 0 31,3 1 0 0,-10-1 1-15,3 0-1-16,3 1 0 16,1-1 0-16,3 1 0 15,4-4 0-15,-4 0 0 0,-11-3 0 0,4 0 0 0,4-3 0 0,-4 0 1 0,11-3-1 0,3 0 1 16,-7-3-1-16,-3 0 1 0,3 2-1 16,0 1 1-16,0 0 0 15,11 0 0 1,-7 3-1-1,-8 0 1 17,1 0-1-17,3 0 1-15,-3 0-1 16,6 3 1 0,-3 0-1-16,0 0 1 0,-10 4-1 0,-4-1 0 15,0 3 1-15,0-2 0 0,-3-1 0 0,-4 0 1 0,7 1-1 0,0-4 0 0,0 0 0 0,-4 0 1 16,-6-3-2-16,10 0 1 15,-4 0 0-15,-6 0 0 16,6 0-1-16,4-3 1 16,4 0-1-1,-1 0 1 1,-6-4-1 15,6 4 1-15,1-3-1-1,-4 0 0 1,0 2 0-16,3 1 0 0,1 3 0 0,0-3 1 0,-11 3-1 0,0 0 1 0,7 0-1 0,-7 3 1 0,-1-3-1 0,5 0 1 0,-1 0-1 16,-3 0 0-16,-3 0 0 15,-4 0 0 17,-11 0 0-1,-3 3 0 31,-11 1-1-46,-3-4 1-16,-4 0-1 16,0 0 1-16,0 0-1 0,-3-4 1 0,0 1-1 0,-1 0 0 0,-3 0 0 0,-3 0 1 0,0 0 0 0,-1 0 0 0,1-1-1 15,-4-2 1-15,0 6-1 0,0-3 1 0,0-9-1 0,0-1 1 0,0-6-1 0,0-9 1 16,-7-3 0-16,0-7 0 0,-3-3-3 0,-1-6 0 15,-7-3-7 17,-3-6 1-17,-3-10-9 32,3-3 0-16</inkml:trace>
  <inkml:trace contextRef="#ctx0" brushRef="#br1" timeOffset="182936.43">16041 18341 23 0,'-4'0'11'0,"1"-3"1"0,3 3 11 15,0 0-19-15,-4 0 0 0,1-3 2 16,-4 3 1-16,0 0-9 15,-4 0 0-15,0 0 5 16,1 3 1-16,-1 0-3 16,-3 0 0-16,0 3-2 15,0 4 0-15,-7-1 0 16,3 4 0-16,4-1-1 16,0 1 0-16,3-1 0 15,4 1 0-15,4-4 0 16,6-2 0-16,8-1 1 15,6-3 0-15,1-3 1 16,0 0 0-16,6 0 0 16,-2-6 0-16,-5-1 0 15,1 1 1-15,0 0-1 16,-1-4 0-16,-3 4 0 16,0 0 0-16,-3 0 0 0,0-1 1 15,-1 7 1 1,-3 0 0-16,0 3 0 0,0 1 1 15,0 2-1-15,0 3 1 16,0 4-1-16,1-1 0 16,-1 1-2-16,0-1 0 15,-4 1-3-15,1-7 0 16,-1-3-9-16,4-9 0 16</inkml:trace>
  <inkml:trace contextRef="#ctx0" brushRef="#br1" timeOffset="183707.76">16732 17980 40 0,'-3'13'20'0,"3"15"-24"16,0-19 31-16,0 7-25 15,0 6 0-15,0 6 3 0,0 7 1 16,0 2-7-16,0 1 1 16,3-3 2-16,1-4 1 15,-1-3-4-15,1-6 0 16,-1-6-8-16,1-4 0 16,-1-5-5-16,1-11 1 15</inkml:trace>
  <inkml:trace contextRef="#ctx0" brushRef="#br1" timeOffset="184002.43">16782 18234 24 0,'0'-19'12'0,"7"38"-1"0,-4-19 16 0,4 3-22 16,0 7 0-16,4-1 5 15,10 4 0-15,7-1-12 16,1-2 0-16,-5-1 8 16,4 1 1-16,-10-1-3 15,-4-3 0-15,-10 4-4 16,-15 5 1-16,-14 7-6 0,-6 6 0 15,-8 1-11-15,-10-10 1 16</inkml:trace>
  <inkml:trace contextRef="#ctx0" brushRef="#br1" timeOffset="185818.87">16341 18432 45 0,'0'12'22'0,"0"-12"-12"0,0 0 23 16,3-3-30-16,-3-3 0 16,4-3 2-16,-4-7 0 0,3-3-7 15,1 3 1-15,-4 1 3 16,7 2 1-16,0 1-2 15,3-1 1-15,8 1-1 16,3 2 0-16,4 4 0 16,0 6 0-16,-1-3-3 15,5 6 1-15,-5-3-10 16,-3 0 1-16,-3-10-7 16,-4 1 1-16</inkml:trace>
  <inkml:trace contextRef="#ctx0" brushRef="#br1" timeOffset="186465.98">17921 18200 46 0,'-3'9'23'0,"13"-12"-24"0,-10 3 37 0,0 0-33 0,-3 0 0 16,-4 0 1-16,-4 3 1 15,-3 3-7-15,-4 4 1 16,-3 2 3-16,0 1 1 15,0 0-2-15,0-1 0 16,-1 10 0-16,8 3 0 16,4 3-1-16,6 4 0 15,4-1-1-15,7-6 1 16,4-3-1-16,6-3 0 16,8-7-4-16,3-5 1 15,1-7-12-15,9-10 1 0</inkml:trace>
  <inkml:trace contextRef="#ctx0" brushRef="#br1" timeOffset="186708.37">18172 18259 55 0,'-7'19'27'0,"14"-6"-29"16,-7-13 44-16,0 0-41 16,-4 3 1-16,-3 3 0 15,0-3 0-15,-4 4-3 16,-10 2 1-16,-3 0 1 15,-5 4 1-15,5-1-2 16,2 1 1-16,5 0-2 16,6-1 1-16,1 4-3 0,6-4 1 15,11 1-4-15,7 3 1 16,7-4-4-16,4-6 0 16,0-6-7-16,3-12 0 15</inkml:trace>
  <inkml:trace contextRef="#ctx0" brushRef="#br1" timeOffset="186989.84">18274 18448 45 0,'0'43'22'0,"0"-27"-21"0,0-13 37 16,0 0-38-16,0-3 1 0,0 0-1 15,0 0 1-15,3-6-1 16,1-3 0-16,-1-7 0 15,1-3 0-15,0 0-2 16,3 1 1-16,3 2 0 16,1 0 1-16,6 1-1 15,1 2 1-15,0 7 0 16,3 3 1-16,-4 3 0 16,1 6 1-16,0 3-2 15,-8 4 1-15,-3 2-5 16,4 1 1-16,0-3-11 15,6-7 1-15</inkml:trace>
  <inkml:trace contextRef="#ctx0" brushRef="#br1" timeOffset="187590.24">18694 18234 47 0,'0'0'23'0,"0"16"-24"0,0-10 35 16,0 1-32-16,-7 2 0 15,-4 0 1-15,-3-2 1 16,0-1-6-16,-4 0 1 16,4 4 3-16,0-1 0 15,3-3-2-15,4 1 0 16,7-1-1-16,7 0 1 0,4 0-1 16,7 1 1-16,3-4-1 15,-4 0 1-15,1 3 0 16,0 0 0-1,-4 4 0-15,-7 5 1 0,-4 4-2 16,-3 6 1-16,-3-6-3 47,-8 6 1-16,1-3-1-31,-1 3 1 47,1 0-1-47,-1-3 1 0,4 0-2 31,7-6 1-31,7-7 0 16,7-9 0-16,7-3-2 16,11-16 1-16,10 1 2 0,4-20 0 0,0-9 2 0,-7-16 1 15,0-6 0-15,-8-3 1 0,-6 0-1 0,-4-3 0 0,-3 3-3 0,-8 6 0 16,-2 12-1-16,-5 7 1 0,1 7 0 0,-8 11 0 0,1 11 2 15,-1 5 1-15,-3 19 1 0,0 16 1 0,-4 7 0 0,-3 18 0 16,0 9 0-16,4 16 1 16,-1-6-1-1,4 6 1 1,0-3-1 0,7-6 1-1,0-16-3-15,7-13 1 0,0-5-8 0,0-4 1 0,0-16-9 0,-3-15 1 16</inkml:trace>
  <inkml:trace contextRef="#ctx0" brushRef="#br1" timeOffset="187778.51">18768 18247 48 0,'7'59'24'0,"21"-49"-20"0,-17-10 43 0,6 0-45 16,12 0 0-16,6 0-1 15,11 0 1-15,3-6-8 16,4-7 0-16,-11 0-9 16,-3-5 0-16</inkml:trace>
  <inkml:trace contextRef="#ctx0" brushRef="#br1" timeOffset="188438.11">20267 18103 48 0,'18'3'24'0,"-15"-25"-15"0,1 16 34 0,-4 6-38 16,0-7 1-16,0 7 2 0,0 0 0 15,0 0-11-15,-7-3 0 16,-7 6 7-16,-8-3 0 16,-2 7-4-16,-4 5 1 15,-11 1-4-15,-11 12 1 16,-3 3-2-16,1 6 1 16,6 7 0 15,3 6 0-31,12 7 1 0,13-7 1 31,7 3 2-31,15 3 0 0,56-6 2 0,17-12 0 16,12-13-3-16,6-10 0 0,-7-9-10 15,-10-12 0-15,-22-7-8 16,-14 7 1 15</inkml:trace>
  <inkml:trace contextRef="#ctx0" brushRef="#br1" timeOffset="192020.27">21297 16403 39 0,'-3'0'19'0,"13"9"-13"15,-3-9 20-15,0 0-21 16,0-3 1-16,8 0 1 16,2 3 1-16,4 0-11 15,11 3 1-15,10-3 6 16,1 0 0-16,-1-3-7 15,0 0 0-15,-6 3-10 16,-8-3 1-16,-10 3-3 16,-15 3 0-16</inkml:trace>
  <inkml:trace contextRef="#ctx0" brushRef="#br1" timeOffset="192199.29">21325 16698 58 0,'-3'15'29'0,"17"-11"-36"0,-3-8 59 16,6 1-49-16,4-3 0 16,18 0 0-16,14-4 1 15,0 1-8-15,0 3 0 16,-11-1-4-16,-6 1 0 0,-5-3-10 16,-2-1 0-16</inkml:trace>
  <inkml:trace contextRef="#ctx0" brushRef="#br1" timeOffset="192683.33">22818 16309 49 0,'-7'3'24'0,"-39"6"-20"0,28-2 38 15,-7 5-42-15,8-2 1 0,-22 18 0 16,-3 10 1-16,-4 12-3 15,-4 6 1-15,12 7-1 16,2-7 0-16,1 4-3 16,10-10 1-16,8-15-9 15,6-17 1-15,8-11-5 16,6-17 1-16</inkml:trace>
  <inkml:trace contextRef="#ctx0" brushRef="#br1" timeOffset="192906.36">22299 16240 53 0,'4'41'26'0,"10"-19"-30"16,-7-16 50-16,0 10-43 0,3 12 0 16,8 13 3-16,7 12 1 15,7 3-9-15,6 13 1 16,5-6 3-16,3 0 1 15,-1-10-6-15,1-9 1 16,-3-3-10-16,-5-13 1 16,-6-19-8-16,-7-6 1 15</inkml:trace>
  <inkml:trace contextRef="#ctx0" brushRef="#br1" timeOffset="193220.45">23206 16688 56 0,'3'35'28'0,"36"-26"-30"16,-21-12 49-16,10 0-45 15,4-3 0-15,10-4 0 0,14 1 1 16,1-1-6-16,-4-2 0 16,-4 3-7-1,-6-1 0-15,-5 1-7 0,-6-1 0 16</inkml:trace>
  <inkml:trace contextRef="#ctx0" brushRef="#br1" timeOffset="193895.89">23862 16118 53 0,'14'15'26'0,"18"-2"-22"15,-22-10 44-15,4 0-43 16,4 0 1-16,3 4 1 0,11-1 0 15,7 0-9-15,-7 3 0 16,-1 1 6-16,-2-1 0 16,-5 1-3-16,-6-1 0 15,-4 1-2-15,-7 2 1 16,-7 1-2-16,-7 2 0 16,-11 10-1-16,-3 4 0 15,-7 2 0-15,3 7 0 0,1-4 0 16,2 13 1-1,1-9 1-15,4-4 0 0,2 1 1 16,8-1 1-16,4 1 0 16,3 2 1-16,3-8 0 15,8-1 0-15,10-6 0 16,11 0 1-16,0-3-2 16,3-7 1-16,0-3-2 15,-3 1 1-15,-4-4-3 16,-7 4 0-16,-3-4-4 15,-4-6 1-15,-7 6-6 16,-10 3 0-16,-4 1-9 16,-4 2 1-16</inkml:trace>
  <inkml:trace contextRef="#ctx0" brushRef="#br1" timeOffset="194720.9">24800 16644 54 0,'7'7'27'0,"0"-14"-30"15,-7 7 45-15,0 0-39 16,-3 0 0-16,-8 0 1 0,-3 4 1 15,0 8-7-15,-7 7 1 16,-7 9 3-16,-1 0 0 16,5 4-2-16,-1-7 1 15,7 0-1-15,4 0 0 16,11 3-2-16,6-3 1 16,15-6-3-16,10-3 1 15,7-10-6-15,11-6 1 16,4-9-8-16,-1-1 1 15,0-5 0-15,-6-4 1 0,-4 0 7 16,-11-3 1-16,-3 0 8 16,-1 3 1-16,-3 0 9 15,-3 4 1-15,-4 2 2 16,-3 4 1-16,-4 3-5 16,-7-1 1-16,-4 1-5 15,4 3 1-15,-7 3-4 16,-7 3 1-16,-4 3-3 15,-3 7 0-15,-3 2-2 16,2 4 1 0,-2 3-4-1,10-6 1-15,10 0-2 16,15-7 0-16,6-3-1 16,8-3 0-16,-4-12-5 0,7-7 1 15,4-6-7 1,7-6 1-16</inkml:trace>
  <inkml:trace contextRef="#ctx0" brushRef="#br1" timeOffset="194991.91">25449 16519 54 0,'11'19'27'0,"-7"6"-32"0,-4-13 45 16,-4-2-39-16,-10-1 0 15,0-2 0-15,-4-1 1 16,0 3-3-16,1 1 1 15,-1-1 1-15,4 0 0 0,4 1 0 16,2-1 0-16,5 1 0 16,10-1 0-16,7 4 0 15,7-1 0-15,0 1 0 16,1-1 0-16,-5 1-1 16,-3 2 1-16,-7 4-3 15,-14 3 0-15,-7-6-6 16,-7 3 0-16,-4 3-8 15,-3-10 0-15</inkml:trace>
  <inkml:trace contextRef="#ctx0" brushRef="#br1" timeOffset="195292.7">25989 16309 56 0,'7'9'28'0,"-7"1"-37"0,-7-4 47 16,-10 7-38-16,-12 8 0 16,-6 11 0-16,-4 9 0 15,-7 6 0-15,11 9 1 16,3 7 0-16,4-7 0 15,3 4-1-15,8-10 0 16,6-6-2-16,4-6 0 0,14-10-5 16,11-9 0-16,10-7-8 15,7-15 0-15</inkml:trace>
  <inkml:trace contextRef="#ctx0" brushRef="#br1" timeOffset="195519.98">26180 16742 41 0,'-4'22'20'0,"-35"6"-22"15,25-22 32-15,-10 7-26 16,-5-1 0-16,-6 1 3 16,0 6 1-16,3 2-10 15,-3 1 0-15,3 0 4 16,4 0 0-16,7-3-6 15,3-6 0-15,7-10-10 16,4-9 0-16,14-10-1 0,4-6 1 16</inkml:trace>
  <inkml:trace contextRef="#ctx0" brushRef="#br1" timeOffset="195697.49">25859 16638 40 0,'7'6'20'0,"17"41"-20"0,-13-28 40 16,0 10-35-16,3-1 0 15,0 3 2-15,3-3 0 0,-2 1-10 16,-1-1 1-16,0-3 5 16,-4-6 0-16,1-4-7 15,-4-2 1-15,0-4-11 16,0-9 1-16,0-12-3 16,4-10 0-16</inkml:trace>
  <inkml:trace contextRef="#ctx0" brushRef="#br1" timeOffset="195908.66">26360 16350 62 0,'28'50'31'0,"32"53"-44"16,-28-78 65-16,6 10-51 15,1 12 0-15,-4 3-1 0,-13 0 0 16,-15 7-6-16,-18 5 1 16,-21 1-11-16,-24 3 0 15</inkml:trace>
  <inkml:trace contextRef="#ctx0" brushRef="#br1" timeOffset="197735.65">27040 16579 48 0,'-7'12'24'0,"7"1"-11"0,0-13 24 0,4-3-33 16,3 6 0-16,7 3 2 15,7 0 1-15,15 0-9 16,2-2 0-16,5-1 1 16,10-3 0-1,17-19-16 1,-10-3 0-16</inkml:trace>
  <inkml:trace contextRef="#ctx0" brushRef="#br1" timeOffset="198128.66">27675 16215 59 0,'7'9'29'0,"18"-12"-28"0,-14 0 40 15,3 0-36-15,4 0 0 0,3 3 1 16,0 0 1 0,0 3-10-16,0 0 1 0,0 3 5 15,-7 4 0-15,-10 5-4 16,-8 1 0-16,-6 12-2 15,-11 7 1-15,-4 2-1 16,-7 17 1-16,-3-10 0 16,0 6 0-16,6 6 2 15,12-3 0-15,6-2 2 16,11-7 0 0,11-10 0-16,14-9 0 0,6-9 0 15,1-4 0-15,7-5-5 16,0-7 1-16,3-7-12 15,0-5 0-15,4-10-5 16,-3 0 0-16</inkml:trace>
  <inkml:trace contextRef="#ctx0" brushRef="#br1" timeOffset="198391.06">28497 16441 55 0,'4'9'27'0,"-36"26"-36"0,15-20 48 15,2 7-38-15,-6 3 1 16,-10 10-1-16,-12 9 1 16,-3 6-3-16,4-9 1 15,7 2-2-15,6-5 0 0,5-7-11 16,6-9 0-16,11-18-2 15,11-14 1-15</inkml:trace>
  <inkml:trace contextRef="#ctx0" brushRef="#br1" timeOffset="198581.5">28162 16365 34 0,'11'7'17'0,"28"49"-11"0,-25-37 29 0,3 9-30 16,8 7 0-16,0 12 3 15,-4 6 1-15,-3 0-12 16,-1 4 1-16,4-4 5 16,1-12 0-16,-5-10-12 15,-3-15 0-15,-7-16-7 16,4-16 1-16</inkml:trace>
  <inkml:trace contextRef="#ctx0" brushRef="#br1" timeOffset="199229.31">28871 15547 57 0,'11'3'28'0,"7"0"-30"16,-11-3 51-16,0 0-46 16,0 0 1-16,-4 0 1 15,1 3 1-15,-1 0-8 16,1 4 1-16,-1-1 3 0,-3 3 1 15,0 4-4-15,0 6 1 16,0 0-3-16,0 3 1 16,0-4-3-16,-3-2 1 15,3-7 0-15,0 4 1 16,0-4 0-16,3-2 1 16,1-1 1-16,6-3 1 15,8 6 1-15,0 4 0 0,-1 3-1 16,1-4 1-1,-4 7 0-15,-3-3 0 0,-4 3-2 16,-7-1 1-16,-11 7-1 16,-6 4 1-16,2-1-2 15,-2 0 1 17,3 0-2-32,-4-6 0 31,0-9-3-31,8-1 1 0,3-2-11 15,7-1 1 1</inkml:trace>
  <inkml:trace contextRef="#ctx0" brushRef="#br1" timeOffset="199470.42">29503 15732 36 0,'0'6'18'0,"-7"-3"-5"0,3 0 23 0,-3 10-33 15,-7 0 1-15,-14 9 2 0,-4 3 0 16,-10 12-8-16,-1 13 1 16,1-9 4-16,-4 9 1 15,0 7-3-15,4-1 1 16,7-6-4-16,7-6 0 16,6-9-8-16,8-10 1 0,11-9-8 15,13-13 1 1</inkml:trace>
  <inkml:trace contextRef="#ctx0" brushRef="#br1" timeOffset="199848.24">29309 16077 45 0,'17'19'22'0,"1"-1"-15"0,-11-14 36 0,0-1-39 15,4 0 0-15,3 0 4 16,4 0 0-16,-1 0-10 16,1 0 1-16,-1 1 6 15,5 2 0-15,-5 0-3 16,-3 0 1-16,0 1-3 16,-6-1 1-16,-8 3-3 15,-4 4 1-15,0 3-1 16,1 2 1-16,-4-2-1 0,0 3 1 15,0 3 0-15,0 0 0 32,3-3 1-32,4-1 1 31,0 1 0-31,4-3 1 16,3-4-1-16,14-5 1 0,11-7-4 0,6-3 1 31,1-10-10-31,-7-3 1 0,-4 4-9 0,-3-10 0 15</inkml:trace>
  <inkml:trace contextRef="#ctx0" brushRef="#br1" timeOffset="201690.67">30046 16626 38 0,'4'28'19'0,"-4"-16"-9"16,0-8 19-16,7-4-24 15,3 0 1-15,8-4 1 0,10-2 1 16,4 3-11-16,14 0 1 16,14 0 5-16,7 0 0 15,-4-1-8-15,-6-2 1 16,-4 0-12-16,-8-13 1 16</inkml:trace>
  <inkml:trace contextRef="#ctx0" brushRef="#br1" timeOffset="201913.42">30328 16303 46 0,'-3'15'23'0,"-8"67"-25"0,8-60 33 0,-1 12-31 16,-3 10 0-16,0 13 1 15,0 8 1-15,0-5-3 16,0 3 1-16,3-10-6 16,-3-9 0-16,7-13-6 15,4-15 0-15</inkml:trace>
  <inkml:trace contextRef="#ctx0" brushRef="#br1" timeOffset="202318.37">31687 16293 64 0,'14'-3'32'0,"24"-31"-47"0,-27 21 62 15,-4 1-48-15,-3-1 0 16,-4 4 0-16,-7-1 1 16,-11 10 1-16,-21 6 0 0,-24 7-1 15,-11 6 1-15,-15 9-1 16,8 22 1-16,11 29-1 16,6-1 1-16,15 10 1 15,10 0 0 1,18 3 1-16,17-7 1 0,8-9 0 15,24-12 1-15,18-13-1 16,31-28 0-16,12-19-3 16,27-12 1-16,4-7-6 15,-7-6 1-15,-25-6-13 16,-24 6 1-16,-29-3-5 16,-14-3 0-16</inkml:trace>
  <inkml:trace contextRef="#ctx0" brushRef="#br1" timeOffset="206941.63">30536 15672 18 0,'4'0'9'0,"0"-3"-6"0,-4 3 10 16,0 0-10-16,0 0 1 15,0 0 2-15,3 0 1 16,1 0-8-16,-1 3 0 16,1 0 5-16,3 1 1 15,-4-1-2-15,4-3 0 16,0-3-1-16,0-7 1 16,4-2-1-16,7-7 0 15,6 0-1-15,5-6 1 16,2-10 0-16,5-5 0 15,2-7-1-15,8 0 0 0,0-7-1 16,3-2 1-16,4-10 0 16,-10-12 1-16,3-7-2 15,3-15 1-15,4-4 0 16,-7-12 1-16,0-9-2 16,-4-4 0-16,-3-12-1 15,-4-19 1-15,-7-3-1 16,-3-9 1-16,-11-13-1 15,-3 3 0-15,-11-19 0 16,-7-25 1-16,-8 7-2 16,-6-23 1-16,-7 4-1 15,-14-19 1 1,-50-189 0 0,-3 54 0-16,0 44 0 15,-18 19 1-15,14 22-1 16,-14 15 1-16,-7 10-1 0,35 88 1 15,-63-95-1 1,-4 16 0-16,-13 4 0 0,2 18 0 16,-13-3 0-16,-11 6 0 15,0 10 0-15,-10 12 1 16,-5 19 0-16,-13 16 0 16,-11 21 0-16,1 7 1 15,-5 25-1-15,5 3 0 16,-5 16 1-16,-6-6 0 15,-4 9 0-15,0 9 1 16,-10-3-1-16,3 16 1 16,-7 3-1-16,-11 10 1 0,8 6-1 15,-15 15 1-15,14 10-2 16,-6 12 1-16,13-2-1 16,-10 11 0-16,14 10 1 15,-14 7 1-15,18 3 0 16,-11 2 0-16,11 7-1 15,-1 0 1-15,11 0 0 16,22 0 1-16,6 7-3 16,22-4 1-16,6 0-1 15,29 0 0-15,17-3-5 16,12 0 1-16,23 0-10 16,26 0 0-16</inkml:trace>
  <inkml:trace contextRef="#ctx0" brushRef="#br1" timeOffset="207701.49">21474 4982 22 0,'7'4'11'0,"10"5"6"0,-10-6 6 0,4 6-17 16,0 1 1-16,-1 6 5 16,4 2 0-16,-3 4-14 15,-1-3 0-15,-3 3 10 16,-7 13 1-16,-7 8-4 15,-3 8 1-15,-8 8-4 16,-3-24 1-16,-7 9-2 0,-8 0 0 16,-6-4-2-1,3-2 1-15,4-4-1 0,-4-5 1 47,4-4-2-31,0-6 0-1,6-4 0 1,8-5 0-16,7-4-1 16,7-3 1-16,14 3 0 0,7-6 0 0,7 13 1 0,15-4 1 0,13 4 0 0,8 9 0 0,6-3 0 0,4 9 0 15,-3-3 0-15,-8-3 0 0,-14-3-1 16,-3-10 1 0,-4-3 0 30,-3-6 1 1,-11-9-1-31,-6-7 1 0,-5-6 0-16,-10 3 1 0,0-6-1 0,-10-12 1 0,-15-7-1 0,-18-6 0 15,-6-19-1-15,-7-19 1 0,-11-28-3 0,-4-16 0 0,8-15-14 0,13-19 0 0</inkml:trace>
  <inkml:trace contextRef="#ctx0" brushRef="#br1" timeOffset="208489.03">27280 5017 54 0,'11'9'27'0,"-4"1"-19"0,-7-10 28 0,0 0-35 16,0 0 0-16,-4-7 0 15,-3-2 1 1,-7 6-3-16,-10-7 1 0,-8 4 0 15,-11 0 1-15,-2 12-1 16,-1 16 1-16,-11 16-1 16,4 9 0-16,0 9 0 15,15 20 0 1,9-11 0-16,8 11 1 0,11-11-2 16,17-8 1-16,17-16-2 15,19-13 0 1,27-19-6-16,4-18 1 15,8-22-10-15,13-20 1 0</inkml:trace>
  <inkml:trace contextRef="#ctx0" brushRef="#br1" timeOffset="209051.53">27623 4713 39 0,'-32'94'19'0,"-32"47"-16"0,47-97 26 15,-12 15-26-15,-6 14 1 16,3-11 1-16,11 1 0 16,0-3-6-16,7-10 0 15,3-13 5 1,8-12 0-16,10-15-3 0,7-10 1 16,7-13-2-16,7-9 1 15,1 0-3-15,-1-3 1 0,-7 10-1 16,-3 5 1-16,-4 7-1 15,0 9 1-15,-7 10 0 16,0 6 0-16,-7 9 1 16,0 1 0 15,3-7 0-31,5 3 0 16,13 13 2-16,3-7 0 15,8-9 1 1,7-6 0-16,-4-9-1 0,-7-7 0 15,1-6 0-15,-5-7 0 0,-2-2-2 16,-1-1 0-16,-7-6-1 16,-4-3 0-16,-6 0 0 15,-1-3 0 17,-6 10-1-32,-1 5 0 31,-3 10-1-31,-3 10 0 0,-8 2 0 15,-3 10 0-15,-4 9 0 16,4 7 1-16,3-7 2 0,4 4 0 0,7 9 0 16,11-13 0-16,10-3-2 0,11-6 0 0,6-12-6 0,12-4 1 15,6-6-6-15,4-6 0 16</inkml:trace>
  <inkml:trace contextRef="#ctx0" brushRef="#br1" timeOffset="209268.34">28339 5613 34 0,'-14'12'17'0,"-46"13"-18"0,45-18 28 0,-9 2-26 15,-8 0 1-15,0-2 2 16,4 5 0-16,-4 7-3 16,1 9 0-16,2 4 4 15,12 2 0-15,10 4-1 16,7 3 0-16,10-7-2 15,8-9 0-15,10-9-7 16,11-16 1-16,3-16-10 16,1-9 0-1</inkml:trace>
  <inkml:trace contextRef="#ctx0" brushRef="#br1" timeOffset="209818.26">28614 5403 39 0,'-18'69'19'0,"-17"22"-20"0,21-66 25 15,-7 3-24-15,-4 6 1 16,4 10-1-16,3-3 1 16,0 3-1-16,8-3 0 0,3-10 0 15,0 0 0 1,7-12 0-16,7-9 0 0,7-7-1 15,11-10 1-15,3-5 0 16,4-10 1-16,3 0 0 16,4 0 0-16,-4 6 1 15,-3 7 0-15,-8 9 1 16,-6 6 1-16,-4 4-2 16,-10 2 0-1,-4 4 0-15,-4 0 0 0,-6 2-1 16,-8 1 1-16,-3 6-2 15,-7 10 0-15,-8-7 0 32,1-6 1-32,0 0-1 0,7-3 0 15,3-4 1-15,7-2 0 16,1-4 2-16,6 1 0 0,22-1 1 16,20 1 1-16,8 5 0 0,7 7 0 15,7 0-2 16,-4 0 1-15,-3 9-6-16,-4-2 1 47,-10-1-12-47,-11-3 1 16,-14-6-6-16,-7-4 0 31</inkml:trace>
  <inkml:trace contextRef="#ctx0" brushRef="#br1" timeOffset="211063.23">31002 6795 24 0,'-7'25'12'0,"-11"-16"-1"0,11 1 13 0,-10 12-20 16,-1 3 0-16,-3 6 4 15,-4 4 0-15,4 2-9 16,0 1 0-16,3-4 7 15,8-8 0-15,-1-5-3 16,4-8 0-16,0-7-2 16,0-9 1-16,-4-6-2 15,-3-4 0-15,-7-2-1 16,0-4 1-16,-4-3-1 16,1 0 1-16,-5 3-1 15,-2 0 0-15,-5 13 1 16,-3 6 0-16,4 6-1 15,-4 10 1 64,8 9 0-33,6 13 1 1,11-4 1-31,7 13 0-16,10 3 1 16,8-9 0-16,7-3 1 0,6-4 1 0,8-6-2 0,-4-12 1 0,-3 0-5 0,0-10 1 15,-1-3-8-15,-6-3 1 0,-4 0-11 0,-3-9 1 0</inkml:trace>
  <inkml:trace contextRef="#ctx0" brushRef="#br1" timeOffset="211280.31">29912 7397 65 0,'21'13'32'0,"29"15"-34"0,-33-16 58 0,19 1-54 15,13 6 1-15,21-1-1 16,15 1 1-16,0-3-5 15,3 3 0-15,-3-4 0 0,-18 4 0 16,-14-3-7-16,-11-4 1 16,-10 1-12-1,-15-7 0-15</inkml:trace>
  <inkml:trace contextRef="#ctx0" brushRef="#br1" timeOffset="211716.71">30148 7729 46 0,'-10'54'23'0,"3"-17"-15"0,7-24 30 0,-4 6-37 16,1-1 0-16,-1 1 2 15,-3 3 1-15,4 0-4 16,-4-3 1-16,-1-3 1 15,1-4 1-15,0 1-2 16,0-7 1-16,0-6-2 16,-3-6 1-16,-1-4-2 15,-3 1 1-15,-4 3 0 16,-3 3 0-16,-4-1-1 16,-6 1 0-16,-1 0 0 15,-3 0 1-15,3 0-1 16,0 6 0-16,4 3 1 15,0 4 0-15,3 8 1 0,4 1 0 16,7 0 1-16,3 3 0 16,8-3 0-1,10 3 0-15,10 3-1 47,15-3 1-47,14-3-4 0,7 0 1 0,0-7-9 0,3-9 1 16,11-6-9-16,0-3 0 0</inkml:trace>
  <inkml:trace contextRef="#ctx0" brushRef="#br1" timeOffset="211946.21">30515 7990 56 0,'-84'44'28'0,"2"-1"-31"0,65-30 47 0,-4 6-45 0,0 9 1 0,-4 0-3 0,4 4 1 0,7-7-4 16,6-7 1-16,8-11-10 16,8-17 0-16</inkml:trace>
  <inkml:trace contextRef="#ctx0" brushRef="#br1" timeOffset="212102.11">30304 8065 57 0,'21'53'28'0,"7"54"-32"0,-21-85 48 16,4 9-45-16,3 7 1 16,0-1-10-16,4-8 1 15,3-14-2-15,0-12 1 16</inkml:trace>
  <inkml:trace contextRef="#ctx0" brushRef="#br1" timeOffset="213014.25">31076 8140 48 0,'-3'19'24'0,"10"-16"-14"0,0-3 35 0,0-3-41 0,7-3 1 15,7-7 0-15,14-6 0 0,8-6-8 0,10-3 1 0,10-16 3 0,1-6 0 16,-4 0-4-16,-4-4 1 15,-14 1 0-15,-10 9 0 16,-7 7-1-16,-11 18 1 16,-7 9-1-16,-11 23 1 0,-10 12 0 15,-7 13 0-15,-7 6-1 16,-4 15 0-16,0 13 1 219,1 10 1-219,10-1 1 0,6 4 1 0,8-16 0 0,4-16 1 0,3-6 0 0,0-12 1 0,3-13-2 0,1-7 1 0,-4-15-2 0,-7-12 1 0,-7-10-2 0,-4-3 1 0,-10-10-1 0,-7-5 1 0,-4 2-1 0,0 7 0 0,-3 6 0 0,-1 3 1 0,1 6-1 0,3 7 1 15,7 5 0-15,8 8 0 0,6 2 0 0,8 0 1 0,10 0 1 0,14-3 0 0,14-6 1 0,14 0 1 0,22-3 0 0,17 0 0 63,14-4-1-16,-10 1 1-32,-1 3-2-15,-13-1 0 32,-11 7-2-17,-11 3 1-15,-10 1-3 16,-11-1 1-16,-21 6-2 15,-10 4 1 1,-22 9-2-16,-31 3 1 0,-22 0-3 0,-17 3 0 0,-11 0-1 0,-7 0 0 0,7 1-4 0,15-11 1 16,13-5-5-16,11 6 1 15,21-7 1-15,25-2 1 0</inkml:trace>
  <inkml:trace contextRef="#ctx0" brushRef="#br1" timeOffset="213384.08">32219 7936 44 0,'35'-12'22'0,"-10"-45"-27"0,-14 39 48 0,-4-1-40 0,0-16 0 0,-18-2 0 15,-10-7 0-15,-25 3-5 0,-28 3 1 16,-21 10 3-16,-14 9 0 16,-15 16-4-16,-10 9 1 15,7 19-2-15,-7 16 1 16,3 22-1-16,15 12 1 15,10 22-1-15,14 19 1 16,18 7 2-16,32-7 1 31,24-6 0-15,22-1 1 0,35-15 1-1,21-15 1-15,35-20 1 0,36-21 0 16,13-38-2-16,22-22 1 0,0-28-1 15,-25-16 1-15,-32-12-3 0,-17-16 0 0,-32-7-7 0,-21 13 1 0,-29-3-12 16,-24 4 0-16</inkml:trace>
  <inkml:trace contextRef="#ctx0" brushRef="#br1" timeOffset="-214620.6">26691 15886 59 0,'0'12'29'0,"25"-21"-27"16,-15-1 30-16,8-5-31 15,10-10 1-15,8-1-1 16,-5-14 1-16,5-7-3 0,-1-4 1 16,-3-2 0-1,-4 3 0-15,-10 0-2 0,-8 3 0 16,-3 12-2-16,-3 10 1 16,-4 10-3-16,-4 8 1 15,-3 14 0-15,-3 11 0 16,-1 7 0-16,4 10 1 15,0 12 2-15,3 0 1 16,4-3 2-16,7 6 0 16,4 0 2-1,10 0 0-15,4 1 1 0,-1-11 1 16,5-5-1-16,-8-10 0 16,-3-6-2-16,-4-7 1 15,-7-12-2-15,-11-3 1 63,-10-6-2-63,-11-4 0 0,-13 4 0 62,-15-7 0-62,-7 0-2 47,0 1 1-47,-4 2-2 31,1 4 1-31,3-1-1 16,3 1 0 0,11 0 0-16,8 2 1 0,9 1 1 15,5 6 0-15,10 0 3 16,3 0 1-16,7-3 0 15,8-3 1-15,10-4 0 16,7 1 1-16,15-1-1 0,9-5 0 16,12-7-1-1,13-3 0-15,19-4-1 16,13 1 0-16,-7 3-1 16,-7 0 0-16,-14 6 0 15,-14 7 0-15,-14-1 0 0,-18 10 0 16,-17 3-1-16,-14 9 0 0,-22 13-1 0,-32 10 1 0,-13 2-3 0,-18 13 0 15,-8 7-3-15,-9 2 0 0,6-9-2 0,11-6 0 0,10-10-9 16,11-9 1 15</inkml:trace>
  <inkml:trace contextRef="#ctx0" brushRef="#br1" timeOffset="-214240.72">27478 15732 54 0,'74'-25'27'0,"4"-47"-29"0,-64 53 46 0,0 0-43 0,-4-6 1 0,-6-6 2 0,-15-7 0 0,-13-6-5 0,-22 6 0 0,-18 4 2 0,-13 6 1 16,-15 12-2-16,-10 10 0 15,-11 12-3-15,3 10 0 16,-10 18-2-16,8 7 1 15,13 12 0-15,4 13 1 32,13 9 0-32,8 20 1 15,21 5 2-15,29-3 0 0,27-9 2 16,29-7 1-16,39-18 0 0,31-22 1 16,32-16-1-1,21-38 0-15,21-27-2 0,-10-26 1 0,-21-16-11 16,-29-2 1-16,-38-4-8 15,-32-13 0 32</inkml:trace>
  <inkml:trace contextRef="#ctx0" brushRef="#br1" timeOffset="-212555.53">6675 6660 41 0,'0'0'20'0,"10"0"-11"0,-3 0 20 16,4 0-26-16,10-3 1 15,0 0 1-15,7 0 0 16,-3 3-7-16,10 0 1 16,15-3 3-16,20 3 1 15,8-10-4-15,24 4 1 32,117-4-1-32,0 7 1 15,10 6 0-15,7 4 0 16,4-1 1-16,4-3 1 15,13 3 2-15,8-2 0 0,20-4-1 16,8 6 0-16,14 6-1 16,18 7 1-16,13 3-3 15,5 3 1-15,16-3-1 16,5 0 1-16,-8 6 2 16,4-9 0-16,0 0 0 15,0 0 1-15,-4-7-1 16,-3-5 1-16,3 5-1 15,-14 1 0-15,-21 2-2 16,-14-2 0-16,-21 3-1 16,-32-7 0-16,-14-6-3 15,-22-3 1-15,-34-3-8 16,-18-6 0-16,-25-13-11 16,-28 0 0-16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6:11:24.09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12428 5011 42 0,'14'18'21'0,"18"14"-11"0,-25-23 21 16,0-3-26-16,4 7 0 16,0 6 2-16,3 12 1 15,0 7-9-15,0-4 0 16,7 1 7-16,-3-4 0 15,-1-6-1-15,4-6 0 16,4-16-1-16,7-25 0 16,14-28-2-16,10-16 1 15,11-50-4-15,28-37 1 16,15-1-10-16,10-25 0 0,10 16-11 16,8 31 1-16</inkml:trace>
  <inkml:trace contextRef="#ctx0" brushRef="#br0" timeOffset="646.16">14806 10849 43 0,'7'57'21'0,"28"-7"-14"16,-28-31 21-16,4 6-24 15,0-3 0-15,3-3 4 16,3-7 1-16,12-5-10 16,2-11 0-16,8-24 7 15,11-19 1-15,20-16-3 0,18-27 1 16,18-20-3-16,7-22 0 16,11 0-7-1,-5 10 0-15,-9 0-14 0,-22-7 1 16</inkml:trace>
  <inkml:trace contextRef="#ctx0" brushRef="#br0" timeOffset="1682.34">6819 16146 55 0,'134'-13'27'0,"0"-31"-28"16,-105 19 27-16,-5-6-28 15,-6-13 0-15,-15-9-1 16,-20-10 1-16,-29-6 3 16,-28-9 0-16,-53-10-3 0,-35 9 1 15,-64 1-1-15,-46 15 0 16,-45 16-4-16,-26 10 1 15,-20 18-1-15,3 13 0 16,18 18 1-16,28 19 1 16,32 29 3-16,35 28 0 15,46 9 5-15,42 13 0 16,50 6 2-16,49-6 0 16,39 3-2-16,63 3 1 15,57 3-3-15,59 16 0 16,72-7-3-16,66 4 1 0,57 6-2 15,53-3 1-15,17-4 2 16,0-21 0-16,-14-10 3 16,-21-27 1-16,-38-33 4 15,-40-30 1-15,-56-48 0 16,-42-53 1-16,-53-41-3 16,-57-40 1-16,-56-29-6 15,-82-31 1-15,-73-22-11 16,-74-12 0-16,-82-4-14 15,-49 0 0-15,-35 35 0 16,-25 38 1-16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6:11:30.84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3009 4675 20 0,'0'9'10'0,"21"-2"-3"0,-21-1 11 0,4 0-15 15,3 4 1-15,0-1 0 16,-3-3 1-16,3 7-6 16,3-1 0-16,1 1 5 15,-1-4 1-15,1 1-1 16,-4-10 1-16,4 0 0 15,-1-10 0-15,11-18 0 16,-3-6 0-16,14-26-1 16,7-12 0-16,3-13-3 15,18-21 0-15,7-1-10 0,-7 10 0 16,-18 3-6-16,4 9 0 16</inkml:trace>
  <inkml:trace contextRef="#ctx0" brushRef="#br0" timeOffset="628.91">3034 7024 43 0,'18'28'21'0,"3"10"-22"0,-11-26 35 15,1 4-33-15,3 0 1 16,-3 2 2-16,-1-5 0 0,4-7-4 15,-3 0 0-15,3-15 3 16,7-10 1-16,0-12-1 16,8-13 1-16,2-9-3 15,19-23 1-15,3-15-5 16,7-9 0-16,14-6-13 16,10-17 1-16,1 20-1 15,-14 12 1-15</inkml:trace>
  <inkml:trace contextRef="#ctx0" brushRef="#br0" timeOffset="1561.21">3168 10360 43 0,'53'-50'21'0,"14"-38"-16"0,-57 63 21 16,-6-16-23-16,-4-12 1 15,-42-22 5 1,-1 9 0-16,-24 19-11 16,-14 13 0-16,-18 15 6 15,1 25 0-15,6 19-4 16,-14 28 0-16,7 16-4 16,8 13 0-16,9 21-1 15,12 13 0-15,13 19-2 16,36 13 0-16,11 2 1 15,31-12 1-15,18-9 3 16,21-20 0-16,28-27 4 16,21-22 0-16,22-39 3 15,10-36 1-15,25-42 1 16,-11-30 0-16,-7-29-2 16,-21 0 0-16,-39-4-4 15,-28 14 1-15,-35 18-3 16,-18 10 0-16,-39 12-3 15,-35 9 0-15,-25 13-11 16,-17 13 1-16,-11 22-1 0,-7 18 1 16</inkml:trace>
  <inkml:trace contextRef="#ctx0" brushRef="#br0" timeOffset="2115.42">3182 12787 44 0,'71'-87'22'0,"-26"-20"-28"0,-45 72 45 0,0-8-37 16,0-11 1-16,-10-2 2 16,-8-4 0-16,-3 1-6 15,-11-1 1-15,4 7 3 16,0 3 1-16,-14 6-2 16,-15 9 1-16,-13 13-2 15,-19 13 1-15,-2 12-3 16,-1 16 1-16,-17 22-3 15,10 9 1-15,0 9-3 16,7 23 0-16,8 9-3 0,24 12 0 16,10 13 0-16,15 13 1 15,10 6 3-15,25-7 1 16,29-9 4-16,13-21 1 16,35-26 5-16,22-19 0 15,28-31 3-15,18-38 0 16,21-34-2-16,3-25 1 15,-7-35-3-15,-35-12 0 0,-35-4-3 16,-36-2 1-16,-45 6-3 16,-32-4 1-16,-39 13-9 15,-7 10 0-15,-14 6-12 16,-25 15 0-16</inkml:trace>
  <inkml:trace contextRef="#ctx0" brushRef="#br0" timeOffset="3333.41">2163 15258 39 0,'0'13'19'0,"31"-63"-12"16,-13 18 19-16,17-18-21 16,22-28 0-16,10-22 1 15,24-32 1-15,19-12-10 0,-1-1 1 16,-21 20 5-16,-7 18 1 16,-17 10-3-16,-15 28 0 15,-10 13 0-15,-7 21 0 16,-7 16-2-16,-11 16 0 15,-4 22-2-15,-3 12 0 16,-14 16-2-16,4 26 1 16,-8 17-1-16,1 14 1 0,-8 3 2 15,7 9 0-15,1-4 1 16,-1-8 0-16,11-7 3 16,4-18 0-16,3-14 1 15,3-11 0-15,1-14 0 16,-4-5 0-16,-3-10 0 15,6-12 1-15,1-10-1 16,-4-10 0-16,3-8-1 16,1-17 1-16,-11-11-2 15,7-11 1-15,4-8 0 16,-1-1 1-16,4-3-1 16,4-3 0-16,0 3 1 15,3 0 0 1,-4 0-1-1,-13 10 1-15,-4 12-1 0,-18 19 0 16,-14 16-1-16,-27 21 1 16,-30 16-5-16,-24 22 1 15,-7 19-6-15,-10 19 1 16,-8 13-3-16,1 2 0 16,24-9 1-16,14-3 0 15,22-9 4-15,17-20 0 16,17-15 6-16,15-15 0 15,21-20 5-15,25-18 0 16,20-16 1-16,33-16 1 16,28-31-1-16,38-28 1 15,33-6-3-15,2-10 1 0,-6 0-3 16,-10 13 1-16,-22 9-2 16,-32 12 0-16,-14 17-1 15,-28 11 0-15,-7 14-1 16,-18 15 1-16,-24 19-2 15,-32 25 1-15,-39 28-4 16,-39 35 0-16,-49 46-8 16,-43 35 0-16,-35 35-7 15,-20 9 0-15</inkml:trace>
  <inkml:trace contextRef="#ctx0" brushRef="#br0" timeOffset="3857.98">2921 16118 26 0,'113'-85'13'0,"-35"13"1"0,-57 56 11 0,7-3-22 15,4 1 0-15,-4-1 4 16,-7 6 0-16,-3 1-7 16,-8 5 1-16,-3 7 5 15,-14 7 0-15,-14 8-1 16,-11 23 0-16,-31 15-3 15,-22 23 1-15,-42 14-6 16,-10 20 1-16,-8 16-4 16,-3 5 1-16,0-2-4 0,21-1 1 15,14-15-4-15,21-22 1 16,14-22-2-16,29-25 0 16</inkml:trace>
  <inkml:trace contextRef="#ctx0" brushRef="#br0" timeOffset="4083.18">2501 15748 47 0,'14'62'23'0,"71"17"-32"0,-53-39 48 0,17 23-39 15,32 25 1-15,22 34 0 16,34 38 0-16,29 38-4 16,17 28 1-16,26 28-10 15,9 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5:43:55.6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2992 4534 27 0,'7'-9'13'0,"3"5"-1"0,-6 8 14 0,3-1-23 15,3 6 1-15,-10 1 4 16,4-1 0-16,3 0-10 15,-7 7 1-15,7 9 6 16,-7 0 0-16,4 3-2 16,3 4 1-16,-7-1-3 15,10-6 1-15,1 3 0 16,-1-9 0-16,-6-6-1 16,10-10 1-16,-3-9-1 15,13-13 1-15,12-31-1 16,13-22 1-16,11-26-3 15,10-27 0-15,-6-4-7 16,-15 16 1-16,-10 7-10 16,-11 31 1-16</inkml:trace>
  <inkml:trace contextRef="#ctx0" brushRef="#br0" timeOffset="992.44">3073 7272 31 0,'0'3'15'0,"46"-25"-8"15,-36 15 15-15,4-2-17 16,4-7 0-16,0-6 5 16,3 0 1-16,-11-3-13 15,1 0 1-15,-4 3 7 16,-7 0 1-16,-7 0-4 15,-14 0 1-15,0 4-3 16,-25 2 1-16,-14 7-3 16,-21 12 1-16,-11 9-1 15,4 10 0-15,-11 19-3 16,-10 6 0-16,17 13-2 16,4 2 1-16,6 10-2 15,22 13 1-15,15 6 1 16,23 6 0-16,22 0 4 15,18 4 0-15,24-17 4 0,15-11 1 16,24-14 1-16,18-15 0 16,21-22 0-16,10-22 1 15,8-22-2-15,3-12 0 16,-14-13-2-16,-25-7 1 16,-31-8-1-16,-15-4 1 15,-24-3-2-15,-21-3 1 16,-29-1-4-16,-7 1 0 15,-21-6-13-15,-7 3 0 0,-14 6-2 16,15 0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5:44:09.55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0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6T15:45:21.525"/>
    </inkml:context>
  </inkml:definitions>
  <inkml:trace contextRef="#ctx0" brushRef="#br0">3062 4641 38 0,'7'9'19'0,"-14"-9"-11"16,7 0 19-16,0 3-24 15,0 7 1-15,0 2 1 16,0 4 1-16,0 6-8 16,0 0 1-16,7 18 4 15,-7 4 1-15,4 3-3 16,-4 7 1-16,7-7-3 15,-7-7 1-15,10-5-4 0,-10-4 1 16,0-15-5-16,0-7 1 16,0-9-8-16,4-18 1 15</inkml:trace>
  <inkml:trace contextRef="#ctx0" brushRef="#br0" timeOffset="344.14">2900 4597 21 0,'-11'3'10'0,"22"-3"4"0,-8 0 9 0,8 0-20 15,7 0 0-15,-1-3 3 16,4 3 0-16,1 0-7 16,6 9 0-16,11-3 6 15,10 4 0-15,4 2-1 16,3 4 0-16,-3-7-1 15,0 1 0-15,-3 2-1 16,-5 1 1-16,-13 6-3 16,-4 0 1-16,-13 2-1 15,-8 11 0-15,-11 2-1 16,-14 1 1-16,-10 6-1 16,-4 2 0-16,-17 1-1 15,0-6 0-15,-1 3-4 16,8-10 1-16,14 4-9 15,-4-13 1 1</inkml:trace>
  <inkml:trace contextRef="#ctx0" brushRef="#br0" timeOffset="584.16">3616 5033 52 0,'4'37'26'0,"-4"10"-29"0,0-40 44 0,0 2-41 16,0 3 0-16,0 4-7 15,7 0 1-15,3-13-4 16,-6-6 1-16,3-13-6 15,-7-3 1-15</inkml:trace>
  <inkml:trace contextRef="#ctx0" brushRef="#br0" timeOffset="734.32">3489 4810 39 0,'18'22'19'0,"24"28"-21"0,-31-41 35 0,6 4-35 15,4-4 1-15,1 4-6 16,6-1 0-16,0-5 0 16,4 2 0-16</inkml:trace>
  <inkml:trace contextRef="#ctx0" brushRef="#br0" timeOffset="1049.84">3965 5186 44 0,'21'32'22'0,"-10"-10"-24"0,-11-22 37 15,7-10-33-15,-3-6 0 0,-4 1 2 16,-4-13 1-16,-3-10-6 16,-4-12 0-16,-6-16 3 15,3-3 1-15,-4-6-2 16,0 9 0-16,4-3-1 15,4 6 1-15,3 13-1 16,7 9 1-16,10 10 0 16,8-1 0-16,7 17-1 15,3 12 0-15,0 12-4 16,0 7 1-16,-3 3-9 16,-7 6 0-16,-8 3-4 15,-3 0 1-15</inkml:trace>
  <inkml:trace contextRef="#ctx0" brushRef="#br0" timeOffset="1233.08">3856 5086 53 0,'0'28'26'0,"10"-15"-28"0,1-13 52 16,-7 0-48-16,13-3 0 15,4-4 0-15,4-2 1 16,7-1-6-16,-4 4 1 15,4 3-3-15,-4 0 1 16,-7 3-13-16,0-10 0 16</inkml:trace>
  <inkml:trace contextRef="#ctx0" brushRef="#br0" timeOffset="1560.4">4434 5240 53 0,'11'0'26'0,"-11"-32"-26"0,0 20 40 0,0-13-39 16,-11-16 0-16,1-9 0 15,-8-13 0-15,-3-9-2 16,-11-3 1-16,8 6 0 15,2-4 1-15,8 14-1 16,-3-1 1-16,6 10-1 16,11 6 1-16,0 10 0 15,14 5 0 1,11 17-2-16,-4 9 1 0,7 6-4 16,4 19 0-16,-4 6-10 0,-3-9 1 15,-7 6-4-15,-8 3 1 16</inkml:trace>
  <inkml:trace contextRef="#ctx0" brushRef="#br0" timeOffset="1740.13">4209 5111 61 0,'10'19'30'0,"26"-16"-41"0,-26-3 62 0,18-3-51 16,-3-3 0-16,10-1-5 15,-3 1 1-15,7 3-3 16,-11 3 1-16,4-3-10 16,-7 0 0-16</inkml:trace>
  <inkml:trace contextRef="#ctx0" brushRef="#br0" timeOffset="2115.34">4643 5224 47 0,'24'22'23'0,"1"-13"-22"0,-14-9 36 15,-11 0-35 1,14-6 1-16,3-3 0 16,4-10 1-16,1 3-6 0,-5 0 1 15,1 4 3-15,-8-10 0 16,1 3-2-16,-18 0 0 15,3 4-1-15,-6-1 1 16,-1 10-1-16,-6 6 1 16,6 6-2-16,1 10 1 15,-1-1 0-15,0 7 0 16,4 3 0-16,0 0 1 16,4 0 0-16,3 1 0 15,7-11 1-15,3 4 1 0,4-6-1 16,8-4 0-16,6-3-3 15,4-6 0-15,3-9-6 16,-7-1 0-16,4-5-7 16,-7-10 0-16</inkml:trace>
  <inkml:trace contextRef="#ctx0" brushRef="#br0" timeOffset="2399.71">5144 5265 38 0,'7'15'19'0,"-7"-15"-18"16,0-9 29-16,0-7-28 15,0-6 0-15,-7 7 3 16,3-7 1-16,4-3-6 16,-11-4 0-16,4 4 4 0,7 0 1 15,-7 6-1-15,14 7 0 16,0-10-2-16,15 9 1 15,-1 7-2-15,-4 3 0 16,15 3-6-16,-4 0 0 16,4 6-8-16,-4 4 1 15,4-4-4-15,-4 0 0 32</inkml:trace>
  <inkml:trace contextRef="#ctx0" brushRef="#br0" timeOffset="3151.74">5479 5255 58 0,'31'6'29'0,"-2"-27"-39"0,-19 8 58 0,4 0-48 16,4-2 0-16,0 5 1 15,-8 1 1-15,1-4-3 16,-4 1 1-16,-4-4 0 15,-3 1 0-15,-3-1 0 16,-4 0 0-16,-4 4-3 16,1 5 1-16,-1 7-1 15,-3 7 0-15,10 5-1 16,-6 1 0-16,10 6-1 16,0-1 1-16,10 4-1 15,-3 0 1-15,4-9-2 16,3-1 1-16,4 1 0 0,-1-7 0 15,5-6-6-15,-1-6 1 16,0-7 0-16,-3 1 1 16,-4 2 5-1,-95-37 4 1,179 85 0-16,-80-41 0 16,-7-3 6-16,-1 15 1 15,1 7 2-15,6-1 1 0,-6-2-5 16,-1 3 0-16,1-10-1 15,0 6 1-15,6-5-2 16,-6-4 1-16,7 3-3 16,3-6 1-16,-7 0-1 15,7 0 0-15,4 0 1 16,-11-6 0-16,3-7 1 16,5-2 0-16,6-4 1 15,0-10 0-15,4-11-1 16,-4-7 0-16,-7-19-1 15,0-13 0-15,-3 1-2 16,-15-13 1-16,-6 3-1 16,-11-6 0-16,-4 3-1 15,-6 10 1-15,2 9 0 16,-6 9 0-16,0 19 1 16,3 22 0-16,-7 19-1 15,8 28 1-15,10 13 0 16,0 24 0-16,10 32 0 0,15 26 0 15,6-4-1-15,-3-7 0 16,4-2-1-16,0-19 0 16,3-10-4-16,-7-24 0 15,4-11-8-15,-1-11 1 16,1-20-4-16,3-12 1 16</inkml:trace>
  <inkml:trace contextRef="#ctx0" brushRef="#br0" timeOffset="3347.21">5951 4901 54 0,'46'53'27'16,"14"-28"-40"-16,-49-22 55 0,10 1-42 15,7 2 1-15,0 0-1 16,8 3 0-16,2 1-4 15,-6-1 0-15,4 1-10 16,-8-10 1-16</inkml:trace>
  <inkml:trace contextRef="#ctx0" brushRef="#br0" timeOffset="4082.47">6509 5149 31 0,'24'37'15'0,"-9"-5"-3"0,-8-29 14 16,-4 0-26-16,-3-3 1 16,7-6-1-16,-7-10 1 15,0 3-2-15,-7-5 0 16,4-4 0-16,-11-3 0 16,3-1 0-16,0 1 0 15,1 3 0-15,6 7 1 16,-6 5-1-16,10 1 1 0,0-1 0 15,10 4 1-15,8 6-1 16,3 6 1-16,4 4 0 16,10-4 1-16,-3 7 0 15,7-1 1-15,-1 4-1 16,1-7 0-16,-4 1 1 16,-6-1 1-16,-8-3-2 15,0-2 0-15,-7-4-1 16,-3 0 0-16,-1-7 0 15,1-2 1-15,-4-1-2 16,-4 4 0-16,-3-3-1 16,4-7 1-16,-4 10-3 15,0 6 0-15,0 3-1 16,0 3 0-16,0 16 0 16,0-9 0-16,0 2 1 15,7 11 0-15,4-5 2 0,-1 5 1 16,1-8 0-1,3 4 0-15,4-6 1 0,6-3 0 16,-6-4 0-16,7-3 0 16,-4-3 0-16,3-6 1 15,1-6-1-15,0-13 1 16,0-6-1-16,-1-16 1 16,-3-22-1-16,-7-22 0 15,-6-6 1-15,-8-16 0 16,-11-9-1-16,-14 9 1 15,1-6-2-15,-12 19 1 16,5 12-1-16,-1 13 1 16,4 19-1-16,3 19 0 0,7 21 0 15,8 32 1-15,13 34 0 16,15 32 0-16,14 28 1 16,17 31 0-16,11 6 0 15,-4 1 0-15,-3-26-2 16,-7-18 0-16,0-13-13 15,3-31 0-15</inkml:trace>
  <inkml:trace contextRef="#ctx0" brushRef="#br0" timeOffset="5179.21">9236 5139 58 0,'17'3'29'0,"43"-15"-28"0,-49 6 44 16,7-13-45-1,3 0 1-15,0-6-2 16,0 0 1-16,-3-4-1 0,-8-2 1 16,-6 3-2-16,-4 3 0 15,-7 3-2-15,-4 6 0 16,-6 13-1-16,-5 6 1 16,-6 13-1-16,3 0 0 15,-3 5 2-15,4 5 0 16,2 2 2-16,12 3 0 15,6-3 2-15,11 4 1 16,11-4-1-16,3-6 0 16,18 0-1-16,10-10 1 0,11-2-5 15,-7-7 1-15,4-6-2 16,-15-3 1-16,0-7 3 16,-3-3 1-16,-4-2 3 15,-6-11 0-15,-5 7 3 16,-6-6 1-16,-4 3 1 15,0 6 1-15,-7 0-4 16,-7 7 1-16,-7 2-3 16,0 10 1-16,-11 7-3 15,1-1 1-15,-1 7-3 16,1 2 1-16,-5 7-1 16,1 3 0-16,4-3-1 15,6-3 0-15,4 0 1 16,7-3 1-16,7-4 0 15,0-6 1-15,14-3-1 16,4-3 1-16,0 0-1 16,3-3 0-16,-7-3-1 0,0-3 1 15,0 6-2-15,-10-4 1 16,-4 7-1-16,-3 7 0 16,-4-4-1-16,-4 9 1 15,4 10 0-15,-7 6 1 16,3 4 0-16,1 2 1 15,-1 13 0-15,4 0 1 16,-7 3 1-16,4-3 0 0,3 1-1 16,0-5 0-16,3-8-1 15,4-10 1-15,4-3-5 16,3-6 0-16,7-13-9 16,0-16 0-16,11-12-3 15,-4-12 1-15</inkml:trace>
  <inkml:trace contextRef="#ctx0" brushRef="#br0" timeOffset="5420.91">10104 5029 54 0,'24'41'27'0,"-6"13"-34"15,-11-48 54-15,0 6-45 16,0-2 0-16,0 2 2 15,0 1 1-15,0-4-6 16,0-3 1-16,0 1 2 0,4-10 0 16,3-7-5-16,4 1 1 15,3-4-9-15,0 1 1 16,7-10-8-16,-3 0 1 16</inkml:trace>
  <inkml:trace contextRef="#ctx0" brushRef="#br0" timeOffset="6049.16">10640 4995 24 0,'21'6'12'0,"-3"-6"7"0,-18 0 9 0,0 0-22 15,0 6 0-15,-4-6 2 16,-7 4 0-16,-3 5-11 16,-7 4 0-16,-7 2 7 15,-4 10 1-15,4-9-3 16,-4 12 0-16,1-3-2 15,2 4 1-15,5-1-1 16,2-3 1-16,12-3-1 16,3 0 0-16,7-7-1 15,10-5 1-15,8-1-2 16,0-9 1-16,-1-9-1 16,4-10 0-16,1 0-1 15,-1 4 0-15,0-7-1 16,-3 0 1-16,-4 3 0 15,0-3 0-15,-4 9 1 16,1 7 0-16,0 3 1 16,-1 6 1-16,1 0 1 15,-4 0 0-15,0 10 1 0,0 3 1 16,0-1-1-16,4 1 1 16,-1 3 0-16,1 0 0 15,3-7-1-15,0 4 0 16,0-7-1-16,4-3 0 15,3-2-1-15,7-14 1 16,7-6-3-16,1-5 0 16,6-17-1-16,0-6 0 15,1-19 0-15,-5-15 1 0,-2-19-1 16,-8 6 0-16,-10-6 2 16,-11 2 0-16,-7 5 0 15,-7 5 0-15,-8 6 1 16,-2 7 1-16,-1 19 1 15,-7 6 0-15,-3 12 0 16,-3 17 1-16,-1 30-2 16,0 16 0-16,0 26-3 15,8 21 1-15,-1 25-2 16,11 1 0-16,3-1-1 16,8-15 1-16,10-10-9 15,3-22 1-15</inkml:trace>
  <inkml:trace contextRef="#ctx0" brushRef="#br0" timeOffset="6257.58">10474 4644 57 0,'11'28'28'0,"34"-25"-27"0,-23-9 50 16,13 0-48-16,7-7 1 15,15 0-1-15,10 7 0 16,0 6-8-16,3 19 1 16,1 3-7-16,-8 9 0 15,-10 4-8-15,-10 6 1 0</inkml:trace>
  <inkml:trace contextRef="#ctx0" brushRef="#br0" timeOffset="6843.71">11268 5108 58 0,'24'44'29'0,"-13"9"-34"15,-7-40 51-15,-4-4-46 16,3 4 0-16,-3-10-3 16,4-6 1-16,-1-10-1 15,4-3 0-15,-7-9-7 16,4-6 0-16,-4 0-5 15,-7-10 0-15,-4-6 1 16,-7 0 1-16,-3 3 6 16,0 6 0-16,3 10 11 0,8 6 1 15,3 13 6-15,7 9 0 16,7 6 2-16,7 3 1 16,0 4-2-16,4 2 0 15,-4 1-6-15,7 0 0 16,0-7-2-16,7 4 0 15,8-4-6-15,2-3 1 16,-2-2-9-16,-4 2 1 16,-4-6-6-16,0 3 1 15,-3-3-1-15,-4 0 0 16,-7-6 4-16,0-1 0 0,0 1 10 16,0 0 1-16,0 3 7 15,0 3 1-15,1-7 2 16,-8 7 1-16,0 0-3 15,-11 0 1-15,-6 0-4 16,-8 7 1-16,0-7-3 16,-6 9 1-16,2-3-2 15,1 7 0-15,4 3 0 16,3 12 1-16,3-6-1 16,7 9 0-16,8-15-1 15,3-4 0-15,11-5-2 16,6-14 0-16,5-5-4 15,-5-10 0-15,1-3-9 16,-4-7 1-16</inkml:trace>
  <inkml:trace contextRef="#ctx0" brushRef="#br0" timeOffset="7176.6">11878 5105 53 0,'0'31'26'0,"0"-12"-33"0,0-19 46 15,0 0-39-15,4-6 0 0,3-7 0 16,0-6 1-16,0-3-2 16,0 0 1-16,7-9-1 15,-4-4 1-15,1-2-2 16,3-1 0-16,-3 10-1 15,3 3 1-15,4 9 0 16,3 7 1-16,0 15 0 16,0 10 0-16,0 9 1 15,0-3 1-15,1 9-3 16,-1-3 1-16,0 1-6 16,0-4 0-16,0 0-5 15,0-16 0-15</inkml:trace>
  <inkml:trace contextRef="#ctx0" brushRef="#br0" timeOffset="7459.96">12510 4753 41 0,'0'0'20'0,"-32"16"-26"0,21-10 36 16,1-6-30-16,-5 4 1 15,1 2 1 1,-3 3 1-16,6 4-2 0,4-4 1 16,4 4 3-16,6 2 0 15,4 4 0-15,4 3 0 16,13 3-1-16,1-3 0 16,0 3-2-16,-4 4 0 0,-7 5-2 15,-7-9 0 1,-10 13-4-16,-11 3 0 0,-8-4-12 15,-13-9 1-15</inkml:trace>
  <inkml:trace contextRef="#ctx0" brushRef="#br0" timeOffset="8916.61">14672 4556 48 0,'-3'50'24'16,"-8"-19"-17"-16,7-15 24 0,1 3-31 16,-1 6 0-16,1 6 2 15,-1 16 1-15,1-6-3 16,3-6 1-16,-4-4 1 16,1-9 0-16,3-6 0 15,0-16 1-15,-4-13-2 16,1-9 0-16,-8-9-1 15,-3-7 0-15,-14-3 0 16,-8 1 0-16,-9 2-2 16,-5 0 0-16,-13 7-1 15,-1 9 0-15,11 3 0 16,4 16 0-16,-4 6 1 16,0 10 0-16,4 18 1 0,3 1 1 15,11 11 2-15,6 14 1 16,12-7 3-16,13-9 0 15,18-10 1-15,18-9 1 16,28-16 0-16,35-18 0 16,32-23-3-16,18-12 1 15,10-3-10-15,-10-3 1 16,-29 6-15-16,-14-3 0 16,-17 9-4-16,-25 10 1 15</inkml:trace>
  <inkml:trace contextRef="#ctx0" brushRef="#br0" timeOffset="10297.32">16549 4901 39 0,'-11'25'19'0,"15"-13"-11"0,-1-5 20 15,1-7-24-15,6 0 0 16,5 0 2-16,6 0 0 15,10 0-8-15,1-13 0 0,0 1 5 16,-4-7 0-16,-7-3-3 16,-3-6 1-16,-4-4-2 15,-7-2 1-15,-7-4-3 16,-7 7 1-16,-7 6-2 16,-7 6 0-16,-11 16-2 15,0 12 1-15,-3 13 0 16,0 10 1-16,3 15 3 15,7-4 0-15,11 8 4 16,7 2 0-16,11-3 3 16,13-15 1-16,19-7 0 15,9-3 0-15,5-6-3 16,6-13 1-16,1-6-8 16,-4-3 0-16,-4-3-13 15,0-4 1-15</inkml:trace>
  <inkml:trace contextRef="#ctx0" brushRef="#br0" timeOffset="10675.38">17268 4775 46 0,'-7'4'23'0,"-10"11"-20"0,10-8 32 0,-7 5-34 16,-8 13 1-16,-6-3 0 15,0 9 1-15,-4-2-6 16,4 5 1-16,3-6-3 16,4-3 0-16,7-9-9 15,11-10 0-15</inkml:trace>
  <inkml:trace contextRef="#ctx0" brushRef="#br0" timeOffset="10885.87">17046 4637 34 0,'11'22'17'0,"6"47"-11"0,-13-47 22 15,3 13-27-15,4 9 0 16,3 6 0-16,3 9 0 15,5-5-1-15,2-1 0 16,1-9-1-16,3-9 0 16,-3-10-7-16,0-13 0 0,-4-12-4 15,-7-6 1-15</inkml:trace>
  <inkml:trace contextRef="#ctx0" brushRef="#br0" timeOffset="11259.48">17385 5136 48 0,'0'72'24'0,"-4"22"-31"16,4-72 49-16,0 19-40 16,0-7 0-16,-3-5-2 15,-1-7 1-15,1-16-2 16,3-19 0-16,0-12 2 15,3-22 0-15,-3-3-2 16,7-10 1-16,-7-5 0 0,0-4 1 16,0-7-1-16,4 14 1 15,-1 5-3-15,4 7 1 16,8 12-1-16,2 7 1 16,11 12 0-16,4 10 0 15,0 9 0-15,0 6 0 16,-8 4 1-16,-6 5 1 15,-7 7-1-15,-11 6 1 16,-7 1-3-16,-15 5 1 16,-2 1-7-16,-5-4 1 15,1-3-6-15,4-9 0 0</inkml:trace>
  <inkml:trace contextRef="#ctx0" brushRef="#br0" timeOffset="11561.25">17935 4873 52 0,'7'18'26'0,"-7"-24"-29"16,4 12 49-16,-4-6-45 16,0 0 0-16,0 0 0 15,0 0 0-15,-7 0-2 16,-11 4 1-16,-3 8 0 15,-4 4 0-15,-3-1 0 16,0 4 0-16,-4 6-1 16,4 4 0-16,7-4 0 0,10 0 0 15,11-10 0-15,11-8 0 16,13-10-2-16,8-7 0 31,7-18-12-31,-4 3 1 16</inkml:trace>
  <inkml:trace contextRef="#ctx0" brushRef="#br0" timeOffset="11918.83">18105 5017 47 0,'14'9'23'0,"-7"-2"-22"0,-7-7 33 0,0 0-37 16,0 0 1-16,0-7 0 15,3-2 0-15,-3 3 3 16,4-4 0-16,-1-5-2 16,4 2 0-16,4-3 2 15,0 4 0-15,6-4 0 16,4 7 1-16,1 2-1 16,-1 4 1-16,-4 6-1 15,1 4 0-15,-4 2 0 16,0 7 0-16,-3-4 0 15,-1 7 1-15,1 3-1 16,-4 3 1-16,4-3-1 16,-1 3 1-16,1-6-1 15,-1-3 0-15,1-7-2 0,3 1 0 16,0-4-6 0,0-6 1-16,-3-3-9 0,-4-7 1 15</inkml:trace>
  <inkml:trace contextRef="#ctx0" brushRef="#br0" timeOffset="12910.2">18521 5048 49 0,'3'22'24'0,"1"-19"-26"0,-8 0 39 0,1 1-37 16,-1-1 1-16,1 3 2 16,-1 0 1-16,4-3-4 15,0 1 0-15,0-4 3 16,7-4 0-16,0 1-1 16,4-3 1-16,7-3-2 15,-1-1 1-15,4-12-2 16,1 7 1-16,-1-1-1 15,-4-6 1-15,1-6-2 16,-4-1 0-16,-3 1 0 16,-4 3 0-16,-4 3-1 15,-6 7 1-15,-4 5-1 0,-4 4 0 16,-7 12 0 0,1 13 1-16,-4 9 0 0,0 4 0 15,3 5 1-15,0 1 0 16,8-4 0-16,6 4 1 15,8-7-1-15,6-2 1 16,8-11-2-16,7-2 0 16,-1-10-6-16,4-3 1 15,1-6-6-15,-1 3 0 16,-3-6-3-16,-4-7 0 16,0-2 4-16,-3-1 0 0,-1 0 7 15,-3 7 0-15,4 3 9 16,0 3 1-16,-1 6 3 15,-3 3 1-15,0 3 0 16,4 1 0-16,-7-1-2 16,-1-2 0-16,1-1-3 15,-1-3 1-15,-2-3-3 16,2 0 1-16,-3-3-3 16,0-3 1-16,0-1-2 15,0 1 0-15,-3 0 0 16,-1-1 0-16,-3 7-1 15,4 0 1-15,3 4 0 16,7 2 1-16,0 3-1 16,7 1 0-16,4-1 0 15,3 0 1-15,0 1-1 16,8-4 0-16,3-6 0 16,3 3 1-16,0-9-1 0,1-19 0 15,-5-13 0-15,-2-21 1 16,-8-10-1-16,-3-7 1 15,-8-24-1-15,-6-3 1 16,-11-4-1-16,-4 0 0 16,-6 10 0-16,-4 9 1 15,-1 16-1-15,1 13 1 16,0 24 0-16,4 16 0 0,-1 10-2 16,-7 18 1-1,8 20-2-15,-1 5 0 0,1 19-1 16,-4 10 1-16,3 9 0 15,4 19 1-15,0 16 0 16,7-1 1-16,0 10-1 16,7-21 1-16,4-11-2 15,6-18 1-15,4-16-7 16,0-18 1-16,4-23-6 16,-14-6 0-16</inkml:trace>
  <inkml:trace contextRef="#ctx0" brushRef="#br0" timeOffset="13225.34">19156 4766 61 0,'-14'9'30'0,"7"1"-33"0,10-10 61 16,8 0-57-16,10 0 1 16,11 0-2-16,14-6 1 0,14 2-4 15,3-8 1-15,18-7-3 16,-3 3 0-16,-11 10-12 15,-7-3 0-15,-14 9-2 16,-4 0 1-16</inkml:trace>
  <inkml:trace contextRef="#ctx0" brushRef="#br0" timeOffset="13420.99">19840 4891 65 0,'4'63'32'0,"13"0"-39"16,-13-41 66-16,-1 3-59 16,-3 0 0-16,4 0-5 15,0-6 1-15,-1-7 1 16,4-5 0-16,0-7-7 16,-3-7 1-16,-4-11-10 0,-4-11 1 15</inkml:trace>
  <inkml:trace contextRef="#ctx0" brushRef="#br0" timeOffset="13976.18">20059 4901 46 0,'67'56'23'0,"-25"-46"-29"0,-21-4 36 15,1-3-30-15,-1 0 0 0,-7 0 1 16,0-3 0-16,-7 4 0 15,-3-4 1-15,-8 0 0 16,-3-4 1-16,-4 1-1 16,-3 0 1-16,0 3-2 15,0 0 1-15,4 6-3 16,-1 1 1-16,0 2-2 16,4 0 0-16,4 1-1 15,-1 2 0-15,4 4 0 16,4 9 0-16,6-3 0 15,1 3 1-15,0 3-2 16,3-2 1-16,0-5-1 16,0-5 0-16,0-6 1 15,4-10 0-15,3-13 2 16,0 0 0-16,7-8 3 16,4-11 0-16,3-2 2 15,4-10 0-15,-7-19-1 0,0-6 1 16,-4-9-3-16,-7-13 1 15,-11-28-2 1,-6-10 0-16,-8 4 0 0,-10 5 0 16,-10 23 1-16,-5 16 0 15,1 18 1-15,0 22 0 16,-4 19 0-16,8 32 1 16,-1 24-1-16,7 29 1 15,11 37-2-15,7 26 0 0,7 30 0 16,4 11 0-1,6-11-6-15,5-27 0 0,6-26-9 16,7-27 1-16</inkml:trace>
  <inkml:trace contextRef="#ctx0" brushRef="#br0" timeOffset="14800.56">22892 4995 63 0,'0'6'31'0,"3"-12"-33"0,1 3 57 16,-4 3-54-16,0-6 1 0,-7-1 0 16,-4 4 0-16,-6 0-3 15,-5 6 1-15,-2 0 0 16,-1-3 1-16,0 7-2 16,1 5 1-16,2 7-1 15,8 3 0-15,4 9-1 16,6-18 0-16,11-1 0 15,14-2 1-15,8-1-1 16,2 1 1-16,1-10 0 16,0-7 0-16,-4-2 0 15,-3-10 1-15,-4 3-1 16,-7-6 0-16,0 7-2 16,-7 2 0-16,-3 7-3 15,-4 0 0-15,-4 12 0 0,1 3 0 16,-1 16 2-16,-3 7 0 31,14 46 4-31,4 7 1 16,3-4 2-16,-4 10 1 15,-2-25 0-15,-12 3 1 16,-7-9-2-16,-3-10 1 16,0-9-3-16,-7-7 1 15,-4-6-1-15,-3-15 0 16,-4-10-1-16,-3-16 1 0,-4 1 0 15,4-19 0-15,3-7-1 16,11-18 0-16,7-1-1 16,7 1 1-16,14 9 0 15,11-7 0-15,13 10-3 16,5 4 0-16,-1 8-5 16,0 7 1-16,0 3-9 15,4-3 1-15</inkml:trace>
  <inkml:trace contextRef="#ctx0" brushRef="#br0" timeOffset="15343.23">23241 5111 52 0,'14'3'26'0,"-7"-15"-28"0,-3 5 43 15,3-2-42-15,0-4 1 16,3 1 0 0,5-7 0-16,-1 6 0 0,7 4 1 15,0 0-1-15,7 5 0 16,7-5-1-16,11 6 1 16,-7 0-3-16,-7 3 0 15,0 0-1-15,-4-6 0 16,-3 2-1-16,-4 1 1 15,-4-3 1-15,-3 0 0 16,-3-1 2-16,-7 1 1 16,-4 6 2-16,-7 0 0 0,-1 0 0 15,-2 10 0-15,-8-4-1 16,1 3 0-16,-5 4 1 16,1 2 1-16,4-2 0 15,-1 0 0-15,4-1 0 16,7 4 1-16,3-7 1 15,8-6 0-15,3 0-2 16,3 4 0-16,1-4-1 16,0 0 1-16,-1 0-2 15,1-3 0-15,-1 0-1 16,1 0 0-16,3-3-1 16,4 0 1-16,-1 0-2 15,5 0 0-15,-1 3-3 16,0 0 0-16,0 0-5 15,0-4 0-15,4 1-6 0,0 0 0 16</inkml:trace>
  <inkml:trace contextRef="#ctx0" brushRef="#br0" timeOffset="15642.87">23968 5001 36 0,'3'10'18'0,"8"30"-10"0,-8-21 26 16,1-6-31-16,-1 2 0 15,-3 4 2-15,4-3 0 16,-1 0-7-16,5-4 1 0,-1-6 3 15,7-2 0 1,0-8-2-16,0-2 1 0,0 3-1 16,0 3 0-16,-3 0-1 15,-1 3 1-15,1 7-1 16,-1 5 1-16,1 1-1 16,0-4 1-16,-1 1 0 15,1 0 0-15,3-10-1 16,0-6 1-16,4-7 0 15,3-6 0-15,7 4 0 16,0-13 0-16,4-10-4 16,3-2 1-16,-3-17-10 15,-7-8 1-15,-1-20-2 16,-2-6 1-16</inkml:trace>
  <inkml:trace contextRef="#ctx0" brushRef="#br0" timeOffset="15823.33">24504 4007 17 0,'0'-113'8'0,"-14"57"1"0,10 43 9 15,-3 7-13-15,-3 9 0 16,-4 13 4-16,-8 12 0 16,5 16-11-16,-1 22 0 15,8 28 7-15,2 25 1 16,5 13-2-16,3 15 0 16,0-15-4-16,0-10 1 15,0-25-8-15,-4-25 0 16,1-28-5-16,-4-22 0 15</inkml:trace>
  <inkml:trace contextRef="#ctx0" brushRef="#br0" timeOffset="16289.17">23851 4669 34 0,'7'25'17'0,"39"13"-12"0,-28-32 28 0,10-3-28 15,14-3 0-15,11-6 3 16,11-7 0-16,6-9-10 16,4-3 0-16,-6-13 6 15,-1-2 1-15,0-4-4 16,-11-3 1-16,-7 3-2 16,-6 3 1-16,-4 13-1 15,-8 9 0-15,-2 19-1 16,-5 13 1-16,-3 12-1 15,-7 12 1-15,-3 20-1 16,0 2 0-16,-4 1 0 16,-4-4 0-16,1-2 0 0,-1-4 1 15,4-6 0-15,0-13 1 16,4-9-1-16,0-3 1 16,-1-3-1-16,4-1 0 15,0-9 0-15,4 4 1 16,3-1 0-16,4 1 0 15,7 2 1-15,-4 7 0 16,-7 3 1-16,0 3 1 16,4 0-2-16,3-6 1 0,0-6-3 15,4-1 0-15,0-2-6 16,0-10 0-16,-1 0-12 16,-2-19 0-16</inkml:trace>
  <inkml:trace contextRef="#ctx0" brushRef="#br0" timeOffset="16847.03">25541 4440 34 0,'4'3'17'0,"-1"0"2"16,-3-3 16-16,0 0-33 15,0 0 1-15,0 0 0 16,0 0 0-16,0 0-8 15,4 0 0-15,-1 0-8 16,-3 3 0-16</inkml:trace>
  <inkml:trace contextRef="#ctx0" brushRef="#br0" timeOffset="16995.93">25460 4785 51 0,'7'0'25'0,"4"9"-38"0,-11-9 38 16,3 3-47-16,-3 1 1 15</inkml:trace>
  <inkml:trace contextRef="#ctx0" brushRef="#br0" timeOffset="19274.66">27742 3427 43 0,'4'19'21'0,"-4"9"-16"16,0-19 22-16,0 17-25 16,-4-1 0-16,-3 12 1 15,0 7 0-15,0 13-4 16,0 2 1-16,0 4 3 16,0-7 0-16,0 4-2 15,0-16 1-15,3-7-2 16,1-8 1-16,-1-17-1 15,1-12 1-15,-8-6 0 16,-3-13 0-16,-7-6-1 16,-4 0 1-16,1-3 0 15,-5 3 0-15,-2-4-3 0,-1 11 0 16,-3-1-1 0,6 19 0-16,5 3 0 0,6 6 0 15,4 16 0-15,3 10 1 16,1-7 2-16,3 10 0 15,10-4 2-15,15 4 1 16,10-7 0-16,7-9 0 16,11 0-1-16,4-9 0 15,3-4-5-15,-4-3 1 16,-3 1-13-16,-7-17 1 16</inkml:trace>
  <inkml:trace contextRef="#ctx0" brushRef="#br0" timeOffset="19531.53">28279 3919 43 0,'0'10'21'0,"-18"15"-16"0,11-16 29 0,-11 4-32 15,-10 2 1-15,-4 11 1 16,-6 8 1-16,-15 7-6 16,3 18 0-16,1 7 2 15,-1 10 1-15,8-11-5 16,3-5 1-16,8-13-13 0,9-16 0 16</inkml:trace>
  <inkml:trace contextRef="#ctx0" brushRef="#br0" timeOffset="19710.43">27802 3926 36 0,'7'50'18'0,"8"25"-13"0,-12-47 20 15,1 1-27-15,-1 5 1 0,4 4-16 16,0-10 0-16,4-6 16 15,3-3 0-15</inkml:trace>
  <inkml:trace contextRef="#ctx0" brushRef="#br0" timeOffset="20055.21">28720 4042 64 0,'0'3'32'0,"-22"0"-46"16,12 3 69-16,-11 19-54 15,-11 0 1-15,-14 13 1 16,-3 15 0-16,-18 10-3 0,-25 12 0 15,-10 4 1-15,-1 12 1 16,-6 3-2-16,-14-3 1 16,10 6-4-16,0-12 1 15,21-1-2-15,11-15 0 16,10 0-3-16,11-9 0 16,18-10-8-16,14-12 1 15,14-26-3-15,14-12 1 16</inkml:trace>
  <inkml:trace contextRef="#ctx0" brushRef="#br0" timeOffset="20520.37">28028 4728 41 0,'7'16'20'0,"-14"15"-20"16,4-21 36-16,-8 6-34 16,1 12 1-16,-5 6 2 15,1 7 1-15,0 9-6 16,-7-9 0-16,7 25 4 16,0-13 0-16,3-6-1 15,1-9 0-15,3-7-2 0,0-6 0 16,3-9-2-1,0-7 1-15,1-6-1 0,-1-6 0 16,1-3 0-16,-4 0 1 16,-4-7-2-16,-3-9 1 15,-7 7-1-15,0 2 1 16,-4 4-1-16,-3 5 0 16,0 8 1-16,-1 8 0 15,5 7 1-15,-1 3 0 16,7-3 1-16,4-4 0 15,7 11 1-15,11 2 0 16,10-9-1-16,14-4 1 16,7-5-3-16,4-4 1 0,-4-3-7 15,4-6 0-15,7-10-9 16,4-12 1-16</inkml:trace>
  <inkml:trace contextRef="#ctx0" brushRef="#br0" timeOffset="20749.6">28367 4684 45 0,'0'48'22'0,"-18"8"-14"16,11-40 34-16,-7 18-40 15,-7-2 0 1,-18 52 3-16,7-2 0 15,11-10-7-15,4-16 0 16,6-15-2-16,7-13 0 16,1-15-12-16,-1-19 1 15</inkml:trace>
  <inkml:trace contextRef="#ctx0" brushRef="#br0" timeOffset="20915.68">28000 5127 67 0,'42'25'33'0,"25"-16"-34"0,-35-9 57 0,17 0-57 15,-3-9 0-15,7-4-10 16,0 1 0-16,-10-1-2 16,-12-6 0-16</inkml:trace>
  <inkml:trace contextRef="#ctx0" brushRef="#br0" timeOffset="21422.67">28921 4634 59 0,'7'16'29'0,"10"-16"-33"15,1-9 41-15,7 2-38 16,10 1 1-16,7-3-8 16,4 2 1-16,-3 1-4 15,-8 6 0-15</inkml:trace>
  <inkml:trace contextRef="#ctx0" brushRef="#br0" timeOffset="21604.57">28850 4954 56 0,'11'38'28'0,"21"-23"-25"0,-18-11 44 15,0 2-45-15,21 0 1 16,7-3-4-16,4-3 1 15,7-3-9-15,-3-3 0 0,-8-4-8 16,-10-2 1-16</inkml:trace>
  <inkml:trace contextRef="#ctx0" brushRef="#br0" timeOffset="22202.31">30025 4205 49 0,'-7'34'24'0,"7"48"-16"0,0-57 25 0,-4 28-32 16,-3 19 0-16,0 13 1 16,0 18 1-16,-3 17-4 15,-1-14 0-15,-3-18-4 16,7-16 1-16,3-12-11 15,11-32 1-15</inkml:trace>
  <inkml:trace contextRef="#ctx0" brushRef="#br0" timeOffset="22487.14">30208 4521 52 0,'-17'35'26'0,"-47"9"-28"0,50-32 40 15,-7 10-38-15,-4 7 1 16,1 2-1-16,-5 0 1 16,1 4-1-16,-4 6 0 0,8-4 0 15,6-12 1-15,7-3 0 16,8-3 0-16,10 0 0 16,11 3 0-16,6-7 0 15,1 7 0-15,3 3-1 16,4-3 1-16,3 0-3 15,1 7 1-15,-5 2-4 16,1-9 0-16,-4 0-11 16,0-13 1-16</inkml:trace>
  <inkml:trace contextRef="#ctx0" brushRef="#br0" timeOffset="22834.1">31154 4634 44 0,'0'-9'22'0,"7"3"-15"0,-7 6 32 16,0 12-38-16,-7 7 1 15,-14 12 1-15,-15 13 0 0,-17 19-5 16,11-19 1-16,-46 34 2 16,10 13 1-16,8 6-3 15,3 1 1-15,3-1-4 16,8-12 0-16,6-20-11 15,15-24 0-15</inkml:trace>
  <inkml:trace contextRef="#ctx0" brushRef="#br0" timeOffset="23001.02">30533 4637 48 0,'14'16'24'0,"-3"75"-25"15,-4-50 36-15,3 6-35 16,1 22 0-16,-4 0-5 16,0-3 0-16,7 3-6 15,0-22 1-15</inkml:trace>
  <inkml:trace contextRef="#ctx0" brushRef="#br0" timeOffset="25714.92">27414 2028 48 0,'7'0'24'0,"-10"26"-15"15,6-14 25-15,-6 13-33 16,-8 3 1-16,-3 13-1 16,-3 3 1-16,-8 28-3 15,-3 7 1-15,-4 21-2 0,-3-3 0 16,3-15-13-16,0-13 1 15,7-22-1-15,8-13 1 16</inkml:trace>
  <inkml:trace contextRef="#ctx0" brushRef="#br0" timeOffset="25926.44">27199 2185 37 0,'14'32'18'0,"4"37"-16"0,-11-54 33 0,0 23-31 15,0 9 1-15,0 3-2 16,0 3 0-16,0-2-12 16,0-20 0-16,-3-9-2 15,-4-22 0-15</inkml:trace>
  <inkml:trace contextRef="#ctx0" brushRef="#br0" timeOffset="26257">27817 2025 47 0,'10'10'23'0,"-10"-7"-20"0,0-3 40 16,-3 6-42-16,-4-3 1 16,-8 7 0-16,-6 12 1 15,-7 6-4-15,-7 0 0 16,-1 19 3-16,1 10 0 15,3 8-2-15,4 8 1 0,11-1-3 16,2-3 0-16,12-25-6 16,10-1 0-16,14-14-8 15,7-26 0-15</inkml:trace>
  <inkml:trace contextRef="#ctx0" brushRef="#br0" timeOffset="26483.84">27975 2063 40 0,'11'53'20'0,"-8"10"-19"16,-10-54 30-16,-3 10-30 15,-8 6 0-15,-3 10 0 16,7-4 1-16,-4 13-3 15,4 6 0-15,4-3-2 0,6-3 1 16,0-9-10-16,1-17 1 16</inkml:trace>
  <inkml:trace contextRef="#ctx0" brushRef="#br0" timeOffset="26691.72">27742 2342 47 0,'36'13'23'0,"6"-7"-14"0,-31-9 37 0,13-4-46 15,12 4 0-15,2-3-1 16,8 3 1-16,0 3-5 16,0-9 1-16,-4-1-11 15,-6-9 0-15,-8-3-1 16,-7 0 1-16</inkml:trace>
  <inkml:trace contextRef="#ctx0" brushRef="#br0" timeOffset="26936.78">28190 2188 31 0,'15'38'15'0,"6"37"-12"0,-11-62 28 16,4 12-29-16,1 13 0 16,-1-1 2-1,-4 7 0-15,-6 6-5 0,-4 4 0 16,-7-11 2-16,-7 1 0 16,-4-3-11-16,0-10 1 15,1-18-3-15,6-4 0 16</inkml:trace>
  <inkml:trace contextRef="#ctx0" brushRef="#br0" timeOffset="27191.12">28593 2351 42 0,'0'32'21'16,"3"-38"-24"-16,-3 6 40 0,0 0-35 15,0 0 1-15,7 0 0 16,4 0 0-16,3 0-5 16,7 0 1-16,4-4-2 15,-1-2 0-15,-2 0-11 16,-8-4 1-16</inkml:trace>
  <inkml:trace contextRef="#ctx0" brushRef="#br0" timeOffset="27353.26">28483 2552 58 0,'18'22'29'0,"14"-16"-37"0,-15-12 51 16,4 6-44-16,8-3 1 15,6-3-10-15,0 3 1 16,-3 3-1-16,-11-10 0 16</inkml:trace>
  <inkml:trace contextRef="#ctx0" brushRef="#br0" timeOffset="27968.44">29132 2721 41 0,'0'66'20'0,"4"-6"-11"0,-4-51 25 16,0 1-34-16,0-10 1 0,0-10 1 15,0-8 0-15,3-8-3 16,-3-11 1-16,4-7 1 16,0-6 0-16,-1-13-1 15,1 7 1-15,-1-4-2 16,1 4 1-16,-1 2-2 15,4 4 1-15,4 9-1 16,3 10 1-16,4 12 0 16,6 7 1-16,8 15 1 15,3 12 0-15,-3 4 0 16,-4 3 1-16,-7 3-1 16,-6 10 1-16,-8 9-1 15,-11-10 0-15,-7 4-2 16,-6-1 1-16,-1-2-6 15,-3-10 0-15,0-3-8 16,3-10 0-16</inkml:trace>
  <inkml:trace contextRef="#ctx0" brushRef="#br0" timeOffset="28283.24">29732 2464 44 0,'11'13'22'0,"-8"-16"-17"0,-3 3 35 15,-3-7-39-15,-4 4 1 0,-7-6 1 16,-11 0 1-16,-3-1-5 16,-4 4 0-16,4 12 2 15,3 7 1-15,-3 5-2 16,3 4 0-16,4 7-3 15,3-1 0-15,8 6-2 16,6-9 0-16,8-6-2 16,3-6 1-16,10-13 0 15,5-10 0-15,2 1 1 16,4-4 0-16,1 1-6 16,-1-1 1-16</inkml:trace>
  <inkml:trace contextRef="#ctx0" brushRef="#br0" timeOffset="28703.65">29806 2637 44 0,'11'69'22'0,"-15"-6"-20"0,4-48 41 15,-3-5-43-15,-1 2 1 16,1-6-1-16,-1-6 1 16,1-15-1-16,-1 2 0 0,1-18 1 15,-1-7 0-15,1 1-1 16,-1-17 1 0,0 10-2-16,1-3 1 0,3 3-1 15,3 10 0-15,8-4 0 16,3 13 0-16,11 0 0 15,7 16 0-15,6 9 1 16,-6 3 0-16,3 3 1 16,4 10 0-16,-11 3 0 15,-6-1 1-15,-12 8-1 16,-10-5 1-16,-7 5-2 16,-7-1 0-16,-11-7-2 15,-3 1 0-15,-7-3-6 16,7-7 0-16,3-5-7 15,7 2 1-15</inkml:trace>
  <inkml:trace contextRef="#ctx0" brushRef="#br0" timeOffset="28886.55">30279 2634 62 0,'7'28'31'0,"0"-3"-44"0,-3-22 59 16,-1 3-51-16,1 1 1 15,-1-4-27-15,-3-3 0 0</inkml:trace>
  <inkml:trace contextRef="#ctx0" brushRef="#br0" timeOffset="29725.62">31119 2624 58 0,'-8'10'29'0,"-9"-20"-35"0,10 10 44 0,-4 0-38 16,-3 0 1-16,0-6-1 16,0 6 1-16,-4 6-1 15,4 4 0-15,0 2 0 16,3 4 1-16,-3 9-2 15,11-16 1-15,3 7 0 16,10-3 0-16,4-4-2 16,8-3 1-16,-1-3-1 15,0-6 1-15,0-6-2 16,-3-7 1-16,-4 4-2 16,-4-1 0-16,1 4-2 15,0 6 1-15,3 3-4 16,-4 9 1-16,4 7-2 15,4 2 1-15,0 4 3 16,-1 0 0-16,5-3 4 16,-5-6 1-16,4-4 6 15,1-9 0-15,6-9 3 0,3-1 1 16,5-12-1-16,3-12 0 16,3-10-2-16,-3-19 0 15,-4-6-2-15,-7-9 0 16,-7-16-2-16,-7-3 1 15,-6-10-1-15,-5 10 1 16,-10 6-2-16,-4 12 0 16,-3 23-1-16,0 12 1 15,-3 16-1-15,-1 12 1 16,0 19-1-16,1 29 1 16,-1 21 0-16,4 22 0 15,3 29 0-15,11 5 0 0,7 8-2 16,4-5 1-16,0-21-5 15,-1-22 0-15,1-18-11 16,-1-17 1-16</inkml:trace>
  <inkml:trace contextRef="#ctx0" brushRef="#br0" timeOffset="29937.1">31161 2395 51 0,'7'19'25'0,"46"3"-17"16,-28-22 39-16,6 3-45 15,15-3 0-15,14 7-1 16,4-7 1-16,-4 0-6 0,3 3 1 16,1 3-11-16,-4 3 1 15,-8-9-4-15,-2 7 0 16</inkml:trace>
  <inkml:trace contextRef="#ctx0" brushRef="#br0" timeOffset="30250.97">32526 2047 57 0,'14'10'28'16,"-14"21"-38"-16,-3-12 54 0,-8 3-44 15,-3 19 0-15,-7 2 0 16,-11 20 1-16,-3 9-2 15,0 10 1-15,6-4-2 16,8-6 0-16,0-9-8 16,7-6 0-16,0-23-5 15,7-15 1-15</inkml:trace>
  <inkml:trace contextRef="#ctx0" brushRef="#br0" timeOffset="30447.48">32124 2571 53 0,'39'25'26'0,"10"-3"-23"0,-31-25 48 16,10-7-52-16,18-2 1 16,14-1-3-16,7 4 1 15,0 0-3-15,-18 2 0 0,-13 4-12 16,-22 6 1-16</inkml:trace>
  <inkml:trace contextRef="#ctx0" brushRef="#br1" timeOffset="39588.97">27033 5744 18 0,'-17'7'9'0,"10"-1"0"16,3-12 10-16,4 6-13 15,-3 0 0-15,3 0 5 16,0 0 0-16,7-3-12 15,3-1 0-15,11 4 10 16,11-3 0-16,11-3-3 16,9 3 0-16,23 0-2 0,30 3 1 15,19-3-3-15,20 3 0 16,26-10-1-16,-8-2 0 16,0-4-3-16,-17 3 1 15,-22 4-4-15,-20 3 0 16,-29 9-9-16,-32 9 0 15,-28-5-3-15,-24 15 1 16</inkml:trace>
  <inkml:trace contextRef="#ctx0" brushRef="#br1" timeOffset="40715.08">26825 6870 42 0,'-3'13'21'0,"10"-4"-19"16,-7-9 38-16,-4 0-37 15,-6-9 0-15,-4 6-1 16,-1-1 1-16,-2 1-4 15,-8 0 0-15,-7 3 2 16,-3 3 1-16,0 10-2 16,0 6 0-16,3 3 0 15,7 3 0-15,4 0-1 0,3 0 1 16,8-3-1-16,10-3 1 16,7-10-1-16,14-9 1 15,7-6 0-15,0-4 0 16,-3 1 0-16,-4 0 1 15,-3-1-2-15,-4-2 1 16,-3 2-1-16,-4 1 0 16,-4 2-2-16,-3 4 0 15,-3 6-1-15,-4 1 0 0,-1 2 0 16,-2 6 1-16,-1 7 0 16,4 9 1-16,4 7 1 15,3 3 1-15,0 12 0 16,3-3 1-16,4 9 0 15,0 7 1-15,4-3 0 16,3 5 1-16,0 1 0 16,-3-12 0-16,-1-7 0 15,1-10 1-15,-4-5-1 16,-3-7 0-16,-4-10-2 16,-4-2 1-16,-7-10-1 15,-6-16 1-15,-15-12-1 16,-3-9 0-16,-8-4-1 15,1-9 1-15,0 3-1 16,-1 0 1-16,1 4-1 16,7 2 0-16,7 10 0 15,3 9 1-15,7 6-1 0,4 10 1 16,11 6 0-16,6 1 0 16,15-1-1-16,6-3 1 15,12 3-2-15,6-3 0 16,11 0-5-16,-4 3 1 15,-6-6-11-15,-4-10 0 16</inkml:trace>
  <inkml:trace contextRef="#ctx0" brushRef="#br1" timeOffset="41058.81">26945 7083 45 0,'-7'35'22'0,"4"-19"-18"16,3-10 32-16,-4-6-34 16,-3-3 0-16,0-10 2 15,0-9 0-15,-4 0-6 16,1-9 1-16,3-7 3 15,0-3 0-15,0 13-1 16,0 0 0-16,3 3-1 16,0 6 1-16,4 3-1 15,8 10 1-15,2-3-2 0,4 6 0 16,7 9-4-16,4 6 1 16,10 4-9-16,-3 0 1 15,3 6-4-15,1-3 1 16</inkml:trace>
  <inkml:trace contextRef="#ctx0" brushRef="#br1" timeOffset="41377.07">27294 7030 34 0,'0'0'17'0,"-3"-16"-10"0,3 16 29 0,3-6-32 16,-3 0 0-16,-3 6 1 15,-4 0 1-15,-4 0-8 16,-3 0 1-16,-3 0 5 15,-1 6 0-15,0 4-2 16,1 2 0-16,2 4-1 16,1-1 0-16,4 1-1 15,3 0 1-15,3-4-1 16,8 4 0-16,3-3-1 16,7-1 1-16,0-12 0 15,0 3 0-15,-3-12-1 16,-1-1 0-16,1-2-1 15,-4-1 1-15,0-2-4 16,0-1 1-16,-3 0-6 16,-1-3 0-16,1-6-5 15,-8-3 1-15</inkml:trace>
  <inkml:trace contextRef="#ctx0" brushRef="#br1" timeOffset="41870.35">27358 7118 52 0,'28'53'26'0,"-3"-9"-30"0,-18-38 49 0,0 4-45 16,0-1 0-16,0 1 0 15,0-7 0-15,0-3-1 16,4-10 0-16,-4 4 0 16,0-7 1-16,-4-5-1 15,-3-1 0-15,0 0-1 16,0 3 1-16,0 4-2 15,0 12 0-15,4 9-1 16,-1 4 0-16,5-4 0 16,-1 1 1-16,3 2 0 15,4 4 0-15,4-1 2 16,0 4 0-16,-1 0 2 16,1-3 0-16,-4-1 1 0,0-2 0 15,-3-7 0-15,-1-12 0 16,1-7 0-16,-1-5 0 15,1-7-1-15,0-10 0 16,-1-3-7-16,1 1 0 16,-4-4-7-16,-4-3 1 15</inkml:trace>
  <inkml:trace contextRef="#ctx0" brushRef="#br1" timeOffset="42096.18">27817 6419 46 0,'0'43'23'0,"-4"30"-29"0,4-45 39 0,-4 13-33 16,1 6 0-16,-4 15 3 15,0 7 1-15,3 13-4 16,1-4 0-16,-4-2-2 15,0-7 0-15,0-7-10 16,0-21 1-16</inkml:trace>
  <inkml:trace contextRef="#ctx0" brushRef="#br1" timeOffset="42501.96">27510 6905 35 0,'14'28'17'0,"17"-3"-6"0,-20-22 19 16,7-3-26-16,3 0 0 15,11-3 1-15,6-3 0 16,1-1-7-16,0-5 0 16,3-1 4-16,4 1 0 15,-3-1-2-15,-8-2 1 16,-3 5-2-16,-4 1 1 0,-11 9-1 15,-2 3 1-15,-5 9 0 16,-3 4 0-16,-3 6-1 16,-1 0 1-16,-3 0-1 15,0 3 1-15,4 6 0 16,-1-2 0-16,1 2 0 16,3-3 1-16,0-6 0 15,0-6 1-15,4 0 0 16,3-1 0-16,3 1-1 15,1 0 1-15,3-4-2 16,0-3 1-16,4-5-6 16,-4-8 0-16,-3-2-10 15,-8-9 0-15</inkml:trace>
  <inkml:trace contextRef="#ctx0" brushRef="#br1" timeOffset="43040.52">26959 8128 58 0,'-7'18'29'0,"14"-11"-31"15,-7-7 49-15,0 0-44 16,0 0 1-16,4-7 1 0,-4-5 0 16,3-1-7-16,1-5 1 15,3-14 3 1,0 7 1-16,4-9-2 15,-1-4 0-15,-3-3-1 0,0 4 0 16,4 8-1-16,-4 7 0 16,3 7-2-16,5 5 1 15,2 10-3-15,4 10 1 16,4 2-8-16,3 7 0 16,1-6-6-16,-5-7 0 15</inkml:trace>
  <inkml:trace contextRef="#ctx0" brushRef="#br1" timeOffset="43642.21">27404 7943 49 0,'3'3'24'0,"-6"-6"-20"0,-1 6 41 0,-3-6-45 15,-3 6 1-15,-4 0-1 16,-1 3 1-16,5 7-1 15,-1-1 0-15,1 4-1 16,-1 0 0-16,4-4-3 16,3-2 1-16,1-4-2 15,3-6 0-15,3-6-1 16,5-7 0-16,2 0 0 16,1-2 1-16,-1 2-1 15,1 7 0-15,-1-3-3 16,1 2 1-16,3 4-1 0,0 3 1 15,0 3 1-15,0 7 0 16,4 5 5-16,0 1 1 16,-4 3 5-16,4-3 1 15,-1-1 1-15,1-2 1 16,-1-4-2-16,1 1 0 16,3-7-3-16,0 0 0 15,4-9-1-15,3-4 1 16,1-9 2-16,-1-6 0 15,-4 0 0-15,1-6 1 16,-7-4 0-16,-4 1 1 0,-4-7-3 16,-2-3 1-16,-1 0-3 15,-4-3 1-15,-3 10-2 16,0 5 0-16,-3 10 0 16,-4 10 0-16,-4 12 0 15,-3 9 0-15,-4 16-1 16,-3 3 0-16,3 16 1 15,1 3 0-15,6 0 1 16,4-3 0-16,4 0-1 16,3-12 0-16,3-4-4 15,4-9 1-15,0-10-9 16,0-18 0-16</inkml:trace>
  <inkml:trace contextRef="#ctx0" brushRef="#br1" timeOffset="43821.98">27467 7814 58 0,'18'25'29'0,"17"-3"-27"0,-14-19 54 16,15-3-55-16,13-3 0 16,0-3-1-16,18-4 0 15,-3 1-7-15,-11 0 1 16,-7-1-12-16,-11 1 0 15</inkml:trace>
  <inkml:trace contextRef="#ctx0" brushRef="#br1" timeOffset="45306.94">29626 5544 28 0,'-10'0'14'0,"-1"3"8"15,11 0 6-15,4 0-23 16,-1 0 1-16,4 0 2 15,4 1 0-15,3-4-8 16,0-4 0-16,11-2 7 16,14 0 0-16,17 6-2 0,4-10 0 15,14 7-2-15,0 6 0 16,-7 1-5 0,-10-4 0-16,-15 3-7 15,-10 3 1-15,-15 3-11 0,-13 1 1 16</inkml:trace>
  <inkml:trace contextRef="#ctx0" brushRef="#br1" timeOffset="45923.75">29453 6312 52 0,'11'6'26'16,"-11"-9"-23"-16,0-3 38 0,0 3-42 16,-7 0 1-16,0-1-1 15,-7 4 0-15,-4 4 1 16,-3 2 1-16,-4 10-1 15,-3 5 0-15,0-5 0 16,3 6 0-16,0 3 0 16,4 3 1-16,7 4-2 15,11 2 1-15,10-2-2 16,10-4 0-16,12-6-6 16,2-10 0-16,1-9-7 15,0-9 0-15</inkml:trace>
  <inkml:trace contextRef="#ctx0" brushRef="#br1" timeOffset="46181.32">29700 6447 44 0,'7'12'22'0,"-10"-18"-24"0,-4 6 36 16,-4 0-33-16,1 0 1 15,-4 0 1-15,-4 0 0 16,-3-3-4-16,0 6 0 15,-1-3 2-15,8 3 1 16,0 3-2-16,4 1 1 16,-1 2-1-16,4 1 0 15,3-4-2-15,1 3 1 0,6-2-2 16,1-4 1-16,7-3-7 16,3 0 1-16,0-7-5 15,3-5 0-15</inkml:trace>
  <inkml:trace contextRef="#ctx0" brushRef="#br1" timeOffset="46526.13">29736 6600 38 0,'14'22'19'0,"-7"-12"-19"16,-7-10 32-16,3-3-33 15,-3 3 0-15,4-10 0 16,3-2 1-16,0-1 0 16,4-6 0-16,-4 4-1 15,3-4 0-15,4 3 0 16,4 1 0-16,0-1 0 0,-1 3 0 16,1 1 0-16,0 5 1 15,-1 1 0-15,1 6 0 16,-4 3 1-16,4 4 1 15,-8 2 0-15,-3 10 0 16,0 3-1-16,-3 6 1 16,-1-6-3-16,1-3 0 15,-1-4-10-15,1-5 1 16,3-4-2-16,-4-12 1 0</inkml:trace>
  <inkml:trace contextRef="#ctx0" brushRef="#br1" timeOffset="47123.99">30237 6428 42 0,'21'0'21'0,"-11"6"-19"16,-10-6 44-16,0 3-45 15,0 4 1-15,-3-1 0 16,-8 0 0-16,-3 0-3 16,-4 1 0-16,-3-1 1 15,0-3 0-15,0 0-3 16,3 0 1-16,1-3-2 15,6 4 1-15,8 2-1 16,10-3 1-16,3 3 0 16,11 4 1-16,-3 2 1 15,0 4 1-15,-1 0 0 16,-3-1 1-16,1 1-1 16,-5-4 0-16,-3-2 0 0,-7-1 0 15,-3 1 0-15,-1-1 0 16,-3 1-1-16,-4-1 1 15,1 0-1-15,-1 1 1 16,4-4 0-16,7 3 0 16,0-2 0-16,7-4 0 15,0-3 0-15,7-6 1 16,4-4 1-16,10 1 0 16,4-13 0-16,7-10 1 0,3-5-1 15,1-13 0-15,-5-7-2 16,1 7 1-16,-4-10-2 15,-3 4 0-15,-7-4-1 16,-7-2 1-16,-8 5-1 16,1 10 1-16,-8 3 0 15,-6 13 1-15,-4 9-1 16,0 13 1-16,-4 5-1 16,-3 20 1-16,-7 6-1 15,-4 16 0-15,-3 9 0 16,3 9 0-16,0 7 1 15,8-4 0-15,6-5-1 16,11-7 0-16,4-3-4 16,6-19 0-16,4-10-6 15,-7-15 0-15</inkml:trace>
  <inkml:trace contextRef="#ctx0" brushRef="#br1" timeOffset="47338">30244 6334 58 0,'14'19'29'0,"14"-26"-28"0,-10 1 56 16,13 0-56-16,15-7 0 16,4 1-1-16,13 2 0 0,-3 7-5 15,-7-3 1-15,-11 0-10 16,-10-1 0-16,-7-8-5 15,-15-4 1-15</inkml:trace>
  <inkml:trace contextRef="#ctx0" brushRef="#br1" timeOffset="48012.16">30635 5594 42 0,'-21'6'21'0,"14"0"-16"15,7-6 35-15,0 0-35 16,0 0 0-16,0 0 4 16,7 0 1-16,14-3-11 15,11-3 0-15,7-3 8 16,21-1 1-16,21 4-4 0,11 0 0 15,21 3-4-15,10-4 1 16,-10 1-6-16,49 0-16 16,-109 3 5-1,-28 6-5-15,-15 3 1 16</inkml:trace>
  <inkml:trace contextRef="#ctx0" brushRef="#br1" timeOffset="49031.89">31380 6525 45 0,'-4'50'22'0,"-3"19"-26"0,7-50 38 16,0 13-34-16,-4-7 0 16,4 3 0-16,-3-9 0 15,3-7-1-15,0-6 1 16,3-18-1-16,1-10 0 0,0-16-1 15,-1-9 0-15,-3-3 0 16,0-6 0-16,-3-10 0 16,3 16 0-16,0 3-1 15,0 3 0-15,3 6 1 16,4 7 1-16,4 9 0 16,6 6 1-16,8 13 1 15,10 12 0-15,1-5 2 16,2 11 1-16,-2 7 0 15,-8 3 1-15,-7 3-1 16,-7-2 1-16,-3-4-3 16,-4 3 1-16,-7-7-3 15,-7 1 0-15,-11-3-4 16,-7 0 0-16,1-4-10 16,-1 4 1-16</inkml:trace>
  <inkml:trace contextRef="#ctx0" brushRef="#br1" timeOffset="49405.87">31930 6469 39 0,'11'3'19'0,"-8"-19"-13"0,-3 16 27 0,0 0-32 15,-3-6 1-15,-8 0 0 16,-7-1 0-16,-6 1-3 16,-5 3 1-16,-2 6 0 15,6 7 1-15,0 5-3 16,1 7 0-16,2 3-1 15,5-6 0-15,10 9 0 16,7-9 0-16,0-9 1 16,14-7 0-16,7-6 1 15,7-7 0-15,-3 1-4 16,-4 2 1-16,-3-5-6 16,-4-4 0-16</inkml:trace>
  <inkml:trace contextRef="#ctx0" brushRef="#br1" timeOffset="50218.23">31983 6585 46 0,'10'63'23'0,"-6"-4"-26"0,-4-37 43 16,-4 0-40-16,1 9 1 16,-1 4-1-16,1 2 0 0,-1-8-2 15,1-7 1-15,-1-10 0 16,4-12 0-16,4-12-1 16,3-7 1-16,0-9-1 15,0-13 0-15,0 3 0 16,4-9 1-16,-1-3-2 15,1 3 1-15,3 6-1 16,4 4 0-16,3 2 1 16,3 10 0-16,1 9 2 15,0 13 0-15,-4 0 2 16,0 6 1-16,-3 10 0 16,-8 6 1-16,-3-1-1 15,-3 11 0-15,-8-4-3 16,-6 0 1-16,-11 0-6 15,-4-6 1-15,-3-7-8 16,-1-6 1-16</inkml:trace>
  <inkml:trace contextRef="#ctx0" brushRef="#br1" timeOffset="50624.07">32833 6378 49 0,'14'12'24'0,"-10"-8"-23"16,-4-4 41-16,-11 3-42 15,4 0 0-15,-4 3 0 16,-6 3 1-16,-4 1-2 15,-1 2 1-15,5 1-1 16,-1 3 0-16,4-4 0 16,4-2 0-16,2-4-1 15,12-3 1-15,7 3-1 16,6 4 1-16,-3-1 1 16,0 0 0-16,4 1 0 15,-4 2 0-15,-3-2 0 16,-11 9 0-16,0-4 0 15,3 1 0-15,-3 0-3 16,0-1 1-16,-3-5-8 16,3-4 0-16,0-6-3 0,-4 0 0 15</inkml:trace>
  <inkml:trace contextRef="#ctx0" brushRef="#br1" timeOffset="50820.5">32999 6585 47 0,'0'44'23'0,"-4"-19"-32"0,4-25 44 0,0 3-36 16,0 0 1-16,0-3-3 16,0 0 1-16,0 0-1 15,-3-6 0-15,-1-7-9 16,-3-2 1-16</inkml:trace>
  <inkml:trace contextRef="#ctx0" brushRef="#br1" timeOffset="51012.63">32939 6403 16 0,'3'6'8'0,"4"4"7"15,1-14 3-15,-1 4-15 16,3 0 1-16,-3 0 0 15,0 0 1-15,0 0-8 16,0 4 1-16,0-4 4 16,0 0 0-16,1 0-7 0,-5 0 1 15,-3 0-6-15,4-10 1 16</inkml:trace>
  <inkml:trace contextRef="#ctx0" brushRef="#br1" timeOffset="51449.85">33168 6415 45 0,'21'10'22'0,"18"2"-29"0,-28-8 43 0,3 2-36 15,3 0 1-15,1 3 2 16,-4 1 1-16,0-1-5 16,-3 4 1-16,-4-4 1 15,0 7 1 1,-10 15-2 0,-8-9 1-16,-3 0-3 15,-4 0 1-15,-7 3-1 16,1 3 0-16,3 1 0 15,-1-1 1-15,1-9 0 16,4 0 0-16,3 2 1 16,6-2 1-16,1-3 0 15,11-3 1-15,3 5-1 0,7-5 1 16,4-4-1-16,3 1 1 16,0-1-4-16,-3-6 1 15,-4-3-9-15,-4-6 0 16,-3-7-4-16,-7 1 1 15</inkml:trace>
  <inkml:trace contextRef="#ctx0" brushRef="#br1" timeOffset="51660.14">33055 6745 36 0,'18'19'18'0,"7"-16"-12"0,-15-6 31 0,4-4-35 16,7 1 1-16,4 0 0 16,3-1 1-16,1 4-6 15,-1 3 1-15,-3 0-3 16,-8 0 1-16,-3-3-10 16,-3-6 0-16</inkml:trace>
  <inkml:trace contextRef="#ctx0" brushRef="#br1" timeOffset="51958.15">33387 6688 40 0,'21'13'20'0,"46"-13"-15"0,-53-3 28 16,4-4-33-16,-1-2 0 15,-2 3 0-15,-1-1 0 16,-7 1 0-16,-4-3 0 15,-6-1-1-15,-4 1 1 16,-4 6 1-16,-7 6 0 16,-3 3-1-16,-3 7 1 15,-5 6 0-15,8 9 1 16,7-3 0-16,4 3 1 0,10 3-1 16,7-2 0-16,10-1-1 15,11-3 1-15,11-3-4 16,7-9 0-16,-7-10-13 15,-7-16 1-15</inkml:trace>
  <inkml:trace contextRef="#ctx0" brushRef="#br2" timeOffset="65635.48">26659 3606 27 0,'-14'53'13'0,"7"35"-3"16,4-50 14-16,-1 15-21 15,-3 25 1-15,4 23 0 16,-4 27 1-16,-4 16-7 16,0 16 1-16,-3 19 4 15,0 22 0-15,-3 9-1 16,-5-9 0-16,1-20-2 0,0-14 1 15,0-26-1-15,0-22 0 16,7-28-3-16,3-16 1 16,4-25-7-16,7-22 1 15,18-24-4-15,6-23 0 16</inkml:trace>
  <inkml:trace contextRef="#ctx0" brushRef="#br2" timeOffset="66597.81">26656 3653 26 0,'35'34'13'0,"15"-15"-15"0,-33-16 19 15,15 4-14-15,7-1 1 16,17 3 3-16,22-6 1 16,3 4-9-16,25-4 0 15,28 6 6-15,14 4 1 16,25 6-3-16,17-1 1 16,19-5-3-16,16-1 1 15,-2-2 0-15,27-1 0 16,0-9-1-16,19-6 1 0,-15-10-1 15,-7-3 0-15,-25-2 0 16,4-1 0-16,-15 0-2 16,-20 3 1-16,-4 6-1 15,-11 1 0-15,-7 5 1 16,-27 4 0-16,-8 6-1 16,-7 4 0-16,-18 5 0 15,-17 1 1-15,-15 6-1 16,-13-10 1-16,-15 0-1 15,-6 1 0-15,-8-1 0 16,-11-2 1-16,-2-4-1 16,-8 3 1-16,-4 6 0 15,-6 1 0-15,-8 15-1 16,-3 19 1-16,-7 3 0 16,0 23 0-16,-4 11 0 15,-3 20 1-15,-14 2-1 16,0 10 0-16,-1 22 0 15,1 0 0-15,7 22 0 16,7-3 0-16,7-6 0 0,0-29 0 16,3-6 0-16,0-16 0 15,1-12 0-15,-1-6 0 16,-3-10 0-16,-14-10 0 16,-11-5 0-16,-14-10 0 15,-10-6 0-15,-18-13 0 16,-11-22 1-16,-25-15 0 15,-24-16 0-15,-10-13 0 16,-19-6 1-16,-13-3 0 0,-29 0-1 16,-3 6 1-16,-28 13-1 15,3 19 0-15,-18 9-2 16,8 0 0-16,-8 9-1 16,-6 7 1-16,2 3-1 15,-13-1 1-15,-3-5-1 16,2-4 1-16,-13 1-2 15,10-13 1-15,1-10-10 16,10 4 0-16</inkml:trace>
  <inkml:trace contextRef="#ctx0" brushRef="#br2" timeOffset="67363.31">25785 6281 44 0,'3'25'22'0,"-45"19"-20"0,24-32 23 15,-7 7-24-15,-17 6 1 16,-21 13-1-16,-22 9 1 16,-17 19-3-16,-25 6 0 15,-15 19 2-15,-2 25 1 16,-8 22-1-16,-3 25 1 15,7 22-1-15,10 3 0 16,15 9 0-16,6 1 0 0,11-7-1 16,11-3 0-1,21-9 0-15,21-19 1 0,25 3 0 16,28 6 0-16,35-9 1 16,29 0 0-16,45-3 1 15,36-19 0-15,45-16-1 16,22-24 1-16,14-17-2 15,-8-28 0-15,-16-18-8 16,-26-13 1-16,-17-13-10 16,-36-6 0-16</inkml:trace>
  <inkml:trace contextRef="#ctx0" brushRef="#br2" timeOffset="67770.36">25703 9460 37 0,'89'57'18'0,"52"18"-14"0,-95-59 22 0,-1 9-25 16,1 0 1-16,-7 3 1 16,-4-6 1-16,-10 3-5 15,-14 3 1-15,-11 13 2 16,-14 3 0-16,-25 9-2 15,-18 7 1-15,-10-4-3 16,-14 7 1-16,4 3-2 16,6-6 1-16,7-7-6 15,12-12 1-15,13-16-5 16,14-16 0-16</inkml:trace>
  <inkml:trace contextRef="#ctx0" brushRef="#br2" timeOffset="67951.47">25703 9432 39 0,'-3'-3'19'0,"-11"37"-15"0,7-12 33 15,0 7-35-15,3 18 1 16,1 6 0-16,-1 13 0 16,1 6-5-16,3 6 1 15,3-12-4-15,8-16 1 16,13-21-10-16,12-14 1 15</inkml:trace>
  <inkml:trace contextRef="#ctx0" brushRef="#br2" timeOffset="68445.28">27139 9620 37 0,'14'13'18'0,"4"-19"-4"0,-18 6 25 15,0 0-36-15,-4 6 1 16,-3 6 1-16,-7 10 0 16,-10 13-7-16,-15 21 1 15,-4 7 4-15,-9 15 0 16,-5 10-2-16,8 9 1 0,-1 10-3 16,-3-10 0-16,8-12-6 15,9-19 1-15,15-29-10 16,18-24 0-16</inkml:trace>
  <inkml:trace contextRef="#ctx0" brushRef="#br2" timeOffset="68658.14">26811 9542 54 0,'4'47'27'0,"-8"6"-29"15,4-34 43-15,7 6-41 16,0 13 1-16,4 9-1 16,6 3 1-16,-2 6-2 0,-5-5 0 15,4-11-3-15,-3-8 0 16,-1-7-11-16,5-16 0 16</inkml:trace>
  <inkml:trace contextRef="#ctx0" brushRef="#br2" timeOffset="69152.85">27824 9373 45 0,'0'50'22'0,"-11"-31"-18"0,7-13 31 16,-6 3-35-16,-4 7 1 15,-7 9 2-15,-4-3 1 16,-7 19-4-16,0 6 0 15,-3 12 2-15,0 10 1 16,7 7-1-16,-1 2 1 16,12-22-4-16,10-12 1 15,7-9-7-15,14-4 0 16,18-6-9-16,6-15 1 16</inkml:trace>
  <inkml:trace contextRef="#ctx0" brushRef="#br2" timeOffset="69405">27894 9589 53 0,'-3'25'26'0,"-19"28"-25"16,19-37 44-16,-1 6-44 15,1 6 0-15,-1 7 1 16,1 12 0-16,-1 6-2 16,4-3 0-16,0-6-1 0,4-6 1 15,-4-10-7 1,0-9 0-16,3-10-10 0,-3-9 1 16</inkml:trace>
  <inkml:trace contextRef="#ctx0" brushRef="#br2" timeOffset="69619.98">27619 9796 63 0,'28'6'31'0,"22"-3"-34"0,-33-3 55 0,8 3-53 16,0 4 0-16,6-1-4 15,5 3 1-15,-1-2 0 16,0-1 0-16,-3-6-14 16,3-10 0-16</inkml:trace>
  <inkml:trace contextRef="#ctx0" brushRef="#br2" timeOffset="69884.92">28222 9341 41 0,'14'44'20'0,"0"13"-18"0,-6-39 24 15,2 14-25-15,1 2 1 16,3 19 3-16,0 4 0 15,-4 12-5-15,-10 3 0 16,-10 13 2-16,-11-13 1 16,-11 0-5-16,0-12 1 15,4-10-13-15,0-10 1 16</inkml:trace>
  <inkml:trace contextRef="#ctx0" brushRef="#br2" timeOffset="70187.87">28762 9708 56 0,'4'28'28'0,"3"-25"-27"16,-4 1 47-16,4-4-45 16,0 0 1-16,7 0-1 15,4 0 1-15,3 0-6 16,0 3 0-16,0-3-1 16,4 3 1-16,-4 0-14 0,-7 0 0 15,-7-3-2-15,-7 3 0 16</inkml:trace>
  <inkml:trace contextRef="#ctx0" brushRef="#br2" timeOffset="70351.45">28730 9965 59 0,'32'19'29'0,"24"-13"-42"0,-38-6 57 0,3 0-47 16,0-3 1-16,8-6-21 15,-1-1 0-15,4-5 21 16,-4 2 0-16</inkml:trace>
  <inkml:trace contextRef="#ctx0" brushRef="#br2" timeOffset="70951.87">29542 8996 53 0,'17'10'26'0,"40"-4"-25"0,-40-3 49 0,12 3-48 15,16 1 1-15,15-1 0 16,4-3 0-16,14 0-4 16,6 0 0-16,-6 0 2 15,-15 1 1-15,-13 2-3 16,-12 3 1-16,-16 7-1 15,-12 9 1-15,-10 6-1 16,-7 7 0-16,-18 9-1 16,-6 3 0-16,-1 3 0 15,-7 7 1-15,-3-10-1 16,-4 4 0-16,-3 2-1 16,3-6 0-16,10-9-1 0,8 3 0 15,4 0-5 1,9-7 0-16,12 1-6 0,10-4 0 15</inkml:trace>
  <inkml:trace contextRef="#ctx0" brushRef="#br2" timeOffset="71146.75">29757 10530 46 0,'0'22'23'0,"0"-22"-22"0,0 0 39 0,0 0-45 15,3-4 1-15,1-5-23 16,-1-13 0-16</inkml:trace>
  <inkml:trace contextRef="#ctx1" brushRef="#br2">20863 696 0,'0'0'15,"0"0"-15,0 0 16,0 0-16</inkml:trace>
  <inkml:trace contextRef="#ctx0" brushRef="#br2" timeOffset="77242.11">25555 2932 10 0,'18'-4'5'0,"-4"11"10"15,-10-10 6-15,-1-1-14 16,4-5 0-16,-3 3 4 16,-4 6 1-16,0 0-13 15,0 0 0-15,3 0 9 0,1 9 1 16,-4 10-4-16,0 15 1 15,-4 7-3-15,1 3 0 16,-1 9-3-16,1 4 1 16,-4-1-1-16,-1 1 0 15,1-10 0-15,0-13 0 16,0-12 0-16,4 3 1 16,-1-9-1-16,8-7 1 15,6 1 0-15,8-1 1 16,7-6-1-16,6-3 0 0,8-3-1 15,-3 0 0-15,-1 3-6 16,0 0 1-16,-7 3-11 16,-3-3 0-16</inkml:trace>
  <inkml:trace contextRef="#ctx0" brushRef="#br2" timeOffset="77737.67">26151 3311 56 0,'7'3'28'0,"-7"-6"-34"0,-3 6 44 16,-4-3-38-16,-7 0 1 16,-7 0-1-16,-4 0 1 15,-3 6-2-15,-4 10 1 16,4 3 0-16,0 3 1 16,-1 0-1-16,8-3 1 15,3-7-2-15,4-2 1 16,4-1-1-16,6 0 0 15,4-9-1-15,11-9 1 0,3-4 0 16,4-5 0 0,-4 5 0-16,3 4 1 0,1 6-1 15,-4 6 1-15,0 3 0 16,0 6 1-16,0 1-1 16,1-4 1-16,-1 7-1 15,0-3 0-15,0 2 0 16,0-5 0-16,0-1-3 15,0 1 1-15,0-10-9 16,-3 0 1-16,-4-10-4 16,-7 1 0-16</inkml:trace>
  <inkml:trace contextRef="#ctx0" brushRef="#br2" timeOffset="78187.62">26211 3342 55 0,'18'32'27'0,"3"5"-33"0,-14-27 54 15,0-1-48-15,0 1 1 16,-3-1-1-16,-1 0 1 15,4-2-2-15,1-4 1 0,2-3 0 16,-3-3 0-16,0-4-2 16,4-2 1-16,-4-4-1 15,0 4 0-15,-4 3-2 16,-3 6 1-16,4 6-1 16,3 3 1-16,0 1 0 15,0-7 1-15,0 10 0 16,0-7 0-16,4 6 2 15,-1-12 0-15,5 0 1 16,-1 3 1-16,0-3 0 16,3-3 1-16,-2-6 0 15,-1-7 0-15,0-3-1 16,0-9 1-16,-4 3-6 16,-3-12 0-16,1 2-11 15,-5 1 1-15,-6-7-2 16,-1 13 0-16</inkml:trace>
  <inkml:trace contextRef="#ctx0" brushRef="#br2" timeOffset="78802.2">26610 3499 27 0,'95'-16'13'0,"-14"-46"-5"15,-49 43 24-15,3-6-28 16,4-13 1-16,-3-9 2 16,-5-9 1-16,-6-10-8 15,-14 0 0-15,-15-3 6 16,-17-3 0-16,-25 9-2 16,-3 1 1-16,-22 2-3 15,-21 3 1-15,-21-8-2 16,4 14 1-16,-14 8-1 15,-4 14 0-15,-7 23-2 16,10 6 1-16,1 9-3 16,6 26 1-16,11 9-3 0,4 31 1 15,7 19-2-15,17 32 1 16,22 8-1-16,10-2 0 16,14-6 1-16,18-14 1 15,28-5 3-15,21-10 0 16,32-18 4-16,18-23 0 15,35-24 2-15,35-23 1 16,18-34-2-16,21-19 1 0,-7-13-2 16,-7-15 0-16,-21 3-4 15,-36-6 1-15,-31 6-2 16,-28 6 0-16,-29 10-5 16,-28 0 0-16,-28 9-8 15,-22-3 1-15</inkml:trace>
  <inkml:trace contextRef="#ctx0" brushRef="#br2" timeOffset="80678.73">26116 3302 16 0,'4'-10'8'0,"-1"-21"-2"0,1 21 9 15,-1 1-12-15,-3 9 0 16,7-6 4-16,0 9 1 16,0 6-8-16,-3 1 0 15,-1 9 6-15,-3 6 0 16,0 15-2-16,-3 4 0 0,-1 16-6 16,1-7 0-16,-1 0-9 15,1-5 1-15</inkml:trace>
  <inkml:trace contextRef="#ctx0" brushRef="#br2" timeOffset="91205.89">26885 4440 21 0,'11'9'10'0,"-1"4"-2"0,-10-13 10 0,4 3-15 16,3 3 0-16,-4 4 1 15,1-1 1-15,0 0-6 16,-1 7 1-16,1 3 3 15,-1-6 0-15,1-4-1 16,-1 3 0-16,1 1 0 16,-4-7 0-16,3-3 0 15,8 4 0-15,-1-20 1 16,8-15 1-16,7-7-1 16,3-21 1-16,14-16-2 15,8-7 0-15,-1-5-7 16,11-4 1-16,4 16-10 15,-1 3 1-15</inkml:trace>
  <inkml:trace contextRef="#ctx0" brushRef="#br2" timeOffset="95199.38">21805 7341 36 0,'11'25'18'0,"6"0"-11"0,-17-16 19 16,0 7-25-16,0 6 1 16,0 9 3-16,-3 4 1 15,-1 15-7-15,-3 6 0 16,0 13 3-16,4 3 1 16,-1-6-4-16,1-6 1 15,-1-7-7-15,1-12 1 16,-1-7-7-16,1-12 0 15</inkml:trace>
  <inkml:trace contextRef="#ctx0" brushRef="#br2" timeOffset="95889.11">21978 7933 44 0,'-7'25'22'0,"-4"16"-27"15,11-35 37-15,-3 4-32 16,-4 2 1-16,-4 4-1 16,8-7 0-16,-1 1 0 15,1-4 0-15,-1-3 0 16,4-3 0-16,4-6-1 15,3-10 0-15,7-6-1 16,-4 7 1-16,1-1-2 0,0 0 0 16,-1 1-2-16,1 2 0 15,-1 4-1-15,1 2 1 16,0 7 0-16,-1 0 0 16,1 3-1-16,3-3 0 15,-4 4 1-15,4 2 1 16,1 3 1-16,-1 7 1 15,0 0 2-15,0-1 0 16,0 4 3-16,4 3 0 16,-1-6 1-16,4 3 0 15,1-7 0-15,-1-2 0 0,-4-4 0 16,1-6 1-16,0-6 0 16,-1-16 0-16,5-13 0 15,6-15 0-15,0-10-2 16,-7-15 1-16,4-10-2 15,-11-6 0-15,0 1-2 16,-3 2 0-16,-11 9-1 16,3 10 1-16,-6 10-2 15,3 18 1-15,-4 10 0 16,-3 18 0-16,0 16 0 16,0 19 0-16,-4 19 0 15,1 25 1-15,-4 25 2 16,10 18 0-16,1-5 1 15,3-7 1-15,0-15-3 16,3-13 1-16,4-13-3 16,4-15 0-16,-8-10-10 0,-3-9 1 15,0-12-3-15,0-17 0 16</inkml:trace>
  <inkml:trace contextRef="#ctx0" brushRef="#br2" timeOffset="96086.06">22176 7864 41 0,'-4'16'20'0,"15"-16"-14"0,-4-3 40 0,3-4-43 16,8 1 0-16,7 3 0 16,-1 0 0-16,19 3-5 15,6 3 0-15,-3 3-2 16,7 4 0-16,0 2-11 15,-4-2 0-15</inkml:trace>
  <inkml:trace contextRef="#ctx0" brushRef="#br2" timeOffset="96459.63">22701 7965 44 0,'18'28'22'0,"21"-25"-10"0,-29-9 29 16,4-4-41-1,-3 7 1-15,0-3 0 0,-1-4 0 16,-3-2-2-16,0-4 1 16,-3 1 1-16,-4 2 0 15,0 0-1-15,-4 1 1 16,1 2-1-16,-4 4 0 15,0 3 0-15,0 3 0 16,0 6-1-16,-4 4 1 16,4 5-1-16,-4-5 0 15,4 6 0-15,0 2 0 0,0 7-1 16,4 0 0-16,3-3-2 16,0 4 0-16,7-5-3 15,3-8 0-15,8-4-5 16,0-9 0-16,-1 0-1 15,8-9 0-15</inkml:trace>
  <inkml:trace contextRef="#ctx0" brushRef="#br2" timeOffset="96985.52">23068 7952 35 0,'14'3'17'0,"-7"-9"-11"15,-7 9 33-15,0-3-34 16,0 0 1-16,0 0 1 15,0 0 1-15,0 0-11 0,0 0 0 16,-7 3 6-16,0-3 1 16,-3 6-4-16,-4 1 1 15,-1-1-3-15,5 0 1 16,-1 4 0-16,4-7 0 16,0-3-1-16,7-10 1 15,7 4 0-15,7 3 0 16,0-3 0-16,-3-4 1 15,0 4-1-15,-4 3 1 16,0 3-3-16,-7 0 0 16,0 3-1-16,0 10 0 0,-4 8 0 15,1 5 0 1,-1 5 0-16,4 7 0 0,4 12 4 16,-1 3 0-16,1 7 2 15,-4-4 0-15,-7 10 1 16,-4-10 1-16,-7-5-2 15,-3-11 0-15,-3-8-2 16,2-14 1-16,1-8-2 16,0-16 1-16,3-7-1 15,1-3 0-15,3-9 0 16,0-6 1-16,3 0 0 16,0-4 1-16,8-6-1 15,3-3 0-15,7 7 1 16,3 2 1-16,8 10-3 15,10 0 1-15,11 6-7 16,7 7 1-16,-4 2-6 16,-3-2 0-16</inkml:trace>
  <inkml:trace contextRef="#ctx0" brushRef="#br2" timeOffset="97615.93">23421 7996 55 0,'11'9'27'0,"-4"-12"-32"0,-7 3 52 16,0-9-47-16,3 2 1 0,-3-2-1 16,0 3 0-1,-3-4 0-15,-1 7 0 16,1 0 0-16,-5 3 1 15,1 3-3-15,0 0 0 0,0 4-2 16,0 2 1-16,0 0-2 16,4 4 0-16,3 0-1 15,3-4 1-15,4 0-1 16,0 4 1-16,0-7 0 16,0 0 1-16,0-2 0 15,-3-1 0-15,3 3 0 16,0-3 0-16,4 3 1 15,-4 1 1-15,0-4 1 16,3 0 0-16,1 0 1 16,3-3 1-16,0-3 1 15,0 0 1-15,4-7 0 16,3-5 1-16,0-7 0 0,0 0 0 16,1-13 0-16,2-12 0 15,5-9-2-15,-5-13 1 16,-3-16-1-16,-3-3 0 15,-4-6 0-15,-7 10 1 16,-3-4 0-16,-4 13 0 16,-4 9 0-16,1 12 0 15,-1 11 1-15,-3 17 0 0,0 17-2 16,0 25 0 0,-4 15-1-16,1 22 0 15,3 29-1-15,0 21 1 0,3 7-2 16,1-9 1-16,3-11-3 15,0-8 0-15,0-22-6 16,3-13 0-16,4-16-6 16,0-22 1-16</inkml:trace>
  <inkml:trace contextRef="#ctx0" brushRef="#br2" timeOffset="98291.45">23534 7742 39 0,'7'34'19'0,"14"-27"-14"16,-14-7 30-16,7 3-30 15,-3-3 0-15,3 0 2 16,4-3 1-16,3 0-11 0,3-1 1 16,5 4 6-16,-1 0 1 15,0 4-7-15,0-1 1 16,1 0-8-16,-5-3 1 15,-6-3-6-15,-1-4 1 16,-2 4-2-16,-5 3 1 16,1-3 3-16,-4 0 0 15,0 0 7-15,0 9 1 16,0 10 7-16,-3 9 1 16,-1 3 2-16,-3 7 1 15,-3 2 0-15,-1-2 0 0,0-1-3 16,1-9 1-16,-1-6-4 15,4-9 0-15,0-4-6 16,4-16 0-16,-1-5-5 16,1 2 1-16,0-6-2 15,-1-3 1-15,4 0 1 16,-7 1 0-16,0-1 3 16,4 3 1-16,-4 0 4 15,3 6 0-15,1 4 3 16,3 3 0-16,0 6 3 15,-4 3 1-15,1 3 2 16,6 4 0-16,8-1 1 16,7 0 1-16,3 4-2 15,0-4 1-15,4 1-4 16,0-4 0-16,-1-3-2 16,-6-3 0-16,-4-3-2 15,-7 0 1-15,-3-3-2 0,0-1 1 16,-4 1-1-16,-7 6 1 15,-4 0-1-15,-3 6 0 16,0 7-2-16,-4-4 1 16,1 4-4-16,-1 6 1 15,4 3-3-15,4-4 0 16,-1-2-4-16,8-7 0 16,3-2-4-16,3-7 0 15</inkml:trace>
  <inkml:trace contextRef="#ctx0" brushRef="#br2" timeOffset="98621.75">24486 7961 35 0,'14'7'17'0,"8"27"-22"16,-15-24 30-16,0-1-25 16,3 4 1-16,1-1 0 15,3-12 0-15,0-3-2 16,0-16 1-16,0 3 0 15,0 4 1-15,1-7-1 16,-1 0 0-16,0 0 1 16,0 4 0-16,0 2 1 15,7 4 0-15,7 6 1 16,11 6 0-16,14 3 1 16,0 0 0-16,11 4-1 0,3 9 1 15,3 6-2-15,1 0 0 16,-1 0-1-16,1 3 0 15,-4-9-3-15,-7-3 0 16,-7-7-9-16,-15-6 1 16,-9-9-3-16,-8-10 0 15</inkml:trace>
  <inkml:trace contextRef="#ctx0" brushRef="#br2" timeOffset="101757.42">22003 6811 30 0,'10'15'15'0,"-13"-8"0"0,3-1 15 15,-11 13-26-15,-10 9 0 16,-18 19 2-16,4 16 1 16,-25 21-9-16,-18 29 1 15,-3 19 4-15,-7 15 1 16,3-9-2-16,11 6 0 15,11-12-2-15,6-6 0 16,12-17-4-16,6-18 1 16,10-19-10-16,8-15 0 15,11-26-2-15,3-18 0 16</inkml:trace>
  <inkml:trace contextRef="#ctx0" brushRef="#br2" timeOffset="103423.72">17939 6851 30 0,'0'47'15'0,"0"35"-8"15,3-60 16-15,-3 19-23 16,0-4 0-16,4 4 0 16,-4 0 0-16,0-13-1 0,0-9 1 15,0-16-2-15,0-12 0 16,-4-17-3-16,1-11 1 16,-1-1-2-16,-3-6 1 15,4-6 0-15,-1 6 1 16,1-6 1-16,-1 0 1 15,4 3 3-15,0 12 0 16,4 1 2-16,-1 2 1 16,11 11 0-16,4 11 1 15,10-2 2-15,7 5 0 16,8 10 0-16,6 7 1 0,4 6-1 16,-4 2 0-16,-10 4-1 15,-7-6 0-15,-14 6-3 16,-15 9 1-16,-13 7-3 15,-12 3 1-15,-13-4-3 16,-11-5 0-16,-3-7-4 16,7-3 1-16,-1-7-1 15,4-2 0-15,8-7 0 16,6-3 0-16,11 0 1 16,7-3 1-16,10 7 3 15,11 2 0-15,11 4 1 16,10 9 1-16,1 3 0 15,-1-10 1-15,0 11 0 16,-3 2 1-16,-4 3-1 16,-3 4 1-16,-7-4-1 15,-4 0 1-15,-4 4-1 0,1-4 1 16,-4-6-2-16,0-6 0 16,0-6-1-16,4-1 1 15,6-12-1-15,4-12 1 16,1-1-1-16,2-3 1 15,-3-6-1-15,1-3 0 16,-5-3 0-16,-3 0 0 16,0 9-1-16,1-3 0 15,-5 3-1-15,1 0 0 16,-4 4-1-16,-4 2 1 16,-3 1-2-16,-3 9 0 0,-1 6 0 15,1 0 0-15,-1 6 1 16,1 1 0-16,-1 2 1 15,4 4 0-15,0 6 1 16,4 0 1-16,-1-3 0 16,8-1 0-16,-1 4-1 15,4-6 0-15,4 3-5 16,3-13 1-16,0-3-9 16,1-3 1-16,-1-12-2 15,3-10 0-15</inkml:trace>
  <inkml:trace contextRef="#ctx0" brushRef="#br2" timeOffset="103665.2">18764 7281 44 0,'14'60'22'0,"8"-29"-24"0,-15-28 44 16,3 6-38-16,1 1 0 15,3-1 2-15,0-2 0 16,0-1-8-16,0-9 1 15,4-4 5-15,-1 1 0 16,5-6-2-16,-8-4 1 16,0-3-3-16,0-3 1 15,0 0-4-15,-3 3 0 16,-1 4-7-16,1-1 0 0,-1 7-7 16,1-10 0-16</inkml:trace>
  <inkml:trace contextRef="#ctx0" brushRef="#br2" timeOffset="103979.72">19092 7224 53 0,'25'16'26'0,"10"-22"-30"16,-21 0 46-16,1 2-43 15,-1-2 1-15,0 0-1 16,-4 0 1-16,-3-4 0 15,-3 1 0-15,-4 3-2 16,-7-1 1-16,-4 4-1 16,1 6 1-16,-4 4-2 15,-1-1 1-15,5 6 0 16,3 4 0-16,3 3 1 0,4 3 1 16,11 3 0-16,3-3 1 15,4-6 0 1,3-4 0-16,0 1-3 0,4-7 1 15,-1-6-9-15,1-9 0 16,0-13-3-16,-4 0 0 16</inkml:trace>
  <inkml:trace contextRef="#ctx0" brushRef="#br2" timeOffset="104791.46">19470 7262 51 0,'14'19'25'0,"-11"-22"-34"0,-3-3 51 0,4-7-42 16,-4-3 0-16,4 1 1 15,-4-1 0-15,0-6-1 16,0 3 1-16,0 0 0 16,3 1 1-16,4 5-1 15,0 0 1-15,4 1-3 16,3 3 0-16,0-1-5 15,7-2 0-15,11-1-8 16,14-3 0-16,7 1 0 16,7-4 0-1,10-3 6 1,-13 6 0-16,-8 4 7 16,-14 5 0-16,-10 7 9 15,-11 4 1-15,-10 2 0 0,-8 3 0 16,-10 1-3-1,-4 5 0-15,-6-2-3 0,-8 3 0 16,0 2-3-16,0 4 0 16,4 0-1-16,3 3 0 15,8-3 0-15,6-12 0 16,8 2 0-16,10-5 1 16,7-1 0-16,11 3 1 0,10-9 1 15,4 3 0-15,-4 0 0 16,-3 1 0-16,-8-1 0 15,-6 3 0-15,-7 7-1 16,-8 2 0-16,-3 1-1 16,-7 0 1-16,-3-1-1 15,-5-2 0-15,1-4-1 16,0-3 1-16,4 1 0 16,3-4 0-16,3 0 0 15,4-3 1-15,14-9 1 16,7-4 0-16,8-6 0 15,2 7 1-15,-3-10-1 16,8-3 1-16,-1 0-2 16,-3 0 1-16,0-1-2 15,-4 4 1-15,-4 1-2 16,-2 2 1-16,-8 3-1 16,-7 0 0-16,-7 7-1 15,-11 3 0-15,1 12 0 0,-4 6 0 16,-1 10 0-16,5 4 1 15,3 2 2-15,7 9 1 16,10-2 0-16,8-1 0 16,7-2 0-16,6-4 1 15,19-3-2-15,10-9 0 16,-7-4-7-16,-14-2 1 16,-15-4-9-16,-13-3 0 15</inkml:trace>
  <inkml:trace contextRef="#ctx0" brushRef="#br2" timeOffset="105315.9">18524 7833 56 0,'22'28'28'0,"6"13"-35"16,-21-35 48-16,-4 7-40 15,-3 5 1-15,4 8 0 16,-4 5 0-16,0 7-3 0,0 15 1 15,0 0 2-15,0-6 0 16,0-6-2-16,-4-7 1 16,1-12-1-16,-1-9 1 15,-3-7-1-15,-7-9 0 16,4-9-1-16,-8-4 1 16,-3-6-2-16,-7 0 0 15,-4 0-2-15,-4 3 0 16,5 7 1-16,-1-1 0 15,4 10 0-15,0 9 0 16,3 7 2-16,7 9 1 0,8 0 1 16,3 0 1-16,10 3-1 15,11 3 0-15,14 0 1 16,11 4 0-16,0-7-2 16,0-3 0-16,3-7-7 15,-3-2 1-15,0-4-8 16,3-9 0-16</inkml:trace>
  <inkml:trace contextRef="#ctx0" brushRef="#br2" timeOffset="105662.75">18927 8272 52 0,'14'53'26'0,"-11"-21"-32"0,-3-23 45 15,0 0-41-15,0 1 0 16,0-10-3-16,-3-3 0 16,-1-7 2-16,-3-2 1 15,4-7-10-15,-5-13 0 16,-2-2-1-16,-8-4 1 16,4-6 1-16,0-3 1 15,0 7 3-15,0 8 0 16,3 4 8-16,1 3 1 15,3 9 4-15,7 4 0 0,3 2 2 16,4 10 0-16,4 10 1 16,3 5 0-16,7 4-3 15,0 0 0-15,4 0-7 16,3-3 0-16,-7-4-8 16,4-6 1-16</inkml:trace>
  <inkml:trace contextRef="#ctx0" brushRef="#br2" timeOffset="105962.15">19315 8288 42 0,'28'21'21'0,"-11"-27"-23"15,-9-3 39-15,-5-10-38 16,-3-9 1-16,-7-7-1 15,-7-15 1-15,-4 0 0 0,-3-10 0 16,-4-2 1-16,1-1 0 16,-1 3 0-16,0 4 1 15,8 12 0-15,6 9 1 16,8 14 0-16,10 11 0 16,10 10-2-16,4 10 0 15,8-1-4-15,2 7 1 16,1 9-9-16,0 3 1 15,-4 3-5-15,-14-2 1 16</inkml:trace>
  <inkml:trace contextRef="#ctx0" brushRef="#br2" timeOffset="106145.28">19219 8175 57 0,'36'9'28'0,"6"7"-34"15,-28-16 56-15,7 0-51 16,4 0 0-16,0-3-5 16,3-1 1-16,0-2-5 15,-3 0 1-15,-4-7-7 16,0 1 0-16</inkml:trace>
  <inkml:trace contextRef="#ctx0" brushRef="#br2" timeOffset="106458.83">19816 8400 45 0,'14'32'22'0,"-7"-38"-24"0,-7-7 40 16,0-6-37-16,0-15 0 15,-7-20 1-15,-4-8 1 16,-7-4-3-16,-6-9 0 15,-1-1 2-15,4 1 0 16,3 3 0-16,4 6 0 0,4 13-1 16,6 9 1-16,11 9-1 15,14 10 1-15,7 10-2 16,8 8 1-16,3 10-3 16,-4 13 0-16,-3 9-4 15,-11-6 0-15,-7 6-7 16,-11 6 0-16,-6-2-3 15,-8-4 1-15</inkml:trace>
  <inkml:trace contextRef="#ctx0" brushRef="#br2" timeOffset="106637.35">19576 8162 66 0,'14'16'33'0,"42"-4"-41"16,-31-9 69-16,10-6-61 15,15-3 0-15,10 0-2 0,-4-4 1 16,-7 1-4-16,-6 0 1 16,-15 2-11-16,-10-2 1 15,-18-4-5-15,-7 1 1 16</inkml:trace>
  <inkml:trace contextRef="#ctx0" brushRef="#br2" timeOffset="110239.82">3373 9495 44 0,'7'3'22'0,"0"3"-20"16,-14-3 23-16,0 7-25 15,-4 12 1-15,-10 0 0 16,-11 18 0-16,-7 14-2 16,-3 15 0-16,7 6 0 15,3 13 1-15,-7 9-1 16,18 6 1-16,10 10 0 16,4 3 0-16,7-6 0 15,11-13 1-15,7-12 0 16,10-16 1-16,11-13 1 0,10-21 0 15,11-19 0-15,10-16 0 16,-10-16 0-16,-10-15 0 16,-1-13-1-16,-10-6 0 15,-7-7-2-15,-11 4 0 16,-10 3 0-16,-4 6 0 16,-7-3-1-16,-7 12 0 15,-4 7-1-15,-10 12 1 16,-11 10-2-16,4 9 1 15,-11 7-1-15,7 8 0 0,4 1-5 16,7 0 1-16,10 0-7 16,1-7 1-16</inkml:trace>
  <inkml:trace contextRef="#ctx0" brushRef="#br2" timeOffset="110736.47">3909 10671 52 0,'7'12'26'0,"3"-9"-27"0,-10-3 47 16,4 0-44-16,7-3 1 15,3-3 0-15,7-3 1 16,-7-4-6-16,11-3 0 16,-11-2 3-16,3 2 1 15,1-3-3-15,-7-3 0 16,-11 0-2-16,0 3 1 0,-11 1-1 15,4 5 0-15,-14 7-1 16,3 9 1-16,-3 6-1 16,0 10 1-16,0 3 1 15,-4 6 1-15,11 4 1 16,3-4 1-16,11 6 1 16,0-2 1-16,4 2 0 15,13-6 1-15,12-9-1 16,2-6 1-16,8-13-4 15,0-13 1-15,3 1-9 16,-10-1 0-16,0-6-8 16,-4-3 0-16</inkml:trace>
  <inkml:trace contextRef="#ctx0" brushRef="#br2" timeOffset="111188.9">4374 10699 52 0,'11'34'26'0,"-7"-27"-30"0,-4-7 43 0,0 3-37 15,0-3 0 1,0 3 1-16,0-3 0 0,7-6-5 16,0-1 1-16,-7-11 1 15,3-7 0-15,4-7-2 16,4 7 0-16,-1-3-1 16,1 0 1-16,0 6 0 15,6 6 1-15,-6 7 0 16,3 5 1-16,4 4 1 15,-1 4 0-15,4 5 0 16,-3 4 1-16,-4 2-1 16,4 4 1-16,-1 3-1 15,5 0 0-15,-12-3-1 16,1 3 0-16,-1 3-4 16,-3 3 0-16,4-9-9 15,-11 0 0-15,3-10-2 16,-3-3 1-16</inkml:trace>
  <inkml:trace contextRef="#ctx0" brushRef="#br2" timeOffset="111591.43">4822 10680 31 0,'0'19'15'0,"0"-3"-8"0,11-13 27 16,-7-3-29-16,3 6 1 0,3-6 2 15,1 3 1-15,6-3-11 16,5 0 0-16,-5-9 7 16,4 3 1-16,-6-4-4 15,-1-2 0-15,0-4-2 16,3-3 0-16,-10 0-2 16,1 4 1-16,-5-1-3 15,-3 3 1-15,-3 4-1 16,-5 3 0-16,1 6 0 15,0 6 0-15,4 6 1 16,-8 7 1-16,4 3 2 16,4-3 0-16,-11 0 1 15,10 6 1-15,4 6 1 16,4-2 0-16,3-1-1 16,3-6 1-16,8-3-1 15,3-7 0-15,7-6-4 16,-3-9 0-16,3-6-10 15,0-7 0-15,-17-3-3 0,7-6 1 16</inkml:trace>
  <inkml:trace contextRef="#ctx0" brushRef="#br2" timeOffset="111877.39">5299 10755 48 0,'21'29'24'0,"-11"-20"-30"0,-10-9 47 0,4-3-41 15,3-10 1-15,-7 1 0 16,4-4 1-16,-4-3-2 16,0-6 0-16,0 0 0 15,0 3 1-15,3 3 0 16,4 4 0-16,7 2-3 15,11 4 0-15,10-1-3 16,-7 4 0-16,15 0-7 16,-1 0 0-16,4 2-3 15,0-2 1-15</inkml:trace>
  <inkml:trace contextRef="#ctx0" brushRef="#br2" timeOffset="112403.89">5987 10586 39 0,'3'0'19'0,"-3"-3"-18"0,0 3 37 16,0 0-38-16,-3-3 0 16,-4 3-1-16,0 0 1 15,-4 0-1-15,0 3 1 16,1 3-1-16,-1 0 0 16,8 1 0-16,-4 2 0 15,7 4 0-15,7 2 0 16,3 1 1-16,4 0 0 15,0-4 0-15,8-2 0 0,-1-1 0 16,-4 4 1-16,5 5-1 16,-1-5 1-16,0 3-1 15,0-4 1-15,0-2-1 16,4-7 0-16,-4-10-1 16,7-2 1-1,8-38 0 1,-1-16 0-16,-7-9 0 15,4-9 0-15,-11-7 0 16,-7-6 0-16,-10-7-1 16,-8-18 1-16,-6 6-1 15,-12-6 1-15,-6 13-1 16,-4 15 1-16,4 15 0 16,4 17 0-16,-1 21 0 15,7 23 1-15,11 27 1 0,7 26 1 16,4 24 0-16,17 26 1 15,14 22 0 1,-7 25 0-16,4 9 0 16,7-3 0-16,-7-19-3 15,6-12 1-15,1-22-5 0,-3-16 0 16,-1-19-12-16,-7-24 1 16</inkml:trace>
  <inkml:trace contextRef="#ctx0" brushRef="#br2" timeOffset="113122.48">3387 11351 28 0,'-18'19'14'0,"18"-16"5"0,0-3 9 0,0 0-23 16,11-6 0-16,17 0 4 16,14-7 1-16,25 1-11 15,25-1 1-15,38-6 7 16,47-3 1-16,17-6-4 16,32-6 1-16,10-1-3 15,-7 4 0-15,1 6-2 16,-29 6 1-16,17 9-3 15,-9 1 0-15,-30 3-3 0,-16 9 0 16,-29-3-7 0,-32 0 0-16,-35 6-6 0,-25 3 0 15</inkml:trace>
  <inkml:trace contextRef="#ctx0" brushRef="#br2" timeOffset="116128.74">3387 12229 45 0,'0'0'22'0,"-7"-6"-21"16,7 6 22-16,-7 0-26 16,3 3 1-16,-7 10-20 15,4 5 0-15</inkml:trace>
  <inkml:trace contextRef="#ctx0" brushRef="#br2" timeOffset="117088.69">3870 13029 45 0,'-4'16'22'0,"4"-10"-11"0,0-9 22 16,0 3-29-16,0-16 1 15,0 0 4-15,11-15 1 16,10-13-13-16,7-12 1 15,1-10 7-15,2-13 0 16,8 1-3-16,-7-16 0 0,7-6-4 16,0-1 0-16,-4 17-1 15,0 8 0-15,-7 20 0 16,-6 9 0-16,2 15 0 16,-6 17 0-16,-1 18 1 15,-2 16 0-15,-1 12 1 16,-4 7 0-16,4 2 1 15,4 4 1-15,0-9 1 16,-8-10 1-16,11-9 0 16,-3-13 1-16,14-13 0 15,-4-12 0-15,14 0-2 16,-10-12 1-16,0-7-2 16,-7 0 1-16,-1 4-2 15,-6 2 0-15,0 10-2 16,-8 6 1-16,-10 13-2 0,0 6 1 15,4 13-1-15,-4 9 1 16,-4 9-1-16,-3 13 0 16,-4 9 1-16,-3 4 1 15,0 2 0-15,0 7 1 16,4 3 0-16,3 0 0 16,3 3 0-16,4-3 1 15,0-3-3-15,0-16 1 16,11-6-10-16,-1 0 1 15,1-19-6-15,-1-9 0 16</inkml:trace>
  <inkml:trace contextRef="#ctx0" brushRef="#br2" timeOffset="117478.23">5041 12860 49 0,'25'-4'24'0,"-7"-8"-23"0,-18 12 43 0,0-3-43 16,-4-4 0-16,-3 4 1 16,-4 3 1-16,1 3-4 15,-11 4 1-15,7 2 1 16,-1 4 1-16,-6-1-1 16,11 1 0-16,-8-1-1 15,7 1 0-15,4-1 0 0,14-5 1 16,-7-1-2-16,11-6 1 15,0-3-1-15,6-7 0 16,-3-2 0-16,8-4 1 16,2 0-1-16,-3-2 1 15,1 2 0-15,-1 7 1 16,0 5-1-16,4 8 1 16,-15 5-1-16,4 7 1 15,-3 2-1-15,3-2 0 16,-11-3-3-16,5-1 1 15,2-2-10-15,1-4 0 16,-8-9-4 0,11-7 0-16</inkml:trace>
  <inkml:trace contextRef="#ctx0" brushRef="#br2" timeOffset="117838.15">5362 12872 44 0,'21'41'22'0,"-14"-13"-26"16,-7-28 38-16,0 3-34 16,0-3 1-16,0 0 1 15,0 0 0-15,4-3-2 16,7-6 0-16,3-4 0 16,-4-3 0-16,1-2-1 15,-1-4 1-15,5 3-2 16,2-3 1-16,4-3-1 15,1 6 1-15,2 10 1 0,1 5 1 16,0 4 0-16,-1 4 1 16,1 5 0-16,-4 7 0 15,-3 9 0-15,3-3 1 16,-7 0-1-16,4-4 0 16,-1 1-1-16,-6-3 0 15,0 3-3-15,6 0 1 16,4-4-10-16,11-2 1 15,0-13-5-15,14-6 1 16</inkml:trace>
  <inkml:trace contextRef="#ctx0" brushRef="#br2" timeOffset="118079.9">6435 12825 41 0,'-18'44'20'0,"-24"16"-21"16,31-42 36-16,-14 14-31 15,-10 12 1-15,-4 9 1 16,1 13 0-16,-5 3-9 16,8-7 1-16,7-15 1 15,3-6 0-15,11-16-9 16,7-18 0-16,3-20-5 15,4-15 0-15</inkml:trace>
  <inkml:trace contextRef="#ctx0" brushRef="#br2" timeOffset="118228.38">6040 12853 36 0,'7'-28'18'0,"7"50"-5"0,-4-6 30 16,8 2-39-16,0 8 1 15,3 11 1-15,0 1 0 16,-3-4-10-16,-4-2 1 15,-4-14-4-15,1-8 1 16,-4-23-10-16,0-5 0 0</inkml:trace>
  <inkml:trace contextRef="#ctx0" brushRef="#br2" timeOffset="119024.65">7969 11812 50 0,'0'13'25'0,"-10"12"-23"0,10-13 41 16,-7 20-41-16,3 21 0 15,1 16 0-15,-4 19 1 16,-1 22-5-16,5 15 1 16,-1-3 0-16,4-12 1 15,0-28-9-15,4-20 0 16,7-15-7-16,-1-25 0 16</inkml:trace>
  <inkml:trace contextRef="#ctx0" brushRef="#br2" timeOffset="119443.56">8389 12552 59 0,'4'6'29'0,"-4"-9"-37"15,-4 3 53-15,-3 0-45 16,-4 0 1-16,-3 3 0 15,-7-3 0-15,0 7-2 16,-7 2 1-16,3 4-1 0,-3 6 1 16,7 2-3-16,7 1 0 15,-4 4-2-15,11-8 1 16,7-2 0-16,7-3 0 16,4-7 3-16,3-3 0 15,3-9 2-15,8-7 1 16,-7 4 1-16,3 2 1 15,3 1-2-15,-2 3 1 16,2 0-2-16,-6 6 1 16,0 6-1-16,6 4 1 15,-10 0-1-15,4 5 1 16,0 4-1-16,-1 3 1 0,-3 7-3 16,1-7 0-16,-1-6-9 15,-4-7 0-15,1-12-6 16,-1-9 0-16</inkml:trace>
  <inkml:trace contextRef="#ctx0" brushRef="#br2" timeOffset="119795.1">8703 12596 44 0,'21'35'22'0,"11"40"-19"15,-25-63 36-15,0 7-38 16,0 3 0-16,0 0 1 15,0-3 0-15,0 0-2 16,0-10 0-16,4-3 2 16,-4-6 0-16,4-3-2 15,3-3 1-15,3-3-1 0,-3-4 0 16,8 4-2-16,6 6 1 16,-3 3 0-16,-1 3 0 15,1 3 0-15,0 6 1 16,-4-2 0-16,-4-1 1 15,1-6 1-15,0-3 0 16,-1-9 1-16,8-4 0 16,-11-15-1-16,7 0 1 15,-7-3-2-15,8 2 0 16,-5-2-11-16,1 3 1 0,-1-7-8 16,-2 1 1-16</inkml:trace>
  <inkml:trace contextRef="#ctx0" brushRef="#br2" timeOffset="120121.11">9691 12430 56 0,'25'12'28'0,"-11"-2"-32"15,-14-10 48-15,0-3-44 16,-7 9 0-16,-4-6 0 15,0 3 1-15,-3 3-1 16,-10 7 0-16,-1-4-1 16,-3 4 0-16,3 6-1 0,4 0 1 15,7-7 0-15,7 4 0 16,14 3 1-16,10-4 1 16,8 4 3-16,3 3 0 15,8 3 1-15,2-6 1 16,-2 3-2-16,-8 0 1 15,-7 6-4-15,-21 7 0 16,-21-1-6-16,-18 4 1 16,-24-4-16-16,-15-12 1 15</inkml:trace>
  <inkml:trace contextRef="#ctx0" brushRef="#br2" timeOffset="120930.31">11578 11075 59 0,'4'19'29'0,"-18"6"-24"0,10-12 29 16,-10 12-34-1,-11 12 1-15,-14 17 0 0,1 27 0 16,-19 20-2-16,-10 15 1 15,-3 31 0-15,-1 22 1 16,1 13 0-16,2 16 0 16,12-4 0-16,7-9 0 15,6-19 1-15,15-9 0 16,10-28-2-16,15-26 1 16,14-21-6-16,13-26 0 0,19-15-12 15,9-28 1-15</inkml:trace>
  <inkml:trace contextRef="#ctx0" brushRef="#br2" timeOffset="121471.35">12386 11132 43 0,'-35'47'21'0,"-25"19"-19"0,49-57 24 16,-3 0-23-16,0 4 0 16,0-1 3-16,3 4 1 15,4 3-8-15,4-6 1 0,3-4 5 16,3 0 0-16,4 1-2 15,4-1 1-15,3-3-3 16,4 1 1-16,-1-1-1 16,4 0 0-16,-3-3-1 15,3 1 1-15,-3-1-1 16,-4 3 0-16,0 0-1 16,-7 7 1-16,-3 6-1 15,-8 9 0-15,-10 9-3 16,-14-2 1-16,-7 3-6 15,-4 2 0-15,3-2-7 16,-2-7 0-16</inkml:trace>
  <inkml:trace contextRef="#ctx0" brushRef="#br2" timeOffset="121787.35">12795 11455 44 0,'7'9'22'0,"-7"-12"-20"0,0 3 34 16,0 0-35-16,-7 3 1 16,-3 0 0-16,-4 7 1 15,-4-1-3-15,0 7 0 0,1 3 3 16,3 6 0-16,3 0-1 15,0 0 1-15,8 6-1 16,3-6 0-16,10 0-3 16,8-3 1-16,3-3-4 15,4-6 0-15,0-7-9 16,-1-6 0-16,-3-9-3 16,-3-1 0-16</inkml:trace>
  <inkml:trace contextRef="#ctx0" brushRef="#br2" timeOffset="121996.3">13049 11577 55 0,'4'50'27'0,"-11"-34"-28"0,3-10 54 16,1 4-51-16,-4 2 1 15,0-3-1-15,3 1 1 16,1-4-6-16,-1-3 1 15,4-3-1-15,0-9 0 16,0-7-12-16,0-3 1 16,0-12-4-16,-4-3 1 15</inkml:trace>
  <inkml:trace contextRef="#ctx0" brushRef="#br2" timeOffset="122130.22">12950 11326 34 0,'18'25'17'0,"-4"-3"-29"0,-3-16 25 0,3 1-26 16,4-1 0-16</inkml:trace>
  <inkml:trace contextRef="#ctx0" brushRef="#br2" timeOffset="122463.76">13272 11580 62 0,'31'38'31'0,"8"-7"-41"16,-25-31 62-16,7 3-52 16,1-3 1-16,2-6 0 15,-6-7 0-15,-4-9-2 0,-3 4 1 16,-8-4 0-16,-3 0 0 15,-7 3-1-15,-7 6 0 16,-4 4-2-16,-6 6 1 16,2 9-2-16,1 13 1 15,0 6 0-15,3 3 1 16,8 10 0-16,6-4 0 16,8-2 1-16,6-4 1 15,12-6-1-15,2-6 1 16,5-10-9-16,2-6 0 0,-13-13-5 15,0 1 0-15</inkml:trace>
  <inkml:trace contextRef="#ctx0" brushRef="#br2" timeOffset="122808.1">13585 11715 48 0,'4'41'24'0,"3"-32"-29"16,-7-9 42-16,0-3-36 15,-3-3 0-15,3-7 0 16,0-2 0-16,3-4-3 16,1-3 0-16,-1-6 1 15,4-1 1-15,4-5-3 16,-4 9 1-16,7 3 0 16,4 6 1-16,3 0 1 15,0 7 0-15,0 3 2 16,0 9 1-16,0 6 0 0,-3 7 1 15,0 6-1-15,-1 0 1 16,-3 6-1-16,1 7 0 16,-1-4-3-16,0 0 1 15,0-2-4-15,0-8 1 16,0-5-5-16,0-6 1 16,0-7-8-16,0-6 0 15,-3-10-1-15,0-3 0 16</inkml:trace>
  <inkml:trace contextRef="#ctx0" brushRef="#br2" timeOffset="123332.27">14238 11539 49 0,'28'7'24'0,"1"-1"-30"16,-22-9 51-16,0 3-43 15,0-3 0-15,-4-1 1 16,-3 4 1-16,0 0-6 15,-7 0 1-15,-7 0 2 16,-4 7 1-16,-3 2-2 16,0 4 0-16,0 6 0 15,3-4 0-15,1 7 0 16,3 0 0-16,7 3 0 16,-1 0 1-16,8 0 0 15,8 0 0-15,6-6 0 16,14-3 0-16,0-7-1 15,11-2 1-15,7-7-1 0,7-4 1 16,-4-5-2-16,0-7 1 16,-10-2 0-16,-3-1 0 15,-1-3-1-15,0-10 1 16,-3 4-2-16,-4 0 1 16,-3-3-1-16,-4 2 0 15,-7 4-1-15,-7 0 0 16,-7 3-1-16,-3 7 0 0,-5 5-1 15,-2 10 1-15,-4 7 1 16,0 11 0 0,3 14 3-16,4 2 1 0,7 10 3 15,4 6 0-15,6-9 1 16,8-6 0-16,10-1-1 16,4-6 1-16,17-9-4 15,11-10 0-15,-3-5-7 16,-15-1 1-16,-14 0-11 15,-17-9 1-15</inkml:trace>
  <inkml:trace contextRef="#ctx0" brushRef="#br2" timeOffset="123917.31">12584 12389 48 0,'17'-6'24'15,"-17"-7"-18"-15,0 13 36 0,0-3-40 16,0 3 0-16,-7-3 1 16,-3 3 0-16,-8 0-4 15,-7 6 1-15,1 1 2 16,-1 2 0-16,0 4-1 15,0 5 0-15,1 7 0 16,3 4 1-16,14 11-2 0,10 1 1 16,8 3-2-1,13-9 0-15,8-7-4 0,7-6 1 16,0-3-9-16,0-7 1 16,-1-15-6-16,1-10 1 15</inkml:trace>
  <inkml:trace contextRef="#ctx0" brushRef="#br2" timeOffset="124789.1">11896 12496 39 0,'3'15'19'0,"22"-24"-10"16,-25 9 31-16,7 3-35 15,4-3 0-15,-1 6 3 16,4-6 0-16,4 0-10 15,0 0 1-15,3-9 6 16,0-3 0-16,0-10-3 16,-3 6 0-16,-4-3-2 0,-4-3 1 15,-3 0-3-15,-7 3 0 16,-3 4-2-16,-8 5 1 16,-6 10-2-16,-5 10 1 15,-2-1-1-15,-1 10 0 16,4 9 3-16,0 7 0 15,7 5 2-15,10 11 0 16,4-4 2-16,11-10 1 16,13-5-1-16,12-7 0 15,10-10-4-15,6-2 1 16,5-7-13-16,-4-12 1 0,-4-4-2 16,1 1 0-16</inkml:trace>
  <inkml:trace contextRef="#ctx0" brushRef="#br2" timeOffset="125193.06">13032 12442 55 0,'3'7'27'0,"1"-20"-38"0,-4 7 55 16,-4 0-43-16,-3-1 0 16,0 1 0-16,-7 3 0 15,-4 6-2-15,-3 7 1 16,-4 5 0-16,-6 7 0 15,6 3-3-15,4 10 1 16,10-4-1-16,8-3 1 16,10-3 0-16,7-6 1 15,7-16 1-15,7-6 1 16,0-6 0-16,1-7 1 0,-1-3-5 16,0-3 0-16,0-6-11 15,-3-6 1-15</inkml:trace>
  <inkml:trace contextRef="#ctx0" brushRef="#br2" timeOffset="125540.43">13381 12493 59 0,'18'62'29'0,"-8"-33"-36"16,-6-26 50-16,-1 0-44 15,4 0 1-15,-3 0-1 16,-4-3 1-16,3-9-1 0,4-4 0 16,0-6-3-1,4-9 1-15,0-3-1 0,3 6 0 16,-4-4 0-16,4 4 1 16,4 3 1-16,7 7 0 15,6 8 4-15,5 11 0 16,3-1 2-16,-1 3 0 15,5 10 1-15,3 9 1 16,-1 3 1-16,5 7 0 16,-1 2-3-16,-3 1 1 15,0-10-5-15,0-6 0 16,-7-6-8-16,-8-7 0 16,-6-6-11-16,-14-3 1 0</inkml:trace>
  <inkml:trace contextRef="#ctx0" brushRef="#br2" timeOffset="126950.81">12866 12960 21 0,'0'-3'10'0,"0"3"10"16,0 0 10-16,0 0-24 16,0 0 1-16,0 0 3 15,0 0 1-15,0 3-15 16,0 3 1-16,0-3 8 16,0 4 0-16,3 2-7 0,-3 0 1 15,4 4-9-15,-1-4 1 16,1 4-7-16,-4-10 1 15</inkml:trace>
  <inkml:trace contextRef="#ctx0" brushRef="#br2" timeOffset="127298.72">12852 13355 37 0,'-4'19'18'0,"8"-10"-19"15,-4-9 28-15,0 0-26 16,0 0 1-16,0 0 0 16,7 0 1-16,0 0-4 15,-7 0 0-15,3 0 3 16,1 0 0-16,-1 3-2 15,1 4 1-15,-1 2-1 16,1 7 0-16,0-4-1 16,-1 1 0-16,1-1-1 15,-1-2 0-15,1-1-1 16,3 1 0-16,3-4-4 0,-3 0 1 16,0-3-5-16,-7 0 1 15</inkml:trace>
  <inkml:trace contextRef="#ctx0" brushRef="#br2" timeOffset="127522.3">12919 13678 41 0,'14'19'20'0,"-4"-4"-24"0,-6-11 38 0,-1-1-34 15,1 0 0-15,0 0-2 16,-4 0 1-16,0-3 0 16,0-3 0-16,-4-6-5 15,0-7 0-15,1-3-6 16,-1-12 1-16</inkml:trace>
  <inkml:trace contextRef="#ctx0" brushRef="#br2" timeOffset="127716.67">12965 13781 26 0,'14'38'13'0,"-7"-19"-17"0,-7-13 19 16,0-3-16-16,0 4 0 15,0-7-11-15,0-13 0 16</inkml:trace>
  <inkml:trace contextRef="#ctx0" brushRef="#br2" timeOffset="128496.93">14813 10658 18 0,'-46'-12'9'0,"7"34"9"16,32-13 10-16,4 7-24 16,3 18 1-16,10 10 5 15,12 19 0-15,9 15-11 16,15 23 1-16,14 24 9 16,11 22 0-16,-8 23-2 15,57 272 4 1,-77-169-6-16,-22 25-3 0,-25 6 0 15,-10-6-4-15,-25-44 0 16,-21-35-8-16,-14-46 0 16,-10-48-8-16,-8-37 0 15</inkml:trace>
  <inkml:trace contextRef="#ctx0" brushRef="#br2" timeOffset="133631.91">16824 12361 57 0,'-4'22'28'0,"4"6"-24"16,0-15 29-16,-3 12-32 16,-1 6 1-16,4 13 1 15,0 0 0-15,0-3-5 16,0-7 1-16,-3-9 2 16,-1-6 0-16,1-6-2 0,-1-4 0 15,1-15-2-15,3-16 0 16,0-6-1-16,3-7 0 15,4-6 0-15,0 4 0 16,4-7 2-16,3 3 0 16,11 0 1-16,3 7 1 15,11 2 1-15,-7 10 0 16,-1 13 0-16,5 9 1 16,-5 13-1-16,1-1 1 15,-4 7-1-15,-7 6 1 16,-3 10-1-16,0-4 0 0,-4 3-1 15,-4 4 1-15,1 0-3 16,0 2 0-16,-1-8-4 16,1-4 0-16,3-6-8 15,-4-10 0-15</inkml:trace>
  <inkml:trace contextRef="#ctx0" brushRef="#br2" timeOffset="134231.34">17565 12568 52 0,'7'6'26'0,"21"-15"-29"15,-28 9 44-15,4 0-39 16,-4 0 0-16,0 0 1 16,-4-7 0-16,-3 4-5 15,-4 0 1-15,-3 0 2 0,0 0 1 16,-3 6-3-16,-5 0 0 15,5 0-4-15,-1 0 1 16,4 4-4-16,3-1 1 16,8 3-2-16,6 4 0 15,8 0 1-15,3 2 1 16,4 4 2-16,3-3 0 16,-3-1 3-16,-1 1 0 15,1 0 1-15,0-4 1 16,-4 1-1-16,0-7 1 15,0-3-1-15,3 4 1 0,-2-4 0 16,2 0 0-16,1 0 3 16,3-9 0-16,4-10 1 15,-1-9 0-15,5-10 2 16,2-12 0-16,-6-6 1 16,-4-19 0-16,-3-13-2 15,-8-12 0-15,1-13-2 16,-11-6 1-16,-3 7-2 15,-8 2 0-15,-3 16-2 16,0 13 1-16,0 12-3 16,0 16 1-16,-1 18 0 15,1 23 1-15,4 21-1 16,-1 23 1-16,1 28-1 16,6 21 1-16,4 26 2 15,7 19 0-15,4 5 0 16,3-5 0-16,0-10-3 0,0-28 1 15,0-16-9-15,4-21 0 16,-4-26-6-16,-4-16 0 16</inkml:trace>
  <inkml:trace contextRef="#ctx0" brushRef="#br2" timeOffset="134430.1">17642 12439 65 0,'15'35'32'0,"52"2"-35"0,-46-33 64 0,10-8-64 16,5-2 1-16,10 0-13 16,7 0 0-16,-1-4 4 15,-6-5 1-15</inkml:trace>
  <inkml:trace contextRef="#ctx0" brushRef="#br2" timeOffset="134670.41">18193 12681 53 0,'10'47'26'0,"4"-19"-27"16,-6-22 37-16,-1 4-35 0,3-1 1 15,1 1 0 1,-1-1 1-16,1-6-4 0,-1-6 1 16,5-6 2-16,-5-7 0 15,1-9-2-15,-1-3 1 16,4-1-6-16,1 4 1 16,2 3-12-16,-3-6 1 15</inkml:trace>
  <inkml:trace contextRef="#ctx0" brushRef="#br2" timeOffset="134938.18">18637 12747 61 0,'14'31'30'0,"-10"-47"-32"16,-4 16 49-16,0-6-44 15,3-6 0-15,4-7 0 16,1-3 1-16,-1 0-6 16,0 3 1-16,3 0 2 15,-3 0 0-15,4 1-4 16,3 5 1-16,7 0-5 16,4 4 0-16,3 0-7 15,4 2 1-15,0-5-5 16,-1-1 0-16</inkml:trace>
  <inkml:trace contextRef="#ctx0" brushRef="#br2" timeOffset="135779.15">19039 12474 27 0,'0'6'13'0,"15"-6"1"0,-15 0 17 15,0 6-26-15,0-6 0 16,3 4 2-16,-3-4 0 16,0 3-10-16,0-3 0 15,-3 3 6-15,-1 0 1 16,4 0-3-16,-4 0 0 15,4 3-1-15,4-2 0 16,3-1 0-16,0 3 1 16,0 7-1-16,0 2 1 0,4 10-1 15,-4 10 1-15,0-1-2 16,0 4 0-16,-3 0 0 16,-1-4 0-16,1-6-1 15,-1-6 1-15,1-6-1 16,6-7 1-16,8-6 1 15,-1-9 0-15,5-6 0 16,6-10 1-16,7-10-1 16,0-8 1-16,4-14 0 15,4-8 0-15,-5-23-1 16,-2-15 0-16,-12-7 0 16,-6-6 0-16,-11-6 0 15,-7 9 0-15,-11 3 0 16,-3 17 0-16,-3 11 0 0,-8 20 1 15,4 18-1-15,-4 22 0 16,4 28 0-16,0 26 0 16,3 15-1-16,4 28 1 15,7 26 0-15,3 3 0 16,4-13 0-16,0 3 0 16,8-3 0-16,2-3 0 15,4 6 0-15,4-12 1 16,-4-10-1-16,4-6 0 15,-1-6-1-15,1-16 1 16,3-7-2-16,0-8 1 0,4-16-2 16,0-16 1-1,-8-13 0-15,4-3 0 0,1-15 2 16,2-4 0-16,1-8 2 16,3-4 0-16,7-7 0 15,-3-2 1-15,0-16-2 16,0-4 1-16,-1-11-1 15,-2-11 0-15,-5 1 0 16,-6-6 0-16,-11 12 0 16,-3 3 0-16,-4 13 0 15,-7 15 0-15,-4 10-2 16,-3 19 1-16,-4 15-2 16,-3 22 1-16,0 16-1 15,0 16 1-15,0 12 0 16,-1 13 0-16,12 18 0 15,-1 7 1-15,4 3 0 16,4 0 1-16,3 9-1 16,10 7 0-16,8-7 0 0,3 7 0 15,7-23-4-15,4-15 0 16,3-9-9-16,4-19 0 16</inkml:trace>
  <inkml:trace contextRef="#ctx0" brushRef="#br2" timeOffset="136065.25">20359 12747 57 0,'0'3'28'0,"-14"9"-35"0,10-9 49 0,-10 10-41 16,-7 12 0-16,-4 10 0 15,-7 12 0-15,4 15-1 16,4 20 0-16,-1 6 0 16,0-7 0-16,4-15-7 15,3-16 0-15,4-18-9 16,7-32 1-16</inkml:trace>
  <inkml:trace contextRef="#ctx0" brushRef="#br2" timeOffset="136216.01">19974 12781 23 0,'-24'-69'11'0,"24"32"9"0,7 33 6 16,7 14-23-16,7 5 1 16,4 23 3-16,-1 9 1 15,-3 10-10-15,-3-10 0 16,-4-10 1-16,0-9 0 15,0-12-11-15,1-16 1 16</inkml:trace>
  <inkml:trace contextRef="#ctx0" brushRef="#br2" timeOffset="136770.13">22352 12562 56 0,'18'-13'28'0,"6"-15"-29"0,-20 18 48 15,-4-5-44-15,0 5 0 16,-4-2 2-16,-6 6 0 0,-1 6-6 16,-3 3 0-16,-11 9 3 15,-10 7 1-15,-4 16-3 16,-3 12 0-16,3 3-1 15,7 9 0-15,8-2-2 16,10-4 1-16,14 4-2 16,17-10 0-16,15-10-3 15,10-5 1-15,11-14-12 16,14-18 1-16</inkml:trace>
  <inkml:trace contextRef="#ctx0" brushRef="#br2" timeOffset="137143.6">22814 12803 45 0,'25'-28'22'0,"-11"-3"-13"16,-11 24 30-16,-3 7-36 16,0 0 1-16,-3 7 0 0,-8-1 1 15,-3-3-7-15,-10 3 0 16,-5 4 4-16,-2 5 1 16,2 4-2-16,-2 6 0 15,6 0-1-15,4-3 1 16,7-3-2-16,7-6 1 15,7-1-1-15,10-2 1 16,4-4-1-16,4-6 0 16,3-3 0-16,0-7 0 15,0-2-1-15,1-4 1 16,-1-3-1-16,0 4 1 16,-3-1 0-16,-1 6 0 0,1 4 1 15,-8 9 0-15,1 7 0 16,-4 5 1-16,4 4-1 15,-1 0 1-15,1 6-1 16,3 0 0-16,0 0-2 16,7-3 0-16,-3-9-6 15,7-4 0-15,-1-6-8 16,4-15 1-16</inkml:trace>
  <inkml:trace contextRef="#ctx0" brushRef="#br2" timeOffset="137550.26">23230 13126 56 0,'-3'75'28'0,"-15"13"-31"0,15-66 50 15,-1 6-47-15,1-3 0 16,3-6 0-16,0-9 1 15,0-17-1-15,3-8 1 16,1-23-1-16,-1-9 0 16,1-9 0-16,-1-7 1 15,1-12-3-15,-4 2 0 16,0-5-2-16,0-3 0 16,7 2 0-16,3 13 0 31,29 19 1-31,-3 22 1 0,-8 13 2 15,-4 21 1-15,-2 16 0 16,-8 6 1-16,-4 7-1 16,-6 6 1-16,-11-6-3 15,-11-4 1-15,-7-3-4 16,1-2 0-16,-4-17-6 16,-1-2 0-16,12-13-4 15,3-13 1-15</inkml:trace>
  <inkml:trace contextRef="#ctx0" brushRef="#br2" timeOffset="137805.93">23795 11818 47 0,'0'19'23'0,"-21"22"-28"0,14-16 44 15,-4 13-39-15,-7 18 1 16,1 16 1-16,-1 10 1 16,-3 18-3-16,7 10 0 15,7-13 2-15,0-6 0 16,3-19-5-16,4-15 1 0,7-17-7 16,0-18 0-16,-3-12-6 15,-4-10 0-15</inkml:trace>
  <inkml:trace contextRef="#ctx0" brushRef="#br2" timeOffset="138018.44">23435 12577 39 0,'7'16'19'0,"35"3"-9"16,-27-16 32-16,6 0-40 15,3 0 1-15,5 7-1 16,-1-1 1-16,4 4-5 15,-1 2 0-15,5-2-2 16,-5-1 1-16,-2-2-8 16,-5-10 1-16,1-3-5 15,-4-10 1-15,-3 1 0 0,-4-4 0 16</inkml:trace>
  <inkml:trace contextRef="#ctx0" brushRef="#br2" timeOffset="138226.17">23954 12822 53 0,'7'34'26'0,"10"7"-37"0,-13-28 62 16,-1-4-49-16,4 1 0 15,0-1 2-15,4 0 1 16,3-6-6-16,4-3 1 0,-1 0 2 16,1-6 0-1,0-13-1-15,-4-6 0 0,0-3-3 16,0 0 0-16,-3-10-9 15,3 1 1-15,3-4-7 16,5 0 1-16</inkml:trace>
  <inkml:trace contextRef="#ctx0" brushRef="#br2" timeOffset="138752.29">24359 12803 54 0,'11'19'27'0,"-11"-22"-33"15,0 3 46-15,3-13-40 16,1 4 1-16,-1-4 0 16,1-6 0-16,0-6-2 0,3 3 1 15,0-3 1-15,3 3 0 16,1 4-1-16,6 2 1 15,5 6-2-15,-5 4 1 16,1 3-3-16,-4 3 1 16,4 3-1-16,-1 0 0 15,1 0-1-15,0 4 1 16,-1-4 2-16,4 6 0 16,1 1 3-16,2 2 1 15,1-2 0-15,3-1 1 16,0-6-1-16,4-3 1 0,-4-6-2 15,-3-3 0-15,-4-1-2 16,-3 1 0-16,-8-7-1 16,-6 0 0-16,-8 1-1 15,-6-1 1-15,-4 3 0 16,0 7 0-16,-4 9 0 16,0 10 1-16,4 18 0 15,4 1 1-15,6 8 0 16,8 4 0-16,6 0 0 15,8-6 1-15,7-10-2 16,10-6 1-16,7-3-6 16,1-10 1-16,-15-9-11 15,-4-12 0-15</inkml:trace>
  <inkml:trace contextRef="#ctx0" brushRef="#br2" timeOffset="139322.57">26730 12486 60 0,'11'-22'30'0,"-8"-6"-38"15,1 25 51-15,-4 0-41 0,-7-3 1 16,-8 3 1-16,-9 9 1 15,-8 9-6-15,-7 7 0 16,-3 7 3-16,0 11 1 16,-1 11-2-16,4 8 0 15,4 10-1-15,10-3 1 16,11 3-1-16,14-9 0 16,14-7-2-16,18-12 0 15,18-13-6-15,2-12 0 16,-2-23-11-16,-1-18 1 15</inkml:trace>
  <inkml:trace contextRef="#ctx0" brushRef="#br2" timeOffset="139683.29">26973 11985 56 0,'11'84'28'0,"-22"70"-31"15,8-110 44-15,3 28-40 16,-4 22 0-16,1 6 1 16,-1-6 1-16,-6-15-4 15,3-20 0-15,3-5 2 16,1-17 1-16,-1-5-3 16,4-17 1-16,4-8-2 15,-1-17 1-15,4-12-2 16,7-3 1-16,0 3-1 0,8-3 1 15,2 6 0 1,4 7 1-16,1 6 0 0,-1 6 0 16,0 6 1-16,0 6 1 15,-3 7-1-15,-4 9 0 16,-3-2-2-16,0-5 1 16,-8-5-5-16,1-3 1 15,3 2-9-15,7-5 0 16</inkml:trace>
  <inkml:trace contextRef="#ctx0" brushRef="#br2" timeOffset="140642.84">27520 12781 40 0,'18'0'20'0,"-1"-9"-13"0,-9 6 30 0,-1 3-35 16,-7 0 1-16,0 0 2 16,0 0 0-16,-4-4-6 15,-7 4 0-15,-3 4 4 16,-3 5 1-16,-8 7-3 15,0 6 1-15,-3-4-2 16,3 1 0-16,8-3-1 16,-1-4 0-16,11-2-1 15,7-1 0-15,11-2 0 16,6-4 1-16,4-3-1 16,1-3 1-16,6-7 0 15,-3-2 0-15,-4-1 0 0,0 4 1 16,-3 2-1-1,-1 7 1-15,1 4 0 0,-4 5 0 16,0 7 0-16,-3-4 0 16,-1 1 0-16,1-1 0 15,-1 10-1-15,4-3 1 16,1 0-4-16,2-3 1 16,1-4-4-16,3-6 0 15,-3-3-1-15,-1-6 1 16,-3-3 0-16,4-6 1 15,3 2 3-15,4 1 0 16,7-4 5-16,-4-3 0 16,7-5 2-16,-7-8 0 0,1 1 0 15,-5-3 0-15,1-7 0 16,-4 0 0-16,-7 10-2 16,0 6 0-16,-3 13-3 15,-4 9 1-15,0 12-3 16,-3 4 0-16,-1 15-3 15,-3 10 1-15,4 6 1 16,3 0 1-16,3 7 4 16,4 5 1-16,4 7 3 15,0 0 1-15,-8 3 2 16,-6 0 0-16,-8-13-3 16,-6-2 0-16,-8-1-4 15,-3-19 0-15,0-8-2 16,-4-14 1-16,-3-6-1 15,0-6 0-15,-1-6 1 0,1-6 0 16,0-10 0-16,7 0 1 16,3-3 0-16,15 3 0 15,13 0 1-15,4 6 0 16,11-3-2-16,14-3 1 16,14-3 0-16,7-6 0 15,-4-1-1-15,8-5 1 16,-1-1-1-16,-3-9 0 15,-7 3-1-15,-4-3 1 32,-17-28-1-32,-11 12 1 0,-10 0-1 15,-11 13 0-15,-11 13 1 16,-3 12 0-16,-3 15 0 16,-5 23 0-16,8 6 1 15,4 12 0-15,10 6 0 16,10 11 1-16,8 2 0 15,10-3 0-15,7-3-1 16,15 0 0-16,13-7-4 16,-3-9 0-16,-14-12-9 15,-11-7 1-15,-13-2-4 16,-15-4 0-16</inkml:trace>
  <inkml:trace contextRef="#ctx0" brushRef="#br2" timeOffset="141512.57">30409 11207 44 0,'-3'13'22'16,"-22"24"-11"-16,15-31 23 0,-8 1-33 16,-7 8 1-16,-10 7 0 15,-7 13 1-15,-8 12-4 16,-10 22 0-16,-10 22 3 16,-4 28 0-16,-4 19 0 15,4 6 0-15,3 4 0 16,11 11 0-16,15-11 0 15,9-16 0-15,15-13-1 16,21-10 0-16,21-8-3 0,22-17 1 16,27-5-5-16,4-20 0 15,4-15-11-15,7-22 0 16</inkml:trace>
  <inkml:trace contextRef="#ctx0" brushRef="#br2" timeOffset="142278.07">30589 11938 42 0,'-10'28'21'0,"-4"25"-16"0,10-31 26 16,-3 9-27-16,0 16 0 15,-4 10 1-15,1-4 0 0,-4 7-6 16,3-1 0-16,1-2 4 16,3-4 1-16,3-9-2 15,0-6 0-15,4-13-1 16,0-10 0-16,0-8-1 15,-3-10 0-15,-8-10 0 16,1 0 0-16,-8-2 0 16,1-4 0-16,-8-3-2 15,4 6 1-15,-4 7-2 16,4 9 1-16,-7 9-1 16,-1 4 1-16,5 9 0 15,2 0 0-15,1 9 1 16,4 7 1-16,6 3 2 15,8 6 0-15,6 3 1 16,8-9 0-16,3 6 0 16,7-7 0-16,11-5-2 15,10-7 1-15,7-15-5 16,-3-10 0-16,-3-3-14 0,-5-7 1 16</inkml:trace>
  <inkml:trace contextRef="#ctx0" brushRef="#br2" timeOffset="142820.53">30621 12900 43 0,'-3'3'21'0,"6"4"-12"0,-3-7 25 0,4 0-30 16,-1 3 0-16,4-3 3 15,0 3 1-15,4-3-9 16,-1 0 0-16,1-3 5 15,3-3 1-15,4-4-3 16,-4-2 1-16,4-4-3 16,-1-3 1-16,1 0-2 15,3-9 1-15,-3 0-1 16,-1 0 0-16,-3-1-2 16,-7 4 1-16,-3 3-1 0,-8 4 0 15,-3 2-2-15,-3 10 0 16,-8 6 0-16,1 12 0 15,-1 10 1-15,-3 6 1 16,3 13 2-16,0 6 0 16,4 3 2-16,7-3 1 15,11 0 0-15,6-6 1 16,8-6-2-16,7-7 1 0,-1-9-4 16,5-10 1-16,-1-9-9 15,4-12 1-15,6-7-6 16,-6-6 1-16</inkml:trace>
  <inkml:trace contextRef="#ctx0" brushRef="#br2" timeOffset="143105.67">31171 12872 36 0,'-3'53'18'0,"-8"-28"-15"15,11-25 29-15,0 0-28 16,0 4 0-16,-3-4 4 15,-1-7 0-15,1-8-9 16,-1-7 0-16,1-3 7 16,3 3 0-16,0 0-1 15,0-3 0-15,3 3-1 16,1 3 0-16,-1 6-1 16,11 7 1-16,11 3-3 0,3 6 1 15,1 0-3-15,-5 0 0 16,-3 0-4-16,1-3 0 15,-1 0-7-15,0 0 0 16,0-9-7-16,0-3 0 16</inkml:trace>
  <inkml:trace contextRef="#ctx0" brushRef="#br2" timeOffset="143315.62">31602 12812 65 0,'7'44'32'0,"-14"10"-39"16,7-45 61-16,-4-3-55 15,4-2 1-15,-3 2-2 16,3 0 0-16,0 0-3 16,0-6 0-16,0 0-12 15,3-12 1-15,-3-16-2 16,-3-7 1-16</inkml:trace>
  <inkml:trace contextRef="#ctx0" brushRef="#br2" timeOffset="143764.12">31574 12486 55 0,'17'25'27'0,"1"4"-32"0,-11-23 56 16,4-3-50-16,-1 0 0 15,1-3 0-15,-1 0 1 16,1 0-3-16,-1 3 0 16,-2-3-2-16,-5 3 1 15,4-3-7-15,-7 0 0 32,4 4-8-32,-4 2 1 15,3 0-4 1,99 26 20-16,-179-7-4 15,102 31 0-15,3-6 8 16,-7-6 0-16,0-6 10 16,-3-10 0-16,-1-6-4 15,-3-3 0-15,1-4-3 16,-1-5 1-16,0-7-3 16,0-9 1-16,0-7-4 15,0-6 1-15,4-3-2 16,-4 4 0-16,0-1 0 15,4 0 0-15,3 3-3 16,4 4 1-16,-1-1-4 16,1 7 0-16,-4 0-6 15,-3 6 1-15,-1-7-8 16,1 1 1-16</inkml:trace>
  <inkml:trace contextRef="#ctx0" brushRef="#br2" timeOffset="144292.97">32371 12781 47 0,'14'6'23'0,"-3"-2"-19"0,-4-8 41 16,-7 4-44-16,3-6 0 15,-6 3 0-15,-1 0 1 16,-6 0-3-16,-1 0 1 16,-3 3 1-16,-4 3 0 0,1 3-3 15,2 0 1-15,1 4-4 16,4-4 1-16,3 6-2 15,3-2 1-15,1 2 0 16,6 1 0-16,4 0 2 16,7-1 0-16,0 1 3 15,1-1 0-15,-5 1 0 16,4-4 0-16,0-3 0 16,0-2 0-16,1-1-1 15,-5-6 1-15,4-7 0 16,4-6 0-16,7-12 0 15,10-6 1-15,4-20 0 16,0-11 0-16,-1-11 0 16,-2-21 1-16,-12-31 0 15,-6-7 0-15,-15-16-2 16,-13-2 1-16,-15-1-1 16,-7 19 0-16,-6 10 0 15,2 27 1-15,1 26 0 0,3 28 0 16,-6 29 0-16,9 27 1 15,5 29-1-15,6 31 1 16,7 28 0-16,8 32 1 16,3 25-2-16,0 3 0 15,3-6-2-15,1-10 1 16,-1-16-7-16,4-18 1 16,1-28-8-16,-1-35 0 15</inkml:trace>
  <inkml:trace contextRef="#ctx0" brushRef="#br2" timeOffset="144534.91">32212 12502 54 0,'21'22'27'0,"11"-35"-29"16,-11 13 48-16,7-6-45 15,8 6 0-15,-1 0 0 16,4 6 0-16,-4-6-4 16,0 4 1-16,-6-1-4 15,-5 0 1-15,1-6-8 16,-4-4 0-16,4-11-3 16,-4 2 0-16</inkml:trace>
  <inkml:trace contextRef="#ctx0" brushRef="#br2" timeOffset="144728.29">32766 12662 46 0,'4'38'23'0,"-4"6"-21"0,3-38 45 16,-3 6-45-16,0 1 0 16,0-7-1-16,4 0 0 15,-4-2-4-15,0-4 1 0,0-10-2 16,0-6 0-16,0-2-9 15,0-7 1-15,-4-4-3 16,1-11 0-16</inkml:trace>
  <inkml:trace contextRef="#ctx0" brushRef="#br2" timeOffset="145072.37">32780 12386 30 0,'7'9'15'0,"4"-2"-2"16,-8-7 24-16,-3 0-32 15,0 0 0-15,0 0 2 16,4 3 1-16,3 3-11 16,-4-3 1-16,4 7 6 15,1 2 0-15,-1 1-2 16,0 2 0-16,3 7-2 16,-3 3 1-16,-3 7-2 15,-4-1 1-15,0 4-1 16,0-4 1-16,0-3-2 0,0 0 1 15,0-6 0-15,3 0 1 16,8-6 0-16,3-7 0 16,0-5 0-16,4-4 1 15,-1-7 0-15,8-5 0 16,7-7-1-16,-4-3 0 16,0 3-3-16,-3-6 1 15,-4 6-5-15,-3 0 0 16,-4 4-9-16,-4-7 1 15</inkml:trace>
  <inkml:trace contextRef="#ctx0" brushRef="#br2" timeOffset="145415.76">33101 12759 55 0,'21'16'27'0,"8"0"-33"16,-15-13 47-16,3-3-39 15,8 0 0-15,-4-3 1 16,0-7 1-16,-3 4-6 16,-4-13 1-16,-3-6 2 15,-8-3 0-15,-3 0-1 16,-3-1 0-16,-4 7-1 16,-4 4 0-16,0 5 0 15,-3 7 0-15,-3 12 0 16,-1 10 0-16,4 9 0 15,3 3 1-15,4 3 0 0,4 7 0 16,3 0 0-16,7-4 1 16,7 1-1-16,4-10 0 15,6-7-3-15,1-8 0 16,-7-7-3-16,10-9 0 16,7-13-9-16,4-9 0 15</inkml:trace>
  <inkml:trace contextRef="#ctx0" brushRef="#br2" timeOffset="145702.67">33158 11100 45 0,'0'16'22'15,"21"50"-23"-15,-11-44 34 0,4 6-32 16,4 16 0-16,10 16 4 16,-3 12 0-16,10 25-4 15,11 16 0-15,0 22 4 16,-7 15 0-16,-4 7-2 16,-21 22 1-16,-21-1-3 15,-25 4 0-15,1-9-6 16,-26-10 0-16,-17-32-12 15,-3-36 0-15</inkml:trace>
  <inkml:trace contextRef="#ctx0" brushRef="#br2" timeOffset="149306.44">3313 12361 28 0,'10'0'14'0,"4"-6"-5"0,-10 3 14 16,3 3-19-16,-4-4 1 15,-3 4 4-15,0 0 0 16,0 0-11-16,0 0 1 16,0-6 7-16,0 6 0 15,0-9-2-15,0-4 0 16,0 1-2-16,0-1 1 15,-3 1-2-15,-4-1 1 16,3 0-2-16,-3 1 1 16,-10 6-2-16,6-1 0 15,-3 7-1-15,3 7 1 16,-6 2 0-16,6 7 0 16,1 3 0-16,-1 2 0 0,4 1 1 15,14 0 0-15,4 3 0 16,3-3 1-16,10-3 0 15,1-6 1-15,10-4 0 16,-3-6 1-16,0-6-1 16,-4-6 0-16,-7 3-1 15,-3-4 0-15,-4-6 0 16,-7-6 0-16,-3-3-1 16,-8-3 0-16,-3 6-1 15,-7 3 1-15,-4 7-1 16,-3-1 0-16,0 7-1 15,0 6 1-15,-8 6-1 16,1 4 0-16,7 5 0 16,0 7 1-16,3-3 0 15,1 3 0-15,13 0 1 0,4 3 0 16,11 3 1-16,6-3 0 16,4-3 1-16,1-6 0 15,-5-10 1-15,8-6 0 16,0-9 0-16,-4-7 0 15,0 4-1-15,-10-4 1 16,-4-3-2-16,-4-3 0 16,-3-3-2-16,-3 0 0 15,-11 3-1-15,-1 3 0 16,5 7 0-16,-11 2 0 0,3 7-1 16,7 3 1-16,-6 3 0 15,6 4 1-15,1 2 0 16,-1 0 1-16,4 4 0 15,7 3 1-15,7-4 0 16,-3-2 0-16,6-1 0 16,4 0 1-16,7 1 0 15,-6-7 0-15,9-3 0 16,-10 3 0-16,4-6-1 16,0-10 1-16,-8-5-1 15,-6-4 0-15,3 0-1 16,-7 0 0-16,-7 6-2 15,3 4 1-15,-6-1 0 16,3 4 0-16,-4 2-1 16,0 1 1-16,1 6-1 15,-11 6 0-15,7 4 0 0,-1 2 1 16,8 4 0 0,-3 6 1-16,6 0 0 0,-3-6 0 15,7-1 0-15,0 4 1 16,0 0-1-16,7-3 1 15,4-7 1-15,-1-6 0 16,1-6-1-16,0 3 1 16,6-6 0-16,-3-4 0 15,-3 1-1-15,-4-1 1 32,-7 10-9-32,-11 4 0 15,4-1-11-15,4-6 0 0</inkml:trace>
  <inkml:trace contextRef="#ctx0" brushRef="#br2" timeOffset="151304.94">5930 14180 40 0,'-24'12'20'0,"-5"-9"-3"0,29-3 21 15,0 4-33-15,0-1 1 0,0-3 5 16,11 0 1-16,10 3-14 16,18-3 1-16,14 0 7 15,17-3 1-15,8 0-6 16,0-1 1-16,-8 1-11 16,-17 6 0-16,-7-3-12 15,-25 0 0-15</inkml:trace>
  <inkml:trace contextRef="#ctx0" brushRef="#br2" timeOffset="151933.84">7013 14484 63 0,'0'50'31'0,"-10"10"-35"0,3-48 50 0,7 4-43 15,-4 0 1-15,4-1 1 16,0-5 0-16,0-7-7 15,11-10 0-15,-1-2 4 16,4-13 0-16,8-12-3 16,2-4 1-16,-10-6-3 15,4-6 1-15,0 3-2 16,-4 3 1-16,3 9-1 16,1 7 1-16,3 3 0 15,-7 13 1-15,11 5 1 16,-7 7 0-16,3 7 3 15,0 5 0-15,0 16 1 0,-3-3 0 16,3 7 0-16,-11 5 0 16,5 4 0-16,-5 0 0 15,4-6-4-15,-3-4 0 16,-8 0-3-16,4-3 0 16,1-9-8-16,-1-9 1 15,7-13-8-15,-4-10 1 16</inkml:trace>
  <inkml:trace contextRef="#ctx0" brushRef="#br2" timeOffset="152307.93">7701 14616 61 0,'-3'18'30'0,"10"-21"-30"15,-7 3 55-15,3 0-53 16,8 0 1-16,3-6 1 16,4-3 0-16,3-4-6 15,0-9 0-15,0 0 3 16,-3-3 0-16,-1 0-3 16,-13 3 0-16,-4-3-3 15,-4 0 1-15,-3 6-1 16,0 3 1-16,-7 19 0 15,-4 4 0-15,4 8 1 16,-3 7 1-16,6 7 1 0,4 2 1 16,7-3 1-16,4 0 0 15,10 1 0-15,7-1 0 16,7-6-1-16,11-7 0 16,-7-5-5-16,3-7 0 15,0-3-11-15,0-9 0 16</inkml:trace>
  <inkml:trace contextRef="#ctx0" brushRef="#br2" timeOffset="152667.1">8237 14594 61 0,'11'31'30'0,"3"-25"-32"0,-7-6 51 0,4 0-46 16,-1 0 0-16,8 3 1 15,-4-3 0-15,4-6-6 16,-1-3 1-16,-6-7 2 16,-4-3 1-16,-4 0-3 15,-6 1 1-15,-4 2-3 16,-4 0 0-16,1 4-2 16,-4 9 1-16,0 6 0 15,3 6 1-15,0 10-1 16,-3 3 1-16,7 0 2 15,0 9 1-15,7 1 1 16,0-1 1-16,7 3-1 0,7 1 1 16,11-7-2-16,7-6 0 15,7-13-4-15,3-12 0 16,0-9-8-16,15-16 0 16,3-13-5-16,0-9 1 15</inkml:trace>
  <inkml:trace contextRef="#ctx0" brushRef="#br2" timeOffset="153044.41">9144 13785 38 0,'18'28'19'16,"-8"31"-14"-16,-10-40 33 0,-3 9-34 16,-1 7 0-16,1 18 2 15,-4 4 1-15,0 12-7 16,3 6 1-16,4 3 6 15,0-6 0-15,-7-12-2 16,7-16 0-16,0-10-1 16,0-8 0-16,0-8-3 15,0-11 0-15,0-14-2 16,0-5 1-16,-4-7-3 16,-6 3 0-16,-8-9-2 15,-6 6 1-15,-5 4 0 16,1 8 0-16,0 7 2 15,7 13 0-15,-4 18 2 16,11 1 1-16,7 12 2 16,7-1 0-16,10 8 0 0,12-11 0 15,6-8-4-15,7-10 1 16,11-10-8-16,10-9 1 16,4-18-12-16,0-4 1 15</inkml:trace>
  <inkml:trace contextRef="#ctx0" brushRef="#br2" timeOffset="153419.34">11031 13697 57 0,'-21'56'28'0,"7"54"-31"16,7-72 45-16,-7 12-40 15,-4 22 0-15,1 19 1 16,3 12 0-16,-4-2-4 0,11-4 0 16,7-16 1-16,0-18 1 15,0-13-7-15,3-15 0 16,-3-23-10-16,-7-15 1 16,-7-19-2-16,-10-9 0 15</inkml:trace>
  <inkml:trace contextRef="#ctx0" brushRef="#br2" timeOffset="153809.91">10463 14252 44 0,'4'28'22'0,"38"28"-21"0,-17-43 44 16,17 6-44-16,4 6 1 0,18 6 1 16,13 7 0-16,8 0-4 15,10-10 1-15,-10-6 2 16,-8-3 0-16,-6-7 0 15,0-3 0-15,-8 4-1 16,-14-13 1-16,-6-9-1 16,-4-4 0-16,-8 1 0 15,-9-4 1-15,-5-3-2 16,-6 3 1-16,-4 1-1 16,-11 2 0-16,-6 4-1 15,-4 6 1-15,-4 6-2 16,-10 6 1-16,3 10-1 15,4 6 1-15,3-3-1 16,4 6 1-16,4 4 0 16,2-4 0-16,8-9 1 15,11-7 0-15,7-9 1 0,3-12 0 16,4-1-4-16,-4-8 1 16,-7-14-11-16,-4-5 0 15,-10-10-3-15,0 3 0 16</inkml:trace>
  <inkml:trace contextRef="#ctx0" brushRef="#br2" timeOffset="154275.26">13402 14957 49 0,'0'29'24'0,"7"-11"-22"0,-7-18 45 15,0 0-45-15,0 0 1 16,7-12 3-16,4-13 1 31,6-32-8-31,5-2 0 16,-5 12 4-16,-6 6 0 15,3 10-2-15,0 9 1 16,4 6-4-16,-1 10 0 16,1 6-3-16,3 9 0 15,4 7-9-15,7 3 1 16,3-4-5-16,-3 1 1 16</inkml:trace>
  <inkml:trace contextRef="#ctx0" brushRef="#br2" timeOffset="154635.22">13882 14913 63 0,'21'22'31'0,"11"0"-33"16,-25-18 61-16,0-4-57 15,0 0 0-15,0-7 0 16,0-5 1-16,4-4-5 15,-4 0 1-15,0-2 1 16,-7 5 1-16,0 4-4 16,-7 5 0-16,-4 1-2 0,-3 10 1 15,-4 5 0 1,1 10 0-16,-1-6 1 0,7-1 0 16,4 4 3-16,4 6 0 15,6 4 1-15,8 2 0 16,3-3 0-16,11-3 0 15,-4-3-1-15,4 0 1 16,-8-9-4-16,4-4 0 16,4-3-9-16,7-9 1 15,3-16-6-15,0-6 0 16</inkml:trace>
  <inkml:trace contextRef="#ctx0" brushRef="#br2" timeOffset="154876.81">14326 15080 59 0,'18'44'29'0,"-4"-19"-34"0,-7-22 56 0,0 0-48 16,4 0 1-16,3-3 1 15,4-3 0-15,6-6-7 16,-3-7 0-16,4-6 3 15,0-3 1-15,-4 0-5 16,0-3 0-16,-3-4-5 16,-4 4 0-16,3 0-11 15,1-4 0-15</inkml:trace>
  <inkml:trace contextRef="#ctx0" brushRef="#br2" timeOffset="155189.97">14767 15058 63 0,'36'25'31'0,"-8"-25"-35"0,-18-6 52 15,4-4-48-15,4-6 0 16,3 1 1-16,-3-7 1 16,3-6-3-16,-7-4 0 15,-7-2 0-15,-3-4 0 0,-8 7-2 16,-3-1 0-16,-3 14-3 15,-1 11 1-15,-7 10-1 16,8 13 1-16,-1 12 1 16,4 7 0-16,4 15 3 15,3 0 0-15,7-6 2 16,3-9 1-16,4-4-1 16,11-6 1-16,3-9-4 15,4-7 1-15,0-6-12 16,0-18 0-16</inkml:trace>
  <inkml:trace contextRef="#ctx0" brushRef="#br2" timeOffset="155910.56">15325 14989 53 0,'17'47'26'0,"-6"-41"-27"0,-8-12 42 16,1-4-41-16,3-5 1 15,0-10 0-15,0-10 0 16,4 4-2-16,-1-7 1 16,1 7 0-16,-4-1 1 15,7 10-1-15,4 1 0 16,3 5-1-16,4 3 1 16,6 7-2-16,8 0 0 0,-4-1 0 15,1 4 1 1,-1 0 0-16,0-3 1 0,-7 0 0 15,-3 6 0-15,-7 0 1 16,-8 9 0-16,-10 7-1 16,-3-1 1-16,-8-2-2 15,4 3 0-15,-3-1-2 16,-1 1 0-16,0 3 0 16,1 0 0-16,3-1 1 15,3 1 1-15,4 3 2 16,4-9 0-16,3 2 2 15,7-2 1-15,7 0 0 16,0-7 0-16,0 0-1 16,-3-3 1-16,-4 0-2 15,-3 0 0-15,-4 1-1 16,0-1 0-16,-4 0-1 16,-3 0 0-16,0 0-1 15,0 0 0-15,0-3 0 0,7-3 1 16,8 0 0-16,-1-3 0 15,7-10 0-15,11-9 0 16,-4-3 0-16,4-7 0 16,-1 1-1-16,-2-7 0 15,-5 3-1-15,-3 10 1 16,-3 6-2-16,-4 3 1 16,-7 4-1-16,-7 5 0 15,-3 10 1-15,-8 10 0 16,-3 12 1-16,0 6 0 0,0 6 1 15,3 10 1-15,8-3 0 16,3 3 1-16,10-3 0 16,11-4 0-16,11-2-1 15,0-7 0-15,17-6-9 16,8-9 1-16,-4-10-7 16,-7-13 0-16</inkml:trace>
  <inkml:trace contextRef="#ctx0" brushRef="#br2" timeOffset="156512.62">18189 14061 61 0,'4'31'30'16,"-4"7"-35"-16,0-20 55 0,0 17-48 15,0 18 0-15,3 13 2 16,4 9 1-16,0-3-5 16,4 1 1-16,3-8 2 15,-3-2 1-15,-1-19-2 16,-3-13 0-16,-3-9-2 15,-8-6 0-15,-6-13-2 16,-8-6 1-16,-10-6-2 16,-7-7 1-16,-8 0-2 15,4-3 1-15,1 7 0 16,2 6 0-16,5 9 0 16,2 6 1-16,1 4 1 15,11 2 0-15,6 1 2 16,7 0 1-16,11 6 0 0,8 0 0 15,9 3-1-15,8 3 0 16,7 0-5-16,3 0 1 16,4-6-15-16,7-9 1 15,-7-7-1-15,-4-12 0 16</inkml:trace>
  <inkml:trace contextRef="#ctx0" brushRef="#br2" timeOffset="156841.29">18637 14945 65 0,'11'56'32'0,"-4"-31"-50"16,-7-25 67-16,0 0-52 16,-4-9 1-16,1-7-5 15,-4-6 0-15,-4-6 6 16,-6-6 1-16,-5-7-6 15,5-3 0-15,-4 3-1 16,3 4 1-16,0 2 1 16,4 4 1-16,4 6 2 15,6 6 1-15,4 3 1 16,4 7 0-16,6 6 3 16,8 6 0-16,7 0 0 15,6 3 1-15,5 7-2 0,-1 2 0 16,4 7-8-16,-1-3 1 15,1-3-6-15,-3-1 0 16</inkml:trace>
  <inkml:trace contextRef="#ctx0" brushRef="#br2" timeOffset="157141.31">19188 15045 57 0,'17'50'28'0,"-20"-56"-35"0,3-6 55 0,-4-7-46 16,1-16 1-16,-8-12 1 15,-3-9 1-15,0-10-6 16,-4-9 0-16,-3-7 4 16,3-6 0-16,4-3-2 15,4 4 0-15,3 8 0 16,3 10 0-16,4 13-1 15,11 12 0-15,3 16-1 16,11 9 1-16,3 22-4 16,3 16 1-16,-2 12-6 15,-5 10 0-15,-6 6-10 16,-7 3 1-16</inkml:trace>
  <inkml:trace contextRef="#ctx0" brushRef="#br2" timeOffset="157324.13">18997 14873 62 0,'-46'66'31'0,"60"-57"-31"0,-7-9 53 15,8-3-52-15,-1-7 0 16,14-2 0-16,14-1 1 16,8-5-6-16,2 2 1 15,5 3-6-15,-8 4 1 16,-6-1-11-16,-12 1 1 0</inkml:trace>
  <inkml:trace contextRef="#ctx0" brushRef="#br2" timeOffset="157638.64">19671 15196 48 0,'25'37'24'0,"-8"-37"-18"15,-10-9 35-15,4-7-38 16,-1-21 1-16,-10-14 4 16,-7-18 1-16,-7-18-11 15,-10-14 1-15,2-12 6 16,-6 1 0-16,0-14-3 16,3 19 1-16,4 4-4 15,7 9 1-15,3 22-1 16,11 18 1-16,7 11-1 0,8 18 0 15,16 18-2 1,8 14 0-16,0 5-5 0,0 10 1 16,-7 9-8-16,-8 7 0 15,-6 6-4-15,-8 3 1 16</inkml:trace>
  <inkml:trace contextRef="#ctx0" brushRef="#br2" timeOffset="157816.72">19403 14747 73 0,'21'13'36'0,"35"-10"-48"15,-34-3 76-15,6 0-65 16,11 0 0-16,6 3-6 16,5 3 1-16,-1 1 1 15,1 2 0-15,-5 0-15 16,-2-9 1-16</inkml:trace>
  <inkml:trace contextRef="#ctx0" brushRef="#br2" timeOffset="158000.62">20285 15202 72 0,'10'6'36'0,"-3"-15"-49"16,-7 9 62-16,0 0-56 0,-3-13 1 16,-4-6-30-16,-11-2 1 15</inkml:trace>
  <inkml:trace contextRef="#ctx0" brushRef="#br2" timeOffset="161902">3062 16453 45 0,'-3'13'22'0,"6"-16"-10"15,-3 3 22-15,0 0-32 16,0 3 0-16,0-3 0 16,0 0 1-16,0 0-4 15,-3 3 1-15,-8 0 1 16,-3 3 1-16,0 4-2 15,-7 8 1-15,-8 1-2 16,8 6 1-16,-7 7-1 16,7 2 1-16,-7 1-1 15,10 2 0-15,7-5 0 16,8-7 1-16,6-6 0 16,15-10 1-16,0-9 0 15,3-6 0-15,0-7-1 16,0-6 1-16,0 1-1 0,-3-4 1 15,0-13-1-15,-8 4 0 16,-6 3-1-16,3 2 1 16,-4 5-1-16,-3-1 1 31,-3 6-2-31,-8 6 1 16,1 4-1-16,-4 3 1 15,-1 9 0-15,5 4 0 16,-8 2 0-16,8 7 1 0,-1 0 0 15,0-3 0-15,4-1 0 16,4 1 1-16,3 0 0 16,0-4 0-16,10-2 0 15,5-4 1-15,9 0 1 16,-3-6 0-16,1-3 0 16,-5 0 0-16,-3-7 0 15,4-2 0-15,-7-7 0 16,-4 0 0-16,3 0-2 15,-10-2 0-15,0 2-1 16,0 3 0-16,-7 3-2 16,-7 4 0-16,-4 6-1 15,-3 6 0-15,-7 6 0 16,0 7 1-16,7 0 0 16,-1 6 0-16,1-3 2 15,4 3 0-15,10-1 1 0,3 1 1 16,15-3 1-16,-1-3 0 15,18-4 1-15,1-12 0 16,-5-9 0-16,-2 0 1 16,2-4-2-16,-3-6 1 15,-3-6-7-15,-7 3 0 16,-1 0-17-16,-10 0 0 16</inkml:trace>
  <inkml:trace contextRef="#ctx0" brushRef="#br2" timeOffset="162695.88">4046 16083 52 0,'39'-16'26'0,"-18"-21"-21"0,-21 27 30 16,0 1-32-16,0-4 1 0,-10 1 2 16,-11 3 1-16,-4-1-9 15,-7 4 0-15,0 6 5 16,-17 3 1-16,0 10-4 16,-1-1 1-16,1 10-2 15,7-3 0-15,3 0-1 16,7 3 1-16,4 6 0 15,0-3 0-15,10 3 1 16,7 0 0-16,8-3 0 16,3 7 0-16,3 5 0 15,4 1 1-15,-3 9-1 16,3 6 0-16,-7 1 0 16,0 5 1-16,0 7-2 15,-11-3 1-15,1-7-1 0,-8-2 1 16,8 2 0-16,-1-3 0 15,11 1 0-15,0-1 0 16,0-3 2-16,11-12 0 16,6-7 1-16,-6-6 1 15,3-15-1-15,0-1 1 16,18-9-1-16,-1-6 0 16,8-1-3-16,-10-8 0 15,2-4-6-15,1 0 0 16,-4-3-15-16,0-9 1 15</inkml:trace>
  <inkml:trace contextRef="#ctx0" brushRef="#br2" timeOffset="162909">3570 16826 61 0,'18'25'30'0,"3"-25"-29"16,-14-3 43-16,14-3-42 16,18 0 0-16,3-4-3 15,8 1 1-15,-1 0-6 16,0-1 1-16,-6-2-12 16,3-7 0-16</inkml:trace>
  <inkml:trace contextRef="#ctx0" brushRef="#br2" timeOffset="163148.07">4456 16676 51 0,'-11'15'25'0,"-17"23"-23"0,17-25 35 16,-10 9-36-16,-11 0 1 15,4 6 0-15,-4 3 1 16,-3 0-5-16,10 1 1 0,8-7-3 16,-4-6 0-16,10-13-11 15,0-15 0-15,8-13 0 16,-1-10 0-16</inkml:trace>
  <inkml:trace contextRef="#ctx0" brushRef="#br2" timeOffset="163311.84">4106 16604 41 0,'0'15'20'0,"29"10"-14"0,-19-12 40 0,-6 9-41 16,13 12 1-16,4-2 5 15,8-1 1-15,10 4-14 16,-1-4 0-16,5-3 7 16,-1-3 1-16,4-9-9 15,-18-3 0-15,-7-4-17 16,-7-9 0-16</inkml:trace>
  <inkml:trace contextRef="#ctx0" brushRef="#br2" timeOffset="164002.34">5031 16933 58 0,'3'6'29'0,"8"-21"-23"16,-11 8 40-16,0-2-41 15,0 3 0-15,-4-4 1 0,4 4 0 16,-10 0-9-16,-1 2 1 16,0 1 5-1,-3 0 0-15,0 3-4 0,-3 3 1 16,-5 4-2-16,5 2 0 16,-4 10-1-16,-1-3 0 15,12 2-1-15,-1 1 1 16,11 6 1-16,0-3 0 15,11-6 1-15,10 0 1 16,-3-10 1-16,3-3 1 16,4 0-1-16,-1-6 0 15,-3 0 0-15,-6 0 1 16,-1-4-3-16,0 7 0 16,3 4-1-16,-6 2 0 0,0 3 0 15,-1 4 0-15,-3 2 0 16,4 4 0-16,-1 0 1 15,-3 0 0-15,8-7-2 16,2-2 0 0,-6-4-6-16,6-9 1 0,-3-13-9 15,4-6 1-15</inkml:trace>
  <inkml:trace contextRef="#ctx0" brushRef="#br2" timeOffset="164498.44">5380 17036 63 0,'3'32'31'0,"15"-7"-37"0,-14-22 57 16,-4-3-49-16,3 3 1 15,-3-3-1-15,11-3 1 16,-8-6-7-16,8-4 0 16,-1-3 0-16,4 1 0 15,1-4-3-15,2 0 0 16,-6 7-1-16,6-4 0 15,5 10 3-15,-1-1 0 16,11 14 3 0,-4-1 1-16,-7-3 2 15,0 3 0 1,0-3 1-16,-3 1 1 0,0-4-2 16,-1 0 0-16,-3-4-2 15,-3-5 1-15,-1 6 1 16,1 0 0-16,-4 0-1 15,0-4 1-15,4 4 1 16,-1 0 0-16,1 0 1 16,3 0 0-16,4-7-1 15,3 7 1-15,4-3-1 16,-4 0 0-16,3 3 0 16,1 6 0-16,-4 6-1 15,0 7 1-15,8 3-1 16,-8 6 1-16,-4-3-2 15,8 0 1-15,0-4-2 16,7-2 1-16,-4-10-3 16,4-6 0-16,-4-9-14 0,4-10 1 15</inkml:trace>
  <inkml:trace contextRef="#ctx0" brushRef="#br2" timeOffset="164920.26">6473 17156 54 0,'4'69'27'0,"-18"15"-25"0,10-65 39 0,1 0-40 16,-8 3 1-16,1-7 0 16,-1-8 1-16,1-4-4 15,2-13 1-15,8-15 1 16,-10-12 1-16,10-17-4 15,-7-5 1-15,3-4-2 16,4 0 1-16,0-9-2 16,-7-6 1-16,7 6 0 15,7 6 1-15,14 10 1 16,-3 12 1-16,14 12 2 16,7 23 1-16,3 9 2 15,0 6 0-15,-3 10 0 16,-7 9 0-16,-7 6-1 15,-15-3 0-15,-10 7-3 16,-10-4 1-16,-8 4-4 16,-7-10 0-16,1-3-3 0,-1-3 0 15,0-7-3-15,8-2 1 16,6-10-8-16,4-10 1 16,14-9-2-16,11-15 0 15</inkml:trace>
  <inkml:trace contextRef="#ctx0" brushRef="#br2" timeOffset="165143.97">6904 15792 46 0,'3'15'23'0,"-3"67"-23"0,4-54 43 0,-1 16-39 16,1 19 0-16,-4 15 5 15,-4 10 0-15,4 15-10 16,0 16 1-16,0-15 6 15,-3-13 1-15,3-10-5 16,0-21 0-16,0-13-7 16,3-9 0-16,5-10-9 15,2-13 0-15,4-15-7 16,-3-6 1-16</inkml:trace>
  <inkml:trace contextRef="#ctx0" brushRef="#br2" timeOffset="165444.34">7112 16905 60 0,'14'25'30'0,"7"-6"-36"0,-14-19 56 15,11-4-47-15,-4-2 0 16,4-6-1-16,3-1 1 16,-3-3-6-16,-1-6 1 15,-6-6 1-15,-1 0 0 16,-17 0-3-16,0 6 0 15,-7 9-1-15,4 10 0 16,-12 13 2-16,8 8 0 16,4 4 3-16,6 10 0 15,-3 5 4-15,7 1 0 16,7 0 1-16,7-1 1 16,11-5-1-16,3-14 0 15,15-11-7-15,-5-10 0 0,-2-7-16 16,2-12 0-16</inkml:trace>
  <inkml:trace contextRef="#ctx0" brushRef="#br2" timeOffset="165864.76">7941 16466 70 0,'-11'19'35'0,"15"-10"-37"0,-4-9 55 0,0 0-52 16,0 0 1-16,7-6-1 15,0 3 0-15,4-1-8 16,-8 4 1-16,4 0-14 16,-7-6 1-16</inkml:trace>
  <inkml:trace contextRef="#ctx0" brushRef="#br2" timeOffset="166046.16">7920 16895 68 0,'3'16'34'0,"1"0"-39"0,-4-16 52 15,3 3-51 1,-3-3 0-16,0 0-18 0,4-10 1 16,-8-2 16-16,1-4 0 15</inkml:trace>
  <inkml:trace contextRef="#ctx0" brushRef="#br2" timeOffset="167201.54">9112 17058 59 0,'0'51'29'0,"11"-17"-34"0,-8-31 50 16,-3 0-40-16,0-3 0 16,4-9 3-16,10-4 1 15,0-12-11-15,7-19 0 16,15-3 6-16,2-19 1 16,5-3-5-16,-4-6 0 15,-1-3-4-15,1 6 0 0,-11 6-1 16,-3 9 0-16,-4 10-2 15,0 16 1-15,-7 12 0 16,1 13 0-16,-5 15 2 16,-3 16 0-16,0 13 2 15,0 6 0-15,0 9 2 16,4 1 1-16,0-4 1 16,6-3 1-16,-3 0 1 15,11-10 1-15,0-5-2 16,14-7 1-16,3-16 0 15,0-12 0-15,1-3 0 16,-5-16 0-16,1-16 0 16,-11-6 0-16,-3-9-1 15,-7-10 0-15,-11 1-3 16,0-1 1-16,-7 13-4 16,-4 3 1-16,1 3-5 15,-1 6 1-15,1 13-4 0,3 13 0 16,-7 5-9-16,7 7 0 15</inkml:trace>
  <inkml:trace contextRef="#ctx0" brushRef="#br2" timeOffset="167593.37">10202 17002 56 0,'11'22'28'16,"7"-28"-28"-16,-8-1 46 0,4 1-44 15,4-6 0-15,3-7 2 16,4-3 0-16,-4 3-5 16,0 0 0-16,-7-3 2 15,0-3 0-15,-14 0-2 16,-3 3 0-16,-8 3-2 15,-6 7 1-15,-5 5-1 16,1 11 1-16,4 8 0 16,2 1 1-16,1 9 1 15,0 6 0-15,4 3 0 16,6 4 1-16,4-1 0 16,7 4 0-16,4-7 0 15,6 1 0-15,5-4-4 16,6-9 0-16,0-10-13 0,0-9 0 15,8-9-1-15,-5-7 1 16</inkml:trace>
  <inkml:trace contextRef="#ctx0" brushRef="#br2" timeOffset="167938.08">10612 16914 53 0,'14'53'26'0,"7"-9"-30"0,-18-34 53 16,4 2-46-16,-3 1 1 15,-1-4 4-15,1-2 1 0,3-1-10 16,0-6 0-16,0-6 5 16,4-7 1-16,3-3-4 15,-4 1 1-15,1 5-5 16,-4 1 1-16,4 6-3 16,-4 6 1-16,0 6-1 15,0 10 0-15,0 3 2 16,0 6 0-16,0-9 1 15,0 0 1-15,7-13 2 16,4-6 0-16,3-6 3 16,4-10 0-16,3 0-1 15,0-5 1-15,-3-5-1 16,0 1 1-16,-1 0-7 16,-3 0 1-16,-7-3-8 15,1-3 0-15,-5-4-10 0,1 1 1 16</inkml:trace>
  <inkml:trace contextRef="#ctx0" brushRef="#br2" timeOffset="168207.29">11388 16005 57 0,'3'31'28'0,"-17"44"-30"0,11-50 47 0,-4 10-44 15,-1 12 1-15,1 16 0 16,4 15 1-16,-4 10-4 16,0 3 0-16,-4-3 2 15,1-1 0-15,-1-14-4 16,4-17 0-16,0-15-14 15,3-19 0-15</inkml:trace>
  <inkml:trace contextRef="#ctx0" brushRef="#br2" timeOffset="168402.73">11190 16707 77 0,'35'41'38'0,"11"-25"-46"0,-32-16 66 16,4-4-58-16,14-2 1 16,10-6-3-16,7-7 1 15,1 0-5-15,-8-3 1 16,-7 0-16-16,-6-3 1 16</inkml:trace>
  <inkml:trace contextRef="#ctx0" brushRef="#br2" timeOffset="168793.51">11857 16989 56 0,'7'-12'28'0,"0"-16"-25"16,-3 15 36-16,-4-3-39 15,3 4 1-15,-6-1 0 16,-8 1 1-16,-7-1-2 16,-6 4 0-16,-5 6 0 15,1 3 1-15,-4 0-2 0,4 9 1 16,0 7-2-1,7 3 1-15,7 3-1 0,3 3 0 16,11 0 0-16,11 0 1 16,13-13-1-16,8-2 1 15,0-10-3-15,-4-7 1 16,-3-5-5-16,-4-10 1 16,4-3-8-16,-4-3 1 15</inkml:trace>
  <inkml:trace contextRef="#ctx0" brushRef="#br2" timeOffset="169122.75">12012 16989 60 0,'4'13'30'0,"-8"-4"-37"16,4-9 57-16,0 0-47 15,7-3 0-15,-3-6 0 16,6-4 0-16,1-12-6 15,-1 6 1-15,1-6 1 16,0-3 0-16,3-3-1 16,0-1 0-16,3 1 0 15,8 6 1-15,0 9 0 16,3 10 1-16,0 9 1 16,4 16 0-16,-4 3 0 15,0 6 0-15,-3 10 0 16,3-1 0-16,4 4 0 15,7 0 0-15,-4 0-1 0,8-10 0 16,2-12-6-16,1-4 1 16,-7-8-12-16,-7-17 0 15</inkml:trace>
  <inkml:trace contextRef="#ctx0" brushRef="#br2" timeOffset="174467.27">14270 16491 36 0,'0'31'18'0,"10"-9"-12"0,-10-12 19 15,-3 2-22-15,-1 4 0 16,-3-1 3-16,0 7 0 16,0 7-7-16,0 14 1 15,0-2 5-15,-3 13 1 16,6-4-2-16,4 6 0 15,4 1 0-15,-1-1 0 0,4-15-2 16,0-7 0-16,0-9-1 16,-3-6 1-16,-1-16-1 15,-3-15 0-15,-7-13-1 16,-7-13 0-16,-7-3-1 16,-7 4 1-16,0-1-2 15,-4-3 1-15,-7 4-2 16,-7 2 1-16,-3 10 0 15,3 6 0-15,4 10 1 16,6 9 0-16,8 6 3 16,7 10 0-16,7 0 3 15,10 2 0-15,18 4 0 16,22 0 1-16,9-3-1 16,22-3 1-16,18-7-3 15,10-9 1-15,4-3-3 16,-14-6 1-16,-15-4-8 15,-6-6 0-15,-18-9-16 16,-11-6 1-16</inkml:trace>
  <inkml:trace contextRef="#ctx0" brushRef="#br2" timeOffset="175819.57">15794 16265 54 0,'3'3'27'0,"4"7"-23"0,-3-7 28 16,0 0-31-16,-4 9 1 15,0 10 1-15,0 7 1 16,0 11-5-16,-4 14 1 16,0 8 3-16,1 14 0 0,-4 2-1 15,3 4 0-15,1-1-2 16,-1-6 1-16,4-12-4 16,0-10 1-16,0-15-7 15,4-7 0-15,3-15-8 16,3-19 0-16</inkml:trace>
  <inkml:trace contextRef="#ctx0" brushRef="#br2" timeOffset="176254.17">16164 16952 48 0,'7'34'24'0,"0"-31"-25"15,-7-3 37-15,-3 4-33 0,-4-4 0 16,-4 0 2 0,-3 0 0-16,0 3-6 0,-4 0 0 15,1 3 4-15,-4 3 0 16,-1 1-2-16,1-1 1 16,4 1-2-16,-1 2 1 15,4 1-2-15,3-1 1 16,4-2-1-16,4-1 1 15,6-3-2-15,1 1 1 16,17-10 0-16,4 3 0 16,-1-4 0-16,1 4 0 15,-4 0 1-15,-3-3 0 0,-1 3-1 16,-2 0 1 0,-1 0 0-16,0 3 0 0,-4 7 0 15,1 2 1-15,-4 4-1 16,-3 0 1-16,3 28-1 15,0-19-3 1,0-3 0-16,0-4-6 16,3-2 1-16,1-13-8 15,-1-15 1-15</inkml:trace>
  <inkml:trace contextRef="#ctx0" brushRef="#br2" timeOffset="176615.13">16383 17055 44 0,'32'25'22'0,"-4"4"-18"16,-17-23 36-16,-1 6-39 0,-3 4 1 15,0 0-1-15,0-1 1 32,0 1-4-32,-3-7 1 15,-1-5-1-15,4-4 1 16,1-4-2-16,6 1 1 15,0-3-1-15,3 6 1 16,1 3 0-16,0 3 1 16,-1 4 0-16,1 2 1 15,0 1 1-15,-4-4 0 16,0-2 2-16,3-7 1 16,1-10 0-16,0-9 1 0,-1-9-1 15,1-3 1-15,-4-1-1 16,0 4 0-16,0 0-4 15,0 0 0-15,1 6-7 16,-1 6 0-16,0 4-10 16,-4-7 0-16</inkml:trace>
  <inkml:trace contextRef="#ctx0" brushRef="#br2" timeOffset="176960.95">17378 16911 65 0,'0'-3'32'0,"0"-13"-40"0,0 16 57 15,-4 0-48-15,-6 3 1 16,-4 4 0-16,-4-1 0 15,0 3-4-15,-3 4 0 16,4-1 1-16,-1 1 0 16,7-1-1-16,4 1 0 15,7 6 0-15,11 0 1 0,6-1 2 16,8 11 0 0,-4-1 1-16,-3 0 0 0,-4 7-2 15,-10 2 1 1,-15 1-5-16,-17-4 0 0,-15-2-14 15,-2-26 1-15</inkml:trace>
  <inkml:trace contextRef="#ctx0" brushRef="#br2" timeOffset="177425.69">19713 17347 35 0,'-17'-6'17'0,"-19"12"-2"0,22-3 15 15,4 0-26-15,-4 3 1 16,-8 1 1-16,5-1 0 16,-19 0-8-16,1 0 0 0,0 4 5 15,0-4 1-15,-4 0-4 16,7 10 1-16,7 3-3 15,4 3 0-15,7-3-1 16,3 0 1-16,8-4 0 16,14-2 1-16,10-7 0 15,10-6 1-15,8-16 0 16,4-6 0-16,-12 0-4 16,-2-3 1-16,2-6-11 15,-2 0 1-15</inkml:trace>
  <inkml:trace contextRef="#ctx0" brushRef="#br2" timeOffset="177739.62">19844 17450 48 0,'-7'32'24'0,"3"-57"-21"0,1 12 37 15,-4-15-36-15,0-22 1 16,-11-22 1-16,-3-23 0 16,-4 5-8-16,4-11 0 15,0-9 6-15,7 7 0 16,3 12-3-16,11 0 1 16,7 22-1-16,11 19 1 15,3 12-1-15,4 13 0 16,3 16-3-16,0 15 0 0,0 10-5 15,-3 15 1-15,-4 7-13 16,-7 3 1-16,-10 9 0 16,-4 0 0-16</inkml:trace>
  <inkml:trace contextRef="#ctx0" brushRef="#br2" timeOffset="177912.71">19586 17168 64 0,'4'38'32'0,"6"-60"-44"16,4 19 67-16,11 0-54 16,10-4 0-16,15 4-4 15,6-3 0-15,1 0-8 0,-1 2 1 16,-10-5-7-16,-18 3 0 16</inkml:trace>
  <inkml:trace contextRef="#ctx0" brushRef="#br2" timeOffset="178640.45">21103 17268 57 0,'0'26'28'0,"-3"-1"-31"0,-1-19 50 0,-3 0-46 15,0 0 0-15,-4 1 0 16,-3 2 0-16,-3 1-2 15,-4-1 1-15,3 0 1 16,0-2 0-16,1 5-1 16,2 1 0-16,5-1 0 15,-1-2 0-15,11-1 0 16,11-6 0-16,3-9 0 16,14 3 0-16,8-10 1 0,-1-6 0 15,-3-3 0-15,-4 1 0 16,-4-1-1-16,-6 3 1 15,0 3-3-15,-8 4 0 16,1 2-3-16,-4 10 0 16,-4 6-1-16,-3 10 0 15,-7 9 1-15,0 0 0 16,-3 10 3-16,-1 2 1 16,4 7 3-16,4 13 1 15,3-1 3-15,7 10 0 16,3 3 0-16,1-9 1 0,-4-4-2 15,0 0 0-15,-7-12-3 16,0-6 1-16,-7-7-2 16,-7-9 1-16,-11-6-2 15,-3-7 0-15,-4-9 0 16,-3-15 0-16,3-1-1 16,4-9 1-16,7-10-1 15,3-5 1-15,7 5-1 16,4-2 1-16,7 5-1 15,11 4 1-15,10 0-2 16,7 6 0-16,8 0-5 16,2 3 1-16,-2 3-10 15,-1 4 0-15,0-7-2 16,1 0 1-16</inkml:trace>
  <inkml:trace contextRef="#ctx0" brushRef="#br2" timeOffset="179240.59">21491 17447 51 0,'0'-9'25'0,"-3"6"-28"0,3-4 50 15,7-5-46-15,0-7 0 16,3 0 1-16,5 0 0 0,2 1-3 15,4 5 1-15,8 4 0 16,2 2 1-16,1 7-1 16,-4 0 1-16,0 4-2 15,-6 2 1-15,2 0-2 16,1 0 1-16,0 1-1 16,-1-1 1-16,-2-3-2 15,-5 0 0-15,-3 0 1 16,-3 0 1-16,-4 1-1 15,-7-1 1-15,-7 3 0 16,-4-3 1-16,1 0-2 16,-8 3 1-16,4-2 0 15,3 2 0-15,1 0 1 16,3-3 0-16,0 0 0 16,0 1 0-16,3-4 0 15,1 0 1-15,3 0 0 0,0 0 0 16,7-4-1-16,7 4 0 15,0 0 0-15,0 0 0 16,4 0 0-16,-4 0 1 16,0 4 0-16,0-1 1 15,-3 0 0-15,-1 3 0 16,-3 7 0-16,0 2 1 16,0 4 0-16,0 0 0 15,0 3-1-15,0 3 0 16,4-3-2-16,0-3 0 15,3 0-5-15,0-13 0 16,0-6-11-16,7-10 1 0,-3-15-2 16,3 0 1-16</inkml:trace>
  <inkml:trace contextRef="#ctx0" brushRef="#br2" timeOffset="179512.4">22253 17394 54 0,'14'38'27'0,"0"-13"-33"16,-10-13 57-16,0 7-49 16,-1 3 0-16,4-3 3 15,0 0 0-15,0-1-5 16,0 1 0-16,0-6 4 16,-3-1 0-16,-1-2-2 15,1-7 1-15,3-6-2 0,0-7 1 31,11-34-2-31,3 13 0 16,-4 0-3-16,5 2 0 16,6 1-5-16,-7 3 1 15,0 3-12-15,4-3 0 16</inkml:trace>
  <inkml:trace contextRef="#ctx0" brushRef="#br2" timeOffset="179753.92">22789 17463 61 0,'-3'31'30'0,"-11"10"-36"15,14-32 47-15,0 4-43 16,0 3 0-16,0-4-11 16,0-6 0-16,0-12 5 15,3-19 0-15</inkml:trace>
  <inkml:trace contextRef="#ctx0" brushRef="#br2" timeOffset="180157.9">22677 16873 39 0,'28'0'19'0,"18"3"-15"0,-32-6 24 15,7-3-28-15,4-6 1 16,-4-7 0-16,11-6 0 16,13-7-5-16,5 1 1 15,-4-10-5-15,-4-12 0 16,-7-7-2-16,-3 1 1 15,-11-7 0-15,-7 0 1 0,-7-3 3 16,-3 22 1 0,-1 6 6-16,-3 13 1 0,0 19 2 15,0 21 0-15,0 13-1 16,-3 19 1-16,-1 22 0 16,1 25 0-16,-1 9 0 15,4 16 0-15,4 10-1 16,3-1 1-16,3-9-1 15,5-19 0-15,-1-15-3 16,-4-19 0-16,-3-13-5 16,0-25 0-16,-7-13-3 15,-7-2 1-15,-10-10-3 16,-8-13 1-16,-7-9-2 16,-7-9 1-16</inkml:trace>
  <inkml:trace contextRef="#ctx0" brushRef="#br2" timeOffset="180308.78">22899 17156 39 0,'3'15'19'0,"61"10"-24"0,-39-22 41 16,10 1-34-16,14 2 0 15,11 3-1-15,0-2 1 16,-7-1-5-16,-4-3 1 16,8-6-5-16,3-3 1 15,3-13-6-15,-6-13 0 16</inkml:trace>
  <inkml:trace contextRef="#ctx0" brushRef="#br2" timeOffset="182708.79">8322 13179 28 0,'-25'51'14'0,"25"-48"0"0,4-3 15 15,3 3-26-15,4-3 0 16,3-3 5-16,3 3 0 15,8-7-9-15,7 1 0 16,-1-3 6-16,8 2 1 16,4-8-2-16,17 9 0 15,7-1-3-15,10 4 0 16,8 0-2-16,0-6 1 16,6-4-4-16,-10-3 0 0,-3 1-3 15,-18-4 0-15,-11 6-6 16,-17 4 0-16,-14-1-2 15,-22 4 0-15</inkml:trace>
  <inkml:trace contextRef="#ctx0" brushRef="#br2" timeOffset="183024.48">8033 13543 37 0,'-14'25'18'0,"35"-6"-16"16,-11-19 34-16,19-3-30 16,6 3 0-16,21-10 3 0,15-5 1 15,3 5-12 1,4 1 0-16,13-4 7 0,-2-2 1 16,2-7-4-16,1-3 0 15,-14 0-3-15,-15 3 1 16,1 3-2-16,-12 3 0 15,-13 7-1-15,-3-1 0 16,-12 7-3-16,-13 3 0 16,-11 10-3-16,-4 8 0 15,-20 11-5-15,-19-10 0 16,-13 9 0-16,-15 0 1 0</inkml:trace>
  <inkml:trace contextRef="#ctx0" brushRef="#br2" timeOffset="183220.87">8407 13709 35 0,'-60'13'17'0,"24"-19"-9"0,33 6 36 0,3 0-40 16,0 0 1-16,11-4 2 16,10 4 1-16,14-3-9 15,11 3 1-15,10 0 6 16,18-3 1-16,11 3-3 16,7 0 1-16,-4 0-3 15,0-9 1-15,4-4-5 16,-11 1 0-16,-14-1-6 15,-7 7 0-15,-21 3-12 16,-11 0 1-16</inkml:trace>
  <inkml:trace contextRef="#ctx1" brushRef="#br2" timeOffset="111789.17">19456 13659 0,'0'0'0,"0"0"16</inkml:trace>
  <inkml:trace contextRef="#ctx0" brushRef="#br2" timeOffset="184136.67">24045 17265 37 0,'-3'3'18'0,"10"-6"-6"16,-7 3 18-16,0 0-26 16,0 0 1-16,-4 3 2 0,-3 7 1 15,0 12-11-15,-7 0 1 16,-11 19 6-16,-17 12 1 15,-18 22-4-15,0 16 1 16,-10-3-4-16,3 3 1 16,10-13-7-16,11-12 1 15,11-19-10-15,14-28 1 16</inkml:trace>
  <inkml:trace contextRef="#ctx0" brushRef="#br2" timeOffset="184304.11">23601 17309 46 0,'14'-9'23'0,"0"53"-17"0,-10-32 36 15,-1 13-40-15,1 10 1 0,3 9 0 16,-4 6 0 0,4 0-7-16,0-3 1 0,0-6-12 15,8-16 1-15</inkml:trace>
  <inkml:trace contextRef="#ctx0" brushRef="#br2" timeOffset="192723.43">25725 15992 37 0,'7'22'18'0,"-4"13"-10"0,-6-26 19 15,-1 0-25-15,-6 4 1 16,-5 9 1-16,-2 3 1 15,-11 6-6-15,-15 1 0 16,-13 12 3-16,-8 9 1 0,-10 16-2 16,4 22 1-1,6 6-2-15,1 13 1 16,3 18 0-16,3 1 0 0,11-10-1 16,11-9 1-16,14-13 0 15,14-6 0-15,14-13-2 16,11-12 1-16,-1-12-5 15,1-20 1-15,3-6-11 16,4-15 1-16</inkml:trace>
  <inkml:trace contextRef="#ctx0" brushRef="#br2" timeOffset="193550.52">25964 16318 34 0,'0'0'17'0,"8"-3"-3"0,-8 3 17 0,0 0-27 15,3 0 1-15,-3 10 1 16,0 8 0-16,-3 14-8 15,-8 27 1-15,-7 13 4 16,1 13 1-16,-1 19-3 16,-7 15 1-16,4 0-2 15,4-28 0-15,-1-6-3 16,0-13 0-16,8-22-7 16,6-13 0-16,11-18-6 15,0-19 1-15</inkml:trace>
  <inkml:trace contextRef="#ctx0" brushRef="#br2" timeOffset="193954.04">26215 16591 50 0,'18'22'25'0,"-15"9"-27"0,-6-27 44 16,-4 5-41-16,-1 7 1 15,-2 12 0-15,-11 3 1 16,-11-3-4-16,-3 1 0 16,-1-1 2-16,1-3 0 15,0-9-1-15,7-7 0 0,3-6-1 16,4-3 0 0,7-3-1-16,7-6 1 0,10-4 0 15,8 1 0-15,6-1 0 16,15 7 1-16,-4 9 0 15,4 6 1-15,-7 4-1 16,-4 9 1-16,-3 9 0 16,-4 4 1-16,0 2-1 15,-4 7 0-15,1-3 0 16,-4-3 0-16,0-4 0 16,0-6 1-16,0-3-4 15,0-6 1-15,-3-9-5 16,3-10 0-16,7-16-10 15,4-12 0-15</inkml:trace>
  <inkml:trace contextRef="#ctx0" brushRef="#br2" timeOffset="194884.7">26430 17018 33 0,'-7'15'16'0,"-4"-2"-5"0,11-10 17 0,0-3-23 15,0 3 1-15,0 0 4 16,4 0 0-16,3 1-12 16,4-4 1-16,6-7 8 15,12-2 1-15,2-7-4 16,5-3 0-16,-5-6-3 15,-2-3 1 1,-8 3-4 0,-7 3 0-16,-7 3-1 15,-7 7 0-15,-4 2-1 16,-6 13 1-16,-8 0 0 0,-3 13 0 16,0 6 2-16,3 3 0 15,4 10 1-15,7 5 0 16,3-2 1-16,11-3 1 15,8-7-1-15,9-3 1 16,5-6-3-16,2-7 1 16,1-5-7-16,-4-4 1 15,4-13-10-15,7-12 1 16</inkml:trace>
  <inkml:trace contextRef="#ctx0" brushRef="#br2" timeOffset="195306.4">26871 17199 62 0,'-7'60'31'0,"-11"6"-39"0,11-54 56 0,4 1-48 15,-4-7 1-15,3-3 0 16,1-12 0-16,3-13 0 15,0-12 0-15,3-17-1 16,1-2 0-16,-1-3-2 16,1-1 1-16,6-2-2 15,-3-7 0-15,8 3-2 0,2 10 0 16,1 12 1 0,7 10 1-16,10 12 1 15,4 16 1-15,3 12 1 0,-3 7 1 16,-4 3 1-16,-7-4 1 15,-10 7-2-15,-11 10 1 16,-11 2-1-16,1-9 0 16,-25 22-1-16,-8 0 1 15,5-3-3-15,-5-9 0 16,5-7-4-16,2-9 1 16,5-10-10-16,13-18 1 15,15-16-1-15,17-10 1 0</inkml:trace>
  <inkml:trace contextRef="#ctx0" brushRef="#br2" timeOffset="195545.65">27481 16133 42 0,'7'38'21'0,"-10"50"-20"16,-4-69 42-16,0 18-42 15,-11 16 1-15,4 16 2 16,-4 13 0-16,4 3-5 16,0 6 1-16,4-16 2 15,-4-6 1-15,6-16-5 16,1-9 0-16,7-9-8 16,4-17 1-16,7-11-7 15,-1-14 1-15</inkml:trace>
  <inkml:trace contextRef="#ctx0" brushRef="#br2" timeOffset="196927.96">28176 17058 44 0,'14'25'22'0,"-6"13"-24"0,-8-25 36 16,0 2-32-16,0-2 1 15,0-1 0-15,0-2 0 16,0-7-4-16,0 0 1 16,0-9 2-16,0-7 1 15,0-6-2-15,0-3 0 16,0 1 0-16,3-1 0 15,1 0-1-15,3 3 1 0,0 6 0 16,3 4 0-16,4 3 0 16,4-1 0-16,3 4 0 15,4 3 1-15,0 0-6 16,-1 3 1-16,5-3-7 16,-5 0 0-16,4-9-6 15,-3 0 1-15</inkml:trace>
  <inkml:trace contextRef="#ctx0" brushRef="#br2" timeOffset="199103.36">27524 17018 42 0,'0'0'21'0,"14"-16"-8"0,-7 13 21 0,0 3-30 16,0 0 0-16,7 3 3 15,4 3 0-15,6 0-8 16,5-2 1-16,2-1 5 16,1-3 1-16,-4-7-4 15,-3-2 1-15,0 0-2 16,-4-10 1-16,-3 3-3 15,-8 0 0-15,-6-2-2 16,-1 5 1-16,-6 1-2 0,-4 8 0 16,-11 8 0-16,-3 11 0 15,-4 4 1-15,4 6 0 16,3 13 3-16,8 3 1 16,10-4 3-16,10-2 0 15,12-4 1-15,6-9 1 16,21-9-2-16,4-10 0 15,3 0-9-15,4-16 1 16,-10-9-15 0,-15 0 1-16</inkml:trace>
  <inkml:trace contextRef="#ctx1" brushRef="#br2" timeOffset="128365.15">24052 13549 0,'0'0'16,"0"0"-16,0 0 16,0 0-16,22 29 15,2 2 1,-3-12-1,4-4 1,14 4 0</inkml:trace>
  <inkml:trace contextRef="#ctx0" brushRef="#br2" timeOffset="200710.17">29143 16836 44 0,'7'9'22'0,"-10"-6"-18"0,-1 0 23 16,-10 1-25-16,-11-4 0 15,-3 0 0-15,0 6 0 16,-4 3-3-16,-3 4 0 15,-1-1 2-15,5-2 0 16,2-1-3-16,8 1 1 16,7-4 1-16,7 0 0 15,11 0 0-15,10 1 0 16,3 2 0-16,1 4 1 16,10 2 0-16,-3 1 1 15,0 3-3-15,-11 3 1 0,-18 6-3 16,-6 3 0-16,-19 4-11 15,-13-4 1-15</inkml:trace>
  <inkml:trace contextRef="#ctx0" brushRef="#br2" timeOffset="200939.06">28667 16610 74 0,'31'132'37'0,"-13"-51"-53"0,-14-65 71 16,3 9-56 0,-4 0 0-16,-3-3-18 0,-3-3 1 15,-4-10 9-15,3-12 0 16</inkml:trace>
  <inkml:trace contextRef="#ctx0" brushRef="#br2" timeOffset="201474.87">30554 15973 63 0,'4'32'31'0,"-11"24"-26"0,3-40 31 16,-3 18-36-16,-4 13 1 15,-3 7 0-15,0 12 0 0,4 18-3 16,-1 23 0-16,4-4-5 15,3-2 1 1,8-14-11-16,7-18 0 0</inkml:trace>
  <inkml:trace contextRef="#ctx0" brushRef="#br2" timeOffset="201867.31">30850 16707 55 0,'18'10'27'0,"-4"-4"-24"16,-10-3 42-16,-4 0-45 16,-4 0 1-16,-6 0-1 15,-5 1 1-15,-2-1-2 16,-4 6 1-16,-4 0 0 16,-3 7 1-16,3 0-1 15,0 0 0-15,8-4-1 16,-1-3 0-16,8 4 0 0,2-7 1 15,8-3-2-15,8 1 1 16,6-1 0-16,3 0 1 16,1 0 0-16,3 0 0 15,0-3 0-15,0 0 0 16,-3 0 0-16,0 0 0 16,-4 3-1-16,-4 10 1 15,1-1-1-15,0 4 1 16,-4 3-1-16,0-4 0 0,0-5-3 15,3-1 0 1,4-2-6-16,4-4 0 0,3-13-5 16,0-2 0-16</inkml:trace>
  <inkml:trace contextRef="#ctx0" brushRef="#br2" timeOffset="202137.44">31111 16873 39 0,'15'3'19'0,"-1"-6"-15"15,-11 0 32-15,1 6-34 16,3 7 0-16,3 2-1 16,-3 4 1-16,4 3-3 15,0 3 0-15,-4-3 1 16,0 3 1-16,0-7-1 16,3-5 0-16,4-4 1 0,1-6 1 15,6-6 0-15,0-7 1 16,4-3 0-1,-1-12 0-15,5 9 0 0,-1-3 0 16,0-3-3-16,0-3 0 16,4-3-10-16,0 3 0 15,-8 2-6-15,-6 11 0 16</inkml:trace>
  <inkml:trace contextRef="#ctx0" brushRef="#br2" timeOffset="202438.01">31898 16648 52 0,'32'12'26'0,"-11"-21"-30"0,-21 9 45 0,0 0-42 15,0 0 1-15,-3 0 0 16,-8 3 1-16,-3 0-1 16,-4 0 0-16,-6-3 0 15,-5 0 0-15,5 3 0 16,-1-3 1-16,7 3-1 15,8 4 1-15,10-1 0 16,10 10 0-16,8-1 0 16,7 4 1-16,3 0-1 15,0 3 0-15,-3-3 0 16,-4-4 0-16,-10-2-1 16,-15 6 0-16,-17 3-4 15,-14 0 0-15,-4-4-12 16,-7-2 0-16</inkml:trace>
  <inkml:trace contextRef="#ctx0" brushRef="#br2" timeOffset="202753.08">32223 15738 44 0,'-11'16'22'0,"-21"31"-16"0,32-25 28 0,7 15-32 15,4 20 0-15,3 18 2 16,-3-15 0-16,13 50-5 15,8 2 1-15,-4 4 2 16,-6-9 1-16,-22-16-5 16,-15 0 1-16,-9 16-14 15,-26-4 1-15</inkml:trace>
  <inkml:trace contextRef="#ctx0" brushRef="#br2" timeOffset="205393.34">25389 16851 34 0,'11'32'17'0,"3"-45"-6"16,-7 13 17-16,0-3-24 0,4 3 1 16,6 0 2-16,-2-6 1 15,2-10-11-15,1-12 1 16,-1-7 5-16,-2-8 1 15,-5-8-3-15,-3-5 1 16,0-1-3-16,0 1 1 16,-3 6-1-16,-1 3 0 15,-3 3 0-15,0 9 0 16,0 10-1-16,0 7 0 16,0 8-1-16,0 13 1 0,0 4 0 15,0 11 0-15,4 7 0 16,3 7 0-16,0 5 1 15,4 10 1-15,-1 0 0 16,1 4 0-16,-4 2 0 16,-4 0 1-16,4-3-1 15,-3-6 0-15,3-6 0 16,0-10 0-16,-3-3 0 16,-1-9 0-16,1-4 1 15,-1-12 0-15,4-9 0 16,-3-10 0-16,-4-6 0 15,-7-6 0-15,0-1-1 16,-11 4 0-16,-10-3 0 16,-7 0 0-16,-4 9 0 15,0 3 0-15,0 9-2 0,0 7 1 16,8 6 1-16,2 4 0 16,8-1-1-16,4 3 0 15,2 4 0-15,8-4 1 16,0-2-1-16,7-4 1 15,11-6 0-15,14-4 0 16,10-5 1-16,11-7 0 16,3-6 0-16,0-3 1 15,4-4-1-15,-3 1 0 0,-4 0 0 16,-8 5 0 0,-6 4-1-16,-7 4 0 0,-4 5 0 15,-7 4 0-15,-3 12 1 16,-18 6 0-16,-11 13-1 15,-10 16 0-15,-4 6-1 16,-17 12 1-16,-15 16-3 16,-6 4 0-16,3-7-3 15,-7 6 1-15,14-6-9 16,10-19 1-16</inkml:trace>
  <inkml:trace contextRef="#ctx0" brushRef="#br2" timeOffset="205866.3">25834 16532 40 0,'42'-10'20'0,"-17"-27"-22"0,-18 24 31 16,0-6-27-16,-3-9 0 15,-4 3 3-15,-7-7 0 16,-4-2-6-16,-7-4 1 16,-17 4 4-16,-7 3 0 0,-1 5-1 15,-13 11 1-15,-15 12-3 16,-3 9 0-16,0 10-2 15,-10 6 0 1,13 18-2-16,7 20 0 0,8 25-2 16,10 15 1-16,14 0-1 15,18-3 0-15,11-9 1 16,24-16 0-16,18-18 3 16,28-23 1-16,21-22 1 15,21-9 0-15,15-15 1 16,-4-13 1-16,-18-23-2 15,-24-11 1-15,-32-17-3 16,-25-15 0 0,-25 0-11-16,-17-9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5:49:06.64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6T15:49:15.934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10795 3615 19 0,'-11'0'9'0,"11"13"0"0,0-13 10 0,0-3-16 16,0 3 1-16,0 0 3 15,0 0 0-15,0 0-9 16,0 0 1-16,4 0 5 15,-1 3 1-15,5 0-2 16,2 3 0-16,4 0-2 16,4-6 1-16,0 0-1 15,6 0 0-15,8-3 1 16,-4 0 0-16,4 0 0 16,3-3 0-16,4 3-1 0,3 3 1 15,4-10-1 1,-3 4 1-16,-1 3-2 0,7 3 1 31,8-6-1-31,-1 2 0 16,11 4 0-16,0-6 1 0,4 6-1 0,-4-3 0 15,3 0 0-15,4 0 1 16,8 3-1 0,2-3 1-16,1 3-1 15,-4-4 0-15,0-8 1 0,4 2 0 16,-4 4 0-16,11-3 0 0,-1-1-1 15,1-2 1 17,-4 6-1-17,8-1 1 1,2 7-1-16,5 0 0 0,3-3 0 16,-8-3 0-16,8 3 0 0,3 3 0 0,4 0 0 0,0 0 0 0,-3 0 0 15,3 0 0-15,6 3 0 16,5 6 0-16,-8 1 0 15,1-1 0-15,6-3 0 16,1 1 0-16,-1 2 0 16,-6 0 0-1,6-5 0 1,-3 2 0 31,3 6 0-47,-6-5 0 0,3 2 0 0,0-3 0 0,3 4 1 0,-3-1 0 0,-7-6 0 0,4 4 1 0,2-7-1 0,5 3 1 15,-1-3 0-15,-6 0 0 16,10 0-1 0,3-3 0-16,1 3 0 15,-15-7 0-15,11 14-1 0,-3-7 1 16,6 0-1-16,-17 3 0 16,7 0 0-16,4 0 1 15,3 0 0-15,3 0 0 16,-13-6 0-16,10 6 0 0,0 7 0 15,3-1 0-15,-14 0 0 32,-10-5 0-17,-3 8-1-15,-8 1 0 0,-10-1-1 0,-11-9 1 16,-11 1-2-16,-10 2 1 0,-11-12-9 16,-10 2 0-1,-14-14-8 1,-8-4 0-1</inkml:trace>
  <inkml:trace contextRef="#ctx0" brushRef="#br0" timeOffset="2122.41">20362 2132 36 0,'-7'41'18'0,"-3"3"-11"0,6-35 18 15,-3 4-24-15,-11 9 0 16,-6 3 2-16,-8 9 0 16,-3 13-2-16,-4 22 1 15,-3 13 2-15,-4 9 0 16,3 34 0-16,12 10 1 16,10 12-1-16,6-21 1 15,15-20-4-15,11-18 1 16,14-25-6-16,3-16 0 15,14-22-12-15,4-25 1 16</inkml:trace>
  <inkml:trace contextRef="#ctx0" brushRef="#br0" timeOffset="4225.79">10830 3910 28 0,'18'-9'14'0,"42"-1"-5"0,-35 10 15 0,10-6-21 16,21 6 0-16,11 0 3 15,18 6 0-15,17-3-6 16,29 7 1-16,10-4 4 16,21 0 0-16,8-6-2 15,6 0 0-15,-17 0-2 16,-18 0 1-16,-18 0-3 16,-20 0 0-16,-22-3-7 15,-21 0 1-15,-21 3-8 16,-22 0 1-16</inkml:trace>
  <inkml:trace contextRef="#ctx0" brushRef="#br0" timeOffset="6596.33">20687 3048 36 0,'-4'40'18'0,"4"-15"-6"0,4-18 18 0,-4-1-25 15,0 0 1-15,0 4 2 16,0-10 0-16,-4-7-10 16,1-2 1-16,-1-13 7 15,1-9 0-15,-1 2-2 16,-3-18 0-16,-3-9-2 15,-1 3 1-15,4-4-2 16,-4 4 1-16,4 9-1 16,4 6 0-16,3 1-1 15,7 12 1-15,3 6-3 16,5 3 1-16,9 7-4 16,8 3 1-16,10 2-8 0,1-2 1 15,-1 3-8-15,-3 3 0 16</inkml:trace>
  <inkml:trace contextRef="#ctx0" brushRef="#br0" timeOffset="7046.23">20913 2944 57 0,'21'3'28'0,"18"13"-29"0,-25-16 49 0,7 3-48 16,7-3 0-16,0-3 1 15,1-6 0-15,-1 2-1 16,-3 4 0-16,-8-6 0 15,1-4 0-15,-8 1 0 16,-3-4 0-16,-3 0-2 16,-8 4 0-16,-6 2-1 15,-4 10 1-15,-7 0-1 16,-4 10 1-16,0-1 0 16,4 1 1-16,3 5 0 15,8 7 1-15,3 10 1 16,10-4 0-16,8 6 0 0,6-2 1 15,5-1-1 1,2-6 0-16,1-6-1 0,-4 0 1 16,7-16-6-16,-3 3 1 15,3-3-12-15,1-6 1 16</inkml:trace>
  <inkml:trace contextRef="#ctx0" brushRef="#br0" timeOffset="7320.84">21456 2938 49 0,'11'44'24'0,"6"12"-16"0,-10-46 35 0,0 2-41 16,0 7 0-16,4-6 3 15,0-1 1-15,-1 1-6 16,4-7 0-16,0-6 4 15,4-6 0-15,0-4-1 16,3-9 1-16,0-9-3 16,4 3 0-16,-4 6-4 15,0-3 1-15,-3 0-8 16,-1 4 0-16,-3-1-10 16,0 3 1-16</inkml:trace>
  <inkml:trace contextRef="#ctx0" brushRef="#br0" timeOffset="8233.08">22066 2982 34 0,'-7'19'17'0,"7"9"-4"15,0-22 16-15,0-3-25 16,0 3 0-16,0-6 2 15,0 0 0-15,0 0-7 0,4-9 1 16,-1 0 5 0,4-7 0-16,4-3-2 0,3-9 1 15,0 0-2-15,4 3 0 16,-1-7-1-16,5 4 0 16,-1 9-1-16,0 4 0 15,0 2-6-15,4 4 0 16,-4 2-11-16,0 7 1 15</inkml:trace>
  <inkml:trace contextRef="#ctx0" brushRef="#br0" timeOffset="8639.79">22779 2819 58 0,'3'19'29'0,"-10"-10"-34"0,4-9 45 0,-8 3-40 15,-3 3 0-15,-7 4-1 16,-7-4 1-16,0 0 1 16,3 1 0-16,0-1-1 15,0 3 1-15,4-6 0 16,4 4 0-16,-1-7 0 15,4 3 1-15,7 3-2 16,3 3 1-16,8-9-1 0,6 0 1 16,8 4-1-16,10 8 1 15,8 7-1-15,-1 0 0 16,-3-7 0-16,-4 10 1 16,-4-9-2-16,-6 6 1 15,-11 3-1-15,-7 6 1 16,-10-3-4-16,-12 3 1 15,-6-12-12-15,0-1 0 16,-7-11-2-16,6-1 1 16</inkml:trace>
  <inkml:trace contextRef="#ctx1" brushRef="#br0">17261 376 0</inkml:trace>
  <inkml:trace contextRef="#ctx0" brushRef="#br0" timeOffset="10095.18">21777 3019 23 0,'0'0'11'0,"4"7"-4"0,-1-17 11 0,-3 10-12 16,4 0 0-1,-1-12 6-15,-3 5 0 0,0 7-14 16,0 0 1-16,0 0 9 15,0 4 0-15,7-1-3 16,4-3 1-16,6-3-4 16,5-10 1-16,-1 0-2 15,0 1 1-15,-3 3-2 16,-4-13 1-16,-7 3-1 16,-7-3 0-16,-7 3-1 15,-4 6 0-15,0 10-2 16,-6 3 1-16,-1 13-1 15,4-4 1-15,0 13 0 16,3 6 0-16,4 1 1 16,4 8 0-16,6-5 1 15,11 2 1-15,15 4 0 0,-1-13 1 32,7-6-2-17,11-10 1-15,-7-6-12 16,-4-3 0-16,-7 6-3 0,-3-12 0 0</inkml:trace>
  <inkml:trace contextRef="#ctx0" brushRef="#br0" timeOffset="10831.82">22987 2900 48 0,'-4'3'24'0,"19"7"-22"0,-8-4 44 0,3-6-45 16,4 0 0-16,8 3 2 16,2-3 0-16,4 6-3 15,4-12 0-15,-4-6 1 16,-3-10 1-16,-7 0-1 16,-8-3 0-16,-6 6-2 15,-8 0 1-15,-6 0-3 16,-4 4 1-16,-4 15-1 15,0 3 0-15,-6 19 0 16,2 3 1-16,1 12 0 16,4 17 0-1,6-1 1-15,15 3 1 0,6 4 0 16,11-16 1-16,15-7-4 16,17-21 0-16,-1-19-11 0,5-6 0 15</inkml:trace>
  <inkml:trace contextRef="#ctx0" brushRef="#br0" timeOffset="11416.85">25259 2289 37 0,'-21'25'18'0,"-15"9"-9"0,29-27 22 0,-3 15-28 0,-4 6 1 0,3 3 1 15,1 7 1-15,2 6-7 16,1 0 0-16,4-7 5 16,-1-9 0-16,4-3-1 0,0 1 0 15,0-17-2-15,0 0 1 16,-3-5-2-16,-1-4 1 15,-3-4-1-15,-3-5 0 16,-8 0-1-16,-7 9 1 16,-6-10-1-16,-5 10 0 15,1 10 0-15,-4 8 1 16,4-2-1-16,3 12 1 16,11 1 0-16,3 5 1 15,8-6 0-15,10 0 0 16,10 1 0-16,15-4 1 0,7-3-2 15,7-3 1 1,3 2-3-16,0-8 1 0,4-10-14 16,4-9 0-16,2-4-2 15,1-11 1-15</inkml:trace>
  <inkml:trace contextRef="#ctx0" brushRef="#br0" timeOffset="11784.44">25354 2900 63 0,'-3'41'31'0,"3"-19"-44"0,0-19 63 0,0 3-52 15,0-6 1-15,0-15-3 0,0 5 1 16,0-5-1-16,0-7 1 15,-4-7-8-15,-3 4 1 16,0-3-4-16,-7-6 1 16,0-1 0-16,0 1 0 15,-4 5 4-15,4 11 1 16,3-8 7-16,4 17 0 16,4 9 7-16,10 0 1 15,3 9 2-15,4 7 1 16,4 3-1-16,7-6 1 0,3 2-5 15,4 1 1-15,3-7-10 32,4-9 1-32,-4 3-8 0,-10-3 0 15</inkml:trace>
  <inkml:trace contextRef="#ctx0" brushRef="#br0" timeOffset="12097.66">25707 2957 47 0,'14'34'23'0,"-7"-40"-27"0,-7-7 43 0,0-5-37 0,0-8 1 0,-3-11 1 0,-4-16 1 0,-1-1-6 16,-2-15 1-16,-1-9 3 0,4 6 0 15,0-4-1-15,0 14 1 16,4-10-2-16,-1 15 1 16,4 16-2-16,7 10 0 15,11 18-2-15,3 7 1 16,4 16-4-16,-1 8 1 16,-3 14-6-16,-6-4 1 15,-5 7-7-15,-10 2 0 16</inkml:trace>
  <inkml:trace contextRef="#ctx0" brushRef="#br0" timeOffset="12308.69">25541 2841 46 0,'11'15'23'0,"17"1"-17"0,-17-16 39 0,-1 0-44 15,1 0 0-15,10-6 0 16,7-1 0-16,7-5-3 15,-3-4 0-15,-4 4-5 16,1-4 0-16,-5 7-9 16,1-7 1-16</inkml:trace>
  <inkml:trace contextRef="#ctx0" brushRef="#br0" timeOffset="12576.62">26070 2972 37 0,'11'35'18'0,"-8"-7"-16"0,-3-28 24 15,0 0-23-15,4-19 0 16,-1-3 4-16,-3-18 0 16,-3-4-8-16,-8-25 1 15,-3-3 5-15,-3-10 0 16,-1-12-1-16,0 9 0 0,1-12-3 15,3 6 1-15,7 19-2 16,3 9 1 0,11 19-2-16,7 10 1 15,11 15-2 1,3 13 0 0,0 15-5-16,1 16 0 15,-8 3-8 1,-4 7 0-16</inkml:trace>
  <inkml:trace contextRef="#ctx0" brushRef="#br0" timeOffset="12802.69">25845 2806 56 0,'10'10'28'0,"29"-10"-31"0,-25-4 49 0,7 4-46 0,7-9 0 15,4 3-2-15,3 3 1 16,-3-4-3-16,0 4 1 16,-11 3-7-16,0 0 0 15,-3 0-6-15,-4 0 1 16</inkml:trace>
  <inkml:trace contextRef="#ctx0" brushRef="#br0" timeOffset="13134.99">26226 2922 59 0,'24'6'29'0,"8"-6"-39"0,-14 0 57 0,3 0-47 16,0 4 0-16,0-8 0 16,-3-2 0-16,-1-3 0 15,-6-4 0-15,-4-9-1 16,-3 0 1-16,-8 4-1 15,0-1 1-15,-3 6-1 16,-3 10 1-16,-4 3 0 16,0 9 0-16,3 7-1 15,0 6 1-15,8 0 0 16,-1 6 1-16,1 7-1 16,3 2 1-16,3-2-1 15,8-4 1-15,0 1-1 16,3-10 0-16,3-7-6 15,8-5 1-15,3-7-11 0,0-6 1 16</inkml:trace>
  <inkml:trace contextRef="#ctx0" brushRef="#br0" timeOffset="13398.25">26607 3044 41 0,'-4'0'20'0,"8"-43"-15"0,-4 30 25 0,0 0-26 0,0-5 1 15,0-1 2-15,0 0 0 0,0 0-9 16,3 0 1-16,1 4 6 16,3 5 0-16,3-5-2 15,8 2 0-15,-1 7-2 16,5 0 1-16,-5 2-4 15,4 4 0-15,4 0-5 16,0 0 0-16,0 4-10 16,-1-4 0-16</inkml:trace>
  <inkml:trace contextRef="#ctx0" brushRef="#br0" timeOffset="14239.59">26942 2944 58 0,'21'13'29'0,"-4"2"-34"0,-9-21 48 0,6 3-43 0,0-3 1 16,3 3 0-16,1-7 1 16,-4 1-3-16,-3-7 1 15,-4-3 0-15,-7 0 1 16,-4 4-1-16,-6-4 0 15,-4 10-1-15,-4 9 0 16,0 9 0-16,4 3 1 16,0 4-1-16,3 9 1 15,4 3-1-15,7 7 1 16,0-4 0-16,7 1 0 16,4-7 0-16,-4 3 0 15,11-15-2-15,3-4 0 16,0-9-3-16,0-3 0 15,0-13-4-15,1 4 0 0,-5-7 0 16,1 3 1-16,-4-3 1 16,-3 0 0-16,-4 7 3 15,0 9 1-15,-4-4 3 32,1 14 1-32,-1-1 0 0,1 3 0 31,3 4 2-31,-4-4 0 15,4 1 0-15,0-1 0 0,1-3-1 16,2-2 1-16,-3-1-1 0,0-6 0 0,-3-1-2 0,3-2 0 16,0 3 0-16,-4-6 0 15,1-1 0-15,-4 10 0 47,0 0 0-47,0 0 0 0,7 0 0 0,0 3 0 0,4 4 0 31,3 2 1-31,0-6-1 0,3 3 0 0,12-6 0 0,-1 4 1 16,4-8-1-16,10-14 0 16,0-4 0-1,4-10 1 1,-3-18 1-16,-5-16 0 47,-6-15 1-47,-4-7 0 0,-10-19 0 0,-11 7 0 0,-11-7-1 0,-10 1 1 15,-10 2-2-15,-12 20 1 0,-2 8-2 0,-8 26 0 0,0 25 0 16,-4 25 0 0,8 28 0-1,10 26 0 1,8 24 0-16,10 22 0 0,7 32 0 0,10 6 1 16,8-9-2-16,-1-13 0 0,4-22-6 15,-3-16 1 1,-1-15-7-1,-2-16 1-15,-1-16-2 16,-4-21 1-16</inkml:trace>
  <inkml:trace contextRef="#ctx0" brushRef="#br0" timeOffset="14469.39">27291 2765 27 0,'3'7'13'0,"26"-4"-3"0,-19-3 26 0,8-3-32 0,3 0 1 16,4-1 1-16,-1-2 0 15,8 6-9-15,11 0 1 16,-1 0 3-16,-3 0 0 0,-4 0-5 16,-3 0 0-16,-8-9-10 15,-2 9 1-15</inkml:trace>
  <inkml:trace contextRef="#ctx0" brushRef="#br0" timeOffset="14647.55">27750 2838 27 0,'14'65'13'0,"-7"-21"-4"15,-7-28 12-15,0 3-22 0,0-10 1 0,0-3-6 16,0-6 0-16,0-15 0 16,0-1 1-16</inkml:trace>
  <inkml:trace contextRef="#ctx0" brushRef="#br0" timeOffset="20333.98">28134 2938 38 0,'7'-3'19'0,"0"6"-5"0,-7-3 20 15,0 0-31 1,-3-3 0-16,-4 0 0 0,-4-1 1 16,-3-2-6-16,0 3 1 15,0-6 2-15,0 9 1 16,-1 3-2-16,1 3 1 15,0-3-1-15,4 13 1 16,-1 0-1-16,4 5 0 0,3-2 0 16,8 3 0-1,7-9 0-15,3 2 1 16,3-11-2-16,1-4 1 16,0-4 0-16,-1-14 0 0,-3 8 0 31,0-9 0-31,-3 10-1 0,0-4 0 0,-1 1 0 15,-3 3 1-15,0 2-1 16,0 1 1-16,0 9 0 16,0 7 0-16,-3 11 0 15,0 5 1-15,3-1-2 16,0-3 1-16,3 3-8 16,1-10 1-16,3-5-8 15,-3-10 0-15</inkml:trace>
  <inkml:trace contextRef="#ctx0" brushRef="#br0" timeOffset="23291.54">28536 2182 37 0,'-10'35'18'0,"-1"24"-9"0,8-40 18 15,-5 25-22-15,-2 12 0 16,-1 26 1-16,1 12 1 0,-1 3-10 15,-3 4 0-15,10-14 4 16,1-15 1-16,6-18-7 16,1-26 0-16,3-12-10 15,4-13 1-15</inkml:trace>
  <inkml:trace contextRef="#ctx0" brushRef="#br0" timeOffset="23488.49">28275 2778 52 0,'39'25'26'0,"10"-16"-28"0,-35-9 44 0,11 0-42 16,10 0 0-16,4 0-2 15,0 0 1-15,3 4-4 16,1 2 0-16,-4 3-10 15,-8 7 1-15</inkml:trace>
  <inkml:trace contextRef="#ctx0" brushRef="#br0" timeOffset="23640.1">28783 2991 31 0,'0'47'15'0,"0"-6"-8"0,0-38 16 16,0 3-24-16,4 4 1 0,-1-10-8 15,4-6 1-15,0-4 1 16,0-2 1-16</inkml:trace>
  <inkml:trace contextRef="#ctx0" brushRef="#br0" timeOffset="23937.66">28914 2888 23 0,'21'12'11'0,"11"1"0"0,-15-7 14 0,4-6-21 16,1 0 1-16,-1 3 2 16,-4 3 1-16,1-6-10 15,-4 0 1-15,0-9 5 16,-3 0 1-16,-4-1-3 16,-4-2 1-16,1 2-3 15,-4 4 1-15,-4 6-2 16,1 3 0-16,-4 7-3 15,3-1 1-15,1 7-2 0,6 2 1 16,4-5-1-16,4 9 0 16,3 0-2-16,0-10 1 15,4-2-3-15,3-10 0 16,4-6 0-16,-4-1 1 16</inkml:trace>
  <inkml:trace contextRef="#ctx0" brushRef="#br0" timeOffset="24207.07">29425 2963 21 0,'7'3'10'0,"11"-22"-9"0,-11 16 20 0,4-3-19 15,-1 3 0-15,-3-4 2 16,4-2 0-16,3-7-5 16,7 4 0-16,4-1 3 15,3 4 0-15,-3-1 0 16,-1 7 0-16,5 3 1 15,-5 10 1-15,1-1 1 16,-4 1 0-16,0 15 0 16,-3-7 0-16,0 8-1 15,-4 2 0-15,0-6-4 16,0-7 0-16,4 1-6 16,6-13 1-16,1-3-9 15,3-9 1-15</inkml:trace>
  <inkml:trace contextRef="#ctx0" brushRef="#br0" timeOffset="24507.28">30180 1376 25 0,'4'63'12'0,"45"69"-5"0,-31-88 10 0,6 9-17 15,8 10 0-15,10 12 3 16,4 13 0-16,-3-1-2 16,-5 4 1-16,-9 16 2 15,-8 12 1-15,-11 19-1 16,-17-3 1-16,-17 15-3 15,-22-5 0-15,-11-7-13 16,-10-32 1-16</inkml:trace>
  <inkml:trace contextRef="#ctx0" brushRef="#br0" timeOffset="26924.28">3069 5779 44 0,'0'12'22'0,"0"42"-12"16,4-42 22-16,3 13-29 15,3 10 0-15,-10 12 4 16,0 9 1-16,4 4-9 16,-4 9 0-16,0 3 5 15,-4 16 1-15,4-10-2 16,0-3 0-16,-7-2-4 15,7-4 1-15,-3-25-4 16,3-10 0-16,-7-6-4 16,7-9 1-16,0-19-10 15,0-13 0-15,0-15 1 16,7-9 0-16</inkml:trace>
  <inkml:trace contextRef="#ctx0" brushRef="#br0" timeOffset="27211.02">2992 5735 54 0,'7'-16'27'0,"14"13"-33"0,-11-3 56 0,1 0-49 16,-4-10 1-16,7 0 1 15,7 4 0-15,15-4-3 16,13 7 0-16,14 2 2 16,15-2 1-16,-7 0-4 15,-1-7 1-15,-3 0-5 16,-7-3 0-16,-10-6-12 16,-15 6 0-16,-10 4-1 15,-4 9 0-15</inkml:trace>
  <inkml:trace contextRef="#ctx0" brushRef="#br0" timeOffset="27438.62">3263 6039 60 0,'-10'75'30'0,"27"-71"-32"0,-10-1 63 16,-3 0-59-16,3 0 1 15,14-3 0-15,7-3 0 16,4-3-5-16,17 2 1 16,-10-2-1-16,-3 3 1 15,-8 0-8-15,0 3 0 16,-10 0-11-16,-15 0 0 16</inkml:trace>
  <inkml:trace contextRef="#ctx0" brushRef="#br0" timeOffset="27887.12">4128 6077 57 0,'7'15'28'0,"-7"-8"-30"0,0-7 44 15,-7 6-42-15,-4 10 1 16,0 9 1-16,-10 0 1 16,-7 16-3-16,-4 12 0 15,4 3 3-15,0 17 0 16,7-8 0-16,3 1 1 16,7 0-2-16,8-16 1 15,3-9-3-15,10-13 0 16,12-3-6-16,6-6 1 0,4-9-8 15,-1-7 0-15,-6-16-7 16,0-3 1-16</inkml:trace>
  <inkml:trace contextRef="#ctx0" brushRef="#br0" timeOffset="28113.44">4593 6274 55 0,'11'7'27'0,"-32"24"-29"16,10-18 49-16,-14 8-46 15,1 5 1-15,-12 5 1 16,-2 10 0-16,2 6-4 0,-10 3 0 16,15 3 1-16,-1-9 1 15,11-9-8-15,3-10 0 16,8-16-10-16,10-18 0 15</inkml:trace>
  <inkml:trace contextRef="#ctx0" brushRef="#br0" timeOffset="28310.62">4149 6350 34 0,'0'-4'17'0,"35"39"-4"0,-21-26 18 15,4 13-26-15,10 10 1 16,4 5 1-16,-4 1 0 0,7 9-10 15,4 0 1-15,7 0 5 16,-7-12 1-16,-8-10-6 16,1 0 1-16,-4-6-7 15,1-7 1-15,-8-18-9 16,-11-13 0-16</inkml:trace>
  <inkml:trace contextRef="#ctx0" brushRef="#br0" timeOffset="28533.16">4625 6011 46 0,'18'53'23'0,"6"-9"-19"0,-13-25 37 16,3 6-37-1,-3 10 1-15,10 15 1 16,10 9 0-16,8 7-8 0,-7 3 1 15,-4 3 2-15,-10 4 1 16,-25-7-8-16,-14-4 0 16,-11-5-12-16,-7-7 1 15</inkml:trace>
  <inkml:trace contextRef="#ctx0" brushRef="#br0" timeOffset="29004.2">7140 6588 61 0,'14'44'30'0,"4"0"-34"0,-7-29 50 0,-1 10-46 0,-3 1 0 16,4 2-4-16,-4-3 1 15,0-3-2-15,0-10 0 16,-4-12-10-16,-3-6 0 15,-3-25-2-15,-4-7 1 0</inkml:trace>
  <inkml:trace contextRef="#ctx0" brushRef="#br0" timeOffset="29377.18">7073 6256 19 0,'39'9'9'0,"0"7"-2"16,-18-7 12-16,0 0-15 15,18 1 0-15,0 2 5 16,3-2 0-16,7-4-9 16,4-3 0-16,4 3 9 15,-8-12 1-15,1 6-2 16,-19-3 0-16,-2 3-3 16,-12 3 0-16,-6 10-2 15,-15 6 0-15,-6-1-3 16,-4 4 0-16,-4 3-2 0,-3 4 0 31,0 8 0-31,-1-9 1 31,12 4-1-31,10-1 1 0,10 7 1 16,15 3 1 0,3-10 0-1,1 0 0-15,-1-6 0 0,-3-3 0 0,-8-3-2 0,-6-3 1 16,-15 0-11-16,-13 2 0 15,-15-5-5-15,4-1 0 32</inkml:trace>
  <inkml:trace contextRef="#ctx0" brushRef="#br0" timeOffset="29973.03">10597 6409 41 0,'-3'19'20'0,"-11"-19"-10"0,10 0 32 0,-3 0-39 0,-7 3 1 16,-7 3 2-16,-7 4 0 16,-8-1-6-16,-2 1 0 15,-5 5 4-15,12-2 1 16,-1-4-3-16,4 4 1 15,3-4-1-15,4 7 0 16,0 6-2-16,6-6 0 0,5-1 0 16,6 1 1-16,4 0-1 15,7-1 1-15,4-5-1 16,7-7 0-16,3-6 0 16,3 0 0-16,8-7-1 15,-4-6 0-15,1 1 0 16,-5-4 1-16,5 3 0 15,-8 4 0-15,0 2 0 16,4 10 1 0,-1 3-1-1,1 7 1 1,0 6-1-16,-1-4 1 0,-2 4-1 0,-1 6 0 0,-4-3-3 16,-3-1 0-16,1-5-6 15,-1-4 1-15,3-9-11 16,-6-6 0-1</inkml:trace>
  <inkml:trace contextRef="#ctx0" brushRef="#br0" timeOffset="30303.21">10816 6553 44 0,'18'69'22'0,"-8"-9"-16"0,-10-51 28 16,0 4-33-16,0-4 1 15,0-2 2-15,-3-4 0 16,3-3-5-16,-4-7 1 0,4-2 2 16,0-3 0-16,4-4-1 15,3-9 1-15,-4-3-2 16,5-4 0-16,2-2 0 16,8 2 1-16,-1 10 0 15,8 10 0-15,0 6 0 16,3 12 1-1,0 13 0-15,0 9 0 0,1 6-1 16,-1 7 0-16,-3 3-4 16,-1-9 1-16,-3-1-13 15,-3-12 1 1,-4-13-3 0,0-9 1-16</inkml:trace>
  <inkml:trace contextRef="#ctx0" brushRef="#br0" timeOffset="30888.53">13596 6660 19 0,'-11'-3'9'0,"-10"-22"-4"0,14 12 7 0,4 4-3 16,-1 3 0-16,1-4 7 15,-1 1 1-15,1-4-20 16,-4 4 1-16,-4-4 13 15,-7-2 1-15,-6 2-5 16,-5 7 0-16,-6-4-4 16,3 10 1-16,1 7-2 15,2 5 0-15,5 4-1 16,3 9 0-16,6-6-1 16,5-4 0-16,3 1 0 15,7 0 0-15,7 0-1 16,11-4 0-16,3-3 0 15,3-2 0-15,1-1 1 16,0-3 0 15,-4-3 0 1,0 0 0-32,0 0 0 0,-3-3 0 0,0 3 0 0,-1 0 0 0,-6 0 0 0,-1 3 0 15,1 0 0-15,-4 0 1 0,0 4-1 0,0-1 0 16,-3 0-2-1,3 0 0-15,0-2-6 0,0-1 1 16,7-3-10-16,0-10 0 16</inkml:trace>
  <inkml:trace contextRef="#ctx0" brushRef="#br0" timeOffset="31485.52">13727 6707 40 0,'28'57'20'0,"-7"-17"-16"0,-14-33 26 0,0 5-28 16,0-2 1-16,0-1 1 15,0-9 0-15,0 0-6 16,-3-6 1-16,-4-1 3 16,0-8 0-16,0-7-3 15,-4-3 0-15,4 0-1 16,-3-4 0-16,3 1-1 15,3 0 1-15,4 6-1 16,4 3 1-16,7 10 0 16,3 6 1-16,3 6 0 0,8 6 0 15,-4 4 0-15,1 2 1 16,-8 1 0 15,-4 3 0-31,1 0 0 47,0-1 1-31,3 1 0-1,4-3 1-15,-1-3-1 0,8-7 0 0,3-9-1 0,4-13 1 0,3-6 1 0,4-19 0 0,4-9 1 16,3-16 1-16,-11-9 0 0,-3-13 0 0,-15-6 0 0,-2-13 0 0,-5-5-3 16,-6 8 1-1,-8 4-1-15,-6 3 0 16,-8 9-1-16,-10 13 0 31,-4 21 0 0,-6 13 0-31,-5 23 0 16,-6 21 0-16,3 22 0 16,0 22 0-16,4 34 0 0,7 23 0 0,10 21 0 0,8 13 1 0,6 3-2 0,8-9 0 0,3-28-4 15,3-26 0-15,1-31-11 16,3-22 1-16</inkml:trace>
  <inkml:trace contextRef="#ctx0" brushRef="#br0" timeOffset="31688.53">14125 6412 49 0,'39'44'24'15,"17"-22"-14"-15,-38-19 35 0,3-3-43 0,11 0 0 16,7 0-1-16,7-3 1 16,7 0-5-16,-11 0 0 15,0 6-6-15,-3 3 1 0,0-6-9 16,-11 3 0-16</inkml:trace>
  <inkml:trace contextRef="#ctx0" brushRef="#br0" timeOffset="31869.43">14725 6644 36 0,'3'54'18'0,"-13"2"-19"15,10-46 23-15,-4-1-24 16,1 0 1-16,-4-2-13 16,3-11 0-16,1-8 12 15,-1-10 1-15</inkml:trace>
  <inkml:trace contextRef="#ctx0" brushRef="#br0" timeOffset="32001.41">14626 6312 27 0,'-10'-22'13'0,"10"3"-2"0,0 19 23 0,3 6-31 0,1 4 1 0,-1-4 3 16,4 0 1-16,4-2-10 0,3-4 0 15,7-4 5-15,7-5 1 16,4 3-8-16,0-10 1 15,3-12-11-15,0-7 0 16</inkml:trace>
  <inkml:trace contextRef="#ctx0" brushRef="#br0" timeOffset="32630.47">15268 5726 41 0,'25'75'20'0,"-25"16"-19"0,3-60 28 0,5 13-26 16,-1 16 0-16,-4 5 3 15,4 4 1-15,0 0-8 16,4 4 0-16,-1-11 6 16,1-2 0-1,0-13-2-15,-4-9 1 0,0-7-3 16,-4-6 1-1,-10-9-2 1,-7-4 1-16,-4-15-2 16,-10 0 1-16,0-6-2 0,3-7 1 0,-3 3 0 15,0 1 0 1,-7 15 0-16,6 16 1 16,8 3-1-16,11 0 1 15,6 6 1 1,8 3 0-1,6 1 0-15,4-4 1 16,0-6-2 0,8-7 1-1,9-2 0 1,8-4 1-16,3-2-1 0,11 2 0 0,4-6-1 0,6-6 1 16,-10-10-1-16,-7-8 0 0,-11-5-1 0,-3-5 0 0,-11-10 0 15,-3-3 0-15,-8 1 0 16,-2-5 0 15,-8 8 0-15,-4 5 0 15,-3 10-1-15,-7 9 1-16,0 13 0 15,-4 6 0-15,4 7 0 16,3 12 0-16,8 9 1 15,3 4 0-15,7 9 1 0,7 3 0 0,4-3-1 0,-4-10 0 0,3-3-2 0,1-6 1 0,3-9-8 0,0-10 0 16,1-12-6-16,-5-10 0 0</inkml:trace>
  <inkml:trace contextRef="#ctx0" brushRef="#br0" timeOffset="32882.37">15847 6569 44 0,'3'41'22'0,"-3"-22"-20"0,-3-22 36 0,-1-10-35 0,1-3 1 0,3-6 2 0,0-3 0 15,0 0-6-15,3 0 1 16,8 3 6-16,10 0 0 0,4 3-2 16,10 4 1-16,4 2-4 15,0 4 1-15,3 3-9 16,-3-1 1-16,-4 1-15 15,-7-3 0 17</inkml:trace>
  <inkml:trace contextRef="#ctx0" brushRef="#br0" timeOffset="33296.78">16327 6350 66 0,'14'40'33'0,"14"11"-40"0,-18-36 52 0,8 10-46 0,3 7 0 0,0-4-6 16,-6-3 1-16,-1-9-5 16,-4-7 0-16,-3-21-6 15,-7-4 0-15</inkml:trace>
  <inkml:trace contextRef="#ctx0" brushRef="#br0" timeOffset="33511.33">16355 6045 61 0,'10'22'30'0,"12"0"-37"16,-19-25 61-16,8 6-53 16,3-3 1-1,0 3-3-15,0 1 0 0,4 2-3 0,-1-3 1 16,1 0-10-16,-4 3 1 15,-3-6-6-15,3 0 0 16</inkml:trace>
  <inkml:trace contextRef="#ctx0" brushRef="#br0" timeOffset="33759.01">16753 6481 68 0,'25'32'34'0,"-14"-1"-42"0,-8-31 67 0,1 6-58 16,3-3 1-16,-4 1 1 15,4-8 0-15,-3-5-4 16,3 0 0-16,0-4 2 16,0-3 1-16,7-2-4 15,4-4 0-15,10-7-5 16,11 4 0-16,-4 0-12 15,0 3 1-15,-3 3-3 16,0 7 1-16</inkml:trace>
  <inkml:trace contextRef="#ctx0" brushRef="#br0" timeOffset="34311.89">17290 6422 48 0,'7'19'24'0,"-4"-26"-26"0,-3 7 46 0,0-3-42 0,-3-6 0 16,-4 2 0-16,0-2 1 16,-4 3-4-16,0 0 0 15,1 6 2-15,-1 6 1 16,4 3-3-16,4 4 0 16,3 2-2-16,3 1 1 15,4-3-2-15,0-1 0 16,4 1-1-16,-1-4 1 0,1 1-1 15,0 2 0-15,3-6-1 16,0 7 1-16,0-1-1 16,0 1 1-16,-3 0 0 109,-1-1 0-109,4-3 2 0,8-2 0 0,9-4 3 0,1-6 1 0,3-10 2 0,4-9 0 0,0-12 1 0,3-10 1 0,-3-9 0 0,0-20 0 0,-7-14 1 0,-8-14 0 0,-6-8-1 16,-18-14 1-16,-11 4-2 31,-6 6 0 0,-8 16-1-15,0 15 0-1,1 23-2-15,-1 21 0 0,0 26-1 0,4 30 1 0,3 20 0 16,1 22 0-16,6 24 0 0,15 23 0 0,6 15 0 0,4 7 0 0,1-7-2 0,-1-6 1 16,0-15-5-1,-4-29 0-15,-3-19-10 16,0-12 1-16,-3-22-1 0,3-16 0 16</inkml:trace>
  <inkml:trace contextRef="#ctx0" brushRef="#br0" timeOffset="34559.04">17388 6303 62 0,'32'43'31'15,"25"-30"-38"-15,-36-13 66 0,7-6-60 0,11-1 1 0,3-8-3 16,0 2 1-16,-3 4-2 15,-3-4 1-15,-5-2-11 16,-6-4 1-16,-11-6-5 16,-7 9 1-16</inkml:trace>
  <inkml:trace contextRef="#ctx0" brushRef="#br0" timeOffset="34719.3">17925 6516 48 0,'14'59'24'0,"-11"1"-34"0,1-54 42 0,-4 4-34 0,0-4 1 15,0-3-8-15,0-3 1 16,-4-6 6-16,4-7 0 16,-3-12-10-16,-8-3 1 15</inkml:trace>
  <inkml:trace contextRef="#ctx0" brushRef="#br0" timeOffset="35102.87">17854 6290 43 0,'21'13'21'0,"4"12"-27"0,-18-19 41 15,0 0-36-15,0 0 1 0,11-2-1 16,-4-1 1-16,4 0-1 15,-1 3 1-15,-3 0-2 16,-3 4 1-16,-4-1 0 16,0 1 0-16,0 2 0 15,4 7 1 1,-1 3 0 0,4 3 1-16,4 6 1 0,-4-2 1 0,4 5 0 15,-4 1 1-15,3-1-1 16,1-6 1-16,-4-3-1 15,0-9 0 17,0-10-2-32,4-9 1 15,0-6-1-15,-1-1 0 16,4-8 0-16,1-4 0 0,-1-3-1 0,-4-1 0 0,1 1-3 0,-4 7 0 16,4-4-8-16,-4 6 1 15,0 0-5 1,-7 7 0-16</inkml:trace>
  <inkml:trace contextRef="#ctx0" brushRef="#br0" timeOffset="35408.01">18655 6616 40 0,'42'13'20'0,"-10"-16"-25"0,-21-4 36 0,3-2-30 0,0-7 1 0,3-3 0 16,-2-3 0-16,-1 0-3 15,-4 1 0-15,-3-1 2 16,-7 0 0-16,-3 3-2 16,-8 3 1-16,1 4-1 15,-5 5 1-15,1 10 0 16,-3 13 0-16,3 12 2 16,3 10 0-16,8 15 1 15,6 4 1 1,32 2-1 15,8-12 1-15,3-15-3-16,6-17 1 0,12-2-13 0,-15-13 0 0,-10-9-4 15,-7-4 1-15</inkml:trace>
  <inkml:trace contextRef="#ctx0" brushRef="#br0" timeOffset="36067.08">20913 6553 62 0,'7'13'31'0,"-11"-19"-41"0,4 3 62 0,0-4-52 0,-3-5 0 0,-8-1 0 0,1 1 1 16,-8 2-1-16,-3 1 0 16,0 3 0-16,-4 6 1 15,4 9-1-15,7 7 0 16,-1 6-2-16,5 3 1 15,-1-3-2-15,8-7 1 16,10-2-4-16,7-1 0 16,7-2-5-16,4-1 0 0,7-6-5 15,6 1 1-15</inkml:trace>
  <inkml:trace contextRef="#ctx0" brushRef="#br0" timeOffset="36187.18">21287 6691 58 0,'10'0'29'0,"-27"-62"-37"0,10 27 56 0,-1-9-47 0,-2-15 0 0,-8-20 1 0,-6-8 0 0,-5-8-3 0,1-8 1 0,3 6 1 0,4-7 0 15,4 13-1 1,10 0 1-16,7 13 0 0,10 9 1 16,11 16 0-16,4 15 0 15,7 13-3-15,-1 16 0 0,1 12-5 0,-4 9 1 16,-6 13-13-16,-12 10 0 16</inkml:trace>
  <inkml:trace contextRef="#ctx0" brushRef="#br0" timeOffset="36369.08">20870 6262 85 0,'32'6'42'0,"56"-22"-47"0,-49 7 78 0,10-4-74 16,22 4 1-16,3 3-9 15,4 9 1-15,-4 9 1 16,-4 4 0-16,-20 12-17 15,-18-6 0 1</inkml:trace>
  <inkml:trace contextRef="#ctx0" brushRef="#br0" timeOffset="37182.37">24194 6657 54 0,'0'0'27'0,"0"-44"-17"0,0 13 27 0,-11-26-35 0,0-18 0 0,-10-19 2 0,-4-22 0 0,1-6-5 0,3 2 1 0,7 8 2 16,3 11 1-16,11 10-1 16,7 7 0 15,11 18-1-16,6 12 0 17,8 17-2-1,0 12 0-15,3 15-4-16,4 23 1 15,-4 9-10-15,-3 9 0 0,-11 13-5 0,-14 3 1 0</inkml:trace>
  <inkml:trace contextRef="#ctx0" brushRef="#br0" timeOffset="37363.32">23862 6381 66 0,'25'28'33'0,"38"-9"-40"0,-45-16 64 15,13 0-57-15,19 0 0 16,3-3-1-16,0-3 1 16,0 0-3-16,-4-3 0 15,-3-4-9-15,-4-2 0 16,-7-10-7-16,-6 3 1 15</inkml:trace>
  <inkml:trace contextRef="#ctx0" brushRef="#br0" timeOffset="37643.71">24910 6268 57 0,'14'0'28'0,"-7"6"-31"0,-4-3 49 0,-3 1-44 16,-3-4 0-16,-4 0 2 15,-11 6 1-15,-3 6-6 16,-7 7 0-16,-4 9 4 16,0 1 0-16,0 11-1 15,4 11 0-15,4 2-2 16,9 10 0-16,8-13-3 15,14 3 0-15,11-9-9 16,10-16 0-16,15-18-7 16,-1-10 1-16</inkml:trace>
  <inkml:trace contextRef="#ctx0" brushRef="#br0" timeOffset="37883.01">25284 6400 62 0,'3'34'31'0,"-49"-9"-41"0,32-15 56 0,-7 9-46 0,0 15 1 0,-7 1 0 16,-4 8 0-16,-3 5-1 0,-4-11 0 0,3-9-3 15,5-6 1-15,6-6-10 16,4-7 1-16,17-24-6 15,4-7 1-15</inkml:trace>
  <inkml:trace contextRef="#ctx0" brushRef="#br0" timeOffset="38070.3">24977 6309 42 0,'24'37'21'0,"1"48"-15"0,-14-66 35 0,3 12-39 15,-4 4 1-15,1 6 0 16,3-4 1-16,4-2-6 16,-4-4 0-16,0-6 0 15,0-9 1-15,0-7-12 16,0-9 1-16,0-9-3 16,0-7 0-16</inkml:trace>
  <inkml:trace contextRef="#ctx0" brushRef="#br0" timeOffset="38319.08">25404 6049 47 0,'21'47'23'0,"18"12"-18"0,-25-34 44 0,3 10-47 0,4 15 1 0,8 10 0 16,-1 15 1-16,4 6-6 15,-8-2 0-15,-13 2 2 16,-11-9 0 0,-11 4-11-16,-24 5 1 0,-18-9-7 15,-17-6 0 32</inkml:trace>
  <inkml:trace contextRef="#ctx0" brushRef="#br0" timeOffset="38896.33">27852 6858 57 0,'-7'40'28'0,"10"29"-23"0,-3-50 29 0,7 13-34 0,-3 5 0 16,3-5-5 0,-4-7 0-16,5-10-8 0,2-15 1 15</inkml:trace>
  <inkml:trace contextRef="#ctx0" brushRef="#br0" timeOffset="39025.49">27693 6462 52 0,'18'32'26'0,"13"15"-26"0,-20-35 37 0,3 1-37 0,4 0 1 16,-4-1-5-16,4-3 0 0,10 1-5 15,11-1 1-15,3-9-6 16,4 0 0-16</inkml:trace>
  <inkml:trace contextRef="#ctx0" brushRef="#br0" timeOffset="39340.24">28533 7196 54 0,'10'19'27'0,"8"-44"-34"0,-18 6 51 16,-4-18-42-16,-3-14 0 15,-3-11 2-15,-11-23 1 16,-8-28-6-16,5-12 0 15,-5-7 3-15,8 3 0 16,4 4-1-16,6 9 1 16,8 6-1-1,6 26 1-15,1 11-2 0,20 26 0 16,15 10-1-16,7 24 0 16,0 19-6-16,0 20 1 15,-8 14-12-15,-9 17 0 16</inkml:trace>
  <inkml:trace contextRef="#ctx0" brushRef="#br0" timeOffset="39566.18">28067 6833 73 0,'7'3'36'0,"21"31"-39"15,-10-31 65-15,17 0-62 16,15-3 0-16,6-3-1 16,18-6 1-16,14 3-4 15,11-1 0-15,-18 4-8 16,-17-6 1-16,-22-1-10 16,-21 10 0-1</inkml:trace>
  <inkml:trace contextRef="#ctx1" brushRef="#br0" timeOffset="31056">3965 6710 0</inkml:trace>
  <inkml:trace contextRef="#ctx0" brushRef="#br0" timeOffset="40691.98">9211 8491 58 0,'14'38'29'0,"-7"50"-20"0,0-60 29 0,-3 16-36 15,-4 12 0-15,0 13 1 16,-7 13 1-16,0 9-5 15,0 6 0-15,-4-3 2 16,-3 3 1-16,0-12-3 16,3-13 0-16,1-9-6 15,3-13 1-15,0-25-10 16,3-19 0-16,8-21-3 16,13-23 1-16</inkml:trace>
  <inkml:trace contextRef="#ctx0" brushRef="#br0" timeOffset="40976.83">9112 8689 57 0,'4'0'28'0,"13"-9"-35"0,-6 2 57 0,10-5-46 16,18-1 0-16,10-6 1 15,18-3 1-15,11 0-8 16,10 0 1-16,7-3 1 16,1 0 1-16,-12 0-8 15,-13 6 1-15,-15 7-13 16,-20 12 0-16</inkml:trace>
  <inkml:trace contextRef="#ctx0" brushRef="#br0" timeOffset="41205.57">9151 9288 62 0,'-7'28'31'0,"18"-15"-22"0,-4-13 50 15,7 0-54-15,14-4 0 16,11-5 0-16,17-7 1 16,18-2-9-16,-3-4 1 15,-4 3 1-15,-7 0 1 16,-11 6-11-16,-10 7 0 16,-18 6-12-16,-14 3 1 15</inkml:trace>
  <inkml:trace contextRef="#ctx0" brushRef="#br0" timeOffset="41787.06">10601 8143 66 0,'0'-3'33'0,"-4"-3"-29"0,4 9 51 0,-7 6-53 16,-3 17 1-16,-4 5 0 15,-7 16 0-15,-1 3-4 16,-9 28 0-16,-1 4 2 15,0 15 0-15,-3 4-4 16,7-17 0-16,6-18-8 16,8-16 1-16,18-22-11 15,10-24 0-15</inkml:trace>
  <inkml:trace contextRef="#ctx0" brushRef="#br0" timeOffset="42298.92">11056 8990 48 0,'-3'-13'24'0,"-1"1"-15"16,4 9 31-16,-4 3-37 15,-3 3 1-15,-3 3 2 16,-8 10 1-16,-6 6-9 16,-5 15 1-16,-2 7 5 15,-5 16 0-15,8 12-2 16,3 16 1-16,1 0-1 15,6-1 0-15,7 7-2 16,8-9 1-16,3-3-4 16,3-13 0-16,12-7-5 0,6-15 0 15,14-12-12-15,11-16 0 16</inkml:trace>
  <inkml:trace contextRef="#ctx0" brushRef="#br0" timeOffset="42554.58">11853 9322 57 0,'4'25'28'0,"-22"26"-27"0,8-45 43 0,-8 10-41 15,-14 12 0-15,-10 6 2 16,-7 20 1-16,-8 2-8 15,-3 13 0-15,7 0 4 16,11-6 1-16,7-1-5 16,3-18 0-16,7-9-8 15,11-16 0-15,7-13-9 16,0-25 1-16</inkml:trace>
  <inkml:trace contextRef="#ctx0" brushRef="#br0" timeOffset="42782.42">11398 9517 57 0,'60'81'28'0,"11"-5"-27"16,-54-54 46-16,12 3-47 0,2 6 1 15,5 3-1-15,-1 13 1 16,0-12-2-16,-3 3 0 15,-4-4-4-15,-3-9 1 16,-7-9-10-16,-1-16 0 16,1-16-3-16,3-9 1 15</inkml:trace>
  <inkml:trace contextRef="#ctx0" brushRef="#br0" timeOffset="43020.65">11857 9006 65 0,'21'53'32'0,"4"54"-44"16,-1-76 67-16,15 22-52 16,7 16 0-16,7 10 1 15,0 8 1-15,-4 7-7 16,-6-6 0-16,-15 9 2 15,-14-9 1-15,-18 0-8 16,-13-3 0-16,-15-13-13 16,-14-16 1-16</inkml:trace>
  <inkml:trace contextRef="#ctx0" brushRef="#br0" timeOffset="43533.28">13300 9586 62 0,'0'0'31'0,"14"3"-29"0,-7-6 48 16,11 0-47-1,10-4 0-15,4-2 1 0,17 0 1 16,14-1-8-16,4 4 1 15,4 3-2-15,-8 3 1 16,-10 3-12-16,-17 6 0 16,-19-2-5-16,-6-1 0 15</inkml:trace>
  <inkml:trace contextRef="#ctx0" brushRef="#br0" timeOffset="43714.96">13282 9968 67 0,'21'22'33'0,"60"-22"-40"16,-52-6 64-16,13 0-58 15,11-4 1-15,7 4-9 16,7-3 1-16,3-1-4 16,-3 1 1-16,-17-4-8 15,-8 4 1-15</inkml:trace>
  <inkml:trace contextRef="#ctx0" brushRef="#br0" timeOffset="44131.91">14736 9934 59 0,'0'25'29'0,"-11"-34"-37"0,11 2 56 16,0 4-47-16,-4-9 1 0,4-14 2 15,-3-8 1-15,-4-26-5 16,-4-5 0-16,-3-26 3 15,0-16 0-15,-4-18-1 16,1-13 1-16,-4-10-2 16,6 7 1-16,8 16-2 15,7 15 1-15,7 16 0 16,1 19 1-16,13 18-2 16,14 16 1-16,4 26-3 15,0 18 0-15,-1 22-4 16,-6 16 1-16,-4 15-6 15,-10 10 0-15,-11 6-9 16,-7-6 0-16</inkml:trace>
  <inkml:trace contextRef="#ctx0" brushRef="#br0" timeOffset="44325.24">14245 9583 72 0,'32'18'36'0,"24"-21"-42"0,-27-3 67 16,16-7-61-16,8-2 1 16,7-4-1-16,-14 6 0 15,25-5-4-15,-1 5 1 16,-3 4-8-16,-7 2 1 16,-7 1-11-16,-10 0 1 15</inkml:trace>
  <inkml:trace contextRef="#ctx0" brushRef="#br0" timeOffset="44640.02">15522 9278 63 0,'4'13'31'15,"-11"9"-41"-15,0-13 51 0,-7 7-39 16,-4 0 0-16,-7 9 2 16,-10 9 1-16,0 7-6 15,-1 6 0-15,5 16 4 16,2 6 0-16,8 6-2 16,4-3 0-16,2 0-3 0,8-12 0 15,14-16-5-15,15-16 1 16,9-19-10-16,12-12 1 15,6-12-3-15,4-10 1 32</inkml:trace>
  <inkml:trace contextRef="#ctx0" brushRef="#br0" timeOffset="44853.9">15939 9573 61 0,'-18'35'30'0,"-42"-13"-42"0,46-16 61 0,-4 10-49 15,1-1 1-15,-5 4 0 16,1 6 1-16,0 3-4 16,3 7 1-16,1-1-5 15,-1 4 0-15,0-10-10 16,-3-9 0-16</inkml:trace>
  <inkml:trace contextRef="#ctx0" brushRef="#br0" timeOffset="45078.27">15646 9664 52 0,'31'53'26'0,"-2"-21"-26"0,-19-23 40 16,8 4-39-16,3 6 1 16,0-1 0-16,7 7 0 15,-3-3-4-15,-4-3 1 16,4 3-2-16,-4-3 0 16,-3-3-13-16,3-7 1 15</inkml:trace>
  <inkml:trace contextRef="#ctx0" brushRef="#br0" timeOffset="45316.97">16118 9322 61 0,'29'47'30'15,"13"16"-33"-15,-24-38 50 0,-1 13-44 16,1 12 1-16,0 16-1 16,3 15 1-16,0 4-8 15,-14 3 0-15,-14 6-3 16,-14-6 0-16,-25 3-12 16,-11-13 1-16</inkml:trace>
  <inkml:trace contextRef="#ctx0" brushRef="#br0" timeOffset="48349.99">19579 9633 37 0,'-3'25'18'0,"10"-16"1"0,-7-9 18 16,0 0-33-16,0 0 1 15,3-9 1-15,-3-1 0 0,0-8-7 16,4-20 0-16,-4-15 5 16,-4-23 1-16,-3-11-3 15,-3-26 1-15,-8-19-1 16,-3-6 1-16,3-3-2 15,1 9 1-15,6-3-1 16,4 10 0-16,10 15 0 16,8 19 0-16,3 16 0 15,4 15 0-15,-4 20-2 16,3 15 0-16,5 31-4 16,2 19 0-16,1 25-8 15,0 13 1-15,-11 6-8 16,-11 6 0-16</inkml:trace>
  <inkml:trace contextRef="#ctx0" brushRef="#br0" timeOffset="48783.84">19230 9369 63 0,'14'41'31'0,"39"-16"-32"0,-32-25 57 16,18 3-55-16,7 1 1 15,10-1-1-15,8 0 0 16,3 0-4-16,0 0 0 16,0 0-3-16,0 0 1 0,-7 0-4 15,-7 4 1 1,-4-1-1-16,-7 0 0 0,-10 1 3 16,-7-1 0-16,-4-3 5 15,-7-3 1-15,0 0 3 16,-7 0 1-16,0-3 3 15,4 0 0-15,-7-4 0 16,-4 7 0-16,-4 0-2 16,-7 4 1-16,-3 2-3 15,-7 6 0-15,-4 4-1 16,1 6 0-16,-1-9-3 16,4 2 1-16,3 7-2 15,4 3 0-15,11 0 0 16,3-6 0-16,10-6-1 15,8-7 1-15,3-12-2 16,4-7 1-16,-1 1-5 16,-2-4 1-16,-5-3-9 15,1-3 0-15</inkml:trace>
  <inkml:trace contextRef="#ctx0" brushRef="#br0" timeOffset="49043.07">20302 9586 44 0,'0'6'22'0,"-7"-22"-14"0,7 7 32 16,-3-7-37-16,-1-3 1 15,1-3 3-15,3 4 0 0,0 2-7 16,0 3 0-16,0 1 7 16,7 6 0-16,3-1-2 15,4 7 0-15,4-3-3 16,7 3 0-1,10 0-5-15,4-3 1 0,3 3-6 16,-3-3 1-16,-4-3-8 16,-3 3 0-16,-11-10-5 15,0 0 0 1</inkml:trace>
  <inkml:trace contextRef="#ctx0" brushRef="#br0" timeOffset="50257.54">22581 9539 54 0,'-14'25'27'0,"-25"3"-26"15,22-25 48-15,-8 3-49 16,-3-2 1-16,-4 2 1 16,4 0 0-16,-4 0-2 15,0-2 1-15,1 2 0 0,2-3 1 16,5 6 0-16,3 4 0 16,3-1-2-16,7 1 0 15,11 0-2-15,7-1 1 16,7-6 0-16,8-6 0 15,-1-3-1-15,0-9 1 16,0-1 0-16,4 1 0 16,3-1 0-16,-7 0 0 15,4 4-1 17,-4 3 0-32,4 12 0 0,-11 10 1 15,0 9-1-15,0 0 1 16,0 6 0-16,-3 4 1 15,-1-7 0-15,1 6 0 0,3-5 1 0,4-4 0 0,6-13 1 16,5-9 0-16,6-9-1 16,0-16 1 15,4-6 0 16,0-16 1-32,-7-6-1 1,-1-16 1 15,-6-19-2-15,-4-15 1-16,-3-7-1 0,-8-5 1 0,-6-14-1 0,-4 10 0 0,-4 0-1 16,1 25 0-16,3 6 0 0,-4 20 0 0,-3 11 0 0,0 23 0 0,-3 15-1 0,-8 23 0 0,-3 21-1 0,3 28 1 15,1 29-1-15,2 12 1 0,8 13 0 0,7 0 0 0,4-1 0 0,7-11 0 16,3-4 0-1,3-7 1 1,-3-11-1 0,4-17 1 15,7-12-1-15,3-18 1-1,14-17 0 1,-6-18 1-1,2-13-1-15,1-28 1 16,-4-22 0-16,-3-31 0 0,-4-10 0 0,-6-22 0 0,-12 0 0 0,-3 4 0 0,-7 6-1 0,-3 15 1 16,-4 19-1-16,0 22 0 0,-4 16-1 0,-3 16 0 0,0 27 0 0,-4 23 1 15,0 28-1-15,4 31 0 0,4 32 0 16,3 21 1 0,10 29 0-1,11-3 1 32,8 0-1-31,6-23 0-16,7-15-3 0,4-28 1 0,0-25-8 0,-8-19 0 0,-6-16-7 0,-7-16 0 15</inkml:trace>
  <inkml:trace contextRef="#ctx0" brushRef="#br0" timeOffset="50654.11">25199 8987 54 0,'-4'12'27'0,"-10"17"-26"0,4-20 46 0,-4 10-46 16,-8 6 0-16,-6 6 1 16,-11 13 0-16,-6 9-2 15,-12 13 0-15,-3 10 1 16,4-4 0-16,3 3-3 15,10-9 0-15,8-16-9 16,7-16 0-16,7-15-7 16,10-25 1-16</inkml:trace>
  <inkml:trace contextRef="#ctx0" brushRef="#br0" timeOffset="50842.03">24599 9125 37 0,'18'0'18'0,"28"44"-8"0,-25-29 25 0,4 14-30 0,10 18 1 16,7 3 1-16,4 9 0 16,3-2-10-16,-3 2 0 15,-3 1 2-15,-5-13 1 16,1-6-14-16,-3-7 1 16,2-18-3-16,15-13 0 0</inkml:trace>
  <inkml:trace contextRef="#ctx0" brushRef="#br0" timeOffset="51015.64">25654 9620 68 0,'74'126'34'0,"-60"-70"-43"16,-7-46 71-16,0-1-63 15,0 7 1-15,-3-4-12 16,-8 1 1-16,-6-10-2 15,-1-9 0-15</inkml:trace>
  <inkml:trace contextRef="#ctx0" brushRef="#br1" timeOffset="58452.34">2702 13527 28 0,'0'7'14'0,"7"-14"1"16,-7 4 14-16,0 3-22 16,0 0 0-16,4 0 4 15,3 13 0-15,-4 6-13 16,5 6 0-16,-8 9 10 16,10 13 0-16,-6 13-4 15,6 18 1-15,4 10-2 16,0 22 0-16,4 18-2 0,-7 1 0 15,-8 9-1-15,-3-3 1 16,-3-7-1-16,-4-12 0 16,3-25-3-16,-7-6 1 15,4-7-4-15,4-18 1 16,-8-10-7-16,4-12 1 16,7-7-8-16,0-25 1 15</inkml:trace>
  <inkml:trace contextRef="#ctx0" brushRef="#br1" timeOffset="59053.83">2713 13527 41 0,'7'7'20'0,"-4"-1"-13"0,-3-6 31 16,0 0-33-16,8 3 1 0,-5-3 3 15,4 0 1-15,4 0-12 16,-1 0 1-16,8 0 7 16,7 0 1-16,13 0-2 15,12-6 0-15,6 3-3 16,15 0 0-16,10-1-2 15,-3-2 0 1,3-6-3-16,-11-4 1 0,-13 3-5 16,-4 4 0-16,-15 6-10 15,-16 9 1-15,-12 0-3 16,-10 13 0-16</inkml:trace>
  <inkml:trace contextRef="#ctx0" brushRef="#br1" timeOffset="59318.73">2840 14412 56 0,'-11'28'28'15,"11"-31"-22"-15,0 3 53 0,0 0-54 0,11-3 0 16,10-4 2-16,18-2 1 15,0-10-11-15,14 4 1 16,3-4 5-16,8 0 1 16,3 6-7-16,-7 4 1 15,-11 3-8-15,-7 3 1 0,-10-1-13 16,-14-2 0-16</inkml:trace>
  <inkml:trace contextRef="#ctx0" brushRef="#br1" timeOffset="59977.8">3771 14321 56 0,'7'-25'28'0,"-7"18"-21"15,0 7 40-15,-7 0-43 0,4 4 1 0,-8 8 0 0,-7 7 1 0,4 6-8 0,-3 10 0 0,-4 18 5 16,-1 3 0-16,5 16-2 15,-4 19 0-15,10-3-1 16,4 3 1-16,0-9-1 16,7-13 0-1,7-10-3-15,-7-6 1 0,11-9-5 47,6-9 1-31,8-10-10-16,3-16 1 15,11-15-5-15,3-16 0 16</inkml:trace>
  <inkml:trace contextRef="#ctx0" brushRef="#br1" timeOffset="60198.63">4413 14512 58 0,'0'10'29'0,"0"-10"-36"0,0 3 54 0,0 3-45 15,-7 6 1-15,-10 7 2 16,-8 6 1-16,-3 13-8 15,-11 3 1-15,0 12 4 16,-3 13 0-16,-8 9-3 16,1 0 1-16,7-18-6 15,6-10 1-15,12-9-10 16,-1-13 1-16,14-16-6 16,8-12 1-16</inkml:trace>
  <inkml:trace contextRef="#ctx0" brushRef="#br1" timeOffset="60429.85">3909 14556 47 0,'21'25'23'15,"14"13"-19"-15,-24-29 40 0,10 13-40 0,-3 6 1 0,13 13 2 0,-2 12 0 16,6 7-10-16,4 12 1 15,-1-6 5-15,8-3 0 16,-14-13-8-16,0-16 1 16,-4-18-9-16,0-10 1 31</inkml:trace>
  <inkml:trace contextRef="#ctx0" brushRef="#br1" timeOffset="60688.89">4438 14246 59 0,'11'31'29'0,"24"38"-29"0,-21-50 38 0,11 0-36 16,6 9 1-16,8 13 4 15,-7-4 1-15,7 10-9 16,3 3 1-16,4 7 4 16,-7 2 0-16,-4 4-2 0,-10 6 1 15,-22 9-8 1,-17 1 1-16,-14-1-16 0,-7-12 0 16</inkml:trace>
  <inkml:trace contextRef="#ctx0" brushRef="#br1" timeOffset="61434.8">8823 15337 41 0,'0'-6'20'0,"4"-70"-6"0,-4 48 16 0,-4-22-26 15,-3-19 0-15,-4-16 4 16,-13-12 1-16,-1-16-10 15,-3-15 1-15,0-14 6 16,6 8 0-16,5-7-2 31,6 12 0 1,8 10-1-17,10 9 0-15,7 25-1 0,7 20 0 0,4 21-1 0,3 19 1 0,4 21-2 0,3 29 0 0,4 19-3 16,-4 22 1-16,-3 9-4 15,-15 7 1-15,-10 12-6 47,-14-6 0-47,-10 6-9 16,-15-13 1 15</inkml:trace>
  <inkml:trace contextRef="#ctx0" brushRef="#br1" timeOffset="61595.52">8311 14957 61 0,'-3'54'30'0,"21"-7"-32"0,-11-38 52 16,7 4-46-16,0 2 0 16,11-2 3-16,10-1 0 15,0-5-10-15,11-4 1 16,14-3 1-16,7 0 1 16,4-3-12-16,3-4 1 15,-11-5-10-15,-14 2 1 16</inkml:trace>
  <inkml:trace contextRef="#ctx0" brushRef="#br1" timeOffset="61860.99">9440 14816 53 0,'14'13'26'0,"-6"-13"-26"15,-8 3 41-15,0 3-38 16,-4 4 0-16,-3 2 3 15,-7 7 0-15,0 6-7 16,-11 0 0-16,0 13 5 16,-10 3 0-16,3-1-2 15,1 7 1-15,6 0-3 16,4 0 1-16,14 0-3 16,7 1 0-16,7-11-5 15,14-6 1-15,7-9-7 0,7-12 0 16,4-16-6-16,3-10 0 15</inkml:trace>
  <inkml:trace contextRef="#ctx0" brushRef="#br1" timeOffset="62058.67">9945 14957 55 0,'-4'32'27'0,"-24"-17"-33"0,17-5 51 0,-10 9-43 15,-3 6 0-15,-8 3 1 16,0 10 0-16,0 2-5 16,1 7 0-16,2-3-2 15,1-6 1-15,7-7-13 16,0-15 0-16</inkml:trace>
  <inkml:trace contextRef="#ctx0" brushRef="#br1" timeOffset="62273.84">9525 14920 45 0,'18'9'22'0,"28"29"-18"15,-29-29 29-15,1 13-29 16,10 10 0-16,0 2 2 0,11 4 0 16,-4 2-8-16,1 1 0 15,-5 0 4-15,1-3 1 16,-4-4-7-16,-3-3 0 15,0-9-10-15,-8-9 1 16,1-23-3-16,7-8 0 16</inkml:trace>
  <inkml:trace contextRef="#ctx0" brushRef="#br1" timeOffset="62543.99">10104 14741 42 0,'-4'19'21'0,"11"0"-19"0,0-13 40 0,4 3-39 16,3 7 0-16,7 6 5 16,-3 3 0-16,13 3-8 15,12 4 0-15,3 2 5 16,-4 4 1-16,-3 3-3 15,-11 2 0-15,-7 11-6 16,-24 18 1-16,-26 9-16 16,-9 7 1 15,-19-9-2-31,1-4 1 0</inkml:trace>
  <inkml:trace contextRef="#ctx0" brushRef="#br1" timeOffset="63903.49">4992 13781 30 0,'-11'10'15'0,"1"9"0"0,3-22 15 0,3-1-26 15,1 4 0-15,3 0 3 16,0 0 0-16,0 0-8 16,0 0 0-16,0 0 5 15,7-3 1-15,0-3-2 16,3-3 0-16,4-7-2 16,8-3 0-16,13-6 0 15,7-16 0-15,8 4-1 16,27-10 1-1,11-7-1-15,25 1 1 16,-3-10-1-16,17-3 0 0,3 1 0 0,8 5 1 16,-8 7-1-16,4 6 1 31,4 9-1-15,3 10 1 15,-14 15-1-16,11 13 1-15,-11 13 0 0,7 2 0 0,-14 20-1 0,-4 3 1 0,-14 2-2 0,1 7 1 0,-12 7-2 0,-6-10 1 16,-7 6-5-16,-18 0 0 0,-11-6-11 16,-7-13 0-16</inkml:trace>
  <inkml:trace contextRef="#ctx0" brushRef="#br1" timeOffset="64660.89">7486 13662 44 0,'11'35'22'0,"20"-10"-22"0,-20-19 28 0,7 0-25 0,-1 4 1 0,1 2 3 0,3 4 0 0,7 6-8 15,-3-3 1-15,3 6 5 16,4 3 1-16,0 3-3 16,-1 1 0-16,-6-4-2 15,0-6 1-15,-4-3-1 16,0-3 0-16,-3-10 0 16,6-6 0-16,-2-13 1 15,-5-15 0-15,11-10 0 16,4-9 1-16,14-9-1 15,0-4 0-15,-4 7-2 16,1-3 0-16,-12 2-1 16,-2 7 0-16,-5 3 0 0,-6 7 1 15,-8 5-1 1,-10 10 0 0,-10 13 0-1,-15 12 1-15,-21 13-1 16,-3-1 1-16,-18 14 0 0,-11 2 0 0,-6 0-1 0,-8-9 1 15,7-6-1-15,11 0 1 16,14-4-5-16,0-2 1 16,11 2-14-1,6-6 0 1</inkml:trace>
  <inkml:trace contextRef="#ctx0" brushRef="#br1" timeOffset="65599.37">5987 11756 40 0,'0'3'20'0,"0"-3"-16"0,0 0 20 16,0 3-20 0,3 3 1-16,-3 4 4 15,7 2 0-15,-14 7-11 0,4 9 1 16,3 10 7-16,0 12 1 16,0 7-2-16,3-4 0 15,8 0-2-15,-1-3 0 16,1-6-1-16,-4-3 1 15,0-13-1-15,-3-6 1 16,3-9-2 0,-7-7 0-16,0-6-1 0,-7-9 1 15,-11-4-1-15,-3 0 0 0,-4-2-2 16,-3 2 0 0,7-2-1-16,-4 5 1 15,0 10-1-15,8 0 1 16,-1 3-1-1,4 7 1-15,-7 2 1 16,3 7 0 0,8 6 1-1,-1 0 0-15,0-6 1 0,11-3 0 0,0-1 0 0,11 1 0 0,0-7-2 16,10-2 0-16,17-4-5 16,5-6 1-16,13-7-12 15,-6-5 1 1,-1-4-1-16,-7 0 0 0</inkml:trace>
  <inkml:trace contextRef="#ctx0" brushRef="#br1" timeOffset="65890.67">6516 11881 53 0,'-11'6'26'0,"4"16"-28"0,4-15 54 16,-11 5-48-16,-8 4 1 16,1 9 1-16,-7 16 1 15,-18 6-9-15,-3 19 0 16,-8 6 6-16,-6 16 0 16,-1 2-4-16,8-2 1 0,3 0-4 31,11-6 1-31,3-10-3 0,4-19 1 15,-1-9-5 1,8 0 1-16,7-13-11 31,3-12 1-31</inkml:trace>
  <inkml:trace contextRef="#ctx0" brushRef="#br1" timeOffset="66365.1">6297 12380 40 0,'4'15'20'16,"-4"-5"-11"-16,0-4 25 0,-4 7-31 0,4 9 1 15,-7 3 2-15,4 0 0 16,3 9-7-16,0 10 1 15,0-3 5-15,3-3 1 16,4 2-3-16,-3-2 1 16,3-4-1-16,-4-5 0 15,1-4-1-15,-1-10 0 16,-3-2-1-16,-3-7 1 16,-4-6-2-16,-4 0 1 0,1-3-1 15,-12-3 0-15,-2 0-2 16,-1-1 0-16,-3 1 0 15,7 3 0 1,-4 3 0-16,11 6 0 0,-4 4 0 47,8 2 1-47,6 4 1 0,-7-1 1 16,11-2 0-16,11-4 1 0,0 1-1 15,10-4 0-15,0 0-2 0,11-2 1 0,3 2-7 16,-7-3 1-16,4 0-13 15,-11-12 1 1</inkml:trace>
  <inkml:trace contextRef="#ctx0" brushRef="#br1" timeOffset="66607.06">6653 12540 54 0,'-3'15'27'0,"-54"51"-21"0,43-44 40 0,-7 6-46 0,0 7 1 16,0 3-2-16,3-1 1 0,4-2-5 16,3-10 1-1,4-6-11-15,0-16 0 0,4-16-2 16,-8-9 1-16</inkml:trace>
  <inkml:trace contextRef="#ctx0" brushRef="#br1" timeOffset="66783.02">6375 12546 57 0,'21'25'28'0,"39"41"-32"0,-43-41 58 0,15 6-51 15,-11 7 1-15,8 0 0 16,2-4 0-16,1 1-9 15,-4-13 1-15,-6-7-6 16,-5-9 1-16,-6-15-10 16,-1 0 1-16</inkml:trace>
  <inkml:trace contextRef="#ctx0" brushRef="#br2" timeOffset="76633.53">8597 15854 22 0,'4'10'11'16,"-8"2"3"-16,4-12 11 0,0 3-22 15,-3-3 1-15,3 0 1 16,-4 3 1-16,1 4-8 15,3 2 1-15,-11 10 4 16,4 0 0-16,-7 6-2 16,-4 0 1-16,-6-3-2 15,-12 3 1 1,-48 13 0 0,2 2 0-16,1-2 0 15,-10-4 1-15,-5-2-1 16,-9-4 0-16,-1 3-1 15,14-2 1-15,-3-1-1 16,-4 0 0-16,4 0 0 0,-15-6 0 16,15 3 0-16,0-3 0 15,-4-3 1-15,4-6 0 16,-8-7 1-16,-6-3 0 16,14-6 0-16,0-3 0 15,-11-4 0-15,-7-2 0 16,7-7-1-16,14-3 1 15,4 0-2-15,0 0 1 16,3 3 0-16,1-6 0 16,10-3 0-16,3-7 0 15,0-2 0-15,8-4 0 0,10-9 0 16,0 0 1-16,0-7-1 16,7 4 0-16,-3 0-2 15,3 12 0-15,4 3-4 16,-4 4 0-16,11-1-11 15,-4 7 0-15,0 0-1 16,18 9 1-16</inkml:trace>
  <inkml:trace contextRef="#ctx0" brushRef="#br2" timeOffset="77310.06">5002 15998 43 0,'0'26'21'0,"11"-26"-20"0,-7 3 41 16,-1 0-40-16,8 0 1 0,-11 0 2 15,3 3 1 1,4-6-7-16,-7-6 1 0,0-6 3 16,0-7 0-16,-7-3-1 15,4-10 0-15,-11-8-1 16,3 2 0-16,0-6-2 15,1-9 1-15,-4 3-1 16,0 6 0-16,-1 0-1 16,-6 6 1-16,0 4 0 15,3 9 0-15,-3 0 0 16,4 9 0-16,6-3 0 16,0 7 1-16,1 2 0 15,-1 1 0-15,11 2 0 16,11-2 1-16,-1 6 0 15,5 0 0-15,9 6 0 16,8-3 0-16,10 0 0 0,4-3 0 16,7-4 0-1,4-5 0-15,-8 3 0 0,11-4 0 16,0 0-1-16,0 1 1 16,0 2-1-16,-11 4 1 15,-6 3-1-15,-12 3 0 16,-6 6-1-16,-11 16 1 15,-17 13-1-15,-19 9 0 16,-16 18 0-16,-8 7 0 16,-18 4-2-16,-3 8 0 15,-3 4-5-15,-1-10 1 16,4-3-9-16,4-9 0 16</inkml:trace>
  <inkml:trace contextRef="#ctx0" brushRef="#br2" timeOffset="78587.92">7472 12304 48 0,'0'19'24'0,"0"-6"-16"16,0-7 25-16,-7 0-32 0,-4 1 1 15,-3-1 0-15,-7 0 1 16,-7-3-5-16,3 0 1 16,0 1 2-16,1 5 1 0,-1-3-3 15,4 7 1-15,3 6-2 16,8 6 0-16,-1 3 0 15,11 6 1-15,11-5-1 16,-1-7 1-16,8-16 1 16,3-6 0-16,-7-6 1 15,0-13 0-15,0-9-2 16,-3-1 0-16,-4 1-10 16,0-3 0-16,-7-4-4 15,0 7 1-15</inkml:trace>
  <inkml:trace contextRef="#ctx0" brushRef="#br2" timeOffset="79081.58">7733 11862 48 0,'0'7'24'0,"-7"33"-29"0,7-24 45 32,-4 37-37-32,1 1 1 0,3 5 1 15,0 1 0 1,3-10-7-16,1-3 0 0,3-6 4 15,0-7 1-15,-7-9-2 16,3-6 0-16,-3-6-1 16,0-10 0-16,-3 3 0 15,-4-6 0-15,-4-6-1 16,-3 0 1-16,-3-4-1 16,-5 1 0-16,5 3-1 15,-1 6 1-15,4 3 0 16,-4 6 0-16,8-3 1 15,-1 4 0-15,11 2 1 32,0 4 0-32,4 3 0 31,10-4 0-15,0 1-1-16,4-3 1 0,-1-1-4 0,1-5 0 15,7-4-6-15,-8-6 0 0,8-7-7 0,0-9 1 0</inkml:trace>
  <inkml:trace contextRef="#ctx0" brushRef="#br2" timeOffset="79684.13">7440 11972 44 0,'0'0'22'0,"0"13"-25"0,0-10 37 15,4 3-32-15,3 10 1 16,-7 9 1-16,10 12 0 15,-6 7-5-15,3 16 0 0,-7 12 3 16,7 3 0-16,3-3-4 16,-2 4 0-16,-1-7-8 15,0-16 1-15,3-15-5 16,-10-20 0-16</inkml:trace>
  <inkml:trace contextRef="#ctx0" brushRef="#br2" timeOffset="80206.03">7243 11844 52 0,'0'-4'26'0,"-11"17"-32"0,0-7 50 0,1 7-44 15,-4 2 1-15,-7 14-1 16,-1-1 1-16,1 10-2 16,0 9 1-16,-4 9-1 15,11 7 1-15,-3 9-1 16,10 3 1-16,14-3-1 15,14 3 0-15,3-2-4 16,8-20 0 0,11-12-8-16,13-7 0 31,-7-24-1-31,-6-10 0 47</inkml:trace>
  <inkml:trace contextRef="#ctx0" brushRef="#br2" timeOffset="80469.11">7849 11630 42 0,'4'22'21'0,"21"-9"-21"0,-15-7 43 0,11 10-39 0,4 15 1 16,0 10 5-16,6 12 1 0,1 13-13 15,3 16 0-15,-3 8 6 16,-21-2 1-16,-11 10-7 16,-11 2 0-1,-13 6-16-15,-22-2 0 31</inkml:trace>
  <inkml:trace contextRef="#ctx0" brushRef="#br2" timeOffset="82789.06">7345 16804 42 0,'0'0'21'0,"0"-3"-15"0,0 3 22 16,-4 3-23-16,4 4 1 0,-10 2 2 15,-1 0 0-15,-3-2-11 16,0 5 1-16,-11 10 6 16,4 6 1-16,0 10-3 15,3 15 0-15,4 4-2 16,4 9 1-16,3-4-2 15,3 1 1 1,4-6-3-16,11-10 1 0,6-16-8 16,15-12 0-1,0-13-7-15,-4-9 1 0</inkml:trace>
  <inkml:trace contextRef="#ctx0" brushRef="#br2" timeOffset="83240.02">7489 17140 43 0,'-3'22'21'0,"-1"9"-22"0,4-25 33 16,0 4-29-16,0 6 1 15,0 2 1-15,0 1 1 16,0-3-8-16,0 3 1 16,-3-10 4-16,3-3 0 15,0-6-2-15,0-9 0 16,0-4-2-16,0-5 0 0,0 5-1 16,3-6 1-16,1-6-1 15,3-3 0-15,4 3 0 16,-1 3 1-16,4 0 1 15,-3 6 0-15,-1 7 1 16,1 6 0-16,0 6 0 16,-1 6 1-16,-6 10-1 15,3 0 1-15,0 6-1 16,0 3 0-16,-4 0 0 16,1 1 0-16,3-1-1 15,-7-3 1-15,4-9-7 16,-4-4 1-16,7-6-10 15,-4-12 0-15</inkml:trace>
  <inkml:trace contextRef="#ctx0" brushRef="#br2" timeOffset="83660.48">7775 17290 49 0,'4'10'24'0,"10"-10"-22"0,-7-3 38 16,0 0-39-16,7-4 1 0,4-2 1 15,3-1 0-15,-7-2-5 16,0-1 1-16,7-2 2 15,-10-1 1-15,-8-6-3 16,-3 0 1-16,-3 3-2 16,3 0 0-16,-11 7 0 15,1 3 1-15,-1 9-1 16,1 15 1-16,-5 4 0 16,5 0 1-16,6 6 1 15,-3 9 0-15,7 1 0 16,7-1 1-16,7-5-1 15,8-7 0-15,6-4-3 16,-7-5 0-16,4-4-7 16,-15 1 1-16,11-17-7 15,-3-8 0-15</inkml:trace>
  <inkml:trace contextRef="#ctx0" brushRef="#br2" timeOffset="84019.43">8216 17199 49 0,'21'16'24'0,"-17"19"-27"0,3-26 42 15,-7 4-37-15,3 5 1 16,1-5 0-16,0 0 0 16,-1-1-5-16,4-3 1 0,0-2 2 15,0-7 0-15,7-3-1 16,-3-4 0-16,-4 1-1 15,7 3 1-15,0 3 0 16,0 6 0-16,0 7 0 16,-3 6 0-16,3-7-1 15,0-6 1-15,-3 1 0 16,-1-1 1-16,5-3 0 16,6-9 1-16,-7-7 1 15,0-6 1-15,0-6-2 16,-3-3 1-16,-4 0-3 15,-4 3 0-15,-3-7-10 16,-3 1 1-16,3-3-9 16,-11 5 0-16</inkml:trace>
  <inkml:trace contextRef="#ctx0" brushRef="#br2" timeOffset="84352.08">8675 16538 43 0,'3'34'21'0,"19"20"-14"0,-12-51 31 0,8 6-33 16,-1 13 1-16,8 13 1 15,3-1 1-15,4 10-11 16,3 12 1-16,-10 20 3 16,-11-1 1-16,-14 19-13 15,-10-6 0-15,-19-7-7 16,-17-12 1-16</inkml:trace>
  <inkml:trace contextRef="#ctx0" brushRef="#br2" timeOffset="88822.99">5747 17375 31 0,'0'25'15'0,"3"-19"-5"15,-3-6 15-15,0 0-22 16,0 0 1-16,7-6 4 15,4 0 0-15,-8-7-10 16,5-9 1-16,2-9 6 0,-6 3 0 16,3-19-3-16,0-3 1 15,-4-7-3-15,4-6 1 16,-7 13-2-16,0 3 0 16,4 0 0-16,-4 13 0 15,7 9-1-15,-7 9 1 16,3 13-2-16,4 9 1 15,-3 13-1-15,-4 12 1 16,7 16 0-16,4 3 0 16,6 7 1-16,-3 12 1 15,15-3 1-15,-1 3 1 16,-7 0 1-16,0-16 0 0,-3-12 0 16,-1-10 0-16,-6-12-2 15,0-16 1-15,-11-15-1 16,0-1 0-16,-7-9-1 15,-8-6 0-15,-9-4-2 16,-8 1 0-16,0 6-1 16,-7 6 0-16,-10 13-1 15,-4 9 0-15,0 7 0 16,0 5 1-16,4 1 1 16,0-4 0-16,10 1 1 15,3-4 0-15,19 4 1 16,6-4 1-16,4 4 1 15,14-7 0-15,14-6 1 0,8 0 1 16,20-9 0 0,0-13 1-16,15-10-2 0,14-5 1 15,-4 9-1-15,10-10 0 16,-3 0-2-16,-10 1 0 16,-15 8 0-16,-13 7 0 15,-4 4 0-15,-18 5 1 16,-4 4-1-16,-13 12 0 15,-15 16 0-15,-17 3 0 16,-11 18-2-16,-14 14 0 16,-14 18-2-16,7 6 1 15,0 4-3-15,-3-16 1 16,6-7-5-16,8-15 1 16,10-9-7-16,7-13 0 0</inkml:trace>
  <inkml:trace contextRef="#ctx0" brushRef="#br2" timeOffset="89320.49">6354 17209 34 0,'17'-22'17'0,"18"-19"-11"16,-35 16 23-16,8-13-24 0,-8-5 0 15,-4-4 3-15,0-10 1 16,-13 4-11-16,-1 3 1 16,-17 6 6-16,-14 6 1 15,-19 10-4-15,-6 12 1 16,4 10-3-16,-8 9 0 15,-3 13-2-15,-7 12 0 16,3 0-2-16,11 19 0 16,4 10-1-16,3 8 0 15,14 17 1-15,14 3 0 16,11 12 1 15,17 13 1-15,15-7 2-1,20 4 0 1,4-4 2-16,25-28 0 16,11-9 2-16,10-19 0 0,18-9 0 0,17-29 0 0,11-27-1 0,0-14 1 0,7-27-2 0,-18-17 0 0,-6-15-3 15,-26-3 0-15,-27-9-7 16,-29-7 0-16,-32 0-8 16,-49 1 1-16</inkml:trace>
  <inkml:trace contextRef="#ctx0" brushRef="#br2" timeOffset="92908.89">5539 11746 19 0,'-11'-25'9'0,"4"3"-8"0,7 16 10 0,-4 3-8 15,4 0 0-15,0 3 6 16,0 0 1-16,0 6-10 15,4 3 1-15,0 10 7 16,-1 3 1-16,1 0-2 16,3 13 1-16,3 12-4 15,-6 12 1-15,3 17-3 16,3 18 1-16,-6 9-2 16,-1 19 1-16,1-2-2 15,3 8 0-15,-7-12 0 16,4-9 0-16,3-19-1 15,-7-19 1-15,3-19-3 0,4-13 1 16,4-15-5-16,-4-15 1 16,3-17-8-16,1-21 0 15</inkml:trace>
  <inkml:trace contextRef="#ctx0" brushRef="#br2" timeOffset="93583.97">5394 11687 27 0,'25'22'13'0,"-4"9"-5"0,-11-25 14 0,-3 4-17 16,4-1 0-16,3 1 4 15,4-1 1-15,14 0-12 16,10-2 1-16,7-11 7 16,15-5 1-16,17-10-3 15,11-9 0-15,10-3-2 16,-7-13 0-16,-14 0-2 15,8-9 0-15,-12 9 0 16,-6 0 0-16,-8 6-1 16,-13 4 1-16,-8 9-1 0,4 3 1 15,-7 12-1-15,-11 10 0 16,4 10-1-16,-15 8 1 16,-3 8-1-16,-3 11 0 15,-4 4-3-15,-7 12 1 16,0 10 0-16,-11 6 0 15,4 3-1-15,4 13 1 16,3-7 1-16,3 7 1 16,8-1 1-16,-1-15 1 15,1 10 0-15,3-4 1 16,0-3 0-16,-3 10 1 0,-1-10 0 16,1-6 0-16,-4-7 1 15,0-5 0-15,0-10 0 16,0-7 0-16,0-6 1 15,-3-5 1-15,3-4-1 16,-7-1 0-16,0-5-2 16,-11 3 1-16,-3 6-2 15,-10 3 1-15,-12 1-2 16,-20 2 0-16,-15-6-5 16,-6 0 1-16,-19-6-11 15,-24-13 0-15</inkml:trace>
  <inkml:trace contextRef="#ctx0" brushRef="#br0" timeOffset="102112.25">5348 11169 36 0,'7'7'18'0,"-10"-7"-8"0,3 0 18 0,0 0-24 16,-4-4 1-16,-3 1 1 15,-4 3 1-15,1 0-10 16,3 3 1-16,-7 4 5 16,-4 2 1-16,-3 4-3 15,-7-1 0-15,-1 1-1 16,1-1 1-16,4 7-1 16,-5 3 0-16,8 6-1 15,4 10 1-15,6-4-1 16,7 1 1-16,8-7-1 15,7-3 1-15,6-9 0 16,8-10 0-16,3-9 0 16,0-6 1-16,1-7 0 15,-8-6 0-15,0 0-1 16,-3-3 1-16,-4 3-4 16,-7 3 0-16,-4 0-4 0,-3 1 1 15,0 5-8-15,-3 0 0 16,-1 1 0-16,-3 3 0 15</inkml:trace>
  <inkml:trace contextRef="#ctx0" brushRef="#br0" timeOffset="102651.66">5553 11172 43 0,'17'38'21'15,"-10"15"-26"-15,-3-43 43 0,3 9-35 16,-7 9 0-16,4 0 1 15,-4 3 1-15,7-2-7 16,-7-1 1-16,0-9 3 16,0-4 0-16,-7-5-2 15,3-7 1-15,-3-6-2 16,0-10 1-16,3-2-3 16,-6-11 1-16,10-2-1 0,-7 0 0 15,7 0 0-15,0-7 1 16,7 4 0-16,-4 3 1 15,4 3 2-15,11 0 0 16,-7 6 1-16,10 3 1 16,-4 4 0-16,5 2 0 15,-1 4 0-15,-7 3 0 16,0 6-2-16,0 9 1 16,-7 7-2-16,-7 3 1 15,-7 0-2-15,-7 3 1 16,-14 3-1-16,7 4 0 15,-11-1-4-15,7-9 1 16,4-6-5-16,3-7 0 0,8-3-5 16,6-15 0-16</inkml:trace>
  <inkml:trace contextRef="#ctx0" brushRef="#br0" timeOffset="103074.68">5810 11235 49 0,'7'32'24'0,"-7"-23"-23"16,0-9 46-16,11 0-44 15,-1 0 0-15,1 0 2 16,7 3 1-16,3-3-7 0,0 0 0 15,-3 0 3-15,3-3 0 16,-11-6-2-16,-3-4 0 16,-3-3-3-16,-4 1 1 15,-7-1-2-15,-4 3 0 16,1 1 0-16,-1 6 1 16,-3 9 0-16,4 6 1 15,-5 4 0-15,12 2 0 16,-8 1 2-16,11 3 0 15,4 0 1-15,3-1 0 16,11 8 0-16,-4-4 1 0,3-10-1 16,4 1 1-16,1-7-6 15,-1-3 1-15,-4-6-9 16,1-7 0-16,3-5-3 16,-7-4 0-16</inkml:trace>
  <inkml:trace contextRef="#ctx0" brushRef="#br0" timeOffset="103358.42">6177 11182 33 0,'7'16'16'16,"-3"-13"-18"-16,-4-3 27 0,0 0-22 16,-4-3 0-16,1-4 3 15,-1-2 0-15,-6-1-6 16,3 1 0-16,3 3 5 0,-3 0 0 15,3 2 0-15,4 4 0 16,0 0-2 0,11 4 1-16,0-4-1 0,-1 0 1 15,11-4-2-15,0-2 1 16,1 0-2-16,2-4 1 16,-10 4-4-16,4 3 0 15,-11-3-8-15,4-4 1 16,-1-5-8-16,-17-1 1 15</inkml:trace>
  <inkml:trace contextRef="#ctx0" brushRef="#br0" timeOffset="104334.84">6593 11066 29 0,'0'-19'14'0,"0"10"0"0,0 9 15 0,0-7-24 15,0 7 0-15,-3 0 1 16,3 3 1-16,-7 1-10 15,0 8 0-15,0-2 6 16,-4-1 1-16,1 4-4 16,-1 2 1-16,4 1-1 15,0 0 0-15,0-4-2 16,7 1 1-16,-7-4-2 16,3-3 0-16,4-3-1 15,11-6 1-15,-8-3-1 16,11 0 0-16,1 0 1 0,-5-4 1 15,8 1 0 1,-8-1 1-16,8 4 0 0,-7 3 0 16,3 3 1-16,0 0 0 15,0 3 0-15,4 3 1 16,-4 1-1-16,0-4 0 16,7-3 0-16,-7-7 1 15,7 1 0-15,4-3 0 16,0-10-1-16,-1-6 1 15,-3-7-1-15,-6-11 1 16,-1-8 0-16,-4 1 0 16,1-9 0-16,-8-1 0 0,1-12 0 15,-8 3 0-15,-6 6 0 16,-1 1 1-16,-3 5-2 16,-4 7 1-16,1 9-1 15,-4 10 0-15,0 21 0 16,3 14 1-16,4 14 0 15,3 20 1-15,8 15 0 16,6 10 0-16,8 22-1 16,10 12 1-16,4 3-1 15,-1-6 1-15,-10-12-3 16,1-16 0-16,-5-16-7 16,-3-25 0-16,-3-22-5 15,-11-6 0-15</inkml:trace>
  <inkml:trace contextRef="#ctx0" brushRef="#br0" timeOffset="104562.1">6703 10875 44 0,'24'3'22'0,"5"0"-22"0,-19-3 37 16,1 0-34-16,-1 0 1 15,5 3 0-15,-1 0 1 16,3 3-7-16,4-2 1 16,-3 2 2-16,3-3 1 15,4 0-7-15,0-3 0 0,-11-3-10 16,3 0 0-16</inkml:trace>
  <inkml:trace contextRef="#ctx0" brushRef="#br0" timeOffset="105025.18">7147 11072 31 0,'7'25'15'0,"-3"-15"-14"15,-4-10 14-15,0 0-17 16,0 0 1-16,0 0-3 16,0 0 1-16,-4-7 0 15,-3 1 1-15,0-6-4 16,0-1 1-16,-3-6-1 15,3-3 1-15,3-3 2 0,-3 6 1 32,14-3 4-32,4 7 1 15,-1 2 1-15,4 4 1 16,0 6 1-16,8-1 1 16,-5 4-1-16,15 4 1 15,-7-8-1-15,10-2 0 16,-7 0-1-16,4 0 1 15,-7-7-1-15,-1 1 1 16,-6-1-2-16,-4 4 0 16,-3-1-2-16,-4 4 0 15,-7 6 0-15,0-6 0 0,0 6-2 16,-11 3 0-16,4 3-1 16,-4 3 1-16,1 4-2 15,3 6 1-15,3 0-3 16,4 3 0-16,11-4-4 15,-11-2 0-15,14 0-5 16,-3-4 1-16,3-5 0 16,-4-14 0-16</inkml:trace>
  <inkml:trace contextRef="#ctx0" brushRef="#br0" timeOffset="105385.89">7666 10956 11 0,'35'47'5'0,"-10"-6"4"16,-18-32 7-16,0-2-12 0,4-1 1 16,-4 0 3-16,0 0 0 15,0-2-10-15,-4-1 0 16,-3-3 6-16,4-3 1 16,-1-4-3-16,4 1 1 15,-7 0-3-15,11-1 1 16,-8-2 0-16,8-4 0 15,3 1-2-15,7-7 1 16,-3 3 0-16,10-2 1 16,4-4 0-16,10 0 0 15,1 3 0-15,2 3 0 16,1 10 1-16,-3 0 1 16,3 6 0-16,-4 6 0 0,4 3-1 15,-4-2 1-15,4 2-2 16,-7 4 0-16,-8-4-5 15,-2-3 1-15,-26-6-10 16,-17 0 1-16</inkml:trace>
  <inkml:trace contextRef="#ctx0" brushRef="#br0" timeOffset="118460.16">7691 18049 39 0,'-7'16'19'0,"7"-16"-15"0,0 0 33 16,0 3-34-16,7 3 1 15,-7 7 2-15,3-1 1 16,4 7-9-16,0 3 1 16,0 3 5-16,-3 4 1 15,-1-8-3-15,1-5 0 16,-1-3-2-16,-3-7 0 0,-3-9 0 16,-1-10 0-1,-3-6 0-15,4-9 0 0,3-6 0 16,0-4 1-16,3 10 0 15,4 3 0-15,4 3 0 16,7 3 1-16,10 3-1 16,4 4 1-16,6 2-1 15,-9 7 0-15,2 3-3 16,-2-3 0-16,2 3-5 16,-13 3 1-16,3 4-12 15,-10-7 0-15</inkml:trace>
  <inkml:trace contextRef="#ctx0" brushRef="#br0" timeOffset="118910.01">8163 18156 41 0,'4'25'20'0,"10"-9"-9"0,-14-16 26 16,7 3-33-16,-3-3 0 16,6 0 2-16,1-6 0 15,-1-1-8-15,1-8 1 0,3-1 4 16,-11-3 1-16,5 0-4 15,-5-3 1-15,-3 0-3 16,0 4 1-16,-3 2-2 16,-8 3 0-16,0 4-1 15,1 9 0-15,-8 6 0 16,1 7 1-16,2 6 2 16,5 6 0-16,6 9 1 15,1 7 0-15,10 0 1 16,3-4 1-16,12-2-1 15,-8-4 0-15,7-6-1 16,7-6 0-16,7-10-6 16,-6-9 0-16,2-9-8 15,1-16 0-15</inkml:trace>
  <inkml:trace contextRef="#ctx0" brushRef="#br0" timeOffset="119184.89">8537 18153 36 0,'7'50'18'0,"4"-6"-13"0,-4-35 24 15,-7 4-27-15,0-1 1 16,7-2 4-16,-3-4 0 16,-4 0-7-16,0 1 0 15,0-4 5-15,0-3 1 16,3 3-3-16,1-13 1 15,3-5-2-15,-4-4 0 0,4-3-2 16,7 0 0-16,4 0-4 16,3 3 1-16,0 0-5 15,4 7 1-15,-4 2-9 47,0 4 0-47</inkml:trace>
  <inkml:trace contextRef="#ctx0" brushRef="#br0" timeOffset="119495.71">8851 18237 55 0,'18'7'27'0,"14"-14"-30"16,-18-2 48-16,0-4-45 16,0-2 1-16,-3-4-1 15,-1-6 1-15,1 6-2 0,-11-9 1 16,0 6-1-16,0 0 0 15,-11 6-1-15,4 10 1 16,-4 9-1-16,1 10 1 16,3 9 0-16,3 0 0 15,4 6 1-15,7 3 0 16,4 4 0 15,3-10 1-31,4-3-1 0,3 0 1 0,0-4-4 16,0-5 1-1,-3 0-7-15,-4-7 0 0,11-3-6 0,-8-6 0 16</inkml:trace>
  <inkml:trace contextRef="#ctx0" brushRef="#br0" timeOffset="120269">9218 18231 41 0,'0'-16'20'0,"7"-5"-24"16,-3 8 34-16,-1-3-30 15,1 7 0-15,-4 3 0 16,3-4 0-16,-3 1 1 16,0 3 0-16,0-1 2 15,0 7 0-15,7-6 1 16,4 0 0-16,-1-4-1 16,8 4 1-16,3-3-1 15,8-4 0-15,9 1-3 16,5-4 0-16,-1 0-1 0,0 7 0 15,1-1 0-15,-19 4 0 16,1 3-1-16,-7-3 1 16,-1 3 0-16,-6-1 1 15,3 1-2-15,-10 3 1 32,-4 3-1-32,-4 7 1 0,-7 2-2 62,-3 4 1-62,0 0-1 0,0 9 0 16,0-6 1-16,3-4 1 0,4-2 0 15,4-1 0 1,3-5 0-16,3-4 1 0,8 3 0 0,3-3 1 0,4-3 0 0,-4 3 0 0,0 0 1 0,0 1 1 0,-7-1-1 16,-3 3 1-16,3 0-2 15,-4 10 0 16,-3 3-1 1,0 6 1-17,-3-6-2 1,-1-4 0-16,-3-2-1 0,0-1 1 0,7-2 1 0,-7-4 0 0,7-6 1 0,7 6 0 0,0-15 1 0,4 0 0 0,6-7 0 16,8-6 1-16,-4-6-1 15,11-4 1-15,-7-5-2 16,-1 5 1-1,-3 1-1 17,-3 9 0-17,-4 3-2-15,-3 0 1 0,-4 4-1 0,-4 2 0 0,-6 10-2 0,-8 3 0 0,-3 13 1 0,-3 9 0 16,6 9 1-16,0 7 0 16,4-1 1-1,7 4 1 1,7-7 1 31,4-8 0-47,7-8-1 0,3-5 0 15,14-7-6-15,11-12 1 0,-4-13-10 16,-3-12 1-16</inkml:trace>
  <inkml:trace contextRef="#ctx0" brushRef="#br0" timeOffset="120772.15">10957 18115 53 0,'7'19'26'0,"0"-28"-29"0,-7 9 44 16,-3 0-39-16,-1-4 0 15,-6 1 1-15,-4-3 1 16,-8 3-5-16,-6 0 0 0,4 3 2 16,-5 3 0-16,5 6-2 15,-5 7 1-15,5 3-2 16,-1 9 0-16,7-6 0 16,4 3 0-16,11-9-1 15,10-1 1-15,3-8 1 16,5-7 0-16,9-13-2 15,4-3 0-15,1-6-7 16,-5 1 1-16,1-14-4 16,3 10 0-16</inkml:trace>
  <inkml:trace contextRef="#ctx0" brushRef="#br0" timeOffset="121238.9">11028 18400 48 0,'7'69'24'0,"-4"-21"-27"0,-3-42 43 0,0-6-39 0,0 6 0 16,0-3 2-16,0-9 1 0,-3-10-5 16,-1-12 1-1,1-10 2-15,-1-6 0 0,1-9-1 16,-8 0 0-16,4 0-2 16,0-4 1-16,4 7-1 15,6 6 0-15,4 6 0 16,4 4 0-1,10 9 1-15,11 6 0 16,6 13 1-16,1 6 0 0,-3 0 0 16,-8 9 0-16,-11 7-1 15,-6 6 0-15,-7 6 0 16,-12 3 0-16,-9 7-1 16,-8 0 0-16,-3-4-3 31,-4-6 0-16,7-6-6-15,1-6 0 0,6-13-5 0,8-3 0 0</inkml:trace>
  <inkml:trace contextRef="#ctx0" brushRef="#br0" timeOffset="121629.52">11331 18021 37 0,'7'22'18'0,"0"9"-12"0,-7-24 30 16,4-1-31-16,-1 6 0 15,1 1 5-15,-1 0 0 16,1-4-11-16,3-3 0 16,4-3 8-16,-1-3 0 15,4-9-3-15,4-7 0 0,-4-3-4 16,0-6 0-16,-7 7-3 16,-3-1 1-16,-8-3-3 15,-3 3 1-15,-3 3-1 16,-1 7 1-16,-3 9 1 15,-4 3 0-15,8 13 1 16,3 9 0-16,3 3 2 16,8 3 0-16,3 7 0 15,7 3 1-15,10-4 0 16,1-8 0-16,0-7-4 16,3-7 1-1,0-5-8 1,-3-13 0-16,3-13-5 47,-7-12 1-47</inkml:trace>
  <inkml:trace contextRef="#ctx0" brushRef="#br0" timeOffset="122274.63">11659 18040 36 0,'0'38'18'0,"11"-17"-11"0,-8-17 29 0,1-1-33 0,-4 0 1 0,0-3 0 0,3-3 0 16,5-7-6-16,-5-5 0 15,4 2 3-15,-3-3 1 16,3 1-3-16,0 2 0 0,3 4 1 16,1 3 0-16,3-4-1 15,4 4 1-15,3 3 0 16,0 3 0-16,-3-7 1 16,-1 4 0-16,1 6-2 15,3-6 0-15,0 3-1 16,4 0 0-16,-7 3-2 15,-1-3 0-15,-3 4-3 16,0-1 0 0,-3 3 0-16,-4-3 0 0,4 7 1 15,-4-4 1-15,0 6 3 16,-4 1 0 0,4-1 4-1,0-2 0-15,-3-1 0 0,7 1 1 0,-4-4-1 16,3 0 1-16,1 0-2 15,-1-2 0-15,1-1-1 16,0-3 1-16,-1 3 0 16,4-3 0-16,0 0 2 15,4-3 0 1,3-10 0 15,7-9 1-31,4 0-1 16,3-12 1-16,1-10-2 0,-5-3 0 0,-2-19-2 0,-1-6 1 0,-3-10-2 0,-11-5 1 15,-7-8-1-15,-11 1 0 16,-6 3 0-16,-5 4 1 16,-2 11-1-16,-8 11 1 15,0 14 0-15,1 20 1 16,-4 22 0-16,-1 18 1 0,5 29-1 16,-1 18 1-16,7 19 1 31,8 29 0-16,10 6-1 1,3 9 0 0,4-19-3-16,-3-15 1 15,-1-13-6-15,1-22 0 0,-4-15-8 0,-4-10 0 0</inkml:trace>
  <inkml:trace contextRef="#ctx0" brushRef="#br0" timeOffset="122704.88">12076 17811 46 0,'35'38'23'0,"0"-16"-24"16,-24-19 38-16,3-3-38 16,7-7 1-16,7-2-2 0,4-4 0 15,0-2 0-15,-1-1 0 16,-6 7-5-16,-4-7 0 15,1 7-5-15,-5 5 0 16,8 4 0-16,-8 7 0 16,1 2 5-1,-50 79 7 1,85-144 4-16,-32 84 0 0,-6 0 6 16,-1-6 1-16,-4 0 0 31,-3-3 0-31,0-1-8 0,-3-5 1 15,-4-13-9 1,0-9 0-16,0-10-2 16,0-3 0-16,0-3-2 15,3-3 0 1,-3 6-1 0,0 3 1-1</inkml:trace>
  <inkml:trace contextRef="#ctx0" brushRef="#br0" timeOffset="122992.4">12626 17780 20 0,'18'12'10'0,"-1"1"2"0,-6-10 18 0,-1 0-26 0,8-3 0 0,3 0 2 16,0-3 0-16,8 0-8 0,2-4 0 15,-2 1 5-15,-5 0 0 16,-3 3-1-16,1-4 0 16,-8-2 0-16,3 0 0 15,-10-7-1-15,-3 0 0 16,-8 1 0-16,-3 2 1 15,-3 4-4-15,-8 9 1 16,4 9-3-16,0 4 1 16,3 2-1-16,4 7 0 15,4 0 0-15,3 0 0 16,3-3 2-16,4-3 0 0,4-7-1 16,-1-6 0-16,5-6-5 15,-1-6 0-15,3-4-1 16,-6-15 0-16</inkml:trace>
  <inkml:trace contextRef="#ctx0" brushRef="#br0" timeOffset="123345.39">13077 17748 43 0,'11'41'21'0,"0"0"-21"0,-8-32 44 0,4 4-44 16,-3-1 1-16,-4-2 0 15,3-1 1-15,-3-9-2 0,4-9 1 16,6-7 0 0,1-3 0-16,0-9-1 0,3-7 0 15,0 1-1-15,3-4 1 16,5 4-1-16,-1 6 0 15,3 12 0-15,5 7 1 16,2 12 0 31,1 12 0-47,0 14 0 0,3-1 1 16,-10 6-1-1,0 4 0-15,-1-4-3 16,-3-5 0-16,1-7-11 15,-5-19 1-15</inkml:trace>
  <inkml:trace contextRef="#ctx0" brushRef="#br0" timeOffset="134301.59">16415 13164 12 0,'-7'-16'6'0,"-29"-34"-6"16,29 34 7-16,-7-6-12 15,4-3 1-15,-1 0-2 0,-3-3 1 16</inkml:trace>
  <inkml:trace contextRef="#ctx0" brushRef="#br0" timeOffset="134916.12">16214 12198 27 0,'21'-31'13'0,"-7"-64"-11"0,-7 67 29 0,0-13-28 15,0-2 0-15,-3-11 3 16,-1 1 0-16,1 3-8 15,-4 3 0-15,0 0 4 16,0 6 1-16,0 6-1 16,0 1 1-16,0 6-2 15,0 3 0-15,0 0 0 16,0-4 1-16,-4 7-1 16,1-3 0-16,-1 6-1 15,1 4 0-15,-1 9 0 16,1 9 1-16,-1 12-1 15,4 10 1-15,4 19 0 16,-1 6 0-16,1 13-1 16,-4 31 1-16,0 19-1 15,0 25 1-15,0 22-1 0,3 22 0 16,-3 6 0-16,7 16 0 16,-3 6 0-16,-4 6 0 15,3 13 0-15,-3-3 0 16,0 0 0-16,-3-10 0 15,3 1 0-15,-4 15 1 16,1-10-1-16,-1 4 0 16,-3-3 0-16,4-1 0 15,-1 4-1-15,-7-25 1 16,8-10 0-16,-1-12 0 16,1-13 0-16,-1-15 0 0,4-10 0 15,0 3 0-15,0-9 1 16,0-13 0-16,-3-25-1 15,-1-12 1-15,1-16-3 16,-1-9 0-16,1-23-6 16,-4-15 0-16,3-16-6 15,4-21 0-15</inkml:trace>
  <inkml:trace contextRef="#ctx0" brushRef="#br0" timeOffset="139914.03">17953 11480 47 0,'14'0'23'0,"-18"6"-13"0,1-6 24 0,-4 0-31 0,-7-3 0 0,-14 3 1 16,-8 0 0-16,-6 0-6 15,-7 0 1-15,-8 3 3 16,1 3 0-16,3 7-2 16,7 6 1-16,7-1-2 0,4 8 1 15,3-4-1-15,7-4 0 16,4 4-2-16,11-3 1 16,3 3-1-16,7 3 1 15,-4 3-1-15,8 1 1 16,3 5-2-16,-7 7 1 15,0 3 1-15,-4 15 0 16,1 1 0 0,-1 6 0-16,-3 9 0 15,0-6 1-15,-4 6 2 0,1-6 1 16,6-3 0-16,1 0 0 0,3-10 1 16,3-9 1-16,4-9 1 15,4-13 0-15,10-9 0 31,14-10 0-15,1-6 0-16,6-3 0 16,0-3-6-16,1-1 1 0,-1-2-9 0,-3 0 0 0,-4-7-9 15,-10-6 1-15</inkml:trace>
  <inkml:trace contextRef="#ctx0" brushRef="#br0" timeOffset="140144.14">17395 12386 58 0,'22'-16'29'0,"52"-6"-36"0,-53 16 50 16,7 0-43-16,7 0 0 15,4-1-7-15,4 4 0 16,-1 3-5-16,-3 0 1 16</inkml:trace>
  <inkml:trace contextRef="#ctx0" brushRef="#br0" timeOffset="140387.09">18203 12236 42 0,'-7'18'21'0,"-32"29"-19"0,25-31 25 0,-10 0-27 16,-12 6 1-16,1 12-1 16,-4 1 1-16,1 2-1 15,2-5 0-15,1-1 0 16,10-12 1-16,11-7-8 15,4-12 1-15,10-12-6 16,7-20 1-16</inkml:trace>
  <inkml:trace contextRef="#ctx0" brushRef="#br0" timeOffset="140621.96">17925 12226 39 0,'10'10'19'0,"-3"40"-9"0,4-35 32 0,3 7-39 0,0-3 1 15,7 9 2-15,4 7 0 16,3 2-8-16,-3 1 0 16,0 0 4-16,-8-4 1 15,-3-2-7-15,-7-4 0 0,-3-9-11 16,-4-4 0 0,-7-8-2-16,0-7 1 0</inkml:trace>
  <inkml:trace contextRef="#ctx0" brushRef="#br0" timeOffset="140869.16">17046 13029 67 0,'0'31'33'0,"46"-25"-38"15,-18-6 71-15,22 4-64 16,17-1 1-16,28 0 0 16,36-6 0-16,-4-7-5 15,14 1 0-15,3-4 2 16,-3 1 0-16,-28 2-4 16,-10 4 0-16,-12 9-4 15,-17 0 0-15,-7 4-10 0,-17-4 0 16,-11-9-2 15,-4-1 0-31</inkml:trace>
  <inkml:trace contextRef="#ctx0" brushRef="#br0" timeOffset="141145.74">18630 11364 55 0,'7'-44'27'0,"25"44"-35"0,-28 6 52 0,-4 10-43 0,-4 15 0 0,-3 22 2 15,-4 29 1-15,-3 21-5 16,7 42 1-16,0 27 2 15,0 23 0-15,4 2-4 16,-4-18 1-16,3-29-16 16,0-43 1-16</inkml:trace>
  <inkml:trace contextRef="#ctx0" brushRef="#br0" timeOffset="143532.51">20204 13270 48 0,'7'22'24'0,"-4"-84"-13"16,-3 36 24-16,0-11-31 15,-3-16 0-15,-8-23 5 16,0-15 0-16,-3-12-11 16,0-4 0-16,0-6 6 15,0 0 1-15,0-3-2 16,3 10 0-16,8 9-3 16,3 9 1-16,3 6-1 15,4 16 1-15,0 13 0 16,8 19 0-16,6 18-2 15,7 13 1-15,0 25-4 0,0 28 0 16,1 13-8 0,-8 15 0-16,-7-6-8 0,-14 0 1 15</inkml:trace>
  <inkml:trace contextRef="#ctx0" brushRef="#br0" timeOffset="143731.17">19830 12976 68 0,'7'3'34'0,"42"-3"-38"0,-31 0 62 0,17-3-58 15,7-1 1-15,-3 4-1 16,11-6 1-16,2 0-5 16,-2 0 0-16,-1-1-6 15,1 1 1-15,-5-6-11 16,-2-4 1-16</inkml:trace>
  <inkml:trace contextRef="#ctx0" brushRef="#br0" timeOffset="144013.54">20927 12684 60 0,'21'16'30'0,"-21"-20"-34"15,0 4 49-15,-4 0-42 16,-6 7 1-16,-1 2 2 0,-3 7 1 16,-7 9-9-16,-11 13 1 15,0 2 5-15,4 14 0 16,7 2-2-16,3 13 0 16,4 0-1-16,4 3 0 15,3-6-2-15,7-10 0 16,14-9-6-16,14-12 0 15,7-13-13-15,4-16 0 16,3-15 0-16,1-10 0 16</inkml:trace>
  <inkml:trace contextRef="#ctx0" brushRef="#br0" timeOffset="144227.41">21364 13001 61 0,'11'40'30'0,"-22"1"-39"16,4-35 62-16,-3 7-51 16,-12 12 1-16,1 0 0 15,-3 7 1-15,-5-1-5 16,-6 7 0-16,-4 2 1 16,4 1 1-16,3-3-8 15,8-10 1-15,2-3-13 16,15-25 1-16</inkml:trace>
  <inkml:trace contextRef="#ctx0" brushRef="#br0" timeOffset="144435.81">21149 12998 37 0,'21'25'18'0,"7"15"-1"0,-21-27 18 15,4 3-30-15,0 15 0 16,3 3 3-16,0 1 0 15,4 3-10-15,3 2 1 16,0-2 6-16,0 0 0 16,0-7-7-16,-3-6 1 0,-1-3-7 15,-2-16 1 1,-1-12-12-16,3-19 1 0</inkml:trace>
  <inkml:trace contextRef="#ctx0" brushRef="#br0" timeOffset="144659.38">21410 12584 44 0,'35'28'22'0,"8"44"-9"16,-26-53 32-16,8 15-42 15,10 13 1-15,1 22 1 16,2 7 1-16,-2 8-8 15,-8 1 0-15,-3 0 3 16,-11-13 0-16,-11-13-8 16,-10-5 0-16,-10-11-11 0,-5-14 0 15</inkml:trace>
  <inkml:trace contextRef="#ctx0" brushRef="#br0" timeOffset="145143">22327 13066 46 0,'7'19'23'0,"-7"-9"-13"0,4-7 31 15,-4 0-37-15,0 0 1 16,0-3 2 0,7 6 1-16,4-6-10 15,6 0 0-15,18 4 6 16,18-8 1-16,11 4-5 0,6 0 0 15,-6-6-8-15,-11 3 1 16,-11 0-12-16,-14 6 0 16</inkml:trace>
  <inkml:trace contextRef="#ctx0" brushRef="#br0" timeOffset="145322.84">22348 13465 75 0,'4'25'37'0,"31"-9"-43"16,-10-13 65-16,10-3-59 16,15-3 1-16,17-1-3 15,0-2 0-15,-11 0-5 16,-3 0 1-16,-7-1-15 16,-4-2 1-16</inkml:trace>
  <inkml:trace contextRef="#ctx0" brushRef="#br0" timeOffset="145981.12">23689 12643 62 0,'-21'28'31'0,"17"-12"-23"0,4-13 45 0,7 0-49 15,4 4 1-15,14-1 2 16,13-3 0-16,15-3-8 15,7-3 0-15,14-3 5 16,4 2 1-16,-7 8-3 16,-4-1 0-16,-11 3-2 0,-10 7 1 15,-14-4-3 1,-15 13 0-16,-13 9-2 0,-15 7 1 16,-10 0-2-1,-14 9 1 1,-22 40 0-16,4-8 0 15,8-1 2-15,6-6 0 16,7-12 2-16,11-10 1 16,10-6 1-16,11-6 1 15,4-10-1-15,13-13 0 16,22-2-1-16,21-7 1 16,18-12-4-16,3-7 1 15,-10-5-8-15,-1-4 1 0,4 0-14 16,-10-6 1-16</inkml:trace>
  <inkml:trace contextRef="#ctx0" brushRef="#br0" timeOffset="146250.64">25192 12900 64 0,'-14'7'32'0,"-43"24"-30"15,43-22 48-15,-10 20-50 16,-15 5 0-16,-14 10 1 0,-7 16 0 16,3-4-1-16,1 7 0 15,3-4-2-15,11-12 0 16,13-9-9-16,8-7 0 15,18-21-8-15,13-20 1 16</inkml:trace>
  <inkml:trace contextRef="#ctx0" brushRef="#br0" timeOffset="146460.66">24719 12878 43 0,'18'41'21'0,"21"28"-10"0,-22-47 29 0,1 6-32 15,7 16 0-15,3 6 2 16,7 4 0-16,0-1-14 16,4-3 0-16,-11-9 8 15,1-10 0-15,2-6-8 16,-2-3 0-16,-1-12-8 16,-7-7 0-16,0-13-7 15,-3-5 0-15</inkml:trace>
  <inkml:trace contextRef="#ctx0" brushRef="#br0" timeOffset="146674.37">25682 13568 75 0,'32'60'37'0,"14"28"-46"0,-39-54 71 15,-11 13-62-15,-10 10 1 16,-7 2-1-16,-7 1 1 16,-11-1-11-16,-7-9 1 15,0-21-12-15,11-14 1 16</inkml:trace>
  <inkml:trace contextRef="#ctx0" brushRef="#br0" timeOffset="148533.18">27298 11796 59 0,'0'19'29'0,"0"6"-19"15,0-9 30-15,7 12-38 16,-3 19 1-16,-1 13 0 16,1 21 1-16,-4 20-6 15,-4 21 1-15,1 10 2 16,3-4 1-16,-4-8-4 0,0-17 1 15,1-21-5-15,-1-13 1 16,1-19-10-16,3-16 1 16,3-24-5-16,4-20 1 15</inkml:trace>
  <inkml:trace contextRef="#ctx0" brushRef="#br0" timeOffset="148832.74">27326 11749 56 0,'4'7'28'0,"20"-20"-36"16,-13 10 52-16,3 0-41 15,7-3 0-15,7-1 4 16,15-2 0-16,13 0-9 16,11-1 1-16,4-6 3 15,6 1 1-15,-2 2-6 16,-8 4 0-16,-7 6-9 16,-11 6 0-16,-21 6-7 15,-14 10 1-15</inkml:trace>
  <inkml:trace contextRef="#ctx0" brushRef="#br0" timeOffset="149035.63">27319 12352 76 0,'-18'28'38'0,"43"-25"-46"0,-11-3 76 15,11 3-67-15,10 0 1 16,15 0 0-16,13 0 0 15,1 1-5-15,-4-4 1 16,-15 3-5-16,-6-3 0 0,-7 3-16 16,-7-3 1-16</inkml:trace>
  <inkml:trace contextRef="#ctx0" brushRef="#br0" timeOffset="149523.34">28448 12336 68 0,'-11'9'34'0,"-13"13"-33"0,17-16 50 16,-7 7-50-16,-8 12 0 15,-9 10 0-15,-5 12 0 0,-2 18-1 16,-5 11 0-16,8-1 0 16,7 3 1-16,7 1-1 15,6-4 1-15,12-6-4 31,17-6 0-31,18-13-3 0,10-16 0 0,0-21-13 16,15-13 1-16,10-9-2 16,3-4 0-16</inkml:trace>
  <inkml:trace contextRef="#ctx0" brushRef="#br0" timeOffset="149752.21">28928 12631 68 0,'-11'59'34'0,"-56"29"-45"0,42-60 70 0,-10 10-59 0,-7 6 1 16,-4 3 0-16,4 3 1 16,-1 0-4-16,8-3 1 15,7-3-6-15,7-16 0 16,10-18-12-16,8-17 1 15</inkml:trace>
  <inkml:trace contextRef="#ctx0" brushRef="#br0" timeOffset="149954.1">28508 12671 46 0,'46'63'23'0,"0"6"-9"0,-29-38 27 0,8 1-38 15,7 12 1-15,0 6 3 16,3 0 0-16,0-6-10 16,0-3 1-16,-6-10 0 15,-5-12 1-15,-3-13-12 16,-3-9 1-16,3-19-7 16,4-9 1-16</inkml:trace>
  <inkml:trace contextRef="#ctx0" brushRef="#br0" timeOffset="150183.97">28995 12402 61 0,'21'47'30'0,"28"47"-32"0,-31-63 57 16,7 10-52-16,3 9 1 15,4 7 1-15,-1-10 1 16,-6 9-8-16,-7 4 0 16,-8-1 4-16,-10 1 0 15,-14 6-8-15,-7-7 1 0,-4-9-16 16,-6-12 1-16</inkml:trace>
  <inkml:trace contextRef="#ctx0" brushRef="#br0" timeOffset="150562.76">29884 12568 55 0,'-11'16'27'0,"8"-10"-19"0,6-3 35 0,4 0-39 0,4-3 1 15,3-3 2-15,4 0 0 16,6-7-9-16,12 1 0 15,9 0 2-15,12-1 0 16,-1 4-10-16,-6 6 1 16,-11 6-11-16,-11 7 0 15</inkml:trace>
  <inkml:trace contextRef="#ctx0" brushRef="#br0" timeOffset="150731.66">29714 13004 78 0,'32'15'39'0,"67"-8"-48"0,-64-4 72 0,11 0-63 15,18 0 1-15,3 0-2 16,0 7 0-16,-4-1-5 16,-13-6 0-16,-12 0-15 15,-9-3 0-15</inkml:trace>
  <inkml:trace contextRef="#ctx0" brushRef="#br0" timeOffset="153232.18">31362 12490 56 0,'3'6'28'0,"-13"3"-22"0,3 1 28 15,-7 2-31-15,-7 10 0 16,-11 13 2-16,0 8 0 16,-10 20-7-16,-18 9 1 15,-7 16 4-15,0 6 0 16,3-3-3-16,11-3 0 16,11-16-4-16,7-15 0 15,10-17-8-15,11-18 0 16,10-19-6-16,15-28 0 0</inkml:trace>
  <inkml:trace contextRef="#ctx0" brushRef="#br0" timeOffset="153457.37">30808 12612 36 0,'11'3'18'0,"6"28"-9"15,-10-21 25-15,4 2-29 16,3 10 0-16,4 0 4 15,6 10 0-15,5 11-10 16,9 8 0-16,-2 8 7 16,-5 7 1-16,8 12-4 15,4 1 0-15,-1-10-5 16,-7-13 0-16,-3-18-12 16,-4-19 0-16,4-16-4 15,0-13 0-15</inkml:trace>
  <inkml:trace contextRef="#ctx0" brushRef="#br0" timeOffset="153936.59">31570 11621 62 0,'-3'22'31'0,"6"-13"-33"0,1-12 59 0,6 3-54 15,4 0 0-15,7 0 2 16,1-3 1-16,9-3-7 15,12-1 0-15,-1 4 4 16,-3 0 0-16,-7 3-2 16,-8 3 1-16,-10 0-3 15,-10 10 1-15,-11 9-2 16,-11 6 1-16,-10 4-2 16,7-4 1-16,0 0 0 15,-4-3 0-15,4 3 2 16,3-3 0-16,4-3 1 15,7-3 1-15,7 3 1 0,7-9 1 16,14 2-2-16,18-5 1 16,7 2-2-16,14 1 1 15,0-7-7-15,-4 0 0 16,-13 1-17-16,-15 2 0 16</inkml:trace>
  <inkml:trace contextRef="#ctx0" brushRef="#br0" timeOffset="156249.71">27005 14164 41 0,'0'41'20'0,"0"-7"-20"0,0-24 20 16,0-4-21-16,0 0 1 15,0-6-2-15,0 0 0 16,0-12-1-16,-3-10 1 15,-1-6-8-15,1-1 0 16</inkml:trace>
  <inkml:trace contextRef="#ctx0" brushRef="#br0" timeOffset="156623.38">26977 13863 40 0,'11'16'20'0,"10"-7"-18"0,-11-6 34 0,4 3-32 16,8 4 1-16,9 2 2 15,8-2 1-15,0 2-10 16,-11 1 0-16,4-4 6 16,0 1 1-16,-8-1-4 15,-3-3 1-15,-3-2-2 16,-7-1 1-16,-4-3-2 16,-7 0 1-16,-4 0-1 15,-3 3 1-15,0 6-1 16,4 1 1-16,-1-1-1 15,1 0 0-15,-1 1 0 16,0 2 0-16,4 4 0 16,0 3 1-16,0 0 0 0,4 3 1 15,7 0 0-15,3 3 0 16,3-3 1-16,1 0 0 16,0-7 1-16,-4 4 0 15,-7-6-2-15,-14 2 0 16,-7 10-4-16,-8-3 1 15,-6 0-15-15,-11 0 0 16</inkml:trace>
  <inkml:trace contextRef="#ctx0" brushRef="#br0" timeOffset="157374.17">28801 14465 48 0,'-4'6'24'0,"-20"-18"-17"0,17 9 30 16,-4-4-35-16,-7 4 0 0,-3-3 2 15,-4 3 1-15,4 3-6 16,-3 3 1-16,-5 3 2 15,1 1 1-15,3 2-1 16,1 3 1-16,6 4-2 16,4 0 1-16,3 0-1 15,11-1 0-15,7 1 0 16,8-4 0-16,2-5-1 16,4-4 0-16,4-9 0 15,0-4 0-15,-1 1-1 16,-2-4 0-16,-5 4-1 15,-3 6 1-15,0 6-1 16,-3 3 0-16,0 7 0 16,-4 2 1-16,0 1 0 15,0-4 0-15,0 7 0 16,0-9 1-16,0-1 0 0,0 1 1 16,0 2-1-16,0 1 0 15,0-4-5-15,0 0 1 16,0-2-11-16,4-1 0 15,-4-9-2-15,0-7 1 16</inkml:trace>
  <inkml:trace contextRef="#ctx0" brushRef="#br0" timeOffset="157722.16">28945 14572 47 0,'0'44'23'0,"7"-10"-22"0,-7-25 46 0,4 4-45 0,-4 0 0 0,7-1 2 16,-3-6 0-16,-4-2-5 16,0-4 0-16,3-13 2 15,1 0 1-15,3-2-2 16,0-10 1-16,0-4-2 16,3-5 1-16,1 6-1 15,3 0 1-15,4 2 0 16,-1 8 0-16,1 8 1 15,0 7 0-15,3 12 0 16,0 13 0-16,4 7 0 16,-4-4 0-16,0 9-1 15,-3 7 1-15,-1-3 0 16,-3-4 0-16,1-3-2 16,-1-9 0-16,0-6-7 15,-4-10 0-15,-3-12-9 0,-3-13 0 16</inkml:trace>
  <inkml:trace contextRef="#ctx0" brushRef="#br0" timeOffset="158365.37">30663 14484 65 0,'-3'6'32'0,"-8"4"-36"0,4-7 55 16,0 0-50-16,-3 0 0 15,-4 3 0-15,-4 4 0 16,-3 2-2-16,-4 1 1 16,0 2 1-16,4 1 0 15,4-3-1-15,2 5 0 16,5-2-1-16,6 0 0 16,11-1 0-16,7-2 0 15,1-4-1-15,2-9 0 16,1-3 1-16,0-6 0 0,-4 3 0 15,-4-1 1-15,4-2-1 16,0 3 1-16,1-1 1 16,2 7 0-16,1 0-1 15,-1 4 1-15,1 11-1 16,-4 7 1-16,0 3-2 16,-3 3 1-16,-1-6-4 15,1-3 0-15,0-3-7 16,-1-7 0-16,1-6-6 15,3-9 0-15</inkml:trace>
  <inkml:trace contextRef="#ctx0" brushRef="#br0" timeOffset="158945.06">30917 14663 50 0,'11'25'25'0,"0"19"-26"0,-8-35 41 16,1 4-38-1,-4-1 0-15,0 1 0 0,0-4 1 16,0 4-4-16,3-7 1 16,1-3 2-16,-4-3 0 15,7-6-2-15,-4-7 1 16,8-2-1-16,-4-1 0 16,0-6-1-16,4 0 0 15,-1 3-1-15,4 0 1 0,0 0-1 16,1 4 1-16,-1 5-1 15,0 7 0-15,0 3 0 16,0 7 0-16,-3 8 0 16,-4 1 0-16,3 3 0 15,1 0 1-15,3-1 0 16,0-5 1-16,4-4 0 16,6-2 0-16,5-7 1 15,-1-10 0-15,0-12 1 16,0-3 0-16,-3-19 0 15,-4-9 1-15,-3-29 0 16,-8-9 0-16,-6-3-1 16,-8-12 0-16,-3-4-1 15,0 10 1-15,-3 2-2 16,-5 20 1-16,-2 12-1 16,-4 19 0-16,0 16 0 15,-1 25 0-15,5 24-1 0,-1 29 0 16,7 25 0-16,4 19 1 15,7 29 0-15,7-1 0 32,8 6-2-32,-1-31 1 15,0-22-5-15,-4-28 0 32,1-15-9-17,-4-8 1-15</inkml:trace>
  <inkml:trace contextRef="#ctx0" brushRef="#br0" timeOffset="159164.93">31133 14437 49 0,'10'9'24'0,"-3"1"-17"0,-3-10 38 0,6 0-43 15,8-3 0-15,10-1 0 16,4 1 1-16,7 3-4 15,3 0 0-15,0 3-1 16,-3 1 1-16,0-1-9 16,-4-3 1-16,-3 0-8 15,-11-3 1-15</inkml:trace>
  <inkml:trace contextRef="#ctx0" brushRef="#br0" timeOffset="159347.84">31676 14578 55 0,'0'28'27'0,"0"-9"-32"0,0-19 48 16,0 9-43-16,0 1 1 15,-4-4-3-15,1 0 1 16,-1-3-3-16,1-9 0 16,-4 0-10-16,0-10 0 15,0-9-1-15,-4-9 0 16</inkml:trace>
  <inkml:trace contextRef="#ctx0" brushRef="#br0" timeOffset="159497.26">31461 14217 49 0,'10'19'24'0,"11"19"-29"0,-13-29 50 0,2 4-46 16,4-1 1-16,0-2-1 15,4-1 0-15,0-6-3 16,-1-3 1-16,-3-6-11 15,0-3 0-15</inkml:trace>
  <inkml:trace contextRef="#ctx0" brushRef="#br0" timeOffset="160452.29">32025 13844 48 0,'21'10'24'0,"-21"30"-24"0,-3-24 38 0,-4 9-38 16,-4 3 1-16,1 13 0 15,-1 3 1-15,-3 9-2 16,3 13 1-16,4-9 1 0,-3-1 0 15,6-3 0 1,4-9 0-16,7-9 0 0,7-10 0 16,-3-6-1-16,-4-10 1 15,0-3-2-15,-3-6 1 16,-4 0-1-16,-4-9 1 16,-3 3-2-16,-4 3 0 15,-3-7-1-15,-3 1 0 16,3 2 0-16,-8 7 0 15,1 4 0-15,0 5 0 16,0 4 1-16,0 2 0 16,3 4 1-16,4 3 0 0,3 0 0 15,8-3 0-15,3 0 1 16,7-1 0 0,3 4 0-1,8 0 0 1,3-6 1-16,7 0 0 0,4-7 0 31,7-6 1-31,7-3-1 16,0-9 0-16,-4 2-1 0,-7-2 0 0,-6-10-1 15,-5-3 0-15,-6-6-1 0,-4 0 1 0,-3 3-1 16,-4 3 1-16,-7 0-1 16,0 6 1-16,-4 10 0 15,-3 0 0-15,0 9 0 16,-4 9 0-16,1 10 0 15,-1 0 0-15,4 3 0 32,4-6 0-32,3 3 0 15,7 6 0-15,3-3 0 0,4-3 1 16,1 0-4 0,2-6 0-16,4-7-8 15,4-2 0-15,0-14-6 0,-1-5 1 0</inkml:trace>
  <inkml:trace contextRef="#ctx0" brushRef="#br0" timeOffset="160724.13">32449 14638 42 0,'-8'6'21'0,"-16"0"-17"0,17-9 33 0,-7-6-34 16,-1-7 1-16,1-12 1 15,-3-1 1-15,3 1-7 16,0 0 1-16,3 0 5 15,7 6 1-15,4 0-1 16,11 9 0-16,10 4-1 16,7 6 1-16,8 0-3 15,2 3 1-15,8 3-3 16,-7 0 0-16,-4 0-5 31,-3 0 1-15,-7 0-7-16,-8 0 1 0,-6 1-10 0,-4 2 1 0</inkml:trace>
  <inkml:trace contextRef="#ctx0" brushRef="#br0" timeOffset="160909.01">32865 14659 65 0,'24'32'32'0,"-16"-16"-40"0,-8-16 56 15,3 3-49-15,-3 3 1 16,0-3-12-16,-7 3 1 0,-7-9 0 16,0-3 0-1</inkml:trace>
  <inkml:trace contextRef="#ctx0" brushRef="#br0" timeOffset="164310.91">16701 16651 44 0,'-4'40'22'0,"4"-36"-8"0,0-4 22 15,4-4-33-15,3-5 1 0,3-7 2 16,4-12 1-16,0-9-9 15,4-7 1-15,0-10 4 16,-1 1 0-16,1-10-2 16,0-6 0-16,-1-6-2 15,1 0 1-15,-4 3-1 16,-7 6 0-16,4 9 0 16,-4 13 0-16,-4 13-2 15,1 12 1-15,-4 19-2 16,3 13 1-16,8 9-1 15,-8 19 1-15,4 9-1 16,8 9 1-16,-1 4 2 16,3-10 0-16,4-2 2 15,8-8 0-15,6-11 1 16,11-20 0-16,7-9 1 16,-7-12 0-16,-1-13 1 15,-2-16 1-15,-4-15-1 0,-11-13 1 16,-7-9-2-16,-10 3 0 15,-8-6-1-15,-3-1 0 16,-3 7-5-16,-1 9 1 16,-3 13-5-16,0 19 1 15,0 15-7-15,-4 16 1 16,-3 16-6-16,-3 6 0 16</inkml:trace>
  <inkml:trace contextRef="#ctx0" brushRef="#br0" timeOffset="164642.37">17851 16309 55 0,'35'3'27'0,"-14"-6"-30"16,-14-6 50-1,-3-7-46-15,-1-6 1 0,-3-3 0 16,-3-3 1-16,-4 6-4 15,-4 3 1-15,-7 0 1 16,-3 6 1-16,-4 7-1 16,1 3 0-16,-4 9-1 15,-1 7 0-15,5 6-2 16,2 6 1-16,8 0 0 16,11-6 0-16,6 6-1 15,11-3 0-15,4-3 1 0,7-10 0 16,3-9-1-16,0 0 1 15,-3-9-5-15,-4-10 0 16,-3-10-10-16,-4-5 1 16</inkml:trace>
  <inkml:trace contextRef="#ctx0" brushRef="#br0" timeOffset="164896.4">17978 15453 61 0,'3'72'30'0,"-10"-3"-35"16,7-44 51-16,0 13-46 16,-3 9 1-16,3 9 2 15,0 19 0-15,0-2-4 16,-4 8 1-16,0-9-1 15,1-3 1-15,-1-9-7 16,1-13 1-16,-1-19-12 16,1-19 0-16</inkml:trace>
  <inkml:trace contextRef="#ctx0" brushRef="#br0" timeOffset="165130.57">17836 15967 62 0,'0'10'31'0,"15"-4"-36"0,-5-6 53 16,4-3-47-1,4 0 1-15,10-1-4 0,18 4 1 16,3 0-4-16,1 0 0 0,-8 0-12 15,-3-6 0 1</inkml:trace>
  <inkml:trace contextRef="#ctx0" brushRef="#br0" timeOffset="165424.4">18217 16187 64 0,'36'34'32'0,"24"-31"-34"15,-39-9 52-15,4-7-51 16,-1-9 0-16,-3 4-1 16,-3-7 0-16,-4-7 2 15,-10-2 1-15,-8 2-3 16,-10 7 1-16,-4 10-1 16,-3 8 1-16,-3 17-1 15,-5 9 1-15,8 15 0 16,4 16 0-16,9-3 1 15,12 10 1-15,10-4 1 0,11-9 1 16,7-13-1-16,13-9 1 16,19-9-5-16,-4-13 0 15,-4-7-15-15,-3-11 1 16</inkml:trace>
  <inkml:trace contextRef="#ctx0" brushRef="#br0" timeOffset="166039.41">20133 16306 58 0,'0'3'29'0,"4"-63"-30"0,-1 32 40 15,-6-13-38-15,-8-12 1 16,-10-16 0-16,-7 3 1 15,-8-6-4-15,-2-3 0 16,-1 0 1-16,-4 9 1 16,8 3-1-16,3 10 1 15,8 9-1-15,6 9 1 0,7 7 1 16,15 6 0-16,14 10 2 16,20 2 1-16,19-6-1 15,10 4 1-15,21-1-1 16,7 1 0-16,1 2-4 15,-12 4 1-15,-13 3-7 16,-8 6 1-16,-17 3-12 16,-11 4 1-16,-17-1-5 15,-14 4 0-15</inkml:trace>
  <inkml:trace contextRef="#ctx0" brushRef="#br0" timeOffset="166234.34">20101 15860 67 0,'0'29'33'0,"7"-20"-31"0,0-9 64 16,0 3-61-16,11-3 0 15,17 3 0-15,8 1 1 16,6 2-9-16,0 0 0 16,1 3 0-16,-8 1 1 15,-7-1-15-15,-17-2 0 16,-11-1-7-16,-3 0 1 15</inkml:trace>
  <inkml:trace contextRef="#ctx0" brushRef="#br0" timeOffset="166941.46">19075 15876 62 0,'10'3'31'0,"-13"-3"-38"16,3 0 53-16,0 0-46 0,0 0 0 16,3 3-5-16,1 4 1 15,-4-1-9-15,0 7 1 16,0-7-4-16,3 6 0 16</inkml:trace>
  <inkml:trace contextRef="#ctx0" brushRef="#br0" timeOffset="167106.31">19001 16136 72 0,'14'26'36'0,"3"-14"-51"0,-10-9 75 0,0 3-61 16,4 1 0-16,3-4-13 15,0 3 0-15,0-3 2 16,1-3 1-16</inkml:trace>
  <inkml:trace contextRef="#ctx0" brushRef="#br0" timeOffset="167631.04">20775 15839 64 0,'7'6'32'0,"-3"3"-30"0,-4-9 49 0,-4 3-49 16,-3 4 0-16,-7 5 1 16,0 7 0-16,0 9-4 15,-4 10 1-15,-3 6 1 16,-4 12 1-16,4 1-3 16,0-1 1-16,10 4-3 15,8-4 0-15,10-9-6 16,7-9 1-16,4-13-11 15,13-16 1-15,15-21-2 16,7-13 1-16</inkml:trace>
  <inkml:trace contextRef="#ctx0" brushRef="#br0" timeOffset="167814.06">21096 15955 49 0,'11'6'24'0,"-18"25"-21"0,0-15 48 16,-8 0-48-16,-6 9 0 15,-7 6 2-15,0 13 1 16,-11-6-8-16,-3 2 1 16,3 1 4-16,7-3 0 15,4-10-6-15,7-3 0 16,7-9-16-16,10-13 1 0</inkml:trace>
  <inkml:trace contextRef="#ctx0" brushRef="#br0" timeOffset="168005.81">20849 16093 57 0,'39'53'28'0,"-7"28"-24"16,-18-59 38-16,7-3-42 16,0 6 1-16,4 7 0 15,0-4 1-15,-1-3-4 16,-3-3 0-16,1-10-4 15,-5-12 1-15,1-6-12 16,0-19 1-16</inkml:trace>
  <inkml:trace contextRef="#ctx0" brushRef="#br0" timeOffset="168214.23">21128 15581 49 0,'35'44'24'0,"4"35"-13"0,-28-54 35 16,-1 9-41-16,4 16 0 16,7 7 0-16,4 2 1 15,3 4-9-15,-3 0 1 16,-7-7 4-16,-4 1 0 0,-11-7-8 16,-10-6 0-1,-7-6-13-15,-7-10 1 0</inkml:trace>
  <inkml:trace contextRef="#ctx0" brushRef="#br0" timeOffset="168830.23">22694 16350 64 0,'0'40'32'0,"0"-14"-36"0,0-23 50 0,0 0-46 15,0-3 0-15,0 0 0 16,4-10 0-16,3 1 1 16,0-13 0-16,3 6 0 15,5-6 0-15,2-6-1 16,4-6 1-16,1-4-1 16,2 0 0-16,-3 1 0 15,-3 5 0-15,3 10 0 16,0 16 0-16,1 6 0 15,-5 6 1-15,4 10 0 16,-7 9 1-16,1 7-1 16,-5-7 0-16,1 6-1 15,-4 0 0-15,3-2-2 16,1-4 0-16,3 0-6 0,4-3 1 16,-1-3-12-16,8-13 1 15</inkml:trace>
  <inkml:trace contextRef="#ctx0" brushRef="#br0" timeOffset="169099.61">23417 16271 43 0,'22'-22'21'0,"-8"0"-5"0,-7 16 26 15,0 0-39-15,0 3 1 16,0 3 3-16,-7 0 0 16,-4 0-9-16,1 0 1 0,-8 3 4 15,1 3 1-15,-11 4-2 16,-1 5 1-16,-2-2-5 15,-1 6 1-15,0 9-2 16,4-3 1-16,7 3 0 16,7 0 0-16,10-9 0 15,12-3 1-15,2-7 1 16,4-9 0 0,-3-12 0-16,0-10 0 0,-1-7-5 15,1-2 1-15,0-6-14 16,6-7 1-16</inkml:trace>
  <inkml:trace contextRef="#ctx0" brushRef="#br0" timeOffset="169325.49">23710 15302 61 0,'14'50'30'0,"-21"19"-30"0,0-43 47 15,0 8-46-15,-3 16 1 16,-1 7 1-16,0 9 0 16,1 12-4-16,3 16 0 15,0 6 1-15,3-15 0 16,4-13-6-16,0-9 0 16,0-26-13-16,0-11 1 15</inkml:trace>
  <inkml:trace contextRef="#ctx0" brushRef="#br0" timeOffset="169573.34">23326 15889 71 0,'14'31'35'0,"21"-15"-38"0,-21-16 59 0,11 0-56 15,24-3 1-15,11-1-4 16,18 1 1-1,31-9-17 1,-10-7 1-16</inkml:trace>
  <inkml:trace contextRef="#ctx0" brushRef="#br0" timeOffset="170061.8">25587 15980 57 0,'-4'28'28'0,"-10"28"-25"0,11-40 33 16,-1 15-36-16,4 7 1 15,4-4 1-15,3 10 1 16,3 0-2-16,5-3 1 15,-1-13 1-15,7-6 1 16,4-12-2-16,10-17 1 16,-7-5-5-16,0-7 0 15,0-12-15-15,8-10 1 16,-1-3-3-16,0-3 1 16</inkml:trace>
  <inkml:trace contextRef="#ctx0" brushRef="#br0" timeOffset="170420.79">26053 16177 59 0,'0'66'29'0,"-11"-13"-34"16,8-49 57-16,3-4-49 16,-4 0 0-16,4 0 0 15,0 3 1-15,0-3-6 16,7-10 1-16,4-5 2 15,3-11 1-15,-4-2-2 16,4 3 1-16,-3-9-3 16,0-1 1-16,-1 1-1 15,1-1 0-15,-1 10 2 16,1 6 0-16,0 10 0 16,-4 9 0-16,0 6 1 0,0 13 1 15,3 3-1-15,-3 3 1 16,4 9-2-16,0-2 0 15,-1-4-2 1,1-3 0-16,-1-6-5 0,4-3 1 16,4-4-11-1,0-6 1-15,6-9-2 0,5-6 0 16</inkml:trace>
  <inkml:trace contextRef="#ctx0" brushRef="#br0" timeOffset="170617.68">26578 16033 43 0,'7'63'21'0,"-10"-10"-19"0,3-34 39 0,-4 6-41 16,1 0 1-16,-1-6-1 16,1-4 1-16,-1-2-3 15,4-7 0-15,4 1-9 16,-1-11 1-16,1-18-4 15,-4-6 1-15</inkml:trace>
  <inkml:trace contextRef="#ctx0" brushRef="#br0" timeOffset="171217.61">26490 15807 30 0,'11'16'15'0,"13"15"-10"15,-13-21 24-15,3 2-30 0,7 4 0 16,4 0-1-16,3-1 0 15,-3 1-1-15,3 3 1 16,7-7-2-16,4 4 0 16,0-7 3-16,0-2 1 15,0-4 3-15,-4-3 0 16,0 0 4-16,0-3 1 16,-6-4 2-16,-8 4 0 15,-4 0-3-15,-2 0 1 16,-5 3-3-16,-3 0 0 15,-7 3-3-15,-7 0 1 16,-7 3-2-16,-4 7 0 0,1 0-2 16,3-1 1-16,-4 4-1 15,4-1 0 1,-4 7 0-16,8-6 0 0,-1 0 0 31,8-1 0-31,-1-2 0 47,4-4 1-47,4-2 0 0,-4-4 0 0,0-3-1 0,7-6 1 0,0-1 0 0,0-2 0 16,7-1 0-16,-4 1 0 0,1 3 0 15,-4 3 1-15,0 3-1 16,0 9 0-16,-7 7 0 16,0 9 1-1,-3 6-1 1,-4-3 0-16,0 7 0 0,-4 9 1 0,-3 0 0 0,-7 6 0 31,7 3 0-31,-1-9 1 0,8-6 1 16,0-4 0-16,7-9 0 0,7-6 1 15,4-6-2-15,7-10 1 16,10-6-2-16,0-7 1 16,4-5-6-16,0-14 0 15,-1-5-15-15,-2-10 0 16</inkml:trace>
  <inkml:trace contextRef="#ctx0" brushRef="#br0" timeOffset="171505.44">27294 16052 61 0,'7'56'30'0,"-7"-24"-30"0,0-26 42 0,0 3-42 15,0 4 1-15,4 2 2 16,0 4 0-16,-1 0-3 16,1-3 0-16,3-4 1 15,-4-2 1-15,1-1-2 16,-1 1 1-16,4-7-2 16,0-10 1-16,0-5-2 15,8-4 1-15,6-3-2 16,0-6 0-16,0 3-8 15,7 0 0-15,0-3-6 47,1 3 0-47</inkml:trace>
  <inkml:trace contextRef="#ctx0" brushRef="#br0" timeOffset="171803.62">27672 16121 69 0,'21'15'34'0,"25"-21"-41"0,-28 0 65 15,-1 3-57-15,1-7 1 16,-8 1-2-16,5-4 1 16,-5-5-3-16,1 2 1 0,-8-9 0 15,-3 0 1-15,-3 0-3 16,-8 3 1-16,-7 3-1 16,-3 6 1-16,-3 13-1 15,-1 10 1-15,4 12 0 16,7 9 1-16,7 4 0 15,3 8 1 1,8 8 0-16,6-11 0 0,4-8-2 16,7 2 1-16,-3-9-7 15,0-6 1-15,6-6-10 16,5-7 0-16</inkml:trace>
  <inkml:trace contextRef="#ctx0" brushRef="#br0" timeOffset="171981.29">28325 16287 52 0,'21'25'26'0,"-14"-22"-38"0,-7-3 42 0,0 0-54 0,-7-6 1 0</inkml:trace>
  <inkml:trace contextRef="#ctx0" brushRef="#br0" timeOffset="176427.84">30572 15058 24 0,'0'25'12'0,"7"-6"4"0,-4-16 12 0,1 0-21 15,3-3 0-15,-7 0 3 16,14-6 1-16,14-4-13 16,8-5 0-16,20-1 10 15,25-3 0-15,11 0-3 16,28 0 1-16,24-6-3 16,5 0 0-16,23 0-1 15,8 0 0-15,-7-3-3 16,0 9 0-16,-21 6-2 15,-15 7 1-15,-24 9-2 16,-18 10 1-16,-20 6-2 16,-23 9 1-16,-13-9-6 15,-10-4 1-15,-22-2-7 16,-18-7 0-16</inkml:trace>
  <inkml:trace contextRef="#ctx0" brushRef="#br0" timeOffset="177283.44">29665 14446 35 0,'92'-15'17'0,"-8"-45"-1"0,-69 41 22 16,-1-6-36-16,-7-13 1 15,-11-2 0-15,-13 5 0 16,-19-6-4-16,-20-6 0 0,-8 3 3 16,-17 7 0-16,-14 6-1 15,-14 5 0-15,3 11-1 16,-7 8 1-16,-14 14-3 16,0 8 0-16,3 7-2 15,12 16 0-15,2 15 0 16,11 23 0-16,8 15 0 15,20 12 0-15,22 4 2 16,28 9 0-16,31 0 3 16,18-13 0-16,36-15 2 15,38-22 0-15,18-16 1 16,32-22 0-16,24-25 0 16,-3-15 1-16,-14-20-2 15,-15-18 1-15,-13-16-3 16,-25 7 0-16,-29-7-2 15,-27-3 0-15,-33-13-5 0,-27-5 1 16,-36-1-9-16,-14 0 1 16,-25-9-2-16,-6 3 0 15</inkml:trace>
  <inkml:trace contextRef="#ctx0" brushRef="#br0" timeOffset="179443.55">19547 17083 46 0,'0'4'23'0,"4"-4"-10"0,-4 0 23 0,0 0-34 15,3 6 1-15,1 10 1 16,0 9 1-16,-1 15-6 15,-3 11 0-15,-3 21 3 16,-1 12 1-16,0 10-3 16,1 7 1-16,-1-7-4 15,1-25 1 1,3-10-7-16,0-12 0 16,3-9-8-16,-3-22 0 15</inkml:trace>
  <inkml:trace contextRef="#ctx0" brushRef="#br0" timeOffset="179744.39">19604 16999 34 0,'-4'6'17'0,"-6"3"-5"0,10-5 21 15,3 2-26-15,-3 0 1 16,4 4 6-16,-1-7 0 16,4-3-17-16,8 0 0 15,6 0 11-15,10-3 1 16,12 6-5-16,13-3 1 0,15 3-5 16,-8 3 0-16,-3-3-5 15,-10 4 0-15,-12-1-6 16,-13 3 0-16,-11 4-9 15,-7 2 0-15</inkml:trace>
  <inkml:trace contextRef="#ctx0" brushRef="#br0" timeOffset="179928.29">19657 17573 56 0,'-14'22'28'0,"21"-10"-25"0,-7-12 46 0,3 0-46 0,8 0 1 0,6-3 0 16,12-3 0-16,6-1-7 16,4 1 1-16,3-3-1 0,-3 3 0 15,-4-1-16-15,-3-5 1 16</inkml:trace>
  <inkml:trace contextRef="#ctx0" brushRef="#br0" timeOffset="180270.6">20447 17384 57 0,'4'13'28'0,"-22"3"-31"0,11-16 39 0,-4 9-36 16,-3 7 1-16,-7 9 2 15,-4 6 0-15,-3 10-3 16,0 12 0-16,0-3 2 16,3 10 0-16,4 0-1 15,10-7 1-15,8 0-3 16,6-3 1-16,11-9-5 15,11-13 0-15,7-15-8 16,7-16 1-16,6-7-5 16,-2-12 1-16</inkml:trace>
  <inkml:trace contextRef="#ctx0" brushRef="#br0" timeOffset="180511.54">20814 17494 57 0,'3'16'28'0,"-27"9"-35"0,13-16 56 0,-6 4-47 0,-5 12 1 16,-6 0 2-16,-11 10 0 16,-3-4-7-16,-4 7 1 0,4-4 2 15,3 1 0-15,7-7-6 16,8-6 0-16,2-10-13 15,12-9 0-15,10-15 0 16,7-4 0-16</inkml:trace>
  <inkml:trace contextRef="#ctx0" brushRef="#br0" timeOffset="180734.02">20489 17453 40 0,'22'26'20'0,"2"14"-17"15,-17-27 38-15,4 6-37 16,3 12 1-16,4 7 1 16,3-1 1-16,0 7-9 15,-7 3 0-15,7-3 5 16,-3-6 0-16,-4-10-5 16,0-3 0-16,-3-16-8 0,3-12 1 15,0-19-7-15,0-9 0 16</inkml:trace>
  <inkml:trace contextRef="#ctx0" brushRef="#br0" timeOffset="180942.9">20892 17209 53 0,'35'66'26'0,"32"22"-27"0,-46-79 47 0,7 16-43 15,7 3 1-15,-3 7 1 16,-4 6 1-16,-6 9-9 16,-12 6 0-16,-10 4 1 15,-14-1 0-15,-11-5-15 16,-6-17 0-16</inkml:trace>
  <inkml:trace contextRef="#ctx0" brushRef="#br0" timeOffset="181399.62">21696 17428 61 0,'7'7'30'0,"3"8"-30"0,-6-15 45 0,3 3-42 16,0 1 0-16,4-4 0 15,-1 0 1-15,8 0-7 16,10-7 1-16,11 4-2 15,-4-3 1-15,-3 3-15 16,-7 0 1-16,-1-4-2 16,-13 7 1-16</inkml:trace>
  <inkml:trace contextRef="#ctx0" brushRef="#br0" timeOffset="181561.56">21654 17714 74 0,'10'50'37'0,"22"-41"-48"0,-22-6 79 16,8 1-68-16,3 2 1 16,22-3-1-16,6 0 1 15,7 0-7-15,4-3 1 16,-17 0-16-16,-15 0 1 16</inkml:trace>
  <inkml:trace contextRef="#ctx0" brushRef="#br0" timeOffset="182508.01">23410 17601 41 0,'-7'-6'20'0,"7"-7"-5"0,0 13 20 15,0-9-31-15,0 9 0 0,-3 0 6 16,-1 3 1-16,-3 6-13 16,-3 4 1-16,-8 6 8 15,-7 9 0-15,-14 9-2 16,-6 14 0-16,-5 2-4 16,-6 3 1-16,3 7-3 15,11-10 0-15,3-12-6 16,7-13 0-16,7-15-11 15,4-23 1 1,11-11-3-16,10-8 0 16</inkml:trace>
  <inkml:trace contextRef="#ctx0" brushRef="#br0" timeOffset="182731.93">22920 17410 57 0,'21'37'28'0,"11"35"-32"0,-22-53 54 16,5 6-47-16,2 19 1 16,8 3 0-16,7 13 0 15,6 2-6-15,8 7 0 16,0 0 4-16,0-6 0 16,-4-10-5-16,-10-15 0 15,-4-16-7-15,1-16 1 16,2-15-9-16,1-13 0 15</inkml:trace>
  <inkml:trace contextRef="#ctx0" brushRef="#br0" timeOffset="183182.87">23611 16977 62 0,'0'16'31'0,"4"-16"-32"16,-1 0 55-16,5 0-51 15,-1-4 1-15,7 8 3 16,7-1 0-16,11 0-8 0,6 3 0 15,5 3 4 1,-4 1 1-16,-8 6-2 0,-6-1 0 16,-7 4-4-16,-8 9 1 15,-13-3-2-15,-8-3 1 16,-7 3-1-16,-6 0 1 16,-1 7 0-1,-3-1 0-15,7 4 1 0,0-10 1 16,10-3 1-16,4-3 0 15,3-4 0-15,15-5 0 16,10-4 0-16,11 3 1 16,7-9-3-16,-4-3 0 15,7 0-8-15,4 0 0 32,-4 0-12-32,-3-4 1 15</inkml:trace>
  <inkml:trace contextRef="#ctx0" brushRef="#br0" timeOffset="183441.34">23999 17764 69 0,'-3'9'34'0,"17"-12"-33"0,0 0 55 15,4 0-55 1,10 0 0-16,7-3 0 0,11 2 0 16,4-2-6-16,-5 0 0 15,-6-4-6-15,-3 4 0 16,-5-10-9-16,-10 1 0 16</inkml:trace>
  <inkml:trace contextRef="#ctx0" brushRef="#br0" timeOffset="183664.95">24335 17494 62 0,'-7'28'31'0,"-11"4"-35"0,11-23 53 0,-4 13-46 15,-3 10 0 1,0 2 1-16,3 13 0 0,4 6-6 15,0-6 1-15,4 4-1 16,3-4 1-16,0-7-16 16,7-18 1-16,7-15-3 15,4-4 0-15</inkml:trace>
  <inkml:trace contextRef="#ctx0" brushRef="#br0" timeOffset="183995.78">25104 17087 60 0,'-14'34'30'0,"14"29"-36"0,0-44 58 0,-4 12-48 0,1 7 1 15,-1 27 2-15,4 11 1 0,0 12-10 16,4 18 0-16,-4-9 6 16,0-6 0-1,0 0-5-15,0-16 1 16,0-12-7-16,0-16 0 15,0-19-14 1,-8-21 0-16</inkml:trace>
  <inkml:trace contextRef="#ctx0" brushRef="#br0" timeOffset="187702.61">25460 17792 38 0,'4'3'19'0,"3"0"-12"0,-4 1 20 15,-3 5-22-15,-3 7 1 16,-4 9 0-16,-8 6 1 16,1 0-10-16,-3 4 0 15,-1-1 4-15,4-5 0 16,3-1-12-16,1-6 0 16,3-16-4-16,7-12 1 15</inkml:trace>
  <inkml:trace contextRef="#ctx0" brushRef="#br0" timeOffset="188123.36">26522 16945 35 0,'7'16'17'0,"7"-10"-9"0,-10-2 29 16,-4 5-32-16,0 13 0 15,-8 3 1-15,-6 13 0 16,-7 2-9-16,4-8 1 16,-12 24 5-16,-6-6 0 15,3 4-4-15,4-4 0 16,0-6-5-16,3-7 0 15,4-12-9-15,3-18 1 0</inkml:trace>
  <inkml:trace contextRef="#ctx0" brushRef="#br0" timeOffset="188334.12">26261 17021 41 0,'14'19'20'0,"11"9"-17"15,-15-16 28-15,1 1-26 16,3 9 0-16,0-3 2 16,0 3 1-16,4 3-11 15,-1 6 1-15,5 4 5 16,-1-4 0-16,0 0-7 16,-7-6 0-16,-3-6-11 15,-1-9 0-15</inkml:trace>
  <inkml:trace contextRef="#ctx0" brushRef="#br0" timeOffset="188784.72">26748 16588 56 0,'7'6'28'0,"0"-6"-27"0,-4 3 46 0,4-3-43 16,0 0 0-16,4 0 1 16,3 0 1-16,4 4-8 15,6 2 0-15,-2 0 5 16,-5 0 0-16,1-3-5 15,-4 4 1-15,-3 2-2 16,-8 4 0-16,-10 2-2 16,-7 7 1-16,-4 0-1 15,-10 3 0-15,3 0 2 16,4-3 0-16,4 4 1 16,2-5 0-16,1 1 1 15,7-3 1-15,4-6 1 16,-1-4 0-16,11-3 0 0,11 1 0 15,14-4-1-15,6-3 1 16,8 0-5-16,0 0 0 16,0 0-11-16,-7-3 0 15</inkml:trace>
  <inkml:trace contextRef="#ctx0" brushRef="#br0" timeOffset="189170.61">27005 17196 38 0,'-3'13'19'0,"6"-10"-5"0,-3-3 23 0,0 0-32 16,0 0 1-16,7 0 4 15,0 0 0-15,7 0-12 16,4 0 0-16,10 0 7 15,8 0 1-15,2 0-7 16,-6-6 0-16,0-1-8 0,0-2 0 16,-4-7-10-16,-7 4 0 15</inkml:trace>
  <inkml:trace contextRef="#ctx0" brushRef="#br0" timeOffset="189465.06">27690 16754 54 0,'10'35'27'0,"-3"15"-31"0,-7-47 43 0,-3 13-39 16,-1 12 1-16,-3 6 0 16,0 10 1-16,0 10-3 15,0 5 1-15,0 10 0 16,3-9 1-16,1-4-5 16,-1-6 0-16,1-15-11 15,6-19 0-15</inkml:trace>
  <inkml:trace contextRef="#ctx0" brushRef="#br0" timeOffset="189832.96">28120 17027 48 0,'21'3'24'0,"-3"-31"-22"0,-15 19 34 0,1-7-35 0,-4 3 1 0,-4 4 0 0,-6-1 0 16,-4 7-3-16,-8 3 1 16,-6 3 1-16,0 4 0 15,-4 5-2-15,4 10 1 0,3 0-3 16,1 10 1-16,9 2-1 16,8-3 0-16,4 1-1 15,13-4 1 16,8-3 1-31,7-3 0 0,0-9 1 16,10-10 1-16,0-6 2 0,0-4 0 0,-3-15 0 16,-7-6 0-1,-8 0 0-15,-6-3 1 16,-7-4-3-16,-4 4 0 0,-4 2-10 16,0 4 1-16,-3-3-5 15,0 16 1-15</inkml:trace>
  <inkml:trace contextRef="#ctx0" brushRef="#br0" timeOffset="190083.24">28540 17178 61 0,'42'37'30'0,"-31"-2"-46"0,-11-20 61 0,-7 20-46 0,-11 6 1 15,-7 6-7-15,-3 0 0 16,0-7-4-16,-15-5 0 0</inkml:trace>
  <inkml:trace contextRef="#ctx0" brushRef="#br0" timeOffset="192073.91">30385 16676 37 0,'7'0'18'0,"3"-6"-9"0,-10 6 19 16,4 0-23-16,-4 0 1 0,0 3 3 15,-4 12 0-15,-13 7-12 16,-8 7 1-16,-7-1 7 15,-10 9 1-15,-4 7-4 16,4 10 0-16,3 2-3 16,7 0 0-16,4-12-5 15,7-9 1-15,10-16-10 16,4-16 1-16,4-22-2 16,-1-9 0-16</inkml:trace>
  <inkml:trace contextRef="#ctx0" brushRef="#br0" timeOffset="192284.77">30064 16707 45 0,'7'25'22'0,"28"7"-21"16,-24-23 43-16,3 4-43 16,7 2 1-16,-3 4 2 0,6 6 1 15,4 6-6-15,4 7 1 16,0 6 2-16,0 9 0 15,-4-12-4-15,-3-10 0 16,-4-5-8-16,-4-11 0 16,5-15-7-16,-8-19 1 15</inkml:trace>
  <inkml:trace contextRef="#ctx0" brushRef="#br0" timeOffset="192715.97">30607 16111 53 0,'4'7'26'0,"-8"-11"-28"16,4 4 48-16,0 0-42 15,4-6 0-15,3 0 3 16,7 0 1-16,3 3-9 16,12 3 0-16,-5 0 6 15,1 0 0-15,-4 3-3 16,-7 6 1-16,-3 4-3 16,-8 5 0-16,-3 4-2 0,-7 3 1 15,-7-3-2-15,-3 4 1 16,-1 2 0-16,0-3 0 15,4 0 1-15,4-3 0 16,-1-3 1-16,7-4 0 16,4 1 1-16,8 0 0 15,2-4-1-15,8-2 1 16,3-1-4-16,4-3 0 16,-1 4-8-16,1-4 0 15,3-6-8-15,-3 6 1 16</inkml:trace>
  <inkml:trace contextRef="#ctx0" brushRef="#br0" timeOffset="192988.9">30861 16867 65 0,'25'6'32'0,"28"-3"-41"16,-32-9 58-16,14 0-50 16,-3-3 1-16,-4 2-2 15,0 1 0-15,-3 0-4 0,0-1 1 16,-4-2-12-1,-11-7 0-15</inkml:trace>
  <inkml:trace contextRef="#ctx0" brushRef="#br0" timeOffset="193216.39">31080 16516 41 0,'14'38'20'0,"-4"24"-8"0,-10-52 25 0,0 5-36 16,0 10 1-16,0 13 1 16,-3 0 0-16,-1-4-4 15,-3 4 1 1,-3 9-12 0,-1-16 0-16,1-12-2 15,3-13 0-15</inkml:trace>
  <inkml:trace contextRef="#ctx0" brushRef="#br0" timeOffset="193616.56">32254 16450 46 0,'25'-6'23'0,"-18"-7"-21"0,-7 13 40 16,0-6-40-16,0 3 0 16,-7 3 1-16,-7-3 1 15,-11 6-5-15,-13 0 0 16,-12 6 3-16,-10 7 1 15,-7 9-2-15,-7 10 0 16,21 9-1-16,7 15 1 0,4 4-1 16,7 6 1-1,14-6 1-15,10-4 0 0,4-6 1 16,21-9 0-16,21-12 0 16,25-14 0-16,14-14-4 15,0-11 0-15,-17-5-10 16,-11-7 0-16,-18-3-8 15,4 6 1-15</inkml:trace>
  <inkml:trace contextRef="#ctx0" brushRef="#br1" timeOffset="197624.54">32621 16488 29 0,'29'-19'14'0,"-15"-13"0"0,-11 20 14 16,-3-10-27-16,-3 6 1 0,-8-9 1 15,-14 0 0-15,-10-6-3 16,-7-1 1-16,-15 4 2 15,1 0 0-15,-4 6 0 16,-11 3 0-16,-10 4-2 16,-3 5 1-16,-8 7-4 15,14 12 1-15,4 13-2 16,0 7 1-16,0 11-1 16,3 20 0-16,4 21 0 15,7 20 1-15,11 2 2 16,10 4 0-16,15-4 0 15,17-5 0-15,21-4 1 16,24-13 0-16,8-12 1 16,18-16 0-16,17-15 0 15,21-19 0-15,1-22 1 16,-5-19 0-16,-2-19-1 16,-8-3 0-16,-11-12-1 15,-10-1 0-15,-10-15-4 16,-15-3 1-16,-17-10-12 0,-15-6 0 15,-17-6 0-15,-10 6 0 16</inkml:trace>
  <inkml:trace contextRef="#ctx0" brushRef="#br1" timeOffset="198797.94">31732 15421 40 0,'4'10'20'0,"-8"-10"-13"0,1-3 20 0,-1-4-25 15,1 1 0-15,-4 3 1 16,-4 3 0-16,1 3-4 16,-5 3 1-16,1 1 2 15,0 5 0-15,0 1-1 16,0-1 0-16,0 4-1 16,3 0 1-16,4-1-1 15,7 1 0-15,7 0 0 16,4-1 0-16,3-2 0 15,0-7 0-15,0-6-1 16,0-6 1-16,-3 0-1 16,-4-7 1-16,4-2-1 15,-1 2 1-15,1-6 0 16,-1 7 0-16,1-4 0 16,-4 7 0-16,0 5 1 15,0 8 0-15,0 5 0 16,-7 7 0-16,4-1 0 15,-4 4 1-15,0-3-1 0,0 3 1 16,0-4-5-16,0-2 1 16,0-4-10-16,3 1 0 15,-3-10-3-15,7 0 1 16</inkml:trace>
  <inkml:trace contextRef="#ctx0" brushRef="#br1" timeOffset="199156.14">31941 15500 40 0,'10'44'20'0,"-3"-38"-20"0,-7-3 37 0,0 0-34 16,0 0 0-16,0 1 2 16,0-4 1-16,0 0-8 15,4-4 1-15,-1 1 3 16,4-3 1-16,0-3-3 15,-3-7 1-15,3 0-2 16,0 1 1-16,0-4-2 16,4 3 1-16,-1 4 0 15,4 5 0-15,0 4 1 16,1 6 0-16,-1 7 0 16,0-1 0-16,0 4 0 15,0-1 1-15,-3 1-1 16,-1-1 1-16,-3 4-1 0,0-3 0 15,0-1-3-15,0 1 0 16,0-1-8-16,4 1 0 16,0-10-3-16,-4-3 0 15</inkml:trace>
  <inkml:trace contextRef="#ctx0" brushRef="#br1" timeOffset="199472.04">32650 15293 48 0,'0'16'24'0,"-11"2"-26"16,7-14 46 0,-20 14-43-1,-8 7 0-15,-3 10 0 16,-4 3 1-16,-7 12-6 15,7 3 1-15,4 0-4 16,7-9 0-16,7-3-8 16,-1-22 1-16</inkml:trace>
  <inkml:trace contextRef="#ctx0" brushRef="#br1" timeOffset="199599.96">32311 15434 42 0,'14'66'21'0,"0"-38"-26"0,-7-22 33 16,-7 4-30-16,4-1 0 16,-4-3-19-16,-4-9 1 15</inkml:trace>
  <inkml:trace contextRef="#ctx0" brushRef="#br1" timeOffset="200056.77">31888 15751 53 0,'7'0'26'0,"-7"3"-27"16,0 0 45-16,-4 0-43 0,-3 0 0 15,-4 7 2-15,1 2 0 16,-4 4-3-16,0-4 0 16,0 4 2-16,-1 0 0 15,-2-1-1-15,3 1 1 16,0 3-2-16,3 0 1 15,4-4-2-15,3 1 1 16,11-3-2-16,8-4 0 0,6-3-4 16,7-2 1-16,4-1-9 15,7-3 0 1,-1-13-3-16,-6 4 1 31</inkml:trace>
  <inkml:trace contextRef="#ctx0" brushRef="#br1" timeOffset="200349.87">32226 15820 43 0,'14'22'21'0,"-10"-10"-16"15,-4-12 38-15,0 0-42 16,0 3 1-16,0-3 2 16,-4 0 0-16,-3-3-4 15,-3-3 0-15,-4 3 2 16,-4 0 1-16,-3 6-2 15,0 3 0-15,-1 3-3 16,5 4 1-16,3 3-4 0,3 3 1 16,4-4-1-16,7 4 0 15,11-6-2-15,3-7 0 16,3-6-4-16,1-6 0 16,3-10-1-16,-10 0 0 15</inkml:trace>
  <inkml:trace contextRef="#ctx0" brushRef="#br1" timeOffset="200646.31">32283 15961 45 0,'3'12'22'0,"8"1"-31"0,-4-16 45 0,0 0-37 15,0 0 0-15,4-4 0 16,-4-2 0-16,0-4 0 15,0 1 1-15,0-1-2 16,0 1 1-16,3 2-1 16,5 4 0-16,-1 0 1 15,0 3 0-15,3 3 1 16,-2 0 1-16,-1 3 0 16,0 0 0-16,-4 0 0 15,1 6 1-15,-4-2-2 16,0 5 1-16,-3 1-4 15,-4 2 1-15,0-2-9 16,0-4 1-16,0-5-1 16,7-4 0-16</inkml:trace>
  <inkml:trace contextRef="#ctx0" brushRef="#br1" timeOffset="201259.69">32805 15763 39 0,'7'16'19'0,"3"6"-21"0,-6-19 40 16,-4 6-37-16,-4 1 1 16,1-1 1-16,-4 1 0 15,0-4-3-15,-4 3 0 0,-3-2 2 16,0 2 0-16,0 0-2 16,0 1 1-16,3-1-3 15,4-2 1-15,4 2-2 16,3-3 0-16,7 0 0 15,3-2 1-15,1-1 0 16,-1 0 1-16,1 0 1 16,0-3 0-16,-4 3-1 15,0 3 1-15,-4 4-1 16,1-1 1-16,-4 1-3 16,0-1 1-16,0 0 0 15,-4 7 0-15,1-3 0 47,-1-1 0-31,1 4 1-16,-1 0 0 0,1 2 1 0,3-5 1 0,3-4 0 0,4-2 1 31,-3-4 0-31,6-6 1 0,11-4 1 0,11-5 0 16,7-10-1-16,7-6 0 31,14-10 0-31,3-9 0 0,-3 0-1 0,-7-13 0 15,-10-2-2-15,-12-1 0 16,-6-3 0 0,-7 3 0-16,-4 7-1 0,-7 6 0 15,-7 9 0-15,-7 13 1 0,-4 12-1 16,-6 16 1-16,-5 16 0 16,-2 12 0-16,-8 25-2 15,0 7 1-15,4 9 0 0,3 6 0 0,8 7-1 31,6-13 0-31,8-10-2 0,3-9 0 16,7-15-8-16,0-13 1 0</inkml:trace>
  <inkml:trace contextRef="#ctx0" brushRef="#br1" timeOffset="201456.19">32794 15807 57 0,'7'19'28'0,"29"-10"-29"0,-12-12 51 0,12-6-51 0,16-7 1 0,15 4-7 0,1-13 1 15,-12-7-7-15,-21 1 0 16</inkml:trace>
  <inkml:trace contextRef="#ctx0" brushRef="#br1" timeOffset="203570.34">22860 16707 28 0,'4'25'14'0,"10"-6"0"0,-7-16 15 15,-4 3-24-15,4 1 0 16,11-1 3-16,17-3 0 15,4-3-10-15,21-6 0 16,18-7 8-16,6-2 0 16,26-4-3-16,41 3 1 15,19-3-2-15,34-6 0 16,22 0-1-16,17-6 0 16,4-1-1-16,0 1 0 15,-14 3 0-15,4 6 1 0,-8 9-1 16,-3 4 0-16,-11 9 0 15,-21 0 1-15,0 9-3 16,-7 7 1-16,-14 9-2 16,-25 3 0-16,-14-3-3 15,-25 1 0-15,-24-8-8 16,-29-5 0-16,-31-7-1 16,-11-18 0-16</inkml:trace>
  <inkml:trace contextRef="#ctx0" brushRef="#br1" timeOffset="-202939.09">10784 4412 21 0,'11'25'10'0,"10"-25"-9"0,-10-7 10 0,-1 7-8 16,8 0 0-16,3 0 5 15,7-3 1-15,8 3-9 16,2 0 0-16,8 0 7 16,7 0 0-16,0 0-1 15,4 0 0-15,13 0-4 16,4 0 1-16,14-9-1 15,8 9 1-15,-5 0-2 16,12-6 0-16,6-1 0 16,18-5 1-16,-3-1 0 15,10-2 0-15,7 2-2 16,7 4 1-16,4 6 0 16,13 9 0-16,8-3-1 15,4 3 0-15,3 4 0 0,-1-7 0 16,8 3 0-16,7-15 1 15,0 9 0-15,4-13 0 16,14-3 0-16,-8 7 0 16,15-4 0-16,-7 1 0 15,6-10-1-15,8 3 1 16,-7 0-1-16,7-6 0 16,-11 3 0-16,-3-15 1 15,-1 5 0-15,-24 7 1 16,0 3 0-16,-7 3 0 0,-14 1 0 15,-11 8 0-15,-14 10-2 16,-7 7 1-16,-7 2-4 16,-17 13 1-16,-19-10-11 15,-17 1 1-15,-28-16-5 16,-21 3 0-16</inkml:trace>
  <inkml:trace contextRef="#ctx0" brushRef="#br0" timeOffset="-92606.78">25361 17090 20 0,'32'-25'10'0,"-7"-16"4"0,-18 25 10 16,0-3-21-16,-4-6 1 0,-3 6 2 16,-10-6 0-16,-11-9-7 15,-15-7 0-15,-13 4 5 16,-1 2 1-16,-6 7-2 15,-11 9 0-15,-7 13-1 16,0 12 1-16,-11 16-2 16,4 9 0-16,10 19-1 15,4 35 1-15,0 19-1 16,4 8 0-16,6 23-2 16,12 10 1-16,6-11-1 15,21 8 1-15,18-4-1 16,18-19 1-16,14-16 0 15,13-12 0-15,26-9 2 16,28-20 0-16,7-21 0 16,17-16 1-16,15-19-1 15,-8-15 1-15,-20-13-1 0,-19-22 1 16,-17-12-4-16,-10-13 1 16,-22-13-1-16,-17-24 1 15,-11-17-1-15,-10-2 1 16,-22-7-1-16,-21-9 0 15,-10 6-3-15,-18 10 0 16,-7 9-7-16,-1 9 1 16</inkml:trace>
  <inkml:trace contextRef="#ctx0" brushRef="#br0" timeOffset="-91810.82">28180 16654 25 0,'42'6'12'0,"39"-25"2"0,-59 10 12 0,-5-7-21 16,4 1 1-16,1-1 4 15,-1-3 0-15,-4 0-12 16,-6-3 0-16,-8 0 7 16,-10-6 1-16,-3 0-3 15,-15 0 1-15,-17 6-3 16,-11 3 1-16,-11 3-1 15,-13 13 0-15,-1 16-1 16,-7 15 0-16,-6 16-2 16,3 12 1-16,3 23-2 0,4 8 1 15,10 23-3-15,18 9 1 16,18 0 1-16,21-3 0 16,24-12 0-16,19-13 1 15,31-19 3-15,17-22 0 16,29-22 2-16,14-24 1 15,0-17 0-15,-14-25 0 16,-4-24 0-16,-17-26 0 16,-18-6-4-16,-21-7 1 15,-25-8-7-15,-21-4 1 16,-11 0-11-16,-13 6 0 16</inkml:trace>
  <inkml:trace contextRef="#ctx0" brushRef="#br0" timeOffset="-90971.75">32653 16544 24 0,'71'-41'12'0,"-33"19"7"15,-30 16 5-15,-1 0-21 16,-4 0 1-16,-3-1 2 16,-3-2 0-16,-12-10-7 15,-13-6 0-15,-14-3 5 16,-11-7 0-16,-18-2-2 0,1 2 1 16,-11 4-1-1,-11 9 0-15,-3 9-1 0,-11 10 1 16,7 19-2-16,-3 6 0 15,0 22-1-15,3 22 0 16,14 21-1-16,15 14 0 16,13-4 0-16,22 6 1 15,21 4-1-15,42-13 1 16,21-9 2-16,29-16 1 16,31-16-1-16,11-25 1 15,18-18 0-15,-11-23 1 16,-11-18-2-16,-17-13 1 0,-18-6-4 15,-14-7 1-15,-28-15-14 16,-18-9 1-16,-10-10-1 16,-1 6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6:06:01.37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6T16:06:03.787"/>
    </inkml:context>
  </inkml:definitions>
  <inkml:trace contextRef="#ctx0" brushRef="#br0">8491 7736 34 0,'18'15'17'0,"14"32"-10"0,-25-28 17 0,0 13-22 16,0 21 0-16,-4 22 1 15,1 13 0-15,0 34-4 16,-4 35 0-16,-8 31 2 16,-2 28 1-16,-4 17-2 15,0 14 1-15,-4-12-2 16,0-9 1-16,4-22-2 16,4-35 1-16,-4-24-4 15,3-32 1-15,4-32-5 16,3-28 0-16,8-34-2 15,-4-38 0-15</inkml:trace>
  <inkml:trace contextRef="#ctx0" brushRef="#br0" timeOffset="842.17">8213 8087 17 0,'7'-44'8'0,"-4"-22"-5"0,-6 54 11 16,3-1-12-16,0 4 0 0,3 2 5 16,4 4 0-16,0 3-7 15,4 0 1-15,10 0 5 16,11 3 0-16,14 0 0 15,3-3 0-15,32 0-2 16,15-6 1-16,27-6-2 16,25-4 1-16,36-6-2 15,20-3 1-15,36 0-2 16,7 0 1-16,25-10-2 16,3-9 1-16,11-3-2 15,17-9 1-15,4-7 0 16,17 0 0-16,-13-12-1 15,-1 9 1-15,1-3 0 16,-18 3 0-16,17 1 0 16,-28-7 0-16,4 3-1 0,-21 15 1 15,-15 1 0-15,-24 6 0 16,-22 9-1-16,-27 16 0 31,27 54-2-31,-38 21 1 16,-32 13-1-16,-24 9 1 15,-26 16-1-15,-17 12 0 16,-17 4 1-16,-11 0 1 16,-8 9 0-16,-2-3 1 15,-5 12 0-15,-3 7 0 16,8 12-1-16,9 13 1 16,15 28-2-16,7 6 1 0,18 13-1 15,0 9 0-15,-4 7-1 16,14-1 1-16,7-6 1 15,4-2 0-15,3-14 2 16,-14-18 1-16,-14-16 1 16,-7-6 1-16,-14-10 1 15,-21-15 0-15,-21-4-1 16,-22-9 1-16,-35-12-2 16,-38-10 1-16,-22-15-2 15,-46-26 1-15,-31-21-3 16,-54-32 1-16,-31-16-1 15,-32-21 0-15,-35-13 0 16,-18-10 1-16,-24-5-1 16,-4 2 1-16,-32 4 0 0,-3-1 0 15,3 13-4-15,7 4 1 16,-3 8-8-16,18 7 1 16,-1 0-6-16,29 9 1 15</inkml:trace>
  <inkml:trace contextRef="#ctx0" brushRef="#br0" timeOffset="1773.1">10901 8200 41 0,'21'15'20'0,"0"29"-19"0,-17-37 34 16,3-1-33-16,0-6 0 16,3 3 1-16,-3 3 1 15,4 4-4-15,-4-4 0 16,0 3 4-16,4-6 1 16,3-9-1-16,3-3 0 15,5-29-1-15,9-31 0 0,12-25-2 16,-1-16 0-1,18-24-10-15,21-26 1 16,11 9-9-16,-11 1 0 0</inkml:trace>
  <inkml:trace contextRef="#ctx1" brushRef="#br0">9596 5973 0</inkml:trace>
  <inkml:trace contextRef="#ctx0" brushRef="#br0" timeOffset="2824.42">15201 8407 39 0,'18'31'19'0,"-4"16"-13"16,-7-34 20-16,0 2-22 15,0 4 0-15,0-3 2 0,0-4 0 16,0-5-8-16,0-11 1 15,11-8 5-15,7-16 1 16,6-22-2-16,12-13 0 16,20-22-3-16,1-15 1 15,17-7-11-15,11-25 0 16,-4-15-6-16,-11 15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5:52:46.0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6T15:53:15.961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10820 3838 25 0,'28'22'12'0,"32"-35"-1"0,-35 7 12 0,3 3-21 16,11 3 1-16,6-6 3 15,8 6 1-15,-3 0-7 16,6 0 1-16,8-4 4 16,6 14 1-16,18-10-2 15,8 0 1-15,-1 0-3 16,14 3 0 31,15 3-2-47,10-6 0 15,3 0 0-15,5 10 0 0,16-10 0 0,-10 3 1 0,11-3 0 0,14 0 1 0,-4 9-1 16,8-9 0-16,13 3 0 16,-10-3 0-16,4 0-1 0,13 0 1 15,-10-3-1 16,11 0 0 16,-1-16-1-15,4 10 1-17,11-4-1-15,-11 4 1 0,7-1 0 0,11 1 0 0,137 6 1 0,-24-6 0 0,-39-7 1 16,-15 6 1-16,-9-5 0 0,-15-4 0 0,0-3-2 0,-18 0 1 0,7 0-1 0,-13 0 0 15,6 0-1-15,0 3 0 0,-6 7-1 47,-5-4 0-31,-9 0 2 46,-5 7 0-46,12-3 0 15,-26 5 0-31,4 10 0 0,4-3 0 0,-25-3 1 0,-7-3 0 16,3-3-1-16,-10 2 1 0,-25 4-1 0,-4-6 0 0,-24-1-3 0,-10 1 0 0,-15 0-9 0,-14-7 1 0,-18-9-9 0,-17-3 0 16</inkml:trace>
  <inkml:trace contextRef="#ctx0" brushRef="#br0" timeOffset="18192.68">3150 6528 34 0,'11'13'17'0,"-1"18"-6"0,1-18 18 0,0-1-25 15,6 4 1-15,-10 3 2 16,7 0 0-16,4-1-9 16,-4 4 0-16,11-3 6 15,0 3 0-15,10-3-2 16,4-3 1-16,3-7-2 16,0-9 1-16,-6-6-1 15,-5-10 0-15,-2-6-1 16,2-12 1-16,-9-13-1 15,-5-7 1-15,-3-12-1 16,-7-6 0-16,-7-6 0 16,-7-10 0-16,4-3 0 15,-8-3 0-15,1 6 0 16,-8-9 1-16,-3 0 0 16,0 3 0-16,-8 3 0 0,8 6 0 15,4 7 0-15,6 9 0 16,4-3 0-16,7 6 0 15,7 6-1-15,-3 13 1 16,10 0 0-16,-4 3 0 16,1 0-1-16,-1 16 1 15,8 9-2-15,-4 10 1 16,-3 12-2-16,6 3 1 16,-6 13-2-16,0 6 0 15,-1 10-3-15,-3-13 0 0,-7 3-12 16,0-19 1-16</inkml:trace>
  <inkml:trace contextRef="#ctx0" brushRef="#br0" timeOffset="19602.38">4583 6365 49 0,'-7'22'24'0,"14"-15"-19"0,-7-7 34 0,3-10-37 15,-3-15 0-15,0-13 2 16,-3-12 0-16,-8-25-5 15,-7-7 0-15,8-5 3 16,-1-4 1-16,4 6-2 16,7 0 1-16,7 1-1 15,4 5 0-15,3 10 0 16,4 10 1 0,3 15-1 30,0 12 0-30,-3 14-2-16,-1 5 0 0,-3 19-3 0,-3 13 1 0,3 13-5 0,-11 8 0 16,5 7-6-16,-16 4 1 0,-6 5-3 0,-3 4 0 0</inkml:trace>
  <inkml:trace contextRef="#ctx0" brushRef="#br0" timeOffset="19856.84">4314 6183 52 0,'0'7'26'0,"22"-4"-27"0,-12-6 50 0,8-4-47 0,7 1 0 0,20 3 1 0,-2-3 0 15,6 3-5-15,-3-1 1 0,-4 4-1 16,-3 0 0-16,-7 4-10 16,0 2 0-16,-8-9-5 15,8 0 1-15</inkml:trace>
  <inkml:trace contextRef="#ctx0" brushRef="#br0" timeOffset="20068.93">5179 6030 47 0,'42'28'23'0,"-21"-25"-24"0,-14-6 40 0,-3 9-37 0,-4-3 1 0,0-3-1 0,-4 7 1 0,-6-4-4 0,-8 6 0 16,-3 7 2-16,-4 9 1 16,1 6-2-16,-1-2 1 15,4 5-2-15,7 4 1 16,-4-1-4-16,14-2 1 16,15-10-8-16,3-3 1 15,14-16-5-15,-10-12 1 16</inkml:trace>
  <inkml:trace contextRef="#ctx0" brushRef="#br0" timeOffset="20297.87">5581 5976 43 0,'11'38'21'0,"-4"-3"-24"0,-14-29 37 0,-4 6-31 16,0 10 1-16,-17 3 0 0,-4 4 0 0,1-4-6 0,-8 0 1 0,7 12 2 16,4-5 1-16,0-7-7 15,17-3 0-15,-7-10-9 16,8-15 1-16</inkml:trace>
  <inkml:trace contextRef="#ctx0" brushRef="#br0" timeOffset="20482.09">5334 6017 45 0,'39'38'22'0,"7"25"-17"0,-32-45 34 0,3 7-38 0,1 1 0 16,3 5 0-16,4-3 0 15,0 7-2-15,-1-10 0 16,1-6-2-16,-4-4 0 15,-3-2-10-15,-4-4 0 16,-3-15-1-16,-4-13 0 16</inkml:trace>
  <inkml:trace contextRef="#ctx0" brushRef="#br0" timeOffset="20729.14">5722 5889 45 0,'28'28'22'0,"15"35"-21"0,-33-45 43 0,8 4-42 16,14 13 1-16,3 9 0 16,-3 0 0-16,-4 9-5 15,-11 3 1-15,-9-2 1 16,-12-1 0-16,-7-3-9 15,-17 0 1-15,-4-15-7 0,-17-13 0 16</inkml:trace>
  <inkml:trace contextRef="#ctx0" brushRef="#br0" timeOffset="21592.84">7380 5578 55 0,'-3'28'27'0,"-8"35"-31"0,7-53 48 16,-3 18-44-16,4 9 1 15,-8 7 0-15,11 16 1 16,-7-7-2-16,7 10 1 16,-3-4 2-16,3-8 0 0,0-11 0 15,0-5 1-15,0-10-1 16,0-6 1-16,-4-10-2 16,-3-6 0-16,-3-6-2 15,-8-6 1-15,-3-4-2 16,-4-6 0-16,-3 7-1 15,-7 3 0 1,-1-1 1-16,1 4 0 0,0 0 0 16,7 6 1-16,3 9 0 15,-3 10 0-15,3 6 1 16,7-6 0 0,1 6 0-1,10 3 0-15,3 6 0 0,8-5 0 0,20-1-1 16,8-6 0-16,14-3-3 15,3-4 0-15,8-2-8 47,3-4 1-47,0-15-9 63,-11-3 0-16</inkml:trace>
  <inkml:trace contextRef="#ctx0" brushRef="#br0" timeOffset="21800.94">8005 5973 47 0,'7'38'23'0,"-11"6"-18"0,1-38 34 0,-8 10-36 0,-14 9 1 0,-6 6 1 16,-12-6 1-16,8 10-8 0,-4 2 0 0,7-5 4 0,4-10 0 0,7-3-6 0,0-13 0 0,7-6-13 15,7-13 1-15,-7-12-1 16,-1-12 1-16</inkml:trace>
  <inkml:trace contextRef="#ctx0" brushRef="#br0" timeOffset="21882.02">7641 5983 59 0,'53'53'29'0,"21"32"-32"0,-42-57 61 0,7 0-57 0,3 16 0 0,-3 3-1 0,0-3 0 0,-11-6-7 0,-7-7 1 0,-10-6-12 15,-18-16 1-15</inkml:trace>
  <inkml:trace contextRef="#ctx1" brushRef="#br0">4209 4302 0,'0'0'15</inkml:trace>
  <inkml:trace contextRef="#ctx0" brushRef="#br0" timeOffset="30356.25">8505 6622 43 0,'-10'13'21'0,"13"-10"-9"0,1-6 21 0,3 0-29 15,4 9 0-15,-1-3 3 16,1 4 1-16,-1 5-9 16,-3 4 1-16,-3 9 4 0,-1 0 1 15,-10 3-8 1,-10 7 1-16,-11-1-15 0,-4-6 0 15</inkml:trace>
  <inkml:trace contextRef="#ctx0" brushRef="#br0" timeOffset="31268.7">11010 6136 56 0,'-3'10'28'0,"3"-10"-25"0,0 0 39 0,-4 0-40 0,-3 0 1 16,-7 3 1-16,-4 3 0 16,-6 4-6-16,-12 8 1 15,8 1 3-15,0 9 0 16,0 13-3-16,-1 0 1 0,8 3-1 15,7 0 1-15,7 3-2 16,7-10 0-16,7-5-2 16,14-7 1 31,18-6-3-47,11-19 0 0,13-3-4 15,1-13 1 1,-4 0 0-16,-4-3 0 0,-10 1 4 0,-7-4 1 0,-4-3 3 0,-7-1 1 0,-3 1 6 15,-4 0 0-15,-3 6 2 16,-4 1 0-16,-4 5-1 16,-3 4 0-16,-3-1-2 15,-8 4 1-15,1 0-3 16,-8 6 1-16,-3 6-2 16,-3 7 0-16,-5 5-1 15,-2 7 0-15,3-6-1 31,3 3 0-31,4 0-1 0,3-3 1 16,8-6-1 0,3-4 1-16,10-6-1 0,4-3 0 15,8-16 0 1,-1-2 0-16,0 2 0 0,0-3 1 16,0 3-1-16,0 4 1 15,-3 9 0-15,3 6 1 16,0 9-1-16,0 4 1 15,-3 6-1 1,0 3 1 0,-1 0-1-1,-2 3 0 1,2-6-3-16,1-6 0 0,3-10-6 0,4-9 0 0,3-16-8 0,-3-18 1 0</inkml:trace>
  <inkml:trace contextRef="#ctx0" brushRef="#br0" timeOffset="31568.41">11779 5547 55 0,'4'16'27'0,"-8"37"-32"0,-3-34 47 0,-3 12-41 16,-4 19 1-16,3 16 0 15,0 16 1-15,1 8-4 16,-1 5 0-16,4-4 2 16,0-16 0 15,4-9-5-31,-1-19 0 16,8-22-4-16,3-13 1 15,3-18-7-15,1-13 1 0,3-25-3 31,0-15 1-31</inkml:trace>
  <inkml:trace contextRef="#ctx0" brushRef="#br0" timeOffset="31739.71">11853 5374 49 0,'11'-18'24'0,"-4"11"-25"0,-3 14 51 0,-4 8-51 0,-4 23 1 0,-3 3 0 0,3-10 0 0,-10 54 0 15,0 21 0-15,4 7-1 16,3 3 0-16,-1 3 0 15,5-18 0 1,3-20-5-16,3-18 1 0,5-22-10 16,2-16 1-1</inkml:trace>
  <inkml:trace contextRef="#ctx0" brushRef="#br0" timeOffset="32095.17">11924 6353 56 0,'7'25'28'0,"14"-16"-29"0,-10-9 46 0,6-3-43 0,12-9 0 16,-1-4 0-16,4-3 0 15,-4 3-4-15,-4-6 1 16,-6 0 1-16,-7-3 1 15,-8-3-3-15,-6 3 1 16,-4 3-3-16,0 3 0 16,-8 13-2-16,-2 9 1 0,-1 13-1 15,-3 3 1-15,3 6 2 16,4 12 0-16,7 1 3 16,7 3 1-16,7-4 1 31,7 1 0-16,8-3-1-15,9-4 1 16,12-12-8-16,6-13 0 0,4-15-7 16,3-20 0-16</inkml:trace>
  <inkml:trace contextRef="#ctx0" brushRef="#br0" timeOffset="32505.1">12936 5541 34 0,'0'59'17'0,"-10"26"-11"0,6-57 25 0,1 19-26 16,6 6 0-16,1 7 3 0,-1 0 1 16,1 5-12-16,-1-14 1 15,1-8 6-15,-1-8 0 16,-3-10-3-16,-7-6 1 15,-3-10-3-15,-15-6 0 16,-3-6 0-16,-11-3 0 16,0 0 0-16,-3 6 0 15,0 6 1-15,-1 10 0 16,8 2 0-16,7 14 1 0,7 9 1 16,14-1 1-16,10 4 3 15,11-3 0 1,11-6 0-16,14-7 0 15,14-16 0-15,7-12 0 0,-4-9-7 16,-3-4 1-16,0-2-13 16,-7-7 1-16,-7-10-9 15,-4 1 0 1</inkml:trace>
  <inkml:trace contextRef="#ctx0" brushRef="#br0" timeOffset="33159.37">15399 5418 54 0,'-4'54'27'0,"-13"24"-32"0,10-47 45 16,-4 16-40-16,-7 19 0 16,-3 16 0-16,-7 12 0 15,3 3-1-15,4-3 0 16,3-12-6-16,4-17 0 16,0-8-8-16,0-26 1 15</inkml:trace>
  <inkml:trace contextRef="#ctx0" brushRef="#br0" timeOffset="33822.37">14746 6387 61 0,'0'3'30'0,"32"-21"-34"0,-18-1 55 0,11-3-46 16,10-19 1-16,18-19 1 15,10-18 0-15,1-10-10 16,10 0 1-16,4-12 4 16,-1 12 1-16,-3 4-4 15,-14 12 1-15,-7 15-3 32,-14 16 1-17,-7 13-2-15,-11 31 0 0,-7 22-2 16,-7 7 1-16,-10 21 0 0,-1 10 0 0,-3 6 0 0,-4 3 1 15,1-13 1-15,3-15 1 16,3 0 2-16,4-12 1 16,7-14 0-1,7-2 0-15,8-10 0 16,-1-6 1-16,0-3-1 0,0 0 0 31,-3 3-1-31,-1 3 0 16,1-3 0-1,-4 6 0-15,-3 4 1 16,3-1 1-16,3-2 1 0,5-1 0 0,2 0 0 0,4 0 1 0,1-3-1 16,-5-3 0-16,1 0-1 15,-4-6 0 1,-3-6-2-16,3-10 0 16,-7 0-1-16,-3-3 1 15,-4-4-2-15,-4-2 1 0,-3 9-2 16,-3 3 1-1,-8 7-1-15,1 9 0 0,-1 9 0 16,0 6 1-16,1 14 1 16,10 8 1-16,7 7 2 15,0 6 1-15,7-3 0 16,7-7 1-16,11-12-1 0,7-3 1 16,7-6-4-1,-4-16 0 1,-10-9-8-16,-4-10 1 0,0-3-12 0,-3-6 0 15</inkml:trace>
  <inkml:trace contextRef="#ctx0" brushRef="#br0" timeOffset="34199.33">17597 6077 62 0,'-15'72'31'0,"15"3"-36"0,0-69 51 0,0 1-48 0,4-4 0 15,3-22-14-15,0-3 0 16,-3 0 8-16,-1-15 1 15</inkml:trace>
  <inkml:trace contextRef="#ctx0" brushRef="#br0" timeOffset="34470.4">17487 5716 54 0,'4'-3'27'0,"24"22"-31"0,-14-7 43 0,0 4-37 0,0 0 1 0,0-1 0 0,4 1 1 0,0-3-5 0,-1-7 0 0,4-3 2 16,8-6 1-16,2 0-5 16,1-7 1-16,-4-5-7 15,-3-4 0-15,-4 6-7 16,-3-12 0-16</inkml:trace>
  <inkml:trace contextRef="#ctx0" brushRef="#br0" timeOffset="35100.87">18027 6089 64 0,'7'13'32'0,"-7"-16"-36"0,0 3 59 0,0 3-55 16,0 3 0-16,0 0-3 16,-4 1 1-16,1-1 1 15,-4 0 1-15,3-3-2 16,-3-3 0-16,0-3-1 16,0-3 1-16,4-7 0 15,6-5 0-15,4-4-1 0,0-3 1 16,11 6-1-16,3 0 1 15,0 6 0-15,4 4 1 16,0 3 0-16,3 12 0 16,-3 10 2-16,3-1 1 15,-3 10-1-15,-1 10 1 16,1 3 0-16,0-7 0 16,-1-3-1-16,1-3 0 15,0-6-4 1,-4-6 0-1,0-7-12 32,-7-6 0-47,7-10-1 0,0-8 1 0</inkml:trace>
  <inkml:trace contextRef="#ctx0" brushRef="#br0" timeOffset="35625.75">19025 5130 31 0,'-3'31'15'0,"-11"22"-12"0,10-27 25 0,-3 2-24 0,4 22 0 0,-1 10 4 0,4 8 0 0,0 5-9 0,0 2 0 15,0 0 7-15,7-9 0 16,-3-3-2 0,3-10 0-16,-4-9-1 0,1-13 0 47,-4-9-1-16,0-3 1-31,0-16-2 15,-7-3 0-15,-4-9-1 16,-7-7 0-16,-3 0-1 16,-10 1 0-16,-1-1-1 15,0 7 0-15,0 6 0 16,1 6 0-16,2 3 1 0,5 16 0 0,2 0 1 0,5 12 0 0,6-2 1 0,8 5 0 0,3 4 1 0,7 0 0 16,3-13 0-16,12-6 0 0,2-6 0 15,8-1 0 1,7-5-3 31,0 5 1-32,-4-11-7 1,0-4 0-16,-7-4-10 16,4-18 0-16</inkml:trace>
  <inkml:trace contextRef="#ctx0" brushRef="#br0" timeOffset="35948.39">19244 6152 60 0,'11'16'30'0,"10"-7"-32"0,-11-9 50 0,4-3-46 0,4-3 0 0,0-7 1 0,-1 1 0 0,-2-7-4 0,-5-3 0 16,-6-3 2-16,-4 0 0 16,-7-4-3-16,-4 4 1 15,-3 3-2-15,-4 10 0 16,1 6-1-16,2 6 1 15,1 12 1-15,4 16 0 16,3-6 1-16,3 13 1 0,4 6 0 16,7-7 1-16,7 1 0 15,8-4 0-15,2-3-1 16,4-6 0-16,4-3-5 16,0-16 0-16,3-3-11 15,-7-12 0 16</inkml:trace>
  <inkml:trace contextRef="#ctx0" brushRef="#br0" timeOffset="36224.28">19749 6262 59 0,'14'12'29'16,"-7"-65"-37"-16,-11 28 48 0,-3-13-38 0,-11-15 0 15,-6-13 2-15,-1-6 1 16,-3-13-6-16,-4-6 1 16,-3-6 3-16,3 3 0 15,11 3 0 17,10 16 0-32,11 6-1 31,7 6 0-31,4 13-1 15,14 9 1-15,6 19-3 0,8 13 1 0,-4 6-5 0,-6 15 1 0,-5 17-9 0,-6 2 1 16,-7 3-8-16,-11 4 1 16</inkml:trace>
  <inkml:trace contextRef="#ctx0" brushRef="#br0" timeOffset="36412.37">19491 5882 55 0,'11'51'27'0,"27"-14"-26"0,-27-34 48 0,3-3-46 0,7 3 0 0,11-3 0 0,7-3 0 0,3-3-7 15,0 0 1-15,1-7-2 16,-1 7 0-16,-3-3-13 16,-7-10 1-16</inkml:trace>
  <inkml:trace contextRef="#ctx0" brushRef="#br0" timeOffset="36621.71">20126 6193 50 0,'0'37'25'0,"-4"-37"-33"0,4 0 36 0,0-12-31 0,0-4 1 0,-3-6-4 0,-1 3 0 15,-6-9 3-15,-1-6 0 16,-6-1-9-16,-1 1 0 0</inkml:trace>
  <inkml:trace contextRef="#ctx0" brushRef="#br0" timeOffset="36734.51">20013 5832 39 0,'18'3'19'0,"3"-3"-20"0,-14 0 35 0,4-3-35 0,3 0 1 0,0 3-7 0,-4 0 0 0,1 3-1 0,0-6 1 0</inkml:trace>
  <inkml:trace contextRef="#ctx0" brushRef="#br0" timeOffset="37175.68">20225 6064 42 0,'14'60'21'0,"7"-10"-22"0,-17-44 34 16,-1 4-30-16,4-1 1 15,0-3 1-15,4-6 0 16,-1-6-7-16,1-10 1 16,0-2 3-16,-1-11 0 15,4-2-2-15,0-7 0 16,0 1-2-16,1 5 0 15,-5 1-1-15,1 6 0 16,-1 9 0-16,1 4 1 16,3 12 0-16,-3 3 1 15,-1 3 1-15,4 13 0 0,0 0 0 16,1 6 1 0,-1 0 0-16,0-6 1 0,0 3-2 15,0 3 0-15,0-3 0 16,0-3 0-16,0-4-3 15,0-5 0 17,1-7-8 15,-1-3 1-47,-4-10-2 15,1-2 0 1</inkml:trace>
  <inkml:trace contextRef="#ctx0" brushRef="#br0" timeOffset="37344.97">20814 5998 44 0,'18'98'22'0,"3"-61"-23"0,-18-27 43 0,1 2-41 0,-1 1 1 16,1-1 0-16,-1-2 0 16,1-4-3-16,-1-6 0 15,1-6-1-15,-4-10 0 16,3 0-6-16,-3-12 1 15,4-13-7-15,0-6 0 16</inkml:trace>
  <inkml:trace contextRef="#ctx0" brushRef="#br0" timeOffset="37664.92">20772 5334 21 0,'-15'-66'10'0,"37"-6"-3"0,-12 53 8 0,4-13-10 15,4 1 0-15,3-10 2 16,7-6 0-16,4 3-10 15,0 7 1-15,0 5 5 16,-11 4 1-16,-4 6-3 16,-2 7 0-16,-5 8-1 15,1 7 1-15,-4 13 0 16,-4 12 0-16,1 19 1 16,-1 12 0 15,1 26 1-31,-1 9 0 0,1 12 1 0,-1 7 0 0,4 12 0 15,4 4 0-15,0-1-1 16,-1-9 0-16,-3-25-2 16,0-19 1-16,0-18-3 15,4-17 1-15,0-21-4 0,-4-16 1 16,-4-6-5-16,-6-10 1 16,-8-12-8-16,-10-10 1 15</inkml:trace>
  <inkml:trace contextRef="#ctx0" brushRef="#br0" timeOffset="37848.98">20853 5835 37 0,'21'51'18'0,"25"-14"-9"0,-32-31 26 0,7 1-31 16,4 5 0-16,6-2 1 0,1-1 0 0,0-3-8 15,0 4 0-15,-4-1 2 16,-3 4 1-16,-8-4-9 15,-3-3 1-15,-3-9-7 16,-4-3 1-16</inkml:trace>
  <inkml:trace contextRef="#ctx0" brushRef="#br0" timeOffset="38100.04">21255 5973 44 0,'14'16'22'0,"18"-22"-13"0,-18 9 37 0,11 0-44 16,-4 0 0-16,0-12 1 0,-3 2 1 0,-1 1-6 15,-3 0 1-15,0 0 2 16,-14 6 0-16,-14 0-1 16,4 6 0-16,-8 6 0 0,-3 10 0 15,7-3 0-15,3 0 1 16,4 3 1-16,7 3 0 16,11-3 0-16,6 0 0 31,12-3-1-31,16-7 1 0,8-2-5 0,7-4 1 15,-10-6-9-15,-11 0 0 16,-8-6-7-16,1-1 0 16</inkml:trace>
  <inkml:trace contextRef="#ctx0" brushRef="#br0" timeOffset="38556.14">22913 6155 57 0,'-14'60'28'0,"21"-13"-36"0,-11-44 50 0,4 0-43 0,0 0 1 16,0 3-8-16,0-2 0 16,0-1-2-16,0-3 1 0,-7-7-6 15,-3-5 1-15</inkml:trace>
  <inkml:trace contextRef="#ctx0" brushRef="#br0" timeOffset="39212.1">22828 5807 28 0,'4'13'14'0,"6"9"-8"0,-3-19 23 0,0 3-26 0,1 3 1 0,-1-2 1 0,7-1 1 0,3 3-8 15,8-5 0-15,3 2 3 16,0 3 1-16,1 4-5 16,-5 9 0-16,-2 9-5 15,-5 0 0-15,-3-12-2 16,-3 0 1-16,-4 0-1 0,0 0 0 16,-3-1 2-16,-1 4 1 15,-3-6 8 1,0 0 0-16,0-1 6 0,4-2 1 15,-1-4 2 17,1-2 1-32,3-4 1 0,0-3 0 0,3-3-4 0,4-4 0 15,1 1-6-15,-1-3 1 16,3-4-4-16,1 1 0 16,3 2-1-16,0-2 0 15,0 5 0 16,-3 1 0 1,0 0 1-17,-1 12 0-15,1 7 2 0,-4 6 0 16,4-1 2-16,3 1 0 0,7-3 1 0,7-10 0 0,-3-9 0 0,7-13 1 0,14-6-1 16,3-22 0-16,-3-15-2 0,0-20 1 0,-10-21-1 15,-15-22 1 1,-18-19-1-16,-13 0 1 0,-15 6-1 31,-3 12 0 0,-4 20 0-31,1 12 1 0,2 25-4 0,5 19 1 16,-8 22-2-16,7 25 1 0,-3 25 0 0,7 25 0 0,0 29 0 16,14 34 0-16,4 12 1 0,10 19 1 15,3-6-2-15,1-12 1 16,0-26-9-16,-4-22 0 15,3-27-8-15,-6-23 0 16</inkml:trace>
  <inkml:trace contextRef="#ctx0" brushRef="#br0" timeOffset="39463.31">23308 5820 57 0,'11'62'28'0,"31"-43"-21"0,-28-13 46 0,4-2-50 16,13 2 0-16,19-3 0 16,3 3 1-16,7 1-6 15,-4 2 1-15,1 3-2 16,-4 4 1-16,-11-3-11 16,-7 2 0-16,-10-8-7 15,-11-7 0-15</inkml:trace>
  <inkml:trace contextRef="#ctx0" brushRef="#br0" timeOffset="40278.96">24003 6149 59 0,'14'41'29'0,"28"-13"-29"0,-27-25 51 0,-1-3-48 15,3 0 1-15,1-6 0 0,-4-7 1 16,-3-2-7-16,-4-4 0 15,0 3 4-15,-7 0 0 16,-4-2-3-16,-6-1 0 16,-4 3-1-16,-4 0 0 15,-3 13-2-15,0 10 0 16,6-1 0-16,1 9 0 16,4 7 0-16,3 4 0 15,0-1 1-15,3-7 1 16,1 1 1-16,6-6 1 15,11 2-2-15,7-5 1 16,8-4-3-16,-1 0 1 0,7 1-5 16,7-7 1-16,1-7-2 15,-1-5 1-15,-3 2 5 16,-4 1 0 0,-3 0 5-1,-4-1 1-15,-3 1 6 16,0-1 1-16,-4 1 0 31,-4 0 0-15,-6 2-3-16,0 1 0 0,-4 0-4 0,-7 0 0 15,-7-1-2-15,-4 1 1 0,-7 3-2 0,-3 3 0 16,-4 6-1-16,4 4 1 0,4 2-1 16,3 7 0-16,6 0-1 0,5-1 1 15,10-8 0 32,11 2 0-31,6-8 1-16,5-8 0 47,-1-8 0-32,0-4 0 1,-3 1 0-1,-4-1 1-15,-7 0-1 0,-3 4 0 0,-4 2-3 0,-4 4 1 16,-3 3-2-16,-3 6 1 0,-4 10 0 0,0 8 1 0,3 5 0 0,0 8 1 0,1 10 3 0,-1 6 0 0,4 13 1 16,0 3 0-16,0 6 0 0,0 0 0 0,-3 0-2 0,-4-6 1 0,-7-13-2 15,-4-12 0 1,-3-7-1 15,0-12 1 0,0-12-1 1,-4-20 1-17,4-2-1-15,0-26 1 0,3 1 0 0,4-14 0 0,7-2 1 0,7 3 0 0,10 6 0 0,8-3 0 0,7 9-2 0,6 4 0 0,5 3-5 16,-1-1 0-16,21-12-10 16,-3-3 0-16</inkml:trace>
  <inkml:trace contextRef="#ctx0" brushRef="#br0" timeOffset="40952.18">24881 6165 42 0,'22'65'21'0,"-8"-43"-17"0,-14-22 27 16,3-9-27-16,1-4 1 15,-1-12 2-15,1 3 0 16,-1-3-9-16,1 3 0 0,-1 0 5 15,1-3 1-15,3 7-4 16,0 5 1-16,7 4-4 16,4 9 0-16,3 0-2 15,0 0 0-15,-3 3-1 16,6-3 0-16,5 0 1 16,-1 0 1-1,0 0 2-15,0 0 0 0,-6 6 2 16,-5 0 1-16,1 1 0 15,-4-1 1-15,-4-3-1 16,-2 0 0 0,-5 0-1-16,-3 3 0 15,0 4-1-15,-3 2 0 0,-1 4 0 16,0 0 0 15,8-1 0-31,-4 1 0 47,4 0 1-31,3-4 0-1,3 1 1 1,4-1 0-16,4-5 0 16,3-1 0-16,4 3-1 0,-1-2 1 0,5-4 0 0,6-9 0 0,-3-20-1 0,-1-2 1 0,-2-22 1 0,-5-16 0 15,12-18 1-15,-1-23 0 0,-7-12 0 0,-10-7 0 0,-4 4 0 0,-14 0 0 16,-7 3-2-16,-7 12 1 0,-7 13-2 15,-8 15 0 48,1 17-1-63,0 24 1 47,0 32-1-47,3 25 1 15,4 31-2-15,3 41 0 16,11 28 0-16,7 28 1 0,14 20-2 16,7-1 0-16,4-28-11 0,0-19 1 0</inkml:trace>
  <inkml:trace contextRef="#ctx0" brushRef="#br0" timeOffset="41432.49">26928 6177 61 0,'0'10'30'0,"-4"-14"-33"0,4 4 51 0,-4-6-48 15,-6 0 1-15,-4-4-1 16,-11 1 1-16,0 3-1 15,4 6 1-15,-3 6-3 16,-1 13 1-16,0 3-2 16,0 0 1-16,4 15-2 15,7-5 1-15,7-4-4 16,14-9 0-16,7-13 1 16,11-12 1-16,10-7-5 15,1-9 0-15,2-12-4 16,5-4 1-16</inkml:trace>
  <inkml:trace contextRef="#ctx0" brushRef="#br0" timeOffset="41694.91">27167 6218 42 0,'4'41'21'0,"-8"-48"-17"0,1-5 38 15,-1-13-39-15,-3-7 0 16,-7-18 2-16,-3-12 1 0,-5-17-7 15,-2-21 0 1,3-10 4-16,-1-12 1 0,5-4-2 47,-1 4 0-47,8 6-1 0,10 19 1 31,10 22-1-15,4 15 1-16,4 22-3 0,3 29 0 15,-3 15-6-15,-4 19 1 0,-7 16-12 0,-11 12 1 16</inkml:trace>
  <inkml:trace contextRef="#ctx0" brushRef="#br0" timeOffset="41898.51">26829 5920 69 0,'49'-3'34'0,"43"3"-38"0,-60-10 60 0,10 4-58 0,4 0 1 0,-4 0-7 0,-7 3 0 0,-3 3 1 0,-4-4 0 16,1-2-13-16,-5-6 1 15</inkml:trace>
  <inkml:trace contextRef="#ctx0" brushRef="#br0" timeOffset="42417.99">28741 6234 53 0,'14'-4'26'0,"7"-71"-25"0,-17 50 43 0,-4-22-43 0,-4-19 1 0,-6-12 1 0,-8-13 1 0,0-19-4 0,-3-6 0 0,3 9 2 46,4 1 1-46,7 9-1 0,7 12 0 0,7 3-1 0,7 20 0 16,4 15-2 0,3 18 1 15,4 20-3-15,0 9 1-1,-4 13-6-15,-4 15 0 16,-6 13-10-16,-11 9 0 0</inkml:trace>
  <inkml:trace contextRef="#ctx0" brushRef="#br0" timeOffset="42566.01">28409 5936 61 0,'7'31'30'0,"18"-37"-29"0,-4 6 50 0,7 0-50 15,8 0 1-15,17-3-1 16,7 3 0-16,3-10-5 16,-10 7 0-16,3-3-4 15,-6 3 0-15,-8-7-11 16,0-2 1-16</inkml:trace>
  <inkml:trace contextRef="#ctx0" brushRef="#br0" timeOffset="42785.01">29309 5798 45 0,'24'0'22'0,"-16"3"-13"0,-8-3 31 0,-4 3-38 0,-3 6 0 15,-7 1 1 1,-4 2 1-16,-3 4-5 0,-4 3 0 15,1 3 3-15,-5 12 0 16,-2 7-2-16,6-3 1 16,4 6-2-16,10-1 1 15,11-8-4-15,11-4 1 0,10-9-7 16,14 0 1-16,8-12-7 31,-1-17 0-31</inkml:trace>
  <inkml:trace contextRef="#ctx0" brushRef="#br0" timeOffset="43008.01">29640 5895 45 0,'4'25'22'0,"-32"13"-24"0,17-23 37 0,-3 4-34 0,0 3 0 0,-4 6 0 0,-3 7 0 0,-4 2-1 0,-3-2 0 0,-4-1 1 0,4 4 0 0,4-3-6 0,6-10 1 0,7-10-9 16,4-8 0-16</inkml:trace>
  <inkml:trace contextRef="#ctx0" brushRef="#br0" timeOffset="43189.8">29355 6045 8 0,'3'-53'4'0,"4"37"20"0,-3 16-12 0,3 10-4 0,3 6 0 0,1 2 3 0,3 11 1 0,0 5-14 0,0 7 0 16,0-7 11-16,1 1 0 15,-1 2-5 1,3 1 1-16,1-10-2 0,3-6 0 0,0-9-7 16,4-7 1-16,0-9-11 15,-4-13 0-15,4-15-1 31,-1-10 1-15</inkml:trace>
  <inkml:trace contextRef="#ctx0" brushRef="#br0" timeOffset="43402.71">29619 5704 40 0,'25'50'20'0,"53"113"-14"0,-54-122 39 0,1-1-46 0,0 1 1 0,-4 6-1 16,-11-6 1-16,-6 6-1 15,-11 3 0-15,-11 0-7 0,-3 1 1 16,-7-4-7 15,0-10 1-15</inkml:trace>
  <inkml:trace contextRef="#ctx0" brushRef="#br0" timeOffset="43624.59">30208 6720 47 0,'7'65'23'0,"-38"-24"-33"0,17-28 40 0,-11 12-52 0,0 0 0 0</inkml:trace>
  <inkml:trace contextRef="#ctx0" brushRef="#br0" timeOffset="44110.87">31821 6042 63 0,'-4'72'31'0,"-7"16"-28"0,8-72 32 0,-1 6-38 0,1 9 0 0,-1-6-11 0,4-6 0 0,7-3 6 0,4-19 0 0</inkml:trace>
  <inkml:trace contextRef="#ctx0" brushRef="#br0" timeOffset="44484.51">32085 5926 60 0,'81'41'30'0,"-14"-25"-32"0,-42-13 52 16,7-3-48-16,3 3 0 0,-3 0 0 15,-4-3 0 1,-7-3-4-16,-7 3 1 0,-7 0 1 16,-10 3 0-16,-8-3-2 15,-10 6 0-15,-4-6-1 16,4 7 1-16,4 8 1 15,2 1 0-15,5-3 2 16,3-4 1-16,14 4 2 16,18 2 0-16,6 1 1 15,15 0 0 32,11-4-1-47,-1 1 1 0,-14-1-3 31,-10 4 1-31,-25 9-7 16,-28 3 0 0,-28 19-14-16,-25 0 0 0,-15 3-3 15,-6-12 0 1</inkml:trace>
  <inkml:trace contextRef="#ctx0" brushRef="#br0" timeOffset="45876.75">3320 7908 40 0,'0'6'20'0,"3"19"-13"0,-3-12 21 0,7 12-26 15,-7 10 1-15,-7 24 0 16,4 7 0-16,-15 22-5 15,-3 15 1-15,0 26 1 16,0-1 1 0,-1 23-14-1,-2-48 0-15</inkml:trace>
  <inkml:trace contextRef="#ctx0" brushRef="#br0" timeOffset="46597.9">2741 9103 57 0,'0'12'28'0,"11"-12"-30"16,-8-3 47-16,11-9-43 0,-3-10 1 15,14-16 1-15,3-15 0 16,4-19-6-16,13-7 1 15,-13-2 3-15,18-10 0 16,-1-6-3-16,0 12 1 16,4 7-1-16,-3 12 0 15,-4 9 0-15,-4 16 0 16,-3 16-1-16,-1 13 0 16,-9 18 1-16,-8 16 0 15,-7 16-2-15,-7 12 1 0,-3 22-1 16,-8 0 1-16,-3-6 0 15,3-3 1-15,-6-7 0 16,10-9 1-16,-7-15 0 16,7-7 0-16,7-10 0 15,7-8 0-15,11-11-1 16,-4-5 1-16,0 0-1 16,0-1 0-16,0 7 1 15,-3 3 0-15,0 6 0 16,3 7 0-16,0 3 0 15,0 2 0-15,-3 1 1 16,3-6 0-16,0 2 1 16,7-5 0-16,1-1 1 15,-8-6 0 1,7-6-1 0,-3-6 1-16,-1-10-2 0,-3-6 1 15,1-3-2-15,-5-4 0 16,-6 1-1-16,-8 0 1 15,-3 2-2-15,0 4 1 16,-3 13-1-16,3 6 0 16,-7 9 0-16,3 12 1 15,4 10 1-15,11 10 1 16,-1 6 2-16,12 6 1 16,9 3 0-16,8-9 0 15,0-13-2-15,10-12 0 16,18-16-7-16,-7-16 1 0,0-12-14 15,-14-10 0-15,0 0-1 16,3 7 0-16</inkml:trace>
  <inkml:trace contextRef="#ctx0" brushRef="#br0" timeOffset="47320.92">6812 8407 60 0,'-3'-3'30'0,"3"-1"-37"0,-4 4 62 16,1-3-53-16,-4 3 0 0,-15 3 1 15,1 10 0 1,-4 3-5-16,1-1 1 0,-1 14 2 16,0 8 1-16,4 4-3 15,4 9 1-15,6 10-1 16,11-13 1-16,0 0-2 16,21-10 0-16,7-5-2 15,15-17 0-15,6-5-5 16,1-13 0-16,-1-13-6 15,-7-6 0-15,4-3 2 16,-11-3 1-16,1-4 7 16,-8-2 0-16,4-4 7 15,-15 4 1-15,1 9 9 16,-4 3 0-16,-3 6 1 16,-1 4 0-16,-3 2-4 15,-3 4 0-15,-8 0-3 16,-10 6 1-16,-7 6-4 15,-4 6 0-15,1 4-1 0,-1 6 0 16,0 3-3-16,8 16 1 16,2 0-3-16,5 3 1 15,10-4-1-15,0-8 1 16,14-10-1-16,11-13 0 16,6-18 1-16,1-16 1 15,0-10-5-15,-4-6 1 16,0-9-11-16,1-9 1 15</inkml:trace>
  <inkml:trace contextRef="#ctx0" brushRef="#br0" timeOffset="47576.07">7465 7754 59 0,'-4'26'29'0,"-24"61"-33"0,21-62 48 0,-4 22-43 15,1 19 0-15,-4 22 1 16,3 9 0-16,4 10-3 16,4 0 0-16,3-17-2 15,3-11 1-15,4-29-11 16,4-25 0-16,10-25-4 15,-14-31 1-15</inkml:trace>
  <inkml:trace contextRef="#ctx0" brushRef="#br0" timeOffset="47769.02">7511 7698 59 0,'24'0'29'0,"1"53"-37"0,-14-34 57 16,-11 16-48-16,0 2 1 15,0 20-1-15,-11 15 1 0,4 19-3 16,-4 9 0-16,4 7 0 16,0-7 1-1,4-18-7-15,3-17 1 0,3-18-11 16,8-25 1-16</inkml:trace>
  <inkml:trace contextRef="#ctx0" brushRef="#br0" timeOffset="48130.75">7758 8626 58 0,'17'19'29'0,"11"-3"-29"15,-13-16 48-15,6-3-45 16,0-4 0-16,4-2 0 15,-1-10 1-15,-6-3-6 0,-4 3 0 16,-3-3 2-16,-4-3 0 16,-7-3-3-1,-7 3 1-15,-4 3-2 0,-7 9 1 16,4 7-1-16,-10 12 0 16,6 7 1-16,0 9 0 15,8 9 2-15,3 4 0 16,7 6 1-16,7-1 1 15,7 11 0-15,3-11 1 16,8-5-2-16,7-20 1 0,0-11-7 16,-1-14 0-16,8-6-9 15,-7-18 0-15</inkml:trace>
  <inkml:trace contextRef="#ctx0" brushRef="#br0" timeOffset="48610.93">8438 8363 54 0,'22'6'27'0,"-12"3"-31"0,-10-9 45 0,0 4-41 16,-3 2 1-16,-4 3-1 15,-11 4 1-15,-3 3-2 16,0-4 1-16,-8 10 0 16,1 3 1-16,0 6 0 15,3 4 0-15,8 6 0 16,10 6 0-16,3 0 0 15,8-6 0-15,6-4 0 16,15-9 1-16,10-9-2 0,15-13 1 16,6-15-2-16,7-19 1 15,8-7-2-15,0-12 0 16,-11-9-1-16,-8-16 0 16,-6 0 0-16,-10-10 1 15,-8-12 0-15,-7 6 0 16,0-6 2-16,-7 3 0 15,-14-3 1-15,-7 9 0 16,-10 16 0-16,-1 13 0 16,-14 9 0-16,-3 16 0 15,-11 18-1-15,7 23 1 0,-3 18-1 16,0 28 0-16,6 13 1 16,12 19 0-16,10 15 0 15,14 10 0-15,0 0 0 16,14-9 1-16,-4-16-3 15,4-20 0-15,0-20-5 16,-3-23 0-16,0-13-10 16,-11-24 1-16</inkml:trace>
  <inkml:trace contextRef="#ctx0" brushRef="#br0" timeOffset="48969.67">8488 8338 54 0,'28'9'27'0,"-3"4"-26"0,-18-13 45 0,0 0-44 0,0 0 1 15,11-3 0-15,3 3 1 16,7-4-6-16,7 1 0 16,1 0 0-16,-1 0 1 15,-3 3-7-15,-1 0 0 16,-2 3-7-16,-1 0 1 15,-7 4-2-15,-3 2 0 16,3 3 4-16,-7 7 0 16,0 0 7-16,-3 0 0 15,-1 9 8-15,1 7 1 16,-11-1 3-16,3 1 1 0,4-4-2 16,-7-6 0-16,0-6-2 15,0-7 1-15,0-12-5 16,0-9 1-16,4-10-8 15,-1 0 1-15,1-3-2 16,-4 0 0-16</inkml:trace>
  <inkml:trace contextRef="#ctx0" brushRef="#br0" timeOffset="49286.96">9052 8466 32 0,'29'13'16'0,"-1"-13"-8"0,-21 0 30 0,7-3-34 15,7 3 0-15,11 0 1 16,7 3 0-16,-4 0-7 16,-3 3 0-16,-1-3 5 0,-2-3 0 15,-5-6-2-15,-3 0 0 16,1-4-1-16,-8 1 0 16,-7 0-1-16,-4-1 0 15,-6 4-1-15,-4 6 0 16,0 6-2-16,-4 4 1 15,1 8-3-15,2 7 1 16,5 4-2-16,-1 2 1 16,8-3 0-16,3 1 1 0,7-11 1 15,0-2 1-15,7-7 0 16,4-9 0-16,0-6-4 16,3-16 0-16</inkml:trace>
  <inkml:trace contextRef="#ctx0" brushRef="#br0" timeOffset="49695.68">9832 8611 44 0,'7'15'22'0,"-7"1"-31"0,0-13 42 0,0 6-33 15,0-2 1 1,4-1 5-1,3-3 0-15,0 0-6 16,3-6 1-16,8 0 3 16,3-10 1-16,7-5-1 0,4-14 0 15,7 10-3-15,3 3 1 16,-3 4-1 0,-7 5 1-16,-1 4-2 0,8 9 1 15,0 10 0-15,7 6 0 47,3 3-1-31,4 0 1 46,7-4-2-62,0 1 0 0,-7-9-6 0,-7-4 1 31,-11-3-10-15,-7-6 0-16</inkml:trace>
  <inkml:trace contextRef="#ctx0" brushRef="#br0" timeOffset="50121.47">12989 8382 67 0,'4'9'33'0,"-11"-15"-38"0,7 6 58 0,0-10-53 0,-4-2 1 16,-3 2 0-16,-10 1 0 16,-5 3-2-16,-6 9 1 15,0 9-2-15,0 13 1 16,3 1-2-16,7 8 0 0,11 7-1 16,7-4 1-16,11-2-1 15,7-10 1-15,10-9 0 16,4-19 0-16,6-19-6 62,1-3 1-62,7-10-8 0,-4-6 1 32</inkml:trace>
  <inkml:trace contextRef="#ctx0" brushRef="#br0" timeOffset="50383.68">13310 8441 55 0,'11'66'27'0,"3"-60"-30"0,-14-6 48 0,0 0-42 16,0-12 0-16,-4-20 3 16,-6-15 0-16,-8-22-8 15,1-22 1-15,-1 1 4 16,0-11 1-16,-3-9-2 0,4 4 0 16,2 2-1-1,12 10 0-15,3 10 0 0,10 8 0 16,8 14 0-16,7 21 0 31,3 19-4-31,4 19 1 16,-8 9-6-1,-6 22 0 1,-11 13-11-16,-14 12 1 0,-14 4-1 16,-4 2 0-16</inkml:trace>
  <inkml:trace contextRef="#ctx0" brushRef="#br0" timeOffset="50537.18">12968 8153 75 0,'11'6'37'0,"38"-6"-47"0,-17-3 80 0,14-7-70 0,17-5 0 0,8-4-5 0,-8 3 0 0,-3 4-1 15,-7 5 1-15,-7 7-16 0,-14 4 0 0</inkml:trace>
  <inkml:trace contextRef="#ctx0" brushRef="#br0" timeOffset="51266.16">16637 8231 56 0,'-4'19'28'0,"-24"12"-22"0,18-28 37 0,-8 1-42 0,-7 2 1 0,-6-6 1 16,-5 3 0-16,1 3-4 0,0 4 1 15,10 5 1-15,4 10 1 16,0 0-4-16,7 1 1 15,3-8-2-15,4 1 0 16,3-6-1-16,8-4 1 16,7-6 0-16,6-3 0 15,8-9 2-15,3-7 0 16,4-3 1-16,-4 1 0 16,-3 2 0-16,-1 3 0 15,-2 4 0-15,-1 12 1 16,0 6-1-16,-3 13 1 0,-1 0-1 15,1 10 0-15,-4 2 0 16,4 4 1 31,-1-1-3-47,4-2 1 0,-3-7-5 0,3-9 0 0,0-19-9 0,4-25 0 0</inkml:trace>
  <inkml:trace contextRef="#ctx0" brushRef="#br0" timeOffset="51582.84">16969 7557 55 0,'7'44'27'0,"-11"37"-30"0,1-56 45 0,-4 26-42 0,0 8 0 0,3 20 0 0,4 21 0 0,0 16 0 0,0 0 0 0,4-3-1 0,3-19 1 0,-4-25-7 125,4-28 1-125,4-32-8 0,3-21 0 0,3-32-1 0,1-22 0 0</inkml:trace>
  <inkml:trace contextRef="#ctx0" brushRef="#br0" timeOffset="51709.83">17085 7689 24 0,'7'-113'12'0,"-7"34"3"0,0 64 20 0,0-1-27 0,0 10 1 0,0 15 3 0,0 19 0 0,0 22-16 0,0 19 1 0,4 16 9 0,3 28 1 0,3 9-6 16,4 7 1-16,-3-16-6 15,0-16 1-15,-1-19-13 16,-3-24 0-1,0-26-2-15,0-12 1 16</inkml:trace>
  <inkml:trace contextRef="#ctx0" brushRef="#br0" timeOffset="52572.62">20013 8331 26 0,'-7'7'13'0,"14"-17"1"15,-7 10 19-15,4-6-25 0,-4-7 1 16,0-5 3-16,-4 2 0 16,-3 0-15-16,-7 1 1 15,-4 2 10-15,-3 4 1 16,-4 2-5-16,1 4 0 0,3 3-1 15,-1 3 0-15,-2 4-3 16,-5 5 0-16,5 7-2 16,3 3 0-16,3 3-1 15,7 0 1-15,8 0-2 63,6-6 1-63,8-6 0 0,3-7 1 31,7-9 1-31,7-4 0 16,4-5 0-16,-4 3 1 0,1 2-1 0,-8 1 1 0,4 0-1 0,-8 6 1 0,1 19 0 15,-4 6 0-15,0 0 0 16,-3 3 1-16,-1 3-1 31,1 1 0-31,-1-1-4 0,1-6 1 0,3-12-7 16,0-7 0-16,0-12-6 15,4-10 0-15</inkml:trace>
  <inkml:trace contextRef="#ctx0" brushRef="#br0" timeOffset="53198.32">20271 8469 43 0,'0'32'21'0,"-7"-13"-24"0,3-13 35 15,1 3-32-15,3-2 1 0,-4-1 0 32,4-3 0-32,0-3-2 0,7-6 1 0,4-7 0 15,3 1 0-15,-4-10-1 16,1-7 1-16,3-2-1 16,0 6 1-16,4 0 0 15,3 6 0-15,0 3 0 16,4 10 0-16,3 3-1 15,-7 12 1 1,0 10-1-16,1 6 1 0,-5-3-1 16,1 0 1-1,-4 6-1-15,4-3 1 16,-1-3 0 0,4-6 0-1,1-3 2-15,6-10 0 16,7-9 1-16,7-7 0 31,4-22 0-31,0-8 0 16,0-30 0-16,-7-21 1 15,0-9-3-15,-11-16 0 0,-11-10 0 16,-10 1 0 0,-10-1 0-1,-11 19 0 1,-4 16 0-1,-7 13 0 1,-10 15 0-16,3 22 0 16,1 25 0-16,-1 16 0 0,7 25 0 15,4 22 0-15,3 25-1 0,4 31 0 0,7 13 0 32,7 16 1-32,11 9-2 0,-1-4 1 0,5-21-5 0,-1-22 1 0,-7-22-12 15,0-25 1 16</inkml:trace>
  <inkml:trace contextRef="#ctx0" brushRef="#br0" timeOffset="53372.61">20472 8162 56 0,'24'35'28'0,"22"-13"-25"0,-28-22 43 0,3-4-42 0,4-2 0 0,14 0 0 0,10 3 1 0,0 0-10 0,4 6 1 0,-3 0-1 15,-1 6 0-15,0-2-13 0,-10-1 1 16,-7-6-1-16,-4-6 0 16</inkml:trace>
  <inkml:trace contextRef="#ctx0" brushRef="#br0" timeOffset="53551.87">21244 8498 44 0,'0'40'22'0,"-3"-8"-24"0,3-29 43 0,0 0-43 0,0-3 0 0,0-13-2 0,0-2 1 0,3-10-1 0,-3-7 0 0,0-2-8 0,-3-4 0 0,-4-6 0 16,-4-9 0-16</inkml:trace>
  <inkml:trace contextRef="#ctx0" brushRef="#br0" timeOffset="53696.52">21153 8068 24 0,'17'19'12'0,"8"-7"0"0,-18-8 22 0,0 2-31 0,4-3 0 0,3 0 0 16,0-3 0-16,3 0-6 16,8-6 0-16,7-7-2 15,0-12 0-15,3-3-7 0,0-16 1 16</inkml:trace>
  <inkml:trace contextRef="#ctx0" brushRef="#br0" timeOffset="54429.28">21805 7300 40 0,'14'31'20'0,"0"41"-22"0,-10-44 34 15,-1 13-29-15,1 13 1 16,0 5 2-16,3 13 1 15,0 3-8-15,3 13 1 16,1-6 5-16,6 2 1 16,1-8-2-16,-4-7 0 15,4-13-2 1,-8-9 1-16,-3-12-3 16,-3-7 1-16,0-12-2 0,-4-13 1 0,-11-3-1 15,-7-7 0 16,-13-8-2-15,6-4 0-16,-3 0 0 16,-4 7 0-16,-3 2 0 0,-1 10 1 0,5 10 0 0,2 2 0 0,5 4 1 15,6 6 1-15,7 6 1 16,8 13 0 0,10-7 0-16,4 7 0 0,6 3 0 15,4-3 1-15,1-4 0 16,2-5 0-16,4-10 0 15,11-10 1 32,7-12-1-15,4-9 0-32,2-19-1 93,-6 2 1-93,-3-11-2 16,-5-4 0 0,-6 0-1-16,-4-6 1 0,-6-6-2 15,-5 0 1-15,-6 9-2 0,-4 6 0 16,-7 7 0-16,-4 9 1 15,-3 9-1-15,0 13 1 0,-3 7 1 0,-1 11 0 16,0 7 1 0,1 1 0-1,3-1 1-15,3 6 0 0,8 0-1 0,3 7 1 16,7-4 0-16,0-5 0 0,4-1 0 16,-1 0 0-16,5-3-1 0,-1-6 0 0,-4-6-4 0,8-17 0 0,7-2-9 15,3-3 1 1,-3-13-3-16,3 0 1 15</inkml:trace>
  <inkml:trace contextRef="#ctx0" brushRef="#br0" timeOffset="54602.9">22567 8498 54 0,'-7'-7'27'0,"-10"-52"-31"0,13 37 55 0,-7-3-47 0,1-7 0 0,-1-2 3 0,1 6 1 0,3-1-9 0,3 7 0 16,8 4 7-16,10 5 0 0,7 4-3 0,11-4 0 15,6 4-5-15,8-7 1 16,0-3-7-16,-7-3 1 15,-4-3-10 1,-7-3 1-16,-13 3-5 0,-8-6 0 31</inkml:trace>
  <inkml:trace contextRef="#ctx0" brushRef="#br0" timeOffset="55014.7">23132 8357 54 0,'10'62'27'0,"8"1"-32"0,-11-57 49 0,4 0-48 0,3-2 0 0,0-4-13 0,0-4 0 15,0-11 12-15,-7-7 1 16</inkml:trace>
  <inkml:trace contextRef="#ctx0" brushRef="#br0" timeOffset="55152.95">23075 8106 52 0,'18'34'26'0,"24"-9"-31"0,-28-15 46 0,4 5-41 16,3 4 1-16,4 3-5 0,-1-3 1 0,1-7-2 0,-4-2 1 0,1-4-10 0,-8-9 0 0</inkml:trace>
  <inkml:trace contextRef="#ctx0" brushRef="#br0" timeOffset="55445.09">23530 8444 48 0,'32'54'24'0,"-4"-29"-25"0,-21-16 39 0,0-3-35 0,0 1 0 16,0-7 2-16,1-13 1 15,-1 4-6-15,3-7 0 16,4-9 5-16,4-6 1 15,7 2-2-15,3-5 0 16,7-4-4-16,0 7 1 16,1 3-6-16,-5 6 0 15,-6 9-7-15,0 4 1 47,-4 2-8-47,4 1 1 0</inkml:trace>
  <inkml:trace contextRef="#ctx0" brushRef="#br0" timeOffset="55907.28">24063 8200 35 0,'7'-3'17'0,"-3"9"-7"0,-1-3 22 0,1-3-29 0,-4 0 0 16,0 3 2-16,0 0 1 0,-4 4-8 0,4-1 1 0,-3 6 3 0,-1 1 1 16,8 15-4-1,6 3 0-15,1-2-2 16,3-1 0-16,3 0 0 15,-2-9 0-15,-1 0-1 16,3-7 1-16,1 4 1 16,3-7 0-16,0-5-4 0,8-1 1 15,2-10-1 1,1-8 0 0,0-10 3-1,0-19 1 16,-8-19 2 63,1-6 1-78,0-16 4-16,-8-12 1 15,-10-22 0-15,0-6 1 0,-10-7-4 0,-11 16 0 0,-7 6 1 0,-11 10 0 16,4 24-1-16,-1 23 1 0,1 22-1 0,3 31 1 0,4 19-1 0,4 25 1 0,10 25-3 0,7 21 0 16,10 26 0-16,8-6 0 0,7 9-1 0,3 4 1 0,-4-20-2 0,1 1 1 0,-7-20-7 0,-8-18 1 0,-6-13-10 15,-11-15 1 32</inkml:trace>
  <inkml:trace contextRef="#ctx0" brushRef="#br0" timeOffset="56091.18">24119 8131 59 0,'15'12'29'0,"6"7"-25"0,-11-19 50 15,1 0-51-15,7 0 1 0,10 0-1 0,11-3 1 0,6 0-8 0,5-7 0 0,-1 1-3 0,-3 3 1 0,-7-4-14 0,-7-5 1 16</inkml:trace>
  <inkml:trace contextRef="#ctx0" brushRef="#br0" timeOffset="56278.9">24716 8319 55 0,'10'50'27'0,"-6"0"-30"0,-4-40 40 0,0-4-38 16,0 0 1-16,0-6-5 0,3-6 0 0,1-10-2 15,-4-6 1-15,0 0-9 16,-7-12 1-16</inkml:trace>
  <inkml:trace contextRef="#ctx0" brushRef="#br0" timeOffset="56794.93">24670 7946 43 0,'28'0'21'0,"-3"9"-24"0,-22-6 37 0,4 7-34 0,0-1 1 16,4 0 2-16,-1 4 1 15,1 3-5-15,3-1 1 16,0 7 1-16,4 0 1 15,-4 0-1-15,0 6 1 16,0 4-2-16,0 2 0 16,0-2-1-16,1 2 1 15,-1 1 0-15,0-1 1 16,0-2-1-16,4-7 1 16,-4-10 0-16,0-5 1 0,0-10 0 15,0-10 0-15,0-5 0 16,0-10 1-16,-3-10-1 140,-1 1 0-77,8-4-1-63,3 10 0 16,-3 3-6-1,3 6 0-15,-3 6-8 0,3 1 0 0,-7 2-3 16,0 4 0-16</inkml:trace>
  <inkml:trace contextRef="#ctx0" brushRef="#br0" timeOffset="56942.01">25262 8231 44 0,'25'35'22'0,"7"-10"-17"0,-18-25 41 0,11-3-45 0,6-4 1 0,1-2-1 0,3-7 1 0,-6-3-3 0,-12-3 0 0,-6 0 1 0,-8 1 0 16,-10-1-1-16,-7 3 0 0,-7 6-1 0,-4 7 0 0,4 9 0 0,0 13 0 0,3 6 1 0,8 12 0 16,3 1 0-16,10 9 1 15,4 3 0-15,7-3 1 32,8-10-4-17,2-6 0-15,8-9-10 16,0-6 0-16,0-10-1 0,-11-13 1 0</inkml:trace>
  <inkml:trace contextRef="#ctx0" brushRef="#br0" timeOffset="57212.37">25961 8005 37 0,'18'-9'18'0,"-22"12"-19"0,-7-3 36 0,-6 6-34 0,-4 1 0 0,-8 2 1 15,-6 0 0-15,0 4-3 16,0-4 1-16,3 1 3 15,7-4 1-15,8 0 0 16,2 4 0-16,5-4 0 16,10 3 1-16,10 1-1 15,15 2 1-15,10 7-2 16,11 3 0-16,7 6-1 16,4-3 0-16,-8 4-2 0,-14 5 1 15,-17 10-2-15,-22-3 1 16,-20-4-5-16,-22-5 0 15,-11-4-13-15,-6-15 0 16</inkml:trace>
  <inkml:trace contextRef="#ctx0" brushRef="#br0" timeOffset="58167.41">28452 8341 49 0,'-8'0'24'0,"-20"-10"-16"0,25 7 24 16,-8-6-32-16,-3 6 1 15,-4-4 0-15,-6-2 0 16,-1 6-1-16,0 9 1 16,1-3 0-16,2 16 1 15,8 9-2-15,11 4 1 16,13 5-1-16,12 7 0 15,2-6-2-15,1-4 1 0,3-12-1 16,4-12 1-16,7-20-2 31,0-8 0-31,-1-20-12 32,1-9 1-17</inkml:trace>
  <inkml:trace contextRef="#ctx0" brushRef="#br0" timeOffset="58428.75">28900 8494 44 0,'14'10'22'0,"3"-35"-14"0,-13 3 29 0,-4-9-33 15,-4-26 1-15,-6-15 3 0,-8-13 1 16,-14-21-10-16,-10-26 0 15,-7-6 6-15,6-6 0 16,4 9-2-16,8 13 1 16,3 15-3-16,10 19 1 15,14 22-3 1,8 19 1-16,10 22-3 0,11 25 0 16,10 22-7-16,4 28 0 15,-4 7-10-15,-10 5 1 16</inkml:trace>
  <inkml:trace contextRef="#ctx0" brushRef="#br0" timeOffset="58637.41">28476 8008 65 0,'4'51'32'0,"3"-42"-32"0,0-9 55 0,11-3-56 16,13-3 1-1,75-23-27 1,3 7 1 0,1 4 21-16,-8 2 0 0</inkml:trace>
  <inkml:trace contextRef="#ctx0" brushRef="#br0" timeOffset="59047.01">30815 8607 54 0,'-7'-12'27'0,"-3"-70"-25"0,6 45 44 0,0-17-42 0,-6-21 0 0,3-16 1 0,0-9 1 0,-4-13-8 0,4-6 0 16,4 3 4-16,6 6 1 0,4 10-2 0,4 12 0 16,3 22-2 15,4 16 1-15,6 28-3-16,1 22 0 15,-7 16-7 1,-4 15 0-16,-7 19-9 0,-7 7 1 15</inkml:trace>
  <inkml:trace contextRef="#ctx0" brushRef="#br0" timeOffset="59340.12">30540 8347 54 0,'-7'19'27'0,"18"-13"-22"0,-4-6 44 0,3 0-45 0,1 0 1 16,13 3 0-16,15-3 0 15,0 0-10-15,7 0 0 16,7-3-3-16,0 0 1 15,0-6-12-15,-15-4 0 16</inkml:trace>
  <inkml:trace contextRef="#ctx0" brushRef="#br0" timeOffset="59449.17">31302 8015 52 0,'-11'47'26'0,"-27"-16"-26"0,27-21 40 0,-3 2-39 0,3 10 1 0,-3 9 0 16,0 4 1-16,-4 6-4 0,1 12 0 0,3 3 2 16,7-5 0-16,3-4-5 15,11-7 0-15,7-8-12 16,18-13 1-16,10-19-1 15,8-10 1-15</inkml:trace>
  <inkml:trace contextRef="#ctx0" brushRef="#br0" timeOffset="59696.25">31704 8081 52 0,'4'-4'26'0,"-1"20"-31"0,-3-3 54 15,-3 12-47-15,-11 12 0 16,-11 1 1-16,-7 12 1 15,-7 0-5-15,-3-6 0 0,0 6 2 16,-1-3 0-16,5-6-6 16,6-9 1-16,11-10-11 15,6-13 0-15,12-18-2 16,10-20 0-16</inkml:trace>
  <inkml:trace contextRef="#ctx0" brushRef="#br0" timeOffset="59891.04">31288 8190 30 0,'-25'-31'15'0,"15"22"-11"0,10 9 24 0,14 6-25 0,3 13 0 0,8 12 5 16,7 7 0-16,7 6-9 15,3 6 1-15,7 0 5 16,-6-3 0-16,-5-3-4 16,-6-3 0-16,-4-7-7 15,-3-15 1-15,-4-16-9 16,0-19 1-16,4-15-2 15,3-16 1-15</inkml:trace>
  <inkml:trace contextRef="#ctx0" brushRef="#br0" timeOffset="60020.27">31955 7764 46 0,'38'44'23'0,"-2"40"-20"0,-26-55 49 0,4 11-47 0,11 17 0 0,7 18 1 0,0 13 1 0,-8-3-10 0,-3 2 1 0,-6-5 2 0,-5 3 1 47,-17-1-14-47,-25-2 0 0,-14-20-5 0,-21-14 0 15</inkml:trace>
  <inkml:trace contextRef="#ctx1" brushRef="#br0" timeOffset="30478.18">27954 6585 0</inkml:trace>
  <inkml:trace contextRef="#ctx0" brushRef="#br0" timeOffset="60640.91">32900 8808 73 0,'-7'0'36'0,"-14"-6"-43"0,14 3 37 0,-4-4-63 0,-3-2 1 0</inkml:trace>
  <inkml:trace contextRef="#ctx0" brushRef="#br1" timeOffset="67074.81">16217 9009 26 0,'-7'3'13'0,"7"3"-8"0,0-6 14 0,0 0-14 15,4 3 0-15,-1-3 3 16,8 0 0-16,-1-3-9 16,8-3 0-16,14 0 7 15,14-1 1-15,10 1-3 16,22 0 1-16,3 0-2 15,11 6 1-15,10 0-2 16,14 0 0-16,8 0-1 0,13 0 1 16,8 0-1-16,10-4 0 15,11 1 0-15,10 3 0 16,4 0 0-16,7 3 1 16,18 1 0-16,-1-1 0 15,1 3 0-15,3-3 1 16,4 3-1-16,14-6 0 15,-4 0-1-15,4 0 0 16,-1-3-1-16,19 0 0 16,6 0 0-16,11-3 0 15,8-1 1-15,2-5 0 16,4-1 0-16,11-2 1 0,0-1-1 16,14 3 1-16,-15 4 0 15,12 6 1-15,-19-7-2 16,19 10 0-16,-22-6 0 15,14-3 1-15,-21-1-2 16,-7 10 1-16,-17-6 0 16,-22 6 0-16,0 6-1 15,-24-2 1-15,-15 5-1 16,-6 0 0-16,-19 4 0 16,-20-7 0-16,-22 0-5 15,-10-6 1-15,-21 0-10 16,-22-6 0-16,-24-10-7 15,-25 1 1-15</inkml:trace>
  <inkml:trace contextRef="#ctx0" brushRef="#br1" timeOffset="71970.69">2812 10627 57 0,'-7'16'28'0,"7"5"-19"15,0-11 29-15,0 2-34 16,7 4 1-16,-7 15 0 16,3 10 1-16,4 28-8 15,0 16 0-15,-3 15 5 16,3 10 1-16,-7-3-2 16,3-16 0-16,-3-19-1 15,0-19 1-15,0-9-2 16,0-13 1-16,7-18-2 15,-3-23 1-15,7-8-2 16,6-14 0-16,11-12-1 0,1 10 0 16,-5-1-1-16,5 7 0 15,-12 9 0-15,-3 10 0 16,11-1 0-16,-4 26 0 16,4 6 2-16,3 6 1 15,4 1 1-15,3 8 0 16,-7-5 1-16,-3-4 1 15,3-6 1-15,4-7 1 16,3-12-1-16,-3-6 1 16,0-9 0-16,-4-10 1 15,0-6-2-15,-3-13 0 0,0-3-1 16,-11-9 0-16,-4-1-2 16,-3-8 1-16,-7 2-3 15,0 4 1-15,0 2-4 16,0 1 0-16,0 15-5 15,4 7 1-15,3 12-11 16,-7 0 1-16</inkml:trace>
  <inkml:trace contextRef="#ctx0" brushRef="#br1" timeOffset="72297.82">3761 11348 56 0,'7'38'28'0,"-7"-45"-28"15,0 7 43-15,0 0-39 0,0-6 0 16,0-3 2-16,3-4 0 16,-3 1-8-16,7-1 0 15,-7-6 5-15,7 4 1 16,-7 2-2-16,11 1 1 15,3-1-2-15,4 4 1 16,-1 2-1-16,4 1 0 16,1 3-1-16,9 0 0 15,-2 3-3-15,-1 0 0 16,0 0-6-16,4 3 1 0,-4 3-12 16,-14-9 0-16</inkml:trace>
  <inkml:trace contextRef="#ctx0" brushRef="#br1" timeOffset="72856.09">4325 11216 47 0,'11'22'23'0,"-18"7"-18"15,7-23 30-15,-4 6-32 16,4 7 0-16,-7 6 0 15,3-6 0-15,-3-3-5 16,4-1 0-16,3-5-1 0,-7-7 0 16,7-3-6-16,-4-9 1 15,4-10-6-15,0-3 0 16,-7-13-1-16,0-2 1 16,-3-7-1-1,-82 59 15 1,162-134-4-16,-84 31 1 15,7 7 7-15,7 12 1 16,0 6 3-16,11 4 1 16,7-1-2-16,-8-3 1 15,8 1-1-15,3 8 0 0,-11 4-3 16,5 6 1-16,-1 0-3 16,0 13 0-16,-4 3-2 15,-3 6 1-15,4 9-2 16,-7 7 1-16,3 9 1 15,0 10 0-15,-4 9 2 16,4 22 0-16,-3 15 1 16,3 10 1-16,3 10 1 15,1 11 0-15,-4 11 0 16,4 9 1-16,-1-13-2 16,1-6 0-16,-1-10-2 15,1-18 1-15,-7-10-4 16,-1-15 1-16,1-7-5 15,-4-12 1-15,-4-6-6 16,-3-13 1 0</inkml:trace>
  <inkml:trace contextRef="#ctx0" brushRef="#br1" timeOffset="73065.43">4244 11119 42 0,'-7'28'21'0,"25"1"-5"0,-15-26 12 15,8 3-23-15,-1 0 0 16,4 1 4-16,7-7 1 16,1-4-12-16,-1-5 1 15,11-4 6-15,13-2 1 0,-2-13-3 16,6-10 0-16,-3 0-5 16,-14-2 0-16,-4 2-8 15,4 0 1-15,-4-9-10 16,-3-6 0-16</inkml:trace>
  <inkml:trace contextRef="#ctx0" brushRef="#br1" timeOffset="73338.13">4865 10254 47 0,'7'40'23'0,"-7"26"-17"16,0-37 34-16,0 18-39 15,0 18 1-15,0 14 1 16,0 12 0-16,0 9-4 0,10 4 0 16,-10-17 1-1,0-8 1-15,0-13-8 0,0-26 1 16,-7-8-9-16,4-13 1 15,3-19-2-15,-7-13 1 16</inkml:trace>
  <inkml:trace contextRef="#ctx0" brushRef="#br1" timeOffset="73536.34">4724 11107 60 0,'0'6'30'0,"3"-3"-38"15,4-6 65-15,11 3-54 16,3-3 1-16,18-4-1 16,0-5 1-16,21-7-9 15,0 0 1-15,-7 0-10 16,-4 1 0-16,-17 2-5 16,-11 7 0-16</inkml:trace>
  <inkml:trace contextRef="#ctx0" brushRef="#br1" timeOffset="73847.64">5200 11273 52 0,'25'19'26'0,"3"-13"-27"0,-21-12 45 16,4-1-42-16,3-5 0 15,-4-7 0-15,4-3 0 16,-10-3-4-16,-4 0 1 15,-4-6 0-15,-3 9 1 16,-3 3-2-16,-1 6 0 16,1 10 0-16,-1 6 0 15,0 10 1-15,11 12 0 16,0 3 2-16,4 0 0 16,3 7 1-16,-4-4 1 0,5-3-1 15,2-3 0-15,4-3-1 16,4-6 0-16,10-7-6 15,-10-9 1-15,6-6-12 16,5-9 0-16</inkml:trace>
  <inkml:trace contextRef="#ctx0" brushRef="#br1" timeOffset="74192.4">5588 11323 35 0,'11'31'17'0,"3"-21"-11"16,-14-10 17 0,7 3-21-16,-7-3 1 0,0-6 1 15,3-10 0-15,1 0-6 16,3-15 1-16,0-4 3 0,0 1 1 16,4-7-1-16,-1-3 1 15,1 7-1 1,-4 2 0-16,7 10 0 0,4 9 1 15,3 7 0-15,-4 18 0 16,5 4-1-16,-5 6 0 16,8 6 0-16,3 6 1 15,0 1-2-15,1-4 0 16,-5 9 0-16,-3 1 0 16,1 0-3-16,-8-7 1 15,7-6-10-15,-11-9 1 0,5-10-6 16,2-12 0-16</inkml:trace>
  <inkml:trace contextRef="#ctx0" brushRef="#br1" timeOffset="74405.42">6505 11546 65 0,'53'65'32'0,"-18"11"-47"15,-31-48 61-15,3-3-51 16,-7 10 0-16,-11 2-27 0,-3-9 1 16</inkml:trace>
  <inkml:trace contextRef="#ctx0" brushRef="#br1" timeOffset="75724.11">10029 12725 64 0,'29'44'32'0,"24"12"-29"0,-39-43 33 0,3 5-33 16,1 1 1-16,0-6 2 15,-1-1 0-15,1-5-7 16,7-7 0-16,3-10 5 16,0-12 0-16,0-9-2 15,-10-22 0-15,-4-7-2 16,-3-15 1-16,-11-23-1 16,-14-33 0-16,-11-7 1 15,-3-19 0-15,-18-9 1 16,-7-13 0-16,-7-9 0 0,3 6 0 15,4 13-1-15,4 9 1 16,10 9-1-16,0 16 1 16,18 13-1-16,14 9 0 15,11 22 0-15,3 10 1 16,7 18-1-16,14 13 0 16,4 15-1-16,7 20 0 15,3 12-4-15,-3 15 1 16,-4 10-5-16,0 13 1 15,-3 8-7-15,-11-2 0 0,-7-6-9 16,-3 2 1-16</inkml:trace>
  <inkml:trace contextRef="#ctx0" brushRef="#br1" timeOffset="76369.97">11042 12408 44 0,'-4'9'22'0,"8"-15"-10"0,-4 6 29 0,0-6-37 15,-4-10 0-15,-3-15 4 16,0-10 1-16,-7-19-10 15,-3-21 1-15,-5-10 6 16,-2-16 0-16,-1-15-2 16,-3-10 0-16,7-6-2 15,7-3 0-15,6 6-1 16,5 7 0-16,14 21 0 16,3 13 0-16,3 19 0 15,8 18 0-15,-4 20-2 16,4 18 0-16,3 16-2 0,-3 15 0 15,-1 14-5-15,-6 17 1 16,-7 4-4-16,-4 13 0 16,-7 9-9-16,-4 3 0 15</inkml:trace>
  <inkml:trace contextRef="#ctx0" brushRef="#br1" timeOffset="76599.73">10700 11790 76 0,'0'25'38'0,"17"-6"-43"0,-6-16 71 0,0-3-60 15,3 0 0-15,10 3 1 16,12 1 1-16,10-4-11 16,3 3 0-16,7-3 4 15,1-3 0-15,-4 3-9 16,-4 0 0-16,-7 0-11 15,-6 0 0-15,-12-13-7 16,1 0 1-16</inkml:trace>
  <inkml:trace contextRef="#ctx0" brushRef="#br1" timeOffset="76864.73">11688 11784 64 0,'24'6'32'0,"-17"-9"-36"16,-7 3 57-16,0 0-53 0,0 0 1 16,-3 0 1-16,-8 6 1 15,-3 7-3-15,-4-4 0 16,-3 10 1-16,0 6 0 16,-7 10-1-16,3 9 1 15,4 9-3-15,7 10 1 16,3 6-3-16,8-10 1 15,3 1-5-15,10-13 0 16,12-16-10-16,9-18 1 16,8-23-1-16,0-9 1 0</inkml:trace>
  <inkml:trace contextRef="#ctx0" brushRef="#br1" timeOffset="77079.09">12129 11806 55 0,'7'28'27'0,"-22"-3"-37"16,8-19 56-16,-10 7-44 16,-8 6 1-16,0 6 2 15,-6 0 1-15,2 6-7 16,5 10 1-16,-5-3 3 16,-2 6 1-16,6 0-6 15,4-4 0-15,3-2-9 16,4-10 0-16,7-15-7 15,4-13 0-15</inkml:trace>
  <inkml:trace contextRef="#ctx0" brushRef="#br1" timeOffset="77271.58">11857 11916 48 0,'21'34'24'0,"25"23"-19"0,-32-42 39 16,4 13-43-16,6 7 1 15,1-1 0-15,-4 4 0 16,0-3-3-16,1-1 0 0,-1-9-2 16,-4-12 0-1,1-13-8-15,3-13 1 16,0-18-6-16,-3-16 1 0</inkml:trace>
  <inkml:trace contextRef="#ctx0" brushRef="#br1" timeOffset="77465.36">12072 11536 47 0,'46'47'23'0,"10"35"-15"16,-34-57 41-16,9 6-44 16,1 16 1-16,3 16 2 15,-3 12 0-15,3 10-11 16,-10-4 0-16,-11-12 2 15,-10-9 0-15,-8 3-18 0,-10-13 1 16</inkml:trace>
  <inkml:trace contextRef="#ctx0" brushRef="#br1" timeOffset="78082.27">13307 11232 53 0,'17'56'26'0,"5"-5"-19"15,-15-33 31-15,0 11-35 16,0 5 0-16,3 10 3 15,1 0 0-15,0 6-7 16,-1-3 1-16,4 3 4 0,-7-9 1 16,-3-9-3-16,-4-11 1 15,-4-2-3-15,-10 0 0 16,0-10-1-16,-4-2 0 16,-6-7-1-16,-5-3 1 15,1-4 0-15,-3 1 0 16,-8 0 0-16,-7 0 1 15,4 6-1-15,6 6 0 16,1 6 1-16,0 1 0 16,3 12 1-16,7 3 0 15,8 7 1-15,10 9 0 16,7-4 0-16,7 4 1 16,10-3-1-16,19-13 0 0,9-3-4 15,15-6 1-15,11-9-7 16,-1-7 0-16,-3-13-12 15,-3-15 0-15</inkml:trace>
  <inkml:trace contextRef="#ctx0" brushRef="#br1" timeOffset="78293.17">14055 11684 56 0,'7'28'28'0,"-14"35"-24"15,3-48 40-15,-6 10-41 16,-12 10 1-16,-6 6 2 0,-4 9 0 16,-3 3-8-16,0-9 0 15,7-10 2-15,-1-5 0 16,5-17-8-16,-1-12 1 16,4-12-12-16,7-20 0 15</inkml:trace>
  <inkml:trace contextRef="#ctx0" brushRef="#br1" timeOffset="78460.5">13554 11621 57 0,'21'28'28'0,"57"51"-22"0,-50-54 43 0,18 15-45 16,10 11 0-16,4 8-1 16,-7 10 1-16,3-3-7 15,-6-6 0-15,-8-13-7 16,-10-16 0-16,-7-19-10 15,-8-15 1-15</inkml:trace>
  <inkml:trace contextRef="#ctx0" brushRef="#br1" timeOffset="78967.28">15441 11599 67 0,'-3'22'33'0,"-1"0"-32"15,4-22 58-15,7 3-56 16,4 0 1-16,13-3 0 16,15 0 0-16,7 0-8 15,-7 0 1-15,28-3-3 16,-7 0 1-16,-11 6-17 15,-6-6 1-15</inkml:trace>
  <inkml:trace contextRef="#ctx0" brushRef="#br1" timeOffset="79134.88">15349 11994 77 0,'7'28'38'0,"18"-3"-42"0,-14-15 62 15,10-1-58-15,25-3 0 16,7-2-2-16,0-8 1 16,7-2-4-16,7 0 0 15,-7 0-16-15,3-16 0 16</inkml:trace>
  <inkml:trace contextRef="#ctx0" brushRef="#br1" timeOffset="79566.43">16877 10906 66 0,'0'41'33'0,"10"53"-29"0,-6-66 47 16,0 13-48-16,-1 18 1 16,1 20 0-16,-4 27 1 15,-7 7-7-15,-4 6 0 16,0 1 1-16,4-14 1 16,-3-21-9-16,3-19 0 15,0-29-8-15,3-24 0 0,8-35-4 16,6-13 0-16</inkml:trace>
  <inkml:trace contextRef="#ctx0" brushRef="#br1" timeOffset="79898.08">16838 10969 64 0,'7'9'32'0,"4"-12"-35"16,3 0 65-16,7-3-57 16,18-4 1-16,10-6 3 0,22 1 0 15,6-7-12-15,15-3 0 16,0 0 4-16,-4 3 1 15,-7 9-8-15,-17-3 1 32,-15 13-9-32,-17 10 1 0,-18 2-11 15,-14 4 1 32</inkml:trace>
  <inkml:trace contextRef="#ctx0" brushRef="#br1" timeOffset="80098.03">16951 11514 82 0,'18'32'41'0,"20"-17"-50"0,-23-15 76 15,9 0-65-15,15-3 0 0,3-3-5 16,4 0 1-16,-3-1-5 16,-8 1 1-16,-7 0-17 15,0-7 1-15</inkml:trace>
  <inkml:trace contextRef="#ctx0" brushRef="#br1" timeOffset="80373.56">18154 11220 77 0,'0'3'38'0,"-4"3"-42"0,1 0 60 16,-8 4-55-16,-10 8 1 15,-7 11 0-15,0 8 1 16,-1 7-4-16,-2 16 1 16,-8 6 1-16,-7 6 1 15,0 16-2-15,7-4 0 0,8 1-3 16,9-4 1 15,15-12-5-31,14-15 0 0,11-14-6 31,10-18 1-31,4-22-10 16,7-22 1-16</inkml:trace>
  <inkml:trace contextRef="#ctx0" brushRef="#br1" timeOffset="80662.42">18397 11602 69 0,'11'63'34'0,"-46"12"-40"0,21-53 62 0,-8-3-55 0,-6 12 1 0,-4 4 0 0,-6 2 0 0,-5 1-3 16,4-7 0-16,8-2-2 0,6-11 0 15,4-8-8-15,3-17 0 16,8-11-9-16,-1-20 0 15</inkml:trace>
  <inkml:trace contextRef="#ctx0" brushRef="#br1" timeOffset="80758.05">17960 11524 37 0,'21'3'18'0,"28"38"-2"0,-31-26 21 0,3 7-32 0,4 13 0 0,7 2 5 0,-1-5 0 0,1 8-12 0,4 4 0 0,-5 3 7 15,1 4 1 1,-4 2-7-16,-7-6 1 0,-6-16-9 16,-5-12 0-16,1-16-10 15,-1-18 0-15</inkml:trace>
  <inkml:trace contextRef="#ctx0" brushRef="#br1" timeOffset="80979.62">18486 10953 47 0,'10'25'23'0,"29"53"-14"16,-25-56 34-16,0 19-38 16,7 6 1-16,4 16 4 0,3 15 0 15,0 20-12-15,1 8 0 16,-8 13 6-1,-11 4 1-15,-10-14-9 0,-10-5 1 16,-18-13-17-16,-8-22 0 16</inkml:trace>
  <inkml:trace contextRef="#ctx0" brushRef="#br1" timeOffset="81518.32">19710 11891 65 0,'-21'34'32'0,"24"-34"-17"0,-3 0 32 16,0 0-41-16,11 0 0 15,10-3 2-15,25 0 0 16,31 3-13-16,19-10 1 0,-1 7 2 16,0-6 0-16,-7 3-11 15,-14-4 0-15,-14-2-11 32,-21-4 0-32</inkml:trace>
  <inkml:trace contextRef="#ctx0" brushRef="#br1" timeOffset="81713.72">20105 11574 60 0,'-4'88'30'0,"-17"3"-34"0,14-60 49 0,-4 19-45 15,8 13 1-15,-1 12-2 0,8 3 0 16,3-2-7-1,4-20 1-15,-1-9-9 0,8-28 0 32</inkml:trace>
  <inkml:trace contextRef="#ctx0" brushRef="#br1" timeOffset="82168.14">21763 11116 72 0,'14'-16'36'0,"-14"-9"-49"0,0 19 66 0,-7 0-52 15,-4 3 0-15,-13 3 1 16,-19 6 1-16,-10 6-3 15,-10 13 0-15,-11 13 2 16,-4 12 0-16,1 22-1 16,3 22 1-16,6 13-1 15,12 19 0-15,17 8 0 32,15 1 0-32,16-9 1 0,19-20 0 15,77-9 1 1,25-28 1 31,7-34-4-47,14-10 1 15,-17-22-6 1,-12-19 0-16,-23-2-17 16,-22-4 0-1</inkml:trace>
  <inkml:trace contextRef="#ctx0" brushRef="#br1" timeOffset="84356.9">22458 12214 66 0,'10'15'33'0,"-3"7"-24"16,-7-12 34-16,-3 5-41 15,-4 10 0-15,-7 7 0 16,-7 8 0-16,3 11-5 15,-3 5 0-15,3 4-5 16,1-10 1-16,6-13-13 16,0-21 1-16</inkml:trace>
  <inkml:trace contextRef="#ctx0" brushRef="#br1" timeOffset="84941.72">24049 12242 47 0,'3'31'23'0,"19"-34"-21"16,-19-6 30-16,1-20-29 15,-4-21 1-15,0-13 3 0,-7-15 0 16,-4-19-7-16,-3-25 0 16,3 2 5-16,4-8 1 15,0-1-2-15,0 7 1 16,4 6-3-16,3 9 1 15,0 16-1-15,0 19 0 16,3 16 0-16,11 18 0 16,4 13-2-16,7 25 1 15,3 25-2-15,-4 25 1 16,1 10-4-16,-4 12 1 16,-7 0-5-16,-6 0 1 15,-12 4-8-15,-7 8 1 16,-6-5-5-16,-8-7 1 0</inkml:trace>
  <inkml:trace contextRef="#ctx0" brushRef="#br1" timeOffset="85286.37">23890 11953 51 0,'-3'16'25'0,"31"12"-18"0,-14-22 45 0,0 1-48 16,14 2 1-16,8 1 1 15,6 5 1-15,4-5-10 16,7-1 1-16,3-3 4 15,1 1 1-15,-5-7-3 16,-2-4 0-16,-11-2-2 16,-8-3 1-1,1-19 0-15,-14-1 1 16,-4 1-1-16,0 6 1 16,-7 3 0-16,-3 7 0 15,-8 2 0 1,-3 17 1-16,-4 2-2 0,1 4 1 15,-1 9-1-15,1 3 0 16,3 3-2-16,3 13 0 16,4-7 0-16,7-9 0 15,4-6-3-15,3-6 0 16,0-13-7-16,4-13 0 0,3-9-3 16,3-6 0-16</inkml:trace>
  <inkml:trace contextRef="#ctx0" brushRef="#br1" timeOffset="85514.35">24853 12116 66 0,'11'32'33'0,"-8"-29"-41"16,1-13 64-16,-1-5-56 15,4-7 1-15,0 0 1 16,1-3 1-16,2 3-3 15,4-3 0-15,7 0 2 16,11-4 1-16,3 1-4 16,15-9 1-16,3-4-8 15,-4 0 1-15,1 7-13 16,-5-4 0-16</inkml:trace>
  <inkml:trace contextRef="#ctx0" brushRef="#br1" timeOffset="86082.92">27252 9993 60 0,'-7'16'30'0,"-7"56"-25"0,10-56 45 16,-3 25-48-16,0 12 0 15,4 22 0-15,-1 22 1 16,1 10-4-16,3-7 0 16,3-9 1-16,1-12 0 15,-1-23-7-15,4-21 0 16,0-23-10-16,0-18 0 0,-3-19-3 15,-4-10 1-15</inkml:trace>
  <inkml:trace contextRef="#ctx0" brushRef="#br1" timeOffset="86323.68">27189 9997 66 0,'3'9'33'0,"15"-6"-38"16,-8-3 69-16,4 0-62 15,1-3 0-15,20 3 1 16,14-6 0-16,15-1-5 16,13 4 1-16,-6 0-1 0,-8 0 1 15,-13 3-8-15,-11 3 0 16,-11 0-12-16,-18 7 0 15</inkml:trace>
  <inkml:trace contextRef="#ctx0" brushRef="#br1" timeOffset="86504.31">27245 10442 72 0,'-3'16'36'0,"13"-1"-37"0,1-12 60 15,-1-3-59-15,8 0 1 16,14 0-3-16,3 0 1 0,4 3-5 16,0 4 1-16,-1 2-16 15,-2-3 1-15</inkml:trace>
  <inkml:trace contextRef="#ctx0" brushRef="#br1" timeOffset="86848.34">28169 10382 47 0,'11'-6'23'0,"-8"0"-7"0,-3 6 24 0,-7 3-37 16,-3 0 0-16,-8 6 3 0,-3 10 1 16,-4 6-8-16,1 4 0 15,-12 5 5-15,1 10 1 16,3 0-2-16,1 12 0 16,9 4-2-16,8 6 0 15,4-4-4-15,6-2 1 16,15-13-6-16,10-12 1 0,4-14-13 15,6-14 1 1,5-20-1-16,-5-2 0 0</inkml:trace>
  <inkml:trace contextRef="#ctx0" brushRef="#br1" timeOffset="87059.32">28455 10536 62 0,'11'3'31'0,"-29"3"-42"0,7-3 65 0,1 10-52 16,-4 9 0-16,-14 9 1 15,-8-2 1-15,-6 14-5 16,0 4 0-16,-1-3-1 16,8-6 0-16,7-10-13 15,7-9 0-15,10-16-4 0,11-15 1 16</inkml:trace>
  <inkml:trace contextRef="#ctx0" brushRef="#br1" timeOffset="87241.61">28099 10577 47 0,'39'50'23'0,"21"22"-16"0,-43-63 40 15,4 13-45-15,4 0 0 16,0 6 0-16,-4 1 0 15,-3-1-4-15,-1-3 0 16,-3-3-4-16,0-13 1 0,1-9-12 16,-1-18 1-16</inkml:trace>
  <inkml:trace contextRef="#ctx0" brushRef="#br1" timeOffset="87448.01">28529 10254 59 0,'42'56'29'0,"15"16"-28"15,-36-40 49 1,4 8-47-16,-1 14 0 0,1 2-1 16,-11 16 0-16,-7 7-5 15,-10 8 1-15,-15-2-5 16,-3-10 1-16,-4-21-13 15,1-14 1-15</inkml:trace>
  <inkml:trace contextRef="#ctx0" brushRef="#br1" timeOffset="88040.33">29411 10555 54 0,'-18'0'27'0,"8"0"-19"0,10 0 40 16,0-3-43-16,0 3 0 15,0 0 3-15,3 0 0 16,4 3-11-16,11-3 1 16,3 0 4-16,15-3 1 15,9-1-8-15,1 4 0 0,-3 0-13 16,-5-3 1-16,-6 3-4 16,-11 7 0-16</inkml:trace>
  <inkml:trace contextRef="#ctx0" brushRef="#br1" timeOffset="88202.74">29266 10925 62 0,'0'44'31'0,"29"-13"-33"0,-19-28 60 0,11-3-58 16,11-3 1-1,46-6-18 1,-1-4 1-16,-6-6 5 15,-11 7 1-15</inkml:trace>
  <inkml:trace contextRef="#ctx0" brushRef="#br1" timeOffset="89356.76">28374 9705 54 0,'-11'34'27'0,"-24"-2"-22"15,24-17 28-15,-6 7-30 16,-4 16 0-16,-8-7 5 16,-6 10 0-16,0 3-9 15,7-3 0-15,-4-7 5 16,4-5 1-16,7-4-6 15,3-3 0-15,7-4-12 16,8-11 0-16,10-7-6 16,7-10 0-16</inkml:trace>
  <inkml:trace contextRef="#ctx0" brushRef="#br1" timeOffset="90142.5">30529 11103 46 0,'7'7'23'0,"-3"-10"-17"0,-4 3 37 15,0 0-40-15,-4-7 0 16,-3-11 3-16,-10-20 1 16,-4-15-8-16,-11-13 1 15,0-19 5-15,0-18 1 16,1-13-2-16,6 6 0 16,4-9-1-1,10 9 0-15,4 0-2 0,11 7 1 78,6 15-1-78,11 6 0 0,11 20 0 47,7 15 0-47,-4 25-1 31,0 18 0-31,-6 23-4 0,-8 22 0 16,-3 16-7-16,-4 2 1 31,-7 10-11-31,-11 6 0 16</inkml:trace>
  <inkml:trace contextRef="#ctx0" brushRef="#br1" timeOffset="90283.39">30166 10627 72 0,'0'3'36'0,"11"3"-36"0,-4-3 62 0,3 4-60 0,4 2 1 0,15 0 0 0,9 4 0 0,12-4-5 0,6 1 0 0,-6 2-1 0,-1 4 1 0,-3-7-8 0,0-9 0 0,-4 0-13 0,4-18 1 0</inkml:trace>
  <inkml:trace contextRef="#ctx0" brushRef="#br1" timeOffset="90496.69">31175 10530 61 0,'25'12'30'0,"-11"-9"-29"0,-14-3 45 0,-4 3-44 16,-6 7 1-16,-1 6 2 15,-3 5 1-15,-7 8-6 16,-4-1 0-16,-7 6 4 16,-3 10 0-16,3 3-1 15,1 13 0-15,2-4-2 16,5 4 0-16,10 0-4 15,10-4 1-15,11-15-6 16,14-10 1-16,15-15-9 16,-1-16 1-16,0-16-6 15,4-12 1-15</inkml:trace>
  <inkml:trace contextRef="#ctx0" brushRef="#br1" timeOffset="90758.73">31669 10702 66 0,'-4'25'33'0,"-31"41"-45"0,21-50 64 0,-11 3-51 0,-6 2 1 16,-5 8 0-16,-3 2 1 16,-6 7-5-16,-1-4 1 15,7 1-3-15,0-4 1 0,7-12-11 16,8-10 1-16,10-15-5 15,6-10 0-15</inkml:trace>
  <inkml:trace contextRef="#ctx0" brushRef="#br1" timeOffset="90897.31">31327 10708 42 0,'31'41'21'0,"12"44"-15"0,-33-63 35 0,8 6-39 0,0 13 0 0,6-4 1 0,-3-5 1 0,4 2-5 0,0-6 0 0,3-9-2 0,0-9 1 0,-7-7-13 16,8-19 1-16</inkml:trace>
  <inkml:trace contextRef="#ctx0" brushRef="#br1" timeOffset="91097.3">31849 10486 62 0,'49'69'31'0,"4"-3"-25"15,-32-41 52-15,4 6-57 0,0 16 0 0,-4 19-2 16,-14 9 1-16,-18 13-6 15,-17 6 0-15,-35-3-14 47,-12-9 1-47</inkml:trace>
  <inkml:trace contextRef="#ctx0" brushRef="#br1" timeOffset="93140.22">27404 11881 37 0,'3'0'18'0,"-6"-6"-1"16,3 0 18-16,-7-1-30 15,-4 1 0-15,-3-3 4 0,0-4 1 16,3 4-12-16,1-1 1 15,-4 4 7-15,-4 3 1 16,-3 6-3-16,-4 0 1 16,0 3-3-16,1-2 1 15,-1-1-3-15,0 6 1 16,4 10-2-16,4 3 0 16,2 0-2-16,8 6 0 15,11 0 0-15,7 1 0 16,3-4-1-16,3-7 1 15,1-5 1-15,3-4 1 0,-3-9 0 16,-1 0 1-16,1-6-1 16,-4-3 1-16,-3-1-1 15,-1 4 1-15,1-3 0 16,-4-1 0-16,0 4 0 16,0 3 0-16,0 0 2 15,0 3 0-15,0 3 0 16,0 3 1-16,0 3-1 15,-3 4 1-15,-1 6-2 16,1 6 1-16,-4 3-4 16,0 0 0-16,-4-9-6 15,4-3 0-15,0-4-11 16,7-8 0-16</inkml:trace>
  <inkml:trace contextRef="#ctx0" brushRef="#br1" timeOffset="93513.23">27545 12035 39 0,'7'22'19'0,"0"0"-7"0,-7-19 22 16,0 3-33-16,0-3 0 16,-4 0 2-16,1-3 1 15,-1-3-5-15,4-3 1 16,0-7 1-16,4 1 1 15,3-4-1-15,0-6 1 16,4-6-2-16,-1 0 1 0,1 3-1 16,3 6 1-1,0 0-1-15,4 7 1 0,-1 8-1 16,1 8 1-16,-4 8 0 16,0 4 1-16,0 3-1 15,0 6 1-15,-3 3-1 16,0 0 0-16,-4 0-1 15,3 1 0-15,-3-4-3 16,4-7 1-16,-1-5-5 16,1-10 1-16,0 0-8 15,6-6 0-15,4-13-2 16,11 1 1-16</inkml:trace>
  <inkml:trace contextRef="#ctx0" brushRef="#br1" timeOffset="93728.9">28321 11812 53 0,'4'25'26'0,"-12"-9"-33"15,5-10 53-15,-8 13-44 0,-6 6 0 16,-8 13 4-16,-7 6 1 16,-7 6-8-16,1 6 0 15,-5 4 4-15,1-7 0 16,7-9-6-16,7-9 0 15,3-14-11-15,11-11 0 16,3-20-4-16,8-11 0 0</inkml:trace>
  <inkml:trace contextRef="#ctx0" brushRef="#br1" timeOffset="93874.69">27880 11859 30 0,'7'-3'15'0,"25"22"-1"0,-18-3 21 0,4 15-29 16,3 3 1-16,-4 13 0 15,1-3 0-15,0-9-12 16,-4-4 1-16,-4-9-2 16,-3-9 1-16,0-13-10 15,4-13 0-15</inkml:trace>
  <inkml:trace contextRef="#ctx0" brushRef="#br1" timeOffset="94475.34">29700 12063 51 0,'-14'13'25'0,"7"-17"-24"16,7 4 43-16,-17 7-42 15,-8-1 0-15,0-3 0 16,4 3 1-16,0 7-3 16,0 6 0-16,0 0 2 15,3-1 1-15,0 4-3 16,4 0 1-16,4 0-1 16,6-3 0-16,4-3-1 15,7-7 0-15,4-6 0 16,-4-6 0-16,10-6 0 15,5-4 1-15,-1 1-1 16,0-7 1-16,0-3 0 16,-3 9 0-16,-1 4 0 15,-3 9 0-15,-3 6 0 0,0 7 0 16,-4 15 0-16,0 3 1 16,0-2-1-16,-4-4 1 15,1-10-2-15,-1 1 1 16,1-3-2-16,3-7 0 15,3 6-10-15,5-9 1 16,2-12-6-16,4-3 1 16</inkml:trace>
  <inkml:trace contextRef="#ctx0" brushRef="#br1" timeOffset="95014.67">29990 12201 44 0,'14'31'22'16,"-11"10"-21"-16,-3-31 36 0,0-1-34 0,0 0 0 0,0-2 0 16,0-1 1-16,0 0-5 15,0-3 0-15,0 0 4 16,0-3 0-16,0 0-3 16,7-6 1-16,0-3-2 15,0-4 0-15,1 1-3 16,-1-1 1-16,3 1-2 15,4 2 0-15,0 7-1 16,4 6 1-16,-4 3 1 16,7 7 0-16,-7 0 0 0,1-1 1 15,-1 1 2 1,-4-4 0-16,1-3 3 0,-1-3 0 16,4-3 1-16,4-6 1 15,3-10 0-15,4-5 0 16,3-8-2-16,-3-8 1 15,0-13-2-15,-4-4 0 16,0-5-1-16,-3-1 1 16,-8-9 0-16,-6 3 0 15,-8 0 0-15,-3 10 0 0,-7 3 0 16,-4 12 1-16,1 9 0 16,-4 20 1-16,-1 12-1 15,5 19 1-15,-1 15 0 16,4 13 0-16,0 19-1 15,7 19 0-15,3 3-1 16,8-4 0-16,3-12-4 16,0-15 1-16,4-23-8 15,-1-18 1-15,-3-16-8 16,-7-16 1-16</inkml:trace>
  <inkml:trace contextRef="#ctx0" brushRef="#br1" timeOffset="95215.67">30057 11934 55 0,'3'32'27'0,"25"-4"-26"15,-17-22 49-15,3 1-47 0,11-1 0 16,7-3 0-16,6 0 1 16,1-3-8-16,4 0 1 15,-1 0-1-15,-3 0 0 16,-4 0-12-16,-7 0 0 15,-3-3-3-15,-4 0 1 16</inkml:trace>
  <inkml:trace contextRef="#ctx0" brushRef="#br1" timeOffset="95527.08">30611 12129 56 0,'3'25'28'0,"-10"19"-35"0,7-38 57 0,0 10-50 0,0-4 1 0,0 1-2 15,0-7 1-15,0-3-4 16,0-9 0-16,0-6-3 16,0-10 0-16,0-13-5 15,-4 4 0-15,-3-4 0 16,0-2 0-16,0-1 4 16,0 0 0-16,4 7 6 15,-1 6 1-15,4 3 7 16,4 3 0-16,3 7 3 15,0 2 0-15,-4 7 0 16,4-3 1 0,22-1-6-1,-1 1 0-15,4-3-11 16,-4-4 1-16,0-6-6 0,4-6 0 16</inkml:trace>
  <inkml:trace contextRef="#ctx0" brushRef="#br1" timeOffset="96188.79">31062 11558 29 0,'18'32'14'0,"-1"33"-6"0,-10-49 22 15,0 12-27-15,-3 1 1 16,0 2 4-16,-1 6 1 0,1 7-11 16,-1 7 1-16,4-1 7 15,0-3 0-15,-3 0-2 16,3-6 1-16,-7-10-4 15,0-6 1-15,3-6-1 16,-3-3 0-16,4-7-1 16,-4-6 0-16,0-9-1 15,0-4 1-15,-4-5-1 16,-3-7 1-16,-7 0-1 16,-3 0 1-16,-5 3-1 15,1 6 1-15,0 7 0 16,0 9 0-16,3 4 0 31,4 8 1-31,0 10-1 0,7-3 1 0,0 3 0 16,3 4 0-16,4 2-1 15,4 7 1-15,3-1 0 16,0-12 0-16,4 0 0 16,-1-3 0-16,4-3-1 0,4-6 0 15,3-7 0-15,-3-3 1 16,6-9-1-16,8-7 0 15,3-5-1-15,1-8 1 16,-5 1-1-16,-2 3 1 16,-5-3-2-16,-2 3 1 15,-1-15-1-15,-7 5 0 16,0 4 0-16,-3 6 1 16,-4 7-1-16,0 8 1 15,-7 7 1-15,0 7 0 0,3 5 0 16,-3 7 1-16,0-3-1 15,0-1 1-15,4 1 0 16,3 6 0-16,0 6 0 16,3-3 0-16,1 0-1 15,0-3 1-15,3-3-2 16,3-3 0-16,-3-7-2 16,1-3 1-16,-1-6-4 15,0-6 0-15,0-6-10 16,0-7 1-16</inkml:trace>
  <inkml:trace contextRef="#ctx0" brushRef="#br1" timeOffset="96442.9">31665 12223 39 0,'0'3'19'0,"-3"-15"-8"0,3 12 26 16,-4-13-33-16,1 0 0 15,3-2 2-15,0-1 0 16,0 0-7-16,3 7 1 16,1 0 5-16,3-1 1 15,0 4-3-15,4 0 1 16,6-1-3-16,11 1 0 0,1 3-5 16,2 0 0-1,-2 0-8-15,-1 3 1 16,0-3-8-16,-3-1 1 0</inkml:trace>
  <inkml:trace contextRef="#ctx0" brushRef="#br1" timeOffset="96623.32">32057 12138 53 0,'14'44'26'0,"-14"-19"-33"0,0-18 46 0,0-4-39 15,0 0 0-15,0 0-4 16,0-3 1-16,-3-3-1 16,-1 0 1-16,-3-13-11 15,-4-9 1-15</inkml:trace>
  <inkml:trace contextRef="#ctx0" brushRef="#br1" timeOffset="97432.01">31898 11859 30 0,'4'19'15'0,"13"9"-2"0,-10-18 17 16,4-1-25-16,0-3 1 16,-1 4 2-16,8-4 0 15,-1 3-11-15,1-2 1 16,0-1 5-16,-1-3 1 16,1 3-5-16,-4 1 1 15,-3-4-5-15,-1 0 1 0,-3 0-2 16,0 0 1-16,0 0 0 15,4 4 0-15,0 2 2 16,3 7 0-16,0-1 3 16,0 7 0-16,0 3 2 15,0 0 0-15,-3 1 1 16,3-4 0-16,0 3 1 16,0 0 0-16,-3-6 0 15,3-4 0-15,0-5-2 16,0-4 0-16,-3-6-2 15,3-10 1-15,-4 1-1 16,4-3 0-16,0-7-1 16,4-3 0-16,0 6-1 15,3-3 0-15,4 4-2 16,3 11 1-16,-3-2-1 16,-1 3 0-16,-3 3 0 15,1 0 0-15,-5 3 2 0,1 0 1 16,-4 0 0-16,-3 1 1 15,-1-4 1-15,-3 3 0 16,0-3-1-16,-7 0 1 16,0 3 0-16,-3 6 0 15,3 1-1-15,-4-4 1 16,4 3-1-16,0 4 0 16,4 9 0-16,-1-3 1 0,4 3-1 15,4-4 0 1,-1-2 0-16,5-3 0 15,-1-10 0-15,0-3 0 0,0-10-1 16,-4-5 1-16,-2-1 0 16,2-15 0-16,1-16-1 15,-1-10 1-15,1-12 0 16,-1-19 0-16,-10-18 0 16,-3-7 0-16,-1-3 2 15,-3-3 0-15,-7 18-1 16,-7 14 1-16,-4 11 0 15,4 29 1-15,4 25-1 16,-1 22 1-16,4 19-2 16,3 25 1-16,11 31-1 15,7 13 1-15,4 9-1 16,-1 13 1-16,5 0-3 16,-1-7 1-16,-4-9-5 15,-3-12 1-15,-3-19-10 16,-1-20 1-16</inkml:trace>
  <inkml:trace contextRef="#ctx0" brushRef="#br1" timeOffset="97664.61">32501 11909 41 0,'11'29'20'0,"14"2"-13"0,-18-25 30 0,0 1-35 16,0-4 1-16,3 0 2 15,5 0 0-15,2-3-6 16,8-3 0-16,3-3 3 16,0 2 1-16,-3 1-7 15,-4 0 0-15,-3-6-11 16,-4-1 0-16,-3-5-1 16,-1-1 1-16</inkml:trace>
  <inkml:trace contextRef="#ctx0" brushRef="#br1" timeOffset="97811.25">32882 12025 45 0,'25'38'22'15,"7"15"-26"-15,-25-40 44 0,0 6-41 16,0-4 0-16,-3 1-2 16,-4-3 1-16,0-7-4 15,-7-6 0-15,-4-10-7 0,-3-11 1 16</inkml:trace>
  <inkml:trace contextRef="#ctx0" brushRef="#br1" timeOffset="97990.19">32830 11787 39 0,'17'25'19'0,"8"-6"-14"0,-18-19 31 15,3 0-34-15,1 3 0 16,3 0-1-16,-3-3 0 0,3 0-4 15,-4 3 1-15,1-3-5 16,-4 4 0-16,4-4-7 16,-11 0 1-16</inkml:trace>
  <inkml:trace contextRef="#ctx0" brushRef="#br1" timeOffset="98229.29">33055 12035 36 0,'14'41'18'0,"8"9"-14"0,-15-35 29 0,3-2-29 16,1 3 0-16,-4 6 4 16,0 0 0-16,-4-4-9 15,1-5 0-15,-1-4 7 16,1-6 1-16,3-6-2 16,4-6 0-16,-1-10-2 15,4-12 0-15,0-7-2 16,1 0 0-16,-1-2-5 0,0-1 0 15,-4 6-6-15,-3 7 1 16,-7 6-10 0,-3 3 1-16</inkml:trace>
  <inkml:trace contextRef="#ctx0" brushRef="#br1" timeOffset="98574.78">33249 12132 45 0,'21'44'22'0,"-10"-28"-13"0,-11-16 33 0,7-4-41 15,4-5 0-15,-1-7 2 16,1-2 1-16,-4-8-5 16,0 1 0-16,0 0 2 15,-3 0 0-15,-4-3-2 16,0 0 1-16,-7 6-3 15,-1 6 0-15,-2 7 1 16,-1 12 0-16,1 9 0 16,3 4 0-16,3 12 2 15,8 7 0-15,3 2 2 16,3 1 0 0,22 6-1-1,10-10 1-15,8-8-6 16,-4-17 1-16,-18-12-12 0,-11-13 1 15</inkml:trace>
  <inkml:trace contextRef="#ctx0" brushRef="#br1" timeOffset="100523.4">26166 9896 49 0,'3'54'24'0,"4"-11"-19"16,-3-30 24-16,-1 6-29 15,1 3 0-15,-1 3-4 16,1-6 1-16,-4-4-3 0,3-2 1 16,-3-4-8-16,0-9 0 15</inkml:trace>
  <inkml:trace contextRef="#ctx0" brushRef="#br1" timeOffset="100840.49">26405 9752 55 0,'32'-6'27'0,"0"-10"-30"0,-25 10 50 0,4-4-45 0,-1-5 1 0,-3-4 1 0,-7 3 0 0,-10-6-5 16,-12 0 0-16,-16 3 3 16,-12 4 0-16,4 8-1 15,-10 11 1-15,-4 2-4 16,-4 10 1-16,5 15-3 15,9 16 1-15,11 19-1 32,15 25 1-32,17 0-2 0,21 0 1 0,14-10 2 15,11-9 0 1,0-25 3-16,17-18 0 16,7-20 2 15,4-22 1-16,-3-2-1-15,-4-20 1 0,-7-9-4 0,-14-6 1 0,-15-3-10 0,-13 0 0 0,-11 6-8 16,0 12 0-16</inkml:trace>
  <inkml:trace contextRef="#ctx0" brushRef="#br1" timeOffset="101710.78">25919 12649 49 0,'-4'19'24'0,"-3"-3"-19"0,7-13 40 0,0 3-40 15,4 1 0-15,3 2 4 16,3 4 0-16,4-4-11 16,7 0 1-16,8 4 7 15,6 3 0-15,0-4-3 16,-3 1 1-16,3-4-2 16,-3 4 0-16,-7-4-2 15,-4 0 0-15,-7 1-1 16,-7 2 0-16,-10 4-1 15,-1 0 1-15,-3-4-1 16,-7-2 1 0,-29 15 0-1,5 0 1 1,2 0 0-16,12-3 0 0,3 0 0 16,6-3 1-1,12-1 0 16,13-5 0-15,12-4-2-16,6-5 1 0,0-8-7 0,4-2 1 0,-4 3-15 0,0-6 1 0</inkml:trace>
  <inkml:trace contextRef="#ctx0" brushRef="#br1" timeOffset="102228.55">26592 12750 56 0,'50'-25'28'0,"-33"-29"-24"0,-17 39 36 0,-7-7-38 16,-7-3 0-16,-14-7 2 15,-11 1 1-15,-10 0-6 16,-11 2 0-16,-4 11 4 16,-3 2 0-16,-10 16-1 15,-4 12 0-15,-1 14-2 16,-2 17 0-16,3 20-2 16,10 16 0-16,8 18-1 0,17 16 1 15,18 0-1 1,13-1 0-16,22-24 1 0,22-16 1 15,27-15 1-15,32-16 1 16,22-29 0-16,6-28 1 16,-7-24-1-16,-13-11 0 15,-19-14-2-15,-17-1 1 16,-17-13-15-16,-26 4 0 47,-17-6-3-47,-3 12 1 62</inkml:trace>
  <inkml:trace contextRef="#ctx0" brushRef="#br1" timeOffset="102759.01">27249 13286 60 0,'21'-6'30'0,"-18"-4"-35"0,1 4 57 0,-4-6-52 0,-4-1 0 0,-6 4 3 0,-8 2 1 0,-10 4-4 0,-11 13 0 0,-3 8 2 0,-4 11 0 0,-7 14 1 0,-4 14 0 15,5 15-1-15,13 19 0 0,7 3 1 16,14 3 1 0,18-15-1-16,22-10 0 0,16-16-1 15,33-18 1-15,-1-13-4 32,-3-12 1-17,0-7-6 1,1-6 0 15,-12-9-17-31,-3-13 1 63</inkml:trace>
  <inkml:trace contextRef="#ctx0" brushRef="#br1" timeOffset="103280.03">28631 13687 48 0,'-7'4'24'0,"-3"-14"-9"0,6 10 23 0,1 3-34 0,-1 4 1 0,-3 8 1 0,4 10 0 0,-1 7-9 0,4 2 1 15,0 4 2-15,0-4 0 16,0-9-9-16,4-12 1 16,3-16-11-16,3-19 1 15</inkml:trace>
  <inkml:trace contextRef="#ctx0" brushRef="#br1" timeOffset="103755.82">28483 13299 47 0,'4'15'23'0,"24"20"-14"0,-24-32 34 0,10 9-40 0,0 4 1 0,3 0 2 0,8 3 1 0,7-4-9 16,10-2 0-16,8-4 5 16,3 1 0-16,-4-4-3 15,-3 0 0-15,-4-3-1 16,-3-3 0-16,-4 0-1 15,-10 0 0-15,-7 0 0 16,-8 0 0-16,-3 3 1 16,-10 4 0-16,-8-4 0 15,-3 9 1-15,0 4-1 16,0 3 1-16,-11 3-1 16,4-3 1-16,3-1 0 31,4-5 0-31,4 3 0 0,2-7 0 31,5 4 0-31,3-7 1 0,11 3 0 0,3 1 1 0,0 2 1 0,7 4 0 16,7 3-1-16,-7 0 1 15,-3 3-2-15,-7 3 1 32,-15 3-4-17,-7 6 0 1,-10 4-9-1,-18-4 0 1,-3-8-8-16,3-17 0 47</inkml:trace>
  <inkml:trace contextRef="#ctx0" brushRef="#br1" timeOffset="104493.75">30857 13778 51 0,'-3'-3'25'0,"-15"-19"-14"0,15 13 25 0,-4-4-33 15,-7 1 0-15,-4-10 3 16,-3 0 0-16,-4 3-7 16,0 3 0-16,1 7 5 15,-1 9 0-15,0 6-2 16,1 13 1-16,-1 12-2 16,0 4 1-16,8-1-2 15,3-2 0-15,6-4-1 16,8-3 1-16,4-3-1 15,7-6 0-15,3-4 0 0,-4-6 0 16,1-2-1 0,3-4 1-16,0-7-1 15,4 1 1 1,-1-6 0 0,1-1 0-1,0 0 1-15,-1 7 0 0,1 6 1 16,-4 0 0-16,-3 6 0 0,-1 7 0 0,-3 3-1 0,-3 2 1 15,-1 4-3-15,4 0 0 16,0-3-8-16,4-6 1 0,10-10-10 31,4-6 1-15</inkml:trace>
  <inkml:trace contextRef="#ctx0" brushRef="#br1" timeOffset="104891.05">31076 13894 56 0,'11'51'28'0,"-11"-20"-34"16,0-28 46-16,0 0-40 15,0-3 0-15,-4-9 1 16,4-10 0 0,7-28-1-1,0 0 0-15,0 3 0 16,0 6 0-16,1 7-1 15,-1 9 1-15,3 3-1 16,1 7 1-16,6 12-1 0,1 12 1 16,0 7 1-16,6 3 1 15,-2 6 0 1,-5 0 1-16,1 7 0 0,-1 3 1 62,-2 2-2-15,2-8 0-31,-3-4-2-16,4-6 1 0,3-3-3 16,4-10 0-16,-4 0-10 0,0-5 1 0,4-11-6 0,-11-5 1 0</inkml:trace>
  <inkml:trace contextRef="#ctx0" brushRef="#br1" timeOffset="105757.74">26783 14669 42 0,'0'31'21'0,"-11"-9"-8"0,8-22 22 0,-1 3-32 0,1-3 1 0,-8 7 1 15,-6-1 1-15,-8 0-7 16,-3 7 0-16,-4 2 4 16,0 4 0-16,4 3-2 0,3 0 1 15,4 0-2-15,3 0 1 16,8-3-1-16,6-4 0 16,11-8 0-16,7-1 0 15,4-3 0-15,0-6 0 16,-1 0-1-16,1-3 1 15,-4-1 0-15,0-2 0 16,0-7-1-16,0 7 1 16,1-1 0-1,-1 1 0 1,0 6 1-16,-4 3 1 16,1 6 0-16,3 10 0 0,-3 9 0 0,-4 0 0 0,0 3-1 15,0 4 1-15,0-4-3 16,-4-3 1 15,4-3-5-31,4-6 0 16,3-7-12-1,0-12 0 1,4-7-2-16,-4-2 1 0</inkml:trace>
  <inkml:trace contextRef="#ctx0" brushRef="#br1" timeOffset="106020.79">27030 15039 45 0,'3'16'22'0,"-6"-26"-20"0,3 4 41 0,-4-3-41 0,1-4 0 15,-1-9 2-15,1 0 1 16,3-3-6-16,0 3 1 16,0 0 4-16,3 3 0 15,8 4 0-15,6 5 0 16,8 4-1-16,7 0 0 15,0 6-1-15,-1 3 0 16,-2-3-4-16,-8 0 0 16,0-3-3-1,0-1 0-15,0 1-12 0,0-3 0 16,-3-3-2-16,3-1 1 0</inkml:trace>
  <inkml:trace contextRef="#ctx0" brushRef="#br1" timeOffset="107168.9">27838 14471 35 0,'3'10'17'0,"-3"2"-22"0,0-5 28 0,-3 2-19 0,-1 4 1 0,-3 2 4 16,0 1 1-16,0 0-12 16,0-4 1-16,-4 13 6 15,4 3 1-15,0 7-2 0,0 15 0 16,0 7-1-16,0 2 0 16,0 13-1-16,0-12 1 31,0-7-2-31,0-6 1 0,0-12-1 15,3-10 0-15,1-6-2 16,3-10 1 0,0-9-5-16,3-13 0 0,-3-9-6 0,-3-6 0 15,-1 0-2-15,-3-3 0 16,-3-7-2-16,3 7 0 31,-1 2 3-15,5 11 1-16,-1 5 16 15,79 70-5 1,-135-108 7 0,77 58 1-1,1-4 4 32,-1-3 0-47,1-7 2 16,3 4 0 15,-3 0-7-31,7 0 1 0,3 3-2 16,4 3 0-16,-4 3-2 0,-4 7 0 31,1 0-2-31,-11-1 1 0,-14 4-1 31,-10 6 0-31,-11 3-2 0,3 3 1 31,0 0-1-15,-3 0 0-16,-4-12-2 0,1-3 1 16,-1 2-4 31,7-5 0-47,4-1-11 15,7-3 1 1,4-6-2-1,3-9 0-15</inkml:trace>
  <inkml:trace contextRef="#ctx0" brushRef="#br1" timeOffset="107336.85">28081 14992 44 0,'0'47'22'0,"-7"3"-24"0,4-37 43 0,-1 2-40 0,0-2 0 0,4-4-1 0,-3 1 1 0,-1-7-6 0,1-6 1 0,3-10-9 0,0-9 0 0</inkml:trace>
  <inkml:trace contextRef="#ctx0" brushRef="#br1" timeOffset="107596.87">28049 14669 30 0,'0'-22'15'0,"14"19"-1"0,-6 0 16 0,2 3-29 15,4-3 1-15,4 3-1 16,7 0 0-16,6-7-2 16,5-8 1-16,2-11 1 15,-2-2 0-15,-8 0-2 0,0 0 0 16,-3 3 0-16,-4 0 0 16,-7 6-1-16,0 6 1 15,-3 1 0-15,-1 9 0 16,1 9 1-16,-4 10 1 15,-3 9 1-15,-4 9 0 16,-4 7 1-16,0 9 1 16,-3 10 0-16,0 9 1 15,4 0-1-15,-1 0 1 16,-3 0-2-16,0-13 1 0,0-9-3 16,4-9 0-16,-1-13-4 15,1-3 1-15,-1-13-4 16,4-12 1-1,-3-10-6-15,-1-2 0 16,-3-4-4-16,-7 0 0 0</inkml:trace>
  <inkml:trace contextRef="#ctx0" brushRef="#br1" timeOffset="107775.76">28180 14901 29 0,'-11'3'14'0,"18"13"-5"0,-3-10 22 0,3 3-26 15,4 1 1-15,3-1 4 16,3-6 0-1,19 4-12 1,2-1 0-16,8-3 7 16,4 0 1-16,-8 0-8 15,0 0 1-15,-6-3-10 0,-5 0 1 16,1 0-6 0,-4-6 0-16</inkml:trace>
  <inkml:trace contextRef="#ctx0" brushRef="#br1" timeOffset="110540.71">28878 15102 44 0,'11'31'22'0,"-4"0"-11"0,-3-24 22 0,-4-4-31 16,3 0 0-16,-3 0 2 16,0-3 1-16,0 3-6 15,0-3 1-15,4-12 3 16,-1-10 0-16,-3-3-2 15,4-4 1-15,-1 4-1 16,1 0 0-16,-1-3-1 0,4 3 0 16,0 6-1-16,-3 7 1 15,3 5-2-15,7 10 0 16,0 7-9-16,4 2 1 16,-1 1-6-16,5-1 0 15</inkml:trace>
  <inkml:trace contextRef="#ctx0" brushRef="#br1" timeOffset="110958.25">29326 15127 54 0,'11'9'27'0,"-15"-6"-32"0,-3-3 47 0,-7 0-41 15,4 0 0-15,-15 0-1 16,0 0 1-16,1 3-2 15,2 1 1-15,1-1-1 16,0 3 0-16,4 0-4 16,2 0 1-16,5-2-5 15,10-1 1 1,14 0-3 0,-3-3 1-16,3 0 1 15,0-3 0-15,-4 0 3 16,1-1 0-16,-1 4 4 15,-2 0 0-15,-1 4 4 16,0-1 1-16,0 0 1 0,0 0 1 16,0 6 1 15,0 7 1-31,0 0 0 0,0-1 0 0,0 1 0 0,0 0 0 16,0-4-3-1,0 1 1-15,4-4-5 16,-1-2 0-16,4-7-6 0,4-4 1 15,0-5-9-15,-4-10 1 32</inkml:trace>
  <inkml:trace contextRef="#ctx0" brushRef="#br1" timeOffset="111228.68">29492 15255 46 0,'0'-6'23'0,"7"-35"-23"0,-3 22 41 0,-4-3-38 15,3-6 1-15,-3-3 4 16,4 0 1-16,-4-1-10 16,3 7 0-16,8 9 6 15,7 7 0-15,6 6-4 16,8 3 1-16,0 3-5 15,-4 0 1-15,11 3-7 16,3-2 1-16,1-1-11 31,-5-3 0-31</inkml:trace>
  <inkml:trace contextRef="#ctx0" brushRef="#br1" timeOffset="111507.36">30254 14942 46 0,'-3'50'23'0,"-33"-6"-19"0,22-25 33 0,-10 9-35 16,-5 9 0 0,-6 14 1-16,-4 11 1 0,-3 4-5 15,0 6 0-15,-4-3-1 16,11-9 0-16,6-16-12 15,12-22 1-15,6-22-2 16,11-16 0-16</inkml:trace>
  <inkml:trace contextRef="#ctx0" brushRef="#br1" timeOffset="111641.28">29743 14904 54 0,'24'57'27'0,"36"59"-35"0,-42-91 54 0,3 15-46 0,4 4 1 0,-4 0-4 16,0-12 0-16,-3-10-11 0,-11-16 1 15</inkml:trace>
  <inkml:trace contextRef="#ctx0" brushRef="#br1" timeOffset="112255.52">31365 14967 54 0,'8'-16'27'0,"-8"22"-19"0,0-6 40 0,0 4-45 0,-4-1 0 0,-3-3 2 0,-4 3 1 0,-3 0-8 0,-3 3 1 0,-8 7 4 0,0 6 1 16,1 6-2-16,6 9 1 0,0-3-2 16,8 4 0-16,3 6-2 15,7 0 0-15,7-7-3 16,14-6 1-1,11-6-5-15,6-9 0 0,5-10-9 16,3-9 1-16,-1-13-4 16,-6 0 1 31</inkml:trace>
  <inkml:trace contextRef="#ctx0" brushRef="#br1" timeOffset="112464.4">31708 15014 52 0,'0'-3'26'0,"0"6"-27"0,0 0 48 0,3 3-46 0,-3 1 1 0,-3 2 1 0,-4 0 1 0,-7 4-4 16,-4 3 0-16,-3 2 3 15,-4 1 0-15,0-3-1 0,1 0 1 16,-1 2-4-16,7 4 1 16,4 0-3-16,7-9 1 15,11-1-2-15,13-2 1 16,8-10-5-16,7-10 1 15,-8 1-10-15,1-4 1 16</inkml:trace>
  <inkml:trace contextRef="#ctx0" brushRef="#br1" timeOffset="112974.74">31743 15199 51 0,'7'37'25'0,"0"-8"-24"0,-3-26 38 0,3 0-39 31,-4-3 0-31,4 0 0 0,7-3 0 0,0-7-1 0,4-2 1 0,-4 2-1 16,0-2 1-16,0-1-2 16,-3 1 1-16,0-4-2 15,3 7 1-15,0 2-2 16,3 7 1-16,1 7 0 15,3-4 0-15,-7 3-1 16,0 7 1-16,1-7 1 16,2 3 1-16,4-2 0 15,1-7 1-15,6-3 0 16,4-7 1 0,-1-15 1-1,8-13 1-15,0-9 0 31,-4-18 0-31,-3-14 0 16,-4-9 1-16,-10-6 0 0,-15-12 0 63,-10-1-1-63,-7 7 0 0,-3 12 0 0,2 16 0 0,-2 22-2 0,-4 15 0 46,-4 26 0-46,0 27 0 0,1 30-1 0,-1 33 1 0,4 16 0 0,7 29 0 16,6 21-1-16,5-12 1 16,6-16-2-16,5-22 1 0,-1-21-6 15,3-23 1-15,-3-22-11 0,-7-21 0 0</inkml:trace>
  <inkml:trace contextRef="#ctx0" brushRef="#br1" timeOffset="113767.83">31792 14976 45 0,'43'54'22'0,"17"-7"-7"0,-39-38 31 0,14 0-45 0,18-2 1 0,-4-1-1 0,-3 0 0 0,4 0-4 0,-1 4 0 16,0 2-4-16,-6-2 0 16,-8-1-7-16,-3-6 1 15,-4-3-2-15,0-3 0 16,-3 0 5-16,-4 0 0 15,4 0 10-15,-8 3 0 16,-2 0 9-16,-5 0 0 16,-3 0 3-16,0 0 1 15,-7 3-3-15,-3-3 1 16,-1 3-6-16,-6 0 0 16,-1 3-3-1,0 1 1-15,1-1-3 16,-1-3 1-1,4-3-2-15,-3 3 0 47,6-3 0-47,1 3 0 0,3-3-1 0,7 7 1 0,7-7 0 0,-4 0 0 47,1-7-2-31,3 7 0-16,0 0-1 15,0 7 0-15,4-7-2 0,-4 3 0 16,0-3-1 0,-3 6 1-16,3 0 0 0,-4 4 1 0,1-4 1 0,0 0 1 0,-1 4 1 15,1-1 0 1,-1 4-1-16,4 2 1 16,1 1-1 15,2 0 1-31,1-1-4 0,-1 1 1 0,12-7 3 0,80 51 2 15,-148-141 2-15,106 52 1 0,-3-18 1 0,-11-12 0 0,-11-26 4 16,-7-9 1 0,-7-3-2-16,-10-13 1 0,-7-9-2 31,-11-3 0-31,-11 15 0 0,-10 13 0 0,-4 9-2 0,-3 22 0 31,-4 20-3-31,-3 21 1 16,-4 18-1-16,0 26 1 0,11 35-1 15,3 31 0-15,1 12-1 16,10 22 1-16,3 16-1 16,4-6 0-16,0-10-3 0,3-24 0 0,4-20-5 15,-3-19 0-15,-1-11-6 16,1-20 1 0</inkml:trace>
  <inkml:trace contextRef="#ctx0" brushRef="#br1" timeOffset="113979.97">32643 15073 40 0,'42'29'20'0,"28"-17"-12"0,-52-12 34 0,17 3-40 0,8 0 0 0,10 1 0 0,0-1 0 16,-1 0-5-16,-6 0 1 15,-3 0-5-15,-8-3 0 16,-7-3-8-16,-10-3 1 16</inkml:trace>
  <inkml:trace contextRef="#ctx0" brushRef="#br1" timeOffset="114239.87">33338 15384 60 0,'17'28'30'0,"-20"-31"-39"0,3 3 56 0,0-6-50 15,0-4 1-15,-4 1-22 16,-10-7 1-16,-7-3 20 16,0 4 0-16</inkml:trace>
  <inkml:trace contextRef="#ctx0" brushRef="#br0" timeOffset="128540.31">20789 12609 37 0,'4'-7'18'0,"27"-2"-1"16,-16 3 19-16,6-4-32 15,7 1 0-15,7-4 1 16,15-2 1-16,3 5-8 15,3 1 1-15,11 3 4 16,7-4 0-16,14 4-3 16,11-7 1-16,-4-2-3 0,11-1 1 15,-7 10-4-15,-7-4 0 16,-18 1-4-16,-18 3 0 16,-13 3-7-16,-22-1 0 15</inkml:trace>
  <inkml:trace contextRef="#ctx0" brushRef="#br0" timeOffset="128901.49">20944 12828 48 0,'15'3'24'0,"13"-9"-23"0,-18 3 41 0,1 0-41 16,3 0 0-16,4-1 1 16,3-2 1-16,7 0-3 15,4 0 0-15,0 3 1 16,10-4 1-16,11 1-1 15,17 3 1-15,19 0-2 16,2-7 1-16,1 4-2 16,-4-3 1-16,-10-4-3 0,-11 1 1 15,-14-4-8-15,-14 6 0 16,-8-5-6-16,-10 5 1 16</inkml:trace>
  <inkml:trace contextRef="#ctx0" brushRef="#br0" timeOffset="129756.06">31253 15494 43 0,'0'25'21'0,"3"-28"-10"0,-3 3 22 0,0 0-30 0,0 0 0 16,7 0 1-16,4 3 1 16,3 0-6-16,11-3 0 15,20-6 4-15,26-4 0 16,14-2-2-16,20-1 0 15,26 7-2-15,3 3 0 16,4 6-5 0,-15 3 1-16,-14 10-8 0,-20-7 1 15,-19-3-4-15,-20-2 0 16</inkml:trace>
  <inkml:trace contextRef="#ctx0" brushRef="#br0" timeOffset="130071.49">31115 15741 49 0,'18'-3'24'0,"20"-16"-27"0,-9 19 47 0,9 0-42 16,22 4 0-16,22-1 1 16,2-3 0-16,22 3-4 15,3-3 0-15,1 3 2 16,-11 0 0 0,-15-3-2-16,-20 0 1 0,-4 0-4 0,-11 3 1 15,-7-3-6-15,-6 0 1 16,-12-6-7-16,-9-3 0 15</inkml:trace>
  <inkml:trace contextRef="#ctx0" brushRef="#br0" timeOffset="131375.81">20186 13515 44 0,'7'0'22'0,"-11"0"-14"15,1 0 23-15,-4 0-29 16,0 3 1-16,-7-3 0 16,-4 3 1-16,-7-6-5 15,-3 0 0-15,0 9 4 16,0 0 0-16,0 7-2 16,3 3 1-16,0 2-2 15,4 4 0-15,10-6-1 0,4 0 0 16,11-7-1-16,17-3 0 15,4-6 0-15,-1-3 0 16,1-3 0-16,0-6 1 16,-4-1 0-16,-3 0 1 15,-4 1-1-15,0 6 1 16,-7-1 0-16,0 7 0 31,4 10 0-31,-4-1 1 16,0 10 0-16,0-3 1 0,0 6-1 15,-4 0 0 1,1-7-2-16,-1-2 1 0,1 2-8 16,-1-8 0-16,8-7-7 15,3-10 1-15</inkml:trace>
  <inkml:trace contextRef="#ctx0" brushRef="#br0" timeOffset="131738.34">20352 13691 47 0,'0'9'23'0,"0"-3"-21"16,0-15 39-16,3-1-40 16,1 1 1-16,-1 0 0 0,1-7 0 15,3 0-3-15,-4 1 0 16,5-4 2-16,-1 3 0 15,0 0-1-15,3 4 1 16,1-1-1-16,-1 7 0 16,4 0 1-16,-3 6 0 15,0 0-1-15,3 0 1 16,0 6 0-16,0 10 0 16,-3-1-1-16,-1 4 1 15,1 0-1-15,-1 3 0 31,-3 3-1-31,0-3 0 0,0 6-4 0,1-9 1 16,2-3-8-16,4-7 1 16,4-15-5-16,0 0 1 0</inkml:trace>
  <inkml:trace contextRef="#ctx0" brushRef="#br0" timeOffset="131998.67">21086 13455 42 0,'-4'25'21'0,"-17"-3"-19"0,10-15 38 0,-6-1-37 16,-8 10 1-16,-7 9 1 16,-10 12 0-16,0 10-7 15,-1 19 1-15,8 3 3 0,3-6 1 16,4-16-11-16,10-9 1 15,4-16-9-15,11-29 1 16</inkml:trace>
  <inkml:trace contextRef="#ctx0" brushRef="#br0" timeOffset="132148">20666 13308 39 0,'7'0'19'0,"7"60"-7"0,-11-35 25 0,1 3-35 0,-1 9 0 0,5 4 0 0,-5 3 1 0,4-3-6 16,0-7 1-16,0-5-11 15,4-14 0-15,-4-12-1 16,7-6 0-16</inkml:trace>
  <inkml:trace contextRef="#ctx0" brushRef="#br0" timeOffset="132700.03">22257 13584 57 0,'0'22'28'0,"7"-19"-37"0,-7-3 57 0,0 0-47 15,-4 0 0-15,-3 0 1 16,-3 3 0-16,-4 3-2 16,-4 4 0-16,-3 9 2 15,-4 6 1-15,0 9-1 16,-3 4 1-16,7-1-2 15,0 4 1-15,7 3-1 16,3-3 0-16,8-3-3 16,6-13 0-16,15-3-3 15,10 0 1 1,11-16-4 0,3-12 1-1,-3-13-6 16,0 0 1-31,0-6-4 16,-4 0 0-16</inkml:trace>
  <inkml:trace contextRef="#ctx0" brushRef="#br0" timeOffset="132942.34">22557 13697 34 0,'7'-13'17'16,"0"23"-10"-16,-7-10 28 0,0 3-31 0,0 0 0 0,0-3 1 0,-4 0 1 16,1 6-8-16,-8 0 1 15,-7 4 5-15,-3 2 0 16,-3 4-2-16,-1 3 1 0,-3 3-2 15,10 0 0 1,4-3-1-16,0-1 0 0,3 1-2 16,4-6 1-16,4-4-1 15,3-6 0-15,10-3-3 16,8-3 0-16,7-3-3 16,3-7 1-16,-7 1-7 15,0-4 0-15,0-3 0 16,-3 4 1-16</inkml:trace>
  <inkml:trace contextRef="#ctx0" brushRef="#br0" timeOffset="133524.62">22715 13828 29 0,'0'13'14'0,"0"-10"-15"15,0 0 28-15,0-3-27 16,0 7 1-16,0-1 1 15,0 0 0-15,0-3-2 0,0 0 0 16,0 1 2-16,4-1 0 16,3-3 0-16,4-3 0 15,3-4 0-15,3 7 0 32,1-3-1-32,-4 6 1 15,0 0-3-15,0 1 1 0,0 2-1 0,0 3 0 16,-6 1 0-16,-1 2 0 15,0 1 1-15,0-1 0 16,3 1 1-16,4-1 1 16,-3 1 0-16,3-1 1 0,7-2-1 15,0-1 0 17,1-9-2-32,2-9 1 31,5-7-1-31,2-6 0 15,5-12-1-15,-1-10 1 0,0-6 0 0,4-10 1 0,0 0-1 0,-8-15 1 0,-6 3-1 16,-4-9 1-16,-10-4-1 16,-4 6 0-16,0 4 1 15,-7 13 0-15,-4 14-1 16,-3 11 1-16,-7 5 1 16,-3 17 1-16,-4 21-1 15,-4 19 0-15,-3 28 0 16,-1 16 0 15,5 13-1-15,3 9 1-16,3 12-2 0,4-9 1 0,7-9-2 0,0-10 0 15,7-18-4-15,0-13 1 0,3-19-6 0,1-19 1 16,-4-6-6-16,-4-19 0 16</inkml:trace>
  <inkml:trace contextRef="#ctx0" brushRef="#br0" timeOffset="133697.6">22892 13634 47 0,'3'35'23'0,"54"-13"-21"0,-36-16 43 0,11 3-43 0,10 1 1 0,14-7-1 0,8-3 0 0,-4-7-7 0,-4 4 0 0,-6 0-10 16,-1-3 1-16</inkml:trace>
  <inkml:trace contextRef="#ctx0" brushRef="#br0" timeOffset="133901.84">23721 13970 63 0,'10'28'31'0,"-3"-12"-37"0,-3-13 51 15,-1 0-48-15,-3-3 0 16,0 0-27 0,-3-10 1-16,-1-2 28 0,-6-13 1 15</inkml:trace>
  <inkml:trace contextRef="#ctx0" brushRef="#br0" timeOffset="137246.53">22176 10150 10 0,'-82'-34'5'0,"-30"-35"-3"0,76 47 5 15,-6-6-7-15,-18-10 0 16,-14 0 0-16,-14-6 1 16,-11 0-2-16,4-3 1 15,-18 10 0-15,0-4 1 16,-14-3-2-16,11 3 1 16,-22 4 0-16,0 2 0 15,4 4 0-15,-3 12 0 0,-11 0 0 16,3 10 0-16,7 3 0 15,-3-1 0-15,0 7 3 16,4 3 0-16,2 4 1 16,-9-1 0-16,-4 0 1 15,-8-3 0-15,8 1 0 16,-7 2 1-16,0 0-3 16,0 3 0-16,-1 4-1 15,5 6 0-15,-1-7-2 16,14 1 0-16,4-1 0 15,0 4 1-15,7 3-1 16,0 3 1-16,14 9-1 16,8 1 0-16,-1 8 0 15,3 11 0-15,8 2-2 16,3 3 1-16,8 4-2 16,13-1 0-16,8 4 0 0,-1 3 1 15,8-3 0-15,3 6 0 16,0-7 2-16,4 4 0 15,3 6 0-15,3-3 1 16,5 0-1-16,6 7 0 16,0 11-1-16,7 1 0 15,1 0 0-15,-1 0 0 16,0 6 0-16,4 3 0 16,3 4 1-16,4-1 0 15,4-9 1-15,3 9 0 0,3-3-1 16,4 10 1-1,4 0-2-15,6-4 1 0,4-9-1 16,1 7 1-16,2-7-1 16,4 3 1-16,8 6 0 15,-5-9 0-15,4-3 0 16,4 10 1-16,0-1 0 16,7-6 1-16,0-6-1 15,-4-3 1-15,11-13-1 16,7-7 1-16,3 4-1 15,1-3 1-15,6 0-2 16,-3 6 0-16,0 0-1 16,0 4 1-16,-7-4-1 15,3-9 0-15,4-1 0 16,7-2 1-16,7-1 1 16,4-5 0-16,7 2 0 0,-1-3 1 15,8 1 0-15,7 2 0 16,14-2-1-16,-7-4 1 15,10-3-2-15,4-3 1 16,14 0-1-16,-3-1 1 16,13-2 1-16,8-6 0 15,10-10-1-15,11-3 1 16,10-7 0-16,1-2 0 16,3 0-1-16,3-1 0 15,-17 1-1-15,4-1 0 0,3 1 0 16,-15 2 0-16,12-5-1 15,6 2 1-15,-6-5 0 16,6-4 0-16,15-6 0 16,-19-4 0-16,12 1-1 15,-4-7 1-15,-18 1 0 16,8 3 0-16,-15-1 0 16,-3 4 0-16,-11 0 0 15,-7-1 0-15,-3-2 0 16,3 0 1-16,-7-10-1 15,0-6 0-15,-7 0-1 16,3 3 1-16,1-10 0 16,-18-2 0-16,0-10-1 15,-4-3 0-15,0-16 1 16,-6-9 1-16,-5-6-1 16,-16-17 0-16,-5-5 0 15,-10 0 1-15,0-4-1 0,-10 13 1 16,-11 0-1-16,-11-3 0 15,-14-6 0-15,-14 0 0 16,-14-10 1-16,-11 10 0 16,-3-4-1-16,-18-9 1 15,-14 3-1-15,-10-2 1 16,-15-1-1-16,-3 3 0 16,-3-9 0-16,-8 3 0 15,-7 0 0-15,-7-3 0 16,0-1 0-16,11-2 0 0,7 0 0 15,0 6 0-15,0-3 0 16,3 3 0-16,0 0 0 16,4 3 0-16,14 19 0 15,0-4 1-15,-7 4-1 16,-7 10 0-16,0-7 0 16,-8 9 0-16,5 10 0 15,6 3 1-15,1 0-1 16,-8 13 0-16,4 2 0 15,3 4 1-15,-3 3-1 16,3 6 1-16,15 4-3 16,-1 5 0-16,-10-5-9 15,0-17 0-15</inkml:trace>
  <inkml:trace contextRef="#ctx1" brushRef="#br0" timeOffset="108260.28">12806 7478 0,'0'0'0,"0"0"16,0 0-16,0 0 15</inkml:trace>
  <inkml:trace contextRef="#ctx0" brushRef="#br0" timeOffset="138945.76">17480 9975 40 0,'-3'25'20'0,"-15"3"-16"15,7-19 21-15,1 7-25 0,-11 0 1 16,-1-1-1-16,-6-2 1 15,0-4-2-15,-4-2 1 16,1-7 1-16,2-4 0 16,5-5-1-16,6-7 1 0,7-2-1 15,8 2 1-15,3 0-1 16,7 0 0-16,7-2 0 16,4-1 0-16,3 3-1 15,0 1 1-15,0-1 0 16,-3 3 0-16,-4 4 0 15,0 3 1-15,4 6 0 16,-1 9 0-16,1 7-1 16,3-1 1-16,7 10-1 15,-6 7 0-15,-5 2 0 16,1-9 0-16,3 7 1 16,-3-4 1-16,-1 0 0 15,1-9 0-15,3-6 1 16,4-13 0-16,3 0 0 0,0-7 1 15,0-8-1-15,1-7 1 16,-5-7-1-16,-6 4 0 16,-7 3-2-16,-11 0 0 15,-11 4-1-15,-10-1 0 16,-7 0-2-16,-11 3 0 16,-4 4-4-16,-2-1 1 15,2 7-8-15,8-3 0 16,3-4-3-16,15-3 0 15</inkml:trace>
  <inkml:trace contextRef="#ctx0" brushRef="#br0" timeOffset="139685.96">18048 10056 43 0,'4'6'21'0,"-4"-9"-16"16,0 3 38-16,0 0-38 16,0 0 0-16,7-3 4 0,3-3 1 15,4-4-12-15,8 1 0 16,6-4 6-16,4 4 0 16,3 3-9-1,0 0 1-15,-3 6-15 0,-11-4 1 16</inkml:trace>
  <inkml:trace contextRef="#ctx0" brushRef="#br0" timeOffset="140724.87">18507 10040 50 0,'0'32'25'0,"3"15"-22"16,-3-35 33-16,4 1-35 15,-4 6 0-15,3-4 1 16,1-2 0-16,-4-7-2 15,0-6 0-15,3-6 2 16,1-10 0-16,3-9-1 16,0-9 1-16,4 2-2 0,3 1 0 15,-4 6-1-15,1 3 0 16,-1 6-1-16,1 7 1 16,0 6-1-16,-4 3 1 15,0 6 0-15,0 3 0 16,0 4 1-16,0 3 0 15,0-1 0-15,0 4 1 16,0 0-1-16,0 0 1 16,0-4-1-16,-3-2 0 31,-1 0-1-15,1-7 1-16,-4-6-1 31,3-6 1-31,4-13-1 31,0 0 1-31,0 0-1 16,1 0 1-16,-1 4 0 0,3 2 0 15,1 4 0-15,-1 2 1 0,1 7-1 0,-1 3 0 0,1 4 0 0,0 5 1 0,-1 4-1 0,1 3 1 16,-1 0-1-16,1-7 0 0,3 13-1 16,-3-9 0-16,-1 0-4 31,4-1 0-16,0-2-10 32,8-10 1-47</inkml:trace>
  <inkml:trace contextRef="#ctx0" brushRef="#br0" timeOffset="141189.7">19135 9990 50 0,'10'3'25'0,"-6"1"-23"0,-8-4 40 16,-3 3-42-16,-3 0 0 15,-1 3 1-15,-3 3 0 16,0 4-1-16,0 3 0 16,3 3 1-16,1-1 0 15,-1 1-1-15,0-6 1 16,4 2-1-16,0-2 0 0,7-10-1 16,4 0 0-1,-1-6-1-15,4-3 1 0,0-7 0 16,0-2 0-16,4-1-1 15,-4 0 0-15,4 4 0 16,-4-1 1-16,0 4 0 16,0 6 1-16,-4 6 0 15,4 6 0-15,1 4 1 16,-1 2 0-16,0 1 0 16,-4-3 0-1,4 2-1-15,-3-2 0 16,-1-1 0-1,1-2 0 64,3-1-5-79,-4-6 1 0,4-3-10 0,0 0 1 15,4-9-1 1,3-7 0-16</inkml:trace>
  <inkml:trace contextRef="#ctx0" brushRef="#br0" timeOffset="141500.74">19304 10122 43 0,'7'41'21'0,"-3"-26"-25"0,-4-15 44 0,-4 0-36 0,1 0 0 0,3-6 0 0,0-3 1 0,0-7-8 0,0-3 1 15,0-6 4-15,3 3 0 0,1 3-3 16,3 4 1-16,0 2-1 15,7 1 1-15,0 5 0 16,4 7 0-16,3 7 0 16,0 2 1-16,4 4-1 15,-8 2 1-15,1 1-1 16,0 0 1-16,-4-4-1 31,-4 4 0-15,1 0-3-16,-1-4 0 0,-3 4-9 15,4-4 0 48,-4-15-3-63,0-3 1 16</inkml:trace>
  <inkml:trace contextRef="#ctx0" brushRef="#br0" timeOffset="141721.6">19939 9962 35 0,'0'35'17'0,"-21"-35"-12"0,14 6 30 0,-7 9-30 0,-4 7 1 0,-3 4 3 0,-7 2 0 0,-1 16-12 0,1 0 1 0,4-1 7 0,2-2 0 0,5-6-6 0,3-7 1 0,3-12-7 15,7-10 0-15,1-12-8 16,3-7 0-16,3-12-1 15,-6-6 0-15</inkml:trace>
  <inkml:trace contextRef="#ctx0" brushRef="#br0" timeOffset="141884.04">19583 9931 42 0,'3'6'21'0,"15"47"-17"0,-11-34 42 0,4 9-45 15,-1 1 0-15,4 5 0 16,0 4 1-16,0-7-6 15,1-12 1-15,-1-10-11 16,0-12 0-16</inkml:trace>
  <inkml:trace contextRef="#ctx0" brushRef="#br0" timeOffset="142472.84">20676 10304 48 0,'-3'12'24'0,"-4"-21"-17"0,7 0 34 16,-4-17-38-16,1-2 1 0,-4-19-1 0,-4-6 1 0,-3-19-6 0,-4 0 1 0,1-7 3 0,3 10 0 16,3 0-2-16,0 7 1 15,8 5 0-15,3 10 0 47,7 13 1-47,7 15 0 0,4 13-2 0,3 15 0 0,-4 0-3 0,1 7 1 16,-4 9-5-16,-7 6 1 15,0-2-11-15,-3 5 1 16,-8-2-1-16,-3 2 0 0</inkml:trace>
  <inkml:trace contextRef="#ctx0" brushRef="#br0" timeOffset="142720.76">20486 10059 57 0,'0'25'28'0,"14"4"-28"0,-7-23 58 0,4 3-56 0,3 1 1 0,3-1 0 0,8-3 1 0,0-3-6 0,-4 1 1 0,4-4-1 15,3 0 1-15,0-4-8 16,-3-2 1-16,-4-3-11 0,-3-10 0 16</inkml:trace>
  <inkml:trace contextRef="#ctx0" brushRef="#br0" timeOffset="142890.66">20892 10210 49 0,'7'28'24'0,"3"-3"-17"0,-10-22 33 0,0 0-38 0,4 0 0 15,-4-3 2-15,3 4 0 0,-3-4-5 16,4-7 0-16,3-5 3 15,0-7 1-15,3 6-5 16,1-2 1-16,0-4-8 16,3 0 1-16,0-3-9 15,0 0 0-15</inkml:trace>
  <inkml:trace contextRef="#ctx0" brushRef="#br0" timeOffset="143364.24">21138 10197 54 0,'4'25'27'0,"-4"-25"-33"0,0 3 44 0,0 1-37 0,0-4 0 0,0 0-1 15,0-10 1-15,0-2-2 0,4 2 0 16,-4 4 1-16,3-3 0 16,1-4-2-16,3 0 1 15,0 1-2-15,3 3 1 16,1 2-1 15,-1 7 1-31,1 7-1 0,0-1 1 16,-4 0 0-1,0 3 0 17,0 4 2-1,-4 0 0 31,4-4 0-62,0-3 0 16,-3 4 0 0,3-1 0-1,0-3-4-15,-3 4 0 0,3-4-8 0,0-6 1 0</inkml:trace>
  <inkml:trace contextRef="#ctx0" brushRef="#br0" timeOffset="143793.34">21583 10175 51 0,'7'0'25'0,"-3"13"-27"0,-4-13 45 0,-4-3-42 15,0-4 0-15,-6 7 1 16,-1 4 1-16,-3-1-4 0,0 3 0 15,0 7 1-15,3-4 1 16,1 0-2-16,3 1 0 16,3 2-1-16,4 1 1 15,0-1-1-15,7-5 1 16,4-1-1-16,3-6 1 16,4-3 0-16,3-7 1 15,7-2-2-15,4-7 1 16,0-3-1-16,-1-9 0 0,-3-10-1 15,4-19 1 1,-4-6 1-16,1-9 0 0,-8-3 0 16,-7-10 1-16,-7 7 1 47,-7-7 0-16,-11 6 0 16,1 10 1-32,-1 9 0-15,-3 13 0 0,-7 22 0 0,-4 15 1 0,1 26-1 0,-1 18 1 16,4 26-1-16,3 15 0 0,8 22-1 0,6 6 1 0,8 1-1 0,3-7 1 0,3-25-2 16,1-13 0-16,3-12-5 0,-4-16 0 0,1-9-9 0,-4-3 0 0,-10-16-2 15,-5-7 0-15</inkml:trace>
  <inkml:trace contextRef="#ctx0" brushRef="#br0" timeOffset="144012.29">21505 9934 45 0,'22'56'22'0,"16"-53"-18"0,-27-3 43 16,3-3-44-16,7 0 1 0,7 0 1 0,4 0 0 0,-4-3-8 0,4-4 1 0,7 1 1 0,-4-1 0 0,0 4-9 0,-6 6 1 0,-5 0-8 16,-6-3 0-16</inkml:trace>
  <inkml:trace contextRef="#ctx0" brushRef="#br0" timeOffset="144169.19">22003 10141 44 0,'7'28'22'0,"0"-12"-25"0,-7-13 35 0,0-3-34 0,0 0 1 0,0 0-10 15,0-6 1-15,0-7 4 16,0-12 0-16</inkml:trace>
  <inkml:trace contextRef="#ctx0" brushRef="#br0" timeOffset="144469.09">22080 9956 37 0,'43'41'18'0,"6"-48"-16"0,-35 7 29 0,7 0-31 0,8 0 0 16,-8 0 0-16,7 0 1 31,7-6-1-15,-7-3 1-1,-6-1 0 1,-5-2 1-16,-6-7 0 0,-4 3 0 16,-7 0 0-16,-4 4 1 0,-6 6-2 0,-1 6 1 0,-3 3-1 15,0 9 1-15,0 7-3 47,0-3 0 0,0 6-2-31,3 3 1-16,4 3-2 15,4-3 0-15,3-6-4 0,7-6 0 0,3-7-4 0,1-9 0 0</inkml:trace>
  <inkml:trace contextRef="#ctx0" brushRef="#br0" timeOffset="144806.25">22525 9965 41 0,'25'25'20'0,"-11"3"-21"0,-11-21 36 0,1-4-35 15,-1-3 1-15,1-3-1 0,3-4 0 16,0 1 0-16,0 0 0 16,0-10-1-16,0-3 1 15,0-2-1-15,0-1 1 16,4 3 0-16,-1 6 1 16,4 10-1-16,1 12 0 15,6 7 1-15,0 6 1 16,0 9-2-16,0 1 1 15,-3-1-1 1,0-6 0 0,-1-6-4-16,1-6 1 0,-4-10-8 15,4-10 1 1,3-5-2-16,7-4 0 47</inkml:trace>
  <inkml:trace contextRef="#ctx0" brushRef="#br0" timeOffset="145023.16">23153 9855 39 0,'21'-15'19'0,"-14"-1"-13"0,-7 16 38 0,0 6-44 0,0-3 1 0,-3 4 0 0,-5 5 1 0,-2 1-2 0,-4-1 0 0,-4 1 0 0,-3 6 1 0,3-4-1 16,1-2 1-16,3 0 0 16,3-4 0-16,4 0 0 15,7 4 0-15,7-1 0 16,4 4 1-16,-1 3 0 15,-3 3 0-15,-7 3-2 16,-7-6 1-16,-10 0-6 0,-12-4 0 16,-6-5-11-16,-14-4 0 15</inkml:trace>
  <inkml:trace contextRef="#ctx0" brushRef="#br2" timeOffset="149514.88">3009 15070 57 0,'-17'-12'28'0,"-33"-23"-22"16,33 26 28-16,-8 3-34 15,-14-1 1-15,-7 7 1 16,0 3 0-16,-10 4-2 15,14 2 0-15,-8 1 1 0,-6-4 1 16,3 0-1-16,-4 0 0 16,15 1-1-16,-7-1 0 15,17 0-1-15,4 4 0 16,6 5-1-16,5 1 0 16,6 0 0-16,4-1 1 15,4 10-1-15,-4 10 1 16,3-1 0-16,4 7 0 15,-10 12 0-15,2 4 0 16,-2 9-1-16,-1-4 1 0,1 1 0 16,-8 3 0-16,15-3-1 15,-5 6 1-15,8 0 1 16,8-10 1-16,-5 1 1 16,4-4 1-16,4-9 2 15,-1-3 0-15,1-12 1 16,7-10 0-16,3-7 0 15,7-9 0-15,7-9-2 16,11-6 0-16,-7-4-6 16,10-2 0-16,1-4-8 15,3-3 1-15,-4-6-11 16,-7-7 0-16</inkml:trace>
  <inkml:trace contextRef="#ctx0" brushRef="#br2" timeOffset="149804.54">2152 15848 46 0,'-7'25'23'0,"14"-25"-10"0,-7 0 30 15,3 0-38-15,8-6 0 16,10 3 1-16,15-10 0 15,16-3-11-15,5 1 1 16,3-1 0-16,3 4 0 16,4-4-14-16,-7 0 0 0</inkml:trace>
  <inkml:trace contextRef="#ctx0" brushRef="#br2" timeOffset="150006.62">3298 15588 58 0,'-10'34'29'0,"-39"16"-31"16,27-37 45-16,-2 9-42 15,-1 9 0-15,-3 7 1 16,0 12 1-16,6 0-5 0,-6-6 0 15,14-9-4-15,-4-7 1 16,8-16-12-16,10-21 1 16</inkml:trace>
  <inkml:trace contextRef="#ctx0" brushRef="#br2" timeOffset="150180.87">2914 15481 45 0,'-4'-9'22'0,"19"46"-18"0,-1-24 30 0,-4 12-31 0,11 13 0 16,1 2 2-16,-5 14 1 0,4 5-7 16,8 10 0-16,6 0 4 15,11 0 1-15,-7-3-4 16,-1-13 1-16,-6-9-8 16,-11-22 0-16,-3-19-9 15,-8-12 0-15</inkml:trace>
  <inkml:trace contextRef="#ctx0" brushRef="#br2" timeOffset="150519.06">2036 16437 63 0,'-4'38'31'0,"36"-7"-32"0,-11-21 54 16,7 2-48-16,11 4 0 31,84-13 2-31,15-3 1 16,3-6-12-16,-10-7 1 15,-1 1 4-15,-3 2 0 16,-7-5-8-16,-3-1 1 0,-26-3-6 16,-3-6 0-16,-13-3-3 15,-12 0 1 1,-3 3-5-16,0-10 1 0</inkml:trace>
  <inkml:trace contextRef="#ctx0" brushRef="#br2" timeOffset="150809.31">3771 14703 58 0,'-14'-12'29'0,"7"37"-37"16,4-9 57-16,3 21-48 16,-11 26 1-16,4 22 2 0,-4 21 1 15,4 20-6-15,7 15 1 16,7 9 2 15,0 7 0-31,4-13-6 0,0-18 1 31,-11-32-15-31,0-31 0 16</inkml:trace>
  <inkml:trace contextRef="#ctx0" brushRef="#br2" timeOffset="152817.73">4851 16858 48 0,'31'31'24'0,"19"-3"-14"15,-36-18 24-15,4-1-31 16,10-6 1-16,11 0 2 15,-1-12 0-15,5-4-7 16,-4-2 0-16,-11-7 5 16,4-13 1-16,-11-9-3 15,-4-12 0-15,-13-13-2 0,-4-6 1 16,-4-4-2-16,-20-12 1 16,-12-9 0-16,-2-3 0 15,-12-7 1-15,1 3 0 16,-1 1 0-16,5-1 1 15,9 0 0-15,-3 13 0 16,8 6 0-16,6 10 0 16,11 9 0-16,14 13 0 15,0 12 0-15,21 9 1 16,0 10-3-16,-3 3 0 16,21 19-4-16,3 3 0 0,-3 9-11 15,0 10 1-15,-8 0-8 16,-9 3 1-16</inkml:trace>
  <inkml:trace contextRef="#ctx0" brushRef="#br2" timeOffset="153493.84">5701 16024 60 0,'7'9'30'0,"4"-6"-29"16,-1 0 51-16,1-3-50 0,6 0 0 0,-3 0 2 16,15 0 0-16,-1 3-5 15,7 4 1-15,4 2 2 16,-4 0 1-16,-14 7-2 15,-3 6 1-15,-7 3-3 16,-11 7 0-16,-11-4-1 16,-3 3 1-16,-7 7-2 15,0-1 1-15,-1 1 0 16,1-4 1-16,7 4 0 16,4-3 1-16,6-7 1 0,4 0 0 15,0-6 0-15,14-3 1 16,11-13-1-16,7-3 1 15,6-6-4-15,1-3 0 16,0-4-9-16,3-2 0 31</inkml:trace>
  <inkml:trace contextRef="#ctx0" brushRef="#br2" timeOffset="153735.47">6565 16180 65 0,'0'13'32'0,"-17"-1"-26"16,10-2 37-16,-8 6-42 16,-6 5 0-16,-3 11 1 15,-1 2 0-15,4 4-3 16,-4 3 1-16,0-4-4 15,11-2 1-15,4-13-10 16,-1-16 0-16,7-18-6 16,-6-14 0-16</inkml:trace>
  <inkml:trace contextRef="#ctx0" brushRef="#br2" timeOffset="153884.72">6181 16187 54 0,'10'12'27'0,"36"38"-27"0,-28-40 47 16,3 12-45-16,7 6 0 15,7 13 2-15,11 6 1 16,-3 0-8-16,-5-3 0 16,1-10-3-16,-11-9 0 15,4-12-11-15,-14-19 1 16</inkml:trace>
  <inkml:trace contextRef="#ctx0" brushRef="#br2" timeOffset="154483.66">7426 15578 44 0,'7'32'22'0,"11"21"-10"0,-15-37 28 15,4 2-35-15,-3 11 0 16,3 5 4-16,-7 13 0 16,7 10-11-16,0 5 0 15,-4 4 7-15,1-3 1 16,0-7-4-16,-4-15 1 16,3-10-3-16,-6-5 0 15,-1-8-1-15,4-5 0 16,-7-10-1-16,-7-9 1 15,-7-7-1-15,-15-2 1 0,-6-1-1 16,3 0 1 0,8 4 0-16,-5 2 0 0,12 7 1 15,-5 6 1-15,12 7-1 16,6 8 1-16,8 8 0 16,-4-4 1-16,14 6-1 15,7 3 0-15,10 4-1 16,15-4 0-16,7-6-4 15,0-6 0-15,14-10-6 16,0-9 0-16,0-15-9 16,0-14 0-16</inkml:trace>
  <inkml:trace contextRef="#ctx0" brushRef="#br2" timeOffset="154709.04">8033 15995 59 0,'3'47'29'0,"-10"10"-29"0,7-42 50 16,-10 14-45-16,-8 5 1 15,-7 4 2-15,-6 6 0 16,-1 0-11-16,-3-4 0 16,6-2 6-16,8-3 0 15,4-14-7-15,6-11 0 16,0-16-7-16,-3-13 0 15,7-6-10-15,-3-19 0 16</inkml:trace>
  <inkml:trace contextRef="#ctx0" brushRef="#br2" timeOffset="154888.91">7673 16042 43 0,'11'-9'21'0,"24"50"-5"0,-14-26 28 0,11 10-36 0,10 16 0 15,4 0 4-15,3 6 0 0,-10-6-17 16,3 0 1-16,-3-7 5 15,-7-3 1-15,-4-12-22 16,-17-12 1-16</inkml:trace>
  <inkml:trace contextRef="#ctx0" brushRef="#br2" timeOffset="156618.56">9070 16240 48 0,'-14'-9'24'0,"3"-17"-13"0,11 20 25 16,0-3-30-16,4-1 0 16,3 1 3-16,3 0 0 31,33 9-13-31,6 3 1 15,1 3 2-15,6 3 1 16,-7 1-12-16,-13-1 0 16,-8-3-7-16,-18 1 0 15</inkml:trace>
  <inkml:trace contextRef="#ctx0" brushRef="#br2" timeOffset="156795.47">8985 16525 63 0,'0'41'31'0,"18"-19"-33"16,-8-19 59-16,12-3-54 16,-5-3 0-16,15-3 1 15,14-1 0-15,7 4-8 16,7 0 0-16,0 0-4 16,-4 6 0-16,-10 0-12 15,-11-3 0-15</inkml:trace>
  <inkml:trace contextRef="#ctx0" brushRef="#br2" timeOffset="157305.69">10841 16171 55 0,'3'-3'27'15,"-13"3"-23"-15,6 3 39 0,-6 3-40 16,-1 7 1-16,-7 2 2 15,-3 4 0-15,-7 0-8 16,-7 6 1-16,-4 10 4 16,-3 2 1-16,-1 13-2 0,-3 7 0 15,4-1-3-15,3-2 0 16,4-7-4-16,3-7 0 16,15-8-9-1,6-10 0-15,15-19-6 0,6-9 1 16</inkml:trace>
  <inkml:trace contextRef="#ctx0" brushRef="#br2" timeOffset="157533.93">10403 16190 47 0,'0'12'23'0,"11"-5"-18"0,-11-4 38 0,0 6-40 16,4 10 1-16,3 0 2 15,0 12 1-15,7 10-8 16,7 9 0-16,7 10 6 16,11-7 0-16,3-3-3 15,1-9 0-15,-8-7-5 16,0-9 0-16,0-9-16 16,-3-13 1-16</inkml:trace>
  <inkml:trace contextRef="#ctx0" brushRef="#br2" timeOffset="157996.31">11035 15575 55 0,'-7'-3'27'0,"3"-13"-18"0,4 16 35 16,7-3-39-16,4-3 0 16,7-3 3-16,13 2 1 15,8 1-11-15,3 0 1 0,-10 3 6 16,0 3 1-16,-4 6-4 15,-7 0 0-15,-3 4-3 16,-11 8 1-16,-3 7-2 16,-1 10 0-16,-6-7-1 15,-8 13 0-15,-3 0 0 16,0-4 1-16,0 1 1 16,3-7 0-16,4-6 2 15,4-6 0-15,-1-3 2 16,8-4 0-16,6-5-1 15,8-4 1-15,13 0-4 16,8-3 0-16,7-3-9 16,0 3 1-16,-7 3-13 15,-4 0 1-15</inkml:trace>
  <inkml:trace contextRef="#ctx0" brushRef="#br2" timeOffset="158420.99">11751 16607 61 0,'18'3'30'0,"17"0"-31"16,-21-3 46-16,4-6-42 16,10 6 1-16,11-3-1 15,14-7 1-15,3 4-8 16,4 0 0-16,-7-1-2 0,-4-2 1 16,-10 3-14-16,-14-7 1 15</inkml:trace>
  <inkml:trace contextRef="#ctx0" brushRef="#br2" timeOffset="158626.12">11938 16118 60 0,'7'15'30'0,"-10"35"-30"0,3-31 48 0,3 6-46 16,1 16 0-16,3 12-1 15,3 23 1-15,1 15-4 16,-1 0 0-16,-6-4-2 16,-1-8 1-16,-3-20-15 15,4-21 0-15</inkml:trace>
  <inkml:trace contextRef="#ctx0" brushRef="#br2" timeOffset="159137.57">14076 15713 64 0,'3'6'32'0,"-3"-9"-33"0,0 3 50 16,0-3-46-16,0-3 0 15,-3 3 1 1,-4 3 1-16,-11 3-6 15,-21 6 0-15,-14 4 3 0,-21 12 0 16,-3 6-3-16,3 16 1 0,-7 10-5 16,-4 18 1-16,7 7-1 15,11 18 0 1,7 10 0-16,18 2 1 0,14 5 3 16,14-20 1-16,14-9 3 15,17-10 0-15,18-15 2 16,15-23 0-16,31-11 0 15,21-23 0-15,15-9-2 16,-1-16 0-16,-3-9-5 16,-18-4 1-16,-21 1-10 15,-14 6 1-15,-10-3-11 16,-19-1 0-16</inkml:trace>
  <inkml:trace contextRef="#ctx0" brushRef="#br0" timeOffset="164738.65">10308 17068 46 0,'-3'6'23'0,"10"0"-14"0,-4-3 23 16,4 1-30-16,0-1 1 15,22 9 5-15,9 1 1 16,26-1-9-16,17 1 0 16,32 3 5-16,46-4 1 15,31 4-2-15,25-1 0 16,39 4-3-16,11-6 0 16,10-1-1-16,-21-2 0 15,-3-1-1-15,-4-6 0 16,-25-3-2-16,-21-3 0 0,-18-3-3 15,-20-3 1-15,-36-10-5 16,-29-3 1-16,-20-6-9 16,-25 6 0-16</inkml:trace>
  <inkml:trace contextRef="#ctx0" brushRef="#br0" timeOffset="165351.84">10823 17457 40 0,'-10'9'20'0,"-1"-6"-8"15,11-3 27-15,0 0-34 16,-3-3 0-16,3 3 5 16,10 0 1-16,11 3-13 15,18 3 1-15,32 4 8 16,20-4 1-16,36-3-3 16,43-3 0-16,27 0-3 15,22-9 0-15,10-1-2 0,1-5 0 16,-29 2-5-16,-11-6 0 15,-31-3-7-15,-21-3 0 16,-22-3-9-16,-35 3 0 16</inkml:trace>
  <inkml:trace contextRef="#ctx0" brushRef="#br0" timeOffset="166253.1">11074 18146 56 0,'0'32'28'16,"0"-4"-24"-16,-4-25 28 0,-3 3-30 16,-3 1 0-16,-5-1 1 15,1 3 1-15,-7-2-5 16,-4 2 0-16,1 4 3 16,-4 2 0-16,-4 4-2 15,11 6 1-15,-1 3-3 16,5 1 0-16,3-4-1 0,3-6 0 15,4-4-1-15,4-5 0 16,6-7 0-16,8-6 1 16,3-4 2-16,0-5 1 15,4-1 0-15,-1-2 0 16,4-1 2-16,0 3 1 16,-6 4 0-16,-1 3 0 15,-4 6 0-15,1 6 0 16,-1 7 0-16,-2 2 1 15,2 4-3-15,-3 6 1 16,0-9-2-16,0-1 0 0,0 4-6 16,-3-3 0-16,3-10-12 15,3-3 1-15</inkml:trace>
  <inkml:trace contextRef="#ctx0" brushRef="#br0" timeOffset="166494.26">11349 17902 54 0,'-4'16'27'0,"-3"18"-27"16,7-28 41-16,-3 7-39 15,-4 15 1-15,0 3 1 16,0 13 1-16,0 7-6 0,-1-4 0 15,1 6 2-15,4-6 1 16,-1-3-7-16,1-10 0 16,3-12-12-16,7-15 0 15</inkml:trace>
  <inkml:trace contextRef="#ctx0" brushRef="#br0" timeOffset="166693.12">11504 17805 40 0,'11'-10'20'0,"-4"32"-10"0,-7-9 23 0,-4 12-29 16,-3 3 0-16,-7 10 1 15,-4 12 0-15,1 13-7 16,-1 6 0-16,0 9 3 16,1-9 1-16,6-13-13 15,4-15 0-15,11-25-5 16,6-13 1-16</inkml:trace>
  <inkml:trace contextRef="#ctx0" brushRef="#br0" timeOffset="167303.9">12845 18498 56 0,'-11'56'28'0,"8"-3"-33"0,6-40 53 0,-3 0-46 16,0-1 1-16,4-3 0 15,-4-2 0-15,0-7-5 16,0-16 1-16,0-3 2 16,-4-15 0-16,1-13-2 15,-1-3 0-15,-3-13-1 16,0 0 1-16,3 0-1 16,1 16 0-16,13-6 0 15,5 6 1-15,6 13 0 16,3 12 1-16,1 9 2 15,10 7 1-15,-6 6 0 0,2 6 1 16,-6 3 0-16,-4 4 1 16,-7 3-2-16,-10 6 0 15,-8 12-3-15,-10-3 0 16,0 4-4-16,-11-1 0 16,-3-2-5-16,-4-4 1 15,1-3-11-15,6-6 0 16</inkml:trace>
  <inkml:trace contextRef="#ctx0" brushRef="#br0" timeOffset="167619.01">13416 18222 56 0,'53'56'28'0,"-42"-50"-28"16,-11-6 45-16,0-3-43 15,-4 0 0-15,-6 0 4 16,-12 0 0-16,-9-3-7 16,-5 6 0-16,1 3 4 15,3 6 1-15,1 1-3 16,-1 5 0-16,4 7-5 16,3 3 1-16,4-3-1 15,7 0 1-15,7-3-1 16,7-6 1-16,7-10 0 0,7-13 1 15,10-5-1 1,5-1 1-16,-1-6-12 0,7-9 0 16,-3-4-2-16,-7 1 0 15</inkml:trace>
  <inkml:trace contextRef="#ctx0" brushRef="#br0" timeOffset="167919.04">13741 18084 64 0,'14'12'32'0,"-18"-2"-44"0,1-7 66 16,-8 3-52-16,-6 4 0 0,-5-1 2 15,-2 7 0-15,-1-1-6 16,0 4 1-16,8-3 3 16,6-7 0-16,-3 4-2 15,7-7 0-15,0 0-1 16,7-3 1-16,7 1-1 15,7 5 1-15,4-3 0 16,3 7 0-16,0-1 0 16,-7 4 1-16,-3 6-2 15,-15 6 1-15,-6 4-3 16,-8-1 0-16,-3-6-5 16,3-6 0-16,0-4-11 15,1-8 1-15</inkml:trace>
  <inkml:trace contextRef="#ctx0" brushRef="#br0" timeOffset="168265.34">14093 18084 60 0,'25'3'30'0,"-18"9"-35"0,-7-12 49 15,0 7-42-15,-3-1 0 16,-4 3 3-16,0 4 0 15,-4 6-6-15,-3 0 0 16,-7 6 3-16,0-3 1 16,-1-4-3-16,1 1 1 0,7-6-3 15,0-1 0-15,7-2 1 16,3-4 0-16,8-3-1 16,3-3 1-16,4 3 1 15,-1 4 0-15,1-1 0 16,-1 3 0-16,1 4 0 15,-4 6 0-15,-3-1-2 16,-4 4 1-16,-4 3-2 16,-3 1 0-16,-7-5-4 15,-4-5 0-15,1-6-10 16,2-4 1-16</inkml:trace>
  <inkml:trace contextRef="#ctx0" brushRef="#br0" timeOffset="168506.8">14330 18281 47 0,'3'35'23'0,"-6"-1"-15"0,-1-21 35 15,1 6-39-15,-1 6 0 16,-3 0 3-16,0-6 1 15,0 6-10-15,4-10 0 16,-1 1 2-16,4-10 0 16,4 1-11-16,-4-7 0 15,3-22-8-15,1-10 0 0</inkml:trace>
  <inkml:trace contextRef="#ctx0" brushRef="#br0" timeOffset="168671.31">14245 18021 54 0,'18'13'27'0,"10"-29"-35"15,-21 7 47-15,4 2-40 16,3 4 0-16,3-3-12 16,5-4 0-16,-1-5 6 15,0-7 0-15</inkml:trace>
  <inkml:trace contextRef="#ctx0" brushRef="#br0" timeOffset="168911.04">14647 17864 48 0,'-10'85'24'0,"-1"3"-28"0,11-60 40 16,0 19-36-16,4 0 1 16,-4 6-1-16,0-9 1 15,0-9-5-15,0-13 1 16,0-16-6-16,0-6 0 16,0-19-4-16,0-9 0 0</inkml:trace>
  <inkml:trace contextRef="#ctx0" brushRef="#br0" timeOffset="169136.4">14605 18037 28 0,'7'12'14'0,"11"7"-5"0,-11-16 21 0,3 0-23 15,4 4 0-15,1-4 5 16,6 0 0-16,0 3-14 16,7 0 0-16,-7 1 10 15,-3-1 1-15,-4 3-5 16,-10 7 0-16,-11 3-4 15,-11 15 1-15,-7-2-4 16,4-1 1-16,-4 4-4 0,1-4 1 16,2-6-4-16,1-6 0 15,7-10-8-15,7-15 1 16</inkml:trace>
  <inkml:trace contextRef="#ctx0" brushRef="#br0" timeOffset="169374.79">14972 17438 47 0,'14'25'23'0,"-18"50"-21"0,4-53 37 0,-3 16-37 16,-1 6 1 0,-3 15 4-16,4 1 0 0,-1 9-8 15,1 15 1-15,-1 1 4 16,1 0 1-16,-1-10-4 15,1-12 0-15,-1-16-7 16,4-13 1-16,7-15-7 16,4-13 0-16,3-9-7 15,0-9 1-15</inkml:trace>
  <inkml:trace contextRef="#ctx0" brushRef="#br0" timeOffset="169668.16">15113 18228 48 0,'18'19'24'0,"3"0"-23"16,-14-16 43-16,0-3-40 16,4-3 0-16,10-4 3 15,7-5 0-15,-7-1-10 0,0 1 0 16,-7-1 5-16,-3-2 0 16,-8-7-2-16,-6 6 0 15,-4 6-2-15,-7 4 0 16,0 9 0-16,0 10 0 15,3 9 1-15,0 6 0 16,4 0 1-16,0 4 0 31,7-1 0-31,7-3 0 0,11-9 0 16,14-10 0-16,7-9-9 0,3-6 1 16,0-13-8-1,1-3 0-15</inkml:trace>
  <inkml:trace contextRef="#ctx0" brushRef="#br0" timeOffset="170338.57">16757 17983 60 0,'-4'0'30'0,"-20"7"-33"0,13-4 52 0,-3 6-48 0,-4 1 1 0,-3 2 2 0,0 7 0 15,0 3-5-15,0 3 1 16,0 0 2-16,3 0 0 16,4-3-2-16,3 6 1 0,4-9-3 15,0-3 1-15,7-7-2 16,4 1 1-16,6-7-1 15,1-6 1-15,-1-7-1 16,5-5 0-16,-1-4 1 16,0-3 0-16,-4 0 0 15,4 3 1-15,-3 3 0 16,0 4 1 0,-1 6 1-16,1 9 0 0,-1 9 0 15,4 4 0-15,1 3 0 16,-1 12 0-16,0-3-1 15,0 1 1-15,0-1-2 16,-3-3 1-16,-1-3-5 16,1-6 1 31,-1-7-12-1,-3-9 0-14</inkml:trace>
  <inkml:trace contextRef="#ctx0" brushRef="#br0" timeOffset="170606.44">16916 18172 45 0,'14'37'22'0,"-7"13"-16"0,-7-40 29 0,0-1-33 0,0 1 1 0,0-4 0 0,3 0 1 0,-3-3-6 0,4-3 1 0,3-6 2 0,0-3 1 15,0-10-3-15,0-3 1 0,-3-3-1 16,3 0 0-1,0-7-1 1,7 10 1-16,0 7 0 16,0 5 0-16,0 7 1 15,4 6 0-15,0 7 0 16,-4-1 0-16,0 4 0 16,3 5 0-16,-3 8 0 31,4 2 1-31,0 0-1 0,3 3 0 15,4 4-3-15,-1-4 0 0,1-6-11 16,0-12 0-16,-1-10 0 16,1-3 0-16</inkml:trace>
  <inkml:trace contextRef="#ctx0" brushRef="#br0" timeOffset="170954.83">17537 17209 52 0,'-18'-6'26'0,"-17"18"-30"0,28-9 54 0,-4 7-48 16,0 9 1-16,1 12 3 16,-1 16 0-16,-3 22-7 15,11 19 0-15,-1 25 4 16,-3-7 0-16,7 4-3 16,4-19 0-16,-1-22-7 15,1-13 1 16,-1-21-6-15,-3-16 1-16,-3-13-7 0,-1-15 0 0</inkml:trace>
  <inkml:trace contextRef="#ctx0" brushRef="#br0" timeOffset="171188.72">17258 17802 60 0,'21'9'30'0,"4"0"-35"0,-15-9 57 0,1 4-48 16,3-1 0-16,-3 3 1 0,6 3 1 16,15 4-9-16,10 3 1 15,1-1 1-15,-1-2 0 16,-3-1-6-16,-4-2 0 16,-7-1-12-16,-3-3 1 15,-4-2-1-15,-3-8 0 16</inkml:trace>
  <inkml:trace contextRef="#ctx0" brushRef="#br0" timeOffset="171370.62">17868 18015 60 0,'4'34'30'0,"-8"-2"-42"0,4-23 63 0,0 0-51 0,0 4 1 0,0-4-2 15,0 1 1-15,0-7-5 16,0-9 0-16,0-10-11 16,-3-12 0-16</inkml:trace>
  <inkml:trace contextRef="#ctx0" brushRef="#br0" timeOffset="171530.56">17674 17720 49 0,'4'9'24'0,"20"17"-18"0,-13-23 35 0,3 3-39 0,4 3 1 0,3 1-2 0,4-1 1 16,-1 1-6-16,1-1 1 15,-4-6-7-15,-3-6 1 16,3-13-7-16,-3-12 0 16</inkml:trace>
  <inkml:trace contextRef="#ctx0" brushRef="#br0" timeOffset="172247.61">18327 17112 44 0,'42'72'22'0,"-7"3"-21"16,-28-44 37-16,-3 1-38 16,-4 12 0-16,4 12 2 15,3 13 1-15,3 0-1 16,-3 6 0-16,0-6 3 15,0-6 0 1,0-16 0-16,0-3 0 0,-3-3-2 16,3-13 1-16,-7-6-4 15,4-10 1-15,-4-5-2 16,0-4 0-16,-7 0-1 16,-8-3 1-16,-9-3-3 0,-8-7 1 15,0 4 0 1,-3 3 0-16,0 6-1 15,3 3 1-15,4 1 1 32,3 5 0-32,7 7 1 0,4 3 1 15,7 6 1-15,4 1 0 16,6 5 0 0,4 7 1-16,4-4 0 0,3-2 0 0,0-4 0 0,4-3 0 15,-1-9 0-15,4-9 1 16,8-7-2-16,2-13 1 31,1-12-2-31,-7-6 0 63,3-3 0-63,4 3 0 62,-11-10-1-46,0 7 1-16,-3-1-1 15,-4 7 1-15,0 10-1 0,-7-1 1 16,0 3 0 15,-7 1 0-31,0 2 0 31,-3 4 0-31,-1 9 0 0,1 4 1 0,-1 2-1 16,1 0 1-16,3 4 0 16,-4 6 0-1,4 0-1-15,0 6 1 0,4 3-1 0,3 3 1 16,3 4-2-16,8-10 1 0,-1-6-3 0,5-4 0 0,6-2-7 0,4-13 1 0,-1-16-8 0,1-9 0 16</inkml:trace>
  <inkml:trace contextRef="#ctx0" brushRef="#br0" timeOffset="172479.45">18877 18219 45 0,'4'22'22'0,"-11"-19"-18"0,7-3 35 0,-4-13-35 0,1-3 0 0,-1-5 2 0,1-11 0 16,3 4-8-16,0-7 0 0,3 10 5 16,-3 7 1-16,4-1-1 15,-1 3 0-15,8 4-1 16,6-1 0-16,4 0-1 16,8 1 1-16,-8-1-2 15,4 1 0-15,3-1-5 16,0 1 0-16,-3-1-7 15,-1-3 0 17,5-5-7-32,-1 5 1 15</inkml:trace>
  <inkml:trace contextRef="#ctx0" brushRef="#br0" timeOffset="172799.93">19491 17798 51 0,'28'16'25'0,"-10"-13"-24"0,-15 0 43 0,1 4-43 0,-4 2 0 0,-7 4 0 0,-11 2 1 16,-6 7-3-16,-5-3 1 16,-6-3 1-16,3-4 0 15,4 4-1-15,3 0 1 16,8-1 0-16,3 1 0 15,10 3 0-15,8 0 1 16,10 6-1-16,7-6 0 16,7 2 0-16,-3-2 0 15,-8 0-2-15,-6 0 1 0,-18 6-4 16,-14 3 0-16,-18-6-13 16,-21-3 0-16,-11-6 0 15,1-10 0-15</inkml:trace>
  <inkml:trace contextRef="#ctx0" brushRef="#br0" timeOffset="173381.21">21184 18215 59 0,'21'10'29'15,"-10"-7"-37"-15,-11-9 61 0,-3-4-51 0,-5-2 1 0,-6-1-1 0,-3-2 1 0,-8 5-4 0,0-2 1 0,-3 5 2 0,0 7 1 0,0 13-3 16,3 3 0-16,4 12-1 16,3-6 0-16,8 3-1 15,10 0 1-15,14-6-2 16,7-7 1-16,7-9 0 15,4-3 1-15,0-12-5 47,-1-4 1-47,-2-9-12 0,6-6 0 32</inkml:trace>
  <inkml:trace contextRef="#ctx0" brushRef="#br0" timeOffset="173616.08">21530 18212 56 0,'7'35'28'0,"-10"-51"-27"0,-1 4 43 0,-3-7-40 0,-11-19 1 16,4 1 0-16,-7-17 1 15,-14-65-8 1,14 3 0 0,7 16 5-16,10 12 1 0,11 10-3 15,4 18 1-15,3 19-3 16,7 16 0-16,0 16-5 15,-3 6 1-15,-4 9-9 16,-4 6 0-16,-6 4-5 16,-8 3 0-16</inkml:trace>
  <inkml:trace contextRef="#ctx0" brushRef="#br0" timeOffset="173776.99">21230 17889 63 0,'-7'57'31'0,"18"-35"-26"0,-8-22 59 0,-3 3-60 16,7-3 1-16,14-3-1 16,15 0 1-16,6-4-9 0,0 4 0 15,1 3-5-15,-1 3 0 16,-14-6-13-16,-7-6 0 16</inkml:trace>
  <inkml:trace contextRef="#ctx0" brushRef="#br0" timeOffset="175261.47">23135 17607 26 0,'-7'-12'13'0,"-3"-20"-11"0,6 23 13 15,-3-1-10-15,0 1 0 16,-4 3 8-16,1-1 0 16,-1 7-13-16,-3 4 0 15,3-1 11-15,8 3 0 16,-1-3-1-16,4 7 1 0,7-4-4 16,8 3 1-16,6-2-2 15,14 5 1-15,7-3-3 16,8 1 1-16,-8-1-3 15,-3-2 1-15,-7 2-2 16,-8-3 0-16,-6 7-2 16,-11 9 1-16,-11 3-2 15,-13 6 1-15,-8 10-1 16,-3 3 1-16,-4-10 0 16,4 7 0-16,3-6 0 15,8-4 1-15,6 0 0 16,4-6 1-16,7-3 0 15,7-6 0-15,11-3-2 16,10-7 1-16,4-3-5 16,-1-6 0-16,1-3-14 0,10-4 0 15,1-9-3-15,3 1 1 16</inkml:trace>
  <inkml:trace contextRef="#ctx0" brushRef="#br0" timeOffset="175486.74">23823 17748 56 0,'7'32'28'0,"-14"5"-31"0,4-24 52 0,-8 2-45 16,-7 7 0 0,-3 7 1-16,-4-11 0 15,-3 4-7-15,-3 3 0 0,-1-3 3 16,7 0 0-16,4-3-8 15,7-9 1-15,7-4-8 16,0-12 0-16,7-4-5 16,3-12 1-16</inkml:trace>
  <inkml:trace contextRef="#ctx0" brushRef="#br0" timeOffset="175655.31">23569 17767 36 0,'18'0'18'0,"10"35"-11"16,-21-20 30-16,0 7-32 15,0 6 0-15,4-3 2 16,-1 1 1-16,4 5-11 16,1 0 1-16,2 1 6 15,1-4 0-15,3-3-8 16,4-3 0-16,3-13-12 0,-3-18 0 16</inkml:trace>
  <inkml:trace contextRef="#ctx0" brushRef="#br0" timeOffset="175819.09">24201 17955 56 0,'3'38'28'0,"-6"6"-28"0,3-32 43 16,-4-2-42-16,4-1 0 0,0-3-9 15,0-2 0-15,0-11-4 16,4-5 0-16</inkml:trace>
  <inkml:trace contextRef="#ctx0" brushRef="#br3" timeOffset="183353.41">12457 15211 24 0,'-4'-6'12'0,"-7"3"-9"0,11-3 13 0,-3-1-16 16,-1 4 1-16,1 0 1 15,-1-6 0-15,1-4-1 16,-4-2 0-16,-4-7 1 16,1-7 1-16,-4 1 0 15,-8-6 0-15,-6-4-1 16,-7-3 1-16,-4-6-2 16,-10-3 0-16,-8 0-1 15,1 3 1-15,-8-6-1 0,15 12 1 16,-46-31-1-16,-4-4 0 15,-3 4 0-15,3 3 0 16,-7 3-1-16,-3 13 1 16,-4 6 0-1,28 9 0-15,-28-2 1 0,-7-1 0 16,-7 0 0-16,4 4 1 16,13 2-1 15,-6 7 1-31,-8-4 0 15,5 7 0-15,-1 7-2 0,10 2 1 0,-6 13-1 0,3 0 1 0,0-4-1 16,-7 14 1 0,14-1-1-1,-3 0 0 1,0 0 0 31,6 7 1-32,1 3-1 1,3 6 0-16,11 6 1 16,3 0 1-16,1 7-1 0,-1 2 0 0,4-2 0 0,-4-1 1 0,11 1-1 0,7-4 1 15,4 3-1-15,3-2 0 0,7 5 0 0,3 1 1 0,1 0-1 0,7 6 0 0,-4 3-1 16,7-10 1-16,0 4-1 16,0 3 1-1,-3 3-2 1,0-6 1-1,-1 0-2 1,8-1 1-16,3 1-3 0,-3 0 1 0,3-7-5 0,4 1 0 0,3-1-6 0,4-5 0 16</inkml:trace>
  <inkml:trace contextRef="#ctx0" brushRef="#br3" timeOffset="183883.33">7158 14663 44 0,'0'22'22'0,"7"-19"-20"0,-7 0 37 0,7 6-36 16,-7 4 0-16,0 2 0 15,0 1 1-15,0 6-6 16,0 3 1-16,0 13 3 16,0-1 0-16,-7 7-2 15,3-9 0-15,-3 15 0 16,0-9 0-16,-3 0-1 16,-1-13 1-16,1-3-1 15,6-6 1-15,-7-4-1 16,8-5 1-16,3-4-1 0,14-6 1 15,0 0-1-15,14-3 0 16,18-3 1-16,11-4 0 63,-4 1 0-48,3-1 0 16,11 1 1-31,-7 0 1 16,-7-1 0-16,-4 4 1 0,-3 0-1 0,-18 2 1 0,1 1-1 0,-12 0 0 0,-10 0-2 0,-10 0 0 0,-15-6-1 0,-17-10 0 0,-7-9 0 0,3-10 0 16,-7-6-6-16,0-3 0 0,4-13-9 31,10 13 1-31</inkml:trace>
  <inkml:trace contextRef="#ctx0" brushRef="#br3" timeOffset="184691.03">8357 13521 60 0,'14'10'30'0,"-14"-20"-31"0,0 7 50 0,-3 0-47 0,-18 3 0 0,-4 3 0 0,-10-3 1 15,-4 9-4-15,-10 7 0 16,6 3 1-16,1 9 1 15,0 4-1-15,3 15 0 16,3 3 0-16,8 3 1 0,11 3-1 16,10-2 1-16,14-13-1 15,10-7 0-15,15-9-3 32,10-9 1-17,11 3-5 1,7-16 0-16,4-16-12 0,-1-15 1 0,-10-19 0 0,-14-6 0 0</inkml:trace>
  <inkml:trace contextRef="#ctx0" brushRef="#br3" timeOffset="185274.87">8565 13183 42 0,'0'28'21'0,"4"41"-17"0,-8-54 41 0,-3 10-42 16,0 10 1-16,-3-1 1 15,-1 7 1-15,1 6-7 16,3 0 1-16,3 10 4 0,0-4 1 16,1-12-3-16,3 3 1 15,0-16-3-15,0-6 0 16,0-16-2-16,0-6 1 16,3-9-2-16,5-4 1 15,-1 1-1-15,3-4 1 16,-3 3 1-16,4-2 0 15,-4 2 0-15,0 4 0 16,7 3 1-16,-3-1 0 16,3 4 1-16,3 3 0 15,1 3-1 1,-4 10 1-16,7-1 0 0,4 10 0 0,0-6-1 16,-4 0 1-16,0-4-1 15,0-5 0-15,0-11 0 31,1-5 1-15,-1-4-1 0,-4-2 0 62,1-10 0-78,0 6 0 15,-4 0-1 1,-4-3 1-16,-10-3-1 16,0 6 1-16,-10 7-1 0,-4-4 0 0,3 7-1 15,0 2 0-15,1 4 1 0,-1 13 0 0,-3 5 0 0,4 7 0 0,3 6 0 16,3 7 1-16,4-1 0 0,7 4 0 0,4-7 0 0,6-6 0 0,4-6-6 0,11-12 1 16,-4-17-10-16,1-9 0 0</inkml:trace>
  <inkml:trace contextRef="#ctx0" brushRef="#br3" timeOffset="185532.34">9275 13443 48 0,'14'25'24'0,"0"-3"-22"0,-11-16 36 0,-6-3-38 0,-4 4 1 0,-4 2 1 0,-7 3 0 0,-3 4-2 0,-3 3 0 0,6 3 1 15,-7 0 1-15,8 0-1 16,3 12 0-16,-1-2 0 15,8 5 0-15,4-8-1 16,3-4 1-16,3-3-1 16,8-7 1-16,10-5-4 15,11-10 1-15,0-16-7 16,3-9 1-16,-3-10-8 16,-1-12 1-16</inkml:trace>
  <inkml:trace contextRef="#ctx0" brushRef="#br3" timeOffset="186066.27">9476 13132 43 0,'14'51'21'0,"-11"14"-21"0,-6-49 34 0,-4 9-30 0,0 10 0 16,0 2 2-16,0-9 1 0,-1 13-9 0,5-3 0 0,-1 0 5 0,4-7 0 0,0-6-3 0,0-6 0 16,4-10-2-16,7-6 0 15,3-6-2-15,7-9 1 0,3-1-1 16,5-6 1-16,-5 0 1 16,-2 1 1-1,-8 2 2-15,0 0 1 0,0 4 1 16,0 2 0-1,-10 1 0 1,3 3 1-16,0-1-1 16,-7 7 0-1,3 4-2-15,-6 2 0 0,-8 6-1 0,-10 4 0 0,-7-7 0 16,-1 4 0-16,1 3 0 16,4-4 0-16,2 1 1 15,8-1 0-15,11 1 1 16,10-1 0-16,10 4 1 62,12 0 1-15,6-4-1-16,11 1 0-31,14-4-3 16,0-3 1-16,-7 1-6 0,-11-4 0 0,-10 0-14 0,-8-6 0 0</inkml:trace>
  <inkml:trace contextRef="#ctx0" brushRef="#br3" timeOffset="187018.37">10135 13324 30 0,'0'0'15'0,"0"3"3"0,-3-3 8 16,-1 0-21-16,-3 0 1 16,-3 3 1-16,-1 0 1 0,0 3-11 15,4 1 0-15,0-1 5 16,4 0 1-16,3 0-11 15,3-2 0-15,4-8-7 16,0 8 0-16</inkml:trace>
  <inkml:trace contextRef="#ctx0" brushRef="#br3" timeOffset="187204.47">10015 13521 61 0,'4'-6'30'0,"10"9"-40"0,-10 0 58 0,3 0-52 0,3-3 1 0,4 0-29 0,4-6 0 0</inkml:trace>
  <inkml:trace contextRef="#ctx0" brushRef="#br3" timeOffset="187964.97">11328 12860 52 0,'3'37'26'0,"-3"4"-24"0,0-38 36 0,0 10-37 0,0 5 1 0,0 11 0 0,-3-1 1 15,-1 6-3-15,1 4 0 0,-1 0 2 16,1-13 1-16,-1-3-2 16,1-7 1-16,-5-5-2 15,1-7 1-15,-3 3-1 16,-4-9 1-16,-4-3-2 16,0-4 0-16,-3 1-2 15,-3 3 1-15,-5-1-1 172,5 4 1-172,-5 6-1 0,1 4 1 0,7 5 0 0,0 10 1 0,7 0 0 0,3 0 1 0,8 3 1 0,3 3 0 0,3 1 2 0,4-4 0 0,11-3 1 0,7 0 1 0,6-13-1 0,8-6 1 0,0-3-4 0,-4-6 0 0,-10-4-7 16,-4-2 1-16,-3 2-14 0,-4-2 0 0</inkml:trace>
  <inkml:trace contextRef="#ctx0" brushRef="#br3" timeOffset="188201.81">10827 13568 64 0,'3'22'32'0,"18"-25"-31"0,-10 0 53 0,10 3-51 15,18-3 1-15,14-4 1 16,17 1 0-16,-2 0-7 16,-1-3 0-16,3-1 0 15,-6 4 1-15,-8 0-9 16,-10 2 0-16,-7 1-12 15,-11-6 1-15</inkml:trace>
  <inkml:trace contextRef="#ctx0" brushRef="#br3" timeOffset="188622.99">11183 13643 59 0,'7'26'29'0,"0"83"-21"0,-7-90 45 15,0 6-52-15,0 3 1 16,0 1 1-16,0-1 0 16,0-6-4-16,-3-6 0 15,-1-4 2-15,-3-3 1 16,-4-2-2-16,1-7 1 0,-4-3-2 15,-4-4 1-15,1-2-1 16,-5 0 0-16,1-1-1 16,-4 4 0-16,-3 3 0 15,0 3 1 32,3 6-1-47,1 7 1 16,2 2 0-16,-2 7 1 0,6 0 1 15,1 3 0-15,6 7 0 32,4-4 0-17,7 3-1-15,7 0 0 0,7-5-3 16,14-4 0-16,11-10-4 0,7-9 0 0,7-9-12 0,7-16 1 0</inkml:trace>
  <inkml:trace contextRef="#ctx0" brushRef="#br3" timeOffset="188950.07">11532 13756 54 0,'-17'38'27'0,"-12"18"-25"0,19-40 41 0,-8 6-41 0,-6 6 0 0,-1 1 1 0,4-1 0 0,0 3-5 0,3-9 1 0,4-3-1 0,3-7 1 0,4-8-11 15,4-8 0-15,3-14-5 16,-7-7 1-16</inkml:trace>
  <inkml:trace contextRef="#ctx0" brushRef="#br3" timeOffset="189139.93">11257 13794 49 0,'32'38'24'16,"-4"27"-19"-16,-17-43 43 0,10 7-48 0,4-4 1 0,3 12-1 0,4-5 1 0,-4-7-6 0,-7-10 1 0,-3-5-12 15,-1-16 1-15</inkml:trace>
  <inkml:trace contextRef="#ctx0" brushRef="#br3" timeOffset="189554.94">12040 13098 55 0,'11'12'27'0,"3"-2"-23"0,-10-7 42 0,-4 3-45 0,-8 7 1 0,-2 6 1 16,-8 6 1-16,-3 6-4 16,-7 13 0-16,3 6 4 15,0 3 0-15,-6 13-1 16,10 6 0-16,3 4-1 15,11-4 1-15,7 0-3 0,3-9 0 16,4-10-4-16,11-12 1 16,7-10-8-16,14-9 0 15,-1-16-9-15,1-12 0 16</inkml:trace>
  <inkml:trace contextRef="#ctx0" brushRef="#br3" timeOffset="189736.63">12361 13465 60 0,'-7'44'30'0,"-28"-19"-32"0,21-13 50 0,-11 10-47 0,-3 10 1 0,0 8 0 0,0 1 1 0,-1 3-6 0,1-6 1 0,3-10-5 0,8-6 0 0,-1-10-11 0,8-18 1 0</inkml:trace>
  <inkml:trace contextRef="#ctx0" brushRef="#br3" timeOffset="189937.51">12083 13506 46 0,'35'34'23'0,"11"44"-16"0,-32-59 31 15,7 6-37-15,4 10 0 16,-1 6-1-16,5-7 1 16,-5-3-2-16,-2-2 1 15,-5-7-2-15,-3-7 0 16,-3-8-8-16,-4-14 1 16,0-18-6-16,-7-9 1 15</inkml:trace>
  <inkml:trace contextRef="#ctx0" brushRef="#br3" timeOffset="190305.78">12453 13117 52 0,'-3'22'26'0,"-5"-4"-25"0,8-18 49 0,4 4-44 15,-4-4 0-15,7-4 2 16,4-2 1-16,3 6-12 16,10 0 1-16,5 0 7 15,-1 0 0-15,-7 0-4 16,-3 6 1-16,-4 1-3 16,-4 2 1-16,-6 7-2 15,-4 6 0-15,-7-3-1 16,-4-1 1-16,1 1 0 15,-1-3 0-15,4 3 1 32,0-4 1-32,3-5 0 0,4-1 0 15,8-3-1 1,6 1 1-16,0-4-1 0,7-3 1 0,4-3-5 0,3 0 0 16,0-1-6-16,-3-2 1 15,-1 3-9-15,-6 3 1 16</inkml:trace>
  <inkml:trace contextRef="#ctx0" brushRef="#br3" timeOffset="190554.87">12675 13612 59 0,'4'25'29'0,"10"-12"-33"0,-7-10 51 0,4-3-46 0,6-3 1 0,8 0-1 15,3-7 1-15,0 1-6 16,1-1 0-16,-1-8-10 16,-7-1 0-16,-7-3-3 15,-3 0 0-15</inkml:trace>
  <inkml:trace contextRef="#ctx0" brushRef="#br3" timeOffset="190768.76">12852 13484 49 0,'-4'40'24'0,"-6"1"-27"0,6-25 45 15,-3 6-40-15,0 3 1 16,0 3-1-16,3 0 1 15,4 7-5-15,0-4 1 16,7-9-4-16,4-9 1 16,3-17-11-16,0-11 0 0</inkml:trace>
  <inkml:trace contextRef="#ctx0" brushRef="#br3" timeOffset="191021.62">13360 13295 61 0,'17'29'30'0,"-13"-29"-36"0,-4 0 51 0,-7 3-44 15,-4 3 1-15,-6 7 1 16,-8 5 0-16,0 7-3 16,-3 7 1-16,-4-1 2 15,0 7 1-15,8 3-1 16,6 2 0-16,8 5-1 15,10-1 0-15,7 0-5 16,7-13 0-16,14-15-5 16,11-16 1-16,7-19-9 15,-1-9 1-15,-6-22-4 0,-3-6 0 32</inkml:trace>
  <inkml:trace contextRef="#ctx0" brushRef="#br3" timeOffset="191256.26">13473 12985 64 0,'14'56'32'0,"3"51"-37"16,-10-72 64-16,8 8-57 0,-1 14 1 0,0-1 1 15,-7 20 0-15,-7-1-6 16,-4 9 0-16,-6 1 1 15,-8 3 0 1,-10-19-9-16,-7-13 0 0,3-15-10 16,7-19 0 31</inkml:trace>
  <inkml:trace contextRef="#ctx0" brushRef="#br3" timeOffset="191763.96">14217 13471 59 0,'-7'19'29'15,"3"-7"-31"-15,4-8 46 0,-3-1-42 0,3-3 0 0,0 0 3 16,10 0 1-16,8-3-8 16,7-4 1-16,7-5-3 15,3-1 0-15,-3 4-13 16,-8-7 0-16</inkml:trace>
  <inkml:trace contextRef="#ctx0" brushRef="#br3" timeOffset="191973.73">14079 13785 62 0,'4'40'31'0,"3"-15"-27"0,0-21 48 16,4 2-50-16,6-6 1 15,15 0-1-15,3 3 1 16,4 0-10-16,7-3 0 16,3-6-12-16,-3-10 1 15</inkml:trace>
  <inkml:trace contextRef="#ctx0" brushRef="#br3" timeOffset="192498.67">14661 13248 67 0,'8'4'33'0,"16"30"-30"0,-13-31 50 16,6 3-51-16,-2-2 0 15,16-4 0-15,8-4 0 16,3 4-3-16,1 0 0 0,-4-3 2 16,-11 6 0-16,-7 1-2 15,-10 2 0 1,-15 9-1-16,-7 11 1 0,-6 5 0 15,-1 0 0-15,-3 4 0 16,0 2 0 15,3 4 1-31,8-6 0 0,3-1 1 47,3 4 0-31,8-4 0-16,3 1 0 31,7-10-1-31,7 0 1 16,11-6-3-16,-1-13 1 15,5-3-7-15,-1-12 0 16,-3-4-12-16,-1-9 0 0</inkml:trace>
  <inkml:trace contextRef="#ctx0" brushRef="#br3" timeOffset="192835.24">15572 13393 64 0,'0'3'32'0,"-18"0"-37"0,7 0 50 0,-6 10-43 0,-8 2 1 0,-7 4 2 0,-6-3 0 0,-8 3-6 0,3 9 0 0,8 3 4 15,7 4 0 1,7-4-1-16,3 0 0 0,7 1-1 15,1-4 1-15,3 0 0 16,7-6 1-16,7-6-1 16,0-1 0-16,3-5-1 15,1-7 0-15,0 0-1 16,-4 0 0-16,0-6-3 16,-7 3 1-16,3-6-5 15,-3 6 1-15,-3-3-11 16,-4-4 0-16,-4-5-4 15,4 3 1-15</inkml:trace>
  <inkml:trace contextRef="#ctx0" brushRef="#br3" timeOffset="193179.84">15131 13258 49 0,'3'41'24'0,"15"-1"-21"0,-11-21 41 0,3 9-40 16,8 10 0-16,7 3 2 16,10 3 0-16,7 0-9 15,1 3 1-15,-1-7 3 16,-7 1 0-16,-6-10-15 16,-15-9 0-16,-7-15-4 15,0-4 0-15</inkml:trace>
  <inkml:trace contextRef="#ctx0" brushRef="#br3" timeOffset="206295.84">4583 16855 25 0,'0'0'12'0,"0"-4"-5"0,0 4 12 16,0 4-17-1,0-1 1-15,0 0 1 0,0 6 0 16,-7 4-5-16,3 6 1 15,4 3 3-15,0 3 1 16,0 6-1-16,-7 13 0 0,3-6-1 16,1-1 0-16,-1 4-1 15,4 3 1-15,-7-3-1 16,4-4 0-16,3-2-1 16,-7-10 0-16,3-6 0 15,4-4 0-15,0 1 0 16,4-7 1-16,3-2-1 15,7-4 1-15,4-3 0 16,10-3 0-16,0-4 0 16,-7 1 1-16,4 0-2 15,10-4 0-15,7 4 0 16,4 0 1-16,0 0-1 16,11-4 1-16,3 1 0 15,7 3 0-15,-7-1 0 16,10 4 1-16,4 3 0 15,11 3 0-15,3 0 0 0,4-3 1 16,-4 0-2-16,7 4 1 16,11-4-1-16,14 0 1 15,-14 0-2-15,10 0 1 16,1 3-1-16,3 0 0 16,7-3 0-16,-14 3 0 15,14 3 1-15,-8 0 0 16,8 1 0-16,-14-4 1 15,0 0-1-15,-3-3 0 16,-1-3 0-16,-3-3 1 0,-4-1-2 16,-17-2 1-16,-4 3-1 15,-11-1 1-15,1 1-1 16,-11 0 0-16,-11 3 0 16,-6 0 0-16,-8-1-1 15,-3 1 1-15,-4-6-1 16,-10 3 1-16,3-1-1 15,0-2 0-15,-3 0 0 16,-1-1 1-16,1-6-1 16,-4-6 1-16,0-9-1 15,-3-7 1-15,-1-9-1 16,1 0 1-16,-4-18-5 16,0-8 1-16,0-14-13 15,0-20 1-15</inkml:trace>
  <inkml:trace contextRef="#ctx0" brushRef="#br3" timeOffset="208638.03">6339 17582 37 0,'0'9'18'0,"7"-18"-2"15,-7 9 18-15,0 0-31 16,0 0 1-16,0 0 2 15,0 3 0-15,4-3-8 16,0 3 0-16,-1 0 3 16,1 1 1-16,-1 2-8 0,1 0 1 15,-1-3-11-15,1-6 0 16</inkml:trace>
  <inkml:trace contextRef="#ctx0" brushRef="#br3" timeOffset="208878.95">6657 17488 41 0,'11'31'20'0,"-1"-21"-16"0,-3-7 28 0,-7-3-30 16,0 0 1-16,4 0 0 15,-1 0 1-15,1 3-7 16,-4-3 0-16,0 0-6 16,0-6 1-16,-4-10-6 15,8 7 1-15</inkml:trace>
  <inkml:trace contextRef="#ctx0" brushRef="#br3" timeOffset="209734.92">6315 17996 31 0,'3'3'15'0,"4"3"-9"0,-7-6 23 15,0 0-28-15,4-3 1 16,-4 3 1-16,7-6 1 15,3 0-5-15,-6 6 0 16,3-7 3-16,4-2 0 16,-1-4-1-16,8-5 0 15,0-1-1-15,3-3 0 16,-11 3-1-16,8 0 0 16,-4 7 0-16,4 2 0 15,-8 4-1-15,4 0 1 0,0 3-1 16,1 0 1-16,-5 3 0 15,1 0 1-15,-1 3 0 16,1 3 0-16,3 6 0 16,-3 4 0-1,-1 6 0-15,-3-3 1 0,4-7-1 16,-1-2 1-16,1 2 1 16,3 1 0-1,4-7 1-15,3-9 0 16,7-3 0-16,0-7 0 0,-6-2-1 15,2-4 1-15,1 0-6 16,-11 0 1-16,0 7-12 16,-3-4 1-1</inkml:trace>
  <inkml:trace contextRef="#ctx0" brushRef="#br3" timeOffset="210408.48">6897 17664 26 0,'17'-29'13'0,"26"-40"-4"16,-29 47 10-16,0-3-15 15,4-3 1-15,-8-3 2 16,1-4 0-16,-8-2-8 16,-3-1 0-16,-10 4 6 15,-11 5 1-15,-4 1-3 16,-17 6 1-16,-22 0-2 0,-6 10 0 16,-12 8-1-16,5 8 0 15,-4 5-2 1,-8 10 1-16,1 12-1 0,7 4 0 15,0 9-2-15,10 15 1 16,15 16-3 0,14 13 0-16,13 6 0 0,19 0 0 15,17-6 2-15,18 0 1 16,17-19 2-16,18-16 1 16,14-15 3-16,21-16 1 15,15-16 0 1,-1-9 1-16,-3-10-2 0,-7-15 1 0,-8 3-3 15,-10-12 0-15,-17-11-2 16,-18-2 0 0,-18-9-4-16,-21-4 0 0,-14 0-11 15,-14-9 0 1</inkml:trace>
  <inkml:trace contextRef="#ctx0" brushRef="#br3" timeOffset="-200998.56">7789 13230 37 0,'11'15'18'0,"-11"-12"-10"0,0 1 19 0,3-4-24 15,1 0 1-15,0 3 1 16,-1 3 1-16,4 3-7 16,0 1 0-16,0-1 5 15,7-3 1-15,-3 1-3 16,-4-1 1-16,0 3-2 16,0-6 1-16,0-3-1 15,0 0 1-15,7-12-1 16,-10-23 1-16,10-15-1 15,11-16 0-15,3-28-2 16,21-12 1-16,11-13-8 16,4-26 1-16,3-2-10 15,-11 3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5:56:30.03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5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6T16:00:18.749"/>
    </inkml:context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9843 3712 12 0,'-29'32'6'0,"8"18"-7"15,14-41 6-15,0 4-5 16,-4-1 0-16,1-2 1 16,-4-10 1-16,3 0-1 15,1-10 0-15,-1 7 1 16,4 0 0-16,0-3 1 0,3 6 1 15,4 3 2-15,0 6 0 16,4 4 0-16,3 3 1 16,7-1 0-16,0-2 1 15,11-4-2-15,7-2 0 16,13-7-2-16,15 0 0 16,15 0-2-16,-1-7 1 15,17 7-2-15,15 0 1 16,14 7-1-16,14-7 1 15,11 0 0-15,17-7 0 16,145-21 0 0,-14-6 0-16,-7 2-2 15,3 7 1-15,-10 3-1 16,13 10 1-16,-2 5-2 16,24 7 0-16,-4 13 0 15,0 9 1-15,29 3 0 16,-7-6 0-16,6-4 1 15,1-2 0-15,-7-4 1 16,13-2 0-16,-2-7 0 16,-1-7 0-16,11 7-1 15,-1-3 1-15,1 3-2 16,7 3 1-16,-4 4-2 16,4-4 1-16,-11-6-1 15,-14 6 0-15,8 6 0 16,-26 4 1-16,-13 9-2 15,-26 6 0-15,-24 3-6 0,-14 4 1 16,-32-1-9 0,-14 4 1-16</inkml:trace>
  <inkml:trace contextRef="#ctx0" brushRef="#br0" timeOffset="15343.71">3768 4437 37 0,'0'0'18'0,"3"0"-9"16,-3 0 19-16,0 0-25 0,0 0 1 15,7 0 1-15,-7 9 0 16,7 10-6-16,-7 6 0 15,0-3 5-15,-7 9 0 16,0 1-2-16,4 2 0 16,-4-6-1-16,3-2 0 15,4-5-1-15,-7-2 1 16,4 0-1-16,3-13 0 16,0 4-1-16,0-7 1 15,0-3-1-15,-8-3 1 16,5 3-1-16,-8-13 1 0,11 4-1 15,-14-4 1-15,4 1-1 16,-4-1 1-16,3 7-1 16,-3 3 1-16,0 9-1 15,3 3 0-15,-10 4 0 16,3 3 0-16,-3 3-1 16,0 2 1-16,-4 11 0 15,11-10 0-15,-7 3 1 16,7 0 0-16,3 0 0 15,8-6 0-15,-4 0 1 16,14-7 1-16,-4 1 0 16,15-10 0-16,10 3 0 15,-7-12 1-15,18-4-1 16,0-2 0-16,-4-1-1 16,11 4 0-16,-7-4-4 15,-7 1 0-15,-4 3-7 0,-7-1 0 16,-10 4-6-16,-4 3 1 15</inkml:trace>
  <inkml:trace contextRef="#ctx0" brushRef="#br0" timeOffset="15605.88">3348 5167 51 0,'0'10'25'0,"14"-7"-24"0,-3-6 45 0,3 3-43 16,7 0 0-16,0 0 2 15,18-10 1-15,-7 7-8 16,6 0 1-16,5-3 3 16,13 0 1-16,-6-4-4 15,-8 1 1-15,0-4-7 16,-3 1 0-16,-4-1-11 15,-14 1 1-15</inkml:trace>
  <inkml:trace contextRef="#ctx0" brushRef="#br0" timeOffset="16135.25">3581 5330 45 0,'17'32'22'0,"-6"-16"-17"0,-11-4 28 15,7 7-32-15,-7 9 0 16,0-3 2-16,0 3 1 16,0 7-4-16,0 3 0 15,-7-7 3-15,-4-6 0 16,4 6 0-16,4-6 0 15,-8-6-2-15,1-6 1 0,3-1-1 16,-4-9 1-16,0 1-2 16,1-4 1-16,-8-4-1 15,1 1 0-15,-5 6-1 16,-2-3 1-16,-5-3-1 47,-2 3 0-47,-8 3-1 0,4 4 1 0,-1 8-1 0,1 7 1 0,3-6 0 15,4 6 0 1,7 0 1-16,10 0 1 0,1 3 0 16,10 0 0-16,10 0 0 15,19-3 0-15,2 0-1 16,8-13 0-16,10-5-2 16,4-8 1-16,4-5-8 15,-18-4 1-15,3-12-8 16,-3 3 0 15</inkml:trace>
  <inkml:trace contextRef="#ctx0" brushRef="#br0" timeOffset="17507.08">4075 5556 38 0,'3'7'19'0,"-3"-14"-8"0,0 7 20 0,-3 0-28 16,-8 3 0-16,-3 4 1 15,-11 8 0-15,-3 7-6 16,-4 0 1-16,-7 13 2 16,1 2 1-16,6 1-5 15,4 3 1-15,6-7-4 16,1-12 0-16,7-6-7 15,11-16 1-15,-8-13-2 16,11-9 0-16</inkml:trace>
  <inkml:trace contextRef="#ctx0" brushRef="#br0" timeOffset="17663.6">3708 5556 45 0,'10'0'22'0,"8"44"-26"16,-7-22 47-16,10 13-42 15,0 12 1-15,7 0 1 16,11 9 0-16,3 1-4 0,4-7 0 16,0-16-8-1,0-9 1-15,-14-15-6 0,-1-7 0 16</inkml:trace>
  <inkml:trace contextRef="#ctx0" brushRef="#br0" timeOffset="21020.57">5041 4534 29 0,'-7'-6'14'0,"4"12"-6"0,3-3 15 0,0 13-21 16,0-10 1-16,0 16 1 15,0 13 1-15,0 12-6 16,0 15 0-16,0 17 5 16,0-1 1-16,0 13-2 15,0 6 0-15,0-22-1 16,0 1 0-16,0-17-2 15,0-12 0-15,3-9-5 16,4-10 0-16,-3-15-6 16,6-13 0-16,8-10-3 15,0-15 1-15</inkml:trace>
  <inkml:trace contextRef="#ctx0" brushRef="#br0" timeOffset="21336.58">5281 4917 29 0,'11'-57'14'0,"6"45"-2"15,-17 12 26-15,0 0-33 0,4 6 1 16,-4 6 0 0,-4 13 1-16,-6 1-10 0,3 2 1 15,-4 6 5-15,1 4 1 16,-12-7-3 0,5 1 1-16,-12-4-2 0,8-3 1 15,4-3-1-15,3 0 0 16,3-10 0-16,0-2 0 15,8-10-1-15,10-7 1 0,4 4-1 16,6 3 1-16,1 3 0 16,3 4 0-16,0 5 0 15,7 10 1-15,-3 0-1 16,10 16 1-16,4-4-1 16,-4 13 1-16,1-12-4 15,-5-4 1-15,-2 1-14 16,2-14 1-16</inkml:trace>
  <inkml:trace contextRef="#ctx0" brushRef="#br0" timeOffset="22462.02">3609 7253 38 0,'7'3'19'0,"4"0"-12"15,-11 0 20-15,0 3-27 16,0 7 1-16,0 6 3 16,0 0 1-16,0 6-5 15,-7 9 0-15,3 4 3 16,-3 3 0-16,7 2 0 16,-7 1 0-16,7-6-2 15,0-7 1-15,0-6-1 16,0-6 0-16,0-9-1 15,0-7 1-15,-4-9-1 16,4-4 0-16,-10-2 0 0,-1-4 0 16,1 0 0-16,-8 4 0 15,0-1-2-15,-3 1 1 16,0 5-1-16,-7 4 1 16,0 6-1-16,3 7 0 15,-10 5 0-15,10 7 1 16,0 7 0-16,4-1 1 15,7 3 0-15,7 0 0 16,7 7 1-16,7-7 1 0,-4-2 0 16,8-7 0-16,7-7 0 15,-1-2 0-15,4-10 0 16,8-6 0-16,2-7-5 16,8-2 1-16,-7-4-6 15,-4 1 1 1</inkml:trace>
  <inkml:trace contextRef="#ctx0" brushRef="#br0" timeOffset="22761.86">3009 8193 55 0,'11'-3'27'0,"21"-25"-21"15,-15 22 34-15,22-7-38 16,14-2 1-16,25-4 1 0,3-6 1 16,-4 0-7-16,-3 0 1 15,-3 6 1-15,3 6 1 16,-14 1-6-16,-18 2 1 15,-3 1-9-15,-11 3 0 16,-7 6-5-16,-10 6 0 16</inkml:trace>
  <inkml:trace contextRef="#ctx0" brushRef="#br0" timeOffset="23181.58">3500 8297 46 0,'17'22'23'0,"-6"-16"-21"0,-8 0 41 0,4 7-42 15,-7 6 1-15,0 6 1 16,0-3 0-16,0 9-3 16,-10 1 0-16,3-4 2 15,3 0 1-15,-6-6-1 16,3-3 0-16,3-4-1 15,-3-5 0-15,0-4-1 16,3-3 1-16,-6-3-1 0,-1 0 1 16,1 0-1-16,-4-3 0 15,-1 3 0-15,-6 0 0 16,4 0-1-16,-5 3 0 16,-6 4 0-16,7 2 0 15,-11 7 0-15,15-4 1 16,-4 7 0-16,-1 6 1 15,8 3-1-15,4 4 1 16,6-4 0-16,4-3 0 16,11 0-2-16,10-6 1 15,7-3-4-15,0-7 0 0,15-6-10 16,-1-3 0-16,7-19-3 16,-3-9 1-16</inkml:trace>
  <inkml:trace contextRef="#ctx0" brushRef="#br0" timeOffset="23409.3">3905 8441 49 0,'-7'50'24'0,"-10"-6"-25"0,13-28 46 0,-14 9-44 16,4 6 1-16,-10 1 0 15,2 2 0-15,8 1-3 16,-3-4 0-16,6-9-2 16,1-9 1-16,-1-10-6 0,0-16 0 15,11-6-8-15,-7-3 1 16</inkml:trace>
  <inkml:trace contextRef="#ctx0" brushRef="#br0" timeOffset="23573.78">3697 8491 38 0,'11'3'19'0,"28"48"-7"0,-25-36 28 0,3 10-35 0,4 4 0 0,1 11 0 0,6 7 1 15,0 0-9-15,11 1 0 16,-14-5 2-16,3-8 1 16,0-13-12-16,0-13 0 0,-14-15-5 31,4-13 1-31</inkml:trace>
  <inkml:trace contextRef="#ctx0" brushRef="#br0" timeOffset="24071.44">5200 7952 54 0,'-7'13'27'0,"-14"-26"-31"0,10 13 51 0,-6 6-44 15,-5 13 0-15,-6 6 0 16,-4 13 0-16,-13 9-5 16,2 9 1-16,1 7 2 15,3-3 0-15,7-7-4 16,4-3 1-16,10-12-9 16,8-13 0-16,6-13-6 15,4-18 0-15</inkml:trace>
  <inkml:trace contextRef="#ctx0" brushRef="#br0" timeOffset="24280.47">4741 7908 55 0,'22'31'27'0,"2"13"-30"0,-10-25 49 15,11 13-45-15,3 18 0 16,11 6 1-16,3 13 1 15,4-3-4-15,4 3 1 16,-12-9-2-16,-2-7 0 16,-1-16-10-16,-14-15 1 15,-3-22-6-15,-4-12 0 16</inkml:trace>
  <inkml:trace contextRef="#ctx0" brushRef="#br0" timeOffset="27985.48">5295 7431 34 0,'7'-3'17'0,"21"25"-7"0,-24-19 18 16,3 1-23-16,-3 2 1 15,3 6 1-15,0 4 1 0,-4-3-10 16,4 2 0 0,-7-2 7-16,0-1 0 0,0-5-2 15,0-1 0-15,0-3-2 16,0-3 1-16,0 0-1 16,4-9 1-16,3-4-2 15,-7-6 1-15,3-3-1 16,8-3 0-16,7 3 0 15,-1-3 0-15,4 6 0 16,-3 1 1-16,3-1-1 16,4 3 0-16,0 7 0 15,-1 6 1-15,1 6-1 16,0 3 1-16,-4 10-1 16,4 12 0-16,-11 9-1 15,3 7 1-15,1 0-2 16,-7 0 0-16,-8-12-14 15,4-17 0-15,-14-18-1 0,4-9 0 16</inkml:trace>
  <inkml:trace contextRef="#ctx0" brushRef="#br0" timeOffset="32805.51">3489 9902 52 0,'4'-12'26'0,"-8"9"-18"0,4 3 26 0,7 6-33 15,4 7 1-15,-8 2 0 16,-3 7 0-16,0 10-3 15,-3 8 0-15,3 1 2 16,-7 9 1-16,3 0-2 16,4-2 0-16,0-5 0 15,0-5 1-15,0-10 0 16,0-6 0-16,0-9-1 16,0-13 1-16,-3-7-1 15,-1-5 1 1,-14-19-3-16,-3 2 1 15,0 7-2-15,-7 7 1 16,-4 2-1-16,-7 4 1 16,7 3-1-16,4 6 0 15,-3 6 2-15,2 3 0 16,1 4 1-16,7 6 0 16,10 2 1-16,1 5 0 15,10 2 0-15,0 0 0 16,0 0 0-16,10 0 0 15,1-2 1-15,7-8 0 0,3-8-1 16,7-4 1-16,4-9-1 16,6-3 0-16,1-4-4 15,-3-2 1-15,9-1-11 16,-16-3 0-16,-8 4-3 16,-7 3 0-16</inkml:trace>
  <inkml:trace contextRef="#ctx0" brushRef="#br0" timeOffset="33060.25">2925 10718 53 0,'7'15'26'0,"14"-11"-30"16,-14-4 51-16,14 0-44 15,7 0 1-15,15 0 1 0,13-4 1 16,18-5-8-16,14-7 1 16,-17-2 4-16,6-1 0 15,-17 0-5-15,0 3 1 16,-7 4-9-16,-7 2 1 16,-14 4-9-16,-14 3 0 15</inkml:trace>
  <inkml:trace contextRef="#ctx0" brushRef="#br0" timeOffset="33555.91">3457 10878 42 0,'0'22'21'0,"0"0"-14"0,4-16 30 0,3 6-32 16,-7 4 0-16,0 9 2 15,0 0 0-15,0 7-9 16,0-1 1-16,0 3 6 16,0 1 0-16,-7-4-3 15,3-6 1-15,4-9-2 16,-7 0 0-16,4-4-2 15,-11-2 1-15,-1-7-1 0,-2-6 0 16,-4-7-1-16,-1-5 1 16,-13-1-1-16,0-3 1 15,-11 3-1-15,14 4 0 16,-7 3 0-16,1 5 0 16,-1 8 0-16,4 5 1 15,-4 7 0-15,11 6 0 16,-1 3 1-16,15 6 1 15,4 3 0-15,13 7 0 16,15-9-1-16,3-1 1 16,7-6-1-16,11-9 0 0,7-7-4 15,10-6 0-15,4-12-11 16,7-16 1 0</inkml:trace>
  <inkml:trace contextRef="#ctx0" brushRef="#br0" timeOffset="33917.83">3768 10909 47 0,'0'28'23'0,"-11"26"-20"16,4-32 31-16,-4 6-32 15,-10 6 0-15,0 7 1 16,3-3 0-16,-3 6-4 15,0-4 0-15,4-2-1 16,6-7 1-16,0-6-8 16,1-15 1-16,10-16-5 0,0-10 0 15,-7-16 0 1,3-5 0-16,4-4 3 0,-10 0 0 16,10 1 6-16,0 5 1 15,0 7 11-15,10 6 0 16,1 9 3-16,-1 10 1 15,8 16 2-15,3 9 0 16,11 15-1-16,7 4 1 16,0 9-8-16,-1-6 1 0,-2-3-8 15,-1-10 0-15,-10-12-15 16,3-22 1-16</inkml:trace>
  <inkml:trace contextRef="#ctx0" brushRef="#br0" timeOffset="34562.87">4452 10937 42 0,'4'54'21'0,"17"-17"-9"0,-14-34 25 0,3-6-33 0,5-9 0 0,2-7 2 16,11-12 0-16,1-17-7 15,2-8 1-15,-2-16 4 16,-15-22 1-16,3-7-3 15,1 1 0-15,-7-10-1 16,-8 13 1-16,-3 3-2 16,-3 6 0-16,-5 13-2 15,-2 12 0-15,-1 16 0 16,1 10 0-16,-1 15-1 16,-6 19 1-16,2 15-1 15,1 13 1-15,4 16 1 16,6 12 1-16,-3 16 0 15,14 16 1-15,-3 6 0 16,6 9 1-16,4-9-1 16,1-6 0-16,2-13-1 0,-6-16 0 15,-1-12-3-15,8-15 1 16,-4-8-5-16,4-17 0 16,3-8-10-16,0-11 1 15</inkml:trace>
  <inkml:trace contextRef="#ctx0" brushRef="#br0" timeOffset="34922.28">4942 10514 28 0,'11'25'14'0,"-11"13"2"0,0-23 10 15,4 7-19-15,-4 0 0 16,0 3 3-16,0-6 0 0,-4 3-13 16,-3 0 0-16,7-6 9 15,0-7 0-15,0-3-4 16,0-12 0-16,7 0-2 15,-3 0 0-15,3-7-1 16,3-9 1-16,8-3-3 16,-4 0 1-16,4 3 0 15,-1 6 0-15,4 1 0 16,1 2 1-16,-1 7 0 16,0 9 1-16,-3 3 2 15,-1 7 0-15,1 6 0 16,3 3 0-16,-10-4 0 15,3 4 1-15,-7 0-1 16,0 3 0-16,3-3-2 16,-6-6 1-16,3-4-5 15,4-5 1-15,-1-7-9 0,4-10 0 16,4-5-4-16,3-10 0 16</inkml:trace>
  <inkml:trace contextRef="#ctx0" brushRef="#br0" timeOffset="35389.96">6276 10555 58 0,'0'25'29'0,"-28"19"-40"0,17-32 56 15,-10 4-45-15,-11 0 0 16,4 2 0-16,-11 8 0 15,-7 5-1-15,8-6 1 16,6-6-5-16,4-4 0 16,3-5-10-16,7-16 1 15</inkml:trace>
  <inkml:trace contextRef="#ctx0" brushRef="#br0" timeOffset="35585.14">5891 10479 34 0,'18'7'17'0,"10"37"-6"0,-14-32 17 0,4 10-24 0,0 9 1 0,3-2 2 16,0 2 1-16,7 4-11 15,-7-7 1-15,8-3 6 16,-8-3 0-16,7-10-4 16,-7-5 0-16,0-7-9 15,0-4 0-15,1-5-6 16,-8-10 0-16</inkml:trace>
  <inkml:trace contextRef="#ctx0" brushRef="#br0" timeOffset="36989.03">3401 12336 45 0,'7'9'22'0,"-4"4"-10"16,4-7 23-16,-7 0-33 15,0 4 1-15,0 9 1 16,0 9 1-16,0 6-6 15,4 7 1-15,3 15 3 16,4-8 0-16,-4-1-1 16,3-4 1-16,-6-8-3 15,3-10 1-15,-4-9-2 16,-3-7 1-16,-3-9-1 0,-8-3 0 16,-6-3-1-16,-5-4 1 15,-9-2-2-15,-8-7 1 16,0 0-1-1,0 10 1-15,-3-1-1 16,3 10 1-16,4 3 0 16,3 7 0-16,4 2 2 15,7 10 0-15,7 3 1 0,14 7 1 16,0 2 1-16,10-5 1 31,61-8-1 16,-1-5 0-47,-3-3-6 16,4-7 1-16,-8-6-14 15,-6-9 0-15</inkml:trace>
  <inkml:trace contextRef="#ctx0" brushRef="#br0" timeOffset="37533.98">2840 13135 56 0,'3'0'28'0,"36"-9"-27"0,-21 9 42 0,3-3-39 15,7 3 1-15,15 0 1 16,6 0 0-16,18 3-8 15,4-3 0-15,13 0 5 16,-6-3 1-16,10-6-6 16,-17-1 0-1,-1 1-7-15,-10 6 1 0,-3-4-12 16,-19 1 1-16</inkml:trace>
  <inkml:trace contextRef="#ctx0" brushRef="#br0" timeOffset="38090.82">3313 13383 52 0,'17'16'26'0,"-6"9"-26"0,-11-19 38 0,0 4-38 16,0 5 1-16,-4-2 1 16,4 6 1-16,-7 3-3 15,7 6 0-15,-7 0 2 16,4 7 0-16,3-7 0 16,0 0 0-16,-7 0-1 15,7-3 0-15,0-9 0 16,-4-3 1-16,4-4-2 15,0-6 1-15,0-3-1 16,0 0 0-16,-11-6 0 16,-6-4 0-16,-1 1 0 15,-3 0 0-15,0-1-1 16,0-2 1-16,-8 2 0 31,8 7 0-31,0 3 0 0,0 3 0 16,-7 4 0-16,7 14 1 0,-8 8 0 15,8-1 0-15,-3 3 0 16,9 4 1 0,19 12 0-16,14-10 1 31,-1-8-2 0,4-11 0-15,11-8-4-16,14-10 1 15,7-10-12 1,3-8 1-16,4-20-6 0,-7-3 0 0</inkml:trace>
  <inkml:trace contextRef="#ctx0" brushRef="#br0" timeOffset="38449.49">3718 13518 57 0,'0'25'28'0,"-28"32"-33"0,17-45 52 0,-3 10-45 0,0 9 1 0,0 16 1 0,-7-9 0 0,3 0-5 0,-3-7 0 0,11-6 0 0,-8-9 0 0,11-10-6 0,3-9 1 0,4-16-8 16,-10-9 1-16,-1-3-3 15,1-4 0-15,-8-3 3 16,0-2 0-16,4 8 8 15,4 7 1-15,10 6 11 16,3 13 1-16,15 16 5 0,7 12 1 31,3 12 4-31,7 16 0 16,7 7-4 15,1-1 0-15,3-3-6-16,-4-9 0 0,-3-9-8 0,-11-16 1 0,-3-13-21 0,-1-16 1 0</inkml:trace>
  <inkml:trace contextRef="#ctx0" brushRef="#br0" timeOffset="39711.68">4763 13123 47 0,'-11'19'23'0,"11"-16"-12"16,0 0 22-16,3 0-29 16,5 7 0-16,-5-1 2 15,8-3 0-15,3 7-7 16,7-1 1-16,7 1 5 15,4-1 1-15,17-8-3 0,-6-11 1 16,2-8-3-16,-2-7 1 16,-4-7-2-16,-8-2 1 15,-9-7-3-15,-5 10 1 16,-17 3-2-16,-7 0 0 16,-7 6-2-16,-11 7 1 15,-6 5-3-15,-1 4 0 16,-7 16 1-16,0 6 0 15,7 3 3-15,1 12 0 16,2 10 4-16,8 12 1 16,11-2 3-16,10 2 0 15,10-3 1-15,11-9 0 0,18-12-2 16,11-1 0-16,3-15-4 16,3-13 0-16,-3-16-11 15,3-9 1-15,4-18-8 16,4-7 0-16</inkml:trace>
  <inkml:trace contextRef="#ctx0" brushRef="#br0" timeOffset="39970.91">5821 12151 57 0,'0'22'28'0,"-11"3"-34"0,4-19 49 0,-7 16-43 0,-18 9 1 16,-6 1-1-16,-1 9 0 16,-11 2-3-16,8-2 1 15,3-6-6-15,4-7 0 16,10-9-8-16,4-13 1 15</inkml:trace>
  <inkml:trace contextRef="#ctx0" brushRef="#br0" timeOffset="40134.98">5514 12151 48 0,'35'22'24'0,"18"25"-22"0,-35-25 40 0,14 12-40 16,3 7 0-16,-3 6-1 15,6 3 0-15,-2-3-6 16,9-3 0-16,-13-6-10 16,0-16 1-16</inkml:trace>
  <inkml:trace contextRef="#ctx0" brushRef="#br0" timeOffset="41270.83">3337 14942 25 0,'-7'-7'12'0,"0"4"4"16,7 0 12-1,0 0-22-15,0 3 0 0,-3 3 3 16,3 7 0-16,0-1-11 15,-7 7 0-15,7 9 8 16,0 6 0-16,7 4-2 16,-7-1 0-16,3 7-1 0,4 0 0 15,0-4 0-15,4-9 0 16,-11-6-2-16,3-3 0 16,-6-9-1-16,-4-7 0 15,-4-9-2-15,-10-4 1 16,0-6-2-16,-7 1 1 15,-4-1-2-15,-3 0 1 16,10 4-1-16,-3 2 1 16,-4 7 0-16,4 3 0 15,0 3 1-15,6 13 1 16,1 0 2-16,4 6 0 16,6 6 1-16,4 3 1 15,14 1 0-15,11 2 0 0,-8-2 1 16,15-7 1-16,10-7-1 15,15-5 0-15,-1-10-5 16,0 0 1-16,4-6-9 16,-3 0 1-1</inkml:trace>
  <inkml:trace contextRef="#ctx0" brushRef="#br0" timeOffset="41769.72">2671 15682 46 0,'-11'19'23'0,"22"-10"-10"0,-8-9 15 0,8 0-25 16,6 0 1-16,4 0 4 16,25-3 1-16,14-7-10 15,11-2 0-15,14-7 6 16,20-3 0-16,15-3-4 15,-10 3 1-15,-1 0-7 16,-10 3 1-16,-18 4-9 16,-21 2 0-16,-11 4-6 15,-20 12 1-15</inkml:trace>
  <inkml:trace contextRef="#ctx0" brushRef="#br0" timeOffset="42249.25">3161 15983 44 0,'21'19'22'0,"14"25"-20"0,-31-32 36 0,3 4-35 16,4 9 0-16,-11 3 2 15,0 3 1-15,-8 1-8 16,5-4 1-16,3 3 4 16,-11-2 1-16,4-7-3 15,0-7 1-15,4-2-2 16,-8-4 1-16,1-6-1 16,-1 0 0-16,-3-3 0 15,0 0 0-15,-7 0-1 16,3-3 1-16,-3 3-1 15,-7-3 1-15,-1 3-1 16,5 6 1-16,-5 4 0 16,-2 5 0-16,6 11 0 15,4-1 0-15,0 6 1 16,10 10 1-16,0-4 0 16,11 4 1-16,11 0-1 15,0 0 1-15,17-4-1 0,4-5 0 16,-4-13-3-16,14-10 0 15,15-9-7-15,-8-9 0 16,11-7-11-16,3-19 1 16</inkml:trace>
  <inkml:trace contextRef="#ctx0" brushRef="#br0" timeOffset="42488.65">3750 16171 58 0,'-21'47'29'0,"-32"19"-33"0,39-44 47 0,-7 9-43 16,-4 4 1-16,-14 12 0 16,4 0 1-16,10-10-4 15,-3-5 1-15,7-7-5 16,3-6 0-16,15-19-7 15,-4-13 0-15,14-18-4 16,-7-13 1-16</inkml:trace>
  <inkml:trace contextRef="#ctx0" brushRef="#br0" timeOffset="42640.38">3369 16165 34 0,'-7'-32'17'0,"25"42"-3"16,-1-1 30-16,4 10-40 0,8 12 1 15,6 7 4 1,4 9 1-16,7 6-12 0,3 13 0 15,0-13 6-15,-6-9 1 16,-12-9-8-16,-2-13 0 16,-1-13-15-16,-7-21 0 15</inkml:trace>
  <inkml:trace contextRef="#ctx0" brushRef="#br0" timeOffset="43256.28">5034 15516 48 0,'-10'-4'24'0,"3"4"-16"0,-1 0 29 15,1 0-35-15,-3 7 0 16,-11-1 1-16,-8 7 0 16,-2 2-4-16,-8 7 0 15,11 3 3-15,6 0 1 16,-6 0-2-16,7-6 0 16,0 3-1-16,0 3 1 15,7 0-1-15,10-3 0 0,-3-3-1 16,7-3 0-16,11-10 0 15,6-12 0-15,12-7 0 16,-1 4 0-16,3-4 0 16,-9-2 0-16,6 2 1 15,-7 1 0-15,-3 5 0 16,3 7 1-16,-7 3 0 16,4 4 0-16,-1 8 0 15,4 7 0-15,-6 10 0 16,9-1 0-16,-3 0-2 15,1 4 0-15,6-10-7 16,-7-3 0-16,0-16-9 16,-3-12 1-16</inkml:trace>
  <inkml:trace contextRef="#ctx0" brushRef="#br0" timeOffset="43496.71">5592 14857 59 0,'7'35'29'0,"-29"-4"-34"0,15-19 51 16,-3 4-46-16,-1 12 1 15,-17 10 0-15,7-4 0 0,-7 7-2 16,6-3 0-16,1-10-4 15,0-3 1-15,3-6-12 16,11-16 0-16</inkml:trace>
  <inkml:trace contextRef="#ctx0" brushRef="#br0" timeOffset="43647.49">5281 14904 55 0,'11'-3'27'0,"38"47"-26"0,-21-32 41 0,8 17-41 15,9 11 0-15,5 1-1 16,-1 6 1-16,1 0-6 16,-12-6 1-16,-2-13-11 15,-15-15 0-15</inkml:trace>
  <inkml:trace contextRef="#ctx0" brushRef="#br0" timeOffset="47637.3">19184 4471 46 0,'0'0'23'0,"7"25"-15"0,-3-18 24 16,-1 8-32-16,1 10 1 0,-4 16-1 15,0 16 0 1,3 18-1-16,1 31 1 0,3 26-1 15,0 22 1-15,3 21-1 16,1 20 0-16,0 24 0 16,-1 23 1-16,1 31 0 15,-4 25 0-15,0 15 1 16,0 26 0-16,0 21-1 16,4 36 1-16,-1 24 1 15,1 6 0-15,-1 23 0 16,-3 24 1-16,4 7-1 15,3 6 0-15,0-6 0 16,0-16 1-16,0-13-2 16,-3-18 0-16,3-10-1 15,-14-34 1-15,-3-28-1 16,-12-7 0-16,-6-31-1 0,-3-9 1 16,-1-29-2-16,0-34 1 15,4-13-2-15,0-21 1 16,0-23-3-16,0-28 1 15,10-9-4-15,0-28 0 16,4-16-6-16,7-29 0 16,7-30 0-16,8-23 1 15</inkml:trace>
  <inkml:trace contextRef="#ctx0" brushRef="#br0" timeOffset="50927.31">20772 4590 35 0,'-4'10'17'0,"4"12"-11"0,0-7 18 16,0 7-21-16,0-6 1 16,0 9 3-16,0 7 0 15,0 5-8-15,0 4 1 16,0-3 5-16,0-10 0 16,0-3-2-16,0-6 1 15,-3-4-3-15,3-2 1 16,-4-7-2-16,-7-3 1 15,1-15-2-15,-1-4 1 16,-3-6-2-16,-4 6 1 0,-3-5-1 16,-3 5 0-16,-5 6-2 15,1 7 1-15,-4 10-1 16,1 5 0-16,2 10 1 16,5 0 0-16,3 3 1 15,6 0 0-15,1 0 4 16,11 3 0-16,10-9 2 15,14 0 0-15,7-3 0 16,11-13 1-16,-4-6-1 16,4-13 0-16,0 4-4 15,0 2 0-15,-4-6-12 16,-3 1 0-16,-7 5-4 16,-8 1 1-16</inkml:trace>
  <inkml:trace contextRef="#ctx0" brushRef="#br0" timeOffset="51184.48">20204 5409 59 0,'10'9'29'0,"25"-9"-35"0,-17-9 57 15,3 3-47-15,15-4 0 16,16-2 0-16,12-7 1 0,-8 0-8 16,4 3 1-16,0-2 0 15,-3 2 1-15,-8 3-8 16,-10 4 0-16,-7 6-10 16,-4 0 1-16</inkml:trace>
  <inkml:trace contextRef="#ctx0" brushRef="#br0" timeOffset="51617.14">20595 5490 48 0,'-7'35'24'0,"-3"-10"-18"16,10-12 35-16,-4 12-38 15,0-3 0-15,1 0 2 16,-1 6 0-16,-3 0-6 0,4-3 1 16,-4-3 4-16,0-3 0 15,0-4-2-15,-4-5 0 16,1-4-1-16,-1-6 1 16,-3-9-3-16,-4-1 1 15,1-5-1-15,-5 5 1 16,5 1-2-16,-1-4 0 15,-3 1 0-15,0 2 0 16,-4 4 0-16,0 6 0 16,1 3 0-16,-1 0 0 15,4 10 2-15,0 9 0 16,7 6 0-16,3 0 0 0,4 4 0 16,3-1 1-16,11 0-1 15,11-6 0-15,10 4-3 16,4-7 0-16,14-13-9 15,10-9 0-15,1-13-5 16,-4-8 1-16</inkml:trace>
  <inkml:trace contextRef="#ctx0" brushRef="#br0" timeOffset="51814.28">20906 5638 45 0,'-29'66'22'16,"-41"-22"-22"-16,56-26 37 0,-7 1-37 0,3 6 1 15,4-6-1-15,3 0 0 16,1-3-5-16,3-7 0 16,3-9-8-16,1-13 1 15</inkml:trace>
  <inkml:trace contextRef="#ctx0" brushRef="#br0" timeOffset="51981.53">20701 5550 38 0,'4'22'19'0,"27"44"-7"0,-17-47 27 0,4 12-36 16,7 7 1-16,3 2-1 16,-3 7 0-16,3 10-8 15,-3-13 1-15,-4-13-9 16,0-15 0-16,-3-19-2 15,-1-13 0-15</inkml:trace>
  <inkml:trace contextRef="#ctx0" brushRef="#br0" timeOffset="52533.82">21315 5080 60 0,'-4'22'30'0,"-3"9"-38"0,0-22 63 0,-3 7-54 16,-1 6 1-1,0 3 0-15,1 0 1 0,-1 0-4 16,1 3 0-16,-1-6 2 15,1-3 1 1,2-3-2-16,1 0 0 0,4-4-1 16,3-2 1-16,3-7-1 15,4 0 1-15,1 0-1 16,2 0 0-16,4-3 1 16,-3 3 0-16,-1 7-1 15,-3-1 1-15,-3 4-1 16,-8 12 0-16,1 0 0 15,-8 3 1-15,-3 3-3 16,-3-2 1-16,2-4-2 16,5-3 0-16,3 0-7 15,7-10 0-15,7-6-6 16,7-6 1-16</inkml:trace>
  <inkml:trace contextRef="#ctx0" brushRef="#br0" timeOffset="52746.12">21618 5412 46 0,'7'60'23'0,"-14"-10"-18"0,4-44 39 16,-4 7-42-16,0 2 1 15,-4 1-1-15,4 0 0 0,0-10-6 16,3 0 0-16,4-9-4 15,0-6 0-15,0-13-8 16,-3-3 0-16</inkml:trace>
  <inkml:trace contextRef="#ctx0" brushRef="#br0" timeOffset="52906.58">21484 5177 43 0,'7'12'21'0,"21"20"-16"0,-20-29 35 0,6 6-38 15,3 1 0 1,1 2-1-16,3 1 1 0,4-4-7 16,-1 1 1-16,-2-1-9 15,-1-3 0-15,-7-6-2 16,-4-6 1-16</inkml:trace>
  <inkml:trace contextRef="#ctx0" brushRef="#br0" timeOffset="53194.06">21781 5437 53 0,'7'35'26'0,"-7"-4"-33"0,0-28 56 16,3 3-49-16,-3-6 0 15,0 3-1-15,0-3 1 16,4-12 0-16,-1-4 0 16,4-6-1-16,0 0 0 0,0-3 1 15,0 3 0-15,0 7 0 16,4-1 0-16,3 10 1 15,0 9 0-15,4 3 0 16,0 10 0-16,-1 6-1 16,4 3 0-16,-3-3-1 15,0 0 0-15,-1-3-4 16,1-1 0-16,0-5-10 16,-1-4 1-16,1-9-1 15,3-6 0-15</inkml:trace>
  <inkml:trace contextRef="#ctx0" brushRef="#br0" timeOffset="53494.54">22401 5017 47 0,'4'3'23'0,"-1"0"-25"0,-6 0 48 15,-8 4-43-15,4 5 0 16,-3 13 1-16,-8-6 0 16,-7 3-5-16,-3 3 0 15,-4 10 3-15,4 2 1 16,0 10-2-16,7 7 1 16,3-1-1-16,8-3 0 15,27-3-6 1,8-16 0-16,3-12-8 15,-3-13 1-15,7-9-5 16,-1-9 0-16</inkml:trace>
  <inkml:trace contextRef="#ctx0" brushRef="#br0" timeOffset="53689.59">22641 5186 54 0,'-7'19'27'16,"-28"19"-34"-16,24-29 53 0,-10 7-46 16,-7 9 0-16,-4-6 0 15,0 9 0-15,4 10-2 16,4-7 1-16,6-9-5 16,7 0 0-16,1-16-9 15,-1-12 1-15</inkml:trace>
  <inkml:trace contextRef="#ctx0" brushRef="#br0" timeOffset="53854.31">22377 5180 37 0,'21'19'18'0,"14"15"-13"0,-17-18 24 16,-1 6-24-16,5 0 0 0,-1 0 0 16,3 12 1-1,1 4-10-15,0-4 1 0,0-12-2 16,-1-3 1-16,1-9-10 15,-4-10 1-15</inkml:trace>
  <inkml:trace contextRef="#ctx0" brushRef="#br0" timeOffset="54067.25">22719 4901 53 0,'25'44'26'16,"24"31"-25"-16,-35-50 47 0,0 6-44 16,4 7 1-16,-4 3-1 15,4 6 1-15,-1 3-11 16,-6 3 1-16,-8 1-3 16,-3-10 0-16,-17-1-10 15,-15-2 0-15</inkml:trace>
  <inkml:trace contextRef="#ctx0" brushRef="#br0" timeOffset="54949.71">20567 6861 45 0,'3'-19'22'0,"-6"19"-12"0,3 6 34 0,0 0-41 15,-4 4 0-15,-3 9 1 16,0 0 0-16,0 9-5 16,4 6 1-16,-1 16 4 15,4-6 0-15,4 6-2 16,3 1 0-16,0-11 0 15,0-8 1-15,0-7-2 16,-4-6 0-16,-6-10-2 16,-8-12 1-16,-3-6-1 15,-10-4 1-15,-5 0-2 16,1 4 0-16,0 3-1 16,0-1 1-16,-4 1-1 15,4 3 1-15,3 3-1 0,0 3 1 16,8 7 1-16,6 2 1 15,8 4 1-15,3 6 1 16,10-3 0-16,4-4 1 16,4 1-1-16,3 0 0 15,7-7-3-15,4 0 1 16,0-5-6-16,0-1 1 16,-8 0-9-16,-6 0 0 15,-8-3-4-15,-6-3 0 16</inkml:trace>
  <inkml:trace contextRef="#ctx0" brushRef="#br0" timeOffset="55191.21">19978 7711 64 0,'0'25'32'0,"25"-16"-36"16,-11-12 64-16,10-7-56 15,5 4 0-15,23-6 1 16,19-4 0-16,21-3-7 16,-1-3 0-16,8-3 1 15,-4 3 1-15,-13 7-7 16,-12-1 1-16,-17 10-11 16,-11-1 1-16,-13 7-6 15,-8 3 1-15</inkml:trace>
  <inkml:trace contextRef="#ctx0" brushRef="#br0" timeOffset="55608.6">20405 7921 58 0,'-7'18'29'0,"0"8"-32"0,3-14 53 0,1 7-47 15,-5 6 0-15,1 6 2 16,0 4 0-16,0-4-6 16,4 1 0-16,-1-7 4 15,1-3 1-15,-1-7-2 16,-3-8 0-16,0-7-2 16,0-7 1-16,-4-2-1 15,-3-7 0-15,0 4-1 16,-7-4 0-16,0 0-1 15,3 4 1-15,-3 2-1 16,0 10 1-16,-4 7-1 16,1 5 0-16,-1 7 1 15,0 6 1-15,7 3 0 16,4 0 0-16,7 4 0 16,4 5 1-16,10 1-2 15,7-3 1-15,4-13-4 16,6 0 0-16,15-7-7 15,3-5 0-15,11-14-8 0,4-5 1 16</inkml:trace>
  <inkml:trace contextRef="#ctx0" brushRef="#br0" timeOffset="55881.81">20793 7946 40 0,'-11'25'20'0,"-21"50"-12"0,22-59 29 0,-4 6-34 0,-4 9 1 0,-7 13 1 0,-3-3 1 0,0-1-8 0,3 1 1 0,4-9 0 0,7-4 0 0,7-19-10 16,3-15 1-16,8-16-6 15,-4-9 1-15</inkml:trace>
  <inkml:trace contextRef="#ctx0" brushRef="#br0" timeOffset="55972.37">20503 7986 56 0,'22'44'28'0,"27"35"-31"0,-31-51 54 0,6 13-50 16,1 9 1-16,7 3-2 15,7-6 1-15,-1 0-7 16,-2-12 1-16,-8-16-12 15,0-10 1-15</inkml:trace>
  <inkml:trace contextRef="#ctx0" brushRef="#br0" timeOffset="56485.95">21438 7535 53 0,'0'9'26'0,"-7"-2"-18"0,7-7 37 0,-7 6-41 16,0 0 0-16,-3 0 1 15,-5 4 0-15,-2 2-7 16,-4 7 0-16,-1 9 5 0,5 4 0 16,-1 5-2-16,4 10 1 15,4-6-2-15,2 3 1 16,5-3-3-16,3-7 1 16,11-5-4-16,13-11 1 15,11-8-8-15,11-10 0 31,11-6-8-31,3-7 1 16</inkml:trace>
  <inkml:trace contextRef="#ctx0" brushRef="#br0" timeOffset="56710.31">21819 7801 44 0,'39'-25'22'0,"-28"19"-13"0,-11 6 32 0,0 0-38 0,-7 0 0 0,-4 0 2 0,0 0 0 0,-3-3-6 16,-3 3 1-16,-4 6 4 15,-8 4 1-15,-2 5-3 16,-1 4 1-16,0 3-1 16,4 3 0-16,3-9-4 15,8-4 1-15,2 1-2 16,12-4 1-16,13-2-3 16,15-1 1-16,7-3-8 15,3-6 1-15,0-6-6 16,8-7 1-1</inkml:trace>
  <inkml:trace contextRef="#ctx0" brushRef="#br0" timeOffset="57036.44">22214 7541 49 0,'4'25'24'0,"-11"-6"-25"0,0-13 40 15,-7 7-37-15,-11 3 0 16,-3-4 1-16,-4 1 0 15,0-1-4-15,1 4 0 16,-1-4 3-16,4 1 0 16,6 3-1-16,1-4 0 0,11 4 0 15,6-4 0-15,11 1 0 16,11 3 1-16,3-4 0 16,4 1 1-16,-4 2-1 15,0 1 0-15,-7 3 0 16,-7 3 0-16,-7-3-4 15,-7 6 0-15,-3 0-6 16,-5 0 1-16,-2-6-11 16,3-10 0 15</inkml:trace>
  <inkml:trace contextRef="#ctx0" brushRef="#br0" timeOffset="57295.18">22645 7391 57 0,'3'6'28'0,"-31"19"-32"0,18-16 46 0,-5 10-42 0,-6 3 1 16,-3 10 0-16,-5 8 0 15,5 11-1-15,-1-4 0 16,7 0 0-16,4 0 1 16,11-3-3-16,13-10 1 0,4-9-6 15,8-9 1-15,2-10-10 16,4-12 1-16</inkml:trace>
  <inkml:trace contextRef="#ctx0" brushRef="#br0" timeOffset="57511.28">22895 7400 53 0,'7'38'26'0,"-17"21"-28"0,6-43 43 0,-6 6-40 0,-12 6 0 0,-6 7 1 0,-3-1 0 0,-8 4-4 16,3-1 1-16,5 4-1 15,2-6 1-15,8-7-11 16,4-12 1-16,10-13-5 16,7-10 1-16</inkml:trace>
  <inkml:trace contextRef="#ctx0" brushRef="#br0" timeOffset="57704.39">22648 7519 46 0,'22'57'23'0,"6"46"-29"0,-18-84 41 16,1 6-34-16,3 6 1 15,0 1-2-15,4-1 0 16,-1-6-2-16,5-6 0 0,-5-3-7 16,-3-4 0-16,0-9-4 15,1-9 1-15</inkml:trace>
  <inkml:trace contextRef="#ctx0" brushRef="#br0" timeOffset="57921.45">23093 7287 54 0,'7'60'27'0,"14"-4"-30"16,-10-31 53-16,6 13-49 0,12 9 1 0,2 3-1 16,1 10 0-16,-7 6-5 15,-11-4 0-15,-18 7-11 0,-13-3 1 16,-12 3-3 15,-9-12 1-31</inkml:trace>
  <inkml:trace contextRef="#ctx0" brushRef="#br0" timeOffset="67074.7">5962 4986 40 0,'0'21'20'0,"11"-27"-11"0,-11 6 20 0,7-3-26 0,3 0 1 0,8 3 0 15,-8 0 1-15,12-3-7 16,13 0 1-16,7 0 0 16,8 3 0-16,-8 0-11 15,-7 0 1-15,-3 3-3 16,-11 0 0-16</inkml:trace>
  <inkml:trace contextRef="#ctx0" brushRef="#br0" timeOffset="67242.13">5990 5233 53 0,'0'28'26'0,"18"-15"-27"0,-8-13 52 0,1 0-47 0,10 0 0 16,11 0 0-16,14-3 1 15,-4 3-9-15,4 0 1 16,-7 3-3-16,3 3 1 15,-14-6-13-15,-3-9 0 0</inkml:trace>
  <inkml:trace contextRef="#ctx0" brushRef="#br0" timeOffset="69077.23">7387 4938 44 0,'39'-43'22'0,"-32"-8"-9"0,-7 36 23 0,-3-1-33 16,-1-9 0-16,-7-3 0 15,-10-7 1 1,-46 7-6-1,-3 6 1-15,-4 16 2 16,7 15 1-16,-4 13-3 16,0 10 0-16,8 11-1 15,6 11 0-15,12 18-1 16,13 9 1-16,18 17 0 16,24 8 1-16,12-12 0 15,6 0 0-15,14-25 2 16,18-15 0-16,11-26 2 15,17-25 1-15,0-28-1 16,0-16 0-16,-3-15 1 16,-8-7 0-16,-27-9-1 15,-11-3 0-15,-29-7-3 16,-20 1 0-16,-8 2-3 0,-21 4 0 16,-21 12-11-16,-3 7 1 15,-11 2-5-15,10 17 0 16</inkml:trace>
  <inkml:trace contextRef="#ctx0" brushRef="#br0" timeOffset="70475.89">5771 8093 40 0,'-3'6'20'0,"14"-2"-7"0,-11-8 20 0,10 1-29 15,-6 0 1-15,10 0 2 16,7 3 0-16,7 0-10 16,14-6 1-16,-3 3 3 15,-3 6 1-15,-1 0-11 16,-7 3 0-16,-7 4-8 15,-7-4 1-15</inkml:trace>
  <inkml:trace contextRef="#ctx0" brushRef="#br0" timeOffset="70658.09">5779 8313 48 0,'-8'18'24'0,"16"1"-17"0,2-16 39 16,-6 1-43-16,6-1 0 15,15 0 0-15,3-3 0 16,14-3-6-16,-3 3 0 16,-3 0-5-16,-1 3 0 15,-10-3-9-15,-1 0 1 16</inkml:trace>
  <inkml:trace contextRef="#ctx0" brushRef="#br0" timeOffset="71435.17">6625 8259 46 0,'-7'47'23'0,"7"-15"-18"0,0-23 35 0,0 4-36 16,0-1 1-16,0-2 0 15,0-4 1-15,0-3-8 16,-3-6 0-16,3-7 4 16,0-2 1-16,0-1-3 15,-7-9 1-15,7 0-1 16,0-3 0-16,0-3 0 0,7 3 0 16,3 0-1-1,4 3 1-15,11 3 0 0,0 4 0 16,10 5 1-16,-10 4 0 15,3 12 0-15,0 7 1 16,0 12-1-16,-7 6 1 16,-10 10-2-16,0 9 1 15,-1-3-2-15,-3-3 0 16,4-3-4-16,-1-13 0 16,5-12-13-16,2-16 1 15</inkml:trace>
  <inkml:trace contextRef="#ctx0" brushRef="#br0" timeOffset="71962.03">7497 8131 53 0,'-15'6'26'0,"5"3"-26"0,10-2 36 0,-11 8-35 16,1 10 0-1,-26 29 0 1,5-10 1-16,-1 6-5 16,7-9 1-16,8-7-6 15,2-9 1-15,5-6-8 16,6-13 1-16</inkml:trace>
  <inkml:trace contextRef="#ctx0" brushRef="#br0" timeOffset="72184.9">7200 8250 1 0,'-7'-35'0'0,"7"4"13"0,4 22-18 0,3 2 16 0,0 4 1 0,3 3 8 15,4 0 0-15,4 7-24 16,3 5 1-16,8 4 17 0,-5 9 0 15,4-3-5 1,-3 9 0-16,7 7-3 0,-4 3 0 16,-3 2-3-16,-1-2 1 15,-2-9-6-15,-5-11 1 16,4-8-6-16,1-10 1 16,-8-6-11-16,0-13 0 15</inkml:trace>
  <inkml:trace contextRef="#ctx0" brushRef="#br0" timeOffset="72682.6">7768 7635 54 0,'4'16'27'0,"-1"6"-29"16,-3-13 44-16,0 7-41 16,-3-3 1-16,-1-1 1 15,-3 1 0-15,0 2-4 16,4-5 1-16,-5-1 1 16,5-3 1-16,3-2-1 15,0-4 0-15,0 0-1 0,3-7 0 16,5-12-1-16,2-12 0 15,4 3 0-15,0 0 1 16,0-1-1-16,1 7 1 16,-1 7 0-16,3 5 0 15,-6 4 0-15,3 6 1 16,0 6-1-16,7 4 1 16,-10 5 0-16,3 1 0 15,-3 3-1-15,3 6 0 16,-11-6-2-16,4 0 1 15,0-4-5 79,0 1 1-94,0-10-11 0,0-3 0 16,1-6-1-16,6-3 1 0</inkml:trace>
  <inkml:trace contextRef="#ctx0" brushRef="#br0" timeOffset="72847.13">8139 7654 50 0,'17'25'25'0,"-6"-28"-31"0,-8 0 50 0,8 3-43 16,0-6 0-16,3-4 0 16,3 7 0-16,8-3-4 15,-4 0 0-15,7-1-10 16,-10-2 1-16,3-4-3 15,0-5 1-15</inkml:trace>
  <inkml:trace contextRef="#ctx0" brushRef="#br0" timeOffset="73039.39">8562 7347 53 0,'0'37'26'0,"-11"57"-33"0,11-72 53 16,4 13-46-16,-1 6 0 0,1-4-15 15,-1-5 0-15,-6-7 8 16,-1-6 0-16</inkml:trace>
  <inkml:trace contextRef="#ctx0" brushRef="#br0" timeOffset="74216.7">7034 10288 35 0,'-10'16'17'0,"-1"-4"-6"0,11-15 17 16,0 3-24-16,0-3 1 16,0-3 3-16,0 6 0 0,11-6-10 15,3-1 1-15,14 1 6 16,4 0 0-16,7 3-6 16,7-1 1-16,-8 4-12 15,-2 0 1-15,-12 0-6 16,-2 4 1-16</inkml:trace>
  <inkml:trace contextRef="#ctx0" brushRef="#br0" timeOffset="74397.98">7013 10539 53 0,'11'25'26'0,"31"-25"-32"16,-24 0 50-16,10 0-44 15,4-6 0-15,17 3-4 16,1-4 1-16,-1-2-7 0,-10-7 0 16,0-2-5-16,3-4 1 15</inkml:trace>
  <inkml:trace contextRef="#ctx0" brushRef="#br0" timeOffset="74664.5">7976 9648 53 0,'4'19'26'0,"-4"47"-37"0,0-50 51 0,-4 15-40 15,4 10 1-15,-3 15 0 16,3 10 0-16,0-3-2 16,0-3 1-16,7 2-3 15,0-12 1-15,0-12-12 16,0-10 1-16</inkml:trace>
  <inkml:trace contextRef="#ctx0" brushRef="#br0" timeOffset="74964.03">8548 9975 47 0,'10'18'23'0,"-20"26"-17"0,3-25 34 16,-14 3-38-16,-18 13 0 15,-11 21 2 1,-13 13 1-16,-15 13-5 0,4 5 0 16,-3 17 3-16,-5-4 1 15,8-9-1-15,11 0 0 16,6-22-3 0,12-13 0-16,9-12-5 0,12-9 0 15,31-23-13 1,10-8 1-16</inkml:trace>
  <inkml:trace contextRef="#ctx0" brushRef="#br0" timeOffset="75225.32">8460 10737 60 0,'-22'6'30'0,"-45"35"-34"15,53-29 46-15,-10 7-42 16,-1 3 1-16,0 3-1 0,4 6 1 16,0-6-4-16,7 4 1 15,7-7-11-15,3-10 0 16,4-15-3-16,11-13 0 15</inkml:trace>
  <inkml:trace contextRef="#ctx0" brushRef="#br0" timeOffset="75384.72">8230 10636 47 0,'11'13'23'0,"28"40"-16"0,-22-37 41 15,1 18-46-15,14 10 1 0,7 9 0 16,6 4 0-16,-9-1-7 15,-1-5 1-15,0-8-10 16,-14-14 1-16,-3-17-5 16,-7-15 1-16</inkml:trace>
  <inkml:trace contextRef="#ctx0" brushRef="#br0" timeOffset="76391.53">6297 12925 45 0,'-7'25'22'0,"14"-12"-11"0,-7-13 23 16,4-3-30-16,3 0 0 15,3 3 1-15,1 0 1 16,10 0-8-16,14 0 1 15,4 0 3-15,0-3 1 16,-4 3-7-16,-3 0 0 16,-7 6-13-16,-11-6 1 15</inkml:trace>
  <inkml:trace contextRef="#ctx0" brushRef="#br0" timeOffset="76591.1">6227 13273 56 0,'10'22'28'0,"8"-12"-25"0,-8-13 41 15,4 0-43-15,8-1 0 0,6 4 1 16,7-3 0-16,15 3-5 16,-5-3 0-16,5 0-8 15,6-6 1-15,-6-10-7 16,-8 6 1-16</inkml:trace>
  <inkml:trace contextRef="#ctx0" brushRef="#br0" timeOffset="77034.93">7183 13280 64 0,'28'9'32'0,"53"-31"-43"0,-53 10 60 0,4-10-50 0,-7 3 0 15,3-6 0-15,-7 0 0 16,-3-4 1-16,-8-11 0 0,-3 8-2 15,-7 10 1-15,-10 0-1 16,-15 7 0-16,-7 2-2 16,-3 7 1-16,-4 6 0 15,0 13 1-15,1 8 0 16,-5 8 0 0,15 2 2-16,0 25 1 0,17-2 2 15,4 2 0 1,14 1 1-16,7-13 0 0,15-7 0 15,16-5 1-15,8-7-3 16,4-16 1-16,3-9-6 16,10-9 0-1,-17-10-14-15,4-9 0 47</inkml:trace>
  <inkml:trace contextRef="#ctx0" brushRef="#br0" timeOffset="77360.59">8019 12261 57 0,'0'43'28'0,"-18"17"-33"0,4-32 41 0,-4 10-36 15,-6 12 0-15,-1 3 0 16,0-6 0-16,8-6-1 16,2-9 0-16,5-7-9 15,6-16 1-15,4-15-6 16,11-16 1-16</inkml:trace>
  <inkml:trace contextRef="#ctx0" brushRef="#br0" timeOffset="77441.07">7825 12286 48 0,'10'25'24'0,"29"34"-22"0,-25-34 42 0,11 16-43 0,0 19 0 0,13 9-1 16,15 6 1-16,-3-9-9 16,-12-3 1-16,8-13-8 15,-3-16 1-15</inkml:trace>
  <inkml:trace contextRef="#ctx0" brushRef="#br0" timeOffset="78099.35">6265 15014 35 0,'-17'12'17'0,"6"-8"10"0,11-4 18 0,11-4-43 0,6 1 1 0,5 0 2 16,16 0 1-16,8 0-10 16,11 0 0-16,-1 0-3 15,1-1 1-15,-5 1-11 16,-9 3 1-16</inkml:trace>
  <inkml:trace contextRef="#ctx0" brushRef="#br0" timeOffset="78291.56">6325 15400 58 0,'21'9'29'0,"43"-15"-33"15,-36 3 48-15,15-1-45 16,9-2 0-16,12-3-7 0,-4-4 0 16,-7 1-3-16,-11 2 0 15</inkml:trace>
  <inkml:trace contextRef="#ctx0" brushRef="#br0" timeOffset="79173.47">7701 15321 54 0,'25'3'27'0,"-11"-3"-25"0,-14 0 41 0,0 0-41 16,-7-3 0-16,3 0 4 16,-6-3 0-16,-11 3-7 15,-8 3 1-15,1 3 3 16,-11 0 0-16,1 6-1 16,-5 7 0-16,-3 3-2 15,1 6 0-15,-1 3-1 16,7 0 1-16,11-3-1 0,6-3 0 15,8 3 0 64,14-6 0-79,14-3-1 0,15-4 1 0,-1-5 0 0,4-4 0 0,10-3 0 0,-7-3 0 0,4-4-1 15,-7-5 1-15,0-1 1 0,-4 7 0 0,0 0 0 0,-14 9 1 16,0 0 0-16,-3 7 0 15,-1 5 0 1,1 7 0 0,-11 3-2 31,4 3 1-47,3-6-4 15,3 0 1-15,15-9-13 0,10-16 0 0,4-16-2 0,0-16 0 16</inkml:trace>
  <inkml:trace contextRef="#ctx0" brushRef="#br0" timeOffset="79683.95">8453 14631 67 0,'0'-3'33'0,"-15"6"-45"0,5-3 69 0,-8 3-57 16,-14 10 1-16,4 9-1 16,-11 9 0-16,1 10-4 15,-5 3 1-15,12-6-6 16,-8-4 1-16,18-9-10 16,3-19 0-16</inkml:trace>
  <inkml:trace contextRef="#ctx0" brushRef="#br0" timeOffset="79882.98">8121 14572 42 0,'25'22'21'0,"17"15"-7"0,-31-24 28 16,3 12-39-16,7 6 1 16,7 4 0-16,11 6 0 15,10 2-8-15,1-2 0 16,6 3-7-16,-10-3 1 15,-4-10-7-15,-10-6 1 16</inkml:trace>
  <inkml:trace contextRef="#ctx0" brushRef="#br0" timeOffset="80911.72">8608 15741 46 0,'10'0'23'0,"-3"7"-20"0,4-11 38 16,-7 1-39-16,6-6 0 16,8-16 2-16,10-13 0 0,0-21-5 15,7-13 0-15,1-10 3 16,-4-15 0-16,-4-10-2 16,-11-15 1-16,-6 12-2 46,-8 0 1-46,-6 4-1 0,-4 15 0 0,-4 12-1 16,-3 10 0 0,4 22-1 15,-4 19 1-31,-4 16-1 0,-3 15 1 0,0 19 0 0,3 9 0 0,0 25 2 0,8 20 1 16,3 15 2-16,7 6 1 0,7 6-1 15,14-9 1-15,0 1-1 16,0-5 0-16,0-5-1 15,1-13 0 1,-5-12-3-16,4-13 1 16,-10-19-2 46,3-15 0-46,7-13-2-16,-3-16 0 0,7-9-6 15,-1-13 0-15,-3 4-1 16,1-4 0-16,-5 7 2 16,1 3 1-16,-4 12 5 0,-3 3 0 0,-4 16 9 0,0 7 0 0,0 9 4 0,-4 6 0 0,1 3-1 0,-1-3 1 15,-3 3-3-15,0-3 0 0,-3 4-3 0,-1-7 1 16,1-4-4-16,-1-2 1 16,1-7-2-16,3-2 0 0,-7-7-1 62,7 0 0-62,7-10-2 16,-4-5 1-16,4-7-1 0,-3 3 1 31,3-6 0 31,3 6 1-62,1 0-1 0,3 3 1 16,0 4 2-16,0 6 1 0,0 6 0 0,-3 3 0 0,0 3 0 0,-1 3 0 0,1 1 0 0,-1 6 0 0,-3-1-1 0,4 1 0 0,-11 6-1 0,7-3 1 0,0 0-2 16,4-4 1-16,-4-2-4 0,3-4 1 0,4-6-9 0,4-6 1 15,10-9-5 1,4-4 0 0</inkml:trace>
  <inkml:trace contextRef="#ctx0" brushRef="#br0" timeOffset="81193.75">9670 15149 56 0,'-4'25'28'0,"-17"3"-35"0,10-28 52 0,-6 13-44 16,-4 5 0-16,-8 7 1 15,5 13 1-15,-8 15-4 16,7-2 0-16,4 5 2 16,7 4 1-16,10-10-2 15,11-10 1-15,11-2-4 16,10-16 1-16,8-6-8 16,-5-7 0-16,8-15-6 15,7-7 0-15</inkml:trace>
  <inkml:trace contextRef="#ctx0" brushRef="#br0" timeOffset="81687.66">10135 15340 64 0,'-7'9'32'0,"-17"-6"-42"0,13 1 59 0,-3 2-47 0,-4 6 1 0,-3 4 0 0,-4 6 0 0,4 0-5 16,0 0 1-16,3 3 2 15,4 3 1-15,4-6-2 16,3-3 0-16,7-3-1 16,3-7 0-16,8-3-1 15,6-6 0-15,5-6-1 16,-5 0 1-16,1-7-1 16,-1-2 1-16,1-7 0 15,0-3 0-15,-4 3 0 16,0 3 1-16,0 9 0 15,0 7 1 1,-3 6 1-16,-1 10 0 0,1 3 1 16,0-1 0-16,-1 7 0 15,4-3 0 1,-3 0-3-16,3-7 1 0,4-5-7 16,-1-7 1-16,8-16-11 0,3-12 0 15</inkml:trace>
  <inkml:trace contextRef="#ctx0" brushRef="#br0" timeOffset="81885.92">10393 14888 44 0,'7'35'22'0,"25"21"-4"0,-25-34 31 16,3 13-43-16,1 2 1 0,3 17 1 15,0 15 0-15,-3 6-12 16,-8 6 0-16,-6 4 6 15,-8 3 0-15,-14-10-17 32,-13-9 0-32,-22-15-6 0,3-20 1 15</inkml:trace>
  <inkml:trace contextRef="#ctx0" brushRef="#br0" timeOffset="83927.48">23382 5033 43 0,'-3'6'21'0,"3"-9"-7"15,0 3 22-15,7-3-32 16,0-4 1-16,3 1 2 15,1 3 0-15,3-7-9 16,18 10 1-16,7-6 5 16,-1 3 1-16,8 3-7 15,4 3 0-15,-8 3-7 16,-7 4 0-16,-14-4-9 16,-10 4 0-16</inkml:trace>
  <inkml:trace contextRef="#ctx0" brushRef="#br0" timeOffset="84109.58">23421 5255 44 0,'-11'22'22'0,"22"-6"-12"0,-8-16 31 16,12 0-40-16,13 3 0 16,4-3 0-16,10-3 1 15,4 3-8-15,0 0 0 16,-1 0-9-16,-6-10 1 31</inkml:trace>
  <inkml:trace contextRef="#ctx0" brushRef="#br0" timeOffset="84436.37">24543 5089 59 0,'0'0'29'0,"3"-13"-29"16,1 10 48-16,-8 0-46 15,-3-3 1-15,-7 3 0 16,-11 6 0-16,-6 3-4 15,-8 10 0-15,0 0 3 0,0 15 0 16,4 13-2-16,7-3 0 16,7 9-2-16,3 0 0 15,7 0-3-15,11-15 1 16,14-7-8-16,15-6 0 16,10-16-6-1,-1-12 0-15</inkml:trace>
  <inkml:trace contextRef="#ctx0" brushRef="#br0" timeOffset="84691.51">24744 5177 49 0,'10'-16'24'0,"1"13"-18"0,-11 3 39 0,0 0-44 16,0 3 1-16,-4-6 2 16,-6 3 0-16,-8 0-4 15,-3 3 0-15,-4 7 3 16,-3 5 1-16,3-2-2 15,4 6 1-15,0 6-2 16,4 0 0-16,2 0-4 16,8-3 1-16,4 3-2 15,3-3 1-15,10-10-3 16,12-8 0-16,6-8-3 16,4-2 0-16,3-6-7 15,0-7 0-15</inkml:trace>
  <inkml:trace contextRef="#ctx0" brushRef="#br0" timeOffset="84976.43">25135 5045 44 0,'7'6'22'0,"-14"4"-19"0,4-7 34 16,-1 3-34-16,-3-3 0 15,-7 4 2-15,-3 2 1 16,-5-3-8-16,-2 1 0 15,-1-1 5-15,0 0 0 16,4 4-2-16,7-7 1 16,0 0-2-16,14 3 1 0,14 0-1 15,4 4 1-15,-1 2-1 16,1 1 1-16,-4-4-1 16,0 4 0-16,-7 6-3 15,-3 3 1-15,-4-4-5 16,-11 7 0-16,-3 1-9 15,-11-8 0-15</inkml:trace>
  <inkml:trace contextRef="#ctx0" brushRef="#br0" timeOffset="85285.26">25601 4895 53 0,'0'6'26'0,"-28"19"-28"16,14-13 42-16,-4 4-39 0,-10 6 0 15,-4 13 0-15,-7 2 1 16,11 20-3-16,-4-4 1 15,11 0 0-15,4 4 0 16,6 2-4-16,7-12 1 16,15-12-8-16,14-23 0 15,10-12-5-15,0-3 1 0</inkml:trace>
  <inkml:trace contextRef="#ctx0" brushRef="#br0" timeOffset="85472.5">25837 5142 53 0,'-21'29'26'0,"-63"-4"-33"0,66-13 51 0,-7 7-43 16,-10 3 0-16,-4 6 0 16,4 0 1-16,0 13-4 15,3-3 0-15,7-4-3 16,8-12 1-16,10-9-11 15,7-20 0-15</inkml:trace>
  <inkml:trace contextRef="#ctx0" brushRef="#br0" timeOffset="85657.82">25629 5114 42 0,'7'3'21'0,"4"25"-20"0,-8-18 29 15,5 12-27-15,-1 3 1 16,3 6 2-16,4 7 0 15,0-4-9-15,1-5 1 16,-1 5 2-16,7-9 0 16,-4-15-8-16,1-7 0 15,0-13-7-15,3-15 1 16</inkml:trace>
  <inkml:trace contextRef="#ctx0" brushRef="#br0" timeOffset="85838.56">25866 4713 28 0,'14'34'14'0,"10"35"5"0,-13-34 19 0,7 5-32 0,6 14 0 0,-2 8 0 0,-1 11 0 0,0 14-10 16,-11 1 0-16,-10 0-1 15,-14-6 0 1,-10-20-11-16,-19-5 1 0</inkml:trace>
  <inkml:trace contextRef="#ctx0" brushRef="#br0" timeOffset="86420.31">23784 7384 54 0,'0'7'27'0,"7"-4"-28"0,-3-3 47 0,6-3-46 0,5 0 1 0,6-1-2 0,7 1 1 0,0-3-5 0,0 0 1 0,4-1-9 0,-7 4 1 16,-8 0-4-16,-2 3 1 16</inkml:trace>
  <inkml:trace contextRef="#ctx0" brushRef="#br0" timeOffset="86548.9">23756 7610 59 0,'21'32'29'0,"18"-36"-40"0,-21 1 59 0,6 0-51 0,5-3 1 16,-1 0-19-16,7-1 1 0,-3 1 16 0,0 0 0 0</inkml:trace>
  <inkml:trace contextRef="#ctx0" brushRef="#br0" timeOffset="86784.81">24310 7701 59 0,'3'6'29'0,"19"-18"-40"0,-12 2 55 0,8-2-46 0,3-4 1 16,4 4-8-16,-1-1 0 0,1 1-1 0,-7-1 0 0</inkml:trace>
  <inkml:trace contextRef="#ctx0" brushRef="#br0" timeOffset="87183.97">25072 7400 60 0,'3'6'30'0,"-17"13"-33"0,7-19 50 0,-10 3-47 16,-8 4 1-16,-7 5-1 15,-7-2 1-15,4 5-2 16,0-2 1-16,0 6-1 16,6-7 1-16,1 1-2 15,7-4 0-15,3 0 0 16,11-2 0-16,7-1-1 16,11 0 1-16,10 4 1 15,7 2 0-15,4 1 1 0,0-1 0 16,-1 4 0-16,-6 6 1 15,-7-3-1 1,-11 0 0-16,-11 6 0 0,-10 6 0 16,-7 0-1-16,-7-2 0 15,3-4-3-15,0-3 1 32,8-7-12-32,10-2 1 15</inkml:trace>
  <inkml:trace contextRef="#ctx0" brushRef="#br0" timeOffset="87437.64">25220 7557 44 0,'0'28'22'0,"-21"16"-14"15,17-31 29-15,1 2-34 16,-4 4 1-16,0 3 1 15,0 3 1-15,0 6-8 16,0-2 0-16,3-7 2 16,1-7 0-16,3-8-11 15,0-7 1-15,3-16-7 16,1-12 1-16</inkml:trace>
  <inkml:trace contextRef="#ctx0" brushRef="#br0" timeOffset="87609.26">25114 7457 42 0,'18'50'21'0,"17"-22"-21"0,-24-22 33 0,3 0-34 0,0-2 1 0,4-1-3 0,-1 3 0 0,1-3-7 0,-4 3 1 0,-3-6-3 15,3 4 1-15</inkml:trace>
  <inkml:trace contextRef="#ctx0" brushRef="#br0" timeOffset="87935.51">25326 7767 43 0,'7'19'21'0,"4"-4"-26"0,-11-15 42 0,7-3-38 0,0-3 0 0,3 0 0 15,-3-10 0-15,0-12 1 16,4-7 1-16,-4 4-2 15,4 0 1-15,-1-1 0 16,1 4 1-16,3 3-1 16,7 9 1-16,-3 7 0 15,-1 9 1-15,1 6 0 16,0 10 0 0,-1 6 0-16,1 6 1 0,-4 0-2 0,-3 4 1 15,-1-4-5 1,-3-3 1 15,0-3-6-15,0-10 0 31,-3-8-6-16,-1-11 1-31</inkml:trace>
  <inkml:trace contextRef="#ctx0" brushRef="#br0" timeOffset="88154.18">26053 7431 41 0,'0'29'20'0,"-43"-17"-24"0,29-6 35 0,-3 1-29 16,-12-1 0-16,1 3 4 15,0 4 0-15,0 9-6 16,-1 6 0-16,5 10 4 16,3-1 0-16,10 7-2 15,11 0 1-15,7 0-5 16,4-9 0-16,10-13-10 15,7-10 0-15,7-15-3 16,1-6 0-16</inkml:trace>
  <inkml:trace contextRef="#ctx0" brushRef="#br0" timeOffset="88368.93">26233 7538 36 0,'3'22'18'0,"-24"3"-16"0,17-19 32 0,-6 7-29 0,-8 3 0 0,-7 2 4 0,-6 8 1 16,-5-1-12-16,-2 3 0 15,2 6 7-15,8-2 0 16,3-7-8-16,1-3 1 16,10-13-9-16,7-12 0 15,7-10-6-15,0-15 1 16</inkml:trace>
  <inkml:trace contextRef="#ctx0" brushRef="#br0" timeOffset="88536.53">25936 7532 27 0,'7'-13'13'0,"25"29"-1"0,-21-7 17 0,6 7-23 0,8 12 1 0,0 7 3 16,3-4 1-16,-3 7-14 16,-4-1 0-16,0 1 8 15,0-7 1-15,-3-6-6 16,-4-3 0-16,0-9-7 15,0-13 0-15,-3-9-9 16,-1-10 0-16</inkml:trace>
  <inkml:trace contextRef="#ctx0" brushRef="#br0" timeOffset="88719.65">26391 7453 45 0,'11'63'22'0,"10"19"-18"0,-14-54 34 0,7 6-38 0,4 13 1 15,0 7-2-15,-4-10 1 16,-7 0-4-16,-11-7 0 16,-10-5-10-16,-25-11 1 15</inkml:trace>
  <inkml:trace contextRef="#ctx0" brushRef="#br0" timeOffset="90998.77">22881 9235 46 0,'0'3'23'0,"7"9"-22"0,-7-9 24 15,4 4-25-15,-4 2 0 16,3 0 0-16,1 1 0 15,-1-1-5-15,1 1 0 16,3-1-7-16,-4-3 0 16</inkml:trace>
  <inkml:trace contextRef="#ctx0" brushRef="#br0" timeOffset="91206.07">22874 9539 40 0,'14'44'20'16,"-14"-22"-24"-16,4-19 31 0,-4-3-28 15,3 3 1-15,1 0-4 16,-1 3 1-16,1-3 1 16,-1 4 0-16,-3 2-6 15,0-3 0-15,0 4-2 16,0-4 0-16</inkml:trace>
  <inkml:trace contextRef="#ctx0" brushRef="#br0" timeOffset="91374.87">22909 9909 23 0,'22'34'11'0,"-15"-9"-10"0,-4-22 21 15,4 1-23-15,-3-1 1 16,-1 3-2-16,-3 0 1 15,4 1-3-15,-4-1 1 16,0 0-4-16,0-3 0 16</inkml:trace>
  <inkml:trace contextRef="#ctx0" brushRef="#br0" timeOffset="91537.93">22976 10354 15 0,'0'3'7'0,"4"16"-10"0,-4-16 9 0,0 3-12 16,0 1 0-16</inkml:trace>
  <inkml:trace contextRef="#ctx0" brushRef="#br0" timeOffset="91719.62">23033 10843 39 0,'21'38'19'0,"-21"-10"-30"0,4-25 38 15,-8-3-36-15,-3-6 1 16,0-10-10-16,0-3 0 15</inkml:trace>
  <inkml:trace contextRef="#ctx0" brushRef="#br1" timeOffset="100500.71">8879 5158 34 0,'-3'6'17'0,"-4"-12"-11"0,7 6 17 0,0 0-21 16,3 3 0-16,1 7 2 15,3-4 1-15,4-3-5 16,10 3 1-16,7 4 4 15,14-1 0-15,15-3 0 16,31 4 1-16,32-4-2 16,28-6 0-16,32-6-2 15,10-4 1-15,12-2-2 16,-8 2 0-16,-11 1-1 16,-7 6 0-16,-13-7-2 15,-19 7 1-15,-27-3-1 16,-19 0 0-16,-16 3-4 0,-19 3 1 15,-13 0-5 1,-12 0 0-16,-17 0-5 0,-13-4 0 16</inkml:trace>
  <inkml:trace contextRef="#ctx0" brushRef="#br1" timeOffset="100950.49">10996 4879 34 0,'-10'12'17'0,"10"-8"-13"16,0-4 27-16,7 0-28 16,7 0 0-16,10 6 2 15,15 0 1-15,14 4-8 16,-4 5 1-16,4 7 4 0,-3 0 0 15,-8 9-2-15,-3 4 0 16,-11-7-3-16,-14 0 1 16,-10 7-1-16,-11-1 1 15,-7 7-2-15,-4 3 1 16,-17 6-2-16,-8-3 0 16,-6 0-4-16,3-12 0 15,4-10-4-15,7-9 0 16</inkml:trace>
  <inkml:trace contextRef="#ctx0" brushRef="#br1" timeOffset="101148.11">11088 4904 34 0,'-28'9'17'0,"6"32"-12"15,19-35 30-15,-1 10-30 16,1 15 0-16,3-2 1 15,7 21 1-15,3 6-10 16,8 10 0-16,0 6 1 16,3-18 1-16,0-4-13 15,-7-22 0-15</inkml:trace>
  <inkml:trace contextRef="#ctx0" brushRef="#br1" timeOffset="102690.9">11811 6061 30 0,'4'28'15'0,"6"-18"-6"15,-6-1 16-15,3 4-22 16,0 2 1-16,0 4 1 16,0 3 0-16,3-3-6 0,5-3 1 15,2 2 5-15,11 4 0 16,1-3-1-16,2-6 0 16,1-4-1-16,-4-9 0 15,-3-6-2-15,0 0 0 16,-4-16-1-16,-3-19 1 15,-4-9-1-15,-4-13 0 16,-6-12 1-16,-8-7 0 16,-3-6 1-16,-7-18 0 15,-7-10 1-15,-4-3 0 0,-7-4 0 16,1-12 0-16,-1 7-1 16,7 2 1-16,4 20-1 15,7 2 0-15,10 13-1 16,1 13 0-16,6 9 0 15,1 6 0-15,3 10 0 16,7 15 0-16,7 10-2 16,8 19 0-16,2 18-2 15,5 13 1-15,-1 16-4 16,-3 6 0-16,-4 3-11 16,-7 0 1-16,-10-13-3 15,-4-6 1-15</inkml:trace>
  <inkml:trace contextRef="#ctx0" brushRef="#br1" timeOffset="104422.22">12919 6058 42 0,'0'19'21'0,"-7"-7"-15"0,7-12 21 16,-4 7-27-16,1 2 1 15,-4 4 1-15,0 5 0 16,-4 1-2-16,0 3 0 16,4-3 1-16,0-3 0 15,4-4-6-15,-1-2 1 16,11-4-9-16,7-16 0 16</inkml:trace>
  <inkml:trace contextRef="#ctx0" brushRef="#br1" timeOffset="104633.14">13152 6055 40 0,'14'44'20'0,"-7"-13"-20"0,-7-21 29 0,-4-1-30 15,1 3 1-15,-1 1 0 16,1 0 0-16,3-4-2 15,3-3 1-15,1 0-6 16,3-2 0-16,0-8-4 16,3-5 1-16</inkml:trace>
  <inkml:trace contextRef="#ctx0" brushRef="#br1" timeOffset="105079.54">13381 6067 20 0,'18'7'10'0,"-4"-1"3"0,-11-3 12 16,4 3-23-16,-3 1 1 15,-1 2 2-15,-3 0 1 16,0 1-8-16,0 2 1 16,0 4 4-16,4 0 0 15,-4-1-3-15,3 1 1 16,-3-3-5-16,4-4 1 16,-1 0-4-16,-3-2 1 15,4 2-1-15,-1-3 0 0,4-6-1 16,1-9 0-16,2 0 3 15,4-4 1-15,-3 0 2 16,3 1 0-16,0-1 2 16,0 1 1-16,0 2 3 15,0 1 0-15,0 3 1 16,1 0 1-16,-5-1 0 16,1 4 1-16,-1 0-2 15,1 0 1-15,-4 0-2 16,4 0 0-16,-4-1-2 15,0 4 1-15,0 4-2 16,0 2 0-16,0 6-2 16,0 4 0-16,-4 0-2 15,1 3 0-15,-4-4-2 16,3-2 0-16,5 2-3 16,-1-11 0-16,0 2-1 15,0-6 0-15,3 0 2 0,1-3 0 16</inkml:trace>
  <inkml:trace contextRef="#ctx0" brushRef="#br1" timeOffset="105337.9">13878 6199 17 0,'21'-19'8'0,"8"-6"-9"0,-19 16 18 15,1 3-17-15,-1-1 1 16,1 7 4-16,0 3 0 15,-1 4-4-15,-3 5 1 0,-3 4 4 16,-1 0 1-16,-3-1-2 16,0-2 1-16,0 2-2 15,0-8 0-15,0 8-2 16,0-2 0-16,4-1-2 16,-1 1 0-16,1 3-5 15,-1-4 0-15,4-5-7 16,-7-7 1-16</inkml:trace>
  <inkml:trace contextRef="#ctx0" brushRef="#br1" timeOffset="106088.04">14873 4785 45 0,'-7'9'22'0,"-28"1"-20"0,28-1 38 0,-4 7-38 15,1 12 0-15,-5 6 3 16,1 13 0-16,0 4-6 16,4 2 0-16,3 7 4 15,3-10 1-15,4-6-2 16,-3-7 1-16,3-9-2 0,0-9 1 15,-4-6-2-15,-3-10 1 16,0-3-1-16,-4-3 0 16,-3-16-1-16,4 3 1 15,-4-2-1-15,-4-1 1 16,-3 3-1-16,-8 3 0 16,1 10 0-1,0 6 0-15,0 10 1 0,3 3 0 16,4 6 0-16,7 6 0 15,3 6 0 1,8 4 1 31,10 0-1-31,7-1 1-16,11-15-2 15,6 3 0 1,1-3-4-1,10-3 0-15,11-6-12 0,7-7 1 0</inkml:trace>
  <inkml:trace contextRef="#ctx0" brushRef="#br1" timeOffset="106301.65">15177 5211 52 0,'-4'47'26'0,"0"-9"-24"0,1-22 38 0,-8 2-38 15,-6 17 1-15,-8-7 0 16,0 4 1-16,-3-7-6 0,3-3 1 15,4-10-1-15,4 1 0 16,2-13-8-16,5-13 0 16,-1-6-7-16,1-9 1 15</inkml:trace>
  <inkml:trace contextRef="#ctx0" brushRef="#br1" timeOffset="106403.59">14870 5196 33 0,'-4'-7'16'0,"25"42"-3"0,-10-19 21 0,6 5-30 0,12 20 1 0,9 6 3 15,1 7 1-15,0-1-12 16,0-3 1-16,0-9 2 16,-8-7 0-16,-9-9-14 15,-8-9 0-15</inkml:trace>
  <inkml:trace contextRef="#ctx0" brushRef="#br1" timeOffset="107134.92">15741 5192 48 0,'-7'10'24'0,"7"-23"-12"0,0 13 32 0,0 0-40 0,3-3 1 16,12 3 0-16,6-6 1 16,10 3-8-16,8-3 0 15,7 2 1-15,7 4 1 16,-4-6-11-16,-6 3 0 15,-11 3-8-15,-15 6 1 16</inkml:trace>
  <inkml:trace contextRef="#ctx0" brushRef="#br1" timeOffset="107273.95">15759 5399 69 0,'3'22'34'0,"25"0"-37"0,-17-22 63 0,14 7-60 0,6-4 0 0,8 0-3 16,7 0 0-16,0 0-6 16,-4 7 0-16,-14-4-11 15,-10 6 1-15</inkml:trace>
  <inkml:trace contextRef="#ctx0" brushRef="#br1" timeOffset="108749.05">17953 5337 43 0,'-4'6'21'0,"8"-12"-4"0,-4 6 22 15,3-7-35-15,4 7 1 16,4-3 1-16,7-6 0 16,10 3-8-16,7-4 0 15,8 1 4-15,2-4 0 0,1 10-8 16,0 6 1-16,-4-3-13 16,-10 0 0-16</inkml:trace>
  <inkml:trace contextRef="#ctx0" brushRef="#br1" timeOffset="108900.54">18179 5158 57 0,'3'31'28'0,"-17"35"-32"0,11-47 44 0,-5 9-40 15,1 0 0-15,0 10-4 16,4-7 0-16,3-5-2 16,0-5 0-16,7-17-9 15,3-11 0-15</inkml:trace>
  <inkml:trace contextRef="#ctx0" brushRef="#br1" timeOffset="109252.22">18994 5117 58 0,'17'16'29'0,"-13"-25"-38"0,-8 2 53 0,-3-2-42 0,-10-4 1 0,-12 1-1 16,-17 2 1-16,1 7-4 16,-12 6 0-16,-3 10 3 15,4-1 0-15,10 17-1 16,7 11 1-16,11 4-1 16,10 13 1-16,4 2 0 15,14-2 0-15,25-10-1 16,17-6 0-16,22-19-5 15,10-7 0-15,-7-5-9 16,-11-7 0-16,-10-3-6 16,-7 3 1-16</inkml:trace>
  <inkml:trace contextRef="#ctx0" brushRef="#br1" timeOffset="109841.12">16185 6437 45 0,'-7'22'22'0,"7"-12"-22"0,0-10 36 0,0 3-37 0,0 3 0 16,0 4-23-1,4-1 1-15,-1-6 22 16,1-3 1-16</inkml:trace>
  <inkml:trace contextRef="#ctx0" brushRef="#br1" timeOffset="110048.52">16344 6469 40 0,'4'15'20'0,"-4"7"-26"0,0-15 36 0,0-1-31 0,0 3 1 0,0 1-2 0,0 2 1 16,0-5-6-16,0-1 1 0,0-6-4 16,3-10 0-16</inkml:trace>
  <inkml:trace contextRef="#ctx0" brushRef="#br1" timeOffset="110323.22">16612 6428 36 0,'14'16'18'0,"-7"-4"-23"0,-7-9 32 0,0 0-27 0,4 4 0 15,-4 2 0-15,0 4 0 0,0 2-1 16,0 1 0-16,0-3-3 15,4 2 0-15,-1-12-5 16,4-12 1-16,4-4-2 16,3-2 1-16</inkml:trace>
  <inkml:trace contextRef="#ctx0" brushRef="#br1" timeOffset="110713.77">16863 6456 30 0,'10'16'15'0,"-6"-16"-13"0,3 0 32 0,-4 3-34 16,1 3 1-16,0 1-2 31,-4-1 1-15,3 0-1-16,-3 0 1 15,4 1-2-15,-1-1 1 0,-3-6-2 16,4 0 0-16,3-3 0 0,7-3 1 0,-7-1-2 0,7 1 0 15,0 0-1-15,7-1 0 16,4-2-1-16,-4 3 1 16,0-1 0-16,-3 4 1 15,0 0 1-15,-4 3 1 16,-4 6 1-16,4 7 1 16,-3-4 1-16,0 1 1 15,-1-1 1-15,1-2 0 0,-1-7 1 16,4-4 1-16,1 1-1 15,-5 3 1-15,4 0 0 16,-3 0 0 15,-1 10-1-15,1 5 0 0,-4 1-1-1,0 9 1 1,0-9-1-16,-3-1 0 0,-1-8-2 0,4-7 1 0,0-13-5 0,0-2 0 15,0-1-8 1,0-6 1-16</inkml:trace>
  <inkml:trace contextRef="#ctx0" brushRef="#br1" timeOffset="110905.12">17653 6409 65 0,'25'6'32'0,"6"23"-39"0,-20-23 65 0,0 10-61 0,3 9 1 15,3 3-17-15,5-3 1 16,-5-12 10-16,-6-13 0 16</inkml:trace>
  <inkml:trace contextRef="#ctx0" brushRef="#br2" timeOffset="119807.01">6604 5882 25 0,'4'10'12'0,"3"-20"5"0,-7 10 12 15,3 0-26-15,4 0 1 16,7-9 3-16,11 0 0 15,7 2-9-15,17-2 1 16,8-4 5-16,24 1 1 16,14 2-3-16,4 1 0 15,-11-7-5-15,-10-3 1 0,-8 7-8 16,-13-1 1 0,-12 4-5-16,-20 0 0 0</inkml:trace>
  <inkml:trace contextRef="#ctx0" brushRef="#br2" timeOffset="120079.11">6795 6108 46 0,'0'10'23'0,"10"-4"-20"15,-3-6 41-15,0 0-42 16,7-3 1-16,0 0 0 16,4-1 0-16,10-5-4 0,22 3 0 15,-4-7 2-15,14-6 1 16,3 1-3-16,-14 2 1 16,-3 3-5-16,-7 1 0 15,-4 6-11-15,-13-4 0 16</inkml:trace>
  <inkml:trace contextRef="#ctx0" brushRef="#br2" timeOffset="120320.46">6798 6365 56 0,'7'38'28'0,"14"-29"-24"15,-10-9 44-15,6 0-45 16,5-3 1-16,20-6 0 16,14-7 0-16,4 0-6 15,0 1 0-15,0 2 0 16,-7 4 1-16,-10 3-11 16,-12 6 1-16,-17 0-8 15,-6-7 1-15</inkml:trace>
  <inkml:trace contextRef="#ctx0" brushRef="#br2" timeOffset="121474.38">7214 4365 13 0,'4'9'6'0,"-4"-9"8"16,0 0-6-16,0 0-6 15,0 3 1-15,-4-6 2 0,4 3 1 16,-3-6-6 0,-1 3 0-16,-3-4 5 0,0-2 0 15,-3-4 0-15,-15-2 0 16,0-10-2-16,-7-4 1 15,4-2-2-15,-4-7 1 16,4 4-2-16,-4 6 1 16,-3 3-1-16,-4 3 0 15,-10-7 1-15,0 4 0 16,-1 7 0-16,-3-8 1 16,-7 8-1-16,4 2 1 0,-1 13-1 15,-3 3 0-15,-3 9-1 16,-1 4 0-16,5 2 0 15,-1 11 0-15,0-4-1 16,0-1 1-16,3 8 0 16,8-10 0-16,6 6 0 15,5 0 0-15,-1 3-1 16,7 0 1-16,0 7-1 16,4-7 1-16,0-3-3 15,3-6 0-15,8-4-6 16,6-5 0-1</inkml:trace>
  <inkml:trace contextRef="#ctx0" brushRef="#br2" timeOffset="121999.11">5690 4089 47 0,'18'19'23'0,"3"-4"-11"0,-14-15 23 16,0 3-32-16,0 4 0 16,0-4 1-16,4 3 0 15,-11 7-6-15,0 8 1 0,0-2 4 16,-11 6 0-16,-3 13-3 15,0-7 1-15,-14 4-1 16,0-1 1-16,3 1-2 16,-3-1 1-16,7-12 0 15,3 0 0 1,7-3-1-16,1-13 1 0,-1 1-1 16,15-4 1-16,6-3-1 15,8-3 1-15,10-1 0 16,0 4 0-16,8 0-1 15,-1 0 1-15,-3 4 0 16,7-1 1-16,-1 0-2 16,5 0 1-16,-12-3 0 15,5-3 0-15,-12-3 0 16,-2-1 1-16,-8 1-1 16,-4-10 0-16,-10 7 0 0,-10-10 1 15,-12-6-1-15,-2-6 0 16,-1-1 0-1,-3-2 0-15,-4-7-7 0,4-6 0 16,-4 0-10-16,4 0 0 16</inkml:trace>
  <inkml:trace contextRef="#ctx0" brushRef="#br2" timeOffset="125615.9">13526 4926 22 0,'3'0'11'0,"-6"-13"6"0,6 7 11 0,-3 0-23 15,4 0 0-15,-4 2 5 16,0-8 0-16,-4 3-11 16,1-4 0-16,-1 4 7 15,-3-1 1-15,-4 4-3 16,-6 3 0-16,-8 3-3 15,-3 3 1-15,-11 6-2 16,4 1 1-16,-1 9-1 16,-6 6 1-16,0 3-1 0,3 6 1 15,4 7-1 1,-1 3 0-16,12 16-1 0,-1 2 1 16,11 7 0-16,7 0 0 15,10 0-1-15,11-9 1 16,8-7 0-16,6-9 1 15,14-9-1-15,15-17 0 16,10-11 0-16,0-14 0 16,7-15 0-16,0-9 1 15,-7-10-1-15,-11-9 1 0,-13-3 0 16,-15-1 1-16,-14-2 0 16,-14-4 0-16,-14 4-2 15,-11 0 0-15,-7-1-1 16,1 10 1-16,-5 3-5 15,1 10 0-15,3 9-13 16,4 6 0-16</inkml:trace>
  <inkml:trace contextRef="#ctx0" brushRef="#br2" timeOffset="129581.92">16616 4606 35 0,'21'-16'17'0,"-10"16"-8"0,-11 0 18 0,0 0-23 15,3 0 1-15,-3 0 1 16,4 7 1-16,-4 18-9 15,-4 6 1-15,4 16 6 16,0 16 0-16,-3 18-2 16,3 4 0-16,0 6-2 15,3 3 1-15,1-6-2 16,3-13 1-16,3-15-4 16,1-7 1-16,-1-12-7 15,5-13 0-15,-1-12-7 16,-4-13 0-16</inkml:trace>
  <inkml:trace contextRef="#ctx0" brushRef="#br2" timeOffset="129941.93">17145 4945 46 0,'14'19'23'0,"-17"-4"-21"0,-4-15 37 15,-4 7-38-15,-7 2 0 16,-6 3 0-16,-8 7 1 16,-3 0-3-16,-1 6 1 0,5-9 1 15,2-4 0-15,-2-2-1 16,6 6 1-16,0-16-1 16,8 3 1-16,2 3-1 15,8-3 0-15,4 3 0 16,6 13 0-16,1 0 0 15,7 6 1-15,6 10-1 16,4-1 1-16,11 7 0 16,3 6 0-16,1 0-1 15,-1 3 0-15,0-3 0 16,0-9 0-16,1-10-7 16,-1-12 1-16,-7-23-10 15,-10-5 1-15</inkml:trace>
  <inkml:trace contextRef="#ctx0" brushRef="#br2" timeOffset="135269.37">9581 10633 41 0,'-3'6'20'0,"-1"-21"-9"0,8 8 21 16,-1 1-28-16,8-3 0 0,3 2 3 15,4 1 1-15,14 0-9 16,17 3 1-16,21-3 5 16,26 2 1-16,6 1-3 15,11 0 0-15,14 0-3 16,0 0 1-16,-7 3-5 15,-14 0 1-15,-11-3-4 16,-17 3 1-16,-18-3-4 16,-15-1 1-16,-13-2-8 15,-18-3 1-15</inkml:trace>
  <inkml:trace contextRef="#ctx0" brushRef="#br2" timeOffset="135661.19">10714 10291 46 0,'18'10'23'0,"10"-10"-23"0,-18 0 37 0,11 3-36 15,11 3 1-15,7 0 0 16,-4 7 0-16,1 6-3 16,-8 6 1-16,-7 6 1 15,-3 4 0-15,-8-1-1 16,-6 4 0-16,-8 3-1 15,-10-7 0-15,-7 4-1 16,-11 6 0-16,-10-4-2 16,3 4 0-16,0-9-7 15,0-10 0-15,1-9-2 16,6-13 0-16</inkml:trace>
  <inkml:trace contextRef="#ctx0" brushRef="#br2" timeOffset="135852.31">10654 10329 43 0,'7'19'21'0,"14"34"-17"0,-10-25 40 0,-1 4-43 0,4 15 1 0,-3 3-2 0,0 6 0 15,-1 1-14-15,4-10 1 16,-7-10-1-16,0-18 1 15</inkml:trace>
  <inkml:trace contextRef="#ctx0" brushRef="#br2" timeOffset="137226.94">11832 11436 47 0,'21'41'23'0,"8"-35"-11"16,-22-6 24-16,3 0-34 0,15-3 1 0,-7-7 1 0,10-2 1 16,4-10-4-16,-4-6 0 15,-4-19 4 1,-6-19 0-16,0-22-2 0,-11-16 1 15,-14-12-2-15,-14-9 1 16,-8-7-3-16,-2 1 1 16,2 2-2-16,5 7 1 15,-8 3 0-15,-3 3 1 0,6 3 0 16,1 19 0 0,3 0 0 15,8 12 0 16,6 16 1-32,8 13 0-15,6 9-2 16,8 16 1 0,3-1-3-16,0 14 1 15,0 2-5 1,-3 4 0-16,-1 6-15 15,-3 6 0 17</inkml:trace>
  <inkml:trace contextRef="#ctx0" brushRef="#br2" timeOffset="137768.54">12785 9884 43 0,'-7'3'21'0,"7"-6"-8"15,0 3 19-15,0 3-30 16,0 6 1-16,3 10 1 0,4 3 1 16,4 16-6-16,-1 2 1 15,1 14 3-15,0 5 0 16,-1-5-2-16,4-1 1 15,0-6-4-15,0-6 1 16,1-10-8-16,-5-6 0 16,4-9-8-16,-14-16 1 15</inkml:trace>
  <inkml:trace contextRef="#ctx0" brushRef="#br2" timeOffset="139174.44">16238 4302 45 0,'7'19'22'0,"8"28"-12"15,-12-32 23-15,4 20-32 16,0 12 0-16,-7 22 0 15,4 25 0-15,3 16-2 16,-7 15 0-16,0 10 1 16,0 3 0-16,-4-9-3 15,1-26 0-15,-1-18-11 16,1-26 1-16,3-18-1 16,7-19 0-16</inkml:trace>
  <inkml:trace contextRef="#ctx0" brushRef="#br2" timeOffset="139956.06">16291 4427 21 0,'4'0'10'0,"13"10"-5"0,-13-10 15 0,3 0-17 15,4 0 0-15,3-7 3 16,-4 7 1-16,15 0-7 15,7 7 0-15,17-4 6 16,18 3 1-16,7 0-1 16,25-6 0-16,21-3-1 15,14 0 0-15,4-6-2 16,10-1 0-16,7-12-2 16,-7 0 0-16,7-3-2 15,1 0 1-15,-8 3-1 16,-11-6 0-16,12 6 0 0,9-9 1 15,-20 6-1-15,-18-4 0 16,-7 1 1-16,-11 6 0 16,-14 7-1-16,-14-1 1 15,-14 10-1-15,-10-1 1 16,-19 14-2-16,-13 5 1 16,-11 10 0-16,-17 3 0 15,-12 13-2-15,-13 3 1 31,-14 53-1-31,10 3 0 16,14 13 0-16,11-10 1 0,7 7 0 16,7-13 1-16,4 3 1 15,13-3 0-15,4-3 0 16,1 3 1-16,6-6-1 16,-7-10 1-16,-3-6-1 15,-8-15 1-15,-13-7 0 16,-8-9 0-16,-7 0 0 15,-6-4 0-15,-12-2-1 16,-20-7 1-16,-25 0-2 16,-29-6 1-16,-2 0-1 15,-19-3 1-15,-17-4 0 16,-4-11 0-16,-10-11-1 16,-11-15 1-16,-7-3-1 15,-7-12 1-15,-3-1-12 16,10 0 1-16</inkml:trace>
  <inkml:trace contextRef="#ctx0" brushRef="#br2" timeOffset="144893.37">13529 10084 40 0,'0'0'20'0,"-14"-3"-6"0,3 6 20 0,-10 4-30 16,-14 8 0-16,-14 1 2 16,-1 12 0-16,-10 7-8 15,-7 5 1-15,11 17 4 16,-4 12 0-16,-7 16-2 16,0-7 1-16,0 3-1 15,7-2 0-15,3-4-2 16,11-9 1-16,8-13-2 15,6-9 0-15,7-12-4 16,7-10 0-16,8-10-8 16,13-12 0-16,12-12-3 15,6-4 0-15</inkml:trace>
  <inkml:trace contextRef="#ctx0" brushRef="#br2" timeOffset="145332.46">13360 10486 51 0,'7'6'25'0,"-7"7"-27"0,-4-7 50 0,-3 0-46 15,-7 10 1-15,-7 9 0 16,-4 6 1-16,-3 1-5 16,-4 5 0-16,-3 7 3 15,3-3 0-15,4-10-3 16,3-3 0-16,8-6-6 16,3-9 1-16,3-10-11 15,7-12 1-15,4-13-1 0,0-7 0 16</inkml:trace>
  <inkml:trace contextRef="#ctx0" brushRef="#br2" timeOffset="145496.31">13025 10407 47 0,'7'0'23'0,"35"35"-24"0,-24-16 48 16,6 9-43-16,5 16 0 16,2 3 2-16,5 9 0 15,-1 4-9-15,0 9 1 16,-3-3 3-16,-4-10 1 15,-3-15-13-15,-4-22 1 16,-10-22-7-16,-4-13 0 0</inkml:trace>
  <inkml:trace contextRef="#ctx0" brushRef="#br2" timeOffset="146180.84">14076 9931 49 0,'3'12'24'0,"4"-2"-22"0,-7-7 39 0,0 6-38 15,0 10 0-15,0 9 3 16,4 4 0-16,-4 8-7 16,0 11 1-16,0 2 5 15,0 3 1-15,0-2-2 16,3-7 0-16,1-13-1 15,0 1 0-15,-4-10-2 16,0-6 1-16,-4-16-2 16,-3-6 0-16,-7-7-1 15,-11-2 1-15,-3-7-1 16,-4 3 0-16,-3 0 0 31,-4 4 1-31,11 6 0 0,0-1 0 16,3 10 0-1,7 4 0-15,8 8 1 16,6 4 0-16,8 13 0 0,13-7 0 0,12 3 0 0,9-3 0 16,5 0-4-16,-8-6 0 15,4-3-7 1,7-4 1-16,7-12-12 16,0-9 1 15</inkml:trace>
  <inkml:trace contextRef="#ctx0" brushRef="#br2" timeOffset="146471.87">14630 10210 37 0,'0'44'18'0,"-11"3"-2"0,8-35 18 0,-4 7-29 15,-4 9 1-15,-7 7 2 16,-6-1 1-16,-1 4-11 15,0 3 0-15,1-1 6 16,2-5 1-16,5-7-7 16,6-9 0-16,4-13-10 15,7-18 0-15,0-13-6 16,4-13 0-16</inkml:trace>
  <inkml:trace contextRef="#ctx0" brushRef="#br2" timeOffset="146620.31">14457 10354 60 0,'53'72'30'0,"3"28"-38"15,-42-74 56-15,0 5-48 0,1-3 1 16,-1 0-5-16,0-3 1 16,-4-3-6-16,1-9 1 15,-4-13-8-15,0-9 0 16</inkml:trace>
  <inkml:trace contextRef="#ctx0" brushRef="#br2" timeOffset="147029.79">15141 10232 63 0,'0'3'31'0,"4"-6"-32"0,-4 3 57 16,3 3-54-16,4-3 0 15,0 0 1-15,8-3 0 16,9 3-6-16,4 0 0 16,1 0-3-16,-1 0 0 15,-3 6-14-15,-11 0 1 0</inkml:trace>
  <inkml:trace contextRef="#ctx0" brushRef="#br2" timeOffset="147180.99">15127 10454 64 0,'7'22'32'0,"11"-12"-31"0,-11-10 49 0,3 0-51 0,8-7 0 0,14 1-8 16,7-6 0-16,-1 9-4 16,1-7 0-16</inkml:trace>
  <inkml:trace contextRef="#ctx0" brushRef="#br2" timeOffset="148513.15">15762 10837 49 0,'4'16'24'15,"3"-20"-13"-15,0-5 25 0,7 0-34 0,7-10 0 0,7-6 0 16,0-10 1-16,4-12-4 16,7-12 0-16,-7-13 2 15,0-19 1-15,-8-7-3 16,-6-2 1-16,-11-7-1 15,-4 4 0-15,-3 12-2 16,-3 13 0-16,-4 12 0 16,0 6 0-16,-4 13-1 0,-3 16 0 31,0 12 1-15,0 16 0-1,-4 22 2-15,1 15 1 0,6 16 2 0,8 29 0 0,-1 9 3 0,8 9 0 16,-1 9 0-16,4-8 0 15,4-1-2 1,-1-13 0-16,4-18-2 16,0-9 0-16,1-13-5 15,-1-13 1-15,3-9-4 0,1-6 1 16,3-13-1-16,0-13 1 16,-3-8 1-1,0-1 0 1,-1-10 4-16,1 1 0 15,0 3 5 1,-1 9 0 0,-3 10 2-16,0 6 1 0,0 6 0 15,-3 7 1 1,-4 6-2 0,0 6 1-16,-3-3-3 0,-4 0 1 0,0-3-3 0,0-1 0 0,0-8-2 0,0 2 1 15,0-5-1-15,3-4 0 0,1-9 0 16,-1-4 0-16,-3-6-1 15,0-5 0-15,4-1 0 16,3 0 1 0,3-3 0-1,1-1 0 1,0 8-1 0,3 2 1-16,3 7 0 0,1 9 1 0,0 9-1 0,-1 0 1 0,1 10-1 0,-4 6 0 15,-3 3 0-15,-1 1 0 16,1-1-2-16,-1 0 1 15,1 0-4-15,0 1 1 16,-1-7-8-16,1-10 0 16,-1-12-6-16,4-12 0 15</inkml:trace>
  <inkml:trace contextRef="#ctx0" brushRef="#br2" timeOffset="149150.84">16916 9821 21 0,'-4'0'10'0,"11"16"9"0,-7-10 6 0,-3 6-17 0,3 7 0 0,-4 6 5 0,-3 7 1 0,-3 8-17 15,2 11 1-15,1 11 11 16,4 10 1-16,3 16-5 16,-4 9 1-16,4 7-4 15,0-1 1 1,4-5-4-16,-4-14 1 0,0-21-6 15,3-16 1-15,1-19-7 16,-1-18 1 15,5-17-8-15,-1-11 1 0</inkml:trace>
  <inkml:trace contextRef="#ctx0" brushRef="#br2" timeOffset="149437.84">17297 10279 49 0,'-4'6'24'0,"-17"13"-24"16,14-13 41-16,-7 4-40 0,-4 8 1 0,-3 7-1 16,-4 7 1-16,4 5-4 15,0 1 0-15,3 0-3 16,4-1 1-16,4-8-11 16,3-11 0-16</inkml:trace>
  <inkml:trace contextRef="#ctx0" brushRef="#br2" timeOffset="149667.49">17029 10207 35 0,'21'12'17'0,"7"41"-3"0,-17-37 20 0,-1 6-28 0,8 13 1 16,3 5 1-16,0 4 0 15,4 3-11-15,0 0 0 16,-1-6 6-16,-3-6 1 15,-3-7-6-15,-4-6 0 16,0-3-9-16,0-7 0 16,-7-18-6-16,-3-10 1 15</inkml:trace>
  <inkml:trace contextRef="#ctx0" brushRef="#br2" timeOffset="149998.46">17494 9708 62 0,'4'22'31'0,"-11"60"-41"0,3-45 59 0,4 13-48 0,0 16 1 0,0 16 0 16,7 24 1-16,0 10-4 16,4-6 1 15,-8 0-3-31,4-19 1 0,-7-19-15 47,-3-22 0-32</inkml:trace>
  <inkml:trace contextRef="#ctx0" brushRef="#br2" timeOffset="150867.94">17907 10351 38 0,'4'9'19'0,"-4"-6"-8"0,0-3 19 16,0 0-24-16,0 0 1 16,3 0 4-16,4 4 1 15,-3-1-15-15,6 0 1 16,8 0 9-16,7 0 1 16,10-3-7-16,7 0 1 15,8-3-7-15,-1-3 1 16,-10-4-10-16,-4-2 0 0,-14-7-5 15,-7-6 0-15</inkml:trace>
  <inkml:trace contextRef="#ctx0" brushRef="#br2" timeOffset="151050.5">18030 10150 54 0,'8'66'27'0,"-5"31"-31"0,-6-69 49 0,3 16-44 16,0 10 0-16,0-1-1 16,0-3 1-16,-4-3-3 15,8-6 1-15,-4-13-5 16,3-12 0-16,1-13-10 16,-1-19 1-16</inkml:trace>
  <inkml:trace contextRef="#ctx0" brushRef="#br2" timeOffset="151393.01">18895 10113 64 0,'3'6'32'0,"-10"-22"-40"0,0 7 57 0,-7-4-49 16,-11 4 0-16,-6 3 0 16,-12 9 0-16,-6 9 0 15,3 7 1-15,4 19 0 16,-1 6 1-16,12 9 0 16,9 13 0-16,8-4 1 15,11 4 0-15,6-6-1 16,19-10 0-16,13-12-1 15,21-7 1-15,18-18-5 16,0-13 1-16,-14-10-11 16,-7-9 1-16,-10-3-8 15,-12-9 1-15</inkml:trace>
  <inkml:trace contextRef="#ctx0" brushRef="#br2" timeOffset="155645.12">5609 10078 33 0,'4'-3'16'0,"6"12"-2"0,-6-6 13 0,-1 4-25 16,4 5 0-16,-3 1 3 16,3 18 0-16,-7 7-5 15,0 12 0-15,4 16 4 16,3 12 0-16,-4 7-1 16,4 9 1-16,-3 0-2 15,3 3 1-15,-7-6-2 16,3-6 0-16,-3-10-1 15,0-12 0-15,4-16-3 16,-1-13 1-16,8-5-7 16,7-17 1-16,-4-15-8 15,-4-10 1-15</inkml:trace>
  <inkml:trace contextRef="#ctx0" brushRef="#br2" timeOffset="156122.6">6414 9890 35 0,'3'22'17'0,"1"-3"-7"0,-4-10 23 0,0 4-28 16,0 2 0-16,-4 14 2 16,-3 5 1-16,3 19-10 15,4 13 0-15,0 19 6 16,0 15 1-16,8 7-3 16,2-1 1-16,1-5-1 0,3-7 0 15,-4-22-2-15,1-12 1 16,0-17-4-1,-4-8 1 1,0-16-12-16,-7-13 1 16,-7-15-4-16,0-7 0 0</inkml:trace>
  <inkml:trace contextRef="#ctx0" brushRef="#br2" timeOffset="157984.34">6219 9871 28 0,'8'-3'14'0,"-8"-3"-6"0,0 6 15 16,0-7-21-16,0-5 0 16,0-1 1-16,-8-2 0 0,5 2-4 15,3-3 0-15,3-2 2 16,5-7 1-16,2-1 0 16,1 1 0-16,17-3 0 15,-7-6 1-15,18-7 0 16,10 0 1-16,22-12-1 15,3 3 0-15,11 3 0 16,-1 0 0-16,12 3-2 16,2 0 1-16,5 16-1 15,-5 2 0-15,-9 17-1 16,-12 3 1-16,4 9-1 16,4 6 0-16,-11 4 0 15,-3 12 0-15,-18 6-2 16,-8 1 0-16,-13 5-4 15,-14 4 0-15,-15 3-9 0,-6-10 1 16</inkml:trace>
  <inkml:trace contextRef="#ctx0" brushRef="#br2" timeOffset="158629.97">6040 9752 41 0,'10'6'20'0,"8"0"-16"15,-18-6 30-15,3 4-30 16,4 2 1-16,-3 0 0 15,-1 7 1-15,-3 2-9 0,0 10 1 16,-3 1 5 0,-1-1 0-16,1-3-3 0,-1-4 1 15,1-2-1-15,-4 0 0 16,3-4 0-16,4-5 0 16,-7-4-1-16,7-3 1 15,11-13 0-15,6-2 0 16,12-4 0-16,9 0 0 15,5 0 0-15,-4 3 1 16,-1 7-1-16,-6 0 1 16,-4 2-1-16,-7 4 1 0,1 0-1 15,-5 3 0 1,-6 0-1-16,3 0 1 0,-7 0-1 16,-7-6 1-16,-7-4-1 15,3 1 1-15,-13-4 0 16,-1-2 0-16,-7-10-2 15,-6-4 1-15,-5 1-9 16,1 3 0-16,0-9-5 16,3-1 0-16</inkml:trace>
  <inkml:trace contextRef="#ctx0" brushRef="#br2" timeOffset="159381.59">7528 9598 39 0,'11'13'19'0,"10"12"-15"16,-17-19 31-16,3 7-31 15,3 2 1-15,-6 4 1 16,3 0 0-16,3 0-9 16,-3-3 1-16,4-4 5 15,0 1 1-15,-1-4-3 0,-6-6 0 16,10-6-1-16,0-6 1 16,4-7-1-16,-4-9 1 15,3 0-1-15,12-7 0 16,-8-2 0-16,7-1 1 15,-10 4 0-15,3 3 0 16,0 3-1-16,-11 6 1 16,1 3 0-16,-4 7 0 15,0-1 0-15,-10 4 0 16,-11 9-1-16,-4 4 0 0,-14 2-1 16,4 4 1-16,-7-1 0 15,-4-3 0-15,4 1-1 16,-8 2 0-16,15-2-3 15,-4-1 1-15,8-2-11 16,6-4 1-16,-3-10-3 16,0-5 0-16</inkml:trace>
  <inkml:trace contextRef="#ctx0" brushRef="#br2" timeOffset="160118.47">6170 8893 45 0,'7'12'22'0,"-3"7"-22"15,-1-9 41-15,1-1-39 16,-1 7 0-16,1 2 2 15,-1 1 1-15,1 6-6 16,-1 4 0-16,1-4 3 16,3-7 1-16,-7-2-2 0,0-6 1 15,0-4-2 1,-7-3 1-16,3-3-1 0,-6-6 0 16,-4-4 0-16,0 1 0 15,-4-1 0-15,0 1 0 16,-3 0-1-16,-4-1 1 15,1 4-1-15,-4 6 1 16,3 3-1-16,4 6 1 16,3 7 0-16,7 6 0 15,1 3 0-15,-1 0 0 16,11-6 1-16,4 3 0 16,13-3-1-16,1 0 1 15,14-7-2-15,0-2 0 0,10-7-4 16,4 0 0-16,-4-3-8 15,-3-6 0-15,-4-4-3 16,-3-5 0-16</inkml:trace>
  <inkml:trace contextRef="#ctx0" brushRef="#br2" timeOffset="160373.79">6548 9031 34 0,'28'-7'17'15,"-18"11"-12"-15,-6-4 30 0,-1 0-30 16,1 3 0-16,-4 0 2 15,0 0 1-15,-4 0-11 16,-3 0 1-16,-3 0 6 16,-11 4 1-16,-8-1-3 15,8 3 1-15,-7 4-2 0,7-1 0 16,10 4 0-16,-6-3 0 16,6-1-1-1,4 1 0-15,3-4-2 0,8-6 0 16,10-3-4-16,7-9 1 31,15-16-11-31,-1 0 0 16</inkml:trace>
  <inkml:trace contextRef="#ctx0" brushRef="#br2" timeOffset="160854.06">6657 9075 44 0,'11'15'22'0,"-1"10"-17"0,-3-25 30 0,-7 0-34 16,0 0 0-16,4-6 1 15,3-6 0-15,-4 2-3 16,4 1 1-16,-3-4 1 16,3-2 0-16,0 2-1 15,4 0 1-15,-8 7-2 16,4 3 1-16,0 6-1 15,0 3 1-15,0-2-1 16,0 2 1-16,4-3-1 16,-11 3 1-16,3 1 0 15,5-4 0-15,-8 0 0 0,7-3 0 16,-4 0 0 0,4 0 0-16,0 0 0 0,0-3 0 15,4 3-1-15,-1-3 1 16,1-1 0-16,0 1 1 15,-1-3-1-15,4 0 0 16,-10-1 0-16,6 1 1 16,-3 3-1-16,1 0 1 15,-1 3-1-15,0 0 1 16,3 3-1-16,1 3 0 16,-1 1 0-16,1-1 0 15,3 0-4-15,0 0 1 16,4-6-7-16,-4 0 0 0,11 0-4 15,-8-3 0-15</inkml:trace>
  <inkml:trace contextRef="#ctx0" brushRef="#br2" timeOffset="161244.37">7274 8921 36 0,'18'-6'18'0,"-4"-1"-14"15,-10 4 30-15,-4 3-30 16,0 0 1-16,0 0 0 15,-4 0 0-15,-7 7-8 16,-3 2 1-16,0 10 5 16,-3-4 0-16,2 4-3 15,-2 0 1-15,3-6-1 16,3-4 0-16,1 0 0 0,3 1 0 16,3 2-1-1,-3-5 1-15,7-4-1 0,0-3 1 16,7 0-1-16,-3 0 1 15,6 0-1-15,1-3 1 16,-1-4 0-16,4-2 0 16,0 0-1-16,1 2 1 15,-1 4 0-15,3 3 1 16,-6 3 0-16,3 4 0 16,0-1 0-16,0-3 0 15,4 0-1-15,-11-3 1 0,4 3-1 16,-1 0 0-16,1-3-5 15,3 0 0-15,-7 0-9 16,0 0 0-16</inkml:trace>
  <inkml:trace contextRef="#ctx0" brushRef="#br2" timeOffset="161439.75">7493 8955 52 0,'18'19'26'0,"-8"-3"-28"15,-10-13 42-15,7 3-39 16,-3 1 0-16,-1-1 0 16,-3 0 0-16,0 0-2 15,-3-2 0-15,3 2-4 16,-11-6 1-16,4-3-9 16,4-4 0-16,-8-5-2 0,4-10 0 15</inkml:trace>
  <inkml:trace contextRef="#ctx0" brushRef="#br2" timeOffset="161591.04">7461 8839 30 0,'0'7'15'0,"11"18"-10"0,-8-25 26 15,8 6-30-15,-4-3 1 16,4 0-1-16,-1-3 0 16,1-3-2-16,-1 3 0 15,1-12-2-15,0 2 0 16,3-2-8-16,-11 2 1 15</inkml:trace>
  <inkml:trace contextRef="#ctx0" brushRef="#br2" timeOffset="161888.47">7659 8996 34 0,'14'28'17'0,"7"-6"-15"15,-21-22 26-15,7 0-29 16,0 4 1-16,-3-4-1 15,-1 0 1-15,1-7-1 16,-1-2 0-16,-3-4-1 16,0-6 1-16,0 1 0 15,0-4 0-15,0 3 1 16,4-3 0-16,3 9 2 16,3 4 0-16,5 3 2 0,2 6 0 15,8 6 0-15,-7 7 0 16,3 2-1-16,0 7 0 15,-7-3-2-15,0-3 0 16,-3-4-7-16,3-6 1 16,-4-2-8-16,-3-14 0 15</inkml:trace>
  <inkml:trace contextRef="#ctx0" brushRef="#br2" timeOffset="163059.41">8809 8792 26 0,'7'10'13'0,"-7"9"-3"0,0-16 15 15,0 3-21-15,0 0 1 16,0 4 3-16,0-1 0 16,0 7-9-16,-7 3 0 15,3 3 6-15,4 0 0 16,-7-7-2-16,7-5 0 15,0-4-2-15,0-3 1 0,0-3-2 16,7-13 1-16,4-2-1 16,-4-1 1-1,7-3-1-15,4-3 1 0,-4 7-1 16,3 2 0-16,-2 1 0 16,2 5 0-16,-3 4 0 15,-3 6 0-15,0 7 0 16,-1-7 0-16,1 3 0 15,-1 0 0-15,-3 1 0 16,0-1 0-16,0-3 0 16,0-3 0-16,-7 0-1 15,8 0 1-15,-1-3-1 16,0-3 1-16,0-10-1 16,0-3 1-16,0 3 0 15,0-2 0-15,0-1 0 16,4 3 0-16,-4 7 0 15,3 6 1-15,-6 3-1 16,3 9 0-16,-4 7 0 0,4 3 1 16,4 2-1-16,-4 1 0 15,4 0-2-15,-1-3 1 16,1-3-6-16,-1-4 1 16,4-2-9-16,1-7 0 15</inkml:trace>
  <inkml:trace contextRef="#ctx0" brushRef="#br2" timeOffset="163721.07">9402 8767 49 0,'21'0'24'0,"-14"0"-25"16,-4 0 40-16,-3 0-39 16,0 0 1-16,-3 0 0 15,-4 3 0-15,0 1-2 16,-7 8 1-16,3 1 0 15,0 2 1-15,-3 1-2 16,4 0 0-16,3 3-2 16,0-7 0-16,3 1-1 15,8-4 1-15,3-3-1 16,3-6 1-16,4-3 0 16,-7-3 1-16,7 3 1 15,-3-10 0-15,3-2 0 0,-3-4 1 16,-4 0-1-1,0 0 0-15,0 0 0 0,-4 7 1 16,5 2 0 0,-1 13 0-16,-4 7 0 0,8 9 1 31,-4 15 1-31,3-2 0 16,4-4 0-16,1-3 0 15,-1-6-1-15,3-10 1 16,1-9-1-16,0-12 0 15,-4-14-1-15,0-5 0 16,3-10-1-16,-2-9 0 16,-1-6 0-16,0-4 1 15,0-9-1-15,-7 6 1 0,0 1-1 16,-3-4 1-16,-1 9 0 16,-6 1 0-16,3 12 0 15,-4 10 0-15,-3 15 0 16,0 6 1-16,0 16 1 15,0 19 0-15,0 13 0 16,3 15 1-16,1 22 0 16,3 6 1-16,3 7 0 15,8-3 0-15,-1-4-2 16,8-18 0-16,-14-13-2 16,3-13 0-16,-7-9-5 15,-4-15 1-15,-3-7-7 16,-4-6 0-16,-6-7-4 15,-8-5 1-15</inkml:trace>
  <inkml:trace contextRef="#ctx0" brushRef="#br2" timeOffset="164051.47">9433 8761 27 0,'14'25'13'0,"29"16"-2"0,-29-35 18 16,3 0-26-16,8-2 1 15,3-8 2-15,1 1 1 16,2-6-9-16,5-1 1 15,-1 4 4-15,4 0 1 16,-4 0-4-16,-7 3 1 0,-3-4-2 16,-7 7 0-16,-1-6-1 15,-3 0 1-15,0-4 1 16,-3 1 1-16,0-1 0 16,-4 4 1-16,-4 6-1 15,-6 6 0-15,-4 4 0 16,-8 6 0-16,1 6-2 15,0-1 1-15,0 8-2 16,4-4 1-16,-1 0 0 16,4 0 0-16,3 0-2 15,8-6 1-15,7-3-4 16,3-7 0-16,0-6-6 16,0-9 0-16</inkml:trace>
  <inkml:trace contextRef="#ctx0" brushRef="#br2" timeOffset="164365.73">10104 8617 36 0,'0'75'18'0,"0"19"-14"0,0-72 27 15,0 9-27-15,0 1 1 16,0-4 0-16,0-3 1 15,0 0-9-15,0-9 1 16,3-7 4-16,4-6 0 16,4-3-3-16,-1-6 0 15,1 3 0-15,3 3 1 0,0 6-1 16,4 1 1-16,6 2 0 16,8 3 0-16,7-2 1 15,7 6 0-15,7 2-1 16,7-2 1-16,-7 0-5 15,-11-7 0-15,-10-6-9 16,-18-9 0-16</inkml:trace>
  <inkml:trace contextRef="#ctx0" brushRef="#br1" timeOffset="169094.76">9035 8065 36 0,'7'12'18'0,"14"1"-7"0,-7-13 19 0,11 3-26 15,28 0 1-15,24 4 2 16,29-7 0-16,42 0-8 16,29-7 0-16,20-5 7 15,29-7 0-15,-4-12-2 16,4 9 0-16,-32-4-3 16,-18-2 1-16,-20-3-4 15,-26 3 1-15,-24 6-9 16,-21 6 1-16,-18 4-9 15,-29 5 0-15</inkml:trace>
  <inkml:trace contextRef="#ctx0" brushRef="#br1" timeOffset="169531.65">11102 7554 43 0,'3'12'21'0,"5"13"-14"16,-5-18 31-16,1-1-35 15,6 3 0-15,4 4 3 16,14-4 1-16,4 1-8 15,18-1 0-15,17 4 5 16,7-1 0-16,3 4-2 16,-13 0 1-16,-11-4-3 15,-11 10 0-15,-14 6-1 16,-17 7 1-16,-15 2-2 16,-13 7 1-16,-15 10-1 15,-10 8 1-15,-11 7-2 16,10-12 1-16,1-7-2 15,-4-6 1-15,7-13-5 16,8-9 0-16,9-12-8 16,12-7 1-16,10-32 0 0,0-8 1 15</inkml:trace>
  <inkml:trace contextRef="#ctx0" brushRef="#br1" timeOffset="169683.25">11261 7604 41 0,'-18'6'20'0,"15"35"-17"16,-1-22 43-16,0 9-43 0,1 19 1 16,3-3 0-16,3 12 1 0,5 7-8 15,2 6 1-15,1 3-2 16,-4-12 0-16,-11-19-11 16,-6-7 0-16</inkml:trace>
  <inkml:trace contextRef="#ctx0" brushRef="#br1" timeOffset="170356.84">8805 13132 47 0,'0'13'23'0,"18"3"-7"16,-4-13 23-16,14 3-34 0,22-3 1 15,10-3 1-15,21-6 0 16,32-4-10-16,17-8 1 16,25-17 4-16,22 1 1 15,-8 2-8-15,1 4 0 16,-15 0-12-16,-21 0 1 15,-25-4-3-15,-31 10 0 16</inkml:trace>
  <inkml:trace contextRef="#ctx0" brushRef="#br1" timeOffset="170687.81">10001 12646 54 0,'0'7'27'0,"25"5"-32"0,-14-12 53 0,10 0-46 16,10 3 0-16,5-3 1 15,13 7 1-15,15 5-5 16,6 7 0-16,1 0 2 15,-1 12 1-15,-17 10-2 16,-14 3 0-16,-21 9-2 16,-15 7 1-16,-13 2-2 0,-12 4 1 15,-6 3-4-15,-4-12 1 16,-3-10-2-16,-4-7 0 16,4-8-9-16,7-13 1 15</inkml:trace>
  <inkml:trace contextRef="#ctx0" brushRef="#br1" timeOffset="170870.44">10097 12781 42 0,'14'0'21'0,"10"35"-16"0,-17-20 31 0,0 10-35 16,-3 10 1-16,3 12-1 15,-3 13 0-15,3 8-4 16,3 5 1-16,1-1-6 15,-4-6 0 1,0-19-5 0,7-7 0-16</inkml:trace>
  <inkml:trace contextRef="#ctx0" brushRef="#br1" timeOffset="171377.79">11017 15186 54 0,'4'22'27'0,"31"-31"-32"0,-17 6 51 0,10 3-44 16,14 0 1-16,11-10 0 15,14 7 1-15,18-3-7 16,24-4 1-16,-6-5 0 15,6 2 0-15,-3 1-12 16,-7 2 1-16,-11-5-4 16,-21 2 1-16</inkml:trace>
  <inkml:trace contextRef="#ctx0" brushRef="#br1" timeOffset="171738.9">11769 14816 34 0,'-7'13'17'0,"14"-10"-14"0,0-6 27 0,3 3-27 15,8 3 1-15,0 0 5 16,17 3 0-16,14 7-10 15,18 3 1-15,11 12 6 16,7-9 0-16,-4 3-2 16,-7 3 1-16,-11 6-4 15,-10 4 1-15,-10-1-3 16,-22 4 1-16,-18 6-1 16,-13 9 0-16,-8-3-2 15,-10 3 1-15,-18-3-4 16,0-6 1-16,0-6-8 15,7-7 1-15,4-9-3 16,3-6 0-16</inkml:trace>
  <inkml:trace contextRef="#ctx0" brushRef="#br1" timeOffset="171936.52">12033 14907 46 0,'-17'3'23'0,"-8"48"-20"0,21-36 44 16,1 13-44-16,-1 10 0 16,8 6 0-16,3 12 1 15,7 4-6-15,7-4 0 16,0 1-3-16,-3-10 0 16,0-16-12-16,-1-18 1 15</inkml:trace>
  <inkml:trace contextRef="#ctx0" brushRef="#br1" timeOffset="172894.77">26247 5036 28 0,'-7'0'14'0,"0"3"5"0,7 0 15 0,0 3-28 16,0-3 1-16,3 7 2 15,1-10 1-15,6 3-12 16,4 3 1-16,15-6 8 16,16 6 1-16,26 1-4 15,14-1 0-15,17 0-2 16,25 1 0-16,3-4-4 15,-10-6 0-15,-7-4-4 16,-17-2 0-16,-19-7-7 16,-13-6 0-16,-11 0-6 15,-8-6 1-15</inkml:trace>
  <inkml:trace contextRef="#ctx0" brushRef="#br1" timeOffset="173208.04">27139 4766 40 0,'4'19'20'0,"6"-25"-19"0,-3 12 31 16,4-3-31-16,7 10 1 15,3 2 2-15,3 10 1 0,15 7-5 16,11-4 0-16,6 3 3 16,1-3 1-16,-5 1-2 15,-13 2 1-15,-18 0-3 16,-21 10 1-16,-17 3-2 16,-11 0 0-16,-11-3-4 15,-4-7 1-15,1-9-11 16,0-9 1-16</inkml:trace>
  <inkml:trace contextRef="#ctx0" brushRef="#br1" timeOffset="173406.58">27189 4926 40 0,'7'0'20'0,"3"41"-10"0,-6-35 27 16,3 13-35-16,0 9 1 15,0-3-2-15,0 13 1 16,-3-4-5-16,-1 4 1 16,1-1-8-16,-1-8 0 15,-3-10-5-15,-7-7 1 16</inkml:trace>
  <inkml:trace contextRef="#ctx0" brushRef="#br1" timeOffset="173974.98">26762 7378 51 0,'14'13'25'0,"35"21"-27"0,-31-24 48 0,7 2-46 16,10-6 1-16,14-2-1 16,22-4 0-16,3-4-2 15,11-2 1-15,3-10-7 16,-4 4 1-16,-6 6-8 15,-11-10 0-15</inkml:trace>
  <inkml:trace contextRef="#ctx0" brushRef="#br1" timeOffset="174320.25">27379 7115 40 0,'-3'37'20'0,"13"-5"-17"0,-3-26 30 16,4-3-30-16,6 0 1 16,8 0 2-16,21 1 1 15,14-4-8-15,7 3 1 16,4 0 5-16,3 6 0 15,3 10-2-15,1 6 1 16,-8-3-3-16,-20 6 1 0,-18 7-3 31,-18 2 0-31,-18 4-3 0,-21 12 1 0,-20 7-4 16,-22-3 0-16,-18-4-6 16,-3-9 0-16,-4-19-3 15,4-6 0-15</inkml:trace>
  <inkml:trace contextRef="#ctx0" brushRef="#br1" timeOffset="174562.57">27633 7206 45 0,'-14'12'22'0,"-7"16"-19"0,14-9 42 16,0 6-44-16,0 16 0 15,3 12 0-15,1 23 1 16,3-7-6-16,0 0 0 16,3-13-11-16,4-21 1 15</inkml:trace>
  <inkml:trace contextRef="#ctx0" brushRef="#br1" timeOffset="180761.09">11867 8563 8 0,'0'4'4'0,"0"-11"-4"16,4 4 5-16,-4 3-3 0,0 0 0 15,0 0 0-15,0 3 0 16,0 0-2-16,0 1 0 16,0-4 2-16,0 0 1 15,0 0 1-15,0 0 0 16,0 0 0-16,0 0 1 16,0 3-1-16,4 0 1 15,-4 3-1-15,0-3 1 16,0 4-3-16,0-1 1 15,0 0-1-15,0 0 0 16,0-2 0-16,0 2 0 16,3 3 0-16,1 4 0 0,-1-4 2 15,4 1 0-15,4 2-1 16,3 4 1-16,0-1 0 16,4 1 1-16,3 0-1 15,3-1 0-15,5-2-1 16,2-7 0-16,1-6-1 15,3-6 1-15,-3-7-2 16,0-5 1-16,0-7-2 16,-1-13 1-16,-2-3-1 15,-5-6 0-15,-6-9 0 16,-4-7 0-16,-7-9 1 16,-3-10 0-16,-8 1 1 15,-6-13 1-15,-12-7 0 16,-6-2 1-16,-4 3-1 15,1-1 1-15,-1 10-2 0,0 7 0 16,4 8-1-16,3 11 0 16,1 2-1-16,2 3 1 15,5 4-1-15,3 2 1 16,7 4-1-16,3 6 1 16,4 0 0-16,4 13 0 15,3 6-1-15,7 9 0 16,3 13-2-16,5 6 0 15,-1 7-4-15,3 9 1 16,-2-1-9-16,-5 7 1 16,-3-6-7-16,-3-3 1 0</inkml:trace>
  <inkml:trace contextRef="#ctx0" brushRef="#br1" timeOffset="181650.65">13226 7798 34 0,'0'10'17'0,"0"-4"-3"0,0-6 18 0,-4 6-27 16,-3 4 0-16,-4 5 2 16,-10 4 0-16,-3 9-9 15,-5 10 0-15,-2 6 6 16,6 6 0-16,0 13-2 15,4-10 0-15,0-3-3 16,3-3 0-16,1-12-5 16,3-7 0-16,6-15-10 15,5-10 0-15</inkml:trace>
  <inkml:trace contextRef="#ctx0" brushRef="#br1" timeOffset="181872.14">12922 7864 46 0,'18'28'23'0,"3"7"-20"15,-17-26 34-15,3 10-35 16,3 6 1-16,4 3 1 0,8 19 0 16,-1 1-5-16,7 2 0 15,0 0 2-15,0 3 1 16,1-9-5-16,-5-6 1 15,-3-16-8-15,-3-19 1 16,-4-9-7-16,-3-26 1 16</inkml:trace>
  <inkml:trace contextRef="#ctx0" brushRef="#br1" timeOffset="182292.81">13434 7563 53 0,'14'28'26'0,"7"4"-34"15,-17-26 48-15,-1 0-41 16,1-3 1-16,-4 1-1 15,0-1 1-15,0-3 1 16,-4-3 0-16,1-4 0 16,-1-2 0-16,4-4 0 0,0-2 0 15,4-1-1 1,3-3 1-16,0-3-2 0,3 3 1 31,1-3 0-31,-4 4 0 0,0 5 0 0,0 4 0 16,4 12 1-16,-1 6 0 15,4 7 0-15,0 3 1 16,1 3-1-16,-5 0 0 16,1 3-1-16,-4-3 0 15,0 0-5-15,0-7 0 0,0-5-11 16,-4-7 1-16</inkml:trace>
  <inkml:trace contextRef="#ctx0" brushRef="#br1" timeOffset="182998.69">14171 7478 42 0,'-3'26'21'0,"10"-1"-11"0,-7-16 28 16,0 4-36-16,0 9 1 0,0 9 3 15,0 3 0-15,0 13-6 16,3 10 1-16,4 2 5 15,-3-2 0-15,3-1-2 16,0-5 1-16,-4-11-2 16,1-5 0-16,-4-7-3 15,0-9 1-15,-7-10-2 16,-4-6 1-16,-3-3-1 16,-3-3 1-16,2 0-1 15,-2-3 1-15,-1 0 0 16,-3-1 0-16,0 4-1 15,-4 3 1-15,4 6 0 16,0 7 0-16,0 6 0 16,3 3 1-16,4 9 0 0,3-3 1 15,4 4-1 1,4 5 1-16,3-5 0 0,3-1 0 16,8-3 0-16,6-6 0 15,8-9-2-15,-4-7 1 16,11-6-4-16,7-3 1 15,3-3-6-15,1-4 1 16,-5-2-15-16,1-10 1 16</inkml:trace>
  <inkml:trace contextRef="#ctx0" brushRef="#br1" timeOffset="183299.98">14711 7968 59 0,'0'9'29'0,"-4"4"-31"0,1-10 41 0,-4 6-38 15,-7 7 1-15,0 6 0 16,-4 3 0-16,-3 3-3 16,-4 10 1-16,-3 3 0 15,3-10 1-15,0-3-4 16,8-3 0-16,3-9-13 16,3-7 0-16</inkml:trace>
  <inkml:trace contextRef="#ctx0" brushRef="#br1" timeOffset="183480.96">14545 7955 49 0,'39'38'24'0,"-7"43"-18"0,-22-62 31 16,4 19-37-16,7 6 1 0,-3 6-1 15,7 6 0-15,-8-12-5 16,5-6 1-16,-1-13-11 15,0-25 1-15</inkml:trace>
  <inkml:trace contextRef="#ctx0" brushRef="#br1" timeOffset="183962.5">15152 7902 61 0,'0'3'30'0,"3"-3"-27"0,-3 0 51 0,7-3-52 16,0 3 0-16,4-3 0 15,7 3 1-15,13 0-4 16,5 0 0-16,-1 3 0 16,0 0 1-16,-3 6-7 15,-7-2 1-15,-8 2-14 16,-6-3 1-16</inkml:trace>
  <inkml:trace contextRef="#ctx0" brushRef="#br1" timeOffset="184124.9">15145 7999 69 0,'3'16'34'0,"15"-1"-34"0,-7-5 55 15,6-1-55-15,15 1 0 16,10-1-3-16,4 0 0 15,3-2-4-15,1-1 0 16,-1 0-12-16,-17-6 0 16</inkml:trace>
  <inkml:trace contextRef="#ctx0" brushRef="#br1" timeOffset="187644.89">11303 13694 40 0,'21'37'20'0,"22"13"-14"16,-29-43 20-16,7-1-20 15,11 3 1-15,-4 1 1 16,4-10 1-16,-4-13-12 16,0-2 1-16,0-7 9 15,-3-13 0-15,-4-12-3 16,-7-16 1-16,-7-15-1 15,-10-19 0-15,-8-16-2 16,-7-6 1 15,-3-4-2-31,-7 7 0 0,0 7 0 16,3 2 0 15,0 7-1-15,1 6 1-1,-1 3-1-15,4 15 1 16,3 11-1 0,8 8 0-16,6 10-1 15,8 9 1 1,10 13-4-16,10 22 1 0,5 13-2 0,2 5 0 16,5 7-7-16,-5 3 1 0,-6-6-8 0,-7-3 1 0</inkml:trace>
  <inkml:trace contextRef="#ctx0" brushRef="#br1" timeOffset="188133.6">12040 13157 47 0,'7'26'23'0,"4"-11"-15"0,-4-9 35 15,4 1-40 1,-4 2 1-16,3-3 5 0,4 1 0 16,4-4-11-16,3-9 1 15,-3-4 6-15,-1-6 0 16,-2-2-2-16,-1-1 0 15,-7-6-4-15,-4 0 1 16,-6-7-1-16,-11 7 0 16,-4 6-2-16,-3 4 0 15,-4 15 0-15,0 6 0 16,-3 10 0 0,3 6 1-16,8 12-1 0,10 13 1 0,7 0 3 15,10 7 1 1,8 2 0-16,7-12 0 15,3-7-2 1,7-5 0-16,4-13-5 0,0-7 0 0,0-12-13 16,-8-19 0 15</inkml:trace>
  <inkml:trace contextRef="#ctx0" brushRef="#br1" timeOffset="188400.26">12644 12480 54 0,'14'22'27'0,"-21"-9"-32"0,3-7 39 16,-6 6-34-16,-5 7 1 15,1 9 0-15,-3 10 1 16,-1-3-2-16,0-1 0 15,4-3 0-15,4-2 0 16,-1-7-8-16,4-7 1 16,0-8-7-16,3-14 0 15</inkml:trace>
  <inkml:trace contextRef="#ctx0" brushRef="#br1" timeOffset="188574.37">12450 12565 25 0,'0'-10'12'0,"7"13"6"0,7 4 11 0,3 8-22 15,8 14 1-15,7 5 0 16,0 10 1-16,3 0-14 16,0 0 0-16,0-3-5 15,-6-13 1-15,-8-12-5 16,-7-10 0-16</inkml:trace>
  <inkml:trace contextRef="#ctx0" brushRef="#br1" timeOffset="189213.83">13554 12377 47 0,'-4'9'23'0,"-6"4"-23"16,10-7 44-16,0 13-42 16,0 9 0-16,0 6 2 15,0 13 0-15,0 7-3 16,0 12 1-16,3 9 3 15,4 3 1-15,4 4-1 16,-1-10 0-16,1-6-1 16,-4-19 0-16,0-16-3 15,-10-12 0 1,-8-13-1-16,-3-6 0 16,-7-6 0 15,-8-7 0-31,-6-5-1 0,-7-1 0 0,-4 3 0 0,4 0 1 0,3 10-1 0,4 6 1 15,3 6 0-15,7 10 0 16,4 6 0 0,10 9 1-16,11 10 0 0,7 0 0 15,11 3-1 1,10 3 1 31,11-6-1-16,7-7 1-31,-4-6-4 0,4-6 0 0,4-9-6 0,6-13 0 0,-3-19-11 0,0-9 0 0</inkml:trace>
  <inkml:trace contextRef="#ctx0" brushRef="#br1" timeOffset="189476.2">14111 12919 44 0,'11'38'22'0,"-8"-1"-13"16,-6-27 28-16,-4 5-35 15,0 7 0-15,-4 7 0 16,-3 2 1-16,-7 13-4 16,-4-6 0-16,0-1 1 15,1 1 1-15,-1-7-9 16,0-6 0-16,1-12-7 16,6-13 1-16</inkml:trace>
  <inkml:trace contextRef="#ctx0" brushRef="#br1" timeOffset="189616.95">13875 13054 54 0,'32'60'27'0,"31"46"-32"0,-42-78 46 0,0 16-42 0,-3 0 1 16,3 0-5-16,0-3 0 0,-3-10-7 15,-7-12 1-15</inkml:trace>
  <inkml:trace contextRef="#ctx0" brushRef="#br1" timeOffset="190399.83">12813 16114 41 0,'21'10'20'0,"7"12"-14"0,-14-16 24 0,4 7-24 0,0 5 0 0,3 1 4 16,0 0 0-16,4-3-12 16,-1-1 1-16,5-5 8 15,2-1 0-15,1-2-4 16,3-11 1-16,4-11-3 16,4-17 1-16,-5-8-4 0,-6-17 0 15,-4-9 2 16,-3-6 0-31,-11-19 0 0,-14-9 0 0,-14-13 0 0,-7 0 1 16,-4-9 1-16,-7 15 1 16,-6-3-2-16,-1 7 0 15,7 18 0-15,4 13 0 16,7 6 0-16,3 7 0 16,7 12 0-16,4 9 0 15,7 10 0-15,7 6 0 16,8 3 0-16,9 3 0 15,1 1-2-15,3 2 1 16,0 1-3-16,-6 2 0 16,-1 4-5-16,-7 3 0 15,-4 6-13-15,-3-3 1 0</inkml:trace>
  <inkml:trace contextRef="#ctx0" brushRef="#br1" timeOffset="191348.05">14573 12781 52 0,'0'6'26'0,"7"1"-19"16,-3-4 36-16,-1 0-39 16,4 3 1-16,0 4 1 15,4-4 0-15,0-3-9 16,3-3 1-16,7 0 4 16,4-3 1-16,6 0-7 15,-2 0 1-15,-8 3-10 16,-4 3 1-16,-6 3-7 0,-15 3 1 15</inkml:trace>
  <inkml:trace contextRef="#ctx0" brushRef="#br1" timeOffset="191509.51">14573 13079 60 0,'-3'25'30'0,"13"0"-35"0,-3-25 55 15,0 0-48-15,4 0 1 16,10-3-3-16,11-3 1 15,0 3-6-15,3 0 1 0,-3 3-12 16,-4 3 0-16,-17 6-2 16,-8 0 0-1</inkml:trace>
  <inkml:trace contextRef="#ctx0" brushRef="#br1" timeOffset="192200.54">14079 15679 57 0,'4'0'28'0,"-4"-10"-34"0,3 4 57 0,-3 0-50 0,0 3 1 0,-3-1 1 0,-4 8 1 0,-4 2-5 15,-3 3 0-15,-3 7 3 16,-1-4 1-16,0 1-2 15,1 3 0-15,-1 2-2 16,0 1 1-16,4 0-2 16,-3 3 0-16,6-6-1 15,4-1 0-15,7-2 0 16,7-4 1-16,7-2 0 16,7-7 1-16,0-4 0 15,1-2 1-15,-1 0 0 16,-4-3 0-16,8-1 1 0,0 1 1 31,-1-1 1-31,1 10 1 0,0 0-1 16,0 10 1-1,-8 2 0 1,1 4 0-16,-4 3-2 16,0 0 1-16,-7-4-4 0,4-2 0 0,-1-7-7 0,1-12 1 15,-1-10-13-15,8-12 1 16</inkml:trace>
  <inkml:trace contextRef="#ctx0" brushRef="#br1" timeOffset="192660.13">14633 15026 60 0,'0'0'30'0,"-7"-3"-33"0,4 6 46 0,-8 7-42 16,-3 9 0-16,-4 9 0 15,-3 0 1-15,-4 10-5 16,4-1 1-16,0 1-2 16,7-7 0-16,0-9-6 15,7-9 0-15,0-10-3 16,3-19 0-16,1-3 2 15,-1-12 0-15,-3-10 6 0,4 4 1 16,-1-1 6 0,8 13 1-16,3 6 5 0,3 7 1 15,8 12 1-15,7 15 0 16,3 10-1 0,-3 7 0-16,-1 5-2 0,4 4 0 15,1-10-8 1,-1-5 0-16,0-8-14 0,-7-14 1 15</inkml:trace>
  <inkml:trace contextRef="#ctx0" brushRef="#br1" timeOffset="193028.28">15363 15177 27 0,'-10'0'13'0,"17"-3"-8"0,-7 3 7 0,0 0-20 0,3 3 1 0,1 0-7 0,-4-3 0 15</inkml:trace>
  <inkml:trace contextRef="#ctx0" brushRef="#br1" timeOffset="193941.07">15159 14797 53 0,'7'13'26'0,"0"18"-35"0,-3-18 55 0,-1 12-46 16,1 9 1-16,-1 14 2 15,1 5 1-15,3 16-3 16,-4 9 1-16,8 13 3 16,3-6 0-16,-4-10 0 15,-2-12 0 1,-1-10-2-16,-4-15 1 31,1-13-3 16,-4-16 1-47,-7-15-2 16,-8-7 0-1,1-5 0-15,-7-7 0 0,-11-7-1 16,-3 1 0-16,0 6-1 0,0 3 1 15,3 6-2-15,4 13 1 0,3 9 0 0,4 16 0 16,3 3 1-16,8 19 0 0,6 6 1 0,8-3 1 0,10 4 0 0,7-1 1 0,11-3-1 16,6 0 1-16,-2-19-6 0,2-6 1 62,12-10-8-15,3-8 1-47,0-14-9 63,0-15 1-32</inkml:trace>
  <inkml:trace contextRef="#ctx0" brushRef="#br1" timeOffset="194096.29">15720 15334 46 0,'0'47'23'0,"-4"22"-20"0,-3-47 35 0,-10 15-35 0,-8 7 1 0,-3 0 1 0,-4 3 0 0,0-3-7 0,4-6 0 0,7-4 0 0,0-12 1 0,3-6-9 16,4-22 0-16,3-7-6 0,1-15 0 0</inkml:trace>
  <inkml:trace contextRef="#ctx0" brushRef="#br1" timeOffset="194194.24">15335 15362 34 0,'11'-6'17'0,"28"31"-8"0,-29-13 25 16,8 20-31-16,14 5 1 15,-1 17 2-15,5-4 0 16,-1 9-8-16,0 1 0 16,-3-7 4-16,0-6 1 15,-1-3-10-15,-2-16 0 16,-5-15-7-16,-2-16 0 0</inkml:trace>
  <inkml:trace contextRef="#ctx0" brushRef="#br1" timeOffset="194435.1">16002 15390 68 0,'0'10'34'0,"21"-4"-42"16,-10-6 64-16,6-3-57 0,12 0 1 0,2-4-4 15,5 1 0-15,-5-3-1 16,-2-1 0-16,-1-2-14 16,-11-4 1-16</inkml:trace>
  <inkml:trace contextRef="#ctx0" brushRef="#br1" timeOffset="194621.93">15900 15578 59 0,'3'38'29'0,"25"-16"-23"0,-20-22 45 16,9 0-49-16,11-3 0 0,11-7-1 16,4-2 0-16,-1-1-8 15,-3 1 1-15,-11 2-12 16,-18-5 0-16</inkml:trace>
  <inkml:trace contextRef="#ctx0" brushRef="#br1" timeOffset="195778.68">28490 5873 47 0,'43'38'23'0,"17"-7"-11"0,-46-28 24 0,7-3-34 16,0-3 1-16,4 3 1 15,-4-9 1-15,0-4-7 16,-3-9 1-16,-1-16 3 16,-2-2 1-16,-8-26-1 15,-11-22 1-15,-10-22-1 16,-7-9 1-16,-7-16 0 15,-8 0 0-15,1 4 0 0,0 2 0 63,3 13-1-47,4 0 0-1,7 16-1-15,10 6 1 0,7-4-1 0,8 17 0 0,7 3 0 0,3-1 0 16,3 23-1-16,4-1 1 0,4 16-3 0,3 13 1 0,8 9-5 0,-1 10 1 0,0 18-10 15,-3 13 0-15,-14-6-6 16,-8 9 1 31</inkml:trace>
  <inkml:trace contextRef="#ctx0" brushRef="#br1" timeOffset="196468.44">29312 5017 59 0,'-3'3'29'0,"-8"0"-31"15,8-3 53-15,-1 0-47 16,-6 3 0-16,-5 0 0 16,-2 7 1-16,-4 12-7 15,-1-7 1-15,-2 4 4 16,-8 13 0-16,4 5-2 0,3-5 0 15,4 5-1 1,7 1 0-16,7 0-2 0,10-10 1 16,11 3-4-16,8-9 1 15,13-6-6 1,14-4 1-16,8-5-10 0,-1-4 0 78</inkml:trace>
  <inkml:trace contextRef="#ctx0" brushRef="#br1" timeOffset="196661.66">29626 5387 38 0,'25'-25'19'0,"-4"-19"-1"0,-17 31 21 0,-1 1-34 0,-3-10 1 0,-7 6 3 0,-3 1 0 0,-12-1-11 0,-6 3 0 0,7 7 7 0,0 6 1 0,-4 3-3 16,-3 3 1-16,0 7-3 15,-4 6 1-15,7 0-2 16,4-1 0-16,7 1-2 15,7-3 0-15,7-4-3 16,11-5 0-16,6-7-5 16,4 0 1-16,11-10-10 15,3 1 1-15,8-7 0 16,3-6 0-16</inkml:trace>
  <inkml:trace contextRef="#ctx0" brushRef="#br1" timeOffset="197041.44">29923 5089 50 0,'7'6'25'0,"-4"-3"-28"0,-6 1 51 16,-4-1-45-16,-4 3 0 15,-7 0 1-15,-3 1 1 16,-3-4-7-16,-1 0 1 16,0 3 4-16,4-3 0 15,3 3-2-15,4 4 1 16,4 2-2-16,6 7 0 15,4-6 1-15,7 2 0 0,7 1-1 16,0-3 0 0,1 2 0-16,-5-2 0 0,-6 3 0 187,-8 9 0-187,-6 9-3 0,-5 7 0 0,-6-10-4 0,-3-6 1 0,-1-3-12 0,0-3 0 0</inkml:trace>
  <inkml:trace contextRef="#ctx0" brushRef="#br1" timeOffset="197247.01">30293 4672 58 0,'0'16'29'0,"-21"21"-32"0,10-21 47 0,-6 9-43 0,-5 10 0 16,-2 5 1-16,-4 10 0 16,3 4-3-16,7 18 1 15,1-3 0-15,6-3 0 16,4-7-2-16,10-9 0 15,5-9-5-15,13-9 0 16,-4-10-10-16,5-13 0 0</inkml:trace>
  <inkml:trace contextRef="#ctx0" brushRef="#br1" timeOffset="197487.4">30529 4982 55 0,'0'10'27'0,"-38"40"-30"0,23-31 44 0,-9 0-41 0,-1-4 1 0,-7 17-2 16,4 5 1-16,0 4-4 16,7-6 1-16,0-7-8 15,6-3 1-15,1-13-5 16,11-15 0-16</inkml:trace>
  <inkml:trace contextRef="#ctx0" brushRef="#br1" timeOffset="197638.81">30247 4948 37 0,'11'19'18'0,"10"15"-11"0,-10-15 30 16,3 12-34-16,7 7 1 15,0 6 0-15,0 0 0 16,4 6-7-16,3 0 1 15,0-3-1-15,0-6 1 16,-6-16-12-16,-5-19 0 0</inkml:trace>
  <inkml:trace contextRef="#ctx0" brushRef="#br1" timeOffset="197846.25">30593 4750 45 0,'3'51'22'0,"33"52"-16"16,-26-81 32-16,4 12-36 15,8 4 1-15,-1 15 1 16,0 7 0-16,-7-7-7 16,-3-3 1-16,-11 7 1 15,-7-4 0-15,-8-6-8 16,-2-12 1-16,-4-10-8 15,-1-10 1-15</inkml:trace>
  <inkml:trace contextRef="#ctx0" brushRef="#br1" timeOffset="198511.08">31182 4493 49 0,'-3'66'24'0,"-8"25"-26"0,11-63 42 16,0 16-40-16,3 13 1 0,-3-7 2 0,4-9 0 0,0-1-3 0,-1-5 1 0,1-10 2 0,-4-6 0 0,0-10 0 0,-7-6 0 15,3-3-2-15,-3-3 1 16,-4 3-2-16,-6-3 1 16,-8 0-2-16,-7-3 1 15,1 6-1-15,2 9 1 32,5 7 0-32,2 9 1 46,1 3-1-30,11 3 0-16,3 4 1 16,7-4 0-16,7 0-1 0,7-5 1 0,14-4-4 0,4-10 1 0,0-6-5 0,3-3 0 0,7-6-11 15,-3-9 1-15</inkml:trace>
  <inkml:trace contextRef="#ctx0" brushRef="#br1" timeOffset="198742.25">31574 4926 54 0,'0'44'27'0,"-32"-7"-29"0,28-33 44 0,-17 21-41 0,-7 0 1 16,-4 6 1-16,0 7 0 16,1 3-5-16,2-4 1 15,8-5-3-15,0-17 1 16,4-9-7-16,-1-9 0 15,4-12-6-15,0-7 0 16</inkml:trace>
  <inkml:trace contextRef="#ctx0" brushRef="#br1" timeOffset="198895.16">31164 4995 40 0,'15'12'20'0,"37"51"-11"0,-30-44 34 0,6 16-40 0,7 2 0 0,4 4 0 16,0 3 0-16,-4-7-7 15,0 1 0-15,1-3-3 16,-12-13 1-16,-6-16-10 16,-8-6 1-16</inkml:trace>
  <inkml:trace contextRef="#ctx0" brushRef="#br1" timeOffset="199256.98">31806 4816 56 0,'11'16'28'0,"21"3"-29"0,-22-13 50 0,19 3-50 0,2-2 1 0,5-1-2 15,2 6 0-15,-9-8-3 16,-8 2 1-16,-7-6-13 15,-7 0 1-15</inkml:trace>
  <inkml:trace contextRef="#ctx0" brushRef="#br1" timeOffset="199430.56">31814 5061 59 0,'10'31'29'0,"22"1"-30"0,-22-29 48 0,5 0-47 0,6 3 1 0,7-3-1 16,4 0 0-16,3 0-8 16,-7 1 1-16,-10-8-10 15,-11 1 1-15</inkml:trace>
  <inkml:trace contextRef="#ctx0" brushRef="#br1" timeOffset="200346.23">28392 8513 56 0,'10'35'28'0,"36"12"-24"0,-28-44 29 0,-1 0-31 0,4-3 0 0,1-9 0 0,-1-10 0 0,3-12-3 16,1-20 1-16,-4-14 2 16,-7-20 0-16,-10-12-1 15,-11-23 1-15,-18-18 0 16,-10-6 1-16,-4-9-1 16,4 5 0-16,7 13-1 15,-1 7 1-15,15 24-1 16,4 7 0-16,6 12-1 15,4 13 0 48,0 10 1-16,11 8 0-16,6 20-1-31,15 12 1 16,-4 6-4 31,-3 16 0-32,3 13-6 1,-3-1 1-1,-4 4-11 1,-3 0 0 0</inkml:trace>
  <inkml:trace contextRef="#ctx0" brushRef="#br1" timeOffset="201088.84">29238 7259 52 0,'-7'3'26'0,"-14"13"-17"0,14-7 27 0,-7 4-35 0,-4 6 1 0,-10-7 1 0,0 7 1 0,-4 6-5 0,7 3 0 0,1 0 3 0,6-2 0 0,4-5-2 16,3-5 1-16,4-6-2 15,0-1 0-15,11-3 0 16,10-3 1-16,7 1-1 0,7-1 0 15,-3 0 1-15,-4 6 1 16,-3 4-1 0,-11 9 0-16,-4 15 0 0,-10-2 0 47,-10 2-1-32,-5 1 1-15,-2 0-3 16,6-7 1-16,4-3-3 15,3-3 0-15,1-3-9 16,3-6 0-16,3-13-2 0,11-6 1 0</inkml:trace>
  <inkml:trace contextRef="#ctx0" brushRef="#br1" timeOffset="201311.72">29369 7726 54 0,'0'44'27'0,"-7"-19"-35"0,3-15 54 0,1 2-47 15,-1 1 1-15,1-1-8 16,-1-2 1-16,1-4-4 16,-1-9 0-16</inkml:trace>
  <inkml:trace contextRef="#ctx0" brushRef="#br1" timeOffset="201514.6">29337 7482 45 0,'21'47'22'0,"0"-19"-18"0,-14-22 30 0,0 4-34 0,4-1 0 16,0 0-5-16,-1 4 1 15,1 3-4-15,-1-1 0 47,1 1-5-31,0-7 1-16</inkml:trace>
  <inkml:trace contextRef="#ctx0" brushRef="#br1" timeOffset="201779.46">29503 7764 34 0,'3'22'17'0,"-6"-3"-15"0,3-19 30 0,0 0-30 15,0 0 1-15,3-7 0 16,1-2 0-16,3-10-4 16,0-3 0-16,4-3 2 15,3 3 1-15,-4 0-2 16,1 3 1-16,-1 4 0 16,1 2 0-16,3 7 0 15,4 6 0-15,-1 6 1 0,-2 4 0 16,-1 5 0-1,0 7 0-15,-4-3-1 0,1 6 1 16,-1 6-2 0,1-2 1-16,0-7-6 0,3-4 1 15,0-5-10-15,4-10 0 16</inkml:trace>
  <inkml:trace contextRef="#ctx0" brushRef="#br1" timeOffset="202036.89">30208 7331 46 0,'7'19'23'0,"-28"6"-22"0,7-16 35 0,-11 10-35 16,4 9 1-16,-7 4 0 15,0 2 0-15,-4 10-2 16,4 3 0-16,0 0 1 15,6 7 1-15,5 2-1 16,13-15 1-16,8-4-6 16,13-11 1-16,1-5-11 15,0-8 1-15,6-13-2 16,8-9 0-16</inkml:trace>
  <inkml:trace contextRef="#ctx0" brushRef="#br1" timeOffset="202242.37">30395 7532 48 0,'7'28'24'0,"-21"22"-25"0,7-37 48 15,-7 9-45-15,-7 3 0 16,-4-3 1-16,1 9 1 16,-8 7-6-16,0-1 1 15,4-8 0-15,3-4 0 31,4-19-15-31,7-15 1 16</inkml:trace>
  <inkml:trace contextRef="#ctx0" brushRef="#br1" timeOffset="202399.93">30120 7478 37 0,'21'19'18'0,"18"31"-9"0,-25-31 16 0,4 13-21 16,0 2 1-16,3 4 1 15,0 9 0-15,-3 3-9 16,-1-12 0-16,-3-1 2 16,0-5 0-16,-3-4-12 15,3-22 0-15</inkml:trace>
  <inkml:trace contextRef="#ctx0" brushRef="#br1" timeOffset="202643.63">30445 7428 49 0,'24'47'24'0,"-2"13"-22"0,-12-48 37 16,1 10-38-16,3 4 0 15,-4 11-1-15,-2-5 1 16,-5 8-2-16,-6 10 1 15,-5-12-2-15,-2 0 0 16,-8-4-8-16,1-9 0 16,-1-12-4-16,0-7 0 0</inkml:trace>
  <inkml:trace contextRef="#ctx0" brushRef="#br1" timeOffset="203223.22">30977 6704 47 0,'7'38'23'0,"-14"40"-21"0,4-47 42 0,3 10-43 0,0 19 0 16,0 9 1-16,3 9 1 15,-3 19-3-15,7-3 0 16,1 0 2 0,-1-9 1-16,0-22-2 15,-4-13 1 32,-3-12-2-31,-3-10 0-1,-8-12 0-15,-3-20 0 0,-7-5-1 0,-4-7 1 0,0 1 0 0,-10-1 0 0,-4 3 0 0,4 1 1 0,0 6-1 16,3 2 0-16,7 8-1 0,4 8 1 0,7 7-1 16,3 6 1-1,4 3 0 1,7 4 0-16,7 2 0 15,8 1 0-15,6-4 0 32,0-6 0-17,7-6-4-15,7-7 0 63,8-8-8-48,6-14 0-15,-3-15-4 16,-11-9 0-16</inkml:trace>
  <inkml:trace contextRef="#ctx0" brushRef="#br1" timeOffset="203379.76">31267 7519 52 0,'-29'57'26'0,"-23"-7"-32"0,48-34 48 16,-7 9-41-16,1 0 1 0,-4 3-1 0,0 3 0 16,0-9-5-16,-1-6 0 15,1-10-8-15,4-12 1 16,3-16-4-16,-4-9 1 15</inkml:trace>
  <inkml:trace contextRef="#ctx0" brushRef="#br1" timeOffset="203514.68">31083 7457 39 0,'25'47'19'0,"0"22"-17"0,-15-44 35 0,4 9-35 0,8 7 0 0,2 6 0 16,4 0 1-16,1 0-9 15,-5-9 0-15,-2-7-6 16,-1-18 0-16</inkml:trace>
  <inkml:trace contextRef="#ctx0" brushRef="#br1" timeOffset="203969.96">31542 7707 58 0,'3'69'29'0,"12"-59"-30"0,-8-7 61 0,7 0-59 15,7-3 1-15,4 0-1 16,-1-6 1-16,12 3-7 16,2-4 0-16,-6-5-13 15,-18-4 0-15</inkml:trace>
  <inkml:trace contextRef="#ctx0" brushRef="#br1" timeOffset="209705.87">16785 9674 22 0,'14'9'11'0,"-3"-6"-7"0,-8-9 12 16,1 0-16-16,-4-1 1 16,-4-2 0-16,1-1 0 15,-4-8 0-15,-7-7 0 16,-4-4 1-16,-10-2 1 15,-7-4-1-15,-4-2 1 16,-14-7-1-16,-7 3 1 16,0 0-2-16,-4 4 1 0,-10-1-1 15,-3 1 0-15,-11 5-1 16,-4 4 1-16,4 3-1 16,-8 3 1-16,1 6-1 15,3 4 0-15,-3 2 1 16,0 4 0-16,10 9-1 15,-7 7 0-15,4 2 0 16,0 7 1-16,-4 3-1 16,4 0 0-16,11 3 0 15,6 0 0-15,8 6-1 16,-1-2 1-16,-3 2-2 16,0-3 0-16,3 4-4 15,1-4 0-15,-1-3-4 16,8-6 0-16</inkml:trace>
  <inkml:trace contextRef="#ctx0" brushRef="#br1" timeOffset="210233.43">14485 9172 36 0,'-3'9'18'0,"-8"7"-21"0,7-10 32 0,-3 7-28 15,-3 9 0-15,-4 6 0 16,-11 6 0-16,4 4-1 15,-4 3 0-15,4-4 0 16,-7-2 1-16,3-7-1 16,0-3 1-16,4-3-1 15,0-3 0-15,3-10-1 16,4 1 1-16,4-4 0 16,3 0 0-16,7 1 0 15,7-4 0-15,7 3 0 16,7 0 0-16,7 1 0 15,11-4 1-15,7 3-1 16,3-6 1-16,1 0 0 0,-8 0 0 16,-7-3 1-1,-7 3 1-15,-6 0-1 0,-5 3 0 16,-10-3 0-16,-10 0 0 16,-15-6-1-16,-7-10 1 15,-6-6-2-15,-5-9 1 16,5-7-4-16,2-9 1 15,8-6-11-15,-3-16 0 16</inkml:trace>
  <inkml:trace contextRef="#ctx1" brushRef="#br3">8301 5252 0,'0'0'16,"0"0"-16</inkml:trace>
  <inkml:trace contextRef="#ctx0" brushRef="#br3" timeOffset="-200242.54">11822 9103 42 0,'14'6'21'0,"25"-3"-14"0,-22 0 22 0,18 1-25 0,15-1 0 16,20 0 3-16,19-3 0 15,27-3-8-15,29 0 0 0,17-4 6 16,18-5 0-16,14-1-1 15,3 1 0 1,8 2-2-16,-14 1 0 16,-12 6-2-1,-13 3 1 1,-7 0-2-16,-21-3 1 0,-22-4-2 16,-7 1 1-16,-13 0-5 0,-22-1 1 0,-18 1-11 15,-24 0 1-15,-25 0-2 16,-21 9 0-16</inkml:trace>
  <inkml:trace contextRef="#ctx0" brushRef="#br3" timeOffset="-198333.35">17279 7184 26 0,'0'6'13'0,"-7"-3"0"0,3 0 14 0,-3-3-23 16,-7 7 1-16,-3 5 2 15,-8 7 1-15,-3 9-10 16,-4-3 0-16,-7 7 6 15,-3 2 0 1,-4 13-5 0,7-3 1-16,11-13-7 15,7-9 1-15,3-6-8 16,11-19 1-16</inkml:trace>
  <inkml:trace contextRef="#ctx0" brushRef="#br3" timeOffset="-198107.87">16958 7118 43 0,'21'31'21'0,"7"13"-22"0,-17-41 34 16,0 7-30-16,3 5 1 15,3 7 0-15,1 7 1 16,3-1-7-16,0 3 0 15,0 4 3-15,-3-1 0 16,0-6-7-16,-4 1 0 0,-4-8-8 16,-6-11 0-16</inkml:trace>
  <inkml:trace contextRef="#ctx0" brushRef="#br3" timeOffset="-197480.18">17332 6939 36 0,'0'19'18'0,"4"9"-15"0,-4-18 25 15,0 2-27-15,0 4 1 16,0-1 0-16,3-2 1 16,-3 0-4-16,0-4 0 15,0-6 2-15,0-3 1 0,-3-6-2 16,3-7 1-16,-4-2-1 16,4-1 0-16,4-6 0 15,3-3 0-15,0 0 0 16,0-3 0-16,0 6 0 15,0 3 0-15,0 3 0 16,3 7 0-16,1-1 1 16,0 1 1-16,-1 9-1 15,4 9 0-15,-3 4 1 16,-4-1 0-16,-4 4-1 16,1 0 1-16,0-1-2 15,-1 1 1-15,-3-3-1 16,0 2 1-16,0-2-2 15,0 3 1-15,0-4-5 16,4-2 1-16,3-7-9 16,0-3 1-16,3-7-2 0,4-2 1 15</inkml:trace>
  <inkml:trace contextRef="#ctx0" brushRef="#br3" timeOffset="-197221.82">17554 7014 44 0,'0'-3'22'0,"-3"3"-23"0,10 0 46 0,-4 0-43 15,8-3 1 1,3 0 0-16,0 0 1 0,4-3-6 15,6-1 1-15,5 4 1 16,-1-3 0-16,0 0-6 16,-7-1 0-16,-3-2-9 15,-4-7 0-15</inkml:trace>
  <inkml:trace contextRef="#ctx0" brushRef="#br3" timeOffset="-196983.6">17653 6826 36 0,'11'10'18'0,"3"-7"-13"16,-11 0 22-16,1 9-26 0,-1-5 1 15,1 2-1-15,-1 4 0 16,-3 2-2-16,0 4 1 15,0 0 0-15,0 0 0 16,0 0-5-16,4 3 1 16,-4-4-7-16,3-2 0 15</inkml:trace>
  <inkml:trace contextRef="#ctx0" brushRef="#br3" timeOffset="-196711.78">17921 6751 38 0,'4'19'19'0,"-8"12"-17"16,4-28 30-16,0 4-31 15,0 11 1-15,-3 11 0 16,-1 2 0-16,4 0-3 16,0 1 0-16,4-4-7 15,-1-3 1-15,-6-6-5 0,10-7 0 16</inkml:trace>
  <inkml:trace contextRef="#ctx0" brushRef="#br3" timeOffset="-189823.44">16221 7877 42 0,'17'0'21'0,"12"-13"-9"16,-22 10 22-16,10-3-31 16,22 0 0-16,18-1 3 15,27-2 0-15,4-1-7 16,22-5 0-16,13 5 5 15,15-8 1-15,-4-4-4 16,0-4 1-16,-4 5-2 16,-6 5 0-16,-22 6-5 15,-21 4 0-15,-17 6-9 0,-18 6 0 16,-18 1-3-16,-14-1 1 16</inkml:trace>
  <inkml:trace contextRef="#ctx0" brushRef="#br3" timeOffset="-188636.12">16217 8331 41 0,'11'10'20'0,"6"15"-19"0,-13-16 21 16,-1 4-20-16,1 6 1 15,-4-4 2-15,0 4 0 0,-4 0-6 16,1 0 0-16,-1-4 4 15,-3 1 0-15,0-3-1 16,4-7 0-16,-1-6-2 16,1-9 1-16,3 2-1 15,3-5 0-15,4-10-1 16,4-6 1-16,-1-1-2 16,1 1 1-16,3 6 0 15,4-3 0-15,-1 6 1 16,5 7 0-16,-5 5 0 15,-3 7 1-15,0 4-1 16,1-4 1-16,-5 3-1 16,1 0 1-16,3 0-1 15,-4 3 0-15,-2 4 1 16,-1-1 0-16,-4 7 0 16,1 3 1-16,-4 3-1 15,-7 3 0-15,0 6-3 0,-1-3 0 16,1 0-8-16,4-6 0 15,3-6-4-15,10-13 0 16</inkml:trace>
  <inkml:trace contextRef="#ctx0" brushRef="#br3" timeOffset="-188378.39">16641 8457 47 0,'7'0'23'0,"10"-6"-22"0,-6 2 44 0,3-2-44 16,4 0 0-16,3-3 0 15,3-1 1-15,-2 1-5 16,-1-1 1-16,3 1-5 15,-2-1 0-15,-1 1-8 16,-4 0 0-16</inkml:trace>
  <inkml:trace contextRef="#ctx0" brushRef="#br3" timeOffset="-188153.68">16792 8360 45 0,'7'31'22'0,"0"19"-21"0,-7-40 35 15,0 2-35-15,0 7 0 16,0 3 0-16,4 3 1 16,-4-3-5-16,3-6 1 15,1-1-6-15,-1-8 0 16,5-14-6-16,-1-12 1 15</inkml:trace>
  <inkml:trace contextRef="#ctx0" brushRef="#br3" timeOffset="-187914.7">17226 7980 52 0,'14'47'26'0,"-17"3"-31"16,3-34 49-16,0 12-42 15,0 10 0-15,0 9 1 16,0 13 0-16,0-4-5 16,0 0 1-16,0-5-4 15,0-14 1-15,7-9-12 0,-7-15 1 16</inkml:trace>
  <inkml:trace contextRef="#ctx0" brushRef="#br3" timeOffset="-187343.4">17960 7949 51 0,'3'3'25'0,"12"-6"-18"0,-8 3 37 15,3-3-41-15,8 0 0 31,45 3 2-31,4-4 1 16,-3 1-10-16,-8 0 0 0,-6 3-2 16,-11 0 1-16,-11 0-12 15,-14-9 0-15</inkml:trace>
  <inkml:trace contextRef="#ctx0" brushRef="#br3" timeOffset="-187117.26">18221 7770 59 0,'35'53'29'0,"-3"23"-32"16,-25-64 46-16,0 10-43 15,0 13 1-15,-3-1-1 16,-4 7 0-16,0-3-2 0,-4-4 1 15,-3-6-9-15,0-3 1 16,-4-12-7-16,4-7 0 16</inkml:trace>
  <inkml:trace contextRef="#ctx0" brushRef="#br3" timeOffset="-186761.26">19054 7673 55 0,'7'-9'27'0,"-14"-17"-31"0,3 20 48 0,-3-3-42 16,-7 2 0-16,-11 4 0 15,-10 3 1-15,-15 10-4 16,1 9 1-16,-7 9 1 16,-4 9 1-16,7 14 0 15,10 11 0-15,8 7 0 16,7 7 0-16,10 2-1 16,11-6 1-16,18-12-1 15,14-13 1-15,17-19-4 16,25-12 0-16,3-23-4 15,-3-15 0-15,-10-6-13 0,-8-6 1 16</inkml:trace>
  <inkml:trace contextRef="#ctx0" brushRef="#br3" timeOffset="-182363.68">16369 7083 20 0,'3'-6'10'0,"-13"6"-3"0,10 0 10 0,-4-6-16 15,1 0 0-15,-4-4 4 16,-4 1 1-16,1-4-6 16,-5 4 0-16,-2-4 4 15,-4-2 0-15,-8-1-1 0,-6-6 1 16,-7 0-2-16,-8 0 0 15,-13 3-1-15,-4 4 1 16,-7 2-2 0,-7 7 1-16,-11-1-1 0,-10 7 1 15,-1 4-1-15,8 5 0 16,-7 4 0-16,7 5 1 16,-1-2-1-1,8 3 1 1,10 0-1-16,8-1 0 0,10 1 1 0,14-3 0 15,7 3-2-15,8-4 0 0,2-2-5 16,8 6 1-16,4-3-7 16,-1-4 1-16</inkml:trace>
  <inkml:trace contextRef="#ctx0" brushRef="#br3" timeOffset="-181858.82">14623 6823 26 0,'0'6'13'0,"0"-2"-3"16,0-4 15-16,0 0-22 15,3 3 0-15,-3 3 3 0,-3 6 0 16,-1 1-7-16,-3 6 1 15,-4 3 5 1,-3 0 0-16,-3 9-2 0,-4 7 1 16,-4 6-2-16,4-7 0 15,0 1-2-15,-1 0 1 16,5-7-1-16,-1-3 0 16,0-6 0-16,8-3 0 15,6-7 0-15,4-2 0 16,11-7 0-16,14-3 0 15,6 0-1-15,5 0 1 16,2 0 0-16,5 0 0 16,-1 0 0-16,0 0 0 15,-6 0 0-15,-5 0 0 0,-2 0-1 16,-8 0 1 0,-3 0-1-1,-8-3 0-15,-3 0 0 0,-7-7 1 16,-10 1 0-16,-8-10 0 0,-3-9 1 15,-7-10 0-15,3-9-3 16,4-6 1 0,3 0-12-16,0-4 0 0</inkml:trace>
  <inkml:trace contextRef="#ctx0" brushRef="#br3" timeOffset="-181251.94">15074 6296 36 0,'11'22'18'0,"-4"22"-15"0,-4-31 20 0,1-1-20 0,-1 4 0 0,1 3 1 0,-1-4 1 0,-3 1-6 15,4 0 0-15,-4-4 4 16,0-2 1-16,-4-7-2 16,1-3 0-16,-4-6-1 15,-4-4 0-15,-3-2-1 16,-3-1 0-16,-1 1-1 15,-3-1 1-15,3 4 0 16,0-1 0-16,1 7-1 0,3 3 1 16,0 6-1-16,-4 4 1 15,7 5-1-15,4 10 1 16,0 4 0-16,4 5 0 16,3-6 1-16,7-9 0 15,7 0-1-15,11-6 1 16,3-4-1-16,0 0 1 31,0-9-4-31,1-3 0 0,-5-9-11 0,-3-7 1 16</inkml:trace>
  <inkml:trace contextRef="#ctx0" brushRef="#br3" timeOffset="-180937.25">15434 6274 49 0,'7'-3'24'0,"-14"16"-24"0,4-10 39 0,-12 6-37 15,-6 7 0-15,-7 3 1 16,-7 6 0-16,-1 3-4 15,1 16 0-15,-7 3 3 0,-4 13 0 16,0 5-1 0,0-2 0-16,7 0-4 0,4-7 1 15,7-9-4-15,7-6 1 16,7-13-10-16,10-12 1 16,8-10-1-16,10-15 0 15</inkml:trace>
  <inkml:trace contextRef="#ctx0" brushRef="#br3" timeOffset="-180456.33">15261 6481 34 0,'7'13'17'0,"0"3"-19"0,-7-16 32 0,0 9-27 15,-3 3 0-15,-1 10 1 16,1 0 1-16,-1-3-6 16,1 3 1-16,-1 0 4 15,1 0 1-15,-1 0-2 16,1-3 1-16,3 0-2 16,3-4 0-16,-3-2-2 15,0-4 1-15,0-2-2 16,0-4 1-16,-3-3-1 15,-1-3 0-15,-3-4 0 16,-4-2 1-16,4-4-1 16,0 4 1-16,0-1 0 0,0 4 0 15,-3 6 0-15,-1 6 0 16,-3 4 0-16,0 2 0 16,-4 4 0-16,4 0 0 15,0-7 0-15,3 4 1 16,8-1-1-1,3 4 0-15,10 0 0 16,8-1 1 0,0-5-3-16,6-7 1 0,5-9-6 0,6-1 1 15,4-8-8-15,-4-7 0 16</inkml:trace>
  <inkml:trace contextRef="#ctx0" brushRef="#br3" timeOffset="-180257.42">15593 6481 38 0,'3'22'19'0,"-20"6"-16"15,13-18 29-15,-6 9-29 16,-5 0 0-16,1-7 1 16,-3 7 0-16,-1 3-6 15,4 3 1-15,0-3 1 16,0 0 1-16,3-10-7 15,1-2 0-15,3-10-7 16,-4-10 0-16</inkml:trace>
  <inkml:trace contextRef="#ctx0" brushRef="#br3" timeOffset="-180088.32">15413 6506 37 0,'14'22'18'0,"11"38"-13"0,-15-48 27 15,8 14-32-15,7 8 1 16,-1 4-1-16,1-13 0 16,-4 3-11-16,-7-3 1 15,-7-6-1-15,-7-3 0 0</inkml:trace>
  <inkml:trace contextRef="#ctx0" brushRef="#br3" timeOffset="-175199.58">15085 13170 24 0,'-7'6'12'0,"10"4"2"0,1-7 13 0,-1 3-23 16,4 0 1-16,0 4 5 15,4-1 0-15,3-6-11 16,0 0 0-16,7-9 9 16,4 0 1-16,3-7-3 15,1-5 0-15,-1-4-3 16,0-13 0-16,-7-3-2 15,-3 7 0-15,-8-7-2 16,-3 1 0-16,-14 2-1 16,-7 1 1-16,-3 6 0 15,-8 6 0-15,4 9-1 16,0 10 0-16,-1 12 0 16,1 10 1-16,0 6-1 15,0 16 1-15,7 12 0 16,7 16 1-16,7 0 0 15,3-3 1-15,4-9-1 16,4-7 1-16,7-9-1 0,6-10 1 16,12-12-3-16,2-7 1 15,5-18-9-15,-1-10 0 16,0-2-6-16,4-14 0 16</inkml:trace>
  <inkml:trace contextRef="#ctx0" brushRef="#br3" timeOffset="-174943.3">15981 12283 53 0,'-4'0'26'0,"-6"18"-34"0,3-8 47 0,-7 9-39 16,-4 3 1-16,-7 12 0 16,4 7 0-16,0 6-4 15,3 9 1-15,4-6-5 16,4-9 0-16,3-16-7 16,3-15 0-16</inkml:trace>
  <inkml:trace contextRef="#ctx0" brushRef="#br3" timeOffset="-174774.51">15790 12314 45 0,'14'12'22'0,"-3"35"-21"0,-7-34 38 16,3 15-39-16,3 10 1 16,8 12-1-16,3 10 0 15,0-10-4-15,-3-3 1 16,3-6-11-16,-3-16 1 15</inkml:trace>
  <inkml:trace contextRef="#ctx0" brushRef="#br3" timeOffset="-174490.63">16235 12988 57 0,'21'31'28'0,"0"-21"-31"16,-10-13 48-16,6-4-43 15,15 1 0-15,7-3-1 16,7-1 1-16,3 4-5 15,-6 3 0-15,-8-3-8 16,-7 3 1-16,-7-7-7 0,-7-6 1 16</inkml:trace>
  <inkml:trace contextRef="#ctx0" brushRef="#br3" timeOffset="-174297.81">16432 12819 43 0,'4'44'21'0,"-18"22"-25"0,10-51 33 15,1 13-30-15,-1 4 1 0,4 5-1 16,0 4 0-16,4-9-7 16,-1-14 0-16,11-15-3 15,4-12 0-15</inkml:trace>
  <inkml:trace contextRef="#ctx0" brushRef="#br3" timeOffset="-173879.08">17515 12511 58 0,'25'-28'29'0,"-7"-6"-38"0,-15 21 60 16,-3 4-51-16,-3 3 0 15,-8 2 1-15,-10 1 0 16,-7 6-1-16,-11 16 0 15,-17 13 1-15,-8 18 0 16,-3 9 0-16,0 23 0 16,7 6-1-16,14 21 1 15,21 1 0-15,15 3 1 16,13-16 0-16,15-12 0 16,14-13 0-16,17-22 0 0,15-18-1 15,27-17 0-15,15-18-5 16,0-9 0-16,-14-10-15 15,-25-3 1-15,-28 6-1 16,6 3 0-16</inkml:trace>
  <inkml:trace contextRef="#ctx0" brushRef="#br3" timeOffset="-169418.85">17304 14757 30 0,'3'6'15'0,"1"-22"-2"0,-1 10 16 15,-3-3-25-15,0 2 1 16,-3 1 1-16,-4 6 0 0,-4 0-8 16,-6 3 1-16,-8 0 5 15,-3 10 0-15,-8-1-3 16,1 4 1-16,-7 0-2 16,6 3 0-16,1 3-1 15,3-1 0-15,4 1-2 16,4 4 0-16,6-1-1 15,4-3 1-15,10 0 0 16,15-4 0-16,6-2 1 16,12-7 0-16,2-9 2 15,8-3 0-15,0-6 0 16,0-13 0-16,-4 0 0 16,-3-3 0-16,-7-6 0 15,-4 5 0-15,-4 4 0 16,-6 1 0-16,0 5 0 15,-4 3 0-15,-4 7 0 0,1 12 1 16,-1 7 1-16,-3 9 1 16,4 9 0-16,3-3 0 15,0 10 0-15,0-3 0 16,0-1-1-16,4-3 1 16,-1-6-6-16,1-9 0 15,-1-10-12-15,4-12 1 16</inkml:trace>
  <inkml:trace contextRef="#ctx0" brushRef="#br3" timeOffset="-169039.22">17717 14211 37 0,'0'0'18'0,"-8"9"-15"0,5-2 22 16,-4 5-24 0,-7 7 1-16,0 9 0 0,-4 7 0 15,-3-1-3-15,0 4 0 16,0 3 1-16,-1-1 1 16,5-8-6-16,3-7 1 15,3 0-8-15,7-9 1 16</inkml:trace>
  <inkml:trace contextRef="#ctx0" brushRef="#br3" timeOffset="-168850.07">17498 14208 35 0,'-4'-6'17'0,"25"18"-9"0,-14-6 27 0,1 7-32 15,6 9 0-15,3 9 3 16,1 7 1-16,3 0-9 15,7 2 1-15,1 1 2 16,2-3 1-16,-2-7-15 16,-5-6 1-16,-10-12-3 15,-3 2 1-15</inkml:trace>
  <inkml:trace contextRef="#ctx0" brushRef="#br3" timeOffset="-167498.28">16574 15352 26 0,'0'13'13'0,"3"-13"-8"0,-3 0 13 0,0 0-14 15,0 0 0-15,0 0 3 16,0 0 1-16,0 0-9 16,0 0 1-16,0 0 7 15,0 0 0-15,0 0-2 16,0 0 1-16,0 0-1 16,7 0 0-16,0 0-2 15,0 0 1-15,0 0-1 16,4 0 1-16,-1-3-1 15,1 0 0-15,3-4-1 16,4 1 1-16,3-3-1 16,4-1 1-16,3 4-1 15,11 0 1-15,21 0-1 16,14-4 1-16,21 1-2 0,7-4 1 16,11 4-2-16,11-4 1 15,-1-2-4-15,-21 5 0 16,-20 1-5-16,-15 3 1 15,-15-1-13-15,-13-2 1 16,-21-7-1-16,-15 4 0 16</inkml:trace>
  <inkml:trace contextRef="#ctx0" brushRef="#br3" timeOffset="-166523.96">16432 16315 56 0,'-3'38'28'0,"21"-32"-33"0,-15-6 56 15,4 0-50-15,4-3 1 16,-1 0 2-16,4-7 1 16,4-5-6-16,7-17 0 15,-1-12 3-15,5-15 1 16,-5-10-1-16,1-13 0 16,-4 13-2-16,-3-3 0 15,-8 3-1-15,-3 7 1 16,-3 11-2-16,-4 7 0 0,-4 10-1 15,1 15 0-15,-8 3-1 16,4 4 1-16,-7 24 0 16,-3 10 1-16,6 0 0 15,-3 16 1-15,3 6 1 16,4 16 0-16,4 2 0 16,3 13 1-16,3 7-1 15,4-10 1-15,0 0-1 16,4-18 1-16,-1-11-1 15,1-5 1-15,3-19-2 16,4-16 1-16,-1-3-1 16,1-16 1-16,0-9-1 15,-1-6 0-15,-3 3 0 16,1-1 1-16,-5-2-1 16,1 6 1-16,-4 3 0 0,0 10 1 15,0 12-1-15,-4 6 1 16,1 9 0-16,0 11 1 15,-4 2-1-15,3 0 1 16,-3-6 0-16,0 0 0 16,4-3-1-16,-4-7 1 15,0 1-2-15,0-7 1 16,0 0-1-16,0-2 0 16,3-4-1-16,4-7 0 15,0-5-1-15,0-4 1 0,4-3-1 16,-4 0 0-16,3 1 0 15,1-1 1-15,0 6 0 16,3 4 1-16,3 3 0 16,1 9 0-16,0 3 0 15,-4 6 0-15,0 4 1 16,-4 0 0-16,1 0-1 16,0-1 0-16,-4 1 0 15,0-7 0-15,0-2-5 16,3-1 0-16,1 0-11 15,3-12 0-15</inkml:trace>
  <inkml:trace contextRef="#ctx0" brushRef="#br3" timeOffset="-166234.28">17388 15697 42 0,'-3'7'21'0,"6"-10"-16"0,-3 6 27 16,-3 0-29-16,-4 3 1 15,-4 4 1-15,-6 11 1 16,-5 8-7-16,-2 11 0 16,-1 14 4-16,0-1 1 15,4 4-2-15,7 2 0 0,7 1-2 16,4-13 1-16,6-10-3 15,8-12 0-15,6 1-7 16,4-11 1-16,1-9-8 16,-1-9 0-16</inkml:trace>
  <inkml:trace contextRef="#ctx0" brushRef="#br3" timeOffset="-165832.16">17579 15951 43 0,'11'10'21'0,"-15"-20"-17"16,4 10 33-16,-11 0-35 15,1 0 0-15,-8 7 2 16,-3-4 0-16,-4 9-5 16,4 7 1-16,4 3 3 15,-1-3 0-15,0 3-1 0,4 0 0 16,4 3-1-1,2-6 0-15,5-4-1 16,3-2 0-16,0-7 0 0,0-6 0 16,11-3 0-16,3-3 0 15,7-4-1-15,-4 1 1 16,1-4 0-16,0 1 0 16,-1-1 0-16,1 4 0 15,-7 3 0-15,-1 9 0 16,1 3 1-16,-4 10 0 15,0 3-1-15,0 9 1 0,0 0-1 16,0 0 1-16,0-6-3 16,4-6 1-16,3 0-7 15,3-13 1-15,1-13-10 16,3-15 1-16</inkml:trace>
  <inkml:trace contextRef="#ctx0" brushRef="#br3" timeOffset="-165621.96">17709 15572 36 0,'4'25'18'0,"17"47"1"16,-14-56 22-16,4 15-37 16,3 10 0-16,0 12 2 15,4 4 0-15,-4-1-9 16,-4 7 1-16,-3 0 3 0,-10-1 0 15,-11-15-10-15,-11 4 0 16,-10-11-8-16,-11-2 0 16</inkml:trace>
  <inkml:trace contextRef="#ctx0" brushRef="#br3" timeOffset="-163775.49">8590 16221 31 0,'21'-3'15'0,"71"-25"-4"16,-60 15 16-16,28-6-25 15,14-6 1-15,25 3-1 16,17-6 1-16,4 6-5 16,-11 0 0-16,-17 0-1 15,0 7 1-15,-11 2-8 16,-14 1 0-16,-18 5-2 15,-17 1 1-15</inkml:trace>
  <inkml:trace contextRef="#ctx0" brushRef="#br3" timeOffset="-163516.72">8569 16378 26 0,'0'22'13'0,"32"-19"-9"0,-11-6 24 15,11 3-26-15,14 0 1 16,17 3 0-16,18-6 1 0,14 0-5 16,11-7 0-16,0-9-1 15,-11 4 1-15,-17 2-7 16,-18-2 0-16,-21-1-3 15,-25 0 1 1</inkml:trace>
  <inkml:trace contextRef="#ctx0" brushRef="#br3" timeOffset="-163358.68">8827 16513 16 0,'38'31'8'0,"96"-56"-24"0,-88 3 10 0</inkml:trace>
  <inkml:trace contextRef="#ctx0" brushRef="#br3" timeOffset="-161355.83">17942 15284 42 0,'7'0'21'0,"-3"-4"-9"0,3 1 22 16,4 0-31-16,10-3 1 15,7-7 1-15,11 1 0 16,7 2-7-16,6-2 0 15,8-1 0-15,-7 4 1 16,-7-4-13 0,-10 4 0-16,-15-4-2 0,-11 1 0 15</inkml:trace>
  <inkml:trace contextRef="#ctx0" brushRef="#br3" timeOffset="-161129.79">18122 14954 26 0,'21'38'13'0,"4"-10"-1"0,-14-15 20 0,-1 9-27 15,4 3 0-15,-3-3 1 16,0 0 0-16,-4 6-8 16,-4 6 0-16,-3 4 5 15,0 6 1-15,0 6-4 16,0-3 1-16,0-9-5 15,0-7 1-15,0-9-11 16,0-13 0-16</inkml:trace>
  <inkml:trace contextRef="#ctx0" brushRef="#br3" timeOffset="-160787.65">18972 15061 57 0,'32'28'28'0,"-25"-22"-33"0,-7-6 48 16,0-3-42-16,-3 0 0 16,-8 3 0-16,-7 0 1 15,-10 6-2-15,-14 7 0 0,0 6 1 16,-4-4 0-16,-4 14-1 15,1 8 1-15,10 4-1 16,11 6 1-16,7 6-1 16,14-6 1-16,10 0-1 15,15-6 1-15,14-6-1 16,13-13 1-16,8-10-3 16,-3-9 1-16,-8-6-10 15,-7-9 1-15,-17-13-7 16,0-10 1-16</inkml:trace>
  <inkml:trace contextRef="#ctx0" brushRef="#br3" timeOffset="-160053.74">16933 14224 39 0,'29'0'19'0,"-12"6"-13"0,-10-6 27 16,0 0-27-1,0-6 0-15,0-1 2 0,0-2 1 16,-7-4-12-16,-7-9 0 15,-7 0 7-15,-14 1 1 16,-4-1-4-16,-17 0 1 16,-15 0-2-16,-10 0 1 15,-14 0-2-15,7-3 1 16,-4 9 0-16,-10 7 0 16,0 2-1-16,-4 7 1 15,-3 7-2-15,14 8 0 16,-8 7-1-16,5 3 1 15,2 7-1-15,5 2 1 0,6 7 0 16,11 9 1-16,7 7 0 16,4 8 1-16,13 1-1 15,8-9 1-15,7-7-3 16,7-6 0-16,3-7-9 16,7-12 1-16,8-9-3 15,6-10 0-15</inkml:trace>
  <inkml:trace contextRef="#ctx0" brushRef="#br3" timeOffset="-159569.39">15035 14318 60 0,'7'37'30'0,"4"10"-39"0,-7-37 62 0,-4 12-51 0,0 9 1 15,-4 4 0-15,-3-7 0 16,0 6-5-16,-4 7 1 16,-3-6 2-16,0-1 1 15,-4-3-3-15,1 1 1 16,3-4-2-16,0-9 1 15,3-4-1-15,0 1 0 0,11-3-1 16,11-13 1-16,7 0 1 16,6-7 0-16,12-2 0 15,2 3 0-15,5-4 2 16,6 1 0-16,8 0 2 16,-8-1 0-16,-7 1 0 15,-6 2 1-15,-5 4-1 16,-6-3 0-16,-7 0-2 15,-4-1 1-15,-7-2-2 16,-7-3 1-16,-7-1-2 16,-11 4 1-16,-14-4-1 15,-3 4 1-15,-11-1-4 16,-10-5 1-16,-11-7-16 16,3-10 0-16</inkml:trace>
  <inkml:trace contextRef="#ctx1" brushRef="#br3" timeOffset="46949.64">27940 2239 0,'0'0'15</inkml:trace>
  <inkml:trace contextRef="#ctx0" brushRef="#br3" timeOffset="-152274.95">32445 4854 38 0,'4'6'19'0,"-12"-3"-13"16,5 4 22-16,-4-1-26 0,-4 0 0 0,-3 3 1 16,-7 4 1-16,0 3-5 15,0-4 0-15,3 1 3 16,4-4 0-16,3 7-1 16,1 0 1-16,3-1-2 15,0 1 0-15,3-4 0 16,1 1 1-16,3 6-1 15,7-10 0-15,7 4 0 16,3-1 1-16,1 1-1 16,0 3 0-16,-8-13 0 15,1 0 0-15,-8 6-1 16,-3 4 1 0,-10 2-1-16,-4 10 1 15,-4-3-3-15,4 4 1 0,0-11-4 16,0 1 0-1,3-4-7-15,4-2 0 0</inkml:trace>
  <inkml:trace contextRef="#ctx0" brushRef="#br3" timeOffset="-152050.08">32554 4998 35 0,'7'3'17'0,"-3"32"-8"0,-4-26 26 16,-4 10-33-16,1 0 0 0,-4-7 0 15,0 1 1-15,0 3-6 16,3-7 0-16,1-3-4 16,3-6 0-16,3 3-6 15,1-12 0-15</inkml:trace>
  <inkml:trace contextRef="#ctx0" brushRef="#br3" timeOffset="-151887.16">32512 4929 34 0,'18'28'17'0,"10"-21"-21"0,-18-4 26 0,1 0-26 0,0 0 0 0,6-3-13 16,1 0 0-16</inkml:trace>
  <inkml:trace contextRef="#ctx0" brushRef="#br3" timeOffset="-151555.47">32667 5149 31 0,'4'0'15'0,"10"22"-14"0,-11-16 23 16,4-6-25-16,1-10 1 16,-1 7 0-16,0 6 0 15,0-6-1-15,3-3 1 0,-3-7 0 16,0 1 0-16,0-4 0 16,0 1 0-16,1-1 0 15,-1 3 0-15,0 4 2 16,0 6 1-16,-4 6 0 15,1 3 1-15,-1 4 0 16,4 2 1-16,0-2-1 16,0 2 0-16,1 7-2 15,-1-3 0-15,0-1-3 16,0-2 0-16,0-10-6 16,0 3 0-16,3-15-6 15,1 3 0-15</inkml:trace>
  <inkml:trace contextRef="#ctx0" brushRef="#br3" timeOffset="-151285.62">33105 4844 38 0,'14'19'19'0,"-14"9"-17"0,-4-24 32 0,-3 8-33 0,-7 1 0 15,-4-4 2-15,1 7 0 16,-4 3-3 15,-1 9 1 1,-2 3 2-32,-1-3 0 15,4 13 0-15,3-9 0 0,4-1-2 0,7-9 0 0,11 0-4 0,6-10 0 0,4-5-7 0,0-7 1 0,4 0-6 16,7-13 1-16</inkml:trace>
  <inkml:trace contextRef="#ctx0" brushRef="#br3" timeOffset="-150879.85">33161 4992 45 0,'-7'0'22'0,"-21"41"-24"16,17-32 40-16,1 10-37 15,-4 3 1-15,-1-7-1 16,1 1 0-16,0 3-2 16,4 0 0-16,-1-7-1 15,0 1 1-15,4-13-6 16,4 0 1-16,-1-10-5 0,1-5 1 16,-1-4-1-16,1-3 0 15,-1 0 2-15,4 3 0 16,0-6 4-16,4 13 1 15,-1 5 7-15,4 4 0 16,0 6 4 0,4 4 0-16,0 2 2 15,-1 10 1-15,-3-7 0 16,4 7 1-16,-4-6-4 0,3-1 0 0,-2 4-3 16,-1 0 0-16,0 6-3 15,0-7 0 1,0-2-6-16,0-10 1 0,3-6-8 15,1-7 1 1,0 1-2 0,-4-7 0-16</inkml:trace>
  <inkml:trace contextRef="#ctx0" brushRef="#br3" timeOffset="-150627.78">33200 4854 35 0,'21'41'17'0,"0"28"-13"0,-14-63 33 0,0 6-37 16,0 4 1-16,-3 3 0 15,-1 3 1-15,-3 3-3 16,0-9 1-16,-3 2 1 16,-4 8 0-16,0-5-3 0,-4 5 1 15,1-5-8-15,-4-5 0 16,3-6-3-16,0-4 0 15</inkml:trace>
  <inkml:trace contextRef="#ctx0" brushRef="#br3" timeOffset="-150413.52">33345 5036 37 0,'3'15'18'0,"1"-2"-8"16,-4-13 32-16,0 0-39 16,0 0 0-16,0 0 1 15,10 0 1-15,8 0-6 16,3 0 0-16,7 0 1 16,-7 0 1-16,-3-3-7 15,0-13 0 1</inkml:trace>
  <inkml:trace contextRef="#ctx0" brushRef="#br3" timeOffset="-150220.62">33383 4901 39 0,'29'53'19'0,"-15"-18"-6"0,-11-23 11 16,-3 4-25-16,-3 6 1 15,-1 9-1-15,1-15 1 32,-4 3-2-32,0 0 0 0,3-10-9 15,0-3 1-15,1-3-1 0,3-3 0 16</inkml:trace>
  <inkml:trace contextRef="#ctx0" brushRef="#br3" timeOffset="-149903.08">33708 4873 37 0,'11'6'18'0,"-4"0"-15"16,-7-6 36-16,0 0-35 16,0 0 1-16,0 0 0 15,0 10 1-15,-11 5-8 16,-3-5 0-16,-4 8 5 15,1 14 0-15,-1 5-1 16,4-5 0-16,3-1 0 16,4 1 0-16,4 2-1 15,10-9 1-15,7 0-3 16,3-15 0-16,1-1-9 0,0-12 1 16,-1-7-8-1,-6-5 1-15</inkml:trace>
  <inkml:trace contextRef="#ctx0" brushRef="#br3" timeOffset="-145697.65">31489 7444 39 0,'0'0'19'0,"-7"19"-11"15,7-16 20-15,0 3-23 16,0 0 0-16,0 1 3 15,3-1 0-15,4-3-10 16,4-3 1-16,10 0 6 16,7-3 0-16,4-3-4 15,-4-4 1-15,4 7-8 0,0 0 1 16,-4-3-12-16,-3-4 1 16</inkml:trace>
  <inkml:trace contextRef="#ctx0" brushRef="#br3" timeOffset="-144963.15">31948 7055 46 0,'-4'16'23'0,"8"-4"-15"16,-4-12 32-16,0 0-39 15,7-3 0-15,3 0 0 16,11 3 1-16,8-6-4 16,2 0 1-16,1 2-3 15,0 1 0-15,-4 3-11 16,-7 0 0-16</inkml:trace>
  <inkml:trace contextRef="#ctx0" brushRef="#br3" timeOffset="-143488.93">33080 7237 45 0,'4'19'22'0,"-15"0"-21"0,7-16 36 0,-6 3-36 15,-4 3 0-15,0 4 1 16,-4 3 1-16,-3-4-4 16,-4 7 1 15,7 3 1-31,1 3 0 0,6 0-1 15,1 3 1-15,6-6-4 0,8-3 0 0,6-3-6 16,8-4 0-16,0-5-5 16,10-7 0-1</inkml:trace>
  <inkml:trace contextRef="#ctx0" brushRef="#br3" timeOffset="-143271.05">33281 7372 38 0,'4'22'19'16,"-26"-19"-18"-16,15 0 31 0,-3 7-31 0,-8-1 1 15,-7 7 2-15,1 6 0 16,-1-4-5-16,4 4 0 16,0-3 0-16,3 0 1 15,4-7-8-15,3-5 1 16,1-7-6-16,3-13 0 15</inkml:trace>
  <inkml:trace contextRef="#ctx0" brushRef="#br3" timeOffset="-143110.56">33062 7306 29 0,'14'25'14'0,"15"19"-4"0,-22-28 21 0,3 9-28 15,1 9 1-15,3-2-1 16,0 2 0-16,-3-6-6 15,3 1 1-15,0-7-1 16,0-4 0-16,-3-11-9 16,-1-11 0-16</inkml:trace>
  <inkml:trace contextRef="#ctx0" brushRef="#br3" timeOffset="-142858.18">33274 7337 30 0,'11'41'15'0,"3"-25"-6"0,-7-13 20 16,0 0-26-16,0 3 1 16,0 4 1-16,0 2 0 15,-3-2-8-15,-1 5 1 16,-3 7 3-16,0 0 1 0,-3 3-5 15,-5 0 1-15,1 1-11 16,-3-1 0-16</inkml:trace>
  <inkml:trace contextRef="#ctx0" brushRef="#br3" timeOffset="-142581.15">33352 7519 37 0,'0'13'18'0,"10"-16"-9"15,-3 6 26-15,0-3-31 16,4 0 1-16,3 0 0 15,4 3 0-15,3 0-7 0,7 0 0 16,4 3 1-16,-4 1 1 16,-3-4-9-16,-4 0 0 15,-7-6-6-15,-3-7 1 16</inkml:trace>
  <inkml:trace contextRef="#ctx0" brushRef="#br3" timeOffset="-142352.28">33454 7419 42 0,'25'16'21'0,"-25"18"-20"0,3-25 35 0,-3 1-35 16,-3 6 1-16,-1 6 0 15,-3-4 0-15,4 11-5 16,-5-4 1-16,1 0-3 15,0-6 0-15,0-10-8 16,4-6 0-16</inkml:trace>
  <inkml:trace contextRef="#ctx0" brushRef="#br3" timeOffset="-142051.48">33750 7425 48 0,'11'6'24'0,"-1"-15"-24"0,-6 3 41 0,-4 0-42 0,-4-1 1 15,-3 4 1-15,0 3 1 16,-7 6-2-16,-3 7 0 15,-8 12 1-15,0 3 0 16,0 4 0-16,1 5 0 16,6 7 0-16,1-9 0 15,6-1-1-15,4-6 1 0,10-3-3 16,15-6 1 0,10-9-7-16,0-4 1 0,-6-3-8 15,-5-12 0 1</inkml:trace>
  <inkml:trace contextRef="#ctx0" brushRef="#br3" timeOffset="-136775.81">32413 7156 38 0,'-3'3'19'0,"-1"9"-13"15,1-9 20-15,-1 0-25 16,1 4 1-16,-8-4 0 16,0 3 1-16,1-3-4 15,-4 4 1-15,0 2 2 16,0 7 0-16,-1 6-1 0,8 0 0 15,0-1 0-15,0-2 0 16,0 3-1-16,4-6 1 16,-1 0-2-16,4-4 1 15,4-6-4-15,10 1 1 16,3-7-4-16,8-3 0 16,0 3-6-16,-1-4 0 15</inkml:trace>
  <inkml:trace contextRef="#ctx0" brushRef="#br3" timeOffset="-136407.85">32611 7394 44 0,'17'0'22'0,"-2"-3"-20"15,-12 0 40-15,1-4-40 16,-1 1 0-16,-3 0 0 16,-7-4 0-16,-4 1-4 15,-6 0 1-15,-4 2 2 16,-4 7 1-16,0 3-2 15,1 4 0-15,-1-1-2 16,0 0 1-16,-3 7-1 0,7-1 0 16,3 4-1-16,11-3 0 15,4-1 0-15,10 1 0 16,7 2-1-16,3-8 1 16,1-7-5-16,7-4 1 15,-4-5-5-15,0-7 0 31</inkml:trace>
  <inkml:trace contextRef="#ctx0" brushRef="#br3" timeOffset="-136045.79">32752 7268 46 0,'0'16'23'0,"-7"-7"-32"16,3-5 44-16,1-1-35 16,-1 3 1-16,-3-3 2 15,0 3 1-15,4 1-5 16,-1-1 1-16,1 0 2 16,-1 4 0-16,4-1 0 15,4-3 0-15,-1 1-1 16,4-1 0-16,4 6-1 15,3 1 1-15,-4 0-1 16,1-1 0-16,-4 1 0 0,0 5 1 16,-3-2-2-16,-1 0 1 15,-3-7-1-15,-7 4 1 16,-7-4-1-16,-7 1 0 16,-11-4-6-16,-7 3 1 15,-3-3-8-15,-7 1 1 16</inkml:trace>
  <inkml:trace contextRef="#ctx0" brushRef="#br3" timeOffset="-127998.79">20348 13988 36 0,'0'22'18'0,"11"7"-9"0,-4-23 18 0,0 0-22 15,4 4 0-15,3 8 2 16,0 4 1-16,3 3-10 15,8 7 0-15,0-1 6 16,-1 0 1-16,1 1-3 16,3-1 1-16,1-6-2 15,-5-9 0-15,5-13 0 16,6-12 0-16,7-20-1 16,4-14 1-16,-4-8-1 15,-3-18 1-15,-7-22 0 16,-11-25 0-16,-10-6 1 15,-15-19 0-15,-17-16 0 16,-11-3 1-16,-3 0-1 16,7 7 1-16,7 12-1 15,3 12 0-15,0 10-1 0,4 19 1 16,4 2-1-16,2 20 0 16,8 18-1-16,0 13 0 15,11 16-3-15,7 12 0 16,6 13-3-16,5 6 0 15,-1 9-9-15,-3 13 1 16,-1 3-5-16,1 0 1 16</inkml:trace>
  <inkml:trace contextRef="#ctx0" brushRef="#br3" timeOffset="-127519.22">21939 12330 48 0,'18'9'24'0,"-4"22"-24"0,-7-24 42 16,0 11-40-16,0 17 0 15,0 6 2-15,4 21 0 16,-1-2-5-16,1 9 0 16,0-6 3-16,-1-1 1 15,-3 1-4-15,0-10 1 0,-3-6-8 16,-4-12 1-1,-7-16-10-15,-11-13 1 0</inkml:trace>
  <inkml:trace contextRef="#ctx0" brushRef="#br3" timeOffset="-127218.97">21213 13446 67 0,'14'41'33'0,"24"-22"-35"15,-13-16 60-15,14 0-55 16,28 0 0-16,25-9 2 16,10-7 1-16,18-3-8 0,21-9 1 15,4-3 4 1,6 0 0-16,1 0-3 0,-11 3 0 15,-14 9-4-15,-10 3 0 16,-22 10-5-16,-21 3 1 16,-18 0-9-16,-10 3 1 15,-25 7-5-15,-17 5 0 16</inkml:trace>
  <inkml:trace contextRef="#ctx0" brushRef="#br3" timeOffset="-126903.36">21516 14064 54 0,'14'18'27'0,"21"-18"-36"15,-28 4 49-15,0-1-38 16,0 0 1-16,1 9 2 16,-5 4 0-16,-3 9-6 15,-3 10 0-15,-1 15 4 16,0 3 1-16,-3 16-3 0,4-9 1 16,-1-10-3-1,4 0 0-15,4-6-6 0,3-16 0 16,7-6-10-16,7-16 0 15</inkml:trace>
  <inkml:trace contextRef="#ctx0" brushRef="#br3" timeOffset="-126675.16">21936 14280 59 0,'31'35'29'0,"1"-35"-32"0,-18-4 49 0,8-2-45 16,9-6 1-16,12 2-1 15,-1 1 1-15,-3 3-6 16,-8-4 0-16,-2 1-11 16,-8-4 0-16,-7-6-2 15,0-3 0-15</inkml:trace>
  <inkml:trace contextRef="#ctx0" brushRef="#br3" timeOffset="-126474.36">22042 14101 44 0,'24'22'22'0,"12"25"-20"0,-29-31 40 15,0 12-41-15,0 13 1 16,0 0-1-16,-4 9 0 15,-3 0-3-15,0-3 1 16,-3-6-4-16,-1-13 1 16,4-3-10-16,0-12 0 15</inkml:trace>
  <inkml:trace contextRef="#ctx0" brushRef="#br3" timeOffset="-126242.52">22744 14035 47 0,'0'38'23'0,"-43"-7"-19"16,29-18 36-16,-7 15-37 16,-7 10 1-16,-4 15 1 15,0 0 0-15,1 7-7 16,2-10 0-16,5-9 2 15,6-10 0-15,4-12-10 16,7-16 1-16,7-15-8 16,3-16 1-16</inkml:trace>
  <inkml:trace contextRef="#ctx0" brushRef="#br3" timeOffset="-126061.64">22539 14126 44 0,'32'47'22'0,"17"29"-18"0,-35-48 34 16,4 13-38-16,3 9 0 16,-3 6 0-16,-1-12 1 15,-3-6-5-15,-7-13 1 16,1-9-7-16,-5-16 1 16,4-22-5-16,-3-16 1 15</inkml:trace>
  <inkml:trace contextRef="#ctx0" brushRef="#br3" timeOffset="-125700.86">22821 13571 43 0,'25'25'21'0,"3"7"-14"16,-24-29 39-16,3 6-43 15,3-2 0-15,8 2 5 16,3 4 0-16,4-7-9 15,3 3 1-15,0 1 5 16,-7 5 0-16,-3-2-1 16,-4 3 0-16,-7 2-4 15,-7 7 1-15,-7-3-1 16,-3 3 0-16,-1 4-1 16,0 2 1-16,1 0 0 15,3-2 0-15,3-4 1 0,4-3 0 16,4-7 0-16,6-2 0 15,4-4-1-15,1-2 1 16,-1-7-2-16,3-4 0 16,1-5-7-16,0-7 0 15,-4-6-13-15,0 0 1 32</inkml:trace>
  <inkml:trace contextRef="#ctx0" brushRef="#br3" timeOffset="-125102.33">24035 12747 61 0,'14'56'30'0,"-14"35"-34"0,0-66 46 15,-4 10-41-15,1 9 0 16,3 15 3-16,0 7 0 16,0 0-4-16,0-3 1 15,3-10 2-15,1-9 1 16,-4-10-2-16,0-6 1 15,-4-12-3-15,-3-6 1 0,0-7-2 16,-7-3 0-16,-11-7 0 16,-10 1 1-16,-7-3-1 15,-4 2 0-15,0 4 0 16,7 6 1-16,0 7-1 16,4 6 1-16,7-1-1 15,7-2 1-15,10 6 1 16,11 6 0-16,14 0-1 15,15 6 1-15,20-6-4 16,7 3 1-16,1-6-6 16,3-3 0-16,3-9-10 15,1-10 0-15</inkml:trace>
  <inkml:trace contextRef="#ctx0" brushRef="#br3" timeOffset="-124857.74">24546 13320 58 0,'0'41'29'0,"0"35"-30"0,0-61 46 16,-7 10-42-16,-7 10 1 16,-7 12 1-16,0 9 1 15,-4 1-8-15,-3-1 0 16,3-12 1-16,-3-9 1 15,3-17-8-15,1-15 1 16,2-18-9-16,1-17 0 16,0-8-3-16,0-14 1 0</inkml:trace>
  <inkml:trace contextRef="#ctx0" brushRef="#br3" timeOffset="-124724.04">24067 13295 38 0,'0'-22'19'0,"49"69"-11"0,-31-18 34 0,17 8-39 16,14 23 0-16,15 9 4 15,-4 12 0-15,-4-2-9 16,4-7 0-16,-11-16 0 16,-3-9 1-16,-17-18-14 15,-8-17 0-15</inkml:trace>
  <inkml:trace contextRef="#ctx0" brushRef="#br3" timeOffset="-124301.4">25322 13148 52 0,'-14'22'26'0,"11"6"-19"0,3-22 38 0,3 1-39 15,4-1 0-15,4 3 2 16,10 4 1-16,11-7-12 16,14-6 1-16,7-6 6 15,3-3 0-15,4-1-7 16,-7 1 1-16,-11-1-10 16,-13 1 1-16,-19 0-10 15,-13 2 0-15</inkml:trace>
  <inkml:trace contextRef="#ctx0" brushRef="#br3" timeOffset="-124136.38">25301 13380 60 0,'-7'53'30'0,"18"7"-28"0,-4-57 51 16,10 10-51-16,8-1 1 16,14 4 0-16,14-4 0 15,10-8-7-15,11-11 0 16,4 1-5-16,-7-10 0 15,-8-12-10-15,-13 3 0 16</inkml:trace>
  <inkml:trace contextRef="#ctx0" brushRef="#br3" timeOffset="-123311.63">26748 13543 55 0,'-4'3'27'0,"1"-12"-24"0,3 9 42 0,-4-6-42 16,-3 2 0-16,-7 1 1 16,-7 6 1-16,-8 1-7 15,-2 5 1-15,-5 7 4 16,1 2 0-16,3 4-2 16,4 4 0-16,4 5-1 15,2 3 0-15,5-2-1 16,6-4 1-16,4-3-1 15,7-6 1-15,14-7-2 16,11-12 0-16,3-6 0 16,0-6 1-16,1-4 0 0,-1 0 0 15,-4 1 0 1,-2 2 0-16,-5 0 1 0,1 1 1 16,-4 12-1-16,-3 9 0 15,-1 4 0-15,1 3 1 16,-1 6 0-16,-3 3 0 15,0-3 0-15,1-1 0 16,-1 1-3-16,3 0 1 47,4 0-9-31,-3-6 1-1,6-10-9 1,5-6 0-16</inkml:trace>
  <inkml:trace contextRef="#ctx0" brushRef="#br3" timeOffset="-123059.11">27079 13819 46 0,'14'6'23'0,"-10"-18"-21"15,-4 6 33-15,0-10-33 16,-4-3 1-16,1-6 1 16,-1 0 1-16,4 0-5 15,0 3 0-15,0 3 5 16,4 0 0-16,-1 0-1 15,4 4 1-15,8-1-2 16,6 3 0-16,7 4-2 16,4 0 1-16,-4 6-4 0,4 3 1 15,-1 3-6-15,1 6 1 16,0 0-10-16,3 1 0 16,0-10-2-16,8 0 0 15</inkml:trace>
  <inkml:trace contextRef="#ctx0" brushRef="#br3" timeOffset="-122789.27">27859 13540 54 0,'18'22'27'0,"-8"-22"-32"0,-10 0 54 16,4 3-47-16,-4 0 0 16,-4 0 1-16,-3 0 0 15,-7 7-3-15,-7 2 0 0,-7 10 2 16,-8 10 1-16,-3 9-1 15,1 6 1-15,2 3-2 16,8 3 1-16,11-6-1 16,9-6 0-16,16-7-1 15,16-2 1-15,15-10-3 16,7-10 1-16,10-12-4 16,-3-9 0-16,0-16-10 15,-3 0 1 1,2-19-5-16,-2-6 1 0</inkml:trace>
  <inkml:trace contextRef="#ctx0" brushRef="#br3" timeOffset="-122534.41">28441 12718 58 0,'-21'120'29'0,"3"2"-38"0,15-84 55 16,-1 27-45-16,-3 26 0 15,-4 3 1-15,1 10 1 16,-1 6-4 0,1-16 1-16,-1-16-2 0,1-18 0 15,-1-16-8-15,0-22 1 0,1-19-8 16,-4-16 1-16</inkml:trace>
  <inkml:trace contextRef="#ctx0" brushRef="#br3" timeOffset="-122053.8">28035 13515 40 0,'14'12'20'0,"32"45"-9"0,-25-45 31 0,11 4-39 15,10 0 1-15,4-1 2 16,11 1 0-16,10-6-8 15,3-1 0-15,1-3 5 16,-11-3 0-16,-7 1-2 16,-7-1 0-16,-8-3 0 15,-9-7 1-15,-5 1-1 16,-6 0 0-16,-4-4 0 0,-3 1 0 16,-4 3 0-16,-7-1 0 15,-7 11-2-15,-7 2 1 16,-4 0-1-1,-3 4 1-15,3-1 0 0,1 4 0 16,2 2-1-16,1-2 1 31,4-4-1-31,6 1 1 16,4-1-1-16,7 0 1 0,4-2-1 16,3-1 1-16,0 0 0 0,0-3 0 15,0-3 0-15,4 0 0 0,0 0-1 16,-1 7 1-16,1-1-2 15,-1 3 1 1,-2 4 1 0,-1-1 0 15,-4 1 0-31,1-1 0 16,-1 4-1-16,1-3 1 0,-4-4-3 0,4-3 1 0,-1-6-5 0,-3 0 0 15,4-6-10-15,-1-13 1 0</inkml:trace>
  <inkml:trace contextRef="#ctx0" brushRef="#br3" timeOffset="-121709">29094 13807 34 0,'7'53'17'0,"0"-31"-12"0,-4-19 18 16,1 0-21-16,-1 0 0 15,1 0 0-15,-4-3 1 16,3-3-4-16,4-6 0 15,0-10 2-15,4-9 1 16,0-4-2-16,3 1 0 16,0 0 0-16,0-4 1 15,4 4-1-15,-1 3 0 16,4 9 2-16,1 6 0 16,-1 10 0-16,0 3 1 15,4 6 0-15,-1 7 1 0,1 6-1 16,0 6 1-1,-1 16-1-15,8-1 0 0,-4 11-2 16,1 2 1-16,-1-9-2 16,0-3 1-1,-3-10-7-15,-1-12 1 16,1-4-11-16,-4-18 1 0</inkml:trace>
  <inkml:trace contextRef="#ctx0" brushRef="#br3" timeOffset="-121213.74">30247 13129 34 0,'53'32'17'0,"4"2"-3"0,-43-25 19 0,0 1-27 16,0 2 0-16,-4 1 3 15,-2 0 0-15,-5-4-11 16,-3 3 1-16,-7-2 7 16,-11 6 1-16,-6 9-4 15,-5 9 1-15,-9 1-2 16,-5 18 0-16,1 3-1 15,7 23 0-15,6-1-3 16,8 4 1-16,11-13-5 16,10-16 1-16,14-9-11 15,7-10 0 1,7-15-3-16,11-13 1 0</inkml:trace>
  <inkml:trace contextRef="#ctx0" brushRef="#br3" timeOffset="-120969.89">30603 13493 48 0,'4'16'24'0,"0"-10"-22"0,-1 3 43 15,-6 7-43-15,-5 3 1 16,-6 6 1-16,-10 3 0 16,-12 10-5-16,-6 9 0 0,-4 3 3 15,4 0 0-15,7-3-5 16,6-6 0-16,5-10-10 15,6-15 1-15,7-16-5 16,11-13 0-16</inkml:trace>
  <inkml:trace contextRef="#ctx0" brushRef="#br3" timeOffset="-120784.98">30339 13531 22 0,'14'3'11'0,"11"-10"9"0,-18 17 11 0,3 9-25 16,4 6 1-16,4 12 3 15,3 14 1-15,4 8-15 16,-4 7 1-16,0-6 8 16,0-1 0-16,-3-6-9 15,0-15 1-15,3-10-11 16,4-15 1-16,3-23-3 16,4-18 1-16</inkml:trace>
  <inkml:trace contextRef="#ctx0" brushRef="#br3" timeOffset="-120623.08">30745 13098 37 0,'0'-6'18'0,"24"37"-10"0,-17-22 33 16,4 16-38-16,7 10 1 16,6 18 1-16,4 4 0 15,4 21-7-15,4 32 1 16,-8 3 3-16,-11 6 1 0,-17-3-6 31,-14-9 1-31,-3-10-14 0,-5-28 1 16</inkml:trace>
  <inkml:trace contextRef="#ctx0" brushRef="#br3" timeOffset="-120151.35">31443 13781 73 0,'18'7'36'0,"17"2"-41"16,-21-9 63-16,11-3-58 15,7 0 0-15,-1 3-2 16,12-3 1-16,6 0-3 16,-3-1 1-16,-7-2-10 15,-8-3 1-15,-2-7-8 16,-8-9 0-16</inkml:trace>
  <inkml:trace contextRef="#ctx0" brushRef="#br3" timeOffset="-119982.45">31676 13402 45 0,'0'63'22'0,"-18"25"-17"0,15-60 32 0,-4 16-38 16,0 12 1-16,-4 13-1 0,0 0 1 15,4-9-2-15,4-7 0 16,3-6-12-16,3-9 1 16</inkml:trace>
  <inkml:trace contextRef="#ctx0" brushRef="#br3" timeOffset="-119607.06">32805 13408 65 0,'25'3'32'16,"-8"-18"-40"-16,-17 15 56 0,-3-7-49 16,-4 1 1-16,0 6-1 15,-11 10 1-15,-17 12 0 16,-18 3 1-16,-7 3-1 15,-11 16 0-15,1 22 1 16,10 18 0-16,10 10 0 16,15-9 0-16,7-3 0 15,17-13 1 1,25-4 0-16,22-14 0 0,24-14-2 16,21-18 1-16,10-16-3 15,19-15 0-15,-1-4-5 16,-7-6 0-16,-17-16-12 0,-28 1 1 15</inkml:trace>
  <inkml:trace contextRef="#ctx0" brushRef="#br3" timeOffset="-115146.52">24899 1034 56 0,'7'-6'28'0,"-14"3"-22"0,-4 12 29 15,-13 1-34-15,-19 9 0 16,-13 9 0-16,0 9 1 16,-15 14-3-16,-7 5 1 0,1-3 0 15,3 10 0-15,7 6-1 16,10-6 0-16,8-7 0 15,14 4 1-15,13-13 0 16,15-6 0-16,14 3 0 16,11-16 1-16,17 6 0 15,15-5 1-15,3-1-1 16,7-3 1-16,0 0-2 16,-11 3 1-16,-10-6-1 15,-15 13 0-15,-16 8-1 16,-12 1 0-16,-14 10 0 15,-13 2 0-15,-12-6 0 16,-10-3 1-16,7 4-1 16,1-8 1-16,-1-2 0 15,10-6 0-15,5-1 0 16,6-6 1-16,7-3 1 16,11-9 0-16,14-6 1 15,11-10 0-15,14-10-1 0,17-2 1 16,8-7-1-16,6-13 1 15,15 7-2-15,3-12 1 16,7-7-2-16,-3-9 1 16,-11-1-1-16,-11-5 0 15,-13 12 0-15,-8 0 0 16,-10 12-1-16,-8 1 1 16,-9 8-1-16,-8 11 0 15,-14 9 0-15,-11 12 0 16,-10 16-1-16,-11 12 1 0,0 7 0 15,4 9 0-15,7-6 1 16,6 9 1-16,12-6-1 16,6-3 1-16,15-6 0 15,17-10 0-15,14-15-2 16,4-10 0-16,7-6-4 16,-3-10 0-16,3 1-4 15,-8 2 0-15,-2-15-7 16,-8 6 1-16,-3-6-2 15,-4 0 0-15</inkml:trace>
  <inkml:trace contextRef="#ctx0" brushRef="#br3" timeOffset="-114771.78">25361 2251 52 0,'-3'16'26'0,"3"-16"-26"0,0 0 54 15,0 0-50-15,3 0 0 16,8-10 3-16,3 1 1 16,11-4-10-16,6 4 1 15,5-4 5-15,-5 4 0 16,-6-10-2-16,0-3 0 16,-8 0-3-16,-6-3 1 15,-4 0-2-15,-7 3 1 16,-7 7-1-16,-7 5 0 0,-7 10-2 15,-8 19 0-15,-2 15 1 16,-1 1 0-16,-3 12 1 16,6 0 0-16,12 6 2 15,3 7 0-15,10-4 2 16,8-2 0-16,13-4-1 16,22-16 1-16,11-15-5 15,6-16 1-15,4-12-14 16,3-10 1-16,-3-9-4 15,-3-7 1-15</inkml:trace>
  <inkml:trace contextRef="#ctx0" brushRef="#br3" timeOffset="-114244.72">27252 749 54 0,'0'22'27'0,"-21"41"-29"15,14-41 51-15,-7 31-49 16,-11 10 1-16,-10 28 0 16,-4 28 1-16,0 28-3 15,4 13 1-15,7 6 0 16,3-9 0-16,4-31-3 15,0-36 1-15,10-21-8 0,4-34 0 16,7-16-7-16,-4-29 1 16</inkml:trace>
  <inkml:trace contextRef="#ctx0" brushRef="#br3" timeOffset="-113992.05">26599 1847 46 0,'-7'22'23'0,"36"18"-17"0,-19-37 38 0,1 4-40 16,3 2 1-16,4 1 1 15,-1-1 0-15,11 0-9 16,4 1 0-16,7-1 5 16,3-3 1-16,8-2-5 15,3-4 0-15,3 0-4 16,-7-4 1-16,-3 4-4 15,-3-6 0-15,-8 3-8 16,-7 3 1-16,0-9 1 16,-10 9 0-16</inkml:trace>
  <inkml:trace contextRef="#ctx0" brushRef="#br3" timeOffset="-113646.68">27263 2088 31 0,'0'28'15'0,"7"-3"-6"16,-4-15 29-16,1-1-32 0,-1 1 1 15,1-7 4-15,-1 3 0 16,1-3-13-16,3 3 1 16,-7 1 10-16,3-7 0 15,8 0-3-15,3-10 0 16,0 4-3-16,7-13 1 16,-3 3-3-16,0-2 1 15,-4-1-3-15,0-6 1 16,-3 6-1-16,-4 0 0 15,-7 3-2-15,-7 7 0 16,-4 3-1-16,-7 9 0 16,-3 9-1-16,7 7 0 0,-4 13 1 15,4-4 0-15,0 0 2 16,4 7 0-16,3 2 1 16,3-2 1-1,4-10-2-15,11-3 1 16,17-7-7-16,4-8 0 0,3-7-8 15,4-16 1-15</inkml:trace>
  <inkml:trace contextRef="#ctx0" brushRef="#br3" timeOffset="-113470.68">27704 2097 20 0,'14'19'10'0,"3"-28"-13"0,-10 9 4 16,-3-6-8-16,0 2 0 16</inkml:trace>
  <inkml:trace contextRef="#ctx0" brushRef="#br3" timeOffset="-113176.78">28018 1956 54 0,'0'7'27'0,"-36"2"-34"0,26-6 55 0,-11 3-48 0,-1 13 1 0,-6-3 1 16,-7 22 0 0,-11-4-3-16,-3 13 1 15,3 3 1-15,3-3 0 0,8-9-3 16,7-7 0-16,7-12-9 16,14-6 0-16,10-16-5 31,8-16 0-31</inkml:trace>
  <inkml:trace contextRef="#ctx0" brushRef="#br3" timeOffset="-112981.28">27700 1963 41 0,'14'22'20'0,"14"28"-14"0,-17-31 33 16,3 9-35-16,0 0 0 15,0 3 0-15,-3 7 1 16,3-4-8-16,4-2 1 15,-1-1 2-15,-3-9 0 16,11-9-15 0,3-13 0-16</inkml:trace>
  <inkml:trace contextRef="#ctx0" brushRef="#br3" timeOffset="-112709.68">28392 1107 47 0,'0'-7'23'0,"7"7"-15"16,-7 7 30-16,-7 11-37 16,-8 7 0-16,-6 16 0 15,-3 19 0-15,-1 28-2 16,0 18 1-16,1 13 1 15,6 13 0-15,4-13-1 16,3-12 1-16,1-26-5 0,3-21 1 16,-1-16-12-1,1-28 1-15,0-23-1 0,0-12 0 32</inkml:trace>
  <inkml:trace contextRef="#ctx0" brushRef="#br3" timeOffset="-112549.61">27838 1822 38 0,'-7'3'19'0,"14"37"-11"0,-4-27 35 0,8 3-38 0,10-1 0 16,18-5 1-16,21-10 1 0,17-10-10 15,1-9 1-15,14 4 3 16,3-4 1-16,0 0-13 16,-3-3 0-1,-18-6-6-15,-14 0 1 0</inkml:trace>
  <inkml:trace contextRef="#ctx0" brushRef="#br3" timeOffset="-112100.04">29623 2141 44 0,'-43'3'22'0,"-2"-56"-17"0,38 31 36 0,3-9-39 0,0-16 0 16,-3-22 2-16,0-13 0 15,-3-9-4-15,6-12 0 16,4 12 3-16,4-6 0 16,-1 12 0-16,11-3 1 31,8 16-1 0,13 0 1-15,4 22-2-16,3 22 1 0,0 12-2 15,4 25 0-15,-7 7-5 0,-7 12 1 0,-11 7-7 0,-14 2 1 0,-14 14-10 0,-7 2 0 0</inkml:trace>
  <inkml:trace contextRef="#ctx0" brushRef="#br3" timeOffset="-111709.54">29429 1878 49 0,'7'31'24'0,"28"-31"-18"16,-21 3 37-16,14 4-42 15,15 2 0-15,6 1 2 0,4-1 0 16,3-9-4-16,1 3 1 16,-8 0 1-16,-3-9 1 15,-7-3-2-15,-7-1 1 16,-8-9-1-16,-2-3 0 15,-8 10-1-15,-7-4 1 16,-7 4-1-16,-7-4 1 16,-7 7 0-16,-8 9 0 15,1 0 1-15,-3 0 0 16,-1 18-1-16,4 1 0 0,3 12-1 16,7 7 0-16,4-10-1 15,11 1 1-15,10-4-2 16,11-7 0-16,3-11-1 15,0-7 1-15,-3-10-3 16,0-5 1 0,-8-10-10-1,4-4 1 32</inkml:trace>
  <inkml:trace contextRef="#ctx0" brushRef="#br3" timeOffset="-111505.47">30067 2019 55 0,'0'6'27'0,"18"-24"-24"16,-11 11 46-16,0-8-45 15,7-4 1-15,7 0 2 0,4 0 0 16,7-6-10-16,7 6 1 16,6 4 4-16,1 2 1 15,0 7-7-15,-4-7 1 16,-6 1-10-16,-1-1 0 15,-14-12-7-15,-10 6 0 16</inkml:trace>
  <inkml:trace contextRef="#ctx0" brushRef="#br3" timeOffset="-110840.39">25213 3427 57 0,'-3'0'28'0,"24"-34"-25"0,-14 15 49 0,3-22-50 0,1-9 0 0,-1-13 1 15,1 3 1-15,3-18-5 16,4 12 1-16,7-22 2 16,3 16 0-16,3 0 0 15,8 19 0 1,7 12-1-16,0 7 1 0,3 21-2 15,4 16 0 1,-7 29-3-16,-7-14 0 0,-7 7-5 16,-8-3 1-16,-9 7-14 15,-5 2 1-15,-17-6 0 16,-7 3 1-16</inkml:trace>
  <inkml:trace contextRef="#ctx0" brushRef="#br3" timeOffset="-110625.28">25164 3352 63 0,'17'25'31'0,"15"-9"-39"0,-18-16 65 16,0 3-57-16,4-3 1 16,7 0-1-16,6 0 1 0,5 0-5 15,2-3 1-15,1-4-5 16,4-2 1-16,-8-1-9 15,-3-5 1-15,-1-7-3 16,1-6 0-16</inkml:trace>
  <inkml:trace contextRef="#ctx0" brushRef="#br3" timeOffset="-110347.72">25728 3364 48 0,'-7'29'24'0,"-7"-4"-29"0,14-16 48 0,0-6-41 15,3 3 1-15,5 4 2 16,2-10 0-16,1 3-7 0,6-6 1 16,1-7 3-16,-4 1 1 15,4-16-4-15,-1 6 0 16,1-15-9-16,3-1 1 15,4-2-7-15,0-1 0 16</inkml:trace>
  <inkml:trace contextRef="#ctx0" brushRef="#br3" timeOffset="-110154.6">26275 2772 30 0,'3'12'15'0,"8"-18"-46"0,-11 6 18 0</inkml:trace>
  <inkml:trace contextRef="#ctx0" brushRef="#br3" timeOffset="-109909.38">26310 2734 49 0,'-3'50'24'0,"-33"22"-30"0,26-50 49 15,-4 19-43-15,0 22 0 0,-22 53-4 0,5-25 0 0,6-22-7 0,7-7 1 0,15-30-4 16,6-17 1-16</inkml:trace>
  <inkml:trace contextRef="#ctx0" brushRef="#br3" timeOffset="-109683.39">26497 2521 45 0,'0'31'22'0,"-10"22"-19"0,3-31 43 0,-4 19-44 16,-7 12 0-16,1 10 3 16,-1 12 1-16,-3 20-8 15,0 8 1-15,-4-9 3 16,0-9 0-16,4-7-7 0,3-18 1 16,4-16-13-1,11-16 0-15</inkml:trace>
  <inkml:trace contextRef="#ctx0" brushRef="#br3" timeOffset="-109245.14">27739 2527 59 0,'-11'66'29'0,"-13"66"-30"0,13-85 46 0,-7 12-45 16,-6 20 0-16,-1 12 0 15,0 0 0-15,4-10-2 16,7-12 0-1,3-13-8-15,11-18 1 0,11-16-7 47,10-22 0-31</inkml:trace>
  <inkml:trace contextRef="#ctx0" brushRef="#br3" timeOffset="-109054.52">27915 3082 55 0,'-17'28'27'0,"-8"26"-34"16,21-39 46-16,1 1-43 15,-1-3 0-15,4-4-14 16,0 0 1-16,4-15 13 16,3-10 1-16</inkml:trace>
  <inkml:trace contextRef="#ctx0" brushRef="#br3" timeOffset="-108308.43">27838 2847 41 0,'3'34'20'0,"18"-2"-12"0,-6-26 33 0,-1 3-41 16,3 1 1-16,4 6-2 15,4 2 1-15,10-2-5 0,4-3 0 16,7 2-5-16,11-12 1 15,-1-6-1-15,-7-6 0 16,-6-1 4-16,-8-5 0 16,-7-1 7-1,-7 7 1-15,-7 6 5 0,-6-7 0 16,-5 13 0-16,-6 7 0 16,-8 5-3-16,-7 4 1 15,-3 6-4-15,-4-6 0 16,-3 0-1-16,0 6 0 15,3-6 0-15,8 0 0 16,6-1 1-16,11-2 1 0,14-3 0 16,11 2 1-16,7 1 0 15,-4-7 1 1,0 1 0-16,0-4 0 16,-3 3-2-16,-4 1 1 0,-10-1-2 15,-11 4 1-15,-4 9-2 16,-3 0 1-16,-7-3-3 15,-7-1 1 1,-4-2-1 0,4-7 1-1,3-2-1 1,11-7 1 0,14-16-1-16,11-9 1 0,3-19 1 0,25-12 0 0,14-10 0 0,21-13 1 0,0-21-1 15,-7-7 1-15,-14-5 1 16,-7 11 0-16,-7 4 0 47,-11 15 1-16,-10 10-1 16,-11 13 0-32,-7 12 0 17,0 22 0-1,-7 6-1-15,-7 19 0-16,-10 22-1 0,-12 19 1 0,-2 21-1 15,-5 23 0-15,-2 22-1 0,2 18 1 0,8 4-2 16,7-13 1-16,7-22-4 0,7-22 0 0,7-22-5 0,3-22 1 0,4-12-7 0,0-13 0 0</inkml:trace>
  <inkml:trace contextRef="#ctx0" brushRef="#br3" timeOffset="-108129.54">28434 3107 61 0,'35'25'30'16,"29"-15"-39"-16,-40-10 58 0,22-7-52 15,18 4 1-15,-1-9-16 16,-3 2 0-16,4-2 12 16,-11-4 0-16</inkml:trace>
  <inkml:trace contextRef="#ctx0" brushRef="#br3" timeOffset="-107971.64">29041 3123 66 0,'17'37'33'0,"4"-2"-35"0,-10-22 61 0,0-4-60 0,-4 3 1 16,3-5-11-16,-6-4 0 15,-4-9-3-15,-7-7 1 16</inkml:trace>
  <inkml:trace contextRef="#ctx0" brushRef="#br3" timeOffset="-106123.71">22599 1705 29 0,'3'10'14'0,"5"15"-5"15,-8-16 15-15,0-5-20 16,0 2 1-16,0-6 3 16,3-10 0-16,4 1-9 15,7-13 0-15,7-9 7 16,15-13 1-16,6-10-3 15,4-15 0-15,21-6-2 16,3-3 1-16,5-13-3 16,-12 3 1-16,-10 7-1 15,-14 18 0-15,-7 13-1 16,-11 12 1-16,-11 19-1 0,-10 10 1 16,-10 28-2-16,-8 9 1 15,0 22-1-15,-3 0 0 16,-7 25-1-16,3 20 0 15,11 8 1-15,11 4 1 16,3-7 2-16,10-12 0 16,4-16 1-16,8-28 0 15,2-19 1-15,1-22 1 0,0-22-2 16,-11-9 0-16,-11-13-2 16,-10-6 1-16,-10-3 0 15,-26 9 0-15,-10 7 0 16,-7 9 0-16,-14 12-1 15,-10 7 1-15,-5 9-1 16,1 10 0-16,11-1-1 16,10 19 1-16,7 1-1 15,7 9 1-15,14-4 0 16,11-2 1-16,10-7 1 16,11-12 1-16,7 2 0 15,18-14 0-15,24-14 0 16,32-15 0-16,18-31-1 15,24-17 0-15,25-8-1 16,11-16 0-16,-14 15-1 16,-11 10 1-16,-18 9-2 15,-24 13 1-15,-18 22-1 0,-29 22 1 16,-23 12 0-16,-33 22 0 16,-17 16 0-16,-43 9 0 15,-38 29 0-15,-22 31 1 16,-38 15-4-16,-4 13 1 15,-7 1-11-15,14-17 1 16,21-34-7-16,43-3 0 16</inkml:trace>
  <inkml:trace contextRef="#ctx0" brushRef="#br3" timeOffset="-105132.45">32441 1266 64 0,'198'-9'32'0,"-85"-7"-41"0,-99 7 57 16,-3-7-50-16,-4-9 1 15,-18-12 0-15,-35-17 0 16,-31-8 1-16,-29-17 0 16,-53-12-2-16,-31 10 0 0,-64-20-1 15,-29 14 0 1,-17 5-1-16,-28 10 0 0,-17 22 0 15,-8 12 1-15,-18 4 0 16,1-4 1-16,-25 3 1 16,-4 7 0-16,-17 3 2 15,-32 25 0-15,11 16 0 16,-8 12 0-16,8 25 0 16,6 13 0-16,-10 13 0 15,14-10 1-15,22 15-1 16,10 1 1-16,14 6-1 15,35 6 1-15,7 10 0 16,25 18 1-16,21 19-1 16,36 7 0-16,42 18 0 15,35 4 1-15,32 2 0 16,35-2 1-16,49-4 0 0,43-6 0 16,39 3-1-16,59-3 1 15,57-6-2-15,57-13 1 16,38-6-2-16,36-9 0 15,56-13-2-15,28-9 1 16,25-26-1-16,32-34 0 16,20-31 0-16,19-22 0 15,28-23-1-15,31-14 1 16,4-23-2-16,0 0 0 16,-14-6 0-16,-25 0 0 0,-17 6 1 15,-11 12 0-15,0 10 2 16,-28-6 1-16,-25 0 2 15,-7 6 0-15,-46-25 1 16,-28-9 1-16,-46-26-1 16,-57-18 0-16,-48-22-2 15,-51-16 1-15,-48-35-3 16,-78-21 1-16,-50-16-2 16,-70-28 0-16,-50 12-3 15,-59-9 1-15,-36 22-3 16,-35 15 1-16,-28 32-3 15,-36 28 0-15,-38 41-11 16,-28 16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6:04:04.54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8530 2311 31 0,'18'40'15'15,"-4"-18"-1"-15,-11-22 15 0,-3 10-25 16,4-7 0-16,-4 3 2 16,0-6 0-16,0 0-7 15,0 0 0-15,7-15 5 16,4-11 1-16,-1-5-3 15,4-13 1-15,4-9-2 16,7-10 1-16,6-9-2 16,1-13 0-16,0 10-1 15,-4 12 1-15,0 10-1 16,-3 9 1-16,-4 16-2 0,-3 19 1 16,-4 9-1-16,-3 18 0 15,-4 7-1-15,-4 13 1 16,4 6-1-16,-3 9 0 15,6 4 2-15,1 12 1 16,10 12-1-16,7-18 1 16,-7 0 1-16,1-7 1 15,-5-6-1-15,1-12 1 16,-8-10-2-16,1-6 1 16,0-12-1-16,-11-20 1 0,-14 1-1 15,-11-7 0-15,-14-3 0 16,-14-6 0-16,-14 6 0 15,-3-6 0-15,2 13 0 16,-6-4 0-16,0 10-1 16,4 12 0-16,6 0 1 15,8 13 0-15,3-9-1 16,7-1 1-16,11 10 0 16,10 0 1-16,14-10 0 15,15-3 1-15,21-6-1 16,28 0 0-16,14-25 0 15,31-12 0-15,22-7-1 16,-3-19 1-16,6 0 0 16,4 0 0-16,-28-6-1 15,-11 26 1-15,-17 5-1 16,-18 10 1-16,-14 9-2 16,-22-3 0-16,-20 31 0 15,-33 23 1-15,-13 12-1 16,-25 9 0-16,-32 32 0 0,-17 12 1 15,-15 16-1-15,4-7 1 16,0-2-10-16,14-10 1 16,14-22-5-16,39-16 0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6T16:11:11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19861 10624 28 0,'7'9'14'0,"-3"1"-8"31,0-7 15-31,-4 0-18 0,0 0 0 0,0 3 3 16,0 0 1-16,3 1-6 16,1-1 0-16,-1 0 6 15,1 1 0-15,3-7 0 16,3-7 0-16,8-12-2 15,10-15 0-15,4-13-2 16,3-16 0-16,11-15-2 16,18-29 0-16,6 1-9 0,8-29 0 15,-18-6-9-15,-18 9 1 16</inkml:trace>
  <inkml:trace contextRef="#ctx0" brushRef="#br0" timeOffset="4415.18">20574 2217 28 0,'-145'-10'14'0,"-105"-2"-14"0,165-1 14 15,-45-6-14-15,-54-9 0 16,-27-6 1-16,-50-13 0 15,-22-7-1-15,-24 1 0 0,-31-10 0 16,-19 1 0-16,-27-1 0 16,-11 0 0-16,-29 0 0 15,-13 4 0-15,-11 5 0 16,-18 1 0-16,-13-3 1 16,-15 12 0-16,-4 6 0 15,-10 4 1-15,-7-4-1 16,-3 4 1-16,-8-1-1 15,-7 7 1-15,8 9-2 16,-1-12 0-16,0 2-1 16,-3 4 0-16,11 3-1 15,3 13 0-15,21 9-1 16,10 3 1-16,15 13-1 16,25 12 1-16,24 7 0 15,21 2 0-15,22 16 0 16,27 7 0-16,26-3 0 0,21 11 0 15,27 5 1 1,33 2 1-16,17 10 1 0,25-1 0 16,21 10 1-16,43 3 0 15,10-2 1-15,31-1 1 16,19 0-1-16,17 0 0 16,21-10-2-16,28 4 1 15,11 3-2-15,22-6 0 16,27 12-1-16,21-6 0 0,29-9-2 15,28 8 1-15,32-2 1 16,10 0 0-16,25-10 2 16,22 13 0-16,13-12 1 15,14 2 1-15,22-9 0 16,14 1 0-16,20-11-1 16,8-8 0-16,18-7-2 15,17 3 0-15,7-3 0 16,22-3 0-16,24 9 0 15,14 0 1-15,14 4 0 16,15-1 1-16,24 13 0 16,18-3 1-16,7 3 0 15,10-3 0-15,0 0 1 16,19 3 0-16,-5-13-1 16,1-2 0-16,3-4-1 15,7-13 1-15,0-2-2 16,0-19 1-16,0-4-4 15,-7 4 1-15,-7-16-2 16,-3 0 0-16,-15-10 0 0,-17 1 0 16,-8 9 0-16,-6-6 0 15,-22 3 1-15,-13-10 1 16,-8-6 0-16,-21-9 0 16,-28-7 0-16,-21 1 0 15,-32-16 0-15,-36-10 1 16,-20-18 2-16,-43-26 0 15,-31-15 2-15,-36-25 0 16,-39-10 1-16,-49-24 0 0,-35-11-1 16,-39-21 0-16,-43 3-2 15,-38 3 0-15,-43 4-3 16,-38-4 1-16,-36 16-6 16,-31-7 1-16,-53 7-9 15,-54 0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4/26/2021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Many physical laws quantify change, but computing the underlying quantities is most interesting.</a:t>
            </a:r>
          </a:p>
          <a:p>
            <a:r>
              <a:rPr lang="en-US">
                <a:cs typeface="Calibri"/>
              </a:rPr>
              <a:t>Saw this already with DEs for exponential growth.</a:t>
            </a:r>
          </a:p>
          <a:p>
            <a:r>
              <a:rPr lang="en-US">
                <a:cs typeface="Calibri"/>
              </a:rPr>
              <a:t>Newton and Kepler's laws, the spark for calculus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8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is an antiderivative of f(x) on interval I if F'(x) = f(x) for all x in I</a:t>
            </a:r>
          </a:p>
          <a:p>
            <a:r>
              <a:rPr lang="en-US">
                <a:cs typeface="Calibri"/>
              </a:rPr>
              <a:t>Example: 2x has antiderivative x^2</a:t>
            </a:r>
          </a:p>
          <a:p>
            <a:r>
              <a:rPr lang="en-US">
                <a:cs typeface="Calibri"/>
              </a:rPr>
              <a:t>Note, not unique here. Any f(x)+C works for C an arbitrary constant.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60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collection of all antiderivatives of f(x) is denoted \int f(x) ~dx.</a:t>
            </a:r>
          </a:p>
          <a:p>
            <a:r>
              <a:rPr lang="en-US">
                <a:cs typeface="Calibri"/>
              </a:rPr>
              <a:t>That is, </a:t>
            </a:r>
            <a:r>
              <a:rPr lang="en-US"/>
              <a:t>\int f(x) ~dx=F(x)+C where F(x) is any antiderivative and C an arbitrary constant.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Example: \int 2x ~dx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6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Linearity</a:t>
            </a:r>
          </a:p>
          <a:p>
            <a:r>
              <a:rPr lang="en-US">
                <a:cs typeface="Calibri"/>
              </a:rPr>
              <a:t>K, </a:t>
            </a:r>
            <a:r>
              <a:rPr lang="en-US" err="1">
                <a:cs typeface="Calibri"/>
              </a:rPr>
              <a:t>x^n</a:t>
            </a:r>
            <a:r>
              <a:rPr lang="en-US">
                <a:cs typeface="Calibri"/>
              </a:rPr>
              <a:t>, 1/x, \sin(x), \cos(x), \sec^2(x), </a:t>
            </a:r>
            <a:r>
              <a:rPr lang="en-US" err="1">
                <a:cs typeface="Calibri"/>
              </a:rPr>
              <a:t>e^x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a^x</a:t>
            </a:r>
            <a:r>
              <a:rPr lang="en-US">
                <a:cs typeface="Calibri"/>
              </a:rPr>
              <a:t>, 1/(1+x^2).</a:t>
            </a:r>
          </a:p>
          <a:p>
            <a:r>
              <a:rPr lang="en-US">
                <a:cs typeface="Calibri"/>
              </a:rPr>
              <a:t>Note: Reversing is not easy: \tan(x), \ln(x), \sin(x^2)…..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73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Compute \int (1+2\sin(x)-3/\sqrt{x} ~dx</a:t>
            </a:r>
          </a:p>
          <a:p>
            <a:r>
              <a:rPr lang="en-US">
                <a:cs typeface="Calibri"/>
              </a:rPr>
              <a:t>Note, if want once answer, need another condition such as F(0)=2.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70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4.9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Antiderivatives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Reversing differentiation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94D88C2-A8A3-4957-A2B7-DBED6FD943E9}"/>
                  </a:ext>
                </a:extLst>
              </p14:cNvPr>
              <p14:cNvContentPartPr/>
              <p14:nvPr/>
            </p14:nvContentPartPr>
            <p14:xfrm>
              <a:off x="1299240" y="748440"/>
              <a:ext cx="3468600" cy="3767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94D88C2-A8A3-4957-A2B7-DBED6FD943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9880" y="739080"/>
                <a:ext cx="3487320" cy="378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6E05B0-7C3B-407D-ACE9-1E5C2AC25C2C}"/>
                  </a:ext>
                </a:extLst>
              </p14:cNvPr>
              <p14:cNvContentPartPr/>
              <p14:nvPr/>
            </p14:nvContentPartPr>
            <p14:xfrm>
              <a:off x="685800" y="1442520"/>
              <a:ext cx="674640" cy="4783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6E05B0-7C3B-407D-ACE9-1E5C2AC25C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440" y="1433160"/>
                <a:ext cx="693360" cy="4802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6155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4A4DD4-A553-462A-A46A-D7FEEC1C4CDE}"/>
                  </a:ext>
                </a:extLst>
              </p14:cNvPr>
              <p14:cNvContentPartPr/>
              <p14:nvPr/>
            </p14:nvContentPartPr>
            <p14:xfrm>
              <a:off x="797400" y="1446120"/>
              <a:ext cx="476640" cy="145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4A4DD4-A553-462A-A46A-D7FEEC1C4C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8040" y="1436760"/>
                <a:ext cx="495360" cy="147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D20E8-4606-4061-9410-F4F3AAEC8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reverse differentiation?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153C-B130-4CB8-B015-29E87A61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437208-49E8-45A0-83CA-A9612DC3CC2E}"/>
                  </a:ext>
                </a:extLst>
              </p14:cNvPr>
              <p14:cNvContentPartPr/>
              <p14:nvPr/>
            </p14:nvContentPartPr>
            <p14:xfrm>
              <a:off x="1022400" y="250560"/>
              <a:ext cx="11078640" cy="624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437208-49E8-45A0-83CA-A9612DC3CC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3040" y="241200"/>
                <a:ext cx="11097360" cy="62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604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2C8D-A914-4AEB-9378-7D10BF1C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Definition of antiderivative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4F35-B9F9-49F7-8227-B278E5C4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1BE668-9E20-4C33-950E-FCC4B25C2DBC}"/>
                  </a:ext>
                </a:extLst>
              </p14:cNvPr>
              <p14:cNvContentPartPr/>
              <p14:nvPr/>
            </p14:nvContentPartPr>
            <p14:xfrm>
              <a:off x="972720" y="135360"/>
              <a:ext cx="11020320" cy="653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1BE668-9E20-4C33-950E-FCC4B25C2D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360" y="126000"/>
                <a:ext cx="11039040" cy="65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42FF58D-4299-4D6B-BFED-15EF9D790C91}"/>
                  </a:ext>
                </a:extLst>
              </p14:cNvPr>
              <p14:cNvContentPartPr/>
              <p14:nvPr/>
            </p14:nvContentPartPr>
            <p14:xfrm>
              <a:off x="2956680" y="2150280"/>
              <a:ext cx="3087720" cy="198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42FF58D-4299-4D6B-BFED-15EF9D790C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47320" y="2140920"/>
                <a:ext cx="3106440" cy="20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4570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2C8D-A914-4AEB-9378-7D10BF1C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Definition of indefinite integral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F4F35-B9F9-49F7-8227-B278E5C4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57D9AD-8EB2-44CE-9C6D-48609DAE0CE4}"/>
                  </a:ext>
                </a:extLst>
              </p14:cNvPr>
              <p14:cNvContentPartPr/>
              <p14:nvPr/>
            </p14:nvContentPartPr>
            <p14:xfrm>
              <a:off x="731520" y="1221480"/>
              <a:ext cx="11337480" cy="549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57D9AD-8EB2-44CE-9C6D-48609DAE0C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2160" y="1212120"/>
                <a:ext cx="11356200" cy="55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143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C3CB2-DC4B-4E8B-9D84-B009BE6E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Reversing differentiation rules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58E3-3129-4904-8832-32038D631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9F38C9-FB48-4EA1-A032-81FF5E484F52}"/>
                  </a:ext>
                </a:extLst>
              </p14:cNvPr>
              <p14:cNvContentPartPr/>
              <p14:nvPr/>
            </p14:nvContentPartPr>
            <p14:xfrm>
              <a:off x="957600" y="-33840"/>
              <a:ext cx="11201760" cy="606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9F38C9-FB48-4EA1-A032-81FF5E484F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240" y="-43200"/>
                <a:ext cx="11220480" cy="60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6C2AA0-B18E-4D7A-9D9C-D218B114CA48}"/>
                  </a:ext>
                </a:extLst>
              </p14:cNvPr>
              <p14:cNvContentPartPr/>
              <p14:nvPr/>
            </p14:nvContentPartPr>
            <p14:xfrm>
              <a:off x="2970360" y="623160"/>
              <a:ext cx="396720" cy="364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6C2AA0-B18E-4D7A-9D9C-D218B114CA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1000" y="613800"/>
                <a:ext cx="4154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DE2D232-DFC9-4F19-B490-7B71A90D9753}"/>
                  </a:ext>
                </a:extLst>
              </p14:cNvPr>
              <p14:cNvContentPartPr/>
              <p14:nvPr/>
            </p14:nvContentPartPr>
            <p14:xfrm>
              <a:off x="907920" y="369000"/>
              <a:ext cx="7104960" cy="34797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DE2D232-DFC9-4F19-B490-7B71A90D97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8560" y="359640"/>
                <a:ext cx="7123680" cy="349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968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4EBE-B919-4719-9326-312599C2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2F38-E0D1-45A5-B514-3264964B1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E67CAE-4964-4607-8BB1-6D867EC1EE9A}"/>
                  </a:ext>
                </a:extLst>
              </p14:cNvPr>
              <p14:cNvContentPartPr/>
              <p14:nvPr/>
            </p14:nvContentPartPr>
            <p14:xfrm>
              <a:off x="911880" y="308160"/>
              <a:ext cx="10564200" cy="5664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E67CAE-4964-4607-8BB1-6D867EC1EE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2520" y="298800"/>
                <a:ext cx="10582920" cy="56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930E64A-2137-49B8-BB6E-5A6362C27FDA}"/>
                  </a:ext>
                </a:extLst>
              </p14:cNvPr>
              <p14:cNvContentPartPr/>
              <p14:nvPr/>
            </p14:nvContentPartPr>
            <p14:xfrm>
              <a:off x="194400" y="1639080"/>
              <a:ext cx="11798640" cy="488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930E64A-2137-49B8-BB6E-5A6362C27F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040" y="1629720"/>
                <a:ext cx="11817360" cy="490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5863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7C0FB-4DEA-4E87-BB4D-3D66DA1C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C707B-6FE7-4585-BBD0-990F04FD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EA3603-5C5E-4B8D-B7EF-C3BAB8E4E108}"/>
                  </a:ext>
                </a:extLst>
              </p14:cNvPr>
              <p14:cNvContentPartPr/>
              <p14:nvPr/>
            </p14:nvContentPartPr>
            <p14:xfrm>
              <a:off x="324000" y="388080"/>
              <a:ext cx="11305800" cy="6318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EA3603-5C5E-4B8D-B7EF-C3BAB8E4E1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640" y="378720"/>
                <a:ext cx="11324520" cy="633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39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2, 3, 4, 5, 7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  <a:endParaRPr lang="en-US"/>
          </a:p>
          <a:p>
            <a:pPr lvl="1"/>
            <a:r>
              <a:rPr lang="en-US">
                <a:cs typeface="Calibri"/>
              </a:rPr>
              <a:t>Close the book and attempt on own. </a:t>
            </a:r>
            <a:endParaRPr lang="en-US"/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  <a:endParaRPr lang="en-US"/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  <a:endParaRPr lang="en-US"/>
          </a:p>
          <a:p>
            <a:r>
              <a:rPr lang="en-US">
                <a:cs typeface="Calibri"/>
              </a:rPr>
              <a:t>Complete exercises 15, 23, 25, 41, 51</a:t>
            </a:r>
            <a:endParaRPr lang="en-US"/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  <a:endParaRPr lang="en-US"/>
          </a:p>
          <a:p>
            <a:r>
              <a:rPr lang="en-US">
                <a:cs typeface="Calibri"/>
              </a:rPr>
              <a:t>Video reflection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327A2CE-56F0-465B-9128-C2A96C4B37E2}"/>
                  </a:ext>
                </a:extLst>
              </p14:cNvPr>
              <p14:cNvContentPartPr/>
              <p14:nvPr/>
            </p14:nvContentPartPr>
            <p14:xfrm>
              <a:off x="1122840" y="1544040"/>
              <a:ext cx="4592520" cy="4725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327A2CE-56F0-465B-9128-C2A96C4B37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3480" y="1534680"/>
                <a:ext cx="4611240" cy="474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211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Section 4.9 Antiderivatives</vt:lpstr>
      <vt:lpstr>Homework Submission to Canvas</vt:lpstr>
      <vt:lpstr>Why reverse differentiation?</vt:lpstr>
      <vt:lpstr>Definition of antiderivative</vt:lpstr>
      <vt:lpstr>Definition of indefinite integral</vt:lpstr>
      <vt:lpstr>Reversing differentiation rules</vt:lpstr>
      <vt:lpstr>PowerPoint Presentation</vt:lpstr>
      <vt:lpstr>Example: Try on own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2021-04-26T16:11:40Z</dcterms:modified>
</cp:coreProperties>
</file>