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3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564EE-4FC8-49FB-8925-D4177FFF24F4}" v="1" dt="2021-05-03T13:55:07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48C3C19F-C0F6-B000-B350-85576B0D0FB3}"/>
    <pc:docChg chg="addSld delSld modSld">
      <pc:chgData name="Chad Vidden" userId="S::cvidden@uwlax.edu::fa919fd6-03f8-48d0-9b95-10ac8c9672df" providerId="AD" clId="Web-{48C3C19F-C0F6-B000-B350-85576B0D0FB3}" dt="2021-04-25T17:33:14.059" v="446"/>
      <pc:docMkLst>
        <pc:docMk/>
      </pc:docMkLst>
      <pc:sldChg chg="modSp">
        <pc:chgData name="Chad Vidden" userId="S::cvidden@uwlax.edu::fa919fd6-03f8-48d0-9b95-10ac8c9672df" providerId="AD" clId="Web-{48C3C19F-C0F6-B000-B350-85576B0D0FB3}" dt="2021-04-25T17:18:38.127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8C3C19F-C0F6-B000-B350-85576B0D0FB3}" dt="2021-04-25T17:18:10.783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48C3C19F-C0F6-B000-B350-85576B0D0FB3}" dt="2021-04-25T17:18:38.127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48C3C19F-C0F6-B000-B350-85576B0D0FB3}" dt="2021-04-25T17:32:51.044" v="425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48C3C19F-C0F6-B000-B350-85576B0D0FB3}" dt="2021-04-25T17:32:51.044" v="425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48C3C19F-C0F6-B000-B350-85576B0D0FB3}" dt="2021-04-25T17:18:41.096" v="43"/>
        <pc:sldMkLst>
          <pc:docMk/>
          <pc:sldMk cId="1626472065" sldId="270"/>
        </pc:sldMkLst>
      </pc:sldChg>
      <pc:sldChg chg="modSp new modNotes">
        <pc:chgData name="Chad Vidden" userId="S::cvidden@uwlax.edu::fa919fd6-03f8-48d0-9b95-10ac8c9672df" providerId="AD" clId="Web-{48C3C19F-C0F6-B000-B350-85576B0D0FB3}" dt="2021-04-25T17:23:02.112" v="162"/>
        <pc:sldMkLst>
          <pc:docMk/>
          <pc:sldMk cId="2089397519" sldId="270"/>
        </pc:sldMkLst>
        <pc:spChg chg="mod">
          <ac:chgData name="Chad Vidden" userId="S::cvidden@uwlax.edu::fa919fd6-03f8-48d0-9b95-10ac8c9672df" providerId="AD" clId="Web-{48C3C19F-C0F6-B000-B350-85576B0D0FB3}" dt="2021-04-25T17:21:46.113" v="66" actId="20577"/>
          <ac:spMkLst>
            <pc:docMk/>
            <pc:sldMk cId="2089397519" sldId="270"/>
            <ac:spMk id="2" creationId="{AD56C9CD-F174-4C8F-8CEE-507BE52414F5}"/>
          </ac:spMkLst>
        </pc:spChg>
      </pc:sldChg>
      <pc:sldChg chg="del">
        <pc:chgData name="Chad Vidden" userId="S::cvidden@uwlax.edu::fa919fd6-03f8-48d0-9b95-10ac8c9672df" providerId="AD" clId="Web-{48C3C19F-C0F6-B000-B350-85576B0D0FB3}" dt="2021-04-25T17:18:41.096" v="42"/>
        <pc:sldMkLst>
          <pc:docMk/>
          <pc:sldMk cId="3904056703" sldId="271"/>
        </pc:sldMkLst>
      </pc:sldChg>
      <pc:sldChg chg="modSp new modNotes">
        <pc:chgData name="Chad Vidden" userId="S::cvidden@uwlax.edu::fa919fd6-03f8-48d0-9b95-10ac8c9672df" providerId="AD" clId="Web-{48C3C19F-C0F6-B000-B350-85576B0D0FB3}" dt="2021-04-25T17:24:42.564" v="230"/>
        <pc:sldMkLst>
          <pc:docMk/>
          <pc:sldMk cId="4106534229" sldId="271"/>
        </pc:sldMkLst>
        <pc:spChg chg="mod">
          <ac:chgData name="Chad Vidden" userId="S::cvidden@uwlax.edu::fa919fd6-03f8-48d0-9b95-10ac8c9672df" providerId="AD" clId="Web-{48C3C19F-C0F6-B000-B350-85576B0D0FB3}" dt="2021-04-25T17:23:16.893" v="178" actId="20577"/>
          <ac:spMkLst>
            <pc:docMk/>
            <pc:sldMk cId="4106534229" sldId="271"/>
            <ac:spMk id="2" creationId="{D831FACD-0E33-48B8-98DE-7C09F4A1A6AF}"/>
          </ac:spMkLst>
        </pc:spChg>
      </pc:sldChg>
      <pc:sldChg chg="modSp new modNotes">
        <pc:chgData name="Chad Vidden" userId="S::cvidden@uwlax.edu::fa919fd6-03f8-48d0-9b95-10ac8c9672df" providerId="AD" clId="Web-{48C3C19F-C0F6-B000-B350-85576B0D0FB3}" dt="2021-04-25T17:27:30.063" v="344" actId="20577"/>
        <pc:sldMkLst>
          <pc:docMk/>
          <pc:sldMk cId="323842382" sldId="272"/>
        </pc:sldMkLst>
        <pc:spChg chg="mod">
          <ac:chgData name="Chad Vidden" userId="S::cvidden@uwlax.edu::fa919fd6-03f8-48d0-9b95-10ac8c9672df" providerId="AD" clId="Web-{48C3C19F-C0F6-B000-B350-85576B0D0FB3}" dt="2021-04-25T17:27:30.063" v="344" actId="20577"/>
          <ac:spMkLst>
            <pc:docMk/>
            <pc:sldMk cId="323842382" sldId="272"/>
            <ac:spMk id="2" creationId="{B688CF88-33D8-4819-B2A8-47D3330A823C}"/>
          </ac:spMkLst>
        </pc:spChg>
      </pc:sldChg>
      <pc:sldChg chg="del">
        <pc:chgData name="Chad Vidden" userId="S::cvidden@uwlax.edu::fa919fd6-03f8-48d0-9b95-10ac8c9672df" providerId="AD" clId="Web-{48C3C19F-C0F6-B000-B350-85576B0D0FB3}" dt="2021-04-25T17:18:41.096" v="41"/>
        <pc:sldMkLst>
          <pc:docMk/>
          <pc:sldMk cId="981599236" sldId="272"/>
        </pc:sldMkLst>
      </pc:sldChg>
      <pc:sldChg chg="modSp new modNotes">
        <pc:chgData name="Chad Vidden" userId="S::cvidden@uwlax.edu::fa919fd6-03f8-48d0-9b95-10ac8c9672df" providerId="AD" clId="Web-{48C3C19F-C0F6-B000-B350-85576B0D0FB3}" dt="2021-04-25T17:27:24.297" v="342" actId="20577"/>
        <pc:sldMkLst>
          <pc:docMk/>
          <pc:sldMk cId="3076799479" sldId="273"/>
        </pc:sldMkLst>
        <pc:spChg chg="mod">
          <ac:chgData name="Chad Vidden" userId="S::cvidden@uwlax.edu::fa919fd6-03f8-48d0-9b95-10ac8c9672df" providerId="AD" clId="Web-{48C3C19F-C0F6-B000-B350-85576B0D0FB3}" dt="2021-04-25T17:27:24.297" v="342" actId="20577"/>
          <ac:spMkLst>
            <pc:docMk/>
            <pc:sldMk cId="3076799479" sldId="273"/>
            <ac:spMk id="2" creationId="{6C437296-C530-40D8-89D4-7EE5D32B60DA}"/>
          </ac:spMkLst>
        </pc:spChg>
      </pc:sldChg>
      <pc:sldChg chg="del">
        <pc:chgData name="Chad Vidden" userId="S::cvidden@uwlax.edu::fa919fd6-03f8-48d0-9b95-10ac8c9672df" providerId="AD" clId="Web-{48C3C19F-C0F6-B000-B350-85576B0D0FB3}" dt="2021-04-25T17:18:41.096" v="40"/>
        <pc:sldMkLst>
          <pc:docMk/>
          <pc:sldMk cId="3683475349" sldId="273"/>
        </pc:sldMkLst>
      </pc:sldChg>
      <pc:sldChg chg="modSp new modNotes">
        <pc:chgData name="Chad Vidden" userId="S::cvidden@uwlax.edu::fa919fd6-03f8-48d0-9b95-10ac8c9672df" providerId="AD" clId="Web-{48C3C19F-C0F6-B000-B350-85576B0D0FB3}" dt="2021-04-25T17:30:11.170" v="376"/>
        <pc:sldMkLst>
          <pc:docMk/>
          <pc:sldMk cId="4089276720" sldId="274"/>
        </pc:sldMkLst>
        <pc:spChg chg="mod">
          <ac:chgData name="Chad Vidden" userId="S::cvidden@uwlax.edu::fa919fd6-03f8-48d0-9b95-10ac8c9672df" providerId="AD" clId="Web-{48C3C19F-C0F6-B000-B350-85576B0D0FB3}" dt="2021-04-25T17:28:57.484" v="355" actId="20577"/>
          <ac:spMkLst>
            <pc:docMk/>
            <pc:sldMk cId="4089276720" sldId="274"/>
            <ac:spMk id="2" creationId="{181400C6-7263-4C9B-997F-C67268619274}"/>
          </ac:spMkLst>
        </pc:spChg>
      </pc:sldChg>
      <pc:sldChg chg="modSp new modNotes">
        <pc:chgData name="Chad Vidden" userId="S::cvidden@uwlax.edu::fa919fd6-03f8-48d0-9b95-10ac8c9672df" providerId="AD" clId="Web-{48C3C19F-C0F6-B000-B350-85576B0D0FB3}" dt="2021-04-25T17:31:06.076" v="405"/>
        <pc:sldMkLst>
          <pc:docMk/>
          <pc:sldMk cId="95737530" sldId="275"/>
        </pc:sldMkLst>
        <pc:spChg chg="mod">
          <ac:chgData name="Chad Vidden" userId="S::cvidden@uwlax.edu::fa919fd6-03f8-48d0-9b95-10ac8c9672df" providerId="AD" clId="Web-{48C3C19F-C0F6-B000-B350-85576B0D0FB3}" dt="2021-04-25T17:30:18.248" v="385" actId="20577"/>
          <ac:spMkLst>
            <pc:docMk/>
            <pc:sldMk cId="95737530" sldId="275"/>
            <ac:spMk id="2" creationId="{F3E438FA-04CD-4362-9035-85F847EAD333}"/>
          </ac:spMkLst>
        </pc:spChg>
      </pc:sldChg>
      <pc:sldChg chg="modSp new modNotes">
        <pc:chgData name="Chad Vidden" userId="S::cvidden@uwlax.edu::fa919fd6-03f8-48d0-9b95-10ac8c9672df" providerId="AD" clId="Web-{48C3C19F-C0F6-B000-B350-85576B0D0FB3}" dt="2021-04-25T17:33:14.059" v="446"/>
        <pc:sldMkLst>
          <pc:docMk/>
          <pc:sldMk cId="2011256101" sldId="276"/>
        </pc:sldMkLst>
        <pc:spChg chg="mod">
          <ac:chgData name="Chad Vidden" userId="S::cvidden@uwlax.edu::fa919fd6-03f8-48d0-9b95-10ac8c9672df" providerId="AD" clId="Web-{48C3C19F-C0F6-B000-B350-85576B0D0FB3}" dt="2021-04-25T17:32:58.622" v="431" actId="20577"/>
          <ac:spMkLst>
            <pc:docMk/>
            <pc:sldMk cId="2011256101" sldId="276"/>
            <ac:spMk id="2" creationId="{3E8D47E0-7B1A-478A-9CA6-FD2F2765B179}"/>
          </ac:spMkLst>
        </pc:sp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A250BB9F-409D-B000-E724-805A5E02C104}"/>
    <pc:docChg chg="addSld delSld modSld">
      <pc:chgData name="Chad Vidden" userId="S::cvidden@uwlax.edu::fa919fd6-03f8-48d0-9b95-10ac8c9672df" providerId="AD" clId="Web-{A250BB9F-409D-B000-E724-805A5E02C104}" dt="2021-04-05T16:48:42.399" v="270" actId="20577"/>
      <pc:docMkLst>
        <pc:docMk/>
      </pc:docMkLst>
      <pc:sldChg chg="delSp modSp">
        <pc:chgData name="Chad Vidden" userId="S::cvidden@uwlax.edu::fa919fd6-03f8-48d0-9b95-10ac8c9672df" providerId="AD" clId="Web-{A250BB9F-409D-B000-E724-805A5E02C104}" dt="2021-04-05T16:30:19.133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250BB9F-409D-B000-E724-805A5E02C104}" dt="2021-04-05T16:30:19.133" v="18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A250BB9F-409D-B000-E724-805A5E02C104}" dt="2021-04-05T16:29:31.460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A250BB9F-409D-B000-E724-805A5E02C104}" dt="2021-04-05T16:29:38.30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250BB9F-409D-B000-E724-805A5E02C104}" dt="2021-04-05T16:29:38.30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92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36:20.732" v="102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A250BB9F-409D-B000-E724-805A5E02C104}" dt="2021-04-05T16:33:14.620" v="43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modSp new modNotes">
        <pc:chgData name="Chad Vidden" userId="S::cvidden@uwlax.edu::fa919fd6-03f8-48d0-9b95-10ac8c9672df" providerId="AD" clId="Web-{A250BB9F-409D-B000-E724-805A5E02C104}" dt="2021-04-05T16:41:47.237" v="164"/>
        <pc:sldMkLst>
          <pc:docMk/>
          <pc:sldMk cId="12066792" sldId="265"/>
        </pc:sldMkLst>
        <pc:spChg chg="mod">
          <ac:chgData name="Chad Vidden" userId="S::cvidden@uwlax.edu::fa919fd6-03f8-48d0-9b95-10ac8c9672df" providerId="AD" clId="Web-{A250BB9F-409D-B000-E724-805A5E02C104}" dt="2021-04-05T16:36:32.217" v="125" actId="20577"/>
          <ac:spMkLst>
            <pc:docMk/>
            <pc:sldMk cId="12066792" sldId="265"/>
            <ac:spMk id="2" creationId="{1CA775C1-E250-4B37-8886-88C64ACF9ABE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898" v="5"/>
        <pc:sldMkLst>
          <pc:docMk/>
          <pc:sldMk cId="2632555618" sldId="265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2:32.831" v="200"/>
        <pc:sldMkLst>
          <pc:docMk/>
          <pc:sldMk cId="1057932127" sldId="266"/>
        </pc:sldMkLst>
        <pc:spChg chg="mod">
          <ac:chgData name="Chad Vidden" userId="S::cvidden@uwlax.edu::fa919fd6-03f8-48d0-9b95-10ac8c9672df" providerId="AD" clId="Web-{A250BB9F-409D-B000-E724-805A5E02C104}" dt="2021-04-05T16:42:02.190" v="185" actId="20577"/>
          <ac:spMkLst>
            <pc:docMk/>
            <pc:sldMk cId="1057932127" sldId="266"/>
            <ac:spMk id="2" creationId="{D8931E55-CC1F-4AA6-9F69-615EA148C3D7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914" v="6"/>
        <pc:sldMkLst>
          <pc:docMk/>
          <pc:sldMk cId="1528889767" sldId="266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5:03.083" v="233"/>
        <pc:sldMkLst>
          <pc:docMk/>
          <pc:sldMk cId="3700103169" sldId="267"/>
        </pc:sldMkLst>
        <pc:spChg chg="mod">
          <ac:chgData name="Chad Vidden" userId="S::cvidden@uwlax.edu::fa919fd6-03f8-48d0-9b95-10ac8c9672df" providerId="AD" clId="Web-{A250BB9F-409D-B000-E724-805A5E02C104}" dt="2021-04-05T16:42:38.363" v="204" actId="20577"/>
          <ac:spMkLst>
            <pc:docMk/>
            <pc:sldMk cId="3700103169" sldId="267"/>
            <ac:spMk id="2" creationId="{C6FDC394-E687-4EBC-BC30-B7B5B376FB37}"/>
          </ac:spMkLst>
        </pc:spChg>
      </pc:sldChg>
      <pc:sldChg chg="delSp add">
        <pc:chgData name="Chad Vidden" userId="S::cvidden@uwlax.edu::fa919fd6-03f8-48d0-9b95-10ac8c9672df" providerId="AD" clId="Web-{A250BB9F-409D-B000-E724-805A5E02C104}" dt="2021-04-05T16:45:53.178" v="242"/>
        <pc:sldMkLst>
          <pc:docMk/>
          <pc:sldMk cId="3019573040" sldId="268"/>
        </pc:sldMkLst>
        <pc:grpChg chg="del">
          <ac:chgData name="Chad Vidden" userId="S::cvidden@uwlax.edu::fa919fd6-03f8-48d0-9b95-10ac8c9672df" providerId="AD" clId="Web-{A250BB9F-409D-B000-E724-805A5E02C104}" dt="2021-04-05T16:45:29.256" v="239"/>
          <ac:grpSpMkLst>
            <pc:docMk/>
            <pc:sldMk cId="3019573040" sldId="268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A250BB9F-409D-B000-E724-805A5E02C104}" dt="2021-04-05T16:45:53.178" v="242"/>
          <ac:inkMkLst>
            <pc:docMk/>
            <pc:sldMk cId="3019573040" sldId="268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A250BB9F-409D-B000-E724-805A5E02C104}" dt="2021-04-05T16:45:44.115" v="241"/>
          <ac:inkMkLst>
            <pc:docMk/>
            <pc:sldMk cId="3019573040" sldId="268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A250BB9F-409D-B000-E724-805A5E02C104}" dt="2021-04-05T16:45:34.740" v="240"/>
          <ac:inkMkLst>
            <pc:docMk/>
            <pc:sldMk cId="3019573040" sldId="268"/>
            <ac:inkMk id="6" creationId="{A1A74A1E-45DC-4D00-A161-75300B9DA2FA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82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A250BB9F-409D-B000-E724-805A5E02C104}" dt="2021-04-05T16:29:45.836" v="2"/>
        <pc:sldMkLst>
          <pc:docMk/>
          <pc:sldMk cId="28249749" sldId="269"/>
        </pc:sldMkLst>
      </pc:sldChg>
      <pc:sldChg chg="delSp modSp add">
        <pc:chgData name="Chad Vidden" userId="S::cvidden@uwlax.edu::fa919fd6-03f8-48d0-9b95-10ac8c9672df" providerId="AD" clId="Web-{A250BB9F-409D-B000-E724-805A5E02C104}" dt="2021-04-05T16:48:42.399" v="27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A250BB9F-409D-B000-E724-805A5E02C104}" dt="2021-04-05T16:45:23.662" v="238" actId="20577"/>
          <ac:spMkLst>
            <pc:docMk/>
            <pc:sldMk cId="443358721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250BB9F-409D-B000-E724-805A5E02C104}" dt="2021-04-05T16:48:42.399" v="270" actId="20577"/>
          <ac:spMkLst>
            <pc:docMk/>
            <pc:sldMk cId="443358721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A250BB9F-409D-B000-E724-805A5E02C104}" dt="2021-04-05T16:45:15.896" v="236"/>
          <ac:inkMkLst>
            <pc:docMk/>
            <pc:sldMk cId="443358721" sldId="269"/>
            <ac:inkMk id="4" creationId="{57A14A6B-FF40-4F71-8FBB-71EBC8BC0926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36" v="3"/>
        <pc:sldMkLst>
          <pc:docMk/>
          <pc:sldMk cId="2220690842" sldId="270"/>
        </pc:sldMkLst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CD5FBB9F-D0D4-B000-B350-8DA86068E1FD}"/>
    <pc:docChg chg="modSld">
      <pc:chgData name="Chad Vidden" userId="S::cvidden@uwlax.edu::fa919fd6-03f8-48d0-9b95-10ac8c9672df" providerId="AD" clId="Web-{CD5FBB9F-D0D4-B000-B350-8DA86068E1FD}" dt="2021-04-05T20:54:44.317" v="3" actId="20577"/>
      <pc:docMkLst>
        <pc:docMk/>
      </pc:docMkLst>
      <pc:sldChg chg="modSp">
        <pc:chgData name="Chad Vidden" userId="S::cvidden@uwlax.edu::fa919fd6-03f8-48d0-9b95-10ac8c9672df" providerId="AD" clId="Web-{CD5FBB9F-D0D4-B000-B350-8DA86068E1FD}" dt="2021-04-05T20:54:44.317" v="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D5FBB9F-D0D4-B000-B350-8DA86068E1FD}" dt="2021-04-05T20:54:44.317" v="3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" userId="fa919fd6-03f8-48d0-9b95-10ac8c9672df" providerId="ADAL" clId="{9F1564EE-4FC8-49FB-8925-D4177FFF24F4}"/>
    <pc:docChg chg="modSld">
      <pc:chgData name="Chad" userId="fa919fd6-03f8-48d0-9b95-10ac8c9672df" providerId="ADAL" clId="{9F1564EE-4FC8-49FB-8925-D4177FFF24F4}" dt="2021-05-03T13:55:07.917" v="0"/>
      <pc:docMkLst>
        <pc:docMk/>
      </pc:docMkLst>
      <pc:sldChg chg="addSp">
        <pc:chgData name="Chad" userId="fa919fd6-03f8-48d0-9b95-10ac8c9672df" providerId="ADAL" clId="{9F1564EE-4FC8-49FB-8925-D4177FFF24F4}" dt="2021-05-03T13:55:07.917" v="0"/>
        <pc:sldMkLst>
          <pc:docMk/>
          <pc:sldMk cId="3637318454" sldId="257"/>
        </pc:sldMkLst>
        <pc:inkChg chg="add">
          <ac:chgData name="Chad" userId="fa919fd6-03f8-48d0-9b95-10ac8c9672df" providerId="ADAL" clId="{9F1564EE-4FC8-49FB-8925-D4177FFF24F4}" dt="2021-05-03T13:55:07.917" v="0"/>
          <ac:inkMkLst>
            <pc:docMk/>
            <pc:sldMk cId="3637318454" sldId="257"/>
            <ac:inkMk id="5" creationId="{A62C0EF0-8CC0-4AEC-AC51-7C71D0D022BB}"/>
          </ac:inkMkLst>
        </pc:inkChg>
      </pc:sldChg>
      <pc:sldChg chg="addSp">
        <pc:chgData name="Chad" userId="fa919fd6-03f8-48d0-9b95-10ac8c9672df" providerId="ADAL" clId="{9F1564EE-4FC8-49FB-8925-D4177FFF24F4}" dt="2021-05-03T13:55:07.917" v="0"/>
        <pc:sldMkLst>
          <pc:docMk/>
          <pc:sldMk cId="541778303" sldId="263"/>
        </pc:sldMkLst>
        <pc:inkChg chg="add">
          <ac:chgData name="Chad" userId="fa919fd6-03f8-48d0-9b95-10ac8c9672df" providerId="ADAL" clId="{9F1564EE-4FC8-49FB-8925-D4177FFF24F4}" dt="2021-05-03T13:55:07.917" v="0"/>
          <ac:inkMkLst>
            <pc:docMk/>
            <pc:sldMk cId="541778303" sldId="263"/>
            <ac:inkMk id="4" creationId="{50ADCCF6-C244-43B7-A8CC-0FAEEEB41DE7}"/>
          </ac:inkMkLst>
        </pc:inkChg>
      </pc:sldChg>
      <pc:sldChg chg="addSp">
        <pc:chgData name="Chad" userId="fa919fd6-03f8-48d0-9b95-10ac8c9672df" providerId="ADAL" clId="{9F1564EE-4FC8-49FB-8925-D4177FFF24F4}" dt="2021-05-03T13:55:07.917" v="0"/>
        <pc:sldMkLst>
          <pc:docMk/>
          <pc:sldMk cId="443358721" sldId="269"/>
        </pc:sldMkLst>
        <pc:inkChg chg="add">
          <ac:chgData name="Chad" userId="fa919fd6-03f8-48d0-9b95-10ac8c9672df" providerId="ADAL" clId="{9F1564EE-4FC8-49FB-8925-D4177FFF24F4}" dt="2021-05-03T13:55:07.917" v="0"/>
          <ac:inkMkLst>
            <pc:docMk/>
            <pc:sldMk cId="443358721" sldId="269"/>
            <ac:inkMk id="4" creationId="{74E72D2B-ED50-45C0-8CD9-047725654A14}"/>
          </ac:inkMkLst>
        </pc:inkChg>
      </pc:sldChg>
      <pc:sldChg chg="addSp">
        <pc:chgData name="Chad" userId="fa919fd6-03f8-48d0-9b95-10ac8c9672df" providerId="ADAL" clId="{9F1564EE-4FC8-49FB-8925-D4177FFF24F4}" dt="2021-05-03T13:55:07.917" v="0"/>
        <pc:sldMkLst>
          <pc:docMk/>
          <pc:sldMk cId="2089397519" sldId="270"/>
        </pc:sldMkLst>
        <pc:inkChg chg="add">
          <ac:chgData name="Chad" userId="fa919fd6-03f8-48d0-9b95-10ac8c9672df" providerId="ADAL" clId="{9F1564EE-4FC8-49FB-8925-D4177FFF24F4}" dt="2021-05-03T13:55:07.917" v="0"/>
          <ac:inkMkLst>
            <pc:docMk/>
            <pc:sldMk cId="2089397519" sldId="270"/>
            <ac:inkMk id="4" creationId="{99BFACF9-BD62-41CD-8AB5-20377FC95406}"/>
          </ac:inkMkLst>
        </pc:inkChg>
      </pc:sldChg>
      <pc:sldChg chg="addSp">
        <pc:chgData name="Chad" userId="fa919fd6-03f8-48d0-9b95-10ac8c9672df" providerId="ADAL" clId="{9F1564EE-4FC8-49FB-8925-D4177FFF24F4}" dt="2021-05-03T13:55:07.917" v="0"/>
        <pc:sldMkLst>
          <pc:docMk/>
          <pc:sldMk cId="4106534229" sldId="271"/>
        </pc:sldMkLst>
        <pc:inkChg chg="add">
          <ac:chgData name="Chad" userId="fa919fd6-03f8-48d0-9b95-10ac8c9672df" providerId="ADAL" clId="{9F1564EE-4FC8-49FB-8925-D4177FFF24F4}" dt="2021-05-03T13:55:07.917" v="0"/>
          <ac:inkMkLst>
            <pc:docMk/>
            <pc:sldMk cId="4106534229" sldId="271"/>
            <ac:inkMk id="4" creationId="{A47505D1-EF2D-4C7C-BAA7-73B6E86B03FA}"/>
          </ac:inkMkLst>
        </pc:inkChg>
      </pc:sldChg>
      <pc:sldChg chg="addSp">
        <pc:chgData name="Chad" userId="fa919fd6-03f8-48d0-9b95-10ac8c9672df" providerId="ADAL" clId="{9F1564EE-4FC8-49FB-8925-D4177FFF24F4}" dt="2021-05-03T13:55:07.917" v="0"/>
        <pc:sldMkLst>
          <pc:docMk/>
          <pc:sldMk cId="323842382" sldId="272"/>
        </pc:sldMkLst>
        <pc:inkChg chg="add">
          <ac:chgData name="Chad" userId="fa919fd6-03f8-48d0-9b95-10ac8c9672df" providerId="ADAL" clId="{9F1564EE-4FC8-49FB-8925-D4177FFF24F4}" dt="2021-05-03T13:55:07.917" v="0"/>
          <ac:inkMkLst>
            <pc:docMk/>
            <pc:sldMk cId="323842382" sldId="272"/>
            <ac:inkMk id="4" creationId="{7382CBFE-C1A3-4B93-964F-647E0C34A5EE}"/>
          </ac:inkMkLst>
        </pc:inkChg>
      </pc:sldChg>
      <pc:sldChg chg="addSp">
        <pc:chgData name="Chad" userId="fa919fd6-03f8-48d0-9b95-10ac8c9672df" providerId="ADAL" clId="{9F1564EE-4FC8-49FB-8925-D4177FFF24F4}" dt="2021-05-03T13:55:07.917" v="0"/>
        <pc:sldMkLst>
          <pc:docMk/>
          <pc:sldMk cId="3076799479" sldId="273"/>
        </pc:sldMkLst>
        <pc:inkChg chg="add">
          <ac:chgData name="Chad" userId="fa919fd6-03f8-48d0-9b95-10ac8c9672df" providerId="ADAL" clId="{9F1564EE-4FC8-49FB-8925-D4177FFF24F4}" dt="2021-05-03T13:55:07.917" v="0"/>
          <ac:inkMkLst>
            <pc:docMk/>
            <pc:sldMk cId="3076799479" sldId="273"/>
            <ac:inkMk id="4" creationId="{0313CE91-ADC4-4C1F-ACA2-B5BCB6859495}"/>
          </ac:inkMkLst>
        </pc:inkChg>
      </pc:sldChg>
      <pc:sldChg chg="addSp">
        <pc:chgData name="Chad" userId="fa919fd6-03f8-48d0-9b95-10ac8c9672df" providerId="ADAL" clId="{9F1564EE-4FC8-49FB-8925-D4177FFF24F4}" dt="2021-05-03T13:55:07.917" v="0"/>
        <pc:sldMkLst>
          <pc:docMk/>
          <pc:sldMk cId="4089276720" sldId="274"/>
        </pc:sldMkLst>
        <pc:inkChg chg="add">
          <ac:chgData name="Chad" userId="fa919fd6-03f8-48d0-9b95-10ac8c9672df" providerId="ADAL" clId="{9F1564EE-4FC8-49FB-8925-D4177FFF24F4}" dt="2021-05-03T13:55:07.917" v="0"/>
          <ac:inkMkLst>
            <pc:docMk/>
            <pc:sldMk cId="4089276720" sldId="274"/>
            <ac:inkMk id="4" creationId="{AC67A6A1-9B91-45E7-B758-6E0A76310C05}"/>
          </ac:inkMkLst>
        </pc:inkChg>
      </pc:sldChg>
      <pc:sldChg chg="addSp">
        <pc:chgData name="Chad" userId="fa919fd6-03f8-48d0-9b95-10ac8c9672df" providerId="ADAL" clId="{9F1564EE-4FC8-49FB-8925-D4177FFF24F4}" dt="2021-05-03T13:55:07.917" v="0"/>
        <pc:sldMkLst>
          <pc:docMk/>
          <pc:sldMk cId="95737530" sldId="275"/>
        </pc:sldMkLst>
        <pc:inkChg chg="add">
          <ac:chgData name="Chad" userId="fa919fd6-03f8-48d0-9b95-10ac8c9672df" providerId="ADAL" clId="{9F1564EE-4FC8-49FB-8925-D4177FFF24F4}" dt="2021-05-03T13:55:07.917" v="0"/>
          <ac:inkMkLst>
            <pc:docMk/>
            <pc:sldMk cId="95737530" sldId="275"/>
            <ac:inkMk id="4" creationId="{79D5F977-A72B-4AC2-AEAC-A1A39B8E5352}"/>
          </ac:inkMkLst>
        </pc:inkChg>
      </pc:sldChg>
    </pc:docChg>
  </pc:docChgLst>
  <pc:docChgLst>
    <pc:chgData name="Chad Vidden" userId="S::cvidden@uwlax.edu::fa919fd6-03f8-48d0-9b95-10ac8c9672df" providerId="AD" clId="Web-{EBE8C09F-5034-B000-E7B5-D1BD0C9208ED}"/>
    <pc:docChg chg="addSld delSld modSld sldOrd">
      <pc:chgData name="Chad Vidden" userId="S::cvidden@uwlax.edu::fa919fd6-03f8-48d0-9b95-10ac8c9672df" providerId="AD" clId="Web-{EBE8C09F-5034-B000-E7B5-D1BD0C9208ED}" dt="2021-04-23T01:58:14.396" v="585" actId="20577"/>
      <pc:docMkLst>
        <pc:docMk/>
      </pc:docMkLst>
      <pc:sldChg chg="modSp">
        <pc:chgData name="Chad Vidden" userId="S::cvidden@uwlax.edu::fa919fd6-03f8-48d0-9b95-10ac8c9672df" providerId="AD" clId="Web-{EBE8C09F-5034-B000-E7B5-D1BD0C9208ED}" dt="2021-04-23T01:40:05.899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BE8C09F-5034-B000-E7B5-D1BD0C9208ED}" dt="2021-04-23T01:39:54.868" v="9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BE8C09F-5034-B000-E7B5-D1BD0C9208ED}" dt="2021-04-23T01:40:05.899" v="1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BE8C09F-5034-B000-E7B5-D1BD0C9208ED}" dt="2021-04-23T01:42:57.883" v="210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EBE8C09F-5034-B000-E7B5-D1BD0C9208ED}" dt="2021-04-23T01:40:49.742" v="28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del">
        <pc:chgData name="Chad Vidden" userId="S::cvidden@uwlax.edu::fa919fd6-03f8-48d0-9b95-10ac8c9672df" providerId="AD" clId="Web-{EBE8C09F-5034-B000-E7B5-D1BD0C9208ED}" dt="2021-04-23T01:43:00.242" v="213"/>
        <pc:sldMkLst>
          <pc:docMk/>
          <pc:sldMk cId="12066792" sldId="265"/>
        </pc:sldMkLst>
      </pc:sldChg>
      <pc:sldChg chg="del">
        <pc:chgData name="Chad Vidden" userId="S::cvidden@uwlax.edu::fa919fd6-03f8-48d0-9b95-10ac8c9672df" providerId="AD" clId="Web-{EBE8C09F-5034-B000-E7B5-D1BD0C9208ED}" dt="2021-04-23T01:43:00.226" v="212"/>
        <pc:sldMkLst>
          <pc:docMk/>
          <pc:sldMk cId="1057932127" sldId="266"/>
        </pc:sldMkLst>
      </pc:sldChg>
      <pc:sldChg chg="del">
        <pc:chgData name="Chad Vidden" userId="S::cvidden@uwlax.edu::fa919fd6-03f8-48d0-9b95-10ac8c9672df" providerId="AD" clId="Web-{EBE8C09F-5034-B000-E7B5-D1BD0C9208ED}" dt="2021-04-23T01:43:00.226" v="211"/>
        <pc:sldMkLst>
          <pc:docMk/>
          <pc:sldMk cId="3700103169" sldId="267"/>
        </pc:sldMkLst>
      </pc:sldChg>
      <pc:sldChg chg="modSp">
        <pc:chgData name="Chad Vidden" userId="S::cvidden@uwlax.edu::fa919fd6-03f8-48d0-9b95-10ac8c9672df" providerId="AD" clId="Web-{EBE8C09F-5034-B000-E7B5-D1BD0C9208ED}" dt="2021-04-23T01:58:14.396" v="585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EBE8C09F-5034-B000-E7B5-D1BD0C9208ED}" dt="2021-04-23T01:58:14.396" v="585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48:04.710" v="330" actId="20577"/>
        <pc:sldMkLst>
          <pc:docMk/>
          <pc:sldMk cId="2876335411" sldId="270"/>
        </pc:sldMkLst>
        <pc:spChg chg="mod">
          <ac:chgData name="Chad Vidden" userId="S::cvidden@uwlax.edu::fa919fd6-03f8-48d0-9b95-10ac8c9672df" providerId="AD" clId="Web-{EBE8C09F-5034-B000-E7B5-D1BD0C9208ED}" dt="2021-04-23T01:48:04.710" v="330" actId="20577"/>
          <ac:spMkLst>
            <pc:docMk/>
            <pc:sldMk cId="2876335411" sldId="270"/>
            <ac:spMk id="2" creationId="{7912D5D1-9BA0-4361-A640-53C1CF2AEC99}"/>
          </ac:spMkLst>
        </pc:spChg>
      </pc:sldChg>
      <pc:sldChg chg="modSp add replId modNotes">
        <pc:chgData name="Chad Vidden" userId="S::cvidden@uwlax.edu::fa919fd6-03f8-48d0-9b95-10ac8c9672df" providerId="AD" clId="Web-{EBE8C09F-5034-B000-E7B5-D1BD0C9208ED}" dt="2021-04-23T01:48:51.913" v="360"/>
        <pc:sldMkLst>
          <pc:docMk/>
          <pc:sldMk cId="277145207" sldId="271"/>
        </pc:sldMkLst>
        <pc:spChg chg="mod">
          <ac:chgData name="Chad Vidden" userId="S::cvidden@uwlax.edu::fa919fd6-03f8-48d0-9b95-10ac8c9672df" providerId="AD" clId="Web-{EBE8C09F-5034-B000-E7B5-D1BD0C9208ED}" dt="2021-04-23T01:48:35.851" v="337" actId="20577"/>
          <ac:spMkLst>
            <pc:docMk/>
            <pc:sldMk cId="277145207" sldId="271"/>
            <ac:spMk id="2" creationId="{7912D5D1-9BA0-4361-A640-53C1CF2AEC99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50:02.038" v="408"/>
        <pc:sldMkLst>
          <pc:docMk/>
          <pc:sldMk cId="2268418431" sldId="272"/>
        </pc:sldMkLst>
        <pc:spChg chg="mod">
          <ac:chgData name="Chad Vidden" userId="S::cvidden@uwlax.edu::fa919fd6-03f8-48d0-9b95-10ac8c9672df" providerId="AD" clId="Web-{EBE8C09F-5034-B000-E7B5-D1BD0C9208ED}" dt="2021-04-23T01:49:41.288" v="373" actId="20577"/>
          <ac:spMkLst>
            <pc:docMk/>
            <pc:sldMk cId="2268418431" sldId="272"/>
            <ac:spMk id="2" creationId="{BCABF3BA-96EE-40B5-AFD3-70C1CCFCBA26}"/>
          </ac:spMkLst>
        </pc:spChg>
      </pc:sldChg>
      <pc:sldChg chg="modSp new">
        <pc:chgData name="Chad Vidden" userId="S::cvidden@uwlax.edu::fa919fd6-03f8-48d0-9b95-10ac8c9672df" providerId="AD" clId="Web-{EBE8C09F-5034-B000-E7B5-D1BD0C9208ED}" dt="2021-04-23T01:50:27.788" v="430" actId="20577"/>
        <pc:sldMkLst>
          <pc:docMk/>
          <pc:sldMk cId="3809366710" sldId="273"/>
        </pc:sldMkLst>
        <pc:spChg chg="mod">
          <ac:chgData name="Chad Vidden" userId="S::cvidden@uwlax.edu::fa919fd6-03f8-48d0-9b95-10ac8c9672df" providerId="AD" clId="Web-{EBE8C09F-5034-B000-E7B5-D1BD0C9208ED}" dt="2021-04-23T01:50:27.788" v="430" actId="20577"/>
          <ac:spMkLst>
            <pc:docMk/>
            <pc:sldMk cId="3809366710" sldId="273"/>
            <ac:spMk id="2" creationId="{DA1C07F2-90B2-41F6-A6B8-FCD6FF155FC8}"/>
          </ac:spMkLst>
        </pc:spChg>
      </pc:sldChg>
      <pc:sldChg chg="modSp add ord replId modNotes">
        <pc:chgData name="Chad Vidden" userId="S::cvidden@uwlax.edu::fa919fd6-03f8-48d0-9b95-10ac8c9672df" providerId="AD" clId="Web-{EBE8C09F-5034-B000-E7B5-D1BD0C9208ED}" dt="2021-04-23T01:51:41.913" v="451"/>
        <pc:sldMkLst>
          <pc:docMk/>
          <pc:sldMk cId="3977624898" sldId="274"/>
        </pc:sldMkLst>
        <pc:spChg chg="mod">
          <ac:chgData name="Chad Vidden" userId="S::cvidden@uwlax.edu::fa919fd6-03f8-48d0-9b95-10ac8c9672df" providerId="AD" clId="Web-{EBE8C09F-5034-B000-E7B5-D1BD0C9208ED}" dt="2021-04-23T01:51:25.366" v="440" actId="20577"/>
          <ac:spMkLst>
            <pc:docMk/>
            <pc:sldMk cId="3977624898" sldId="274"/>
            <ac:spMk id="2" creationId="{7912D5D1-9BA0-4361-A640-53C1CF2AEC99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52:50.272" v="495"/>
        <pc:sldMkLst>
          <pc:docMk/>
          <pc:sldMk cId="2517496163" sldId="275"/>
        </pc:sldMkLst>
        <pc:spChg chg="mod">
          <ac:chgData name="Chad Vidden" userId="S::cvidden@uwlax.edu::fa919fd6-03f8-48d0-9b95-10ac8c9672df" providerId="AD" clId="Web-{EBE8C09F-5034-B000-E7B5-D1BD0C9208ED}" dt="2021-04-23T01:51:50.366" v="461" actId="20577"/>
          <ac:spMkLst>
            <pc:docMk/>
            <pc:sldMk cId="2517496163" sldId="275"/>
            <ac:spMk id="2" creationId="{1A247ECB-7980-422E-A69D-A2776449D3C8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56:57.521" v="564"/>
        <pc:sldMkLst>
          <pc:docMk/>
          <pc:sldMk cId="3129586353" sldId="276"/>
        </pc:sldMkLst>
        <pc:spChg chg="mod">
          <ac:chgData name="Chad Vidden" userId="S::cvidden@uwlax.edu::fa919fd6-03f8-48d0-9b95-10ac8c9672df" providerId="AD" clId="Web-{EBE8C09F-5034-B000-E7B5-D1BD0C9208ED}" dt="2021-04-23T01:53:41.756" v="510" actId="20577"/>
          <ac:spMkLst>
            <pc:docMk/>
            <pc:sldMk cId="3129586353" sldId="276"/>
            <ac:spMk id="2" creationId="{3990F7F9-89C1-48A3-BDD9-765207111791}"/>
          </ac:spMkLst>
        </pc:spChg>
      </pc:sldChg>
      <pc:sldChg chg="add replId">
        <pc:chgData name="Chad Vidden" userId="S::cvidden@uwlax.edu::fa919fd6-03f8-48d0-9b95-10ac8c9672df" providerId="AD" clId="Web-{EBE8C09F-5034-B000-E7B5-D1BD0C9208ED}" dt="2021-04-23T01:52:55.538" v="497"/>
        <pc:sldMkLst>
          <pc:docMk/>
          <pc:sldMk cId="2559349745" sldId="277"/>
        </pc:sldMkLst>
      </pc:sldChg>
    </pc:docChg>
  </pc:docChgLst>
  <pc:docChgLst>
    <pc:chgData name="Chad Vidden" userId="S::cvidden@uwlax.edu::fa919fd6-03f8-48d0-9b95-10ac8c9672df" providerId="AD" clId="Web-{C6EBC09F-1012-B000-EBE2-834460AC8524}"/>
    <pc:docChg chg="addSld delSld modSld">
      <pc:chgData name="Chad Vidden" userId="S::cvidden@uwlax.edu::fa919fd6-03f8-48d0-9b95-10ac8c9672df" providerId="AD" clId="Web-{C6EBC09F-1012-B000-EBE2-834460AC8524}" dt="2021-04-23T02:48:12.388" v="380" actId="20577"/>
      <pc:docMkLst>
        <pc:docMk/>
      </pc:docMkLst>
      <pc:sldChg chg="modSp">
        <pc:chgData name="Chad Vidden" userId="S::cvidden@uwlax.edu::fa919fd6-03f8-48d0-9b95-10ac8c9672df" providerId="AD" clId="Web-{C6EBC09F-1012-B000-EBE2-834460AC8524}" dt="2021-04-23T02:37:06.029" v="3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6EBC09F-1012-B000-EBE2-834460AC8524}" dt="2021-04-23T02:36:45.31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6EBC09F-1012-B000-EBE2-834460AC8524}" dt="2021-04-23T02:37:06.029" v="3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C6EBC09F-1012-B000-EBE2-834460AC8524}" dt="2021-04-23T02:37:10.763" v="43"/>
        <pc:sldMkLst>
          <pc:docMk/>
          <pc:sldMk cId="3012379090" sldId="264"/>
        </pc:sldMkLst>
      </pc:sldChg>
      <pc:sldChg chg="modSp">
        <pc:chgData name="Chad Vidden" userId="S::cvidden@uwlax.edu::fa919fd6-03f8-48d0-9b95-10ac8c9672df" providerId="AD" clId="Web-{C6EBC09F-1012-B000-EBE2-834460AC8524}" dt="2021-04-23T02:48:12.388" v="38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C6EBC09F-1012-B000-EBE2-834460AC8524}" dt="2021-04-23T02:48:12.388" v="380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C6EBC09F-1012-B000-EBE2-834460AC8524}" dt="2021-04-23T02:41:51.138" v="214" actId="20577"/>
        <pc:sldMkLst>
          <pc:docMk/>
          <pc:sldMk cId="1626472065" sldId="270"/>
        </pc:sldMkLst>
        <pc:spChg chg="mod">
          <ac:chgData name="Chad Vidden" userId="S::cvidden@uwlax.edu::fa919fd6-03f8-48d0-9b95-10ac8c9672df" providerId="AD" clId="Web-{C6EBC09F-1012-B000-EBE2-834460AC8524}" dt="2021-04-23T02:41:51.138" v="214" actId="20577"/>
          <ac:spMkLst>
            <pc:docMk/>
            <pc:sldMk cId="1626472065" sldId="270"/>
            <ac:spMk id="2" creationId="{E2D16AE6-78CC-4A8B-97E1-7282E5CAFA34}"/>
          </ac:spMkLst>
        </pc:spChg>
      </pc:sldChg>
      <pc:sldChg chg="del">
        <pc:chgData name="Chad Vidden" userId="S::cvidden@uwlax.edu::fa919fd6-03f8-48d0-9b95-10ac8c9672df" providerId="AD" clId="Web-{C6EBC09F-1012-B000-EBE2-834460AC8524}" dt="2021-04-23T02:37:10.763" v="42"/>
        <pc:sldMkLst>
          <pc:docMk/>
          <pc:sldMk cId="2876335411" sldId="270"/>
        </pc:sldMkLst>
      </pc:sldChg>
      <pc:sldChg chg="del">
        <pc:chgData name="Chad Vidden" userId="S::cvidden@uwlax.edu::fa919fd6-03f8-48d0-9b95-10ac8c9672df" providerId="AD" clId="Web-{C6EBC09F-1012-B000-EBE2-834460AC8524}" dt="2021-04-23T02:37:10.763" v="41"/>
        <pc:sldMkLst>
          <pc:docMk/>
          <pc:sldMk cId="277145207" sldId="271"/>
        </pc:sldMkLst>
      </pc:sldChg>
      <pc:sldChg chg="modSp new modNotes">
        <pc:chgData name="Chad Vidden" userId="S::cvidden@uwlax.edu::fa919fd6-03f8-48d0-9b95-10ac8c9672df" providerId="AD" clId="Web-{C6EBC09F-1012-B000-EBE2-834460AC8524}" dt="2021-04-23T02:42:43.529" v="262" actId="20577"/>
        <pc:sldMkLst>
          <pc:docMk/>
          <pc:sldMk cId="3904056703" sldId="271"/>
        </pc:sldMkLst>
        <pc:spChg chg="mod">
          <ac:chgData name="Chad Vidden" userId="S::cvidden@uwlax.edu::fa919fd6-03f8-48d0-9b95-10ac8c9672df" providerId="AD" clId="Web-{C6EBC09F-1012-B000-EBE2-834460AC8524}" dt="2021-04-23T02:42:43.529" v="262" actId="20577"/>
          <ac:spMkLst>
            <pc:docMk/>
            <pc:sldMk cId="3904056703" sldId="271"/>
            <ac:spMk id="2" creationId="{002A602C-B688-414A-8968-3FA11E134F10}"/>
          </ac:spMkLst>
        </pc:spChg>
      </pc:sldChg>
      <pc:sldChg chg="modSp add replId modNotes">
        <pc:chgData name="Chad Vidden" userId="S::cvidden@uwlax.edu::fa919fd6-03f8-48d0-9b95-10ac8c9672df" providerId="AD" clId="Web-{C6EBC09F-1012-B000-EBE2-834460AC8524}" dt="2021-04-23T02:44:53.013" v="318"/>
        <pc:sldMkLst>
          <pc:docMk/>
          <pc:sldMk cId="981599236" sldId="272"/>
        </pc:sldMkLst>
        <pc:spChg chg="mod">
          <ac:chgData name="Chad Vidden" userId="S::cvidden@uwlax.edu::fa919fd6-03f8-48d0-9b95-10ac8c9672df" providerId="AD" clId="Web-{C6EBC09F-1012-B000-EBE2-834460AC8524}" dt="2021-04-23T02:42:55.872" v="269" actId="20577"/>
          <ac:spMkLst>
            <pc:docMk/>
            <pc:sldMk cId="981599236" sldId="272"/>
            <ac:spMk id="2" creationId="{002A602C-B688-414A-8968-3FA11E134F10}"/>
          </ac:spMkLst>
        </pc:spChg>
      </pc:sldChg>
      <pc:sldChg chg="del">
        <pc:chgData name="Chad Vidden" userId="S::cvidden@uwlax.edu::fa919fd6-03f8-48d0-9b95-10ac8c9672df" providerId="AD" clId="Web-{C6EBC09F-1012-B000-EBE2-834460AC8524}" dt="2021-04-23T02:37:10.763" v="40"/>
        <pc:sldMkLst>
          <pc:docMk/>
          <pc:sldMk cId="2268418431" sldId="272"/>
        </pc:sldMkLst>
      </pc:sldChg>
      <pc:sldChg chg="modSp new modNotes">
        <pc:chgData name="Chad Vidden" userId="S::cvidden@uwlax.edu::fa919fd6-03f8-48d0-9b95-10ac8c9672df" providerId="AD" clId="Web-{C6EBC09F-1012-B000-EBE2-834460AC8524}" dt="2021-04-23T02:46:50.716" v="367" actId="20577"/>
        <pc:sldMkLst>
          <pc:docMk/>
          <pc:sldMk cId="3683475349" sldId="273"/>
        </pc:sldMkLst>
        <pc:spChg chg="mod">
          <ac:chgData name="Chad Vidden" userId="S::cvidden@uwlax.edu::fa919fd6-03f8-48d0-9b95-10ac8c9672df" providerId="AD" clId="Web-{C6EBC09F-1012-B000-EBE2-834460AC8524}" dt="2021-04-23T02:46:50.716" v="367" actId="20577"/>
          <ac:spMkLst>
            <pc:docMk/>
            <pc:sldMk cId="3683475349" sldId="273"/>
            <ac:spMk id="2" creationId="{13B67B2A-0697-46E8-B4E6-783C56A6AC25}"/>
          </ac:spMkLst>
        </pc:spChg>
      </pc:sldChg>
      <pc:sldChg chg="del">
        <pc:chgData name="Chad Vidden" userId="S::cvidden@uwlax.edu::fa919fd6-03f8-48d0-9b95-10ac8c9672df" providerId="AD" clId="Web-{C6EBC09F-1012-B000-EBE2-834460AC8524}" dt="2021-04-23T02:37:10.763" v="39"/>
        <pc:sldMkLst>
          <pc:docMk/>
          <pc:sldMk cId="3809366710" sldId="273"/>
        </pc:sldMkLst>
      </pc:sldChg>
      <pc:sldChg chg="del">
        <pc:chgData name="Chad Vidden" userId="S::cvidden@uwlax.edu::fa919fd6-03f8-48d0-9b95-10ac8c9672df" providerId="AD" clId="Web-{C6EBC09F-1012-B000-EBE2-834460AC8524}" dt="2021-04-23T02:37:10.763" v="38"/>
        <pc:sldMkLst>
          <pc:docMk/>
          <pc:sldMk cId="3977624898" sldId="274"/>
        </pc:sldMkLst>
      </pc:sldChg>
      <pc:sldChg chg="del">
        <pc:chgData name="Chad Vidden" userId="S::cvidden@uwlax.edu::fa919fd6-03f8-48d0-9b95-10ac8c9672df" providerId="AD" clId="Web-{C6EBC09F-1012-B000-EBE2-834460AC8524}" dt="2021-04-23T02:37:10.763" v="37"/>
        <pc:sldMkLst>
          <pc:docMk/>
          <pc:sldMk cId="2517496163" sldId="275"/>
        </pc:sldMkLst>
      </pc:sldChg>
      <pc:sldChg chg="del">
        <pc:chgData name="Chad Vidden" userId="S::cvidden@uwlax.edu::fa919fd6-03f8-48d0-9b95-10ac8c9672df" providerId="AD" clId="Web-{C6EBC09F-1012-B000-EBE2-834460AC8524}" dt="2021-04-23T02:37:10.763" v="35"/>
        <pc:sldMkLst>
          <pc:docMk/>
          <pc:sldMk cId="3129586353" sldId="276"/>
        </pc:sldMkLst>
      </pc:sldChg>
      <pc:sldChg chg="del">
        <pc:chgData name="Chad Vidden" userId="S::cvidden@uwlax.edu::fa919fd6-03f8-48d0-9b95-10ac8c9672df" providerId="AD" clId="Web-{C6EBC09F-1012-B000-EBE2-834460AC8524}" dt="2021-04-23T02:37:10.763" v="36"/>
        <pc:sldMkLst>
          <pc:docMk/>
          <pc:sldMk cId="2559349745" sldId="277"/>
        </pc:sldMkLst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3:25:14.7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3T13:25:15.801"/>
    </inkml:context>
  </inkml:definitions>
  <inkml:trace contextRef="#ctx0" brushRef="#br0">16207 12518 18 0,'0'-3'9'0,"0"-7"-1"15,0 10 10-15,3 0-15 16,4-3 1-16,0 3 2 15,4 0 0-15,-1 3-7 16,-3-6 0-16,4 3 5 16,3-3 1-16,4 3-2 15,7-3 1-15,6 0-1 16,12-4 1-16,10 1-1 16,6-6 1-16,9 5-1 15,-1-5 1-15,14 5-2 0,10-5 1 16,15-1-2-16,4-5 1 15,-12 2-2-15,5 0 0 16,-1 7-1-16,0 6 1 16,-3 6-1-16,-11 0 1 15,-17 3-1-15,-11-3 1 16,-7 0 0-16,-4 1 0 16,-14-1-5-16,-6-3 1 15,-8-3-10-15,-18-7 1 16</inkml:trace>
  <inkml:trace contextRef="#ctx0" brushRef="#br0" timeOffset="526">16337 12715 24 0,'11'0'12'0,"-4"-19"-5"0,0 16 7 16,0-3-13-16,3-3 1 15,5 2 2-15,6 1 0 16,11 0-4-16,6 3 1 0,15 0 3 15,7-1 1-15,4-2-2 16,17 0 1-16,11 0-1 16,17-1 0-16,-7-2-2 15,11-4 1-15,7 1-2 16,4 6 1-16,-8-1-2 16,-21 7 1-16,-14 0-2 15,-10 7 0-15,-11-4-10 16,-14-3 1-16,-18-7-1 15,-10-5 1-15</inkml:trace>
  <inkml:trace contextRef="#ctx1" brushRef="#br0">12682 10028 0,'0'0'15</inkml:trace>
  <inkml:trace contextRef="#ctx0" brushRef="#br0" timeOffset="1787.65">20574 12408 14 0,'21'9'7'0,"4"-5"4"0,-18-4 8 0,4 0-17 15,-1 0 0-15,4-4 3 16,-3 1 1-16,6-3-6 16,15 3 0-16,7 0 5 15,10 3 0-15,11 0-1 16,14 0 0-16,-7 0-2 16,15-3 1-16,6 3-2 15,7 0 0-15,4 3-3 16,-4-10 1-16,-24-5-5 15,-8-4 0-15,-13-3-6 16,-15-3 1-16</inkml:trace>
  <inkml:trace contextRef="#ctx0" brushRef="#br0" timeOffset="2179.04">20687 12872 23 0,'-4'0'11'0,"8"-3"-5"0,-4 3 14 0,0-6-20 15,3-1 0-15,1-5 0 16,-4-1 1-16,0 1-1 16,7-7 1-16,4 3 0 15,3-3 1-15,10 1-1 16,12-1 1-16,10 3 0 16,10 0 0-16,15 1 0 15,-1-1 0-15,15 4-1 16,6-1 0-16,1 0-1 15,-11 1 0-15,-7 3-5 0,-14-1 1 16,-10 10-6 0,-15 6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3:25:22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2939 4452 28 0,'0'4'14'0,"0"-4"-2"0,0 0 15 0,3 6-25 15,4-3 1-15,-7 3 3 16,0 4 0-16,4-1-7 15,3 4 0 1,-4 9 5 0,4 6 0-16,4-3-1 15,-7-3 1-15,3-3-2 16,-7-4 1-16,0 1-1 16,7-16 1-16,-4-6-1 15,8-10 1-15,-1-22-1 16,8-18 0-16,21-16-1 15,21-22 1-15,21-16-6 16,11-25 0-16,-4 19-12 16,-11-6 0-16,-13 12-1 0,3 19 0 15</inkml:trace>
  <inkml:trace contextRef="#ctx0" brushRef="#br0" timeOffset="867.82">2879 7231 40 0,'35'-3'20'0,"21"-13"-22"0,-34 10 38 0,-5-7-34 16,4-6 1 0,-3-3 1-16,7-6 0 0,-4 3-5 15,4-3 0-15,-4 0 3 16,-11-4 1-16,1 1-1 15,-11-4 0-15,-11 7-1 16,1 9 0-16,-22 4-1 16,-14 5 1-16,-14 10-2 15,-10 13 1-15,-12 9-2 16,5 3 0-16,17 12-1 16,0 17 0-16,0 12-1 15,11 15 1-15,10 7 1 16,18 6 0-16,3 6 1 15,14 1 0-15,15-17 2 16,0-2 1-16,6-10 1 16,26-9 0-16,13-13 0 0,15-16 0 15,13-15 0-15,22-12 1 16,7-17-1-16,7-12 0 16,-11-12-1-16,-14-4 0 31,-13-34-1-31,-22-3 0 15,-22-1-2-15,-9 1 1 16,-8 0-6-16,-21-3 0 16,-11 5-10-16,-6 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3:25:48.5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4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3T13:27:55.253"/>
    </inkml:context>
  </inkml:definitions>
  <inkml:trace contextRef="#ctx0" brushRef="#br0">13607 4374 36 0,'3'13'18'0,"11"-10"-11"15,-3 3 19-15,3-3-21 16,7-3 0-16,0 3 2 15,8 0 0-15,9-3-9 16,1-3 0-16,3 3 6 16,1-3 1-16,-1-3-3 15,-7 6 0-15,-10 3-1 16,-4 0 0-16,-3 3-1 16,-7 16 1-16,-11 3-2 15,-11 7 1-15,-17 5-3 16,-15 7 1-16,-13 0-2 0,-1-3 1 15,1 0 0 1,3-10 0-16,11-9 0 0,7 3 0 16,3-6 2-16,7-3 1 15,7-7 0-15,8-6 0 16,-1-3 0-16,8-6 1 16,6-3-1-16,8-4 1 15,6 0 0-15,5-9 1 16,6 4 0-16,0 5 0 15,4-6 0-15,0 7 1 0,3 9-1 16,-3 6 1-16,-1 9-2 16,1 7 1-16,-4-3-1 15,4 6 1-15,3 3-2 16,-6 3 1-16,-1-3-2 16,7-6 1-16,4-6-6 15,7-10 1-15,3-13-11 16,1 4 1-16</inkml:trace>
  <inkml:trace contextRef="#ctx0" brushRef="#br0" timeOffset="822.72">15222 4779 46 0,'-7'18'23'0,"11"14"-20"0,-4-23 34 0,0 1-35 15,3 2 0-15,1-2 0 16,-1-4 0-16,1 0-3 16,-4-6 0-16,3-6 1 15,1-7 1-15,3-6-2 16,0 4 0-16,4-10-1 15,-1 6 0-15,1-6 0 0,-1 0 0 16,1 12 0-16,0-6 1 16,-4 10 0-16,0 6 0 15,3 6 0-15,-3 3 1 16,0 7 0-16,0-4 0 16,1-3-1-16,-1 4 1 15,0-4 0-15,0 0 0 16,0-3 0-16,0-3 0 15,0 0 0-15,7-6 0 16,-3 0 0-16,-1-3 1 16,4-7-1-16,4 0 1 0,0 0-1 15,-1 4 1-15,1-1 0 16,-1 4 1-16,1 0-1 16,0 5 0-16,-4 8 0 15,0 5 0-15,0 0 0 16,0 1 0-16,-3 2-1 15,-1 4 1-15,1 0-1 16,0-1 1-16,-1-2-3 16,1-1 1-16,-1 4-4 15,8-6 1-15,3 2-10 16,7-9 0-16</inkml:trace>
  <inkml:trace contextRef="#ctx0" brushRef="#br0" timeOffset="1234.26">16080 4694 53 0,'0'-6'26'0,"0"24"-31"0,0-18 44 16,-4 7-39-16,-6-4 1 16,-1 3-1-16,-3 0 1 15,0 4-1-15,0 2 0 16,3 4 0-16,-3-3 1 15,3 2-1-15,4 1 0 16,4 3 0-16,-1 0 1 0,4-4-2 16,4 1 0-16,6-10 0 15,1 0 0-15,3-6 0 16,4-6 0-16,-4 0 0 16,0 3 0-16,0 0 0 15,-3 0 1-15,-1 3-1 16,1 0 1 46,-1-7-1-62,1 4 1 0,3 0-1 16,-3 0 1-16,3 3 0 31,0 3 0-31,-4 3 0 16,5 1 0-16,-1 8-1 0,0 1 0 0,-4-7-4 0,1-2 1 0,-1-4-9 0,-2-10 0 15</inkml:trace>
  <inkml:trace contextRef="#ctx0" brushRef="#br0" timeOffset="1430.97">16376 4785 53 0,'11'34'26'0,"17"-2"-27"0,-21-23 45 0,7 7-44 0,-7-1 0 16,0 1 0-16,4-3 0 15,-4-7-2-15,-4 3 0 16,1-6-7-16,-4-9 0 16,0-13-6-16,-7-3 0 0</inkml:trace>
  <inkml:trace contextRef="#ctx0" brushRef="#br0" timeOffset="1664.95">16464 4694 19 0,'-3'12'9'0,"13"-30"-7"0,-3 11 4 0,-3 1-4 0,3 0 0 0,-4-4 2 16,4 1 0-16,0 3-5 15,1 3 0-15,-1 3 1 16,0-4 1-16,3 1-7 16,1-3 1-16</inkml:trace>
  <inkml:trace contextRef="#ctx0" brushRef="#br0" timeOffset="2008.44">16711 4775 30 0,'25'76'15'0,"-15"-26"-14"0,-6-44 27 15,-1 4-26-15,1 5 0 0,3-2 3 0,-3-4 0 0,-1-6-6 16,4-3 0-16,-3-3 3 16,3-6 1-16,-4-10-3 15,1 3 0-15,-1-3-2 16,1-2 0-16,3 2-1 15,-4 0 0-15,1 3 2 16,3 4 0-16,4 5 2 16,-1 7 0-16,1 7 3 15,6 5 1-15,5 13 0 16,2 0 1-16,8 0-2 16,-4-6 1-16,7 0-2 15,8-3 0 1,6-7-8-16,4-3 0 15,-3-6-9-15,-12-6 0 0</inkml:trace>
  <inkml:trace contextRef="#ctx0" brushRef="#br0" timeOffset="2653.81">18697 5076 46 0,'0'35'23'0,"0"-1"-17"0,0-27 35 0,0 5-38 15,0 10 0-15,4-3 2 16,-1 0 0-16,1 0-7 0,-1-7 0 16,1-6 4-1,-4-12 0-15,0-9-3 0,0-11 1 16,0-8-2-16,-4-10 1 16,1-3-1-16,-1-9 1 15,-3 5 0 1,4 1 0-16,3 9 0 0,3 4 0 15,4 2 1-15,7 4 0 16,11 9 0-16,7 0 0 16,10 13 0-16,1 6 0 15,-5 9 1-15,-9 6 1 0,-5 7-1 32,-3 3 1-32,-10 3-1 15,-15 3 0-15,-10 1-1 0,-10-7 1 0,-8-4-4 16,0-2 1-16,4 0-6 15,7-7 0 1,3-6-8-16,11 0 0 0</inkml:trace>
  <inkml:trace contextRef="#ctx0" brushRef="#br0" timeOffset="2999.23">19248 4998 44 0,'3'9'22'0,"-3"-15"-23"0,0 6 33 16,0-9-32-16,0-10 0 15,0-9 2-15,-3-4 1 16,-1 1-4-16,1 0 1 15,-1 2 1-15,4 1 0 16,0 0 0-16,4 3 1 16,3 6-2-16,3 10 1 15,4 9 0-15,4 0 0 0,3 3-1 16,7 6 1-16,4 4-4 16,0-4 0-1,3 4-7-15,-3 2 0 0,-4-5-4 16,-3-10 1-16</inkml:trace>
  <inkml:trace contextRef="#ctx0" brushRef="#br0" timeOffset="3269.66">19671 4741 44 0,'7'3'22'15,"0"0"-21"-15,-7-3 40 0,0 3-41 0,-4 0 1 0,-6 7-1 0,-1-4 1 0,-3 4-2 0,4 5 1 0,-1 10 0 16,0 10 1-16,1-7-1 16,-1 3 0-16,4 1 0 15,4-7 0-15,3-3 0 16,3-7 0-16,1-11-1 0,6-4 1 16,4-4 0-16,4-8 0 15,0-10-4-15,-4-3 1 16,0 0-11-16,0-3 1 15,-3-1 0 1,-1 1 0-16</inkml:trace>
  <inkml:trace contextRef="#ctx0" brushRef="#br0" timeOffset="3576.37">19974 4249 58 0,'7'28'29'0,"-10"38"-42"0,3-51 63 0,-4 20-50 16,1 12 0-16,-1 22 1 15,4 12 0-15,4 4-1 16,-1 3 0-16,-3-19-2 15,0-16 1-15,-3-12-7 16,-1-19 1-16,4-16-8 16,-3-12 1-16,3-19-2 15,-4-3 1 17</inkml:trace>
  <inkml:trace contextRef="#ctx0" brushRef="#br0" timeOffset="3826.05">19995 4775 40 0,'32'26'20'0,"11"2"-15"0,-29-25 40 0,0 3-41 0,-4 4 0 15,8-4 0-15,-4 0 1 16,0 0-8-16,-7 4 1 0,-3 5 4 16,-8-2 0-16,-3 9-3 15,0-3 0-15,-21 9-4 16,-7-6 1-16,-4-6-12 15,0-10 1-15,7-6 0 16,11-10 0-16</inkml:trace>
  <inkml:trace contextRef="#ctx0" brushRef="#br0" timeOffset="4062.08">20214 4123 56 0,'25'28'28'0,"-7"41"-39"16,-11-40 58-16,0 5-47 15,3 16 0-15,1 10 0 16,-1 15 0-16,1 10 0 0,0 3 0 16,-4-13 0-16,-4-6 0 15,1-16-6-15,-4-15 1 16,0-10-8 62,-4-12 0-78,1-10-2 16,-1-9 0-16</inkml:trace>
  <inkml:trace contextRef="#ctx0" brushRef="#br0" timeOffset="4367.75">20511 4917 60 0,'24'18'30'0,"15"-27"-41"0,-25 3 64 0,0-1-53 16,0-2 0-16,0-4 0 15,1-5 0-15,-8-1-1 16,0-3 1-16,0 0-1 16,-4 0 1-16,-3 0-1 15,-3-6 0-15,-4 12-1 16,0 7 1-16,-4 9-1 15,0 12 1-15,4 10 0 16,4 10 0-16,3 2 1 16,3 1 0-16,1 2 0 15,3 1 0-15,4-4 1 16,-1-2 0-16,1-10-5 16,-1-7 0-16,8-12-10 15,7-12 0-15,-1-4-1 16,1-12 0-16</inkml:trace>
  <inkml:trace contextRef="#ctx0" brushRef="#br0" timeOffset="4890.95">21061 4995 56 0,'10'22'28'0,"-3"0"-40"0,-3-22 57 0,-4 0-46 0,4-10 1 0,3 1-1 0,-4-4 1 0,4-15-1 0,-3 3 1 0,3-9-1 16,0 5 1-16,0 4-2 15,3 3 1-15,1 7-2 16,3-4 1-16,0 10-1 15,0-1 0-15,0 7 0 16,1 6 0-16,-1 3 0 16,-4 4 0-16,1 2 2 15,-1 1 0-15,1-4 0 16,-4-2 0 0,0-4 1-16,0-3 0 0,0-7 0 0,-3 1 0 15,-1-3 0-15,1-4 0 16,3 1 0-16,0-4 0 15,4 3 0-15,-1 1 1 32,1 2 0-17,-1 7 0 1,11 19 0-16,1 3 1 0,-1 3-1 0,0 0 1 16,-3-7-1-16,-4 1 0 15,3 0-2-15,1-1 1 16,3-5-7-16,4-1 1 15,3-9-6 1,-3-6 1-16</inkml:trace>
  <inkml:trace contextRef="#ctx0" brushRef="#br0" timeOffset="5273.09">22042 4697 26 0,'-4'28'13'0,"-17"-12"-12"16,10-13 16-16,-3 0-17 16,-7 0 0-16,3 10 4 15,-3-1 0-15,7-2-2 16,4-4 0-16,2 7 4 0,8-1 0 16,8 1 1-1,6 6 0-15,3-1-1 0,8 7 0 16,3-6-2-1,7-3 1-15,4-4-2 0,-3 4 0 16,-1-10 0-16,-7 7 0 16,-7 0-2-16,-7 2 0 15,-14 4-1-15,-17 6 1 16,-19 0-4-16,-17-3 0 47,-6 0-14-32,-23-6 1 17</inkml:trace>
  <inkml:trace contextRef="#ctx0" brushRef="#br0" timeOffset="6779.59">3556 6453 35 0,'11'19'17'0,"-1"0"-11"0,-10-16 17 0,4 6-20 0,3 7 0 15,-7 6 1-15,0 3 1 16,0 0-6-16,0 10 0 16,0 5 3-16,0-8 0 15,0-1-5-15,0-12 1 16,3-3-10-16,4-7 0 15</inkml:trace>
  <inkml:trace contextRef="#ctx0" brushRef="#br0" timeOffset="7232.52">3838 6516 54 0,'28'6'27'0,"-13"-15"-34"0,-8 2 47 0,0-2-39 16,3 0 0-16,-10-4 2 16,0-3 1-16,-7-2-5 15,-3-1 0-15,-12 3 2 16,-9 4 1-16,-8 2-1 15,0 4 0-15,-7 9-2 16,-7 3 0-16,-7 7-1 0,0 2 0 16,11 4-1-1,0 9 1-15,-4 13-2 16,14 6 1-16,11 7 0 0,6 8 0 16,5 4 1-16,17-6 1 15,10-1 0-15,12-15 1 16,13-9 1-16,18-16 1 31,7-16 0-31,7-16 1 0,3-9 0 0,8-3 0 16,-7-13 0-16,-12-9 1 15,-9-6-2-15,-18-3 0 16,-4-1-2-16,-18 7 1 0,-17-6-5 16,-3 5 0-1,-11 11-12-15,-1 5 1 0</inkml:trace>
  <inkml:trace contextRef="#ctx0" brushRef="#br0" timeOffset="8510.7">4343 6745 42 0,'0'6'21'0,"3"3"-12"0,-3-2 27 0,0 2-33 15,0 4 0-15,0-1 0 16,-3 7 1-16,-1 3-6 16,1 9 1-16,-8 7 2 15,11 6 1-15,-11 9-2 16,11 0 0-16,-10 1-1 16,3-4 0-16,3-16-6 15,-13-15 1-15,6-13-8 16,-7-9 0-16,4-19-1 15,-3-9 1-15</inkml:trace>
  <inkml:trace contextRef="#ctx0" brushRef="#br0" timeOffset="8766.68">3926 6833 30 0,'4'15'15'0,"14"-9"-5"0,-11 1 28 16,3-1-33-16,1-3 0 15,-1 3 5-15,8-2 0 16,7-4-11-16,10-7 0 16,11-2 8-16,21-4 1 0,25-15-3 15,13-10 1 1,5-2-5-16,3-7 1 16,-4 0-5-16,-10 6 1 0,-11 10-7 15,-17 9 0-15,-15 6-10 16,-14 19 1-16,-24 19 0 15,-18 3 0-15</inkml:trace>
  <inkml:trace contextRef="#ctx0" brushRef="#br0" timeOffset="9244.12">4805 7234 48 0,'7'-10'24'0,"3"-15"-29"0,-10 16 49 16,0-4-42 0,0 1 0-16,0-4 0 0,-10-3 0 15,-1 4-3-15,1 2 0 16,-4 7 1-16,3 3 0 15,-3 6-1-15,3 6 0 16,-6 7-1-16,6 0 0 16,1 6-2-16,2 0 1 15,5 0 0-15,6-4 1 16,5-2-1-16,2-7 1 16,-6-2 1-16,6-7 0 0,4-7 1 15,-3 1 0-15,3-3 0 16,4-1 1-16,-8-2-1 15,1 6 1-15,-1-1-1 16,-3 4 1-16,4 0-1 16,-4 3 1-16,0 3 0 15,-3 3 1-15,6-2-1 16,-6-1 1-16,3 0-1 16,3 3 0-16,1 3-5 15,0 1 1-15,-1-1-10 16,1-6 0-16</inkml:trace>
  <inkml:trace contextRef="#ctx0" brushRef="#br0" timeOffset="10745.99">5031 7206 46 0,'14'6'23'0,"3"-6"-22"0,-13 0 37 15,3 6-38-15,0 0 1 16,4 1-1-16,-11 2 0 15,3 1 1-15,4-1 0 16,-7-3 1-16,11-3 1 16,-1 1 0-16,-3-4 0 15,15-4 1-15,-1-2 1 16,-4-3-2-16,5-1 1 16,-8 1-2-16,3-4 0 0,1-2-2 15,-4-1 1-15,0 0-2 16,0 4 1-16,4-4-1 15,-8 0 1-15,1 7-2 16,-4 3 1-16,4 3-2 16,-1 6 1-16,1 6-3 15,-8 7 1-15,4 3-1 16,-7-1 0-16,0 8 0 16,4 2 0-16,3 3 2 15,0-6 1-15,4 7 2 16,3 2 0-16,3 4 3 15,1-1 0-15,3 1 0 16,-7-7 1-16,0-2-1 16,-3-4 0-16,0 3-1 15,-11 0 0-15,-7-6-1 16,0 0 0-16,-8-6-1 16,-6-4 0-1,-11-6 0-15,4-2 0 0,-7-11-1 0,10-5 1 16,4-1-1-1,3 1 0-15,8-4 0 0,-1 3 1 16,4 1 0-16,14-1 0 16,4 1 0-16,17-1 1 15,14 1 1-15,1-13 0 16,6-7-1-16,8 7 1 16,-8-9 0-16,-7 2 0 15,-3-2-2-15,-11-1 1 0,-3 10-2 16,-4-3 0-16,-7-3 0 15,-3 2 1-15,0 4-2 16,-11 7 1-16,-8 5-2 16,5 13 1-16,-4 9 0 15,3-2 1-15,-6 5 0 16,6 7 0-16,4 3 0 16,0 3 1-16,4-3 0 15,6-3 1-15,1 3-1 16,0-3 0-16,-8-1-1 15,4-2 0-15,0-3-4 16,0-7 0-16,0-9-5 16,0 0 0-16,4-7-2 15,-1-5 1-15,1-4 4 16,-4 3 1-16,0 4 6 16,0 5 1-16,0 4 6 0,4 6 1 15,-8 4 1-15,12 2 1 16,-8-3-4-16,7 4 0 15,-4-4-3-15,1-3 0 16,-1 0-2-16,1-3 1 16,0-3-2-16,6-3 1 15,-6 0-2-15,-4-4 1 16,3 1 0-16,-2 2 0 16,-5 1 0-16,8 3 0 15,-8 3 0-15,4 6 1 16,4 4-1-16,-1 2 1 0,1-2-1 15,0 2 0-15,-1-2 0 16,1-1 0-16,-1-3 0 16,1-3 0-16,3-3 0 15,0 0 0-15,0 0 0 16,4 0 1-16,-1 0 0 16,1 0 1-16,0-3-1 15,3 3 0-15,-10 0 0 16,3 0 0-16,0-3-1 15,-4-3 0-15,1-4-1 16,-1-2 1-16,-6-1-2 16,3-2 1-16,-3-1-2 15,3-3 1-15,-4 4-1 16,1 2 1-16,6-12-3 16,-6-3 1-16,3-7 0 15,3-9 0-15,1-9 1 0,0-3 1 16,-4-13 0-16,3-10 1 15,1-12 2-15,-4 0 0 16,3 3 2-16,-2 13 0 16,-1 9 1-16,0 7 1 15,-7 9-1-15,-7 9 1 16,0 13 0-16,3 12 0 16,0 13-1-16,-3 9 1 15,0 19-3-15,4 22 1 16,-8 22-2-16,4 22 0 0,4 9-2 15,-8-2 1-15,11 5 0 16,4 1 0-16,3-4 0 16,3-9 0-16,1-6 0 15,-1-20 1-15,1-11-2 16,-4-17 0-16,4-12-5 16,-1-18 1-16,-10-4-10 15,0-9 1-15,-7-13-2 16,4-3 0-16</inkml:trace>
  <inkml:trace contextRef="#ctx0" brushRef="#br0" timeOffset="10929.63">6216 7118 69 0,'0'44'34'0,"11"-44"-45"0,-1-3 75 16,8 0-63-16,6-13 1 31,103-31-29-31,-7-7 0 16,4 11 20-16,10 5 1 15</inkml:trace>
  <inkml:trace contextRef="#ctx0" brushRef="#br0" timeOffset="11596.1">7546 7422 55 0,'0'28'27'0,"7"-40"-25"16,-3 5 43-16,3-5-41 0,0-7 1 16,7-12 0-16,10-10 1 15,1-22-9-15,-4-6 1 16,4-12 4-16,-14-13 1 16,-1-4-3-16,-3-5 1 15,-7 12-2 1,0 3 1-16,-3 13-1 0,-4 6 0 47,3 19-2-47,-6 18 1 15,-1 23-2-15,-3 12 1 0,3 10 0 0,4 24 0 0,0 14 1 0,7 18 0 16,-3 6 3-16,13 6 0 0,1 17 2 16,3-4 0-1,4-7-2-15,3-8 1 0,0-16-4 16,4-16 1-16,-4-10-8 15,7-12 1-15,-3-15-10 16,3-20 1 47,-3-5 0-48,-8-11 0 1</inkml:trace>
  <inkml:trace contextRef="#ctx0" brushRef="#br0" timeOffset="11754.96">8043 7087 56 0,'4'34'28'0,"-18"10"-34"0,14-35 62 0,-4 4-56 0,4-1 0 0,0 1 0 0,0-4 0 15,0 1-4-15,0-7 1 16,0-6-9-16,0-4 0 16,4-11-5-16,-8-4 0 15</inkml:trace>
  <inkml:trace contextRef="#ctx0" brushRef="#br0" timeOffset="12354.35">7927 6902 46 0,'0'9'23'0,"21"13"-20"0,-10-16 41 0,-1 0-43 0,-3 1 0 15,4-1-3-15,3 0 1 0,7 0-3 0,-3-2 0 0,7-1-7 16,-1 3 1-1,-6 0-5-15,3 4 1 0,-7 2 0 32,-77-40 14-32,140 97 0 15,-66-34 1 17,-4-4 7-32,0 3 0 15,0-5 7 1,4-4 0 31,-4-7-7-47,0-2 0 0,0-3-4 0,0-7 1 15,0-6-3 1,0-6 0-16,0-4-3 0,0 4 0 0,0-3-1 16,0 2 1-16,4-2 0 0,-1 3 0 0,1 3 1 0,3 6 1 0,0-6 1 0,0 3 0 0,4 0 1 0,-1 0 0 15,5-4-1-15,2 8 1 16,-2-4-1-1,-1 3 1-15,0-3-2 0,-4 0 0 0,5-7-1 16,-12-2 0-16,-3 0-1 16,0-10 0-16,0-3-1 15,-3 0 0 32,-1 3 0-47,1 3 0 16,-4 4-2-16,0-1 1 15,0 4-1-15,0 9 0 0,-4 0 1 0,4 6 0 16,0 13 2-16,0 6 0 0,0 0 4 0,4 10 0 0,0-1 1 16,-1 1 0-16,8-7 0 15,3-6 0-15,3-10-4 16,12-5 1 0,-1-11-10 15,0-5 1-31,-3-7-8 0,6-9 1 0</inkml:trace>
  <inkml:trace contextRef="#ctx0" brushRef="#br0" timeOffset="12894.52">10202 5973 53 0,'0'-6'26'0,"-7"9"-23"15,4-3 44-15,-4 3-44 16,-7 4 1-16,-11 5-1 15,-3 7 1-15,-8 0-6 16,-2 12 0-16,-5 13 4 0,-6 12 1 16,-4 13-3-16,7 26 1 15,14 14 0-15,1 14 0 16,16 2 0 0,12-3 1-16,14-9-1 15,6-19 0-15,4-18-3 0,4-17 0 16,7-21-5-16,7-16 0 15,-1-13-12-15,-2-9 0 16</inkml:trace>
  <inkml:trace contextRef="#ctx0" brushRef="#br0" timeOffset="13215.44">10276 6155 56 0,'15'19'28'0,"-8"15"-28"0,-7-21 42 0,0 3-40 15,-7 12 1-15,3 6 1 16,-3 13 0-16,7 22-5 15,-4 4 1-15,4 2 3 0,0-3 0 16,4-9-2 0,-4-10 0-16,3-9-7 15,1-10 1-15,3-5-14 0,4-23 1 16</inkml:trace>
  <inkml:trace contextRef="#ctx0" brushRef="#br0" timeOffset="13878.16">10629 6368 58 0,'0'41'29'0,"-14"19"-30"0,11-35 43 0,-1 6-41 15,1 19 1-15,-1 7 0 16,4-4 1-16,0 4-4 16,0-7 0-16,0-9 0 15,-4-10 0-15,4-15-3 16,0-16 1-16,0-10-4 16,0-6 0-16,4-12-4 15,-4-6 1-15,-4-4-1 16,-3-12 0 15,-3-3 2-31,-1-1 1 0,1-5 5 0,3 9 0 0,3 3 7 16,8 15 1-16,3 4 4 15,7 3 1-15,3 6 1 16,8 0 1-16,3 4-1 0,4-1 0 16,-4 3-3-16,4 7 0 15,0 6-3-15,-4 0 0 16,-7 3-3-16,-3 10 1 31,-8 6-3-15,-10 6 1 31,-3 0-2-47,-4 3 0 0,-4 3-2 15,1-2 0-15,-8 2-1 0,-3 3 0 0,0-2-1 0,-4-4 1 0,0-6-1 0,1 0 0 0,2-3 1 0,8-4 1 0,4 1 0 16,6-3 1-16,11-1 2 15,7 1 1 17,4-1 2-32,7 4 1 15,-8 0-1 32,5-1 1-47,-1 1-1 16,0 6 1-16,-4 6-3 0,-2 3 1 0,-1-5-3 15,0-4 1 1,-4-7-8-16,1-5 1 0,3-17-9 0,0-8 0 0</inkml:trace>
  <inkml:trace contextRef="#ctx0" brushRef="#br0" timeOffset="16482.25">11367 6466 39 0,'7'-13'19'0,"-4"1"-9"0,-3 2 19 16,0-2-27-16,-3-7 0 16,-4 0 0-16,-1-3 1 15,-2 3-5-15,-8 4 1 16,-6 5 1-16,-12 13 0 16,-3 10-3-16,-3 12 1 15,3 9-4-15,1 17 0 16,6 5-1-16,11 13 1 15,10-6 2-15,11-4 1 0,14-5 2 32,11-17 1-32,14-12 4 0,3-18 0 15,7-11 2-15,-3-14 0 0,-11-7-2 16,-3-10 1-16,-11-9-5 16,-10 0 1-16,-15 0-13 15,-3-9 1-15</inkml:trace>
  <inkml:trace contextRef="#ctx0" brushRef="#br0" timeOffset="16902.48">11829 6478 42 0,'14'-16'21'0,"-4"4"-15"0,-6 6 30 15,-1-4-33-15,-3-2 0 16,-7-1 0-16,-3 4 0 15,-11 3-5-15,-11 2 1 0,-7 11 2 16,0 5 1-16,-3 13-2 16,0 16 0-16,6 9 0 15,8 13 0-15,10 0 1 16,4 2 0-16,14-2 0 16,11-9 0-16,10-7 0 15,11-16 0-15,14-12-1 16,3-16 0-16,-7-9-5 15,-3-7 0-15,-4-6-11 16,-3-3 1-16</inkml:trace>
  <inkml:trace contextRef="#ctx0" brushRef="#br0" timeOffset="17278.86">11991 6042 45 0,'-7'50'22'0,"14"-15"-13"0,0-19 32 15,7 9-37-15,11 3 0 0,7 16 3 16,10 9 1-16,7 10-10 16,4 3 1-16,-7 6 4 15,-11 3 1-15,-6 7-4 16,-19 2 0-16,-17 20-10 15,-32 21 1-15,-28 4-10 16,-32 21 1-16</inkml:trace>
  <inkml:trace contextRef="#ctx0" brushRef="#br0" timeOffset="22065.31">19953 6105 44 0,'-3'3'22'0,"6"-3"-12"0,-3 0 22 16,7-3-30-16,4 3 0 0,3-6 2 15,4 3 0-15,3-1-5 16,3 4 1-16,-2-6 3 16,-1 0 0-16,0 6-2 15,0 0 1-15,-7 3-2 16,-3 3 1-16,-8 7-2 16,-6 3 1-16,3 6-1 15,-7 6 0-15,-14-6 0 16,-11 6 0-16,-14 6-1 15,0-5 0-15,-3-4-1 16,-1-3 1-16,8-4 0 16,10-5 0-16,7-4 0 15,8-2 1-15,10-4 0 16,10-6 0-16,11-4 2 0,11-5 0 16,7 6 0-1,3 2 1-15,0 4 1 16,8 0 0-1,-11 4-1-15,-1 2 1 0,-10 0-1 0,1 4 0 16,-5-1-3-16,-3-3 1 16,0 4-10-16,1-7 0 15,-1-9-6-15,-4-7 1 16</inkml:trace>
  <inkml:trace contextRef="#ctx0" brushRef="#br0" timeOffset="22547.52">20394 6243 52 0,'64'-13'26'0,"-11"-34"-30"16,-43 32 45-16,-3-7-39 16,-3 0 0-16,-8-10 1 15,-10-2 1-15,-11-1-6 16,-10 1 1-16,-18 6 2 16,0 6 1-16,-7 9-2 0,-3 7 1 15,-8 9-2-15,1 10 0 16,3 18-1-16,3 0 0 15,-3 16 0 1,7 10 0-16,11 18 0 0,10 13 0 16,14 3 0-16,18 3 0 15,18-16 1-15,13 1 0 16,19-20 1-16,20-18 1 16,4-16 1-16,18-25 1 15,-4-16 0-15,0-27 1 16,-7-17 0-16,0-15 0 15,-14 3-3 1,-10-10 1-16,-15 7-10 16,-14-4 0-16,-17 4-9 0,-8 9 0 0</inkml:trace>
  <inkml:trace contextRef="#ctx0" brushRef="#br0" timeOffset="23739.36">20712 7215 38 0,'-4'6'19'0,"11"-6"-12"0,0-6 25 0,4-6-28 15,6-7 1-15,5-16 1 16,2-2 0-16,4-10-8 15,-6 9 0-15,13-19 5 16,0-5 0-16,4 8-2 16,-4-2 0-16,-3-4-1 15,-7 13 0-15,6-12 0 16,5-4 0-16,-1-6 0 16,4 6 0-16,0-2 0 15,3 5 1-15,-7 13-1 31,-7 6 0-31,-3 4 0 16,-7 2 0 0,-1 1-2-1,-2 5 1-15,-1-2-1 16,0 6 0-16,0 3 0 16,-4 3 1-16,1 7 0 0,0 5 1 0,-4 1 1 0,-4 9 0 0,-6 10 0 0,-4 6 0 15,0 15 0-15,-4 13 0 16,-7 22-1-16,-3 9 0 15,7 23 1-15,4 5 1 16,6-12 0-16,4-3 0 16,7-12-1-16,7-13 1 0,4-13-1 15,6-9 1-15,-2-13-3 16,-5-9 0 0,1-6-5-16,-4-7 1 15,-3-9-12-15,-8-15 1 0</inkml:trace>
  <inkml:trace contextRef="#ctx0" brushRef="#br0" timeOffset="24012.74">20962 6773 57 0,'14'12'28'0,"21"-8"-27"0,-20-8 45 16,13-2-45-16,11-3 1 15,-1-4-1-15,12-2 1 16,3 2-5-16,-4-3 0 16,-7 4-5-16,-6-1 1 15,-5 4-10-15,-6-4 0 31</inkml:trace>
  <inkml:trace contextRef="#ctx0" brushRef="#br0" timeOffset="27202.07">21752 6836 42 0,'0'6'21'0,"4"28"-11"0,-4-27 22 16,0 2-31-16,0 1 0 31,-4-14 0-31,1-8 1 16,-1 2-3-16,4 1 1 15,0-7 1-15,0-6 0 16,4 0 0-16,3 0 0 0,0 1 1 15,0-1 0-15,4 3 0 16,10 3 0-16,3 7-1 16,8-1 1-16,-4 4-5 15,-3 0 0-15,0 6-13 16,-1 0 1-16</inkml:trace>
  <inkml:trace contextRef="#ctx0" brushRef="#br0" timeOffset="27576.27">22013 6892 59 0,'18'53'29'0,"31"-34"-34"0,-35-16 47 16,8-3-41-16,2-3 0 15,5-3 0-15,-1-7 0 16,-4-5-2-16,-2-1 1 16,-8 0 0-16,-4 6 0 15,-3-2-1-15,-7-7 0 16,-3 3 0-16,-8 3 0 16,-3 4-1-16,-3 2 0 15,-5 10-1-15,-2 7 1 0,-1-1-1 16,4 3 1-16,3 13 0 15,4 6 1-15,3-2-1 16,4-1 0-16,7 3-1 16,11 0 1-16,3-3-7 15,14 0 0-15,4-6-4 16,7-13 0-16</inkml:trace>
  <inkml:trace contextRef="#ctx0" brushRef="#br0" timeOffset="27983.02">22595 6930 39 0,'22'-41'19'0,"-12"-6"-18"0,-10 47 34 0,0 0-31 16,-3-3 0-16,-1 0 1 16,-3 0 0-16,-4-1-7 15,-3 1 1-15,-7 13 4 16,-3 5 0-16,-5 4-2 16,1 3 0-16,3 6-1 15,1-3 0-15,3 0-1 0,6 1 1 16,5-8-1-16,3-2 1 15,3-10-1-15,11-6 1 16,11 0-1-16,3-6 1 16,7-3-1-16,-3-1 1 15,-4 1-2-15,0-1 1 16,1-2-2-16,-1-4 1 16,0 4 0-16,0-1 0 15,0 1 0-15,0 2 0 16,1 7 2-16,2 6 1 15,4 7 2-15,1 8 0 0,-1 1 1 16,0 6 1-16,-10 0-1 16,3 4 0-16,4-7-2 15,3 0 1-15,4-10-5 16,6-6 1-16,-6-6-11 16,-4-9 1-16,-3-13-5 15,0 0 1-15</inkml:trace>
  <inkml:trace contextRef="#ctx0" brushRef="#br0" timeOffset="28671.54">25640 5465 47 0,'-4'-6'23'0,"15"28"-27"16,-15-13 42-16,-10 1-35 0,-17 12 0 16,-12 15 1-16,-6 7 0 15,-8 16-5-15,-6 6 0 16,3 15 4-16,11 23 0 16,-1 15 0-16,15 13 0 15,7 6-1-15,10-16 1 16,7-9-1-16,8-19 0 15,10-22-4-15,7-16 0 0,14-18-9 16,4-13 1-16,7-19-8 16,0-6 1-16</inkml:trace>
  <inkml:trace contextRef="#ctx0" brushRef="#br0" timeOffset="29123.03">25629 6804 61 0,'-3'22'30'0,"3"-12"-39"15,0-10 56-15,3-7-45 16,4-15 0-16,4-15 0 15,3-26 1-15,11-6-4 16,7-6 1-16,6-19 2 16,8 0 0-16,0-4-2 0,0 1 1 15,-4 9-1-15,1 4 1 16,-8 21-1-16,-7 10 0 16,-3 12-1-16,-8 13 1 15,1 6-2-15,-4 16 1 16,-7 15-1-16,0 10 0 15,0 18 1-15,-3 17 0 16,-1 18 1-16,-3 6 0 0,0 7 1 16,4 12 1-16,-4-3-1 15,0-9 1-15,-4-13-4 16,1-12 1-16,-1-17-6 16,1-14 1-16,-1-14-6 15,1-11 1-15,-4-8-7 16,-7-11 1-16</inkml:trace>
  <inkml:trace contextRef="#ctx0" brushRef="#br0" timeOffset="29336.25">25700 6428 54 0,'0'16'27'0,"10"-26"-29"15,1 7 51-15,3-3-45 16,7-4 1-16,4 1 3 0,3-3 1 15,11-1-11-15,7-3 0 16,3 4 6-16,4 5 0 16,-10-8-6-16,-8 5 1 15,-3 1-7-15,-4 0 0 16,0-1-12-16,-3 1 0 16</inkml:trace>
  <inkml:trace contextRef="#ctx0" brushRef="#br0" timeOffset="29664.83">26458 6155 55 0,'11'44'27'0,"-15"0"-23"0,4-28 39 15,0 12-42-15,0 6 0 0,0 7 1 16,7 9 1-16,4 0-3 16,7-9 0-16,3-3 2 15,4-4 0-15,3-5 0 16,4-11 0-16,-4-8-1 16,0-10 1-16,4-19-1 15,-1-12 0-15,1-16-1 16,0-13 1-16,-7-3-4 15,-4-3 1-15,-11-9-12 16,-6 3 0-16,3 6-5 16,-3 16 0-16</inkml:trace>
  <inkml:trace contextRef="#ctx0" brushRef="#br0" timeOffset="30204.6">27559 5961 51 0,'4'6'25'0,"3"10"-26"16,-7-16 44-16,0 0-43 0,0 0 1 16,-15 0-1-16,-2 0 1 15,-15 3-1-15,-7 9 1 16,0 4 0-16,4 9 0 16,-4 13 0-16,4 3 0 15,0 15 1-15,3 4 0 31,29 40 1-31,13-22 1 16,8-15-1-16,24-16 0 16,11-12-3-16,14-17 0 15,14-18-6-15,-10-9 1 0,-1-13-14 16,4-6 1-16</inkml:trace>
  <inkml:trace contextRef="#ctx0" brushRef="#br0" timeOffset="30566.91">28145 5578 48 0,'3'25'24'0,"15"41"-16"0,-11-56 32 16,7 15-37-16,7 15 0 16,14 14 5-16,1 15 0 15,2 18-9-15,-6 11 1 16,-4 2 5-16,-6 16 1 15,-12 0-3-15,-13-6 0 16,-11 0-5-16,-25-4 0 16,-25 7-14-16,-10-9 0 15,-21-17-4-15,7-14 0 16</inkml:trace>
  <inkml:trace contextRef="#ctx0" brushRef="#br0" timeOffset="32621.7">7123 7927 38 0,'0'19'19'0,"3"-13"-12"16,-3 3 19-16,7 7-23 15,-7 3 1-15,0 6 1 16,4 6 1-16,3 7-7 16,-4 12 1-16,1-6 4 0,-4 0 1 15,0-3-3-15,0-4 1 16,0-5-2-16,0-7 1 15,-4-13-2-15,1-2 0 16,-1-17-1-16,-3-5 1 16,0-10-1-16,-3-13 0 15,-1 7 1-15,0 0 0 16,-6 3 0-16,-4 0 0 16,-1 6-1-16,1 7 0 15,0 2 0-15,3 7 0 0,1 6 0 16,3 10 0-16,3 9 0 15,4 3 0-15,4 3 1 16,3 3 1-16,3-3 1 16,4 1 0-16,14-10 0 15,-3-4 1-15,7-5-1 16,6-7 0-16,-2-6-2 16,-1-4 0-16,0-5-7 15,4-1 0-15,-4-6-10 16,-3-9 1-16</inkml:trace>
  <inkml:trace contextRef="#ctx0" brushRef="#br0" timeOffset="33012.6">7793 8137 53 0,'14'-9'26'0,"-14"5"-25"0,0 4 43 0,0-3-41 15,-7 6 1-15,-11 7 1 16,-6 9 1-16,-15 9-8 15,-14 6 0-15,-4 17 5 16,-13 5 0-16,-8 16-2 16,-3 3 1-16,4 7-2 15,6 3 0-15,0-10 0 16,22-9 0-16,3-13-2 16,11-9 0-16,7-13-4 15,10-2 1-15,4-14-5 16,10-5 0-16,11-10-8 15,11-10 0-15</inkml:trace>
  <inkml:trace contextRef="#ctx0" brushRef="#br0" timeOffset="33508.11">7514 8501 48 0,'-3'0'24'0,"3"3"-23"0,0 6 38 31,-11 23-34-31,8 5 0 16,-1 4 3-16,0 9 1 15,1 4-12-15,3-1 0 16,0 0 7-16,0-9 1 0,0-9-4 15,0-1 1-15,7-9-3 16,-3-9 0-16,3-7-1 16,-7-6 1-16,0-9-1 15,-4-3 0-15,1-1 0 16,-5-5 1-16,-6-1-2 16,0 0 1-16,-14 1-1 15,7 8 1-15,-14 1 0 16,10 6 0-16,-7 6 0 15,7 7 0-15,1 12 2 16,3-3 0 0,6 0 1-16,12 3 0 0,-4 3 1 15,14-3 0-15,4-3 0 0,10-6 0 16,10-10-1 0,5-3 1-16,-5-6-4 15,8-6 0-15,-3-1-10 16,-1-2 0-16,-3-10-4 0,-1 3 0 15</inkml:trace>
  <inkml:trace contextRef="#ctx0" brushRef="#br0" timeOffset="33885.15">8019 8686 52 0,'0'12'26'0,"-7"13"-31"16,3-18 48-16,-7 8-42 15,-6 10 0-15,-4 1 0 16,-18 5 0-16,-3 13-2 16,6-7 1-16,1 7-1 15,3-6 1-15,8-4-6 0,2-8 1 16,8-11-10-16,11-18 1 15</inkml:trace>
  <inkml:trace contextRef="#ctx0" brushRef="#br0" timeOffset="34077.75">7705 8617 52 0,'3'41'26'0,"18"24"-21"0,-10-40 42 15,7 13-46-15,13 12 1 16,1-3-1-16,10 10 0 0,4-7-3 16,-7-6 0-16,3-3-6 15,-3-7 0-15,-11-6-9 16,-6-6 1-16</inkml:trace>
  <inkml:trace contextRef="#ctx0" brushRef="#br0" timeOffset="35563.1">22299 8827 39 0,'11'41'19'0,"3"-1"-10"15,-7-24 19-15,-4 9-24 16,4-3 1-16,8 3 3 16,-1 0 0-16,7 0-9 15,4-6 0-15,6-6 6 16,-6-10 1-16,0-6-3 15,-1-19 1-15,1-13-2 16,-4-21 0-16,-7-16-2 0,-7-16 1 16,-10-6-1-16,-8-10 1 15,-3-2 0-15,-7 5 0 16,0-2-1-16,0 15 1 16,3 3-1-16,7 10 1 15,4 9 0-15,7 16 0 16,7 13-1-16,8 5 0 15,-1 10-2-15,3 3 0 16,4 10-3-16,4 9 0 16,3 6-10-16,1 7 1 15,-8-4-4-15,-4 1 0 0</inkml:trace>
  <inkml:trace contextRef="#ctx0" brushRef="#br0" timeOffset="36148.25">22895 9347 45 0,'0'-18'22'0,"11"-14"-22"0,-11 23 39 16,0-4-39-16,-4 1 1 15,1 2 0-15,-4 1 0 16,-7 0-2-16,-4 2 1 16,0 7 1-16,-3 7 0 15,0-1-1-15,3 3 1 0,1 4 0 16,6 2 0-16,4 1 0 16,7 0 0-16,11-4-1 15,6 1 1-15,1-4-1 16,0-2 0-16,-1-7-1 15,-3-4 1-15,0-5-1 16,-3-7 0-16,-4 4 0 16,0-1 0-16,4 1 0 15,-1 5 1-15,4 7 0 16,1 7 1-16,2 5 2 16,-3 16 0-16,-3-6 0 15,-1 0 0-15,-2 0-2 16,2 0 0-16,1-6-7 15,-1-10 1-15,1-6-11 16,-4-25 0-16</inkml:trace>
  <inkml:trace contextRef="#ctx0" brushRef="#br0" timeOffset="36783.28">22888 7651 43 0,'4'25'21'0,"3"25"-12"0,-4-34 29 0,-3 6-38 15,4 9 0-15,-8 1 0 16,4 8 0-16,0 1-1 15,0-3 1-15,-3-7-3 16,3-9 0-16,-4-6-4 16,4-10 1-16,-3-6-3 15,-1-6 1-15,1-4-3 0,-1-2 0 16,1-1 2-16,-1 4 0 16,4-4 3-16,0 4 1 15,4 3 4-15,-1 2 1 16,1 4 3-16,3 4 1 15,3 5 3-15,8 7 0 16,10 2 2-16,4 4 1 16,3 0 0-16,-3 7 1 15,-4-4-2-15,-3-3 1 16,-4-7-4-16,-7-2 0 16,-3-4-3-16,-11 1 0 0,-7-4-3 15,-7 0 1-15,-11 4-5 16,-7-4 0-16,-3 0-11 15,0-3 0-15</inkml:trace>
  <inkml:trace contextRef="#ctx0" brushRef="#br0" timeOffset="37590.42">23851 8817 63 0,'0'16'31'0,"0"-16"-30"0,0 0 52 0,0 0-53 16,0 0 1-16,7-3-3 15,-3 0 1-15,3 3-4 16,0 3 1-16,0 0-15 16,-7 3 1-16</inkml:trace>
  <inkml:trace contextRef="#ctx0" brushRef="#br0" timeOffset="38265.08">25231 8344 36 0,'14'13'18'0,"-7"12"-4"0,-4-16 14 0,1 7-23 15,-4-1 0-15,-4 10 1 16,-3 10 1-16,-3 3-9 15,-8 12 0-15,0 16 6 16,1 6 0-16,3 0-1 16,0-6 0-16,7-7-1 15,-1-15 0-15,1-9 0 0,4-17 0 16,-4-5 0-16,3-10 0 16,1-12-2-16,-4-13 1 15,-4 0-2-15,-6-6 1 16,-8-7-2-16,-7 7 1 15,-3-3-1-15,0 9 1 16,-1 6 0-16,4 16 1 16,8 9 0-16,3 7 0 15,7 12 0-15,6 7 0 16,8-4 0-16,15 7 1 16,9-1-1-16,8-5 1 15,3-4-2-15,4-6 1 16,3-3-7-16,4-7 0 0,7 1-10 15,4-23 0-15</inkml:trace>
  <inkml:trace contextRef="#ctx0" brushRef="#br0" timeOffset="38495.3">25855 8701 52 0,'-14'26'26'0,"-39"30"-26"16,35-37 40-16,-6 3-40 15,-4 6 1-15,-11 10-1 16,-4-4 1-16,1 1-2 0,7-4 0 16,7-6-6-16,10-9 0 15,7-7-8-15,11-21 1 16</inkml:trace>
  <inkml:trace contextRef="#ctx0" brushRef="#br0" timeOffset="38629.21">25485 8727 42 0,'0'-10'21'0,"42"73"-11"0,-24-41 32 16,3 15-39-16,7 7 1 16,11 13-1-16,3 2 1 15,4-2-7-15,-4-10 0 0,4 0-11 16,-7-13 0-16</inkml:trace>
  <inkml:trace contextRef="#ctx0" brushRef="#br1" timeOffset="47288.93">13755 7936 27 0,'0'0'13'0,"10"7"-9"0,-3-7 14 15,4-4-16-15,3 1 1 16,7 3 1-16,0 3 0 15,8-3-5-15,2 0 1 16,8 4 4-16,-7-4 0 0,3-4-2 16,8-2 1-1,2-3-1-15,8-1 1 0,11-5-2 16,17-7 1-16,7 0 0 16,18 0 0-16,14 0 0 15,11-3 0-15,10 6 0 16,17 3 1-16,8-6 0 15,14 7 0-15,28-4-1 16,0-3 0-16,22 3-1 16,-5 0 1-16,8 7-1 15,-10 5 1-15,6 11-1 16,0 14 0-16,-14 11-1 16,-3 8 1-16,-4 17-1 15,-17-7 1-15,-18 9-1 16,-11-3 0-16,-7 1-1 15,-24-7 0-15,-15-3-4 16,-14-7 0-16,-10-5-11 16,-4-17 1-16</inkml:trace>
  <inkml:trace contextRef="#ctx0" brushRef="#br1" timeOffset="47799.7">19029 7776 34 0,'-4'25'17'0,"1"-3"-6"15,3-18 16-15,0 2-24 16,3 3 1-16,1 4 2 0,-1-1 0 16,15 1-7-1,7 6 1-15,14 9 4 0,-1 6 1 16,1 1-2-16,-7-4 0 16,-7 7-2-16,-11 0 0 15,-14 2-1-15,-14 1 0 16,-18 3-2-16,-7 3 0 15,-10 3-4-15,-8-6 1 16,-3-13-6-16,4-9 0 16,3-3-4-16,18-13 0 15</inkml:trace>
  <inkml:trace contextRef="#ctx0" brushRef="#br1" timeOffset="48014.71">19029 7808 35 0,'3'15'17'0,"-3"17"-2"15,4-20 29-15,-4 1-39 16,0 12 0-16,0 9 3 16,0 4 1-16,0 6-13 15,3 9 1-15,-3-6 5 16,4-3 1-16,-4-9-20 15,0-10 1-15</inkml:trace>
  <inkml:trace contextRef="#ctx0" brushRef="#br1" timeOffset="48970.33">14002 7425 49 0,'32'47'24'0,"-15"-6"-17"0,-10-28 28 16,-3 8-33-16,-4 8 0 15,-7 11 1-15,-7-2 1 0,-11 6-5 16,-14 6 1-16,-7-9 2 15,-7-10 0-15,-3-2-1 16,-4-1 0-16,7-3-1 16,0 0 0-16,4-6-1 15,3-4 1-15,7 1-1 16,4-3 0-16,10 2 0 16,7 1 1-16,11 6-2 15,7-3 1-15,11 6 0 16,10 9 0-16,0-2 0 15,7 2 1-15,4-6 0 16,3-3 0-16,4-3 0 16,0 0 1-16,3-3-1 15,1-3 1-15,-1 3-1 16,-7-4 1-16,-3-2-1 16,-7-4 0-16,-4-2 0 0,0-1 0 15,-14-6-1-15,-3 0 1 16,-11-13 0-1,-7-2 0-15,-1-26 1 0,5-9 1 16,3-13 1-16,7 0 0 16,10-15-1-16,12-10 1 15,9-6-3-15,5-3 0 16,6 0-12-16,4 6 1 16</inkml:trace>
  <inkml:trace contextRef="#ctx0" brushRef="#br1" timeOffset="50052.62">15519 6748 55 0,'7'6'27'0,"-7"0"-22"0,0-2 30 16,-4-1-36-16,-6 3 1 16,-4 3 0-16,-8-2 0 15,-2 5 0-15,-12 7 0 16,5 9 0-16,-5 4 1 16,8 8-1-16,3 7 1 0,8 0 0 15,6-6 0-15,8-3 0 16,10-4 0-16,10 1-1 15,5-7 1 1,2-6-3-16,4-3 1 0,8-7-2 16,6-5 0-16,-3-4-2 15,3-10 1-15,-3-2-1 16,-4-4 0-16,-6-8 1 16,-1-1 0-16,-4 0 1 15,-2 0 1-15,-1 6 4 16,-4 0 0-16,-2 4 2 15,-5 6 0-15,-3-4 0 16,-3 4 1-16,-4-4-1 16,-7 4 0-16,0 3-2 15,-4-3 1-15,-7 6-2 16,1 3 1-16,-1 6-1 16,0 4 1-16,1 9-1 15,-1 0 0-15,4 0 0 0,3 3 0 16,8-3-1-16,10-3 0 15,7-4-2-15,4-9 1 16,-1-6-5-16,1-3 0 16,3-3-11-16,4-13 1 15</inkml:trace>
  <inkml:trace contextRef="#ctx0" brushRef="#br1" timeOffset="50607.56">15977 7121 43 0,'11'28'21'0,"-1"-25"-19"15,-10-3 28-15,4-3-31 16,0-6 1-16,-1-1-1 16,4-5 1-16,-3-1 0 15,3 0 1-15,-4 7 0 16,1 3 0-16,-1 3 0 15,1 6 1-15,-4 6-1 16,0 1 0-16,0-1 1 16,0 0 0-16,0-2-1 15,0-7 1-15,3-4 0 16,4-5 0-16,4 3 1 16,0 0 0-16,-1-1-1 15,4 1 0-15,-3 3-1 16,-1 0 0-16,1 3 0 0,-4 0 0 15,0 0-1-15,0 0 1 16,0 3-1-16,0 0 0 16,0-3 0-16,0 3 0 15,0 0 0-15,1-3 1 16,-1 0-2-16,3-3 1 16,1 3 0-16,-1 0 0 15,-3 0 0-15,4 3 0 16,-4-3 0-16,4 10 0 15,-4-1 0-15,-4 0 1 0,1 1-1 16,-1-4 0-16,4-3 0 16,0 0 0-16,4-3-1 15,0 0 0-15,3 0-4 16,3 0 0-16,1 0-5 16,-4-6 0-16,4-6-6 15,3-4 0-15</inkml:trace>
  <inkml:trace contextRef="#ctx0" brushRef="#br1" timeOffset="50998.59">16535 7118 41 0,'3'53'20'0,"-10"-12"-15"16,7-29 33-16,0 7-37 0,-3 3 0 15,3 3 0-15,-4-9 0 16,1 0-2-16,-1-7 0 16,1 1 0-16,-5-4 0 15,1-6 0-15,0-13 1 16,4-9-1-16,3 0 1 16,0-12-1-16,3-4 0 15,1-3 0-15,6-2 1 16,5 5-1-16,2 0 1 15,11 1-1-15,8 8 1 0,-1 11 1 16,-3 5 0-16,-4 7 0 16,-3 9 1-16,-8 3-1 15,-3 4 1-15,-3 5-2 16,-7 4 1-16,-8 3-2 16,-7 3 0-16,-3-6-5 15,-7 0 0-15,0-7-7 16,0-12 0-16</inkml:trace>
  <inkml:trace contextRef="#ctx0" brushRef="#br1" timeOffset="51253.38">16923 6475 44 0,'17'38'22'0,"-13"37"-19"0,-4-53 36 0,-4 12-38 0,1 4 0 15,-1 18 0-15,-6 10 0 16,6 10-2-16,1-4 0 16,3-16-2-16,0-12 1 15,0-9-9-15,0-14 0 16,14-8-3-16,-4-13 1 15</inkml:trace>
  <inkml:trace contextRef="#ctx0" brushRef="#br1" timeOffset="51903.91">17092 7196 55 0,'18'13'27'0,"13"-13"-35"0,-16 0 54 0,2 0-46 16,4-13 0-16,1-2-1 15,-1-4 1-15,-4-9-1 16,-3 6 1-16,-3 0-1 16,-7 0 1-16,-4 0-1 15,-4 3 0-15,-3 6 0 16,-4 4 0-16,1 6-1 0,-1 6 1 15,1 6 0 1,-1 7 0-16,4 9 0 0,4 3 1 16,3-3 0-16,0-3 1 15,3 0-1-15,4-6 1 16,0 0-1-16,4-4 1 16,3-2-2-16,3-4 1 15,5-6-4 1,-1-3 1-1,-4-19-2 1,8-13 0-16,3-15-2 16,8-9 1-16,6-4 0 0,-7-9 1 0,-3-3 1 0,-4-4 1 15,-3 7 2-15,0 0 0 0,-4 3 1 16,-4 12 1 0,-2 14 2-16,-1 5 0 0,-7 10 2 15,-4 18 0-15,-3 17 1 16,-3 11 1-16,-4 17-2 15,-4 12 0-15,0 19 0 32,1 6 0-32,3 6-2 0,0 7 0 0,3 0-1 15,1-16 0-15,3-16-1 16,0-15 0-16,3-17-4 16,1-11 0-16,3-13-6 15,-4-7 1-15,-3 1-7 31,0-7 1-31,-3-6-1 47,-4-6 1-47</inkml:trace>
  <inkml:trace contextRef="#ctx0" brushRef="#br1" timeOffset="52107.18">17498 6833 32 0,'3'15'16'16,"4"-2"-7"-16,0-10 33 0,0 0-35 0,4-3 0 0,3 3 3 0,0 0 0 0,4 0-13 0,3 1 0 31,21-4 7-31,1 0 1 0,-1 0-7 16,-3-4 1-16,-7 1-8 15,-8-3 1-15,-6-3-10 16,-11-1 1-16</inkml:trace>
  <inkml:trace contextRef="#ctx0" brushRef="#br1" timeOffset="52439.31">17861 7090 49 0,'11'28'24'0,"10"-28"-18"15,-14 0 37-15,0-10-42 16,4 1 0-16,6 0 0 15,-3-4 1-15,0 1-3 0,-3-1 0 16,0-3 1-16,-8-2 1 16,-3-1-3-16,0 3 1 15,-7 0-2-15,0 4 1 16,0 6-2-16,-4 9 0 16,-3 6 0-16,-3 7 0 15,6 3 1-15,0 9 1 16,4 6 0-16,4-2 1 15,6-4 1-15,4 0 1 16,1-6-1-16,2-3 1 16,11-7-4-16,4-8 0 0,0-8-9 15,3-18 0 1</inkml:trace>
  <inkml:trace contextRef="#ctx0" brushRef="#br1" timeOffset="52647.54">18228 6212 29 0,'7'31'14'15,"-3"41"3"-15,-4-41 15 0,0 10-28 16,0 19 1-16,0 18 1 16,0 13 0-16,0 6-9 15,0 13 1-15,0-10 4 31,0-12 1-31,3-16-9 0,1-9 0 16,-1-19-8 0,4-19 0-16</inkml:trace>
  <inkml:trace contextRef="#ctx0" brushRef="#br1" timeOffset="52924.81">18613 6864 46 0,'-7'22'23'0,"-15"19"-22"0,12-29 37 0,-8 7-38 0,0 12 1 16,-3 16 2-16,-7 10 0 0,-7 9-3 16,-4 6 0-16,4 0 1 15,3-6 0-15,4-10-2 16,7-12 1-16,3-16-11 15,7-18 0-15,8-26-4 16,3-12 0-16</inkml:trace>
  <inkml:trace contextRef="#ctx0" brushRef="#br1" timeOffset="53059.85">18249 7021 41 0,'18'31'20'0,"10"54"-15"0,-17-63 34 0,-1 3-41 0,1 3 0 0,-4 0-18 16,-4-3 1-16,-3-12 16 16,-3-7 1-16</inkml:trace>
  <inkml:trace contextRef="#ctx0" brushRef="#br1" timeOffset="53593.97">16281 8319 49 0,'3'19'24'0,"4"-29"-26"0,-7 10 45 16,-3 3-41-16,-8 7 0 16,-6-4 0-16,-8 7 1 15,-3 2-4-15,-8 10 1 16,1-3 2-16,3 13 0 15,1 2-1-15,6 7 0 16,7-3 0-16,8 6 0 16,6 0-1-16,15-3 0 15,10-13-3-15,11-5 1 16,3-4-8-16,0-10 0 0,-7-12-6 16,4-9 0-1</inkml:trace>
  <inkml:trace contextRef="#ctx0" brushRef="#br1" timeOffset="53836.82">16450 8542 47 0,'-3'0'23'0,"-5"-4"-18"0,8 4 39 0,-7 4-43 16,-7-1 0-16,0 3 0 16,-3 0 1-16,-1 4-2 15,4-1 0-15,-4 7 1 16,4-1 1-16,0 4-1 15,3 0 0-15,4-6-1 16,7 2 1-16,0-5-2 16,7-1 1-16,7-6-4 15,4-3 0-15,3-3-8 16,0-6 1-16,1-7-5 0,13-6 0 31</inkml:trace>
  <inkml:trace contextRef="#ctx0" brushRef="#br1" timeOffset="54179.68">16524 8701 47 0,'7'19'23'0,"-3"-12"-29"0,-1-7 42 0,1-4-37 0,-1-5 1 0,4 0-1 16,0-10 1-16,0 0-1 15,1-6 1-15,-1 0-1 16,0 0 1-16,0 6 0 16,3 0 1-16,1 7 1 15,-1 5 0-15,1 1 0 16,-4 3 0-16,4 6 0 16,-4 3 1-16,3 7-1 15,-3 2 0-15,0 4-1 16,0 3 1-16,-3 3-2 15,0 4 1-15,-1-11-5 16,1 1 1-16,-1-6-11 31,1-13 0-31,-4-10-1 0,3 1 1 16</inkml:trace>
  <inkml:trace contextRef="#ctx0" brushRef="#br1" timeOffset="54602.18">16831 8473 39 0,'4'50'19'0,"-1"-10"-14"0,1-30 36 0,-1 2-39 0,-3 4 0 0,0 0 1 0,-3 6 0 16,3-3-4-16,-4-7 0 0,1 1 2 15,3-10 1-15,0-3-3 16,0-10 1-16,7-8-1 15,0-4 0-15,3-13 0 16,1 10 0-16,3-3 0 16,0-4 1-16,4 4 0 31,3 3 1-31,-3 6-1 0,-1 7 1 16,1 6 1-1,-1 12 0 1,1 3 0-16,0 1 1 0,-1 8-2 0,-3 7 1 0,1 4-1 15,-5 5 1-15,-3 4-3 16,-3 9 0-16,-1-6-8 31,-3-4 0 1,4-12-7-17,-1-12 0 1</inkml:trace>
  <inkml:trace contextRef="#ctx0" brushRef="#br1" timeOffset="55040.63">17336 8654 44 0,'0'19'22'0,"3"-9"-16"0,1-7 34 0,-1-3-36 16,4 0 1-16,0 0 1 15,0-3 1-15,7-4-10 16,4-2 1-16,0-4 5 16,3-5 1-16,-4-7-4 15,1-1 1-15,-4 8-2 16,-7-1 0-16,-7-3-1 15,-3 3 0-15,-4 3-1 16,-7 10 1-16,-1 9-1 16,1 3 1-16,-3 13 0 15,6 6 1-15,1 4 0 16,6 2 1-16,0 13 0 16,4-10 0-16,8-2 1 0,2-7 0 15,11 0-4-15,0-13 1 16,1-5-8-16,-1-7 0 15,3-13-5-15,-2 4 1 16</inkml:trace>
  <inkml:trace contextRef="#ctx0" brushRef="#br1" timeOffset="55526.32">17900 8626 39 0,'3'10'19'0,"1"-7"-22"16,-4-3 31-16,-4 0-28 16,-3 3 0-16,-3 0 1 0,-1 3 0 15,-3 4-1-15,-3 2 0 16,-1 4 0-16,0 3 1 15,4 3 2-15,4 6 0 16,-1 0 0-16,7-3 1 16,8 3-1-16,10-6 1 15,4-3-2-15,6-6 1 16,-2-7-7-16,-1-6 1 16,3-6-10 46,1-13 1-62,3-9-2 0,-6-4 0 16</inkml:trace>
  <inkml:trace contextRef="#ctx0" brushRef="#br1" timeOffset="55736.65">18154 8118 41 0,'3'38'20'0,"-17"34"-24"15,11-53 39-15,-4 15-35 16,-4 10 0-16,-3 13 0 16,0 5 1-16,3 4-1 15,1 0 0-15,6 0-2 0,1-16 0 16,-1-19-9 0,4-21 0-16</inkml:trace>
  <inkml:trace contextRef="#ctx0" brushRef="#br1" timeOffset="55980.1">17911 8466 54 0,'14'28'27'0,"3"-21"-24"0,-3-7 47 15,11-7-48-15,14 1 1 0,10-6-1 16,18-4 1-16,4-3-8 15,-11 4 1-15,-11-1-6 16,-10 3 1-16,-11 1-9 16,-17 5 0-16</inkml:trace>
  <inkml:trace contextRef="#ctx0" brushRef="#br1" timeOffset="58145.51">18122 8811 37 0,'7'10'18'0,"7"5"-8"0,-10-15 18 0,3-3-25 15,4 3 0-15,3 0 1 16,3 0 1-16,1 3-6 16,3 4 0-16,-3-1 4 15,-1-3 0-15,1 0-1 16,-4 0 0-16,0-9-2 16,-3-7 1-16,-4-5-2 15,-4 2 1-15,-3-3-1 16,-7 7 0-16,-3-1-1 15,-4 7 0-15,-4 9 0 16,0 6 0-16,1 10 1 0,-1 0 0 16,4 6 0-16,0 0 1 15,7 3 0-15,3 4 1 16,11-1 0-16,4-9 1 16,7 0-1-16,10-6 0 15,4-7-1-15,3 0 0 31,7-24-14-31,0-4 1 16</inkml:trace>
  <inkml:trace contextRef="#ctx0" brushRef="#br1" timeOffset="58594.98">18867 8316 43 0,'3'37'21'0,"-17"45"-20"15,7-66 27-15,0 12-25 16,-4 9 0-16,1 10 2 16,-1 7 1-16,4 2-7 15,0-6 0-15,0-3 4 16,3-6 1-16,4-9-3 15,-3-7 0-15,3-7-1 0,-4-5 0 16,1-7-1-16,-1-9 1 16,-3-3-1-16,0-7 0 15,-3-5-1-15,-1-1 1 16,-7-3-2-16,-3 3 1 16,0 6 0-16,-4 10 0 15,1 10 1-15,-5 5 0 16,8 7 1-16,7 3 0 15,0 6 2-15,3 0 0 16,8 4 1-16,6-7 0 16,12-10 0-16,13 1 0 15,7-3-1-15,11-10 0 0,3-6-6 16,-3-7 0-16,-3-5-11 16,-15 2 0-16</inkml:trace>
  <inkml:trace contextRef="#ctx0" brushRef="#br1" timeOffset="66942.14">20570 2195 37 0,'0'3'18'0,"22"-41"-12"0,-12 22 18 0,4-9-22 15,0-6 0-15,8-13 4 16,9 0 0-16,12-18-7 16,3-1 0-16,6-19 4 15,5-12 0-15,3 3-3 16,-4 13 1-16,-6-4-3 15,-8 7 0-15,-7 16 2 16,-10 15 0-16,-4 6-1 16,-3 13 1-16,-8 0-1 15,1 12 1-15,-4 23 0 16,-7 5 0-16,-7 23-2 16,-7 6 0-16,0 28 0 15,-4 10 0-15,1 15 2 0,-1 0 1 16,0 3-1-16,8-2 0 15,-1-20-1-15,4-15 0 16,3-19-5-16,4-13 0 16,4-12-4-16,0-13 0 15,-1-15-1-15,-6-7 0 16</inkml:trace>
  <inkml:trace contextRef="#ctx0" brushRef="#br1" timeOffset="67152.95">20613 1837 39 0,'3'13'19'0,"19"2"-21"0,-12-15 41 0,4-6-35 16,0 3 1-16,11-3 0 15,10-4 0-15,1 4-8 16,2 3 0-16,5-6-2 15,3 9 1-15,6 0-10 16,-9 0 0-16</inkml:trace>
  <inkml:trace contextRef="#ctx0" brushRef="#br1" timeOffset="67420.73">21396 1705 39 0,'14'16'19'0,"-14"-6"-15"0,0-10 27 15,-3 0-27-15,-4 3 1 16,-4 3 0-16,-3-6 1 16,-4 9-8-16,-3 1 0 15,3-1 5-15,-3 7 0 16,0 3-2-16,0 3 1 16,0 0-1-16,3 6 0 15,4-9 0-15,10-1 0 0,4 1-1 16,7-3 1-16,4 0-5 15,3-7 1-15,4-6-6 16,3 3 1-16,0-12-7 16,11-6 0-16</inkml:trace>
  <inkml:trace contextRef="#ctx0" brushRef="#br1" timeOffset="67751.48">21717 1787 29 0,'4'6'14'0,"-4"-3"-1"16,0-3 17-16,-4 0-28 16,-3 0 0-16,-7 0 4 15,-4 0 0-15,1 7-7 0,-1-7 1 16,-3 9 5-16,0 10 0 15,3-3-1-15,4 6 0 16,3 9-2-16,4-3 0 16,7 0-1-16,7-3 0 15,4-6-1-15,10-6 1 16,4-7-2-16,3-9 1 16,-3 0-4-16,-1 0 0 15,-3-7-10-15,-6 1 0 16,-5-7-2-16,4 4 1 15</inkml:trace>
  <inkml:trace contextRef="#ctx0" brushRef="#br1" timeOffset="68068.13">22063 1894 43 0,'17'0'21'0,"-10"-10"-18"16,-7 1 39-16,-3-7-41 15,-4 7 0-15,-7-1 0 16,-4 1 1-16,-10-7-2 16,0 7 0-16,-4 6 1 15,0 3 1-15,7 3-1 16,4 13 1-16,7-1-2 0,0 13 1 15,3-3-1-15,11 7 0 16,8-7-2-16,2-6 0 16,8-4-5-16,6-5 1 15,1-10-9-15,7-6 1 16</inkml:trace>
  <inkml:trace contextRef="#ctx0" brushRef="#br1" timeOffset="68563.83">22144 1938 48 0,'14'34'24'0,"0"-31"-22"0,-10-3 38 0,3 0-40 16,0 0 0-16,0-3 0 16,0-3 1-16,0 3-2 15,0-7 1-15,0 4 0 16,0-3 1-16,0 9-1 15,0-7 0-15,0 7 0 16,0-3 0-16,0 3 0 16,0 0 1-16,0 3-1 15,4 4 1-15,-4-7-1 16,0 9 0-16,0-6 0 16,0 3 0-16,-3 1 0 15,-1 2 0-15,1-9-1 16,-4 0 1-16,0 0 0 15,7 0 0-15,3-9 0 0,1-1 0 16,3-5 1-16,7-1 0 16,-3 3-1-16,3 4 1 15,0-1 0-15,-3 4 0 16,0 12-1-16,-4 4 1 16,0 9-1-16,0 0 0 15,0-1 0-15,-3 1 1 16,-1 0-1-16,1 0 0 0,-1-4-1 15,-3 1 1-15,4-6-2 16,0 2 1-16,-1 1-7 16,-3-4 0-16,0-6-7 15,0-6 0-15</inkml:trace>
  <inkml:trace contextRef="#ctx0" brushRef="#br1" timeOffset="68969.03">22701 2160 37 0,'11'57'18'0,"-15"24"-18"15,4-59 25-15,-3 13-25 16,-4 12 0-16,3-10 1 16,-3-5 1-16,0-4-1 15,0-9 0-15,0-16 2 16,0-6 1-16,3-16 0 15,1-6 0-15,-1-3-1 0,4-16 0 16,4-3-3-16,-1-10 0 16,1-6-2-16,3-2 1 15,7 2 0-15,7-6 1 16,7 22-1-16,-3 9 1 16,0 7 2-16,0 9 0 15,-4 9 0-15,-7 10 0 16,0 9-1-16,-3 7 0 31,-11 15-2-31,-4 4 1 16,-10-10-2-16,-4 3 0 0,-3 0-2 15,-4-3 1-15,1-10-6 16,-1-2 0-16,7-17-4 16,4-2 0-16</inkml:trace>
  <inkml:trace contextRef="#ctx0" brushRef="#br1" timeOffset="69208.92">23015 1172 40 0,'14'25'20'0,"0"23"-14"15,-14-27 34-15,-3 8-39 16,-1 8 0-16,1 26 1 15,-1 9 1-15,-3 13-4 16,4 6 1-16,-1-10 0 0,1-2 1 16,-1-17-4-1,1-15 1-15,3-18-8 0,3-7 0 16,4-22-4-16,0-10 0 16</inkml:trace>
  <inkml:trace contextRef="#ctx0" brushRef="#br1" timeOffset="69432.64">23153 1856 52 0,'10'31'26'0,"-3"-9"-33"0,-7-12 49 0,0-7-43 15,0 3 0-15,0-6-3 16,0 0 0-16,0-9 1 15,4-16 0-15,0 6-11 16,-1-6 0-16</inkml:trace>
  <inkml:trace contextRef="#ctx0" brushRef="#br1" timeOffset="69748.81">23170 1599 19 0,'18'16'9'15,"28"15"12"-15,-28-25 2 0,6 4-19 0,5 5 0 0,-1-5 2 16,-4-1 1-16,5 0-8 0,-5-5 0 16,-2 2 5-16,2-6 0 15,-10 0-3-15,-7 0 0 16,-7 0-1-16,-3 3 0 16,-4-3-2-16,-4 3 1 15,-6 0 0-15,2 4 0 16,-2 2 0-16,3 0 1 15,3 1 0-15,4 2 0 16,7 1 0-16,7-1 0 16,4 7 0-16,-1 0 1 0,1 3-1 15,-1 6 1-15,-2-3-2 16,-5-3 1-16,-3 10 0 16,-3-10 0-16,-5 3-4 15,-2-7 0-15,-4-8-8 16,0-4 1-16</inkml:trace>
  <inkml:trace contextRef="#ctx0" brushRef="#br1" timeOffset="70154.84">23661 1241 45 0,'21'10'22'0,"-7"5"-24"15,-10-11 35-15,-4 11-32 16,-4 14 1-16,1 5 1 0,-4 10 0 16,-4 19-4-1,-3 12 1-15,-4 0 3 0,4-3 0 16,-4-6-2-16,1-13 1 16,-1-2-2-16,8-23 0 15,3-3-1-15,3-16 1 16,4 1-1-16,0-20 0 15,7-5 0-15,4-1 1 16,-1 3 0-16,4-2 0 16,0 5 0-16,1 7 0 0,2 0 0 15,1 3 1-15,-1 13-1 16,1-4 1-16,-4 10-1 16,-3 6 0-16,-1-6 0 15,-3 0 0-15,0-4-3 16,-3 4 0-16,0-10-6 15,3-5 0-15,0-4-5 16,7-13 0-16</inkml:trace>
  <inkml:trace contextRef="#ctx0" brushRef="#br1" timeOffset="71039.86">23890 1865 30 0,'7'35'15'0,"-3"-13"-7"16,-1-16 21-16,1 4-27 15,-4-1 0-15,0-6 2 16,3 0 0-16,1 7-5 16,-1-10 1-16,4 0 3 15,0-10 0-15,1 4-2 0,2-10 0 16,-3 4 0-16,4-7 0 16,-4 3-2-16,-4 1 0 15,1 2 1-15,-1 4 1 16,4 9-1-16,4 0 1 15,-4 9-1-15,4 0 0 16,-1 1 0-16,1 9 1 16,3-4-2-16,-3 4 0 0,3 0 0 15,0-3 1 1,-4-7-1-16,4 0 0 0,1-5 0 16,2 2 0-16,1-6 1 15,-1-10 0-15,-2 1 0 16,2-10 1-16,1 4 0 15,-1-14 0-15,-2 7-1 16,-1 10 1-16,-4-4 0 16,-3 13 0-16,0-6-2 15,-3-1 0-15,-4 10 0 16,0 0 0-16,0 10 0 16,0 8 1-16,0 1-1 15,0 0 0-15,0 0 1 16,3 6 0-16,5-6 0 15,-1 0 0-15,3-1-1 16,1-2 1-16,-1 0-1 16,1-7 0-16,3-6 0 0,0-3 0 15,0-3-1-15,-3-6 1 16,3-1-1-16,4-2 1 16,-8-1 0-16,1 4 0 15,-1-1 0-15,1 4 0 16,-1 3 0-16,-2 3 1 15,-1 0 0-15,0 9 0 16,0 1 0-16,3-1 0 16,1 4 0-16,-1 2 1 15,5 1-1-15,2-6 1 16,4-10 0-16,8-7 0 16,2-2 0-16,5-13 1 0,6-13-1 15,0-18 1-15,-3-19 1 16,-7-31 0-16,-7-7 0 15,-11-16 0-15,-14-15-1 16,-7 6 1-16,-4 13-1 16,-7 12 1-16,1 19-2 15,-1 16 0-15,0 34 0 16,-3 16 0-16,-3 35-1 16,2 34 0-16,1 21-1 15,7 30 1-15,4 30-2 16,6 25 1-16,4-2-1 15,-3-10 1-15,-1-28-5 16,-3-23 0-16,0-21-7 16,3-25 0-16</inkml:trace>
  <inkml:trace contextRef="#ctx0" brushRef="#br1" timeOffset="71255.2">24419 1489 39 0,'11'57'19'0,"21"21"-3"0,-22-59 28 0,4-7-39 0,0 1 0 15,11-10 3-15,14-3 1 16,10-3-12-16,18-10 0 16,11-6 5-16,-7-2 1 0,-1-5-9 15,-10 8 0-15,-11-1-13 16,-10-3 1-16</inkml:trace>
  <inkml:trace contextRef="#ctx0" brushRef="#br1" timeOffset="71740.47">26592 2013 48 0,'0'-3'24'0,"-3"-13"-17"0,-1 13 32 16,-3-3-39-16,-3-4 0 0,-4 1 0 16,-4-1 1-1,-3 1-1-15,0 0 0 0,-1 2 0 16,-2 7 1-16,6 10-2 15,4 2 1-15,10 7-3 16,4 9 0-16,8-3-2 16,6 7 1-16,3-1-5 15,8-12 1-15,-4-10-6 16,4-15 0-16</inkml:trace>
  <inkml:trace contextRef="#ctx0" brushRef="#br1" timeOffset="72002.67">26776 2132 45 0,'17'19'22'0,"-2"-82"-21"0,-15 38 40 0,-4-22-37 0,-3-13 0 0,-4-12 1 0,1-28 0 0,-1-16-7 0,1 19 0 15,-1-10 4 1,4 10 1-16,4 6-1 0,3 12 1 16,3 7 0-16,15 19 0 15,3 15-1-15,4 13 1 32,6 50-8-32,-6 16 0 15,-14 0-12 1,-15 12 1-16,-14 1-3 0,-13-7 1 0</inkml:trace>
  <inkml:trace contextRef="#ctx0" brushRef="#br1" timeOffset="72217.77">26437 1749 57 0,'-7'35'28'0,"39"-16"-26"0,-14-19 58 0,13-7-59 0,15-5 1 0,4-4-1 0,9-3 0 0,1 1-5 16,-3 2 0-16,-8 6-6 15,-10 1 1-15,-7 0-10 16,-4 2 0-16</inkml:trace>
  <inkml:trace contextRef="#ctx0" brushRef="#br1" timeOffset="72980.3">28762 2097 37 0,'-7'19'18'0,"10"-25"-1"0,1-3 22 15,3-4-37-15,4-12 1 16,6-10 0-16,8-8 1 16,-4-4-5-16,0-7 0 15,0-8 3-15,-6-17 0 16,-5 4-1-16,1-4 0 0,-4 7-1 15,3 10 0-15,1 8-2 16,3 10 1-16,-7 16-3 16,-3 13 0-1,-1 21-2-15,-3 16 0 0,0 22 0 16,4 25 0-16,-1 12 2 16,8 7 0-16,6-3 3 31,12-1 0-16,2-12 3 1,12-18 1 0,6-26 2-16,8-12 1 15,-1-29 0-15,-7-18 1 0,-6-13-1 0,-1-25 1 0,-10-16-1 0,-4-3 0 0,-10 1-6 16,-8 5 0-16,-3 0-7 16,-7 20 1-1,0 18-12-15,0 9 0 0</inkml:trace>
  <inkml:trace contextRef="#ctx0" brushRef="#br1" timeOffset="73510.93">29577 2063 40 0,'10'9'20'0,"15"-15"-10"0,-18 3 26 0,0 3-35 16,7-9 0-16,4-1 2 16,0-6 0-16,-1-2-3 15,-3 2 0-15,4-15 1 16,-4-1 1-16,-3 10-1 15,-4 0 1-15,-4 0-3 16,-3 4 1-16,-3 2-1 16,-4 7 0-16,-4 9-2 15,1-7 0-15,-5 17 0 16,1 5 0-16,0 10 0 16,4 4 1-16,6 5 1 15,4 4 1 1,7 6 1-16,4 0 0 0,3-16 0 62,7-3 0-46,4-6-3 0,3-4 1-1,0-12-11 1,0-12 1-1,-3-10-2-15,-4 0 0 16</inkml:trace>
  <inkml:trace contextRef="#ctx0" brushRef="#br1" timeOffset="73944.12">30057 1991 49 0,'7'28'24'0,"-7"7"-27"0,3-23 49 0,1 10-46 15,3-3 0-15,0 0 0 16,0-4 0-16,0-2-1 16,7-7 1-16,-3-6-1 15,3-9 1-15,-4-7-2 16,5 4 1-16,-5-1-2 15,4 10 1-15,-3-3-2 0,-1 12 1 16,1 6 0-16,-4 10 0 16,4-9 0-16,-1 3 0 15,4-1 2-15,4 4 1 16,3-10 0-16,7-5 0 16,4-4 2-16,0-4 1 15,-4-11 0-15,0-13 1 16,0-10-1-16,-6-6 1 15,-5-19-3-15,1 4 1 0,-4-7-14 16,-7-12 0 15,-7-20-2-15,-3 10 0 0</inkml:trace>
  <inkml:trace contextRef="#ctx0" brushRef="#br1" timeOffset="74174.16">30685 878 39 0,'17'44'19'0,"-6"34"-19"0,-11-59 35 0,-4 18-32 16,-3 14 0-16,-3 21 3 15,3 34 0-15,0 10-8 16,-4 13 1-16,-3-7 4 16,3 0 0-1,4-21-5 16,4-29 1-15,-1-19-6 0,1-15 1-16,-1-29-4 0,1-9 0 15,-1-12-4-15,1-4 0 16,-1-3 2-16,-3-9 1 0</inkml:trace>
  <inkml:trace contextRef="#ctx0" brushRef="#br1" timeOffset="74467.13">30554 1822 27 0,'4'-7'13'0,"13"29"-5"0,-10-12 29 15,-3-1-34-15,6 10 0 16,5 0 4-16,6-1 0 15,3 1-8-15,8-3 0 16,7-7 5-16,0 1 0 0,-4-4-1 16,-3-12 0-16,-4-4-2 15,-3-5 0-15,-4-4-1 16,-7 0 0-16,-3 0 0 16,-4-9 0-16,-7 6-1 15,-7 3 1-15,-8 7 0 31,-2 12 0-31,-1 3-4 0,1 13 1 0,-1 9-4 16,4 3 0-16,7 6-4 16,3-5 1-16,4-4-4 15,7 3 0-15,7-12 2 32,8-7 1-1</inkml:trace>
  <inkml:trace contextRef="#ctx0" brushRef="#br1" timeOffset="74762.67">31062 1938 34 0,'7'28'17'0,"4"9"-19"0,-8-27 38 0,4 2-36 0,0 7 0 16,0-6-1-16,0-4 1 16,1-6-1-16,-1-9 1 15,-4-3-2-15,4-10 1 16,-3 0-1-16,-1-6 1 15,4-10 1-15,4 7 0 16,3 0 1-16,7 3 1 16,0 0 1-16,4 12 0 0,0 10 2 15,-1 6 0 1,1 19-1-16,3 9 0 0,1 10-2 16,-1 9 1-16,0-3-2 15,0-9 1-15,0 3-7 16,-6-13 1-1,-5-3-10-15,-6-15 0 0</inkml:trace>
  <inkml:trace contextRef="#ctx0" brushRef="#br1" timeOffset="75508.11">29834 2721 38 0,'4'57'19'0,"-4"21"-8"15,0-62 25-15,-4 0-33 16,1-1 0-16,3 4 3 15,0-3 0-15,0 0-7 16,3-16 1-16,4 0 4 16,-3-13 0-16,-4-9-2 0,-4-9 1 15,-10-1-2-15,-7 1 0 16,-3-7-2-16,-8 1 0 16,-11 8 0-1,1 4 0-15,7 16 0 0,7 3 0 16,3 12 1-16,4 7 0 15,7 8 1-15,7 1 0 16,3 4 2-16,22-1 1 16,17-3 0-16,21-10 0 15,22-12-1-15,-4-12 1 0,11-1-2 16,-8-6 0-16,-10-3-7 16,-17 3 1 15,-15 7-13-16,-10 2 0 1,-22 4-3-16,-6 6 0 0</inkml:trace>
  <inkml:trace contextRef="#ctx0" brushRef="#br1" timeOffset="75952.2">28885 3060 54 0,'4'19'27'0,"-4"9"-28"0,-4-15 49 0,-6 9-47 0,-8 12 0 16,-6 10 2-16,-8 16 0 15,-3-1-3-15,-1 7 1 16,4 3 2-16,1 3 1 0,-1 0-2 16,4-6 1-16,0-6-2 15,3-10 1-15,7-16-2 16,11-5 1-16,14-14-1 47,11-8 1-47,21-7 0 15,17 0 0-15,4-7-2 0,-11 1 1 16,4 0-8 0,0 3 1-16,0 3-13 0,-7-7 0 15</inkml:trace>
  <inkml:trace contextRef="#ctx0" brushRef="#br1" timeOffset="77104.42">29101 3637 48 0,'14'22'24'0,"-21"-9"-17"0,7-7 31 0,-4 6-39 15,1 1 0-15,-1 6-4 16,1 0 0-16,-1-10-4 16,4-6 1-16,4-12-7 15,3-4 1-15</inkml:trace>
  <inkml:trace contextRef="#ctx0" brushRef="#br1" timeOffset="77239.45">29115 3499 49 0,'14'19'24'0,"-7"-25"-24"15,-7 6 46-15,3 3-47 16,-3-3 1-16,8 0-3 16,-1 3 1-16,0 0-4 31,0 0 1-31,7 7-10 0,0-7 0 0</inkml:trace>
  <inkml:trace contextRef="#ctx0" brushRef="#br1" timeOffset="77555.39">29295 3716 53 0,'24'15'26'0,"29"-5"-29"0,-35-17 45 15,0-2-42-15,-1-4 0 0,-3 1-1 16,0-7 1-16,1 0 0 15,-8 0 0-15,-4 4-2 16,1 2 1-16,-4-2-1 16,-7 5 1-16,-11 16-1 15,-3-2 0-15,0 11 1 16,-1-2 0-16,1 9 1 16,7 6 1-16,4-3 1 15,3 6 0 1,10-2 0-16,8-4 0 15,3-3-1-15,3-7 1 0,5-2-5 16,-1-13 1-16,-4-10-9 16,12-15 1-16,2-9-5 15,5-10 0-15</inkml:trace>
  <inkml:trace contextRef="#ctx0" brushRef="#br1" timeOffset="77980.95">29732 3393 36 0,'-21'65'18'0,"-11"-8"-10"0,18-35 29 15,-4 15-35-15,-3 7 0 16,-3 6 0-16,6 4 0 16,0-7-4-16,4-6 0 15,4-13-1-15,3-9 0 0,3-16-3 16,-3-6 0-16,7-13-2 15,4-6 1-15,-1 0 1 16,1 0 0-16,3-3-2 16,3 6 1-16,-3 4 1 15,4 2 0-15,-1 4 2 16,5 5 1-16,-1 1 4 16,0 10 0-16,0-4 7 15,4 3 0 1,-1 3 2-16,8 4 1 0,0 6-1 15,-1 3 1-15,-3 0-5 16,-6-7 0 0,-8 1-3-16,-14-3 0 0,-8 2-2 15,-9 10 1-15,-12-3-5 16,-2-3 1-16,6 0-10 31,4-7 0-31,-1-8-1 16,1-4 0-16</inkml:trace>
  <inkml:trace contextRef="#ctx0" brushRef="#br1" timeOffset="78424.25">29845 3860 29 0,'-18'34'14'0,"4"-2"-9"0,11-26 25 0,-1 0-30 15,4-3 1-15,0 0 0 16,0-3 0-16,7-9-2 16,4-4 1-16,-1 1 0 15,5-7 0-15,2 0-1 16,4-6 0-16,1 3 0 16,-1 3 0-16,-4 1 0 15,8 5 1-15,-7-3 1 16,-4 16 0-16,0 4 2 15,-4 2 0-15,1 3 1 16,-4 10 1-16,0-6 0 16,-3 2 0-16,-4 7-1 15,0-3 0-15,0 6-2 63,0-3 1-32,0 3-3 0,0-6 1-31,0-3-5 16,0-1 1-16,0-5-7 0,7-7 1 0,10-13-5 0,5-5 0 0</inkml:trace>
  <inkml:trace contextRef="#ctx0" brushRef="#br1" timeOffset="78571.37">30290 3766 26 0,'-4'34'13'0,"-3"4"-2"0,3-29 17 15,-3 1-27-15,0 2 1 0,4 1-1 0,-1-4 0 0,-3 10-4 16,0-10 1-16,-3 1-8 16,6-10 1-16</inkml:trace>
  <inkml:trace contextRef="#ctx0" brushRef="#br1" timeOffset="78906.37">30395 3465 26 0,'43'-25'13'0,"20"-41"-11"15,-45 50 13-15,-1-12-15 16,5-13 0-16,6 0 0 16,4 7 1-16,-4-1-1 15,0 7 0-15,-3 0 2 0,-8 9 0 16,-3 7 1-16,-3 8 0 15,-4 4-1-15,-7 10 1 16,-7 15 0-16,-7 16 0 16,-7 12-2-1,0 13 1-15,-4 9-1 16,0 7 0 15,1 12 0-31,-1 0 1 0,0 0-1 0,4-22 0 16,3 3-1-16,8-18 1 15,3-20-6-15,7-15 0 0,3-12-6 0,1-10 0 0,3-16 0 16,-7-6 0 0</inkml:trace>
  <inkml:trace contextRef="#ctx0" brushRef="#br1" timeOffset="79096.81">30342 3668 48 0,'15'22'24'0,"23"-3"-28"0,-20-16 55 0,7 1-51 16,10-8 1-16,-7 4-1 16,0-3 0-16,4 3-4 15,0-3 1-15,0 3-11 16,-1-6 1-16,-2-4-2 16,6-2 1-16</inkml:trace>
  <inkml:trace contextRef="#ctx0" brushRef="#br1" timeOffset="79521.6">30808 3700 46 0,'18'3'23'0,"10"-12"-24"0,-14 9 44 0,7-4-42 16,4 1 1 0,3 3 0-16,4-3 0 0,-7 0-3 15,-1-10 0-15,-3 7 2 16,-3 3 0-16,0-6-1 16,-4 9 0-16,-4 3-1 15,-6 3 0-15,-4 3 0 16,-7 7 0-16,-7 9 0 15,-11 7 0-15,-7 2-1 32,-6-3 1-32,-5 10 0 0,8 3 1 0,3-13 0 15,0 1 0-15,8-1 0 16,6-6 1-16,8-6-1 16,10-3 0 15,7-10 0-31,7-3 0 0,7-9-3 0,4 6 0 0,-1 0-5 15,-3 0 1-15,-3-6-7 0,-7-7 1 32</inkml:trace>
  <inkml:trace contextRef="#ctx0" brushRef="#br1" timeOffset="79878.87">30790 3866 45 0,'0'16'22'0,"8"-16"-17"0,-8 0 39 0,3 0-42 0,4 0 1 0,4 0 2 0,6 0 0 0,8 0-6 15,14-3 0-15,7-1 3 16,3 4 1-16,-14-9-6 16,-3 0 0-16,-7-1-13 15,-11 1 0-15,-7-4-1 16,-7 13 0-16</inkml:trace>
  <inkml:trace contextRef="#ctx0" brushRef="#br1" timeOffset="81820.48">20627 5785 39 0,'3'16'19'0,"5"-4"-14"16,-5-5 20-16,1-1-24 16,-1 3 1-16,1 4 2 15,-1 3 0-15,4 2-5 16,-3 1 1-16,-1 0 2 16,1-6 1-16,-1 2-1 15,1-5 1-15,-4-1-1 16,3-6 1-16,-3-9-1 15,4-16 1-15,6-6-1 16,15-16 1-16,14-3-2 16,10-16 1-16,15-6-7 0,10-6 1 15,-7 0-12-15,-7 12 1 16</inkml:trace>
  <inkml:trace contextRef="#ctx0" brushRef="#br1" timeOffset="91863.14">3905 5933 26 0,'-7'3'13'16,"14"15"-2"-16,-7-14 13 0,0-4-22 15,0 3 1-15,0-3 0 16,0 3 0-16,4 0-4 16,3 3 1-16,-7 4 2 15,3 5 1-15,4-5-2 16,4 9 1-16,-7-4-1 0,3-5 1 15,0-1-1-15,-7-3 1 16,3 1 0-16,4-4 1 16,4-13-1-16,-1-12 1 15,1-15 0-15,10-13 1 16,7-13-2 0,4-12 1-16,14-19-5 0,14-13 0 15,11 0-13-15,10-12 1 16</inkml:trace>
  <inkml:trace contextRef="#ctx0" brushRef="#br1" timeOffset="104032.61">14161 11163 28 0,'3'31'14'0,"-3"13"-3"16,0-34 14-16,-3 12-21 16,-1 9 0-16,-3 7 3 15,-4 15 1-15,1 10-10 16,3 12 0-16,0-3 6 16,-4 3 0-16,0-12-4 15,1-13 0-15,3-6-6 16,0-16 0-16,0-6-6 15,3-9 0-15,4-23-2 16,-3-5 1-16</inkml:trace>
  <inkml:trace contextRef="#ctx0" brushRef="#br1" timeOffset="104368.93">14076 11154 37 0,'-4'3'18'0,"18"-9"-24"0,-14 6 36 15,0 0-26-15,0 0 0 0,0 3 3 16,0 0 1-16,0-3-9 15,0 3 0-15,0-3 7 16,7 0 0-16,4 0-2 16,10 0 1-16,7 0-2 15,8-3 0-15,10-3-2 16,7-1 0-16,-1-2-3 16,-2-1 0-16,-4 7-8 15,-8 0 0-15,-9-3-7 16,-15 9 1-16</inkml:trace>
  <inkml:trace contextRef="#ctx0" brushRef="#br1" timeOffset="104565.73">14012 11549 57 0,'18'44'28'0,"17"-38"-32"0,-24-9 51 15,10 0-46-15,11-4 0 16,7 1-1-16,3 0 0 16,0 0-5-16,-3 2 0 15,-4 1-11-15,-3-3 0 0</inkml:trace>
  <inkml:trace contextRef="#ctx0" brushRef="#br1" timeOffset="104959.74">15004 11307 48 0,'-4'29'24'0,"-6"18"-22"0,6-35 34 15,-3 10-34-15,-4 19 1 16,1 3 0-16,-1 9 1 15,1 10-5-15,-1-4 0 16,0-2 2-16,8-7 1 16,-1-12-5-16,1-7 1 15,-1-15-5-15,4-10 1 16,0-12-10-16,7-10 1 16</inkml:trace>
  <inkml:trace contextRef="#ctx0" brushRef="#br1" timeOffset="105211.35">14623 11226 41 0,'3'25'20'0,"1"-6"-8"16,-1-16 29-16,1-3-37 15,6 3 0-15,4-3 2 16,11 0 1-16,7 0-8 15,10-6 0-15,22-4 5 16,10-5 1-16,3-4-3 16,15 0 1-16,-7-3-4 15,-4 3 0-15,-10 7-6 16,-12 5 0-16,-9 7-12 16,-11 7 0-16</inkml:trace>
  <inkml:trace contextRef="#ctx0" brushRef="#br1" timeOffset="105631.39">15755 11568 48 0,'25'-7'24'0,"-8"-24"-21"16,-13 18 34-16,-4-2-37 15,-4-1 1-15,-6-3-1 16,-4 0 1-16,-7 4-2 16,-8 5 1-16,-9 7-2 15,-5 13 1-15,1 8-2 16,0 20 1-16,-1 6-2 15,1 16 1-15,7 5 0 16,3 4 0-16,18-3 1 16,14-6 1-16,14-13 2 15,18-16 1-15,13-21 2 16,8-20 0-16,4-18 1 16,-1-10 1-16,-3-6-1 0,-3-9 0 15,-15-6-5-15,-10-1 0 16,-15-3-15-16,-6-3 0 15</inkml:trace>
  <inkml:trace contextRef="#ctx0" brushRef="#br1" timeOffset="106217.62">16803 11342 57 0,'10'9'28'0,"-6"1"-27"0,-4-10 42 16,0-4-42-16,-4 4 0 15,-6-3 0-15,-8 0 0 16,-10 6-2-16,-7 0 1 16,-8 4 1-16,-13 8 0 15,-8 4 0-15,8 9 0 16,3 10-1-16,0 6 1 16,4 16-1-16,3 2 1 15,7 7-1-15,11 3 1 16,14-3-1-16,14-3 1 0,14-3 0 15,7-19 0-15,28-10 0 16,18-21 1-16,18-10-1 16,-4-12 1-16,-7-4-4 15,-3-3 0-15,-11 1-11 16,-18-4 1-16,-10 3-7 16,-14 4 0-16</inkml:trace>
  <inkml:trace contextRef="#ctx0" brushRef="#br1" timeOffset="106951.14">14051 12452 48 0,'14'22'24'0,"22"-10"-14"0,-15-15 25 16,18 3-32-16,20 0 0 16,30 0 4-16,20 0 1 15,36 0-10-15,13-6 1 16,26-10 3-16,17-3 1 0,4 10-6 15,-4 0 0-15,-21 6-6 16,-32 9 0-16,-21 3-1 16,-32 1 1-16,-21-1-4 15,-25 4 0-15,-20-4 0 16,-22 0 0-16</inkml:trace>
  <inkml:trace contextRef="#ctx0" brushRef="#br1" timeOffset="107267.8">14079 13001 48 0,'0'9'24'0,"32"-31"-23"0,-7 16 48 16,14 0-46-16,31 6 0 15,25-7 4-15,36 1 0 16,31-3-9-16,11-4 1 16,-4 1 4-16,-17 2 0 15,-25 4-6-15,-25 3 1 16,-17 0-12-16,-25 3 0 0,-25-4-5 15,-17 4 1-15</inkml:trace>
  <inkml:trace contextRef="#ctx0" brushRef="#br2" timeOffset="113018.8">1693 14048 50 0,'-14'28'25'0,"14"54"-22"0,0-57 26 0,-3 9-28 16,3 13 1-16,-11 7 1 16,11-1 1-16,-7 3-4 15,4-9 1-15,3 4 2 16,-8-4 0-16,8-3-1 15,0-10 1-15,0-3-3 16,0-9 1-16,8-12-2 16,6-13 0-16,10-13 0 15,8-6 0 1,17-19-3 0,-6 13 1-16,-15 6-1 15,0 16 0-15,-3 15-1 16,-7 10 0-16,-11 9 1 0,-4 7 0 15,4 6 1-15,4-1 1 16,-8-5 2-16,15-10 0 16,3-9 4-16,0-13 0 15,15-10 3-15,6-18 1 16,-3-12 0-16,0-10 0 16,-8-13-1-16,1-12 1 15,-4-3-7-15,-10-4 0 16,3 4-10-16,0 6 0 0,-3-3-10 15,-8 12 1-15</inkml:trace>
  <inkml:trace contextRef="#ctx0" brushRef="#br2" timeOffset="113468">2512 14035 49 0,'0'44'24'0,"0"10"-23"16,0-39 36-16,0 10-36 16,0 13 1-16,-7 9-1 15,3 6 0-15,4-2-1 16,-10-4 1-16,3-7 0 15,7-5 1-15,-7-7-1 0,3-3 1 16,4-9-1-16,0-4 0 16,0-5-2-16,11-10 0 15,-4-4 0-15,3-5 0 16,-6-4 0-16,3 0 0 16,-4 4 0-16,8 6 0 15,3 6 1-15,-3 3 0 31,-1 22 0-31,4-3 0 16,4 0-1-16,0 0 1 0,-8 3-1 16,15-10 1-16,0-2-1 15,6-7 0-15,-2-6-5 16,2-3 1-16,1 0-10 16,7-16 1-16</inkml:trace>
  <inkml:trace contextRef="#ctx0" brushRef="#br2" timeOffset="113723.17">3320 14349 43 0,'0'6'21'0,"-11"19"-19"16,4-15 31-16,-7 5-29 15,-11 11 1-15,1 8 1 0,-12 10 1 16,1 12-10-16,-4 13 1 16,0 10 5-16,1 2 1 15,6-2-5-15,4-10 1 16,-1-19-9-16,15-16 1 16,7-18-7-16,14-22 0 15</inkml:trace>
  <inkml:trace contextRef="#ctx0" brushRef="#br2" timeOffset="113888.76">2970 14449 42 0,'11'22'21'16,"7"54"-11"-16,-8-61 31 0,-10 13-39 16,4 10 0-16,-4-3-1 15,7-7 1-15,-7-3-8 16,10-3 1-16,-6-6-9 15,3-13 0-15</inkml:trace>
  <inkml:trace contextRef="#ctx0" brushRef="#br2" timeOffset="114309.04">4427 14409 59 0,'7'34'29'0,"-7"23"-35"15,0-39 48-15,0 4-43 16,0 0 1-16,0 3-1 15,0 7 0-15,0-10-2 16,0-4 1-16,0-5-8 16,0-10 0-16,0-9-6 15,0-4 1-15</inkml:trace>
  <inkml:trace contextRef="#ctx0" brushRef="#br2" timeOffset="114639.69">4413 14387 28 0,'0'-47'14'0,"11"40"-3"0,-1 4 18 0,1 3-23 15,7 3 1-15,3 4 2 16,11 2 0-16,6 0-11 0,1 1 1 16,0-4 8-1,7 0 1-15,0 1-3 0,-7-1 0 16,-11-6-2-16,-4 3 0 16,-6 0-2-1,-14 7 0-15,-8-4-3 0,-7 0 0 16,-10 0-2-16,4 1 0 15,6-1 0-15,1 0 0 16,2 1 1-16,5-1 1 16,-8 3 2-16,11 1 0 15,11 2 1-15,3 7 1 0,4 3 0 16,-1-3 0-16,-3-4-1 16,-3 4 0-16,-4 3-2 15,-14-3 0-15,-7 6-9 16,-11-3 1-16,-10-3-7 15,-4-7 0-15</inkml:trace>
  <inkml:trace contextRef="#ctx0" brushRef="#br2" timeOffset="115255.42">6862 13559 48 0,'-8'34'24'0,"-13"20"-26"16,14-29 40-16,-3 22-37 0,-4 19 0 15,-4 12-1-15,-10 29 0 16,-1 24-1-16,5 1 0 16,6 0 0-16,-3-19 0 15,0-26-7-15,3-18 1 16,1-28-7-16,-1-19 1 15</inkml:trace>
  <inkml:trace contextRef="#ctx0" brushRef="#br2" timeOffset="115780.28">6100 14565 49 0,'-4'41'24'0,"15"-19"-16"0,-8-22 43 0,8-3-47 15,10-6 0-15,14-13 1 16,4-10 1-16,-4-5-8 16,18-7 0-16,11-6 5 15,6-1 1-15,8 1-4 16,-11 0 1-16,-4 9-1 16,-10 10 1-16,-7 6-2 15,-18 12 0-15,-3 10-2 16,-7 16 1-16,-8 12-2 15,-3 22 1-15,-3 3-1 16,3 6 0-16,-7 1 0 16,0-13 0-16,0-3 4 0,0-4 0 15,10-5 1-15,-6-7 0 16,3 0 1-16,4-10 0 16,-4-5 0-16,3-7 0 15,4 0-2-15,-3-6 1 16,3-3-1-16,0-1 0 15,4-2 0-15,-4 0 0 16,0 2 1-16,0 4 0 16,-3 3 0-16,3 6 1 15,0-2-1-15,-3 5 1 0,-1 4-1 16,1 2 1-16,-1 4-1 16,-3-3 0-16,4-4-1 15,0 1 0-15,-1-1-3 16,1-2 0-16,3-4-7 15,0-6 0-15,7-13-9 16,0-5 1-16</inkml:trace>
  <inkml:trace contextRef="#ctx0" brushRef="#br2" timeOffset="116037.9">7437 14631 48 0,'-7'3'24'0,"-4"32"-23"0,7-26 36 16,1 1-37-16,-8 2 1 15,1 1-4-15,3-4 0 16,3-3-1-16,1 1 1 15,-1-7-10-15,8-7 0 16,-4-8-1-16,0-4 0 16</inkml:trace>
  <inkml:trace contextRef="#ctx0" brushRef="#br2" timeOffset="116409.93">7327 14478 48 0,'0'0'24'0,"14"12"-30"0,-14-6 51 0,11 4-44 16,-1 2 0-16,5 1 1 15,2-1 1-15,1 1-4 16,0-4 1-16,6 1 1 16,8-4 0-16,10-3-2 15,1-3 0-15,-5-3 0 16,5-6 0-16,-4-4 1 16,-4-3 0-16,-7 1 0 15,-7 2 1-15,-7 4 0 16,-10 6 0-16,-8 6 0 15,-10 3 0-15,0 4-3 16,-4 2 0-16,-3 1-2 16,0 2 1-16,11-2-1 15,-1-4 0-15,4 1 3 16,14 5 0-16,4-5 4 0,3 2 0 16,7 1 2-16,4 2 0 15,3-2 0-15,-4 0 0 16,-6-1-4-16,-7 1 1 15,-15 2-7-15,-13 4 0 16,-19 6-12-16,-13-9 1 16</inkml:trace>
  <inkml:trace contextRef="#ctx0" brushRef="#br2" timeOffset="116967.9">9941 14559 54 0,'-10'35'27'0,"-1"-7"-26"0,8-22 42 0,-8 13-40 16,0 3 0-16,1 3 0 16,-4-3 0-16,3-3-6 15,4-4 1-15,0-2-2 16,4-4 0-16,6-5-13 16,8-11 0-16</inkml:trace>
  <inkml:trace contextRef="#ctx0" brushRef="#br2" timeOffset="117148.25">9768 14148 61 0,'15'25'30'0,"-1"-9"-39"0,-4-13 49 15,8 0-45-15,3 1 0 16,4 2-14-16,6 0 1 15,12 0 14-15,-11 1 1 16</inkml:trace>
  <inkml:trace contextRef="#ctx0" brushRef="#br2" timeOffset="117702.93">10142 14744 43 0,'0'13'21'0,"4"-10"-23"16,-4-3 36-16,3-6-33 15,8-7 0-15,-7 0 1 16,3-5 0-16,0 2-2 16,0 3 0-16,0 1 2 15,0-1 0-15,-4 1 0 16,4 2 0-16,0 4-1 15,1 0 0-15,2 3 0 16,1 6 0-16,-1-3-1 16,-3 3 0-16,0 3 0 15,4 1 1-15,-4 2-1 16,-3-3 0-16,-1 0 0 0,4 1 0 16,-3-4 0-16,-1 3 0 15,1-3-1-15,3 0 1 16,0-6 0-16,3-3 1 15,-3 3-1-15,1 0 0 16,-1 0 0-16,7-1 1 16,-4 1-1-16,1-3 1 15,-1 3-1-15,5 3 0 16,-5 0 0-16,1-3 0 16,-1-3 0-16,1 9 1 15,-1-3-1-15,1 3 1 16,-4 9 0-16,0 4 1 0,0 0-2 15,0 3 1-15,0-1-1 16,0-2 1-16,4 0-3 16,3-7 0-16,0 4-4 15,4-7 0-15,-1-3-10 16,1-3 1-16</inkml:trace>
  <inkml:trace contextRef="#ctx0" brushRef="#br2" timeOffset="118061.62">10739 15199 59 0,'-7'72'29'0,"-8"-28"-37"0,12-38 50 16,-1 0-43 0,1-2 0-16,-1-8 1 15,1 1 0-15,3-22 0 0,3-3 1 16,1-19-1-16,3-6 0 15,0-13 0-15,0-6 1 16,4 0-1-16,3-1 0 16,10 4 0-16,12 0 0 15,6 7 0-15,4 12 1 16,7 6 0-16,-4 19 0 16,-7 12 0-16,-6 13 1 15,-12 13-1-15,-13-1 0 0,-14 16-3 16,-12 4 1-1,-2 2-3-15,-11 1 0 0,-4-1-4 16,0-6 1-16,4-9-9 16,3-3 1-16,7-10 1 15,4-3 0-15</inkml:trace>
  <inkml:trace contextRef="#ctx0" brushRef="#br2" timeOffset="118347.7">11247 14719 41 0,'24'19'20'0,"4"-29"-22"16,-20 7 42-16,-5-3-37 15,1-3 1-15,-1 2 1 16,4 1 1-16,-7 0-7 16,-3 0 0-16,-4 2 5 15,-4 4 0-15,-3 10-2 0,-4 2 1 16,-3 10-3-16,0 3 0 15,0 7-2-15,7 2 0 16,3-2-2-16,8-4 1 16,10-6-1-16,10-10 1 15,8-15 0-15,-4-16 1 16,4-3-2-16,3-3 1 16,0-3-10-16,4-9 0 15</inkml:trace>
  <inkml:trace contextRef="#ctx0" brushRef="#br2" timeOffset="118648.93">11515 14913 57 0,'10'29'28'0,"1"-17"-35"15,-11-12 49-15,7-9-42 16,-4-4 0-16,4-9 0 15,1-3 0-15,-1 3 0 16,0 0 0-16,0-3 1 16,0 0 0-16,3 3 1 15,4 0 0-15,8 3 0 16,2 4 0-16,5 2 0 16,2 4 0-16,1 3-4 15,-4 6 1-15,0 3-5 0,1 3 0 16,2-3-8-16,1-9 0 15,14-7-3-15,-4-15 0 16</inkml:trace>
  <inkml:trace contextRef="#ctx0" brushRef="#br2" timeOffset="119488.42">12368 13929 50 0,'0'50'25'0,"-21"47"-29"0,11-65 49 0,-4 18-45 16,-4 22 0-16,-7 19 2 16,4 9 1-16,3 7-2 15,1-4 0-15,3-18 0 16,3-19 1-16,4-16-4 16,0-16 0-16,3-12-4 15,1-12 1-15,-4-23-4 16,0-6 1-16,-4 1-1 15,-3-4 0-15,7 0 4 16,4 6 0-16,-1 0 3 16,4 10 1-1,25 12 5 1,6 1 0 0,8-1 3-16,4-3 0 15,-1 0 0-15,4-3 1 0,-4 0-2 16,0-3 1-16,-10 0-5 15,-4 0 1-15,-6-3-4 16,-5-1 1-16,-6 4-2 0,-4 0 1 16,0 3-2-16,-7 3 0 15,0 0-2-15,0 0 1 16,3 4-1-16,1-4 0 16,3 0 0-16,4-3 0 15,-1 0 2-15,1 0 0 16,3 0 1-16,0-3 1 15,0 3 1-15,0 3 0 0,0 3-1 16,0 0 1-16,1 4-2 16,-1 2 1-16,0 1-1 15,0-1 1-15,0-2-1 16,0 6 0-16,0-4 1 16,-3 7 0-16,3-7 1 15,0 1 1-15,0 0 1 16,7-7 1-16,0-3 0 15,-3-9 1-15,7-7 0 16,3-12 0-16,7-9 0 16,8-13 0-16,-1 3-2 15,0-16 1-15,-3-12-2 16,-4-16 1-16,-6-9-2 16,-8 3 1-16,-4-10-1 15,-6 10 1-15,-7 3 1 16,-4 16 0-16,-4 12-1 15,-3 26 1-15,0 18-1 16,-4 19 1-16,1 19-1 0,-8 15 0 16,-3 20-3-16,3 21 0 15,8 16 0-15,-1 9 0 16,1-6 0-16,-1-6 0 16,0-16-4-16,4-19 0 15,0-12-6-15,0-22 1 16</inkml:trace>
  <inkml:trace contextRef="#ctx0" brushRef="#br2" timeOffset="119702.21">12919 14559 60 0,'21'22'30'16,"4"-31"-35"-16,-15-1 57 0,18-2-50 15,15-7 0-15,10-3 0 16,10 6 1-16,8-3-8 16,-8 1 1-16,-13-1-3 15,-8 3 0-15,-7 0-11 16,-3-9 0-16</inkml:trace>
  <inkml:trace contextRef="#ctx0" brushRef="#br2" timeOffset="120088.79">13832 13719 58 0,'25'28'29'0,"10"-15"-30"0,-24-10 48 15,10-3-46-15,0 0 0 16,8-3 3-16,-8-4 1 16,10-2-5-16,8-1 0 0,7 4 3 15,4 0 0-15,-8 3-1 16,-3 3 1-16,-11 3-3 16,-7 9 1-16,-7 7-2 15,-10 6 0-15,-8 4-2 16,-13 5 1-16,-8 4-2 15,-7-1 1-15,4 7 0 16,0 13 0-16,-1-1-1 16,5 10 1-16,3-3-4 15,-1-4 1-15,5-2-10 16,3-13 1-16,0-10-1 16,6-6 0-16</inkml:trace>
  <inkml:trace contextRef="#ctx0" brushRef="#br2" timeOffset="120270.9">13871 14885 56 0,'7'25'28'0,"0"-6"-42"0,-3-16 58 16,-4-3-55-16,0 3 0 15,-7-6-17-15,-4-6 0 16</inkml:trace>
  <inkml:trace contextRef="#ctx0" brushRef="#br2" timeOffset="123948.59">6495 4609 45 0,'10'16'22'0,"-6"28"-13"0,3-35 22 0,-7 7-29 15,0 12 0-15,3 0 0 16,1 26 0-16,-1-1-3 15,-3 13 0-15,-3-3 2 16,-1 12 1-16,1-12-4 16,3-10 1-16,-7-6-5 15,7-19 1-15,-4-6-10 16,4-16 1-16</inkml:trace>
  <inkml:trace contextRef="#ctx0" brushRef="#br2" timeOffset="124593.05">6470 4612 36 0,'3'-6'18'0,"8"25"-7"0,-11-19 23 16,11 0-29-16,-11-6 0 16,10 6 2-16,-6-3 0 15,6-4-9-15,4 4 0 16,8-3 6-16,-1 3 1 15,7-10-3-15,7 1 1 16,15-4-2-16,-1 3 1 0,8-5-2 16,-8 5 0-16,0 4-4 15,-10-1 1-15,-7 7-8 16,-11 6 0-16,-3 3-6 16,-18 4 0-16</inkml:trace>
  <inkml:trace contextRef="#ctx0" brushRef="#br2" timeOffset="124821.87">6526 4885 53 0,'4'22'26'0,"-8"-12"-25"16,11-7 47-16,4 0-45 15,0 3 1-15,-1 3 2 0,1-2 0 16,3-7-8-1,11-13 1-15,-1 4 4 16,12-7 1-16,-5 0-4 0,1 1 1 16,3-1-7-16,-10 4 1 15,-4 2-15-15,-7 10 1 16</inkml:trace>
  <inkml:trace contextRef="#ctx0" brushRef="#br2" timeOffset="125931.02">7024 5384 48 0,'0'3'24'0,"0"-12"-16"16,0 2 30-16,0 10-35 16,0-3 1-16,0 10 0 15,0 12 1-15,0 6-6 16,0 3 0-16,0 7 4 15,0 3 0-15,0-7-3 16,0 1 0-16,0-7-6 16,7-3 1-16,0-12-13 0,4-13 1 15</inkml:trace>
  <inkml:trace contextRef="#ctx1" brushRef="#br2">19576 831 0,'0'0'16,"0"0"-16</inkml:trace>
  <inkml:trace contextRef="#ctx0" brushRef="#br2" timeOffset="127191.09">23516 5092 40 0,'18'-22'20'0,"28"-69"-8"16,-36 57 21-16,4-10-30 15,-3-19 0-15,-4 0 0 16,-3-12 1-16,-4 3-6 15,-4-3 1-15,-3 3 3 16,-4 9 0-16,1 0-2 16,-4 10 1-16,7 3-1 0,0 6 1 15,3 9-1 1,1 7 1-16,3 6 0 0,3 7 1 16,8 2-1-16,3 0 0 15,0 10 0-15,7-6 0 16,14 9 0-16,11-6 1 15,11-1-2-15,-8-2 1 16,11 0-3-16,7 2 1 16,4 1-7-16,-8 0 1 15,-7-4-10-15,-17 1 1 16</inkml:trace>
  <inkml:trace contextRef="#ctx0" brushRef="#br2" timeOffset="127417.26">23573 4568 61 0,'14'16'30'0,"25"-22"-29"16,-25 3 52-16,14-4-52 15,7-2 0-15,7 3 0 16,4-10 0-16,-3 4-6 15,-8-1 1-15,-7 4-9 16,-7 2 0-16,-3 1-6 16,7 6 1-16</inkml:trace>
  <inkml:trace contextRef="#ctx0" brushRef="#br2" timeOffset="127880.25">23925 4995 48 0,'-3'3'24'0,"10"6"-20"0,-7-9 41 0,7 0-42 16,0 0 1-16,7 0 2 16,-3 0 0-16,-4 0-7 15,7 4 0-15,4 2 5 16,3 3 0-16,-7 1-3 16,-4 2 1-16,-6 10-2 15,-8-9 0-15,-6-1-3 16,3-2 1-16,-4 9-1 15,-3-4 1-15,-4 1-1 16,1 0 1-16,3-1 0 16,-4 1 1-16,7 0 2 15,4-4 0-15,11 4 1 16,7-4 1-16,3 4-1 0,10-7 1 16,8 1-3-16,10-10 1 15,1 0-7-15,-4-6 1 16,-1-4-14-16,-9 7 1 15</inkml:trace>
  <inkml:trace contextRef="#ctx0" brushRef="#br2" timeOffset="134591.1">8167 4443 29 0,'3'0'14'0,"-6"-13"2"0,-1 13 14 15,-3 7-26-15,-3 2 0 16,3 10 2-16,-18 6 0 16,4 0-8-16,-4 13 1 15,-7 15 5-15,1 10 0 16,-5 6-1-16,1 25 0 0,10 0 0 15,-10 0 0-15,14 3-1 16,10-9 0-16,4-16-1 16,7-6 0-16,7-10-4 15,4-12 1-15,3-9-13 16,0-13 0-16,-3-7-2 16,6-8 1-16</inkml:trace>
  <inkml:trace contextRef="#ctx0" brushRef="#br2" timeOffset="135165.09">8467 4659 31 0,'0'0'15'0,"0"13"-6"16,-7-7 23-16,3 4-27 16,1 5 0-16,-4 10 1 15,-4 16 1-15,-3 3-9 16,0 16 0-16,-4-1 5 16,4 16 1-16,-4 1-3 15,1 2 1-15,3-12-3 0,3-10 0 16,4-12-6-1,-4-12 0-15,4-23-6 0,0-15 0 16,0-10-2-16,-3-12 1 16</inkml:trace>
  <inkml:trace contextRef="#ctx0" brushRef="#br2" timeOffset="135552.25">8139 5139 41 0,'0'10'20'0,"21"-10"-22"0,-11 0 42 0,8 6-36 15,-7 3 0-15,6 4 1 16,4-4 1-16,8 1-8 16,2 2 1-16,1-2 4 15,10-7 1-15,4-3-3 16,-14-7 1-16,3 1-1 16,-3-6 0-16,-4 2-1 15,1 4 1-15,-8-7 0 16,-4 1 0-16,-3-4-1 15,-3 4 1-15,0-1-1 16,-11 4 1-16,-11 2-2 16,0 4 1-16,1 6-1 15,-4 7 1-15,-7 6-1 16,-4-7 0-16,0 13-1 16,0 9 0-16,1-6-1 15,10 4 1-15,0-8-1 16,10-2 0-16,11-3 0 0,7-10 0 15,4-6-1-15,7-6 1 16,3-7-2-16,0 1 0 16,4-4-8-16,3-6 0 15</inkml:trace>
  <inkml:trace contextRef="#ctx0" brushRef="#br2" timeOffset="135856.66">8827 5145 40 0,'7'10'20'0,"10"-4"-16"0,-17-6 30 16,0 0-31-16,0 0 0 0,0 0 1 15,-3-3 1-15,-4-3-7 16,0 3 1-16,-11-4 4 16,0 7 0-16,-3 3-2 15,0 1 1-15,-4 5-1 16,1 10 0-16,6-4-1 15,0 7 1-15,4-3-1 16,7-3 1-16,7-4-1 16,7-2 1-16,7-4-2 15,11-6 0-15,-4-3-2 16,0-3 1-16,0-1-6 16,-3 1 0-16,0-3-8 15,-4-7 1-15</inkml:trace>
  <inkml:trace contextRef="#ctx0" brushRef="#br2" timeOffset="136108.16">9013 4597 47 0,'8'3'23'0,"-12"38"-21"0,0-23 38 16,-3 14-39-16,-3 12 0 0,-1 15 0 16,1 13 1-16,-1 7-3 15,1 2 1-15,2-2 0 16,1-13 0-16,0-13-8 16,4-12 0-16,3-13-7 15,3-16 0-15</inkml:trace>
  <inkml:trace contextRef="#ctx0" brushRef="#br2" timeOffset="136423.49">9197 4995 52 0,'18'-3'26'0,"-18"22"-33"15,-7-13 46-15,3 3-39 0,-10 1 0 16,3 2 0-1,1 4 0-15,-1-4 0 16,4 1 0-16,0 0 0 0,7-4 0 16,-7-3 0-16,7 1 1 15,0-1 0-15,7-3 1 16,7 0 0-16,4 0 0 16,10 0 0-16,-10-3 0 15,-1 10-1-15,-6-1 0 16,-11 10-1-16,-4 0 0 15,-6 3-4-15,-4-3 1 16,-4 2-7-16,-3-2 0 0,0-3-5 16,-4-7 0-16</inkml:trace>
  <inkml:trace contextRef="#ctx0" brushRef="#br2" timeOffset="136921.43">9419 4239 34 0,'-3'28'17'0,"3"26"-10"0,3-45 25 15,1 10-26-15,3-3 0 0,3 6 3 16,8 12 0-16,10 7-12 16,4 6 1-16,-4 9 7 15,0 10 0-15,-10 16-4 16,-7 2 1-16,-15-2-2 15,-17 12 0-15,-11 3-5 16,-10 4 1-16,-15-7-12 16,-17 3 1-16</inkml:trace>
  <inkml:trace contextRef="#ctx0" brushRef="#br2" timeOffset="144125.1">25100 4026 24 0,'0'13'12'0,"-3"18"-1"0,6-22 13 16,-3 7-21-16,-3 3 1 15,-8 0 2-15,-3 3 0 16,-7 3-7-16,-7 6 0 15,-8 7 5-15,-10-4 0 16,4 19-1-16,0 1 1 16,-8 18-2-16,4 9 1 15,1 17-1-15,9-4 0 16,8 3-1-16,3-12 1 0,15-7-3 16,10-3 1-16,14-15-8 15,7-4 1-15,4-18-8 16,7-4 1-16</inkml:trace>
  <inkml:trace contextRef="#ctx0" brushRef="#br2" timeOffset="144666.68">25354 4264 47 0,'-10'38'23'0,"-15"40"-24"16,18-53 38-16,0 13-37 16,0 18 0-16,-4 4 0 15,-3 9 1-15,3 3-2 16,1-6 1-16,-1-19-3 15,4-9 1-15,4-10-8 16,-1-6 0-16,1-22-4 16,3-10 1-16</inkml:trace>
  <inkml:trace contextRef="#ctx0" brushRef="#br2" timeOffset="145099.51">25019 4653 34 0,'0'6'17'0,"21"29"-13"0,-10-29 29 16,-4 7-31-16,3-1 1 16,8-2 2-16,10-1 1 15,11 0-7-15,7 1 0 16,7-4 4-16,7 0 0 0,-4-6-2 16,-3 0 0-16,-3 0-2 15,-15 0 0-15,-7 0-1 16,-3-6 1-16,-4 0-1 15,-3-7 1-15,-4 4-1 16,-4-4 1-16,-3-2 0 16,0 2 1-16,-7 4-1 15,-3 2 1-15,-8 7 0 16,-6 0 0-16,-5 4-1 16,-2 2 1-16,-1 3-1 15,0 10 1-15,1 6-2 16,3 13 0-16,-1-4-1 15,12 1 1-15,6-10-1 16,8-3 1-16,10-10 0 16,14-12 1-16,4-9 1 15,0-13 1-15,-8-3-2 0,1 0 0 16,-7 0-7 0,-4 3 1-16,-4-16-3 0,-6 13 1 15</inkml:trace>
  <inkml:trace contextRef="#ctx0" brushRef="#br2" timeOffset="145462.1">25862 4728 40 0,'11'4'20'0,"-4"-14"-24"0,-7 4 39 0,-4 6-35 15,-6-3 0-15,-8 3 0 16,0 0 0-16,-6 0 0 16,-1 0 0-16,0 9 0 15,4 4 1-15,4 2-1 16,2 10 0-16,1-3 0 15,7 0 1-15,0-3-2 16,11-13 1-16,10-6-1 16,7-6 1-16,7-3-1 15,0-7 1-15,-3-3-7 16,0 0 0-16,-4-15-5 16,4 6 1-16</inkml:trace>
  <inkml:trace contextRef="#ctx0" brushRef="#br2" timeOffset="145702.76">26091 4173 48 0,'0'38'24'0,"-14"15"-27"0,7-28 46 0,-3 10-42 15,-4 21 0-15,-4 7 0 16,0 19 0-16,1-1-2 16,3 1 0-16,-1-10-3 15,1-19 1-15,7-12-12 16,7-13 1-16</inkml:trace>
  <inkml:trace contextRef="#ctx0" brushRef="#br2" timeOffset="146016.97">26289 4590 48 0,'25'10'24'0,"-25"34"-23"16,-4-38 37-16,-6 13-38 15,-8-10 0-15,0 4-1 0,4-1 1 16,0-2 0-16,0-1 0 15,3-3 0-15,4-2 0 16,4-1 0-16,3-3 1 16,3 3 0-16,8-3 0 15,10 3 0-15,4 3 1 16,3 0-1-16,-7 4 0 16,-3-4-1-1,-8 4 0-15,-13 5-2 0,-15 10 1 16,-6 4-8-16,-8-1 0 15,-18-3-6-15,1-6 1 0</inkml:trace>
  <inkml:trace contextRef="#ctx0" brushRef="#br2" timeOffset="146465.71">26476 4045 51 0,'35'47'25'0,"36"37"-21"0,-43-55 45 16,4 15-48-16,14 0 0 0,3 9 1 15,-3 0 0-15,-11 10-3 16,-17 3 0-16,-22 12 1 16,-13 4 0-16,-22 21-5 15,-28-3 1-15,-14-12-13 16,-8 3 0 0</inkml:trace>
  <inkml:trace contextRef="#ctx0" brushRef="#br2" timeOffset="153341.96">13769 10730 29 0,'11'3'14'0,"3"1"1"0,-11-1 15 0,1 3-28 0,-1 7 0 15,1 5 3-15,-1 11 0 16,-3 8-6-16,-3 17 1 15,-1 5 2-15,-3 13 1 0,0 16-1 16,0 16 1-16,-4 8-3 16,1 4 1-16,-1-18-2 15,1-14 0 1,-4-18-4-16,7-19 1 0,-4-19-10 31,7-18 0-31</inkml:trace>
  <inkml:trace contextRef="#ctx0" brushRef="#br2" timeOffset="154152.87">13645 10790 28 0,'11'19'14'0,"24"-4"-6"0,-21-8 12 16,4 2-18-16,10 0 1 16,4 4 6-16,14 0 1 15,7-1-10-15,14-2 0 16,21-1 5-16,18 0 1 15,7-2-2-15,14 2 1 16,14 4-4-16,14-1 1 31,14-2-3-31,11-1 1 16,-14-9 0 0,14-6 0-16,0-1-1 0,-18-5 1 0,-21-10-1 0,0 0 1 0,-6-6-1 15,-5-7 1-15,-10 4-1 16,-14-1 1-16,-14 1-1 15,-4 0 1-15,0 9 0 16,-7 9 0-16,-3 10-1 16,-4 6 1-16,-11 10-2 31,-10-1 1-15,-10 13-1-16,-12 1 0 0,-6 8-1 0,-7 7 0 15,-11 6 0-15,-7-3 1 0,-4 3 1 16,-3 9 0-16,-3-2 0 15,-1 11 1 1,4 8 0-16,3 5 0 0,1 3 0 0,-1-2 0 16,-3-1 0-1,-3-15 0 1,-4 6-1-16,-1-6 1 47,-2-7-2-47,-8-3 1 31,4-2 0-31,0-4 1 31,0-3-1-31,-1-1 0 16,-2-2 1-16,-4-6 0 0,-8-4 1 0,-3-3 0 16,-21-6-1-16,-28-3 1 0,-14-3-1 31,-29-7 1-31,-31-6-1 0,-7-6 1 0,-11 0-1 0,-14-16 1 0,3-3-1 15,-10-3 0-15,14 0 0 0,11 0 1 0,7 0-2 0,3 3 0 0,14 6-6 16,7 10 1-16,11 0-5 0,7 3 1 16</inkml:trace>
  <inkml:trace contextRef="#ctx0" brushRef="#br2" timeOffset="157757.97">16418 13948 53 0,'4'69'26'0,"-4"12"-22"16,-4-53 27-16,4 23-31 15,-3 18 0-15,3 15 0 16,-4 4 1-16,4 0-2 16,-3-7 1-16,3-5-1 15,0-17 0-15,0-9-6 0,-4-18 0 16,1-13-8-16,3-19 1 15</inkml:trace>
  <inkml:trace contextRef="#ctx0" brushRef="#br2" timeOffset="158031.81">16387 13929 52 0,'7'37'26'0,"10"-15"-26"0,-10-18 45 0,7-1-42 15,4-3 1-15,7-3 2 16,10-7 1-16,11-2-9 16,10-1 0-16,4 4 4 15,18-4 1-15,-4 4-5 16,-3 2 0-16,-4 7-7 15,-18 4 1-15,-10 2-11 16,-22 6 1-16</inkml:trace>
  <inkml:trace contextRef="#ctx0" brushRef="#br2" timeOffset="158242.29">16291 14462 61 0,'4'19'30'0,"52"3"-32"0,-35-19 51 16,11 0-47-16,14 0 1 15,14-3-1-15,7-3 0 16,-11 0-6-16,-3 3 1 16,-3 3-5-16,-15 3 0 15,-7 4-11-15,-10-1 1 16</inkml:trace>
  <inkml:trace contextRef="#ctx0" brushRef="#br2" timeOffset="158495">16972 14870 59 0,'11'6'29'0,"6"6"-30"16,-13 4 48-16,-4 3-45 15,-4 12 0-15,-3 13 0 16,-3 3 1-16,-1 10-5 16,1 2 1-16,3-2-4 15,-1-10 1-15,5-16-14 16,-1-18 1-16</inkml:trace>
  <inkml:trace contextRef="#ctx0" brushRef="#br2" timeOffset="159169.07">19092 14010 60 0,'-21'72'30'0,"-7"63"-32"15,28-91 46-15,-4 28-42 0,-3-3 0 16,0 10 1-16,4-7 1 16,3-6-5-16,0-10 1 15,0-12 2-15,0-13 0 16,0-15-1-16,-4-13 0 16,1-15-1-16,-4-13 0 15,-7-7-1-15,-8-12 0 16,-6-3 0-16,-11 0 0 15,1 0 0-15,-1 3 0 16,-4 7 0-16,5 5 1 16,2 10 0-16,8 10 1 0,3 9 0 15,8 6 1-15,6 6 1 16,15 4 1-16,10 2-1 16,21 4 0-16,25-3-1 15,11-7 1-15,24-9-3 16,21-3 1-16,1-3-5 15,-18-10 0-15,-11 4-6 16,-7-7 0 0</inkml:trace>
  <inkml:trace contextRef="#ctx0" brushRef="#br2" timeOffset="159650.31">20419 15120 55 0,'10'13'27'0,"19"-88"-19"0,-22 40 23 0,0-21-31 16,0-13 1 0,-7-25-1-16,-11-3 1 0,1-16-2 15,-5 3 1-15,-2 10 0 16,3-4 1-16,0 16-1 15,3 7 0-15,4 5 0 16,3 7 1-16,1 19 2 16,3 10 1-16,7 8 0 15,11 7 0-15,13 9 0 16,15 4 1-16,0-1-2 16,11 7 1-16,17 0-4 15,7 3 1-15,3 6-5 16,-2 6 0-16,-8 4-10 15,-21 6 0-15,-18 6-6 0,-18 3 1 16</inkml:trace>
  <inkml:trace contextRef="#ctx0" brushRef="#br2" timeOffset="159858.68">20394 14572 65 0,'-3'18'32'0,"24"-8"-37"0,-7-10 60 16,11 0-54-16,10 0 0 0,7 0-1 15,4 0 1-15,7 3-5 16,-14 0 0-16,14 3-9 16,-11 4 0-16,-3-4-6 15,0 10 1-15</inkml:trace>
  <inkml:trace contextRef="#ctx0" brushRef="#br2" timeOffset="160415.29">20969 15221 60 0,'11'9'30'0,"6"10"-31"0,-10-16 56 0,4 0-53 16,3 0 1-16,7 7 0 15,0-4 0-15,4 0-5 16,0 1 1-16,-4-4 2 15,-3 3 1-15,-4 0-3 16,-7 4 1-16,-11 2-1 16,-10 4 0-16,-11 6-1 15,-6 6 1-15,-5 3 0 16,1 1 0-16,3-1 0 16,8 7 1-16,3-4 0 15,6-2 0-15,5-4 1 16,20-3 1-16,15-6-1 15,17-10 1-15,8-9-5 16,-1-3 1-16,8-3-17 0,-8-4 1 16</inkml:trace>
  <inkml:trace contextRef="#ctx0" brushRef="#br2" timeOffset="161629.31">23181 14612 33 0,'0'38'16'0,"-7"-7"6"16,3-15 6-16,1 6-23 15,-4 9 1-15,-4 7 1 16,1 3 0-16,-1-7-9 16,1 4 0-16,-5 0 6 15,5-4 1-15,-1-6-4 0,4-9 1 16,4-9-1-16,3-10 0 16,10-19-1-16,8-13 1 15,7-8-1-15,6-11 0 16,1 7 0-16,3 4 1 15,-3 2-2-15,-4 10 0 16,-6 9 0 0,-5 7 1-16,-3 8-2 0,-7 8 1 15,-3 2 0 1,-4 0 1-16,0 3-1 0,-4 4 0 16,4 6 0-16,0 9 1 15,0-3-1-15,0 3 1 0,4-6 0 47,-1-3 0-47,1-3 0 16,3-13 0-16,0-12-1 0,4-4 1 31,-1-3-1-31,1-3 0 0,-1 4 0 31,1-4 0-31,3 3 0 16,4 1 1-16,-4-1-1 0,-4 3 1 15,1 4 0 1,0 6 1-16,-1 3-1 0,1 3 1 0,-1 0-1 16,-3 3 0-16,0 4 0 15,0-4 0 1,1 7 0-16,2 5 1 0,-3 1-1 0,0 3 0 16,0-3 0-16,-3-3 0 0,-1 9 0 0,1-6 0 15,-4-1-4-15,3 1 1 0,-3 0-6 0,4-3 1 16,-1-7-7-16,4-6 0 15</inkml:trace>
  <inkml:trace contextRef="#ctx0" brushRef="#br2" timeOffset="162008.93">23760 14948 49 0,'10'6'24'0,"8"16"-20"16,-11-22 42-16,3 3-44 16,1-3 1-16,7-3 1 15,3-6 0-15,0-7-6 16,0-3 1-16,-3-3 3 16,-1-3 0-16,-6 0-2 15,3 0 1-15,-7 0-2 16,0 0 1-16,-3 6-2 15,-4 3 1-15,-7 10-1 16,-4 6 1-16,-6 10-1 16,-1 5 1-16,0 10 0 15,1 13 0-15,2-4 1 16,5 7 0-16,6 0 0 16,8-3 0-16,10-4-1 0,4-6 1 15,3-9-5-15,-4-6 1 16,15-7-12-16,3-12 0 15</inkml:trace>
  <inkml:trace contextRef="#ctx0" brushRef="#br2" timeOffset="162293.66">24236 15098 49 0,'10'35'24'0,"-6"-48"-23"0,-1 1 35 0,1-7-36 16,0-3 0-16,-1 0 1 16,1-12 0-16,-1-4-1 15,4-3 1-15,-3 1 1 16,3 2 0 0,17 3 1-1,5 7 0-15,-1 9-1 16,4 4 1-16,-4 5-3 15,0 4 1-15,-7 3-6 16,0 6 1-16,1 3-13 16,-1-3 1-16</inkml:trace>
  <inkml:trace contextRef="#ctx0" brushRef="#br2" timeOffset="163048.5">24906 14929 41 0,'18'16'20'0,"10"-10"-5"0,-21-6 25 0,0 3-37 16,0-3 0-16,0 0 4 15,0 0 0-15,-3-6-9 16,-4 6 1-16,0 0 3 16,-11-3 1-16,-6-3-2 15,-12-1 0-15,-2 1-3 16,-5 3 1-16,1 0-2 16,-4 9 0-16,0 0-1 15,4 7 1 1,7-1-2-16,3 4 0 0,11 3 1 15,7 6 1-15,11 6 2 16,13 1 0-16,4 8 1 16,1 7 0-16,-1 4 2 15,-4-1 1-15,-6 0-2 16,-8-3 0-16,-6-3 0 16,-4-3 0-16,-11-7-2 0,-3-6 1 15,-7-9-1 16,0-12 1-31,3-7-1 0,7-4 1 16,4-14-1 15,4-1 1-15,3-13 0-16,7 7 0 0,14-3 0 0,10 3 1 0,15 0 0 31,11-3 1-31,13-1 0 0,8-2 0 16,-4-7 0-1,3-2 0-15,-10-4-1 0,-10 9 1 0,-12 1-2 0,-2 2 0 16,-12 1-1-16,-10 0 1 0,-6 6-1 0,-12 3 0 0,-7 6-1 16,-10 10 1-16,7 12 0 15,-4 10 0 17,1 9 0-17,-1 9 0-15,1 4 0 31,2 3 1-31,1 3 0 0,7-4 1 0,4 1-1 0,6-6 0 16,4-10-3 15,0-10 1-31,8-5-6 0,6-10 1 0,14-6-8 0,7-16 1 0</inkml:trace>
  <inkml:trace contextRef="#ctx0" brushRef="#br2" timeOffset="163643.84">26010 14076 44 0,'18'3'22'0,"-18"-6"-25"15,-4 13 37-15,-6 8-34 0,-8 14 0 0,-3 15 2 0,-7 16 0 0,3 24-2 16,-3 7 0-16,7 22 3 16,3 4 0-16,4-14 0 15,7-18 1-15,0-19-2 16,10-19 0-16,1-22 0 16,-1-12 0-16,-3-16-2 15,-3-6 1-15,-8-7-2 0,-10-6 0 47,-7-6 0-47,0 0 0 16,-8 6 0-16,-6 4 0 47,0 5 0-47,-4 20 0 15,4 5 1-15,6 4 0 0,15 10 2 16,11 5 1-16,13 1 1 0,15-4 1 0,52 6 2 15,-13-24-4-15,-1-7 0 0,-6-3-5 16,-8-3 0-16,-10 0-16 0,-15-9 0 16</inkml:trace>
  <inkml:trace contextRef="#ctx0" brushRef="#br2" timeOffset="166209.51">16521 15616 27 0,'3'16'13'0,"1"18"-3"0,-1-25 13 16,1 7-22-16,-1-3 1 16,4 9 1-16,0 6 1 15,0 10-3-15,4-4 1 16,3 7 2-16,4 6 0 16,3-6 0-16,0 2 1 15,4 1-1-15,3 3 0 16,-3-6-2-16,-1 0 0 15,1-7 0-15,3-5 1 16,4 5-2-16,7-2 1 16,3-1-1-16,8 0 0 15,-1 4 0-15,4-4 0 0,0 0-1 16,0 1 1-16,-7-1 0 16,6-3 0-16,8-3-1 15,4-3 1-15,10 3 0 16,4 1 0-16,3-4 0 15,0 3 0-15,11-3-1 16,3 0 1-16,11-4-1 16,0-5 0-16,-11-7 0 15,11-3 0-15,7-6 0 16,10-9 0-16,-10-4 0 16,0-3 0-16,0 0 0 15,0-3 1-15,-8-9-1 16,-2-4 0-16,-12-5 0 15,1-7 0-15,7-7 0 16,-4 4 0-16,-3-9-2 16,-7 2 1-16,-8 1-2 0,-10 2 1 15,-10 1-5-15,-19 3 1 16,-2 6-11-16,-8 10 1 16</inkml:trace>
  <inkml:trace contextRef="#ctx0" brushRef="#br2" timeOffset="166748.97">19650 15779 41 0,'7'34'20'0,"7"-15"-11"0,-11-16 27 0,1 4-35 16,-1-1 1-16,5 0 0 15,-1 0 1-15,0 4-3 16,7-4 0-16,3 4 2 16,5-4 1-16,6-3-1 15,7-3 1-15,11-3-1 16,7-3 0-16,-4-4-1 15,-6-2 0-15,-1 2-1 16,-7 1 0-16,-7 3-1 16,-3 2 1-16,-7 8-2 15,-4 5 1-15,-7 10-1 16,-7 9 1-16,-4 6-2 0,-3 7 1 16,4 3 0-16,-1 3 0 15,1 3 1-15,-1-9 0 16,1-6 0-16,3-4 0 15,0-3 1-15,-4-9 1 16,4-6-2-16,0-4 1 16,0-3 0-16,-3-3 0 15,-8-3 0-15,-7-6 0 16,-10-6-1-16,-7-7 1 16,-7-6 0-16,-4-4 0 0,-11 1-2 15,4-3 1-15,0-1-13 16,1 7 1-16</inkml:trace>
  <inkml:trace contextRef="#ctx0" brushRef="#br2" timeOffset="167339.29">17935 15914 46 0,'4'12'23'0,"3"17"-18"0,-4-17 33 0,-3 10-37 15,-3 6 1-15,3 16 0 16,-4 13 1-16,-3-7-4 15,-10 6 0-15,2-2 1 16,1-14 0-16,0-5-4 16,0-10 0-16,4-6-6 15,-1-13 0-15,4-12-4 16,0-13 0-16,3 3 0 0,1-6 0 31</inkml:trace>
  <inkml:trace contextRef="#ctx0" brushRef="#br2" timeOffset="167726.88">17766 16215 19 0,'-4'6'9'0,"15"10"2"0,-4-13 18 0,4 3-25 0,3 0 1 16,3 1 4-16,1-1 0 15,0 0-11-15,6 1 0 16,12-4 8-16,13 3 1 16,0 0-3-16,4-3 1 0,-7 1-3 15,-4-4 0-15,-3 3 0 16,-7-3 0-16,-4-3-2 15,-7-4 1-15,-3 1-1 16,-7-3 0-16,-4-1-1 16,-7 1 1-16,-7-1-1 15,-4 1 1-15,-7 6-1 16,-3 3 1-16,-3 6-1 16,-1 3 1-16,-3 1-1 15,3 6 0-15,0 6-1 16,4-1 1-16,3 1-1 15,11 0 1-15,7 0-1 16,15-6 0-16,6-7 0 16,10-9 1-16,5-9 0 15,3-13 0-15,-4 6 0 16,-7-6 0-16,-7-3-3 0,-10 0 1 16,-8 3-10-16,-3 3 1 15</inkml:trace>
  <inkml:trace contextRef="#ctx0" brushRef="#br2" timeOffset="168056.22">18489 16328 37 0,'11'3'18'0,"17"-25"-12"0,-21 19 26 0,0-3-29 15,-3-4 0-15,-1 1 1 16,-6-4 0-16,-5 4-6 16,1-1 1-16,-3 4 3 15,-1 6 1-15,-3 6-2 16,-3 7 0-16,-1-4-1 16,0 7 1-16,-3 6-3 15,7 0 0-15,10 0 0 16,4-3 0-16,11-1-1 15,0-5 0-15,3-10-2 16,0-6 1-16,0-3-3 16,0-4 0-16,0-12-5 15,0 4 1-15</inkml:trace>
  <inkml:trace contextRef="#ctx0" brushRef="#br2" timeOffset="168401.53">18768 15688 27 0,'3'0'13'0,"1"-6"-2"0,-4 6 20 0,0 0-28 16,-4 0 1-16,1 9 3 15,-4 1 0 1,-11 55-8 0,4 20 1-16,0 15 4 15,3-2 1-15,1-4-4 16,3-16 1-16,0-12-11 15,0-16 1-15,-1-25-7 16,5-12 1-16</inkml:trace>
  <inkml:trace contextRef="#ctx0" brushRef="#br2" timeOffset="168940.69">19075 16030 46 0,'7'28'23'0,"-7"3"-23"0,0-27 39 0,-7 2-39 15,0 3 0-15,-4 4-1 16,-3-1 1-16,-4 4 0 16,-6 0 0-16,-1-4 0 15,4 1 0-15,3-4-1 16,-3-3 1-16,10-2 0 16,4-4 1-16,7 0-1 0,14 0 1 15,11 0 0-15,0 3 0 16,7 0-1-16,-1 3 1 15,1 0-1-15,-11 7 1 16,-10-1-2-16,-18 4 1 16,-7 6-5-16,-18 3 1 15,-17-3-10-15,-11-6 0 16</inkml:trace>
  <inkml:trace contextRef="#ctx0" brushRef="#br2" timeOffset="171116.97">20108 13499 21 0,'18'3'10'0,"-4"4"5"0,-14-7 10 16,0-7-22-16,4 1 1 15,-4-6 1-15,0-4 0 16,-4-3-7-16,-3-3 1 16,-14-3 4-16,-11 3 1 15,-14-3-1-15,-10-3 1 16,-18-4-1-16,7 4 0 15,-7 0 0-15,-8 0 0 16,-6 3-1-16,-7 3 1 16,-11 6-2-16,7 7 0 15,1 2 0-15,-5 4 0 0,1 3-1 16,-4 3 0-16,14 7 1 16,4 9 0-16,-7-1-2 15,-4 14 1-15,-3-7-1 16,7 0 1-16,14 0-1 15,6 3 0-15,8 4 0 16,0-1 0-16,4 3 0 16,3-12 1-16,7 0 0 15,7 3 0-15,4 1-1 16,7-5 1-16,-4-2-1 16,3 3 0-16,5-6-4 15,6 0 0-15,4-7-9 16,7-6 0-16</inkml:trace>
  <inkml:trace contextRef="#ctx0" brushRef="#br2" timeOffset="171658.55">17593 13515 40 0,'-3'16'20'0,"-12"-29"-16"0,12 13 28 0,-4 6-30 15,0 1 0-15,-7 2 1 16,0 4 1-16,-4 2-5 15,0 1 0 1,-3 6 3 0,3-3 1-16,4-4-2 15,0-2 1-15,7-4-1 16,0 4 1-16,4-4-1 16,6 1 1-16,4 5-1 15,7-2 0-15,4-4-1 16,7 1 1-16,3-1 0 15,4-3 0-15,-1 1 0 16,-2-1 1-16,-5 0 0 0,-6 0 0 16,-4-2-1-16,-10 2 0 31,-8-3-1-31,-3 0 0 0,-4-9 0 0,-3-4 0 31,-3-2-1-15,-5-10 0-16,1-6 0 15,4-13 1-15,-1 3-2 0,11-9 1 0,3-6-9 16,11-7 1 0,15-18-7-16,16 9 1 0</inkml:trace>
  <inkml:trace contextRef="#ctx0" brushRef="#br2" timeOffset="172033.26">18613 12154 57 0,'0'34'28'0,"-18"29"-32"0,14-38 50 0,-6 7-45 0,-8 15 0 15,4 15 0-15,3 14 1 16,-3-1-3-16,0-9 0 16,4-10 0-16,3-12 0 15,0-9-3-15,3-10 1 16,1-13-4-16,3-6 1 15,0-15-9-15,-4-3 1 16,0-1-1-16,1-12 0 16</inkml:trace>
  <inkml:trace contextRef="#ctx0" brushRef="#br2" timeOffset="172394.62">18401 12637 34 0,'10'16'17'0,"15"6"-10"0,-14-19 31 0,-1 0-34 16,1 0 1-16,10 0 3 15,7-3 0-15,15 0-10 16,6 3 1-16,4-3 6 16,-4 0 0-16,-3 0-3 15,-7-3 1-15,-11-3-3 16,-3-4 1-16,-7-5-1 16,-8 2 0-16,-6 1-1 15,-8-1 0-15,-6 4 0 16,-8 2 1-16,-7 4-1 15,-3 10 1-15,-7 5-2 16,-1 10 1-16,5 6-1 16,2 0 1-16,5 1-1 0,6 2 0 15,11-3-1-15,7 4 1 16,14-10-1-16,7-10 0 16,11-12 0-16,10-12 1 15,4-4-3-15,0-6 1 16,-7-3-5-16,-4-3 0 15,-7-4-3-15,-6 4 0 16</inkml:trace>
  <inkml:trace contextRef="#ctx0" brushRef="#br2" timeOffset="172708.81">19046 12675 47 0,'11'12'23'0,"21"-15"-22"0,-29 0 44 0,4-3-42 0,0 2 0 0,-3-2 0 0,-4 0 0 0,-7 3-5 0,-4-4 1 0,1 7 2 15,-1 4 1-15,1 2-2 16,-5 6 0-16,1 7-1 16,0-3 1-16,0 3-1 15,7 3 0-15,4-4 0 16,10-2 0-16,3-3-1 15,4-4 0-15,4-6 0 16,0-6 1-16,-1-3-2 16,1-10 0-16,-8-6-5 0,-2-6 1 15,-1-7-7-15,-4-2 0 16</inkml:trace>
  <inkml:trace contextRef="#ctx0" brushRef="#br2" timeOffset="173011.81">19300 11950 52 0,'4'10'26'0,"-4"37"-26"0,-4-32 46 0,-3 13-44 0,-3 16 0 16,-1 19 1-16,-3 9 0 0,-3 10-4 16,9 18 0-16,1 0 1 15,4-12 1-15,3-16-6 16,0-15 0-16,0-16-11 47,7-19 0-32,7-13-1 1,7-9 0-16</inkml:trace>
  <inkml:trace contextRef="#ctx0" brushRef="#br2" timeOffset="173265.18">19597 12386 53 0,'7'13'26'0,"-14"21"-31"0,7-21 54 0,-4 2-49 0,-3 4 0 0,-3-3 0 0,-4 6 1 0,-1-3-2 0,-2-1 1 15,-1-2 0-15,4 0 1 16,3-7-1-16,8-3 0 16,6-2 0-16,12-4 1 15,2-7 0-15,4 1 0 16,8 3-1-16,-1 3 1 16,-7 3-1-1,-3 6 1-15,-11 10-2 0,-18 13 1 16,-3 2-4-16,-18 4 0 0,-17-1-12 15,-8-8 0-15</inkml:trace>
  <inkml:trace contextRef="#ctx0" brushRef="#br2" timeOffset="180291.16">26120 7874 18 0,'-4'-4'9'0,"-3"-21"-5"0,4 16 10 16,-1-4-10-16,1 1 0 16,-1 2 6-16,4 4 0 15,-4 0-10-15,4 6 1 16,0 6 6-16,0 4 1 0,-3 5-2 15,-1 4 0-15,1 3-3 16,-1-6 1-16,4-1-2 16,0 4 0-16,4 0 0 15,-1-3 0-15,4-1 0 16,4-2 1-16,0-4-1 16,3-6 1-16,0-6-1 15,3-6 1-15,8-13-2 16,10-16 1-16,8-15-3 15,17-19 1-15,17-25-11 16,8-10 1-16,21-25-7 16,14-2 1-16</inkml:trace>
  <inkml:trace contextRef="#ctx0" brushRef="#br2" timeOffset="182708.04">8378 7701 22 0,'8'13'11'0,"-8"-7"-6"0,0-3 12 0,0-3-14 16,0 3 1-16,0 0 4 15,0 4 0-15,0-1-9 16,3 0 1-16,1 7 6 16,-1 6 0-16,8 6 0 15,-1 3 0-15,-3-6-2 16,0-3 0-16,4 3 0 16,0-4 0-16,3 1-1 15,-4-3 0-15,-3-4 0 16,7-5 0-1,4-32 0-15,7-13 1 16,-1-22-1 0,12-12 0-16,13-19-3 0,15-6 1 15,13 0-13-15,-3-10 0 32,4 10-7-32,-4 16 1 0</inkml:trace>
  <inkml:trace contextRef="#ctx0" brushRef="#br2" timeOffset="188865.66">10640 4484 43 0,'0'0'21'0,"0"-3"-10"16,0 3 21-16,0 0-30 0,0 0 0 15,0 3 0-15,0 3 0 16,0-3-4-16,-4 0 1 16,4 0-8-16,0 1 1 15,0-11-6-15,0 1 0 16</inkml:trace>
  <inkml:trace contextRef="#ctx0" brushRef="#br2" timeOffset="189120.66">10929 4427 31 0,'14'0'15'0,"7"10"-10"16,-17-17 19-16,-4 7-24 16,0 0 0-16,0 0-4 15,0-3 1-15,-4 3-5 16,-3 0 1-16</inkml:trace>
  <inkml:trace contextRef="#ctx0" brushRef="#br2" timeOffset="189764.66">10495 4851 39 0,'-3'12'19'0,"10"-9"-20"16,-4-6 32-16,4 0-29 15,4-3 0-15,-1-4-1 16,5-2 1-16,-1-1-3 15,3-2 1-15,1-4 1 16,0 3 0-16,-4-3-1 16,0 7 1-16,-4 6-1 15,1-1 0-15,-4 7-1 0,0 0 1 16,0 3-1-16,0 1 0 16,4-1 0-16,-1 0 0 15,1 3 0-15,0 0 1 16,3 7 0-16,3-1 0 15,-3 1 0-15,4 9 0 16,3 6 0-16,0 4 0 16,4-7 0-16,-4-10 0 15,0 1 0-15,4-7 1 16,-4-15 1-16,0-10 0 0,-3-6-1 16,0-9 1-16,-4 0 0 15,0-1 0-15,-4 10-4 16,-2-6 0-16,-8 13-11 15,-4 5 0-15</inkml:trace>
  <inkml:trace contextRef="#ctx0" brushRef="#br2" timeOffset="190426.9">11120 4860 34 0,'49'-50'17'0,"-17"-38"-9"0,-22 60 20 15,1 3-26-15,-4-19 0 16,-4 3 4-16,-3 0 1 16,-7-12-8-16,-7 0 1 0,-7 3 4 15,-4 6 0-15,-6 3-1 16,-12 3 0-16,-3 7-2 15,11 6 0-15,-14-3 0 16,3 6 0-16,-7 15 0 16,4 7 0-16,3 7 0 15,0 8 1-15,0 1-1 16,0 9 0-16,0 10-2 16,4-1 1-16,0 19-1 15,6 4 0-15,1 18-1 16,3 4 1-16,15 15-1 15,6 3 1-15,8-6 0 16,6-7 0-16,11-11 1 16,11-11 0-16,14-8 0 15,14-17 0-15,7-12 1 0,17-12 0 16,11-23 0 0,4 7 0-16,-7-16-1 15,-4-15 1-15,-14-4-1 0,-14-18 1 16,-11-7-1-16,-10-12 0 15,-11 3-4-15,-7-13 0 16,-10 13-12-16,-4-3 1 16,-7 6 0-16,0 15 0 15</inkml:trace>
  <inkml:trace contextRef="#ctx0" brushRef="#br2" timeOffset="192201.34">27601 4311 43 0,'-3'10'21'0,"6"-17"-9"16,1 14 22-16,-4-7-34 15,3 0 1-15,-3 0 0 16,0 0 0-16,0 0-2 15,4 3 0-15,-1-3-3 16,5 0 1-16,-1 0-11 16,0-3 1-16</inkml:trace>
  <inkml:trace contextRef="#ctx0" brushRef="#br2" timeOffset="192392.03">27838 4267 43 0,'0'4'21'0,"3"-11"-14"0,1 4 30 0,3 0-38 0,0-3 0 16,0 3-15-16,0-4 1 15,0 1 10-15,0 9 0 16</inkml:trace>
  <inkml:trace contextRef="#ctx0" brushRef="#br2" timeOffset="192815.56">27933 4471 34 0,'11'10'17'0,"-15"-10"-6"0,0 0 24 16,-6 0-32 0,-4 9 1-16,0 4 1 0,-11 5 1 15,-10-2-8-15,-15 6 0 16,-3 9 5-16,-3 1 0 15,-4 5-2-15,4-5 0 16,6-1-3-16,8-9 1 0,3 0-9 16,11-3 1-16,14-16-6 15,7-6 1-15</inkml:trace>
  <inkml:trace contextRef="#ctx0" brushRef="#br2" timeOffset="193413.31">28261 4358 34 0,'39'-53'17'0,"-29"-3"-8"0,-10 37 25 0,0-6-31 0,-10-7 1 0,-11 1 1 0,-15 0 0 15,-6-1-7-15,-14 1 1 16,-8 9 4-16,4 3 0 15,-14 7-2-15,-4 5 1 16,1 4-2-16,-1 0 1 16,1 6-2-16,6 7 1 31,8 2-2-31,-1 7 1 0,1 6-2 16,3 13 1-1,7 6 0-15,0 9 0 16,7 0 0-16,11 10 0 0,10 0 0 0,14 9 1 15,18 12 1-15,18 1 0 0,10 0 1 16,1-16 0 0,10-13-1-1,3-12 1-15,0-9-1 0,1-17 0 0,10-5 1 16,7-19 0 0,0-19 0 30,0-19 0-46,10-13-1 16,4-12 1-16,1-3 0 0,-5-9 1 0,-13 5-4 0,-11-2 1 16,-15 9-8-16,-13 3 0 0,-18 10-5 0,-7 15 1 0</inkml:trace>
  <inkml:trace contextRef="#ctx0" brushRef="#br2" timeOffset="201475.21">13310 10439 34 0,'14'15'17'16,"-3"45"-13"-16,-11-44 18 0,0 12-22 15,0 9 1-15,-4 14-1 16,1 15 1-16,-1 21-1 16,1 14 1-16,-4 15 0 15,0 22 0-15,0 12 0 16,0 13 0-16,-4 7 0 15,1-1 0-15,-1-9-1 16,0-10 1-16,1-2-1 16,-1-26 1-16,4-12-1 0,-7-10 0 15,-4-18-3-15,1-26 1 16,-4-9-7-16,3-6 1 16,-3-13-3-16,0-22 0 15</inkml:trace>
  <inkml:trace contextRef="#ctx0" brushRef="#br2" timeOffset="202542.13">13536 10363 22 0,'46'41'11'0,"56"13"2"0,-74-42 17 15,15-3-27-15,13-2 0 16,4-1 1-16,18 0 1 15,17 1-7-15,25-1 1 16,4 3 3 15,20 1 1-31,18-1-3 16,1 0 1-16,17 1-1 0,7-7 0 16,0-6 0-1,7-7 1-15,-11-12-1 0,-3-9 0 0,3-3 0 16,-6 2 0-16,-11-2 0 0,14 2 0 0,-8 4-1 15,-13 3 1-15,7 3-1 16,-14 0 1 0,-8 3-1-16,-10 1 1 31,-7 2-1-31,-24 7 1 0,-26 5-1 16,-20 11 0-16,-19 11-1 15,-6 11 1-15,-11 11 0 16,-10 14 0-16,-7 15 0 15,-8 15 1-15,-3 10 0 16,0 19 0-16,-4 13 0 16,-10-1 1-16,3 10 0 15,4 3 0 17,0 9 0-32,0 7 0 0,4 3 0 0,-1 3 0 15,4-7 0-15,-4-15 0 0,4-6-1 0,-3-19 1 16,-4-9-2-16,3-10 1 15,0-16-1 1,1-15 0-16,-4-16 0 0,0 0 1 16,0-10-1-16,-4-8 0 15,-3-4 0-15,-8 0 1 16,-6-13-1-16,-4-9 1 16,1-3-1-16,-5 4 1 15,-13-4 0 1,-22-7 1-1,-6-2-1-15,-12-4 0 16,1 1 0-16,-14-1 1 0,-15 4-1 16,-3-1 0-16,14 1 0 0,-10 0 1 0,-11 2-2 15,-7 7 1 1,3 7 0-16,-10 5 0 0,-11 7-1 16,4 6 0-16,-14 13 0 15,-8 3 0-15,11 9 0 16,-10 0 0-1,-11 6 0 1,11-2 0-16,-18 5-4 16,-4 1 1-16,11-1-6 0,-10 13 1 15</inkml:trace>
  <inkml:trace contextRef="#ctx0" brushRef="#br2" timeOffset="212028.59">28730 2351 41 0,'0'-3'20'0,"21"-3"-8"0,-10 3 21 16,7 3-30-16,10 0 0 16,4 0 3-16,13 3 0 15,19 6-7-15,35-2 1 0,10-4 4 16,32 0 0-16,39-3-2 16,4-3 1-16,24-7-3 15,-4-11 0 1,1-8-3-1,7 4 1-15,-4-16-5 0,-14 10 0 16,-25 6-10-16,-38 6 0 0</inkml:trace>
  <inkml:trace contextRef="#ctx0" brushRef="#br2" timeOffset="212705.84">28310 4296 53 0,'75'-3'26'0,"129"3"-26"0,-119-4 42 15,56 4-42-15,39 0 0 16,42 4 0-16,29-1 1 16,3-3-3-16,-18-10 1 15,-10 1-8-15,-22 3 0 16,-20 6-6-16,-33 0 0 16</inkml:trace>
  <inkml:trace contextRef="#ctx0" brushRef="#br2" timeOffset="-188611.11">3009 3653 31 0,'32'15'15'0,"49"-15"-3"0,-35-6 16 0,25 3-23 15,20-13 1-15,47-2 0 16,21-11 0-16,20 4-10 16,30-12 1-16,-5 2 3 15,22-9 1-15,-25 16-10 16,14 0 1-16,-14 12-3 16,-24 10 0-16,-36 12 0 15,-11-3 1-15,-27 7 1 16,-19-1 1-16,-13 0 3 15,-22 4 0-15</inkml:trace>
  <inkml:trace contextRef="#ctx0" brushRef="#br2" timeOffset="-188272.43">3140 4039 54 0,'31'-10'27'0,"100"-12"-36"0,-71 0 63 16,35 0-53-16,36-9 0 0,28-10 0 16,31-12 0-1,1 3-3-15,10 3 0 0,3 6-3 47,-24 0 1-47,-11 7-12 0,-6-1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3:31:25.8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4791 5534 53 0,'10'19'26'0,"1"3"-20"16,-8-9 26-16,4 2-32 15,-7 4 1-15,0 19 2 16,0 6 0-16,0 0-3 0,0 9 0 16,-7 10 1-16,4 2 0 15,3 4-1-15,-7-15 1 16,7-7-3-16,0-13 1 15,-4-6-2-15,4-9 0 16,4-19-1-16,3-19 0 16,-4-15-1-16,-3-13 0 15,0-6 0-15,-3-13 0 16,3 0 2-16,-11-3 0 0,1 9 1 16,3-2 1-16,-4 2 1 15,4 7 0-15,4 9 1 16,3 9 0-16,0 4 0 15,3 6 0-15,8 6-1 16,-1 3 1-16,4 7 0 16,0 6 1-16,4 0 0 15,10 0 1-15,-3 6 0 16,10 3 0-16,4 3 1 16,7 4 1-16,0 6-1 15,-4 0 1-15,-7-1-2 16,-3 11 0-16,-18 5-2 15,-10 1 1-15,-11 9-3 16,-14 9 1-16,-15-6-2 16,-6-6 0-16,0-7-1 15,-8-6 0-15,11-12-5 16,1-3 1-16,6-10-8 16,21-6 0-16</inkml:trace>
  <inkml:trace contextRef="#ctx0" brushRef="#br0" timeOffset="602.71">5323 6108 45 0,'22'0'22'0,"2"-3"-15"0,-13 0 35 0,-11 3-39 16,3-3 0-16,-3 3 2 15,7-7 0-15,-7-2-7 16,-7 0 1-16,4 2 3 16,-8 1 1-16,-10 0-2 15,7 3 0-15,0 3-1 16,3 9 0-16,-10-3-1 16,7 4 0-16,0 5-1 15,3 1 1-15,-3 3-1 0,11 0 0 16,3 0 0-16,0-7 0 15,7-2 0-15,3-7 1 16,-6-3 0-16,3-3 1 16,4-4-1-16,3 1 1 15,-4 0 0-15,4-4 0 16,-3 1 0-16,-1 3 1 16,1 3-1-16,0 3 0 15,-1 3 0-15,1 3 1 16,-1 3-1-16,1 4 0 15,7-1 0-15,-1 1 0 0,-6-1-1 16,3-2 0-16,0-4-4 16,0 0 1-1,4-12-11-15,-1-3 0 0</inkml:trace>
  <inkml:trace contextRef="#ctx0" brushRef="#br0" timeOffset="859.43">5592 6190 41 0,'10'0'20'16,"8"-13"-14"-16,-15 7 26 0,4-4-31 15,0-2 1-15,4 3-1 16,-7-1 1-16,3-6-3 16,3 1 0-16,-6-4 2 15,3 6 0-15,0-2-1 16,3 2 1-16,4 4 1 15,4 2 0-15,-4 4-1 0,4 0 0 16,3-3-1-16,0 6 1 16,4-9-6-16,-4 5 0 15,-3-2-10-15,3-6 1 16</inkml:trace>
  <inkml:trace contextRef="#ctx0" brushRef="#br0" timeOffset="1128.13">6188 5164 42 0,'14'3'21'16,"-14"29"-19"-16,-4-20 30 0,1 10-31 16,-4 6 1-16,-4 13 1 15,-6 16 1-15,6 15-4 16,0 9 0-16,8 7 2 15,3 3 1-15,0-9-1 16,3-13 0-16,1-16-2 16,3-12 0-16,4-13-3 15,-4-19 0-15,3-9-6 16,-10-9 1-16,0-13-7 16,-7 3 1-16</inkml:trace>
  <inkml:trace contextRef="#ctx0" brushRef="#br0" timeOffset="1310.76">5951 5804 53 0,'7'19'26'0,"11"-4"-26"15,-4-15 48-15,4 0-45 0,10-6 0 16,14-3 2-16,15-7 0 16,-4-6-7-16,10 3 0 15,4-9 1-15,0 9 1 0,-14 7-7 16,-14 9 0-1,-18 3-12-15,-14 9 1 0</inkml:trace>
  <inkml:trace contextRef="#ctx0" brushRef="#br0" timeOffset="2103.69">7444 5443 54 0,'0'29'27'0,"0"24"-27"0,0-37 43 15,0 15-42-15,0 3 0 16,-4 20 0-16,8 8 1 15,3 17-3-15,-4 2 1 16,4 1 0-16,-7-19 1 0,4-16-8 16,3-7 0-1,3-21-9-15,-3-12 0 0</inkml:trace>
  <inkml:trace contextRef="#ctx0" brushRef="#br0" timeOffset="2827.91">4713 6820 42 0,'0'0'21'0,"0"9"-15"16,0-9 29-16,0 0-32 15,0 0 1-15,14-3 1 16,11-3 1-16,14 0-7 15,17-1 1-15,32-5 5 16,11-4 1-16,32-3-2 0,24-3 1 16,25 4-1-1,17-7 0-15,8-13-1 0,0 0 1 16,-4-2-3-16,10-4 1 16,-3 6-1-16,-6-3 0 15,-15 7-3-15,-11 6 1 16,-17 9-4-16,-29 6 0 15,-27 10-5-15,-29 6 1 16,-14 3-11-16,-29 10 1 16</inkml:trace>
  <inkml:trace contextRef="#ctx0" brushRef="#br0" timeOffset="3895.32">4572 11254 47 0,'4'28'23'0,"3"10"-14"15,-7-22 24-15,3 12-31 16,4 16 1-16,-7 9 1 15,4 19 1-15,3 16-6 16,-7 3 0-16,0 6 4 0,0-3 0 16,3-6-3-1,4-19 1-15,-7-16-7 0,7-21 1 16,4-20-7-16,0-21 1 16,-1-23-6-16,-10-21 1 15</inkml:trace>
  <inkml:trace contextRef="#ctx0" brushRef="#br0" timeOffset="4204.78">4374 11176 37 0,'-10'-13'18'0,"24"13"-7"0,-7 0 30 0,4 3-39 16,6 3 0-1,4 1 2-15,8 2 0 16,13 1-4-16,7-4 1 0,4 0 4 15,14 4 0-15,4-1 0 16,10 3 1-16,4 4-1 16,-22 0 0-16,-6 9-3 15,-26 9 1-15,-13 4-3 16,-29 9 0 31,-17 0-3-47,-28-6 1 0,3-13-5 31,-18-3 1-31,1-9-9 16,6-10 0-16,11-3-3 0,22 4 0 0</inkml:trace>
  <inkml:trace contextRef="#ctx0" brushRef="#br0" timeOffset="4644.04">5253 12041 42 0,'7'3'21'0,"-18"-18"-15"0,11 5 34 0,0 1-38 0,-10-1 0 0,3 1 1 0,-4 3 0 0,-7 3-4 0,1 3 0 0,3 6 3 0,-7 6 0 0,3 10-1 16,0 10 0-16,4-1-2 16,4-3 1-16,3-3-1 15,3-3 1-15,4-3-2 16,11-6 1-16,-1-7 0 16,11-3 1-16,-3 0-1 15,-4-3 1-15,4-6 0 16,-1 6 0-16,5-6-1 31,-12-1 0-31,1 1-1 0,-1 0 1 16,-3 6-2-16,4 6 1 0,0 3-2 15,-1 1 1-15,1-1-2 0,6 4 1 16,-6-7-5 0,10 0 1-16,-7-2-4 0,4-4 0 15</inkml:trace>
  <inkml:trace contextRef="#ctx0" brushRef="#br0" timeOffset="4910.22">5510 12170 22 0,'0'0'11'0,"0"-19"-9"0,0 19 14 15,-7-6-13-15,4-1 0 0,3-2 8 16,0-1 1-16,0 1-11 15,3 0 1-15,4 2 8 16,8-2 0-16,9 0-1 16,4-1 0-16,4 1-4 15,7-1 0-15,-7-2-4 16,-4-1 1-16,-7 1-4 16,-3-1 0-16,3-2-7 15,0-7 0 16,0-7-8-31,-3-11 0 0</inkml:trace>
  <inkml:trace contextRef="#ctx0" brushRef="#br0" timeOffset="5191.39">5997 11141 43 0,'18'0'21'0,"3"28"-20"0,-17-15 32 15,-4 6-32-15,-4 0 0 16,-10 15 0-16,0 13 1 15,-7 28-1-15,3 7 0 16,7 9 3-16,1 6 0 16,-1-6-1-16,11-3 0 15,0-10 0-15,0-9 1 16,4-19-5 31,3-15 1-47,3-16-7 15,-10-13 1-15,0-12-10 16,-7-10 0-16</inkml:trace>
  <inkml:trace contextRef="#ctx0" brushRef="#br0" timeOffset="5356.04">5690 11822 57 0,'7'15'28'0,"25"-8"-28"0,-18-7 48 0,4 0-47 0,10-4 1 0,14 4-1 16,8 4 1-16,17-4-6 15,-7 0 0-15,0-4-8 16,-11 4 0-16,-10 0-5 16,-14 0 0-1</inkml:trace>
  <inkml:trace contextRef="#ctx0" brushRef="#br0" timeOffset="6778.04">4773 12565 35 0,'-7'12'17'0,"25"7"-17"0,-15-19 31 0,4 6-29 0,11-2 1 16,-4-1 3-16,14 0 1 15,18-3-8-15,11-6 1 16,10-1 6-16,14 1 0 15,35 0-1-15,18-7 0 0,39 1-2 16,28-7 1-16,21-6-2 16,18-7 1-1,25 7-4-15,-8-6 0 0,8 3-9 16,-18 15 1-16,-35 10-8 62,-47 12 0-62</inkml:trace>
  <inkml:trace contextRef="#ctx0" brushRef="#br0" timeOffset="8707.36">7112 11483 49 0,'-21'12'24'0,"17"-8"-12"0,11-8 25 16,0 1-34 0,8 3 1-16,2-6 4 0,11 0 0 15,11 0-10-15,14-4 1 16,0 1 5-16,7-1 1 16,0 1-3-16,-11 9 1 15,-13 3-4-15,-15 3 1 16,-14 13-1-16,-18 12 1 15,-6 4-3-15,-19 9 0 16,-13 9-1-16,-11-6 0 16,7 3 1-16,0 1 0 15,11-1 1-15,10-3 0 0,11-3 5 16,14-4 0-16,10-14 2 16,19-11 0-1,16-12 0-15,15-18 0 0,25-14-3 16,7 7 0-16,6-3-14 15,-6 7 1-15,-18 2-10 16,-18 16 1 15</inkml:trace>
  <inkml:trace contextRef="#ctx0" brushRef="#br1" timeOffset="14081.75">4526 7375 26 0,'7'3'13'0,"7"7"-1"0,-14-10 13 16,7 0-22-1,-7 0 0-15,7 0 3 0,-7 0 0 16,0 0-6-16,0 0 0 16,-3 3 6-16,-8-3 0 15,-3 3-1-15,-7 6 1 16,3 7-2-16,-10 0 0 15,7 2-2-15,-7 1 1 16,-4 6-2-16,11 7 1 0,-7 5-1 16,10 7 0-16,4 3-1 15,7 3 1-15,7 4 0 16,7-17 1-16,7 1-1 16,7-10 0-16,7-3-1 15,11-3 1 1,4-6-3-16,2-10 0 0,5-3-4 15,-11 0 0-15,-8-6-11 16,-9-6 1-16,-5-7-2 16,-6 1 1-1</inkml:trace>
  <inkml:trace contextRef="#ctx0" brushRef="#br1" timeOffset="14398.09">4787 7839 46 0,'25'10'23'0,"10"-23"-30"0,-21 7 44 0,-10-1-33 0,3-2 0 15,3 3 2-15,-10-4 1 16,0 1-9-16,-7-4 1 16,4 4 5-16,-15 0 0 15,1 2-2-15,2 10 0 16,-6 1-2-16,7 2 1 15,4 6-1-15,-1 7 0 16,8 3-1-16,-5 0 1 16,5-3-1-16,-4-3 1 15,14-4-1-15,7-2 1 16,4-7-4-16,3-3 1 0,0-7-6 16,4-5 0-16,-4-4-7 15,7-3 0-15</inkml:trace>
  <inkml:trace contextRef="#ctx0" brushRef="#br1" timeOffset="14755.82">5002 7823 39 0,'7'26'19'0,"1"-30"-9"0,-5-2 29 0,1-3-39 16,3-1 1-16,3-2 0 0,1 2 0 16,-1-2-2-16,-3 2 1 15,4-2 1-15,0 2 0 16,-1 7-1-16,1-3 1 16,-1 6-1-16,1 3 1 15,-4 0-1-15,4 0 1 16,-8 1-1-16,4 5 0 15,4 0 0-15,-8 4 0 16,1 3 0-16,-1-4 0 16,1 4-3-16,-1-4 1 15,1-2-5-15,3-4 0 0,4-3-7 16,-1-9 0-16</inkml:trace>
  <inkml:trace contextRef="#ctx0" brushRef="#br1" timeOffset="15178.69">5281 7754 41 0,'11'32'20'0,"-8"-4"-18"0,-3-22 31 0,4 7-30 15,-1-1 0-15,4 1 1 16,-7-4 0-16,0-2-6 15,0-1 1-15,0-6 3 16,0-3 0-16,11-7-2 16,-8-2 0-16,4-4-2 0,4 4 0 15,-7-1 0-15,3-3 0 16,0-2 0-16,3-1 0 16,1 0 2-16,3 0 0 15,11 7 1-15,-11 8 1 16,3 8 0-16,-2-1 0 62,-1 6-1-62,0-3 1 0,-4 7-1 16,1-1 0-16,0 4-1 16,3 0 1-16,-11-1-1 15,4 4 1-15,4 0-2 16,-8-3 1-16,4-4-2 0,4 1 1 0,0-4-3 0,-1-6 1 0,1 1-8 0,-1-4 1 15,8-7-3-15,0 1 0 16</inkml:trace>
  <inkml:trace contextRef="#ctx0" brushRef="#br1" timeOffset="15546.07">5782 7830 25 0,'7'22'12'0,"14"-7"0"15,-14-12 18-15,-7-3-24 16,0 0 0-16,11-3 3 16,3-3 1-16,4-3-13 0,-1-1 1 15,-3-2 7-15,8-1 1 16,-8 4-4-16,-4-7 0 16,1 4-2-16,-11-4 1 15,0 0-2-15,-7 0 0 16,3 7-1-16,-6 9 0 15,-8 6-1-15,0 1 0 16,8 8 1-16,-1 4 0 16,4 3 1-16,0 3 0 15,4 0 1-15,6-6 0 0,4-3 1 16,7-4 0 0,7-2-4-16,1-1 0 0,6-3-6 31,-7 1 0-16,7-10-4 1,0-7 1-16</inkml:trace>
  <inkml:trace contextRef="#ctx0" brushRef="#br1" timeOffset="16031.1">6205 7748 24 0,'14'-31'12'0,"4"15"-4"0,-18 13 15 0,0 3-20 0,4 0 1 0,-1 3 0 0,1 0 0 0,-4 4-6 15,-4 2 0-15,1 0 4 16,-1-2 0-16,-6 5-1 15,-1 1 0-15,0 2-1 16,4 4 0-16,0 0 0 16,4 0 1-16,3-3-1 0,3-1 1 15,4 1-1-15,11 0 1 16,-4-4 0-16,11-2 0 16,-1-7 0-1,1-6 1-15,7-10-2 0,3-6 1 16,8-6-1-16,-1-6 0 15,0-16-1-15,-3-10 1 32,0-5-1-32,-11-7 0 0,0-13 0 0,-7-6 0 15,-10 4 0-15,-7 5 1 16,-4 4-1-16,-4 3 0 0,-7 18 1 16,1 17 0-16,-8 18 0 15,1 19 1-15,-1 16-1 16,4 24 1 15,3 11-1-31,1 11 1 0,-1 14 0 0,15 2 1 16,3 10 0-16,3-10 1 0,1-15-3 15,-8-10 0-15,8-12-3 16,3-16 1-16,-3-6-7 16,-8-13 1 15,4-12-5-31,-7-10 0 15</inkml:trace>
  <inkml:trace contextRef="#ctx0" brushRef="#br1" timeOffset="16440.34">6378 7538 38 0,'11'19'19'0,"45"0"-17"0,-45-16 35 0,10 0-33 0,7 0 1 0,4-3 1 0,10 0 0 16,8-6-8-16,6 0 1 15,-6-1 4-15,-1-2 0 16,-7-1-2-16,-3 1 0 16,-11 0-1-16,1 2 0 15,-8 1-1-15,-11 3 0 16,1 3 0-16,-11 0 1 0,-11 6-2 16,4 1 0-1,-7 2-3-15,-4 3 0 0,-3 1-2 16,4 3 0-16,3-1 0 15,6 1 0-15,1-3 3 16,7-1 1-16,7-2 4 16,8-1 1-16,9 0 5 15,1 1 0 1,10 2 0 0,4 4 0-1,0-3 0-15,3-4 0 0,-14 0-3 16,-6 10 0-16,-12 3-3 0,-10 6 0 0,-28 4-6 15,-4-7 0-15,-10-6-12 16,-11-7 1-16</inkml:trace>
  <inkml:trace contextRef="#ctx0" brushRef="#br1" timeOffset="17318.07">4854 8266 34 0,'7'3'17'0,"4"28"-6"0,-11-25 19 0,0 4-26 16,0 2 0-1,-7 7 4-15,7 3 0 0,-4 3-10 16,4-3 1-16,0 0 5 16,0-3 1-16,0-3-3 15,0-4 0-15,0-3-3 16,0-5 1-16,-7-4-2 16,0 0 1-16,-7-7-1 15,-7 4 1-15,3-3-1 16,8 3 0-16,-11 0-1 15,3 6 1-15,-3 0-1 16,0 3 1-16,3 0 0 16,0 1 0-16,4 5 2 15,7 1 1-15,7 3 2 16,11-1 0-16,6-2 1 0,1-4 1 16,3 1-2 15,11-7 1-16,7-3-6 1,-1-3 1 0,1-4-15-16,4-5 1 15</inkml:trace>
  <inkml:trace contextRef="#ctx0" brushRef="#br1" timeOffset="17610.99">5271 8325 60 0,'0'6'30'0,"-18"7"-28"0,14-4 46 0,-13 4-46 0,-12 9 0 0,-2 3 0 16,-15 9 1-16,0 10-4 16,-3 10 1-16,-8 15 1 15,4 9 1-15,4 0-2 16,10-15 1-16,0-3-3 15,8-7 1-15,-8-12-3 16,10-7 0 0,8-21-14-1,14-7 1-15,7-6-2 16,0-6 1-16</inkml:trace>
  <inkml:trace contextRef="#ctx0" brushRef="#br1" timeOffset="18271.41">5133 8717 54 0,'7'13'27'0,"-3"12"-32"0,-4-16 52 0,0 7-46 16,-4 3 0-16,4 6 1 15,-7 3 1-15,3 0-3 0,1 0 0 16,3 4 1-16,-4-10 1 15,4-3-1-15,0-4 1 16,0-2-2-16,0-7 1 16,-7-3-2-16,4-9 1 15,-4 0-1-15,-4-7 1 16,-3 1-1-16,-4-1 1 16,1 4-1-16,3-1 0 15,-11 10 0-15,4 3 0 31,-4 7 0-31,7 2 0 0,-3 1 0 16,11-1 0 15,-8 4 1-31,18 3 0 16,0 3 1 0,18-3 0-16,3-4-1 0,0-2 1 0,7-4-4 0,0-2 0 0,4-4-7 0,0-10 0 0,0-5-7 15,-8-4 1 1</inkml:trace>
  <inkml:trace contextRef="#ctx0" brushRef="#br1" timeOffset="18540.49">5355 8814 56 0,'-3'13'28'0,"-8"6"-32"0,4-13 51 0,-4 7-47 0,1-1 1 16,6 7 0-16,-6 6 0 15,3 6-2-15,0-9 1 16,3 3-2-16,-6-6 0 16,10-6-8-16,-8-4 0 15,8-9-6-15,0-16 0 16</inkml:trace>
  <inkml:trace contextRef="#ctx0" brushRef="#br1" timeOffset="18734.54">5249 8730 39 0,'4'15'19'0,"14"39"-4"0,-18-39 29 0,0 10-42 0,3 7 1 15,4 5 0-15,4 4 0 0,-1 0-5 16,8 0 1-16,-4-7 1 15,7-9 0-15,7-3-7 16,8-12 0-16,-5-13-9 16,1-13 0 15</inkml:trace>
  <inkml:trace contextRef="#ctx0" brushRef="#br1" timeOffset="19307.66">6396 8432 47 0,'14'50'23'0,"4"-9"-16"0,-11-29 35 0,3 4-41 0,-10 6 1 0,11 0 1 16,-11 0 0-16,3 3-4 16,1-9 1-16,-1-4 3 15,1-2 0-15,-4-4-2 16,0-6 1-16,-4-6-2 16,-6-10 1-16,-8 3-2 15,4-9 0-15,-4 0-1 16,-17 0 1-16,3 0-1 0,-3 10 1 15,7-1 1-15,-4 7 0 16,7 6 1 0,8 3 0-1,6 10 0 1,11-1 1-16,11 4 1 0,14-3 1 16,-1-4-1-1,22-6 1-15,14-6-1 0,11-6 0 0,6-4-3 0,-6-6 1 16,-11 7-9-16,-7-4 1 15,-7-3-13-15,-22-6 0 16</inkml:trace>
  <inkml:trace contextRef="#ctx0" brushRef="#br1" timeOffset="19854.64">7246 9024 47 0,'18'29'23'0,"21"2"-12"0,-25-28 28 0,10 0-37 0,-3-3 0 0,1-6 3 0,6 0 0 0,-3-10-5 0,-1-9 0 0,-3-10 4 0,-3-18 1 0,-7-13-2 16,-8-15 1-16,-6-4-3 15,-4-6 1-15,-8-6-2 16,-2 6 0 0,-4 16-1-16,-4 3 0 0,11 15 0 15,-4 13 1-15,11 13-1 16,4 6 1-1,6 9-2-15,11 7 0 0,0 3-2 16,1 6 0-16,6 3-6 16,0 0 1-16,-4 3-10 31,5-3 1-31</inkml:trace>
  <inkml:trace contextRef="#ctx0" brushRef="#br1" timeOffset="20182.41">7789 8532 49 0,'0'19'24'0,"0"-3"-17"0,0-13 37 0,0 3-39 15,0-3 0 1,0 0 1-16,0 0 0 0,0-3-9 16,4 0 0-16,3 4 1 15,-4-4 1-15,5 0-16 16,-1 0 0-16,-4-4-1 15,4 1 0-15</inkml:trace>
  <inkml:trace contextRef="#ctx0" brushRef="#br1" timeOffset="20717.54">8262 8306 49 0,'7'22'24'0,"-3"10"-28"0,-4-20 46 0,3 7-42 0,-3 3 1 16,4 3 3-16,-4 10 1 16,3 2-4-16,1 1 0 15,-1-4 2-15,-3-5 1 16,0-1-2-16,-3-6 1 0,-1-10-3 16,1-5 0-16,-4-7-1 15,0 0 1-15,-11-10-2 16,-3 1 1-16,0 2-1 15,-4 1 0-15,-3 3 1 32,3 6 0-32,0 7 0 0,11 5 0 0,-3 1 1 15,6 9 0-15,4-3 1 16,7 0 1 0,28-3-2-1,7 0 1-15,-6-7-3 16,-1-6 0-16,-3-3-10 15,-4-3 1 17,7-9-5-32,-10-7 0 31</inkml:trace>
  <inkml:trace contextRef="#ctx0" brushRef="#br1" timeOffset="20991.86">8654 8479 48 0,'10'15'24'0,"-13"14"-25"0,-1-20 42 0,1 4-40 0,-4 5 0 0,-4 4 0 15,-3 4 1-15,7 5-4 16,0 3 1-16,0-2 0 16,0-4 1-16,3 0-9 15,1-15 1-15,3-4-6 16,-7-18 0-16</inkml:trace>
  <inkml:trace contextRef="#ctx0" brushRef="#br1" timeOffset="21181.19">8513 8482 56 0,'14'19'28'0,"14"50"-31"15,-21-50 50-15,11 3-47 0,3 12 1 16,3 1-1-16,5-1 0 16,-1 0-3-16,-3-5 1 15,-4-7-9-15,-7-7 1 16,-14-8-6-16,-7-4 0 15</inkml:trace>
  <inkml:trace contextRef="#ctx0" brushRef="#br1" timeOffset="21740.24">7712 9316 48 0,'3'-3'24'0,"-3"0"-21"0,0-3 42 0,-3 2-43 0,-1-2 0 16,-6 0 0-16,-4 3 1 15,-8 3-5-15,1 0 1 16,0 3 3-16,0 0 0 15,3 3-2-15,-6 1 1 16,6-1-1-16,7 0 1 16,4-3 0-16,-3 0 0 15,10 0-2-15,0-3 1 16,10-3-1-16,4 0 1 16,4-3-1-16,0 0 1 0,-8 3-1 15,8 6 1-15,3 3 0 16,-7 0 0-16,0 10 0 15,0 3 1 17,4 0-1-32,-7-1 1 0,6 1-3 0,1-6 0 15,7-7-5-15,-8-6 0 0,4-16-10 16,-3-12 1-16</inkml:trace>
  <inkml:trace contextRef="#ctx0" brushRef="#br1" timeOffset="22400.88">7669 7745 45 0,'11'38'22'0,"-7"-1"-18"0,3-24 33 0,-7 3-37 0,0 2 0 0,0-2-2 0,3-3 0 0,-3 5 0 15,0 1 1-15,0-3-4 16,0-7 1-16,-3-2-4 15,3-14 1-15,0 1-2 16,-11 0 1-16,4-4-3 16,0-2 0-16,-4-4 2 0,4 0 1 15,4 4 7 17,-61-7 1-32,131 28 5 0,-60-12 0 15,0 3 5-15,4 0 1 16,7 3 2-16,-4 1 1 15,10 5-4-15,8 0 0 16,7 1-2 0,-11-4 1-1,4 4-4-15,-11-1 1 0,-3 3-3 0,-4 4 0 16,-18 3-4-16,-13 3 0 16,-5 0-7-16,-9 0 1 15,-8-13-10-15,-7-15 1 0</inkml:trace>
  <inkml:trace contextRef="#ctx0" brushRef="#br1" timeOffset="30307.41">3926 14130 44 0,'-10'6'22'0,"10"-6"-12"15,0-3 22-15,0 3-29 16,0-7 0-16,0 1 1 16,10-3 1-16,5-1-6 15,2-12 0-15,11-12 4 0,1-16 0 16,2-16-2-16,1 0 1 15,3-9-1-15,1 9 0 16,-1-3-1-16,-3 9 0 16,-4 4-1-16,-3 9 0 15,-1 3-1-15,-3 6 1 16,-6 4-1-16,2 18 0 16,1 10-1-16,-8 9 1 15,5 10 1-15,2 8 0 16,1 8 0-16,-4-7 1 15,0-4 0-15,0-5 0 16,4-4 1-16,-8 1 0 16,8-10 0-16,3-13 1 0,4-12 0 15,3 0 0-15,0-9 0 16,1-4 0-16,-15-3-1 16,3 7 1-16,1 2-2 15,-7 4 0-15,-1 6 0 16,1 7 0-16,-4 2 0 15,-7 13 0-15,0 6-1 16,0 16 0-16,0 6 0 16,0 13 1-16,-4 9 0 15,1 1 0-15,-8 2-1 16,1 0 1-16,2 0 0 16,5 7 1-16,-4-7-2 15,3-2 0-15,4-8-5 16,4-11 1-16,3-7-11 15,4-13 0-15</inkml:trace>
  <inkml:trace contextRef="#ctx0" brushRef="#br1" timeOffset="30748.94">4981 13662 47 0,'0'-6'23'0,"4"6"-19"0,-4 0 34 0,-4 0-36 15,4 0 0-15,-10 0 1 16,-1-3 0-16,-3 6-4 16,0-3 0-16,-4 0 2 15,4 6 1-15,-4 1-1 16,8-1 0-16,-1 3-1 15,1 1 1-15,3 2-2 16,3-2 1-16,1 2-1 16,3-2 1-16,7-4-2 15,10-3 1-15,-3-6-1 16,11 3 1-16,-4-10 0 16,0 4 1-16,-6-3-1 15,-1 2 1-15,-4-5 0 16,1 6 0-16,-1-1 0 15,1 11 1-15,0 2-1 0,6 13 0 16,-6-1 0-16,-1 11 1 16,1-4-5-16,0-3 0 15,-1-7-10-15,1 1 0 16,-4-10-1-16,3-15 1 16</inkml:trace>
  <inkml:trace contextRef="#ctx0" brushRef="#br1" timeOffset="31619.84">5189 13104 48 0,'0'19'24'0,"0"41"-29"0,0-39 48 0,4 8-42 16,-4 15 0-16,7 6 1 15,-7 12 0-15,0 7-3 16,11 0 1-16,-8 0 0 16,4-9 0-16,-7-16-3 15,4-3 0-15,3-22-3 16,0-13 1-16,3-16-5 16,-10-5 1-16,11-10 0 15,-8-10 0-15,8 1 5 16,-4 2 0-16,4-2 5 15,-4-1 1-15,3 7 5 16,-6 6 0-16,3 6 2 0,-7 10 1 16,0 9-2-16,0 4 1 15,-7 11-5-15,3 4 1 16,-6 0-4-16,3 0 1 16,-4-3-2-16,1-3 0 15,-12-1-2-15,5-5 0 16,6-7-1-16,-7-6 1 15,8-10 1-15,6-2 0 16,4-1 1-16,11 0 0 16,0 4 2-16,-1 5 1 15,1 1-1-15,-4 3 1 16,3 9-1-16,-6 10 0 0,6 3-2 16,8 9 1-16,-7 0-1 15,6 0 0-15,4 4-1 16,-6-4 1-16,-1-6-3 15,7-3 1-15,-11-7-5 16,12-2 1-16,-5-17-4 16,-6-2 0-16,3-3 0 15,0-4 0-15,0 0 5 16,4 0 1-16,-8 1 6 16,1-1 0-16,7 4 5 15,-8 2 0-15,11 1 1 16,-3 2 0-16,-4 1-3 15,7-3 0-15,4-4-2 16,-4-2 0-16,-7-4-1 0,0 9 0 16,-3 1-2-16,0-4 1 15,-8 1-2-15,-3 2 1 16,-3 1-1-16,-5 6 0 16,-2 3 0-16,-4 0 0 15,0 6 0-15,0 7 1 16,3 9-1-16,4 3 1 15,3-3 1-15,8 6 1 16,7-9-2-16,6 3 1 0,1-10-2 16,3-2 0-16,0-7-5 15,-3-3 1-15,-4 0-9 16,4-16 1-16</inkml:trace>
  <inkml:trace contextRef="#ctx0" brushRef="#br1" timeOffset="31949.46">6033 13336 43 0,'24'13'21'16,"-13"2"-21"-16,-8-8 35 0,-3-1-33 16,-3 3 0-16,3 1 0 15,-11-4 0-15,1 3-3 16,-4-2 0-16,-4 2 2 15,4-3 1-15,0 1-2 16,3-1 1-16,4 0 0 0,0 0 0 16,7 1 0-16,0 2 1 15,11 1 0-15,6-4 1 16,1 6 0-16,3-2 0 16,7 2-1-16,-10 1 1 15,3-1-2-15,-10 4 0 16,-11 3-3-16,-11 6 0 15,-17 6-7-15,-18 7 0 16,-7 0-8-16,-7-4 0 16</inkml:trace>
  <inkml:trace contextRef="#ctx0" brushRef="#br1" timeOffset="32895.75">7430 12687 43 0,'0'22'21'0,"3"19"-16"0,-3-35 32 16,0 7-35-16,4 2 0 16,-1 7 1-16,1 6 1 15,3 1-5-15,-4-11 1 16,4 1 2-16,-7 0 1 15,4 0-2-15,3-7 0 16,-7 1-1-16,-7-10 0 16,3-6-1-16,-3 0 1 15,-7-10 0-15,-4-2 0 16,-3-1-1-16,-3 0 1 0,-1 4 0 16,0 2 0-1,4 10-2-15,-4 7 1 0,8 5 0 16,-1 4 1-16,4 0-1 15,3-4 1-15,8 10 0 16,6 3 1-16,11 0 0 16,8-6 1-16,2-3-2 15,5 2 1-15,2-5-4 16,-6-4 1-16,-4-5-9 16,11-8 1-16,0-11-5 15,-4-7 0-15</inkml:trace>
  <inkml:trace contextRef="#ctx0" brushRef="#br1" timeOffset="33196.15">7945 12828 45 0,'3'3'22'0,"-3"-6"-18"0,0 3 39 16,0 0-40-16,-7 6 1 15,-4 4 1-15,1 2 1 16,-18 7-6-16,-1-3 0 16,-9 9 4-16,-8 6 1 15,-11 16-2-15,4 13 0 16,-3 9-2-16,-8 6 1 0,4-6-3 16,4-6 0-1,3-7-3-15,14-5 1 0,4-11-4 16,10-8 0-16,4-10-7 15,11-7 0-15,10-15-3 16,7-9 0-16</inkml:trace>
  <inkml:trace contextRef="#ctx0" brushRef="#br1" timeOffset="33631.21">7719 13139 38 0,'21'3'19'0,"-7"16"-14"16,-14-13 31-16,0 10-34 0,-3 2 1 15,3 4 1 1,-11-3 0-16,4 6-5 0,3 0 0 16,1 7 4-16,-1 2 1 15,1-3-1-15,-1-2 0 16,4-10-1-16,0-4 1 15,0 1-2-15,0-7 1 16,0 1-2-16,-3-7 0 16,3-3-1-16,-4 0 1 15,-3-6-1-15,-3-4 1 16,-15-2-2-16,0-1 1 16,-7 7-1-16,4 3 0 15,7 6 1-15,0 6 0 0,3 4 0 16,8-1 0-16,-4 10 1 15,10 0 1-15,0 0-1 16,12-3 1-16,9-3-1 16,11-7 1-16,11-6-2 15,0-6 1-15,0-3-6 16,0-1 1-16,-4-5-10 16,-3-7 0-16</inkml:trace>
  <inkml:trace contextRef="#ctx0" brushRef="#br1" timeOffset="34277.85">8146 13164 52 0,'14'31'26'0,"-32"-3"-27"0,15-18 42 16,-8 9-40-16,-14 2 0 15,4 11 0-15,-4 9 1 16,-3-4-3-16,-7 10 0 16,3-3 0-16,4-6 0 15,7-10-9-15,0-9 0 16,14-16-5-16,3-12 0 16</inkml:trace>
  <inkml:trace contextRef="#ctx0" brushRef="#br1" timeOffset="34458.55">7920 13198 49 0,'28'35'24'16,"14"46"-20"-16,-27-56 43 0,9 10-46 0,-6-1 1 0,7 1-1 16,-1 2 0-16,-3 1-5 15,1-13 0-15,-8-9-10 16,0-10 1-16,-7-12-3 15,7-7 0-15</inkml:trace>
  <inkml:trace contextRef="#ctx0" brushRef="#br1" timeOffset="34933.78">9070 12700 58 0,'0'31'29'0,"-7"19"-37"0,3-28 59 0,-3 9-50 15,4 23 1-15,-1 5-1 16,4 23 0-16,4 3-3 16,-1-4 1-16,1-15-3 0,-1-13 1 15,1-18-10 16,-1-16 1-31,-3-19-5 0,0-16 1 0</inkml:trace>
  <inkml:trace contextRef="#ctx0" brushRef="#br1" timeOffset="35131.68">8784 13066 49 0,'4'16'24'0,"27"12"-25"0,-20-24 44 15,7-1-44-15,10 0 1 0,7 0-2 16,4 0 1-16,-4 3-4 16,4 1 1-16,0-1-11 15,0-12 1-15</inkml:trace>
  <inkml:trace contextRef="#ctx0" brushRef="#br1" timeOffset="35443.64">9257 13236 52 0,'18'28'26'0,"20"-6"-25"15,-31-22 43-15,4 0-43 16,3 3 1-16,4-12-1 16,-1-1 1-16,1-5-3 15,0-1 0-15,-4-3 1 16,-7 3 1-16,-4-2-3 0,-6 5 1 15,-4 1-1-15,-4 2 0 16,-6 7-2-16,-1 6 1 16,-3 13 0-16,0 3 0 15,3 3 1-15,7 3 1 16,1-6 0-16,10-1 1 31,17 4-1-31,8-3 0 16,3-10-7-16,4-5 1 31,7-8-6-31,-7-11 0 16</inkml:trace>
  <inkml:trace contextRef="#ctx0" brushRef="#br1" timeOffset="35693.44">9744 13088 45 0,'14'0'22'0,"-7"13"-18"0,-7-10 39 0,0 3-43 0,-7 4 0 0,0-1 0 0,-7 4 1 0,0-1-2 16,-4 10 1-16,-3 0 0 16,-4 3 1-16,4 4-1 15,0-1 1-15,7 0-1 16,3 0 1-16,8-3-1 16,10-3 1-16,7-6-3 15,3-7 1-15,8-15-3 16,7-10 0-16,0-6-5 15,6-15 0-15,-2-13-6 16,-5-13 1-16</inkml:trace>
  <inkml:trace contextRef="#ctx0" brushRef="#br1" timeOffset="36046.15">9857 12740 45 0,'7'94'22'0,"-14"7"-21"0,3-67 39 16,1 10-38-16,3 3 0 16,-4 7 0-16,1-11 0 0,-1-8-4 15,0-10 1-15,1-3 1 16,-1-9 1-16,4-13-2 16,0-7 0-16,0-8-1 15,4-4 0-15,3-3 0 16,4 3 1-16,-1 3 0 15,4 1 0-15,0 11 1 16,4 8 0-16,3 2 1 16,-3 3 0-16,-4 7-1 47,0 6 1-47,4-3-1 0,-4 0 1 0,0-4-1 15,0 1 0-15,4-7-4 16,-1-6 1-16,1-9-10 0,0-9 1 0,-4-14-1 0,0-2 0 15</inkml:trace>
  <inkml:trace contextRef="#ctx0" brushRef="#br1" timeOffset="36347.25">10379 12907 53 0,'14'12'26'0,"-4"16"-38"0,-6-25 56 0,-8 4-44 0,-6 2 1 0,-4 7-2 0,-4 0 1 0,-3 5 0 0,0-2 0 16,3 0-1-16,4-3 1 16,3-4-1-16,1 1 1 0,6-7 0 15,4 4 1-15,11-7 1 16,3 6 0-16,7-6 1 16,11 0 1-16,3 0-1 15,4-3 0 16,-11 4-1-15,-3-1 0-16,-7 6-3 0,-11 7 1 16,-14 6-5-16,-18 6 0 15,-14-3-9-15,-3 0 0 0,-11-9-3 16,-4-7 1-16</inkml:trace>
  <inkml:trace contextRef="#ctx0" brushRef="#br1" timeOffset="37698.28">4008 15120 44 0,'-4'4'22'0,"4"-8"-17"16,0 4 23-16,-7 0-24 15,-4 0 0-15,1 4 2 16,-11-4 1-16,3 0-9 16,0 3 0-16,4 3 6 15,-10 3 0-15,9 1-3 16,5-4 0-16,-1 7-2 16,4-1 1-16,4 4-1 15,3-7 0-15,0-2-1 16,10-1 0-16,1-3 1 15,-1-6 0-15,1-3 0 16,0-1 1-16,-1 4-1 0,8 3 1 16,-8-3 0-16,1 0 0 15,-4 3 0-15,4 3 0 16,-1 3 1-16,-6 4 0 16,3 2 0-16,3 1 1 15,1 2-1-15,-4-2 0 16,7 3-4-16,4-1 1 15,-4 1-6 17,4-3 0-32,-1-4-8 15,-6-12 1-15</inkml:trace>
  <inkml:trace contextRef="#ctx0" brushRef="#br1" timeOffset="37999.06">4233 15180 54 0,'22'16'27'0,"-8"15"-31"0,-4-18 48 0,-3-1-43 0,4 4 1 0,-1 0 1 15,1-4 0-15,-4 4-4 16,4-7 0-16,-11 1 3 15,3-7 0-15,4-3-1 16,0-7 1-16,4-5-1 16,-1-4 1-16,1-3-5 15,10 4 1-15,0-1-7 0,1 0 0 16,2 4-9-16,8-7 1 47</inkml:trace>
  <inkml:trace contextRef="#ctx0" brushRef="#br1" timeOffset="38419.36">4763 15164 40 0,'10'16'20'0,"-20"-13"-15"0,10-3 28 0,0 0-31 0,-11 3 0 0,4-3 0 0,-4 3 1 0,1 7-4 15,-8-4 0-15,4 7 1 16,-4 2 0-16,1 4-2 16,3 0 0-16,3-6-1 15,4-1 0-15,3-6-2 16,8-3 0-16,3-9 2 16,7-3 0-16,4-1 1 15,-8-5 0-15,1-1 1 16,-1 3 1-16,8 4 0 15,-7 3 1-15,-4 0 1 16,3 6 0-16,1 9 2 16,-8 0 0-16,5 7 0 0,2 0 1 31,-6 3-1-15,3-1 0-1,3 1-4-15,1-3 1 0,6-4-7 16,-2-2 0-16,2-10-8 15,1-10 1-15</inkml:trace>
  <inkml:trace contextRef="#ctx0" brushRef="#br1" timeOffset="38606.92">5020 15227 48 0,'4'31'24'0,"-11"4"-27"0,7-29 41 0,0 4-41 0,-4-4 1 0,0-3-7 16,1-6 1-16,-1-7 2 16,4-5 0-16,-7-7-7 15,4-13 0-15</inkml:trace>
  <inkml:trace contextRef="#ctx0" brushRef="#br1" timeOffset="38825.82">4872 14791 36 0,'14'3'18'0,"14"7"-26"0,-17-7 35 0,6-3-28 16,-6-3 1-16,7 0-1 15,3-7 1-15,0-2-4 16,7-10 1-16,-3-3-6 0,0-7 0 16</inkml:trace>
  <inkml:trace contextRef="#ctx0" brushRef="#br1" timeOffset="38963.65">5179 14399 26 0,'3'3'13'0,"15"0"-2"0,-7 1 19 0,-8 8-26 0,8 10 0 0,-4 9 3 0,3 1 0 0,-3 15-8 0,4 9 1 16,-11 4 5-16,3 9 0 15,-3 9-2-15,8 7 1 16,-8-4-3-16,0 1 0 15,0-13-5-15,0-16 1 0,0-9-6 16,3-22 1-16,4-12-7 47,-7-17 0-47</inkml:trace>
  <inkml:trace contextRef="#ctx0" brushRef="#br1" timeOffset="39875.71">6505 14418 25 0,'11'31'12'0,"-4"4"2"16,0-26 13-16,-7 7-21 15,0 6 1-15,-4 3 3 16,1 13 1-16,-1 12-14 15,1 9 0-15,3 4 8 16,0-3 1-16,3-4-9 16,4-3 0-16,-3-6-12 15,-1-9 1-15</inkml:trace>
  <inkml:trace contextRef="#ctx0" brushRef="#br1" timeOffset="40188.78">6265 14813 50 0,'0'35'25'0,"25"-23"-25"0,-14-9 37 0,3-3-34 16,0 0 0-16,11-9 1 15,17-1 1-15,11-2-7 16,7-7 1-16,7 3 3 16,-4 1 0-16,-3-1-8 15,-14 0 1-15,-7 4-11 16,-14 2 0-16</inkml:trace>
  <inkml:trace contextRef="#ctx0" brushRef="#br1" timeOffset="40466.51">6946 14892 60 0,'25'15'30'0,"-15"-18"-36"0,-6 0 50 0,-4 3-45 0,0-3 0 15,0-7-1-15,-7 10 0 16,-4 0 2-16,1 10 0 16,-1 9-3-16,-3-4 0 15,-4 10-1-15,1 4 0 16,13 2-1-16,4-3 1 16,4-6 1-16,6-6 0 15,8-13 3-15,10-12 1 16,-3-7 1-16,3-6 1 15,-3-9 0-15,-7-7 0 16,-11 0-7-16,-7-6 1 0,-4-6-11 31,-7 3 1-31</inkml:trace>
  <inkml:trace contextRef="#ctx0" brushRef="#br1" timeOffset="41045.51">8276 15290 58 0,'32'3'29'0,"0"-34"-34"0,-15 18 52 0,-3 0-47 0,4-5 0 0,3-20-1 15,-7-6 1-15,-3-15 0 16,-4-10 0-16,-7-10 0 15,-7-12 0-15,-4 0 0 16,-13-15 1-16,-1-4 0 16,-3 6 1-16,3 13-1 15,0 7 1 1,8 12 0 31,3 12 0-47,7 13-3 15,3 13 1-15,4 9-4 16,7 9 1-16,4 13-7 0,6 12 0 0,4 1-8 0,-3-1 0 0</inkml:trace>
  <inkml:trace contextRef="#ctx0" brushRef="#br1" timeOffset="41484.65">8819 14713 61 0,'-3'15'30'0,"3"-8"-31"0,0-7 56 0,3 3-54 0,1 0 0 0,0-3-3 0,-1 6 0 0,4-6-5 15,-3 3 0-15,-4-3-11 0,0 0 0 16</inkml:trace>
  <inkml:trace contextRef="#ctx0" brushRef="#br1" timeOffset="42299.45">9631 14177 55 0,'3'3'27'0,"-10"28"-30"0,7-18 42 0,0 12-40 0,0 12 1 0,-3 7-1 16,-1 10 1-16,1-4 0 15,-1 9 1-15,1 1 0 16,3-7 1-16,0-9-1 16,0-9 1-16,0-10 0 15,3-7 0-15,1-8-1 16,-1-7 0-16,-3-3-2 16,0-9 1-16,-7-1-1 15,-7-5 1-15,-11 2-2 16,-3 0 0-16,-4 4-1 15,1 9 1 17,-1 6-1-32,-3 7 1 31,3 3 1 16,11 5 1-32,3 5 0 1,4-4 1-16,18 9 0 0,3-3 1 0,10-3-1 0,11-6 0 0,15-6-2 0,-1-4 0 0,-3-12-5 0,-4-10 1 16,-3-6-10-16,0-6 1 0</inkml:trace>
  <inkml:trace contextRef="#ctx0" brushRef="#br1" timeOffset="42575.14">10079 14581 57 0,'3'19'28'0,"-17"3"-34"0,7-16 48 0,-7 10-42 16,-4 6 0-16,1 3 0 15,-1 6 1-15,1 7-4 16,2 6 1-16,5-10-4 15,-1-6 0-15,4-6-9 16,0-6 0-16</inkml:trace>
  <inkml:trace contextRef="#ctx0" brushRef="#br1" timeOffset="42758.21">9888 14603 52 0,'36'44'26'0,"24"19"-24"0,-43-45 44 15,8 8-46-15,7 5 0 16,-1 0-3-16,1 1 1 16,-7-7-5-16,-7-6 0 0,-4-10-9 15,-18-6 1-15</inkml:trace>
  <inkml:trace contextRef="#ctx0" brushRef="#br1" timeOffset="43523.88">8516 15478 48 0,'4'22'24'0,"-4"-22"-21"15,-4 0 38-15,1-3-39 16,-12 3 0-16,-2 3 1 15,-4 0 0-15,-4 0-4 16,0 3 1-16,-3 4 2 16,7 9 0-16,0 3-2 0,3 3 0 15,4-3-1-15,3 0 1 16,11-4-2-16,0-2 1 16,4-7-1-16,14-2 1 15,3-7-1-15,0-3 1 16,0-4 0-16,4 1 0 15,-4 0 0 17,0 0 0-17,-3 2 0-15,-4 1 0 32,0 3 0-17,0 3 1-15,4 1-1 16,-8 5 1-16,1 3-1 0,-1 1 1 0,8 0-6 0,0-4 0 0,3-3-8 0,0-6 0 0</inkml:trace>
  <inkml:trace contextRef="#ctx0" brushRef="#br1" timeOffset="44322.16">8565 13907 41 0,'0'12'20'0,"4"10"-18"16,0-15 30-16,-4 2-32 15,0 4 1-15,0 2-1 16,3 4 1-16,-3-6-2 15,0-4 0-15,0 0 0 16,0 4 0-16,0-7-2 16,0-3 1-16,0 1-3 0,0-4 1 15,0-4-1-15,0-2 0 16,-3 0 1-16,-1-4 1 16,0-2 1-16,1-1 0 15,3-2 1-15,3 2 1 16,1 4 1-16,0 2 0 15,3 4 0-15,7 6 0 16,0 4 3-16,3 2 1 16,5 1 2-16,-1 5 1 15,0-2-1 1,4-4 1-16,-4 1-1 0,0-1 0 16,-10-3-3-16,-1 1 1 15,-3-1-4-15,-7-3 0 0,-10 0-1 16,-8-3 1-16,-10 3-5 15,-4-3 1 1,0 0-13-16,-7-6 1 16</inkml:trace>
  <inkml:trace contextRef="#ctx0" brushRef="#br2" timeOffset="72904.39">12153 5769 31 0,'-3'0'15'0,"6"-9"-4"0,-3 9 15 0,0-6-24 15,-3-4 1-15,-4 4 0 16,-7 0 0-16,-8 3-4 16,-6 0 0-16,-7-4 3 15,3 4 0-15,-3 3-1 16,0 0 1-16,-4-3-2 15,3 0 0-15,5 9-1 16,2 7 0-16,8 6-1 16,4 2 0-16,6 1 0 15,8-3 0-15,10 0 1 0,10-3 0 16,4-4 2-16,11 1 0 16,3-7 1-16,1-6 1 15,3 0-1-15,-4-6 1 16,-7 3-1-16,-3-4 0 15,-4-2-3-15,-3 3 1 16,-8-4-2-16,-3 4 0 16,-7 6-2-16,0 0 0 15,-7 6-1-15,0 7 1 16,0 9-1-16,0 0 1 0,0 9 2 16,3 7 0-16,1-1 3 15,6 7 1-15,4 3 3 16,4 4 0-16,3 5 1 15,0 4 0-15,-3-10-1 16,-4-6 1-16,0-4-3 16,-7-5 0-16,-4-13-3 15,-10-7 1-15,-7-11-1 16,-4-4 1-16,1-10-2 16,-4-9 1-16,3-15 0 15,0 3 0-15,0-7 0 16,-3-3 0-16,7 0-1 15,3 4 1-15,8 9 0 16,6 6 1-16,8-3-1 16,3 3 1-16,7-4 0 15,14 8 0-15,11 5 0 16,0-3 0-16,-4 4-4 16,0 6 0-16,-3-7-11 0,-4 7 1 15,-6-4-2-15,-1-2 1 16</inkml:trace>
  <inkml:trace contextRef="#ctx0" brushRef="#br2" timeOffset="73237.98">12502 5497 47 0,'8'0'23'0,"-16"6"-29"0,5-6 47 0,-8 6-41 16,1 0 1-16,-1 4 0 15,-3 12 0-15,-4 9-1 16,-6-6 0-16,3 7 0 15,-1 8 1-15,8 4-1 16,4-3 1-16,10-3-3 16,7-1 1-16,3-2-5 15,4-10 1 1</inkml:trace>
  <inkml:trace contextRef="#ctx0" brushRef="#br2" timeOffset="73464.11">12869 5581 41 0,'0'25'20'0,"-42"38"-12"0,24-50 17 0,-10 2-25 15,-4 7 0-15,-10 7 0 16,-4-1 0-16,4-3-2 15,7 6 1-15,3-6-4 16,7 4 0-16,4-11-7 16,7-8 1-16</inkml:trace>
  <inkml:trace contextRef="#ctx0" brushRef="#br2" timeOffset="73674.03">12562 5619 35 0,'22'16'17'0,"9"34"-9"16,-24-44 26-16,4 13-30 15,3 9 1-15,0 0 0 16,4 1 0-16,-1-1-8 16,1-3 1-16,3-6 1 15,0-4 1-15,1-8-8 0,-5-4 0 16,1-6-6-16,-4-16 0 15</inkml:trace>
  <inkml:trace contextRef="#ctx0" brushRef="#br2" timeOffset="73899.22">12891 5390 55 0,'49'41'27'0,"-7"37"-30"0,-24-53 51 0,10 10-47 16,0 2 0-16,-3 17 0 15,-4-7 0-15,-3-3-4 16,-8 3 1-16,-17 3-4 16,-10-9 0-16,-8 3-11 15,-7-13 1-15</inkml:trace>
  <inkml:trace contextRef="#ctx0" brushRef="#br2" timeOffset="74531.16">13670 5625 56 0,'7'7'28'0,"0"-1"-30"0,0-6 46 0,4 0-43 0,7 0 1 15,10-6 0-15,14-1 1 16,7-2-5-16,4-1 0 16,-7 1-1-16,-7 0 0 15,-7 2-10-15,-7 4 1 16,-11 3-5-16,-11 10 0 16</inkml:trace>
  <inkml:trace contextRef="#ctx0" brushRef="#br2" timeOffset="74670.5">13720 5754 49 0,'-18'22'24'0,"14"-3"-16"0,8-16 45 0,3-3-49 15,7-3 0-15,11-1 0 16,14 4 0-16,10 0-10 16,4 4 1-16,3-1-8 15,-3 0 1-15,-3 3-7 16,-8 7 1-16</inkml:trace>
  <inkml:trace contextRef="#ctx0" brushRef="#br2" timeOffset="76027.19">14605 6394 41 0,'11'21'20'0,"-1"1"-9"0,1-18 20 0,-1 2-30 16,8 6 1-16,3 1 1 15,7 3 0-15,1-1-4 16,-5-2 1-16,1-7 3 16,-4 0 0-16,0-9-1 15,0-6 0-15,-3-10-1 16,0-16 1-16,-4-5-1 16,0-23 1-16,-3-9-1 15,-11-22 0-15,-11-10 1 16,-3-5 0-16,-7-11 0 15,-8 4 1-15,1 0-1 16,7 10 0-16,7 5-2 16,7 7 0-16,3 22-2 0,11 6 1 15,8 4-1 1,2 18 1 0,4 9-2-16,4 10 0 15,0 9-3-15,-1 10 0 0,5 3-11 0,-8 12 1 16</inkml:trace>
  <inkml:trace contextRef="#ctx0" brushRef="#br2" timeOffset="76635.14">15184 6814 37 0,'28'-22'18'0,"-32"-35"-10"0,4 45 20 16,0-4-25-16,-3 4 1 15,-1 2 2-15,-3 4 1 16,-3 0-9-16,-5-1 1 16,-6 7 4-16,0 3 1 15,-4 7-2-15,4 6 0 16,0 2-2-16,3 4 1 15,4 0-1-15,4-9 0 16,6 2-1-16,4-2 1 16,7 0-1-16,4-7 0 15,3-3-1-15,4 0 1 0,-1-9-2 16,1-4 1-16,-4 1-1 16,0-4 1-16,-3 1 0 15,-1-1 1-15,-3 7 1 16,0 3 1-16,4 6 2 47,-4 3 0-47,4 4 1 0,-1 2 0 31,1 10-1 0,3 3 0-31,0 7-3 0,0-10 1 16,0-7-10-16,-3-8 1 0,6-20-8 0,1-6 1 0</inkml:trace>
  <inkml:trace contextRef="#ctx0" brushRef="#br2" timeOffset="77364.13">15208 4788 47 0,'4'0'23'0,"-1"6"-19"0,-3-6 37 0,0 3-40 0,-3 4 1 0,-1 2-1 15,1 7 1-15,-4 3-4 16,0 12 0-16,-4-9-1 15,-3 0 1-15,0 0-7 16,3-3 1-16,1-4-7 16,-1-8 0-16</inkml:trace>
  <inkml:trace contextRef="#ctx0" brushRef="#br2" timeOffset="77498.78">15092 4822 30 0,'21'16'15'0,"14"16"-4"16,-24-17 19-16,-1 7-28 16,5 6 0-1,6 10 0-15,7 0 0 0,0 12-13 0,7 0 0 16,1-3 0-16,-1-9 1 16</inkml:trace>
  <inkml:trace contextRef="#ctx0" brushRef="#br2" timeOffset="78419.75">16189 6325 43 0,'18'34'21'0,"-4"-18"-14"0,-11-16 41 15,-3 0-45 1,7-13 1-16,0-3 2 16,-3-24 1-16,-4-23-9 0,-7-15 1 15,0-23 4-15,-4-18 1 16,-3-6-3-16,4-10 1 15,6 9-2-15,11 7 0 16,4 13-1-16,3 21 1 16,0 16-1 15,0 16 0 0,-3 15-2-15,-1 19 1-16,1 19-2 15,-1 13 1-15,1 18-7 0,-4 16 1 0,0 16-8 0,-11 15 1 0</inkml:trace>
  <inkml:trace contextRef="#ctx0" brushRef="#br2" timeOffset="78697.09">15949 5954 49 0,'0'13'24'0,"11"-4"-14"0,-8-5 38 0,4-4-45 0,4 6 1 0,3-3 0 16,7 0 1-16,11-3-8 15,3 0 0-15,0 0 2 16,1 0 0-16,-8 6-8 0,-3 1 1 16,3-7-11-16,-3 3 1 15</inkml:trace>
  <inkml:trace contextRef="#ctx0" brushRef="#br2" timeOffset="78940.78">16828 5722 52 0,'0'-6'26'0,"10"16"-28"0,-13-14 40 0,-8 11-36 16,-7-1 0-16,-6 7 1 16,-12 12 0-16,-2 6-4 15,-1 10 0-15,3 12 3 16,8 13 0-16,4 0-1 16,6 6 0-16,7 0-1 15,8-12 0-15,6-4-3 16,8-15 0-16,7-10-7 47,6-9 1-47,4-19-7 0,1-6 0 0</inkml:trace>
  <inkml:trace contextRef="#ctx0" brushRef="#br2" timeOffset="79265.32">17025 5773 57 0,'14'3'28'0,"-21"28"-36"0,4-18 51 0,-8-1-43 0,4 7 0 0,-7 12-1 15,3 7 1-15,1 12-1 16,-4 7 1-16,3-7-1 16,4 3 0-16,0-3-3 15,3-12 1-15,4-10-9 16,4-9 0-16,-4-19-2 16,3-13 0-16</inkml:trace>
  <inkml:trace contextRef="#ctx0" brushRef="#br2" timeOffset="79451.39">16739 6077 53 0,'43'44'26'0,"-8"-22"-31"0,-28-19 53 0,11 0-46 0,10-3 0 15,7-3-1-15,11-3 1 16,3-4-5-16,-3 4 1 15,-3-4-5-15,-5 4 1 16,-6-10-10-16,-11-9 0 16</inkml:trace>
  <inkml:trace contextRef="#ctx0" brushRef="#br2" timeOffset="79713.31">17209 5769 52 0,'35'38'26'0,"11"6"-28"0,-29-31 43 0,4 9-40 16,11 15 1-16,-4 4-1 15,-3 0 0-15,-4 3-3 16,-14-1 1-16,-14-5-1 15,-3-7 0-15,-8 4-11 16,-7-1 1-16,-6-12-3 16,2-9 1-16</inkml:trace>
  <inkml:trace contextRef="#ctx0" brushRef="#br2" timeOffset="80202.02">18147 5315 44 0,'25'34'22'0,"-29"51"-27"0,1-63 40 0,-1 16-33 15,0 5 1-15,-3 11 2 16,-3-1 0-16,-1 0-5 16,4-2 0-16,-3-8 4 15,3-2 1-15,0-9-2 16,-1-7 0-16,1-7-2 16,0-2 1-16,-3-13-2 15,-4 4 0-15,0-7-1 16,-8 0 0-16,1-4-1 15,-3 4 0-15,-5 4 0 16,-6 2 0-16,0 9 0 16,3 4 0-16,4 6 1 15,3-3 0-15,11 7 1 16,7 5 1 0,7 4 0 15,14-10 0-31,7-3 0 15,7-3 0-15,-6-3-1 16,6-10 0-16,4-3-4 0,10-6 1 0,-3-12-11 0,-1-16 0 0,5-7-1 0,-1-12 1 16</inkml:trace>
  <inkml:trace contextRef="#ctx0" brushRef="#br2" timeOffset="80456.84">18546 5334 48 0,'24'44'24'0,"-20"50"-28"0,-8-76 47 0,-3 17-42 16,-3 3 0-16,-1 18 0 16,0 13 1-16,4 0-3 15,0 6 1-15,0-3 0 16,0 0 1-16,-3-12-5 47,-1-13 1-47,0-12-9 0,4-13 1 15,0-16-4-15,-3-9 1 0</inkml:trace>
  <inkml:trace contextRef="#ctx0" brushRef="#br2" timeOffset="80659.34">18221 5873 59 0,'25'38'29'0,"28"-16"-28"0,-36-22 59 0,11 0-58 0,4-10 0 0,14-6-1 0,18-9 1 16,-1 0-8-16,-6 0 1 16,-12 6-14-16,-16 10 1 15</inkml:trace>
  <inkml:trace contextRef="#ctx0" brushRef="#br2" timeOffset="84286.02">20521 4427 28 0,'7'3'14'0,"4"-3"-1"0,-11 0 15 16,0 0-26-16,0 0 1 16,0 0 2-16,-7 7 1 0,-4 8-7 15,-10 14 1-15,-4-7 4 16,-10 18 1-16,-14 7-2 15,-4 22 0-15,3 13-2 16,-6 25 1-16,-4 18-1 31,-4 32 1-31,8 6 0 0,10 16 0 16,11-10-1-16,14-9 1 0,14-19-2 16,10-16 0-16,11-18-5 15,14-13 0-15,4-22-11 16,7-28 0-16</inkml:trace>
  <inkml:trace contextRef="#ctx0" brushRef="#br2" timeOffset="85082.11">20701 4810 25 0,'4'12'12'0,"-12"26"5"0,8-32 6 16,0 4-18-16,4-1 0 15,-4-3 3-15,0-2 0 16,0-14-10-16,0-2 1 15,7-13 6-15,11-13 1 16,6-9-3-16,5-16 1 16,2-3-3-16,5-6 1 15,-1 3-2 1,-3-3 1-16,-1 16-2 16,-6 2 1-1,-4 10-1 1,-3 10 0-16,-4 9-2 0,0 12 1 15,-3 7-2-15,-8 12 1 16,1 13 0 0,-4 16 0-16,-4 2 2 0,1 20 0 0,-1 2 2 0,4 13 0 0,0-3 1 15,4-6 0-15,-1 0 0 16,1-10 1-16,-1-6-5 16,1-12 1-1,3-10-5 1,-4-10 1 15,4-8-4-15,-7-7 0-1,0-7-5-15,-3-8 0 16</inkml:trace>
  <inkml:trace contextRef="#ctx0" brushRef="#br2" timeOffset="85250.66">20814 4706 46 0,'-4'29'23'0,"8"-17"-20"0,3-12 44 0,4 0-45 0,3-3 1 0,7 0 0 0,7-3 1 0,4-1-6 0,7 1 0 16,-4 6-1-16,-3-6 1 15,-4 12-11-15,0-6 0 16,-10 0-4-16,-8 0 1 16</inkml:trace>
  <inkml:trace contextRef="#ctx0" brushRef="#br2" timeOffset="85576.6">21491 4625 45 0,'14'9'22'0,"0"-6"-21"0,-10-9 41 0,-4 6-40 0,0 0 0 0,0 0 0 16,-4-6 1-16,-3 3-4 15,-3 0 0-15,-8 9 2 16,1 3 1-16,-5 7-1 16,-6-3 0-16,3 5 0 15,4 7 1-15,4 4-1 16,3 5 0-16,6-2 0 16,5-4 0-16,10-3-1 31,4-3 0-31,3-7-3 15,0-2 0-15,3-4-5 16,1-2 0-16,3-4-7 16,7-9 0-16,1-10-1 0,-1-6 1 0</inkml:trace>
  <inkml:trace contextRef="#ctx0" brushRef="#br2" timeOffset="85862.16">21752 4713 26 0,'11'0'13'0,"-1"-13"-3"0,-6 13 24 0,-4 0-31 0,4 0 1 0,-4 0 0 0,0 0 0 0,0 0-5 0,0 0 0 0,0 0 4 0,-4 0 0 0,-7 3-1 15,1 7 0-15,-4-7 0 16,0 6 1-16,-1 4-1 16,-2-1 0-16,3 7-1 15,0 3 1-15,3 3 0 16,4 3 0-16,3 1-1 31,8-1 0-31,7-12-1 0,3 2 0 0,3 1-1 16,1-9 0-16,0-4-5 15,-4-3 1-15,0-3-11 16,3-6 1-16</inkml:trace>
  <inkml:trace contextRef="#ctx0" brushRef="#br2" timeOffset="86124.39">21950 4813 38 0,'7'25'19'16,"-11"-9"-14"-16,8-7 24 0,-4 10-28 0,0 3 1 15,3-6 1-15,1 2 0 16,-1 1-4-16,5 0 1 0,-1-3 3 15,3-7 0-15,8-3-2 16,3-18 0-16,0 3-2 16,0-7 1-16,0-9-6 15,-3 0 1-15,0-4-9 16,-4-11 0-16</inkml:trace>
  <inkml:trace contextRef="#ctx0" brushRef="#br2" timeOffset="86720.97">22299 4885 43 0,'11'28'21'0,"-4"-31"-22"0,-7 3 33 0,3-6-32 0,1-7 0 0,-1-5-1 0,1 2 1 15,-1 0 0-15,-3 4 0 32,4-7 0-32,-1 0 0 15,-3 7-1-15,4-1 0 16,-4 0-1-16,0 13 1 0,3 7-1 0,5-1 1 16,-5 3-1-16,1 4 1 15,-1-4 0-15,-3 1 1 16,4 2 0 15,-4-2 0 32,3-10 0-63,1 0 0 0,3 0 0 0,0 0 0 15,0 0 0-15,0-7 0 0,4 7 0 0,-1-3 1 0,1 3-1 0,3 0 0 16,-4-3 0-16,4 0 0 0,-3 3 0 0,3 3 1 15,0 0-1-15,-3 0 1 0,3-3 0 0,-3 0 1 0,3 7 1 16,0-7 0-16,0 0 0 16,-4 9 0-1,1-3-1-15,0 7 1 0,-1 6-1 16,1 0 1 0,-4-4-1 30,3 1 0-46,-2-4-1 32,2 4 0-32,1-13-2 15,-1 4 1-15,1-1-8 16,-4-3 1-16,0 0-7 0,0-9 0 0</inkml:trace>
  <inkml:trace contextRef="#ctx0" brushRef="#br2" timeOffset="86927.59">22818 4816 43 0,'14'38'21'0,"0"3"-14"15,-11-32 32-15,1 7-38 0,-1-7 0 0,1 7 1 0,3-4 0 0,0 4-2 0,-3-3 0 0,-1-4 2 16,1-6 0-16,3-3-1 16,3-3 1-16,1-13-2 15,0-6 0-15,-1-9-8 16,8-4 0-16,-1-12-8 15,1-9 1-15</inkml:trace>
  <inkml:trace contextRef="#ctx0" brushRef="#br2" timeOffset="87154.03">23163 4026 48 0,'18'44'24'0,"3"56"-21"0,-17-75 38 0,-1 19-41 0,-3 13 1 0,-3 12 0 0,-1 6 1 16,1 13-3-16,-4 0 1 15,0-7 0 1,0-12 0-16,-1-6-5 0,5-16 1 16,-1-10-10-16,4-12 0 15,7-15-1-15,4-4 0 16</inkml:trace>
  <inkml:trace contextRef="#ctx0" brushRef="#br2" timeOffset="87721.95">23407 4863 31 0,'10'-6'15'0,"5"12"-10"0,-12-12 28 0,-3 0-32 0,0-1 0 0,-3 1 0 0,-5 0 0 0,-2 6-2 16,-4 6 1-16,0-3 0 15,-4 10 1-15,4-1-1 16,0 4 1-16,0-7-3 16,3 4 1-16,4-7-1 15,7 1 0-15,7-14-1 16,4 1 1-16,-1-3-1 16,4-1 1-16,-3 1-2 15,0-1 1-15,-1 4-3 16,1 3 1-16,-1 6-2 15,-3 3 0-15,0 7 0 16,0 3 1-16,-3-7 4 16,0 4 0-16,3-10 5 15,7 6 1-15,3-12 1 32,4-3 0-32,4-7 0 15,7-3 1-15,0-12-4 0,-1-6 1 16,5-10-2-1,-5-9 0-15,-2-10-1 0,-5 0 1 0,-6-15 1 0,-11-7 0 16,-7 7 1-16,-7 2 0 16,-4 14 1-16,-3 8 0 15,-3 14 0-15,-1 18 1 47,-3 15-2 0,-4 26 1-31,4 16-1-1,3 24 0-15,8 10-1 0,3 13 1 0,7 6-1 0,7 9 0 0,3-19-2 16,1-9 0-16,0-19-4 0,-1-9 0 0,-3-19-10 0,0-16 1 0,0-15-1 0,-3-7 1 0</inkml:trace>
  <inkml:trace contextRef="#ctx0" brushRef="#br2" timeOffset="87906.43">23481 4597 41 0,'35'22'20'0,"4"3"-17"0,-21-19 41 0,3-6-44 15,3 0 0-15,5-9 0 0,2-1 0 16,1 4-2-16,-4 0 0 16,-3-1-6-16,-4 4 0 15,0 0-6-15,-3 3 1 16</inkml:trace>
  <inkml:trace contextRef="#ctx0" brushRef="#br2" timeOffset="88035.37">23894 4769 13 0,'0'28'6'0,"0"-12"-8"0,0-13-1 0,-4 0 0 15,1-3 0-15</inkml:trace>
  <inkml:trace contextRef="#ctx0" brushRef="#br2" timeOffset="88455.46">23855 4600 25 0,'17'6'12'0,"1"10"-5"0,-11-13 25 0,0 3-32 0,0 0 1 0,0 1-1 16,4-1 0-16,0 3-1 16,3-9 1-1,-4 0-3-15,-3 0 1 16,0 0-5-16,4-6 1 0,-1 6-1 16,5-3 0-1,-1 3 1-15,0 0 1 0,3 0 2 0,1-9 0 16,0 9 6-16,-4-4 0 15,-4 4 2-15,-3 0 0 16,-3 4-1-16,-11 5 1 16,-7-6-1-16,0 3 1 15,-4 4-3 1,0 5 0 31,4 1-3-47,4 6 0 0,-1-3-3 15,8 9 1 1,-4-6-2-16,3-3 1 16,11-7 0-16,4-5 0 0,3-14-2 15,0-2 1-15,4-3 1 0,-1-4 0 0</inkml:trace>
  <inkml:trace contextRef="#ctx0" brushRef="#br2" timeOffset="88793.99">24236 4794 21 0,'7'25'10'0,"3"-15"-17"15,-10-7 21-15,0-3-19 16,0 6 1-16,0-6-5 0,0 0 1 16,4-9 10-1,0 2 1-15,3-2-6 0,0-3 1 16,3-1 4-16,1 0 1 16,3 1 5-16,4-4 0 15,3 7 1-15,0-7 1 16,4 7-1-16,3-4 1 15,0 7-2-15,-7 9 0 16,7 6-3-16,8 13 0 16,13 13-1-1,4 9 0 17,7-7-2-32,0-8 0 46,-7-7-3-30,-7-4 0-16,-11-8-6 0,-17-1 0 0,-18-9-7 0,-14 0 0 0</inkml:trace>
  <inkml:trace contextRef="#ctx0" brushRef="#br2" timeOffset="89327.52">21181 6158 46 0,'10'10'23'0,"-6"-17"-20"0,-1 1 39 0,-3-3-41 16,-3-4 0-16,-4-12 1 15,-4-12 0-15,-3-14-3 16,0-15 0-16,0-6 2 16,3-3 0-1,18-57 1 1,11 10 0-16,7 28 0 16,3 16 0 15,7 12 1-16,4 22 1-15,-4 16-4 0,1 9 1 16,-1 19-8 0,-3 16 0-1,-8 9-10-15,-6 3 1 0</inkml:trace>
  <inkml:trace contextRef="#ctx0" brushRef="#br2" timeOffset="89598.19">20969 5882 55 0,'-14'35'27'0,"42"-26"-23"0,-17-2 43 0,6 2-42 0,8-3 1 0,7 4-1 0,7-10 1 0,-4 3-9 0,4 0 0 15,0 0 3-15,6-3 0 16,-6 3-9-16,0-3 0 0,-4 0-10 16,-3-12 0-16</inkml:trace>
  <inkml:trace contextRef="#ctx0" brushRef="#br2" timeOffset="89782.85">21463 5945 38 0,'7'25'19'0,"4"22"-11"0,-8-31 22 0,4-4-28 0,0 1 1 0,4 0 1 15,3-1 1-15,4 1-6 16,6-7 1-16,5-6 2 15,-1-3 1-15,-4-13-3 16,1-6 1-16,-4-3-5 16,-3-3 0-16,-4 3-11 0,-3-10 1 15</inkml:trace>
  <inkml:trace contextRef="#ctx0" brushRef="#br2" timeOffset="90090.34">21865 5964 46 0,'14'53'23'0,"4"-21"-28"0,-18-23 34 16,3 0-30-16,1-2 1 16,-4-1-2-16,0-3 0 0,0-3 2 15,4-12 0-15,-4-1-2 16,3-6 0-16,-3 0-1 15,4 1 1-15,-1-1 0 16,4 6 0-16,0 4 1 16,7-4 0-16,-3 10 1 15,3 3 1-15,0 9 1 16,4-2 0-16,-1 2 1 16,5 7 0-16,-1 0-1 31,0 2 1-31,0-2-4 0,0-3 1 47,4-4-10-32,-4 0 0-15,0-2-1 16,-3-7 0-16</inkml:trace>
  <inkml:trace contextRef="#ctx0" brushRef="#br2" timeOffset="90545.72">22419 5929 40 0,'11'7'20'0,"20"-4"-21"16,-27 0 40-16,-1-3-37 0,-3 0 0 15,0 0-2-15,-3 0 0 16,-4 0-1-16,-11 12 1 16,4-2 0-16,-4 2 1 15,8 10-2-15,3-3 1 16,0-3 1-16,3-4 0 16,-3 1-1-16,7 0 1 15,11-1 0-15,6-3 0 0,8-5-1 16,7-4 0-16,0-4-1 15,3-14 0 1,4-11 0-16,-1-8 0 0,8-13-1 16,0-7 1-1,-3-9-1 48,-8 0 1-63,-7 1 1 15,-7-11 0-15,-7 14-1 16,-3 5 1-16,-8 4 0 0,-6 6 0 0,-11 9 0 16,-7 7 0-16,-8 18 0 0,1 16 0 0,0 16 1 0,0 25 1 0,3 3-1 0,7 13 1 0,8 9 0 15,3 3 0-15,7 3-1 16,0-3 1-16,3-12-6 0,1-16 1 16,-1-10-9-1,4-21 0-15,-3-13-2 16,-4-16 1-16</inkml:trace>
  <inkml:trace contextRef="#ctx0" brushRef="#br2" timeOffset="90861.55">22514 5798 30 0,'18'25'15'0,"7"-13"-3"0,-15-9 26 0,11 1-33 0,8-1 0 0,9 3 1 0,5-3 0 0,-4 0-9 15,-8 0 0-15,-2-3 4 16,-1 4 1-16,-4-4-7 16,-2-4 0-16,-1 4-4 15,0-3 0-15,-3 3 1 16,-1 3 0-16,-3 4 1 16,-3-1 1-16,-4 7 5 15,0-1 0-15,0 7 5 16,0 9 0-16,-3 7 0 31,-4-7 1-31,0 0-2 0,0-6 1 31,0-6-3-31,-4-4 1 0,8-9-7 0,3-6 1 0,0-12-7 16,0-7 1-16</inkml:trace>
  <inkml:trace contextRef="#ctx0" brushRef="#br2" timeOffset="91281">23163 5936 37 0,'32'22'18'0,"21"-19"-16"0,-35-3 31 15,3 3-33-15,4-6 1 16,-4 0-1-16,0-7 1 16,-3 4-1-16,-4 3 0 15,-4-3 0-15,-3-1 1 16,0-2-1-16,-3 3 0 0,-4 6 0 15,0 0 0-15,0 3-1 16,0 9 1-16,0 4-2 16,3 6 1-16,1-3 0 15,3 3 1-15,-3-4-1 32,3-2 0-32,3-3 0 0,1-4 1 0,-1-3-1 15,4-6 1 16,4-3-1 16,0 3 0-47,-1-9 0 16,5 3 0 0,-5 6 0-16,1-4 0 0,-1 4 0 0,1 4 1 0,0-8 0 0,-1 4 0 15,5-6 0-15,-1 0 1 0,-4-4-2 0,1 4 1 0,-4-3-7 0,0-1 0 0,-3-12-3 16,-1 4 1-16</inkml:trace>
  <inkml:trace contextRef="#ctx0" brushRef="#br2" timeOffset="91671.27">23989 5967 44 0,'3'31'22'0,"-3"10"-30"0,4-35 44 0,-4 4-36 15,3-1 1-15,5-9-1 16,2-3 0-16,1-6-1 16,-1-4 1-16,-3-3-2 15,0 1 1-15,4-4-3 16,0 3 1-16,-1-3-1 15,1-2 1-15,3 5 0 16,0 3 1-16,7 7 1 16,0 3 1-16,0 12 2 15,4 7 1 1,0 9-1-16,0 10 1 0,3-10-1 16,4 0 0-1,3 0-1-15,0-6 0 0,-3-7-5 16,3-6 0-1,4-2-7 1,3-4 1-16</inkml:trace>
  <inkml:trace contextRef="#ctx0" brushRef="#br2" timeOffset="92293.75">24843 3775 25 0,'14'75'12'0,"60"54"-3"0,-46-73 13 0,7 35-17 16,18 44 0-16,14 41 5 31,4 24 1-31,-1 26-13 0,-17-3 1 16,-17 9 7 31,-26 6 1-47,-17-15-3 15,-18-10 0-15,-63-9-17 0,14-44 0 16</inkml:trace>
  <inkml:trace contextRef="#ctx0" brushRef="#br2" timeOffset="94538.54">27788 4054 35 0,'18'10'17'0,"-11"68"-9"0,-7-53 17 16,0 22-22-16,0 22 0 15,-7 25 2-15,0 41 0 16,-4 25-6-16,1 44 0 15,3 28 4-15,3 28 1 32,1 16-2-32,6 38 1 15,4 5-2-15,0 1 1 16,4 0-1-16,-4-19 1 0,3-19-1 16,1-31 0-16,-7-28-4 0,3-4 0 0,0-21-11 15,0-29 0-15,-7-21-1 16,7-23 0-1</inkml:trace>
  <inkml:trace contextRef="#ctx0" brushRef="#br2" timeOffset="95480.46">27277 8410 34 0,'-7'19'17'0,"14"-16"-14"0,-7-3 31 0,7 0-33 0,0 0 1 0,14-3 2 16,14 0 0 0,8-4-5-16,17 7 1 0,21 0 4 15,3 3 1-15,15 4 0 16,25-1 0-16,10-6-1 62,25 0 0-62,35-6-1 0,21 3 1 16,28-4-2-16,29 7 0 16,229-15-2-1,-57-4 1-15,-66 0-2 0,-26 6 1 0,-16 4-1 16,-26-7 1-16,-21 10-1 0,-17 6 1 0,-36-6-2 15,-28 3 1-15,-17 3-5 16,-25 0 1-16,-32-4-12 16,-32-2 1-16</inkml:trace>
  <inkml:trace contextRef="#ctx0" brushRef="#br2" timeOffset="96130.74">32357 7924 19 0,'10'19'9'0,"8"9"7"0,-7-19-2 0,3 4-7 16,7 2 0-16,11 4 5 16,17 3 0-16,7-6-15 15,1 3 1-15,10 0 10 16,3-4 0-16,1 1-4 16,0-7 0-16,-1-2-3 15,-10-1 1-15,-10-3-2 0,-8 3 0 31,-10 7-1-31,-8 2 1 0,-13 11-2 0,-15-5 1 16,-13 11-2 0,-15 12 1-16,-7 0-1 31,-7-4 1-15,0 1 0-16,4-3 0 0,10-7 0 0,4-6 1 15,7-6 1-15,3-3 0 0,8-7 1 0,6-12 0 16,1-6 0-1,-1-7 0-15,4-3 0 0,0-9 1 16,-3-10-1-16,-1-15 1 16,-3-13-2-16,0-6 1 0,3 0-2 15,1 6 0-15,6 6-7 16,-3 10 1-16,4 9-7 16,3 16 1-16</inkml:trace>
  <inkml:trace contextRef="#ctx0" brushRef="#br2" timeOffset="98863.02">33528 8447 21 0,'0'7'10'0,"-11"-1"12"0,8-6-5 0,-4 0-14 0,0 3 1 0,-4 0 2 15,1 4 1-15,-8-1-7 16,4 6 1-16,-4 7 5 16,4 6 0-16,0 13-2 15,3 15 1-15,1 10-2 16,-1 3 1-16,4-4-2 15,4-14 0-15,3-1-1 16,0-10 0-16,7-9-2 31,10-9 1-31,5-6-5 0,-1-4 0 0,0-9-11 16,-7-9 0-16</inkml:trace>
  <inkml:trace contextRef="#ctx0" brushRef="#br2" timeOffset="99099.7">33211 8692 57 0,'0'19'28'0,"17"3"-25"0,-6-19 46 16,6 0-46-16,5 0 0 16,2-3 1-16,19-3 0 15,9-3-7-15,8 3 1 16,0 3-3-16,-17 0 0 15,-8 3-13-15,-10 3 0 16</inkml:trace>
  <inkml:trace contextRef="#ctx0" brushRef="#br2" timeOffset="100259.37">27594 4249 21 0,'4'0'10'0,"-1"-19"4"0,1 9 11 0,-4 1-20 0,7-4 0 0,0-5 3 15,0-7 0-15,4 3-9 16,3 3 1-16,7 3 8 15,4-3 0-15,3-6-3 16,0-3 1-16,-3 0-2 16,-1 3 1-16,1 0-3 15,0-1 0-15,-8 14-1 16,1-4 0-16,-7 7-2 16,-1 6 1-16,-3 3-2 15,-3 9 1-15,-8 4-1 16,-3 12 1-1,0 9-1-15,0 1 1 0,0 12 0 16,4 6 1-16,3 13 0 0,7-6 0 16,7-4 0-1,7-3 1-15,0-6 0 16,4-6 0-16,-4-13-1 31,0-6 0-15,-3-12-1-16,-4-10 1 0,-7-10-1 0,-11 1 1 0,-10-10-1 0,-14-6 0 15,-4-3 0-15,-10-4 0 16,-11 7 0-16,-10 13 1 16,-8-4-2-16,-10 7 1 15,3 15-2 17,8 3 0-32,3 10-4 15,10 3 1-15,11-6-9 0,11-1 0 0</inkml:trace>
  <inkml:trace contextRef="#ctx0" brushRef="#br2" timeOffset="100669.21">27330 3537 42 0,'10'6'21'0,"-17"13"-15"0,0-7 32 16,0 4-37-16,0 9 1 15,-7 7 0-15,-7 15 0 16,-11 6-3-16,-7 10 0 0,0 9 0 16,4-6 0-16,7-13-6 15,3-12 1-15,11-4-8 16,7-27 0-16</inkml:trace>
  <inkml:trace contextRef="#ctx0" brushRef="#br2" timeOffset="100833.82">27016 3625 56 0,'7'47'28'0,"17"12"-38"0,-13-37 50 0,7 3-43 0,6 0 0 0,5 0-25 0,-5-3 0 16</inkml:trace>
  <inkml:trace contextRef="#ctx0" brushRef="#br2" timeOffset="101689.95">28448 8143 52 0,'0'25'26'0,"0"44"-19"0,0-50 27 16,0 13-34-16,0 8 1 15,0 10-2-15,0 7 0 16,4 9-5-16,-1 3 1 15,4-3-10-15,-7-13 1 16</inkml:trace>
  <inkml:trace contextRef="#ctx0" brushRef="#br2" timeOffset="102251.64">28501 9351 43 0,'11'6'21'0,"-8"-38"-15"16,1 23 31-16,-1 0-35 15,-3-4 0-15,-3 1 0 16,-8-1 1-16,-3 4-4 0,-4 2 0 16,-3 7 2-16,0 0 1 15,0 7-2-15,3 5 0 16,-3 7-1-16,3 9 0 15,4-3 0-15,7 0 0 16,7-3 0-16,7 0 1 16,4-6-1-16,-1-7 1 15,1-5-1 17,7-4 1-32,-1 0-1 0,4-7 1 0,1-2-3 0,2-4 0 15,-6-2-1-15,3 2 1 16,-3 1 0-16,-4 2 1 0,0 13 0 15,0 7 1-15,0 2 1 63,4 10 1-16,-1 6-2-47,5 1 1 0,-1-1-11 0,0-9 0 0</inkml:trace>
  <inkml:trace contextRef="#ctx0" brushRef="#br2" timeOffset="103037.99">31355 7961 42 0,'-7'19'21'0,"-7"47"-14"0,10-53 32 0,-3 12-37 16,0 15 0-16,4 8 0 16,-1 11 1-16,4 1-5 15,4 6 0-15,3-7-6 16,0 1 0-16,3-1-7 16,4 1 1-16</inkml:trace>
  <inkml:trace contextRef="#ctx0" brushRef="#br2" timeOffset="103730.87">31440 9228 42 0,'3'10'21'0,"-10"27"-21"15,0-27 33-15,-4 2-31 0,-6 10 0 0,-4 3-2 0,-11 7 1 16,0 5-4-16,-3 1 1 0,7 0-5 16,10-4 1-16,0-3-7 15,1-15 0-15</inkml:trace>
  <inkml:trace contextRef="#ctx0" brushRef="#br2" timeOffset="103927.46">31228 9351 62 0,'35'72'31'0,"18"12"-41"16,-39-59 61-16,11 7-51 15,3 2 0-15,0-2-6 16,-3-4 0-16,-4-3-8 15,-3-16 1-15</inkml:trace>
  <inkml:trace contextRef="#ctx0" brushRef="#br2" timeOffset="106595.17">26578 7397 24 0,'25'6'12'0,"10"4"-2"16,-24-13 12-16,-1 3-18 16,5 3 0-16,-1-3 5 15,0-3 1-15,-4-4-11 16,4 1 0-16,8-3 7 15,9-10 0-15,1-13-2 16,3-2 1-16,11-19-3 16,4-4 0-16,10-15-1 15,0 0 1-15,-4-16-1 16,4-6 1-16,7-13-1 0,4-5 0 16,6 2-1-16,15 6 1 15,-11-5-1-15,4 2 0 16,10 3 0 15,4 7 0-15,10-3 0-1,-3 15 1 1,-4 1-1-16,1 11 0 0,6-2 0 0,7 16 1 0,-10 12-1 0,4 9 1 0,2 13-1 0,8 6 1 0,7 13 0 16,-7 6 0-16,11 6-1 15,10 3 1 1,0-5 1-16,-7-4 0 0,4 3-1 15,13-13 1 1,-13 1 0-16,7-4 0 47,-1 4-1-31,15 0 1-16,-11-1-2 0,7 1 0 15,8-7 0 1,-15-3 0-16,-4-12 0 15,1-1 0-15,0-15 0 0,-4-9 0 0,-14-19-1 16,0-10 1-16,-11-6-1 0,-3 13 0 16,-3-10-3-16,-15 16 1 0,-21 0-5 0,-11 3 1 15,-10 6-11-15,-3-3 0 0</inkml:trace>
  <inkml:trace contextRef="#ctx0" brushRef="#br2" timeOffset="107285.63">32681 3515 43 0,'7'-6'21'0,"-7"6"-12"0,0 0 27 0,-3 9-35 16,-4 0 1-16,-4 10 0 15,-3 3 1-15,0 0-4 16,0 3 1-16,-7-6 2 16,-4 9 0-16,0 10-1 15,1 3 0-15,-12 12 0 16,-6 0 0-16,3 13-2 16,4-6 0-1,10-7-5-15,4-15 1 0,3-4-11 16,4-9 1-1</inkml:trace>
  <inkml:trace contextRef="#ctx0" brushRef="#br2" timeOffset="107587.96">32343 3509 51 0,'10'0'25'0,"-3"9"-26"0,-3-6 40 0,-1 10-39 0,4-1 1 16,-3 4 0-16,3 6 0 16,-3 0-4-16,6 6 0 0,1 10-7 15,-1-1 0-15,1-2-5 16,3-4 1-16</inkml:trace>
  <inkml:trace contextRef="#ctx0" brushRef="#br2" timeOffset="107948.87">32653 3763 48 0,'11'6'24'0,"3"-6"-27"0,-7-3 44 16,0-4-41-16,4 1 0 16,-1 0 1-16,1 0 0 15,-1-1-2-15,4 4 1 16,-3 3-9-16,0 3 0 16,-4 7-5-16,-11 2 1 15</inkml:trace>
  <inkml:trace contextRef="#ctx0" brushRef="#br2" timeOffset="108065.19">32607 3916 40 0,'4'10'20'0,"24"-14"-12"16,-17 1 31-16,3 0-39 15,3-3 1-15,5 0-1 16,-1 3 0-16,-4-4-4 15,-3 4 0-15,4 3-9 16,0-6 0 0</inkml:trace>
  <inkml:trace contextRef="#ctx0" brushRef="#br2" timeOffset="108395.92">32964 4051 44 0,'-7'6'22'0,"3"-15"-15"0,0 6 33 16,1-10-38-16,3-12 0 15,0-9 0-15,0-20 1 0,-4-8-4 16,4-1 1-1,4 0 1-15,3-6 1 0,0 3-1 16,0 1 0-16,4 17-1 16,-1 11 1-16,8-1-1 15,3 23 0-15,4-4-2 16,-1 19 1-16,1 9-5 16,-4 16 0 15,-7-3-10-31,-7 6 1 0</inkml:trace>
  <inkml:trace contextRef="#ctx0" brushRef="#br2" timeOffset="108616.87">32840 3806 47 0,'4'-3'23'0,"6"6"-17"0,-3 1 34 0,4-4-39 0,6 0 1 0,1-7-1 0,0 1 0 15,3 3-5-15,0 3 0 16,4-6-8-16,-4 6 0 16,-3-3-3-16,3-7 0 15</inkml:trace>
  <inkml:trace contextRef="#ctx0" brushRef="#br2" timeOffset="108896.53">33323 3640 34 0,'-3'0'17'0,"-4"10"-14"0,0-13 29 0,-4 6-30 0,1 6 0 0,-5 0 3 16,1 4 0-16,-3 6-6 15,-1 12 0-15,4-6 4 16,-4 7 1-16,8 5-2 16,-1 7 0-16,8-9-2 15,-1-7 1-15,8 6-4 16,-1-5 0-16,4-7-11 16,7-10 1-16,0-9-1 15,1-6 1-15</inkml:trace>
  <inkml:trace contextRef="#ctx0" brushRef="#br2" timeOffset="109132.93">33380 3731 39 0,'7'25'19'0,"-18"4"-17"0,8-20 37 0,-1 0-36 0,4 4 1 16,-3 3 0-16,-1 9 1 0,1 0-7 16,-1 3 1-16,1-3 2 15,3-6 0-15,0 0-10 16,0-4 1-16,0-5-7 16,-7-10 1-16</inkml:trace>
  <inkml:trace contextRef="#ctx0" brushRef="#br2" timeOffset="109359.13">33320 3891 46 0,'18'0'23'0,"-4"10"-21"15,-14-10 39-15,7 0-41 16,3-7 1-16,8 4-1 15,0-3 1-15,3 3-6 16,0-4 0-16,-3-2-9 0,-1-10 1 16</inkml:trace>
  <inkml:trace contextRef="#ctx0" brushRef="#br2" timeOffset="109547.68">33553 3694 44 0,'7'47'22'15,"14"34"-14"-15,-10-62 32 0,6 15-39 0,1 4 0 0,-4-7-5 0,-4 1 0 0,-10 2-6 0,-10 1 0 16,-15-1-4-16,-7 1 0 15</inkml:trace>
  <inkml:trace contextRef="#ctx0" brushRef="#br1" timeOffset="114370.69">11878 7384 22 0,'0'0'11'0,"4"19"4"0,-4-19 12 16,7 0-23-16,0 3 1 15,3 4 3-15,4-1 0 16,4 3-10-16,3-2 1 16,11 5 6-16,0-6 1 15,6 1-3-15,12 2 0 16,6 4-1-16,1-4 0 0,6 0 0 15,8 1 1 1,10-1-2-16,7 1 1 0,7-7-1 16,-3-3 1-16,10 0-1 15,15-3 1 1,6-4-1-16,1-2 0 0,13 6-1 16,15-3 1-1,120 2-1 16,-25 1 1-15,-7 3-1-16,-1-9 0 16,-6-1 0-16,14-8 1 0,-14-7-1 15,3 3 0-15,-3-10 1 0,7-2 0 0,0-1 0 16,-4 4 1-16,11-4-1 16,-17 1 1-16,6 3 0 15,-21-1 0-15,7 1-2 16,-3 3 1-16,-14 3-1 0,-8 6 1 15,-6 0-1-15,-15 3 1 16,-6 4-1 0,-15 2 0-1,-11 1-1 1,-13-4 1-16,-18-2-5 0,-29-4 0 0,-9 6-14 0,-23-9 1 16</inkml:trace>
  <inkml:trace contextRef="#ctx0" brushRef="#br1" timeOffset="115451.69">28233 5845 27 0,'10'12'13'0,"-10"13"-2"16,0-25 14-16,0 7-22 16,0 11 0-16,0 11 2 15,0 11 0-15,0 17-5 16,4 9 0-16,3 18 4 16,7 23 1-16,0 18-2 15,0 23 1-15,0 21-2 16,-7 19 0-16,1 7-2 15,-8 9 1-15,-8-16-5 16,-6-22 0 15,0-12-10-31,-3-32 0 0</inkml:trace>
  <inkml:trace contextRef="#ctx0" brushRef="#br1" timeOffset="116157.95">31485 5403 26 0,'4'9'13'0,"3"16"9"0,-7-9 9 0,0 3-28 15,0 6 0-15,0 22 1 16,0 12 1-16,0 17-6 15,0 14 0-15,0 23 4 16,-4 32 1-16,-3 27-3 16,-3 26 0-16,-4 21-2 15,7 16 0-15,3 7-1 16,4 2 0-16,0-2-2 16,4-26 1-1,-4-40-4-15,0-35 0 16,0-44-6-16,0-34 0 0</inkml:trace>
  <inkml:trace contextRef="#ctx0" brushRef="#br1" timeOffset="116838.27">29185 5544 34 0,'39'9'17'0,"-18"51"-12"0,-21-41 25 16,-7 24-28-16,-10 20 1 15,-12 22 2-15,-16 18 0 16,-1 32-7-16,-7 16 1 0,-18 15 3 16,-6 6 1-1,2-2-5-15,5-4 1 31,6-13-4-31,12-11 1 16,6-20-8-16,14-19 1 0,7-21-2 0,15-32 1 47</inkml:trace>
  <inkml:trace contextRef="#ctx0" brushRef="#br1" timeOffset="117194.83">29647 5588 12 0,'22'15'6'0,"-1"48"3"0,-21-54 5 0,-4 10-11 0,-3 9 1 15,-3 10 4-15,-1 12 0 16,-3 13-8-16,-11 6 0 16,1 12 6-16,-15 17 1 15,-14 21-2-15,-25 19 1 16,-10 9-3-16,0 16 0 0,-4 7-1 16,-7-10 0-16,-3 3-4 15,14-19 1-15,10-9-7 16,11-26 1 15,11-18-5-31,17-25 0 0</inkml:trace>
  <inkml:trace contextRef="#ctx0" brushRef="#br1" timeOffset="117585.5">30184 5478 28 0,'28'-3'14'0,"-14"28"-11"0,-14-19 20 15,0 7-22-15,-4 15 0 16,-6 13 2-16,-11 12 0 15,-7 22-3-15,-1 22 1 16,-10 23 2-16,-17 30 0 16,-22 19 2 15,-10 7 0-31,0 15-2 0,0-3 1 0,-11 7-2 16,4-10 0-1,0-3 0-15,3-13 0 0,11-15-4 0,14-4 1 31,10-18-3-31,8-16 1 0,10-28-5 0,14-22 0 16,18-29-3-16,14-27 1 0,22-26-2 16,16-28 1-16</inkml:trace>
  <inkml:trace contextRef="#ctx0" brushRef="#br1" timeOffset="117929.82">30579 5945 27 0,'14'-12'13'0,"-11"5"-6"0,-3 10 24 0,4 7-30 0,-1 9 1 0,-3 9 1 0,-3 13 0 15,-8 6-4-15,-13 25 1 16,-12 25 4-16,-17 28 0 16,-17 17-1-16,-8 24 1 15,1 0-1 1,-11 6 1-16,-8 4-2 0,8-13 1 16,-4-16-2-16,11-9 0 0,14-12-4 15,11-20 1-15,10-21-6 31,11-22 0-31,13-22-7 0,12-35 1 16</inkml:trace>
  <inkml:trace contextRef="#ctx0" brushRef="#br1" timeOffset="118221.4">30872 6626 28 0,'14'18'14'0,"-18"48"-2"15,-3-41 17-15,-3 10-26 16,-12 12 1-16,-6 22 3 0,-11 12 0 16,-3 13-9-1,-11 19 1-15,-7 10 4 16,-14-1 1-16,3 3-4 0,1-24 0 15,6-4-3-15,15-19 1 16,10-15-5-16,15-13 0 16,6-12-7-16,18-16 1 15</inkml:trace>
  <inkml:trace contextRef="#ctx0" brushRef="#br1" timeOffset="118494.27">31044 7297 28 0,'-3'34'14'0,"-50"26"-6"0,35-38 18 0,-13 15-25 15,-1 13 1-15,-7 10 0 16,-3 9 1-16,-4 0-4 15,7 3 1-15,4-3 1 16,3-9 1-16,7-10-3 16,4-9 0-1,7-13-5-15,7-12 1 0,7-4-6 16,7-28 0-16</inkml:trace>
  <inkml:trace contextRef="#ctx0" brushRef="#br1" timeOffset="118695.55">31108 7319 34 0,'-11'56'17'0,"-38"32"-15"0,31-60 28 0,-10 28-30 15,-14 13 1-15,-1 4 0 16,-6 8 0-16,-4-9-10 15,7-9 0-15,-7-16-1 16,11-9 0 0</inkml:trace>
  <inkml:trace contextRef="#ctx0" brushRef="#br1" timeOffset="125576.39">31655 9347 13 0,'0'-9'6'0,"7"-13"3"16,-4 13 6-16,1-1-12 16,3-2 0-16,-4-1 4 15,1 1 1-15,3-1-9 16,-3 4 1-16,-4-4 6 15,0 7 0-15,3 0-2 16,-3-4 1-16,4 1-2 16,-1-4 0-16,-3 1-1 15,0-7 0-15,0 0-1 16,-3 3 0-16,-1 4 0 16,-3-1 1-16,0 4 0 0,-4-1 0 15,-3 4-1-15,-7 0 1 16,-4 0-1-16,-3-1 1 15,0 4-2-15,-4 0 1 16,0 0-1-16,-3 3 0 16,7 0 0-1,0 0 0-15,-4 0 0 0,0 3 0 16,1-3 0-16,2 0 1 16,5 3-1-16,6 0 1 15,0 1-1-15,1 2 0 0,-4 6 0 16,-1 7 1-16,-2 3-1 15,-1 3 0-15,4 3 0 16,0 4 1-16,3-1-1 16,4 7 1-16,0-4-1 15,3-6 0 1,1-2 0-16,-1 2 0 0,0 0 0 16,-3 0 0-1,7 0 0-15,-3-2 0 0,3-5 0 16,0 1 0-16,0-3 0 15,-1-6 0-15,5-4 0 16,-1 4 1 0,4 6-1-16,0-1 0 0,0 4 0 62,0-3 0-62,4 0 0 16,-1-3 0-16,5 2 0 0,-1 1 0 15,3 0 0 1,1-3 1-16,6 3-1 0,1-4 1 16,0 1-1-16,3 9 0 0,-4-6 0 0,5 0 1 15,-5-4-1-15,1 4 0 0,-4-9 0 0,0-1 0 0,4 0 0 0,3 1 0 16,0-4 0-16,4 0 0 16,-1 4 0-16,-2-4 0 15,-1 3 0-15,0-2 0 31,4-1 0-31,-4-3 0 16,4 0-1-16,-4-3 1 16,0-3 0-16,0-3 1 31,0 3-1-31,4-4 0 0,-4-2 0 16,0 0 0-16,0-1 0 0,1 1 1 15,-5-4-2-15,1-2 1 0,-4-4 0 16,0-6 0-16,-3 3-1 0,-1 0 1 15,1-3 0-15,-1 3 0 0,-3 0 0 16,1 0 0-16,-5 0 0 16,1 0 0-16,-1 6 0 15,1-3 0 17,-1 1 0-32,4-1 0 46,-3 0 0-46,-1 0 1 0,4 0-1 16,0 1 0-16,0-1 0 0,0-3 1 16,1 6-1-16,-5 0 0 0,1 4 0 0,-4 2 1 15,0 1-1-15,0 0 0 0,0-7-1 0,-4-3 1 0,1 3 0 0,-5 1 0 16,5 2 0-16,-1-2 0 16,-3 2 0-16,4 0 0 15,-1-2 0-15,1 2 0 16,-1 1-2-16,1-1 0 15,3 4-6-15,-4-4 1 16,1 1-8-16,-8-7 0 31</inkml:trace>
  <inkml:trace contextRef="#ctx0" brushRef="#br1" timeOffset="126892.5">30491 10316 35 0,'3'22'17'0,"1"-9"-7"0,-1-10 17 16,1 0-25-16,-1 3 1 0,4 1 4 16,0 2 1-16,0 10-10 15,0 9 1-15,-3-3 5 16,3 7 0-16,-3 5-2 16,3 1 1-1,-4-4-3 1,1-5 1-16,3-7-1 15,0-13 0-15,0-12 0 16,0-13 0-16,3-3 0 16,8-15 1-16,7-7-1 15,7-3 0 1,3 7-1-16,-3-4 1 16,-4 13-6-16,0 6 1 0,-3 9-10 15,-4 0 1-15</inkml:trace>
  <inkml:trace contextRef="#ctx0" brushRef="#br1" timeOffset="127358.14">30935 10545 41 0,'0'-6'20'0,"-14"-7"-22"0,7 17 27 0,0-4-24 0,-4 3 0 0,-3-3 1 0,0 3 0 0,0 0-2 0,0 0 0 0,0 7 1 16,0 2 0-16,0 1 0 16,6 2 0-16,1-2-1 15,4-4 1-15,3-2-1 16,3-7 0-16,8-10 0 15,0 1 1-15,3-4-1 16,0 4 0-16,0-1 0 16,0 4 0-16,-3 0 0 15,-1 6 0-15,1 0-1 16,-1 3 1-16,-3 3 1 16,0 1 1-16,4 2 0 31,0 3 1-31,-1 4 0 0,1 3 0 0,3 3 0 15,-4-6 0 1,1-4-3-16,0 1 1 0,-1-1-5 16,4-2 0-1,0-10-9-15,4 3 1 16,0-13-3-16,-8-2 1 0</inkml:trace>
  <inkml:trace contextRef="#ctx0" brushRef="#br1" timeOffset="127649.15">31154 10680 27 0,'0'16'13'0,"3"-19"-5"0,-3-4 21 0,0-2-27 16,0-4 0-16,0-2 2 16,0-7 1-16,0 3-5 15,0 0 1-15,0 0 4 16,4 1 0-16,-4-4 0 15,0 6 0-15,7 0-1 16,7 4 0-16,4 5-2 16,6 1 1-16,1 6-2 15,-4 6 0-15,4 1-5 16,-4-1 1 0,0 0-6-16,-3 4 0 0,0-4-7 31,-1-6 1-31</inkml:trace>
  <inkml:trace contextRef="#ctx0" brushRef="#br1" timeOffset="127868.97">31503 10658 34 0,'4'28'17'0,"-11"1"-13"0,7-20 24 15,-4-6-29-15,0 0 1 16,1 0-6-16,-1 1 0 16,4-4-1-16,0 0 0 15</inkml:trace>
  <inkml:trace contextRef="#ctx0" brushRef="#br1" timeOffset="128394.65">31549 10555 20 0,'21'3'10'0,"11"19"-5"0,-22-19 8 0,5 3-13 16,-1 0 1-16,0 1-1 15,0-1 0 1,-7 0-2-16,0 1 0 0,0-4-1 15,4 3 1-15,-4-3-1 16,0-3 0-16,-4 0 0 16,-3 0 1-16,0 0 3 15,0 0 0-15,0 0 2 0,0 0 1 16,0 0 0-16,0 0 1 16,0 3 0-16,0 4 1 15,-3-1-3-15,-1 3 1 16,1 1-2-16,-1-1 0 31,1 4-1-31,-1-7 1 0,1 0-2 0,-1-3 0 16,4 4-2-16,0-4 1 15,4 0-1-15,3-3 1 0,-7 0-1 16,0 0 1-16,3-6-1 16,1-4 1-16,-1 1 1 15,4-1 1-15,0 4-1 16,0 3 1-16,0 3 0 15,0 6 1-15,1 4 0 16,-1-1 0 0,0 0-1-1,0 10 1 1,0 0-1 15,0-3 0-31,0-1-3 0,0-2 1 16,0-4-7-16,4-2 1 0,3-7-3 0,0-13 1 0</inkml:trace>
  <inkml:trace contextRef="#ctx0" brushRef="#br1" timeOffset="128676.81">32029 10197 25 0,'10'22'12'0,"-17"44"-7"0,7-50 22 0,-3 9-25 0,-1 12 0 15,-3 4 3-15,0 16 0 16,0-1-5-16,-4-12 0 16,4 0 3-16,0-6 1 15,4-10-5-15,-1-6 0 16,-3-13-4-16,7-6 1 0,0 4-5 16,0-7 0-16,0-7-3 15,0-5 1-15</inkml:trace>
  <inkml:trace contextRef="#ctx0" brushRef="#br1" timeOffset="128866.29">31990 10577 24 0,'14'12'12'0,"25"20"-5"0,-25-26 20 0,7 3-24 16,0 4 0-16,0-1 1 15,-3-2 0-15,-7 2-6 16,-4-2 0-16,-11-1 4 15,-6 4 0-15,-8 5-2 16,-7 4 0-16,1-6-2 16,-1-3 0-16,0-1-6 15,8-2 0-15,2-10-2 0,8-10 0 16</inkml:trace>
  <inkml:trace contextRef="#ctx0" brushRef="#br1" timeOffset="129085.56">32254 10097 23 0,'4'41'11'0,"3"15"0"0,-3-37 18 0,-4 9-25 16,0 7 0-16,0 9 4 15,-4 6 0-15,4 9-10 16,0 1 1-16,-3-7 4 15,-1 4 1-15,0-10-8 16,4-3 1-16,0-10-10 16,0-15 0 15</inkml:trace>
  <inkml:trace contextRef="#ctx0" brushRef="#br1" timeOffset="129459.76">32371 10809 40 0,'32'25'20'0,"14"-3"-15"0,-32-22 29 15,10 0-33 1,5-3 1-16,2-4-2 0,1-5 1 16,-4-7-3-16,-3 0 1 15,-7 3 0-15,-8 1 1 16,-10-4-2-16,-7 0 0 15,-3 0 1-15,-8 10 0 16,0 6 0-16,-3 6 1 16,3 6 1-16,1-2 1 15,6 15 0-15,4 0 1 16,4 6 0-16,10 0 1 16,3 0 0-1,8 4 0-15,7-4-2 0,6-3 1 31,5-6-1-31,-5-4 0 16,-6-8-4-16,-7-4 0 0,-4-3-10 0,0-6 1 0,-11-10-5 16,-3 0 1-16</inkml:trace>
  <inkml:trace contextRef="#ctx0" brushRef="#br1" timeOffset="133501.62">29909 4785 27 0,'7'28'13'0,"-4"16"2"16,1-28 14-16,-4 12-28 16,0-3 1-16,-4 16 3 15,-3 3 0-15,0 21-6 16,-4 4 1-16,1 10 3 15,-1-1 1-15,-3-2-1 16,0-8 0-16,0-11-3 16,0-13 0-16,0-3-3 15,3-10 0-15,1 0-5 0,-1-2 0 16,4-11-6-16,0-8 0 16</inkml:trace>
  <inkml:trace contextRef="#ctx0" brushRef="#br1" timeOffset="134009.87">29602 5534 31 0,'7'16'15'0,"7"3"-7"0,-7-10 22 0,0 7-28 15,0 6 0-15,-4-3 2 16,5 9 1-16,-5 3-6 16,1 4 1-16,-1 2 3 15,-3-2 0-15,-3 6-1 16,-1-1 0-16,-3-2-2 16,0 3 1-16,-4-10-1 15,4-9 0-15,0-3 0 16,4-7 0-16,3-2 1 15,7-1 0-15,7-18 0 16,7-4 1-16,14-2 0 16,8-4 0-16,3 0 0 15,-1 0 1-15,-6 3-2 16,-4 1 1-16,-6 2-1 0,-8 4 0 16,0-1-1-16,-10 1 1 15,-8 3-1-15,-10 0 0 16,-14 2-1-16,-4-8 1 15,-7 2 0-15,-3-2 0 16,3-4-1-16,1-3 1 16,2 1-1-16,5 2 1 15,3 3-4-15,-1 1 1 16,5 2-10-16,-4 7 1 0,-4-3-4 16,7 6 1-16</inkml:trace>
  <inkml:trace contextRef="#ctx0" brushRef="#br1" timeOffset="135057.43">29633 4227 46 0,'14'-3'23'0,"-3"-13"-10"0,-11 16 24 0,0-3-35 15,-3-7 0-15,-5 1 0 16,-6-1 1-16,-3 1-4 0,-4 6 0 16,3-3 2-16,4 12 1 15,0-3-2-15,0 6 1 16,3 4-1-16,0 3 0 15,4-1-1-15,7 4 0 16,0 0 0-16,7-3 1 16,15-1-2-16,6-2 1 15,0-10 0-15,-3 3 0 16,-4-6 0 0,-3-6 1-16,-4 3-2 0,-4 3 0 31,-3 0-2-16,-7 0 0-15,0 0 0 0,0 9 0 0,0 7 0 0,0 3 0 0,0 3 2 16,0 9 1 0,0 7 3-16,0-7 1 0,-3 10 0 15,-4-7 1-15,-7 4-1 16,-8-7 0 0,-2-2-1 15,3-7 1-31,-4-7-3 62,0-9 1-46,0-6-1-16,4-15 0 16,4 5 0-1,6-15 0-15,8 0 0 16,6-3 1-16,4 3 0 15,0 3 1-15,14 3 0 16,15 3 0-16,-1 7-1 0,0 0 0 0,-3-4-4 0,-4 1 0 16,-3 5-13-16,-4 1 1 0</inkml:trace>
  <inkml:trace contextRef="#ctx0" brushRef="#br1" timeOffset="135409.84">30131 3998 40 0,'3'0'20'0,"-13"3"-13"0,3 3 23 0,-4-3-30 0,0 7 1 0,-3 5 0 15,-3 7 1-15,-8 3-2 16,0 7 0-16,1 5 1 16,2 10 1-16,1 4-1 15,11-11 0-15,3 1-2 16,7-3 1-16,3-10-5 16,8-6 1-16,3-10-10 0,7-5 1 15,-7-14-1-15,7-2 1 16</inkml:trace>
  <inkml:trace contextRef="#ctx0" brushRef="#br1" timeOffset="135622.26">30304 4136 44 0,'10'9'22'0,"-10"-6"-27"0,0 4 47 0,-7 5-41 0,-3-3 1 0,-12 1 0 0,-2 2 1 0,-8 7-4 15,0 3 1-15,4 6 0 16,3 7 1-16,4-13-4 16,3-3 1-16,4 3-6 15,4-13 0-15,3-6-6 16,3-6 0-16</inkml:trace>
  <inkml:trace contextRef="#ctx0" brushRef="#br1" timeOffset="135866.6">30095 4136 37 0,'15'12'18'0,"-1"13"-12"15,-7-12 29-15,-7-1-33 0,7 7 1 32,3 16 1-32,5-1 0 15,-1-6-6-15,-4-6 0 16,4-3 1-16,-3-6 0 15,3-1-10-15,-3-5 1 16,3-17-4-16,-4-9 1 16</inkml:trace>
  <inkml:trace contextRef="#ctx0" brushRef="#br1" timeOffset="136026.13">30353 3916 40 0,'35'38'20'0,"4"25"-11"0,-25-54 37 0,0 19-45 16,11 7 1-16,0 2-1 15,-4 10 1-15,0 0-4 16,-7-3 1-16,-3-3-2 16,-4 6 0-16,-18 3-12 15,-24-6 0-15</inkml:trace>
  <inkml:trace contextRef="#ctx0" brushRef="#br1" timeOffset="139971.94">12245 7801 43 0,'0'7'21'0,"11"8"-8"16,-8-8 22-16,-3 5-32 16,0 4 0-16,-3 0 1 15,-1 6 1-15,-3 9-7 16,0 13 0-16,0 12 3 15,0 7 1-15,0 0-4 16,3-4 0-16,1-9-7 16,3-9 1-16,-4-16-8 0,4-12 1 15</inkml:trace>
  <inkml:trace contextRef="#ctx0" brushRef="#br1" timeOffset="140201.07">11987 8140 27 0,'-10'28'13'0,"13"-28"1"0,1 4 12 15,-1-1-20-15,4 0 1 16,4-3 3-16,3-3 0 0,11-4-14 16,3-2 1-16,11 0 8 15,3-4 0-15,1 4-7 16,-5-1 1-16,-2 4-7 15,-8 0 1-15,-3 3-8 16,-4-4 0-16</inkml:trace>
  <inkml:trace contextRef="#ctx0" brushRef="#br1" timeOffset="140479.96">12442 8128 36 0,'8'12'18'0,"2"16"-13"16,-10-24 27-16,0 2-31 15,0 3 0-15,4 7 0 0,-1 6 1 16,1-3-2-16,3 3 1 16,0-4 1-16,3-2 0 15,5-3 0-15,-1-4 0 16,3-9-1-16,4 0 1 15,-3-9-2-15,0-10 0 16,-4 0-4-16,0-6 1 16,0 0-10-16,-3-3 1 15,-1-4-2-15,1 1 1 16</inkml:trace>
  <inkml:trace contextRef="#ctx0" brushRef="#br1" timeOffset="140780.79">12852 8262 43 0,'3'16'21'0,"-6"-19"-22"15,3-3 42-15,0-1-40 16,0-8 0-16,0-4 1 15,0 0 1-15,3 0-3 16,-3 4 1-16,4-1 2 16,-1 3 0-16,4 4 0 15,0 0 0-15,8-1-1 0,2 4 0 16,1 3-4-16,-1-3 1 16,5 6-6-16,-5 0 1 15,1 3-10-15,0-10 0 16</inkml:trace>
  <inkml:trace contextRef="#ctx0" brushRef="#br1" timeOffset="141156.73">13092 8172 35 0,'14'34'17'0,"-11"0"-11"0,-3-21 21 0,4-7-25 15,-1 1 0-15,-3-7 1 16,7 0 0-16,-3-10-4 16,3 1 0-16,0-4 3 15,4-2 1-15,-4-1-3 16,3-3 0-16,1 3 0 16,-1 1 0-16,-3 2-1 15,4 4 1-15,-4 2-1 16,4 4 0-16,-1 3 1 15,1 3 0-15,-1 4 1 16,5-1 1-16,-5 3 0 16,4 4 1-16,0 3-1 15,4 2 1-15,0 4-1 16,-1 0 1-16,4-6-5 16,1-3 0-16,-1-1-10 0,-4-6 0 15,-3-12-3-15,-6-6 1 16</inkml:trace>
  <inkml:trace contextRef="#ctx0" brushRef="#br1" timeOffset="141772.41">14704 8181 42 0,'0'0'21'0,"-14"-9"-20"16,7 2 40-16,-4 4-40 16,0-6 0-16,-3 2 2 15,-3-2 0-15,-1 3-3 0,0 3 0 16,4 3 2-16,0 3 0 15,0 3 0-15,4 0 0 16,2-3-1-16,5 4 0 16,3-7 0-16,7 3 0 15,0 0-1-15,4 0 1 16,-1-3-1-16,4 3 1 16,-3 0-1-16,-1 4 1 15,-2 5-2-15,-1 1 1 0,0 2-1 16,0-2 1-16,0 3 0 15,0-1 0-15,3-2-1 16,1-1 1-16,0 1 0 16,3-4 0-16,-4-2-1 15,1-4 0-15,3 0-5 16,-3 0 1-16,3-9-9 16,0-4 0-16,3-5-2 15,-6-4 1-15</inkml:trace>
  <inkml:trace contextRef="#ctx0" brushRef="#br1" timeOffset="142340.79">14866 8197 26 0,'4'6'13'0,"-1"19"-3"0,-3-22 22 0,0 0-27 16,0 0 1-16,0-3 2 16,0 0 1-16,0 0-11 0,0-9 0 15,4 0 8-15,-1-1 0 16,1 1-3-16,-1-1 1 15,4 1-1-15,4 0 0 16,3-1 0-16,7 4 1 16,0 0-2-16,0 2 1 15,4 1-1-15,0 3 0 16,-4 0-2-16,0 0 0 16,-3 3-4-16,-1-3 1 15,-2-3-3-15,-5-3 0 16,1 0-3-16,-1 6 0 0,1-3-1 15,-4-1 0-15,0 4 4 16,0 4 0-16,0 2 5 16,0-3 1-16,0 3 5 15,4 1 1-15,-1-1 3 16,5 0 0-16,-1 0-1 16,3 1 0-16,-3-4-3 15,8-3 1-15,-8 0-4 16,3-3 1-16,-3-4-2 15,-3 1 0-15,-7-3-3 16,-8 2 1-16,-7 1-2 16,-3 6 1-16,-3 3-1 15,-1 4 1-15,0 2 0 16,4 0 0-16,4 4 2 16,3 9 0-16,7 3 0 15,7-6 0-15,3-4 1 16,8 1 0-16,3-3-1 0,0-1 0 15,0-2-5-15,1-4 1 16,-1-3-12-16,0-9 1 16</inkml:trace>
  <inkml:trace contextRef="#ctx0" brushRef="#br1" timeOffset="143108.07">15720 8118 39 0,'0'0'19'0,"0"0"-12"0,0 0 22 0,0 3-25 15,-4-3 1-15,-3 3 1 16,-3 1 0-16,-1-1-8 16,0 3 0-16,-3 3 5 15,0 4 1-15,0 3-3 16,0 6 1-16,3-4-2 15,4-2 0-15,4 3-2 16,3-7 1-16,3 1-1 16,8-7 0-16,3-12-2 15,0-3 0-15,0-10 0 16,-3 6 1-16,-1 1 0 16,1 2 1-16,0 4 0 15,-4 3 0-15,0 6 3 0,0 10 1 16,0 5 1-16,0 1 0 15,3 3 0-15,5 3 0 16,-1-3-3-16,3 3 0 16,5-9-7-16,-1-10 0 15,0-12-7-15,-7-3 0 16</inkml:trace>
  <inkml:trace contextRef="#ctx0" brushRef="#br1" timeOffset="143678.88">16633 8206 59 0,'8'38'29'0,"-5"-1"-37"0,-3-30 56 16,0 8-49-16,0 7 0 16,-3 6-1-16,3-3 0 15,-4-9-3-15,0-6 1 16,1-14-8-16,3-11 1 16,-4-7-4-16,1-19 0 15,-4 0-13 1,3 26 28-1,-6-42-9-15,-1 1 1 16,4 12 9-16,4 9 1 16,3 10 7-16,3 6 1 15,4 13 0-15,4 0 1 0,3 6-1 16,3 3 1-16,8 0-6 16,0 3 0-16,3 4-6 15,-3-4 0-15,-4 7-6 16,0-1 0-16,-3-2-5 15,-1 5 1-15</inkml:trace>
  <inkml:trace contextRef="#ctx0" brushRef="#br1" timeOffset="144132.12">16863 8288 21 0,'7'3'10'0,"10"-3"-10"15,-17 0 13-15,11-10-14 16,0 1 1-16,-4-1-2 15,0 1 0-15,3 0 2 16,-3 2 1-16,4 4 0 0,-4 6 1 16,0-3 1-16,4 7 1 15,-1-1 2-15,4-3 0 16,0-3 0-16,1-3 1 16,6-7-1-16,3-2 0 15,5-10-3-15,2-6 0 16,5-13-2-16,3 0 1 15,-8-15-2-15,-3-13 1 16,-6-13-2-16,-8-6 1 0,-7-2 0 16,-4 14 1-16,-3 14-1 15,-3 8 1 1,-4 17 1-16,-4 18 0 0,1 16 0 16,-1 18 0-16,0 20 0 15,4 15 0-15,4 22-1 16,-1 7 1-16,4 8-1 15,7-11 0-15,4-7-2 16,3-10 0-16,-3-9-4 16,-1-21 0-16,-3-17-9 15,-3-9 0-15,-8-15-1 32,-6-10 1-32</inkml:trace>
  <inkml:trace contextRef="#ctx0" brushRef="#br1" timeOffset="144285.81">16979 7889 53 0,'0'32'26'0,"35"-10"-28"0,-20-19 57 0,13-6-54 0,14 3 0 15,15-7 0-15,-4-2 0 16,6 0-4-16,1-4 1 16,-10 0-6-16,-8 1 1 15,-7-1-10-15,-13-2 0 16</inkml:trace>
  <inkml:trace contextRef="#ctx0" brushRef="#br1" timeOffset="145062.06">18489 8197 53 0,'0'31'26'0,"7"-28"-22"0,-7-3 42 0,0-9-45 16,4-10 0-16,-1-12 0 15,-3-13 0-15,-3-16-2 16,6-12 1-16,-6-10 2 0,-1-2 0 16,4-4-1-16,0 6 0 15,0 10 1-15,0 13 0 16,7 8 0-16,7 11 1 16,11 18-2-16,3 12 0 15,0 17-3-15,1 8 1 16,-5 10-7-16,-2 7 1 15,-12 2-13 17,-3 4 1-32</inkml:trace>
  <inkml:trace contextRef="#ctx0" brushRef="#br1" timeOffset="145274.37">18376 7980 52 0,'-14'28'26'0,"25"-21"-21"0,-4-7 38 0,3 9-41 15,4 1 1-15,4 5 0 16,3-5 0-16,7-4-4 16,4 3 0-16,11-2 1 15,-5-1 1-15,-6 0-7 16,0-6 1-16,-4-3-8 16,-7-3 1-16,0-7-6 15,-6 1 1-15</inkml:trace>
  <inkml:trace contextRef="#ctx0" brushRef="#br1" timeOffset="145491.93">18761 8193 48 0,'10'16'24'0,"19"-3"-29"0,-19-10 45 0,4 3-40 0,4 0 0 0,0-3 0 0,-1-6 1 31,4-19-3-31,-3-3 1 16,3 0-3-16,-7 0 1 16,-3 0-8-16,-1-3 0 15,-3 0-2-15,-3 3 0 16</inkml:trace>
  <inkml:trace contextRef="#ctx0" brushRef="#br1" timeOffset="146259.93">19068 8178 36 0,'10'31'18'0,"-10"-21"-22"16,4-7 33-16,-4-3-28 16,0-3 1-16,0-7 0 15,3-2 1-15,1-1-4 16,-1-3 1-1,1-2 0-15,3-1 0 16,4 3-1-16,-1 4 0 0,-3 5-1 16,0 1 1-16,0 6 0 15,0 0 0-15,0 3 2 16,0 0 1-16,0 4-1 0,4 5 1 16,3-3-1-16,0 4 0 15,0 3-1-15,4-1 1 16,-4 1-3-1,4 0 0-15,-4-4-4 0,0-5 1 16,0-4-4-16,4-3 1 16,-1-10 0-16,1 1 1 15,0-1 5-15,3-2 0 16,7-1 7 0,-3 4 1-1,-4 0 3-15,0-4 1 0,-3 4 0 0,-4 2 1 0,0 1-5 16,-3 0 1-1,-1 0-4-15,-3 2 0 0,-7 4-2 16,4 4 0-16,-4 2-2 16,0 3 1-16,-4 4-2 15,1 6 0 17,-1-1 0-17,1 7 0 1,3 1 1-1,3-5 0-15,1-2 0 0,-1-6 1 0,8-10 0 16,6-9 0-16,12-13 2 0,6-6 0 0,4-16-1 0,3-12 1 0,0-10 1 16,-3-22 0-16,-11-2 0 15,-6-14 1-15,-8 4-3 16,-7 3 1-16,-4 9-1 0,-6 19 1 31,-4 10-2-15,-4 15 0-16,-7 10 0 0,1 21 0 0,-8 23-1 0,0 15 1 47,1 19-1-47,3 22 1 0,6 16-1 15,5 9 1-15,3 13-1 0,7-10 1 16,7-13-4-16,-4-18 1 0,1-16-7 16,-1-18 0-16,1-23-5 0,0-15 0 15</inkml:trace>
  <inkml:trace contextRef="#ctx0" brushRef="#br1" timeOffset="146934.87">19664 7955 49 0,'32'6'24'0,"17"10"-28"0,-31-13 46 0,3 0-42 16,7 0 0-16,4-3-1 15,3 0 1-15,-3 4-4 16,0-1 0-16,-8 3-5 16,-3 3 1-16,-3 1-4 15,-7-4 1-15,-4 0 0 0,0 4 0 16,-4-4 4-16,-3 3 1 16,0 4 5-16,0 6 1 15,-3 3 3-15,-1 6 1 16,1 3-1-1,-4-2 1-15,3-7-2 0,1-7 1 16,-1-9-3-16,4-2 1 16,4-11-4-16,3-5 1 15,0-4-2-15,0 0 1 16,0 1 2-16,3 2 1 16,-3 1 2-16,4 2 0 15,0 7 5-15,3 3 0 0,-4 3 1 16,4-3 1-16,1 3-3 47,6 1 1-47,0-1-4 0,4-3 1 0,3 0-3 0,0 0 0 15,-7 0-1-15,-3 0 1 0,-4 0-2 16,-4 3 0-16,-2 3-2 16,-1 4 1-16,-4 2-1 15,1 4 0-15,3-7 0 16,0 4 0-16,0-4 1 15,0-3 1 17,3 1 2-32,1-1 0 0,3 0 0 0,0 7 1 0,0-1 0 15,8-5 1-15,-1 2 2 32,3 3 0-32,5 1 0 0,-1 3 0 15,4-4-1-15,-4 1 1 16,11-4-3-16,6-3 1 0,1-6-8 0,-7-3 1 15,-4-3-11-15,-6-3 1 16</inkml:trace>
  <inkml:trace contextRef="#ctx0" brushRef="#br1" timeOffset="147403.81">21576 7883 52 0,'3'0'26'0,"-6"-6"-31"0,-1 3 42 0,-3 3-37 0,-3 3 1 0,-4 3-1 0,0 3 1 0,-1 1-1 0,5 6 0 15,-1 5 0 1,4-2 0-16,4 6-2 0,3-3 0 16,7-3-3-16,7 3 0 15,3-9-4-15,8-10 1 16,0-3-6-16,3-16 1 16</inkml:trace>
  <inkml:trace contextRef="#ctx0" brushRef="#br1" timeOffset="147667.66">21802 8099 37 0,'7'19'18'0,"-7"-38"-16"0,0 1 31 0,-4-11-29 15,4-8 0 16,-3-13 4-15,-4-16 0-16,-7-13-10 16,-4-21 1 15,0 6 6-31,1 3 0 0,2 6-2 0,8 4 1 16,7 12-1-16,11 9 0 0,7 13-1 0,6 13 0 15,8 9-3-15,10 15 0 0,-3 13-7 16,-7 7 1-16,-4 9-11 0,-3 2 1 15</inkml:trace>
  <inkml:trace contextRef="#ctx0" brushRef="#br1" timeOffset="147861.5">21586 7748 63 0,'32'25'31'0,"32"-18"-33"0,-43-4 54 16,0 0-52-16,14-3 0 0,8-3-3 15,3 0 1-15,3-4-2 16,7 4 0-16,-3-3-12 16,-3-7 0-16,-12-6-2 15,-6 1 0-15</inkml:trace>
  <inkml:trace contextRef="#ctx0" brushRef="#br1" timeOffset="148155.93">23185 7526 41 0,'10'-13'20'0,"-17"13"-23"0,4 0 36 15,-8 6-32-15,-3 4 1 16,-11 2 1-16,-7 10 0 16,-6 6-4-16,2 10 1 15,1 0 2-15,0 6 0 16,-4 9-2-16,4-9 0 16,-1-3-6-16,5-4 1 15,2-9-8-15,8-18 0 16</inkml:trace>
  <inkml:trace contextRef="#ctx0" brushRef="#br1" timeOffset="148391.47">22684 7585 37 0,'21'13'18'0,"28"37"-13"15,-31-28 26-15,3 0-27 0,4 9 1 0,-4 7 1 16,0-1 0-16,7-5-9 15,4-4 1-15,3 0 4 16,-7-3 1-16,1-3-8 16,-5-3 0-16,1-3-9 15,-4-16 0-15</inkml:trace>
  <inkml:trace contextRef="#ctx0" brushRef="#br1" timeOffset="148578.4">23534 7986 51 0,'32'48'25'16,"-8"-5"-41"-16,-27-36 41 0,-8-1-46 0,-6 7 1 0</inkml:trace>
  <inkml:trace contextRef="#ctx0" brushRef="#br2" timeOffset="154687.1">10643 9247 29 0,'7'-3'14'0,"-3"9"0"0,-4-6 14 0,0 0-25 16,0 0 1-16,0-6 4 16,0 6 0-16,0 0-9 15,0 3 1-15,-4 6 6 16,1 13 0-16,-4 10-2 16,0 2 1-16,0 10-3 15,0 3 1-15,3-6-1 16,1-3 0-16,-1-1-1 15,4-9 0-15,0-6-1 16,0-3 1-16,0-9-2 16,-3-4 1-16,-1-9-1 15,0-3 0 17,1 2-1-17,-4-5 1-15,-4-7-1 0,-3-3 0 16,-3 1 0-16,-1 2 0 15,0-3-1 1,1 10 1-16,-8 9 0 0,4 3 0 0,-4 9 1 0,0 4 1 16,8 15 0-16,3 1 0 15,3-1 1 1,8-3 1-16,6-6-1 16,8-6 0-1,10-3-1-15,11-7 1 16,3-6-3 31,7-10 1-47,4-2-12 0,0-7 1 0,-7 3-3 15,-4-2 0-15</inkml:trace>
  <inkml:trace contextRef="#ctx0" brushRef="#br2" timeOffset="155015.56">11116 9583 55 0,'0'0'27'0,"-7"-4"-30"0,0 4 52 0,-7 4-45 16,-7 2 1-16,-15 0 1 16,-9 7 1-16,-5 9-9 15,-10 9 0-15,-3 7 6 16,-8 12 0-16,4 6-2 15,-7 10 0-15,0-3-1 0,10-7 0 16,1 1-2-16,10-7 1 16,7-6-4-1,7-13 1 1,8-6-6-16,9-6 0 31,15-6-6-31,11-10 0 16,10-3-4-16,7-16 0 0</inkml:trace>
  <inkml:trace contextRef="#ctx0" brushRef="#br2" timeOffset="155481.93">10693 9924 49 0,'0'26'24'0,"0"-1"-26"0,0-22 45 0,-4 0-41 15,1 9 1-15,-4 10 2 16,0 10 0-16,3-7-5 16,0 9 1-16,-3 10 3 15,4-3 1-15,3-3-2 16,0-7 1-16,0-3-2 16,0-9 1-16,0-6-3 15,0-7 0-15,0-6 0 16,-4-6 0-16,-3-4-3 15,-3-2 1-15,-8-4-2 16,-3 0 1-16,-4 1-1 0,1 2 1 16,-5 4-1-1,1 5 1-15,3 11 1 0,1 5 1 16,3 4 2-16,6 3 0 16,8 3 1-16,7 3 0 15,7 0 0-15,8-3 1 16,-1-6-1-16,7-1 0 15,7-5-5-15,4-7 1 16,3-6-11 15,0-4 0-15,-3-8-5 0,-4-1 1-16</inkml:trace>
  <inkml:trace contextRef="#ctx0" brushRef="#br2" timeOffset="155745.46">11180 10037 48 0,'0'3'24'0,"-4"-3"-21"0,0 4 43 0,-6-1-43 15,-4 6 1-15,-7 7 2 16,-4 3 1-16,-3-1-9 15,-4 11 0-15,-3 5 4 16,-1 4 1-16,5 9-5 0,-5-3 0 16,15-10-10-16,4-9 1 15,10-25-7-15,7-9 0 16</inkml:trace>
  <inkml:trace contextRef="#ctx0" brushRef="#br2" timeOffset="155906.6">10820 9990 42 0,'10'10'21'0,"15"37"-12"0,-14-28 31 16,3 6-36-16,7 12 1 0,7 1 0 15,-3 3 1-15,-1-1-10 16,1-2 1-16,0-7-2 16,3-6 1-16,0-12-12 15,-7-13 0-15</inkml:trace>
  <inkml:trace contextRef="#ctx0" brushRef="#br2" timeOffset="156681.87">11786 9824 55 0,'0'13'27'0,"4"-26"-25"0,-4 13 43 0,0 0-45 16,-4 0 1 0,-3-3 0-16,-3 3 1 0,-4 0-2 15,-4 0 0-15,0 3 2 16,1 6 0-16,-5 1-1 15,5 6 0-15,-1 2-2 16,4 4 1-16,4-6-2 16,2 0 1-16,8-4-2 15,11-2 1-15,10-4 1 16,11-3 0-16,0 3 0 16,-1-6 1-16,-2-3-1 15,-8-3 1-15,-4 0-3 16,1-4 0-16,-7 4-3 15,-1 3 1-15,-3 6-2 16,0 6 1-16,-3 4 0 16,-1 9 0-16,1 9 5 31,0 4 1-15,-4 9 4-1,0 12 1-15,3-3 3 16,1 4 0-16,-1-4 0 15,-3-3 0-15,0-6-4 0,0 0 1 0,-3-9-4 0,-4-7 0 0,-8-6-2 0,-2-13 1 16,-8-9-1-16,-3-9 0 16,-4-13 0 15,4-13 1 16,3-5 0-32,4-1 0-15,7 9 1 16,10 4 0-16,8 3 0 0,10 3 0 0,14 0-3 0,8 10 0 0,-1-7-4 0,7 6 0 0,0 1-11 0,11-10 0 0</inkml:trace>
  <inkml:trace contextRef="#ctx0" brushRef="#br2" timeOffset="156975.88">12411 9617 57 0,'7'3'28'0,"-4"4"-31"16,-3-7 46-16,-3 0-40 15,-8 6 0-15,-3 6 2 16,-4 7 1-16,-3 6-7 0,-3 10 0 16,-1 9 4-16,4 0 1 15,3 9-2-15,8 0 1 16,2 0-3-16,8-9 0 15,8-9-4-15,6-7 1 16,7-6-6-16,3-9 0 16,1-4-10-16,3-18 0 15</inkml:trace>
  <inkml:trace contextRef="#ctx0" brushRef="#br2" timeOffset="157233.6">12781 9783 54 0,'-3'25'27'0,"-26"13"-27"0,19-29 43 0,-4 7-41 16,-4 6 0-16,-7-3 1 16,1 0 0-16,-1 0-4 15,4 2 0-15,3 1 1 16,4-3 1-16,0-3-7 15,3-7 1-15,8-12-6 16,3-9 0-16,3-10-6 16,4-10 0-16</inkml:trace>
  <inkml:trace contextRef="#ctx0" brushRef="#br2" timeOffset="157387.6">12531 9752 25 0,'-7'-13'12'0,"0"20"5"0,10 2 13 0,4 0-24 0,4 10 0 16,6 10 4-16,5 8 1 15,-5-5-14-15,4 2 0 16,4 4 8-16,3-1 1 16,4-2-4-16,0-4 0 15,0-6-5-15,-1-6 0 16,-3-10-8-16,1-12 1 16,-5-19-6-16,-6-6 0 0</inkml:trace>
  <inkml:trace contextRef="#ctx0" brushRef="#br2" timeOffset="157669.62">12919 9564 49 0,'24'56'24'0,"-2"1"-23"15,-19-38 44-15,4 9-43 16,7 9 1-16,4 10 1 15,7 4 1-15,-1-4-7 16,-3 0 0-16,-10-3 1 16,-4-7 1-16,-14 4-13 15,-11-3 1-15,-6-7-5 0,-8 0 0 32</inkml:trace>
  <inkml:trace contextRef="#ctx0" brushRef="#br2" timeOffset="159065.7">8562 9946 55 0,'0'13'27'0,"3"-13"-21"0,-3 0 28 0,-3-3-31 0,-8-3 0 0,-3-4 0 0,-10 4 1 16,-1 6-6-16,-3 0 1 16,-1 3 2-16,-2 6 1 15,6 1-2-15,0 5 0 0,8 7-1 16,3 3 1-1,6 1-2-15,8-4 1 0,11-4 0 16,10-5 1-16,11-7-1 16,10-9 1-16,-13-6 0 47,2-4 0-47,-13 1-1 46,-4-1 1-46,4 4-2 63,-8 2 0-47,-3 4-2 15,0 6 0-31,-3 10 1 15,-1 9 0 17,4 9 2-17,4 13 1 1,3-3 3-16,4 9 0 0,3 0 2 16,-3 3 0-16,-8-9-2 0,-3 0 1 0,-7-9-2 0,-10-4 0 0,-4-6-3 0,-11-9 0 15,-10-13-2 1,-8-3 1-1,-6-19-1-15,3-12 0 0,4-4-2 0,10-9 1 0,11 4-1 0,10-1 0 0,15 10-3 0,13 2 1 16,19-5-7 62,6-10 1 0</inkml:trace>
  <inkml:trace contextRef="#ctx0" brushRef="#br2" timeOffset="159250.94">8795 9394 62 0,'0'44'31'0,"0"10"-39"0,0-36 59 0,0 11-49 0,0-10 0 0,0 9-3 0,3 0 0 16,4 0-3-16,-3 0 0 0,3-2-10 0,4-11 1 0,3-9-5 0,10-12 0 0</inkml:trace>
  <inkml:trace contextRef="#ctx0" brushRef="#br2" timeOffset="159417.84">9190 9614 53 0,'-14'0'26'0,"-18"3"-34"0,25 0 50 0,-4 7-41 0,-3 5 0 15,-3 7 0-15,-8 3 0 16,4 7-1-16,7 5 0 0,-4 7 1 15,11 0 0-15,7-3-3 16,7 0 0-16,4-10-4 16,6-6 1-16,-3-12-10 15,4-13 0-15</inkml:trace>
  <inkml:trace contextRef="#ctx0" brushRef="#br2" timeOffset="159625.88">9342 9711 52 0,'-7'41'26'0,"-1"-10"-27"0,5-24 44 0,-8 5-40 0,-10 7 0 0,0 9 1 0,-4 0 0 15,1-3-6 1,6 4 1-16,-3 2 1 0,10-3 0 15,1-3-7-15,3-6 1 16,0-9-7-16,3-10 1 16,4-13-5-16,-7-3 1 15,3-9 1-15,1 0 0 16</inkml:trace>
  <inkml:trace contextRef="#ctx0" brushRef="#br2" timeOffset="159823.57">9109 9758 40 0,'7'6'20'0,"21"23"-19"0,-24-20 45 16,6 7-42-16,4 12 0 0,4 3 1 16,7 1 1-16,-4 5-9 15,7 1 1-15,-10-4 4 16,-1-5 0-16,1-7-7 16,0-13 1-16,-1-9-5 15,4-12 1-15,-3-4-8 16,3-22 1-16</inkml:trace>
  <inkml:trace contextRef="#ctx0" brushRef="#br2" timeOffset="160017.37">9405 9454 41 0,'14'38'20'0,"4"43"-13"0,-11-68 32 0,3 15-38 0,1 6 1 15,7 7 1-15,3 6 0 16,0 3-4-16,0-6 1 16,-3-3 1-16,-8 0 1 15,-3 0-3-15,-7-7 1 16,-3-6-6-16,-8-3 1 16,1-12-10-16,3-16 0 15</inkml:trace>
  <inkml:trace contextRef="#ctx0" brushRef="#br2" timeOffset="160370.34">9899 9667 34 0,'0'35'17'0,"-18"-16"-12"0,11-19 21 0,0 6-20 0,-3-3 0 0,3 3 6 16,0-3 1-16,3 1-15 16,0-1 1-16,8-3 10 15,10 0 0-15,7 0-5 16,7-3 1-16,8-4-6 16,-4 1 0-16,-4 0-7 15,-7-1 1-15,-7 1-12 16,-7-3 0-16</inkml:trace>
  <inkml:trace contextRef="#ctx0" brushRef="#br2" timeOffset="160500.04">9811 9849 59 0,'-4'32'29'0,"18"-1"-22"0,-10-25 47 0,3 4-52 0,7-1 0 0,0 0-2 0,7-5 1 16,11-11-7-16,0-2 1 15,-4-4-12-15,-3-9 0 94,-11 4-2-94,-4-1 0 0</inkml:trace>
  <inkml:trace contextRef="#ctx0" brushRef="#br2" timeOffset="161279.51">13377 9686 59 0,'-3'19'29'0,"10"-3"-19"0,-4-16 29 0,4-4-37 0,8 1 0 16,9-3-1-16,-3-6 1 15,15 2-7-15,13 1 1 16,0 9-11-16,-3 3 1 15,-7 3-4-15,-11 7 0 16</inkml:trace>
  <inkml:trace contextRef="#ctx0" brushRef="#br2" timeOffset="161411.22">13437 9971 61 0,'0'22'30'0,"32"-18"-40"0,-21-4 59 0,-1 0-50 0,15-4 0 0,7 1-5 0,10 3 1 0,4-3-5 0,7-3 0 16,0-13-6-16,0-3 0 0</inkml:trace>
  <inkml:trace contextRef="#ctx0" brushRef="#br2" timeOffset="161880.18">14743 9100 56 0,'0'31'28'0,"-4"22"-33"0,-3-37 54 15,0 12-48-15,-4 16 0 16,1 3 0-16,-4 10 1 16,7-4-1-16,-4 0 1 15,8 4 1-15,-1-10 0 0,4-6 0 16,0-13 0-16,0-3-1 16,-4-13 1-16,1-5-4 15,-1-14 1-15,-3-8-2 16,0 2 0-16,-10-6-1 15,-8-3 0-15,-3 0 0 16,-4 7 0-16,-3 5 1 47,-1 10 0-47,5 7 1 0,-1-1 0 16,7 6 1-1,1 10 1-15,2 0 0 16,12 3 0-16,3-3 2 15,10 0 0-15,11-3 1 16,11-6 1 15,14-4-1-31,10-3 0 32,-3-3-3-32,0-3 0 15,0-6-9-15,0-3 1 0,-7-4-14 16,-8-2 1-16</inkml:trace>
  <inkml:trace contextRef="#ctx0" brushRef="#br2" timeOffset="162112.84">14153 10087 75 0,'4'19'37'0,"17"-12"-40"0,-7-7 63 0,11-4-58 15,10-5 0-15,18-7 0 16,18-6 1-16,3 0-5 15,0 0 1-15,-4 4-2 16,-13 2 1-16,-11 3-9 16,-11 1 1-16,-7 3-12 15,-7-1 0-15</inkml:trace>
  <inkml:trace contextRef="#ctx0" brushRef="#br2" timeOffset="162581.37">14425 10185 59 0,'0'0'29'0,"0"0"-23"0,0 9 43 16,-7 7-46-16,4 3 0 15,-1 3 1-15,0 6 1 16,4 3-6-16,0 10 0 16,0 0 4-16,-3-4 0 15,-1-2-2-15,1-4 1 0,-1-3-2 16,-3-9 1 0,0-3-2-16,0-10 0 0,0-9-1 15,-3-3 1-15,-1-13-1 16,0-6 0-16,-3-3-1 15,-3-1 1-15,-5 7-1 16,1-3 0-16,4 10 0 16,-5 5 0-1,5 7 0-15,-1 9 1 0,4 10 0 16,4 12 1-16,-1-3 1 16,0 0 1-16,8 4-1 15,-1-4 1 1,8 0-1-1,3-3 1 1,7 0-2-16,14-7 0 0,4-5-6 0,10-13 1 0,15-10-11 16,6-15 0-16</inkml:trace>
  <inkml:trace contextRef="#ctx0" brushRef="#br2" timeOffset="162813.18">14901 10178 47 0,'-7'22'23'0,"-24"38"-18"0,16-44 34 0,-6 9-35 0,-3 6 0 0,-5 7 3 0,1-1 0 0,3 4-9 0,8-6 0 0,-1-7 2 15,8-6 1-15,3-13-10 0,3-9 1 0,-3-19-10 16,3-12 1-16</inkml:trace>
  <inkml:trace contextRef="#ctx0" brushRef="#br2" timeOffset="162950.72">14584 10182 44 0,'0'6'22'0,"21"63"-10"0,-14-47 32 0,11 12-39 0,6 16 1 0,12 4 1 15,-1 5 0-15,7-5-13 16,4-7 0-16,-4-13-2 15,-6-9 1-15,-12-15-11 16,1-10 1-16</inkml:trace>
  <inkml:trace contextRef="#ctx0" brushRef="#br2" timeOffset="163570.31">15367 10752 49 0,'7'50'24'0,"21"-6"-14"0,-21-41 37 16,4 1-42-16,10-1 0 0,0-6 1 0,0-10 1 0,4-6-10 16,3-3 1-16,1-12 5 0,-5-16 1 15,-3-19-4-15,-6-19 1 16,-8-12-2-16,-7-20 0 15,-15-8 0-15,-2-4 1 94,-8 4-1-94,0 11 1 0,1-2 0 0,3 16 1 0,3 6 0 0,7 15 0 0,4 7 0 0,7 9 0 0,4 13 0 0,6 9 1 0,5 12-3 0,6 10 1 0,7 4-6 16,0 11 0-16,-3 7-7 15,-4 10 0 1,-7-1-8-16,-7 1 1 16</inkml:trace>
  <inkml:trace contextRef="#ctx0" brushRef="#br2" timeOffset="164141.01">15787 10768 51 0,'7'16'25'0,"0"-23"-24"0,-7 7 42 0,-4-3-41 0,-3 3 1 15,-3 3 1-15,3 7 0 0,-4 2-5 16,-3 1 0-1,0-1 4-15,3 1 0 0,1-1-1 16,3-2 0-16,3-4-1 16,8 0 0-16,3-2-1 15,0-4 0-15,3 0-2 16,4-4 1-16,1-5-2 16,-1-7 1-16,3-6-1 15,1 4 1-15,0-1 1 31,-4 3 0-31,0 4 1 16,0 5 1 0,-3 4 1-16,-8 9 0 0,-3 13 0 0,0 6 1 15,7 7-1 1,0 5 1-16,0 4-4 0,0 0 0 0,0-13-6 16,7-9 0-16,1-16-11 15,-1-22 0-15</inkml:trace>
  <inkml:trace contextRef="#ctx0" brushRef="#br2" timeOffset="164701.31">16090 8921 69 0,'0'0'34'15,"-10"0"-40"-15,3 3 59 0,-4 13-52 0,-7 6 0 0,1 0 0 0,-1 3 0 0,-3 6-4 0,0-3 0 16,3-3-1-16,4-9 0 0,0 0-8 15,10-10 0-15,4-6-7 16,0-16 0-16</inkml:trace>
  <inkml:trace contextRef="#ctx0" brushRef="#br2" timeOffset="164899.1">15921 8949 55 0,'18'25'27'0,"-4"22"-27"0,-4-37 46 0,4 12-45 15,7 6 0-15,8 6 0 16,6 1 0-16,4 3-4 16,0-1 0-16,-8-2-13 15,-6-17 0-15</inkml:trace>
  <inkml:trace contextRef="#ctx0" brushRef="#br2" timeOffset="165435.13">16739 10225 43 0,'14'51'21'0,"-10"-26"-9"0,-4-19 24 0,3 0-33 16,-3-3 1-16,0 1 2 16,0-11 1-16,0-8-8 15,-3-14 1-15,-4-24 5 16,-7-19 0-16,-4-19-1 16,1-9 0-16,-5-16-1 15,8-4 0-15,4 8-1 16,10 5 0-16,14 10-1 15,10 18 0 32,8 13-2-47,0 16 0 0,10 16-4 16,4 24 0 15,-4 17-5 0,1 12 0-15,-15 9-10 0,-14 12 1-16</inkml:trace>
  <inkml:trace contextRef="#ctx0" brushRef="#br2" timeOffset="165588.26">16478 9968 76 0,'4'22'38'0,"6"6"-45"0,1-18 70 0,10 2-62 0,11 1 0 0,14-4 0 0,3-5 0 0,1-1-5 0,-1-3 1 0,0 0-5 0,1 0 1 0,-8-7-15 0,0-5 1 0</inkml:trace>
  <inkml:trace contextRef="#ctx0" brushRef="#br2" timeOffset="165870.15">17346 9648 59 0,'-3'38'29'0,"-36"6"-28"0,28-28 41 0,-6 6-41 0,-1 12 0 0,-3 4 4 0,0 6 0 0,3 12-5 0,4-6 0 15,3 13 3-15,8 0 0 16,3-4-3-16,3-12 1 0,4-6-8 15,7-10 0 1,4-12-12-16,3-12 1 0,0-14-2 16,-3-12 1-16</inkml:trace>
  <inkml:trace contextRef="#ctx0" brushRef="#br2" timeOffset="166078.03">17625 9777 55 0,'3'31'27'0,"-31"16"-32"0,21-31 56 0,-4 9-49 16,-6-6 0-16,-1 6 2 16,-3 10 1-16,3 2-6 15,1 10 1-15,6 7 2 16,4 5 1-16,4-12-5 0,3-3 1 15,3-13-9-15,1-9 1 16,-1-15-10-16,1-14 1 16</inkml:trace>
  <inkml:trace contextRef="#ctx0" brushRef="#br2" timeOffset="166312.41">17364 10062 48 0,'0'10'24'0,"21"18"-17"0,-21-22 36 0,7 4-38 0,4 2 0 0,6-2 2 0,8-4 0 16,3-3-10-16,0-3 1 0,1-3 4 15,6-6 1-15,4-7-7 16,-1-3 0-16,-2 0-15 16,-5-3 1-16</inkml:trace>
  <inkml:trace contextRef="#ctx0" brushRef="#br2" timeOffset="166534.79">17780 9683 59 0,'25'66'29'0,"3"-10"-31"0,-17-43 42 0,3 12-38 0,3 6 0 0,-3-3 3 0,0 7 1 0,4 3-8 0,0 2 1 16,-8-2 2-16,-10 6 0 15,0 0-4-15,-7-3 0 16,-10-4-8-16,-1-5 0 16,-3-11-7-16,-4-5 0 15</inkml:trace>
  <inkml:trace contextRef="#ctx0" brushRef="#br2" timeOffset="166994.94">18595 9438 45 0,'21'76'22'0,"-21"18"-25"0,4-66 36 0,-1 6-31 16,4 13 1-16,0 10 3 16,4-1 1-16,-1-5-7 15,1-4 0-15,0-7 5 16,-1-5 0-16,-3-10-3 15,-3-6 1-15,-4-7-3 16,-7-9 1-16,-11-3-3 16,-10-6 1-16,0-3-2 0,-4-1 0 15,-7 4 0 1,-3 3 1-16,-1 9 0 0,-2 7 1 31,9 6 0-31,8 2 0 31,25 23 2 1,10-6 1-17,10-3 0 1,8-7 0 0,0-3-4-16,6-6 0 15,1-7-10-15,7-6 0 0,3-18-4 0,4-10 1 0</inkml:trace>
  <inkml:trace contextRef="#ctx0" brushRef="#br2" timeOffset="169455.81">19117 9739 55 0,'35'4'27'0,"-10"-14"-15"0,-25 10 27 0,0 0-36 16,0 3 0-16,-4 4 2 16,-6 5 0-16,-4 13-7 15,-7 13 1-15,3 9 3 16,-3 12 1-16,-4 4-2 16,-3 12 1-16,7 10-1 15,10 3 0-15,8-16-2 16,10-12 1-16,0-17-5 15,17-14 1-15,8-23-13 16,0-15 1-16,0-20-4 16,-4-2 1-16</inkml:trace>
  <inkml:trace contextRef="#ctx0" brushRef="#br2" timeOffset="169621.53">18792 10094 64 0,'-3'78'32'0,"28"-65"-27"0,-15-7 62 16,8-3-64-16,14-3 0 16,6-6-1-16,33 3 1 15,10-7-11-15,11 4 0 16,-4 3-13-16,-21-3 0 16</inkml:trace>
  <inkml:trace contextRef="#ctx0" brushRef="#br0" timeOffset="173448.97">16288 8977 23 0,'-4'7'11'0,"4"-17"-12"0,0 4 11 15,0 0-10-15,0-7 1 16,0 1 4-16,0-4 0 15,0 0-3-15,0 1 0 16,0-4 4-16,4 3 1 16,-4 4-1-16,0 2 1 15,-4 1-3-15,1-1 1 0,-4 1-3 16,-7 0 0-16,-1-1-1 16,-6-2 0-16,0-1-1 15,-4 0 1-15,-3 4 0 16,0 3 1-16,-4 6-1 15,0 3 1-15,-3 6-2 16,0 10 0-16,-4 3-1 16,-7 3 0-1,-3 22-2 1,3-6 1-16,7-6-1 16,7-1 1-16,8 7 0 15,6 6 1-15,8 0 1 16,10 6 0-16,10 4 2 15,1-4 1-15,10-6 0 16,14-3 0-16,4-3 1 16,7-7 0-16,7-9 0 0,10-9 0 15,1-10-1-15,-8-12 0 16,1-10-2-16,3-9 1 16,-11-6-1-16,0-7 0 15,-6-3-2-15,-12-6 1 16,-9-3-2-16,-12 3 1 15,-13-6-5-15,-11-1 1 16,-8 4-11-16,-13-3 1 16</inkml:trace>
  <inkml:trace contextRef="#ctx0" brushRef="#br0" timeOffset="176076.06">15332 4763 24 0,'31'-10'12'0,"5"-21"0"0,-29 22 12 0,-4-4-21 16,1-6 0-16,-8 7 0 15,-6-4 1-15,-11 4-6 16,-8-1 1-16,-6 1 3 16,7 5 0-16,-7 4-2 15,-8 3 1-15,-3 3 0 16,1 19 0-16,-1 10 0 15,3 18 0-15,8 12 0 16,7 7 1-16,7 7-1 16,10 5 1-16,15 1-1 15,17-10 0-15,14-9 0 16,7-16 1-16,22-16 0 16,17-18 1-16,4-17-1 15,-1-14 0-15,-6-11 0 0,-15-15 1 16,-13-12-2-16,-15-10 0 15,-21-6-7-15,-17 0 1 16,-22-3-10-16,-21 3 0 16</inkml:trace>
  <inkml:trace contextRef="#ctx0" brushRef="#br2" timeOffset="182009.49">16831 10724 30 0,'4'9'15'0,"3"-15"-5"0,0 3 16 16,7-3-24-16,10 3 1 0,12-4 1 15,13 1 1-15,15 0-7 16,10 0 1-16,0-1-1 16,10 1 1-16,1 3-9 15,0 3 1-15,-18-6-4 16,-21 2 1-16</inkml:trace>
  <inkml:trace contextRef="#ctx0" brushRef="#br2" timeOffset="182205.63">16715 10799 39 0,'-4'25'19'0,"36"-12"-17"16,-18-10 38-16,7 0-36 15,18 0 0-15,21 0 0 16,18 1 1-16,6-1-9 0,-6-3 1 15,-8-3-3-15,-6-4 0 16,-4-2-8-16,-21 3 0 16</inkml:trace>
  <inkml:trace contextRef="#ctx0" brushRef="#br2" timeOffset="182939.74">20003 9761 22 0,'-4'3'11'0,"0"-15"3"0,4 12 8 0,8-6-19 16,2-1 0-16,4-5 2 16,11-1 1-16,3 1-8 15,7-4 1-15,11 4 2 16,-3-1 0-16,-5 10-11 0,-6 3 1 15,-11 3-3-15,-7 3 1 16</inkml:trace>
  <inkml:trace contextRef="#ctx0" brushRef="#br2" timeOffset="183120.81">19967 9918 47 0,'4'32'23'0,"17"2"-29"0,-10-34 49 16,6 3-43-16,8 0 0 0,7 0-4 16,10-3 0-1,32-18-7 1,-7-1 0-16</inkml:trace>
  <inkml:trace contextRef="#ctx0" brushRef="#br2" timeOffset="183627.37">21255 10385 55 0,'3'29'27'0,"19"-17"-28"0,-15-21 44 0,3-10-41 16,-3-19 0-1,0-12 0-15,0-22 1 0,-7-28-4 16,-7-20 0-16,0-2 2 16,4-10 1-16,-1 7-1 15,4 0 0-15,4 15 0 16,6 6 0-16,4 10 0 15,8 19 1-15,-1 15-1 16,3 20 1-16,5 11-3 16,6 17 1-16,-7 18-5 15,-7 7 1-15,-7 9-9 16,-10 12 1-16,-8 4-7 16,-6 9 1-16</inkml:trace>
  <inkml:trace contextRef="#ctx0" brushRef="#br2" timeOffset="183840.11">21167 9874 44 0,'-14'38'22'0,"10"0"-11"0,4-35 36 15,4 0-41-15,3 3 0 16,7-3 3-16,0 3 0 16,7-2-12-16,11-1 0 15,7-3 6-15,-1 0 1 16,1 0-7-16,4 0 1 15,2 0-6-15,-2 0 0 16,-4-7-10-16,-1-2 1 16,-6-10-2-16,-7 0 0 15</inkml:trace>
  <inkml:trace contextRef="#ctx0" brushRef="#br2" timeOffset="184111.33">22144 9774 55 0,'7'12'27'0,"-21"1"-37"15,3-13 54-15,-6 6-42 16,-8 4 1-16,-3 5 1 16,-8 4 1-16,-2 9-6 15,-5 4 0-15,15 5 4 16,3 7 1-16,4-6-2 15,4 6 1-15,6-3-4 16,4-1 0-16,10-8-5 0,8-7 1 16,14-6-12-16,6-13 1 15,8-12-2-15,11-7 0 16</inkml:trace>
  <inkml:trace contextRef="#ctx0" brushRef="#br2" timeOffset="184338.95">22454 9812 45 0,'14'12'22'0,"1"1"-21"0,-19-7 43 0,-7 0-41 0,-6 10 1 0,-8 6 1 0,0 0 1 0,-6 12-8 16,-8 10 0-16,0-3 5 15,4 3 1-15,-1-3-5 16,8-4 1-16,7-9-7 15,7-12 1-15,10-10-6 16,4-12 0-16,8-13-5 16,-1-15 0-16</inkml:trace>
  <inkml:trace contextRef="#ctx0" brushRef="#br2" timeOffset="184506.84">22154 9774 30 0,'4'-6'15'0,"28"40"-4"0,-22-15 24 0,8 15-30 15,0 1 1-15,3 6 2 0,0 6 0 16,-7-7-11 0,4-8 0-16,3 2 6 0,0-2 0 15,0-1-8-15,4-9 0 16,0-9-10-16,3-17 0 16</inkml:trace>
  <inkml:trace contextRef="#ctx0" brushRef="#br2" timeOffset="184795.46">22528 9633 48 0,'18'37'24'0,"21"32"-18"0,-22-53 38 0,12 9-41 16,13 7 0-16,4 2 1 15,-7 1 0-15,3 5-7 16,-3 4 1-16,-11 3-2 16,-21 10 1-16,-10 15-14 15,-43 28 0-15</inkml:trace>
  <inkml:trace contextRef="#ctx0" brushRef="#br2" timeOffset="190007.97">1319 5368 39 0,'7'25'19'0,"4"0"-11"15,-11-12 20-15,4 9-25 16,3 0 1-16,-7 9 1 16,0 7 0-16,0-4-6 15,0 4 0-15,0-4 4 16,-7-5 0-16,7-11-2 16,0-5 1-16,0-1-2 15,-4-8 0-15,4-8 0 16,-7 1 0-16,3 0-1 15,-6-6 1-15,-8-7-1 16,8-3 1-16,-12 4-1 0,-6-4 1 16,7 6-1-16,-7 4 1 15,0 6-2-15,3 6 1 16,-3 6-1-16,-4 7 0 16,4 6 0-16,7 6 1 15,3 3 0-15,11 1 1 16,7-4 0-16,7 3 1 15,14-2 1-15,-3-7 1 32,21-16-3-32,-4-6 0 0,4-6-2 15,-1-1 0 1,1-2-6-16,0-1 1 0,-7-2-7 16,-11-7 0-16</inkml:trace>
  <inkml:trace contextRef="#ctx0" brushRef="#br2" timeOffset="190235.24">1538 5773 39 0,'0'25'19'0,"-10"9"-16"16,10-28 32-16,0 1-33 15,7-1 0-15,-4 0-2 16,-3 4 1-16,7-4-4 16,4-6 0-16,-1 0-8 15,1-6 1-15,7-10-3 0,-8-9 0 16</inkml:trace>
  <inkml:trace contextRef="#ctx0" brushRef="#br2" timeOffset="190376.17">1485 5569 34 0,'4'12'17'0,"-4"1"-24"0,7-10 32 0,-4 0-31 15,15-3 1-15,0 0-12 16,3-3 1-16</inkml:trace>
  <inkml:trace contextRef="#ctx0" brushRef="#br2" timeOffset="190700.02">1856 5860 25 0,'7'41'12'0,"-14"-44"-3"15,7 3 16-15,0-9-21 16,0-13 1-16,0-13 2 15,0-6 0-15,-7-9-8 16,3-6 0-16,4-13 5 16,-7 0 1-16,7 6-2 15,0 0 0-15,7 7-1 16,-3 12 0-16,10 10-1 0,-4 8 0 16,11 5 0-16,-6 5 0 15,2 10-1-15,1 12 0 16,-4 3-5-16,4 7 1 15,-8 0-8-15,-3 2 1 16,-7 11-4-16,-7-1 1 16</inkml:trace>
  <inkml:trace contextRef="#ctx0" brushRef="#br2" timeOffset="190865">1715 5729 41 0,'3'3'20'0,"18"0"-17"0,-3-6 38 0,-1 0-40 15,5 0 0-15,6-1 0 16,-7 1 1-16,7 0-5 16,-7 3 0-16,-6 0-8 15,9-3 1-15,-10-3-3 16,4-4 0-16</inkml:trace>
  <inkml:trace contextRef="#ctx0" brushRef="#br2" timeOffset="191224.39">2078 5907 39 0,'-4'0'19'0,"15"-15"-21"0,-4 5 35 15,-3-15-32-15,13-6 1 16,-6-10 2-16,-1-9 0 16,-10-13-5-16,0-9 1 15,0 6 2-15,0-3 0 16,-7 3-1-16,7 10 1 16,7 9-2-16,-7 6 1 0,11 10 0 15,-4 6 1-15,4 12-1 16,3 4 1-16,10 3-2 15,1 12 1-15,3 3-5 16,0 4 1-16,-6 2-6 16,-5 11 1-16,-13-1-6 15,-4 3 0-15</inkml:trace>
  <inkml:trace contextRef="#ctx0" brushRef="#br2" timeOffset="191393.14">2004 5675 42 0,'-7'16'21'0,"24"-19"-15"16,-6 3 37-16,7 0-40 16,6-6 0-16,5-1 0 15,2 1 0-15,5-3-5 16,-5-1 1-16,1 4-3 16,-4 0 1-16,-7 3-12 0,-10 0 0 15</inkml:trace>
  <inkml:trace contextRef="#ctx0" brushRef="#br2" timeOffset="192021.28">1379 6654 48 0,'-3'9'24'0,"-8"-9"-25"16,4-3 35-16,4 3-33 16,-11 0 0-16,3 0 1 0,-3 0 0 15,7 3-2-15,-4-3 0 16,4 3 1-16,4-3 1 15,-4 0-1-15,3 0 0 16,4 0-1-16,11 0 0 16,-8 0-1-16,11-3 0 15,-3 3 0-15,-1-6 0 16,1 0-1-16,-7-1 1 16,3 4 0-16,3 6 1 15,-10 1 1-15,7 5 0 0,-3 7 1 16,-4 6 1-16,7 3 0 15,-4 3 0-15,4-3 0 16,4-3 1-16,-7-3-2 16,3 0 1-16,0-4-2 15,-7-5 0-15,3-10-4 16,8-7 1-16,6-5-6 16,-2-4 1-16,2-3-10 15,1 0 0-15</inkml:trace>
  <inkml:trace contextRef="#ctx0" brushRef="#br2" timeOffset="192292.04">1559 6770 31 0,'11'9'15'0,"-4"-9"-2"15,-7 0 16-15,0-6-27 0,0-3 1 16,0-4 4-16,0-3 1 15,0 1-9-15,7 2 1 16,-3-3 6-16,3 1 0 16,3 2-2-16,1 4 1 15,-1-1-2-15,1 4 1 16,7 0-2-16,3 6 0 16,0 3-3-16,-3-3 1 15,3 3-7-15,7 0 1 16,-7 0-12-16,0-3 0 0</inkml:trace>
  <inkml:trace contextRef="#ctx0" brushRef="#br2" timeOffset="192636.98">1827 6723 45 0,'29'19'22'0,"13"-16"-13"15,-24-6 30-15,-8-4-37 16,8 1 0-16,3-3 0 16,-3-4 0-16,3 1-3 15,-7-1 0-15,4-6 2 16,-8-3 0-16,1 0-3 16,-11 0 1-16,-4 4-1 0,-6 5 1 31,-8 26-1-31,-10-1 0 15,7 7 0-15,-1 6 1 16,5 3 0-16,6 0 0 16,11 1-1-16,0-7 1 15,7-7-2-15,4-2 0 16,3-4-6-16,4 1 0 16,10-7-4-16,-7-10 0 15</inkml:trace>
  <inkml:trace contextRef="#ctx0" brushRef="#br2" timeOffset="193010.52">2247 6632 33 0,'28'-16'16'0,"-10"10"-6"0,-18 6 26 0,0 3-32 16,0 0 0-16,0 7 1 16,-11-4 0-16,1 0-7 15,-1 7 0-15,-3 2 5 16,4 4 0-16,-1 3-2 15,0-3 0-15,1-3-1 16,6-1 0-16,-3-2-1 16,0-4 0-16,14-6-1 15,0-9 1-15,4-3-1 16,10-7 1-16,-7 0-2 16,4 1 1-16,-1 2-1 15,-6 4 0-15,0-1 0 0,-1 1 0 16,1 6 1-1,-1-4 1-15,1 7 1 0,0 7 0 16,3 5 2-16,-4 4 1 16,11 3-1-16,-6 3 0 15,9-7-2-15,-3 1 0 16,-10 0-7-16,7-1 1 16,-4-8-7-16,-4-4 0 15</inkml:trace>
  <inkml:trace contextRef="#ctx0" brushRef="#br2" timeOffset="193943.37">1718 7438 49 0,'35'6'24'0,"-3"-37"-19"16,-21 24 44-16,-11 4-47 15,3-3 0-15,-3 6 0 16,-3-3 1-16,-4 3-4 0,-8-3 0 15,-2 3 1-15,-4 0 1 16,0-3-2-16,-8 3 0 16,-2 0-2-16,2 6 0 15,-2 10-1-15,6 2 0 16,11 1-1-16,3-3 0 16,4-7 0-16,7-3 1 15,18 1 1-15,3-4 0 16,-3-3 1-16,-4 0 1 0,3 0 0 15,-6 0 1-15,-1 3-1 16,1 0 1-16,-4 10 0 16,4-1 0-16,-11 4 0 15,3 3 1 1,4 25 1 0,-7 0 1-16,0-4 1 15,0-2 0-15,0-4-1 16,-10-5 1-16,3-7-2 15,-4-7 1-15,-3-8-3 16,-4-7 0-16,-3-7 0 16,0-2 0-16,3-7 0 15,8 1 0-15,-1-4 0 16,11 3 0-16,0-6 0 16,11 3 0-16,-1 4 1 15,12-1 0-15,6 3 1 16,3-2 0-16,8 2 0 0,0-3 0 15,-7 4-1 1,7-4 1-16,-11 4-2 0,4-1 1 16,-15 1-2-16,8-1 1 15,-7 4-2-15,-8-1 1 16,-3 1-2-16,4-1 1 16,-8 4-1-16,4-3 0 15,-7 2 1-15,-7 1 0 16,4 3 0-16,3 0 1 15,-7 3 0-15,7 0 0 16,0 0 1-16,-4 3 0 0,4 3-1 16,-7 4 0-16,7-1 1 15,-3 7 0-15,-4 0 0 16,14 2 1-16,-4 4 0 16,4 0 0-16,4-3 0 15,-1 0 1-15,12-13-2 16,-5-6 0-16,8-6-4 15,3-7 0-15,4-5-10 16,3-17 1-16</inkml:trace>
  <inkml:trace contextRef="#ctx0" brushRef="#br2" timeOffset="194230.41">2293 7177 45 0,'-18'32'22'0,"-3"15"-17"0,11-35 34 16,3 7-37-16,3 3 0 15,-6 6 2-15,10 4 0 16,-8 2-6-16,8-6 1 16,0 1 0-16,0-11 1 15,8-5-6-15,-8-10 1 16,0-3-8-16,0-12 0 15,-8-1-2-15,-2-6 0 16</inkml:trace>
  <inkml:trace contextRef="#ctx0" brushRef="#br2" timeOffset="194337.74">2032 7319 43 0,'-18'3'21'0,"29"22"-14"0,0-19 41 0,-4 0-42 0,14-3 0 0,7 4 2 0,7-4 0 0,22 0-12 16,6-9 1-16,-3-7 3 15,-14 1 0-15,-4 2-11 16,-13 4 0-16,-12 0-8 16,-17 6 1-16</inkml:trace>
  <inkml:trace contextRef="#ctx0" brushRef="#br2" timeOffset="194858.21">1397 8491 46 0,'0'0'23'0,"0"-3"-20"16,0 3 37-16,0 0-39 15,-7 0 1-15,-7 3 2 16,3-3 0-16,-13 3-5 16,-1 4 0-16,0 8 3 15,0 7 1-15,-3 7-2 16,7 2 1-16,3 16-1 15,8 0 0-15,6-3-1 0,15-3 1 16,10-7-3 0,7-9 0-16,4-6-5 0,0-13 0 15,-4-2-10 1,4-17 1-16</inkml:trace>
  <inkml:trace contextRef="#ctx0" brushRef="#br2" timeOffset="195158.79">1517 8629 40 0,'11'10'20'0,"-1"15"-14"0,-10-16 27 0,7 4-32 15,4 6 1-15,-1 9-1 16,1 0 1-1,17 13-2 1,-7-10 1-16,8-9 1 16,-5-9 1-16,4-10-1 15,-6-3 0-15,6-10-2 16,-11-5 1-16,5-10-6 16,-12 0 1-16,1-4-9 15,-4 1 1-15,3-10-3 16,-10 7 1-16</inkml:trace>
  <inkml:trace contextRef="#ctx0" brushRef="#br2" timeOffset="195474.78">2004 8849 48 0,'0'34'24'0,"0"-27"-27"0,0-7 48 0,0-7-45 16,0-8 1-16,10-4 0 15,-10-9 1-15,11-1-3 16,-11-2 1-16,7 0 1 16,-3-4 0-16,3 10 0 15,-4 3 1-15,4 0-1 16,4 7 1-16,-1 5-2 15,19 4 1-15,-8 6-5 16,7 3 1-16,-7 0-7 16,-7 0 0-16,4-6-7 15,0-3 1-15</inkml:trace>
  <inkml:trace contextRef="#ctx0" brushRef="#br2" timeOffset="195744.09">2282 8576 39 0,'22'50'19'0,"9"-12"-11"0,-20-26 31 0,7 4-37 0,-8 9 1 0,8-3 2 0,-4 3 0 31,4-3-5-31,-8-9 0 16,8-7 5-16,-8-15 0 15,1-10-1-15,0-3 0 16,-4-6-2-16,3-7 1 16,4 4-5-16,11-7 0 31,-4 10-6-31,-7 6 1 0,4 3-11 16,0 3 0-16</inkml:trace>
  <inkml:trace contextRef="#ctx0" brushRef="#br2" timeOffset="196093.1">2663 8642 59 0,'39'19'29'0,"28"-19"-33"16,-53-3 47-16,8-1-43 15,2-5 0-15,1-7 0 16,0 1 0-16,-4-7-1 15,-7 3 1-15,-7 0-2 16,-7 0 1-16,-11 4-1 16,-6 5 0-16,-4 7 0 0,-1 3 0 15,-6 9 1-15,-4 10 0 16,11 9 3-16,14 10 0 16,0 9 2-16,7 3 1 15,14-9 0-15,7-6 0 16,11-7-2-16,18-9 1 15,-1-7-7 32,-17-15 0-47,0-10-15 16,-15-18 0-16</inkml:trace>
  <inkml:trace contextRef="#ctx0" brushRef="#br3" timeOffset="202365.29">13892 11138 55 0,'7'6'27'0,"32"-12"-22"0,-18 6 27 0,8 0-31 16,20-3 0-16,18 0 0 15,25 0 1-15,7-4-4 16,-4-5 0-16,-3-1-2 16,-15-2 1-16,-13-1-11 15,-18 3 0-15,-18 4-1 16,-14 3 0-16</inkml:trace>
  <inkml:trace contextRef="#ctx0" brushRef="#br3" timeOffset="202610.65">13959 11282 47 0,'-7'10'23'0,"18"-10"-19"0,0 0 47 16,3 0-45-16,7 0 0 15,11-4 3-15,13 1 0 16,15 0-13-16,14-3 1 15,4-3 7-15,-4-4 1 16,-3 0-9-16,-11 1 1 16,-11 3-10-16,-10 2 1 15,-11-2-8-15,-10 3 1 16</inkml:trace>
  <inkml:trace contextRef="#ctx0" brushRef="#br3" timeOffset="203401.41">15466 11401 30 0,'-7'10'15'0,"7"-16"1"16,0 6 15-16,3-4-26 16,4 4 1-16,7 0 2 15,8-3 1-15,9 3-11 16,12 0 0-16,13 0 9 0,25 0 0 16,29 0-2-16,20-3 1 15,25 0-2-15,18-6 0 16,18-13-1-16,17 0 1 15,-7-13-2-15,4-2 0 16,-4-1-2-16,-18-3 0 16,-17 7-1-16,-14 5 0 15,-25 1-4-15,-15 9 0 16,-27 10-5-16,-25 6 1 16,-32 3-10-16,-28 6 1 15,-28 4-1-15,-28 5 1 0</inkml:trace>
  <inkml:trace contextRef="#ctx0" brushRef="#br3" timeOffset="203745.11">16097 11637 52 0,'0'6'26'0,"11"6"-32"16,-8-12 53-16,1 0-45 15,6 4 0-15,5-1 4 16,9-3 1-16,5 0-7 16,27 0 1-16,22-13 4 0,34-6 0 15,8-6 0-15,25 10 0 16,14-7-3-16,10 3 1 15,-14 6-2-15,-14-2 0 16,-10 2-2-16,-29-3 1 16,-17 4-4-16,-22-1 1 15,-13 7-7-15,-11 0 0 16,-15 9-11-16,-17 0 1 16</inkml:trace>
  <inkml:trace contextRef="#ctx0" brushRef="#br3" timeOffset="205264.62">20990 10708 40 0,'0'22'20'0,"36"-15"-11"16,-22-7 21-16,10 0-26 16,12-4 1-16,10 1 3 15,17 0 0 1,82-28-11-16,6 3 1 15,5 3 6 1,-1 3 0-16,-21 3-4 0,-14 6 1 16,-7 1-4-16,-15 5 0 15,-13 1-5-15,-11 3 1 16,-14 0-9-16,-17 0 1 16,-22-4 0-16,-11 4 0 15</inkml:trace>
  <inkml:trace contextRef="#ctx0" brushRef="#br3" timeOffset="205577.08">21389 10780 26 0,'-14'26'13'0,"0"-23"-4"16,10-3 23-16,-3 3-29 15,0-3 0-15,0 0 5 16,0 3 1-16,3-3-9 16,4 0 1-16,4-3 7 15,7-3 0-15,10 2 0 16,14-5 0-16,25 0-3 16,18-1 1-16,10 4-3 15,18-3 1-15,24-1-6 16,-6-2 1-16,-4 2-4 0,-15-2 0 15,-13 2-14-15,-11-2 1 16,-10-1-2-16,-18 7 1 16</inkml:trace>
  <inkml:trace contextRef="#ctx0" brushRef="#br3" timeOffset="212107.63">31711 5252 21 0,'7'6'10'0,"7"-24"-1"15,-7 11 11-15,0 1-15 16,1 0 0-16,-1 3 2 0,0-4 1 16,-4 4-11-16,1-6 1 15,-4 2 6-15,-7 1 0 16,-4 0-2-16,4 3 0 16,-4-10-2-16,-3 1 0 15,-7-1 0-15,-7 1 0 16,-4 2 0-16,-7 1 1 15,1 6-1-15,-1 3 0 16,3 6 0-16,1 7 0 16,3-10-1-16,-3 3 1 0,3 10-1 15,1 6 0-15,2-1 0 16,8-2 1-16,4 3-1 16,6 3 1-16,8-3 0 15,6 3 0-15,11 4 0 16,4 5 1-16,7-3-1 15,6 1 1-15,8-10 0 16,3-3 0-16,4-4 0 16,4-5 0-16,-8-1 0 15,-7-3 0-15,4-3 0 16,3-3 1-16,1-9-1 16,-4 0 0-16,-4-7 0 15,-7-6 0-15,-3-3 0 16,-4-3 0-16,-3-4-1 15,-8-2 1-15,-3 3-1 16,-7-4 1-16,-3 10-3 16,-4 3 1-16,-11-3-8 15,-7 0 1-15,-3 3-6 0,-4 3 1 16</inkml:trace>
  <inkml:trace contextRef="#ctx0" brushRef="#br3" timeOffset="212799.87">31489 5274 22 0,'3'3'11'0,"1"-12"1"16,-4 9 11-16,4-7-19 16,-1 4 0-16,-3 3 3 15,0 0 0-15,0 0-9 16,0 0 0-16,0 0 6 15,0 0 0-15,-3 0-3 16,-5 0 1-16,1 0-1 16,-3 3 0-16,-4-3 0 0,3 0 0 15,1 0 0-15,-1 4 0 16,4-1 0-16,0 3 0 16,3 0 0-16,4-3 0 15,4 7-1-15,6-1 1 16,5-2-1-16,2 2 1 15,8 0-1-15,-4-6 1 16,0 1-1-16,-3-1 1 16,0-3-1-16,-4-3 1 15,-4-1 0-15,1-2 0 16,-4 0-1-16,-4-3 0 16,-3 2 0-16,-3-8 0 0,-8 5-1 15,-3 1 1-15,-3 2-1 16,-1 1 1-16,-3 3 0 15,0 0 1-15,3 6-1 16,-3 3 1-16,7 4-1 16,3-1 1-16,4 7-1 15,3-7 1-15,4 4-1 16,8-4 0-16,6 1 0 16,0-7 0-16,3-3 0 15,-3-3 0-15,1-1-5 16,-5-2 1-16,1-3-11 15,-4-4 1-15</inkml:trace>
  <inkml:trace contextRef="#ctx0" brushRef="#br3" timeOffset="213640.02">32512 6240 33 0,'0'19'16'0,"0"-22"-6"15,0-7 17-15,0-2-23 16,0-10 0-16,-4-3 1 15,-6-7 0-15,-4-9-7 16,-11-9 0-16,-3-3 4 16,-7-4 1-16,3 1-3 15,0 0 1-15,-3-4-3 16,-8 10 0-16,1-3-5 0,0-1 1 16,-1 1-8-1,12 15 1-15</inkml:trace>
  <inkml:trace contextRef="#ctx0" brushRef="#br3" timeOffset="214359.1">31902 5798 37 0,'3'25'18'0,"1"-16"-13"0,-4-9 28 0,0 0-33 16,0 3 1-16,0-3 2 15,0-6 0-15,3-3-3 16,-3-4 1-16,4-3 1 16,-4 4 1-16,0-1 0 15,0-9 0-15,-4 0-2 16,1-6 1-16,-4 0-1 0,0 3 0 16,-4 3-1-1,0 6 1-15,1 1-1 0,3 5 1 16,3 4-1-16,1-3 1 15,3 9-1-15,0 0 1 16,7 3-1-16,-4 0 0 16,8-3-1-16,3-3 1 31,35-4-1-31,11-2 1 16,-3-7 0-16,-15 1 0 15,4-4 0-15,3 0 1 16,-10 10-1-16,-11-10 0 0,-6 6-1 15,-8 7 1 32,-7-3-1-47,-7 2 0 63,-4 7-1-63,-3 3 1 0,0 7-1 31,4 9 1-31,-4 3-2 31,-4 3 0-31,-7 12 0 0,-3 4 1 16,0-3 0-16,-4-1 1 0,-3 7 0 0,-4-3 0 0,-3-3 1 16,-4-4 0-16,-7 1-12 0,-6-10 1 0</inkml:trace>
  <inkml:trace contextRef="#ctx0" brushRef="#br3" timeOffset="-213905.45">32533 6892 48 0,'4'28'24'0,"-1"-31"-16"0,1-3 25 0,3-10-32 16,0-3 1-16,0-18 0 15,0-4 1-15,0-12-4 16,-3-7 0-16,-1 1 2 16,4-4 1-16,0 0-2 15,4 16 1-15,3 6-1 0,4 7 1 16,-1 9-2-16,4 6 1 15,4 10-4-15,-4 12 1 16,-7 9-5 0,0 7 1-16,-7 0-9 0,-7 0 1 15</inkml:trace>
  <inkml:trace contextRef="#ctx0" brushRef="#br3" timeOffset="-213700.23">32410 6767 55 0,'3'9'27'0,"11"-12"-33"0,-7 0 49 0,8-3-43 15,2-1 0-15,8 1-2 16,0 3 1-16,3 0-4 16,0 3 1-16,0-3-10 15,0-1 0-15,-6-5-1 16,-5 0 1-16</inkml:trace>
  <inkml:trace contextRef="#ctx0" brushRef="#br3" timeOffset="-213448.39">32904 6663 39 0,'10'3'19'0,"-6"0"-19"0,-11 1 39 15,-4-1-37-15,-3 3 0 16,-4 3 1-16,4 4 1 16,0 6-5-16,-4 3 1 15,1-3 2-15,-1-4 1 16,1 10-1-16,2 0 0 16,5 7-2-16,3-7 0 15,7-3-5-15,3-7 0 0,4-5-10 16,7-4 1-16</inkml:trace>
  <inkml:trace contextRef="#ctx0" brushRef="#br3" timeOffset="-213221.1">33108 6801 27 0,'-3'25'13'0,"-33"-28"3"15,26 6 11-15,-8 4-25 16,-7-4 1-16,-10 0 1 16,-4 0 0-16,8 6-5 15,2 1 1-15,5-1 0 16,3 1 1-16,3-4-9 16,7 0 1-16,8-6-6 15,3-9 1-15</inkml:trace>
  <inkml:trace contextRef="#ctx0" brushRef="#br3" timeOffset="-213001.45">32893 6682 24 0,'0'9'12'0,"14"23"-3"0,-10-23 15 16,3 7-19-16,0 3 0 15,3-7 3-15,1 4 0 16,0 6-10-16,6 0 0 15,1 0 6-15,-1-3 1 0,1-4-5 16,0-2 0-16,-1-4-4 16,1-6 0-16,-4-3-6 15,0-9 0-15,0-7-3 16,-3-3 1-16</inkml:trace>
  <inkml:trace contextRef="#ctx0" brushRef="#br3" timeOffset="-212821">33087 6503 31 0,'4'10'15'0,"13"40"-8"0,-10-34 28 0,4 2-32 0,6 11 0 0,5 8 2 16,6-2 1-16,0-1-8 15,0 4 1-15,-7-7-1 16,-6-3 0-16,-15 7-11 15,-18-1 1-15</inkml:trace>
  <inkml:trace contextRef="#ctx0" brushRef="#br3" timeOffset="-202959.59">10216 11862 12 0,'11'-3'6'0,"49"0"3"0,-39 0 7 15,7 6-14-15,8-3 1 16,10 6 1-16,10-3 0 16,7 1-4-16,1 2 1 15,14-6 3-15,6 3 1 16,15 0-1-16,7-3 0 16,7 0-1-16,14 0 1 15,14 0-2-15,7 3 0 0,7 7 0 16,15-4 0-1,6-3-1-15,4-3 1 0,10-3-1 16,4 0 0 0,4-3 1-16,7-4 1 0,6 4-2 15,8 0 1-15,17-1 0 16,11 1 1-16,7 0-2 16,14 3 1-1,4 0-2 1,7 3 0-16,10 0 0 0,7 0 1 0,15 0 1 15,3-4 0 17,10-2-1-17,4 0 1-15,8-4 0 0,16 4 0 0,-13 0-1 0,10 3 1 16,15 6-2-16,-8 6 0 0,4-2-1 16,14-1 1-16,-11 6 0 0,7 1 0 15,11-10 0-15,-3 0 1 16,3-6-1-16,-4-3 1 15,26 3 0-15,-8-4 1 32,7-2-1-32,-4 3 0 0,12 6 0 15,-5 3 0-15,5 0-1 0,-1-3 0 16,21 13 0-16,-10-7 0 16,-4 0-1-16,4-3 1 15,18 3 0-15,-5-2 1 0,-6 5-1 16,4 4 0-1,-1 5-1 1,1 7 1-16,-19 7 0 0,-13 9 1 16,-4 15-2 15,-39-9 1-31,-13 3-1 16,-107-15 0-16,78 9-12 0,-43-26 0 0,-31-11-4 0,-42-20 1 15,1100-68 32 32</inkml:trace>
  <inkml:trace contextRef="#ctx0" brushRef="#br2" timeOffset="-195049.23">12823 14195 29 0,'25'29'14'0,"0"-20"-4"0,-15-3 15 0,5 7-21 16,-1-4 0-16,3 4 3 16,-3 6 1-16,8 9-9 15,6-3 0-15,7 6 6 16,0 10 0-16,1 3-2 15,6-6 1-15,4-4-2 16,7-9 0-16,0-3 0 16,53 3 2-1,-47-22-2-15,1-9 0 16,-3-22 0-16,-1-7-1 16,-6-18 0-16,-8-16-1 15,-14-9 0-15,-10-26 1 16,-18-12 0 15,-21-12 0-31,-11 2 1 0,-7 1 0 16,0-7 0-16,-3 13 0 0,0 0 0 0,-1 12-2 0,8 4 0 15,7 15-2-15,10 9 1 16,4 7-1-16,11 13 1 16,13 8-1-16,4 11 0 15,4 8-1-15,0 10 0 16,3 7 0 15,0 8 1-31,0 1-5 16,0 6 0-16,0 6-9 0,-3 10 0 0</inkml:trace>
  <inkml:trace contextRef="#ctx0" brushRef="#br2" timeOffset="-194237.88">13878 14973 49 0,'7'6'24'0,"-7"1"-17"0,0-7 37 0,-3-4-42 16,-4 1 0-16,-7-3 0 15,-4 3 1-15,0-3-4 16,-3 6 0-16,-3 6 2 16,-1 3 1-16,0 7-2 15,0 3 0-15,1 6 0 16,3 0 0-16,-1-3-1 15,8 0 1-15,4-3-2 16,6-10 1-16,8 1 0 16,10-4 0-16,7 0 0 0,0-6 0 15,0-3 0-15,4-6 0 16,-4-4 0-16,0-3 0 16,1-3-1-16,-5 1 1 15,1 2 0-15,-4 3 0 16,0 4 1-16,0 9 1 15,4 3 0-15,-1 10 0 16,1 9 1-16,3 0 0 16,-3 6-1-16,-4 0 0 15,0 0-4-15,0 1 0 47,0-14-13-31,0-15 0-16</inkml:trace>
  <inkml:trace contextRef="#ctx0" brushRef="#br2" timeOffset="-193515.26">13857 12511 39 0,'7'16'19'0,"-3"15"-9"0,-4-21 20 0,3-1-26 16,1 7 1-16,-1 3 3 15,-3 3 0-15,0 6-10 16,0 0 0-16,0 7 6 15,0 5 0-15,0-2-2 16,0 3 0-16,0-10-4 16,0-6 1-16,-3-6-3 15,-1-13 0-15,-3-2-1 16,0-11 0-16,0-5-4 16,0-7 1-16,0-3-1 15,0 3 0-15,-4 3 1 16,4 4 1-16,0 2 2 15,4-5 0-15,-1 9 6 16,4 2 0-16,0 4 3 16,7 0 1-16,4 0 1 15,3 4 0-15,4 2 2 0,6 9 1 16,8-2-1-16,10 3 1 16,-6 3-1-16,2-1 1 15,1-2-2-15,-4-3 1 16,-6 2-4-16,-8-2 1 47,-14 6-3-32,-14-4 0 1,-7 4-5-16,-4 3 0 0,-10-9-8 0,-11 2 0 16,0-12-8-16,11 1 0 0</inkml:trace>
  <inkml:trace contextRef="#ctx0" brushRef="#br2" timeOffset="-192767.03">14781 14324 47 0,'-3'16'23'0,"3"-26"-12"16,0 10 23-16,0-9-30 0,0-4 1 0,0-15 3 0,0-16 1 0,-4-15-11 16,1-17 0-16,-4-15 7 15,-4-9 0-15,8 12-3 16,-1-6 1-16,4 0-2 16,0 0 0-16,4 6-1 0,6 7 1 15,4 9-1-15,8 9 1 47,-1 13-1-47,3 12 0 16,5 16-3-16,-5 22 0 15,1 13-4-15,-4 24 1 0,-10 10-7 0,-11 16 1 0,-7 0-7 16,-11 15 0-16</inkml:trace>
  <inkml:trace contextRef="#ctx0" brushRef="#br2" timeOffset="-192571.55">14637 14061 44 0,'-14'18'22'0,"10"-18"-14"0,4 0 36 0,0 0-40 0,0 0 1 0,4 3 2 0,-1-3 1 0,8-3-10 15,3 6 0-15,7-3 6 16,4 0 0-16,6 4-5 16,1-4 0-16,0-4-6 15,3 4 1-15,1 0-9 16,-1 0 0-16,4-9-4 15,-4-7 1-15</inkml:trace>
  <inkml:trace contextRef="#ctx0" brushRef="#br2" timeOffset="-192301.6">15529 13785 58 0,'4'15'29'0,"-4"23"-40"0,-4-32 57 16,-6 0-45-16,-4 7 0 16,-8 9 1-16,1 9 1 15,-7 1-3-15,-7 5 0 16,3 13 2-16,4 1 0 31,10 27-1-31,11-12 0 16,7-10-3-16,14-9 1 0,7-15-7 31,8-17 1-31,9-8-10 0,8-20 1 0</inkml:trace>
  <inkml:trace contextRef="#ctx0" brushRef="#br2" timeOffset="-192068.83">15889 13998 61 0,'0'19'30'0,"-18"6"-36"16,11-19 52-16,-10 3-45 16,-8 4 0-16,4 6 1 15,-7 6 0-15,-4 3-3 16,4 3 0-16,3 1 1 0,0-4 0 16,8 0-6-16,3-6 1 15,7-9-11-15,7-7 1 16,3-22-2-16,1-2 0 15</inkml:trace>
  <inkml:trace contextRef="#ctx0" brushRef="#br2" timeOffset="-191892.39">15607 13945 39 0,'21'15'19'0,"14"45"-13"0,-21-48 36 15,1 7-39-15,-1 9 1 0,3 7 1 16,4-1 0-16,4 1-8 15,7 2 1-15,-4-2 3 16,-3-7 0-16,0-6-9 16,-4-6 1-16,0-16-9 15,7-16 1-15</inkml:trace>
  <inkml:trace contextRef="#ctx0" brushRef="#br2" timeOffset="-191646.62">16094 13929 57 0,'28'53'28'0,"14"13"-32"0,-28-50 50 0,4 2-45 0,0 8 0 15,-4-1 1-15,0 3 0 16,-4 0-3-16,-2 7 0 15,2 2 0-15,-3-5 0 16,-10 8-8-16,-8-5 1 16,-7-13-9-16,-3-7 1 15</inkml:trace>
  <inkml:trace contextRef="#ctx0" brushRef="#br2" timeOffset="-191174.69">17170 13342 56 0,'17'7'28'0,"1"24"-34"0,-14-15 47 0,-4 12-38 16,-4 6 0-16,-3 14 4 15,-4 17 0-15,1 7-8 16,-1 13 0-16,1-10 6 16,3 1 1-16,3-10-3 15,0-13 1 1,1-6-2-16,3-13 0 0,-4-9-2 16,1-12 1-16,-4-7-2 15,-4-6 0-15,-10-3-2 0,-7-6 0 16,-7-1-2-1,-4 4 1-15,7 0-1 16,-7 6 0-16,7 6 1 0,-3 7 0 16,3 5 2-16,4 4 1 47,4 3 0-16,6 10 1-31,11 3 1 15,7-4 1-15,10 7-1 16,8-7 0 0,-4-5-1-16,11-8 1 0,7-8-4 0,10-10 0 0,11-6-11 0,7-16 1 0,3-15-3 15,1-7 0-15</inkml:trace>
  <inkml:trace contextRef="#ctx0" brushRef="#br2" timeOffset="-190935.19">17667 14045 54 0,'-25'31'27'0,"-38"7"-32"0,42-26 53 0,-11 7-47 15,0 3 0-15,1 6 1 16,-12 13 0-16,8 0-4 16,0 6 0-16,3-9-2 0,4-7 1 15,6-9-10 1,5-10 1-16,10-15-5 0,3-16 1 15</inkml:trace>
  <inkml:trace contextRef="#ctx0" brushRef="#br2" timeOffset="-190710.23">17276 13992 44 0,'17'31'22'0,"26"32"-17"0,-33-41 40 15,8 12-44-15,10 13 1 16,4 6-2-16,7 13 0 15,-8 3-10-15,-3-6 1 16,1-3-6-16,2-1 1 0</inkml:trace>
  <inkml:trace contextRef="#ctx0" brushRef="#br2" timeOffset="-174961.68">18454 13549 46 0,'-4'10'23'0,"22"-16"-16"0,-11 6 23 0,4-4-27 16,6 1 0-16,11-6 1 15,15 6 0-15,13 0-6 16,18-7 0-16,0-5 2 16,11-1 1-16,0 3-10 15,-15 7 1-15,-6 3-7 16,-15 0 0-1</inkml:trace>
  <inkml:trace contextRef="#ctx0" brushRef="#br2" timeOffset="-174713.46">18616 13791 56 0,'-28'41'28'0,"38"-23"-29"0,-2-21 50 16,6 3-45-16,7 3 0 15,18-9 1-15,17 3 1 16,8-6-8-16,-4 2 0 16,3 4 2-16,1-3 0 15,-12 0-15-15,-2 3 1 16,-11-7-5-16,-8 1 0 16</inkml:trace>
  <inkml:trace contextRef="#ctx0" brushRef="#br2" timeOffset="-173910.52">20179 12913 34 0,'-7'6'17'0,"0"10"-4"0,3-10 22 0,1 3-27 0,3 7 0 15,-4 9 3-15,1 22 0 16,-1 19-15-16,1 28 0 16,-4 10 9-16,3 31 0 15,1 9-6 16,-12 0 1-31,5-9-4 0,-1-13 1 0,4-18-5 0,0-26 1 0,4-18-8 16,3-16 1-16,3-32-2 16,-6-15 0-16</inkml:trace>
  <inkml:trace contextRef="#ctx0" brushRef="#br2" timeOffset="-173484.93">20084 12875 39 0,'-18'16'19'0,"4"-4"-10"0,14-12 36 0,0 0-40 0,0 0 1 16,0 0 4-16,10 0 1 15,8-6-13-15,10 0 0 16,22 0 8-16,24-1 0 15,21 1-3-15,7-3 1 16,8 2-5-16,-11 4 0 0,-8 3-5 16,-13 3 0-1,-15 7-11-15,-13 2 0 0,-19 1-3 16,-13-1 0 0</inkml:trace>
  <inkml:trace contextRef="#ctx0" brushRef="#br2" timeOffset="-173266.86">20133 13433 66 0,'7'63'33'0,"11"-44"-37"16,-1-13 66-16,12 0-60 15,9 7 0-15,19 0 0 16,3-7 1-16,3-3-5 0,-3 3 1 15,-14-6-4-15,-7-3 1 16,-7 0-17-16,-8-3 1 16</inkml:trace>
  <inkml:trace contextRef="#ctx0" brushRef="#br2" timeOffset="-172645.47">21410 12938 66 0,'0'3'33'0,"-21"0"-28"0,10-3 48 0,-6 6-52 0,-8 7 0 16,0 15 0-16,-3 16 1 0,-11 19-3 15,-7 25 0-15,-3 6 1 16,3 6 0-16,4 16 0 16,3 3 0-1,7-12-1-15,4-4 0 16,7-12-1-16,10-3 0 0,11-19-2 47,21-16 0-47,8-18-6 0,10-19 1 0,3-13-10 0,4-28 0 15</inkml:trace>
  <inkml:trace contextRef="#ctx0" brushRef="#br2" timeOffset="-172409.01">21516 13023 44 0,'7'47'22'0,"-25"44"-15"0,11-57 30 0,-3 16-35 0,-1 10 1 16,-7 15 2-16,4 16 0 16,-3 0-6-16,6 0 0 15,1-3 3-15,3-16 1 16,-1-19-5-16,5-12 1 15,-1-7-8-15,1-12 0 16,3-15-7-16,-4-17 1 16,-3-9-1-1,0-9 0-15</inkml:trace>
  <inkml:trace contextRef="#ctx0" brushRef="#br2" timeOffset="-172183.97">21248 13712 29 0,'0'10'14'0,"35"9"-5"0,-21-16 28 0,11 0-31 0,3 0 0 0,4 0 4 0,10 4 1 0,15 5-12 16,-4 4 0-16,-4-1 10 15,-10 4 0-15,-7 3-4 16,-11 3 1-16,-11 7-4 16,-13 2 1-16,-11-6-4 15,-11 7 0-15,-7 6-4 16,-3-10 0-16,-4-6-4 15,4-6 1-15,7-10-11 16,10-18 0-16</inkml:trace>
  <inkml:trace contextRef="#ctx0" brushRef="#br2" timeOffset="-171883.96">21788 12800 48 0,'3'44'24'0,"1"34"-18"0,3-59 34 0,14 22-36 15,11 22 1-15,3 12 6 16,7 9 0-16,4 4-13 15,-7 3 1-15,-7 19 7 16,-11-7 0-16,-18 7-4 16,-13-3 1-16,-11-7-9 15,-15 4 1-15,-10-20-16 16,1-18 0-16</inkml:trace>
  <inkml:trace contextRef="#ctx0" brushRef="#br2" timeOffset="-171470.67">22543 13810 61 0,'3'31'30'0,"29"0"-23"0,-11-27 43 0,18-4-49 16,10 3 1-16,1-6 0 15,10 3 0-15,7-10-7 16,-4 7 0-16,4-3-11 16,-7-7 1-16,-11 1-4 15,-6-1 0-15</inkml:trace>
  <inkml:trace contextRef="#ctx0" brushRef="#br2" timeOffset="-171159.82">23872 13142 59 0,'4'56'29'0,"-11"13"-35"0,3-44 56 16,1 19-49-16,-8 6 1 0,-3 19-1 16,4 19 1-16,-8 6-3 15,0 10 1-15,1-17 0 16,-1-8 0-16,4-16-5 15,3-13 0 1,4-22-6-16,4-25 0 16,10-12-6-16,7-16 0 0</inkml:trace>
  <inkml:trace contextRef="#ctx0" brushRef="#br2" timeOffset="-170922.62">23774 12988 67 0,'24'13'33'0,"8"-4"-40"0,-14-9 66 0,6 0-57 0,8-3 0 16,21 3 0-16,14-6 1 15,18-1-5-15,7-2 1 16,-18 3-2-16,-7 3 1 15,-7-4-8-15,-11 10 1 16,-14 1-11-16,-21 8 0 16</inkml:trace>
  <inkml:trace contextRef="#ctx0" brushRef="#br2" timeOffset="-170723.96">23936 13549 66 0,'-14'32'33'0,"17"-4"-35"0,4-19 57 0,4 1-53 16,7-4 0-16,10 0-1 15,11 1 1-15,7-7-6 16,-1 0 0-16,-2 0-4 16,-4 0 1-16,-8 0-13 15,-6-7 0-15</inkml:trace>
  <inkml:trace contextRef="#ctx0" brushRef="#br2" timeOffset="-170381.11">25051 13327 64 0,'7'0'32'0,"-7"3"-32"0,0-9 53 16,-4 6-53-16,-6 6 0 0,-8 10 0 16,-14 12 0-16,-6 0 0 15,-12 16 0-15,-3 12 0 16,0 20 1-16,0 5-1 15,15 13 1-15,2-12-1 16,8-4 0-16,3-9-4 16,11-9 1-1,4-20-8-15,13-11 1 0,15-17-9 16,10-18 0-16</inkml:trace>
  <inkml:trace contextRef="#ctx0" brushRef="#br2" timeOffset="-169991.13">25054 13694 60 0,'25'0'30'0,"-18"12"-31"0,-7-12 51 0,0 0-50 0,0 6 0 0,-3 7-1 0,-8 6 1 16,-7 6 0-16,-3-3 0 15,-4 6 1-15,1 0 0 16,-4 4 0-16,-1-1 0 15,8-3 0-15,3-3 0 16,4-3-1-16,11-3 1 16,13-6-1-1,12-7 0-15,2-6-1 0,8-6 0 16,-7-4-1-16,-4-5 0 16,-3-1-2-16,-4-3 1 15,0 3-1-15,0-2 0 0,-7-4 1 16,0 6 1-16,0 0 2 15,0 16 0 1,4 3 2-16,3 10 0 16,0 6 0-16,0 6 0 0,0 3-2 15,0-6 0-15,0 6-9 16,4-9 0-16,7-10-7 16,6-12 0-16</inkml:trace>
  <inkml:trace contextRef="#ctx0" brushRef="#br2" timeOffset="-169751.54">25552 13239 60 0,'17'88'30'0,"19"34"-33"0,-26-91 53 16,1 20-47-16,-1 18 1 15,12 0 1-15,-1 6 0 32,-25 25-11-32,-6-15 1 15,-15-4-11-15,-14-12 0 32,-7-6-3-32,-21-6 1 0</inkml:trace>
  <inkml:trace contextRef="#ctx0" brushRef="#br2" timeOffset="-167873.07">12054 16971 57 0,'0'15'28'0,"4"-12"-21"16,-4-12 29-16,0 0-32 16,0-13 0-16,0-3 1 15,0-19 1-15,-4-13-8 16,1-15 1-16,-1-16 4 16,11 7 1-16,4-7-4 15,0 0 0-15,6-3-2 0,4 7 1 16,4 5-1-16,7 7 0 15,3 12 1-15,4 4 0 16,-4 15-1-16,-3 16 1 16,-4 16-3-16,0 15 0 15,-6 19-8-15,-8 16 0 16,-11 12-6-16,-10 4 0 16</inkml:trace>
  <inkml:trace contextRef="#ctx0" brushRef="#br2" timeOffset="-167662">11772 16710 52 0,'-24'16'26'0,"13"-10"-24"0,11-6 47 0,0 0-43 16,11 0 0-16,10 0 2 16,3-3 1-16,19 0-12 15,17-3 1-15,10-1 6 16,8 1 0-16,-4 3-7 15,-7 0 0-15,-14 3-6 16,-11 0 0-16,-10 0-12 16,-11 0 1-16</inkml:trace>
  <inkml:trace contextRef="#ctx0" brushRef="#br2" timeOffset="-167450.03">12746 16779 1 0,'7'-3'0'0</inkml:trace>
  <inkml:trace contextRef="#ctx0" brushRef="#br2" timeOffset="-167063.09">12788 16789 54 0,'-7'-3'27'16,"-18"-4"-21"-16,18 4 27 0,-7 0-33 15,-3 0 0-15,-1 0 1 16,-3 3 0-16,0 3-1 0,0 6 0 16,-1 7 0-16,1 0 0 15,4 6-1-15,6 3 1 16,4 3-1-16,10-3 0 16,12 3 0-16,2-12 0 15,4-7 0-15,8-9 0 16,2-9-2-16,1-10 0 15,3 3-11-15,1-15 0 16</inkml:trace>
  <inkml:trace contextRef="#ctx0" brushRef="#br2" timeOffset="-166807.58">13003 16848 61 0,'15'57'30'0,"-8"-45"-29"15,-4-12 51-15,-3 0-52 16,0 0 0-16,7-6-1 16,0-3 0-16,4-1 1 15,3-2 1-15,-4-4 1 16,5-3 0-16,2 0 1 16,8-6 0-16,10 0 1 15,11-3 0-15,7 9-4 16,-4 3 1-16,-6 4-8 15,-4 6 1-15,-8 2-15 16,-13 4 0-16</inkml:trace>
  <inkml:trace contextRef="#ctx0" brushRef="#br2" timeOffset="-165548.25">16277 15255 44 0,'0'10'22'0,"4"-17"-11"0,-4 14 24 0,0 2-32 15,-4 7 0-15,1 3 1 16,-1 15 0-16,1 7-6 15,-1 6 1-15,1 16 3 16,-5-7 0-16,5 7-1 16,-1-10 1-16,1-6 0 15,3-6 0-15,0-13 1 16,0-3 0-16,0-9-1 16,0-10 1-16,-4-9-1 15,-3-13 0-15,-3 4-3 16,-8-10 0-16,-7 0-1 15,-3-3 0-15,-4 0-1 16,1 3 1-16,2 9 0 16,5 10 0-16,-1 9 1 0,4 7 1 15,3 3 0-15,4 6 0 16,4 3 1-16,10 0 1 16,7 3 0-16,7-3 1 15,14-3-1-15,11-6 1 16,7-7-3-16,-1-6 0 15,5-6-8-15,3 0 1 16,7-7-12-16,-4-5 0 16</inkml:trace>
  <inkml:trace contextRef="#ctx0" brushRef="#br2" timeOffset="-165215.54">16905 15641 72 0,'-18'9'36'0,"-10"13"-43"16,21-9 64-16,-10 3-56 15,2-4 0-15,-41 26 1 16,-11 12 1-16,-14 16-3 15,3 9 0-15,-13 13 2 16,-15 12 0-16,3 7-1 16,1-1 0-16,10-5-2 15,18-13 0 1,7-16-4 15,14-13 1-31,11-15-4 0,10-9 0 0,15-13-7 0,13-16 1 0,18-19-6 16,11-12 1-16</inkml:trace>
  <inkml:trace contextRef="#ctx0" brushRef="#br2" timeOffset="-164797.33">16411 16149 38 0,'4'28'19'0,"3"10"-15"0,-7-29 27 0,-4 4-24 0,-6-1 0 0,-1 10 4 15,1 10 0-15,-1 5-14 16,-3 20 1-16,0-1 10 16,3 7 0-16,1-4-4 15,3-5 1-15,-1-13-3 16,5-4 1-16,-1-12-2 16,1-9 1-16,3-10-2 15,0-6 1-15,0-6-2 16,-4-3 1-16,-6-7-3 15,-4 0 0-15,-8 0-2 16,-6 1 1-16,-3 5 0 16,-5 7 1-16,1 0 1 15,0 9 0 1,6 10 2-16,5 12 0 0,6 1 2 0,4-4 1 16,10-3-1-16,8 3 1 15,10 0-1-15,14-10 1 31,4-2-4-31,7-7 0 16,-4-9-7-16,8 3 1 0,6-12-11 16,4-14 0-16</inkml:trace>
  <inkml:trace contextRef="#ctx0" brushRef="#br2" timeOffset="-164329.46">16919 16409 69 0,'-3'0'34'0,"-11"3"-39"0,7 1 59 0,-4 8-53 0,0 10 0 0,-10 9 0 0,-11 7 0 15,-6 9-2-15,-5 6 0 16,1 1-1-16,7-14 0 16,3-8-7-16,7-10 1 15,11-3-12-15,11-26 1 0</inkml:trace>
  <inkml:trace contextRef="#ctx0" brushRef="#br2" timeOffset="-164129.8">16591 16325 55 0,'28'47'27'0,"39"56"-22"0,-45-65 42 0,2 3-44 15,1 9 0-15,10 0-1 16,4-3 1-16,0-13-9 15,-4-9 1-15,-3-6-10 16,-4-6 1-16,-7-13-4 16,0-6 0-16</inkml:trace>
  <inkml:trace contextRef="#ctx0" brushRef="#br2" timeOffset="-163557.58">17882 16635 60 0,'7'25'30'0,"-3"-47"-42"16,-4 10 60-16,-4-10-47 16,-3-13 0-16,0-12 0 15,-7-6 1-15,-3-16-3 16,-8-13 1-16,-3-5 2 16,-1-4 0-16,1 0 1 0,3 12 0 15,8 4 0 16,3 6 0-31,3 6 1 0,8 16 1 16,3 10-2-16,10 5 1 0,11 4-1 0,11 6 1 16,10 3-2-16,4 0 1 15,18 1-3-15,13 5 1 16,5 7-4 0,2 9 0-1,-10 0-7 16,-10 10 0-15,-15 9-12-16,-17 3 0 16</inkml:trace>
  <inkml:trace contextRef="#ctx0" brushRef="#br2" timeOffset="-163365.83">17918 16187 67 0,'-7'31'33'0,"7"-6"-29"0,3-19 54 0,4 1-56 16,0-1 0-16,14 0 0 15,4-3 0-15,3 0-6 16,0 1 0-16,4-1-5 16,-4 0 1-16,1 0-13 15,-5-9 0-15</inkml:trace>
  <inkml:trace contextRef="#ctx0" brushRef="#br2" timeOffset="-162933.85">18838 15879 59 0,'-7'19'29'0,"-7"-3"-31"0,7-10 44 0,-7 7-42 16,-4 5 1-16,-6 11 0 16,-8 2 0-16,-7 13-1 15,0 12 0-15,8-2 1 16,-1 8 1-16,4 1-1 16,6 3 1-16,8-3-1 15,7-16 0-15,4-7-3 0,10-8 0 16,14-13-6-16,11-10 1 15,-1-9-11-15,8-19 0 16</inkml:trace>
  <inkml:trace contextRef="#ctx0" brushRef="#br2" timeOffset="-162720.3">19166 16049 58 0,'11'62'29'0,"-25"-49"-34"0,3-1 49 0,-6 7-42 16,-1 9 0-16,-10 1 0 16,-11 5 0-16,-10 7-3 15,-4 6 0-15,3 6 1 16,8-6 0-16,7-6-6 16,6-13 0-16,8-12-11 15,14-22 1-15</inkml:trace>
  <inkml:trace contextRef="#ctx0" brushRef="#br2" timeOffset="-162524.85">18824 16140 48 0,'28'31'24'0,"15"44"-17"0,-29-62 35 0,0 6-39 0,7 6 1 0,-3 6 0 16,-1-6 1-16,5 10-8 0,-5-10 0 15,1 0-1-15,3 0 1 16,0 0-9-16,-3-13 1 16,3-15-6-16,0-9 0 15</inkml:trace>
  <inkml:trace contextRef="#ctx0" brushRef="#br2" timeOffset="-162300.78">19286 15986 54 0,'32'63'27'0,"32"9"-27"0,-47-47 52 0,4 9-52 0,4 7 0 0,-11 6-1 0,-7 10 1 0,-10 15-1 16,-15-13 0-16,-14 1-5 15,-3-7 1-15,-4-12-12 16,0-19 1-16</inkml:trace>
  <inkml:trace contextRef="#ctx0" brushRef="#br2" timeOffset="-161833.68">20412 16033 75 0,'14'3'37'0,"53"10"-44"0,-39-10 68 0,7-3-61 15,11 3 1-15,11-3-2 16,6-3 1-16,4-3-5 16,-3 2 1-16,-11 1-9 15,-8 3 1-15,-16 0-9 16,-19 3 1-16</inkml:trace>
  <inkml:trace contextRef="#ctx0" brushRef="#br2" timeOffset="-161641.24">20394 16359 55 0,'-14'57'27'0,"39"-32"-26"0,-11-19 44 15,18 0-44-15,10 0 1 16,4-2-2-16,14-11 1 15,10 1-7-15,1-7 1 16,-1 1-11-16,1-10 1 0</inkml:trace>
  <inkml:trace contextRef="#ctx0" brushRef="#br2" timeOffset="-160435.75">22052 15327 53 0,'-7'25'26'0,"11"-9"-26"0,-4-6 38 16,0 2-36-16,0 4 0 15,0-1 2-15,0 1 1 16,0 0-5-16,0-4 1 15,0-2 3-15,0-1 1 16,0 1-2-16,0-7 1 16,0 0-2-16,0 0 1 0,0 0-2 15,0 0 0-15,0 0-2 16,0-3 1-16,0 0-1 16,0 0 1-16,0-6-1 15,0 0 1-15,0 0 0 16,0 6 0-16,0-10 0 15,0 10 0-15,0 0 0 16,0 3 0-16,0-3 0 16,0 0 0-16,0 0-1 15,-4 0 1-15,4 0-1 16,-3 7 1-16,3-1-1 16,-4 3 0-16,4 1 0 15,-3 5 1-15,3 10 0 16,0 13 0-16,0 3 0 15,0 9 1-15,-4 10-1 16,-3 12 1-16,0-3-1 0,-4 6 1 16,-6-3-1-16,-1-6 0 15,0-10 0-15,-3-2 0 16,4-10 0 0,2-7 0-16,5-2 1 0,3-7 0 15,0-9 0-15,0 0 1 16,3-7 0 15,1-6 0-31,3-12 0 0,0-13 0 0,3-6-2 0,4-12 1 16,0-10-1-16,-3-19 1 15,-1-13-1-15,8-5 0 16,3-7-1-16,4-3 0 0,10 0 0 16,-3 12 1 30,-1 10-1-30,1 6 0 31,3 13 0-47,-3 3 1 0,0 12-1 0,3 13 0 16,-3 12-1-16,3 7 0 0,0 6-1 62,0 13 0-46,-7 5-1-1,4 11 1 1,-4-1-1 15,0 3 1-31,-3 7-4 0,-4-4 1 16,-7-2-11 156,-7-7 1-172</inkml:trace>
  <inkml:trace contextRef="#ctx0" brushRef="#br2" timeOffset="-160228.15">21731 16177 84 0,'11'25'42'0,"20"-9"-51"0,-20-16 79 0,17 0-70 0,15-3 1 0,17-3-1 0,10-7 0 0,-6 0-4 0,-8 1 0 0,-17 3-19 0,-21 5 0 16</inkml:trace>
  <inkml:trace contextRef="#ctx0" brushRef="#br2" timeOffset="-160058.25">22705 15766 58 0,'7'10'29'0,"3"-13"-21"0,-10 6 29 0,-3 6-34 0,-8 10 0 16,-6 3 0-16,-8 9 0 15,-3 10-4-15,-8 6 0 16,-6 16 3-16,0 0 0 15,3 6-1-15,11 0 1 16,3-7-1-16,7-5 1 16,4-10-2-16,7-3 0 15,11-13-5 32,6-12 0-47,8-7-9 0,3-8 1 0,11-17-7 0,-4-6 1 0</inkml:trace>
  <inkml:trace contextRef="#ctx0" brushRef="#br2" timeOffset="-159837.37">22998 15917 57 0,'0'47'28'0,"-22"25"-28"0,12-56 53 0,-1 6-50 15,-6 9 1-15,-5 4 0 16,-6-1 0-16,-11 13-6 15,-3 6 1-15,3 1 3 16,0-1 0-16,4-3-6 0,3-12 0 16,8-13-10-1,6-13 0-15,11-21-6 0,11-16 1 16</inkml:trace>
  <inkml:trace contextRef="#ctx0" brushRef="#br2" timeOffset="-159645.48">22631 16055 43 0,'28'66'21'0,"7"31"-12"0,-24-75 34 0,3 3-41 0,4 3 1 16,3 0-2-16,0 1 1 0,0-4-7 16,0 3 1-16,-7-9-7 15,-3-4 1-15,-1-5-6 16,-2-10 1-16</inkml:trace>
  <inkml:trace contextRef="#ctx0" brushRef="#br2" timeOffset="-159431.6">22976 15835 49 0,'15'41'24'0,"16"9"-22"0,-17-28 45 0,4 7-44 0,3 11 1 0,7 10 3 0,8 7 0 0,3-10-9 0,-4 0 0 16,-7 3 5-16,-7 3 0 15,-17 13-6-15,-18 0 1 16,-18 9-13-16,-18-6 0 15,-10-9-4-15,-10-10 1 16</inkml:trace>
  <inkml:trace contextRef="#ctx0" brushRef="#br1" timeOffset="-152575.56">13279 15428 24 0,'14'0'12'0,"39"-10"-7"0,-36 4 13 0,4-3-13 15,4 2 0-15,7-2 1 16,3-4 0-16,7 4-8 16,11-4 0-16,11-2 7 15,10-7 1-15,7-3-2 16,7 0 0-16,25 9 0 16,18-3 1-16,6-3-2 15,15-3 1-15,21 3-1 16,-7 0 0-16,14 0 0 15,3-3 1-15,-14 0-2 16,4 0 1-16,7 0-1 16,-11-3 0-16,11 12-2 15,4 7 1-15,-11 9-2 16,0 6 1-16,-8-3-1 16,-9 0 1-16,-22 0-1 15,-14-3 0-15,-15-6-4 0,-16 0 1 16,-19-10-13-16,-10-9 1 15</inkml:trace>
  <inkml:trace contextRef="#ctx0" brushRef="#br1" timeOffset="-151795.72">14958 12913 43 0,'0'19'21'0,"10"-16"-11"0,-3-6 26 0,4-7-33 16,3-9 1-16,4-9 0 15,3-9 1-15,0-14-7 16,0-5 1-16,0-4 3 16,1 1 1-16,2-4-2 15,1 0 0-15,0 10-1 16,3 6 1-16,-3 9-1 15,-4 10 0-15,-4 3-1 16,-2 6 1-16,-1 7-2 16,-7 9 1-16,0 12 0 15,-4 13 0-15,-3 3 0 16,4 16 1-16,-1 3 0 16,1 9 0-16,-1 13 1 15,1-7 1-15,-4 4-2 16,0-3 0-16,0-7-4 0,3-12 1 15,1-10-10-15,-4-12 0 32,0-19-4-32,-4-9 1 0</inkml:trace>
  <inkml:trace contextRef="#ctx0" brushRef="#br1" timeOffset="-151596.33">15078 12537 39 0,'-7'37'19'0,"17"-18"-11"0,-3-13 33 0,0 1-38 16,7-1 1-16,4-3 4 16,3-3 0-16,8 0-10 15,2 0 0-15,8 0 2 16,0-3 1-16,-4 0-10 16,-3-7 0-16,-4-12-9 15,0-6 1-15</inkml:trace>
  <inkml:trace contextRef="#ctx0" brushRef="#br1" timeOffset="-151284.08">15635 12283 47 0,'7'37'23'0,"-14"1"-21"0,4-32 40 16,-4 0-40-16,-4 1 1 15,0 11 1-15,1 8 0 16,-1 5-5-16,4 7 0 16,7 5 4-16,4 4 0 15,6-9-2-15,4-3 1 16,8-10-1-16,-1-7 0 16,0-8-1-16,0-16 0 15,0-13-1-15,0-6 0 16,-3-7-2-16,0-5 0 15,-4-1-9-15,0 0 1 0,0-9-5 16,-3 10 0-16</inkml:trace>
  <inkml:trace contextRef="#ctx0" brushRef="#br1" timeOffset="-150954.49">16256 12339 61 0,'14'-16'30'0,"-7"1"-38"15,-3 8 56-15,-4 7-48 16,-4-6 0-16,-6 3 1 15,-8 3 0-15,-10 6-1 0,-8 10 1 16,-2 3 1-16,-1 9 0 16,0 13 1-16,4 3 0 15,14 6 0-15,6 3 1 16,15-6-1-16,15-12 0 16,16-7-5-16,15-9 0 15,-3-7-8-15,-5-9 0 16,-2-12-10-16,-5 0 0 15</inkml:trace>
  <inkml:trace contextRef="#ctx0" brushRef="#br1" timeOffset="-150007.16">20338 14641 38 0,'-4'9'19'0,"11"0"-20"0,0-9 20 16,7 0-16-16,11 0 0 15,14-3 4-15,17-3 1 16,11 0-7-16,22-4 0 0,34-2 6 16,18-1 0-16,35 4-1 15,19-1 0-15,44 14 0 16,19 5 0-16,31 0-2 16,11 1 0-16,14-7-1 15,11-3 0-15,-18 0 0 16,3 0 1-16,-24 3-3 15,7 3 0-15,-29-6-2 16,-13 7 0-16,-26 8-2 16,-34 4 0-16,-29 0-4 15,-38 3 1-15,-33 0-14 16,-41-6 1-16</inkml:trace>
  <inkml:trace contextRef="#ctx0" brushRef="#br1" timeOffset="-149091.39">20570 11997 46 0,'0'22'23'0,"-3"-3"-14"0,3-16 23 0,0 6-30 16,-4 4 0-16,1 9 2 15,3 3 0 1,-4 10-5-16,4 8 0 0,0 5 4 15,4-14 0-15,-1-6-1 16,1 0 0-16,-4-9-1 16,0-9 1-16,-4-1-1 15,-3-6 0-15,-3-6-1 16,-4-3 0-16,-7-4-1 16,-4-2 1-16,-3-1-2 15,-4 4 0-15,0 3 0 16,0 6 1-16,4 6-1 15,0 6 1-15,3 4 0 16,4-3 0-16,7 9 2 16,10-4 0-16,11 4 0 0,11 0 0 15,7-3 0 1,3-3 0-16,7 0-4 0,4-7 1 16,10-3-13-16,1-12 1 15,-11-7-2-15,3-9 0 16</inkml:trace>
  <inkml:trace contextRef="#ctx0" brushRef="#br1" timeOffset="-148873.46">20807 12352 53 0,'3'43'26'0,"-10"-27"-30"0,4-10 51 0,-4 4-47 15,0-1 1-15,3-3-1 16,-3-2 0-16,4-4-4 16,-1-10 0-16,1 1-7 15,-1-10 1-15,0-3-6 16,-3-9 1-16</inkml:trace>
  <inkml:trace contextRef="#ctx0" brushRef="#br1" timeOffset="-148617.62">20655 12047 32 0,'-3'-9'16'0,"13"25"-5"16,-6-10 25-16,3 3-33 16,0-2 1-16,-4 2-1 0,8 0 1 15,7 7-11-15,10-3 1 16,4 2-6-16,3-5 1 16</inkml:trace>
  <inkml:trace contextRef="#ctx0" brushRef="#br1" timeOffset="-148438.72">21078 12411 36 0,'0'6'18'0,"-10"-9"-9"0,6 0 23 0,-3-9-28 15,0-17 1-15,-3-5 1 16,-4-16 0-16,-1-7-8 15,5-2 0-15,3-1 5 16,0 10 0-16,7 6-2 16,3 6 0-16,4 10 0 15,7 6 1-15,4 13-2 16,3 9 0-16,0 9-3 16,-3 7 1-16,0 6-8 15,-4 3 1-15,-4 3-7 16,-3-6 0-16</inkml:trace>
  <inkml:trace contextRef="#ctx0" brushRef="#br1" timeOffset="-148258.68">20899 12342 52 0,'0'10'26'0,"10"-7"-28"0,-3-6 48 15,7-4-43-15,11 1 0 16,0-3 0-16,3-1 0 15,0 1-7-15,0 2 0 16,-3 1-3-16,0 0 1 16,-4 0-11-16,-7-4 1 15</inkml:trace>
  <inkml:trace contextRef="#ctx0" brushRef="#br1" timeOffset="-147974.45">21347 12555 42 0,'7'3'21'0,"-11"-21"-13"0,1 2 30 0,-1-15-38 16,1-7 0-16,-5-12 1 16,-6-10 1-16,0-9-3 15,0-6 1-15,4 0 1 16,6 12 0-16,-3 7 0 15,3 5 1-15,8 14-1 16,7 9 0-16,10 15 0 16,7 7 0-16,0 12-2 15,0 10 0-15,-3-1-4 16,-4 10 0-16,-3 1-10 0,-11 2 0 16</inkml:trace>
  <inkml:trace contextRef="#ctx0" brushRef="#br1" timeOffset="-147756.15">21205 12289 58 0,'0'15'29'16,"18"-5"-25"-16,-14-10 49 0,6 3-51 0,11 0 1 16,11 0 0-16,0 0 0 0,3 4-8 15,0-1 0 1,1 0-3-16,-1 1 0 0,-7-4-12 15,-7-6 1-15</inkml:trace>
  <inkml:trace contextRef="#ctx0" brushRef="#br1" timeOffset="-147333.75">22638 12254 57 0,'-4'25'28'0,"-6"0"-28"0,3-18 45 16,-4 2-44-16,-3 1 0 15,-4-4 0-15,-3 0 1 0,-4 0-3 16,4 4 1-1,0-4 1-15,0 10 0 0,7 6-2 16,0 3 1-16,7 3-3 16,7 0 1-16,3 0-3 15,18-9 0-15,4-6 1 16,7-10 0-16,0-12-1 16,-1-13 1-16,1-3-4 15,0-4 0-15,0-11-4 16,-8 2 0-16</inkml:trace>
  <inkml:trace contextRef="#ctx0" brushRef="#br1" timeOffset="-147036.85">22888 12524 43 0,'-3'34'21'0,"3"-27"-18"0,3-14 36 15,-3-8-36-15,4-13 0 16,-4-7 1 0,-4-15 0-16,-3-10-6 0,-7-15 0 15,-4-3 4-15,4-7 0 16,0 3-1-16,7 4 0 16,4 6 0-16,3 19 0 0,7 9 1 15,7 12 0-15,0 17-2 16,7 18 0-16,7 13-3 15,4 2 1-15,-4 11-7 16,-10-4 0-16,-4 3-8 16,-7 0 1-16</inkml:trace>
  <inkml:trace contextRef="#ctx0" brushRef="#br1" timeOffset="-146845.18">22634 12311 62 0,'0'28'31'0,"53"-34"-33"0,-28 3 57 0,10-4-54 16,4 1 0-16,14 0-5 15,3-4 1-15,1 4-5 0,-8 6 0 16,-10 0-10-16,-4 3 0 16</inkml:trace>
  <inkml:trace contextRef="#ctx0" brushRef="#br1" timeOffset="-145966.65">24437 12417 54 0,'0'4'27'0,"0"2"-22"0,0-12 42 0,-4 2-43 15,-3 1 1-15,-7-3 0 16,-3 6 0-16,-5 0-7 16,-6 0 0-16,0 0 5 15,3-3 0-15,-3 6-2 16,0 3 1-16,0 10-2 15,3 6 0-15,0 0-1 16,8 0 0-16,6 6-1 16,11 0 0-16,7-6-1 15,4 0 0-15,6-9 0 16,1-4 0-16,3-9-1 16,4-3 1-16,-4-6-1 15,4-4 1-15,-1 0 0 16,-2-5 0-16,-1 2 0 0,-4 7 1 15,1 5 1-15,-4 4 1 16,0 10 0-16,-3 2 1 16,3 1 1-16,-4 6 0 15,5-4-1-15,-5 4 0 16,1-3-4-16,-1 0 1 16,1-4-11-16,-4-6 0 15,-7-6-3-15,11-9 1 16</inkml:trace>
  <inkml:trace contextRef="#ctx0" brushRef="#br1" timeOffset="-145324.4">24596 12543 49 0,'7'28'24'0,"7"0"-25"0,-14-25 48 0,0 4-47 15,3-4 1-15,-3 0 0 16,0-3 1-16,4-6-3 15,-1-4 1-15,-3 1 0 16,4-4 0-16,-1-2-2 16,5-4 1-16,-1-9-1 15,3 3 1-15,4 6-1 16,0 3 1-16,1 0 0 16,-1 4 1-16,0 9 1 0,0 0 1 15,0-1-1 1,0 14 0-16,0 5 0 0,-3 1 1 15,-1 3-1-15,1 6 0 16,-4 3-1-16,0-3 1 16,0 0-1-16,0 1 0 15,0-5-1-15,0-5 1 16,4-6-1-16,3-7 0 16,4-6-1-16,3-7 1 15,7-2-3-15,-3-4 1 16,-1-6-2-16,-2-3 0 15,2-10 0-15,4-2 0 0,1-10 1 16,-1-7 0 0,-3-8 2-16,-8-10 1 0,1-4 1 15,0 1 1-15,-4 0 0 16,-7 3 0-16,0 3 2 16,0 15 0-16,-7 10 0 15,-4 16 0-15,1 6 0 16,-8 16 1-16,1 19-1 15,-8 9 1-15,-3 18-2 16,3 17 1-16,4 18 0 16,3 7 0-16,4-4-1 15,0 0 1-15,0-2-1 16,4-14 1-16,10-8-3 16,0-14 0-16,3-11-5 15,1-14 1-15,-4-5-5 16,-7-10 0-16,0-13-8 0,0-3 1 15</inkml:trace>
  <inkml:trace contextRef="#ctx0" brushRef="#br1" timeOffset="-145124.81">25019 12270 53 0,'18'38'26'0,"17"2"-23"0,-28-33 47 0,11-4-47 0,3 0 0 0,7 0-1 0,0 0 1 0,11 3-9 0,-4 4 0 0,-3-7-5 15,0 0 1-15,0 0-8 16,-8-6 1-16</inkml:trace>
  <inkml:trace contextRef="#ctx0" brushRef="#br1" timeOffset="-144837.95">25485 12577 60 0,'-4'29'30'0,"-3"-4"-40"0,7-19 55 0,-3 0-46 16,3 0 1-16,0-6-8 16,0-3 1-16,0-9 2 15,0-7 1-15,0-3-12 0,0-13 1 16</inkml:trace>
  <inkml:trace contextRef="#ctx0" brushRef="#br1" timeOffset="-144202.34">25421 12170 42 0,'7'3'21'0,"4"19"-21"0,-4-19 34 0,3 0-32 0,1-3 1 15,3 3 0-15,4-3 0 16,3 0-6-16,0-6 0 15,4-7-1-15,-8-9 1 0,8-3-6 16,3-3 1-16,1-10-4 16,6-2 0-16,-7-1 1 15,-3 6 1-15,-1 1 3 16,-2 3 1 15,-5 12 6-31,1 6 0 0,-4 13 4 0,0 3 1 16,-3 10 1-1,-1 12 0-15,-3 13 2 0,0 9 0 0,-3 3 0 32,-4 9 1-32,0 4-1 0,0-13 0 0,0 0-1 15,0-6 0-15,0-3-2 16,3-3 0-16,5-10-2 16,-5-6 0-16,1-6-2 15,-1-7 0 1,-3-3-1-16,-3-9 1 0,-4-3-2 15,-8-4 1 1,1 4-1 0,-3-6 0-16,-8-1-1 0,0 4 1 0,1 2 0 0,-1 4 1 15,4 6-1 1,3 1 1-16,4 5 1 0,3 13 0 16,11 3 0-16,4 3 0 15,7 7 1-15,6-1 0 31,4 1 0-31,-3-1 1 16,3-2 0 0,7-7 0-1,4-10 0-15,7-8 0 0,3-7-2 16,8-10 0-16,-8-9-2 0,-7-3 1 0,-7-9-3 0,-3 0 1 78,-4-7-1-78,-7 7 0 16,-3-1 0-16,0 7 0 15,-4 6 0-15,-4 7 0 16,-3 6 0-16,-3 3 1 16,-4 9 0-16,0 9 1 15,3 4 0-15,0 3 0 0,4 6-1 16,4-2 1-16,3-1-1 0,0 3 0 15,4-3 0-15,3-3 0 0,3-6-5 16,5-7 1-16,-1-3-6 0,0-12 0 0</inkml:trace>
  <inkml:trace contextRef="#ctx0" brushRef="#br1" timeOffset="-143943.86">26367 12640 25 0,'-7'16'12'0,"-4"-60"4"0,7 31 13 0,-3-6-27 0,0-3 1 0,0 1 3 0,4-5 1 16,-1 8-7-16,4 2 1 16,0 0 5-16,7 7 0 0,7-1 0 15,4 1 1-15,10 0-2 16,11 2 0-16,18-8-3 16,-1-7 0-16,-3-3-3 15,0 0 1-15,-4 6-8 16,-6 6 0-1,-12 4-11-15,-13 9 1 16</inkml:trace>
  <inkml:trace contextRef="#ctx0" brushRef="#br1" timeOffset="-134473.98">1108 11706 39 0,'-7'25'19'0,"3"25"-11"16,4-38 20-16,0 10-27 16,-7 13 1-16,7 12 1 15,0 19 1-15,-3 6-5 0,-4 3 1 16,7-9 2-16,0-3 1 15,0-16-3-15,0-7 1 16,7-11-4-16,-4-17 0 16,4-2-5-16,4-14 1 15,-8-14-6-15,4-11 0 16,-7-5 1-16,0-10 1 16,-10-9 2-16,-1-4 0 15,4 7 4 1,-7-3 0-1,0 15 8-15,3 1 0 0,8 5 3 0,-4-2 0 0,7 5 3 16,7 1 0 0,-7 0 0-16,3 0 1 0,4 6-1 15,4 0 0-15,-4 6-3 32,-3 4 0-32,3 2-3 0,-4 1 0 15,-3 3-1-15,7-1 0 0,-7 1-1 16,0 6 0-16,4-3-1 15,13-3 1-15,4-1 1 16,11 1 0-16,14 6 0 16,3 0 1-16,4 6 1 15,4 4 0-15,-8 2-1 16,-13 4 0-16,-19 6-1 16,-17 3 0-16,-10 16-2 15,-12 6 1-15,-6 0-2 16,-14 3 1 15,-8-6-2-15,5-3 0-1,2-7-1-15,12-6 1 0,2-12-1 0,12-6 1 0,13-1 0 0,15-3 0 16,10-3 2-16,7 4 0 16,4-4 0-16,-4 3 1 15,-7 3 0-15,0 4 1 16,-3 0-2-16,-7 2 1 15,-1 4 0 17,1 6 0-17,-4-3-1-15,-4-3 0 16,8 0 1-16,-4-4 0 0,-3 1 0 0,3-3 1 0,10-7 0 0,-3-3 0 0,8-3 0 16,2-6 0-16,-3-4-2 15,11-2 1-15,-11-7-1 16,4 0 0-16,-4-3-2 15,-7-3 1-15,4-3-1 16,-8 3 1 31,-2 3-2-47,-8 3 0 16,-8 3 0-16,-2 4 0 15,-1 6 0-15,-10 6 0 0,4 3 2 0,-1 12 0 0,4 7 1 0,3 3 1 0,1 4 0 0,3-4 0 16,7 6 0-16,10-3 1 15,8-6-1-15,3-3 1 32,-3-6-2-32,6-7 0 15,4-3-7 1,1-9 1 15,2-7-10-31,-2-9 1 16</inkml:trace>
  <inkml:trace contextRef="#ctx0" brushRef="#br1" timeOffset="-134254.78">1834 12148 52 0,'11'50'26'0,"-7"-6"-27"0,3-32 43 0,0 4-41 15,-4 3 0-15,4-4 2 16,4 1 1-16,-1-3-5 16,-6-7 0-16,3-6 2 15,4-9 1-15,-4-10-1 16,3 0 0-16,-6-12-1 15,3-7 0-15,3-6-1 16,-6 6 1-16,7 7-3 16,3 9 0-16,-4 3-5 15,1 7 1-15,-1 5-10 16,1 4 1-16</inkml:trace>
  <inkml:trace contextRef="#ctx0" brushRef="#br1" timeOffset="-133942.05">2092 12104 38 0,'21'12'19'0,"18"-12"-7"0,-28-6 25 0,3-3-35 0,3-1 0 0,1-2 0 0,3-4 1 16,-10 3-5-16,-1 1 1 16,1 3 2-16,-11-1 0 15,-4 1-3-15,-3 2 1 16,-3 7-2-16,-11 4 1 0,3 8 0 15,0 4 0-15,4 6 1 16,4 3 0-16,10 0 1 16,0-3 1 93,10 0 0-109,-6-3 1 0,6-4-2 0,8 1 1 0,-8-3-4 0,8-7 1 0,3-6-6 0,-3-3 0 0,-4 0-6 16,7-13 1-16</inkml:trace>
  <inkml:trace contextRef="#ctx0" brushRef="#br1" timeOffset="-133133.24">2431 12123 36 0,'3'-7'18'0,"4"-21"-17"0,-7 19 29 0,4-4-31 0,3 1 1 0,3-4 0 0,-6 0 1 16,3 1-1-1,4-4 1-15,-4 6-1 0,-4 1 1 16,4 2 1-16,4 1 1 16,-8-1 0-16,15 1 1 15,0 6-1-15,13-3 1 16,8-4-1-16,0 4 1 31,-4-3-3-31,1-1 0 0,-5 4-1 0,-3-4 0 31,-3 7-1-31,0-3 0 0,-11 0 0 0,4 3 0 16,-11 3 0-16,-7 0 0 0,-7-3-1 16,-4 6 1-16,-7 6-1 15,4 0 0-15,-3 1 0 16,-5-1 0-16,5-2 0 31,6-1 1-15,1 0 0-16,-1 0 1 0,1 4 0 15,-1-4 0-15,0 3 0 16,-3-2 1-16,11 5-1 16,-8-2 1-16,11-1-1 31,0-3 0 0,11 4 0-31,6-1 1 16,-3-3 0-1,4 1 0-15,-4 2 0 0,0 1 0 0,-10 2 0 16,3 1 0-16,-7 2-1 0,-7 7 0 0,-4 0-1 0,1-3 0 0,-1 0 0 16,-7-7 0-16,8-2-1 15,-1-1 0-15,1-3 1 0,3 1 1 16,17-10 0 15,8-1 0-15,0-5 2-1,6 0 0-15,11-4 1 16,4-6 1-16,4-6-1 0,-5-6 0 0,-6 3-1 0,-4-4 1 0,4-2-2 0,-4 2 0 16,-10 1-2-16,-7 0 1 15,-8 6-1-15,4 6 0 0,-7 6-1 16,0 10 1-16,-7 3-1 16,4 10 0-1,-8 11 1 32,4 11 1-47,0 5 0 16,14 1 0-16,0 0 1 0,4-7 1 15,3-9-1-15,21-6 0 0,18-10-2 0,-14-6 0 0,0-3-7 0,-15-3 1 0,-6-7-7 16,-11 7 0-16</inkml:trace>
  <inkml:trace contextRef="#ctx0" brushRef="#br1" timeOffset="-132425.5">1764 12709 40 0,'3'35'20'15,"-6"-7"-10"-15,3-19 31 0,0 10-38 0,-7 9 0 0,-4 0 1 16,4-6 0-16,4 7-5 16,-4-4 0-16,3-3 3 15,4-7 1-15,0-2-3 16,0-4 1-16,0-9-1 0,-7-6 0 15,4 0-1 1,-8-1 0-16,0-2-1 16,-13 0 0-16,2-1-1 0,-9 4 1 15,3 6 0-15,-4 3 0 16,4 3 1-16,6 7 0 16,5 9 0-16,6 3 1 15,1 6 2-15,17-3 0 16,3 1-1-1,15 2 1-15,10-9-1 0,-3-6 1 16,7-7-3 47,-8-6 1-63,8-3-5 0,-7-12 1 46,7-7-11-14,0-9 0-32,-8-7 0 0,8-6 0 15</inkml:trace>
  <inkml:trace contextRef="#ctx0" brushRef="#br1" timeOffset="-132214.08">2018 13016 52 0,'0'35'26'0,"0"-7"-32"0,0-25 55 0,-4 7-48 0,4-1 0 0,-7-6-1 0,4-3 0 0,3-3-2 0,0-3 0 0,0-13-5 15,3-3 1-15,4 0-7 16,-7-3 1-16,0-3-3 0,-7-4 0 16</inkml:trace>
  <inkml:trace contextRef="#ctx0" brushRef="#br1" timeOffset="-132078.15">1969 12825 41 0,'0'16'20'0,"7"18"-16"0,-7-28 39 0,0 4-42 0,10-1 1 0,-3-2 0 0,7-4 1 15,4-3-5 1,10 0 0-16,-7-3-2 16,8-4 0-16,-8-2-10 15,0-1 1-15,-3-5-1 0,3-1 0 0</inkml:trace>
  <inkml:trace contextRef="#ctx0" brushRef="#br1" timeOffset="-131834.24">2293 12935 36 0,'-7'66'18'0,"3"-19"-18"0,4-38 34 0,0 0-32 0,0-2 0 0,0-1 3 0,0-3 1 0,0-9-6 16,4-13 0-16,3 0 4 16,-7-6 0-16,0-16-1 15,0-2 0-15,0-17-2 16,-7-6 1-16,3 3-2 15,-3 7 1-15,4 6-1 16,3 3 1-16,3 9 0 16,8 13 1-16,7 6-3 15,3 13 1-15,7 9-1 16,-7 13 0-16,7-1-4 0,-13 7 0 16,2 0-9-16,-10 3 1 15,4-3-2-15,-18 0 0 16</inkml:trace>
  <inkml:trace contextRef="#ctx0" brushRef="#br1" timeOffset="-131629.78">2152 12991 47 0,'0'13'23'0,"35"-13"-22"0,-21-3 46 0,0-7-46 0,15 1 1 0,-1-1-1 16,4 1 1-16,-4-4-5 15,-3-2 1-15,-1-1-5 16,8 4 0-16,-11-1-8 16,-3-3 0-16</inkml:trace>
  <inkml:trace contextRef="#ctx0" brushRef="#br1" timeOffset="-131348.56">2586 13076 39 0,'7'19'19'0,"-14"-16"-16"15,7-13 26-15,7-5-25 0,-7-10 0 16,0 0 1 0,0-10 1-16,-7-9-8 0,3-6 0 15,-6-10 5-15,-1 4 1 16,11 3-3-16,-10 3 1 15,10 12-1-15,10 0 0 16,1 13 0-16,10 6 1 16,11 4-1-16,6 5 1 15,1 7-2-15,-7 3 0 16,-4 6-4-16,-7 4 1 16,-10 5-7-16,-4 7 0 15,-18 0-6-15,-6 7 1 0</inkml:trace>
  <inkml:trace contextRef="#ctx0" brushRef="#br1" timeOffset="-131186.72">2484 12994 59 0,'17'25'29'0,"22"-43"-32"0,-18 8 56 0,18 1-54 16,14-1 1-16,-4-2-2 15,-6-1 1-15,-5 4-4 16,-9 0 0-16,-12 5-12 15,-13-2 0-15</inkml:trace>
  <inkml:trace contextRef="#ctx0" brushRef="#br1" timeOffset="-130491.9">1485 13828 65 0,'-10'10'32'0,"-26"15"-38"0,33-22 53 0,-8 3-47 0,-6 4 0 15,-12 2 0-15,5 1 0 16,-5 3 0-16,1-1 1 16,0-2-2-16,14-1 0 15,-4-2-1-15,18-1 0 16,7 4 0-16,14-1 0 16,4 1-1-16,3-1 1 15,1-2 2-15,-8-7 0 0,7 3 1 16,-10 0 0-16,-8 7 0 31,-6 6 0-31,-8 3-1 16,-3 6 0-16,-3-3-3 0,-8 3 1 15,-3-3-3-15,0-3 0 0,10-3-4 16,-7-3 1-16,15-4-8 16,3-5 1-16</inkml:trace>
  <inkml:trace contextRef="#ctx0" brushRef="#br1" timeOffset="-130168.3">1619 14155 36 0,'88'-25'18'0,"-6"-13"-12"0,-58 32 27 0,-3 2-30 16,1 1 1-16,-12-3 2 16,1 0 0-16,-4-4-7 0,-14 1 0 15,-4-4 5-15,1 4 0 16,-12 0-2-16,1 6 1 15,-7 6-2-15,7 3 0 16,-7 3-1-16,7 4 1 16,-8 9-1-16,12 3 0 15,3 0 0-15,14 0 1 16,0-6-1-16,10-3 1 16,4-10-1-16,4-6 0 15,3-6-2-15,7-7 0 16,-7-6-5-1,8-3 1-15,-8-6-10 16,7-13 0 0</inkml:trace>
  <inkml:trace contextRef="#ctx0" brushRef="#br1" timeOffset="-129229.24">1926 13590 48 0,'-3'35'24'0,"-4"5"-19"16,7-30 37-16,0 9-38 16,0 15 0-16,0-2 3 15,0 2 1-15,0 10-10 16,0 6 0-16,7-9 6 16,-4 3 1-16,-3 3-3 0,7-13 0 15,-3-2-3-15,3-10 0 16,3-7-4-16,-6-8 1 15,7-11-5-15,3-5 1 16,-4 0-4-16,1-7 1 16,-1-3-1-16,-6 0 0 15,3 0 2-15,0 4 0 16,-3 2 4-16,3 4 1 31,-7 25 7-31,3-7 1 0,-3 0 3 16,0 4 0-16,0-7 4 15,7 4 1-15,-7-1 1 16,0 0 1-16,0 1-3 16,4-1 0 15,6 7-1-31,1-7 0 0,7 4-4 16,-8-7 1-16,8 0-3 15,-4 1 0-15,3-7-2 16,1-4 0 15,-7-5-2-31,10-7 0 31,-11 7 0-15,8-7 1 0,-4-3-2-16,4-6 1 0,-8 0-3 15,8 0 1-15,-7 3-3 0,-8 7 1 0,4 2-5 0,0 1 0 0,-7 5-4 0,0 7 1 0,0-3 1 16,0 3 0-16,-7 0 3 0,7 3 0 15,0 0 6-15,0 4 0 16,0 2 6-16,0 0 0 16,7 4 1-16,-3 0 1 15,3 2-1-15,-4-5 1 32,4 2-1-32,4-2 0 0,-7-4 1 0,3 0 0 15,3-3 0-15,-3 4 1 16,-3-4 0-16,6-3 0 0,-3 0 0 47,4 3 0-47,-7-3-2 31,10 3 1-31,-4-6-2 16,1-7 1-16,3-2-2 0,4-1 1 0,-11-2-3 15,3-4 0-15,1 0-1 0,-11 0 0 0,0 4-1 0,0 2 1 0,0 4-1 16,-7 5 0-16,-4 11 0 15,1 5 1 17,-1 10-1-1,-10 3 1-31,3-3-1 0,8 0 1 0,-1 0 0 0,0 0 0 0,11-3-1 0,11-7 0 0,10-2-5 16,-3-13 1-16,21-4-9 0,10-15 0 15</inkml:trace>
  <inkml:trace contextRef="#ctx0" brushRef="#br1" timeOffset="-128936.42">2910 13697 36 0,'-7'28'18'0,"-14"-6"-13"0,11-13 22 0,-1 4-25 0,-10 3 0 0,-7 6 0 0,-4-4 0 16,-7-2-3-16,11 0 0 15,7-4 4-15,10 1 1 0,1-1 0 16,10 4 0-16,10 0 1 16,11 3 0-16,8-1 1 15,9 1 1-15,5 3-3 47,-15-6 0-47,-3-7-3 0,-8 1 0 47,-17-1-5-31,-10 7 1-16,-33 2-11 0,-13 1 1 0,-8 0-5 0,-10 0 1 0</inkml:trace>
  <inkml:trace contextRef="#ctx0" brushRef="#br1" timeOffset="-128253.83">1538 14823 40 0,'-10'6'20'0,"-12"13"-12"0,15-19 32 0,-3 0-37 0,-1-4 1 0,1 4 1 16,-1-6 1-16,0 3-8 15,1 0 0-15,-1 6 5 16,-6 0 1-16,-1 7-3 16,-3 2 1-16,7 4-3 15,-4 9 1-15,7-6-1 16,4 3 1-16,7-3-1 0,0-1 0 15,7-2 0-15,-3-3 0 16,3-7 0-16,4-3 1 16,-4-3 0-16,3-3 0 15,-6 0 0-15,6 0 0 16,1 3 0-16,-4-4 0 16,-7 4 0-16,0 0 1 15,11 0-1-15,-4 0 1 16,-4 0-1-16,8 0 0 15,-1 0-1-15,1-3 0 16,0 3-3 0,-4 0 1-16,3 3-4 15,-3 1 0 1,-3-1-5 0,3 0 0-16,3 0-3 0,1 0 1 15</inkml:trace>
  <inkml:trace contextRef="#ctx0" brushRef="#br1" timeOffset="-127965.58">1626 15086 34 0,'18'0'17'0,"-7"-6"-15"0,-11 6 31 0,0 0-32 0,0-7 0 0,0-2 1 0,0-4 0 0,-8-2-3 0,8-10 1 16,-10-7 1-16,10-2 1 0,0-4-2 15,7 4 1-15,-4 2 1 16,5 7 1-16,2 6 1 0,-6 7 1 15,6 3 0-15,4 5 0 16,0 4 0-16,-3 0 0 16,7 7-2-16,-1-1 0 15,-3-3-4-15,4 0 1 16,3 0-5-16,-3 0 0 16,-4 1-7-16,4-1 0 31,-8-6-5-31,1-1 0 15</inkml:trace>
  <inkml:trace contextRef="#ctx0" brushRef="#br1" timeOffset="-127291.49">1909 14876 48 0,'7'16'24'0,"10"-4"-20"0,-13-9 44 0,3 0-45 0,3-3 0 0,1-6 0 0,0 0 1 0,6-7-5 0,-6 1 0 0,3-1 3 16,-7-3 0-16,4 1-3 15,-4-4 1-15,-7 3-1 16,-7 1 1-16,3 5-2 16,-3 4 0-1,-4 25 0 1,1 6 1-16,-1 6 0 16,4 1 0-16,7-4 0 31,-3-9 1-31,6-4-2 15,4-2 1-15,7-4-3 0,4-6 1 0,3-3-4 0,7-6 1 16,1-6-1-16,2-4 1 16,-2-3 1-16,-5-3 1 15,4 0 3-15,1 3 0 16,-8 1 3 15,-4 2 1-31,-6 3 1 0,0 4 1 0,-11 9-1 16,0 0 1-16,-7 6-2 0,-4 4 1 15,-3 2-2-15,7-2 0 32,-11 2-1-32,8 4 0 0,-1-7 0 0,8 4 0 0,-8-1-1 15,11 7 1 1,0-6-1 0,0-4 0-16,11-3 0 78,-1-3 0-63,4-3-1-15,4-3 1 16,-8-3-2 15,8-3 1-15,-7-4-1-1,6-3 0-15,-6 1 1 0,-1 5 0 16,1 1 1-16,0 6 0 0,-11 6 1 0,7 6 1 16,-4 7-1-16,-3 6 1 0,7-3-1 0,-3-4 1 0,13 1-3 0,-6-3 1 0,7-4-5 0,-4-6 0 0,-4 0-10 15,1-3 1 1</inkml:trace>
  <inkml:trace contextRef="#ctx0" brushRef="#br1" timeOffset="-126766.93">1545 16140 53 0,'0'37'26'0,"-7"13"-26"0,7-37 43 0,7-1-43 0,-3 1 0 0,3-7 0 0,-4 1 0 0,8-7 0 0,7-10 0 0,-1-9 0 0,-6-12 1 0,-1-19-1 16,1-10 0-16,-1-9 0 15,-10 3 0-15,8-6-3 16,-8 0 1 171,3 6-1-171,4 10 1-16,-3 3-1 0,6 15 1 0,8 13 0 0,0 12 1 0,-4 7 2 0,3 15 0 0,-6 10 0 0,-4 9 1 0,-7-2 0 0,-7-1 0 0,3 0-1 0,-3-3 1 0,-3 3-1 0,-8-6 0 0,-14-4-4 0,1 1 1 0,2-10-7 0,8-6 0 0,11-6-6 16,10-10 1-16</inkml:trace>
  <inkml:trace contextRef="#ctx0" brushRef="#br1" timeOffset="-126203.68">1923 15760 43 0,'-18'25'21'0,"-3"25"-14"0,21-43 35 0,-7 2-40 0,7-3 0 0,0 1 2 0,0-4 0 0,0-3-5 0,7-10 0 0,3-2 3 0,1-7 0 0,0 0-2 15,-1-3 1-15,-3 0-2 16,4-3 1-16,-1 3-1 0,-6 7 0 16,3 2 0-1,11 7 1-15,-4 6-1 0,7 3 1 16,4 3-1-16,-4 4 1 16,0-4-1-16,7 3 1 15,-7-6-1-15,-3 1 0 31,-4-1 1-15,4 3 0-16,-8-3 0 16,1 0 0-16,-4-3 1 0,-4 3 0 0,-3 0-1 0,0-6 0 15,-3 0 1-15,-4 3 0 16,-11 0-1-16,4 3 1 16,-7 0-2-1,3 4 1-15,-3 2-1 0,11 4 0 0,-8 6-2 16,11-4 1-16,7 4-1 15,7-6 0 1,4-1 0-16,-1-3 1 0,8-9-1 16,-4-6 1-16,11-9-3 15,-4-4 1 32,0-3-6-47,0-13 1 16,7-12-3-1,0-9 0-15</inkml:trace>
  <inkml:trace contextRef="#ctx0" brushRef="#br1" timeOffset="-125822.73">2293 15340 52 0,'-11'50'26'0,"1"19"-31"16,10-47 53-16,-7 16-46 0,-4 9 1 16,1-7 0-16,3 11 1 15,3-4-6-15,-6-13 0 16,10-6 2-16,0-2 0 15,0-14-2-15,3-6 0 16,4-12-4-16,4-6 1 16,-1-4-2-16,1-3 0 15,-11-3-1-15,7-3 0 0,-7 0-2 16,0 3 0 0,3 6 4-16,4 7 0 0,4 6 5 15,0 9 1-15,-1 3 6 16,8 4 1-16,3 3 3 15,0-1 0-15,-3-5 0 16,-4 2 1 0,-7 1-6 15,-7-1 1-31,-7 4-5 16,-4 0 0-1,-10 3-4-15,4-10 1 0,2 0-5 0,-6-6 0 0,7-6-6 0,11-6 0 16,6-10-1-16,11-6 0 15</inkml:trace>
  <inkml:trace contextRef="#ctx0" brushRef="#br1" timeOffset="-125499.61">2533 15149 34 0,'11'6'17'0,"-11"13"-14"0,0-10 32 0,-4 16-31 0,-3 7 0 0,7 8 3 0,0 14 0 0,0 5-9 0,0 10 1 16,-7-3 5-16,7-9 0 16,0-7-4-16,0-10 0 15,0-5-6-15,0-7 1 16,7-9-5-16,4-10 0 0,-4-5-5 16,3-11 0-16</inkml:trace>
  <inkml:trace contextRef="#ctx0" brushRef="#br1" timeOffset="-124820.77">2600 15744 41 0,'4'4'20'15,"13"11"-11"-15,-13-18 38 0,3 6-45 0,7-6 1 0,0 3 1 0,7-3 0 0,-7 3-6 0,4-6 1 0,-11-4 2 0,4-2 0 0,-1-1-3 16,-10 1 1-16,-10 2-2 15,-1 4 0 1,0 3 0-16,-6 6 0 0,6 6 0 16,1 1 0-16,-1 9 1 15,11-1 1-15,3 1 1 16,5-3 0-16,2 3-2 0,1-10 1 16,10-3-3-16,-3-6 1 15,-4-3-3 1,3-3 1-16,1-6-1 0,3 2 0 15,-7 1 2-15,0 2 0 16,-3 4 3 0,-1-3 0-16,-6 6 3 0,3 3 1 15,-7 7 2-15,0-4 0 32,0 3 1-32,11-2 0 15,-4-4-2-15,3-13 1 0,1 4-2 16,-1-3 0-16,-6 2-4 15,3 1 1-15,4 0-2 16,-4 6 1 0,-4 0-1-16,4 0 1 0,4-3 0 15,-8 3 0 1,4 0 1-16,4-4 0 0,-7 4-1 16,3 0 1 15,0 0 0-31,3-3 0 0,-6-3-1 0,6 0 0 0,-3-4 0 15,4 1 0-15,-4 0-1 16,-3-1 0-16,3-2 0 16,-7-1 1-16,10 4 0 31,1-1 1-31,-8-2 1 0,4 2 0 0,4 7 2 16,0 3 1-16,-4 6 1 15,3 7 0 16,-6 6-1 32,3 0 0-47,3 9-1 15,-6 0 1-16,10 3-3 1,-3-2 1-16,3-14-3 0,10-5 1 0,1-13-4 0,3-10 0 0,0 1-11 16,11-23 0-16</inkml:trace>
  <inkml:trace contextRef="#ctx0" brushRef="#br1" timeOffset="-124376.58">3200 10627 47 0,'10'31'23'0,"11"10"-18"0,-13-35 34 16,2 13-37-16,1 9 1 16,-1 19 2-16,8 22 0 15,7 32-7-15,10 46 1 16,4 32 4 15,7 53 0-31,-1 41-3 0,-6 40 1 16,0 26-1-16,3 15 0 15,8 19-1-15,3 16 1 0,-4 0 0 16,-3-3 0-16,-21-19 1 0,-15-35 0 0,-24-25-2 16,-35-37 0-1,-11-25-8-15,-21-42 0 0,-15-36-8 16,12-45 1-16</inkml:trace>
  <inkml:trace contextRef="#ctx0" brushRef="#br1" timeOffset="-123659.41">1136 10461 44 0,'3'25'22'0,"15"15"-15"0,-14-27 32 0,3 9-36 0,-7 12 1 0,-11 7 0 0,-7 22 1 0,-13 28-6 16,-15 19 0 0,-63 134 5 46,-4-15 1-62,3 22-3 0,11 9 1 94,18 38-3-79,25 53 0 1,14 26-1 0,20 27 1-16,26 10-2 15,35 16 0-15,28-4-2 0,21-28 1 0,4-31-3 0,6-28 0 0,12-35-11 0,-11-34 1 16</inkml:trace>
  <inkml:trace contextRef="#ctx0" brushRef="#br1" timeOffset="-121992.53">1845 10602 59 0,'0'3'29'0,"4"-3"-16"16,-4 0 30-16,0 0-41 15,0 0 0-15,0 0-1 16,0 0 1-16,0 0-4 16,7 0 1-16,0 3-3 15,3 0 1-15,1 3-12 16,3 1 1-16,-3-7-5 16,-11 0 1-16</inkml:trace>
  <inkml:trace contextRef="#ctx0" brushRef="#br1" timeOffset="-121781.61">2187 10548 61 0,'0'4'30'0,"-3"-1"-39"0,3-3 57 15,0 0-50-15,0 0 1 16,0 0-12-16,0 0 0 16,0 0 4-16,-7 3 0 15</inkml:trace>
  <inkml:trace contextRef="#ctx0" brushRef="#br1" timeOffset="-121287.66">1785 10931 47 0,'4'9'23'0,"3"-2"-19"0,-4-4 33 16,4 3-36-16,4 7 0 15,-4 5 0-15,3 8 1 0,5-5-2 16,9 1 1-16,-3-6 1 16,1-3 0-16,16-10-1 15,12-13 0-15,-1-18-2 16,11-13 1-16,-10-2-5 15,-1-5 0-15,-7 8-10 16,-10-4 0-16,-11-6-1 16,-7 3 1-16</inkml:trace>
  <inkml:trace contextRef="#ctx0" brushRef="#br1" timeOffset="-120759.54">2477 10611 42 0,'24'-25'21'0,"-13"-38"-20"0,-8 38 43 15,-3-6-42-15,-3 0 1 0,-4-10 1 16,-7 3 1-16,-25 4-7 16,-7 2 1-16,-14 10 3 15,-4 4 1-15,-6 11-1 16,-4 10 0-16,-11 13-2 15,1 9 1-15,-1 13-1 16,-3 12 0-16,7 19-1 16,13 9 1-16,16 16-2 15,6 22 1-15,14 4 0 16,11-14 1-16,21-9 0 16,32-18 0-16,17-13 1 15,32-22 1-15,18-19 0 16,21-22 0-16,28-25 0 15,-28-19 0-15,-11-18-1 16,-10-7 1-16,-11-13-3 16,-17 7 1-16,-18-6-9 15,-18 2 1-15,-24-2-10 16,-18 6 1-16</inkml:trace>
  <inkml:trace contextRef="#ctx0" brushRef="#br2" timeOffset="-114020.41">26801 13556 39 0,'10'15'19'0,"11"-12"-10"0,-10 1 20 0,-1-1-25 16,5 0 1-1,-1 3 3-15,3 0 1 0,1-2-11 16,7-1 0-16,10-10 6 15,7 1 0-15,4 3-7 16,0-3 0-16,-7 3-12 16,-4 3 1-16,-3 0-2 15,-4 3 0-15</inkml:trace>
  <inkml:trace contextRef="#ctx0" brushRef="#br2" timeOffset="-113824.34">26797 13803 59 0,'-28'47'29'0,"28"-21"-34"15,3-23 60-15,8 0-52 0,10-3 1 16,11 0 0-16,10-3 0 16,15 3-9-16,10-3 1 15,-7 6-5-15,-11 3 1 16,-17 3-11-16,-15 4 0 15</inkml:trace>
  <inkml:trace contextRef="#ctx0" brushRef="#br2" timeOffset="-111108.77">19403 12860 33 0,'-14'34'16'0,"7"-21"-6"15,7-13 17-15,0 0-23 16,0-7 0-16,0-2 3 16,7-7 0-16,7-6-9 15,7-6 1-15,7-10 5 0,0-5 1 16,1-8-3-16,-1-2 1 15,0 3-3-15,-3 0 0 16,-8 3-1-16,-6 12 0 16,-4 10-3-16,-7 13 1 15,-3 5-2-15,-1 20 1 16,0 12-1-16,1 13 1 16,-1 21 0-16,1 4 1 15,3 6 3-15,3-3 1 16,8 6 1-16,3-13 1 15,4-8 1-15,3-14 1 0,-7-12-1 16,4-12 0-16,-8-13-2 16,-3-10 1-16,-14 1-2 15,-7-10 0-15,-7-6-2 16,-4-3 1-16,-10 0-1 16,-11 3 1-16,-3 3-1 15,-1 6 1-15,1 0-1 16,10 7 1-16,4 3 0 15,7 6 0-15,3 3 0 16,7 0 1-16,4 0-1 16,7 0 1-16,7-3-1 15,11-3 1-15,10-3 1 16,21-7 0-16,11-12 0 16,11-9 1-16,13-1-2 15,1-3 1-15,-4 4 0 16,-14 9 0-16,-11 6-2 15,-17 10 0-15,-14 9-1 16,-15 6 1-16,-17 13-1 0,-25 12 1 16,-7 7-2-16,-24 15 1 15,-18 0-4-15,-11 10 1 32,-46 3-12-32,36-7 1 15</inkml:trace>
  <inkml:trace contextRef="#ctx0" brushRef="#br2" timeOffset="-110582.95">19717 12944 36 0,'74'-9'18'0,"3"-73"-10"16,-55 67 18-16,-1-20-21 15,0-6 1-15,4-3 1 16,-8-3 0-16,-3-9-10 15,-3 6 1-15,-7 0 5 0,-12-4 1 16,-13 10-3-16,-14 7 1 16,-14 9-2-16,-15 9 1 15,1 9-1 1,-15 13 0-16,-10 13-1 0,0 3 1 16,-4 12-1-16,7 10 0 15,18 9-2-15,11 19 0 16,6 13 0-16,15 9 0 15,17 9 1-15,18 4 0 16,22-17 3-16,16-18 0 0,29-15 3 16,18-36 1-16,35-27 0 15,18-38 0-15,-8-19-1 16,-13-15 1-16,-22-13-6 16,-25-7 1-16,-27 17-9 15,-22-1 0-15,-35 0-8 16,-14 19 1-16</inkml:trace>
  <inkml:trace contextRef="#ctx0" brushRef="#br2" timeOffset="-109185.65">28392 13157 38 0,'0'10'19'0,"3"-10"-11"16,-3 6 20-16,0 4-23 15,4 8 1-15,-4 7 2 16,0 7 1-16,-4 15-11 16,1 9 1-16,-8 23 6 15,4 15 1-15,0 15-3 0,0 4 0 16,-4-3-3 0,8-6 1-16,-1-10-4 0,4-22 1 15,-3-19-5-15,3-28 0 16,0-22-8-16,0-15 0 15,0-20-1-15,0-8 0 16</inkml:trace>
  <inkml:trace contextRef="#ctx0" brushRef="#br2" timeOffset="-108897.83">28399 13032 48 0,'-4'13'24'0,"22"-4"-27"15,-11-9 48-15,3 3-41 16,4 3 1-16,8 1 4 16,6-1 0-16,7 0-11 15,11-6 1-15,18 0 6 16,3-3 1-16,3 3-4 15,8-3 1-15,-8 6-6 16,-6 6 0-16,-15 1-8 16,-14 9 1-16,-10 6-10 15,-14 3 0-15</inkml:trace>
  <inkml:trace contextRef="#ctx0" brushRef="#br2" timeOffset="-108727.45">28448 13694 55 0,'-28'25'27'0,"24"-19"-18"0,8-3 45 16,6-3-51-16,12 3 1 15,13-6-3-15,7 0 0 16,8 3-7-16,-1 0 1 0,-3 0-13 16,-7 3 0-16</inkml:trace>
  <inkml:trace contextRef="#ctx0" brushRef="#br2" timeOffset="-107820.98">29658 13286 42 0,'7'0'21'0,"-3"3"-9"0,-4 0 20 16,-4 4-31-16,-10 2 1 0,-7 10 1 15,-4 12 1-15,-3 0-5 16,-14 23 1-16,-11 12 2 16,-11 15 1-16,4 10-2 15,11 0 1-15,3 0-1 16,11-6 1-16,10-1-2 16,11-12 1-16,7-9-3 15,14-10 1-15,14-12-7 16,11-9 1-16,7-14-9 15,3-21 0-15</inkml:trace>
  <inkml:trace contextRef="#ctx0" brushRef="#br2" timeOffset="-107576.99">29940 13650 52 0,'7'28'26'0,"-3"-6"-27"0,-8-13 43 16,-3 10-40-16,-10 6 0 16,-12 3 2-16,-6-2 0 15,-4 5-5-15,-7 3 0 16,-3 4 3-16,7-7 1 16,3-2-3-16,7 5 0 0,4-6-7 15,7-6 1 1,3-3-11-16,4-19 0 0</inkml:trace>
  <inkml:trace contextRef="#ctx0" brushRef="#br2" timeOffset="-107338.33">29538 13681 56 0,'14'63'28'0,"11"21"-27"16,-15-62 44-16,5 13-44 16,6 6 0-16,3 3-1 15,5 3 1-15,2-7-2 16,-2-5 1-16,-5-7-3 0,1-9 0 16,-4-7-8-1,-3-5 1-15,-1-20-7 16,-6-6 1-16</inkml:trace>
  <inkml:trace contextRef="#ctx0" brushRef="#br2" timeOffset="-107086.14">29979 13342 53 0,'21'19'26'0,"-3"28"-26"0,-11-34 46 0,0 6-45 16,0 3 1-16,11 15 1 16,6 10 0-16,12 10-4 15,-8 5 0-15,-3 14 2 16,-4-4 1-16,-11 0-3 16,-17 6 1-16,-14 7-7 15,-11 0 0-15,-10-10-10 16,-11-12 1-16</inkml:trace>
  <inkml:trace contextRef="#ctx0" brushRef="#br2" timeOffset="-106424.29">30917 12668 38 0,'-7'0'19'0,"4"-9"-15"16,3 9 21-16,0 3-20 16,0 10 1-16,-4 2 6 15,1 1 0-15,-1 6-13 16,-3 12 1-16,0 16 9 0,0 4 1 15,0 24-3-15,-4 26 1 16,4 24-4-16,-3 35 0 16,-4 10-2-16,-4 2 0 15,-7 4-1-15,4-16 0 16,0-25-2-16,3-22 1 16,1-15-1-16,6-17 1 15,4-9-3-15,4-6 1 16,3-18-5-16,0-4 0 15,0-10-11-15,0-8 1 0,3-14-3 16,4-2 0-16</inkml:trace>
  <inkml:trace contextRef="#ctx0" brushRef="#br2" timeOffset="-105463.43">31111 14976 41 0,'8'-9'20'0,"-5"-1"-12"0,-3 10 33 15,0 0-39-15,0 4 1 16,-3-4 1-16,-5 0 0 16,-6 3-5-16,-3 0 0 15,-4 0 3-15,-1 0 1 16,-2 0-2-16,-1 3 0 15,-3 7 0-15,3 3 0 16,0-1-2-16,4 4 1 0,7 0-1 16,4-3 0-16,10-1-1 15,7 1 0-15,10-3 0 16,8-7 0-16,3-6-1 16,0-6 1-16,-3-4 0 15,-4-2 1-15,-3-4 0 16,0-3 0-16,-4 3 0 15,0-2 1-15,0 2 0 16,0 0 0-16,-3 7 1 16,-4 9 0-16,0 12 0 15,0 14 0-15,-4 5 0 16,1 6 0-16,-1 1 0 16,1 3 0-16,3-3-6 15,0-10 0-15,7-6-9 16,0-22 0-16</inkml:trace>
  <inkml:trace contextRef="#ctx0" brushRef="#br2" timeOffset="-104761.92">31157 12273 42 0,'7'0'21'0,"4"0"-13"0,-4 3 29 16,0 7-34-16,0 5 1 16,4 7 0-16,-4 0 1 15,-4 10-7-15,-3 2 0 0,0 7 4 16,-3 3 0-16,3 6-2 16,0-6 1-16,0-7-3 15,-4-8 1-15,4-7-6 16,0-7 0-16,0-5-7 15,0-10 1-15,-3-10-2 16,3-8 0-16</inkml:trace>
  <inkml:trace contextRef="#ctx0" brushRef="#br2" timeOffset="-104528.89">31161 12505 25 0,'7'10'12'16,"11"-1"-1"-16,-11-9 19 0,3 3-26 15,4 3 0-15,4 1 4 16,3 5 0-16,4 4-9 16,3 3 0-16,7 0 7 0,4 2 0 15,0 1-2-15,-4-3 0 16,-3-6-2-16,-11 2 1 16,-7-2-2-16,-10-7 0 15,-11 4-1-15,-14-4 0 16,-15 0-2-16,-6 1 1 15,-11-4-9 17,7-10 0-32,-10-8-6 0,6-4 1 0</inkml:trace>
  <inkml:trace contextRef="#ctx0" brushRef="#br2" timeOffset="-101665.27">28550 12386 11 0,'29'3'5'0,"-15"-6"13"0,-14 3 6 15,0 0-20-15,0-6 1 0,-14-7 2 16,-22-6 1-16,-6-9-10 15,-32 0 0-15,-11-10 6 16,-17 7 1-16,0 3-4 16,-15 15 1-16,-10 13-3 15,-3 10 1-15,13 15-1 16,-6 12 0-16,-8 7-1 16,4 10 1-16,11 21-1 15,10 13 1-15,-7 6-3 16,11-16 1-16,14 0-1 15,17-5 1-15,15-23-5 16,10-13 0-16,10-15-1 16,5-12 0-16</inkml:trace>
  <inkml:trace contextRef="#ctx0" brushRef="#br2" timeOffset="-101183.73">26666 12461 46 0,'4'38'23'0,"-15"9"-29"0,8-31 49 0,-4 12-43 15,-7 9 1-15,-7-2-1 16,-4 9 1-16,-7 6-2 16,0-6 1-16,1 6 0 15,-15-3 0-15,7-6-1 16,0-3 1-16,4-7-2 16,7-3 1-16,6-6 0 15,8-3 0-15,14-10-1 16,14 10 1-16,15 6-1 15,10 0 1-15,13 0 2 16,15 0 1-16,-7-9 0 16,-10-6 1-16,-1-4 0 15,-6-12 0-15,-8-4 0 16,-14-2 0-16,-10-1-2 16,-11-3 0-16,-4-2-2 15,-7-8 1-15,-6-5-1 0,-8 0 1 16,-3-13-7-16,-4-13 1 15,-3-15-9-15,7-3 1 16</inkml:trace>
  <inkml:trace contextRef="#ctx0" brushRef="#br1" timeOffset="51799.78">21170 11072 45 0,'4'0'22'0,"31"-22"-8"15,-21 13 22-15,18-7-34 16,21-3 1-16,28 0 0 16,14-2 0-16,18-1-6 15,11 0 0-15,-1 3-7 16,-10 3 0-16,-14 7-6 0,-18 12 1 15</inkml:trace>
  <inkml:trace contextRef="#ctx0" brushRef="#br1" timeOffset="52073.21">21403 11282 46 0,'-32'25'23'0,"32"-3"-14"0,4-19 38 0,3-3-44 15,3-3 0-15,8-3 2 16,24-7 1-16,15 7-8 16,6-6 1-16,8-4 2 15,3 0 0-15,-3 4-5 16,-1-4 0-16,-6 0-12 15,-8 1 0-15,-14 2-2 16,-10 4 0-16</inkml:trace>
  <inkml:trace contextRef="#ctx0" brushRef="#br1" timeOffset="52267.61">21414 11439 58 0,'0'28'29'0,"14"-12"-27"16,-7-13 58-16,14 0-57 0,18 3 1 15,21-6-1-15,10-6 1 16,18 0-12-16,8 0 1 16,-8-1-12-16,-14-2 1 15</inkml:trace>
  <inkml:trace contextRef="#ctx0" brushRef="#br1" timeOffset="117392.21">15469 16873 34 0,'0'-6'17'0,"4"9"-16"0,-4 0 18 15,0 10-18-15,0 3 0 16,0 6 1-16,-4 3 0 16,1 6-2-16,-1 13 0 15,-3-6 1-15,4-10 1 16,-4 19-1-16,3-3 0 0,1-4 0 16,-1-5 0-16,4-1 0 15,0-8 0-15,0-8 1 16,4-2 0-16,3-3-1 15,3-4 1-15,8-3-1 32,3 0 1-32,4 1-2 0,6-4 1 15,5 0-2-15,-5-3 1 0,12 0 0 16,13 0 0-16,4 0-1 16,11-3 1-16,10-3 0 31,0-1 1-16,-3 1 0-15,10 3 0 0,4 0 0 0,13 3 0 0,1 0 0 16,0 0 0-16,7 0-1 16,7 0 1-16,7-6-1 15,-11-1 1 17,8 1-1-32,6 0 1 15,8-4 0-15,-11 1 0 0,7 0 0 0,7-4 0 0,7 0 0 0,-7-2 1 16,4-1-1-16,17 4 0 15,-10-10-1-15,3 3 1 16,11-6 0-16,-7 6 0 16,7 0-1-1,3 3 1 48,4 1-1-48,-7 2 0-15,3 1 1 16,7 2 0-16,-10 1 0 0,10 3 1 16,1 2-1-16,-8 4 0 0,8 7 0 0,3 2 1 0,-18 4-2 0,7 12 1 15,4-3-1-15,-7 0 0 0,-4 3 0 0,-7 0 0 0,1 0 0 0,-12 0 1 0,-6 3-1 16,-15 0 0-16,-3-3 0 16,-3-3 0-16,-8 3 0 15,-21-3 1-15,-10 0-1 16,-11-6 1-16,-7-7-1 15,-4-2 0-15,-3-10 1 32,-7-4 0-17,-7-8-1-15,-4-14 0 16,-3-11-1 0,-4-7 1-16,0-16 0 0,-3-6 0 15,0 3-4-15,-4-6 0 0,0-13-13 0,0 1 1 0</inkml:trace>
  <inkml:trace contextRef="#ctx0" brushRef="#br1" timeOffset="120892.43">28360 14528 39 0,'32'12'19'0,"126"-18"-12"0,-94 3 20 16,20-3-27-16,33 6 0 15,38 3 0-15,0 3 0 16,1 3-4-16,-8-2 0 16,-14-4-7-16,-28-3 0 15</inkml:trace>
  <inkml:trace contextRef="#ctx0" brushRef="#br1" timeOffset="121132.29">28758 14791 33 0,'-52'25'16'0,"20"-6"-4"0,25-16 21 0,3 0-27 15,1 10 1-15,6-4 3 16,15 1 1-16,24-1-13 16,18 1 0-16,28 5 6 15,46 1 1-15,8-7-12 16,6 1 1-16,-7-13-11 16,-28 9 0-16</inkml:trace>
  <inkml:trace contextRef="#ctx0" brushRef="#br2" timeOffset="160061.88">25636 16359 48 0,'4'6'24'0,"-4"1"-15"0,-4-11 25 0,-6 1-34 16,-8-3 1-16,-7 0-1 15,-3 0 1-15,-4 2-2 16,1 4 1-16,3 4 0 16,-1 5 0-16,5 7-1 15,2 9 1-15,8 0-1 16,4 0 1-16,6 3-1 16,8 0 1-16,6-3-1 15,8-3 1-15,0-6 0 16,3-10 0-16,3-3-1 15,-2-6 1-15,-1-9-1 16,0-7 1-16,0 3 0 0,-3-3 0 16,-4 4 0-16,0-1 0 15,-3 7 1-15,-1 2 1 16,-3 4-1-16,0 3 0 16,0 7 0-16,-3 5 1 15,-1 4-2-15,1-1 0 16,-4 1-6-16,0 0 0 15,3-4-9-15,4-2 1 16</inkml:trace>
  <inkml:trace contextRef="#ctx0" brushRef="#br2" timeOffset="160392.07">25802 16516 35 0,'4'34'17'0,"3"-24"-5"16,-7-10 20-16,0 0-29 16,3-6 0-16,1-1 1 15,3 1 1-15,3-7-7 16,1-2 0-16,3-1 4 16,0-6 0-16,4 0-2 15,3-3 0-15,0 3 0 16,0 3 0-16,1 0 0 15,-5 7 0-15,1 3 1 0,-1 2 0 16,-2 10-1-16,-1 4 1 16,-4 8-1-16,-3 7 1 15,0 3-2-15,0 7 0 16,-3 2-4-16,3 4 0 16,0-10-9-16,0-9 0 15</inkml:trace>
  <inkml:trace contextRef="#ctx0" brushRef="#br2" timeOffset="160618.79">26709 16306 27 0,'3'9'13'0,"-13"16"4"0,3-12 10 0,-4 2-24 16,-7 11 1-16,-10 5 2 15,-14 13 1-15,-4 0-9 16,-10 12 0-16,-4 7 4 16,10-4 1-16,8-8-7 15,7-11 1-15,6-11-11 16,12-17 1-16</inkml:trace>
  <inkml:trace contextRef="#ctx0" brushRef="#br2" timeOffset="160768.81">26282 16318 43 0,'0'10'21'0,"3"78"-14"0,1-63 32 15,3 19-40-15,0-1 1 16,4 4-6-16,3-6 1 16,-4-9-6-16,8-17 1 15</inkml:trace>
  <inkml:trace contextRef="#ctx0" brushRef="#br2" timeOffset="161382.94">28374 16670 41 0,'-4'-4'20'0,"-3"-5"-9"16,4 6 27-16,-4 0-35 0,-4 0 0 15,-6 3 2-15,-8 0 1 16,-3-4-7-16,-4 4 0 16,0 4 4-16,4 2 1 15,3 3-1-15,1 4 0 16,2 9-2-16,8 0 0 15,0-3-2-15,4 2 1 16,2-5-1-16,1 0 0 16,4-7-2-16,3-2 0 0,10-7 1 15,8-7 0 1,7-5 0-16,7-4 0 0,-1 0 0 16,-2 1 1-16,-5-1 0 15,-3 3 1-15,-3 4 0 16,-7 9 0-16,-4 3 0 15,0 7 0-15,-4 5 0 16,4 4 1-16,0 3-1 16,0 0 0-16,0-9-3 15,1-1 1-15,-1-3-9 16,0-2 0-16,-7-7-4 16,14-10 1-16</inkml:trace>
  <inkml:trace contextRef="#ctx0" brushRef="#br2" timeOffset="161773.9">28469 16764 42 0,'4'50'21'0,"-1"-25"-18"0,-3-25 36 16,0 0-38-16,0 0 0 15,0 0 1-15,7-6 1 16,4-7-4-16,3-3 0 15,0-2 1-15,0-1 0 16,0-3-1-16,-3 3 1 16,3 0-1-16,0-6 0 0,0 6 0 15,-3 0 1 1,3 7 0-16,0 6 1 0,0 2 0 16,0 4 0-16,0 4 1 15,0-1 0-15,1 0-1 16,-5 6 1-16,-3 7-1 15,0 6 0-15,-3 9-1 16,-4 1 1-16,0-7-2 16,3-6 0-16,1-4-2 15,-1-2 0-15,4-1-2 16,8-5 0-16,2-1-7 16,4 0 0-16,-3-12-2 15,-4-7 0-15</inkml:trace>
  <inkml:trace contextRef="#ctx0" brushRef="#br2" timeOffset="162098.51">29224 15955 43 0,'7'-22'21'0,"-7"6"-24"16,0 16 41-16,0 0-33 0,-3 6 0 15,-8 10 2-15,0 18 0 16,-6 13-10-16,-4 13 1 16,-8 22 5-16,1 18 1 0,4 3-4 15,2 1 1-15,8-19-3 16,4-20 0-16,6-14-5 15,4-14 0-15,0-21-9 16,0-13 1-16,0-9-1 16,-7-7 1-16</inkml:trace>
  <inkml:trace contextRef="#ctx0" brushRef="#br2" timeOffset="162316.4">28850 16466 40 0,'14'25'20'0,"25"6"-13"0,-28-21 40 0,3-1-44 16,10 4 1-16,8-1-1 16,0 1 1-16,0 2-7 15,7-5 1-15,-1 2-3 16,1 1 0-16,-4 2-11 0,1-5 0 16</inkml:trace>
  <inkml:trace contextRef="#ctx0" brushRef="#br2" timeOffset="162624.21">29372 16707 43 0,'4'44'21'0,"-8"3"-19"0,4-37 29 16,-3-1-34-1,-1 0 1 1,1-2-10-16,3-4 0 0,0-3 7 15,3-13 1-15</inkml:trace>
  <inkml:trace contextRef="#ctx0" brushRef="#br2" timeOffset="162844.07">29418 16475 39 0,'0'6'19'0,"0"-9"-16"15,0 3 32-15,0 0-30 0,0 0 1 16,0 0 2-16,0 0 0 16,0 0-11-16,7-3 0 15,0 3 6-15,4-3 1 16,-1 0-13-16,5-3 1 15,-8-1-8-15,7 1 0 16</inkml:trace>
  <inkml:trace contextRef="#ctx0" brushRef="#br2" timeOffset="163709.54">30124 16089 48 0,'35'22'24'0,"-17"-22"-17"0,-15 3 40 0,1 7-46 16,-8 6 0-16,1 9 1 15,-8 3 0-15,-3 16-3 16,-4 9 0-16,1 13 2 16,3 3 0-16,3-6 0 15,4-4 0-15,0-12-1 16,3-9 1-16,1-10-1 15,-1-6 0-15,1-6-1 16,3-10 1-16,-4-6-2 16,-6-6 1-16,-4-4-1 15,-8-2 1-15,-2 6-1 16,-8-1 1-16,4 1-1 16,-1 0 1-16,1 6 0 15,4 3 0-15,-1 6 1 16,7 10 0-16,8 12 0 0,3 1 1 15,10-7 0-15,8 0 1 16,10 3-1-16,7-3 1 16,7-3 0-16,1-6 0 15,-1 0 0-15,11-7 0 16,0-3-2-16,-1-9 1 16,-2-3-1-16,-1 0 1 15,-3-7-2-15,-4-6 1 16,-3-9-1-16,-7 0 1 0,-8-4-1 15,-10 4 1-15,-7 3-1 16,-7 6 0-16,-7 7 0 16,0 9 0-16,-4 6 0 15,1 6 0-15,-4 10 1 16,-1 6 0-16,8 0 0 16,0-3 1-16,7 6-1 15,7 1 1-15,14-1 0 16,4 0 1-16,7-6-3 15,3-10 1-15,4-2-6 16,-4-4 0-16,0-6-11 16,-3-9 1-16</inkml:trace>
  <inkml:trace contextRef="#ctx0" brushRef="#br2" timeOffset="164656.44">30607 16826 44 0,'-4'19'22'0,"4"-3"-13"0,0-16 30 0,0 0-37 15,0 0 1-15,0 3 0 16,0 0 1-16,0-3-5 16,0 3 0-16,0-3 3 15,0-6 0-15,0-10-2 16,4-9 1-16,3-3-1 0,0 0 1 15,4 0-1-15,-1 6 1 16,1 0-1-16,-1 0 1 16,1 9 0-16,7 1 0 15,-1 8-1-15,4 1 1 16,8 0-3-16,-1 6 1 16,-3 4-6-16,-8-1 0 15,-6 0-10-15,-4 4 0 16</inkml:trace>
  <inkml:trace contextRef="#ctx0" brushRef="#br2" timeOffset="165015.31">31080 16707 36 0,'3'-6'18'0,"1"6"-7"0,-4 0 20 0,0 3-26 0,0 3 0 0,0 10 2 0,0 6 0 0,-4 3-10 0,-3 0 1 0,0 3 5 0,0-3 0 0,-3 0-8 0,2-6 1 16,5-9-11-16,10-13 0 15</inkml:trace>
  <inkml:trace contextRef="#ctx0" brushRef="#br2" timeOffset="165298.15">31115 16350 60 0,'14'44'30'0,"-3"-32"-31"0,-8-9 51 0,1 0-49 0,3 1 1 0,3 2-5 15,5 0 1-15,6 7-2 16,0 2 1-16,4 1-8 15,-8 3 1-15,1 3-8 16,-4 0 0-16</inkml:trace>
  <inkml:trace contextRef="#ctx0" brushRef="#br2" timeOffset="165542.43">31358 16880 41 0,'11'31'20'0,"3"-6"-10"0,-10-19 31 0,3 1-37 0,0-7 0 0,3 0 2 16,1-7 1-16,7-8-8 0,3 2 0 16,7-12 6-16,0-6 0 15,4-7-2-15,0 0 0 16,-4 4-2-16,4 3 1 16,3 9-5-16,4 6 0 15,-4 7-7-15,-7 2 0 16,-7 1-9-16,-6 6 0 31</inkml:trace>
  <inkml:trace contextRef="#ctx0" brushRef="#br2" timeOffset="165805.28">31933 17052 66 0,'11'50'33'0,"-4"-25"-34"16,-3-22 60-16,-1 1-60 16,-3-1 1-16,0-3-9 15,0 0 1-15,-7 0-7 16,-3-10 0-16</inkml:trace>
  <inkml:trace contextRef="#ctx0" brushRef="#br2" timeOffset="35563.18">19487 13807 36 0,'4'9'18'0,"7"10"-5"0,-8-19 18 16,-3 0-27-16,7 0 1 15,0-7 1-15,4-5 1 16,-1-13-9-16,1 0 0 16,0-7 5-16,3-8 1 15,-4 2-3-15,4 10 1 16,-3 0-2-16,0-4 1 15,-4-2-3-15,-4-1 0 16,-3 4-1-16,0 6 0 16,0 6-1-16,4 6 1 15,-4 13-1-15,3 10 1 0,1 6 1 16,-4 2 1-16,3 14 1 16,1 5 0-16,-4 7 1 15,3 3 0-15,1 10 0 16,-4-1 0-16,3-3 0 15,1-2 0-15,3-7 0 16,-4-7 0-16,4-9 0 16,1-6 0-16,2-9 1 15,4-13 0-15,0-13-1 16,-3-5 1-16,0-8-1 16,-8-5 0-16,-6-7-1 15,-8 4 1-15,-10 3-1 16,-7 2 0-16,-4 7-1 15,-7 10 0-15,-3 2 0 16,-4 7 0-16,-4 6-1 0,1 7 1 16,14 9 0-16,7 0 0 15,6-1 1-15,8-2 0 16,18 0 0-16,13-7 0 16,19-12 1-16,6-6 1 15,22-17-1-15,10-5 1 16,3 0-1-16,-6-13 1 15,-8 9-1-15,-13 10 1 16,-15 6-2-16,-14 4 1 16,-10 8-1-16,-18 11 1 15,-11 5-1-15,-10 10 1 16,-15 3-1-16,1 15 0 0,-4 14 0 16,-7 5 0-16,-3 7-1 15,-1-10 0-15,5-6-5 16,6-9 1-16,7-4-11 15,14-15 1-15</inkml:trace>
  <inkml:trace contextRef="#ctx0" brushRef="#br2" timeOffset="36434.75">19808 14697 20 0,'-3'19'10'0,"-15"6"1"0,15-22 10 16,-1 3-16-16,-6 4 0 16,-8 9 2-16,-10-1 1 15,-4 11-10-15,-14 5 0 16,-21-2 7-16,-7-4 1 16,-21-9-3-16,3-7 1 0,-10-2-2 15,-8-4 0 1,5-9-1-16,-8-10 1 0,17-3-3 15,5 1 0 1,-1-4 0-16,7-6 0 0,8 3-1 16,3 3 1-16,10-3-1 15,11 0 1-15,7 3-1 16,8-3 1-16,9 0-1 16,5 4 1-16,3-1-2 15,6-6 0-15,8-3-3 16,4-1 1-16,3-2-6 15,3 3 0-15</inkml:trace>
  <inkml:trace contextRef="#ctx0" brushRef="#br2" timeOffset="37020.56">17963 14829 46 0,'8'34'23'0,"-5"-12"-22"0,-3-19 42 0,0 1-41 16,0 2 0-16,4-16 2 15,-4 4 1-15,0-3-6 16,3-7 1-16,4-6 2 16,-3-6 1-16,-4-3-2 15,-4-1 1-15,-3-2-2 16,0-4 1-16,-4-3-2 16,-3 0 0-16,-7 7 0 15,0 9 1-15,-4 3-1 16,1 3 1-16,-1 10-1 15,0-1 0-15,4 7 0 16,3 3 1-16,4 3 0 16,4 0 0-16,3 4-1 15,7-4 1-15,10 0 0 16,15-3 1-16,7 0 0 0,10-3 1 16,22-3-1-16,20-4 0 15,15 4 0-15,-11-3 0 16,0-1 0-16,-6 7 0 15,-12 0-1-15,-10 0 0 16,-14 3-1-16,-18 9 0 16,-17 10-1-16,-22 9 1 15,-10 7-3-15,-28 9 0 16,-29 18-13-16,-31 20 1 16,-25 15 0-16,-29 25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3:37:13.1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3T13:38:09.358"/>
    </inkml:context>
  </inkml:definitions>
  <inkml:trace contextRef="#ctx0" brushRef="#br0">13293 3913 34 0,'-11'25'17'0,"4"0"-11"15,7-25 18-15,0 3-22 16,-3 4 0-16,3-7 2 15,0 0 0-15,0 0-5 0,7 0 1 16,7 0 3-16,14-7 0 16,11 4-1-16,7-6 0 15,24 9 0-15,8 0 1 16,24-6-1-16,4-1 0 16,21 1 1-16,28 0 0 15,0-4-1-15,11 4 1 16,25-3-2-16,-1 6 0 15,22 3 0-15,-1 0 1 16,19 3-1-16,10 3 0 0,21 3 0 16,10-2 1-16,19 2-1 15,-5 4 1-15,12 2-1 16,-15-5 1-16,11-1-2 16,-18-3 1-16,14-6-1 15,-14-6 1-15,8-3 0 16,-8-7 0-16,3-3-1 15,-13 0 0-15,-18 1-1 16,-28-11 1-16,-43 4-4 16,-21 0 0-16,-21 9-14 15,-31-2 0-15</inkml:trace>
  <inkml:trace contextRef="#ctx0" brushRef="#br0" timeOffset="1518.64">13120 2025 27 0,'-28'10'13'0,"17"12"-1"0,7-7 13 16,-3 14-23-16,0 11 0 0,0 4 2 16,0 22 1-16,0 16-5 15,4 21 0-15,3 4 3 16,0 18 1-16,3 13-3 15,1 10 1-15,-1-1-2 16,-3-12 0-16,-3-13-4 16,-4-18 1-16,0-14-5 15,0-36 1-15,0-23-5 16,-1-25 0-16</inkml:trace>
  <inkml:trace contextRef="#ctx0" brushRef="#br0" timeOffset="2089.67">13042 2044 41 0,'64'28'20'0,"98"10"-19"0,-106-38 36 15,33 0-36-15,38-3 0 16,17-7 1-16,33-5 0 16,17-1-3-16,21 4 1 15,11 2 1-15,6-6 0 0,12 7-2 16,3-3 0-16,3-4 0 15,-31 0 0-15,-4-3 0 16,-10 1 1-16,-32-11 0 16,-25 4 0-16,-21 0 1 15,-14-3 0-15,-22 3-1 16,-20 6 0-16,-15 0-2 16,-20 10 1-16,-19 3-1 15,-20 12 1-15,-18-3-1 16,0 9 1-16,-8 26 0 15,1 6 0-15,7 9 2 16,10 23 0-16,11 18 1 16,4 22 0-16,3 19 0 15,11 12 0-15,-1 19-1 16,1 10 1-16,-8-1-2 0,-3 4 0 16,-10 3-2-16,-11-13 1 15,-21-6-3-15,-25-22 1 16,-32-3-6-16,-17-31 0 15,-33-29-3-15,-34-24 0 16</inkml:trace>
  <inkml:trace contextRef="#ctx0" brushRef="#br0" timeOffset="7282.15">4068 6704 56 0,'17'-13'28'0,"-13"-9"-24"0,-4 22 28 0,-4-6-31 15,-6-3 0-15,-8-4 1 16,-3 1 1-16,-11 2-4 16,4 1 0-16,-11 3 2 15,0 2 0-15,0 8-1 16,8 8 0-16,9 7-1 16,1 9 1-16,14 0-1 15,0 1 1-15,21-1 0 16,0-6 0-16,15-13 1 15,-1-3 0-15,-3 1 0 32,10-7 0-17,-14-7-1-15,0-2 1 0,-3-3-3 0,-4-1 1 0,-3 4-3 0,3-1 0 16,-11 4-1-16,4 6 1 16,4 9 0-16,-8 7 0 15,4 12 1-15,4 13 1 31,0 9 3-31,6 13 1 0,4 6 1 16,-3 3 0-16,-7-6 0 0,-1 3 0 16,-10-6-1-16,0-4 1 15,-17-6-3-15,-5-2 1 16,-20-4-2-16,-4-16 1 0,-14-15-1 31,0-13 1-31,0-22-1 0,18-12 0 0,3-23-1 16,7 1 0-16,15-3 1 15,-4-1 1 1,21 7 1 0,10 6 0 15,22-6 2-31,7 6 0 0,3 0 0 16,7 3 1-16,8 7-6 0,-8 2 1 0,-6 1-14 0,-5-3 0 0</inkml:trace>
  <inkml:trace contextRef="#ctx0" brushRef="#br0" timeOffset="7664.58">4692 6190 52 0,'3'15'26'0,"-13"10"-26"0,3-15 36 0,-4 2-36 0,-10 7 0 0,-7 9 0 0,-4 10 0 16,0 15 0-16,1 7 0 0,6 12 0 15,11 0 1-15,3 0-1 16,4-6 1-16,7-13-3 15,11-9 0-15,6-6-8 16,12-16 1-16,-5-19-6 16,1-9 1-16</inkml:trace>
  <inkml:trace contextRef="#ctx0" brushRef="#br0" timeOffset="7847.92">4981 6459 49 0,'11'10'24'0,"-22"5"-26"0,11-5 45 0,-17 2-43 15,-5 10 1-15,1 7 0 16,-18-7 0-16,8 6-2 16,2 0 1-16,12 0-2 15,3 0 0-15,7-3-6 0,-4-6 0 16,1-6-7-16,2-19 1 15</inkml:trace>
  <inkml:trace contextRef="#ctx0" brushRef="#br0" timeOffset="8029.89">4734 6437 26 0,'11'-6'13'0,"10"22"3"0,-3-10 14 0,-8 7-26 15,11 5 1-15,8 14 1 16,-1 2 0-16,11 4-9 15,-8 9 1-15,-2-3 4 16,2 3 0-16,-9-3-7 16,-1-10 0-16,-4-12-8 15,1-15 0-15,3-14-1 16,0-18 1-16</inkml:trace>
  <inkml:trace contextRef="#ctx0" brushRef="#br0" timeOffset="8228.51">5211 6215 59 0,'52'84'29'0,"-2"61"-40"0,-22-101 66 15,11 12-56-15,-11 7 1 16,-7-4-4-16,-17 4 1 15,-8-7-2-15,-13-8 1 16,-15-5-13 15,0-11 1-31</inkml:trace>
  <inkml:trace contextRef="#ctx0" brushRef="#br0" timeOffset="8855.76">6237 6325 48 0,'-10'-4'24'0,"-1"-2"-19"0,11 3 35 0,3-3-37 0,5-1 0 0,2 1 4 0,11 3 0 0,8-3-8 0,9-1 0 0,22 1 3 16,21 0 1-16,8-3-5 16,-8-4 1-16,-11 4-7 15,-3 5 0-15,-21 4-11 16,-11-6 1-16</inkml:trace>
  <inkml:trace contextRef="#ctx0" brushRef="#br0" timeOffset="9105.04">6318 6760 65 0,'0'29'32'0,"18"-14"-32"0,-8-15 57 0,5-3-56 0,20 0 1 16,14-6 0-16,4-4 1 16,18-3-7-16,3-2 1 15,-7 2-5-15,7 3 1 16,-11 1-13-16,1-1 0 16</inkml:trace>
  <inkml:trace contextRef="#ctx0" brushRef="#br0" timeOffset="10860.84">7267 7416 45 0,'28'44'22'0,"11"15"-9"0,-21-40 23 15,-4 3-35-15,7 3 1 16,4 0 1-16,-4-3 0 0,11 3-4 16,7-6 1-16,3-10 2 15,0-12 1-15,4-15-2 16,0-14 1-16,-7-21 0 16,0-26 0-16,-8-27 0 15,-17-20 0 16,-14-37 0-31,-14-22 0 0,-24-12-1 63,-8-7 1-47,-7 6-1-16,7 7 0 0,-3 0-1 0,3 3 1 0,7 25 0 0,7 15 1 0,14 32-2 0,15 25 1 15,10 16-5-15,7 25 1 0,11 22-5 0,10 9 1 0,0 3-7 16,1 16 0-16,-8 6-4 15,-7 13 0 1</inkml:trace>
  <inkml:trace contextRef="#ctx0" brushRef="#br0" timeOffset="11477">7997 8121 44 0,'4'-18'22'0,"0"-17"-19"0,-4 22 37 0,0 1-39 0,-4-10 1 0,-3 6 1 0,-7 4 0 15,-4-1-4-15,-3 7 0 16,-7 3 2-16,-4 0 0 15,4 12-1-15,0 4 1 16,3 5-2-16,0-2 1 16,4 9-1-16,10 0 1 0,8 0-1 15,6 0 0-15,15-3 0 125,21-3 1-125,0-9 0 0,0-13 0 0,3-10 0 0,-10-6 0 0,-4-6-6 0,-11-9 1 0,-6 2-9 0,-14-12 0 0</inkml:trace>
  <inkml:trace contextRef="#ctx0" brushRef="#br0" timeOffset="12124.55">8213 4628 43 0,'0'13'21'0,"-32"-13"-16"0,21 0 32 16,-6 9-34-16,-8 0 1 15,-7 10 0-15,-3 3 1 16,3 6-7-16,-7 13 1 15,8-3 2-15,2-1 0 16,8-8-8-16,4-1 1 16,10-19-9-16,3-15 0 15</inkml:trace>
  <inkml:trace contextRef="#ctx0" brushRef="#br0" timeOffset="12330.95">7835 4474 40 0,'25'32'20'0,"35"34"-9"0,-46-32 27 0,11 4-38 16,3 15 1-16,14 13-4 15,1-7 1-15,-5-2-8 16,1-7 1-16,0-15-5 16,-7-10 1-16</inkml:trace>
  <inkml:trace contextRef="#ctx0" brushRef="#br0" timeOffset="13468.05">9472 5989 40 0,'0'3'20'0,"0"-3"-5"15,0 0 21-15,0-3-33 0,0 3 0 16,4-6 3-16,3-4 0 16,3 1-7-16,11-7 1 15,8 4 5-15,6 2 0 16,11 1-2-16,0 12 1 15,-4 13-2-15,-7 18 0 16,-21 19-3-16,-21 10 0 16,-14 9-3-16,-14 10 1 15,-22 3-2-15,-6-10 0 16,-11-16-3-16,0-12 1 16,7-12 1-16,17-10 1 15,12-16 1-15,9-9 0 0,8-15 2 16,14-7 1-1,11 3 3-15,6-3 0 0,11 3 1 32,1 0 1-17,2 4 0-15,4 5 0 0,4 10 0 16,0 7 0-16,3 11-2 0,-7 7 1 0,1 10-3 16,-1-1 1-1,4 1-1-15,-8 3 1 0,1-1-3 16,3-5 1-16,4-7-6 15,7-10 1-15,3-8-10 16,0-20 1 0</inkml:trace>
  <inkml:trace contextRef="#ctx0" brushRef="#br0" timeOffset="13771.6">10234 5904 52 0,'0'25'26'0,"-7"16"-28"0,7-25 42 15,-3 9-38-15,-1 0 1 16,-7 13 0-16,1 2 1 16,-4 11-5-16,0 8 0 15,3 13 3-15,11 7 1 0,0-17-3 16,0-8 1-16,4-14-2 15,3-5 0 1,-4-19-4-16,1-7 0 16,-4-9-11-1,-4-9 1-15,-6-10-1 16,-8-16 0-16</inkml:trace>
  <inkml:trace contextRef="#ctx0" brushRef="#br0" timeOffset="13938.73">9786 6340 53 0,'0'28'26'0,"7"-2"-29"16,0-20 54-16,4 0-49 0,10 0 1 0,11-3 2 15,21-6 0-15,7-3-9 16,10-6 1-16,11-7-2 16,0-3 1-16,-3 6-13 0,0-9 0 15</inkml:trace>
  <inkml:trace contextRef="#ctx0" brushRef="#br0" timeOffset="14405.41">11169 5682 52 0,'25'37'26'0,"-15"23"-24"0,-10-44 38 0,4 15-38 15,-4 10 1-15,0 3 1 16,3 15 1-16,1 7-4 16,-1-6 0-16,-3 5 3 15,4-5 1-15,-1-7-1 16,1-15 0-16,-1-4-2 15,-3-15 1-15,0-3-3 32,-3-10 1-17,-8-3-2-15,-3-6 0 16,-10 3-3-16,-8-6 1 0,-7 0-1 0,-3 3 1 0,-4 6 0 16,0 3 0-16,4 7 1 0,6-1 0 15,8 10 2-15,10 3 1 16,4 6 1-16,4 4 0 15,10-1 0-15,14-5 0 16,14-1-1-16,4-3 1 16,10-6-4-1,4-7 1 1,7-9-8 0,0-6 1-16,-4-15-11 15,-3-20 1-15</inkml:trace>
  <inkml:trace contextRef="#ctx0" brushRef="#br0" timeOffset="14664.96">11853 5588 45 0,'11'31'22'0,"-18"29"-15"0,0-45 32 0,-7 13-38 0,-7 10 1 0,-1 12 2 0,1 13 0 0,0 18-4 15,3 4 0-15,8 6 2 16,3-3 1-16,3-10-2 16,1-12 0-16,3-13-5 15,0-18 1-15,0-19-8 16,-7-20 0-16,-4-11-6 16,-3-10 1-16</inkml:trace>
  <inkml:trace contextRef="#ctx0" brushRef="#br0" timeOffset="14819.15">11349 6165 48 0,'0'6'24'0,"39"22"-15"0,-18-19 42 0,14 1-46 0,15 2 1 0,13-12 3 0,11-9 0 0,4-10-12 0,13-6 0 16,1 9 3-16,-7 4 0 15,-15-1-11 1,-13 7 0-16,-18 0-10 0,-8 9 1 0</inkml:trace>
  <inkml:trace contextRef="#ctx0" brushRef="#br0" timeOffset="20253.58">3591 14409 42 0,'7'18'21'0,"-7"42"-20"15,-7-41 21-15,-3 9-22 16,-1 7 0-16,1 15 0 16,6-3 0-16,-3 6 4 15,0 4 0-15,3-17 0 16,4-8 1-16,4-7-1 16,3 0 1-16,-7-13-1 15,7-18 0-15,-7-13-4 0,0 7 1 16,-14-7-1-16,0-6 0 15,-14 0-1-15,-4 3 1 16,-3 0-1-16,-1 9 1 16,-3 4-4-16,-6 9 0 15,9 6-1-15,-2 7 1 16,2 6 4-16,12-1 0 16,6 4 0-16,7-3 1 15,11 0 3-15,4-3 1 16,13-10 4-16,15-3 0 15,7 0-4-15,7-6 1 0,3-6-6 16,1 2 0-16,3 4-10 16,-15-3 1-16,-9 0-10 15,-8 9 1-15</inkml:trace>
  <inkml:trace contextRef="#ctx0" brushRef="#br0" timeOffset="20525.18">2865 15284 60 0,'7'-4'30'0,"21"8"-39"16,-18-4 53-16,19-7-36 15,6-5 1-15,25 2 0 16,25-2 0-16,24-7-14 0,-7-3 1 16,15-3 4-16,-15 3 0 15,-14 6-10-15,-7 4 1 16,-21 2-10-16,-17 7 0 16</inkml:trace>
  <inkml:trace contextRef="#ctx0" brushRef="#br0" timeOffset="20931.62">3073 15481 59 0,'7'19'29'0,"35"19"-36"0,-31-32 48 0,6 6-40 16,1 4 0-16,3 9 8 15,0 6 1-15,-14 7-11 16,4 3 1-16,-11 3 5 16,0 0 0-16,0 6-1 15,-7-6 0-15,3-4-4 16,-3 1 1-16,0-6-1 16,4-7 0-16,3-6-1 15,-7-3 1-15,3-4 0 16,-14-8 0-16,8-4 0 15,-8-6 0-15,-3 3-1 16,0-13 1-16,-11 4 0 0,-3-4 0 16,0-2 0-16,-4 2 0 15,0 7 0-15,-3 3 0 16,3 12-5-16,0 7 1 16,0 2 0-16,11 11 0 15,7 2 0-15,10 4 0 16,11-4-1-16</inkml:trace>
  <inkml:trace contextRef="#ctx0" brushRef="#br0" timeOffset="21246.43">3916 15741 30 0,'-11'0'15'0,"-13"16"-4"15,13-3 15-15,-10 2-20 16,-7 10 1-16,-8 7 3 16,8 5 0-16,-11 10-13 15,8 4 1-15,2 2 8 16,-2-3 0-16,13 0-7 15,-3-12 0-15,14-10-11 0,3-12 0 16,8-23-4-16,3-11 0 16</inkml:trace>
  <inkml:trace contextRef="#ctx0" brushRef="#br0" timeOffset="21381.93">3531 15792 40 0,'11'28'20'0,"35"50"-13"0,-32-47 35 15,11 13-40-15,6 10 1 16,8 2-4-16,-7-6 0 0,7-9-12 16,-8-13 0-16,1-12-1 15,3-10 1-15</inkml:trace>
  <inkml:trace contextRef="#ctx0" brushRef="#br0" timeOffset="22100.02">5006 15086 75 0,'7'16'37'0,"-14"-13"-54"0,3-3 80 16,-6 3-63-16,-11 0 0 15,-8 3-1-15,-2 4 1 16,-8 5 0-16,0 1 0 0,-7 12-1 16,0 10 0-16,0 3-1 15,4 6 1-15,7-3-2 16,10-7 1-16,8-2-2 16,17-7 1-16,17-9 0 15,8-7 1-15,14-15 0 16,7-9 0-16,-8-7 0 15,5-3 0-15,-12 3-1 16,-6-3 0-16,-4 3-2 31,-10 4 1-31,-1 5-1 0,-10 4 0 0,4 9 1 16,-4 10 0-16,0 12 4 16,7 9 0-16,0 13 5 15,4 13 0-15,-1-4 1 16,4 7 0-16,4 0 1 15,0-1 1-15,-4 7-3 0,-7-9 0 16,-7-4-3-16,-7 1 0 16,-7-10-1-16,-15-3 1 15,-13-16-3-15,3-9 1 16,4-13-1-16,3-9 1 16,1-10-2-16,2-9 1 15,8-9-3-15,11 3 1 16,10-3-5-16,3-1 1 15,15-2-10-15,13-7 0 16,15-6 0-16,0 0 0 16</inkml:trace>
  <inkml:trace contextRef="#ctx0" brushRef="#br0" timeOffset="22387.16">5581 15020 56 0,'11'13'28'0,"-15"2"-40"0,4-8 59 0,-11 2-46 16,-3 10 0-16,0 3 3 16,-10 0 0-16,-1 9-4 15,4 10 0-15,-4 0 3 16,4 6 0-16,7 3-1 15,7-3 1-15,7-3-3 0,10-3 1 16,8-4-6-16,-1-12 0 16,8-12-10-16,7-10 0 15,3-16-3-15,4-9 0 16</inkml:trace>
  <inkml:trace contextRef="#ctx0" brushRef="#br0" timeOffset="22581.73">5877 15127 46 0,'4'44'23'0,"-32"3"-25"0,24-29 43 15,-7 4-39-15,-10 4 0 0,0 2 2 16,-4 9 0-16,1 1-5 16,6-4 0-16,-3-2 2 15,7-4 0-15,3-3-6 16,8-12 0-16,3-7-10 15,3-15 0-15</inkml:trace>
  <inkml:trace contextRef="#ctx0" brushRef="#br0" timeOffset="22764.5">5683 15177 34 0,'14'6'17'15,"22"10"-4"-15,-26-4 18 0,4 10-27 16,0 3 0-16,4 7 2 15,0 2 1-15,3 4-10 0,0 0 0 16,0-4 4 0,-3 1 0-16,3-4-9 0,-3-6 0 15,3-9-7-15,-7-16 0 16</inkml:trace>
  <inkml:trace contextRef="#ctx0" brushRef="#br0" timeOffset="22992.07">5976 14964 49 0,'35'31'24'0,"22"51"-23"0,-36-57 42 0,7 3-40 15,11 6 0-15,-7 4 0 16,-1 3 0-16,-6 3-6 15,-4 6 1-15,-17 0-4 16,-8 3 1-16,-17 7-11 16,-7-16 0-16</inkml:trace>
  <inkml:trace contextRef="#ctx0" brushRef="#br0" timeOffset="23473.71">7207 15030 61 0,'-14'6'30'16,"14"-6"-29"-16,0 0 52 0,7 0-51 16,14 0 0-16,18 0 1 15,7 0 1-15,18-3-8 16,10 0 0-16,-4 3-2 15,-3 0 0-15,-7 6-14 16,-21-3 1-16</inkml:trace>
  <inkml:trace contextRef="#ctx0" brushRef="#br0" timeOffset="23651.54">7123 15406 66 0,'28'15'33'0,"39"-5"-42"0,-35-7 55 16,21 0-50-16,-1 0 1 15,26 4-10-15,0-4 1 16,3-3 3-16,0-13 0 16</inkml:trace>
  <inkml:trace contextRef="#ctx0" brushRef="#br1" timeOffset="31274.12">9144 7118 42 0,'7'-6'21'0,"18"-16"-10"0,-15 15 21 16,12 1-29 0,9 0 0-16,8 3 3 15,18 3 0-15,13 0-7 0,15 0 0 16,10-7 4-16,7-2 1 15,4 0-4-15,-11-4 0 16,-3-3-4-16,-14 1 0 16,-11 5-4-16,-14 1 1 15,-15-1-9-15,-13 10 0 16,-14 0 1-16,-18 4 1 16</inkml:trace>
  <inkml:trace contextRef="#ctx0" brushRef="#br1" timeOffset="31501.66">9215 7397 36 0,'-11'31'18'0,"18"7"-8"0,0-35 36 0,7-3-42 15,11-6 1-15,14 0 1 16,24-7 1-16,15-6-9 15,17 7 1-15,0-1 5 16,1-3 1-16,-8 4-8 16,-14-1 1-16,-11 4-15 15,-17-4 0-15</inkml:trace>
  <inkml:trace contextRef="#ctx0" brushRef="#br1" timeOffset="33105.15">24938 4681 36 0,'7'41'18'0,"7"47"-10"0,-10-50 18 15,-4 15-25-15,0 3 1 16,-7 26 0-16,-4 18 0 0,0 7-2 16,1 15 1-1,-1 16 1-15,4 22 1 0,0 16 0 16,7 21 0-16,0 16 0 16,0 23 0-16,0 14 0 15,0 17 0-15,-3 12-1 16,-1 10 1-16,-7 2-1 15,1 20 0-15,-4-4-2 16,0 3 1-16,0 1-1 16,3 9 0-16,0 9-1 15,4-6 1-15,-3-3 0 16,3 9 0-16,0-15-1 16,-4-10 1-16,4-3 0 15,0-13 0-15,0-24-1 16,-4-7 1-16,1-19-4 15,-1-31 1-15,1-28-11 16,-1-19 0-16,-3-22-2 0,7-16 1 16</inkml:trace>
  <inkml:trace contextRef="#ctx0" brushRef="#br1" timeOffset="34728.37">22437 10385 23 0,'-7'22'11'0,"17"-19"4"16,-10-3 14-16,0 0-27 0,11-3 1 15,3 3 0-15,4-3 0 16,3 3-4-16,7 6 0 16,7 4 4-16,11 9 1 15,7 3-1-15,0-7 1 16,3-2 0-16,11-4 0 15,7 1-1-15,18-1 1 16,7-6-2-16,3 3 0 16,4 1-1-16,18 2 0 15,6 7-1-15,4 3 1 16,7 3 0-16,18 0 0 0,-7-4-1 16,6 1 1-16,22-3 0 15,0-4 0-15,4 1-1 16,13-7 1-16,-6 4 0 15,20 2 0-15,-6-9-1 16,14 4 1-16,0 2-1 16,6 4 0-16,15-1-1 15,-11-3 1-15,15 1 0 16,-8-4 0-16,8-3 0 16,-8-6 1-16,11 3-1 15,-11-3 0-15,8 3 0 16,6 0 1-16,-3 3-1 15,4 3 0-15,-4-2 0 16,-8 2 1-16,-13-3-1 16,-3 0 0-16,-1-3 0 15,-21 0 1-15,-7 0 0 0,3 0 0 16,-24 3-1-16,-7-3 0 16,-4 0 0-16,-13 0 0 15,-12 3-1-15,-28-6 1 16,-3-3-2-16,-10-3 0 15,-15-1-6-15,-18-2 1 16,-6-1-10-16,-8 1 0 16</inkml:trace>
  <inkml:trace contextRef="#ctx0" brushRef="#br1" timeOffset="35313.81">31923 10564 44 0,'-4'10'22'0,"8"-1"-16"0,3-6 32 16,4 3-36-16,6 1 1 16,15 5 2-16,10 7 0 15,4 3-6-15,7-3 0 16,11 6 4-16,-1 6 1 15,1-3-3-15,-12-3 0 16,-6-3-1-16,-14 4 0 16,-11-1-2-16,-17 6 1 15,-15 7-2-15,1-4 0 16,-8 1-2-16,-7 5 1 16,-3-2-1-16,3 0 0 0,4-7 0 15,4-3 1-15,2-6 0 16,5-6 1-1,3-13 3-15,3-9 0 0,-3-13 1 16,4-6 1-16,-1-13-1 16,1 1 1-16,-1-4 0 15,1-6 0-15,-1-3-2 16,0 6 1-16,1-3-1 16,3-4 1-16,0 1-6 15,0 3 0-15,3 3-7 16,12 10 0-16</inkml:trace>
  <inkml:trace contextRef="#ctx0" brushRef="#br1" timeOffset="36054.06">32932 10561 56 0,'17'6'28'0,"-13"13"-37"0,-8-6 50 16,-6 5-42-16,-8 8 1 0,-3-1-1 15,0 9 1-15,-4 13 0 16,1 3 0-16,-1 13 0 16,4-3 0-16,7 2-1 15,3-2 1-15,7-10-4 16,4-12 1-16,4-13-9 16,3-13 1-16,-7-12-4 15,-4-9 1-15</inkml:trace>
  <inkml:trace contextRef="#ctx0" brushRef="#br1" timeOffset="36233.04">32505 10878 59 0,'18'15'29'0,"59"4"-31"0,-45-16 61 0,7 0-57 15,24-3 1-15,11 0-1 0,4-3 0 16,-4 0-6-16,-7-3 0 15,-18 3-9-15,-13 0 1 16,-22 0-8-16,-7-1 1 16</inkml:trace>
  <inkml:trace contextRef="#ctx0" brushRef="#br1" timeOffset="37350.25">24504 5033 53 0,'18'28'26'0,"-1"-19"-17"0,-6-9 27 0,3 0-35 0,11-6 1 0,6-10-1 0,1 1 1 16,3-11-3-16,1-17 1 15,2-1 1-15,1-3 0 16,-3 3-1-16,-1-6 0 16,-3 9 0-16,-4 16 0 15,-3 0-1-15,-8 9 1 16,-3 3-2-16,-3 7 0 15,-4 16-1-15,-4 8 0 0,1 4 0 16,-1 3 0-16,5 7 1 16,-1 5 0-1,3 4 2-15,4-6 0 0,-3 5 1 16,3 1 1-16,4 0-1 16,3-10 0-16,0 4 0 46,-7-13 1 33,-3 0-3-64,-8-3 1 1,1-10-1-1,-11-3 1 1,-4-3 0-16,0-6 0 0,-6-6 0 0,-22-4 1 0,-17 1-1 16,-11-1 1-16,-18 4-1 0,7 9 0 0,1 6-3 0,-4 7 0 0,3-1-6 0,11 13 1 0,10 3-7 15,19 4 1-15</inkml:trace>
  <inkml:trace contextRef="#ctx0" brushRef="#br1" timeOffset="37760.17">25047 3543 49 0,'-7'13'24'0,"-28"27"-24"0,24-21 43 0,-10 3-42 16,-11 22 0-16,-3 16 0 15,-4-1 0-15,-14 32-3 16,4 0 1-16,3 9-3 0,7 4 0 16,11-16-7-1,7-22 0-15,7-19-4 0,7-25 1 16</inkml:trace>
  <inkml:trace contextRef="#ctx0" brushRef="#br1" timeOffset="37964.91">24560 3785 66 0,'25'62'33'16,"49"23"-48"-16,-56-60 68 0,10 6-56 0,4 7 1 0,0-4-15 15,-8-5 0-15,-6-20 10 16,-4-9 0-16</inkml:trace>
  <inkml:trace contextRef="#ctx0" brushRef="#br2" timeOffset="43592.33">23026 12511 25 0,'10'0'12'0,"8"-31"-3"16,-7 19 13-16,-1-1-20 0,4 0 0 15,0 4 3-15,4-3 0 16,3-7-5-16,4-6 0 15,3-7 5-15,4 1 0 16,3-7-1 0,0-6 0-16,1-6-1 0,3 0 0 15,6 0 0-15,8 0 1 16,0-4-3-16,11-5 1 16,6-4-1-16,1-9 1 15,-8-6-1-15,11 2 0 16,4-2 0-16,10 0 0 15,7-7 0-15,1-9 0 0,-5 3 0 16,8-6 1-16,11 6-1 16,10-10 1-16,-8-5-2 15,8-7 1-15,7-3 0 16,11 3 0-16,-8-9 0 16,8-7 1-16,7-6-1 15,6 0 1-15,-9-3 0 16,9-9 1-16,8-4-1 15,-11 1 1-15,18-16-3 16,10-4 1-16,-10 7 0 16,18-6 0-16,6-7-1 15,-3 7 1-15,11-6-1 16,6-7 1-16,4 3 0 16,4-9 0-16,-11-7 0 15,11 13 0-15,6-9-1 16,-2 0 1-16,2 0-1 15,-6-7 1-15,0 4-1 0,6 2 0 16,-16 4 0-16,-1 3 0 16,7 3 0-16,-25 7 0 15,4 2 0-15,7 7 0 16,-32 9 0-16,1 0 0 16,-4 13-1-16,-8 9 1 15,-20 4-5-15,-8 5 1 16,-6 7-13-16,-12 9 0 15,-9 7-3-15,-15 21 1 16</inkml:trace>
  <inkml:trace contextRef="#ctx0" brushRef="#br2" timeOffset="44504.25">32187 2856 39 0,'0'10'19'0,"-3"-7"-15"0,-1 0 30 0,-3 6-30 16,-7 4 0-16,-7-7 2 16,-7 16 0-16,-11 10-8 15,-10 11 0-15,-11 11 5 16,7 8 1-16,0 4-5 15,3 3 1-15,5-15-3 16,2-4 0-16,12-9-5 16,6-13 0-16,11-13-7 15,7-11 0-15</inkml:trace>
  <inkml:trace contextRef="#ctx0" brushRef="#br2" timeOffset="44717.11">31771 2891 53 0,'-3'19'26'0,"-8"-1"-33"0,11-18 48 16,-3 13-41-16,-1 3 0 15,4 12-4-15,0 3 0 16,4 4-1-16,-1 6 0 15,8-1-9-15,3-12 0 16</inkml:trace>
  <inkml:trace contextRef="#ctx0" brushRef="#br2" timeOffset="45060.98">32032 3082 58 0,'-3'6'29'0,"10"-15"-33"0,-7 9 53 16,7 0-49-1,3-6 1-15,8 3 0 0,3 3 0 16,4-7-3 0,3 4 0-16,-3 3-4 0,0 0 1 15,-4-3-12-15,-7 0 1 16</inkml:trace>
  <inkml:trace contextRef="#ctx0" brushRef="#br2" timeOffset="45241.89">32015 3377 61 0,'-4'25'30'0,"4"-6"-29"0,4-13 50 0,3-6-51 16,7 0 1-16,7-6-2 15,7 3 0-15,4-4-3 16,-4-2 0-16,-7 0-14 16,0-1 0-16</inkml:trace>
  <inkml:trace contextRef="#ctx0" brushRef="#br2" timeOffset="46411.61">32438 2966 35 0,'-7'9'17'0,"0"-21"-5"16,7 12 17-16,0 0-24 15,-4 0 1-15,1 0 3 16,3 0 0-16,0 0-10 0,3 0 1 16,4 3 7-16,7 6 0 15,8 1-2-15,13-1 0 16,4 4-2-16,0-4 0 15,-4 1-2-15,-3-7 0 16,-8 3-1-16,-10 3 0 16,-10-2-1-16,-11 8 0 15,-7 7-2-15,-7 0 0 16,-8 0-1-16,-2 6 0 0,2-2 1 16,5 2 1-16,-1-3 0 15,7 6 1-15,4 1 1 16,0-1 1-16,7 0 1 15,4-2 1-15,6-14-2 16,8 4 0-16,10-6-3 16,7-7 1-16,7-6-9 15,4 0 0-15,-4-16-8 16,-3 4 1-16</inkml:trace>
  <inkml:trace contextRef="#ctx0" brushRef="#br2" timeOffset="46638.08">32988 2910 49 0,'-3'25'24'0,"-4"-22"-21"0,-4 3 39 0,-3 13-42 16,3-7 1-16,-13 14-1 0,3 2 1 15,-1 9-2-15,8 10 0 16,4 0-3-16,3-3 1 16,0-6-7-16,0 0 1 15,3-13-6-15,0-16 1 16</inkml:trace>
  <inkml:trace contextRef="#ctx0" brushRef="#br2" timeOffset="46844.66">32632 3195 60 0,'39'34'30'0,"28"-2"-31"0,-53-32 58 0,21-3-59 16,15-4 0-16,10-2-11 16,0 0 1-16,-1-4 1 15,-16 7 0-15</inkml:trace>
  <inkml:trace contextRef="#ctx0" brushRef="#br2" timeOffset="49609.71">24761 10599 44 0,'4'9'22'0,"0"0"-9"16,-1-5 23-16,1 5-34 16,-1 10 1-16,1 3 1 15,-4 12 0-15,0 13-6 16,0 13 1-16,0 3 1 0,0 6 1 15,0-7-7-15,0-2 0 16,0-16-10-16,7-16 0 16</inkml:trace>
  <inkml:trace contextRef="#ctx0" brushRef="#br2" timeOffset="50149.71">25255 11844 37 0,'25'-4'18'0,"-18"4"-9"16,-7 0 22-16,0 0-26 15,0-6 0-15,0 0 2 0,-3-4 1 16,-8 1-11-16,-7 0 1 16,-3 2 6-16,-3 7 1 15,2 7-4-15,1 2 0 16,-4 10-3-16,-3 9 1 16,4 7-1-16,2 2 1 15,12-2-1-15,6-1 1 16,8 1-1-16,6-7 1 15,12-9 1-15,6-10 1 16,7-3-1-16,0-12 1 0,1-10-1 16,-5-6 0-16,-2-12-4 15,-8 0 1-15,-11-7-12 16,-6-9 1-16</inkml:trace>
  <inkml:trace contextRef="#ctx0" brushRef="#br2" timeOffset="51157.25">29916 10545 41 0,'0'7'20'0,"0"2"-5"0,0-6 20 0,-4 7-32 16,1 2 0-16,-1 7 1 15,0 6 1-15,1-3-7 16,-1 12 1-16,1 13 2 16,-1 7 1-16,1 5-5 0,-1-2 0 15,1-4-10-15,-1-3 1 16,1-6-4-16,3-9 0 16</inkml:trace>
  <inkml:trace contextRef="#ctx0" brushRef="#br2" timeOffset="51498.9">30067 11749 44 0,'0'0'22'0,"-7"16"-26"16,7-10 39-16,-3 7-35 15,-8-4 1-15,-7 10 1 16,-6 3 0-16,-12 9-3 15,-6 4 1-15,0 12-1 16,-1 3 1-16,8-6-4 16,3-9 1-16,4-7-10 15,7-16 0-15</inkml:trace>
  <inkml:trace contextRef="#ctx0" brushRef="#br2" timeOffset="51701.33">29789 11859 56 0,'24'50'28'0,"12"29"-35"0,-22-57 50 16,7 15-44-16,7-2 1 15,0 2-9-15,0-2 1 0,-6-4-3 16,-1-2 1-16</inkml:trace>
  <inkml:trace contextRef="#ctx1" brushRef="#br0">25647 4810 0</inkml:trace>
  <inkml:trace contextRef="#ctx0" brushRef="#br0" timeOffset="57039.97">30177 6039 38 0,'0'28'19'0,"-4"-3"-11"16,8-21 19-16,-8 8-26 15,1 7 0 1,-8 37 4-1,0 7 0-15,1 22-5 16,-1 9 0-16,1 12 3 16,-4 14 0-16,3 21-1 15,0 22 1-15,4 22-3 16,4 9 1-16,-1 13-1 0,4 19 0 16,-7 0 0-16,4 25 1 15,-8-1-2-15,8 11 0 16,-4-10-2 15,10-4 1-15,1-15-6-16,6-12 1 47,8-7-8-32,-1-22 1-15</inkml:trace>
  <inkml:trace contextRef="#ctx0" brushRef="#br0" timeOffset="57756.33">25855 9862 48 0,'14'12'24'0,"-3"4"-17"0,-8-10 25 0,-3 10-32 0,-7 9 0 0,-3 19 0 0,-11 9 0 0,-11 13-1 0,-4 19 0 16,8 6-3-16,4 0 1 16,6-10-5-16,4-18 0 15,3-13-6-15,15-19 1 16</inkml:trace>
  <inkml:trace contextRef="#ctx0" brushRef="#br0" timeOffset="58047.1">26645 9576 34 0,'18'47'17'0,"-36"16"-10"16,8-38 26-16,-11 22-31 15,-11 13 0-15,-11 15-1 16,-13 19 0-16,-7 13-7 16,10 15 1-16,3-6-6 15,4-6 0-15</inkml:trace>
  <inkml:trace contextRef="#ctx0" brushRef="#br0" timeOffset="58312.78">27287 8912 46 0,'7'15'23'0,"-14"54"-30"0,0-47 39 0,-7 19-31 0,-7 22 0 0,-11 21 2 0,-14 20 0 0,-3 18-4 16,-11 22 0 15,-7 4-1-31,7-1 1 0,11 0-7 0,6-15 1 16,12-22-6-16,6-25 0 0</inkml:trace>
  <inkml:trace contextRef="#ctx0" brushRef="#br0" timeOffset="58648.24">27862 7902 31 0,'18'22'15'0,"0"22"-15"0,-18-26 24 16,-4 14-21-16,-3 24 0 0,0 7 2 15,-4 12 0-15,-13 29-7 16,-12 24 1-16,-20 20 3 78,-11 27 0-78,-14 20-5 16,0 2 0-16,-4 4-6 0,-3-3 1 0,10-7-4 15,4 0 1-15</inkml:trace>
  <inkml:trace contextRef="#ctx0" brushRef="#br0" timeOffset="59004.18">28727 7616 38 0,'3'151'19'0,"-59"68"-24"0,38-146 39 0,-17 24-33 0,-15 16 1 16,-6 31-1-16,-22 3 1 15,-6 20-4-15,-4 2 1 16,-4 3-1-16,11-2 1 15,10 5-4-15,11-12 1 0,4-25-2 16,13-12 0 0,12-23-5-16,17-28 1 0,17-37 1 31,15-28 0-31</inkml:trace>
  <inkml:trace contextRef="#ctx0" brushRef="#br0" timeOffset="59326.91">29312 7152 41 0,'32'25'20'0,"-21"54"-25"0,-15-48 45 0,-6 32-40 0,-12 37 1 16,-13 35-1-16,-14 41 1 15,-18 21-1 32,3 32 1-47,-13 3 0 0,-12-6 0 0,1-10-1 0,4-18 1 16,-1-13-3-16,18-13 1 0,7-12-3 0,3-25 1 16,1-3-6-1,10-25 1-15,11-17-5 0,14-30 1 47</inkml:trace>
  <inkml:trace contextRef="#ctx0" brushRef="#br0" timeOffset="59573.62">29446 8357 29 0,'4'21'14'0,"-22"67"-10"0,8-53 22 0,-8 27-23 16,-10 36 0-16,-15 18 0 15,-2 28 1-15,-1 13-4 63,0-16 0-63,4-6 3 0,-1-13 0 0,8-6-3 15,10-25 1-15,4-6-6 0,0-7 1 0,3-12-8 0,-3-16 0 16</inkml:trace>
  <inkml:trace contextRef="#ctx0" brushRef="#br0" timeOffset="59843.82">29743 8902 45 0,'-4'63'22'0,"-84"72"-21"0,56-82 39 0,-3 35-40 0,-18 22 0 0,-14 37-1 0,-11 16 0 15,4-3-5-15,7-16 0 0,7-28-8 0,22-28 1 16</inkml:trace>
  <inkml:trace contextRef="#ctx0" brushRef="#br0" timeOffset="60403.49">28011 5581 39 0,'28'10'19'0,"-18"5"-8"0,-6-11 29 0,-1 2-39 0,-3 6 0 0,-7 4 0 16,-10 25 0-16,-15 12-2 0,0 29 1 0,-10 21 1 15,-11 29 0-15,0 18 0 16,4 13 0-16,-1 0-1 15,8-3 1-15,3 0-1 0,11-12 0 32,3-13-4-32,4-1 1 15,3-18-12 17,4-9 1-32</inkml:trace>
  <inkml:trace contextRef="#ctx0" brushRef="#br0" timeOffset="60942.47">27259 6707 52 0,'14'72'26'0,"0"54"-24"0,-7-82 40 0,11 18-40 15,7 20 1-15,3 15 0 16,4 3 1-16,-1 7-5 47,1 3 1-31,-11-16 2-16,1-3 0 0,-5 3-2 15,-3-10 1-15,4-8-1 0,0-7 0 0,-1-13-2 110,1-18 0-110,7-19 1 15,6-19 1-15,8-13 0 0,-4-15 0 0,8-7 0 0,3-15 1 47,-8 0 0-47,-2 0 0 0,-8-7-1 0,-10 1 1 16,-15 3-2-16,-6 2 1 0,-12 4-1 0,-2 4 1 15,-11 5 0 48,-18 3 0-63,-18 13 0 0,-13 13 0 0,-8 9 0 0,11 6 0 0,3 4-3 15,1 2 0-15,17 1-14 16,10-7 0-16</inkml:trace>
  <inkml:trace contextRef="#ctx0" brushRef="#br0" timeOffset="61789.14">27090 4801 39 0,'28'9'19'0,"0"-22"-2"0,-21 4 18 0,4-4-30 0,-4 1 0 0,-4-7 3 0,-6 0 1 0,-8 7-12 0,-6-10 1 0,-11 6 7 0,-4 10 0 0,0 6-3 0,-3 6 1 15,-1 10-3-15,5 6 1 0,6-3 0 0,4 2 0 0,10 11-1 16,8-13 1-16,10 6-2 16,10-6 1-1,12-4 0-15,17-8 0 16,-1-7-1 0,-2-7 0-1,-8 4 0-15,-7-3 0 16,-7 3-2-16,-3 0 1 15,-4 3-2 1,-7 3 1-16,-7 6-1 0,0 13 1 0,-3 3 0 16,-4 22 0-16,0-3 2 0,-4 19 1 0,0 0 1 0,1-1 0 15,-4 4 1-15,-4-6 0 16,-7-4-1 46,-3-6 1-15,0-12-1 16,-4-7 0-63,-3-9-1 31,-7-16 1 0,3-9-1-15,11-15 0-16,3-11 0 16,7-2 0-1,4 0 1-15,11-1 0 0,17-2 1 0,14-1 0 0,18 1-1 0,14 9 1 0,10-7-2 16,-10 1 0-16,-10 3-7 0,-12 3 0 0,-9 3-11 0,-8 0 0 0</inkml:trace>
  <inkml:trace contextRef="#ctx0" brushRef="#br0" timeOffset="62086.21">27700 4427 52 0,'14'-6'26'15,"-14"12"-26"-15,0-6 38 0,-7 0-37 0,-3 16 0 16,-12 12 0-16,-2 0 1 16,-8 10-3-16,-3 12 1 15,3 4 1-15,7 2 0 16,4 7-1-16,11-13 0 15,6-6-2-15,8-7 1 16,6-11-8-16,8-11 1 16,6-2-7-16,5-23 0 15</inkml:trace>
  <inkml:trace contextRef="#ctx0" brushRef="#br0" timeOffset="62342.31">27905 4581 44 0,'10'9'22'0,"-20"13"-21"0,3-12 35 0,-4 5-34 0,4 1 1 0,-7 3 1 0,-7 3 0 0,-4 6-6 0,0 3 1 0,4 1 2 0,0-4 1 0,3-3-6 0,4-6 0 0,4-6-8 0,6-10 1 0,1-13-4 0,3-12 1 0</inkml:trace>
  <inkml:trace contextRef="#ctx0" brushRef="#br0" timeOffset="62480.52">27686 4606 37 0,'14'-6'18'0,"18"56"-14"0,-22-37 33 0,5 5-33 0,2 1 0 0,-3 3 0 0,4-3 1 16,7 3-8-16,-1-6 1 0,1 2 0 0,-4-2 1 0,-3-7-12 0,-4 1 0 0,-7-10-1 0,0-3 0 16</inkml:trace>
  <inkml:trace contextRef="#ctx0" brushRef="#br0" timeOffset="62619.35">28099 4349 44 0,'24'47'22'0,"19"0"-19"0,-29-25 44 0,7 3-46 15,4 6 1-15,-1 7-1 0,-2 3 0 0,-1 3-4 0,-4 3 1 0,-10 6-6 16,-17 10 1-16,-18 3-8 16,-4 6 0-16</inkml:trace>
  <inkml:trace contextRef="#ctx0" brushRef="#br0" timeOffset="67582.48">22246 15095 38 0,'4'3'19'0,"-1"-6"-13"0,-3-3 20 0,0 0-21 16,0 0 1-16,-3-1 2 16,-8 1 0-16,-7 0-11 15,-3 3 1-15,-10-1 6 16,-5 4 1-16,5 0-3 16,-5 4 0-16,1-1-1 15,0 3 0-15,6 10-1 16,-2 6 0-16,6-4-1 0,11 8 0 15,3 5 0-15,4 0 1 16,14-6-2-16,11-3 1 16,7-3 0-16,6-9 1 15,-2-4-1-15,-1-9 1 16,-7 0-2-16,-3-4 1 16,-4-2 0-16,-7-1 0 15,-4-2-3-15,-3 2 1 16,-3 4-1-16,-1 0 0 15,1 9 0-15,-1 3 1 16,1 10 0-16,3 6 1 16,3 12 1-16,8 17 1 15,3 2 1-15,4 13 1 16,-1 3 2 0,1 3 0-16,-4 0 0 0,-3 0 0 0,-8 0-1 15,-10-15 1-15,-11-7-1 16,-10-9 0-16,0-10-3 15,-4-12 1-15,-3-16-1 16,0-16 1-16,6-9-2 16,1-9 1-1,11-7-1-15,6 1 0 0,7 5 0 16,8 4 0-16,7 3 0 16,3 0 1-16,10 3-2 15,5 0 1-15,2-3-7 16,8-3 1-16,3-3-7 15,-6 2 1-15</inkml:trace>
  <inkml:trace contextRef="#ctx0" brushRef="#br0" timeOffset="67943.8">22719 14835 43 0,'3'3'21'0,"-6"0"-18"0,-1 0 34 0,-3 4-34 15,-3 2 0-15,-4 7 0 16,-8 12 0-16,1-3-4 15,0 10 0-15,0 5 3 16,0 1 0-16,3 0-1 16,1 3 0-16,9-3-1 15,5-7 1-15,10-6-6 16,4-6 0-16,3-6-10 16,7-10 0-16</inkml:trace>
  <inkml:trace contextRef="#ctx0" brushRef="#br0" timeOffset="68123.14">22906 14970 45 0,'14'34'22'0,"-14"-12"-22"0,-4-15 32 16,1 5-30-16,-1 7 0 15,-3 0 1-15,-7 3 1 16,-3-7-6-16,-8 7 1 15,-3 3 2-15,3-3 1 16,4 4-6-16,3-11 0 16,8-5-10-16,6-10 0 15</inkml:trace>
  <inkml:trace contextRef="#ctx0" brushRef="#br0" timeOffset="68372.33">22818 14989 25 0,'7'6'12'0,"3"-3"4"0,-3 3 9 0,0 4-21 0,4 6 0 0,-4 5 3 15,0 5 1-15,4-1-10 16,3 6 1-16,0 7 4 16,4-1 1-16,6-2-6 15,1-7 1-15,-7-6-11 16,-4-6 1-16,3-13-3 15,1-16 1-15</inkml:trace>
  <inkml:trace contextRef="#ctx0" brushRef="#br0" timeOffset="68588.64">23054 14738 47 0,'35'53'23'0,"1"7"-25"0,-22-41 47 16,7 9-43-16,4 6 1 15,3 10 0-15,-4 0 0 16,-2 0-5-16,-12 9 0 0,-10-3-1 16,-10 4 1-16,-8-10-13 15,-3-10 0-15</inkml:trace>
  <inkml:trace contextRef="#ctx0" brushRef="#br0" timeOffset="69048.62">23686 14961 41 0,'0'25'20'0,"3"-19"-8"0,-3-6 24 0,0 0-33 15,0 0 0-15,7-3 2 16,0 3 1-16,7-3-8 16,11-4 1-16,7 4 3 15,7-3 1-15,-1 3-7 16,-6 0 1-16,-4 6-10 16,-3-3 0-16,-11 0-4 15,-14 6 1-15</inkml:trace>
  <inkml:trace contextRef="#ctx0" brushRef="#br0" timeOffset="69278.72">23629 15161 59 0,'4'25'29'0,"6"-12"-30"0,1-13 59 16,6 3-58-16,15-6 0 15,3 3-2-15,4 0 0 16,0 3-6-16,-7 3 1 15,-8-6-11-15,-13 3 0 16</inkml:trace>
  <inkml:trace contextRef="#ctx0" brushRef="#br0" timeOffset="70055.81">24927 14390 20 0,'4'3'10'0,"-8"9"10"0,4-12 0 0,0 0-17 0,-3 4 0 16,-1-4 3-16,1 3 1 15,3 0-7-15,-4 3 0 16,1 10 6-16,-1 9 0 16,-3 13-2-16,0-1 0 15,0 16-3-15,-4 4 1 16,1-4-6-16,-1-6 1 16,4-9-12-1,4-13 1-15</inkml:trace>
  <inkml:trace contextRef="#ctx0" brushRef="#br0" timeOffset="70478.8">24490 14995 57 0,'0'3'28'0,"10"0"-26"0,-3-3 48 0,1-3-45 16,2 0 0-16,15-3 3 0,14-1 1 16,14-2-12-1,17-3 1-15,8 2 4 0,-11 1 0 16,0 2-6-16,-7 4 0 15,-11-3-10-15,-10 6 0 16,-11 3-7-16,-17 3 0 16</inkml:trace>
  <inkml:trace contextRef="#ctx0" brushRef="#br0" timeOffset="70888.28">24702 15211 40 0,'-4'4'20'16,"11"-11"-6"-16,-7 7 28 0,0 0-37 0,4 0 0 0,3 3 5 15,3 1 1-15,4 2-13 16,4 3 1-16,7 1 7 0,-1-1 1 16,1 0-3-16,-4-2 0 15,-3 2-4 1,-8 1 1-16,-10 2-3 15,-7 7 0-15,-7 0-2 0,-7 6 1 16,-4 3-1-16,1 0 1 47,-5-3 1-47,5 0 0 0,3 4 1 0,10-4 1 16,4 0 2-16,14 3 1 0,4-3-1 0,10-3 1 15,11-6-3-15,6-7 1 16,8-6-5-16,0-6 0 0,-4-6-16 15,4-10 1 64</inkml:trace>
  <inkml:trace contextRef="#ctx0" brushRef="#br0" timeOffset="71314.93">25541 14468 52 0,'7'16'26'0,"-3"28"-20"0,-4-38 31 15,-4 16-36-15,-3 0 1 0,-3 16 0 16,-1 5 0-16,-3 14-3 16,-4 9 0-16,1 9 0 15,-5 0 1-15,5-18-5 16,3-10 1-16,3-13-8 16,4-12 1-16,7-6-5 15,7-19 0-15</inkml:trace>
  <inkml:trace contextRef="#ctx0" brushRef="#br0" timeOffset="71637.33">25485 14935 35 0,'21'10'17'0,"18"-16"-9"0,-25 9 27 0,0 3-30 0,4 3 0 16,-1 4 2-16,1-1 1 16,-1 7-10-16,-6 3 0 15,-7 3 6-15,-4 4 0 16,-8-4-4-16,-6-3 1 16,-10 0-3-16,-5-7 1 15,-2 1-5-15,-5-13 0 16,8 0-9-16,7-3 0 15</inkml:trace>
  <inkml:trace contextRef="#ctx0" brushRef="#br0" timeOffset="72023.55">26017 15026 56 0,'-3'16'28'0,"6"-22"-31"0,-3 6 47 16,0 0-42-16,0 0 0 16,0 0-1-16,0 0 1 0,7 0-11 15,-3 0 1-15,3 0-8 16,-7 0 1-16</inkml:trace>
  <inkml:trace contextRef="#ctx0" brushRef="#br0" timeOffset="72518.36">26317 14594 57 0,'0'40'28'0,"-14"4"-33"0,11-28 45 15,-1 12-38-15,-7 10 0 16,4 9 1-16,-7 6 1 16,0 10-5-16,4-7 0 15,-1-2 2-15,0-7 1 16,-3-10-2-16,4-8 0 15,3-8-1-15,3-5 1 16,4-16-2-16,0 0 0 16,4-6-1-16,-1-7 1 0,4-2-1 15,7-4 1-15,1-3-1 16,2 6 1-16,1 4 1 16,3 2 1-16,0 10 0 31,-3 10 1-31,-1 5 0 0,-2 4 1 0,-1-3 0 15,0-4 0 1,0 4 0 0,0 3 0-16,0 6-1 0,0 0 1 0,0-3-4 31,4 3 1-31,-7 0-15 16,-4-9 0-16</inkml:trace>
  <inkml:trace contextRef="#ctx0" brushRef="#br0" timeOffset="74888.25">27143 11430 46 0,'7'0'23'0,"-4"6"-11"0,-3-3 23 16,4 3-32-16,-1 7 1 16,1 6 4-16,-1 15 0 15,-3 1-10-15,0 12 1 16,0 9 5-16,-3-12 1 15,-1 6-5-15,-3 0 0 16,0-6-5-16,0-6 0 16,0-7-6-16,-3-6 1 15,-1-15-5-15,-3-10 0 16,3-13 0-16,1-9 1 16,-1 7 2-16,1-1 0 0,6 0 6 15,-3 1 0-15,3 2 4 16,4 7 1-16,0-1 5 15,0 7 1-15,4 0 2 16,3 4 0-16,4-4 0 16,-1 3 1-16,4 0 0 15,4 0 1-15,0 0-2 16,3-3 0-16,3 3-1 16,5 0 1-16,-5 4-1 15,5 8 0-15,-5 1-1 16,-6 0 0-16,-4-1-2 15,-10 4 0-15,-8 0-3 16,0-3 1-16,-6 3-2 16,-8-7 0-16,-6 1-4 15,-8-7 0-15,-3-3-11 0,6-6 0 16</inkml:trace>
  <inkml:trace contextRef="#ctx0" brushRef="#br0" timeOffset="76414.31">30575 7058 42 0,'7'7'21'0,"4"40"-9"0,-8-29 22 15,1 8-31-15,-4 14 1 16,-4 7 1-16,1 13 1 16,-8 3-8-16,4 9 0 15,-3 0 4-15,-4-3 1 0,-1-6-2 16,5-7 0-16,3-9-2 15,0-12 1-15,3-10 0 16,4-13 0-16,7-12-1 16,0-12 0-16,4-4-1 15,0-3 1-15,-1-3-1 16,1-3 1-16,-1 3 0 16,-3 3 0-16,4 4 0 15,-1 2 1-15,1 4 1 16,3 6 0-16,0 12 0 15,4 10 1-15,3 3-1 16,0 9 1-16,-3 13-1 16,3-10 1-16,4 7-2 15,3-3 1-15,4-4-3 16,3-9 0-16,4-6-14 16,-4-12 0-16</inkml:trace>
  <inkml:trace contextRef="#ctx0" brushRef="#br0" timeOffset="78584.4">27150 14797 45 0,'3'7'22'0,"15"-10"-13"0,-11 3 22 0,4-4-29 15,3 8 0-15,3-1 0 16,1 0 1-16,3-3-5 16,4 0 0-16,7-6-2 15,-1-1 0-15,5 1-9 16,-8-3 0-16,0-1-2 15,-7 4 1-15</inkml:trace>
  <inkml:trace contextRef="#ctx0" brushRef="#br0" timeOffset="78763.7">27107 15120 58 0,'8'35'29'0,"6"-16"-35"15,-7-19 62-15,3 0-56 0,11-7 1 16,4-5-5-16,0-4 0 16,7 1-7-1,3-1 1-15,-3 3-7 0,-4 7 1 16</inkml:trace>
  <inkml:trace contextRef="#ctx0" brushRef="#br0" timeOffset="79577.32">28325 14343 49 0,'3'28'24'0,"-3"16"-16"0,0-35 25 15,-3 10-33-15,-1 9 1 16,-3 7-1-16,-4 2 1 16,-3 10-3-16,0 7 1 15,4-4-4-15,-1-6 1 16,4-10-11-16,3-15 1 15</inkml:trace>
  <inkml:trace contextRef="#ctx0" brushRef="#br0" timeOffset="79861.98">27919 15061 59 0,'-4'22'29'0,"11"-22"-29"0,-7 0 51 0,7-3-47 16,8 0 0-16,9-4 1 16,8-2 0-16,17-1-7 15,15-2 0-15,-1 3 3 16,-13-1 1-16,-1 1-6 15,-7 6 0-15,-3-1-7 16,-10 4 1-16,-12 7-10 16,-10-1 0-16</inkml:trace>
  <inkml:trace contextRef="#ctx0" brushRef="#br0" timeOffset="80249.35">27898 15415 51 0,'7'28'25'0,"28"-18"-18"0,-21-10 39 15,7 0-44-15,0 3 0 16,8 0 3-16,6 0 0 0,4 0-6 16,3-3 0-1,0-3 4-15,-3 3 0 0,-7 3-2 16,-7 1 1-16,-4-1-4 15,-7 6 1-15,-7 7-2 16,-11-7 1-16,-6 4-1 16,-4 2 1-16,-7 7-1 15,-4 0 1-15,-3 3 1 16,-1 4 0-16,1-7 2 16,4-1 1-16,6 5 0 15,4-1 1-15,7 0-1 16,10-3 1-16,11 3-1 15,15-6 0-15,13-7-4 16,0-6 1-16,8-6-12 16,3-3 0-16,7-12-6 15,0-1 1-15</inkml:trace>
  <inkml:trace contextRef="#ctx0" brushRef="#br0" timeOffset="80627.48">28850 14954 59 0,'4'7'29'0,"-8"-7"-33"0,4 0 52 0,0 0-47 16,0 0 1-16,4-4-1 15,3 1 1-15,0-3-7 16,0 3 1-16,0-3-12 16,0-4 0-16,-7 1-1 15,-4 2 0-15</inkml:trace>
  <inkml:trace contextRef="#ctx0" brushRef="#br0" timeOffset="80944.85">29475 14942 53 0,'-7'6'26'0,"-32"16"-31"0,28-19 52 0,-6 0-46 16,-8 3 0-16,-7 7 0 15,-3 6 1-15,0 3-3 16,3 3 1-16,4 0-3 16,3-3 1-16,4 6-8 15,3 0 1-15,11-9-7 16,3-6 0-16</inkml:trace>
  <inkml:trace contextRef="#ctx0" brushRef="#br0" timeOffset="81166.89">29097 14942 59 0,'18'44'29'0,"3"-4"-36"0,-10-24 56 16,10 12-49-16,7-3 0 15,7 10-1-15,4 9 1 16,0 3-5-16,-4 3 1 16,-3 3-12-16,-18-3 0 15</inkml:trace>
  <inkml:trace contextRef="#ctx0" brushRef="#br0" timeOffset="84736.65">30184 5911 30 0,'10'0'15'0,"1"-38"-6"0,-4 29 15 0,0-4-21 15,-4-9 0-15,1 0 4 16,-4 3 0-16,-4 0-8 15,-3 7 0-15,-3-1 6 16,-4 4 1-16,-4 0-3 16,0 5 1-16,-3 1-2 15,7 3 1-15,0 0-2 16,0 7 1-16,0 5-1 16,0 4 0-16,0-1-1 15,0 7 1-15,3 0-1 16,7 0 0-16,8 7 0 15,3-1 1-15,4-3-1 16,6-3 1-16,8-7 0 0,0-8 1 16,-4-7 0-16,3-7 0 15,-2-5 0-15,-5-1 0 16,-3-2-2-16,-7-4 1 16,-3-6-1-16,-8-3 1 15,-6-1-2-15,-8 7 0 16,-3 4-1-16,0 5 1 15,3 1-1-15,1 12 1 16,-1 9-1-16,0 10 1 16,4 0 0-16,4 6 0 15,3-3 0-15,3 6 1 0,4 0 1 16,7 3 0-16,0-2 0 16,7-11 1-16,7-5 0 15,4-4 0-15,3-15 0 16,-3-6 0-16,-4-10-1 15,-7-7 1-15,-3 1-2 16,-4-6 0-16,-7 2-1 16,-11 4 0-16,-3 3 0 15,-7 3 1-15,0 6-1 16,3 7 1-16,1 3-1 16,-1 3 1-16,0 9-1 15,1 10 1-15,-1 2-1 16,4-2 1-1,7 12-1-15,7-3 1 16,3-6 1-16,5-6 1 16,2 2 0-16,8-8 0 15,3-4 0-15,7-6 0 16,0-4-1-16,-6-5 0 16,-5-4-1-16,-6-6 1 15,-4-3-2-15,-11 6 1 16,-10-3-2-16,-3 0 0 15,-5 4 2-15,5 5 0 16,-1 4-1-16,0 9 0 0,1 0 0 16,-1 3 0-16,1 9 2 15,2 10 0-15,5 3-1 16,3-3 1-16,7 3 0 16,7 7 1-16,3-4 0 15,1-3 0-15,10-6-1 16,7 0 0-16,4-13-1 15,0-6 1-15,-4-3-1 16,-7-10 0-16,-3-2-1 16,-4-4 1-16,-7-6-1 15,-3-4 1-15,-4 4-1 16,-7 3 0-16,-11 7 0 16,-3-1 1-16,-4 4-1 15,0 5 0-15,8 7-1 16,-1 3 1-16,0 4-1 15,1 2 1-15,3 4 0 16,3-1 0-16,1-2 2 16,2 2 0-16,5 1 0 0,6 2 1 15,1-2-1-15,3-4 1 16,7 1-1-16,0-1 1 16,0-3-2-16,0-2 1 15,1-8-2-15,-1-5 1 16,-4-4-2-16,1-9 1 15,-4 4-1-15,-7-7 1 16,0 6-1-16,-4 9 1 16,-3-5-1-16,-3 8 1 15,-4 1 1-15,3 12 0 0,-3 10 0 16,3 3 0 0,1 3 1-16,3 0 0 0,3 3 0 15,4 0 1-15,0-3-1 16,0 0 1-16,11-13-3 15,-1 4 0-15,4-7-10 16,4-6 0-16,-4-9-7 16,0-4 0-16</inkml:trace>
  <inkml:trace contextRef="#ctx0" brushRef="#br0" timeOffset="85817.98">32392 3672 29 0,'7'6'14'0,"-3"0"-4"16,3-3 15-16,-7 7-23 0,3-1 1 15,1 7 4-15,-4-7 1 16,3 4-8-16,-3-7 0 15,4 0 5-15,-1 1 1 16,4-4-1-16,8-6 0 16,13-4-3-16,7-2 0 15,7 3-1-15,4-4 1 0,-3-5-3 16,-5 2 1 0,-2 4-5-16,-8-1 1 15,-3 4-9-15,-8 6 0 0,-6 0-3 16,-11 0 1-16</inkml:trace>
  <inkml:trace contextRef="#ctx0" brushRef="#br0" timeOffset="86115.83">32378 3913 26 0,'-7'19'13'0,"10"-3"4"16,1-10 19-16,3-6-31 15,0 3 1-15,0-3 2 16,0 0 0-16,4 0-10 16,3-3 0-16,7 3 7 15,11-10 1-15,3 1-4 16,7 0 0-16,-3-1-2 0,-4 4 0 16,-3-3-6-16,-7-1 1 15,-7 10-12-15,-8 0 1 16</inkml:trace>
  <inkml:trace contextRef="#ctx0" brushRef="#br0" timeOffset="86300.48">32353 4167 57 0,'7'6'28'0,"18"7"-26"0,-14-13 45 0,6-6-45 16,11-1 1-16,18 1 1 16,4-10 0-16,3 7-6 15,-8-10 1-15,1 7-1 16,0 2 1-16,-7 1-8 16,-11 6 1-16,-10 3-11 15,-8 3 1-15</inkml:trace>
  <inkml:trace contextRef="#ctx0" brushRef="#br0" timeOffset="87259.46">24560 5713 55 0,'-3'-6'27'0,"31"9"-17"0,-14-3 27 0,7 0-32 0,8 0 0 16,13 0 2-1,14-3 0-15,11 0-10 0,-7-7 0 16,18 1 2-16,0-1 0 16,-8 4-11-16,-3 6 1 15,-14 3-8 1,-14 0 0-16</inkml:trace>
  <inkml:trace contextRef="#ctx0" brushRef="#br0" timeOffset="88029.49">23068 5773 36 0,'-17'-7'18'0,"-5"-5"-10"0,19 12 23 0,-1 0-25 0,-3 0 0 0,4 3 4 0,3-3 1 16,0 0-13-16,10-3 1 16,8 0 9-16,10 0 0 15,14 3-3-15,15 0 1 16,-1 0-3-16,-10 0 0 0,-7 3-3 15,-7-3 1-15,-8 3-2 16,-6 0 1 0,-7 9-3-16,-11 7 0 0,-7 0-1 15,-7 0 0-15,-8 3 0 16,1 3 1-16,0 3 0 16,0 7 1 62,0-4 2-78,7 0 0 15,3-2 0 17,7-1 1 30,8-3 0-46,7-6 0 15,10-4 0-15,7-11 0-1,0-4-6-15,4-4 0 0,7 4-12 0,3-15 1 0</inkml:trace>
  <inkml:trace contextRef="#ctx0" brushRef="#br0" timeOffset="88196.63">23985 5741 56 0,'0'13'28'0,"-10"-1"-29"0,3-9 41 0,-7 4-40 0,-15 5 1 0,-2 10 0 0,-5 6 0 16,1 7-2-16,0-1 1 0,3 7-2 0,7-6 0 0,4-10-9 0,7-3 0 0,4-10-5 0,10-9 1 0</inkml:trace>
  <inkml:trace contextRef="#ctx0" brushRef="#br0" timeOffset="88365.67">23580 5798 44 0,'17'37'22'0,"19"20"-14"0,-26-32 38 0,11 16-44 15,11-7 0-15,7 4-1 16,7-4 1-16,-4-2-7 16,-3-4 0-16,-11-3-10 15,-7-6 0-15</inkml:trace>
  <inkml:trace contextRef="#ctx0" brushRef="#br0" timeOffset="91314.58">29760 15133 46 0,'-3'16'23'0,"3"-10"-10"0,0-6 23 0,0 0-33 16,0 0 0-16,0-3 1 15,-4 0 0-15,4 0-6 16,0-1 1-16,0 4 2 16,0 0 0-16,0 0-15 15,4 0 0-15,3-3-3 16,7 0 1-16</inkml:trace>
  <inkml:trace contextRef="#ctx0" brushRef="#br0" timeOffset="91897.73">29993 14776 42 0,'4'0'21'0,"13"9"-16"16,-10-12 35-16,0 3-38 16,1 0 1-16,6 3 2 15,7 3 0-15,3 0-6 16,5 4 0-16,-5-4 4 15,-2 4 0-15,-5-4-2 16,-3 3 1-16,-3-3-2 16,-8 1 0-16,-6-1-1 15,-4 0 0-15,-11 10-1 16,1 6 0-16,-5 0 0 0,1 6 0 16,0 3 1-1,0 4 0-15,0-1 0 0,3-5 1 16,4-1 0-16,7 0 0 15,3 0 1-15,8-3 0 16,3 4-1-16,7-7 1 16,4-7-3-16,6-5 1 15,5-4-10-15,2-6 0 16,5-13-4-16,2 1 0 0</inkml:trace>
  <inkml:trace contextRef="#ctx0" brushRef="#br0" timeOffset="92125.46">30547 14964 48 0,'7'15'24'15,"-10"-2"-25"-15,-4-13 44 0,-4 3-42 16,-10 6 0-16,-7 4 1 15,-11 6 0-15,0 6-3 16,4 3 0-16,3-6-3 16,4 0 1-16,3 0-12 15,7-6 1-15</inkml:trace>
  <inkml:trace contextRef="#ctx0" brushRef="#br0" timeOffset="92305.3">30268 14942 47 0,'14'47'23'0,"18"50"-17"0,-21-78 34 15,3 12-40-15,4 10 0 16,6 3-1-16,4-7 0 16,4-5-9-16,0-10 1 15,-14-13-6-15,-8-9 1 0</inkml:trace>
  <inkml:trace contextRef="#ctx0" brushRef="#br0" timeOffset="92923.66">31104 15011 53 0,'-17'3'26'0,"3"-9"-28"16,10 2 49-16,4 4-44 15,0 0 1-15,0 0 4 16,7-3 1-16,4 0-11 16,6 3 1-16,5-6 5 15,13 6 0-15,4-6-8 16,-1-1 1-16,-2 4-13 16,-4-3 0-16,-4 0-4 0,-11 6 0 15</inkml:trace>
  <inkml:trace contextRef="#ctx0" brushRef="#br0" timeOffset="93117.55">31041 15227 61 0,'7'19'30'0,"4"-19"-37"0,-1 3 59 15,4-3-53-15,0 0 1 16,4 3-4-16,10 0 1 15,4-3-5-15,7 0 1 0,3-9-10 16,4-4 0-16</inkml:trace>
  <inkml:trace contextRef="#ctx0" brushRef="#br0" timeOffset="93373.15">32110 14917 54 0,'3'37'27'0,"-24"-15"-26"16,11-16 46-16,-12 7-45 15,-9 9 0-15,-8 6 0 0,-21 0 0 16,7 13-3-1,0 3 1-15,0 9 0 0,4-2 0 16,6-8-7-16,8-5 1 16,7-13-11-16,10-15 0 15</inkml:trace>
  <inkml:trace contextRef="#ctx0" brushRef="#br0" timeOffset="93568.16">31687 15039 50 0,'17'59'25'0,"-17"7"-21"0,4-47 37 16,3 13-39-16,7-1 0 0,3 0 0 16,5 1 0-16,2-4-8 15,-2-6 1-15,-1-7-10 16,0-11 0-16</inkml:trace>
  <inkml:trace contextRef="#ctx0" brushRef="#br0" timeOffset="93972.6">32166 14471 62 0,'25'13'31'0,"24"-13"-26"0,-24 0 50 16,7 0-55-16,0 0 1 15,-1 0-1-15,-6 3 1 16,-4 0-2-16,-7 3 0 15,-10 4 0-15,-8 2 0 0,-13 4-1 16,-8 3 0-16,0-3-1 16,4-1 0-16,0 4 1 15,3 0 1-15,4 3 1 16,7-3 1-16,4 3 1 16,6-4 0-16,15-2 0 15,17-7 0-15,11 1-3 16,14-7 1-16,3 0-9 15,-10 0 0-15,-10 0-10 16,-15 7 1-16</inkml:trace>
  <inkml:trace contextRef="#ctx0" brushRef="#br0" timeOffset="97391.85">6265 9611 31 0,'-28'19'15'0,"10"-22"3"0,15-1 16 0,3 4-27 16,0 0 0-16,0 0 5 15,0 0 1-15,11 0-16 16,-1 0 0-16,18 4 10 15,4-4 1-15,17 0-5 16,22 0 0-16,10 0-7 16,0 0 0-16,-10-4-10 15,-11-2 0-15,-11-3-6 16,-10 2 1-16</inkml:trace>
  <inkml:trace contextRef="#ctx0" brushRef="#br0" timeOffset="97633.25">6350 10062 73 0,'25'13'36'0,"38"-22"-50"0,-28 2 72 0,22 1-62 0,17 0 0 0,-3-1-14 0,3 4 1 15,10 3 8-15,-6 3 1 16</inkml:trace>
  <inkml:trace contextRef="#ctx0" brushRef="#br0" timeOffset="98051.83">8657 9642 62 0,'-3'22'31'0,"-36"41"-35"0,32-51 51 16,-7 10-47-16,-11 19 1 16,-14 9-1-16,-10 13 1 15,-4 6-3-15,-7 9 1 16,11 4-2-16,3-4 0 16,7-12-6-16,7-9 1 0,18-20-9 15,3-27 0-15</inkml:trace>
  <inkml:trace contextRef="#ctx0" brushRef="#br0" timeOffset="98321.08">8255 9736 57 0,'28'28'28'0,"0"4"-30"0,-17-16 49 0,3 15-46 15,7 0 0-15,0 10 0 16,18 9 0-16,-7-6-3 16,7 6 0-16,0 0-2 15,-1 1 0-15,-2-11-6 0,3-8 1 16,-1-10-8-16,1-16 1 16</inkml:trace>
  <inkml:trace contextRef="#ctx0" brushRef="#br0" timeOffset="98833.08">8985 9197 73 0,'21'19'36'0,"15"-22"-47"0,-22 3 72 0,3-4-59 16,8 1 0-16,7 0 0 16,0 3 1-16,-4 0-5 15,-3 0 1-15,-11 0 1 16,-7 6 0-16,-11 4-2 15,-10 9 0-15,0 6-1 16,-4 3 1-16,1 0-1 16,-1-6 1-16,4 0 2 15,3 0 1-15,4 0 2 16,7 0 0-16,0 0 0 16,11-3 1 46,21 0-1-62,10-4 0 94,18-5-8-79,3-7 1-15,8-3-18 0,-4-3 1 32</inkml:trace>
  <inkml:trace contextRef="#ctx0" brushRef="#br0" timeOffset="100535.58">11966 9708 47 0,'4'22'23'0,"-1"3"-7"0,1-19 24 0,3 7-38 16,3 6 1-16,1 9 3 15,0 6 1-15,3 1-9 16,3 6 1 0,-3 9 5-16,4-6 0 0,-4-3-2 15,0-1 1-15,0-5-2 16,-3-10 0-16,0-16 1 15,6-9 0-15,4-12 0 16,8-23 0-16,6-18-1 16,4-10 1-1,7 1-6-15,3-4 1 16,4 3-8 0,-4 19 0-16,1 10-10 0,-4 2 0 15</inkml:trace>
  <inkml:trace contextRef="#ctx0" brushRef="#br0" timeOffset="100849.33">12799 9959 65 0,'-11'25'32'0,"-3"-22"-34"0,7 7 54 15,0 5-52-15,-4 7 1 16,1 3-5-16,3 0 1 16,3-9-1-16,4-3 1 0,4-7-7 15,3-12 1-15,3-10-10 16,5-9 1-16</inkml:trace>
  <inkml:trace contextRef="#ctx0" brushRef="#br0" timeOffset="101042.68">12739 9799 36 0,'14'13'18'0,"18"8"-15"16,-22-14 23-16,8-1-28 0,7 0 0 0,3 4-13 0,4-4 0 0,10 0 13 0,4-3 1 0</inkml:trace>
  <inkml:trace contextRef="#ctx0" brushRef="#br0" timeOffset="101287.63">13254 9993 37 0,'3'4'18'0,"-3"-8"-22"0,0 1 34 0,0 3-28 0,-3 0 0 0,-1 0 1 0,1-3 1 0,-4 6-5 0,-4 4 0 0,-3 5 2 15,-4 4 1-15,-3-1-1 16,0 4 0-16,0-3-1 0,3 0 1 15,4-4 0 1,4-2 1-16,6-1 0 0,11 0 0 16,7-5 0-16,4-1 0 15,-4-3-3-15,0 0 1 0,0-3-3 16,0-4 0-16,0-2-1 16,1-1 0-16,2-2 0 15,4-1 1 1,1 1 1-16,-1 2 1 0,0 10 3 15,0 7 1 17,0 5 1-32,0 7 0 31,1-3 0-15,2 15 0-16,-3 0-1 0,4 1 0 0,10 2-10 15,8-2 1-15,10-14-8 0,7-5 1 0</inkml:trace>
  <inkml:trace contextRef="#ctx0" brushRef="#br0" timeOffset="102400.66">15804 10009 63 0,'0'6'31'0,"-14"-3"-39"0,11-3 59 0,-8 0-51 0,1 4 0 0,-8-1-1 0,-7 3 1 0,-6 3 0 0,-1 7 0 0,0 6-1 0,4-3 1 0,3-3-1 15,4 2 0-15,3-2 0 0,11 0 0 0,7-1 0 0,11 1 0 0,10-6 0 0,11-4 1 0,-4-6 0 0,-3-6 0 0,3 2-1 188,-10 1 1-188,-1 0-3 0,-3 3 0 0,-7 6-3 0,-3 4 1 16,-4 9 0-16,0 6 1 0,0 9 3 0,0 16 1 0,7 7 3 0,-4 6 1 0,5-7 2 0,-5 0 0 0,-3 1-1 0,-3-7 1 0,-5-3-5 0,-2-16 1 0,-4-6-3 0,-7-12 1 0,-1-10-1 0,-2-12 0 0,3-1-1 0,3-15 1 15,7-9-1-15,4-4 0 0,7 10 1 0,7-3 0 0,7 2 1 0,4-2 1 0,7 0 1 0,10-1 0 0,11 1 1 0,14 0 1 0,7-7-1 0,4 7 1 0,-8-4-3 0,-7 4 1 0,-10 2-1 0,-7 8 0 0,-11-8-1 16,-6 1 0-16,-8 0-1 0,-11 0 0 0,-6 3-2 0,-8 12 1 15,-3 10-1-15,-7 12 0 0,0 7 0 16,-1 0 0-16,5 2 2 109,6 1 0 16,8 3 1-125,6 3 0 32,11-3 1-32,11 0 1 15,7-3-2-15,-4-6 0 16,4-4-4 0,-1 0 1-16,1-5-11 0,-4-4 1 15,4-10-3-15,-4-6 0 0</inkml:trace>
  <inkml:trace contextRef="#ctx0" brushRef="#br0" timeOffset="102610.67">16778 10169 40 0,'32'-6'20'0,"-11"3"-13"0,-21 3 35 0,0 0-40 0,4-7 1 0,-8-2 2 0,-3-4 0 0,-7-2-6 0,-7 5 0 0,-8 4 4 0,1 6 0 0,-3 6-1 0,-1 10 1 0,4 3-2 0,3 3 0 0,4 0 0 0,7 3 0 16,10-3-1-16,8-3 1 0,13-7-1 0,11-6 0 0,8-6-3 0,-1-9 1 0,-3-7-3 0,-8 4 0 0,1-7-12 0,-4-6 0 0</inkml:trace>
  <inkml:trace contextRef="#ctx0" brushRef="#br0" timeOffset="103189.45">17053 10210 62 0,'21'34'31'0,"-10"-18"-37"0,-11-16 51 0,0 0-46 0,4-9 1 16,3-7 0-16,0 0 0 0,3-3 0 0,1-6 0 16,3-3 0-16,0 0 0 0,0 3 0 15,0 6 1-15,4 3 0 16,0 7 0-16,-1 6 0 15,1 9 0-15,-1 7-1 16,1 5 1-16,0 1-1 16,-4-6 0-16,0 2 0 78,-3-5 0-78,-1 2-1 0,1-9 0 0,-4 1-1 0,-4-1 0 0,4 0-1 0,0-3 1 0,0-3-1 0,4-4 1 15,0 1 0-15,-1-6 0 0,8-4 1 16,0 3 0-16,-1 1 1 16,1 2 0-16,3 1 0 15,-3 3 0 17,3 3 1-1,0 3 0-31,-3 3 0 94,3 0 1-79,0 6 0-15,0 4 0 0,-3-1-1 31,-1 7 1 1,1 3-1-32,0 0 1 15,-1 0-2 1,1 0 0-16,3 0-3 31,4 0 1-31,-1-3-7 16,5 0 1-1,6-4-8-15,11 1 0 16</inkml:trace>
  <inkml:trace contextRef="#ctx0" brushRef="#br0" timeOffset="103352.76">18489 10470 49 0,'4'25'24'0,"-4"-12"-40"0,0-13 39 0,0 3-43 0,-11 3 1 0</inkml:trace>
  <inkml:trace contextRef="#ctx0" brushRef="#br0" timeOffset="108068.34">8975 14148 44 0,'-7'22'22'0,"14"-9"-8"15,-7-10 23-15,0 3-34 16,3 4 0-16,-3 2 2 16,0 7 1-16,0 9-7 15,-3 7 1-15,3 5 5 16,-7 8 0-16,7 5-2 15,0-9 0-15,0 0-1 16,7-7 0-16,-7-9-2 0,3 1 1 16,-3-17-1-16,0-9 0 15,-3-3-1-15,-4-3 0 16,-7-9 0-16,-4-4 0 16,-7-6-2-16,-3 0 0 15,-4 3 0-15,-3 4 1 16,-7 5-1-16,3 10 1 15,7 7 0-15,4 8 0 16,3 4 2-16,11-3 1 16,-4 6 1-16,15 3 1 15,13-3 1-15,15-7 0 0,14 1-1 16,7-10 1-16,3-6-3 16,1-6 1-16,-5-3-9 15,-6 5 0-15,-14-2-13 16,-14-3 0-16</inkml:trace>
  <inkml:trace contextRef="#ctx0" brushRef="#br0" timeOffset="108413.67">8287 15189 64 0,'3'0'32'0,"22"-12"-28"0,-14 6 50 15,10-4-50-15,7-2 0 16,14-1 2-16,8-6 1 15,13 0-9-15,22-2 0 16,17 2 4-16,-3 3 0 16,3 4-7-16,-10 2 1 15,-18 4-7-15,-14 0 1 16,-25 6-12-16,-10 0 0 16,-25 3 1-16,-7 0 0 0</inkml:trace>
  <inkml:trace contextRef="#ctx0" brushRef="#br0" timeOffset="108863.84">8834 15252 51 0,'0'44'25'0,"3"-6"-23"0,-6-23 52 0,-1 4-51 16,-3 9 1-16,3 4 2 15,1 5 1-15,-8 14-9 16,4-4 1-16,0 0 5 16,0 6 0-16,0 0-2 15,4-6 1-15,-1 0-1 0,4-9 0 16,0-10-2-16,-3-9 1 16,3-10-2-16,-4-9 1 15,0-6-1-15,-6-6 0 16,-4-7-1-16,-4-6 1 15,-3 0-1-15,-4 0 1 16,1-4-1-16,-1 7 0 16,-3 10 0-16,-8 9 1 15,5 6-1-15,-5 6 1 16,12 10 1-16,-5 6 0 0,8 10 1 16,-3-1 0-16,9 7-1 15,12 3 1-15,6-10-1 16,12-2 1-16,16-7-4 15,1-6 0-15,7-7-6 16,10-12 0-16,8-12-10 16,6-17 0-16</inkml:trace>
  <inkml:trace contextRef="#ctx0" brushRef="#br0" timeOffset="109110.06">9289 15412 51 0,'10'31'25'0,"-27"35"-19"0,13-50 38 0,-7 9-42 15,-6 6 1-15,-4 4 1 16,0 3 1-16,-8 9-6 0,1 3 1 16,0 9 3-16,0 1 0 15,6-13-4-15,5-9 0 16,6-13-7-16,4-16 1 15,7-18-9-15,4-13 0 16,3-16-3-16,-7 0 0 16</inkml:trace>
  <inkml:trace contextRef="#ctx0" brushRef="#br0" timeOffset="109303.87">8978 15622 48 0,'11'47'24'0,"35"19"-19"0,-36-41 48 0,40 50-47 15,-1-12 0-15,-3-6-6 16,-7-10 1-16,-1-10-14 16,-6-9 1-16,-4-12-4 15,1 0 0-15</inkml:trace>
  <inkml:trace contextRef="#ctx0" brushRef="#br0" timeOffset="109769.02">10439 14863 65 0,'10'0'32'0,"-13"7"-33"0,-1-4 58 0,-6 6-56 15,-8 10 0-15,-14 6 0 16,1 10 0-16,-15 12-2 15,-11 0 1-15,-6 12-1 16,3 7 1-16,7 9-4 16,10-12 0-16,12-10-6 15,10-15 1-15,6-19-11 16,12-26 1-16</inkml:trace>
  <inkml:trace contextRef="#ctx0" brushRef="#br0" timeOffset="109953.15">9924 14970 24 0,'-18'-25'12'0,"14"22"12"0,8 9 4 16,7 3-22-16,3 13 1 0,7 10 4 0,4 8 0 15,6 4-14-15,8 7 0 16,0 2 9-16,3 0 0 16,8 4-4-16,-4-7 0 15,-4-6-7-15,-3-13 0 0,-8-9-12 16,-2-13 1-16</inkml:trace>
  <inkml:trace contextRef="#ctx0" brushRef="#br0" timeOffset="110350.67">10693 14236 57 0,'10'6'28'0,"11"4"-20"15,-13-10 43-15,-1 0-47 16,3 0 1-16,8-3 2 16,10 3 0-16,14 3-9 15,8-3 1-15,6 3 5 0,-10 0 0 16,-7 0-2-16,-7 4 1 15,-11 5-3-15,-11 13 0 16,-13 3-2-16,-11-3 1 16,-7 4-2-16,-8 2 1 15,-2 0 0-15,-1 1 0 16,7-1 2-16,7-3 1 16,4-6 0-16,18-6 0 15,17-4 0-15,7 4 1 0,18-6-4 16,14-1 0-1,0-3-9-15,-11 1 0 0,-3-1-11 16,-3 0 1-16</inkml:trace>
  <inkml:trace contextRef="#ctx0" brushRef="#br0" timeOffset="110773.38">11723 15196 67 0,'3'6'33'0,"22"-3"-32"0,-7-9 54 0,6-4-54 15,5-2 0-15,13 2-1 16,18 1 1 0,0 0-5-16,0 2 0 0,-7 1-5 15,-11 3 0-15,-10 3-11 16,-18 0 0-16</inkml:trace>
  <inkml:trace contextRef="#ctx0" brushRef="#br0" timeOffset="110956.18">11656 15525 81 0,'3'25'40'16,"47"-9"-47"-16,-26-13 74 0,12 0-67 16,17-3 0-16,14-3-4 15,14 0 1-15,3-4-4 0,-2 4 0 16,-12 3-16-16,-3 7 1 15</inkml:trace>
  <inkml:trace contextRef="#ctx0" brushRef="#br0" timeOffset="111625.23">13571 14681 45 0,'-17'10'22'0,"-1"-4"-4"15,18-6 21-15,-3 3-31 0,3 4 0 16,0-1 4-16,3 0 1 16,8 3-16-16,10-2 1 15,21-1 11-15,15-3 1 16,20-3-6-16,4-6 1 16,1 6-2-16,9 0 0 15,-13 0-3-15,-18 0 1 16,-14 6-4-16,-18 4 1 15,-18 12-2-15,-17 12 0 16,-17 4-2-16,-4 6 1 0,-11 12 0 16,-11-3 0-16,-3 4 2 15,0 2 1-15,4 4 0 16,10 3 1-16,4-3 1 16,14-7 1-16,7-3 0 15,10-2 1-15,15-8-1 16,21-11 1-16,17-10-2 15,7-13 1-15,15-12-6 16,7-6 1-16,10-10-15 16,0-6 0-16,-3-13-2 15,3 4 1-15</inkml:trace>
  <inkml:trace contextRef="#ctx0" brushRef="#br0" timeOffset="111856.76">15177 14823 58 0,'7'28'29'0,"-11"25"-38"0,1-37 57 0,-15 9-45 0,-14 12 0 16,-14 11 2-16,-7-1 0 16,-14 9-6-16,0 7 0 15,11-1 3-15,14 1 0 16,6-13-4-16,8-9 0 15,7-10-10-15,14-18 1 0,7-22-7 16,7-17 0-16</inkml:trace>
  <inkml:trace contextRef="#ctx0" brushRef="#br0" timeOffset="112017.39">14654 14917 56 0,'25'31'28'0,"53"79"-23"0,-54-79 49 0,12 13-51 15,10 9 1-15,17 7 0 16,-3 6 1-16,7-4-11 16,11 11 1-16,-1-1-13 15,8 0 1-15,-7 16-3 16,24 3 1-16</inkml:trace>
  <inkml:trace contextRef="#ctx0" brushRef="#br1" timeOffset="118082.56">16101 14976 49 0,'56'-41'24'0,"-20"-46"-20"16,-29 62 25-16,0-10-30 15,0 1 1-15,-7-13-1 0,-11-7 1 16,-14-5-1-16,-17-7 1 15,-18-3 0-15,-14 3 0 16,-18 3 1-16,-21 1 0 16,-21 14-1-16,-3 8 1 15,-22 2 0-15,-3 0 0 16,7 4-1-16,-15 6 1 16,1 6-1-16,14 12 0 15,-11 17 0-15,4 5 0 16,3 23-1-16,7 21 1 15,0 23-1-15,8 18 0 0,3 6-1 16,17 4 1-16,15 9-1 16,7 3 1-16,13-3 0 15,19 6 0-15,17 7-1 16,18 15 0-16,28-6 1 16,28 16 0-16,25-1 0 15,21 1 1-15,35-7 2 16,11-2 1-16,24-7 1 15,-34-38 0-15,66 16 1 16,11-12 0-16,10-17-1 16,8-24 0-16,14-25-2 15,3-19 1-15,14-35-2 16,0-41 1-16,-3-30-2 16,-4-20 0-16,-38-31 0 15,-22-25 1-15,-21-10-2 16,-31-21 1-16,-22-16 0 0,-32-10 1 15,-27 13-1-15,-33 4 1 16,-14 18-1-16,-20 18 0 16,-22 23 0-16,-18 25 1 15,-10 19-2-15,7 12 1 16,-11 16 1-16,0 12 1 16,11 10 0-16,7 12 0 15,7 4 0-15,10 9 0 16,12 6 1-16,6 3 0 15,14 4 0-15,4 5 0 16,3 1 0-16,8 3 0 0,-1 3-1 16,1 0 0-16,3 0-1 15,3 0 1-15,0 0-3 16,1 0 1-16,3 0-1 16,0-6 0-16,-4-7-2 15,1 4 1-15,-1 3-7 16,1-7 0-16,-4 4-11 15,3-7 0-15</inkml:trace>
  <inkml:trace contextRef="#ctx0" brushRef="#br1" timeOffset="119195.68">10269 6290 26 0,'46'-78'13'0,"21"-1"-1"0,-56 60 13 0,-1-9-21 16,8-3 1-16,-7-4 3 16,-1-2 1-16,-3-17-10 15,-3 7 1-15,-1-15 7 16,-6 2 0-16,-8-6-2 15,-6 0 0-15,-15 7-2 16,-3 12 0-16,-4 9-1 16,-14 10 0-16,-14 12-1 15,-25 10 1-15,-3 15-1 16,-18 13 1-16,-11 16-1 16,-20 12 0-16,10 19-1 15,-4 19 0-15,11 12-2 16,7 13 1-16,14 13-2 15,25 18 1-15,11 9-1 16,31-2 1-16,18 9 0 16,31 0 1-16,22-7 0 15,25-8 0-15,13-4 1 0,15-22 1 16,10-12 0-16,18-26 0 16,3-28 2-16,22-24 1 15,21-42 0-15,10-43 1 16,21-38-1-16,-6-47 0 15,-29-26-2-15,-21-24 1 16,-24-13-3-16,-40 10 1 16,-31 9-3-16,-25 15 0 15,-32 7-1-15,-35 16 0 16,-24 15-1-16,-8 23 1 0,-10 18-2 16,-4 22 0-16,-7 22-4 15,4 15 1-15,10 10-9 16,15 3 0-16</inkml:trace>
  <inkml:trace contextRef="#ctx0" brushRef="#br1" timeOffset="120158.61">11631 4481 44 0,'18'9'22'0,"-15"7"-10"0,-6-10 23 0,-8 7-34 16,-6-1 1-16,-19 13-1 15,-17 10 1-15,-7 5-3 16,-21 23 0-16,-3 12-1 16,-1 10 0-16,4-7-3 15,7-5 0-15,14-11-7 0,14-11 0 16,11-14-3-16,10-21 1 16</inkml:trace>
  <inkml:trace contextRef="#ctx0" brushRef="#br1" timeOffset="120574.2">10806 4901 56 0,'21'94'28'0,"-4"-16"-34"0,-13-62 58 16,-4 12-52-16,0 10 1 0,-4-4-1 15,-6 17 0-15,-4-11-1 16,3 7 0-16,-3-3 0 16,0-12 1-16,0-14-2 15,0-5 1-15,3-7-1 16,8-9 0-16,10-3 1 16,10-7 0-16,15 7 1 15,14-3 0-15,3-4 2 16,11 1 1-16,-3-1 1 15,-4-3 0-15,-8 4-1 16,-6-1 1-16,-11 7-3 16,-6-3 1-16,-5 2-2 15,-6-2 0-15,-8-10-2 0,-10-6 1 16,-10 3 0-16,-8-13 0 16,-7-2 0-16,1 6 0 15,-5-17-7-15,-3 1 0 16,4-3-10-16,3 3 1 15</inkml:trace>
  <inkml:trace contextRef="#ctx0" brushRef="#br1" timeOffset="121071.38">12160 4722 44 0,'0'53'22'0,"0"-34"-13"0,0-19 31 0,0-6-37 0,0-7 1 15,-3-27 0-15,-4-1 1 16,0-16-7-1,-7-21 1-15,-4-7 5 0,4-15 0 16,3 12-2-16,8 0 1 16,-1 7-1-16,8 15 0 15,3 10 0-15,7 15 1 16,11 13-3-16,6 18 0 16,5 10-4-16,-1 16 0 15,-7 6-8-15,-7 6 1 0,-10 7-9 16,-15-1 1-16</inkml:trace>
  <inkml:trace contextRef="#ctx0" brushRef="#br1" timeOffset="121287.24">11878 4553 59 0,'-7'15'29'0,"25"-5"-27"0,-8-7 52 0,11 0-52 16,8 0 0-16,6 0-1 15,0-3 1-15,4 0-6 16,7-3 1-16,0 0-7 16,0-3 1-16,-4-10-10 15,-10 1 0-15</inkml:trace>
  <inkml:trace contextRef="#ctx0" brushRef="#br1" timeOffset="121536.13">12760 4252 58 0,'11'12'29'0,"-26"4"-33"0,8-10 49 16,-7 4-43-16,-3 5 0 16,-8 10 1-16,-7 4 1 15,0 8-4-15,-3 4 0 16,7 12 3-16,3-2 0 0,11-1-1 15,4-3 1-15,6 0-2 16,11-10 0-16,7-5-5 16,7-7 0-16,4-16-8 15,3-6 0-15,4-9-7 16,3-10 0-16</inkml:trace>
  <inkml:trace contextRef="#ctx0" brushRef="#br1" timeOffset="121764.31">13123 4427 30 0,'-3'-9'15'0,"3"18"0"0,0-9 16 15,-4 0-25 1,1 0 0-16,-1-6 2 15,-3 6 0-15,4 6-12 16,-1-12 1-16,4 6 4 0,0 0 0 16,7 6-13-16,0-6 0 15,0-9-3-15,4 3 0 16</inkml:trace>
  <inkml:trace contextRef="#ctx0" brushRef="#br1" timeOffset="122184.06">12979 4311 63 0,'3'10'31'0,"-3"-7"-43"0,0-3 64 0,0 3-51 0,-3 10 0 15,-8 5 2 1,1 1 1-16,-5 13-4 0,-2 8 0 16,-1 1 2-16,8 6 1 15,6 6-1-15,4-2 1 16,7-1-3-16,4-13 0 16,6-5-6-16,-3-17 0 15,-3-5-13-15,3-20 0 16</inkml:trace>
  <inkml:trace contextRef="#ctx0" brushRef="#br1" timeOffset="122431.03">12749 4597 68 0,'22'19'34'0,"6"-4"-31"0,-18-12 54 0,12-6-56 15,9-3 0-15,1 0-1 32,10-1 0-32,1 1-4 0,-1 0 1 0,-7 3-6 15,-6-7 0-15,-5-2-12 16,-6-7 1-16</inkml:trace>
  <inkml:trace contextRef="#ctx0" brushRef="#br1" timeOffset="122634.79">13120 4158 69 0,'21'18'34'0,"21"17"-37"0,-28-22 58 16,8 12-54-16,2 9 0 15,-3 7-1-15,-3 12 0 16,-14 0-3-16,-15 23 0 16,-21 5-10-16,-17 16 1 0,-15 4-8 15,-3-1 0 1</inkml:trace>
  <inkml:trace contextRef="#ctx1" brushRef="#br1" timeOffset="67621.83">2392 2966 0,'0'0'0,"0"0"16,0 0-1</inkml:trace>
  <inkml:trace contextRef="#ctx0" brushRef="#br1" timeOffset="124145.24">7574 4330 34 0,'7'-3'17'0,"11"-10"-6"0,-11 10 18 0,7 6-23 0,-3 7 0 15,-1 6 2-15,4-1 0 16,-3 17-11-16,-4 11 0 16,0 20 8-16,-7 9 0 15,0 22-4-15,4 0 0 16,3 1-1-16,-7-11 0 15,3-18-5-15,1-22 1 16,-1-16-11-16,8-28 0 16,6-31-1-16,5-10 1 15</inkml:trace>
  <inkml:trace contextRef="#ctx0" brushRef="#br1" timeOffset="124612.64">7426 4205 44 0,'7'9'22'0,"11"1"-16"0,-8-14 44 0,1 4-48 16,14-6 0-16,13 6 1 16,19-3 1-16,17 0-6 15,11 0 1-15,3-4 2 16,7-2 1-16,-10 0-2 15,-15-4 0-15,-17 4-1 16,-7 2 1-16,-11 1-2 0,-7 3 1 16,-10 6-2-1,-7 3 1-15,-8 10-1 0,-3 3 0 16,-3 9-2-16,-8 16 1 16,1-6-1-16,2 12 1 15,5 0 1-15,3 3 1 16,7 10 2-16,11-3 1 15,10-1 3-15,11 1 0 16,7 2 1-16,3 1 0 16,0-3 0-16,-6-4 1 15,-5-9-2-15,-9-6 1 16,-8 3-2-16,-14-3 1 0,-14-4-2 16,-7 1 0-16,-22 3-1 15,-24 3 0-15,-24-7-2 16,-29 1 1-16,-28-4-2 15,-21-21 1-15,-22-7-9 16,4-12 0-16,0-3-8 16,29-4 0-16</inkml:trace>
  <inkml:trace contextRef="#ctx0" brushRef="#br1" timeOffset="126447.5">4636 7181 46 0,'17'18'23'0,"4"-5"-8"0,-17-13 24 16,3 0-37-16,3 0 0 15,1-6 1-15,7-4 0 16,13-2-5-16,8 2 1 16,0-2 0-16,0 6 0 0,3-1-6 15,-3 7 1-15,-11 7-11 16,-14-4 1-16</inkml:trace>
  <inkml:trace contextRef="#ctx0" brushRef="#br1" timeOffset="126655.12">4695 7394 43 0,'0'12'21'0,"11"7"-8"16,-4-16 29-16,-3 0-39 15,6-3 0-15,8-6 1 16,10 0 1-16,11-3-7 16,-7 2 1-16,6 4 1 15,5-3 1-15,-11 3-6 16,-4 0 0-16,-7-1-13 16,-10 4 1-16</inkml:trace>
  <inkml:trace contextRef="#ctx0" brushRef="#br1" timeOffset="126885.09">4681 7748 57 0,'22'16'28'0,"-12"-13"-30"0,4-6 45 0,11-7-43 16,7 1 1-1,-1-4-3-15,1 1 0 0,-4 3-11 16,8 2 1-16,-15 7-4 16,0 13 0-16</inkml:trace>
  <inkml:trace contextRef="#ctx0" brushRef="#br1" timeOffset="128699.38">16806 15152 57 0,'4'15'28'0,"10"-5"-17"0,-10-7 28 16,-1 0-36-16,4-3 1 15,11-3 0-15,10 0 0 16,11-3-7-16,14-1 1 16,3 7-2-16,4 3 1 15,-7 1-12-15,-11 2 0 16,-20 13-4-16,-15 0 0 0</inkml:trace>
  <inkml:trace contextRef="#ctx0" brushRef="#br1" timeOffset="128878.72">16792 15575 62 0,'11'25'31'16,"10"-19"-37"-16,-10-2 62 0,10-1-55 15,14 0 0-15,7-3-3 16,4-3 0-16,4 0-6 16,-1-1 0-16,0-2-10 15,-10 3 1-15</inkml:trace>
  <inkml:trace contextRef="#ctx0" brushRef="#br1" timeOffset="129297.56">18207 15697 45 0,'-7'54'22'0,"-11"-42"-12"0,15-5 30 0,-1 2-36 16,1-3 0-1,-1-6 4-15,-3-6 0 0,3-7-9 16,1-15 1-16,-1-22 6 16,-3-22 0-16,4-16-2 15,3-19 0-15,0-18-2 16,3-13 1-16,4 6-2 15,4-6 0-15,7 16 0 16,6 15 0-16,5 17 1 16,6 17 0-16,4 20-3 15,-1 22 1-15,-6 21-6 16,-7 23 1-16,-4 21-6 16,-3 10 0-16,-11 10-12 15,-11 11 1-15</inkml:trace>
  <inkml:trace contextRef="#ctx0" brushRef="#br1" timeOffset="129500.69">17826 15387 61 0,'-11'25'30'0,"29"-22"-21"0,-7 0 49 0,6-3-55 0,8 0 1 0,10 0 0 0,15 3 0 16,-5-3-7-16,5 4 1 15,-1-4-1-15,1 0 1 16,-1-4-9-16,-3-2 0 16,-7-6-11-16,-8-10 1 0</inkml:trace>
  <inkml:trace contextRef="#ctx0" brushRef="#br1" timeOffset="129751.12">18898 15130 53 0,'11'25'26'0,"-46"3"-24"0,17-25 39 0,-7 10-40 16,-3 3 0-16,-11 9 0 16,-7 9 1-16,4 10-2 15,3 3 1-15,11 6 0 16,7 7 1-16,7-4-2 15,10-9 1-15,11-3-4 16,7-12 0-16,11-10-8 0,3-10 0 16,8-12-6-16,6-12 1 15</inkml:trace>
  <inkml:trace contextRef="#ctx0" brushRef="#br1" timeOffset="129958.26">19135 15321 54 0,'7'25'27'0,"-28"-15"-34"15,10-4 50-15,-3 0-41 0,-4 10 0 0,-10 3 0 16,-4 6 0-16,-3-3-4 16,3 3 0-16,0 9-3 15,8-2 1-15,6-7-12 16,8-10 1-16</inkml:trace>
  <inkml:trace contextRef="#ctx0" brushRef="#br1" timeOffset="130157.95">18895 15365 45 0,'28'35'22'0,"18"18"-17"0,-36-37 31 0,1 2-36 16,0 11 0-16,-1 2-1 16,-3 3 1-16,-3-2-2 0,-1-4 0 15,1-9-10-15,3-4 1 16,3-18-3-16,8-9 1 16</inkml:trace>
  <inkml:trace contextRef="#ctx0" brushRef="#br1" timeOffset="130407.57">19188 15114 67 0,'31'66'33'0,"15"-3"-40"0,-25-41 71 0,11 12-64 16,14 16 1-16,3 4-2 15,-3 12 0-15,-14 3-3 16,-11 3 0-16,-14 6-14 16,-28 16 0-16,-14 10-2 15,-25 15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3:39:46.86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7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3T13:40:56.275"/>
    </inkml:context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3231 5478 13 0,'11'28'6'0,"-4"-12"7"16,-3-10 6-16,3 0-13 15,-4-3 0-15,4 4 6 16,0 2 0-16,-3 7-14 16,3 6 1-16,3 0 9 15,1 6 0-15,10 13-2 16,-3-4 0-16,14-5-2 15,-1-4 1-15,5-3-1 16,-5-9 0-16,-2-7-1 16,2-6 1-16,-2-6-2 15,2-13 0-15,-9-6-2 0,-1-15 1 16,-4-20-1-16,-13-27 1 16,-1-20 1-16,-10-12 0 15,-3-25 1-15,-11-9 0 16,-4 2-1-16,0 4 1 15,-10 6-2-15,10 9 1 16,-3 4-2-16,0 9 1 16,14 19-2-16,-4 6 0 15,11 16-1-15,7 15 1 16,18 16-2-16,3 19 0 0,7 16-1 16,0 2 1-16,-3 14-1 15,0 8 0-15,-4 1-6 16,0 6 1-16,-14-3-8 15,-3-4 0-15</inkml:trace>
  <inkml:trace contextRef="#ctx0" brushRef="#br0" timeOffset="986.78">4085 6127 45 0,'0'3'22'0,"-21"-9"-24"16,7 6 32-16,0 0-31 16,-7 0 1-16,-8 3 0 15,8 3 0-15,-7 7 0 16,7 2 1-16,-7 7-1 15,6-3 1-15,12 9 0 16,-1 1 1-16,11-1-1 16,4-9 1-16,13 0 0 15,12-10 1-15,2-12 0 16,1-10 0-16,0-2-1 16,-4-11 0-16,-7-8-5 0,-3 3 1 15,-7-10-13-15,-15-3 1 16</inkml:trace>
  <inkml:trace contextRef="#ctx0" brushRef="#br0" timeOffset="1742.22">3866 3797 57 0,'-7'16'28'0,"14"-13"-28"0,-7-3 46 0,0 0-43 16,4-6 0-16,14 6 3 16,3 0 0-16,7-4-7 15,4 1 0-15,3-3 5 16,-3 9 0-16,-4-3-2 16,-7 6 0-16,0 7-3 15,-14-4 1-15,-7 10-2 16,-7 13 1-16,-10-1-1 15,-4-6 0-15,-1 3 0 16,1-3 1-16,0 4 0 16,7-4 1-16,10 3 1 15,4-6 1-15,11 0 0 16,10-10 0-16,7-5 0 16,1-7 0-16,2-10-3 15,8-5 1-15,0 5-10 0,-4 1 0 16,1-1-11-16,-15 10 1 15</inkml:trace>
  <inkml:trace contextRef="#ctx0" brushRef="#br0" timeOffset="3048.51">5810 4829 54 0,'-3'9'27'0,"3"-15"-22"0,0 6 41 16,-4 0-43-16,-3 6 1 16,-10 10-1-16,-5 12 1 15,-16 7-6-15,-12 15 1 16,-6 0 2-16,3 16 1 0,3-4-4 15,1 7 1-15,17-12-4 16,-3-1 1-16,21-5-12 16,-4-26 0-16,15-29-2 15,13-11 1-15</inkml:trace>
  <inkml:trace contextRef="#ctx0" brushRef="#br0" timeOffset="3227.55">5249 4910 52 0,'14'44'26'0,"15"19"-29"16,-8-41 48-16,11 15-44 15,13 11 1-15,15 8 1 16,0 16 0-16,0-3-5 16,-10 6 1-16,-1-9-1 15,-17-13 0-15,-4-15-14 16,-14-16 1-16</inkml:trace>
  <inkml:trace contextRef="#ctx0" brushRef="#br0" timeOffset="3749.51">5888 4343 56 0,'21'3'28'0,"-3"-13"-26"0,-8 14 42 0,11-4-39 16,8 6 0-16,2-3 2 15,8 6 1-15,0-2-11 16,-7 2 1-16,-4-3 5 15,-7 4 1-15,-10-4-4 16,-8 7 1-16,-10 5-4 16,-7 11 1-16,0-1-2 15,-11 3 0-15,1 7 1 16,2-1 0-16,5-2 1 16,-4-7 0-1,10-3 2-15,8-3 0 0,10-6 2 16,10-7 1-16,1-2 0 15,14-4 0-15,6-3-5 47,5-3 0 0,-4 3-16-31,-1-7 1-1</inkml:trace>
  <inkml:trace contextRef="#ctx0" brushRef="#br0" timeOffset="3935.78">6202 5356 62 0,'39'6'31'0,"10"-9"-32"0,-35 0 44 0,11-10-41 16,10-3 0-16,7-2-4 15,1 2 0-15,-8-3-6 16,-3 6 1-16,-7 1-10 15,-8 3 1-15</inkml:trace>
  <inkml:trace contextRef="#ctx0" brushRef="#br0" timeOffset="4109.5">6385 5095 65 0,'11'38'32'0,"-1"18"-39"0,-6-40 56 0,0 12-48 15,-1 16 1-15,4 9-2 0,-3 7 0 16,-4 0-3-16,-4-7 0 16,-3-12-8-16,0-10 1 15,3-18-8-15,-6-13 0 16</inkml:trace>
  <inkml:trace contextRef="#ctx0" brushRef="#br0" timeOffset="4399.12">7147 4706 60 0,'11'35'30'0,"-11"34"-37"0,0-41 54 0,-4 10-47 15,-3 21 1-15,0 13-1 16,0 13 1-16,0 9-4 16,4-15 1-16,-4-7-14 15,-4-16 1-15,0-24-1 16,4-23 0 31</inkml:trace>
  <inkml:trace contextRef="#ctx0" brushRef="#br0" timeOffset="4879.85">5232 4089 52 0,'31'-19'26'0,"8"0"-24"0,-32 19 50 0,4 0-48 15,-1 3 0-15,-10 13 0 16,0 3 0-16,-10 15-6 15,-8 16 0-15,-3 16 3 0,-21 16 1 16,-4 18-3-16,-7 32 1 16,4 3-1-1,-1 9 1 79,1 0-1-94,10 7 1 0,11-17 0 0,24 11 0 0,15-17-2 0,21-12 1 0,24-22-2 0,4-18 1 0,11-23-7 0,17-19 0 0,14-24-9 0,-3-7 1 0</inkml:trace>
  <inkml:trace contextRef="#ctx0" brushRef="#br0" timeOffset="5407.11">7274 4133 57 0,'18'47'28'0,"60"84"-19"0,-57-90 48 0,7 19-55 0,4 31 0 0,17 31 0 0,4 22 1 16,3 16-5-16,-3 6 1 16,-14-15 1-16,-18 6 1 31,-21-16-5-31,-10-13 1 31,-18-27-3 0,-8-20 1-15,1-21-9 0,3-16 1-1,0-22-6-15,8-16 1 16</inkml:trace>
  <inkml:trace contextRef="#ctx0" brushRef="#br0" timeOffset="5820.14">8509 4224 55 0,'7'12'27'0,"-3"76"-32"15,-4-60 47-15,0 22-40 16,-4 29 1-16,8 5 3 16,6 26 1-16,1 0-7 0,-4-19 0 15,0-7 4 16,-4-15 1-31,4-18-2 32,-7-14 0-32,4-15-2 47,0-12 0-32,-8-7-2-15,-10 0 0 0,-11-6-3 16,-10 3 1-16,-7 3-2 0,-1 3 1 0,-10 10-1 0,-3-1 1 0,6 7 0 0,8 4 1 0,7-8 3 0,10 11 0 15,15 5 1-15,10 10 0 0,10-10 1 0,15 1 0 0,3-4-1 16,11-6 0 0,3-9-2-16,8-10 0 0,-1-3-6 15,-3-9 1 1,3-16-10-16,11-12 0 16</inkml:trace>
  <inkml:trace contextRef="#ctx0" brushRef="#br0" timeOffset="6103.16">9335 4954 39 0,'7'41'19'0,"-67"12"-11"0,42-31 24 15,-14 3-29-15,4 16 0 16,-14 9 1-16,3 10 0 15,0-1-7-15,4 4 1 16,3-13-2-16,4-9 1 16,3-19-9-16,11-9 0 15,3-26-2-15,4-9 0 16</inkml:trace>
  <inkml:trace contextRef="#ctx0" brushRef="#br0" timeOffset="6194.46">8756 5199 44 0,'0'-3'22'0,"60"47"-18"0,-32-29 45 0,22 17-47 0,10 15 0 0,10 6 0 16,8 10 0-16,3-4-7 15,0 13 0-15,-7-3-10 16,-18 13 1-16</inkml:trace>
  <inkml:trace contextRef="#ctx0" brushRef="#br0" timeOffset="7311.13">25629 4017 24 0,'4'9'12'0,"10"-3"-2"0,-11-3 12 0,-3 4-16 15,4 5 0-15,-8 7 5 16,4 9 1-16,-3 16-14 16,-4 19 0-16,-4 22 8 15,-3 31 1-15,0 28-4 0,0 28 0 16,3 23-3-16,1 24 1 15,3 20-2-15,0 8 1 47,3 23 0-31,-3 25 0 31,7 15 1-32,-3 26 0-15,-1 24 0 16,1 23 0-16,3 21 0 16,0 39 0-16,3-4-1 0,4 18 1 15,-3-11-1-15,6 8 0 0,1-15-1 0,3-12 1 0,-7-26 0 16,7-3 1-16,-7-21-2 0,0-29 1 0,-3-13-4 0,-1-30 1 0,-3-26-11 0,0-41 0 16,-17-44-2-16,-1-34 1 0</inkml:trace>
  <inkml:trace contextRef="#ctx0" brushRef="#br0" timeOffset="8431.26">23453 11891 46 0,'-4'6'23'0,"15"-3"-26"16,-4-6 45-16,3 0-39 16,12 0 0-16,9 3 2 15,15-4 1-15,18 1-6 16,13-3 0-16,26 3 5 16,27 0 0-16,15 3-2 15,31 3 1 1,32 0-2-1,22 6 0-15,20 4-1 0,25 3 0 0,14-4 1 0,18-2 0 16,7-7 0-16,7 0 0 16,18 3 1-16,0 0 0 15,3 4-1-15,11 2 0 16,-1 1-1 0,1 9 0 171,18 9-2-46,-8 7 1-141,-7-1 0 0,15 1 0 15,-18 0 0-15,3-1 1 0,-28-8-1 0,-14-7 1 47,-25-4-1-31,-14 1 1-16,-38-3-5 0,-26 0 0 0,-13-1-9 62,-25-9 1-62,-36-6-10 0,-24-6 1 0</inkml:trace>
  <inkml:trace contextRef="#ctx0" brushRef="#br0" timeOffset="8644.06">32463 11749 49 0,'-14'32'24'0,"3"5"-18"0,11-33 36 0,0 2-40 0,7 3 0 0,4 7 2 0,17 0 1 0,11-1-5 0,14 1 1 0,3 3 3 0,7-7 0 0,1 4-2 0,-11 0 1 0,-7-1-2 0,-15 10 0 0,-9 4-3 0,-8 8 1 0,-14 1-2 0,-11 9 1 62,-10 3-1-62,0 10 0 0,-11 6-1 0,-7 6 1 0,-7 6 0 0,-3 13 0 0,3-6 1 16,4-19 0-16,10-13 0 0,7-12 1 0,8-10 2 0,10-15 0 0,14-19 1 0,3-16 1 0,4-22-1 0,-3-9 1 0,0-10-1 31,-1-3 0-31,-3-18-2 0,-3-10 0 16,-4-6-10-16,-7 3 0 0,-4-7-7 0,1 17 1 15</inkml:trace>
  <inkml:trace contextRef="#ctx0" brushRef="#br0" timeOffset="9637.74">33419 12480 41 0,'3'-3'20'0,"-3"9"-7"0,0-3 20 0,0-3-32 0,-7 0 1 0,-3 7 1 15,-1 5 0-15,-3 7-4 16,-11 6 0-16,-10 13 1 0,-11 2 1 16,-3 11-6-16,3-1 1 15,10-3-10-15,8-10 0 16</inkml:trace>
  <inkml:trace contextRef="#ctx0" brushRef="#br0" timeOffset="9679.7">33080 12399 35 0,'21'9'17'16,"21"69"-1"-16,-24-40 20 0,7 12-33 0,3 16 0 0,4 0-2 0,-8-10 1 0,1-2-14 0,0-14 0 0,0-15-1 0,-4-6 1 0</inkml:trace>
  <inkml:trace contextRef="#ctx0" brushRef="#br0" timeOffset="10644.42">25132 4283 36 0,'25'44'18'0,"6"-13"-4"0,-24-15 18 0,4-10-27 0,-4 4 0 16,0-4 3-16,0-3 1 0,4 0-11 0,-1-12 0 0,4-10 8 0,4-6 1 0,7-3-3 0,7-16 0 0,6-6-2 0,5-1 1 0,-1-2-1 0,-7 0 0 281,-3 9-2-281,-7 13 0 0,-4 9-1 0,-3 3 0 0,-4 0-3 0,0 16 0 0,-4 15-1 16,-3 7 0-16,-7 13-2 0,4 8 0 0,-4 4 1 0,3 3 0 0,8 13 3 0,3-13 1 0,7 3 2 0,0-3 0 0,4-3 2 0,-4-13 1 0,0-6 0 0,1-9 1 0,-1-10-2 0,-4-6 1 0,-6-9-2 0,-11 3 1 0,-7-10-1 15,-14-3 1-15,-14 4-2 0,-11 5 1 0,-25 10-1 0,-14 6 1 0,-13 1-3 0,2-4 1 0,1 3-4 0,3 0 0 0,8-2-11 0,20-1 1 0</inkml:trace>
  <inkml:trace contextRef="#ctx0" brushRef="#br0" timeOffset="10964.18">25626 3051 42 0,'17'-7'21'0,"-10"-36"-8"0,-7 30 27 0,0 0-37 0,0 1 0 0,0 3 1 0,-3 9 1 0,-11 18-6 0,-14 14 1 0,-15 15 2 0,-6 12 0 0,0 26-5 0,-8 0 0 0,8 2-9 0,10-5 1 0,11-19-7 0,14-13 0 47</inkml:trace>
  <inkml:trace contextRef="#ctx0" brushRef="#br0" timeOffset="11152.38">25150 3051 52 0,'28'47'26'0,"39"50"-33"0,-50-72 48 0,8 16-44 0,0 9 1 0,0-6-21 0,-4-3 1 0,-11-1 20 16,1-8 1-16</inkml:trace>
  <inkml:trace contextRef="#ctx0" brushRef="#br0" timeOffset="12112.91">25150 9542 69 0,'7'12'34'0,"38"-5"-24"0,-27-7 35 0,17-7-44 0,22-8 0 0,13-10-3 0,4 6 1 0,4-3-5 15,-11 3 0-15,-10 7-13 16,-15 5 0-16,-17 14-1 15,-18 8 1-15</inkml:trace>
  <inkml:trace contextRef="#ctx0" brushRef="#br0" timeOffset="12659.2">24218 9761 57 0,'4'16'28'0,"6"-3"-30"0,-3-7 56 0,4-3-50 16,7 3 0-16,6 1 2 15,5 2 0-15,-1 0-8 16,-4-2 0-16,-2-4 4 16,-5 3 1-16,-3 3-4 15,-7 4 1-15,-10 6-3 16,-8 0 0-16,-3-4-1 0,-7 4 1 16,-4 3 0-16,1 3 0 15,-1 0 2-15,4 7 1 110,7-10 2-110,7-1 0 0,7 1 2 15,7 0 0-15,10-9 0 16,15-7 1 31,10-3-3-47,1-3 0 0,17-6-9 0,0-3 0 15,3-7-13-15,-3 7 0 0</inkml:trace>
  <inkml:trace contextRef="#ctx0" brushRef="#br1" timeOffset="18490.28">23386 9332 23 0,'7'15'11'0,"0"-11"-1"0,-4-1 12 16,4-3-19-16,0 3 1 15,0 0 2-15,4 3 0 16,10 1-7-16,0 5 0 15,4 1 6-15,3 2 0 16,1 4-1-16,2 0 0 16,8 3-1-16,0-3 1 15,7-1-1-15,0-2 0 16,-1 0-1-16,-2-4 1 16,-4-2-1 30,3 2 0-46,7-5-1 16,1 2 1-16,3 4-1 0,3-1 1 16,4 1-1-1,7-4 0 1,-7-6 0 0,4-6 0-16,6-3 1 15,-3 6 0-15,0-6-1 16,7-4 1-16,4-2-1 31,-4 2 1-31,-4 1-1 0,15 6 0 0,-4 6-1 31,7 0 1-31,4 0-2 16,0-3 1-16,-7-6 0 0,10-4 0 16,-7-2 0-16,7-7 0 15,8-9 0-15,-15 6 1 16,14-10 0-1,-3 1 0 1,7-7 0-16,3 1 0 0,-7-4-1 16,11 0 1-1,-3-9-1-15,6 6 0 16,8-6 0-16,-5-6 0 16,5-4 0-16,10-6 0 15,0-6 0 1,4 0 0-16,-1 6 0 15,11-9 1-15,-7-7-1 16,11-9 1-16,-4-3 0 0,8-12 0 16,-8 8 0-16,3-5 0 0,8-7-1 0,0 4 1 15,-4-14-2-15,4 8 1 0,91-99-1 0,-27 30 1 0,-22 5 0 16,-35 4 0-16,-8 8-1 0,-3 1 1 0,-10-12 1 16,-14 5 0-16,-8-5-1 0,1-7 1 15,-12 6-1-15,-6 4 0 78,-10-16 0 32,-5 15 1-79,-13-2-2-15,-18-4 1-1,0-3 0 16,0 0 0 1,-7 7-1-17,-7 8 1-15,-11 26-4 32,-7-3 0-17,-3 22-10-15,-8 6 0 16,1 9-5-1,7 26 0 1</inkml:trace>
  <inkml:trace contextRef="#ctx0" brushRef="#br1" timeOffset="19012.62">32519 2988 46 0,'-3'6'23'0,"-12"16"-12"0,8-12 23 0,-10-1-32 0,-11 13 1 0,-4 9 0 0,0 16 0 0,-3 4-4 0,-1 11 0 0,-2 1 1 0,-1 0 0 0,7-1-6 0,7-18 1 0,8-9-11 15,6-7 1-15</inkml:trace>
  <inkml:trace contextRef="#ctx0" brushRef="#br1" timeOffset="19208.6">32152 2966 39 0,'7'50'19'0,"11"13"-7"0,-11-44 24 0,4 6-35 0,-1 12 0 0,1-2-1 0,-1-10 0 0,-3 3-5 0,0-6 0 0,0-12-8 0,4-7 0 0</inkml:trace>
  <inkml:trace contextRef="#ctx0" brushRef="#br1" timeOffset="19498.07">32459 3261 54 0,'-3'16'27'0,"6"-26"-27"0,1 4 45 0,10 3-44 0,0-4 1 0,3 4 0 0,8 3 0 0,3 0-4 0,4 0 0 0,0 3-2 0,-4 4 0 0,-7-7-12 0,-7 3 0 16,-14-3-1-16,-3 6 1 0</inkml:trace>
  <inkml:trace contextRef="#ctx0" brushRef="#br1" timeOffset="19675.95">32427 3436 48 0,'0'16'24'0,"7"-6"-22"0,-7-10 49 0,7 0-50 0,8 0 0 16,6-4 0 31,7-2 1-47,7 0-8 15,4-4 1-15,-4 1-11 16,-14-4 1-16</inkml:trace>
  <inkml:trace contextRef="#ctx0" brushRef="#br1" timeOffset="21054.52">32988 3226 30 0,'0'10'15'0,"0"2"-6"0,0-2 16 16,-3 2-23-16,-1-2 1 15,-13 5 0-15,-5 10 0 16,-2 4-4-16,-1-1 0 0,7-3 0 16,1 9 1-1</inkml:trace>
  <inkml:trace contextRef="#ctx0" brushRef="#br1" timeOffset="21345.88">32808 3324 45 0,'7'50'22'0,"36"16"-20"0,-29-57 25 0,3 13-27 15,5 0 0-15,-1 3-4 0,0 0 0 0,0-6-5 0,-7-3 0 0,-3-16-3 0,3-7 1 0</inkml:trace>
  <inkml:trace contextRef="#ctx0" brushRef="#br1" timeOffset="21710.29">32988 2963 53 0,'11'19'26'0,"3"-35"-31"16,-7 16 55-16,4-3-48 0,3-3 1 0,3 3 0 15,8 3 0-15,3-10-4 16,0 4 0-16,-3 3 2 16,-7 3 1-16,-4 3-3 15,-7 3 0-15,-11 7-1 16,-3 2 0-16,-3 4-1 16,-4 0 0-16,0 0 0 15,-1 0 0-15,1-4 0 16,0 4 1-16,0 0 2 47,4-3 0-47,3-1 1 0,3-5 0 0,4 2 1 0,11-6 1 0,3 1-1 15,3-7 1-15,4-3-4 0,1-1 0 32,-1 4-13-32,-4-6 0 0,-6 3-2 0,-4 12 0 15</inkml:trace>
  <inkml:trace contextRef="#ctx0" brushRef="#br1" timeOffset="21980.39">33038 3518 54 0,'10'3'27'0,"15"-6"-31"0,-14 0 53 16,3 0-48-16,3 0 0 0,8 3-1 0,7 0 1 0,-1 0-5 15,-2-7 1-15,-8 4-10 16,-4 3 1-16,-6-6-4 16,-11-4 0-16</inkml:trace>
  <inkml:trace contextRef="#ctx0" brushRef="#br1" timeOffset="22159.02">33203 3311 45 0,'11'13'22'0,"-11"40"-22"0,-3-37 41 0,-1 5-40 0,-3 1 0 0,-4 0-1 0,4 10 0 15,0-7-6-15,0 3 1 16,0 0-9-16,0-9 1 16</inkml:trace>
  <inkml:trace contextRef="#ctx0" brushRef="#br1" timeOffset="22618.73">33422 3339 59 0,'28'10'29'0,"22"-7"-27"0,-40-3 52 0,8-3-53 0,3 3 1 0,0 0 0 15,1 0 0-15,-8 0-3 16,0 0 0-16,-4 0 1 16,-6 3 0-16,-8 9-2 15,-3-2 1-15,-3 9-2 16,-4-1 1-16,-4-2 0 0,-3 3 0 16,-4 6 1-16,4 6 0 15,0 4 1 32,10 2 0-47,4 4 1 0,7-9 1 16,11-1-1 15,6-3 1-15,19-3-1-16,2-15 0 15,1-10-5-15,0-10 1 31,-7 1-15-31,-15-4 0 16</inkml:trace>
  <inkml:trace contextRef="#ctx0" brushRef="#br1" timeOffset="24757.46">30455 11944 48 0,'0'-3'24'0,"0"9"-15"15,0-6 24-15,0 9-32 16,0 7 1-16,4 15 0 16,6 10 1-16,-6 19-4 15,-1 3 0-15,-3 21 1 16,4 1 0-16,3-4-6 0,-3-8 1 15,-1-11-10-15,-6-21 0 16</inkml:trace>
  <inkml:trace contextRef="#ctx0" brushRef="#br1" timeOffset="25223.1">30346 13104 62 0,'11'10'31'0,"13"-7"-38"0,-13-6 54 0,3 3-45 15,7-4 1-15,4-2 0 16,7 6 1-16,-8-3-6 16,-3 3 1-16,1 0 1 15,-5 3 1-15,-6 7-3 16,-4-1 1-16,-4 7-2 16,-6 2 1-16,-8 11-1 15,-3-1 0-15,-3-3 1 16,-5 0 0-16,5 0 2 15,-1 3 0-15,7 1 2 0,4-1 1 16,0-3 0-16,18 3 1 16,3-9 0-16,7-3 0 15,0-7-2-15,11-6 1 16,7-3-4-16,-4-3 0 16,-7-6-7-16,-10-4 0 15,-7-6-11-15,-11-3 0 16</inkml:trace>
  <inkml:trace contextRef="#ctx0" brushRef="#br1" timeOffset="26259.47">30374 7005 29 0,'7'6'14'0,"4"1"2"0,-8-4 9 0,1 0-23 16,-1 9 1-16,1 10 0 15,3 13 1-15,0 28-5 16,0 18 0-16,4 29 4 16,6 31 0-16,4 19-2 15,4 41 1-15,0 15 0 16,-4 25 1-16,11 16 0 16,3 10 0-16,4 22-1 15,0-4 1-15,-4 7-2 16,0-13 0-16,4-3-5 15,0-10 0-15,0-21-12 16,-1-13 1-16</inkml:trace>
  <inkml:trace contextRef="#ctx0" brushRef="#br1" timeOffset="27206.83">26268 9467 38 0,'25'-16'19'16,"3"7"-9"-16,-21 9 20 0,0 3-26 16,0 3 0-16,-4 13 0 0,-10 9 1 15,-10 28-8-15,-8 20 1 16,-7 27 4-16,-21 26 1 15,-10 21-3-15,-8 23 0 16,-3-7-1-16,-3 16 0 16,10-19-1-16,17-28 0 15,15-16-3-15,10-28 1 16,4-25-8-16,49-54-7 16,25-31 0-16</inkml:trace>
  <inkml:trace contextRef="#ctx0" brushRef="#br1" timeOffset="27595.89">27704 8494 26 0,'46'4'13'0,"-18"21"-8"16,-25-13 21-16,-6 13-24 0,-4 16 1 16,-7 22 2-16,-11 0 0 15,-10 9-6-15,-18 19 0 31,-74 125 4-31,-7 3 0 16,0-8-2-16,10-1 1 16,8 9-2-16,-4-6 1 15,7-12-1-15,3-3 0 16,5-23 0-16,13-12 1 16,4-12-6-16,10-16 1 0,8-4-8 15,10-15 1-15</inkml:trace>
  <inkml:trace contextRef="#ctx0" brushRef="#br1" timeOffset="28075.74">29422 8366 22 0,'28'-35'11'0,"-10"29"-4"0,-18 6 8 0,0 6-12 0,0 13 0 0,-4 9 2 0,-10 7 1 15,-4 18-7-15,-10 23 1 16,-14 21 4-16,-15 16 0 16,-24 28-2-16,-4 34 1 15,-20 23-2-15,-12 28 1 16,-13 9-1-16,-1 19 0 0,-13-6 0 15,-5 6 1-15,12-10 0 16,6-9 0-16,8-9-1 16,13-19 0-16,22-22-3 15,14-28 0-15,18-35-9 16,20-28 0-16,22-40-2 16,35-51 0-16</inkml:trace>
  <inkml:trace contextRef="#ctx0" brushRef="#br1" timeOffset="28467.07">30060 9024 40 0,'46'60'20'0,"-18"0"-24"0,-21-45 40 16,-7 4-33-16,4 3 0 0,-11 16 1 16,-11 6 1-16,-7 21-7 15,-20 11 1 1,-22 21 3-16,-25 25 1 0,-7 22-3 15,-14 26 0-15,-17 18-3 16,-15-6 1-16,25 9 0 16,4-3 0-16,6-3 0 15,19-9 0-15,17-29 0 16,21-21 1-16,17-29-8 16,19-25 1-16,24-31-4 15,10-26 1-15</inkml:trace>
  <inkml:trace contextRef="#ctx0" brushRef="#br1" timeOffset="28773.82">30392 10341 35 0,'39'41'17'0,"-18"-3"-14"0,-21-26 30 16,-4 7-32-16,-10 9 1 15,-11 16 2-15,-10 3 1 16,-14 16-5-16,-8 12 1 16,-10 19 3-16,-17 16 0 15,-8 3-1-15,-10 0 1 16,6 6-2-16,12 7 1 0,-4-10-6 15,3 3 0 1,7-16-12-16,11-9 1 0</inkml:trace>
  <inkml:trace contextRef="#ctx0" brushRef="#br1" timeOffset="30686.43">30896 9128 48 0,'-7'19'24'0,"21"-22"-13"16,-3-7 24-16,7-9-33 16,6 1 1-16,15-17-1 15,-4-21 0-15,18-16-3 16,11-13 0-16,6 0 2 15,4-3 0-15,-7 7-1 0,-7 12 0 16,-7 6 0 0,-14 16 1-16,-11 16-2 0,-10 15 0 31,-25 38 0-31,-11 3 0 16,-6 19 0-16,-12 16 1 15,-6 21-1-15,0 13 0 16,-1 3 1-16,5-3 0 15,9-9 0-15,5-10 0 0,9-12 0 16,8-10 0-16,4-12-2 16,3-16 0-16,7-9-5 15,0-10 1-15,0-6-9 16,0-12 0-16</inkml:trace>
  <inkml:trace contextRef="#ctx0" brushRef="#br1" timeOffset="30902.22">30963 9002 55 0,'14'4'27'0,"8"-8"-23"16,-12 1 47-16,8-3-48 15,7-3 1-15,-1-1 0 16,15 1 0-16,7-1-8 0,-4 1 0 15,4 0-2 1,-4-4 0-16,-6 7-13 0,-5-4 1 16</inkml:trace>
  <inkml:trace contextRef="#ctx0" brushRef="#br1" timeOffset="31268.94">31701 8808 55 0,'7'19'27'0,"-11"22"-28"0,4-29 40 0,-3 10-39 0,-4 10 1 0,-4-4 1 16,-3 12 0-16,0 4-2 15,3 0 0-15,4 3 2 16,4 0 0-16,6-6-1 16,8-6 1-16,3-20 0 15,11-15 1-15,6-12-3 16,5-13 1-16,-1-16-1 16,0 6 1-16,-3-8-2 15,-4-8 0-15,-3 1-6 16,-8 0 0-16,-6 0-7 15,-7 12 1-15,-4 7-4 16,-4 15 1-16</inkml:trace>
  <inkml:trace contextRef="#ctx0" brushRef="#br1" timeOffset="31800.43">32212 8877 29 0,'14'-9'14'0,"0"6"1"0,-10-1 21 0,-1-2-33 16,-3 6 1-16,7-6 0 15,1 6 1-15,2 0-7 16,1-6 0-16,-4 6 4 15,0 3 0-15,0-3-3 16,0 0 1-16,-7 0-1 16,3 3 0-16,-3 0 0 15,0-3 1-15,0 0-1 16,8-6 1-16,-1 3 0 16,0-1 1-16,0 4 1 15,0 4 0-15,0-4 1 16,-4 6 0-16,-3 0 0 15,0 0 1-15,-3-2-1 0,-4 2 0 16,-7 0-1-16,0 0 0 16,-4 7-1-16,-3 6 0 15,-4 12-1-15,-7-6 1 16,1 10-1-16,-5 9 0 16,8 3 0-16,3 6 1 15,8 6 0-15,6-8 1 16,11-11-1-16,14-5 0 15,11-13-1-15,3-6 0 16,-7-13-3-16,8-6 1 16,-1-7-10-16,-4-6 0 15,1-6-6-15,-4 4 0 0</inkml:trace>
  <inkml:trace contextRef="#ctx0" brushRef="#br1" timeOffset="32087.34">32473 9153 59 0,'4'16'29'0,"10"-29"-31"15,-7 7 52-15,3 6-47 16,8-3 1-16,7 3 1 16,7 0 0-16,3 0-8 15,0 0 1-15,-3 0-1 0,-7 0 1 16,-8 3-10-16,-3 0 0 16,-7 3-7-16,-14 1 0 15</inkml:trace>
  <inkml:trace contextRef="#ctx0" brushRef="#br1" timeOffset="32257.98">32449 9341 44 0,'7'25'22'0,"10"-3"-13"0,-10-19 34 16,4-3-42-16,6 3 1 0,8-3-1 15,7-6 0-15,0 0-7 16,3 0 1-16,-3-10-10 15,-4-3 1-15</inkml:trace>
  <inkml:trace contextRef="#ctx0" brushRef="#br1" timeOffset="32624.18">33041 8902 47 0,'7'22'23'0,"18"-22"-13"0,-18-3 34 0,4 3-40 16,3-3 1-16,7 3 3 0,7-3 1 16,7 3-11-16,4 3 0 15,-4 3 6-15,-3 4 1 16,-4-1-4-16,-6 0 1 15,-12 1-4-15,-10 2 1 16,0 4-2-16,-3 0 0 16,-8 6 0-16,-7 0 0 15,-3 3 0-15,-7 0 0 16,0 3 1-16,0 0 0 16,-1 4 0-16,1 5 0 0,3 1-2 15,4-4 1-15,7-6-6 16,4-6 0-16,10-3-7 15,7 0 0-15</inkml:trace>
  <inkml:trace contextRef="#ctx0" brushRef="#br1" timeOffset="32799.57">33020 9746 47 0,'7'9'23'0,"0"-9"-38"0,-7-6 39 0,0-4-44 15,0-2 1-15</inkml:trace>
  <inkml:trace contextRef="#ctx0" brushRef="#br0" timeOffset="40191.49">10227 4816 43 0,'-7'-6'21'0,"7"15"-6"16,0-9 22-16,0 0-34 0,0 3 1 15,0 4 1-15,0 2 1 16,0-9-7-16,4 3 0 15,3 0 3-15,14 1 1 16,18-4-4-16,13-4 1 16,5-2-4-16,3 0 1 15,-11-4-8-15,-6 10 1 16,-8 0-7-16,-17 16 1 16</inkml:trace>
  <inkml:trace contextRef="#ctx0" brushRef="#br0" timeOffset="40403.15">10202 5117 44 0,'-10'54'22'0,"3"-17"-10"0,7-24 35 0,3 6-40 16,1-7 0-16,-1 1 4 16,4-7 0-16,11-6-14 15,14-6 0-15,17-7 9 16,11-9 1-16,7 6-7 15,0 1 0-15,-10 5-8 16,-12 7 1-16,-9-6-15 16,-19-7 1-16</inkml:trace>
  <inkml:trace contextRef="#ctx0" brushRef="#br0" timeOffset="54528.67">11596 6033 45 0,'28'28'22'0,"32"-18"-14"0,-42-14 23 15,6 1-30-15,5 0 0 16,-1-3 1-16,-4 0 1 16,1-10-4-16,0-6 1 15,0-9 1-15,-1-13 1 16,12-3-1-16,-5-4 0 16,-6-11 0-16,-4-17 1 15,-7-12 1-15,0-6 0 16,-10-16 1-16,-11-18 0 15,-7-4-1 1,-4 0 1-16,-3 6-2 16,-4-5 1-16,4 8-2 0,3 1 1 15,-3-4-2-15,4 16 0 16,-1 7 0-16,4 5 0 0,3 13-1 16,8 10 0-1,3 12-2-15,3 10 1 16,4 12-2 15,4 12 0-31,-8 11-1 16,5 8 0-16,2 10-2 0,1 9 0 0,3 4-9 0,3 5 0 0</inkml:trace>
  <inkml:trace contextRef="#ctx0" brushRef="#br0" timeOffset="55238.23">12340 6484 46 0,'7'0'23'0,"0"-22"-19"16,-7 16 35-16,0-6-37 15,-3-4 0-15,-4-3 0 0,-11 4 0 16,-7-1-3-16,-3 6 0 16,0 10 1-16,-7 7 1 15,-4 5-2-15,4 10 0 16,3 10 0-16,4 8 0 15,13 1-1-15,8 3 1 16,14-10 1-16,8-8 0 31,13-17 1-31,7-6 1 16,4-15-1-16,-4-14 1 0,-3-5-6 31,-4-7 0-31,-7 1-11 0,-10-13 1 16</inkml:trace>
  <inkml:trace contextRef="#ctx0" brushRef="#br0" timeOffset="55859.25">12393 3512 56 0,'18'-3'28'0,"17"-4"-26"0,-21 7 45 0,0 7-43 15,0-7 0-15,-3-7 0 16,0 7 1-16,-4 0-8 16,-4 7 1-16,-3-4 3 15,-3 3 1-15,-8 7-4 16,-7 12 1-16,1 6-1 16,-1 10 0-16,0 9 1 15,1-3 0-15,-4 3 1 16,7 0 0-16,3-3 1 15,7-9 1-15,8-16 0 16,10 0 1-16,7-13-1 16,25-15 0 15,3-3-7-31,8-7 1 16,-1 0-15-1,-6 10 1-15</inkml:trace>
  <inkml:trace contextRef="#ctx0" brushRef="#br0" timeOffset="57122.94">13737 4960 44 0,'-7'19'22'0,"4"-6"-10"0,-4-4 23 0,-8 7-34 0,-6 9 0 15,-7 3-1-15,0 13 1 16,-7 3-2-16,-4 6 1 16,0-3-3-16,0-3 1 15,4-10-5-15,3-5 0 16,7-10-8-16,15-19 1 16</inkml:trace>
  <inkml:trace contextRef="#ctx0" brushRef="#br0" timeOffset="57332.16">13331 4964 38 0,'25'34'19'0,"21"-12"-14"0,-32-6 29 0,7 9-30 0,-3 0 1 0,7 13 0 0,-1-1 1 0,8 7-9 0,3 3 1 0,1 3 1 0,-5-3 0 0,1-6-12 0,0-13 1 0,-4-18-3 0,0-10 1 0</inkml:trace>
  <inkml:trace contextRef="#ctx0" brushRef="#br0" timeOffset="57731">13878 4537 61 0,'11'22'30'0,"31"-6"-38"0,-31-16 63 0,6 0-52 0,5 0 0 0,-1-3 0 16,-4-4 1-16,5 1-6 16,-5 3 0-16,-3 0 3 15,-3 3 1-15,-8 0-5 16,-3 3 1-16,0 6-2 16,-7 4 1-16,-3 9 0 15,-4-6 0-15,0-1 0 16,-1 7 0-16,8-3 4 15,4 0 0 110,3-4 2-109,10 1 1-16,5-13-1 0,13 0 1 0,14-9-5 0,8-3 0 0,-1-1-16 0,4-2 0 0</inkml:trace>
  <inkml:trace contextRef="#ctx0" brushRef="#br0" timeOffset="59256.01">15307 4321 43 0,'4'0'21'0,"3"47"-11"0,-7-35 20 16,-4 13-29-16,-3 10 1 16,-4 9 2-16,1 6 1 15,3 6-5-15,0 4 1 16,3 3 3-16,4-1 0 15,0-21 0-15,4-3 1 16,-4-10-2-16,0-6 0 0,-4-13-2 16,-6-9 0-16,-4-6-1 15,-1 0 0-15,-6-4-3 16,-7 1 0-16,-7 3-1 16,-4 6 1-1,-3 3-1-15,-1 13 1 16,4 2 0-1,4 7 0 1,0 13 1-16,7-3 1 0,10 15 1 0,7-3 0 16,15 0 1-16,14 0 0 0,10-6-1 15,18-13 0-15,3-12-4 16,8-7 1 15,6-12-11-15,15-19 0-1</inkml:trace>
  <inkml:trace contextRef="#ctx0" brushRef="#br0" timeOffset="59492.31">15819 4844 43 0,'-18'60'21'0,"-28"9"-18"0,35-50 28 0,-10 9-30 16,-3 0 0-16,-5 10-1 0,1 0 0 0,3-7-4 0,8 3 1 0,3-9-9 0,10-15 0 0</inkml:trace>
  <inkml:trace contextRef="#ctx0" brushRef="#br0" timeOffset="59590.68">15550 4982 41 0,'25'13'20'0,"32"37"-13"0,-36-25 30 0,3 3-36 0,12 4 0 0,10 2-4 15,3-2 0-15,-3-4-9 16,-4-12 0-16</inkml:trace>
  <inkml:trace contextRef="#ctx0" brushRef="#br0" timeOffset="60109.11">16866 5155 52 0,'4'12'26'0,"17"-21"-22"0,-7 9 40 0,14 0-42 0,8 0 1 0,13-3 0 0,7 6 0 16,1-3-5-16,-4 0 0 16,-11-3-2-16,-3 0 0 15,-7 0-13-15,-8-7 1 16</inkml:trace>
  <inkml:trace contextRef="#ctx0" brushRef="#br0" timeOffset="60310.66">17082 5086 62 0,'3'69'31'0,"-3"16"-39"0,4-64 50 0,-1 14-43 0,1 3 0 0,-1 6-12 0,1-10 0 0,-1-18 4 0,4-10 1 0</inkml:trace>
  <inkml:trace contextRef="#ctx0" brushRef="#br0" timeOffset="61118.98">17851 6299 44 0,'28'22'22'0,"4"-6"-15"0,-22-13 30 0,11 3-35 0,4-12 1 0,7 0 1 0,-1-10 0 0,1-6-5 16,4-18 0-16,-1-20 4 15,-7-18 0-15,-3-23-1 16,-8-27 0-16,-10-23-1 15,-7-18 0-15,-3-7 1 16,-4-6 0 15,3 10 0 1,1 24 0-17,3 1 0-15,3 19 0 0,8 8 0 31,3 14 0-31,7 21-1 32,4 13 0-32,7 15-1 15,-1 14 1 1,1 18-5 0,-4 12 1-1,-7 7-6 1,4 9 0-1,-4 13-10-15,-3 2 0 94</inkml:trace>
  <inkml:trace contextRef="#ctx0" brushRef="#br0" timeOffset="61340.91">18722 6575 55 0,'3'4'27'0,"-3"-17"-28"0,-3 4 43 0,-8-10-40 0,-6-6 0 0,-4 3-1 0,-8-3 1 0,-2 0-3 0,6 9 0 0,0 13 1 16,0 9 1-16,4 3-2 0,4 10 0 0,3 9 1 0,7 7 1 0,3-10-1 0,11-3 0 16,4-3 0-16,10-13 0 15,7-6-2-15,4-9 0 16,-4-13-6 0,0-10 1-16,-7-2-9 0,1-16 0 15</inkml:trace>
  <inkml:trace contextRef="#ctx0" brushRef="#br0" timeOffset="61874.46">18764 3919 73 0,'7'7'36'0,"0"-14"-45"0,-3 1 69 0,-1 3-58 16,4-6 0-16,1-1 1 0,-1 4 0 0,3 3-4 0,1-4 1 16,-1 7 2-16,1 7 0 15,0 12-2-15,-8 6 0 16,-3 3-2-16,-7 3 1 16,-7 13-2-16,-4 0 0 0,-3-3 0 187,0 0 0-187,3 2 1 0,4-2 1 0,4-9 1 0,6-1 0 0,11-9 2 0,18 0 0 0,17-10-1 0,8-12 0 0,-1 0-5 0,4 0 0 16,-4 0-13-16,4 0 1 0,-11 0-5 0,4 10 1 0</inkml:trace>
  <inkml:trace contextRef="#ctx0" brushRef="#br0" timeOffset="62358.56">19720 4653 46 0,'14'-34'23'0,"-10"40"-15"0,-1 0 38 0,1 13-44 0,-4 12 0 0,0 16 2 0,-4 16 0 0,-3 16-6 0,0 11 1 0,4 14 2 0,3 3 1 0,7-13-4 0,3-10 1 32,5-8-11-32,2-20 1 0,1-22-6 15,7-8 0 1</inkml:trace>
  <inkml:trace contextRef="#ctx0" brushRef="#br0" timeOffset="63065.54">21078 4490 43 0,'-7'16'21'0,"-14"46"-14"0,18-49 34 0,-4 15-38 0,3 7 0 0,1 15 2 0,3 9 1 0,0 7-6 16,7 6 0-16,3-6 5 0,1-6 1 15,-1-1-2-15,1-11 0 16,-4-8-1 31,-3-15 0-47,-4-9-3 0,-11-10 1 31,-10-3-2 47,-7-6 0-78,-15-3-1 16,-6-3 0-16,-8 2-1 31,15 4 0-15,0-3 0-16,-1 12 1 15,1 19 1 1,10 4 1-16,18-1 1 31,18-3 0-31,10 0-1 0,18 3 0 16,14-3-2 15,13 0 1-31,9-12-7 16,6-4 0-16,-7-9-10 0,0-25 0 0</inkml:trace>
  <inkml:trace contextRef="#ctx0" brushRef="#br0" timeOffset="63203.24">21784 4982 48 0,'4'13'24'0,"-26"43"-30"0,8-34 36 0,-17 7-30 0,-15 8 0 0,-7 10 0 0,0 10 1 0,3 5-2 0,8 1 1 0,10-10-6 0,1-9 1 0,9-12-7 0,8-23 0 0</inkml:trace>
  <inkml:trace contextRef="#ctx0" brushRef="#br0" timeOffset="63363.67">21280 5092 38 0,'3'0'19'0,"43"41"-10"0,-21-16 30 0,6 9-37 0,19 20 1 0,13 9-1 0,1 6 1 0,-11-1-11 16,-7 5 0-16,-8 11-5 16,8 17 1-1</inkml:trace>
  <inkml:trace contextRef="#ctx0" brushRef="#br0" timeOffset="65938.45">9899 8981 49 0,'0'9'24'0,"0"-18"-12"0,0 2 25 15,3 1-34-15,8-3 0 16,49-7-1 0,4 0 1-16,6 1-10 15,4 2 1-15,-3 4-9 16,-8-7 0-16</inkml:trace>
  <inkml:trace contextRef="#ctx0" brushRef="#br0" timeOffset="66136.14">9892 9300 68 0,'10'35'34'0,"33"-16"-32"16,-18-19 57-16,20-7-59 15,15-5 0-15,18-7-3 16,7 0 1-16,3 0-8 15,-7 7 1-15,-14-4-11 16,-25 13 0-16</inkml:trace>
  <inkml:trace contextRef="#ctx1" brushRef="#br2">8816 2775 0,'0'0'0,"0"0"15</inkml:trace>
  <inkml:trace contextRef="#ctx0" brushRef="#br2" timeOffset="69694.9">13226 5704 25 0,'-4'6'12'0,"11"-9"8"0,-7 3 12 0,7-3-27 0,7-7 1 16,4 1 2-16,14-4 1 15,14 4-12-15,3 3 0 16,22-1 6-16,3 7 1 16,7 0-8-16,-4 0 1 15,-6 7-12-15,-15-1 1 16,-17 0-1-16,-18 0 0 16</inkml:trace>
  <inkml:trace contextRef="#ctx0" brushRef="#br2" timeOffset="69922.23">13233 6023 53 0,'7'10'26'0,"25"-4"-32"0,-15-9 54 0,15 0-47 15,10-7 1-15,8 4 0 16,13-6 1-16,4-1-6 15,4 1 1-15,-1-1-3 16,-6 7 1-16,-8-7-12 16,-13 7 1-16,-15 3-1 15,-11 0 0-15</inkml:trace>
  <inkml:trace contextRef="#ctx0" brushRef="#br2" timeOffset="70132">13451 6149 55 0,'11'31'27'0,"14"-12"-31"16,-15-16 58-16,1-3-51 0,14 0 0 16,17-6 0-16,14-3 0 15,11-4-11-15,4-3 1 16,-8 4-10-16,-20-1 1 15</inkml:trace>
  <inkml:trace contextRef="#ctx0" brushRef="#br2" timeOffset="71764.48">1976 17209 40 0,'0'31'20'0,"17"13"-11"16,-6-31 20-16,-1 2-25 16,8 4 0-16,3-3 2 15,11 0 0-15,7 2-8 16,0-2 0-16,-1-3 6 15,5-4 1-15,-5-3-3 16,5-9 0-16,-4 3-2 0,-1-9 1 16,-9-10-1-16,-8-12 0 15,4-13-2-15,-1-22 1 16,-10-6 1-16,-7-7 1 16,-7-15 0-16,0-12 1 15,-10-4 0-15,-11-3 1 16,-8-3 0-16,1 9 1 15,0-9-2-15,-4 13 1 16,11 2-2-16,-7 11 1 16,7 5-2-16,3 3 1 0,4 7-1 15,7 12 1-15,7 7-1 16,7 9 0-16,14 6-1 16,7 13 1-16,4 9-3 15,7 10 0-15,-7 6-4 16,-15 6 1-16,4 0-10 15,1 0 0-15,-15 3-2 16,3 4 1-16</inkml:trace>
  <inkml:trace contextRef="#ctx0" brushRef="#br2" timeOffset="72409.8">3549 16707 25 0,'7'-6'12'15,"4"3"-1"-15,-11 3 15 0,0 0-21 16,-7-3 0-16,3 3 5 16,-10 6 1-16,-7 13-13 0,-11 9 0 15,-7 0 8-15,-10 13 0 16,-4 3-4-16,3 3 0 15,1 0-4-15,17 6 0 16,-3-9-6-16,14-6 0 16,0-10-7-16,3-16 0 15</inkml:trace>
  <inkml:trace contextRef="#ctx0" brushRef="#br2" timeOffset="72621.88">3020 16673 25 0,'0'6'12'0,"32"91"11"0,-15-78 13 0,4 12-31 15,11 4 0 1,46 28-1 0,-8 2 1-16,-3-14-11 15,-17-8 1-15,-4-8 0 16,-11-10 0-16,-14-9-10 15,-10-13 1-15</inkml:trace>
  <inkml:trace contextRef="#ctx0" brushRef="#br2" timeOffset="73055.38">3778 15898 55 0,'18'13'27'0,"3"-4"-31"0,-10-9 51 0,-4 0-42 16,3 0 0-16,1 0 2 15,10-3 1 1,0 3-11-16,7 0 1 0,-6 0 5 16,-1 6 1-16,0 4-4 15,-7 5 1-15,-3 10-4 16,-11 4 0-16,-14 2-2 16,-1 3 1-16,-6 4-1 15,-3-7 0-15,2 1 1 16,8-4 1-16,-3-6 2 15,6-3 0-15,11 0 2 16,0-4 1-16,18 1 0 16,6-13 1-16,15 3-7 15,4-2 1-15,2-8-13 0,-6-5 1 16</inkml:trace>
  <inkml:trace contextRef="#ctx0" brushRef="#br2" timeOffset="73802.5">4932 16177 54 0,'3'10'27'0,"-13"15"-32"15,10-13 41-15,0 4-34 0,-4 12 1 0,-6 10 2 0,3 9 0 0,-4 19-5 0,4 3 0 0,3 6 5 16,-6-9 0-16,3 3-1 16,3-10 1-16,4-5-2 0,0-10 0 343,0-10-1-343,0-6 0 0,0-9-2 0,-7-6 1 0,0-7-2 0,-7-6 1 0,-4-6-1 0,4-1 0 0,-14-2-2 0,-4 3 0 0,-6 3 0 0,-1 3 1 0,0 6 0 16,7 6 0-16,4 4 0 0,7 6 1 0,3 3 1 0,8 0 1 0,6 3 0 0,15 1 1 0,-1-1-1 0,15-3 1 0,3-3-3 0,0-3 0 0,11-4-4 0,11-2 1 0,-1-7-9 0,4-6 1 0,7-19-6 16,7-9 0-16</inkml:trace>
  <inkml:trace contextRef="#ctx0" brushRef="#br2" timeOffset="74242.7">5500 16779 55 0,'10'29'27'0,"1"-20"-35"0,-11-6 50 0,-7 6-42 0,-14 1 1 0,-7 9 1 0,-8 6 0 0,-3 9-2 0,1 10 0 16,6 9 1-1,-3-2 1-15,10-1-3 0,-3-6 1 16,10-10-7-16,7-12 0 16,8-19-5-16,-8-9 0 31,8-16-1-31,-4-12 0 0,0-4 5 0,-4-6 1 312,1 0 5-312,3 13 1 0,3-1 6 16,-3 10 0-16,7 7 4 0,11-1 0 0,6 19 0 0,4 13 1 0,8 9-1 0,9 13 1 0,15 6-3 0,0-1 0 0,11 1-8 0,-15-3 0 0,-3-6-14 0,-7-13 0 0</inkml:trace>
  <inkml:trace contextRef="#ctx0" brushRef="#br2" timeOffset="74687.64">6361 16607 60 0,'3'3'30'0,"18"-9"-32"0,-10-1 48 0,7-2-45 16,13 3 1-16,5-1-2 16,9 1 1-16,5 6-4 15,-1 3 0-15,1 0-5 16,-19 4 1-16,-10 2-11 15,-13 4 1-15</inkml:trace>
  <inkml:trace contextRef="#ctx0" brushRef="#br2" timeOffset="74776.36">6336 16876 63 0,'3'4'31'0,"15"-4"-29"0,-4-4 55 0,21 1-56 0,8 0 0 0,17-6-5 0,10-1 0 0,1 1-7 0,-11 0 1 0,-18-1-9 0,1 4 0 0</inkml:trace>
  <inkml:trace contextRef="#ctx0" brushRef="#br2" timeOffset="76174.9">8601 15860 58 0,'46'7'29'0,"-18"-17"-25"0,-21 7 30 0,0 3-31 0,-7 6 0 0,-4 4 0 15,-10 6 0-15,-7 6-5 16,-4 15 1-16,-13 4 2 16,-12 12 1-16,-10 7-5 15,7-1 1-15,0 4-4 16,11-6 1-16,10-10-6 0,4-10 1 15,14-18-7-15,10-22 1 16</inkml:trace>
  <inkml:trace contextRef="#ctx0" brushRef="#br2" timeOffset="76398.28">8273 15895 36 0,'3'6'18'0,"18"26"-10"0,-10-20 27 0,3 7-30 0,4 6 0 0,10 6 2 0,0 10 1 16,11 9-11-16,-7-3 1 0,-1 4 5 15,8-1 1-15,-11-9-6 16,-3-7 1-16,-4-9-9 16,4-9 1-16,-7-19-7 15,3-13 1-15</inkml:trace>
  <inkml:trace contextRef="#ctx0" brushRef="#br2" timeOffset="76945.28">8841 15409 61 0,'17'12'30'0,"36"1"-34"0,-32-13 56 0,11-3-49 16,3 3 1-16,4-6 0 0,0-1 1 0,-11 1-6 0,-3 0 0 0,-7 6 3 0,-11 6 1 15,-7 3-3-15,-7 7 0 16,3 6-3-16,-10-3 1 15,-4 3-2-15,1 0 1 0,-5 0-1 16,8-3 1-16,0-4 1 16,4 1 0-16,3-4 2 47,7-2 1-47,7-4 1 0,7 0 1 0,3 1 0 0,-2-1 0 15,6 0 0-15,0-3 0 47,0 1-1-31,0-1 1-16,-3 0-2 15,-4 3 1-15,-3 3-2 16,-8 4 1-16,-6 0-2 31,-12 2 1-31,1 7-2 31,-3 0 0-15,-8-9-4 0,-7-4 0-16,-7 1-8 15,8-10 1 1,-1-13-7-16,14 7 0 31</inkml:trace>
  <inkml:trace contextRef="#ctx0" brushRef="#br2" timeOffset="77268.93">7997 16666 59 0,'-7'22'29'0,"11"-3"-27"0,-1-16 52 0,5 0-48 0,6-3 0 0,17-3 3 15,19-6 0-15,38-4-12 16,7-9 0-16,22 0 3 16,-1 0 1-16,-10 1-11 15,-18 8 0 32,-14 0-12-31,-24 7 0-16</inkml:trace>
  <inkml:trace contextRef="#ctx0" brushRef="#br2" timeOffset="77793.8">8100 17149 68 0,'17'0'34'0,"5"-12"-35"0,-12 12 56 0,11 0-52 0,11 3 0 0,14-3 0 0,-4 3 1 0,1 0-6 0,-5 3 1 0,-2 1 1 0,-12 2 1 16,-6 1-4-16,-7-1 0 0,-11 3-2 0,-7 1 1 0,-4 0-2 0,-3 2 0 0,3 1 1 15,-13 0 0-15,9 2 2 16,5-2 0-16,-1 3 0 31,4-3 1-31,7-1 1 0,7-2 0 31,4-4 2-31,3 1 0 32,14 5 2-32,4 4 1 0,7 3 1 0,7 0 0 47,-8-3 1-47,1 0 0 15,-7-4-3-15,-14 4 1 47,-11 0-5-31,-18 9 0-16,-10 0-6 0,-21-3 1 15,-8-3-14-15,-3-18 0 32</inkml:trace>
  <inkml:trace contextRef="#ctx0" brushRef="#br2" timeOffset="78194.84">9423 16867 73 0,'14'9'36'0,"32"-5"-43"0,-22-4 61 0,12-4-54 0,6 1 1 0,7 0-2 0,4 0 0 0,-7-3-4 15,-7 0 0-15,-4-4-15 0,-3-12 1 16</inkml:trace>
  <inkml:trace contextRef="#ctx0" brushRef="#br2" timeOffset="78404.45">9613 16626 52 0,'4'75'26'0,"-4"35"-20"0,3-85 32 0,1 6-39 15,-1 13 1-15,1 0-3 16,3 3 0-16,-4-6-3 16,1-13 0-16,3-19-9 15,-7-9 0-15</inkml:trace>
  <inkml:trace contextRef="#ctx0" brushRef="#br2" timeOffset="78910.1">11176 16644 64 0,'21'0'32'0,"-3"-37"-37"0,-11 24 59 0,-4 1-52 0,-3-4 1 0,-3 7 0 0,-15-1 0 15,-17 10-5-15,-21 7 1 16,-15 11 2-16,-3 11 1 0,-18 21-3 16,0 6 0-1,11 13 0-15,7 10 1 0,14 2 0 16,18 4 0-1,17-10 1-15,15-9 0 0,24-13 2 16,28-12 0 0,18-13-1-1,25-18 0 1,21-14-4 0,13-14 1-16,-23-4-9 78,-8-3 1-63,-18-4-13 48,-17 4 1-1</inkml:trace>
  <inkml:trace contextRef="#ctx0" brushRef="#br2" timeOffset="82230.17">12347 8397 53 0,'-3'22'26'0,"-15"16"-18"16,7-29 26-16,-6 1-34 16,-8 8 1-16,-3 11 0 15,-7 5 0-15,-4 1-3 16,4 9 1-16,-1-7-3 16,5-2 1-16,6-10-7 15,7-10 0-15,11-15-5 16,4-15 0-16</inkml:trace>
  <inkml:trace contextRef="#ctx0" brushRef="#br2" timeOffset="82428.87">11934 8341 43 0,'8'6'21'0,"16"41"-13"0,-13-31 36 15,3 3-41-15,4 9 0 16,6 6 1-16,4 1 1 15,4 6-7-15,0-1 0 0,0 1 2 16,-4-6 1-16,-3-10-8 16,-4-10 0-16,0-15-10 15,-7-12 1-15</inkml:trace>
  <inkml:trace contextRef="#ctx0" brushRef="#br2" timeOffset="82964.12">12488 7943 59 0,'22'0'29'0,"9"-29"-33"0,-17 23 51 16,4-6-43-16,0-1 0 16,-1 0 1-16,4 1 1 15,-3 3-8-15,-4 2 0 16,-3 7 4-16,-4 3 0 16,-4 4-4-16,-6-1 1 15,-1 3-2-15,-3 1 0 16,0-1-1-16,-3 4 1 15,-1-4 0-15,0 1 1 16,1 5 1-16,-1 1 1 16,4 0 0-16,0-1 0 0,4-2 1 15,6-4 0 1,4 1 1-16,4-4 0 0,3 0 1 16,7-3 0-16,4 4 0 15,3 2 0-15,-3-6-1 16,-4 0 1-16,-3 0-2 15,-4 0 0-15,-7 4-1 16,-7-1 0-16,-4 0 0 16,-6 4 0-16,-5 2-3 15,-2 4 0-15,-4 0-5 16,-1 2 1-16,1 1-10 16,-3-3 1-16,2-7-2 15,5-9 0-15</inkml:trace>
  <inkml:trace contextRef="#ctx0" brushRef="#br2" timeOffset="83387.57">11709 9059 75 0,'3'9'37'0,"40"-12"-49"0,-19 0 80 0,12-3-67 16,24 3 0-16,31-7 0 16,15-5 1-16,-4-1-5 15,-3 0 0-15,-18 4-4 16,-14-1 0-1,-17 7-15-15,-22 6 1 16</inkml:trace>
  <inkml:trace contextRef="#ctx0" brushRef="#br2" timeOffset="84007.69">11885 9385 61 0,'21'28'30'16,"18"-18"-23"-16,-25-7 42 0,7-3-46 0,8 0 0 0,2 0 0 0,5 3 1 0,-5-3-6 0,5 0 1 0,-5 0 2 0,-6 0 1 0,-4-3-3 0,-7 6 1 0,-3-3-2 0,-4 0 0 0,-7 3-2 15,-7 7 1-15,-4 2-1 16,-3 1 0-16,-3 2 0 16,-1 1 0-16,0 3 1 15,1 3 1-15,-1-7 1 47,4-5 0-47,0 2 1 31,3 1 0-15,4-4 1-16,4 1 0 0,3 2 1 16,7 1 1-16,3 2 0 0,4 4 0 31,4 6 0-15,7 0 1 15,3 4-1-31,4-4 1 15,-4-3-2-15,-7-3 0 0,-3-1-1 32,-4-2 1-17,-14 0-1-15,-11 6 0 32,-13-4-2-32,-12 4 0 31,-17 0-8-16,-10-3 1-15,-1-3-12 0,-6-7 0 32</inkml:trace>
  <inkml:trace contextRef="#ctx0" brushRef="#br2" timeOffset="98742.85">13508 7736 60 0,'10'-19'30'0,"-2"60"-26"0,-5-19 30 0,-3 9-34 16,-3 32 1-16,-1 28 0 15,0 34 1-15,-6 19-3 16,3 35 1-16,-7 12 1 15,3 10 0-15,-3 0 0 16,-4-1 0-16,1-5-1 16,-4-7 0-16,-1-28-1 15,5-22 1-15,-1-25-1 16,4-13 1-16,3-18-2 16,4-23 0-16,4-12-3 15,-1-15 0-15,4-11-5 16,0-5 1-16,0-10-7 0,0-6 0 15</inkml:trace>
  <inkml:trace contextRef="#ctx0" brushRef="#br2" timeOffset="99177.51">13981 10467 46 0,'7'9'23'0,"-4"-21"-19"15,1 6 40-15,-4-4-43 16,-4-2 1-16,-6-4-1 16,-8 0 1-16,-7 4-3 15,-3 5 1-15,0 7 1 16,0 7 0-16,-4 8-2 16,-3 14 1-16,3 2-1 15,4 7 0-15,6 2 0 0,8-2 0 16,14-10 0-16,11-3 0 15,10-6 1-15,7-13 0 16,8-15 0-16,-1-13 0 16,0-6-5-16,-7-16 0 15,-3-13-10-15,-7-2 1 16</inkml:trace>
  <inkml:trace contextRef="#ctx0" brushRef="#br2" timeOffset="99852.58">13839 7394 43 0,'-10'12'21'0,"6"-15"-14"0,4 3 29 16,0 0-31-16,0 0 1 15,0 3 5-15,0-3 1 16,4 4-13-16,3-8 0 15,0 4 9-15,7-6 0 0,7 0-3 16,8 3 1-16,6 0-4 16,-7 3 1-16,-3 0-3 15,-4 0 1-15,-7 3-2 16,-3 0 0-16,-8 6-1 16,-3 7 0-16,-7 12-1 15,-7 0 1-15,-4 4-1 16,1 2 0-16,-1 7 1 15,0-3 1-15,1-10 1 16,6 0 0-16,1-6 1 16,10-3 1-16,10-4 1 15,8-2 1-15,10-7-1 16,0-6 0-16,8-3-4 16,6 0 0-16,0 0-9 15,-3 6 0-15,0 3-12 16,-4 10 1-16</inkml:trace>
  <inkml:trace contextRef="#ctx0" brushRef="#br2" timeOffset="103503.08">14887 8990 56 0,'4'9'28'0,"6"-6"-15"0,-3-3 28 15,0 4-37-15,11-1 1 16,3 0 1-16,15-3 0 16,6-3-9-16,7 0 0 15,11-1 1-15,4 1 1 16,-1 3-10-16,-3 0 1 0,-7-3-10 15,-7-6 1-15</inkml:trace>
  <inkml:trace contextRef="#ctx0" brushRef="#br2" timeOffset="103704.53">15286 8799 59 0,'18'53'29'0,"6"-15"-30"0,-17-26 49 0,4 10-47 16,-8 6 0-16,-6 7-1 15,-4 12 0-15,0 0-3 16,-7 6 1-16,-4-6-15 16,-3-6 1-16</inkml:trace>
  <inkml:trace contextRef="#ctx0" brushRef="#br2" timeOffset="104909.76">13970 17861 52 0,'28'57'26'0,"4"-23"-19"0,-21-28 27 15,-1-3-33-15,8 1 1 0,6-1 1 16,12-6 1-16,3-4-4 16,-4-11 0-16,4-14 3 15,-1-9 1-15,1-15-1 16,-3-19 0-16,-8-7-1 16,-7-18 1-16,-10-22-1 15,-11-7 0 1,-8-22-1-16,-2 1 1 0,-1-1-1 15,1 13 1-15,-1-3-1 16,4 13 0-16,4-4-1 16,-1 7 1-16,4 12-1 15,0 9 1 1,7 10-2-16,7 19 1 0,4 15-2 16,7 16 0-16,13 10-2 15,1 12 1-15,-7 16-4 16,0 15 0-16,-1 10-10 0,1 0 1 15,-7 12-2-15,0 4 1 16</inkml:trace>
  <inkml:trace contextRef="#ctx0" brushRef="#br2" timeOffset="105727.12">12150 17667 58 0,'24'28'29'0,"22"13"-34"15,-35-29 57-15,3 16-49 16,-3 10 1-16,-4 0-1 16,-11 9 0-16,-10 3-9 0,-11 3 0 15,-10 1-11 1,-11-14 1-16</inkml:trace>
  <inkml:trace contextRef="#ctx0" brushRef="#br2" timeOffset="106614.31">15656 16525 49 0,'0'13'24'0,"4"-16"-13"0,-4 9 24 0,-4 10-32 0,1 2 0 0,-8 17 1 0,-3 12 0 0,0 6-6 0,-4 10 1 0,1 6 3 0,-1 9 0 0,0 7-3 0,4-7 1 0,4-12-4 16,3-12 1 0,7-17-7-16,10-18 0 0,11-19-7 15,8-22 1-15</inkml:trace>
  <inkml:trace contextRef="#ctx0" brushRef="#br2" timeOffset="107210.65">16528 16409 46 0,'10'38'23'0,"-20"43"-19"0,6-59 38 16,-3 16-39-16,-7 15 0 0,0 7 2 0,-4 9 0 0,4 6-6 0,4 4 1 0,6-4 4 0,4-9 1 62,0-13-2-62,4-12 0 0,3-16-2 0,0-13 0 32,-7-9-2-32,-7-15 0 15,-8-13-1 1,-9-7 0-1,-1 1-2 1,-3-3 0-16,0 5 0 31,-8 7 0-15,1 10 2 0,-4 6 0-16,4 12 1 15,3 6 0-15,4 4 2 0,10 9 0 16,8 0 0-16,13 0 1 0,15 0-1 31,14 1 1-31,-1-1-3 16,8-3 1-1,14-7-7 1,4-2 0 0,17-13-9-1,0-10 1-15</inkml:trace>
  <inkml:trace contextRef="#ctx0" brushRef="#br2" timeOffset="107430.3">17279 16880 52 0,'-18'28'26'0,"-56"25"-27"0,53-34 42 0,-11 12-40 0,-6 4 0 0,-5 6 0 0,4 2 1 0,4 1-4 0,7-6 0 0,10-13-6 0,4-15 1 0,14-17-8 0,11-24 0 0</inkml:trace>
  <inkml:trace contextRef="#ctx0" brushRef="#br2" timeOffset="107571.22">16870 16745 38 0,'-14'-22'19'0,"24"50"-6"0,1-9 27 0,3 9-37 0,14 19 1 0,11 16 0 0,7 6 0 0,3 6-7 0,1-3 0 0,-8-12-6 0,-3-10 1 0,-14-9-7 0,-8-4 0 0</inkml:trace>
  <inkml:trace contextRef="#ctx0" brushRef="#br2" timeOffset="107978.3">18288 16930 45 0,'-21'22'22'0,"10"-32"-18"0,11 10 37 0,0 0-36 0,0 0 1 0,0 0 3 0,7-3 0 0,11 0-11 0,14 0 0 0,7 3 7 0,13-6 0 0,15-1-7 0,-7 1 0 0,-7 3-9 15,-14 3 0-15,-14 0-8 16,-18 9 0-16</inkml:trace>
  <inkml:trace contextRef="#ctx0" brushRef="#br2" timeOffset="108164.19">18182 17306 76 0,'11'41'38'0,"45"-19"-48"0,-28-19 73 0,15-3-63 16,3-3 0-16,14 0-6 0,3-4 1 0,-6 4-10 0,-1-3 1 15,-10 0-7-15,-7-1 1 0</inkml:trace>
  <inkml:trace contextRef="#ctx0" brushRef="#br2" timeOffset="108953.97">20031 16873 57 0,'-4'-6'28'16,"-13"15"-19"-16,6 1 28 0,-10 12-36 0,-11 12 0 15,-14 20-1-15,-7 5 1 16,-3 13-3-16,-1-6 1 16,4 0-4-16,8-3 1 15,9-13-12-15,12-16 0 16,13-21-1-16,4-16 1 16</inkml:trace>
  <inkml:trace contextRef="#ctx0" brushRef="#br2" timeOffset="109115.67">19636 16911 48 0,'17'41'24'0,"11"15"-24"0,-20-37 47 0,6 6-43 0,3 10 0 16,8 5-1-16,10 11 1 0,11-4-7 0,4 0 1 0,-1-10-1 0,-3-2 1 0,-11-10-15 0,-10-13 1 0</inkml:trace>
  <inkml:trace contextRef="#ctx0" brushRef="#br2" timeOffset="109470.12">20853 17087 62 0,'-7'34'31'0,"21"-6"-27"0,-7-25 49 0,0 1-51 16,3 2 0-16,15 0 0 16,21-3 0-16,10-3-5 15,4 0 1-15,7-3-4 16,-3 3 1-16,-8-3-13 16,-3-10 1-16,-10-9-3 15,-8 1 1-15</inkml:trace>
  <inkml:trace contextRef="#ctx0" brushRef="#br2" timeOffset="109692.27">21191 16939 52 0,'-14'54'26'0,"18"-14"-30"0,-1-27 49 0,-3 15-44 0,0 7 0 15,0 12-1-15,-3 6 0 16,-1 0-5-16,1 7 1 15,3-7-11-15,3-18 1 0</inkml:trace>
  <inkml:trace contextRef="#ctx0" brushRef="#br2" timeOffset="110051.31">22856 16833 74 0,'15'12'37'0,"-8"-21"-47"0,-7 2 67 0,-4-2-58 0,-10 0 1 16,-21-1-1-16,-18 7 1 15,-14 3 0-15,-7 10 1 16,-7 5-2-16,-15 17 1 16,-2 15 0-16,9 25 0 15,12 22 0-15,13 0 1 47,15 0 0-47,28 0 0 16,17-6 1-16,29-19 0 0,28-13 0 31,21-12 0-31,25-25-2 0,21-19 1 0,-11-9-5 0,-7-10 0 16,-17-3-12-1,-15-3 1-15,-24-4-7 0,-14 14 1 0</inkml:trace>
  <inkml:trace contextRef="#ctx0" brushRef="#br2" timeOffset="114013.03">17244 9009 39 0,'3'-10'19'0,"-3"-5"-12"0,-3 12 20 0,-4 6-23 15,-7 3 1-15,-8 6 1 16,-6 1 0-16,-4 9-9 16,-10 6 1-16,-4 7 5 15,0-1 0-15,11 7-5 16,3 6 0-16,4 0-7 15,7-6 1-15,3-10-6 16,1-6 0-16</inkml:trace>
  <inkml:trace contextRef="#ctx0" brushRef="#br2" timeOffset="114222.46">16845 8934 53 0,'21'37'26'0,"50"51"-32"0,-43-57 48 16,7 7-44-16,8 15 1 16,6 1-8-16,0-4 0 15,-6 0 0-15,-11-6 0 0</inkml:trace>
  <inkml:trace contextRef="#ctx0" brushRef="#br2" timeOffset="114895.34">18013 7761 47 0,'-4'-3'23'16,"11"3"-14"-16,-7 3 35 0,-3 12-39 16,3 17 1-16,-4 15 2 15,1 22 1-15,-4 15-11 16,0 39 0-16,0 46 7 16,0 22 0-16,0 38-4 15,-1-6 1-15,-2 3-3 0,-4-4 0 16,-7-27-4-16,-4-26 0 15,4-22-5-15,3-21 0 16,8-13-10-16,6-29 0 16</inkml:trace>
  <inkml:trace contextRef="#ctx0" brushRef="#br2" timeOffset="115542.34">18344 10592 46 0,'15'7'23'0,"-1"-23"-20"0,-11 10 33 15,1-1-35-15,-4-2 1 0,-7-4 1 16,-4 1 1-16,-10-1-5 16,-7 4 1-16,-4 6 2 15,-3 12 1-15,-4 4-2 16,-3 9 1-16,3 9-2 16,3 0 0-16,8 7 0 15,11-3 0-15,13 2 0 16,22-5 0-16,13-11-1 15,19-11 0-15,6-20 0 16,1 1 1-16,-8-19-7 16,-10-16 0-16,-11-12-9 15,-17-10 1-15</inkml:trace>
  <inkml:trace contextRef="#ctx0" brushRef="#br2" timeOffset="116234.13">18165 7469 48 0,'10'19'24'0,"18"12"-19"0,-17-24 38 16,3 5-40-16,4-3 1 16,3 1 1-16,4-1 1 15,3-6-7-15,0 1 0 16,-3-4 4 0,-4 0 1-16,-4 0-2 0,-2 3 0 15,-5 6-3-15,-6 7 1 16,-15 9-2-16,1 3 1 15,-12-6-1-15,1 0 0 16,-3 6 0-16,2 7 1 16,5-4 2-16,6-3 0 0,4-3 1 15,11-3 0-15,10-6 0 16,10-7 0 0,43-15-8-1,0 3 1-15,-7 6-13 16,-3 7 1-16</inkml:trace>
  <inkml:trace contextRef="#ctx0" brushRef="#br2" timeOffset="118604.8">9656 12141 19 0,'0'-18'9'0,"3"21"13"0,-3-3 9 0,0-7-23 16,0 1 1-16,0-3 4 15,0-1 1-15,-3 1-17 16,3 6 0-16,0-3 12 16,0 6 0-16,0 0-5 15,0 0 1-15,10-7-3 16,11-2 1-16,11-4-5 16,14-5 1-16,10-1-7 15,1-6 0-15,6 0-11 16,-13-1 0-16</inkml:trace>
  <inkml:trace contextRef="#ctx0" brushRef="#br2" timeOffset="118802.12">9402 12408 64 0,'-25'50'32'0,"32"-9"-27"0,0-29 52 16,4-2-53-16,13-7 1 15,19-3-1-15,9-13 1 16,23-2-9-16,6-7 1 16,7 6-1-16,-7 4 0 15,-10 2-18-15,-22 1 0 16</inkml:trace>
  <inkml:trace contextRef="#ctx0" brushRef="#br2" timeOffset="121516.32">14146 7187 13 0,'0'12'6'0,"4"-46"5"16,-1 40 7-16,1-9-17 16,3 3 0-16,0 3 1 15,0 0 0-15,-3 0-3 0,-1 4 0 16,1-1 2-1,-1-3 0-15,1 0 0 0,-4 4 0 16,0-1 1-16,3 3 0 16,1 4 1-16,-4 2 1 15,7 4-1-15,-4-3 0 16,1-4 0-16,3-2 1 16,-3-7-1-16,3-12 0 15,3-10 0-15,4 3 1 16,4-22-1-16,7-12 1 0,10-19-7 15,11 3 0 1,7-12-9-16,0 12 0 0</inkml:trace>
  <inkml:trace contextRef="#ctx0" brushRef="#br2" timeOffset="123873.55">11172 11956 44 0,'0'7'22'0,"8"-4"-13"16,-8-3 22-16,7 0-28 15,3 0 0-15,8 0 2 16,-1 0 0-16,5 0-6 0,-5 0 1 16,4 0 3-16,1-3 1 15,-5 3-2-15,-3 0 1 16,0 6-3-16,-6 3 1 16,-5 1-2-16,-6 9 0 15,-5 6 0-15,5 3 0 16,-8 0-2-16,-3-3 1 15,-3 3 0-15,-5 7 1 16,1 9 0-16,0-7 1 16,3 4 0-16,4 3 1 15,7-3 0-15,4-7 1 0,3-2 1 16,10-7 0 0,4-9 0-16,8-7 1 0,-1-6-4 15,7-6 1-15,7-6-6 16,4-4 0-16,3-6-13 15,-3 0 0-15</inkml:trace>
  <inkml:trace contextRef="#ctx0" brushRef="#br2" timeOffset="124459.86">11606 11561 40 0,'-10'-3'20'0,"10"3"-7"0,0 0 23 16,0 0-32-16,3-6 0 15,4 0 3-15,4 2 1 16,0 1-10-16,3 3 1 0,0 0 6 16,0 0 0-16,-4 0-3 15,1 3 1-15,-4 1-3 16,0-1 0-16,-7 3-2 15,-3 3 1-15,-1 10-2 16,-3-16 1-16,0 7-2 16,0 2 1-16,0 1-1 15,0-1 1-15,0-2 0 16,0-1 1-16,3-2 0 16,4-1 1-16,7 0 2 15,7 0 0-15,8 1 1 16,2-1 0-16,1 0 0 15,0 0 0-15,-4 4-2 16,-7-1 1-16,-4 4-1 16,-6 6 0-16,-8-4-2 15,-10 1 1-15,-3 0-4 0,-11-1 1 16,-4-5-10-16,0-1 0 16,0-3-1-16,8-6 0 15</inkml:trace>
  <inkml:trace contextRef="#ctx0" brushRef="#br2" timeOffset="124881.33">10777 12947 56 0,'0'13'28'0,"4"-16"-31"16,3 3 57-16,11-3-50 15,10-4 0-15,11-2 1 16,24-4 1-16,11-5-8 0,-3-1 0 16,-1 3 3-16,1 4 1 15,-4-1-8-15,-11 7 0 16,-10 3-13-16,-3-4 1 15,-12 1-2-15,-10 0 1 16</inkml:trace>
  <inkml:trace contextRef="#ctx0" brushRef="#br2" timeOffset="125358.45">11024 13135 56 0,'4'13'28'0,"6"-4"-34"15,-6-9 56-15,3 0-48 16,0-3 1-16,7 0 2 16,4 0 0-16,7-3-6 15,6 6 0-15,1-3 3 16,0 3 1-16,-8 3-2 15,-2 3 0-15,-5-3-2 16,-3 3 0-16,-3 1-2 16,-4 2 0-16,-7 7-1 15,-7-1 1-15,-4 4-2 16,-3 0 0-16,-3-6-1 0,-1 2 1 16,4-5 1-16,3-1 1 15,4-3 1-15,4 4 0 16,6-1 3-16,11 4 0 15,4 2 3-15,3 4 0 16,7 3 0-16,1-3 1 16,-1 3 0-16,-3-6 0 15,-4-1-2-15,-7-2 0 16,-18 3-4-16,-10 6 0 16,-11 6-5-16,-17 0 0 15,-14 3-12-15,-4-9 0 0</inkml:trace>
  <inkml:trace contextRef="#ctx0" brushRef="#br2" timeOffset="125965.63">12121 12772 59 0,'-7'9'29'16,"11"1"-27"-16,-4-7 47 0,3 3-44 15,5 6 0-15,2-2 4 16,8-4 0 0,52-12-12-1,11-10 1-15,-3 7 3 16,-7-1 0-16,-11 4-13 16,-15 0 1-16,-9 6-11 0,-8 3 1 15</inkml:trace>
  <inkml:trace contextRef="#ctx0" brushRef="#br2" timeOffset="127169.3">14069 10059 22 0,'3'25'11'0,"4"4"-2"16,-3-23 11-16,-1 3-16 15,-3-2 0-15,4-4 4 16,-4 3 0-16,0 0-10 16,0 0 1-16,0-2 6 15,0 2 1-15,3 6-3 16,1 1 1-16,0 0-2 16,-1-4 0-16,-3-3 1 15,4-9 0-15,6-6 0 0,1-4 0 16,6-15 0-16,8-16 1 15,10 6-3-15,15-21 1 16,17-10-12-16,0-10 1 16,-7 4-7-16,0 19 0 15</inkml:trace>
  <inkml:trace contextRef="#ctx1" brushRef="#br2" timeOffset="58475.53">8689 9956 0,'0'0'15</inkml:trace>
  <inkml:trace contextRef="#ctx0" brushRef="#br2" timeOffset="128399.9">13561 12107 43 0,'7'12'21'0,"-4"-15"-9"15,-3 3 21-15,0-6-30 16,-3-3 0-16,-1-1 0 16,-3-2 0-16,0 2-5 15,4 1 1-15,-15 6 2 16,-3 9 1-16,-4 7-3 15,0 15 0-15,-3-3-1 16,-3 9 1-16,6 10-1 16,4 0 0-16,7 0-1 15,10 3 1-15,8-3 0 0,6-6 1 16,11-7 2-16,11-15 0 16,7-13 2-16,0-19 0 15,3-6 1-15,-3-9 0 16,0-7-3-16,-8 4 0 15,-9-1-10-15,-12-6 0 16,-6 1-7-16,-8 2 0 16</inkml:trace>
  <inkml:trace contextRef="#ctx0" brushRef="#br2" timeOffset="128951.2">13804 11367 54 0,'0'12'27'0,"11"7"-30"0,-8-16 49 16,4 1-43-16,4 2 0 15,0 0 3-15,3-3 0 16,7-3-7-16,0 0 1 16,11-6 4-16,-4 0 0 15,-3-1-2-15,-4 4 1 16,-7 0-3-16,0 3 1 15,-7 3-2-15,-7 7 0 16,-3 2-3-16,-4 4 1 16,-4 0-2-16,-3-4 1 15,0 4-1-15,3-1 0 0,1-5 2 16,2 2 0 0,8-5 1-16,4 2 1 0,7 4 2 15,6-1 0-15,1 1 1 16,0-1 0-16,3-2-1 15,-4 2 1-15,1 1-1 16,-4-20 1-16,-7 14-2 16,-7-4 1-16,-7 6-4 15,0 4 1-15,-14-1-6 16,-7 4 1 0</inkml:trace>
  <inkml:trace contextRef="#ctx0" brushRef="#br2" timeOffset="129331.66">13060 12744 60 0,'0'34'30'0,"17"-37"-19"0,-9 3 37 0,6 0-46 16,7-3 0-16,18-4 1 15,17 1 1-15,11-6-5 16,7-7 0-16,14-3 1 16,-10 3 0-16,-7 10-9 15,-15 2 1-15,-10 4-12 16,-18 6 0-16</inkml:trace>
  <inkml:trace contextRef="#ctx0" brushRef="#br2" timeOffset="129806.58">13331 13001 54 0,'-7'25'27'0,"11"-16"-23"15,-4-9 39-15,3 3-39 0,5-3 1 16,2 0 3-16,1 3 0 15,6-3-10-15,5 4 0 16,6 2 7-16,-4 0 0 16,1 3-3-16,-4-2 0 15,-3-1-3-15,-4 0 1 0,-3 7-4 16,-11 3 1-16,-4-1-2 16,4-2 1-16,-3-1-1 15,-4 4 0-15,-1-3 0 16,1 2 1-16,0 1 2 15,4 3 0-15,-1-4-1 16,1 1 1-16,-1 0 1 16,1-1 0-16,-1 1 0 15,4 0 0-15,4-4 1 16,3 4 1-16,3 0 1 16,4-1 0-16,11 1 2 15,7 6 0-15,3-3 0 16,-3 0 1-16,-4-7-1 15,-7-6 0-15,-7 7-3 16,-14 3 0-16,-14 2-5 16,-17 4 1-16,-12 0-7 15,-20-3 0-15,-15-9-9 0,-17-7 1 16</inkml:trace>
  <inkml:trace contextRef="#ctx0" brushRef="#br2" timeOffset="130481.72">11017 11285 55 0,'0'7'27'0,"0"15"-28"0,0-10 45 16,-3 4-42-16,-11 6 0 16,-15 3 0-16,-9 12 0 0,-5 11-3 15,-10 17 1 1,-10 14 1-16,-8 12 1 0,1 25 0 15,-4 19 0 1,7 12-1-16,7 16 1 0,7-3-1 16,14 12 1-16,11-9-3 15,17-15 1-15,18-20-3 16,18-18 1-16,14-6-5 16,24-7 1-16,15-3-13 15,17-9 1-15,11-4 2 16,-4-9 0-16</inkml:trace>
  <inkml:trace contextRef="#ctx0" brushRef="#br2" timeOffset="131186.9">14623 10868 42 0,'0'22'21'0,"0"-6"-18"0,0-7 41 16,0 7-42-16,3 12 1 16,1 7 1-16,-1 24 0 15,4 23-4-15,11 21 0 16,17 16 5-16,8 19 0 16,6 32-2-16,7 9 0 15,-6 6-1-15,-4 15 1 0,-22 1-3 16,-13 15 0-16,-15-2-2 15,-17-14 1-15,-18-2-1 16,-17-16 0-16,0-26-3 16,-8-11 1-16,-7-20-7 15,1-9 0-15,6-16-6 16,11-21 0-16</inkml:trace>
  <inkml:trace contextRef="#ctx0" brushRef="#br2" timeOffset="135751.87">15483 12555 55 0,'7'7'27'0,"8"-1"-18"0,-8-6 27 16,3 0-35-16,4 0 1 0,8 0 0 16,6-6 0-16,3-4-3 15,12 1 0-15,10-4-3 16,7 1 0-16,7-7-13 15,3 0 1-15</inkml:trace>
  <inkml:trace contextRef="#ctx0" brushRef="#br2" timeOffset="136009.12">15854 12380 62 0,'7'31'31'0,"11"-28"-33"15,-18 7 49-15,0 15-46 0,-4 9 1 16,0 16-5-16,1 1 0 16,-1-4-7-16,1-3 1 15,6-13-8-15,8-6 0 16</inkml:trace>
  <inkml:trace contextRef="#ctx0" brushRef="#br2" timeOffset="136561.22">17022 11684 44 0,'-18'18'22'0,"-53"42"-17"0,50-44 32 15,-11 21-37-15,-13 17 1 16,-12 21 1-16,-6 25 1 16,-1 16-3-16,8 22 1 0,10 6 2 15,11 1 0-15,13-4-1 16,19 6 1-1,6-15-1-15,11-13 0 16,15-34-4-16,13-19 1 0,7-13-11 16,1-15 1-1,3-17-5-15,3-8 0 0</inkml:trace>
  <inkml:trace contextRef="#ctx0" brushRef="#br2" timeOffset="137195.66">18584 7400 37 0,'0'16'18'0,"11"3"-12"0,-11-10 28 0,3 0-29 0,-3 4 0 16,4 3 3-16,-4-7 1 15,4 0-11-15,3-5 1 16,0-11 7-16,7-15 1 16,7-15-4-16,11-13 0 15,14 3-6-15,10-16 0 16,0 0-15-16,15-6 1 16</inkml:trace>
  <inkml:trace contextRef="#ctx0" brushRef="#br2" timeOffset="138497.1">17110 12386 55 0,'10'13'27'0,"4"-20"-22"0,-7 1 28 0,8-3-31 0,6-7 1 15,7-3 2-15,4 0 1 16,-1 0-7-16,-2 4 1 16,2 2 4-16,-2 4 1 31,-15 21-5-31,-11 10 1 16,1-3-4-16,-11 6 1 15,-7 10-2-15,-7 2 1 16,-4 7-1-1,0 19 0-15,0-7 3 0,8 4 0 16,3 0 2 15,7-4 1-31,7-12 3 32,10-3 1-17,8-10 0 16,7-12 0-31,-1-7-1 0,8-2 0 16,7-1-3-16,7 1 0 0,0-4-10 0,-4 0 0 0,-3-3-13 0,-8-3 0 16</inkml:trace>
  <inkml:trace contextRef="#ctx0" brushRef="#br2" timeOffset="139128.76">18094 12722 65 0,'4'-4'32'0,"13"8"-30"0,-6-1 49 15,13 0-51-15,26 0 1 0,13-3-2 0,1 0 1 0,6 3-7 0,-3 0 1 0,-14 0-13 0,-10-9 1 0</inkml:trace>
  <inkml:trace contextRef="#ctx0" brushRef="#br2" timeOffset="139691.6">18468 10307 45 0,'3'22'22'0,"5"-3"-13"0,-5-16 25 0,1 3-28 0,-4 4 0 16,0-4 4-16,3 3 0 0,-3-6-12 15,4-9 0-15,6-6 8 16,11-20 0-16,18-12-6 16,21-18 0-16,18-7-17 15,6-19 1-15,5 3-4 16,9 26 0 62</inkml:trace>
  <inkml:trace contextRef="#ctx0" brushRef="#br2" timeOffset="140756.18">19463 12631 52 0,'17'-22'26'0,"-13"0"-17"0,-4 15 26 0,-4 1-33 15,-3-3 0 1,-10-1 0-16,-12 1 1 0,-2 0-5 15,-5 5 1-15,-2 8 1 16,-8 11 1-16,0 4-3 16,7 16 1-16,4 8-2 15,3 17 1-15,7 0-1 16,8 15 0 312,6-3 0-312,15 0 1-16,17-12 1 0,11-10 1 0,13-22 2 0,15-22 1 0,7-18 0 0,-3-26 1 0,-4-6-1 0,0-15 0 0,-11-7-4 0,-6-9 0 0,-15-7-11 0,-7 7 1 0,-14 3-6 0,-7 9 1 0</inkml:trace>
  <inkml:trace contextRef="#ctx0" brushRef="#br2" timeOffset="141036.43">19851 11878 53 0,'-4'28'26'0,"18"35"-29"0,-7-44 48 0,8 9-42 0,9 13 1 0,19 18 3 0,2 7 0 0,1 19-9 0,7 15 1 0,-3 4 4 0,-15 9 1 16,-17 6-5-16,-22 16 1 0,-14 6-10 0,-27 3 0 0,-19-19-9 16,-10-5 0-16</inkml:trace>
  <inkml:trace contextRef="#ctx0" brushRef="#br2" timeOffset="143919.87">20750 12377 43 0,'18'6'21'0,"35"0"-11"0,-39-6 21 0,4 3-29 16,6 0 1-16,1-3-2 15,0-3 1-15,3 0-5 16,-7-6 0-16,-3-1-5 16,-4 4 1-16,0-3-7 15,-7 6 0-15</inkml:trace>
  <inkml:trace contextRef="#ctx0" brushRef="#br2" timeOffset="144097.94">20694 12637 53 0,'3'25'26'0,"19"-3"-28"0,-12-19 48 15,8-6-46-15,3-3 0 16,7-4-4-16,0-2 0 16,4-1-9-16,4-3 1 15,-5 1-3-15,5 2 0 16</inkml:trace>
  <inkml:trace contextRef="#ctx0" brushRef="#br2" timeOffset="144637.9">21848 12022 44 0,'0'7'22'0,"-18"-4"-24"16,11-3 42-16,-4-3-37 16,-6-1 1-16,-12 4 0 15,-6 4 0-15,-7 2-6 16,-4 0 1-16,4 10 3 0,3-1 1 15,4 4-3-15,6-6 1 16,5 6 0-16,9-10 0 16,8 4-1-16,7-1 0 15,11 1-1-15,10-4 1 16,7 7-1-16,4 3 0 16,0-1 0-16,-4-2 0 15,-7 0 0-15,-10 3 1 16,-8 2-1-16,-6-2 1 15,-8-3-1-15,-3 0 0 16,0-4-1-16,0-9 1 16,3-6 1-16,4-6 1 0,7-13 0 15,11-3 1-15,7 0 1 16,6-7 1-16,8-8-1 16,-4-4 1-16,-3 3-2 15,0 0 1-15,3-3-5 16,-3 10 0-16,-1 2-14 15,4 4 0-15,-3 9-1 16,-4 13 0-16</inkml:trace>
  <inkml:trace contextRef="#ctx0" brushRef="#br2" timeOffset="145599.84">22045 12138 49 0,'18'-9'24'16,"-11"3"-22"-16,-7 6 47 0,-4 6-48 16,-3 6 1-16,-7 1 1 15,-7 6 0-15,-11 9-3 16,-7 13 1-16,-6 0 1 15,-12 15 1-15,-10 13-1 16,-7 9 0-16,0 13-1 16,-4-6 1-16,8-3-4 0,6-4 0 15,8-12-1-15,13-13 0 16,8-12-4-16,10-7 0 16,11-12-7-16,11-15 0 15,13-14-2-15,12-8 0 16</inkml:trace>
  <inkml:trace contextRef="#ctx0" brushRef="#br2" timeOffset="146020.37">21692 12778 55 0,'14'19'27'0,"-3"-19"-28"0,-7 0 54 0,3 0-51 15,0 0 1-15,3 0 2 16,4 0 0-16,-3 0-6 16,10 3 0-16,7 0 4 15,1 0 0-15,-8 3-2 16,-4-2 1-16,-3-1-3 16,-10 3 0-16,-11 3-1 15,-11 4 0-15,1 3-3 16,-1 2 1-16,-3-2-1 15,-4-3 0-15,0-1 0 16,4 4 1-16,4 0 1 16,6-1 0-16,8 1 3 15,6-3 1-15,11 2 3 0,4 4 0 16,7 0 0-16,17 6 1 16,0 3-1-16,-3 7 1 15,-7-4-3-15,-11 0 0 16,-14-2-4-16,-21 5 1 15,-21 7-6-15,-15 6 1 16,-27 0-13-16,-22-3 0 16</inkml:trace>
  <inkml:trace contextRef="#ctx0" brushRef="#br2" timeOffset="148183.18">22412 12769 49 0,'4'0'24'0,"-1"-4"-12"0,-3 4 24 0,7 0-34 16,0 0 0-16,0 0 1 15,11-3 1-15,-1 0-6 16,8 6 0-16,10-6 0 16,4 0 0-16,4 0-9 15,-5 3 1-15,-6-13-7 16,-11 1 1-16</inkml:trace>
  <inkml:trace contextRef="#ctx0" brushRef="#br2" timeOffset="148378.81">22592 12659 48 0,'-14'53'24'0,"-4"13"-28"0,15-44 41 0,-4 16-39 15,0-7 1-15,-1 10-8 16,-2-1 1-16,6-8 0 15,1-16 0-15</inkml:trace>
  <inkml:trace contextRef="#ctx0" brushRef="#br2" timeOffset="148811.73">22959 12511 66 0,'3'19'33'0,"15"-28"-39"0,-11 6 61 16,11 0-52-16,3-1 0 15,7-2 1-15,7 0 0 16,4 0-6-16,-4-1 1 16,-6 11 2-16,-8 5 1 15,-11 7-3-15,-13 2 0 16,-8 11-1-16,-10 8 0 16,-7-5 0-16,-4 5 0 15,-3 4 0-15,3 6 1 31,4-3 1-31,7 0 0 0,7 3 1 0,7-6 0 0,14-7-1 16,14-6 1-16,14-6-5 16,11-6 0-16,10-7-8 15,1-2 0-15,-11-7-7 16,0 3 0-16</inkml:trace>
  <inkml:trace contextRef="#ctx0" brushRef="#br2" timeOffset="150811.54">23604 12521 42 0,'0'6'21'0,"14"-12"-12"0,-6 6 22 0,2 0-30 15,4-6 0-15,7 2 1 16,8-8 0 0,20 3-10-1,-7 2 0-15,-10 7-5 16,-14 0 1-16</inkml:trace>
  <inkml:trace contextRef="#ctx0" brushRef="#br2" timeOffset="150989.76">23580 12791 47 0,'24'12'23'0,"12"-18"-28"0,-19 0 38 16,12-1-35-16,6 4 1 15,4 0-14-15,-1 3 0 16,-6-6 11-16,-4 3 0 15</inkml:trace>
  <inkml:trace contextRef="#ctx0" brushRef="#br2" timeOffset="151352.6">24395 12217 45 0,'-4'0'22'0,"8"12"-19"16,-4-2 40-16,0 5-41 0,-4 10 1 16,1 0 0-16,-1 4 0 15,0 8-4-15,-3 7 0 16,4 3 1-16,3 7 0 16,0-1-6-16,3-12 0 15,1-10-9-15,3-15 0 16</inkml:trace>
  <inkml:trace contextRef="#ctx0" brushRef="#br2" timeOffset="151638.37">24564 12286 48 0,'3'22'24'0,"-10"3"-24"0,7-19 37 0,-3 3-37 16,3 4 1-16,0-7 1 15,0 0 0-15,0 4-2 16,0 2 0-16,3 1 1 16,1-4 1-16,7 1-1 15,-1-4 1-15,4-6-4 16,4 0 1-16,3 0-7 15,4-6 1-15,-4 0-8 16,0-10 0-16</inkml:trace>
  <inkml:trace contextRef="#ctx0" brushRef="#br2" timeOffset="151839.29">24765 12192 48 0,'-4'6'24'0,"-3"50"-21"0,4-37 41 15,-1 9-43-15,-6-3 0 16,-4 13 0-16,-4 12 0 16,0 0-2-16,4 13 1 15,0-10-4-15,4-6 0 0,3-9-10 16,3-7 1-16,4-12-2 16,7-6 0-16</inkml:trace>
  <inkml:trace contextRef="#ctx0" brushRef="#br2" timeOffset="152114.4">25114 12336 58 0,'-14'16'29'0,"7"21"-39"15,-3-27 59-15,-15 12-48 16,-14 12 0-16,-10 13 1 16,-8 9 1-16,-6 17-3 15,-4 2 1-15,7 10 1 0,3 21 1 16,4-15-2-16,4-3 0 16,7-7-4-16,6-12 0 15,5-12-9-15,6-13 0 16,18-16-7-16,3-12 1 15</inkml:trace>
  <inkml:trace contextRef="#ctx0" brushRef="#br2" timeOffset="152565.17">24776 13092 57 0,'7'-7'28'0,"10"10"-32"0,-10-3 51 0,4 0-46 15,3-3 1-15,7 0 4 16,0 3 0-16,4 0-7 16,-4 0 1-16,-3 0 3 15,0 0 0-15,-8 6-2 16,-10 1 1-16,-3 2-4 15,-8 7 0-15,-7-7-3 16,4 7 1-16,-3 0-1 16,-1-1 1-16,4 1 0 15,0 0 0-15,7-1 2 16,3 1 0-16,8-3 2 0,10-7 1 16,7 6 0-16,4 4 0 15,6 6 0-15,1 0 0 16,-7-3 0-16,-4 3 1 15,-3-4-1-15,-8 4 0 16,-10 0-1-16,-14-6 1 16,-18 6-2-16,-13 3 1 15,-19-3-6-15,-3-9 0 16,0-13-10-16,-4-7 0 16</inkml:trace>
  <inkml:trace contextRef="#ctx0" brushRef="#br2" timeOffset="153166.81">25591 12662 54 0,'28'-104'27'0,"-7"-24"-25"16,-18 90 43-16,-3-6-43 0,0-6 0 15,-7-12 2-15,-10-4 1 16,-19-3-6-16,-20 9 0 15,-22-3 3-15,-3 10 0 16,-18 6-1-16,-17 16 1 16,-11 18-2-16,4 16 0 15,-11 16-2-15,7 16 1 16,0 21-1-16,7 16 0 16,21 13-3-16,7 28 1 15,14 18 0-15,11 14 1 0,15 21 0 16,16 3 0-16,19-9 2 15,17-16 0-15,14-12 2 16,35-10 0-16,25-9 1 16,29-28 0-16,9-16 0 15,12-16 1-15,10-31-1 16,-14-25 0-16,-4-25 0 16,-6-16 0-16,-5-31-1 15,-9-19 0-15,-8-26-1 16,-14-8 1-16,-14-13 0 15,-11-19 1-15,-20 0-4 16,-29 9 0-16,-18 4-6 16,-17 15 1-16,-25 16-11 15,-11 22 1-15</inkml:trace>
  <inkml:trace contextRef="#ctx0" brushRef="#br2" timeOffset="198961.11">3785 9112 44 0,'0'-6'22'0,"11"15"-9"0,-8-2 23 15,4 5-33-15,4 4 0 16,-7 0 0-16,3-1 1 16,-4-2-6-16,4-7 0 15,0 0 1-15,4-6 1 16,-1-3-10-16,1-6 1 16,0-4-7-16,-1-6 0 15</inkml:trace>
  <inkml:trace contextRef="#ctx0" brushRef="#br2" timeOffset="199203.6">4484 8902 56 0,'21'13'28'0,"-17"-13"-29"0,-4 0 51 0,0 0-50 16,0 0 1-16,0 0 0 15,0 0 0-15,0 0-8 16,0 0 0-16,0 6-9 0,-4 7 0 16</inkml:trace>
  <inkml:trace contextRef="#ctx0" brushRef="#br2" timeOffset="199647.31">3916 9830 43 0,'-7'0'21'0,"3"7"-18"15,4-1 25-15,-7 6-28 16,4 7 1-16,3 6 3 16,10 13 0-16,1 9-5 15,14 0 1-15,10 3 3 16,4 0 0-16,10-12 0 16,0-16 1-16,15-22-2 15,6-22 1-15,12-31-1 0,2-29 0 16,-13-12-2-16,-11-9 1 15,-21-1-7-15,-8 7 0 16,-9 9-10-16,-22 10 0 16</inkml:trace>
  <inkml:trace contextRef="#ctx0" brushRef="#br2" timeOffset="200240.12">5221 9583 39 0,'78'-145'19'0,"-47"-115"-14"16,-31 182 24-16,-7-35-25 16,4-13 0-16,-18-2 3 15,-15-13 0-15,-16 9-9 16,-26 10 1-16,-14 9 5 16,-7 25 0-16,-31 32-2 15,-29 27 0-15,-21 42-5 16,-35 50 0-16,-7 34-5 0,-18 41 0 15,32 22 1-15,17 12 1 16,25 4 3-16,36 6 1 16,28-7 4-16,35 13 0 15,28 4 4-15,28-1 1 16,39-3-2-16,15-12 1 16,45-13-6-16,32-19 0 15,28-34-2-15,43-35 1 16,34-31-4-16,29-35 1 15,25-24-1-15,10-29 1 16,-10-25 2-16,-36-10 0 0,-52-12 5 16,-29-15 0-16,-45-35 6 15,-47-35 0-15,-59-31 1 16,-71-31 0-16,-50-29-7 16,-59-2 0-16,-18 15-18 15,-25 34 1-15,-3 41-5 16,11 41 1-16</inkml:trace>
  <inkml:trace contextRef="#ctx0" brushRef="#br0" timeOffset="50045.68">6156 9570 47 0,'173'-103'23'0,"-96"-101"-23"16,-59 119 24-16,3-31-24 15,-10-28 0-15,-18-19 1 16,-7-10 0-16,-15-5-1 15,-31-11 0-15,-21-8 0 16,-28 9 0-16,-25 12 0 16,-35 19 0-16,6 16-1 15,-13 28 0-15,-8 41 0 16,19 31 0-16,-5 35 0 16,-3 47 1-1,15 40 0 16,-12 39 0-31,1 30 0 0,-7 32 1 63,6 19 1-47,-10 9 0-1,8 9 0 1,6 10 0-16,14-6 0 15,11-1 1-15,14-8-1 0,18-1 0 0,27-6-1 0,33-6 0 0,42 6-1 0,35 12 1 0,39 7-3 0,36 3 1 16,38 0-2-16,24-16 0 0,26-28 0 0,7-31 0 0,20-32 2 0,1-34 1 0,24-35 2 16,15-34 1-16,28-29 1 0,3-33 1 15,4-42 0-15,-4-50 0 32,-14-28-2-1,-35-41 1-31,-42-28-1 15,-43-25 1-15,-49-22-1 0,-60-22 0 16,-43-13-3-16,-63-12 1 0,-49 22-1 0,-68 15 0 0,-45 26-4 0,-42 37 1 0,-40 26-7 16,4 40 1-1,-17 47-8-15,31 50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3:43:34.6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3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3T13:45:19.655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4942 4101 34 0,'4'-9'17'0,"3"9"-8"0,-7 0 17 0,0 0-24 16,0 0 0-16,0 9 1 15,0 4 0-15,0 6-3 16,0-1 0-16,0 17 2 16,0-4 1-16,0 10-2 15,0-3 1-15,0 2-2 16,4 4 1-16,-4-6-1 15,0-4 1-15,0-5-1 16,0-11 1-16,0-5-1 16,0-7 0-16,-4-9 0 15,-3-9 0-15,-4-1-1 16,-3 4 1-16,-3-10-1 16,-5 3 1-16,-9 7-1 15,2-1 1-15,12 10 0 0,-4 0 0 16,0 0-1-16,-1 0 1 15,5 10 0-15,-4 2 1 16,10 7-1-16,-7 3 1 16,11 0-1-16,4 0 1 15,6-13 0-15,8 1 0 16,3-4 0-16,-3 0 1 16,10-3 0-16,7 4 0 15,4-7-1-15,6-3 0 16,-9-1-4-16,2-2 1 0,-2 0-8 15,-8 3 0-15,-7-3-5 16,-3 2 0-16</inkml:trace>
  <inkml:trace contextRef="#ctx0" brushRef="#br0" timeOffset="256.82">4364 4838 37 0,'0'0'18'0,"3"0"-11"15,8-6 30-15,7 3-32 16,10-4 0-16,11 1 3 16,21-3 0-16,0-1-11 15,10-2 1-15,4-7 6 16,0-3 0-16,-14 3-4 15,0 7 0-15,-10-4-6 0,-15 7 0 16,-7 5-11-16,-10 8 1 16</inkml:trace>
  <inkml:trace contextRef="#ctx0" brushRef="#br0" timeOffset="758.83">4607 4998 44 0,'25'3'22'0,"0"19"-16"0,-18-16 30 0,3 7-35 16,-3 6 1-16,4 0 0 15,-8-4 0-15,5 14-3 16,2-1 1-16,-10 0 1 15,0 3 1-15,0-2-2 16,0-1 0-16,0-9-1 16,0-4 1-16,-7-2-2 15,4-7 1-15,-8-6-1 16,-3 0 1-16,0-3 0 16,-4-6 0-16,4-4 0 15,-11 4 0-15,4 2 1 16,-4 4 0-16,1 3-1 0,-1 3 1 15,0 10-1-15,1-1 1 16,-5 4 0-16,8 6 0 16,4 3 0-16,-1 6 0 15,14-2 0-15,-3-1 1 16,14 3 0-16,4-3 1 16,7 1-1-16,-4-4 0 15,14-6-2-15,0-7 0 16,15-6-5-16,2-9 1 0,-2-6-9 15,10-10 0 1</inkml:trace>
  <inkml:trace contextRef="#ctx0" brushRef="#br0" timeOffset="964.58">5232 5095 25 0,'3'0'12'0,"-6"13"3"0,3-4 12 0,-11-2-25 16,-10 11 1-16,-7 11 0 16,-11 5 0-16,0 4-4 15,-3 12 0-15,-1-3 3 16,8 0 0-16,7-3-3 16,3-3 1-16,8-16-6 15,6-3 0-15,4-13-6 16,14-18 1-16</inkml:trace>
  <inkml:trace contextRef="#ctx0" brushRef="#br0" timeOffset="1114.8">4921 5268 39 0,'4'28'19'0,"24"22"-16"0,-17-28 32 16,6 13-33-16,8 2 0 15,10 4-2-15,-7 3 1 16,4-6-8-16,-4-7 1 15,-6-15-6-15,-8-13 1 16</inkml:trace>
  <inkml:trace contextRef="#ctx0" brushRef="#br0" timeOffset="1840.72">5838 5541 47 0,'18'37'23'0,"17"23"-21"0,-20-48 39 0,-1 7-38 15,3-6 0-15,-6-4 2 16,3-3 1-16,0 1-6 16,0-7 0-16,4 3 4 15,-11-13 0-15,3-12-1 16,1-15 0-16,0-23-1 16,-11-18 0-16,0-23-1 15,-25-24 1-15,0-19-1 16,-14-4 1-16,8-5-1 15,-5-1 1-15,12 13-1 16,6-10 1-16,-3 17-1 16,10 18 0-16,1 9-1 0,6 19 1 15,4 16-3-15,4 9 1 16,-1 23-4-16,15 8 0 16,-4 17-10-16,11 21 1 15,-1 3-6-15,1 7 0 16</inkml:trace>
  <inkml:trace contextRef="#ctx0" brushRef="#br0" timeOffset="2776.52">6375 6039 40 0,'-7'-3'20'0,"10"-6"-12"16,-3 2 29-16,-7 1-35 16,-3 3 0-16,-8-3 1 15,-3 6 1-15,-4 3-5 0,0 9 0 16,-3 7 4-16,0-6 0 16,7 6-1-16,3 6 0 15,4 0-1-15,7 3 0 16,3-3 0-16,8-6 0 15,14-4-1-15,-1-8 0 16,8-7-1-16,3-10 1 16,-10-8-2-16,3-1 1 15,0 3-1-15,-10 0 0 0,-1 1 0 16,-3 2 0-16,-3 1 0 16,3 2 1-16,-4 4 1 15,4 9 1-15,1 3 1 16,-1 13 0-16,7 6 0 15,7 3 0-15,0 4 0 16,0-1 0-16,-3 1-6 16,3-17 0-16,-3-9-12 15,-4-15 1-15</inkml:trace>
  <inkml:trace contextRef="#ctx0" brushRef="#br0" timeOffset="3366.38">6357 3546 24 0,'4'-3'12'0,"-1"-13"9"16,-3 16 3-16,0 0-20 16,0 4 1-16,-3 2 3 15,-8 3 0-15,-3 16-10 16,-4 0 0-16,-3 7 6 0,0 8 1 16,3 1-4-16,1-6 0 15,6 6-5-15,8-13 1 16,-8-3-11-16,11-6 1 15,-7-19-2-15,3-10 1 16</inkml:trace>
  <inkml:trace contextRef="#ctx0" brushRef="#br0" timeOffset="3532.69">6156 3546 48 0,'11'16'24'0,"13"47"-27"0,-13-48 50 0,6 13-45 16,5 4 0-16,2 9 0 15,-2-7 0-15,-5 4-5 16,4 6 0-16,0-10-7 16,-10-6 0-16,-11-6-6 15,-3-6 1-15</inkml:trace>
  <inkml:trace contextRef="#ctx0" brushRef="#br0" timeOffset="4276.88">7204 5255 39 0,'10'50'19'0,"1"4"-11"0,-4-48 31 15,-7 0-37-15,0-6 0 16,0-12 1-16,0-13 1 16,-11-13-4-16,1-25 0 15,-1-15 3-15,4-16 0 16,-3-13-1-16,-1 4 1 16,4-4-1-16,7 4 0 0,7 5 0 15,4-2 1 1,13 12-1-16,4 16 0 15,4 13 0-15,4 15 1 0,-8 12-4 16,0 17 0-16,-7 18-9 16,0 19 1-16,-10 15-9 15,-11 17 0-15</inkml:trace>
  <inkml:trace contextRef="#ctx0" brushRef="#br0" timeOffset="4475.56">6869 5089 56 0,'10'35'28'0,"15"-26"-26"15,-15-9 46-15,8 0-45 16,14 3 0-16,0 0 0 16,6 0 1-16,8 4-9 0,7-4 1 15,-3 0-6-15,-1-3 1 16,-7-13-9-16,-6-2 0 15</inkml:trace>
  <inkml:trace contextRef="#ctx0" brushRef="#br0" timeOffset="4804">7962 4396 59 0,'14'16'29'0,"-3"-1"-34"16,-11-15 50-16,-7 13-45 16,-4 15 1-16,-6-3-1 15,-5 16 0-15,1 9 0 16,-14 19 0-16,10 10 0 15,-3 18 0-15,10-3 0 16,8 6 0-16,6 4 0 16,4-13 1-16,0-22-3 15,11-16 1-15,7-12-5 16,6-23 0-16,4-18-10 16,1-12 0-16</inkml:trace>
  <inkml:trace contextRef="#ctx0" brushRef="#br0" timeOffset="5061.06">8255 4622 63 0,'0'28'31'0,"-28"22"-40"0,17-37 53 0,-3 9-44 15,4 18 0-15,-1 7 0 16,0 10 0-16,4-1-1 16,7 10 1-16,4-6-4 15,-1-10 0-15,8-12-6 16,-4-10 0-16,4-13-6 16,-11-21 0-16</inkml:trace>
  <inkml:trace contextRef="#ctx0" brushRef="#br0" timeOffset="5257.14">7934 4989 41 0,'14'12'20'0,"21"26"-10"16,-28-29 33-16,11 4-41 16,7-1 1-16,7-2 0 15,6-4 1-15,-2-3-6 16,-8-6 0-16,4-3 1 0,-1-7 0 15,5-9-10-15,-5 7 1 16,-2-17-6-16,-5-9 0 16</inkml:trace>
  <inkml:trace contextRef="#ctx0" brushRef="#br0" timeOffset="5479.76">8389 4534 60 0,'42'63'30'0,"25"18"-37"0,-49-56 58 0,10 13-50 16,8 18 0-16,2 1-1 16,1 6 0-16,-14-7-3 15,-11 4 0-15,-10 2-7 16,-15 1 0-16,-14 0-7 15,-3-13 0-15</inkml:trace>
  <inkml:trace contextRef="#ctx0" brushRef="#br0" timeOffset="6140.77">9680 3982 47 0,'4'63'23'0,"6"-4"-16"0,-10-37 37 0,4 7-42 0,3 21 1 0,0-3 0 0,0 12 1 0,0 7-6 0,4 9 1 0,-1 10 3 0,8 0 0 0,0-4-1 31,-4-9 0-31,0-15-1 0,0-10 0 0,-4-9-1 16,-2-10 0-16,-12-19-1 15,-10-3 1 1,-11-12-1-1,-3-3 0-15,-7-13 0 16,-8 6 0 15,-6 4 0-15,-4-1 1-16,4 4 0 16,-1 9 0-16,4 9 1 0,4 0 0 0,3 20 1 0,11 11 0 0,7 1 0 0,17 9 1 0,4 7 0 0,18-4 0 15,17-9-1-15,18-6 1 16,0-13-4-1,4-10 1 1,10-11-8 0,3-17 1-1,8-18-9-15,-1-16 1 16</inkml:trace>
  <inkml:trace contextRef="#ctx0" brushRef="#br0" timeOffset="6416.88">10573 4064 50 0,'10'40'25'0,"-52"51"-28"0,28-69 42 0,-4 22-39 16,-6 16 0-16,-8 18 1 16,0 13 0-16,4 9-1 15,7 4 0-15,7-1 0 16,3-18 0-16,11-10-2 0,0-12 0 31,4-19-9 32,3-25 1-48,-4-19-5-15,-6-13 1 0</inkml:trace>
  <inkml:trace contextRef="#ctx0" brushRef="#br0" timeOffset="6594.14">9970 4807 51 0,'3'50'25'0,"32"13"-24"0,-24-48 49 16,10-5-44-16,7-7 0 0,4 3 3 16,10-15 1-16,25-7-14 15,7-9 1-15,11 0 5 16,-4 0 1-16,-14 3-10 16,-14 6 0-16,-17 7-13 15,-19 3 0 1</inkml:trace>
  <inkml:trace contextRef="#ctx0" brushRef="#br0" timeOffset="7242.35">11836 4625 48 0,'-11'16'24'0,"11"2"-16"0,4-18 31 0,-1 10-36 15,4-10 0-15,0 3 2 0,14-3 0 16,15-3-8-16,13-3 1 15,8-4-1-15,6-2 1 16,1 2-15-16,-12 4 1 16</inkml:trace>
  <inkml:trace contextRef="#ctx0" brushRef="#br0" timeOffset="7324.98">11702 5020 73 0,'10'28'36'0,"50"-6"-37"0,-35-22 62 0,17-6-61 0,25 3 0 0,29-13-4 16,-1 4 1-16,-4 2-4 16,1 4 1-16,-11 6-15 31,-10 3 0-31</inkml:trace>
  <inkml:trace contextRef="#ctx0" brushRef="#br1" timeOffset="17475.06">5599 6328 45 0,'3'25'22'0,"-3"0"-24"0,0-19 44 0,0 4-40 16,0 5 0-16,-3 7 1 15,3 6 1-15,-7 4-5 16,3 2 0-16,-3 10 2 16,3-13 1-16,4 13-1 15,0-6 0-15,4-7-1 16,3-6 0-16,-3-6 0 16,3-3 0-16,3-10 0 15,8-6 0-15,7-3-1 0,3-3 1 16,3 0-1-1,1-1 1-15,14 1-1 0,3 0 1 16,1 3-1-16,20-4 1 16,1 1-1-16,7 3 1 15,-1 0 0-15,15 0 1 16,10-1-1-16,18 1 0 16,-3-3 0-16,3 0 0 15,14 3 0-15,10 0 1 16,-10 3-1-16,11 3 0 15,14-3 0-15,-4 3 0 16,4 3 0 0,14-3 1-16,-15-3-1 47,8-3 0-32,10-3 0-15,-13-4 1 0,6-5 0 0,4-1 0 16,-4-9 0-16,-10 0 1 0,7 6-1 0,-4 7 0 0,-17-1-1 0,-11 4 1 0,0 2-2 15,-21-5 1-15,-11 5-1 16,-10 1 1 0,-15-3 0-16,-6 3 0 0,-18-4 0 15,-7-6 0-15,-7-2 0 16,-8-14 0-16,-6-5 0 16,-7-20 0-16,-4-6 0 31,-7-15 0-31,-7-3-5 0,3-10 0 15,-3 3-11-15,-3 3 1 0</inkml:trace>
  <inkml:trace contextRef="#ctx0" brushRef="#br1" timeOffset="18255.78">6364 8181 58 0,'-7'-3'29'0,"18"-3"-30"0,-8-1 47 16,1-5-45-16,6-7 0 15,1-6 0-15,10-10 1 16,-3 4-3-16,3-4 0 0,-4 1 1 16,5 3 0-16,-8-1-2 15,3 7 0-15,-6 3-2 16,7 3 1-16,-8 7-2 16,1 6 0-1,-8 9 0-15,8 12 1 0,3 7 1 16,7 0 0-16,7 13 1 15,8-1 0 1,2-2 4-16,1-7 0 16,-7-10 2-16,3-11 0 0,-6-8 1 15,2-8 1-15,1-7-1 16,-4-3 0-16,-7-9-3 16,-6-7 1-16,-1-6-5 15,-14 0 1-15,0-3-5 16,-7 3 0-16,-4 16-10 15,4 3 1 17,0 13-1-32,3 12 0 15</inkml:trace>
  <inkml:trace contextRef="#ctx0" brushRef="#br1" timeOffset="18579.84">7387 7999 49 0,'28'0'24'0,"-17"-19"-27"0,-7 13 49 0,-1-3-45 0,-3-1 0 0,-7-6-1 15,-7-2 1-15,-11 2-2 16,0 3 1-16,-3 7 1 16,0 9 0-16,3 10-1 15,-3-1 0-15,7 13-1 16,7 4 1-16,3-1-1 15,8 0 0-15,6 3-1 16,8-12 1-16,14-9-1 16,3-10 1-16,4-13-1 15,-1-12 0-15,-3 0-8 16,-3 0 1-16,-7-10-5 16,-4 4 1 15</inkml:trace>
  <inkml:trace contextRef="#ctx0" brushRef="#br1" timeOffset="19098.8">8625 7431 52 0,'-10'35'26'0,"-8"21"-29"0,18-40 49 0,-3 9-43 0,-1 7 0 0,4 5 2 16,4 1 1-16,-1-1-7 16,4 1 1-16,0-7 4 15,0-6 0-15,0-6-2 16,-3-6 0-16,-4-7-3 16,-7-3 1-16,-4-3-1 15,-3-6 0-15,-7-3-1 16,-7-1 0-16,-4 4 0 15,-3 3 1-15,0 6 0 16,6 6 1-16,-2 10-1 0,13 3 0 16,0-6 2-16,11 6 0 15,14 3 0 1,11 3 0-16,3-3 0 0,11-3 0 16,0-3-1-16,-1-7 0 15,5 1-7-15,2-16 1 16,5-10-12-16,6-6 1 31</inkml:trace>
  <inkml:trace contextRef="#ctx0" brushRef="#br1" timeOffset="19307.55">8957 8040 52 0,'4'37'26'0,"-4"-27"-35"0,0-10 37 0,0-10-32 16,3-8 0-16,-3-11-9 15,0 4 1-15,-7-9 8 16,-4-7 0-16</inkml:trace>
  <inkml:trace contextRef="#ctx0" brushRef="#br1" timeOffset="19445.09">8770 7642 44 0,'0'9'22'0,"11"25"-20"16,-4-24 40-16,3 2-41 16,8 1 1-16,0-7 0 0,6 0 0 15,4 4-4-15,11-7 1 16,-10 0-3-16,2 0 1 16,-3-9-12-16,-6-7 1 15</inkml:trace>
  <inkml:trace contextRef="#ctx0" brushRef="#br1" timeOffset="19727.12">9236 7977 53 0,'7'19'26'0,"-7"-57"-33"0,0 29 42 0,-4-19-36 0,-3-10 1 0,-3-15-1 15,-4-7 1-15,-4-12 0 16,4 3 0-16,3 3 0 16,1 3 0-16,3 7 1 15,3 6 0-15,4 12 1 16,0 13 0-16,4 13-1 16,10 12 1-16,3 9-3 15,1 4 0-15,0 8-7 16,-4 5 1-16,-7 2-8 15,0 6 0 1</inkml:trace>
  <inkml:trace contextRef="#ctx0" brushRef="#br1" timeOffset="19919.43">9112 7883 62 0,'4'6'31'0,"28"-9"-38"0,-18 0 59 0,7-3-53 0,7-4 0 16,4-2-1-16,-4-4 0 16,0 0-2-16,-3 4 0 15,-4-1-13-15,0 7 0 16</inkml:trace>
  <inkml:trace contextRef="#ctx0" brushRef="#br1" timeOffset="20361.39">9659 8099 46 0,'0'25'23'0,"4"-40"-19"0,-1-1 30 0,1-12-33 0,-4-10 0 0,-4-12 0 16,-3-9 0-16,-7-14-2 15,-4-5 1-15,1-10 1 16,-1 13 0-16,4 0-1 16,3 6 0-16,8 9 1 15,6 16 0-15,8 7 0 0,7 15 0 16,-1 3 0-16,1 9 0 16,7 17-2 155,-1 8 1-171,-3 4-6 16,-3 6 0 0,-4 7-9-16,-7 2 0 0</inkml:trace>
  <inkml:trace contextRef="#ctx0" brushRef="#br1" timeOffset="20428.07">9529 7852 62 0,'14'12'31'0,"32"-12"-31"0,-29-3 55 0,4-6-54 0,11-4 1 0,3 1-3 0,1-1 0 0,-5 0-6 0,-2 1 0 0,-15 3-11 0,-14-1 0 0</inkml:trace>
  <inkml:trace contextRef="#ctx0" brushRef="#br1" timeOffset="21064.72">6735 9018 54 0,'0'38'27'0,"3"25"-26"0,4-51 37 0,-7-3-36 16,0 1 0-16,0-4 0 16,0-6 1-16,4-9-2 15,-1-7 0-15,4-9 3 16,0-13 1-16,11-2-1 0,-7 2 0 16,6 0 0-16,8-6 0 15,-8 13-2-15,8 9 1 16,10 10-4-16,-3 15 1 15,3 6-5 17,1-3 0-32,-8 4-8 0,0-1 0 62,-3 1-8-62,0-4 1 0</inkml:trace>
  <inkml:trace contextRef="#ctx0" brushRef="#br1" timeOffset="21287.24">7295 8955 38 0,'11'22'19'0,"0"-6"-8"0,-8-10 25 0,-3 4-33 16,4-4 1-16,-1 13 0 16,1 3 0-16,6 3-5 15,-6-3 0-15,6-3 4 16,1-4 0-16,3-8-1 15,7-7 0-15,-7-10-1 16,1-2 0-16,-1-10-3 16,3-7 1-16,-3-2-9 15,0-7 0-15,1-5-7 16,2-8 1-16</inkml:trace>
  <inkml:trace contextRef="#ctx0" brushRef="#br1" timeOffset="21575.44">7719 8476 59 0,'0'31'29'0,"-11"-9"-35"0,4-6 54 16,-3 12-48-16,3 13 1 15,3 18 0-15,4 7 0 0,-11 3-1 16,8 6 0-16,-1-3-1 15,4-12 1-15,7-13-5 16,4-12 1-16,3-20-7 16,4-15 0-16,3-12-6 15,0-7 1-15</inkml:trace>
  <inkml:trace contextRef="#ctx0" brushRef="#br1" timeOffset="21978.92">7990 9021 47 0,'11'3'23'0,"7"-6"-30"0,-18 0 41 16,0 3-34-16,3-6 0 15,-3 0 4-15,7-1 0 16,-7 7-4-16,0-6 1 16,7 3 3-16,0-3 0 15,7-1 0-15,8-2 0 16,-8 0-2-16,3-4 0 16,1 1-1-16,-4-7 1 15,0-3-2-15,-3 3 1 16,-4 0-2-16,-11 0 0 0,-3 4-2 15,-3 5 1 1,-4 13-1-16,-8 10 1 16,5 9-1-16,-1 6 1 0,4 10 2 15,3 2 0 1,1 1 3-16,3-3 0 31,10-1 1-31,8-8 0 0,14-10-1 16,13-13 0-16,5-9-8 0,-1-10 0 0,-3-12-12 15,-7-3 0-15</inkml:trace>
  <inkml:trace contextRef="#ctx0" brushRef="#br1" timeOffset="24098.5">15734 1298 35 0,'-4'31'17'0,"-6"32"-6"0,10-44 18 16,0 15-25-16,-4 13 1 16,1 13-1-16,-4 3 1 15,0 9-8-15,0-10 1 16,0-8 1-16,3-20 0 16,4-12-7-16,4-22 0 15,3-12-5-15,0-13 1 16,-4-10-2-16,1-12 1 15</inkml:trace>
  <inkml:trace contextRef="#ctx0" brushRef="#br1" timeOffset="24395.79">15568 1163 39 0,'7'19'19'0,"11"15"-23"0,-11-24 42 0,3-4-34 16,5 3 0-16,2-5 2 15,1 8 0-15,3-3-7 16,7 1 0-16,15-1 6 16,6 1 1-16,11-1-1 15,7 7 0-15,-7-7-2 16,-7 4 1-16,-7 2-3 16,-15 1 1-16,-6 3-3 15,-14 15 1-15,-18 13-2 16,-22 7 0-16,-9 2-1 15,-15-6 1-15,-7-12-2 16,7-4 1-16,10-8-4 0,8-4 0 16,11-7-9-16,9 4 0 15</inkml:trace>
  <inkml:trace contextRef="#ctx0" brushRef="#br1" timeOffset="24636.62">16337 1696 35 0,'-3'38'17'0,"-4"12"-15"0,7-47 21 0,0 3-24 16,0-6 0-16,0 0-5 15,0 0 1-15,7-9 0 16,0-7 1-16,-4-9-6 16,-3 0 1-16</inkml:trace>
  <inkml:trace contextRef="#ctx0" brushRef="#br1" timeOffset="24786.67">16277 1436 29 0,'-3'9'14'0,"10"10"-8"0,-7-19 27 0,3 3-32 0,4 3 0 16,0-6-1 0,4 0 0-16,3 0-8 15,7-6 0-15,4-6-2 0,14-7 0 16</inkml:trace>
  <inkml:trace contextRef="#ctx0" brushRef="#br1" timeOffset="25392.96">16750 1784 48 0,'0'38'24'0,"0"-38"-29"0,0 0 47 16,0-10-41-16,3-9 1 16,-3-15 0-16,0-20 1 0,-3-5-4 15,-1-7 1-15,4-3 2 16,0-6 0-16,4 6-1 16,3 9 1-16,4 4 0 15,3-1 0-15,0 13 0 16,0 10 0-16,4 15-2 15,-1 19 0-15,-3 0-6 16,-7 10 0-16,-3 18-11 16,-8-3 0-16</inkml:trace>
  <inkml:trace contextRef="#ctx0" brushRef="#br1" timeOffset="25601.33">16514 1658 52 0,'7'4'26'0,"17"-11"-22"16,-10 4 40-16,4 3-43 15,10 0 0-15,8-9-1 0,2 2 0 16,-2-5-6-16,-1 3 0 16,4-4-10-16,-4 0 1 15</inkml:trace>
  <inkml:trace contextRef="#ctx0" brushRef="#br1" timeOffset="25934.02">17194 1806 44 0,'0'9'22'0,"0"-56"-22"0,-3 19 30 0,-4-7-30 0,-4-18 1 0,-3-16-1 0,0 3 1 0,0-12 0 16,3 6 0-16,4 3 2 16,4 6 0-16,6 16 1 15,11 0 0 1,8 13 0-16,6 15 0 0,4 12-4 15,-1 7 0 1,-3 10-8 0,-6 6 1-16,-8 12-9 62,-11-3 0-46</inkml:trace>
  <inkml:trace contextRef="#ctx0" brushRef="#br1" timeOffset="26106.72">17025 1599 47 0,'-3'44'23'0,"13"-35"-14"0,-3-15 37 0,4 6-42 0,6 6 1 0,12-12-1 0,9-7 1 16,8-5-9-16,-3-4 1 15,-5 3 0-15,1 6 0 16,0 4-15-16,-4-4 0 0</inkml:trace>
  <inkml:trace contextRef="#ctx0" brushRef="#br1" timeOffset="26742.33">18803 1759 57 0,'-11'-6'28'0,"1"-4"-25"0,6 7 42 16,-3-6-44-16,-3-1 1 16,-1 4-1-16,-3 0 1 15,0 2-3-15,-4-2 1 16,4 12 1-16,0-2 1 0,3 5-2 16,-3 7 0-16,4-1-1 15,3 4 0-15,3-3-2 16,8-4 0-16,3 4 0 15,7-6 0-15,7-10 1 16,4 0 0-16,-1 0 1 16,-2-7 0-16,-5 7 0 31,-3 7 1-31,-3-14-1 0,-8 14 1 0,-6 2-1 16,-4 7 0-1,-7 12 0 1,-4 0 1-16,-3 7 0 15,3 2 1-15,1 13 1 16,3-6 0-16,-1 6 0 16,5 1 1-16,3-14 0 15,7 1 1 32,3-13 0-31,8-6 1-16,3 3-2 0,7-10 1 0,11-2-2 15,3-4 1-15,4-12-7 0,0-4 1 0,-7-2-6 0,-8-4 0 0,1-3-11 0,-4-18 1 16</inkml:trace>
  <inkml:trace contextRef="#ctx0" brushRef="#br1" timeOffset="27060.54">19117 1753 52 0,'14'31'26'0,"-7"-12"-25"0,-7-19 39 0,0 9-38 0,0 1 0 0,4 2 2 15,3 4 0-15,3-1-5 16,1 4 0-16,3-3 3 16,4-7 0-16,-1 1-1 15,1-10 0-15,3-7-3 16,-3-5 1-16,3-4-6 15,0 7 1-15,-3-10-11 16,3-12 0-16</inkml:trace>
  <inkml:trace contextRef="#ctx0" brushRef="#br1" timeOffset="31061.43">19579 1894 31 0,'4'-25'15'0,"6"6"2"15,-6 9 16-15,3 1-28 16,0 0 0-16,4-1 3 0,-4 1 0 16,-4-7-11-16,-3 0 1 15,0 4 6 1,-7 2 0-16,0 1-3 0,3 3 0 16,1 6-2-16,-1 0 0 15,-3 15 0-15,0 4 0 16,4 9-1-16,-1 7 1 15,4-1-1-15,7-9 1 16,7 4 0 15,8-17 0-15,-5-5 0 0,1-7 0-1,-1-10-1-15,-6-9 0 16,-4-3-8-16,-3 0 1 0,-8-9-5 0,1 0 1 0</inkml:trace>
  <inkml:trace contextRef="#ctx0" brushRef="#br1" timeOffset="32309.94">20020 1003 47 0,'0'-12'23'0,"14"33"-26"0,-10-8 41 0,-4 0-37 15,0 12 1-15,-4 19 0 16,-3 9 1-16,-3 13-4 15,-1 15 0-15,0 13 2 16,4 4 1-16,4-8-2 16,-1-11 1-1,4-16-4-15,0-26 0 0,4-21-9 16,-1-7 0-16,1-28-3 16,-8-2 1-16</inkml:trace>
  <inkml:trace contextRef="#ctx0" brushRef="#br1" timeOffset="32506.14">19699 1536 26 0,'-7'6'13'0,"35"41"2"15,-14-37 19-15,4-7-27 0,0 3 0 16,6-6 1 0,8 0 1-16,7-6-13 0,3-3 0 15,4 5 6-15,-4-2 1 16,-10-3-10-16,-4-1 1 15,1 1-8-15,-5 0 1 16,-6-1-2-16,0 4 0 16</inkml:trace>
  <inkml:trace contextRef="#ctx0" brushRef="#br1" timeOffset="32645.2">20235 1793 27 0,'-7'41'13'0,"4"-19"-17"0,3-22 23 0,0 0-28 15,0-6 1-15,3-4-6 16,1-8 1-16</inkml:trace>
  <inkml:trace contextRef="#ctx0" brushRef="#br1" timeOffset="32840.83">20126 1439 35 0,'4'6'17'0,"13"7"-19"16,-6-7 35-16,-1 3-33 16,4 7 0-16,4-3-1 15,3 5 0-15,0 4-7 16,1-3 1-16,-5-9-3 16,4-1 0-16</inkml:trace>
  <inkml:trace contextRef="#ctx0" brushRef="#br1" timeOffset="33102.47">20518 1734 36 0,'38'9'18'0,"1"-3"-16"0,-28-6 34 0,-4-6-35 0,0 3 0 15,0-6 2-15,-4-7 0 16,-3 6-3-16,0-5 0 0,-3 2 0 15,-4 4 1-15,0-1-1 16,-4 10 0-16,1-3 0 31,-1 10 1-15,4 8-3-16,0 4 0 16,3 6 0-16,4-6 1 31,4 0-2-31,3-4 0 0,0 4-2 0,4-6 1 0,3-4-3 0,0 1 0 0,0-4-3 15,0-12 0-15</inkml:trace>
  <inkml:trace contextRef="#ctx0" brushRef="#br1" timeOffset="33433.83">20722 1709 13 0,'4'22'6'0,"6"0"1"0,-6-16 3 0,-1-3-11 16,1 3 1-16,-1-3 0 0,1 0 0 15,-1-3 0-15,5-3 0 16,-1 0 1-16,0-3 0 16,3-3 0-16,1-4 1 15,-1-6 1-15,1 7 1 16,0-1 1-16,-1 4 1 16,1-1 0-16,-1 10 1 15,4 0 0-15,1 10 0 0,-1 8-2 31,0-2 1-31,0 6-3 0,7-6 1 0,-3 18-2 16,-1-12 0 0,1 3-5-1,0 0 1 1,-1-15-6 0,4-1 0-16,4-15-5 15,0-7 0-15</inkml:trace>
  <inkml:trace contextRef="#ctx0" brushRef="#br1" timeOffset="33749.21">21474 821 34 0,'21'44'17'0,"-7"0"-17"0,-11-35 27 0,-3 1-26 0,0 9 1 15,-3-4 4-15,-1 14 1 16,-3-11-7-16,0 11 1 16,0 14 4-16,4 1 0 15,3 19-1-15,0 6 1 16,0 6-3-16,0 4 0 16,0-17-2-16,0 1 0 15,0-19-2-15,0-16 0 16,0-3-2-1,0-6 0-15,3-16-6 0,-3-3 0 0,0-3-4 16,-3-16 1-16</inkml:trace>
  <inkml:trace contextRef="#ctx0" brushRef="#br1" timeOffset="34015.15">21191 1439 58 0,'32'28'29'0,"0"-12"-32"0,-14-26 56 0,10 10-51 16,14-15 0-16,11-7-2 15,14-3 0-15,0-13-6 16,-7 13 1-16,-14 6-11 16,-14 0 1-16,-8 7-3 0,1 12 0 15</inkml:trace>
  <inkml:trace contextRef="#ctx0" brushRef="#br1" timeOffset="39679.98">23675 1439 37 0,'11'9'18'0,"-1"-12"-5"15,-6 3 18-15,-1-9-26 16,1-4 1-16,-4 4 2 15,0-4 0-15,-4 4-11 16,-3-1 1-16,-7 4 7 16,-4 0 0-16,-3 3-4 15,-4 9 1-15,-3 3-1 16,4 10 0-16,2 0-2 0,5 9 0 16,-1 10-1-16,8-4 1 15,6-2-2 1,15-10 1-16,6 3-1 0,8-9 0 15,3-7 1-15,4-6 0 16,-4-3 0-16,0-3 1 16,-6-3-2-16,-5 3 1 15,-3-10-1-15,-3 10 0 16,-4-7-1-16,0 1 1 16,-7 12-1-16,0 13 1 15,0-7 1-15,0 10 1 16,3 12 1-16,8 7 0 0,3 9 4 15,4 16 0-15,3 0 1 16,0 6 0-16,-3-16-1 16,-8 3 1-16,-6-2-1 15,-11-11 1-15,-14-5-4 16,-11-7 0-16,-3-12-2 16,-8-9 1-16,-3-13-1 15,1-4 0-15,6-21 0 16,7-6 0-16,4-10 1 15,7 6 0-15,10-6 1 16,4 7 0-16,14 2-1 16,11 4 1-16,6 2-2 15,5 7 0-15,2-3-6 16,5-6 1-16,-1 0-9 0,-3-13 0 16</inkml:trace>
  <inkml:trace contextRef="#ctx0" brushRef="#br1" timeOffset="39936.25">23985 947 59 0,'0'18'29'0,"11"29"-36"0,-8-31 52 0,-3 0-46 15,0 3 0-15,-3-4-8 16,-1 4 0-16,1 0-2 16,-1 0 1-16</inkml:trace>
  <inkml:trace contextRef="#ctx0" brushRef="#br1" timeOffset="40489.75">24395 1216 30 0,'7'7'15'0,"-4"11"5"16,-3-18 11-16,-3 4-30 16,-4 2 1-16,-8 3 0 15,-6 10 0-15,-3 9-3 16,-1 7 1-16,0 9 1 16,4 15 0-16,3-5 0 15,4 2 0-15,7 4-2 0,4-17 0 16,3-5-5-16,10-13 1 15,4-6-8-15,8-10 0 16</inkml:trace>
  <inkml:trace contextRef="#ctx0" brushRef="#br1" timeOffset="40732.98">24670 1329 42 0,'28'0'21'0,"-10"-6"-19"0,-18 6 33 0,-4 6-32 16,-6-6 1-16,-12 10 1 15,-6-1 0-15,3 4-7 16,-3 8 1-16,-4 1 4 16,1 10 0-16,2 15-4 15,1-13 0-15,7 1-8 16,3 2 1-16,11-11-8 15,7-17 1-15</inkml:trace>
  <inkml:trace contextRef="#ctx0" brushRef="#br1" timeOffset="40944.11">24437 1329 31 0,'14'19'15'0,"4"15"-3"15,-11-24 20-15,0-1-28 16,3 10 0-16,4 0 2 0,-3 15 0 16,3 1-8-16,4-7 0 15,-1 0 4-15,-2-3 0 16,2-9-7-16,1-3 1 31</inkml:trace>
  <inkml:trace contextRef="#ctx0" brushRef="#br1" timeOffset="41183.58">24709 1125 52 0,'17'25'26'16,"1"48"-19"-16,-8-64 29 0,8 19-33 15,10 16 0-15,11 13 1 16,3 5 0-16,-3 14-6 16,-3-14 0-16,-15-8 2 15,-14-7 1-15,-11-4-11 16,-13 1 0-16,-8-22-7 16,4 0 0-16</inkml:trace>
  <inkml:trace contextRef="#ctx0" brushRef="#br1" timeOffset="42471.94">25598 1367 23 0,'-11'25'11'0,"7"-16"13"16,4-6 12-16,0-3-32 0,0 0 1 16,-3 0 3-1,3 0 0-15,0 0-10 0,7 0 1 16,4 0 5-16,6-3 1 16,11 6-5-16,8 4 1 15,3-7-7-15,-4-7 0 16,-7 4-10-16,-3-3 0 15</inkml:trace>
  <inkml:trace contextRef="#ctx0" brushRef="#br1" timeOffset="42652.18">25562 1677 55 0,'4'19'27'0,"28"16"-24"0,-22-35 44 0,4 3-46 15,18-3 0 1,7-3-2-16,3-10 0 16,4 4-8-16,0-1 0 0,-4 1-7 15,-7 6 0-15</inkml:trace>
  <inkml:trace contextRef="#ctx0" brushRef="#br1" timeOffset="43388.39">26624 1499 27 0,'-14'28'13'0,"0"-3"11"15,14-22 10-15,0 3-29 16,0-3 1-16,0-3 3 16,7-9 0-16,4-10-11 0,10-15 0 15,3-20 7 1,1-2 1-16,7-16-3 0,-4-16 1 16,0-3-4-16,-3-6 1 15,-7 18-3-15,-4 7 0 16,-7 3-3-16,-7 16 1 15,-7 12-3-15,-7 10 1 16,0 12-1-16,3 16 0 16,0 6 2-16,1 13 0 15,-4 12 3-15,3 6 1 16,4 20 3-16,4 2 1 16,3 13 1-16,0 3 1 15,3-9-1-15,1 6 1 0,-4-6-2 16,3-22 0-16,4-7-5 15,4-6 1-15,6-6-9 16,-3-9 0-16,11-13-5 16,-7-3 0-16</inkml:trace>
  <inkml:trace contextRef="#ctx0" brushRef="#br1" timeOffset="43593.45">27016 1288 53 0,'0'22'26'0,"-4"16"-32"15,4-29 50-15,-3 1-44 16,3-1 0-16,0 1-4 0,0-4 1 16,0-6-3-1,0-10 0-15,0-11-9 0,3-1 1 16</inkml:trace>
  <inkml:trace contextRef="#ctx0" brushRef="#br1" timeOffset="43751.03">26878 950 48 0,'0'6'24'0,"11"22"-21"0,-1-18 40 16,1 8-42-16,3-2 0 0,7-6-1 15,14-1 1-15,4 0-6 16,4-2 1-16,-5-4-8 15,-2 3 1-15,-8-3-5 16,-10 0 1-16</inkml:trace>
  <inkml:trace contextRef="#ctx0" brushRef="#br1" timeOffset="44212.86">27263 1298 44 0,'10'50'22'15,"-3"-31"-28"-15,-3-19 42 0,-4 3-38 16,0-3 1-16,3-3-2 16,1-7 0-16,3-5 4 15,-4 2 0-15,5 4-2 16,-5-1 0-16,1 7 1 0,-1 0 0 16,-3 3 0-16,7 3 1 15,0 0-1-15,-3 7 1 16,3 2-1-16,0 4 0 15,0 3 0-15,0-13 0 32,7 3-1-32,-3-5 1 15,-1 2-1-15,4-16 0 16,4 4-1-16,0-9 1 16,3 2 0-16,-4-6 0 15,5 0 0-15,-1 4 1 16,0-1 1-16,4 3 1 0,-1 4 2 15,1 9 0-15,3 0 0 16,0 9 1-16,1 4 0 16,-1 12 0-16,-3 0-2 15,-1-3 0-15,5 3-2 16,6-6 0-16,-3 0-4 16,-1-7 1-16,-2-2-10 15,-8-7 1-15,-14-6-4 16,-7-10 0-16</inkml:trace>
  <inkml:trace contextRef="#ctx0" brushRef="#br1" timeOffset="44904.03">26472 1793 52 0,'-3'38'26'0,"3"-13"-23"16,0-6 51-16,0 6-51 0,0 6 1 16,0 13 0-16,0 6 0 15,0-9-6-15,0 3 1 16,3-10 3-16,1-5 0 15,3-7-2-15,4-13 0 16,3-9-1-16,3-6 0 16,1-4-1-16,3-8 0 15,0-1 0-15,-3-6 1 16,0 9-1-16,-4 3 0 16,3 7 1-16,1 12 0 15,-4 4 1-15,4 6 0 16,-8 2 0-16,4-5 0 0,4 3 0 15,3-1 0-15,4 4-3 16,3-10 0-16,-3 1-7 16,-4-7 0-16,4-6-7 15,-1-3 1-15</inkml:trace>
  <inkml:trace contextRef="#ctx0" brushRef="#br1" timeOffset="45176.86">26952 2003 55 0,'0'13'27'0,"7"-16"-27"0,-7 3 47 16,4 0-45-16,3 0 0 15,3 0 1-15,8 3 1 16,10 0-6-16,8-3 0 16,2 0 1-16,5 0 0 15,-12-6-9-15,-2 0 1 16,-8 2-9-16,-3-8 1 16</inkml:trace>
  <inkml:trace contextRef="#ctx0" brushRef="#br1" timeOffset="45429.59">27150 1856 53 0,'14'28'26'0,"11"-25"-26"15,-11 0 43-15,3 7-42 16,1-7 1-16,7 3 1 15,6-3 1-15,5 13-5 16,-8-6 0-16,-7 2 2 16,-7 4 0-16,-10 9-3 15,-15 3 1-15,-6 7-8 16,-8-7 1-16,-7 0-9 16,-7-3 1-16</inkml:trace>
  <inkml:trace contextRef="#ctx0" brushRef="#br1" timeOffset="45757.73">27795 2000 48 0,'22'7'24'0,"-8"-14"-22"0,-14 7 37 15,0 0-40-15,0 0 0 0,-11 0 0 16,-7 0 1-16,-6 7 1 16,-4 14 0-16,-8 14-1 15,1 3 1-15,3 12 0 16,4-3 0-16,7-3 0 16,7 0 0-16,10-10 0 15,18-6 0-15,15-9-1 16,16-19 0-16,-6-3 0 15,7-13 0 1,-7-12-4-16,-7-6 1 0,-11-17-12 16,-14-11 0-16</inkml:trace>
  <inkml:trace contextRef="#ctx0" brushRef="#br1" timeOffset="46767.87">28762 1232 35 0,'18'3'17'0,"-8"-3"0"0,-10 0 18 0,0 0-33 0,-3 0 0 16,-8-3 2-16,-7 3 0 16,-6-9-5-16,-4 2 0 15,-1 4 3-15,1-3 1 16,0 6-2-16,3 6 1 15,0-3-2-15,8 4 1 16,3 2-1-16,3 0 0 0,8 1 0 16,10 5 0-16,7-5-1 15,3-7 1-15,8 3-1 16,3-6 1-16,-3 0 0 16,-4 3 0-16,-7 4-2 15,0-7 1-15,-7 9-3 16,-3-9 1-16,-4 6-2 15,-4-2 0-15,-3 2-1 16,0 3 0-16,0 10 1 16,4 0 1-16,-1 0 2 15,4 15 1-15,0 4 3 16,7 12 0-16,7 3 2 16,1 1 1-16,-1-17 0 15,-4 7 1-15,1-9-2 16,-4-7 0-1,-11-3-1 1,-3-16 0-16,-7 1-2 16,-7-10 1-16,0 0-2 15,0-10 1-15,-8-9-1 0,1-2 0 16,0-1 0-16,7-4 0 0,3 8 0 0,11-1 1 16,7 6-1-1,11 1 1-15,6 2 0 0,12 1 0 16,2-10-2-1,5 3 1 1,2-9-4 15,-2 0 0-15,-5 3-8-16,1-9 0 0,-7-7-4 0,-4 4 0 0</inkml:trace>
  <inkml:trace contextRef="#ctx0" brushRef="#br1" timeOffset="47034.99">29224 947 43 0,'18'9'21'0,"-15"-18"-19"15,-3 9 39-15,-7 0-39 16,-3 12 1-16,-4 1 0 16,-1 6 0-16,-6-1-4 15,7-2 0-15,-11 15 3 16,4 1 0-16,0 5-1 15,11-12 0-15,2 7-3 16,8-7 1-16,11 0-6 16,0-6 1-16,6-4-9 0,4-15 0 15</inkml:trace>
  <inkml:trace contextRef="#ctx0" brushRef="#br1" timeOffset="47272.35">29489 1012 36 0,'0'32'18'0,"-21"5"-9"0,10-30 23 0,-7 5-28 16,-6 7 1-16,-1 3 1 16,0 0 0-16,1 3-9 15,6-9 1-15,4-7 1 16,3 1 1-1,4-7-10-15,7 3 0 0,0-6-5 16,4-16 1-16</inkml:trace>
  <inkml:trace contextRef="#ctx0" brushRef="#br1" timeOffset="47426.03">29277 1000 29 0,'21'25'14'0,"22"25"-1"16,-29-37 20-16,3 6-31 31,1 2 0-15,0 5 3-1,-1 8 1-15,1-9-8 0,-4 3 1 0,0-9 2 0,-3 0 0 0,3-3-7 0,0-7 1 16,-4-9-9-16,1-9 1 16</inkml:trace>
  <inkml:trace contextRef="#ctx0" brushRef="#br1" timeOffset="47704.33">29644 1188 42 0,'28'25'21'0,"-7"-22"-14"0,-10-3 34 0,7-3-39 16,6-3 1-16,12 3-1 15,2-7 1-15,1 4-5 16,-7 6 1-16,-4-6-3 16,-7-4 1-16,-3 1-12 15,-4-4 0-15</inkml:trace>
  <inkml:trace contextRef="#ctx0" brushRef="#br1" timeOffset="47855.15">29806 1053 48 0,'25'38'24'0,"-18"21"-23"0,-7-40 35 16,0 0-37-16,0-3 1 16,0 3-5-16,0-1 1 15,-4 1-1-15,4-3 0 16,-3-7-8-16,-1-9 0 15</inkml:trace>
  <inkml:trace contextRef="#ctx0" brushRef="#br1" timeOffset="48251.28">30106 831 35 0,'11'15'17'0,"-11"32"-12"0,0-31 26 0,-4 12-27 15,1-3 0-15,-4 4 3 16,3-1 0-16,-3 0-9 16,3 0 1-16,1-3 6 15,3 0 0-15,0-9-3 16,0 3 1-16,0-10-3 15,0 4 1-15,3-7-3 16,1-3 1-16,-4-3-2 16,7-3 0-16,0-3 1 0,4-7 0 15,3 7 0-15,0 3 0 16,0 3 3-16,0 3 0 16,0 13 0-16,-3-1 1 15,-1 4-1 1,1-6 0-16,0 6-1 15,-1 2 0-15,1-2-6 0,-1-9 1 16,1-1-10-16,3-9 1 16</inkml:trace>
  <inkml:trace contextRef="#ctx0" brushRef="#br1" timeOffset="48522.75">30268 793 45 0,'25'56'22'0,"14"32"-15"16,-25-69 34-16,7 6-40 16,4 13 0-16,0 6 1 15,-4 0 0-15,-7 9-4 16,-7 10 1-16,-7-10-4 15,-7 0 0-15,-7 0-10 16,-4-12 0-16</inkml:trace>
  <inkml:trace contextRef="#ctx0" brushRef="#br1" timeOffset="48953.15">31076 1150 54 0,'7'10'27'0,"14"-10"-24"0,-14 0 45 0,4-6-48 15,3 2 1-15,14-2-2 16,11 3 0-16,7-10-5 0,11 4 1 16,-1 0-12-16,-7 6 1 15</inkml:trace>
  <inkml:trace contextRef="#ctx0" brushRef="#br1" timeOffset="49722.57">32032 1097 44 0,'14'0'22'0,"-3"-9"-11"0,-11 9 28 0,0 0-39 16,-7 0 1-16,-7-7 0 0,-7 7 1 15,-1 7-2-15,1-4 0 16,0 6 1-16,3 7 1 15,1-4-1-15,3 10 0 16,0-3-1-16,10 0 0 16,4-3-1-16,7-4 0 15,7 4 0-15,7-13 0 16,11 3-1-16,3 4 1 16,-6-10 0-1,-8-6 0-15,-4 2 0 0,-2-5 1 16,-5 3-2-1,-6 3 0 1,-4 3 0 31,0 3 0-47,-4 3 0 0,1 3 0 0,3 16 0 0,3 7 1 16,1 2 2-1,3 7 0-15,0 0 2 0,-7 9 0 16,-7-3 0-16,-7-3 0 0,-11 0 0 0,-3-7 0 0,-8-5-3 15,-6-13 1-15,0-10-2 0,-1-15 1 0,12 3-1 16,6-22 0-16,4-4 0 16,3-2 1-16,11 3 0 15,14 0 0 1,14 2 0-16,15 5 1 16,9 5-1-16,8-12 1 15,4 9-4 16,-8-6 0-31,-6-4-8 0,-5 4 0 0,-13-12-4 0,0 2 0 0</inkml:trace>
  <inkml:trace contextRef="#ctx0" brushRef="#br1" timeOffset="49974.18">32498 887 48 0,'3'16'24'0,"-20"9"-29"0,10-22 44 0,-11 6-39 0,0 7 1 0,1 9 2 16,-1-6 1-16,-3 6-4 15,7 3 0-15,3 10 2 16,11-4 1-16,0 1-3 16,11-4 1-16,7 1-7 15,-1-14 1-15,4-8-10 16,1-10 0-16</inkml:trace>
  <inkml:trace contextRef="#ctx0" brushRef="#br1" timeOffset="50196.94">32685 965 39 0,'14'44'19'0,"-28"0"-14"0,7-34 25 15,-18 5-26-15,0 14 0 16,4-8 0-16,0 5 1 16,3-8-9-16,4 1 0 15,0-13 1-15,4-6 1 16,6-9-8-16,1-10 1 16,3 0-5-16,0 4 1 15</inkml:trace>
  <inkml:trace contextRef="#ctx0" brushRef="#br1" timeOffset="50368.49">32519 937 29 0,'7'-6'14'0,"21"25"-7"0,-17-10 22 0,3 16-26 16,4-6 1-16,-1 3 3 15,4 6 1 1,-3-3-10-16,3 7 0 0,0-1 6 16,-3-3 0-16,0-9-2 15,-4-3 0 1,-4-7-6-1,1 1 1-15,-4-10-9 0,0-7 0 0,0-12-2 16,-3-9 1-16</inkml:trace>
  <inkml:trace contextRef="#ctx0" brushRef="#br1" timeOffset="50591.83">32773 821 43 0,'7'53'21'0,"14"20"-17"0,-10-48 42 15,7 6-44 1,6 10 0-16,1 3 0 0,0-7 0 16,-4 1-4-16,-4 12 1 15,-13-6-2-15,-18 3 1 16,-14 0-13-16,-11 3 0 16</inkml:trace>
  <inkml:trace contextRef="#ctx0" brushRef="#br1" timeOffset="51164.32">28952 1928 13 0,'-17'10'6'0,"6"-10"31"0,8 0-10 16,-4 3-21-16,3 3 0 0,1-6 6 15,3 0 0-15,7 0-13 16,10 3 0-16,33 0 10 16,34 0 1-16,29 4-3 15,53-4 1-15,39-6-4 16,35-22 0 15,10-4-3-31,4-2 1 0,-21 0-2 0,-11 6 0 16,0-1-4-16,-31 17 1 15,3 15-2-15,-7-3 0 0,-35 23-2 16,-29 2 1-16,-28 0-4 16,-17 3 0-16,-25-12-7 15,-18 3 1-15,-24-9 1 16,-15-4 0-16</inkml:trace>
  <inkml:trace contextRef="#ctx0" brushRef="#br1" timeOffset="51740.02">30261 2044 45 0,'0'22'22'0,"0"19"-19"0,4-29 46 0,-1 4-47 15,-3 9 1-15,-3 13 0 16,-4-1 0-16,0 14-5 16,0-7 1-16,-7-1 3 15,3-5 0-15,0-13-2 16,8-6 0-16,-1 0 0 16,8-10 0-16,6-3 0 15,5-12 0-15,-1 0-2 16,3-7 1-16,1 4 0 15,0 0 1-15,-1 9-1 16,1 0 1-16,-1 9 0 16,5 10 1-16,6 6 1 0,4 6 0 15,6 13 0-15,-6-3 0 16,7-7-1 15,10 4 1-15,4-13-4 15,4-6 0-15,-4 0-14-16,-4-10 1 0,-10-3-3 0,-7 7 1 0</inkml:trace>
  <inkml:trace contextRef="#ctx0" brushRef="#br0" timeOffset="59992.68">13600 5603 34 0,'-11'-9'17'0,"7"-19"-7"16,8 18 18-16,0-9-23 0,3-12 0 15,0-3 3-15,7-20 1 16,10-18-11-16,5-13 1 15,9-27 7-15,15-26 1 16,4-19-4-16,-4-13 1 16,0-2-3-16,-18 6 1 15,-7 15-3-15,-7 10 1 0,-3 19-2 16,-11 18 0-16,-10 29-1 16,-15 19 0-16,-10 12-1 15,-8 31 1-15,-6 23-2 16,-4 27 0-16,0 23 1 15,-3 21 1-15,7 29 1 16,3 25 1-16,11 19 2 16,10 12 1-16,11-3 2 15,10-22 1-15,8-9 0 16,10-23 1-16,4-11-3 16,0-20 1-16,3-21-3 15,0-14 1-15,-3-11-4 16,-1-7 0-16,-2-13-7 15,-1-8 1-15,0-17-9 16,-3-15 1-16</inkml:trace>
  <inkml:trace contextRef="#ctx0" brushRef="#br0" timeOffset="60206.09">14083 5048 55 0,'7'44'27'0,"-11"-9"-28"0,4-29 47 16,0 0-46-16,0 4 1 15,0 2-1-15,0 4 1 16,0-4-4-16,0-2 0 16,0-4-8-16,0-12 0 15,4-7-5-15,-1-6 0 0</inkml:trace>
  <inkml:trace contextRef="#ctx0" brushRef="#br0" timeOffset="60382.27">14072 4895 48 0,'11'28'24'0,"3"-6"-26"0,-3-13 42 0,3-9-42 16,3 3 1-16,5-3-6 15,-1 0 1-15,0 0 2 16,0 7 1-16,0-4-11 16,-3 0 1-16</inkml:trace>
  <inkml:trace contextRef="#ctx0" brushRef="#br0" timeOffset="60811.12">14337 5158 33 0,'0'13'16'0,"0"2"-8"0,3-12 25 16,1 0-29-16,3 1 0 15,0-4 0-15,4-4 0 16,6-2-6-16,1 0 0 16,7 3 4-16,-1-3 0 15,1-1-2-15,-4 1 0 16,-3 0 0-16,-1-1 0 16,-2 4 0-16,-1 3 0 0,-4 3 0 15,1 1 0-15,-4-4 0 16,0 0 1-16,0 0-2 15,-3 0 1-15,3 0-1 16,0-7 1-16,0-2 1 16,3 0 0-16,1-7-1 15,3 0 1-15,0 0 0 16,4 1 0-16,3-4-1 16,4 6 1-16,-1 4-1 15,1 6 1-15,7-7 1 16,3 4 0-16,4 12 0 15,3 4 0-15,-3 2 0 16,3 7 1-16,-6 3-2 16,2-6 1-16,5-4-2 15,3 4 0-15,-4-3-7 16,-3 2 1-16,-8-5-10 16,-2-4 0-16</inkml:trace>
  <inkml:trace contextRef="#ctx0" brushRef="#br0" timeOffset="61433.05">13480 5660 58 0,'7'34'29'0,"3"4"-28"0,-6-19 48 16,-4 9-46-1,3 6 0-15,-3 7 1 0,4 9 0 16,-4 10-6-16,0-1 1 15,0-8 3-15,0-7 1 16,0-4-2-16,0-8 0 16,3-10-2-16,4-10 1 15,1-6-1-15,6-6 1 16,7-15-1-16,3 2 1 16,5 1-1-16,-1-4 1 15,0 3 0-15,0 4 1 16,-3 6-1-16,-4 6 0 0,0 3 0 15,1 7 1-15,-1-1-2 16,0 4 1-16,4-3-2 16,3-1 0-16,7-2-3 15,4-1 1-15,-7 7-6 16,3-13 0-16,4 0-9 16,0-9 1-16</inkml:trace>
  <inkml:trace contextRef="#ctx0" brushRef="#br0" timeOffset="61723.73">14256 5967 55 0,'3'0'27'0,"11"0"-26"0,-7 0 45 16,4 0-44-16,3 3 1 16,7 7 0-16,11 2 1 15,7-2-6-15,10-1 1 16,-3 0 0-16,11 4 1 16,3-7-6-16,-4 0 1 15,-7 1-7-15,-3-7 0 16,-7 0-6-16,-4-13 1 0</inkml:trace>
  <inkml:trace contextRef="#ctx0" brushRef="#br0" timeOffset="61987.06">14718 5882 48 0,'21'16'24'0,"18"3"-23"15,-25-16 42-15,0 3-40 16,4 7 0-16,3 6 4 16,4 9 1-16,3-9-10 15,0 3 1-15,-3 0 5 16,-4 0 0-16,-3-1-3 16,-8 1 1-16,-3 0-3 15,-10 0 0 1,-40 0-7-16,-6-6 1 15,7-4-11-15,6-2 0 16</inkml:trace>
  <inkml:trace contextRef="#ctx0" brushRef="#br0" timeOffset="62334.14">15632 6002 52 0,'31'15'26'0,"-6"-18"-26"0,-21-3 37 0,-4 6-37 16,3-6 0-16,-10 6 0 16,-11 3 0-16,-13 3 0 15,-12 6 0-15,1 4-1 16,0 12 1-16,-4 19-1 15,0-3 1-15,11 10 0 16,10-4 0-16,11-6 1 16,14-4 0-16,14-14 1 15,18-8 0-15,28-11 0 16,10-20 1-16,4-12-4 16,-7 3 1-16,-14-9-3 15,-21-7 0-15,-25-6-13 16,-25-6 0-16</inkml:trace>
  <inkml:trace contextRef="#ctx0" brushRef="#br0" timeOffset="66417.6">16937 4713 30 0,'18'37'15'0,"38"1"-2"0,-42-29 16 16,0 7-27-16,4 3 1 15,3-3 3-15,0-4 1 16,7-6-7-16,1-6 0 15,-1-9 5-15,0-7 0 16,0-9-1-16,4-16 0 16,-4-6-3-16,-7-12 1 15,-6-13-1-15,-5-16 0 16,-6-12 0-16,-11 2 0 16,-11-8-1-16,-10-17 1 15,-4 14 0-15,4-4 0 0,3 16-1 16,7 2 0 15,8 23 0-31,10-6 1 16,7 15-1-16,7 13 0 0,11 9-1 0,3 7 1 0,0 15-6 15,0 10 1-15,4 12-12 16,0 3 1-16</inkml:trace>
  <inkml:trace contextRef="#ctx0" brushRef="#br0" timeOffset="67075.73">17628 4973 42 0,'4'-9'21'0,"-4"-23"-15"0,0 23 25 0,-4-4-29 16,-3 4 1-16,-3-1 0 16,-8-2 0-16,0-1-4 15,-6 7 0-15,-1 6 3 16,0 3 1-16,4 7-2 16,7 8 1-16,0-2-1 15,0 3 0-15,0 3-1 16,7 3 1-16,3-3-2 15,1 0 1-15,6-6 0 16,8-4 0-16,10 4-1 16,4-16 1-1,3 0-1-15,-4-16 1 0,1 4-1 16,-4-4 1-16,-3-3-1 16,0 7 0-16,-4-4 1 15,-4 6 0-15,1 7 1 0,-4 0 0 63,4 9 0-63,-1 7 1 0,1 6-1 15,-1 6 0-15,1-3-2 16,3 3 0-16,4-9-12 16,-1-13 0-1,-3-13-3-15,-3-2 1 16</inkml:trace>
  <inkml:trace contextRef="#ctx0" brushRef="#br0" timeOffset="67647.14">17727 2935 25 0,'4'-3'12'0,"3"6"2"0,-7-3 16 0,0 0-27 0,-4-3 1 0,-3 3 4 16,-3 9 1-16,-8 4-11 16,-7 8 1-16,-7 5 6 15,1-1 0-15,2 6-2 16,1 0 0-16,7 4-4 15,3 2 1-15,8-8-6 16,3-1 0-16,3-12-9 16,4-16 0-16</inkml:trace>
  <inkml:trace contextRef="#ctx0" brushRef="#br0" timeOffset="67870.88">17491 3026 34 0,'14'3'17'0,"3"19"-9"0,-9-16 21 0,2 3-25 0,8 4 0 16,-4 0 2-16,0 8 1 15,0 8-9-15,0-4 1 16,0 3 4-16,-3-6 1 16,-1 0-4-16,-2-3 0 15,-1 0-4-15,0-10 0 16,0-3-8-16,3-6 1 15,-3-12-4-15,4-1 1 0</inkml:trace>
  <inkml:trace contextRef="#ctx0" brushRef="#br0" timeOffset="68121.39">17787 3223 45 0,'18'-3'22'0,"-8"-3"-22"0,-3 0 43 0,4 2-41 15,3-5 1-15,4 0 1 16,-1 2 0-16,1 1-6 16,0 3 1-16,-1 3-1 0,-6 0 1 15,-1-3-11 1,-3 0 0-16,-3-7-4 0,0-2 1 15</inkml:trace>
  <inkml:trace contextRef="#ctx0" brushRef="#br0" timeOffset="68312.4">17900 2985 47 0,'11'53'23'0,"-8"-3"-22"0,1-34 44 0,-4 12-44 0,0 4 1 16,-4-1-1 0,-3 3 0 31,0 7-2-47,0-6 1 15,0-4-3-15,3-3 1 0,1-9-7 16,-1-9 1-16,4-7-7 0,0-16 0 0</inkml:trace>
  <inkml:trace contextRef="#ctx0" brushRef="#br0" timeOffset="68684.86">18094 3113 53 0,'0'85'26'0,"0"-94"-29"0,0 18 47 0,0 7-43 0,0 3 1 16,0-4 0-16,0 4 0 16,0-9-3-16,0-1 1 15,0-6 1-15,4-9 0 16,-1 0-2-16,4-13 1 31,11-3-1-31,-4 0 1 16,3 3 0-16,1 13 0 15,3 3 0-15,0 12 1 16,-3 0 0-16,0 4 0 0,-1 9 0 16,5-3 0-16,-5 3-2 15,1-4 1-15,-1 4-6 16,-2-12 0-16,-5-4-11 16,-10-6 1-1</inkml:trace>
  <inkml:trace contextRef="#ctx0" brushRef="#br0" timeOffset="69224.75">18955 4606 29 0,'-11'6'14'0,"8"-9"-2"0,3 3 11 0,0-3-19 16,-4 3 1-16,-3-6 4 16,0-13 0-16,0-15-10 15,0-14 0-15,-4-14 7 16,1-17 1-16,-1-2-1 15,1-7 0-15,-5-12-2 16,8-7 0-16,4 4-2 16,6 9 1-16,12 6-1 15,2 6 0-15,8 19-1 16,0 10 0-16,3 12-2 16,-11 29 0-16,5 12-4 15,-5 16 1 1,1 21-12-16,-8 7 1 0,-6 9-4 15,-11 10 0 1</inkml:trace>
  <inkml:trace contextRef="#ctx0" brushRef="#br0" timeOffset="69424.64">18651 4321 52 0,'-10'19'26'0,"27"-13"-24"0,-10-6 50 16,1 0-47-16,2 0 1 15,4 0-1-15,7 0 1 0,8 0-9 16,2 0 0 0,5 0 2-16,-1-3 0 0,0-4-9 15,-3-2 0-15,7 3-9 16,-7-19 0-16</inkml:trace>
  <inkml:trace contextRef="#ctx0" brushRef="#br0" timeOffset="69690.11">19431 4045 48 0,'18'-3'24'0,"-18"18"-23"0,-4-12 35 0,-10 10-34 15,0 3 0-15,-7-1 3 16,-4 14 0-16,0-4-6 15,-3 12 1-15,0 7 3 16,3 0 0-16,8 6-1 16,6 0 1-16,7-6-2 0,8-6 1 15,3-7-5-15,11-9 0 16,6-6-8-16,5-16 1 16,6-16-7-16,-3-6 0 15</inkml:trace>
  <inkml:trace contextRef="#ctx0" brushRef="#br0" timeOffset="69940.6">19579 4079 44 0,'0'38'22'0,"0"3"-17"0,-3-26 36 0,-4 7-40 15,0-3 0-15,-4 6 0 16,4 10 1-16,-4-4-3 15,4-3 1-15,4 4-3 16,-1-14 1-16,4-2-7 16,0-6 0-16,0-7-6 15,-3-16 1-15</inkml:trace>
  <inkml:trace contextRef="#ctx0" brushRef="#br0" timeOffset="70085.45">19336 4227 39 0,'7'31'19'0,"18"22"-9"16,-15-43 32-16,8 2-38 0,3 1 0 16,7-1 1-16,0-5 1 15,1-7-9-15,2-10 1 16,5 1 1-16,-5-4 1 16,-2-6-10-16,-5 1 1 15,1-14-7-15,-4-5 0 16</inkml:trace>
  <inkml:trace contextRef="#ctx0" brushRef="#br0" timeOffset="70341.82">19689 4060 48 0,'17'29'24'0,"8"8"-19"0,-15-21 42 0,8-3-45 0,-4 18 0 0,0 0 0 16,0 13 0-16,-7-3-4 16,-7 6 0-16,-3 3-2 15,-8-9 0-15,-6 0-12 16,-1-19 0-16</inkml:trace>
  <inkml:trace contextRef="#ctx0" brushRef="#br0" timeOffset="70835.13">20648 3606 47 0,'-10'66'23'0,"-5"6"-16"0,8-47 32 15,-3 0-37-15,-1 9 1 16,-3 10 2-16,0-6 0 0,3 9-5 16,4 3 0-16,4-3 4 15,-1-3 0-15,4-9-2 16,0-10 1-16,-3-7-2 15,-4-8 1-15,0-10-2 16,-4-6 0-16,-7-1-1 16,-3-8 1-16,-3 2-2 15,-5 1 1-15,5 5-1 16,-5 14 1-16,1 2 0 16,3 7 1-16,8 6 0 15,3 3 0 1,7-6 1-16,10 6 1 0,8 0-1 15,3-3 0-15,7-4 0 16,7 1 0 31,4-9-4-31,0-4 1-1,7-6-6 1,-8-6 0-16,1-7-11 15,-7-6 1-15</inkml:trace>
  <inkml:trace contextRef="#ctx0" brushRef="#br0" timeOffset="71127.9">20860 3668 54 0,'7'16'27'0,"-4"31"-31"0,-6-37 43 0,-4 18-38 16,-4 3 1-16,-6 10 0 15,-5 9 0-15,-2 7-3 16,6 5 0-16,4 7 2 16,3-3 1-16,4-3-3 15,0-19 0-15,4-7-5 16,6-12 0-1,4-18-8-15,-3-17 0 0,3-15-2 16,-7-9 1 0</inkml:trace>
  <inkml:trace contextRef="#ctx0" brushRef="#br0" timeOffset="71285.25">20606 4070 39 0,'-14'31'19'0,"17"38"-8"0,4-53 38 0,0-4-42 0,7 1 0 16,4-7 2-16,3-3 1 15,18-9-14-15,10-10 0 16,11-6 6-16,4-9 0 16,-8 9-10-16,-3 3 0 15,-14 4-12-15,-14-10 1 16</inkml:trace>
  <inkml:trace contextRef="#ctx0" brushRef="#br0" timeOffset="71824.37">22006 4205 66 0,'0'3'33'0,"0"-3"-26"0,4 0 56 0,6 0-57 16,12 0 1-16,20-3 0 16,11 3 0-16,17-10-13 15,15-5 1-15,3 5 3 16,-3-2 0-16,-11 2-12 16,-14 4 1-16,-14 0-11 15,-18 3 0-15</inkml:trace>
  <inkml:trace contextRef="#ctx0" brushRef="#br0" timeOffset="73028.12">23209 4553 45 0,'18'56'22'0,"21"-15"-10"0,-25-22 27 16,7-4-36-16,7 7 0 15,-3-3 1-15,7-6 1 16,6-4-5-16,12-12 0 16,-4-16 4-16,0-6 1 15,-1-22-3-15,-6-9 1 16,-11-23-1-16,-10-21 0 0,-14-16-1 15,-11-28 0 1,-15-7 0-16,-13 1 1 0,-4 2-2 31,4 10 1-31,3 16-1 16,8 15 1-16,6 13-1 0,7 25 0 0,4 13-1 16,7 12 1 15,0 9-3 0,7 7 0-31,4 9-8 31,3 7 0-15,0 9-9 0,4 3 1-16</inkml:trace>
  <inkml:trace contextRef="#ctx0" brushRef="#br0" timeOffset="73728">23844 4873 46 0,'11'0'23'0,"-1"-3"-10"0,-10 3 33 16,0 0-42-1,0-4 0-15,-3 1 2 0,-8 3 0 16,-3 0-8-16,-3-3 1 16,-5 6 5-16,1 4 0 15,0 8-3-15,0 4 1 16,3 0-3-16,1 3 1 16,6-7-1-16,0 1 0 15,4-6-1-15,7-7 0 16,4-6 0-16,7-1 1 15,-1-2-1-15,1-3 1 0,3-4-1 16,0 4 1-16,0-4-1 16,0 7 1-16,4 6 0 15,-1 6 1-15,5 7 0 16,2-1 1-16,1 13 0 16,0 4 0-16,-4-1-3 15,0-3 1-15,4-9-9 16,-1-13 1-1,-2-16-9-15,-1-18 1 0</inkml:trace>
  <inkml:trace contextRef="#ctx0" brushRef="#br0" timeOffset="74278.08">23992 2599 52 0,'4'16'26'0,"-22"25"-26"0,11-19 43 0,-10-4-42 0,-8 7 0 0,-3 13 0 16,-1-3 1-16,5-10-3 15,3 3 0-15,3-6-1 16,4-6 0-16,7-7-7 15,3-3 0-15,4-6-7 16,0-12 1-16</inkml:trace>
  <inkml:trace contextRef="#ctx0" brushRef="#br0" timeOffset="74396.88">23760 2656 20 0,'-7'-32'10'0,"10"17"11"0,1 21 6 0,3 6-20 0,3 13 0 15,4 10 3-15,4-1 1 16,3 10-15-16,4 3 1 15,3-3 6-15,-3 0 1 16,-1-3-16-16,1-7 0 0,-7-8-3 16,-1-11 1-16</inkml:trace>
  <inkml:trace contextRef="#ctx0" brushRef="#br0" timeOffset="75005.09">24642 4446 49 0,'3'16'24'0,"-6"-29"-23"16,3 7 47-16,0-16-46 15,-4-16 1-15,-3-12 0 16,-4-12 1-16,-3-20-5 15,4-15 1-15,-4-4 3 16,3-5 0-16,4 6-1 16,3 2 1-16,4 17-1 15,0 2 0-15,7 10-1 16,8 10 1-16,9 12-1 16,8 15 1-16,0 10-2 15,0 19 1-15,-4 6-6 16,-7 10 1-16,-7 6-6 47,-10 15 1-32,-8-2-11-15,-10 12 1 16</inkml:trace>
  <inkml:trace contextRef="#ctx0" brushRef="#br0" timeOffset="75217.36">24331 4032 54 0,'4'13'27'0,"17"-7"-22"0,-11-6 44 15,8 3-45-15,7-6 1 16,3 6 0-16,0-6 0 16,4 6-8-16,7-6 0 0,3 3 0 15,0 0 1-15,1 0-13 16,-1 0 0-16,-3-6-4 16,0-7 0-16</inkml:trace>
  <inkml:trace contextRef="#ctx0" brushRef="#br0" timeOffset="75440.17">25146 3524 47 0,'7'13'23'0,"-28"46"-18"15,17-49 40-15,-3 12-42 16,4 9 0-16,-4 7 1 15,-4 9 0-15,-3 12-6 16,0 7 1-16,0 6 3 0,7 4 1 16,3-4-3-16,8 3 0 15,3-19-2 1,3-12 0-16,1-12-7 0,0-7 0 16,3-19-8-16,3-12 0 15</inkml:trace>
  <inkml:trace contextRef="#ctx0" brushRef="#br0" timeOffset="75681.28">25407 3703 47 0,'14'28'23'0,"-14"19"-17"0,-3-31 35 0,-1 0-39 15,-3 12 0-15,-4 0 1 16,-3 10 0-16,0-7-4 15,0 13 0-15,4 3 1 16,3-3 1-16,3-6-5 16,0-4 1-16,4-12-7 15,0-13 0-15,0-9-6 16,-3-15 0-16</inkml:trace>
  <inkml:trace contextRef="#ctx0" brushRef="#br0" timeOffset="75850.31">25142 3901 36 0,'11'15'18'0,"31"23"-9"0,-27-29 27 0,2 1-31 0,4 2 1 15,4-2 0-15,7 2 1 16,3-9-10-16,7 4 0 16,1-14 3-16,3-2 1 15,-8-4-11-15,-6-9 0 16,-7-9-6-16,-8-3 1 15</inkml:trace>
  <inkml:trace contextRef="#ctx0" brushRef="#br0" timeOffset="76084.16">25583 3609 53 0,'29'59'26'0,"13"-5"-26"0,-24-32 49 0,10 3-48 16,0 9 1-16,0 13-2 16,-7-3 1-16,-3 10-3 15,-7-14 0-15,-18 17-3 16,-11-4 0-16,-7-9-12 16,1-10 1-16,-5-12 0 15,8-12 0-15</inkml:trace>
  <inkml:trace contextRef="#ctx0" brushRef="#br0" timeOffset="76493.67">26391 3336 49 0,'25'13'24'0,"-7"46"-29"0,-11-40 50 16,-4 3-43-16,1-3 0 16,-1 25 2-16,4 6 1 0,-3 13-5 15,3-10 1-15,0 0 3 16,4 1 1-16,-4-7-2 16,0-4 1-16,0-8-3 15,0-13 1-15,-7 0-3 16,-7-13 1-16,-7 1-2 15,-4-7 0-15,-14-6-1 16,-7 3 1-16,1-7 0 16,2 14 0-16,12-4 1 15,2 9 1-15,5 1 1 16,6 6 0-16,1 6 1 16,6 9 0-16,15-5-2 15,6-4 1-15,12 0-4 16,-1-7 1-16,4-8-6 15,-1-10 1-15,5-6-11 16,6-19 0 15</inkml:trace>
  <inkml:trace contextRef="#ctx0" brushRef="#br0" timeOffset="78888.89">26906 3377 41 0,'25'-13'20'0,"-14"13"-4"16,-11 0 19-16,3 3-34 16,-3 16 1-16,-3 0 1 15,-8 12 0-15,-7 7-4 16,-3 15 1-16,0 7 2 16,3 6 1-16,4 6-2 0,0-3 0 15,7 6 0-15,4-12 0 16,10-13-3-16,7-15 0 15,7-23-6 1,0-9 1-16,-3-18-9 0,-4-14 0 16</inkml:trace>
  <inkml:trace contextRef="#ctx0" brushRef="#br0" timeOffset="79060.8">26642 3744 63 0,'24'66'31'0,"15"-29"-30"0,-25-34 56 0,8-6-56 16,20-16 0-16,14-6-6 15,22-3 0-15,10-3-9 16,-3-1 1-16,-15 10-6 16,-13 16 0-16</inkml:trace>
  <inkml:trace contextRef="#ctx0" brushRef="#br0" timeOffset="80268.75">17103 5528 35 0,'0'-3'17'0,"10"12"-5"16,-3-6 18-16,4-6-25 15,7 3 0-15,6 0 3 16,8 0 1-16,7 0-11 16,7 0 0-16,17 3 7 15,11 7 0-15,25 6-3 16,0 2 1-16,17 11-2 16,22-7 0-16,6 3 0 15,15-3 1-15,21 3-1 16,11-10 1-16,10-2 0 15,7-4 1-15,14 4 0 0,14 2 0 16,8 4-1-16,10 3 0 16,10 0 0-16,8-3 1 15,10 0-2-15,8-3 1 16,20-1-1-16,11-2 1 16,7-10-1-16,18-6 1 15,3-7-1-15,4-12 1 16,3-15 0-16,-7-4 0 0,-6-12-1 15,-33-1 0-15,4-2-2 16,-21 9 1-16,-11 3-4 16,-21 9 1-16,-10 7-5 15,-12 13 0-15,-34 2-4 16,-29 7 1-16,-24 6-11 16,-35-3 1-16</inkml:trace>
  <inkml:trace contextRef="#ctx0" brushRef="#br0" timeOffset="80983">21784 5973 41 0,'4'7'20'0,"-1"11"-5"16,1-8 25-16,-4 9-35 15,3 6 0-15,-3 15 3 16,0 8 1-16,-3 14-11 15,3 20 1-15,-4-1 6 16,1 4 1-16,-1 0-3 0,1-16 0 16,-1-13-2-1,4-12 1-15,-4-10-2 0,8-12 1 16,0-9-1-16,3-4 0 16,-4-12 0-16,1-9 0 15,-1-7-1-15,1-6 1 16,6-3-1-16,4-4 1 15,8 4-1-15,6 3 1 16,0 6 0-16,4 10 1 16,7 12 0-16,-1 9 0 0,1 13 0 15,3 16 0 1,11 44-1 0,-10-10 1-16,3-3-3 15,7-15 1-15,6-13-8 16,5-16 1-16,7-13-12 15,-8-2 0 1</inkml:trace>
  <inkml:trace contextRef="#ctx0" brushRef="#br0" timeOffset="100771.4">11201 16190 35 0,'3'9'17'0,"22"-12"-11"0,-14 0 17 15,3-3-21-15,3-1 0 16,-3 1 0-16,8 0 0 15,-1 0-3-15,3 6 0 16,-2 0-1-16,-1 0 1 16,-7 0-10-16,0 0 0 15</inkml:trace>
  <inkml:trace contextRef="#ctx0" brushRef="#br0" timeOffset="100964.5">11060 16466 54 0,'0'25'27'0,"24"-13"-30"0,-10-12 48 0,11-3-44 16,14-3 0-16,0 0 0 16,10-4 0-16,4 1-6 15,0 3 1-15,-4 2-11 16,1 1 0-16</inkml:trace>
  <inkml:trace contextRef="#ctx0" brushRef="#br0" timeOffset="101940.25">23622 16136 27 0,'0'10'13'0,"4"-10"-3"0,-4 0 14 15,0 0-21-15,0 0 1 16,0 0 1-16,3-6 1 16,8-1-8-16,3 1 1 15,7 3 3-15,7-3 1 16,7 2-5-16,1 1 0 16,-1 3-10-16,-3-3 1 15</inkml:trace>
  <inkml:trace contextRef="#ctx0" brushRef="#br0" timeOffset="102135.03">23439 16372 55 0,'0'47'27'0,"17"-25"-28"0,-3-19 48 0,11 0-47 16,10 0 1-16,8 0-2 15,6-3 0-15,7 0-5 16,1-6 1-16,-8 0-11 16,-3 2 1-16</inkml:trace>
  <inkml:trace contextRef="#ctx0" brushRef="#br0" timeOffset="102779.88">24723 16851 48 0,'7'-6'24'0,"0"-60"-22"0,-4 38 34 16,4-28-33-16,-3-23 1 16,-1-15 1-16,1-22 1 15,-1-16-8-15,5 7 0 16,2-4 5-16,4 20 0 16,4 2-3-16,3 10 1 15,0 18-2-15,0 17 0 16,4 15 0-16,0 12 1 15,3 16-2-15,0 23 0 16,-7 11-2-16,1 20 0 0,-8 9-6 16,-7-1 1-16,-7 11-7 15,-14 5 1-15</inkml:trace>
  <inkml:trace contextRef="#ctx0" brushRef="#br0" timeOffset="102977.76">24483 16318 45 0,'3'3'22'0,"22"-3"-18"15,-14-3 38-15,3 3-41 16,7-3 1-16,7 0-1 16,4 3 1-16,0-3-7 15,-4 3 1-15,0-3-8 16,-3 3 0-16,-1-3-3 15,1-4 0-15</inkml:trace>
  <inkml:trace contextRef="#ctx0" brushRef="#br0" timeOffset="103772.03">25636 16002 52 0,'0'18'26'0,"11"1"-34"15,-11-12 52-15,-4 5-44 16,-6 10 1-16,-11 19 0 16,-11-4 0-16,-7 23-1 15,-3 15 0-15,-1 7 0 16,5 9 1-16,9-7-1 15,12-15 0-15,6-9-4 16,11-10 1-16,11-12-7 0,6-13 0 16,15-9-5-16,-4-13 0 15</inkml:trace>
  <inkml:trace contextRef="#ctx0" brushRef="#br0" timeOffset="103983.83">26028 16300 48 0,'14'25'24'0,"-14"-25"-27"0,-3 9 44 0,-8 7-40 15,-10 6 0-15,-4 6 0 16,-7 0 0-16,-6 3-3 16,-5 10 1-16,4 0-1 15,4 0 0-15,3-4-6 16,8-5 1-16,6-10-7 15,7-16 0-15</inkml:trace>
  <inkml:trace contextRef="#ctx0" brushRef="#br0" timeOffset="104178.92">25721 16296 36 0,'18'29'18'0,"-1"52"-17"15,-6-56 28-15,3 10-28 0,-3 5 0 16,-1 8 0 0,4 2 0-16,0 0-2 0,4-3 0 15,0-13-4-15,3-9 0 16,0-9-6-16,0-19 1 16</inkml:trace>
  <inkml:trace contextRef="#ctx0" brushRef="#br0" timeOffset="104403.57">26211 16240 52 0,'7'66'26'0,"32"15"-28"0,-21-49 49 0,7 12-46 15,-1-1 0-15,1 5-1 16,-7 2 0-16,-8 0-7 16,-10 0 1-16,-17-19-9 15,-19-6 0-15</inkml:trace>
  <inkml:trace contextRef="#ctx1" brushRef="#br0">7691 12537 0,'0'0'0</inkml:trace>
  <inkml:trace contextRef="#ctx0" brushRef="#br1" timeOffset="122477.86">16806 2847 8 0,'0'9'4'0,"-7"10"8"0,7-13 4 16,0 4-12-16,0-1 1 0,-3 1 3 16,-1 8 0-16,-3 8-9 15,4 14 0-15,-1 20 6 16,4 9 1-16,0 16-3 15,-3 21 1-15,3 16-2 16,3 16 0-16,-3-3-2 16,0 3 1-1,-3 0-1-15,-4 0 0 0,-4-12-1 16,-3-10 0-16,0 3-3 16,-4-6 0-16,-3-19-2 15,0 0 0-15,0-13-4 16,-1-18 1-16,8-10-1 15,0-9 1-15</inkml:trace>
  <inkml:trace contextRef="#ctx0" brushRef="#br1" timeOffset="123363.17">16810 2803 26 0,'18'0'13'0,"6"-9"-16"0,-10 2 28 0,11 4-24 15,17-9 1-15,4 5 0 16,14 1 1-16,7 6-4 16,-7 0 1-16,7-6 2 15,11 3 1-15,6 3-2 16,12-10 1-16,3-5-1 0,-8-4 0 16,15 0 0-16,0-6 0 15,7 6-1-15,-7 10 1 16,-4-1 0-16,0-5 1 15,-7 2-2-15,-6 4 0 16,-15-4 0-16,-11 1 0 16,-10 2-1-16,-10 4 1 15,-12 6-2-15,-10 16 1 16,-10 2-1-16,-15 17 1 16,-10 6-1-16,-17 15 0 0,-12 4-2 15,-3 15 1-15,4 6-1 16,3 17 1-16,4 2 0 15,3 7 1-15,8 18-1 16,2-3 1-16,5 7 1 16,-4 3 1-16,6-1 0 15,5-2 0-15,3 3 0 16,0-7 0-16,-4-9-2 16,4 3 0-16,4-6-2 15,3-6 1-15,3-7 0 16,4-12 0-16,0-10 1 15,-3-9 1-15,-4-3 3 16,-4-13 1-16,-6-9 3 16,-11-9 0-16,-15-7 1 15,-20-6 0-15,-15-16-2 16,-13-12 0 0,-96-29-2-16,14 4 0 15,7 0-2-15,14 9 1 16,4-3-4-16,25 12 0 15,10 7-8-15,4-3 1 16</inkml:trace>
  <inkml:trace contextRef="#ctx0" brushRef="#br1" timeOffset="124248.82">23061 2668 18 0,'18'41'9'0,"-11"0"2"16,-7-29 9-16,-4 20-17 0,1 2 1 16,-4 26-1-16,0 18 1 15,-4 22-6-15,-7 10 1 16,-3 28 3 0,0 10 0-16,0 15-2 0,3-3 0 15,4-1 0-15,4-8 0 16,-1 12-3-16,4-19 1 15,0-9-5-15,3-28 0 0,1-19-2 16,3-26 0-16</inkml:trace>
  <inkml:trace contextRef="#ctx0" brushRef="#br1" timeOffset="124924.87">22931 2649 21 0,'42'51'10'0,"28"-20"-5"0,-52-28 17 15,10-3-17-15,15 0 1 16,13-13 0-16,1 1 1 16,17-10-10-16,17-3 0 15,19-3 6-15,-4 3 1 16,-1 0-4-16,5 3 1 15,-8-7-2-15,-3 4 1 0,-7 0 0 16,-11 6 0-16,-14-6-1 16,-14 6 0-16,-11 10 0 15,-10 0 1-15,-8 9-2 16,-2 9 0-16,-15 10-1 16,-7 15 1-16,-7 20-1 15,-8-1 1-15,1 19 0 16,-3 19 0-16,-4 13 0 15,-1 15 1-15,-2 16 0 16,3 12 1-16,-1 10 0 16,1-1 0-16,7 14-1 15,3-1 1-15,8-9-1 16,6 0 1-16,5-13-1 16,6-2 1-16,3-7-1 0,-3-16 1 15,-10-15-1-15,-4-10 1 16,-4-16 0-16,-3-12 0 15,-3-15 0-15,-4-14 0 16,-11-11 0-16,-10-8 1 16,-8-11 0-16,-6-4 0 15,-22 0-3-15,-13 4 0 16,-19-7-5-16,5 10 1 16</inkml:trace>
  <inkml:trace contextRef="#ctx0" brushRef="#br0" timeOffset="130343.58">11652 8055 27 0,'-17'19'13'0,"-5"-3"3"0,19-13 13 15,-1 0-26-15,1 0 1 16,-1 1 4-16,1-4 1 16,3 3-9-16,0-3 0 15,17-3 6-15,15-4 0 16,18-2-4-16,6-1 1 31,39-5-17-31,-10 5 0 16,-25 10-3-16,-18 7 1 0</inkml:trace>
  <inkml:trace contextRef="#ctx0" brushRef="#br0" timeOffset="130527.37">11596 8479 59 0,'7'34'29'0,"39"-46"-37"16,-25 12 58-16,14 0-51 15,8 0 1-15,16-7-5 16,9 4 0-16,9-6-1 16,4 3 0-16,-3-7-10 15,-11 4 0-15</inkml:trace>
  <inkml:trace contextRef="#ctx0" brushRef="#br0" timeOffset="131094.94">13102 8814 44 0,'-32'19'22'0,"29"0"-12"0,3-25 34 0,0 6-41 15,10-10 1-15,8-12 3 16,7-12 0-16,10-23-9 15,11-15 0-15,3-28 4 16,1-25 1-16,-4-23-3 16,-11-6 0-16,-10-9-1 15,-4 16 0-15,-14 6-2 16,-7 28 1-16,-7 13 0 16,-7 12 0-16,0 25-1 15,-1 16 0-15,-2 22-1 0,-1 16 1 16,-3 24 1-1,0 20 0-15,3 28 1 0,1 31 1 16,2 22 1-16,5 6 1 16,3 16 0-16,0 3 0 15,3-9 0-15,4-13 0 16,4-16-2-16,3-15 0 16,7-16-3-16,11-18 1 15,6-17-5-15,8-18 0 16,0-13-9-16,7-15 1 15</inkml:trace>
  <inkml:trace contextRef="#ctx0" brushRef="#br0" timeOffset="131323.97">13741 8451 62 0,'0'34'31'16,"-32"-6"-33"-16,25-18 56 0,0 2-54 16,0 4 1-16,3-4-5 15,1-2 0-15,3-4-1 16,7-9 0-16,3-10-10 16,1 1 1-16,0-13-5 15,-1-7 1-15</inkml:trace>
  <inkml:trace contextRef="#ctx0" brushRef="#br0" timeOffset="131844.7">13653 8172 39 0,'3'25'19'0,"22"-10"-13"0,-15-8 34 16,4 2-44-16,11 7 1 15,10-4-8-15,8 7 1 16,3 3 8-16,-1 3 1 15,-2 0-11-15,-11-3 1 16,-4-3 2-16,-7 3 0 0,-3-6 5 16,-8-1 1-16,-3-2 2 15,0-1 1-15,-3 4 3 16,-1-4 0-16,1-5 2 16,3-7 0-16,3-3 0 15,5-4 0-15,2-5 1 16,1-4 0-16,3-3-1 15,0 4 1-15,0-1-2 16,-3 3 0-16,0 4-3 16,-4 6 0-16,0 3-1 15,-4 3 1-15,1 3-1 16,0 4 1-16,3-1 0 16,0 1 1-16,3-4 0 15,5 0 0-15,2-6-1 16,1 0 1-16,3-3-2 15,-3 0 1-15,0-3-1 0,-4 6 1 16,-4 0 0-16,5 6 0 16,-5 3 1-16,-3 4 0 15,4 6 1-15,3-1 0 16,4 4-1-16,7 0 1 16,6-3-2-16,1-3 1 15,4-4-4-15,-5 1 0 16,-6-1-13-16,-11-2 1 15</inkml:trace>
  <inkml:trace contextRef="#ctx0" brushRef="#br0" timeOffset="132417.59">13120 8937 58 0,'-4'22'29'0,"4"0"-29"0,0-13 46 16,0 3-42-16,0 4 0 16,0 9 1-16,-3 7 0 15,-1-1-7-15,4 7 1 16,4-4 3-16,3 1 1 15,0-4-2-15,3-3 0 16,-2-9-3 0,2-3 1-16,1-10-1 0,-1 0 0 15,4-6-1-15,0-3 1 16,1-3 0-16,-1 3 0 0,0-4 1 16,3 7 0-16,1 4 1 15,3 5 0-15,4 7 0 16,0 2 0-16,-1 1 0 15,1 3 1-15,3 3-1 16,-7 0 0-16,4 0-3 16,0 1 1-16,3-5-6 15,0 1 0-15,4-9-9 16,0-16 0-16</inkml:trace>
  <inkml:trace contextRef="#ctx0" brushRef="#br0" timeOffset="132704.04">13653 9197 49 0,'-18'25'24'0,"14"-6"-22"0,4-19 37 16,7 3-36-16,4 0 1 16,10 3 1-16,7-3 0 15,11-3-7-15,14 4 0 0,7-8 2 16,-11 1 1-16,4-3-8 16,-10 0 0-16,-8 0-10 15,-10-10 1-15</inkml:trace>
  <inkml:trace contextRef="#ctx0" brushRef="#br0" timeOffset="132959.57">13998 9056 54 0,'18'0'27'0,"14"0"-25"15,-25 0 45-15,10 6-45 16,8 7 1-16,7 2-1 0,0 1 0 16,-4 0-4-1,-4 6 1-15,-9 0 0 0,-12 6 1 16,-14 3-4-16,-13 7 0 16,-4-7-3-16,-8-3 0 15,-3-6-10-15,4-3 0 16</inkml:trace>
  <inkml:trace contextRef="#ctx0" brushRef="#br0" timeOffset="133287.34">14750 9225 43 0,'0'-6'21'0,"3"9"-25"0,-10-6 30 0,-11 3-26 16,1 6 0-16,-8 10 0 15,-3 12 1-15,-7 7-1 16,-4 8 0-16,4 8 1 16,6-7 0-16,8-4 0 15,11-2 0-15,13 0 2 16,18-17 1-16,11-14-1 15,14-7 1-15,3-13-1 16,-3-15 1-16,-11-10-3 16,-6-6 0-16,-12-3-11 15,-10 0 0-15,-17-6-5 0,3 9 1 16</inkml:trace>
  <inkml:trace contextRef="#ctx0" brushRef="#br0" timeOffset="133739.94">16185 7507 59 0,'8'34'29'0,"-12"4"-34"0,4-22 56 16,0 12-51-16,0 3 0 16,-4 16 0-16,1 10 0 15,-1-10-2-15,4 3 1 16,0-3-5-16,0-6 1 15,0-7-12-15,0-9 1 16</inkml:trace>
  <inkml:trace contextRef="#ctx0" brushRef="#br0" timeOffset="134038.09">15483 8535 68 0,'7'28'34'0,"25"-15"-31"16,-14-13 59-16,14-3-60 15,10-7 1-15,29-5 0 16,27-7 1-16,15-13-6 15,21-2 1-15,-7 5 0 16,-7 10 0-16,-14 4-7 16,-18 5 1-16,-21 7-15 15,-21 6 1-15,-25 6-1 16,-10 7 0-16</inkml:trace>
  <inkml:trace contextRef="#ctx0" brushRef="#br0" timeOffset="134593.13">15953 8792 59 0,'0'47'29'0,"14"-6"-34"0,-11-25 57 0,-3 12-48 15,0 7 1-15,-3 12 1 16,-4 0 0-16,-4 6-8 16,-3 3 1-16,-7 1 5 15,7-7 0-15,3-12-3 16,1-10 1-16,2-6-2 0,5-6 1 16,3-7-2-16,11-9 1 15,3-16-2-15,10-6 0 16,12-6 0-16,2-3 0 15,1 6 1-15,0 3 0 16,-4 9 0-16,1 13 0 16,-8 13 1-16,0 12 0 15,0 9 0-15,0 4 1 16,4 6-1-16,7 0 0 16,3-4-3-16,4-5 0 15,4-13-6-15,-5 0 1 0,-2-19-11 16,-11-9 0-16</inkml:trace>
  <inkml:trace contextRef="#ctx0" brushRef="#br0" timeOffset="137326.47">17632 7356 46 0,'-4'-3'23'0,"-6"-22"-11"15,6 16 24-15,1-4-35 16,-4 0 1-16,-11 1 0 16,-17-1 0-16,3 4-3 15,0 0 1-15,-3 5 0 16,-7 4 1-16,3 0-2 16,0 4 0-16,0-1-1 15,7 3 0-15,4 0-2 16,4 7 1-16,2 6-1 15,5-4 1-15,6 20 0 0,4 9 0 16,0 15 1-16,0 17 0 16,-4 14 1-16,1 23 1 15,-4 22-1-15,-11 13 1 16,-3 2-2-16,3 10 1 16,0 0-2-16,1-3 1 15,-1-7-1-15,4 7 1 16,3-6 2-16,4-20 1 15,14-5 2-15,0-17 1 16,11-5 2-16,3-10 0 16,10-22 1-16,1-19 0 0,14-9-2 15,17-15 1-15,8-20-5 16,-4-9 1-16,3-9-9 16,-10-4 0-16,0-9-9 15,-14 10 0-15</inkml:trace>
  <inkml:trace contextRef="#ctx1" brushRef="#br0" timeOffset="33057.54">12598 6274 0</inkml:trace>
  <inkml:trace contextRef="#ctx0" brushRef="#br0" timeOffset="140299.21">16930 2941 23 0,'3'13'11'0,"11"-1"1"16,-10-6 11-16,0 4-20 16,-1-7 0-16,4 6 1 15,0 1 1-15,-3 5-6 0,-1 1 1 16,4 3 5 0,0-3 0-16,-3 2-1 0,-1-5 1 15,4-4-1 1,0 1 0-16,1-4 0 0,-1-9 0 15,0-13-1-15,3-21 1 16,8-7-2-16,14-25 1 31,10-3-4-31,11-10 1 0,7-15-11 0,14-4 1 16,0 7-7-16,-3 29 1 16</inkml:trace>
  <inkml:trace contextRef="#ctx1" brushRef="#br0" timeOffset="36151.08">13145 6851 0,'0'0'15</inkml:trace>
  <inkml:trace contextRef="#ctx0" brushRef="#br0" timeOffset="145990.18">17582 9194 40 0,'18'47'20'0,"3"-6"-13"0,-14-32 21 15,0-3-25-15,4 4 0 0,3-7 2 16,7 3 0-16,4-6-6 15,3-3 0-15,0-3 4 16,1-1 0-16,-1 1-1 16,-3-3 0-16,-4-1-2 15,-4 1 1-15,-3-7-1 16,1-15 1-16,-1-4-1 16,0-5 1-16,-7-14 0 31,-4-8 0-31,-6-86 0 15,-8 10 1 1,-6 22 0-16,-1 3 0 16,4 10-1-16,0-4 0 0,3 13 0 15,4 0 0-15,4 3-2 16,3 22 1 0,3 6-2-1,8 7 1-15,3 6-2 0,0 12 1 16,4 7-3-16,6 15 1 0,4 10-4 0,4 22 0 31,0-13-7-31,0 9 0 16</inkml:trace>
  <inkml:trace contextRef="#ctx0" brushRef="#br0" timeOffset="146649.76">18168 9442 57 0,'0'3'28'0,"0"-6"-34"0,0 3 51 16,0 0-44-16,-3 0 1 16,-5 3-1-16,-2 0 1 15,-8 3-3-15,1 0 0 16,-5 4 2-16,1-1 0 16,4 4-1-16,-5 2 1 15,5 4-1-15,3 3 0 16,3-9-1-16,4-4 1 0,7 7-2 15,11-4 0-15,10-2-1 16,7-10 1-16,0 3-1 16,-3-3 1-16,0-3 0 31,-4-7 0-15,0-2 1-16,-3-1 0 0,-1 1 0 15,-3-1 1-15,1 4 0 31,-1 6 0-31,0 6 0 16,-4 6 1-16,1 7-1 0,-1-7 1 0,-2 7-3 0,-1 3 1 0,0-4-9 16,0-2 1-16,0-10-5 15,0-9 1-15</inkml:trace>
  <inkml:trace contextRef="#ctx0" brushRef="#br0" timeOffset="147212.76">18443 7588 37 0,'4'10'18'0,"-8"5"-17"15,4-12 29-15,-3 7-28 0,-8 6 0 16,4 6 0-16,-7-13 0 15,0 7-4-15,0 2 1 16,0 4 0-16,0 3 1 16,3-3-9-16,4 0 1 15,0-6-4-15,3-13 1 16</inkml:trace>
  <inkml:trace contextRef="#ctx0" brushRef="#br0" timeOffset="147327.81">18281 7645 35 0,'21'12'17'0,"29"57"-12"0,-36-69 30 0,7 16-32 15,0 9 0-15,-3 9-2 16,3-2 1-16,0-1-6 16,-3 1 0-16,-1-7-7 15,1-13 0-15</inkml:trace>
  <inkml:trace contextRef="#ctx0" brushRef="#br0" timeOffset="147866.94">18849 9021 49 0,'-4'-28'24'0,"-13"-63"-25"0,10 54 39 0,-4-23-38 16,-3-9 1-16,0-22-1 15,-4 6 1-15,4-6-2 16,0-6 1-16,3 0 1 16,4 19 0-16,7 5-1 15,7 8 1-15,8 8 0 16,6 16 1-16,7 19-1 16,11 19 1-16,0 10-2 15,-4 21 0 1,-7 9-4-1,0 14 1-15,-10 5-12 0,-7-12 1 16,-11 9-2-16,-8 4 1 0</inkml:trace>
  <inkml:trace contextRef="#ctx0" brushRef="#br0" timeOffset="148082.37">18708 8739 35 0,'-11'9'17'0,"4"-2"-11"0,7-4 31 0,7 0-32 0,0 3 0 0,0 1 3 0,4-4 1 0,3-3-12 0,7 0 1 0,0 0 5 0,4-3 0 0,3 3-6 15,1 0 1-15,-1-4-11 16,0 4 0-16,-3-6-3 16,-8-3 0-16</inkml:trace>
  <inkml:trace contextRef="#ctx0" brushRef="#br0" timeOffset="148786.68">19487 8469 35 0,'0'10'17'0,"-7"9"-9"0,7-10 29 0,-3 4-34 0,-4 5 0 16,0 11 1-16,0 2 0 15,0 13-6-15,3-3 0 16,1 9 4-16,3 6 0 15,3 1-2-15,4-17 0 16,4 1-6-16,-1-3 1 16,1-13-9-16,0-9 1 0</inkml:trace>
  <inkml:trace contextRef="#ctx0" brushRef="#br0" timeOffset="149297.5">19720 8585 46 0,'7'7'23'0,"-3"-14"-23"0,-4 7 36 0,-4 7-36 15,-3 5 1-15,-3 4-1 16,-1 12 0-16,1 10 0 15,-1-1 0-15,4-2 0 16,-4 6 0-16,4-1-2 16,4 1 1-16,3-6-5 15,0-4 1-15,7-15-8 16,3-13 0-16</inkml:trace>
  <inkml:trace contextRef="#ctx0" brushRef="#br0" timeOffset="149532.37">19600 8852 53 0,'14'28'26'0,"4"-37"-31"0,-7 6 48 15,-1 0-44-15,8-4 1 16,7 10-6-16,-1-6 0 15,5-6-3-15,-1-4 1 16,-4-9-7-16,5-3 1 16</inkml:trace>
  <inkml:trace contextRef="#ctx0" brushRef="#br0" timeOffset="149742.25">19893 8526 46 0,'28'31'23'0,"1"26"-27"15,-19-48 43-15,4 7-38 16,4 3 0-16,0 3 0 16,-1 9 0-16,-3 0-3 15,-3-6 0 1,-11 10 1-16,-11 2 0 0,-3 1-6 15,-7-10 0-15,-4-6-6 16,4-6 0-16</inkml:trace>
  <inkml:trace contextRef="#ctx0" brushRef="#br0" timeOffset="150206.91">20412 8316 45 0,'28'41'22'0,"-10"56"-29"0,-15-75 38 0,-3 15-30 15,4 4 0-15,-1 6 4 16,4 6 1-16,0-15-6 15,0-3 1-15,0-1 3 16,0-3 1-16,1-2-2 16,-5-11 0-16,-3-2-3 15,-3-6 1-15,-5-4-2 16,-6-6 1-16,-7 0-3 16,-4-3 1-16,-6 3-2 15,-5 3 1 1,1 3 0-16,0 3 0 0,3 7 0 15,4 6 0 1,7 6 2-16,7-9 0 0,3 12 1 16,4-2 1-16,7-4 0 15,14-3 1-15,11-7-2 32,7-2 1-32,6-7-3 0,5-3 1 0,3-6-6 31,-4-6 1-31,4-4-7 0,-14-6 1 15</inkml:trace>
  <inkml:trace contextRef="#ctx0" brushRef="#br0" timeOffset="150883.44">20884 8338 38 0,'15'9'19'0,"-12"13"-19"0,-3-13 32 0,0 7-32 0,-3 6 1 0,-8 6-1 0,-3 10 1 0,0 3-1 15,0 12 0-15,0 13 1 16,6-16 0-16,5 6 0 16,3-2 1-16,7-7-2 15,4-6 1-15,-1-13-5 16,1-3 0-16,-1-16-8 15,-3-9 1-15</inkml:trace>
  <inkml:trace contextRef="#ctx0" brushRef="#br0" timeOffset="151051.37">20666 8808 59 0,'21'38'29'0,"-7"-29"-32"0,0-12 54 16,11-6-51-16,10-4 0 16,4-3-4-16,0 4 0 15,-8-1-5-15,-2 4 1 16,-15-1-9-16,0 4 0 16</inkml:trace>
  <inkml:trace contextRef="#ctx0" brushRef="#br0" timeOffset="151715.17">21438 8761 58 0,'0'3'29'0,"29"-25"-23"0,-19 16 30 0,11-3-36 15,11-1 1-15,14 1 0 16,0 2 0-16,0 4-6 16,-1 0 0-16,-6-3-10 0,-7 3 0 15,-14-7-2-15,-8-8 1 16</inkml:trace>
  <inkml:trace contextRef="#ctx0" brushRef="#br0" timeOffset="151914.54">21488 8341 48 0,'10'37'24'0,"26"48"-25"0,-22-60 47 0,7 16-46 0,7 15 1 0,0 4-1 0,1 9 0 15,-5 3-3-15,-6-6 1 0,-4-3-13 16,-7-16 1-16,-11-22-1 31,-3-16 0-31</inkml:trace>
  <inkml:trace contextRef="#ctx0" brushRef="#br0" timeOffset="152633.71">22408 9385 46 0,'39'57'23'0,"4"-48"-23"0,-33-9 45 0,8-3-43 16,3-3 1-16,7-4 0 15,0-15 0-15,-3-9-4 16,0-14 0-16,0-8 3 16,-11-22 0-16,-11-10-2 15,-13-19 1-15,-8-9-1 16,-7-9 1-16,-7 21-1 16,-3-9 0-16,0 10 0 15,3 9 0-15,7 3 0 16,4 19 0-16,0 3 0 15,11 6 1-15,3 0-1 0,3 16 0 16,11 10-2-16,11 8 0 78,10 14-3-78,0 12 0 63,0 9-9-63,1 10 0 0,-5-4-2 0,-3 4 0 15</inkml:trace>
  <inkml:trace contextRef="#ctx0" brushRef="#br0" timeOffset="153116.76">23103 9420 53 0,'4'-7'26'0,"-11"7"-32"0,3 3 52 0,-6 7-45 0,-4 6 0 16,-7 9 0-16,-4 3 1 16,0 16-3-16,0 6 0 15,4 0 0-15,0-3 0 16,3-6-4-16,4-7 1 15,4-12-12-15,3-15 1 0</inkml:trace>
  <inkml:trace contextRef="#ctx0" brushRef="#br0" timeOffset="153236.81">22860 9442 41 0,'14'0'20'0,"4"40"-8"0,-8-21 27 0,8 3-38 0,14 13 1 0,-1 5-2 0,1 4 1 0,-4-3-5 0,-3-3 1 0,-4-13-11 0,-3-19 0 0</inkml:trace>
  <inkml:trace contextRef="#ctx0" brushRef="#br0" timeOffset="153977.54">23125 7620 46 0,'-4'15'23'0,"-10"10"-18"0,3-9 32 0,-6-3-36 0,-4 5 0 0,-8 4-1 0,1 10 1 16,7-4-2-16,3 0 0 0,4 0-3 15,0-9 1-15,7-3-11 16,4-4 1-16,-5-5-1 16,5-10 0-16</inkml:trace>
  <inkml:trace contextRef="#ctx0" brushRef="#br0" timeOffset="154165.34">22909 7695 39 0,'22'47'19'0,"13"-16"-15"0,-21-15 38 0,4 9-41 0,3 3 0 0,-4-3 0 0,5 0 1 15,2 4-4-15,4-7 0 16,1 0-3-16,-1-7 0 15,-3-5-9-15,-4-17 1 16</inkml:trace>
  <inkml:trace contextRef="#ctx0" brushRef="#br0" timeOffset="154373.34">23269 7814 54 0,'25'22'27'15,"21"-9"-33"-15,-32-10 47 0,4 0-42 16,3-3 1-16,7 0-5 16,7-6 0-16,-7-1-2 15,-3-5 1-15,-7-4-8 16,-11 3 0-16</inkml:trace>
  <inkml:trace contextRef="#ctx0" brushRef="#br0" timeOffset="154617.43">23361 7704 47 0,'18'54'23'0,"-4"-14"-23"0,-11-15 42 0,1 1-42 0,-1 8 1 0,-3 7-1 16,0-4 0-1,0-2-3-15,0-7 1 0,0-6-8 16,0-9 1-16,0-13-5 16,-3-16 0-16</inkml:trace>
  <inkml:trace contextRef="#ctx0" brushRef="#br0" timeOffset="154907.54">23636 7460 43 0,'18'62'21'0,"-4"20"-17"0,-11-51 37 0,1-6-40 15,-4 13 1-15,0 12 0 16,0-9 0-16,0 6-3 15,0-3 1-15,0-6 1 16,0-10 0-16,0-9-1 0,0-4 1 16,0-12-1-16,0-12 0 15,3 3-1 1,1-4 0-16,3 1 0 0,0-1 0 16,4 4-1-16,3 6 1 15,3 0 0-15,1 0 0 16,3 10 0-16,0 2 1 15,1 4-1-15,-1-1 1 16,0 4-3-16,0-3 1 16,0-3-12-16,-3-1 1 15,-11-12-1-15,0-3 1 16</inkml:trace>
  <inkml:trace contextRef="#ctx0" brushRef="#br0" timeOffset="155919.94">24282 9172 36 0,'7'28'18'0,"0"-19"-14"0,-7-9 34 0,0 0-34 0,3-12 0 0,-3-16 3 16,0-7 1-16,-7-21-10 16,-3-20 0-16,-1-14 6 15,-3-1 0-15,0-13-2 16,7 1 0-16,3 2-2 16,4 7 0 124,7 3-1-140,4 10 1 0,7 15 0 0,6 19 0 0,5 12-1 0,2 20 1 0,-6 15-3 0,-4 9 1 0,-3 13-5 0,-8 13 0 0,-10-1-9 0,-7 13 1 0</inkml:trace>
  <inkml:trace contextRef="#ctx0" brushRef="#br0" timeOffset="156077.84">24038 8874 36 0,'4'12'18'0,"13"-12"-7"0,-9-3 23 16,6 0-30-16,7 3 0 15,0-3 0-15,0 0 0 0,7-6-7 16,4 2 1-16,3-5-2 16,4-4 0-16,0 0-10 15,-7-6 0-15</inkml:trace>
  <inkml:trace contextRef="#ctx0" brushRef="#br0" timeOffset="156371.31">24797 8488 54 0,'0'22'27'0,"-25"0"-31"16,18-6 46-16,-7 6-41 16,-4 12 0-16,-3 16 0 15,0 1 1-15,0 11-3 0,3 1 1 16,8 9 1-16,-1 0 0 16,11-12-3-16,7-4 0 15,7-15-9-15,11-13 0 31,3-18-5-31,4-17 1 0</inkml:trace>
  <inkml:trace contextRef="#ctx0" brushRef="#br0" timeOffset="156683.31">25086 8670 48 0,'-3'44'24'0,"-15"63"-25"0,11-92 42 0,-4 14-41 0,-3 5 0 0,0 4 0 0,0-10 1 0,3 0-2 16,8 0 1-16,3-3-3 16,7-6 1-16,0-13-5 15,0-6 1-15,-4-3-8 16,-3-3 0-16,0-6 0 15,-7-10 1-15</inkml:trace>
  <inkml:trace contextRef="#ctx0" brushRef="#br0" timeOffset="156834.97">24850 8858 40 0,'17'28'20'0,"19"-34"-19"0,-26 9 42 0,8 4-40 0,7-4 0 0,-1 3 1 0,1-6 1 15,-4 0-7-15,0-3 1 16,7 0 1-16,-3 0 0 16,0-4-12-16,-8-5 1 15,1-16-4-15,-4-7 0 16</inkml:trace>
  <inkml:trace contextRef="#ctx0" brushRef="#br0" timeOffset="157009.87">25199 8526 49 0,'25'53'24'0,"20"35"-24"0,-30-63 46 0,2 13-46 0,1-4 1 0,0 10-1 0,-11 3 1 0,-7-3-3 0,-4 3 1 0,-3-3-5 16,-7-6 0-16,-7-7-9 16,-4-15 0-16</inkml:trace>
  <inkml:trace contextRef="#ctx0" brushRef="#br0" timeOffset="157501.93">25767 8347 46 0,'7'47'23'0,"-14"28"-23"0,3-50 35 15,1 10-34-15,-1 6 1 0,4 3 2 16,0 3 0-16,4-3-4 16,-1-10 0-16,1-3 3 15,-4-5 0-15,0-8-2 16,-4-5 1-16,-3-1-2 16,-3-5 0-16,-4-1-2 15,0-3 1-15,-1-3-2 16,1 0 1-16,-3 3 0 15,-1 0 0-15,-3 10 0 16,0 6 1-16,3 6 0 31,0 6 1-15,8-9 1-16,6 6 0 0,8 4 0 0,6-4 0 16,5 0-1 15,-1-6 1-31,10-9-4 0,5-13 0 15,9-10-7-15,1-5 1 0,3-20-5 47,1-3 0-47</inkml:trace>
  <inkml:trace contextRef="#ctx0" brushRef="#br0" timeOffset="157715.03">26187 8331 40 0,'3'29'20'0,"1"65"-21"0,-8-75 34 0,-3 15-30 0,-3 10 0 0,-1 9 3 16,4 4 1-16,0 5-8 15,3 7 0-15,4-6 5 16,0 0 0-16,0-7-4 16,0-18 0-16,0-10-8 15,-3-15 1-15,-4-13-9 16,-4-7 1-16</inkml:trace>
  <inkml:trace contextRef="#ctx0" brushRef="#br0" timeOffset="157882.15">25890 8918 55 0,'39'31'27'0,"53"-37"-28"0,-60-3 49 15,-1-4-47-15,12 4 1 16,6-17-2-16,-3 1 1 15,-7 0-7-15,-7 6 1 16,-11 4-11-16,-18-1 0 16</inkml:trace>
  <inkml:trace contextRef="#ctx1" brushRef="#br0" timeOffset="53790.1">20563 6208 0,'0'0'0,"0"0"16,0 0-1,0 0-15,0 0 16,0 0 0</inkml:trace>
  <inkml:trace contextRef="#ctx0" brushRef="#br0" timeOffset="159305.99">26328 7152 35 0,'42'35'17'0,"18"9"-6"15,-28-7 17-15,7 26-23 16,10 22 0-16,-3 9 2 15,0 31 0-15,0 26-9 16,0 18 1 0,-15 22 5-16,-6 26 0 0,-22-1-4 15,-13 1 1-15,-8-14-9 16,-24-8 1-16,-15-7-9 16,-2-38 1-16</inkml:trace>
  <inkml:trace contextRef="#ctx0" brushRef="#br0" timeOffset="160132.87">17791 7206 48 0,'-11'12'24'0,"-10"7"-16"0,10-10 25 0,-6 7-33 0,-8 12 0 0,-10 7 1 15,-8 6 1-15,1 21-2 16,0 17 0-16,6 18 1 16,8 31 1-16,7 36-1 46,7 24 1-46,14 16-1 0,14-1 0 0,14-8-1 0,4-20 0 0,0-27-4 16,3-29 0-16,-3-25-12 16,-11-25 1-16</inkml:trace>
  <inkml:trace contextRef="#ctx0" brushRef="#br2" timeOffset="168367.15">17900 10144 26 0,'18'3'13'0,"-1"-3"-9"0,-17 0 14 0,11-6-16 0,3 0 1 15,0-1 2-15,4-2 0 16,3 3-6-16,4 2 1 16,-1 1 4-16,1 0 1 15,0 0-2-15,3-3 1 16,4-1-2-16,3-2 0 0,4 0 0 16,3-1 0-16,0-2-1 15,-6-1 1 16,2 1-1-31,8 2 1 0,4 1 0 16,-4 3 1-16,6 2-2 16,5 1 1-1,3-3-1 1,0-3 1 0,-4-1-1-1,4-5 0 1,11-4 0-1,-1 3 0 1,4 3-1 0,8 1 1-16,-1 6 0 0,-4 3 0 15,4 3-1-15,8 0 1 0,-5-4 0 0,5-2 0 0,-1 0-1 0,-7 0 1 16,0-4-1-16,4 4 1 0,3 0-1 0,0 2 0 0,4 1 0 16,-8-3 1-16,-2 0 0 0,-1 6 0 0,3-3-1 0,-2-4 1 62,2 4 0-62,1 0 0 31,-4 3-1-31,0 0 1 0,4 3-1 78,-1 0 0-78,5 4 0 47,2-1 1-47,1-3-1 0,-14 6 0 16,3-2 0-16,0 2 0 31,4 4 0-31,3-1 0 47,7 4 0-47,-14 3 0 0,0-4 0 31,4-2 0-31,-4 3 0 0,7-1 1 16,4 1-1 0,-7-3 0-16,-15-1 0 15,4 1 1-15,8-1-1 16,-8 1 1 15,10-1 0-31,1 1 0 31,0-4-1-31,-8-3 1 0,4 1 0 16,1-1 0-16,2-3-1 0,1 0 0 31,3-3 1-31,-3-3 0 0,-11 0 0 16,10-3 0-1,1 3 0-15,3-4 0 16,4 1 0-16,0 0 1 0,-8-4-2 0,8 4 1 31,3-3-1-31,4-1 0 16,7 1 0 0,-14 3 0-16,14-1 0 0,-4 1 0 31,4 0 0-31,3 3 0 0,-10 0 0 15,3-1 0-15,0 1 0 16,-3 0 0 0,0 0-1-1,-4 0 1-15,-10-3 0 16,-7 9 0-16,-4-3 0 0,-4-7 0 16,-6 1 0-1,-4 0 1-15,-4 0-1 16,-6 3 1-16,-5-1-1 0,-6 8 0 15,-4-1 0-15,-6 0 0 0,-8 0-4 63,-7-3 1-32,-3 0-8-31,-11 3 1 0,-8-12-9 0,1-1 0 63</inkml:trace>
  <inkml:trace contextRef="#ctx0" brushRef="#br2" timeOffset="169835.05">16912 5421 29 0,'4'13'14'0,"-1"-13"-5"0,1 0 15 16,6 0-22-16,-3 3 0 15,4 0 1-15,3 3 1 16,4-2-5-16,-1 5 1 16,5-3 4-16,6 1 1 15,4-4-1-15,6-6 0 16,5 3-1-16,3-7 1 15,-4 4-1-15,7 3 0 0,8-3-1 32,3 6 1-32,7-6-1 0,3 3 0 31,4-3 0-31,-7-10 1 0,4 10-1 16,10-3 0-1,7-3-1 1,4 5 0-1,7 1 0 1,-8-3 1 15,12 15-1-31,6 4 0 16,11 6 0 0,-7 0 1 15,-4-4-1-31,-3-5 1 15,4 2-1 17,-1-6 1-32,0 1 0 15,-10-7 0-15,7 0-1 16,0-7 1-16,0-5-1 0,-1-10 0 0,-13 0-1 0,-4 0 0 0,0 3 0 31,-6 0 0-31,-8 4-1 0,-4-1 1 16,-3-3-1-16,-7 4 1 0,-3 5-1 0,-4-2 0 0,-11 9-2 0,-7-4 0 0,-7 7-2 15,-6 0 0-15,-12 0-8 0,-6 3 1 0,-15 1-6 0,-3-8 0 0</inkml:trace>
  <inkml:trace contextRef="#ctx0" brushRef="#br0" timeOffset="177023.77">27294 8473 58 0,'-3'0'29'0,"6"3"-19"16,-3-3 29-16,4-7-35 15,10 1 1-15,11-6 0 16,7-1 1-16,17-3-9 15,18 4 1-15,0-1 0 0,-4 1 1 16,-13 5-11-16,-8 4 0 16,-7 0-8-16,-3 6 0 15</inkml:trace>
  <inkml:trace contextRef="#ctx0" brushRef="#br0" timeOffset="177563.74">28370 9131 52 0,'18'53'26'0,"14"-12"-24"15,-15-31 44-15,8-4-45 16,3 0 0-16,4-6 0 16,7-12 0-16,3-14-2 0,1-11 1 15,2-26 2-15,-9-25 0 16,-8-28 1-16,-10-12 0 16,-18-26 0-16,-18-6 0 15,-10 3 0-15,-4 7 0 16,-3 2-2-16,-1 17 1 15,5 15-2-15,2 3 0 16,8 16-2-16,11 18 0 16,10 13-1-16,10 22 0 15,15 13-3-15,14 22 1 0,10 12-5 16,1 9 0-16,-8 4-7 16,-14 6 0-16</inkml:trace>
  <inkml:trace contextRef="#ctx0" brushRef="#br0" timeOffset="178087.18">29009 9250 55 0,'11'-3'27'0,"-8"-3"-30"0,-3 3 46 15,-3 0-43-15,-12-7 1 16,5 4 0-16,-1 0 0 15,1-1-1-15,-1 7 0 16,-3 0 1-16,3 7 1 16,1-1-3-16,-1 10 1 0,4-1-1 15,4 4 1-15,6 0-2 16,4 0 1-16,0-7-1 16,4-2 1-16,3-7 1 15,11-3 0-15,-4-7 0 16,4-2 0-16,-4 0 0 15,0 2 1-15,-4 1-1 16,1 0 1-16,-4 6-1 16,-3 9 0-16,-1 7 0 15,-3 9 1-15,1 0-1 16,-5 0 1-16,1 0-1 16,-1 0 0-16,1-6-4 15,-1-6 1-15,4-7-13 16,4-15 1-16</inkml:trace>
  <inkml:trace contextRef="#ctx0" brushRef="#br0" timeOffset="178435.73">29263 7174 54 0,'3'3'27'0,"-3"-12"-27"0,0 9 40 0,0 3-37 16,-3 3 0-16,-4 1 1 15,-4 5 1-15,-3 10-6 16,0 10 0-16,0-4 2 16,0 9 0-16,-4 4-5 15,1 0 0-15,2-3-5 16,5-1 0-16,-1-9-9 16,4-15 0-16</inkml:trace>
  <inkml:trace contextRef="#ctx0" brushRef="#br0" timeOffset="178585.93">28977 7237 31 0,'21'16'15'0,"25"56"-4"16,-32-53 17-16,4 15-28 16,3 4 0-16,4 3-6 0,3-4 0 15,4-5-2-15,0-7 1 16</inkml:trace>
  <inkml:trace contextRef="#ctx0" brushRef="#br0" timeOffset="179123.16">29623 8865 46 0,'3'34'23'0,"-3"-34"-19"0,0-6 40 15,0-13-42-15,0-16 1 16,-3-15 2-16,-4-12 1 15,-4-20-7-15,-3-21 0 16,0-4 4-16,3-6 1 16,8-6-2-16,-1 3 1 15,4 3-2-15,7 13 0 16,7 12-1-16,8 9 0 16,2 26-1-16,5 12 0 0,-1 23-2 15,0 18 1-15,0 15-5 16,-3 17 1-16,-7 2-8 15,-8 13 1-15,-6 0-4 16,-11 3 0-16</inkml:trace>
  <inkml:trace contextRef="#ctx0" brushRef="#br0" timeOffset="179304.75">29401 8535 46 0,'-11'28'23'0,"18"-18"-19"0,0-10 42 0,7 0-44 16,4-3 0-16,3 3 1 16,14-7 0-16,8 7-6 15,2 0 0-15,5 0-6 16,-1-3 1-16,1-6-8 16,-8 0 0-16</inkml:trace>
  <inkml:trace contextRef="#ctx0" brushRef="#br0" timeOffset="179573.22">30219 8008 54 0,'14'16'27'0,"-25"34"-33"0,11-34 48 0,-7 9-41 15,-3 16 1-15,-4 0-1 16,0 12 1-16,0 3-3 16,3 13 1-16,4-3 0 15,3-3 1-15,4 0-3 16,7-7 0-16,0-6-4 16,4-15 0-16,0-13-10 15,3-16 1-15</inkml:trace>
  <inkml:trace contextRef="#ctx0" brushRef="#br0" timeOffset="179919.9">30554 8112 33 0,'18'-9'16'0,"-8"-10"-12"0,-10 19 19 15,4-3-22-15,-4 3 0 16,0 0 0-16,0 0 1 16,0 3-2-16,-4 3 1 15,1 0 2 1,-1 7 1-16,-3 6 0 0,-3 9 0 16,-4 3 0-16,-4 13 0 15,0 9-1-15,1 4 1 16,2 6-2-16,1-7 0 0,7-3-1 15,7-6 0-15,7-3-1 16,7-3 0-16,1-13-4 16,-1-3 1-16,0-12-8 15,-4-10 0-15,-3-12-4 16,-7-7 0-16</inkml:trace>
  <inkml:trace contextRef="#ctx0" brushRef="#br0" timeOffset="180131.33">30321 8410 49 0,'14'41'24'0,"15"-16"-23"0,-22-22 47 16,7 0-46-1,3 0 0-15,12 0 1 16,2 0 0-16,5-6-6 0,-1-3 1 15,0-3-3-15,0 2 1 16,-3-2-12-16,-4-1 0 16</inkml:trace>
  <inkml:trace contextRef="#ctx0" brushRef="#br0" timeOffset="180367.61">30688 7949 55 0,'21'50'27'0,"18"50"-27"16,-25-65 42-16,11 12-42 16,7 19 1-16,3 3-1 15,0 12 1-15,-7 4-5 16,-10 0 0-16,-18 2-10 15,-14-5 1-15,-7-13-3 16,-11-9 1-16</inkml:trace>
  <inkml:trace contextRef="#ctx0" brushRef="#br0" timeOffset="180969.17">31743 7830 58 0,'-4'66'29'0,"1"21"-38"0,-1-55 58 0,1 18-49 15,-1 9 0-15,1 4 1 16,3-3 0-16,0-10-1 16,0-6 0-16,0-13 0 15,0-6 1-15,-4-9-1 16,1-10 1-16,-1-12-1 16,-3-3 1-16,-7-7-1 0,-7 3 1 15,-7 1-1 1,-4 2 0-16,-3 4-1 15,-1 6 0-15,1 3 0 16,7 13 0-16,0 3 0 16,6 6 1-16,12 3 0 0,10 7 1 15,10 2 0-15,15 1 1 16,14-1-1 0,3-2 0-16,-3-4-3 15,0-6 0-15,7-12-6 0,7-13 0 16,3-16-9-16,1-21 0 15</inkml:trace>
  <inkml:trace contextRef="#ctx0" brushRef="#br0" timeOffset="181199.41">32311 7726 47 0,'-7'54'23'0,"-28"30"-19"15,28-62 36-15,-11 22-39 16,-7 22 0-16,-3 12 1 16,0 20 0-16,0-4-3 15,3-3 0-15,7-10 0 16,8-15 0-16,6-16-6 16,8-22 0-16,-1-15-8 15,4-16 0-15</inkml:trace>
  <inkml:trace contextRef="#ctx0" brushRef="#br0" timeOffset="181395.04">31824 8190 42 0,'18'19'21'0,"35"12"-12"0,-32-18 33 16,18 0-38-16,14-1 1 15,-1-6-1-15,1-2 1 16,11-8-8-16,-4-2 0 15,-7-10-1-15,-4-6 1 0,-7-3-13 16,-6-6 0-16,-8-13-1 16,4 0 1-16</inkml:trace>
  <inkml:trace contextRef="#ctx0" brushRef="#br0" timeOffset="181994.34">32325 6579 61 0,'7'0'30'0,"25"-16"-47"0,-22 13 65 16,8-4-48-16,7 7 1 15,14 0 0-15,17 4 0 16,4-1-2-16,3 0 1 15,8-3 2-15,-4 3 0 16,-7 3 0-16,-11 1 1 0,-6 2-2 16,-11 3 1-16,-11 4-1 15,-11 9 0-15,-6 10-2 16,-8-4 0-16,-6 13-3 16,-8 6 0-16,4 13-2 15,0 9 1-15,7 13 0 16,7 12 1-16,10 19 1 15,4 12 0-15,11 23 3 16,0 12 0-16,0 16 1 16,-4 0 1-16,0 9-1 15,-3 0 1-15,-15-16-2 16,-14-2 0-16,-6-7 0 16,-15 3 1-16,-21-9 0 15,-3-7 0-15,-18-6 0 16,-22-9 0-16,-17-22-9 15,1-16 1-15,-12-31-7 16,4-12 1-16</inkml:trace>
  <inkml:trace contextRef="#ctx0" brushRef="#br2" timeOffset="187229.59">20927 7513 24 0,'0'22'12'0,"-46"19"4"0,21-22 13 16,-7 15-26-16,-20 10 0 16,-33 19 1-16,-35 12 0 15,-18 16-5-15,-20 19 1 16,-15 12 3-16,-21 13 0 16,-4 22-1-16,8-1 1 15,-11 14 0-15,3-14 0 16,22 7-1-16,3-21 1 15,14-8-1-15,18-14 1 0,14-1-1 16,21-19 0-16,11-3-2 16,10-9 0-16,11-25-1 15,11-7 0-15,13-9-1 16,15-12 0-16,10-7-3 16,11-12 0-16,14-1-2 15,7-5 0-15,4-4-7 16,3 0 0-16,0-6 0 15,-3-6 1-15</inkml:trace>
  <inkml:trace contextRef="#ctx0" brushRef="#br2" timeOffset="188267.16">31309 6917 5 0,'35'28'2'0,"-24"10"13"16,-15-29 2-16,-6 10-13 15,-11 13 1-15,-15 2 3 16,-2 13 0-16,-29 13-9 15,-29-1 0-15,-17 10 8 16,-14 19 0-16,-14 9-2 0,-10 7 0 16,-8 2 0-16,-3 10 0 15,-15 7-1-15,-3 15 1 16,-7-3-2-16,7 6 1 16,-14 19-2-16,11-4 1 15,17-11-2-15,25-1 0 16,25-19-1-16,13-15 0 15,15-16-1-15,10-22 0 16,22-18-7-16,10-17 1 16,18-21-8-16,7-10 1 15</inkml:trace>
  <inkml:trace contextRef="#ctx0" brushRef="#br0" timeOffset="193761.94">11352 11549 45 0,'-10'12'22'0,"-1"-34"-12"0,11 16 22 0,0 0-28 16,7-4 0-16,0-2 1 15,7-1 1-15,8 1-8 16,20-4 1-16,4-3 3 15,10 0 0-15,1 4-6 16,-1 2 0-16,-14 4-13 16,-6 3 1-16</inkml:trace>
  <inkml:trace contextRef="#ctx0" brushRef="#br0" timeOffset="193958.57">11218 11812 62 0,'4'32'31'0,"45"-45"-40"0,-31 7 50 16,17-4-44-16,11 1 1 16,7 3-23-16,3 2 1 15,-3-2 22-15,-3 3 0 16</inkml:trace>
  <inkml:trace contextRef="#ctx0" brushRef="#br0" timeOffset="194557.1">12231 12750 46 0,'3'6'23'0,"19"-47"-21"0,-12 26 40 16,8-14-40-16,6-15 1 15,5-15 2-15,6-26 0 16,11-28-7-16,7-18 1 16,-4-32 4-16,0-22 0 15,1-4-2-15,-11-2 1 16,-4 16-2-16,-7 18 0 15,-7 19 0-15,-7 22 0 16,-6 19-2-16,-8 21 1 16,-4 17-2-16,-3 27 0 15,-4 20 0-15,-3 24 0 0,0 20 0 16,-4 24 1-16,4 23 3 16,0 21 0-16,-3 25 1 15,6 13 1-15,0 16-1 16,1-10 1-16,6-6-1 15,8-6 0-15,3-22-2 16,0-10 0-16,4-22-3 16,6-18 1-16,8-19-3 15,7-19 0-15,3-16-6 16,0-12 1-16,-3-19-6 16,-4-4 1-16</inkml:trace>
  <inkml:trace contextRef="#ctx0" brushRef="#br0" timeOffset="194783.77">13099 11982 56 0,'-14'40'28'0,"14"7"-36"0,0-34 53 16,-4-1-44-16,0 4 0 15,4 0-1-15,0-1 0 16,4-2-5-16,0 0 1 16,3-7-11-16,3-16 1 0,-3-15-1 15,7-6 0-15</inkml:trace>
  <inkml:trace contextRef="#ctx0" brushRef="#br0" timeOffset="194948.97">13063 11693 55 0,'36'19'27'0,"24"-13"-48"16,-46-3 57-16,7 4-47 16,4-1 0-16,6 0-13 15,-2-6 1-15</inkml:trace>
  <inkml:trace contextRef="#ctx0" brushRef="#br0" timeOffset="195384.2">13409 12032 53 0,'25'34'26'0,"-4"-6"-32"0,-14-28 48 15,0 0-43-15,4-3 0 16,-1-3-2-16,1-7 1 15,-1 1 2-15,1-4 1 16,0 4-3-16,-1-1 1 16,4 1 0-16,-3 5 1 15,3 1-1-15,0 3 0 0,0 3 0 16,0-3 0-16,4 0 0 16,0 0 0-16,3-1 0 15,0-2 0-15,0 0 0 16,-3 0 1-16,-1-1 0 15,1 1 0-15,-4 0-1 16,0 3 1-16,-3-1-1 16,-1 1 1-16,1 0 0 15,0 3 0-15,3-3-1 16,3 3 1-16,4 0 2 16,8 3 0-16,-1 3 1 15,0 4 1-15,-3 2-1 16,7 4 1-16,-4 3-2 15,0 6 1-15,0 6-7 16,0 1 1-16,-3-4-12 16,0-9 0-16</inkml:trace>
  <inkml:trace contextRef="#ctx0" brushRef="#br0" timeOffset="196360.51">12492 12511 55 0,'0'32'27'0,"3"5"-30"0,-3-18 45 0,0 16-41 0,0 2 1 0,-3 10 2 15,-1 4 0-15,1 2-4 16,-1-3 1-16,1-3 3 16,-4-9 0-16,3-10-1 15,1-6 0-15,3-6-2 0,3-7 1 16,8-9-4-16,3-9 1 16,4-4-2-16,3 1 1 15,0-1-1-15,-4 0 1 16,1 1 0-16,-4 6 1 15,0 6 1-15,-3 0 0 16,0 9 0-16,-1 10 1 16,4 6 0-16,4 0 0 15,3 3-2-15,4 4 1 16,3-1-1-16,0-9 0 16,4 0-3-1,-4-6 1 16,-3-1-9-15,0-12 0 0,-11-9-4-16,3-3 0 0</inkml:trace>
  <inkml:trace contextRef="#ctx0" brushRef="#br0" timeOffset="196631.81">12982 12888 65 0,'-3'3'32'0,"13"3"-38"0,-3-6 63 16,7 3-57 0,8 4 1-16,6-1-1 0,4 0 1 15,10 0-2-15,11-2 0 16,10-1-4-16,-3-3 1 15,-10-3-10-15,-8-4 1 16,-3-8-6-16,-7-1 1 16</inkml:trace>
  <inkml:trace contextRef="#ctx0" brushRef="#br0" timeOffset="196953.42">13409 12593 54 0,'25'41'27'0,"-1"-10"-31"15,-13-25 49-15,3 1-42 16,-3 5 1-16,10 4 1 16,7 3 0-16,4 3-7 15,0 3 1-15,-8 6 2 16,-10 4 0-16,-10-4-5 15,-11 7 1-15,-14-1-9 16,0 4 1-16,-4-7-7 16,-10-5 0-16</inkml:trace>
  <inkml:trace contextRef="#ctx0" brushRef="#br0" timeOffset="197230.64">14192 12944 56 0,'11'16'28'0,"-29"-19"-42"0,8 3 51 16,-8 3-37-16,-3-3 0 0,-4 9-3 15,-7 10 0 1,-6 9 2-16,-1 13 0 0,0 12-2 15,4 1 1-15,3 2 0 16,14 1 1-16,15-10 2 16,17-10 1-16,21-12 2 15,7-15 0-15,22-13 0 16,3-16 0-16,-3-9-1 16,-12-13 0-16,-16-12-3 15,-19-13 1-15,-20 3-15 16,-22-12 1-16,-17 9-2 15,-1 0 1-15</inkml:trace>
  <inkml:trace contextRef="#ctx0" brushRef="#br0" timeOffset="198252.67">15483 11147 47 0,'-3'94'23'0,"-1"41"-13"0,4-91 23 16,-3 16-33-16,-1 9 1 15,1-7-3-15,-1-2 0 16,1-10-6-16,-1-9 0 0,4-19-6 15,4-13 1 32</inkml:trace>
  <inkml:trace contextRef="#ctx0" brushRef="#br0" timeOffset="198474.54">14944 11975 66 0,'7'32'33'0,"39"-23"-37"0,-22-12 65 0,15-3-59 0,25-4 1 0,27-9 0 0,29-12 0 0,11 9-6 0,-8-3 0 0,-10 6-2 0,-14 7 0 0,-18 2-14 31,-17 4 0-31,-29 3-2 0,-14 6 0 0</inkml:trace>
  <inkml:trace contextRef="#ctx0" brushRef="#br0" timeOffset="199541.13">15318 12154 58 0,'0'28'29'0,"-4"22"-34"0,4-31 58 0,-3 13-51 16,-1 2 1-16,1 13 0 15,-1 3 1-15,-3 13-5 16,0 3 0-16,0-13 3 15,-4-3 1-15,1-9-2 16,-1-10 0-16,4-5-1 16,0-8 1-16,3-5-1 15,1-7 0-15,3-3-1 16,0-3 1-16,0 3-1 16,0 4 0-16,0-1 0 15,0 6 1-15,0-2-1 16,0-1 1-16,3-2-1 15,-3-1 0-15,4 0 1 0,3 0 0 16,0 1 0 0,0-1 0-16,-3 0 0 47,-1 0 1-47,-3 1-2 0,0-4 1 15,0 0-1-15,-3-3 0 0,3 0-1 0,0-6 1 0,3-7 0 0,1-2 0 47,6-4 1 0,4-6 0-31,8-7 1-16,-1 4 0 15,3-3 0-15,1 6 0 16,0 0 0 15,3 9 0-31,-3 3 0 0,-1 7 0 0,1 6-1 16,-4 13 0-16,-3 2 0 0,0 4 1 0,-4 6-2 15,0 7 1-15,0 8 0 0,0-2 0 0,0 3 0 16,0-4 1-16,4-2-1 0,0-1 0 0,6-12-3 0,8-3 0 0,7-10-10 16,0-12 1-16,3-12-7 0,0-4 1 0</inkml:trace>
  <inkml:trace contextRef="#ctx0" brushRef="#br0" timeOffset="201539.87">16870 12361 42 0,'0'47'21'0,"14"6"-8"0,-11-37 21 16,8 3-30-16,7 6 1 16,6-3 3-16,1 0 0 0,0-10-10 15,-1-5 1-15,5-7 6 16,-1-10 0-16,0-12-3 15,0-12 1-15,-3-16-2 16,-4-13 0-16,-7-25-1 16,-7-22 0-1,-14-6 0-15,-7-12 0 0,-3-13 0 32,-5 9 1-32,1-6-2 31,4 12 1-16,-5 7-2-15,5 19 1 16,6 12-2-16,-3 7 1 0,11 12-2 0,3 18 1 0,7 11-1 16,0 8 1-16,3 7-1 0,8 6 1 0,0 13-3 15,3 19 0-15,7 6-9 16,0 6 0-16</inkml:trace>
  <inkml:trace contextRef="#ctx0" brushRef="#br0" timeOffset="201997.98">17653 12587 58 0,'4'0'29'0,"-19"12"-38"0,8-9 50 0,-10 4-42 0,-8 5 1 0,-7 7-1 0,-3 9 1 0,3 4-1 0,1 8 0 16,2 4-4-16,-2-3 1 15,6-16-11-15,7-3 1 16</inkml:trace>
  <inkml:trace contextRef="#ctx0" brushRef="#br0" timeOffset="202200.84">17427 12568 45 0,'14'44'22'0,"0"34"-18"0,-6-62 32 0,2 6-36 0,8 9 1 0,3 4-1 15,0 2 1-15,0-12-2 16,-3-6 0-16,0-3-6 16,-4 0 0-16,0-16-7 15,0-10 1-15</inkml:trace>
  <inkml:trace contextRef="#ctx0" brushRef="#br0" timeOffset="202804.54">17713 10479 43 0,'-11'32'21'0,"-6"-13"-14"0,13-13 35 0,-3 3-39 0,-3 7 1 0,-5 9 0 0,-2 0 0 16,-4 13-6-16,-4 9 1 15,0 0 1-15,4-3 0 16,3-10-7-16,4-2 0 16,7-14-9-16,4-14 0 15</inkml:trace>
  <inkml:trace contextRef="#ctx0" brushRef="#br0" timeOffset="203000.21">17477 10592 41 0,'17'38'20'0,"29"31"-18"0,-32-56 29 0,4 15-30 0,7 0 1 0,3 3-1 16,4 1 0-16,3 8-3 16,-3 1 1-16,-4-6-5 15,-4-4 0-15,-6-9-6 16,-7-9 0-16</inkml:trace>
  <inkml:trace contextRef="#ctx0" brushRef="#br0" timeOffset="203219.08">17900 10818 53 0,'7'28'26'0,"7"-12"-30"0,-10-19 49 0,6 3-45 0,4 0 1 0,11 0-3 0,0-3 1 16,-1 0-5-16,5-4 1 16,-5 1-10-16,-2-3 1 15</inkml:trace>
  <inkml:trace contextRef="#ctx0" brushRef="#br0" timeOffset="203413.98">18002 10774 54 0,'0'47'27'0,"-14"22"-31"0,14-44 44 0,-3 7-41 0,-1 5 1 0,4 7-5 0,-3-6 0 0,-1-4-1 15,1-9 0 1,3-9-8-16,0-13 0 0</inkml:trace>
  <inkml:trace contextRef="#ctx0" brushRef="#br0" timeOffset="203853.08">18436 10589 55 0,'0'57'27'0,"-17"2"-34"0,9-40 51 16,-2 9-44-16,-1 7 1 0,1 6 1 15,-1-1 0-15,4-2-3 16,0-10 1-16,4-3 0 16,3-9 1-16,3-13-2 15,4-12 1-15,4-4-1 16,3-3 0-16,3-2-1 16,1-4 1-16,0 6 0 15,-4 0 1-15,0 10 0 16,0 3 1-16,4 6 0 15,-4 6 1 48,0 4-1-63,4 3 1 16,-1-1-2-16,1 1 1 31,-1 0-3-16,1-1 1 1,0-5-9-16,-1-1 1 0,1-12-7 0,0-3 1 16</inkml:trace>
  <inkml:trace contextRef="#ctx0" brushRef="#br0" timeOffset="204967.36">18951 11828 43 0,'-3'31'21'0,"6"4"-15"0,-3-29 33 0,0 0-36 0,0-3 0 15,0-3 2-15,0-12 1 16,0-13-7-16,-3-22 0 16,-4-16 5-16,-7-15 0 0,6-13-2 15,5-3 0-15,-1-7-1 16,4-9 1-16,7 10-1 16,11 3 0-1,3 15 0-15,-3 17 1 0,7 11-1 16,6 17 0-1,5 8-3 64,-5 20 0-64,-2 18-6 1,-8 13 1-16,-11 16-12 15,-10 9 1 1</inkml:trace>
  <inkml:trace contextRef="#ctx0" brushRef="#br0" timeOffset="205111.37">18715 11718 62 0,'0'19'31'0,"14"-10"-32"0,-7-6 52 16,7 1-50-1,7-1 0-15,11 0 0 0,3 0 0 16,4 0-6-16,-4-3 1 16,8-3-8-16,-11 0 0 15,17-16-6-15,7-6 0 16</inkml:trace>
  <inkml:trace contextRef="#ctx0" brushRef="#br0" timeOffset="205350.25">19540 10984 56 0,'7'50'28'0,"0"4"-34"0,-7-48 50 0,-3 25-44 0,-4 4 1 0,-7 15-1 0,-4 10 1 0,4 12-1 0,3 3 0 0,1 10 1 16,6-13 1-16,4 6-2 16,4-6 1-16,3-9-3 15,4-13 1-15,-1-12-8 16,1-13 1-16,3-9-8 15,-7-23 0-15</inkml:trace>
  <inkml:trace contextRef="#ctx0" brushRef="#br0" timeOffset="205646.78">20017 11157 52 0,'3'34'26'0,"-24"10"-29"0,14-34 44 0,-7 8-39 16,0 14 1-16,-4 9 1 15,0 12 0-15,8 3-4 16,3 10 0-16,3 6 3 16,4-9 1-16,4 0-3 15,-1-10 0-15,1-12-6 16,-1-13 1 62,-3-15-8-78,-3-13 0 0,-1-4-6 16,-3-11 0-16</inkml:trace>
  <inkml:trace contextRef="#ctx0" brushRef="#br0" timeOffset="205793.7">19639 11564 45 0,'7'32'22'0,"14"12"-16"0,-10-41 39 0,7 0-41 15,3 0 1-15,3 0 0 16,15-3 0-16,7 0-9 0,4 0 1 16,2-6 0-16,1-3 1 15,-14-4-15-15,0-15 1 16</inkml:trace>
  <inkml:trace contextRef="#ctx0" brushRef="#br0" timeOffset="206057.66">20154 11034 55 0,'21'82'27'0,"11"15"-28"0,-18-65 40 0,4 11-39 16,7 17 0-16,-1 6 0 15,1 3 0-15,-4 0-1 16,-7 0 1-16,-10-16-2 16,-8 1 0-16,-10-1-6 15,-7-12 1-15,-4-10-8 16,-3-15 0 0</inkml:trace>
  <inkml:trace contextRef="#ctx0" brushRef="#br0" timeOffset="206496.81">21156 10962 48 0,'28'66'24'0,"-21"31"-25"0,-7-65 40 0,-3 9-39 0,-1 12 1 0,4 10 1 0,7 12 1 0,-3-3-2 0,3 0 0 0,0-6 2 16,-3-10 0 15,-1-15-1-31,-3-13 0 0,0-6-1 16,-7-9 0-16,-7-10-2 31,-4-9 0-31,-6-7-2 0,-8 1 1 0,-3-1 0 31,-4 1 1-31,0 5 0 0,4 10 0 16,-4 7 1-16,7 9 0 0,4 3 1 0,7 3 0 16,10 3 0-16,8 0 1 15,13 3-1-15,11-2 0 31,11-4-2-31,14-6 1 0,3-10-5 0,4-9 1 16,0-9-12 15,11-13 1-31</inkml:trace>
  <inkml:trace contextRef="#ctx0" brushRef="#br0" timeOffset="206730.68">21788 10799 44 0,'-4'57'22'16,"-10"21"-14"-16,7-50 29 0,-7 7-35 0,-4 21 0 15,-3 13 0-15,3 13 1 0,1 12-4 16,10 0 1-16,3-9 1 16,8-13 0-16,-1-13-6 15,1-15 0 16,-4-22-10-31,-7-19 1 16,-7-12-2-16,-8-10 1 0</inkml:trace>
  <inkml:trace contextRef="#ctx0" brushRef="#br0" timeOffset="206906.29">21262 11411 55 0,'0'15'27'0,"35"4"-31"0,-14-9 59 0,18-4-51 15,18-3 1-15,20-6-1 16,-3-3 1-16,15-1-10 15,2 1 0-15,-6 3-2 16,-15 6 1-16,-10 10-13 16,-21 2 1 15</inkml:trace>
  <inkml:trace contextRef="#ctx0" brushRef="#br0" timeOffset="-214507.54">1196 14412 28 0,'-11'12'14'0,"15"-2"-14"16,-4-10 27-16,7-3-24 15,-4 3 1-15,15-4-1 16,3 4 1-16,7-3-6 16,4-3 1-16,-4 3 3 15,15 0 1-15,17-4-2 16,7 1 0-16,7 0 0 0,11-7 0 15,6 4 0 1,8 3 1-16,3 3-1 0,15 3 0 16,-15 0-1-16,7 6 1 15,8-3 0-15,6-3 1 16,4-3-1-16,0-7 1 16,4 4-1-16,10-3 1 15,-3-1-1-15,-8 1 1 16,18 3-1-16,-3-4 1 15,0-2 0-15,3 5 0 0,-4 4-1 16,4 0 1-16,-10 0-1 16,10 3 0-16,-14 3-1 15,11-3 1-15,-22-6-1 16,15 9 0-16,0-3 0 16,3-6 0-16,-4 0 0 15,-3 2 0-15,-3 1 0 16,3 3 0-16,-14-6 0 15,0 6 1-15,-7 0 0 16,-4 0 0-16,7 0 0 16,-13-3 0-16,-8 0 0 15,0 0 1-15,1-1-1 16,-5-2 0-16,-3 0-1 16,-6 0 0-16,-5-1-2 15,-17 1 1-15,-10-3-4 16,-12 2 1-16,-6 4-8 0,-11 0 1 15,-3-3-5-15,-18 0 0 16</inkml:trace>
  <inkml:trace contextRef="#ctx0" brushRef="#br0" timeOffset="-213831.01">7123 13891 31 0,'0'16'15'0,"10"-13"-10"0,-10-3 22 0,4 0-25 16,-1 3 1-16,4 0 1 15,0 4 1-15,11 2-7 16,3 4 1-16,0 2 4 16,11 1 0-16,3 0-2 15,4 2 0-15,-7-5-1 16,-7-7 1-16,10 4-1 16,-14-4 1-16,0 3-2 15,-3 4 1-15,-4 2 0 16,-3 4 0-16,-4 3-1 0,-11 6 1 15,-3 4-1-15,-4 5 1 16,-6 4-1-16,-8 6 0 16,-3-3 0-16,-4-3 0 15,4-3-1-15,7-7 1 16,3-6-1-16,8-6 1 16,-1-7-2-16,11-8 1 15,0-11-3-15,3-8 0 16,5-4-3-16,-1-9 0 15,-4-10-1-15,1-3 1 0,-4-3 1 16,0 0 0-16,-4 7 6 16,4 5 1-16,0 4 6 15,0 3 0-15,0 9 2 16,4 1 0-16,-1 2 1 16,4 4 0-16,0 2-3 15,0 4 1-15,4-3-2 16,-8 3 0-16,-3 3-1 15,0 0 0-15,4 3-3 16,-4 3 0-16,-4 7-3 16,1 3 0-16,3 5-5 15,-7 5 1-15,3-4-7 16,4-7 0-16</inkml:trace>
  <inkml:trace contextRef="#ctx0" brushRef="#br0" timeOffset="-212764.14">1736 10768 37 0,'0'12'18'0,"3"-18"-11"0,-3 6 19 0,7-6-24 15,0-3 0-15,-3 2 2 16,6-2 1-16,8-7-6 16,-4-9 0-16,11-3 3 15,-4-7 1-15,7-5-1 16,4-4 0-16,-4 3-2 16,4 3 0-16,-11 4 0 15,7 6 1-15,1 6-2 16,-8 3 1-16,-7 3-2 15,4 7 1-15,-8-1-3 0,1 10 1 16,-1 3-2-16,8 10 1 16,-8 3 0-16,8 9 0 15,-7 6 2-15,10-6 0 16,-3 0 3-16,13 0 0 31,-3 0 2-15,4-3 0-1,-4 0 1-15,1-3 0 0,-5-3 0 0,-2-4 0 16,-5-2-2-16,-10-4 1 0,4-3-2 0,-11 0 1 16,0-3-1-16,-11-3 0 15,-6-3-1-15,-22 3 1 0,7 3-1 16,-17 3 1-16,-11 6-4 16,0 4 0-1,3-1-8 16,-3 1 1-31,0-7-4 16,18-6 0 0</inkml:trace>
  <inkml:trace contextRef="#ctx0" brushRef="#br0" timeOffset="-211215.27">1933 9388 38 0,'4'3'19'0,"3"-3"-17"0,-7 0 37 16,0 0-37-16,0 7 1 0,-11 2 1 15,-6 10 0-15,-5 12-5 16,-23 1 0-16,2 11 3 15,1 4 0-15,-7 7-4 16,10 2 0-16,0 1-8 16,7-13 0-16,4-16-4 15,10-13 0-15</inkml:trace>
  <inkml:trace contextRef="#ctx0" brushRef="#br0" timeOffset="-211012.72">1577 9539 46 0,'0'6'23'0,"11"7"-24"0,-4-10 43 0,-4 3-41 0,4 3 0 16,-3 1 0-16,3 5 1 16,-7 4-5-16,3 0 0 15,-3 0-11-15,7-10 1 16</inkml:trace>
  <inkml:trace contextRef="#ctx0" brushRef="#br0" timeOffset="-209942.79">3602 14086 31 0,'7'-10'15'0,"-7"-9"-3"16,0 19 21-1,0 0-27-15,0 0 3 16,0 0 0-16,-11 7-12 15,4 8 1-15,-3 7 7 16,-1 10 0-16,1 8-4 16,-1 14 1-16,4 12-6 15,3 9 1-15,-3 3-8 0,7-2 0 16,0-14-4 0,7 1 0-16</inkml:trace>
  <inkml:trace contextRef="#ctx0" brushRef="#br0" timeOffset="-209600.66">3757 15098 57 0,'11'4'28'0,"-22"8"-37"16,11-6 55-16,-10 4-46 0,-12 2 1 0,5 7-1 16,-4 6 1-16,-15 10-2 15,1 6 0-15,-11 9-3 16,7-3 0-16,4 0-11 15,10-10 0-15</inkml:trace>
  <inkml:trace contextRef="#ctx0" brushRef="#br0" timeOffset="-209430.76">3457 15158 40 0,'11'28'20'0,"17"-6"-10"0,-17-12 25 16,10 5-34-16,0 7 1 16,-3 3-1-16,13 7 0 15,-2-1-7-15,2 0 1 16,1-5-8-16,3-14 0 16</inkml:trace>
  <inkml:trace contextRef="#ctx0" brushRef="#br0" timeOffset="-208752.79">5849 13992 38 0,'0'15'19'0,"-11"-2"-13"0,11-7 25 0,0 3-28 16,-7 1 0-16,7 6 2 16,-3 9 1-16,3 3-8 15,0 6 1-15,0 17 4 16,0 2 1-16,3 10-4 16,4 2 0-16,4-11-6 15,-7-7 1-15,3-10-10 16,0-8 1-16</inkml:trace>
  <inkml:trace contextRef="#ctx0" brushRef="#br0" timeOffset="-208347.76">5768 15152 44 0,'3'6'22'0,"-17"10"-18"0,7-13 33 0,-7 3-35 0,-3 10 0 0,-15 9 1 15,4 9 0-15,-11 10-4 16,7 10 0-16,-7 2 1 15,11 4 1-15,7-4-6 0,0-12 1 16,14-10-11 0,7-8 0-16</inkml:trace>
  <inkml:trace contextRef="#ctx0" brushRef="#br0" timeOffset="-208123.19">5450 15215 31 0,'29'15'15'0,"20"39"1"0,-35-39 16 0,7 10-30 16,8 7 1-16,2 5-1 15,5-2 1-15,-8 2-6 16,4 4 0-16,-15-6-2 16,4-1 0-16,-7-9-8 15,4-6 0-15,-4-16 0 16,0-9 1-16</inkml:trace>
  <inkml:trace contextRef="#ctx0" brushRef="#br0" timeOffset="-207906.32">5867 15425 48 0,'10'15'24'0,"11"-2"-33"0,-13-10 53 0,13-6-44 0,3 0 0 15,12-4-3-15,2-2 1 16,5 0-2-16,-15-1 1 16,4-2-11-16,-4-7 1 15</inkml:trace>
  <inkml:trace contextRef="#ctx0" brushRef="#br0" timeOffset="-207657.42">6068 15277 42 0,'-11'38'21'0,"4"-22"-19"0,4-13 32 0,3 6-32 0,0 4 1 0,0 5 0 16,0 11 1-16,0-1-5 15,0 10 0-15,0 9 0 16,3-4 0-16,4-5-7 16,-7-7 1-16,11-5-7 15,-4-11 0-15</inkml:trace>
  <inkml:trace contextRef="#ctx0" brushRef="#br0" timeOffset="-207261.41">6368 15136 47 0,'3'69'23'0,"-13"-22"-26"0,10-28 41 0,-4 12-36 0,4 10 0 16,-3 0 1-16,-1 3 0 16,0-3-4-16,4-4 0 0,0-9 3 15,0-6 0-15,0-12-2 16,8-13 1-16,-5-4-2 16,4-15 0-16,4 0-2 15,-1 4 1-15,1-4 0 16,3 6 0-16,0 7 0 15,0 5 1-15,4 4 1 16,-1 10 1-16,8 9 0 16,0 3 0-16,0 0-2 15,3 3 1 1,11-3-6 31,-4-7 0-32,7-12-8-15,1-9 1 16</inkml:trace>
  <inkml:trace contextRef="#ctx0" brushRef="#br0" timeOffset="-205674.38">7938 13687 34 0,'10'-9'17'0,"4"6"-13"0,-14 3 30 0,0 0-28 15,0 0 0-15,7 3 3 16,-7 10 0-16,-7 8-11 16,-3 14 0-16,-8 6 7 15,-7 15 1-15,-6 4-3 16,2 9 0-16,5 12-2 15,6 4 0-15,4 0 0 16,10 2 0 31,4-18-1-47,11-9 1 0,7-10-2 16,13-9 0-16,1-13-3 15,0-12 0-15,0-4-8 0,-4-9 1 0,-7-12-6 0,-7-10 0 0</inkml:trace>
  <inkml:trace contextRef="#ctx0" brushRef="#br0" timeOffset="-205440.65">7691 14239 70 0,'17'10'35'0,"18"-23"-46"0,-13 7 69 0,16-7-59 16,8 4 1-16,25 0-6 15,-4 2 0-15,0 4-3 16,-11 0 1-16,-10 3-11 16,-3 3 1-16</inkml:trace>
  <inkml:trace contextRef="#ctx0" brushRef="#br0" timeOffset="-192922.75">2043 10733 7 0,'0'7'3'0,"0"-10"16"0,0 3 3 0,0 0-15 0,0 0 0 0,0 0 5 0,0 0 0 0,3 6-15 16,-3 0 1-16,7 4 10 16,-7 5 0-16,0 4-3 15,0 6 0-15,0 6-2 16,0 10 0-16,0 6-1 16,4 7 0-16,3 11-1 15,-7 11 1-15,3 12-1 16,15 18 0-16,0 7-1 15,3 19 1-15,0 18-1 16,7 7 1-16,-7 12 0 16,-3 4 1-1,3 2-1 1,-7-2 1-16,4 9-1 16,-11 6 0-1,3 9 0 63,-10 20 0-62,0 2-1 0,0 17 0-16,-10-4 0 0,-1 3 0 0,-6 6 0 0,6 13 0 15,-17-3-1-15,7 13 0 0,0-7 0 0,3-3 0 0,11 0-1 0,3-19 0 0,15 0-1 16,-4-15 1-16,4-35-4 0,-1-29 1 0,-10-21-11 0,0-22 1 0</inkml:trace>
  <inkml:trace contextRef="#ctx0" brushRef="#br0" timeOffset="-190545.92">1528 13891 26 0,'10'3'13'0,"8"-15"-2"0,-15 9 7 0,4-7-15 0,4 1 0 0,0-10 3 0,-1 0 0 0,8-3-6 16,-8 0 0-16,1 0 5 16,7-3 0-16,-4-6-1 15,10 3 1-15,-2-1-1 16,-1 1 0-16,7 6-1 15,4-3 0-15,-1-6-1 16,5-4 1-16,-15 1-1 16,11-4 1-16,-4-9-1 15,4 6 1 1,-4 1-1 15,4-1 0-31,-1 0 0 16,5 4 0 46,-5-4-1-30,1 3 1 14,7 0-2-14,0-5 1-17,-1-8-1 1,12 1 1-16,-8-6-1 16,-3-13 1-1,0 6-1 1,0-3 0-1,3 7 1-15,7 5 0 0,-6 1-1 0,13 0 1 0,-3 3-1 0,3 9 1 0,4-3-1 0,-7-3 1 16,4-3-1-16,-8 0 1 0,15 9-1 0,-4 0 0 0,0 3 0 0,0 4 0 0,7 9 0 16,-7 0 1-16,-7 9 0 0,-4-3 0 0,0 0-1 0,8 7 1 0,3 2-1 0,-11 4 1 0,4 3-1 15,3 0 1-15,-3 6-1 0,7 0 0 0,-3 7 0 0,-8 2 1 0,4 4-1 16,7-1 0-16,7 1 0 0,-7 0 1 0,0 0-2 0,4-4 1 0,10 1 0 16,-14-1 0 30,0-2 0 17,10 2 0-47,1 1 0-1,-1 2 0-15,11 1 0 16,8-3 0-16,-12-4 0 0,4 0 0 0,8-2 0 0,-5-7 0 0,11-10 0 0,4-5 0 0,-11-7-1 0,8-4 1 0,2-8 0 15,1-4 0-15,7-12 0 0,-14-13 0 0,-4-9 0 0,4-9 1 0,-4-1-1 0,4-6 0 16,-4-6 0-16,0-3 0 0,-17-13 0 0,-1-6 0 0,4-6 0 0,0 0 0 0,-3-7 0 16,-11 1 0-16,-4 21 0 31,-3 7 1-31,0 12-1 0,-4 13 0 0,-3 15-3 0,-10 13 0 0,-1 0-6 16,-10 9 0-16,-11 13-12 15,0 10 1-15</inkml:trace>
  <inkml:trace contextRef="#ctx0" brushRef="#br0" timeOffset="-189531.04">7878 9990 45 0,'0'-3'22'0,"-8"16"-13"0,5-7 28 0,-4 6-34 16,-4 14 0-16,-13-1 1 16,-1 19 1-16,-10 15-7 15,-4 16 1-15,4 7 3 16,-11 6 0-16,10-7-3 16,8-18 1-16,7-7-3 15,3-9 0 16,8-12-5-31,6-16 1 0,8-13-10 110,3-22 1-79</inkml:trace>
  <inkml:trace contextRef="#ctx0" brushRef="#br0" timeOffset="-189356.23">7542 10141 35 0,'11'0'17'16,"7"22"-8"-16,-18-13 21 0,3 10-28 0,4 6 0 0,0 6 2 0,4 4 1 0,-1 6-7 0,5-1 1 0,2-8 1 0,-6-13 0 0,3-13-10 0,0-6 1 0,-3-13-5 0,3-2 1 0</inkml:trace>
  <inkml:trace contextRef="#ctx0" brushRef="#br0" timeOffset="-189113.32">7909 10288 64 0,'0'10'32'0,"0"-20"-44"0,0 10 66 0,4 0-52 0,3-3 0 0,7 0 0 0,4 0 1 0,-1 3-6 0,4-3 1 0,8 3-2 0,-12-4 0 0,4 1-9 0,-6 0 0 16,-8-3-6-16,-7 6 1 15</inkml:trace>
  <inkml:trace contextRef="#ctx0" brushRef="#br0" timeOffset="-188938.36">7892 10498 54 0,'-7'35'27'0,"7"-20"-25"0,0-15 49 0,7 0-49 0,10-3 1 0,-3 3-1 16,8-9 0-16,6-4-6 15,7 1 1 1,4-7-4-16,3 0 1 0,-3 0-12 16,-4-3 0-16</inkml:trace>
  <inkml:trace contextRef="#ctx0" brushRef="#br0" timeOffset="-188628.89">8428 10724 55 0,'3'22'27'0,"-6"-35"-32"0,-1-2 44 16,1-7-38-16,-1-10 0 15,-13-8 1-15,3-17 1 16,-4-9-3-16,0-6 0 31,1-50 2-31,6 15 1 16,11 13-1-16,11 19 1 15,6 12-2-15,8 13 1 0,7 16-2 16,-4 12 1 0,-3 9-4-16,-1 10 0 0,-3 12-4 15,-6 17 0 16,-8 2-9-15,-7 6 1-16,-7 7-1 0,-8-3 0 0</inkml:trace>
  <inkml:trace contextRef="#ctx0" brushRef="#br0" timeOffset="-188452.85">8276 10395 38 0,'-10'22'19'0,"13"-7"-11"0,-3-15 35 0,7 4-39 0,4 2 0 0,3-3 0 0,7-3 1 0,4-3-8 15,3-3 1-15,7-1 2 16,-3-5 0-16,-4-1-10 16,0 1 1-16,1-7-7 0,-5-3 1 15</inkml:trace>
  <inkml:trace contextRef="#ctx0" brushRef="#br0" timeOffset="-188192.82">8894 9934 55 0,'-8'34'27'0,"-23"4"-32"0,24-19 50 0,-4 9-44 15,-7 0 1-15,4 22-1 16,-7 4 1-16,7 15-3 15,7 6 0-15,3 0 0 16,8-3 1-16,3-22-5 16,4-6 1-16,6-12-5 31,4-17 1-31,4-15-8 0,0-15 1 0</inkml:trace>
  <inkml:trace contextRef="#ctx0" brushRef="#br0" timeOffset="-187889.68">9084 10178 44 0,'11'0'22'0,"-11"22"-24"0,0-15 36 15,0 2-33-15,0 0 1 16,0 4 0-16,-11 6 1 15,4 6-3-15,-4 6 0 16,1 4 3-16,-4-1 0 16,0 1-2-16,-1-4 1 15,1-3-1-15,4 1 1 16,6-4-3-16,4-3 1 16,4-7-5-16,3-2 1 15,3-7-10-15,5-3 1 16,-1-9-2-16,-11-3 0 0</inkml:trace>
  <inkml:trace contextRef="#ctx0" brushRef="#br0" timeOffset="-187676.75">8872 10407 60 0,'18'19'30'0,"28"0"-41"0,-32-16 64 0,11-3-53 0,6-6 1 0,-2-7-1 0,2 1 0 0,1-1-5 0,0 1 1 16,0-1-13-16,-1-9 1 16</inkml:trace>
  <inkml:trace contextRef="#ctx0" brushRef="#br0" timeOffset="-187421.37">9218 10078 59 0,'14'35'29'0,"18"8"-35"0,-21-43 45 0,10 19-39 15,-4-3 0-15,15 22-1 16,-4 9 1-16,-7 6-1 16,-10 7 0-16,-11 12-5 15,-11-10 1-15,-10 4-10 16,-14-6 0-16</inkml:trace>
  <inkml:trace contextRef="#ctx0" brushRef="#br0" timeOffset="-185912.31">3609 11934 43 0,'7'19'21'0,"4"16"-11"0,-11-26 22 15,10 13-30-15,-10 19 0 16,4 9 2-16,3 10 0 16,-7 31-5-16,-11 21 1 15,11 26 2-15,-10 16 0 31,-8 19-4-31,-3 5 1 0,-7 10-6 63,6-3 1-47,1-9-10-1,11-16 1 1</inkml:trace>
  <inkml:trace contextRef="#ctx0" brushRef="#br0" timeOffset="-185276.25">5796 12016 26 0,'14'16'13'0,"-7"40"-1"0,-3-34 12 0,3 6-21 16,-7 16 1-16,3 6 1 16,-3 19 1-16,7 19-7 15,-7 28 0-15,0 19 4 16,4 25 0-16,3 9-2 0,-7 10 0 15,0 3-1 1,0-6 0 0,0-17-3-1,-7-17 1 32,3-26-10-16,4-25 0-15</inkml:trace>
  <inkml:trace contextRef="#ctx0" brushRef="#br0" timeOffset="-184763.17">4314 12257 30 0,'22'19'15'0,"-5"-6"-4"0,-13-7 16 0,-4 3-26 15,-4 7 1-15,-3 3 1 16,-10 15 0-16,-15 17-4 16,-10 21 1-16,-18 22 1 15,-22 3 1-15,-6 16-6 16,0 12 0-16,7 1-8 15,3-10 1-15</inkml:trace>
  <inkml:trace contextRef="#ctx0" brushRef="#br0" timeOffset="-184374.12">5062 12421 41 0,'39'-22'20'0,"-28"12"-22"0,-11 10 33 0,0-3-27 0,-11 6 1 0,-17 13 1 0,-14 18 0 0,-18 20-9 0,-18 18 1 0,-21 19 4 0,-17 9 0 0,-4 19-4 0,-4 7 1 0,-6 2-2 16,3-5 0 0,25-7-2-16,13 3 1 0,8-16-9 0,21-15 1 0,11-19 0 0,10-19 1 0</inkml:trace>
  <inkml:trace contextRef="#ctx0" brushRef="#br0" timeOffset="-184041.16">5235 12753 35 0,'36'50'17'0,"-26"16"-21"0,-10-47 32 0,-7 3-27 0,-4 12 1 0,-13 4 0 0,-15 15 1 0,-17 7-4 0,-19 15 0 16,-2 3 2-16,-22 13 0 15,7 7-5-15,4 2 1 0,7 0-8 16,7 1 1 46</inkml:trace>
  <inkml:trace contextRef="#ctx0" brushRef="#br0" timeOffset="-183790.32">5588 13317 45 0,'11'35'22'0,"-40"46"-25"0,12-62 39 16,-26 19-35-16,-10 15 0 16,-24 29-6-16,-22 21 0 15,-10 23-6-15,-8 24 1 31</inkml:trace>
  <inkml:trace contextRef="#ctx0" brushRef="#br1" timeOffset="-172486.19">5271 12173 7 0,'3'6'3'0,"-6"-12"3"0,3 6 3 0,0 0-7 16,0 0 1-1,0-6 2-15,0 6 0 0,3-7-6 16,-3 4 0-16,0 3 4 16,0 0 0-16,0-6-1 15,0 6 0-15,0-3-1 16,-3 0 1-16,3-4-2 15,-11 1 1-15,4 0 0 16,3 3 0-16,-10-1-1 16,4 8 1-16,-1 2-1 15,0 3 1-15,1 1-1 16,3-1 0-16,0 1 0 16,3-4 1-16,1 3-1 15,3 4 0-15,7-1 2 16,0 4 0-16,7-3 0 15,-3-4 1-15,-1-3 0 16,1-3 0-16,-4-3 0 0,3-6 1 16,1 0-2-16,-11 0 0 15,3-1-1-15,5 1 1 16,-8-3-2-16,0-1 0 16,0 4 0-16,0 0 0 15,0-4 0-15,0 4 0 16,-8 6-1-16,5 3 1 15,-8-3 0-15,4 6 1 16,-3 1-1-16,-1-4 1 16,1 3-1-16,-1 0 0 0,0 4 0 15,4-4 1-15,0 0-1 16,4-3 0-16,3-3 1 16,7 0 1-16,0-3 0 15,7 0 0 1,-3 0 0-16,-1-3 0 0,1-4-2 15,-4 4 0-15,3-3-10 16,-6-4 0-16,-4-6-3 16,-4 10 0-16</inkml:trace>
  <inkml:trace contextRef="#ctx0" brushRef="#br1" timeOffset="-171235.43">3948 11847 16 0,'7'-3'8'0,"7"6"-4"0,-14-3 8 0,7 0-9 15,3 3 0-15,-10-3 1 16,4 0 1-16,3-3-5 16,-7 3 0-16,0 0 4 0,0 0 1 15,0 0-2 1,0 0 1-16,0 0-1 0,0-3 0 16,-7-1-1-16,7 1 0 15,-4 0-2-15,4 0 1 16,-10 0-1-16,-1 0 1 15,1 0-1-15,-1-1 0 16,4 1 0-16,-4 3 0 16,4 0 0-16,4 0 1 15,3 3-1-15,-7 1 1 16,3-1 0-16,4 0 0 16,0 0-1-16,-7 3 1 0,7 4-1 31,0-1 0-31,7-3 1 0,-7 1 0 15,11-1 0-15,-1-3 1 0,1 0 0 16,0-3 0-16,6 3 0 16,-6-3 0-16,-1-3-1 15,-6-3 1-15,3 0-1 16,-3-1 0-16,-4 7-1 16,0-6 0-16,-4 0-1 15,-7 0 1-15,1-1 0 16,-8 4 0-16,1 0-1 15,2 3 1-15,5 0-7 16,-1 3 1-16,1-6-7 16,13-3 0-16</inkml:trace>
  <inkml:trace contextRef="#ctx0" brushRef="#br1" timeOffset="-169963.67">1986 11881 12 0,'0'6'6'0,"0"10"12"0,0-19-4 0,0 3-10 0,0 0 1 0,0 3 3 0,7-3 0 0,-7 0-10 16,0 0 1-16,0-6 6 16,0 6 0-16,11 0-2 15,-8 3 0-15,4-6-2 16,-3 3 1-16,10 0-1 16,-10-3 0-16,3 0 1 15,3 3 0-15,1-4-1 16,3 1 0-1,11 3 0 1,-4-3 0-16,0-3 0 16,-3 6 1-16,-4 0-2 15,3 0 0 1,1 6 1 15,3-3 0-31,-7 0-1 16,4 4 1-16,-1-4 0 0,-2 3 0 0,2-3-1 0,-10-3 1 0,4 3-1 0,-1-3 1 15,1 0-1-15,-7 0 1 16,3 0-2-16,3 0 0 16,-3 7-6-16,7-14 1 15,-3 7-8-15,0-9 0 16</inkml:trace>
  <inkml:trace contextRef="#ctx0" brushRef="#br1" timeOffset="-169565.01">2572 11840 18 0,'-7'10'9'0,"14"-13"1"0,-7 3 2 0,0 0-6 15,0 0 0-15,0 0 2 0,0 3 1 16,10-6-12-16,-6 3 1 16,10 0 7-16,-3-3 0 15,10-1-7-15,0 4 1 16,-3-3-10-16,3 3 1 16</inkml:trace>
  <inkml:trace contextRef="#ctx0" brushRef="#br1" timeOffset="-169326.23">2999 11756 30 0,'10'12'15'0,"1"-12"-6"16,-11 0 20-16,0 0-28 15,0 0 0-15,0 0 0 16,10 0 1-16,-6-3-3 16,3 0 0-16,0 0-3 15,4 0 1-15,-8 0-8 16,8-7 0-16</inkml:trace>
  <inkml:trace contextRef="#ctx0" brushRef="#br1" timeOffset="-169045.57">3302 11715 21 0,'7'13'10'0,"4"-1"5"0,-11-9 8 16,10 0-21-16,-10-3 0 15,7 3 0-15,4 1 0 16,-8-1-3-16,8 0 0 16,0 0-2-16,3 0 1 0,7 0-8 31,-7-6 1 31</inkml:trace>
  <inkml:trace contextRef="#ctx0" brushRef="#br1" timeOffset="-168951.62">3627 11712 10 0,'3'6'5'0,"-3"-15"-10"0,0 2-3 0</inkml:trace>
  <inkml:trace contextRef="#ctx0" brushRef="#br1" timeOffset="-167185.29">917 12085 20 0,'4'0'10'0,"-4"-3"-4"0,0 3 20 0,0 0-21 15,0 0 0-15,0 0 2 16,0 0 1-16,0 0-10 16,0 0 0-16,0 0 6 15,0 0 1-15,0 0-2 16,0 3 0-16,0-3-2 15,0 0 1-15,0 0-1 0,0 0 1 16,0 0-1-16,0 0 1 16,7 0-2-16,-7 0 1 15,0 3-1-15,0 0 1 16,0-3-1-16,0 0 0 16,0 0 0-16,0 3 1 15,0-3 0-15,0 0 0 16,0 0 0-16,10-3 0 15,-6 0 0-15,-4 3 0 16,7-3-1-16,-7 3 1 0,0 0-1 16,4-6 1-16,3-1-1 15,-7 4 0-15,7-3 0 16,-4 3 0-16,4-3 0 16,-3-1 1-16,3 1-1 15,3-6 1-15,1-1 0 16,0 0 0-1,17-18 0 17,-7 9 0-17,7-3-1-15,-3-9 1 110,10-4-1-95,-3-6 1-15,-4 6-1 16,0 1 0 0,-7 2 0-16,1 10 0 15,-1 3 0 1,-4 10 1-1,-6 2-1 1,7 7 1 0,-8 0-1-1,-6 6 0-15,3 0 0 0,-4 4 0 0,-3-1-1 0,0 0 1 16,0 0-1-16,0 4 1 0,0-1 0 0,0 4 0 0,-3 2 0 0,3 1 0 16,-7 0 0-16,7 3 1 15,0-1-1 1,-4-5 0-16,-3 3 0 0,7-7 0 0,-3 0 0 0,3-2 0 0,0-1 0 0,0-6 0 0,3 3 0 15,4 0 0-15,-3-3 0 0,3 0 0 0,3-3 0 0,1 0 0 0,-7-3 0 32,3-7 0-32,-7-3 0 0,10-2 0 0,-3-4-1 78,7 0 1-16,4 0 0-15,3-3 0-31,7-3 0-16,4 6 0 15,-14 3-1 17,3 6 0-17,-3 4 0 1,-8 3 1-16,-6 2-1 0,6 8 1 0,-3-1-1 0,-7 3 1 0,-7 3-1 0,4 7 1 16,3 3 0-16,-11 6 1 0,4 6-1 0,4-6 0 0,-15 16 0 15,7 3 0-15,-6-3 0 0,6 0 0 0,1-4 0 0,6-9 0 0,-3-2-2 16,7-5 0-16,11-11-9 0,-1-7 0 0,8-6-4 0,10-7 1 0</inkml:trace>
  <inkml:trace contextRef="#ctx0" brushRef="#br1" timeOffset="-164090.71">4971 12220 17 0,'0'-3'8'0,"0"6"-5"0,0-3 9 0,0 0-12 16,0 3 1-1,0 0-1-15,0 0 0 0,-7 0-1 16,7 1 1-16,-4-1-1 16,1 0 1-16,-1 0-5 15,4 0 1-15</inkml:trace>
  <inkml:trace contextRef="#ctx0" brushRef="#br1" timeOffset="-163657.41">4703 12342 7 0,'0'0'3'0,"-8"0"3"16,8 0-1-16,0-3-5 0,0 0 1 15,-3 0 0-15,3 0 1 16,-7-4-2-16,3 1 1 16,1 3 0-16,-1 0 1 15,-6 0-1-15,3 3 0 16,3 0-1-16,-6 0 0 16,3 0-1-16,3-4 0 15,-7 1 0-15,4 0 0 16,0 0 0-16,4 0 1 15,-8 0 0-15,4 3 0 0,4 0 1 16,-4 0 0 15,3 0 0-31,4 0 1 0,-7 0 0 0,3 0 1 0,-3 0-1 16,7 0 1-16,-10-3-2 16,3 0 0-16,-4 3-4 15,8 0 1-15,-8-4-4 16,4-2 1-16</inkml:trace>
  <inkml:trace contextRef="#ctx0" brushRef="#br1" timeOffset="-163319.42">4336 12289 23 0,'-7'6'11'0,"14"-3"-10"0,-7-3 21 0,0 0-21 0,0 3 0 15,-7 0 2-15,3 1 1 16,4 2-4-16,-11 0 0 16,1-3 1-16,-1 0 1 15,1-3-3-15,3 0 1 16,-4 0-6-16,-7-3 0 15,4 0-3-15,7 0 0 0</inkml:trace>
  <inkml:trace contextRef="#ctx0" brushRef="#br1" timeOffset="-162920.08">3637 12295 10 0,'-17'6'5'0,"13"-9"5"0,4 3 3 0,0 0-12 0,0-6 0 16,0 3 2-16,0 0 0 15,0 3-1-15,-7 0 0 16,-4 3 2-16,1 0 0 16,-1-3 0-16,1 0 1 15,-1 0-2-15,4 3 0 16,-4 0-2-16,1 0 0 15,-1 0-1-15,-6 1 0 0,6-1 0 16,-7-3 0-16,4-3 0 16,4-4 0-16,-8 1-1 15,0 0 1 1,4 0-3-16,-3 2 0 0,6 1-7 47,0 3 1-47</inkml:trace>
  <inkml:trace contextRef="#ctx0" brushRef="#br1" timeOffset="-162579.33">2960 12326 27 0,'-21'7'13'0,"-15"8"-12"0,33-11 19 16,-15-1-20-16,8 0 0 16,-1 0-1-16,0 0 0 15,1-3-1-15,-1 0 0 16,4 0-6-16,-3 0 1 15</inkml:trace>
  <inkml:trace contextRef="#ctx0" brushRef="#br1" timeOffset="-162376.39">2371 12405 16 0,'-25'3'8'0,"4"-3"1"0,17 0 8 0,4 0-17 16,-7 0 1-16,7-3-4 15,-7 3 1-15,4 0-3 16,3-3 0-16</inkml:trace>
  <inkml:trace contextRef="#ctx0" brushRef="#br1" timeOffset="-161887.42">1947 12446 29 0,'-3'28'14'0,"3"-9"-2"0,0-13 24 0,0 0-30 0,3 0 0 0,4-2 3 0,-7-4 0 0,4 3-11 0,3-10 0 16,14-5 8 0,11-4 0-16,14-3-4 0,14 7 1 15,0-1-6-15,3-2 1 16,-6 2-15-16,-19 1 1 15</inkml:trace>
  <inkml:trace contextRef="#ctx0" brushRef="#br1" timeOffset="-160498.58">769 12784 33 0,'0'7'16'0,"0"2"-3"0,0-6 10 0,0 0-20 0,0 3 0 0,0-2 3 0,0-4 1 0,0 0-8 0,0 0 1 0,0 0 4 0,0 0 1 15,11-10-2-15,-1 1 1 16,8-4-2-16,-8-2 0 16,12-10-1-16,-1-4 0 15,-4 4-1-15,15-3 1 0,-11 3-1 32,8 0 0-32,-8 0-1 0,7 0 1 15,-7 6-1-15,-3 0 1 16,-4 0-1-16,4 4 0 0,-8 5 0 15,1-2 0-15,-1 5 0 16,1 1 0 62,-4 3-1-15,3 0 1-48,-2 9-1 17,-8 0 0-17,3 4 1-15,4-1 0 0,-7 1 0 16,0-4 1-1,4 9 0-15,3-5 0 32,3-4 0-17,8-3 1-15,-4 0-1 16,7-3 1 0,4 0-1-16,-4-3 0 15,0-3-1 1,-3-3 1 15,-4-7-1-15,4 3 1-1,-8 1-1 17,1-1 1-17,-1 1 0-15,1-1 0 0,-4 7 0 0,4 0 1 0,-11 6-1 0,0 3 0 0,0 6 0 0,0 4 1 0,-11 6-2 0,-10 3 1 16,10 6 1-16,-6 0 0 0,6 3 0 0,0 4 0 0,11-1 0 0,0-9 0 0,4-3-1 15,14-3 0-15,-1-6-11 16,4-7 0 0,8-12-4-16,2-4 1 0</inkml:trace>
  <inkml:trace contextRef="#ctx0" brushRef="#br1" timeOffset="-157133.08">3616 12323 23 0,'0'3'11'0,"4"4"-5"15,-4-7 12-15,0 0-14 16,0 0 1-16,0 0 2 15,0 0 0-15,7 0-9 16,-7 0 1-16,10 0 6 16,-6 0 1-16,6 0-3 15,-3 0 1-15,0 3-2 16,4-3 1-16,3 0 0 16,4 0 0-16,-1-3-1 15,-3-4 1-15,8 1-1 16,-5 0 1-16,4 0-1 15,1-1 1-15,-5 1-1 0,4 3 0 16,1 3-1-16,2 0 0 16,-3 0-1-16,8 0 1 15,-5-3 0-15,5-3 0 16,-1-1 0-16,0 1 0 16,-7 0 1-16,0 3 0 15,-3-1 0-15,3 4 0 16,4 0-1-16,0 4 0 15,-4-4 0-15,0 0 1 16,7 0-2-16,0 0 1 0,-7 0 0 16,1 3 0-16,6-3 0 15,-7 3 1-15,7 0-1 16,-3 0 1-16,0 0-2 16,-1 0 1-16,5 1 0 15,-1-1 0-15,0 0-1 16,4 0 0-16,-4 0 0 15,-7 0 1-15,-7-3-1 16,4-3 1-16,0-3-1 16,3 3 0-16,-4 0 1 15,5-1 0-15,-1 4-1 16,-4 0 1-16,8 0-1 16,0 4 1-16,-1-1-1 15,5-3 0-15,-1 0 0 16,0 0 0-16,4-3 0 0,-7-1 0 15,10 1 0 1,-7 0 0-16,4 0 0 0,-4 0 0 16,-7 0 0-16,4 0 0 15,0 3 0-15,-11-7 1 16,10 4-1-16,1-3 0 16,3 0 1-16,4-1 0 15,3 4-1-15,1 0 0 16,-8-3 0-16,0 3 1 15,0 0-1-15,0 3 1 0,4 0-2 16,-11 0 1-16,8-7 0 16,-1 4 0-16,4 0-1 15,-8-3 0-15,4-1-2 16,-3 1 0-16,-4-3-4 16,-7 3 1-16,4-4-8 15,-4 4 0-15,0 0-6 16,-10-1 0-16</inkml:trace>
  <inkml:trace contextRef="#ctx0" brushRef="#br1" timeOffset="-155475.74">3616 13324 23 0,'0'-13'11'0,"0"-25"-4"0,4 29 8 0,3-10-18 16,3 4 1-16,1-1-1 15,-1 6 0-15,8 1 4 16,-7 6 0-16,10 3 0 15,-11 3 0-15,1 0 3 32,-1 0 0-32,-2 4 3 0,-5 8 1 0,8 4 2 15,6 6 0-15,1 16-2 16,3 9 1-16,7 16-2 16,4 12 0-16,17 13-4 15,4 13 1-15,-7-1-3 16,4-6 1-16,-12-12-3 15,-2-3 0-15,-1-20-5 16,-14-18 0-16,-7-9-11 16,-7-23 1-16</inkml:trace>
  <inkml:trace contextRef="#ctx0" brushRef="#br1" timeOffset="-155141.98">3866 12558 33 0,'11'16'16'0,"7"34"-3"0,-8-25 15 0,4 7-27 15,8 15 1-15,6 9 3 16,7 20 0 0,50 80-4-1,3 7 0-15,4 4 3 16,3-1 1-16,-10-16-2 16,-22-12 0-16,-10-22-6 15,-11-18 1-15,-6-30-9 16,-5-17 1-16,-13-29-6 15,-7-22 1-15</inkml:trace>
  <inkml:trace contextRef="#ctx0" brushRef="#br1" timeOffset="-154843.96">4209 12555 37 0,'46'63'18'0,"35"50"-19"0,-64-69 29 16,19 22-27-16,20 9 1 0,4 19 2 16,-7 22 0-16,10 3-3 15,19 4 1-15,-1-1 2 16,0 0 1-16,0-12-2 15,-14-13 1-15,-14-12-4 16,-7-16 0-16,-14-13-9 16,-4-18 1-16,-14-16-7 15,0-29 1-15</inkml:trace>
  <inkml:trace contextRef="#ctx0" brushRef="#br1" timeOffset="-154571.72">4713 12596 36 0,'0'-47'18'0,"0"16"-17"15,0 31 27-15,0 0-27 16,11 3 0-16,-4 9 0 0,14 17 1 16,0 15-2-16,18 18 0 15,-4 17 1-15,18 21 0 16,4 7 0-16,3 5 1 15,-4-2 0-15,-7-6 0 16,-6-4-2-16,3-6 1 16,-8-15-2-16,-6-7 1 15,-4-19-7-15,-7-19 1 16,-10-18-7-16,0-25 1 16</inkml:trace>
  <inkml:trace contextRef="#ctx0" brushRef="#br1" timeOffset="-154332.85">5140 12552 37 0,'0'-31'18'0,"14"15"-15"15,-3 22 29-15,-1 1-32 16,4 8 0-16,8 17 0 16,-1 9 1-16,-4 6-2 15,15 18 1-15,-4 4 1 16,15 16 0-16,6 6 0 15,0 3 1-15,1 10 0 16,-1-17 0-16,-10-11-4 16,-7-11 1-16,-4-17-10 15,-7-20 1-15,-7-22-3 0,-7-15 1 16</inkml:trace>
  <inkml:trace contextRef="#ctx0" brushRef="#br1" timeOffset="-152653.59">3598 13013 22 0,'0'16'11'0,"4"-29"-3"0,3 7 11 0,-7 0-17 0,7 0 0 0,-7-4 3 16,0 1 0-16,0-1-6 15,0-5 0-15,0-4 4 16,0-3 0-16,0 0 0 16,0-3 0-16,0 3-1 15,4-6 1-15,-4-7 0 16,-4 1 1-16,-3-4-1 0,0 0 1 47,3 1-2-32,-3-1 1-15,4 7-2 16,3-1 1 15,-7 1-1 32,7 12 0-63,0 4-1 47,7-1 1-47,-7-3-1 15,0 0 1 1,0-6-1 0,0-3 1-16,-7 0 0 0,3 3 0 0,-3 0 0 15,4-4 0-15,3 1 0 0,0 0 1 0,0 6-1 16,0 3 1-16,0-3-1 0,0 0 1 0,0 0 0 0,3 0 0 0,4 0-1 15,-7 0 1-15,4 4 0 0,3 2 0 0,-7 0-1 94,3 4 0-16,-3 2 0-46,7 1 1-17,-7-1-2 1,4 4 0-1,-4 6-1-15,7-6 1 0,-7 6-2 0,0-3 1 0,0 3-6 0,0 0 1 0,0 0-12 0,0-13 0 0</inkml:trace>
  <inkml:trace contextRef="#ctx0" brushRef="#br1" timeOffset="-151341.95">3609 11847 13 0,'-11'0'6'0,"11"-7"8"0,0 7-12 0,-7 0-2 0,7 0 1 0,0 0 3 0,0 0 1 0,0 0-3 0,0 4 1 16,7 2 5-16,-3-6 1 0,3 6 0 16,4-3 1-16,6-3-2 15,4 0 1-15,8-3-3 16,9-3 1-16,5 6-3 31,-5-3 1-31,12 0-1 0,-1-1 0 16,15 1 0-1,-8 3 1 1,4-3-2 15,-10 0 1-31,10-3-2 0,-11-1 1 16,11 1-1-16,-7-3 1 31,7 2-3-31,-4 1 0 31,-6 0 1-31,-8 3 0 32,-3 3 0-32,-7 0 0 15,6 0-1-15,1 0 1 0,0 0 0 0,-4-3 0 0,4-4-1 16,0 1 0-16,7-3 0 0,0-1 1 0,3 4-1 62,0 0 0-46,-3 0 0 15,-7-1 0 32,-4 1 0-48,1 3 1-15,-5 0-1 47,8-4 0-31,-7 4-1 0,7 0 1-16,-1-3 0 0,5 0 0 15,3 2-1-15,-8 1 1 0,5 3 0 0,-1 0 0 0,-3 3-1 0,0 1 1 0,-11-1-1 0,-7 0 1 16,-3 0 0-16,-4-3 0 15,4 0-1-15,-8 0 1 0,-6 0-1 0,6-3 1 0,4 0 0 0,-3 3 0 16,-1 0-1-16,1 0 1 0,-4 0-1 0,0-3 1 16,11 3 0-16,-8 0-1 0,5-4 1 15,-5 4-1-15,1 0 1 0,-1 0-1 63,-6 0 1 15,3 4-1-78,-7 2 1 0,0 3-1 31,0 4 1-31,0 6-1 16,-7-1 1-16,3 4-1 0,4 7 1 15,0 5 0-15,-7 4 0 0,4-1 0 0,3 10 0 0,0 7-1 0,0-1 0 0,-7 7-1 16,-4-1 0-16,-7 10-1 0,4 0 0 0,0-3-1 0,4 6 1 0,-5 3-2 16,5 1 1-1,-1 2-1-15,11-3 0 16,0 10-2-16,0 3 0 0,11 3-8 0,-1 3 1 0</inkml:trace>
  <inkml:trace contextRef="#ctx0" brushRef="#br1" timeOffset="-141528.33">16739 10445 26 0,'7'34'13'0,"0"10"-5"16,-7-37 14-16,0 8-21 16,0 7 1-16,0 6 0 15,0 1 1-15,-3 5-3 16,-1 10 0-16,1 13 2 16,3 12 1-16,-4 9-1 0,-3 7 0 15,0 21 0-15,0 10 0 16,0 7-1-16,0-4 1 15,0 6-1-15,0 10 0 16,0-3-2 15,0-4 1-31,0-5-3 16,7-4 0-16,3 3-3 0,4-12 1 0,4-1-2 0,-4-24 0 16,0-3-3-16,-7-7 0 15,0-15 1-15,-3-13 1 16</inkml:trace>
  <inkml:trace contextRef="#ctx0" brushRef="#br1" timeOffset="-140111.22">16884 10407 5 0,'7'-6'2'0,"-3"6"4"0,-4 0 0 0,7-3-5 16,3-3 1-16,1 3 2 15,6-1 1-15,1 1-4 16,7 3 0-16,3 0 4 16,4 0 0-16,7 0 0 15,6 0 1-15,5 0-2 16,-1 0 1-16,4 0-2 0,7 0 1 15,4 3-1-15,3-3 0 16,0-3 0-16,0 0 0 16,0 0-1-16,-4-3 1 15,8-1-1 1,6-2 1 0,8 3-2 30,0-1 0-46,3 4-1 0,-3-3 1 0,6 3 0 0,8 0 0 16,7 0 0-16,0-4 0 0,-8 1-1 0,5-6 0 0,10-1 1 0,3-3 0 16,0 7-1-16,1-4 1 0,6 4-2 15,11 0 1 1,0 5 1-16,-7 1 0 0,18 3-1 16,3 3 0-1,-14 1 0 1,4-1 1-16,10-3 0 47,-3 0 0-47,-11 0-1 0,7 0 1 15,-4 0-1-15,5 0 1 16,-12 0-2-16,4 0 1 0,0-3 0 16,0-1 0-16,-3 1 0 0,-8-3 0 0,-3 3-1 15,-7 0 0-15,-11 3 1 0,-6 0 0 0,-8 3-1 16,-18 6 1-16,-13 4-1 15,-11 6 0-15,-7 6 0 0,-8 9 0 16,-6 7 0 0,-7 9 0-16,-11 16-1 0,-11 0 1 15,-10 6 0-15,-4 6 0 16,1 13 0 0,-4 7 1-16,-4-1 0 0,0 16 0 46,1 9 0-30,-1 13 0-16,4-10 0 16,-1 4 1-16,5 3-1 31,-1-7 0-31,-3-3 0 0,0-15 0 16,-4-7 0-16,0-3 0 15,1-9 0-15,-4 0 0 16,10-6-1-16,-3-7 1 0,-4-3-1 15,-7-12 1-15,-6-4-1 0,-15-3 1 16,-11-9-1 0,-14-12 1-16,-3-11 0 0,-32-11 0 0,-28-10-1 0,-24-3 1 15,-51-10 0-15,-13-12 0 0,-25-6 0 0,-21 3 0 0,-11 6-2 16,-17 15 1-16,-4 23-2 16,-14 9 1 15,-282-16-9-16,87-12 1 32</inkml:trace>
  <inkml:trace contextRef="#ctx0" brushRef="#br1" timeOffset="-41613.04">19191 12797 28 0,'-10'9'14'0,"-1"7"-2"15,11-13 14-15,0 0-23 0,0 0 1 16,0-3 2-16,0 0 0 15,0-6-7-15,7-3 1 16,4-10 5-16,-1-6 0 16,4-7-1-16,7-5 1 15,1-7-3-15,2-9 1 16,1 9-2-16,0-3 1 16,-1-4-2-16,-2 8 0 15,-5 5-1-15,-3 10 0 0,-3 6-1 16,-1 3 1-16,1 9-2 15,-7 4 1-15,-1 9-1 16,1 7 1-16,-1 5 0 16,1 1 1-16,3 3 0 15,-4 6 0-15,1 10 2 16,-1 2 0-16,1 7 0 16,-1 9 0-16,1-9 0 15,-4 0 0-15,3 0-2 16,1-6 1-16,0-7-3 15,-4-9 0-15,3-9-4 16,4-10 1-16,-7-3-8 16,0-7 1-16</inkml:trace>
  <inkml:trace contextRef="#ctx0" brushRef="#br1" timeOffset="-41387.61">19198 12656 44 0,'-3'9'22'0,"20"-15"-18"0,-10 3 38 15,0-7-40-15,4-2 1 16,3-1 0-16,0 1 0 16,4-1-4-16,3-3 0 0,0 1-1 15,0-1 0-15,1 4-10 16,-1-1 0-16,0-6-4 15,-4 0 1-15</inkml:trace>
  <inkml:trace contextRef="#ctx0" brushRef="#br1" timeOffset="-41058.69">19593 12408 46 0,'4'9'23'0,"-1"-12"-24"15,-3 3 42-15,0 3-39 16,0 7 1-16,0 2 0 0,-3 7 1 16,3 3-5-1,0 9 0-15,3 4 3 0,4 9 1 16,4-7-2-16,3-5 1 15,4-7-1-15,6-6 1 16,1-10-1-16,-4-9 1 16,4-16-1-16,0-9 0 15,-4-9-2-15,0-13 0 16,0 9-8-16,-3 1 0 16,-1-10-8-16,1 9 0 15</inkml:trace>
  <inkml:trace contextRef="#ctx0" brushRef="#br1" timeOffset="-40712.06">20200 12279 57 0,'4'-15'28'0,"-19"-17"-36"16,12 23 49-16,-4 3-40 15,0-4 1-15,0 4 0 16,-4 9 0-16,-6 13-2 16,-5 9 0-16,-2 13 1 0,-1-1 1 15,4 10-1-15,7 3 1 16,7 4-1-16,7 2 1 15,10-9-1-15,8-12 0 16,0-13-1-16,17-19 1 16,14-13-5-16,1-5 1 15,-8-7-14-15,-3-10 0 16</inkml:trace>
  <inkml:trace contextRef="#ctx0" brushRef="#br1" timeOffset="-38599.89">3835 17350 31 0,'-7'0'15'0,"10"-19"-4"0,1 13 16 0,-1-3-25 16,4-7 1-16,-3-6 3 15,6-6 0-15,8-13-7 16,3-6 1-16,7-6 3 15,4-1 1-15,0-2-2 0,3-7 1 16,-10 7-3-16,0 5 1 16,-4 14-2-16,-11 2 0 15,1 4-1-15,-4 6 0 16,4 6-1 0,-11 10 1-16,3 2 0 0,-3 7 0 15,0 7 0-15,0 8 0 16,0 4 1-16,0 9 1 15,-3 1 0-15,3 5 0 16,0 13 0-16,0 10 1 16,3 12 0-16,4 3 1 0,-3-3-1 15,3-7 1-15,-7-8-2 16,3-10 1-16,-3-7-2 16,0-12 1-16,0-6-4 15,0-3 0 1,0-10-8 46,0-6 1-62,0-16-1 0,-3-2 0 16</inkml:trace>
  <inkml:trace contextRef="#ctx0" brushRef="#br1" timeOffset="-38379.32">3888 17036 48 0,'7'7'24'0,"17"-1"-27"0,-17-6 50 15,4 0-44-15,7 3 0 16,3-3 0-16,4 0 0 16,3-3-5-16,0 0 1 15,4-3 1-15,3-4 1 16,-3 1-7-16,-11-1 0 16,0 1-10-16,-3-4 1 15</inkml:trace>
  <inkml:trace contextRef="#ctx0" brushRef="#br1" timeOffset="-38100.04">4389 16792 49 0,'7'9'24'0,"-18"19"-21"15,11-21 37-15,-7 2-38 16,3 10 0-16,-3 6 3 16,7 10 0-16,7 5-6 15,-3 14 0-15,3-10 4 16,11-4 0-16,-8-5-1 16,11-10 1-16,1-13-2 15,9-8 0-15,5-20-1 16,-5-12 1-16,-2-13-1 15,-5-6 0-15,1-6-4 16,-11-13 0-16,-3 3-10 16,-4 7 1-16,-7-1-5 0,-7 7 1 31</inkml:trace>
  <inkml:trace contextRef="#ctx0" brushRef="#br1" timeOffset="-37649.74">5186 16701 44 0,'14'0'22'0,"-11"-10"-24"0,-3 10 38 0,0-3-33 16,-3-3 1-16,-8 6 1 15,-6 0 0-15,-11 9-7 16,-4 1 1-16,-7 9 4 15,-3 9 1-15,3 3-3 16,-7 10 1-16,11 6-1 16,-4 10 1-16,14 5 0 0,15-8 1 15,10-4-1-15,14-10 1 16,10-11 0-16,22-14 0 16,14-8-5-16,0-17 1 15,-10-9-10-15,-15-3 0 16,-7-6-7-16,-10 6 0 15</inkml:trace>
  <inkml:trace contextRef="#ctx0" brushRef="#br1" timeOffset="-36825.12">5987 16679 56 0,'10'9'28'0,"-10"-6"-31"0,0-3 48 0,-7 4-45 0,4 2 0 0,-4 3 0 15,-8 1 0-15,1 2 0 16,0 7 1-16,-10 0 0 16,9 3 0-16,-6-3-1 15,4 3 1-15,-5 0-1 0,5 3 1 16,3-3-1-16,0 0 1 16,3-4-1-16,8-2 1 15,3-3 0-15,0-4 1 16,10 4 0-16,-3-10 0 15,14 0 0 1,0-3 0-16,4 0-1 0,10-3 0 16,-3 3-5-16,-4 0 1 15,1-3-6-15,-8 3 1 16,-7 0-10-16,0-4 0 0</inkml:trace>
  <inkml:trace contextRef="#ctx0" brushRef="#br1" timeOffset="-36472.42">5669 17256 44 0,'-10'22'22'0,"10"-22"-11"0,0 0 30 0,0 0-35 15,3-3 0-15,8-4 5 16,6 1 0 0,40-6-14-1,6-1 1-15,-3 4 8 0,0 2 0 16,-3 4-7-16,-15 0 1 16,-3 3-9-16,-11 0 0 15,-7 0-12-15,-10 3 1 16</inkml:trace>
  <inkml:trace contextRef="#ctx0" brushRef="#br1" timeOffset="-34539.7">5489 10752 44 0,'0'19'22'0,"0"16"-15"0,0-23 23 15,-10 7-27-15,-1 6 0 16,-7 6 1-16,1 10 0 16,-4 9-6-16,-8 13 1 15,5 3 1-15,6 3 0 16,0-6-3-16,4-4 0 16,4-9-6-16,-1-15 1 15,4-13-7-15,-3-13 1 16</inkml:trace>
  <inkml:trace contextRef="#ctx0" brushRef="#br1" timeOffset="-34105.96">4992 11310 39 0,'0'38'19'0,"14"3"-12"16,-7-32 32-16,0 7-37 15,4 6 1-15,-1 6 1 16,4 10 0-16,0 2-5 16,-3 8 0-16,0 2 3 15,-8-6 0-15,-3-13-2 16,-3-6 0-16,3 0-1 16,-7-6 1-16,3-3-1 15,-3-7 0-15,3-6 1 16,8 3 0-16,7-9 1 0,6-9 1 15,11-10 0-15,4-10 1 16,0-2 1-16,10-7 0 16,15 0-1-16,-1-2 1 15,4 5-2-15,-7 3 1 16,-11 4-2-16,-6 6 1 16,-5 3-2-16,-13 3 0 15,-7 10-2-15,-22-1 1 16,-24 14-2-16,-18 5 1 15,3 3-2-15,-17 1 0 0,4-4-3 16,-8-2 0 0,11-7-10-16,4-10 0 0</inkml:trace>
  <inkml:trace contextRef="#ctx0" brushRef="#br1" timeOffset="-32502.39">6396 17388 46 0,'0'15'23'0,"10"-18"-20"0,-2 0 23 16,-1-6-22-16,0-4 0 0,0-6 1 15,3-6 1-15,-6-6-7 16,3-16 0-16,3-3 5 16,5-10 0-16,9 0-1 15,-6 7 0-15,3-6-1 16,0 2 0-16,0 4-1 15,-3 6 0-15,3 12-1 16,-10 7 1-16,3 6-1 16,0 3 0-16,-3 7-1 15,-8 12 0-15,4 6-1 16,0 10 1-16,0 9 0 16,4 3 0-16,3-12 0 15,-3-4 0-15,3 1 0 16,3-1 1-16,1 1 1 15,3-7 0-15,7-9 0 0,-14-6 1 16,4-7 0-16,3-6 0 16,4-3-1-16,-4 0 0 15,4-7 0-15,-1-8 0 16,-2 2-1-16,-1 4 0 16,-4 5 0-16,5 4 0 15,-5 6 0-15,1 7 0 16,-4 9 0-16,-3 9 0 15,-1 10 0-15,-10 9 0 16,4 3-1-16,-8 10 0 16,-3 9 1-16,4 0 0 0,-8 3 0 15,0 6 0-15,4 7 1 16,7 6 0-16,4 9 0 16,3 1 1-16,4-13-2 15,-1-13 0-15,1-9-2 16,-1-6 1-16,4-17-8 15,8-2 1-15,-8-12-10 16,3-17 0-16</inkml:trace>
  <inkml:trace contextRef="#ctx0" brushRef="#br1" timeOffset="-31959.95">7500 16641 53 0,'-3'13'26'0,"-1"43"-25"0,4-37 41 16,-4 9-40-16,4 4 1 15,-3 12 0-15,-1 3 1 0,1 9-4 16,-1 7 0-16,1-4 3 16,3-2 0-16,-7-7-1 15,7-9 1-15,0-10-2 16,0-9 1-16,0-9-2 15,7-10 1-15,-7-13-2 16,3-2 1-16,8-13-2 16,0-7 1-16,3 1 0 15,3 0 1-15,4 6-1 16,1 3 1-16,-5 9 0 16,4 7 1-16,1 6 0 15,-1 9 0-15,0 10 0 16,4 3 0-16,-1 6-1 15,5 4 1-15,-1 2-1 16,0 1 0-16,0-4-3 0,0-3 1 16,-3-6-9-1,0-6 0-15,-11-16-8 0,-11-3 1 16</inkml:trace>
  <inkml:trace contextRef="#ctx0" brushRef="#br1" timeOffset="-30444.26">3362 16782 26 0,'0'4'13'0,"0"-8"6"0,0 4 14 0,0 0-27 16,-4 4 0-16,4-1 3 15,-10 3 1-15,3 3-13 16,-4 1 1-16,-10 2 7 15,-11 4 0-15,4 3-3 16,0 3 1-16,-4 0-3 16,11 3 0-16,-7 3-1 15,7 3 1-15,3-2-2 16,-3 2 1-16,10-3 0 16,4-3 0-16,4-6 0 15,6-3 1-15,4-7 1 16,4-3 0-16,10-2 0 15,11 2 0-15,6 0-1 16,1 0 1-16,-7-2-1 16,3 2 0-16,-10 0-4 15,3-3 1-15,-7 3-8 16,-3 1 1-16,0-1-6 16,-8 0 0-16</inkml:trace>
  <inkml:trace contextRef="#ctx0" brushRef="#br1" timeOffset="-30200.72">2939 17453 60 0,'10'7'30'0,"22"-14"-30"0,-21 7 57 0,6-3-55 0,8-3 0 0,14 0-1 16,10 0 1-16,-3-1-5 16,3 4 0-16,-6 3-4 15,-5-3 1-15,-13 6-13 16,-7 0 0-16</inkml:trace>
  <inkml:trace contextRef="#ctx0" brushRef="#br1" timeOffset="-28251.69">1969 17184 49 0,'0'25'24'0,"0"-3"-19"0,0-13 33 0,0 4-36 16,0 6 0-16,-4 3 0 16,4 0 0-16,-11-4-3 15,11-2 0-15,-10-3 2 16,10-4 1-16,-7-3-2 15,7-6 1-15,0-6-1 16,7-7 1-16,3-5-1 16,1-4 0-16,0-7-1 15,6-2 1-15,-6 6-1 16,10 3 1 15,-10 0 0-31,6 6 0 0,-6 7 0 16,-1 3 1-1,8 6-1-15,-7 6 1 0,-8 7-1 16,8 2 0-16,-4 1 0 0,-7 0 0 0,0-1-1 0,0 4 1 16,3-3 0-16,4-1 0 15,-7-5-1-15,11-4 1 16,-4-3 0-16,4-6 0 16,-1-6-1-16,4-4 1 15,4-3-1-15,0 4 1 16,-8 3-1-16,4-1 1 15,4 1 0-15,-11 6 0 0,3-1 0 16,1 1 1-16,-7 3 0 16,3 7 0-16,3 2-1 15,-3 4 1-15,-3 5 0 16,6 7 0-16,1-3-1 16,0 0 1-16,6-3-1 31,-6-3 1-31,10-7-5 0,4-6 0 0,-4-6-12 15,-11-9 0 1</inkml:trace>
  <inkml:trace contextRef="#ctx0" brushRef="#br1" timeOffset="-27411.91">1390 16842 41 0,'-4'-3'20'0,"4"3"-8"15,0 0 22-15,0 3-32 16,0 0 0-16,0 0 3 0,0 0 0 15,-7 7-6-15,4 5 1 16,-4 4 5-16,3 3 1 16,-6 3-1-16,-4 10 0 15,-1 6-1-15,5 6 0 16,-8 3-1-16,8 0 0 16,-8-3-2-1,7-6 0-15,-3-7-1 0,0-9 1 16,4-6-2-16,6-3 1 15,-3-4-1-15,7-2 0 16,7-4-1-16,4-6 1 16,-1-6-2-16,1-7 0 0,6-6-1 15,5-2 0-15,-5-1 0 16,-3 0 0 0,4 3 1-16,3 0 1 0,-10 3 1 15,6 1 0-15,5 5 1 16,-5 4 1-16,-3 0 0 15,4 3 0-15,3 3 0 16,-10 6 1-16,-1 3 1 16,1 7 0-16,3 3 0 31,-10 6 0-31,3 0-1 16,-4 3 1-16,4-6-3 15,-7-3 1-15,11-3-6 16,-1-4 1-16,1-3-15 15,7-5 1-15</inkml:trace>
  <inkml:trace contextRef="#ctx0" brushRef="#br1" timeOffset="-21646.36">15935 10755 9 0,'-46'-9'4'0,"-10"9"-3"0,38-6 4 0,0 6-5 16,-6 3 0-16,-8 0 0 15,-7 3 0-15,-7 7-1 16,-3 2 1-16,-8 4 0 16,-3 0 0-16,1 3 0 15,2 6 0-15,11 7 0 16,0 6 0-16,0 6-1 15,-3 12 0-15,0 1-1 16,3 2 1-16,4 4 0 16,3 6 0-16,3 7 0 15,5 2 1-15,-5 1 3 16,8 3 1-16,3-4 0 16,4 7 0-16,4 3 0 15,3-3 0-15,3-7-2 16,4-6 1-16,3 7-3 0,4-4 0 15,7 1 0-15,4 5 0 16,0-2 1-16,3-4 0 16,0-6-1-16,0-9 1 15,4 3 0-15,-1-6 1 16,4-7-2-16,8-3 1 16,2 0-2-16,1-6 1 15,3-6 0-15,-3-4 1 16,3-5-1-16,4-1 1 15,0-3-1-15,0-3 1 16,0 0-1-16,-8-3 1 16,1-1 0-16,0-2 0 0,3-7 0 15,8-2 0-15,-1-4 0 16,7-3 0-16,-3-6 0 16,11 2 0-16,10-2-1 15,0-10 1-15,0-5 0 16,0-8 1-16,3-8-1 15,-6-13 1-15,-4-4 0 16,-14-15 0-16,-1-9 0 16,-6-19 1-16,-4-16-2 15,-6-16 1-15,-12-18-1 16,-6-4 0-16,-11-6-1 16,-4 7 1-16,1 9-1 15,-1 9 0-15,1 16-4 16,-4 0 1-16,-7 9-7 15,-15 4 1-15</inkml:trace>
  <inkml:trace contextRef="#ctx0" brushRef="#br1" timeOffset="-20385.05">1122 17651 44 0,'14'19'22'0,"67"-19"-18"0,-49-3 23 16,7-4-24-1,28 1 1-15,17 0-2 0,26-7 1 16,-4-2-5-16,3 2 0 16,-7 4 3-1,-14 2 1-15,-6 1-5 0,-15-3 0 16,-7 3-6-16,0-1 1 15,-11-2-6-15,-17 3 1 16</inkml:trace>
  <inkml:trace contextRef="#ctx0" brushRef="#br1" timeOffset="-19829.07">1595 17802 49 0,'3'12'24'0,"-3"13"-26"16,0-19 46-16,-3 4-43 15,3 6 0-15,-7 5 1 16,7-5 0-16,-11 9-2 0,0 3 0 16,1 1 0-16,-1-4 1 15,1-3-1-15,-1-3 1 16,4-4-1-16,7-2 0 15,-7-4-1-15,7-3 1 16,7-2-1-16,4-4 1 16,6-7-1-16,4 1 0 31,8-10 0-31,-8 4 0 0,0 2 0 16,0 4 0-16,-3 6 1 15,3 0 0-15,-3 6 0 16,-4 4 0-16,3 6 0 15,-6 5 1-15,6-2-1 16,-6 3 1-16,10 0-4 16,-3-6 1-16,7-10-11 15,-1-6 0-15,-3-12-2 16,11-1 1-16</inkml:trace>
  <inkml:trace contextRef="#ctx0" brushRef="#br1" timeOffset="-19109.22">3849 17441 22 0,'-11'19'11'0,"-10"-10"0"0,21-6 15 16,-7 0-20-16,7 1 0 16,0 2 5-16,7-3 1 15,4 0-14-15,17-3 0 16,21 0 9-16,11 0 1 16,11-6-3-16,10 0 1 0,18-4-4 15,10 4 0-15,0-7-2 16,-10-2 1-1,-7 2-5-15,-14 1 0 0,-18 2-6 16,-11 4 1 0,-17 3-8-16,-4 0 1 15</inkml:trace>
  <inkml:trace contextRef="#ctx0" brushRef="#br1" timeOffset="-18628.5">4336 17595 44 0,'-11'15'22'0,"11"4"-16"0,0-13 36 0,-7 7-39 0,3 6 0 0,4 0 1 0,-10 6 0 0,-1 3-5 0,1 3 0 16,3 4 3-16,-4-1 1 15,1-6-2-15,2-3 0 16,5 1-1-16,3-8 0 16,-7-2 0-16,7 0 0 0,0-10-1 15,7-3 1-15,7-3-1 16,7 0 1-16,4-3-1 15,-4-3 1-15,7-1-1 16,-7 4 1 0,1 3 0-16,-5 7 0 0,4-4 0 15,-6 6 0-15,-1 7 0 16,7 3 1 0,-7 6-1-16,11-3 1 15,-4 0 0-15,7-4 0 0,4-2-2 16,-4-3 1-16,-3-7-6 15,3 0 1-15,0-6-12 16,0-9 1-16</inkml:trace>
  <inkml:trace contextRef="#ctx0" brushRef="#br1" timeOffset="-17973.32">6523 17570 52 0,'21'6'26'0,"18"-9"-20"0,-18 3 39 16,14 0-41-16,25-3 0 15,18-1 1-15,21-2 0 0,21 0-8 16,-11-4 1-16,-3 4 1 31,-4 0 0-31,-10 0-8 47,-18-4 1-31,-14 4-11-16,-18-3 1 0</inkml:trace>
  <inkml:trace contextRef="#ctx0" brushRef="#br1" timeOffset="-17288.52">6795 17845 53 0,'3'26'26'0,"-6"27"-25"0,3-41 42 0,-11 1-43 0,4 9 1 0,-4 6 0 0,1 0 1 0,-1 4-2 15,-7-1 0-15,8-3 1 16,-1 0 0-16,4-6-1 16,0 0 1-16,4-6-1 15,6-7 0-15,8-5-1 16,10-11 0-16,0-5-1 16,-7 2 1-16,11-2 0 15,-7-4 0-15,3 7 0 31,0 2 1-31,-11 7 0 0,5 7 1 0,9 2 0 0,-3 10 0 16,8 0 0 0,6 6 1-1,0-6 1-15,4 3 0 16,3-4-1 0,4-2 0-16,0-3-4 15,0-7 1-15,-4-6-15 0,-3-6 1 0,-18-10-3 16,0-3 0-1</inkml:trace>
  <inkml:trace contextRef="#ctx0" brushRef="#br1" timeOffset="-14109.42">14771 13095 30 0,'3'25'15'0,"4"0"-8"16,-7-19 16-16,-3 4-21 15,-1 2 1-15,-3 13 0 0,0 0 1 16,-3 4-5-16,-1 5 1 16,0 4 4-16,1 2 0 15,3-2-2-15,-4 6 1 16,8-3 0-16,-1-7 0 15,1-2-1-15,6-4 1 16,-3-9-1-16,4-1 0 16,3-5 0-16,3-4 0 15,4 1 0-15,4-1 0 16,3 1-1-16,4-4 0 0,3 3 0 16,7-6 0-16,11 1 0 15,14-4 0-15,0 0-1 16,14 0 1-16,15 0-1 15,16 3 1-15,5 0-1 16,17-3 1-16,10 9-1 16,8-3 0-16,14-2 0 15,7 5 1-15,3-3 0 16,11 4 1-16,10-7-1 16,-3-13 1-16,14-2 0 15,11-10 0-15,7 0-1 16,17-9 0-16,8-1 0 15,13 10 0-15,1 3-1 16,10 4 0-16,-4 5 0 16,11 1 1-16,-10 0-1 0,7-1 1 15,-11-2 0-15,-4-1 1 16,-6-3-1-16,-4 1 0 16,-11-1-1-16,-14 0 1 15,8 7-1-15,-26 3 0 16,-6 9-2-16,-4 13 1 15,-14-1 0-15,-25 1 1 16,-10 0-1-16,-15 2 0 16,-10 1 1-16,-4 0 0 15,-20 3 0-15,-15-6 0 16,-11-4-1-16,-6 1 1 16,-11-7-1-16,-7-6 0 0,-4-13-1 15,-3-2 0-15,-11-17 0 16,-10-18 1-16,-15-9-3 15,-13-20 1-15,-8-12-7 16,-14 7 0-16,-28-10-7 16,0 3 1-16</inkml:trace>
  <inkml:trace contextRef="#ctx0" brushRef="#br1" timeOffset="-12939.42">18334 14311 40 0,'3'35'20'0,"4"-26"-14"0,-7-9 20 16,4-3-25-16,3-6 1 16,4-13 1-16,3-10 1 15,3-11-5-15,22-45 2 16,-25 34 1-1,-3 4-2-15,3-6 1 0,0 12-2 16,0 6 1-16,-3 13 0 16,-1 6 0-16,4 7-2 15,-3 15 1-15,0 3-2 16,-1 4 0-16,-3 5-1 16,4 10 1-16,-1 7-1 15,1-7 0-15,7 16 2 16,3 3 1-16,4 3 1 15,3 3 1-15,4 0 0 16,-4-9 1-16,-4-7 0 16,-6-6 0-16,0-15 0 15,-8-7 0-15,-3-6-1 16,-10-9 1-16,-11-1-1 0,-11-8 0 16,-21 2-2-1,-7-3 1-15,-3-3 0 0,-11 0 0 16,-7 3-1-16,-7 1 1 15,3 5 0-15,7 7 0 16,8 9 0-16,10 3 1 16,11 4 0-16,6 2 0 15,12 1 0-15,13-1 1 16,15-2 1-16,17-4 0 16,18 0 1-16,21-6 0 0,10-9-1 15,25-7 1-15,18-12-1 16,0 6 0-16,-11 0-2 15,-17 3 1-15,-21 3-3 16,-15 4 0-16,-14 6 0 16,-21 6 0-16,-28 3-1 15,-32 12 1-15,-31 11-7 16,-26 17 1-16,-20 14-9 16,-11 9 1-16</inkml:trace>
  <inkml:trace contextRef="#ctx0" brushRef="#br1" timeOffset="-11603.33">28617 12511 52 0,'7'7'26'0,"15"-32"-19"0,-12 15 26 0,8-5-32 16,6-7 0-16,12-13 0 15,-1-6 1-15,0-3-3 16,-3-3 1-1,17-18 0 1,-6 8 1-16,-8 16-2 16,-10 10 1-16,-8 6-1 15,-2 9 0-15,-8 13-3 16,-7 6 1-16,-4 13 1 16,-3 12 0-16,0 16 0 15,0 12 0-15,3 10 2 16,1 6 0-16,6 10 2 0,4-4 1 15,4 1-1-15,3-13 0 16,0-13 1-16,0-12 0 16,-3-13-1-16,-1-9 0 15,-2-13-1-15,-12-6 1 16,-10-9-2-16,-11-10 0 16,-3-9-1-16,-11-7 1 15,-14 1-1-15,-10-4 1 16,-1 0-1-16,-6 4 0 15,-1 6-1-15,8 6 1 0,3 9-1 16,0 1 1-16,3 5-1 16,18 1 1-16,8 0 2 15,10 6 0-15,13-7 1 16,16 4 0-16,6 0 0 16,17 0 1-16,19 0 0 15,24-3 0-15,18 3 0 16,-1-4 0-16,8 1-1 15,-7-7 0-15,-4-2-2 16,-3-4 0-16,-18 0-1 16,-14 0 1-16,-15 4-2 15,-9 2 0-15,-15 7 0 16,-18 6 0-16,-17 12 0 16,-21 10 1-16,-11 3 0 15,-28 13 1-15,-18 9-1 0,-7 16 1 16,7 6 0-16,8 0 0 15,6-3-2-15,11-7 0 16,14-15-11-16,21-6 0 16,18-16-3-16,10-10 0 15</inkml:trace>
  <inkml:trace contextRef="#ctx0" brushRef="#br1" timeOffset="-10971.17">30187 12063 41 0,'4'25'20'0,"-11"-3"-22"0,0-13 35 15,-7 7-30-15,-8 0 0 16,5 0 2-16,-4 2 1 15,-1 1-7-15,-2 6 1 0,-5 0 4 16,1-3 1 0,0 0-2-16,0 0 1 0,10-3-1 15,4-3 0-15,3-4 1 16,4-2 0-16,11-1 0 16,10-3 0-16,7-3-1 15,4 1 1-15,17-4-1 16,4 0 0-16,0 0-4 15,3 0 0-15,-3 0-6 16,-3 0 1-16,-8 3-13 16,-10-3 1-16,-15 3-2 15,-10-3 0-15</inkml:trace>
  <inkml:trace contextRef="#ctx0" brushRef="#br1" timeOffset="-10771.4">29739 12696 58 0,'11'19'29'0,"31"0"-29"0,-21-13 59 16,15 1-58-16,6-7 0 16,18-3-4-16,3 3 0 15,-3-7-5-15,-7 7 1 16,-3 0-11-16,-15 0 0 15</inkml:trace>
  <inkml:trace contextRef="#ctx0" brushRef="#br1" timeOffset="-9847.06">30596 13041 53 0,'4'16'26'0,"7"-41"-22"0,3 9 39 0,10-6-41 16,8-18 1-16,7-20 2 16,10-18 0-16,11-20-6 15,4 4 0-15,-4-3 3 16,-7-13 1-16,-7 13-2 16,-4 6 1-16,-3 10-2 15,-4 15 1-15,-7 13-1 16,-7 12 0-16,-3 13 0 0,-4 15 1 15,-3 16-2 1,-4 10 1-16,3 9-1 0,1 12 1 16,-1 4-1-16,-2 3 1 15,2-1 1-15,4-2 0 16,4-7 0 0,3-6 0-16,7-15 0 0,8-10 0 15,9-10 0-15,-2-5 0 16,-4-14-2-16,-4-2 1 15,-3-7-1-15,-1 1 1 16,-2-4-1-16,-1 3 1 16,-4 7-1-16,-2 6 0 0,-8 3 0 15,-4 6 1-15,-10 23-1 16,-7 11 0-16,-3 20 1 16,-1 15 0-16,-3 20-1 15,0 2 1-15,-4 13 0 16,1 3 1-16,-1 6-1 15,4 9 1-15,3-15-4 16,8-3 0-16,3-16-12 16,0-12 0-16,-7-19-4 15,-4-4 1-15</inkml:trace>
  <inkml:trace contextRef="#ctx0" brushRef="#br1" timeOffset="-9086.07">28014 12198 38 0,'-3'25'19'0,"10"-31"-6"0,-7 6 20 0,0 0-32 0,-7 0 1 0,-8 3 1 0,-9 6 1 16,-4 7-4-16,-1 6 1 15,-2 6 2-15,-8-3 0 16,0 0-1-16,0 0 1 16,4-3-1-16,3 0 0 15,7-3-1-15,8-3 0 16,6-1 2-16,8-2 0 0,13-4 0 16,11-2 0-16,8-1 0 15,-1-3 0-15,4 0-1 16,3 7 1-16,4-7-5 31,0-3 1-31,-4 3-7 16,-3 0 1-16,-1 0-11 47,-10 3 1-47</inkml:trace>
  <inkml:trace contextRef="#ctx0" brushRef="#br1" timeOffset="-8905.75">27668 12734 46 0,'-24'6'23'0,"24"7"-7"0,3-10 27 0,8 0-37 0,6-3 0 16,8 0 1-16,10 0 1 15,4 3-13-15,7 0 1 16,-4-3 2-16,-3 4 0 16,-7 2-17-16,-4 6 1 15,-14 1-2-15,-10 3 1 16</inkml:trace>
  <inkml:trace contextRef="#ctx0" brushRef="#br1" timeOffset="-8058.53">26024 12555 53 0,'4'47'26'0,"-8"16"-31"0,4-44 51 0,-3-3-45 0,-1-7 0 0,1 4 2 0,3-4 0 16,3 0-2-16,8-12 1 0,3-9 2 15,7-7 0-15,4-6-1 16,0 0 0-16,-8 0-1 15,4 0 1-15,4-1-3 16,3 1 1-16,1 3-1 16,-5 0 0-16,-3 1-1 31,1 8 1-31,-5 7-1 0,-3 9 1 0,0 6-2 16,-3 7 0 15,0 12 0-16,-4 3 0-15,0 4 0 0,0 3 1 47,0-13 0-47,0-3 0 16,0-4 0-16,4-5 1 0,3-4-1 0,10-5 1 0,-2-17-1 16,2-3 1-16,1-6-1 0,0 0 0 15,-1 0 1-15,-3-3 0 0,-3 0 0 0,0 3 0 31,-1 0 0-15,-3 7 1-16,1 8-1 0,-1 11 1 0,-4 14 0 16,1 17 0-1,7 9-1-15,3 9 1 0,3 4-1 32,5-4 1-32,-5-9-5 0,1-3 1 15,0-4-14-15,-1-12 1 16</inkml:trace>
  <inkml:trace contextRef="#ctx0" brushRef="#br1" timeOffset="-6360.52">26374 11273 37 0,'3'19'18'0,"4"31"-9"0,-7-35 18 0,-3 7-24 16,-1 7 1-16,-3 5 0 15,-3 13 0-15,-8 0-7 16,-3 10 1-16,0-1 1 15,-1 4 1-15,5-7-7 16,3-12 0-16,3-7-7 16,1-12 1-16</inkml:trace>
  <inkml:trace contextRef="#ctx0" brushRef="#br1" timeOffset="-5986.74">26123 11749 17 0,'-10'22'8'0,"3"29"7"0,7-48 5 16,-4 9-16-16,1 7 1 15,-1 3 3-15,4 3 1 16,0 0-10-16,4-3 0 16,-1-3 8-16,1-3 1 15,3-1-2-15,3-5 0 16,4-4-2-16,0-3 1 0,4-3-2 15,10 0 0-15,8-3-2 16,6 0 1 0,0 0-1-16,-3-4 1 0,0 1-1 15,-7-3 0-15,-8 3 0 16,-3-4 0-16,-10 4-1 16,-14 3 1-16,-19 0-1 15,-20-1 0 1,-39 1-2-1,3-3 1-15,8 0-6 16,13-4 1-16,11 1-11 16,18-7 0-16</inkml:trace>
  <inkml:trace contextRef="#ctx0" brushRef="#br1" timeOffset="-4996.45">25964 10755 42 0,'-14'13'21'0,"7"9"-10"0,4-16 26 15,-1 0-35-15,1 1 0 16,-1-1 2-16,1 0 0 15,3-3-5-15,0-3 1 0,7-12 3 16,3-7 0 0,4 10-2-16,1-4 1 0,2 1-2 15,1-1 1-15,-1 0-2 16,1 4 0-16,-4 3-1 16,0 3 1-16,-3 3-1 15,-4 0 1-15,0 3 0 16,0-3 0-16,0 6 0 15,0-6 1-15,0 9-1 16,0 7 1-16,-3 3 0 16,3 6 0-16,0-3 0 15,0 0 0-15,-4-6-1 16,5-7 1-16,-1-3 0 16,0-9 0-16,-4-6 0 15,8-4 0-15,-1-2-1 16,4-7 1-16,4 6 0 0,-4 3 0 15,0 4 0-15,0 0 1 16,1 2 0-16,-5 1 0 16,1 3 0-16,-1 3 0 15,-6 0 0-15,-1 9 1 16,1 4-1-16,-1 2 0 16,1 1-1-16,-1 3 1 15,5-3-1-15,-1-1 0 16,0 1-2-16,3-3 0 15,1-4-10-15,6-6 0 16,5-3-4-16,2-9 0 16</inkml:trace>
  <inkml:trace contextRef="#ctx0" brushRef="#br1" timeOffset="-4797.15">26557 10787 55 0,'-14'53'27'0,"3"-9"-34"16,11-38 50-16,-3 4-46 15,3-4 1-15,-4-3-11 16,4-3 1-16,0-9 5 16,7-13 0-16</inkml:trace>
  <inkml:trace contextRef="#ctx0" brushRef="#br1" timeOffset="-4650.2">26462 10479 40 0,'14'26'20'0,"18"-1"-20"0,-18-22 29 16,3-3-30-16,8 3 0 15,3 3-18-15,1 4 0 16,-5-1 18-16,-6 7 0 15</inkml:trace>
  <inkml:trace contextRef="#ctx0" brushRef="#br1" timeOffset="-4350.9">26741 10887 27 0,'7'0'13'0,"10"-16"-17"15,-10 7 21-15,0-7-16 16,0-2 1-16,4-4 3 16,0 9 1-16,-1 0-6 15,1 1 0-15,-1 3 6 16,1 2 1-16,0 1-1 16,3 6 1-16,-4 6-3 15,1 7 1-15,-1 6-1 16,1 6 0-16,0 3-3 15,-1 0 0-15,1 0-3 16,3-3 0-16,-7-9-9 16,3-3 1-16,5-13-4 15,2-10 0-15</inkml:trace>
  <inkml:trace contextRef="#ctx0" brushRef="#br1" timeOffset="-3043.13">31447 10900 31 0,'10'0'15'0,"-3"3"3"16,0 0 15-16,-7 6-29 15,0 7 0-15,-10 9 1 0,-1 6 1 16,-3 20-9-16,-4 2 1 16,1 7 4-16,-4 5 1 15,-1-2-4-15,1 3 0 16,4-10-5-16,3-15 1 0,3-13-9 16,4-18 0-16,3-13 0 15,4-7 0-15</inkml:trace>
  <inkml:trace contextRef="#ctx0" brushRef="#br1" timeOffset="-2595.14">31161 11370 40 0,'-4'19'20'0,"11"-3"-24"15,-7-10 40-15,4 6-35 16,-4 7 0-16,3 0 2 16,1 6 0-16,-4 0-3 0,0 0 1 15,4 0 1-15,-4-6 1 16,0-3-1-16,0-4 1 16,0 1-1-16,0-7 0 15,3 0 0-15,4-2 0 16,7-1 0-16,4-3 0 15,3 3 0-15,0-3 0 16,4-6 1-16,3-7 0 16,4-9 0-16,3 0 0 15,0-3-1-15,1 0 0 16,-1 0 0-16,-10 3 0 0,-4 3-2 16,-7 3 0-16,-3 4-2 15,-15 2 1-15,-10 4-1 16,-14 6 1-16,-11 3-1 15,-14-3 1-15,0 0-2 16,7 3 1-16,0-3-4 16,7-3 0-16,4 0-11 15,7-16 1-15</inkml:trace>
  <inkml:trace contextRef="#ctx0" brushRef="#br1" timeOffset="-1632.89">30981 10313 31 0,'0'19'15'0,"-18"28"1"0,15-28 11 15,-4 12-23-15,0-9 0 16,0 0 2-16,-4-3 0 16,4-3-7-16,0-4 0 15,3-2 5-15,4-7 1 16,7 0-3-16,8-9 1 16,-1-10-1-16,3-3 0 15,8 0-2-15,-7 4 1 0,-4-1-1 16,0 0 0-16,-4 4 0 15,1 9 0-15,0 3 0 16,-4 0 0-16,0 3 0 16,0-3 0-16,-4 3-1 15,1-3 1-15,-1 0-1 16,4 0 1-16,0-3-1 16,1 0 1-16,-1-1-1 15,-7 4 1-15,7 0-1 16,0 0 0-16,-4-6 0 15,4 0 0-15,0-3-1 16,7-4 1-16,1 0-1 16,2 1 1-16,1-1 0 15,3 7 1-15,-3 3 0 16,-4 3 1-16,-4 6-1 16,1 7 0-16,0 6 0 15,-4 6 0-15,-4 3-3 0,1-3 1 16,-1-6-7-16,4 0 0 15,4-7-5-15,3 1 0 16</inkml:trace>
  <inkml:trace contextRef="#ctx0" brushRef="#br1" timeOffset="-1287.17">31634 10448 41 0,'21'3'20'0,"-11"-3"-15"0,-6 3 35 0,-4-3-41 15,0 0 1-15,-4 0-1 16,-6 7 1-16,-1-4 0 16,-6 0 1-16,-1 3-1 15,0 4 0-15,1-1-1 16,-1 0 1-16,4-2-2 16,3-4 0-16,4 3 0 15,4 0 0-15,10-3 0 16,7-3 0-16,4-6 1 15,3 0 0-15,0 0 2 16,0 3 0-16,-3-4 0 16,-1 7 0-16,-6 0 0 15,-1 3 1-15,-2 1-1 16,-1 2 1-16,-4 3-2 16,1 1 1-16,-1 2-7 15,8 1 0-15,3-4-7 0,0-3 0 16</inkml:trace>
  <inkml:trace contextRef="#ctx0" brushRef="#br1" timeOffset="-1063.01">32036 10351 42 0,'7'31'21'0,"-25"7"-23"0,11-22 35 0,-7-1-34 15,-4 1 1-15,-6-4 0 16,-1-2 0-16,0 2 0 16,1 1 0-16,2-1-2 15,5-2 0-15,3-7-6 16,3-3 1-16,4-9-5 16,4-1 1-16</inkml:trace>
  <inkml:trace contextRef="#ctx0" brushRef="#br1" timeOffset="-925.09">31806 10420 34 0,'11'34'17'0,"0"20"-14"0,-1-42 29 0,1 13-32 15,-1 4 1-15,4 2-1 16,4-6 0-16,7 0-9 0,0 0 1 16,-1-3-3-1,1 3 1-15</inkml:trace>
  <inkml:trace contextRef="#ctx0" brushRef="#br1" timeOffset="4761.84">13049 15324 43 0,'0'-3'21'0,"4"0"-11"0,-4 3 21 16,0 3-28-16,0 0 1 15,0 7 1-15,-4 8 0 0,-3 11-6 16,0 8 0-16,-3 14 4 15,3 11 1-15,3-5-3 16,4 2 1-16,4-5-1 16,6-7 0-16,4-3 1 15,7-16 0-15,11-13 0 16,7-18 1-16,7-16 0 16,3-18 0-16,1-16-1 15,-1-10 0-15,-10-6-4 16,-4 0 1-16,-3 0-5 15,-11 12 1-15,-7 7-5 16,-7 6 0-16,-3 13-9 16,-8 6 0-16</inkml:trace>
  <inkml:trace contextRef="#ctx0" brushRef="#br1" timeOffset="5153.26">13797 15384 56 0,'28'19'28'0,"-21"-19"-31"0,-7 0 49 16,-7 3-47-16,-3 0 0 16,-4 3 0-16,-4 4 1 15,-7-4 0-15,1 3 1 16,2 4-2-16,1 3 1 0,4-4 0 15,6 4 1-15,4-7-1 16,7 1 1-16,7-4-1 16,7 3 1-16,4 1-1 15,3-1 1-15,0 4-1 16,0-1 1-16,-3 4-1 16,-4-1 0-16,-3 1-1 15,-8 3 1-15,-10 3-1 16,-3-6 0-16,-15 2-1 15,-3 1 1-15,-4-3-3 16,-3-4 0-16,6 1-8 16,8-4 1-16,4-9-4 15,10 0 0-15</inkml:trace>
  <inkml:trace contextRef="#ctx0" brushRef="#br1" timeOffset="5364.74">14083 15575 48 0,'3'28'24'0,"-17"4"-24"0,11-23 44 16,-4 4-44-16,0 2 0 15,0 1-1-15,0-3 0 16,3-4-4-16,4-6 1 0,4-9-11 15,3-16 1-15</inkml:trace>
  <inkml:trace contextRef="#ctx0" brushRef="#br1" timeOffset="5918.06">14005 15305 30 0,'18'26'15'0,"10"-11"-9"15,-17-12 14-15,6 7-20 16,5-1 1-16,13-3 0 16,7 1 0-16,4-1-1 15,3-3 1-15,4 0 1 16,-3-3 1-16,-8-3 1 16,-3 3 0-16,-11 0-1 15,-7 0 1-15,-7 0-2 16,-3 0 1-16,-4 3-2 0,-7 7 1 15,-4-1-4-15,-3 7 1 16,-7 3-1-16,0-4 0 16,-3 1-1-16,-5 9 0 15,5 0 0-15,3 0 0 16,0 3 1-16,10 1 1 16,8-1 0-16,13 0 1 15,1 3 2-15,6 1 0 16,1-1 1-16,-4 7 0 15,-3-7 0-15,-4 0 1 16,-3-2-1-16,-8 8 0 0,-6-2-2 16,-11-4 0-16,-8-6-2 15,-6-3 1-15,-4-3-2 16,4-6 1-16,0-7 0 16,3-6 0-16,8-13 1 15,6-2 0-15,8-7 2 16,6-3 1-16,8-7 1 15,13-2 0-15,15-4 1 16,3 7 1-16,-6-1-3 16,-4 1 1-16,-4 3-9 15,-4 6 1-15,-2 3-13 16,-8 0 1-16</inkml:trace>
  <inkml:trace contextRef="#ctx0" brushRef="#br1" timeOffset="6369.51">16133 14973 46 0,'0'25'23'0,"-18"47"-16"15,11-50 31-15,-7 6-37 16,-4 13 1-16,-7 22 0 16,1 6 0-16,-5 19-6 15,1 6 1-15,0 3-6 16,0-19 0-16,10-15-6 15,4-25 0 1</inkml:trace>
  <inkml:trace contextRef="#ctx0" brushRef="#br1" timeOffset="6984.11">15434 15603 62 0,'11'22'31'0,"31"-28"-39"0,-21-3 60 16,14-4-49-16,8-3 0 0,6-12 0 16,18-9 0-16,7-7-6 15,7 0 0-15,8 0 2 16,-12 3 0-16,-20 7-1 16,-8 5 0-16,-10 7-1 15,-7 10 1-15,-4 2 0 16,-11 10 0-16,-2 19 0 15,-8 10 1-15,0 11-1 16,-4 7 0-16,1 0 0 16,3 4 0-16,3-1 1 15,1-6 0-15,-4-7 1 16,4-5 0-16,-1-10 0 16,1-4 0-16,3-5-1 15,3-4 1-15,1-6-1 16,0-6 0-16,6-3 1 15,-2-3 0-15,2-4 0 16,1 4 1-16,-4 2 0 0,4 4 0 16,0 3 0-16,-1 0 0 15,1 0 0-15,-4-3 0 16,0-3-1-16,0-4 0 16,-3 4-1-16,-4 0 1 15,-7 0-1-15,-3 2 1 16,-8 1-1-16,-3 3 1 15,-3 7 0-15,-4 2 0 16,-1 4 0-16,5 2 0 16,-1 1 2-16,8 0 1 0,6 6-1 15,8 6 0-15,10 0 0 16,7-3 1-16,7-3-1 16,11-9 0-16,7-7-4 15,-3-6 0-15,-4-13-13 16,-4 1 1-16,-7-10-3 15,-3 0 1-15</inkml:trace>
  <inkml:trace contextRef="#ctx0" brushRef="#br1" timeOffset="7540.12">18609 15497 57 0,'18'25'28'0,"10"-16"-29"0,-21-9 54 0,-4 0-49 15,-3 0 1-15,-3 0-1 16,-8 3 1-16,-10-3-8 16,-3 0 1-16,2 4 4 15,1-1 0-15,0 3-3 16,0 6 0-16,-4 4-2 15,4 3 1-15,0 0-1 16,3-4 0-16,1-2 0 16,9 0 0-16,12 2 1 15,10 1 0-15,4-4 1 16,10 1 1-16,11 6 0 16,0 0 1-16,-4 3 0 15,-3-7 0-15,-8 4-1 16,-6-6 0-16,-7 2-1 15,-15 1 1-15,-14 3-1 16,-10 0 0-16,0-1-2 16,0 1 0-16,-1-3-8 15,1-10 1-15,11-6-6 0,3-6 1 16</inkml:trace>
  <inkml:trace contextRef="#ctx0" brushRef="#br1" timeOffset="8006.12">19004 15697 60 0,'21'4'30'0,"-10"-14"-34"0,-11 10 55 0,0 0-49 16,0-6 0-16,-4 0 0 16,-3-1 0-16,-7 4-3 15,-3 3 0-15,-5 6 2 16,-2 4 1-16,-5 2-2 15,5-2 1-15,-1 2-2 16,4 4 0-16,3 0-1 16,8-1 1-16,6-2-1 15,8 3 0-15,10-7 0 16,7 0 0-16,4 4 2 16,-4-4 0-16,0 4 0 15,0-1 0-15,-7 1-1 16,0 3 1-16,-3 3-1 15,-4 6 0-15,-7 3 0 16,-3 0 1-16,-5 0-1 16,-2 7 1-16,-4 6 0 0,-4-1 0 15,0-2 0-15,4-7 0 16,4 1 0-16,-1-7 1 16,4-3-1-16,0 0 1 15,11-7-2-15,6-5 1 16,8-10-4-16,7-7 0 15,-1-2-11-15,1-10 1 16,3-12-2-16,4-10 0 16</inkml:trace>
  <inkml:trace contextRef="#ctx0" brushRef="#br1" timeOffset="8260.34">19308 15729 52 0,'-4'31'26'0,"-10"-12"-32"16,10-6 52-16,1-1-44 16,3-3 0-16,0 1 5 15,0-4 0-15,0 4-8 16,10-7 1-16,8-3 4 16,7-7 1-16,3-2-2 15,4-7 0-15,-1 4-4 16,5-4 1-16,-8 0-6 15,-7 1 1-15,-3 2-8 16,-4 1 0-16,-4-1-6 16,1 1 1-16</inkml:trace>
  <inkml:trace contextRef="#ctx0" brushRef="#br1" timeOffset="8576.16">19653 15748 61 0,'36'-4'30'0,"34"11"-37"0,-56-10 56 16,7-4-50-16,1-2 1 16,-1-4-1-16,-4-2 1 15,-6-4-1-15,-4-3 0 0,-11 3-2 16,-3 0 1-16,-3 7-1 16,-4 5 1-16,-7 7-1 15,-4 10 1-15,0 6 1 16,0 6 0-16,4 3 2 15,4 0 0-15,6 6 0 16,8 4 1-16,6 2 0 16,11 1 0-16,7-4-2 15,4-2 1-15,3-10-6 16,4-7 0-16,0-8-11 16,0-14 1-16,-1-12-1 15,1-2 1-15</inkml:trace>
  <inkml:trace contextRef="#ctx0" brushRef="#br1" timeOffset="9041.39">20133 15641 52 0,'4'0'26'0,"-1"-3"-32"0,-3 3 56 15,0 0-48-15,0 0 0 16,7-6 3-16,4 2 1 16,6-2-7-16,1 3 1 15,3-3 4-15,0-1 0 16,-3 4-2-16,0-3 0 16,-8 0-2-16,1 3 0 0,-11 3-2 15,3-3 1-15,-6 3-2 16,-1 0 1-16,-3 3 0 15,0 0 0-15,0 0 0 16,-3 0 1-16,-1 3 0 16,-3 4 1-16,3-1 0 15,-3 4 0-15,0-1 0 16,3 4 0-16,4 3 0 16,0-7 1-16,0 7-1 15,4 3 1-15,-1 0-1 16,4 0 1-16,7 3-1 15,4-6 0-15,3-3 0 16,7-1 0-16,7-2-2 16,-3-7 1-16,0-3-6 15,-4-3 0-15,-3-3-10 16,3-16 1-16</inkml:trace>
  <inkml:trace contextRef="#ctx0" brushRef="#br1" timeOffset="9537.03">20433 15497 40 0,'7'15'20'0,"4"-15"-13"0,-8 4 25 0,4-1-29 16,0-3 1-16,4 3 1 15,3-3 1-15,4 0-8 16,6 3 1-16,4-3 4 16,1 3 0-16,-8-3-2 15,-4 3 0-15,-2-3-1 16,-5 7 1-16,-6 5-2 15,-4 7 1-15,-7 3-1 16,-4 6 1-16,-7 0-1 16,-3-6 1-16,4 3-1 15,-1 0 1 1,4 13 1 0,3 0 1-16,8-7-1 0,6-3 1 15,8 0-1-15,6-2 1 16,5-5-1-16,2-2 0 15,-2-9-1-15,2-1 0 16,1 1-3-16,-4-1 1 16,-3-6-6-16,-4-6 1 15,-11-3-9-15,-6-13 0 16</inkml:trace>
  <inkml:trace contextRef="#ctx0" brushRef="#br1" timeOffset="9777.74">20447 15757 46 0,'-7'19'23'0,"7"-16"-12"16,3 0 35-16,5 0-41 16,-1 7 0-16,7-7 0 15,7 0 1-15,7 0-9 16,7 0 1-16,-6-3 2 15,2 0 1-15,1 0-8 16,0-12 1-16,-7-1-11 16,-4 1 0-16,-4-10-1 15,1 0 0-15</inkml:trace>
  <inkml:trace contextRef="#ctx0" brushRef="#br1" timeOffset="10092.49">20934 15738 58 0,'39'6'29'0,"49"-34"-40"0,-67 19 60 15,0-4-49-15,0-2 0 16,-3-4-1-16,-7 0 0 16,-4 0 1-16,-11 3 0 0,-6 1-1 15,2 2 1-15,-13 7-1 16,0 9 1-16,-4 13 0 15,4 9 1-15,7 3-1 16,4 3 1-16,10 7 0 16,7 3 0-16,10 0 0 15,11-10 0-15,8-6 0 16,27-9 0-16,11-7-2 16,-7-9 0-16,-7 0-7 15,-17-3 1-15,-15-3-9 16,-18-7 0-16</inkml:trace>
  <inkml:trace contextRef="#ctx0" brushRef="#br1" timeOffset="10985.93">12354 16453 41 0,'-3'38'20'0,"-8"43"-12"0,1-59 20 0,-8 19-26 15,-3 15 0-15,-4 1 1 16,-7 9 0-16,1 12-5 16,2 10 1-16,-2 6 0 15,-1-16 0 173,4-9-11-188,3-12 0 0,0-13-2 0,4-22 1 0</inkml:trace>
  <inkml:trace contextRef="#ctx0" brushRef="#br1" timeOffset="11322.44">11582 17403 55 0,'28'13'27'0,"81"-63"-34"0,-73 25 56 0,6-16-49 0,21-16 1 0,8-5-1 0,3-7 0 0,-7 9-1 0,-7 7 1 0,-14 6 0 0,-7 12 1 0,-11 13-1 16,-3 10 0-16,-8 12-1 0,-10 3 0 0,-3 9-1 0,-1 10 1 15,1 0-1-15,-1 7 1 16,4 2-1-16,1-9 1 0,2-6 1 16,1-7 1-16,3-6-1 15,0-3 1-15,0-3-1 16,0-3 0 15,4-1-1-31,-4 1 1 0,-4 3-1 0,5 0 1 0,-1 3 0 16,0 0 0-16,0 3 1 15,0 3 0-15,4 4 1 16,3 5 0-16,0 4-1 16,-3 0 1-16,-1 0 0 15,1 0 0 1,3-1-2-16,0-2 1 0,0-3-5 16,1-7 0-16,2-3-12 15,1-6 1-15</inkml:trace>
  <inkml:trace contextRef="#ctx0" brushRef="#br1" timeOffset="11789.29">12936 17118 52 0,'14'53'26'0,"-10"-21"-27"0,-4-29 37 15,0 0-36-15,0 0 0 16,4 0-1-16,-4-3 1 0,3 0 0 15,4-3 0 1,-3-3-2-16,-4 6 0 0,3-7 0 16,4 4 0-16,0-3 0 15,0 3 0-15,0 3 0 16,4 3 0-16,0 3 1 16,-1 1 0-16,1-1 1 15,3 0 0-15,0 0 0 16,0 1 0-16,4-7 0 15,-1 0 0 17,1 0 0-32,0 0 0 0,-1-3-1 15,-3-1 0-15,0 4-1 0,1 0 0 0,-5-3 1 16,1 3 0-16,-1-3 0 16,1 3 1-16,0 0 3 15,-1 0 0-15,1 0 2 16,-1 0 0-1,4 0 0-15,0 0 0 16,4 0-2-16,0 3 1 0,3 0-6 0,0 4 1 16,4 2-9-16,-4-3 1 15,4-6-6-15,3-3 0 16</inkml:trace>
  <inkml:trace contextRef="#ctx0" brushRef="#br1" timeOffset="11965.19">13956 17356 56 0,'35'69'28'0,"-7"16"-30"0,-21-66 52 0,1 3-49 16,-5 3 0-16,-3 6-2 0,-7 0 1 0,-11-2-8 16,-10-1 1-16,-4-6-10 15,8-10 1-15</inkml:trace>
  <inkml:trace contextRef="#ctx0" brushRef="#br1" timeOffset="12838.99">15272 17225 59 0,'0'22'29'0,"7"-10"-20"0,-7-12 29 0,7-3-35 0,3-6 1 0,8-7 2 0,3-16 0 0,7-5-8 0,8-16 1 16,6-1 4-16,-7-15 0 16,-3-9-2-16,-7-13 0 0,-8 0-1 15,-6-6 0 1,-4 15-2-16,-7 7 1 31,-3 12-3-31,-4 13 1 0,-8 22-1 0,-9 22 1 16,-1 9 0-1,-3 19 1 1,0 22 1-16,3 12 1 31,11 26 2-31,10-1 0 0,11 16 1 16,7 1 1-16,15-8-2 0,-1-8 0 0,4-7-2 0,-1-15 0 0,-2-13-5 16,-5-16 0-16,1-12-10 15,-4-13 0-15,-3-12-4 16,-1-16 0-16</inkml:trace>
  <inkml:trace contextRef="#ctx0" brushRef="#br1" timeOffset="13070.48">15850 17046 42 0,'4'22'21'0,"-4"6"-12"0,0-19 34 0,-4 1-40 0,1 2 0 0,-4-2 2 0,0 5 1 15,0-2-8-15,0-4 1 16,3 1 1-16,4-4 0 0,4-3-14 16,3-9 1-16,3-10-4 15,1-3 1 1</inkml:trace>
  <inkml:trace contextRef="#ctx0" brushRef="#br1" timeOffset="13619.32">15787 16751 48 0,'-4'9'24'0,"1"20"-24"0,3-20 44 0,7 1-44 0,0 2 1 0,3-3-1 0,8-2 0 0,3-1-3 16,4 0 1-16,3 4-2 16,-3-7 0-16,0 3-1 15,-8 0 0-15,1 4-2 16,-4-1 0-16,-3 4-2 15,-1 2 0-15,-3 7 1 16,4 3 0-16,-4 7 0 0,3-1 1 16,1-3 3-16,0 1 0 15,3-7 6-15,0-7 1 16,0-9 2-16,4-6 1 31,-4-6 1-31,3-6 0 0,-3-1-1 0,1-6 1 16,2-6-3-16,-3-3 0 15,0 0-2-15,0-4 0 16,4 10 1-16,-4 10 1 16,4-4 1-16,-4 7 0 15,0 9 0-15,-3 3 1 16,-1 6-1 0,-3 4 0-16,-3-1-3 15,-4 1 0-15,0-4-1 0,0 1 0 0,3 2-1 16,1-5 0-16,3-1 0 15,0-3 1-15,7 0 2 16,0 3 0-16,11 1 0 16,-4 2 1-16,0-3-1 15,4 1 1-15,3-4-2 16,0-3 1-16,1-3-2 16,-1 0 0-1,0 3-1-15,4 3 1 16,0 3-1-16,-8 10 0 0,1-4-5 15,-4 4 1-15,-3 0-15 16,-1-13 1-16</inkml:trace>
  <inkml:trace contextRef="#ctx0" brushRef="#br1" timeOffset="16455.94">15293 17494 40 0,'3'7'20'0,"-3"-1"-7"16,0 0 20-16,0 3-30 15,0 7 0-15,-3 9 3 16,-1 7 1-16,-3 2-8 15,0 1 0-15,0-1 4 16,0 1 1-16,0-1-2 16,0-6 0-16,0-6-2 15,0-6 0-15,3-7-1 16,4-6 1-16,7-12-1 16,4-7 1-16,7 1 0 15,3-4 0-15,0 0 0 0,0 0 1 16,0 4 0-16,-3 8 0 15,-4 4-1-15,0 6 1 16,0 0-1-16,-3 10 1 16,3 6-1-16,0 6 0 15,0 3 0-15,0 0 0 16,0 1-2-16,4-4 0 16,0-7-6-16,3-8 1 15,7-7-10-15,-3-16 0 16</inkml:trace>
  <inkml:trace contextRef="#ctx0" brushRef="#br1" timeOffset="16716.92">15702 17748 59 0,'4'16'29'0,"3"-22"-29"16,0 6 49-16,-7 0-47 16,7 3 0-16,7-3 0 15,7 0 1-15,11 0-7 16,0 0 1-16,-1 0-2 16,1-3 0-16,0-4-13 15,0-5 0-15,-8-7 0 0,-3 0 0 16</inkml:trace>
  <inkml:trace contextRef="#ctx0" brushRef="#br1" timeOffset="16969.54">15928 17516 48 0,'-7'28'24'0,"28"-12"-28"0,-17-13 49 16,3 0-42-16,0 7 1 0,3 5 2 15,8 1 0-15,7 6-7 16,3 3 0-16,0 3 4 16,0-3 1-16,-7 4-3 15,-6-4 0-15,-12 0-2 16,-6 3 1-16,-8 0-5 16,-10-3 0-16,-4 4-7 15,0-11 1-15,4-8-6 16,7-10 1-16</inkml:trace>
  <inkml:trace contextRef="#ctx0" brushRef="#br1" timeOffset="17266.94">16531 17758 56 0,'18'3'28'0,"-18"-9"-37"0,-4-1 51 15,-3 4-42-15,-7 0 0 16,-11 0 0-16,-3 9 1 16,-7 0-1-16,3 10 1 15,4 9-1-15,3 10 1 16,1-4-1-16,6-3 0 16,4-3 0-16,10-6 0 15,8-6 0-15,13-4 1 16,22-6 0-16,4-9 0 15,6-10 0-15,-7-6 1 16,-6-6-3-16,-8 0 0 0,-11-3-15 16,-6-7 0-16</inkml:trace>
  <inkml:trace contextRef="#ctx0" brushRef="#br1" timeOffset="18079.41">17385 17240 49 0,'-4'22'24'0,"11"-6"-19"0,-7-10 31 0,0-6-34 16,0 0 0-16,0-6 2 15,0 0 1-15,0-7-5 16,4 1 0-16,3-4 4 15,0 0 1-15,0 4-2 16,4-1 0-16,3 4-1 16,0-7 0-16,0 7-1 15,0-1 0-15,-3 7-1 16,3 3 1-16,-4 3-2 16,1 0 1-16,0 7-1 15,-1-1 0-15,1 1-1 16,-4-4 1-16,3 0-2 15,-3-3 0-15,4 0-1 16,0-6 1-16,3-6 0 0,0-4 0 16,3-2 0-16,5-4 0 15,-1 3 2-15,0 0 0 16,0 4 1-16,-3 2 0 16,-1 4 1-16,1 0 1 15,0 3 0-15,-1 6 1 16,-3 3-1-16,1 7 0 15,-5-1 0-15,-3 7 0 16,-3 0 0-16,-1 3 0 16,1 0-1-16,-1 3 1 15,1 0-2-15,3-3 1 0,0-6-5 16,4-4 0-16,-1-9-9 16,8-6 1-16,-1-13-6 15,8 1 0-15</inkml:trace>
  <inkml:trace contextRef="#ctx0" brushRef="#br1" timeOffset="18352.56">18157 17077 69 0,'-3'3'34'0,"6"4"-36"0,-3-4 67 16,4-3-62-1,3 3 0-15,4 0 0 0,10-3 1 16,7-3-7-16,4 0 1 16,0-4 0-16,-4 1 0 15,-7 0-8-15,-3 3 1 16,-8 6-14-16,-6 0 1 15</inkml:trace>
  <inkml:trace contextRef="#ctx0" brushRef="#br1" timeOffset="18508.93">18172 17253 60 0,'-4'15'30'0,"8"-8"-29"0,3-7 45 0,3-3-46 15,8-4 1-15,10-2-2 16,4 0 1-16,3 2-6 15,-3-8 1-15,-4-1-12 16,-10 0 0-16</inkml:trace>
  <inkml:trace contextRef="#ctx0" brushRef="#br1" timeOffset="19203.32">19025 17181 39 0,'0'34'19'0,"4"-28"-11"16,-4-6 20-16,0 0-23 16,0 0 0-16,0-9 3 0,0-10 1 15,-4-12-11-15,1-13 1 16,-1-6 7-16,1-13 1 16,-1-12-3-16,1 0 0 15,-1-1-2-15,1 4 1 16,-1 6-2-16,8 10 1 15,-1 9-1-15,8 12 1 16,-1 17-1-16,8 5 1 16,10 10 0-16,7 6 0 15,4 6-2-15,-3 7 0 16,-5 0-4-16,-6 3 1 0,-7 6-8 16,-11-7 1-16,-7 8-10 15,-7 2 1-15</inkml:trace>
  <inkml:trace contextRef="#ctx0" brushRef="#br1" timeOffset="19370.94">18930 17002 61 0,'-3'22'30'0,"27"-10"-24"16,-13-5 51-16,6-4-55 16,5 0 0-16,6-3 0 15,11 3 0-15,-1 7-7 16,1-4 1-16,0 0-6 15,-4-6 1-15,-3-3-11 16,-4-6 0-16</inkml:trace>
  <inkml:trace contextRef="#ctx0" brushRef="#br1" timeOffset="19686.6">19770 16654 58 0,'0'-6'29'0,"-7"9"-29"0,0-3 47 0,-8 6-44 16,-6 10 1-16,-3 9 1 15,2 3 1-15,-2 6-8 16,-8-2 1-16,-3 5 4 15,-1 7 1-15,5 7-2 16,2 2 0-16,8 0-2 16,11-6 0-16,13-3-4 15,11-9 0-15,8-10-5 16,-1-13 0-16,0-6-12 16,11-15 1-16</inkml:trace>
  <inkml:trace contextRef="#ctx0" brushRef="#br1" timeOffset="19913.76">20024 16864 55 0,'-4'16'27'0,"-21"18"-27"0,15-24 43 16,-8 2-40-16,-10 4 0 15,-4 3 2-15,-7 3 0 16,1-4-7-16,-1 14 1 15,4 2 2-15,3-6 0 16,7-6-7-16,11-6 0 16,7-10-6-16,7-15 1 15,0-7-7-15,3-9 0 16</inkml:trace>
  <inkml:trace contextRef="#ctx0" brushRef="#br1" timeOffset="20093.1">19734 16889 23 0,'18'-19'11'0,"0"22"6"0,-11-6 11 0,3 9-22 15,-3 7 0-15,4 6 3 16,-4 3 1-16,0 3-12 16,-3 6 0-16,3-3 8 15,0 4 0-15,0-4-4 16,3 0 1-16,4-9-6 16,4-3 0-16,0-13-4 15,3-13 0-15,4-8-9 16,-4-7 0-16</inkml:trace>
  <inkml:trace contextRef="#ctx0" brushRef="#br1" timeOffset="20334">20041 16701 40 0,'4'38'20'0,"6"9"-12"0,-6-38 30 16,-1 7-35-16,5-7 0 15,-1 10 4-15,3 6 1 16,1 6-10-16,-1 7 1 16,1 3 4-16,-4 12 1 15,0-6-3-15,-3-3 1 16,-4-3-7-16,-7-1 0 0,-11-5-10 16,-3-7 1-16,0-12-3 15,3-4 1-15</inkml:trace>
  <inkml:trace contextRef="#ctx0" brushRef="#br1" timeOffset="20893.26">21265 16506 59 0,'8'29'29'0,"-16"27"-40"0,5-43 60 0,3 12-49 0,-4 9 1 0,-3 13 2 0,0-12 1 16,-3 9-3 0,-1 3 0-16,8 0 2 0,3 0 1 15,0-10-1-15,3 1 1 16,4-10-3-16,-3-12 1 15,-1-13-3-15,-3-3 0 16,0-12-1-16,-3-7 0 16,-11-6-3-16,-15-4 1 15,-13 11 1-15,-7-1 0 16,3 3 0-16,0 7 0 47,0 6 3-47,7-1 0 15,15 8 5 1,13 5 0-16,15 0 2 16,13 1 0-16,25-4 0 0,15-3 1 31,10-3-3-15,21-3 1-16,14-9-6 46,-3 2 0-46,-14-2-8 47,-22-1 0-47,-24-3-15 0,-21-6 1 0</inkml:trace>
  <inkml:trace contextRef="#ctx0" brushRef="#br1" timeOffset="21682.34">16626 18545 61 0,'4'3'30'0,"7"-3"-27"0,-1 0 41 16,4-3-43-16,7 3 1 15,1 0 1-15,2-7 1 16,-3-11-5-16,4-11 1 16,3-8 2-16,1-17 1 15,-5-5-2-15,1-7 0 16,-4 6-2-16,-3-2 1 0,-1 2-3 15,-10 7 1-15,1 6-1 32,-8 9 0-32,0 13-1 0,-8 9 0 15,-2 10 0-15,-4 12 0 0,3 4 1 16,1-1 0-16,3 10 1 16,-4 3 0-16,4 9 2 15,3 7 0-15,1 12 1 16,-1 7 0-1,4 8 0-15,4-2 1 0,3-9-1 16,7-14 1 0,7-5-2-16,7-7 0 15,-3-9-2 1,0-4 1-16,3-2-7 0,0-10 0 0,0-9-8 16,4-16 0-16</inkml:trace>
  <inkml:trace contextRef="#ctx0" brushRef="#br1" timeOffset="21907.74">17251 18366 55 0,'-4'25'27'0,"-6"0"-26"0,6-15 47 16,-3 2-44-16,-3 1 0 16,-1 2 0-16,0 4 0 15,1-6-8-15,3-4 1 16,0-3-1-16,3-6 0 0,1-9-10 15,3-7 0-15,0-9-5 16,3-6 1-16</inkml:trace>
  <inkml:trace contextRef="#ctx0" brushRef="#br1" timeOffset="22402.02">17216 18194 46 0,'17'18'23'0,"8"4"-23"0,-18-19 41 0,4 4-41 15,3-1 0-15,3 3-2 16,1-2 1-16,-4 2-1 16,0 0 0-16,-3 4-1 15,-4 3 1-15,-4-1-1 16,1 1 1 15,-4 3 0-31,0-3 0 0,0-1 2 31,0 1 0-15,0-4 0-16,3-5 1 0,-3-4-1 16,0-3 0-16,11-3 0 0,0-4 0 31,3-2-2-15,3-4 1-1,-3 1-1-15,1 3 0 16,-5 2 1-16,1 1 0 0,-1 3 1 15,4 0 0-15,0 0 1 16,1-1 0-16,-5-2 1 16,1 3 0-16,-4 0-1 0,0 0 1 15,0 0-2-15,0-4 0 0,0 4 0 0,0 0 0 0,0-3-1 0,0 3 1 0,4-7 1 0,-1 4 1 0,8 3 2 16,3 3 1-16,0 3 0 16,4 0 0-16,3 0 1 15,0 7 0-15,1 2-1 16,-5 1 1-16,-2-1-4 15,-5-2 0-15,-3-4-4 16,4-6 0-16,0-3-11 16,3 0 1-16,-7-7-6 15,0 4 0-15</inkml:trace>
  <inkml:trace contextRef="#ctx0" brushRef="#br1" timeOffset="23198.44">18228 18485 42 0,'-7'19'21'0,"-7"9"-16"16,14-28 35-16,0 3-38 16,0-3 1-16,0 3 3 15,0-3 1-15,3-6-7 16,8-6 1-16,3-7 4 16,4-16 0-16,6 4-1 15,5-16 0-15,-5-9-2 16,1-4 0-16,0 3-1 15,-1 7 0-15,-6 16-1 32,0 9 1-32,-8 12-1 0,1 13 0 15,-4 6-1-15,0 7 0 0,-3-4-1 0,-1 4 0 16,1-4 1-16,-4 1 0 16,3-7-1-16,-3-3 1 15,11-6 0-15,6-4 1 16,8-2 0-16,7-7 1 15,0-3-2-15,-1 3 0 0,-3-3 0 32,1-3 1-32,-5-3-1 15,1 0 1-15,-4-1-1 0,-3 4 0 0,0 6 2 16,-4 1 0-16,0 5 0 16,0 10 1-16,-4 9-1 15,-2 13 1-15,-5 0 0 16,-3 6 0-16,-3 13 0 15,-5 2 1-15,5 11-1 16,-1 2 1-16,1-12-1 16,-1-1 0-16,1-5-1 15,3-1 0-15,0-5-4 32,3-4 0-32,4-6-9 0,0-10 1 0,4-12-9 15,0-7 0-15</inkml:trace>
  <inkml:trace contextRef="#ctx0" brushRef="#br1" timeOffset="23733.94">19258 18263 53 0,'-14'21'26'0,"18"-30"-22"0,-4 9 40 0,0 0-39 0,0 0 0 0,7-6 0 0,7 0 1 16,7-4-9-16,14 4 1 16,4-7 1-16,3 7 0 15,-3-3-10-15,-11-1 0 16,-10-2-8-16,-11 5 1 15</inkml:trace>
  <inkml:trace contextRef="#ctx0" brushRef="#br1" timeOffset="23913.56">19255 18454 65 0,'21'3'32'0,"28"-16"-42"16,-28 4 60-16,8 0-52 15,2-4 0-15,5 0-16 16,-5 1 1-16,-6-4 10 16,7-3 0-16</inkml:trace>
  <inkml:trace contextRef="#ctx0" brushRef="#br1" timeOffset="24234.53">19861 18379 52 0,'-10'43'26'0,"6"-33"-28"0,4-13 42 16,-3-4-38-16,-1-8 0 16,4-4 2-16,0-16 0 15,0-12-5-15,-3-9 0 16,-1 3 3-16,-3-10 1 15,4 0-1-15,-1 4 0 16,1 5-1-16,3 14 1 16,7 8 0-16,0 4 0 15,7 6-1-15,7 6 0 0,4 7-1 16,3 9 0-16,4 6-3 31,-11 4 0-31,-4-1-5 0,-6 4 1 16,-11 2-7-16,-7 7 0 15,-4-3-4 1,-6-6 1-16</inkml:trace>
  <inkml:trace contextRef="#ctx0" brushRef="#br1" timeOffset="24403.43">19685 18269 58 0,'32'25'29'0,"28"-19"-37"0,-43-9 59 0,12-3-51 15,6-7 0-15,4-2-3 0,3-7 0 16,-7 3-2-16,1-6 1 16,-8 6-12-16,0-9 0 15</inkml:trace>
  <inkml:trace contextRef="#ctx0" brushRef="#br1" timeOffset="24638.34">20376 17983 48 0,'-7'10'24'0,"-10"24"-22"0,6-27 36 0,-6 5-37 15,-5-2 1-15,-2 5 1 16,-5 4 0-16,5 12-3 16,6 4 0-16,4 3 3 15,3-1 0-15,4 1-1 16,0-7 0-16,11-3-5 15,10-9 1-15,11-6-7 16,3-13 0-16,7-10-8 16,7-2 1-16</inkml:trace>
  <inkml:trace contextRef="#ctx0" brushRef="#br1" timeOffset="24822.27">20775 18005 45 0,'0'16'22'0,"-25"9"-19"15,15-12 36-15,-4 2-38 16,-4 4 1-16,-7 0 1 0,-6 6 1 16,-12 0-5-16,-3 10 1 31,-10 9-2-31,7-7 1 16,6-9-13-16,19-12 0 15</inkml:trace>
  <inkml:trace contextRef="#ctx0" brushRef="#br1" timeOffset="25045.66">20503 18002 34 0,'-3'0'17'0,"-1"57"-1"0,4-42 16 0,0 4-27 15,0 6 0-15,0 3 1 16,4 7 0-16,3-7-9 15,4-9 0-15,6 3 5 16,4-6 0-16,4-4-6 16,-4-2 1-16,0-7-7 15,-6-3 1-15,2-19-6 16,8-3 0-16</inkml:trace>
  <inkml:trace contextRef="#ctx0" brushRef="#br1" timeOffset="25243.55">20821 17864 62 0,'21'60'31'0,"14"-16"-38"0,-24-25 60 16,3 12-52-16,7 10 0 15,4 9-2-15,-7-3 1 16,-11 6-6-16,-14-3 0 15,-11-3-11-15,-24-6 0 16</inkml:trace>
  <inkml:trace contextRef="#ctx0" brushRef="#br1" timeOffset="29805.4">16828 18592 24 0,'-4'22'12'0,"4"6"-8"0,0-22 12 16,0 4-14-16,-4 5 1 15,4 4 2-15,0 9 1 0,-3 1-7 16,-1 2 1-16,1-3 4 16,-1 4 1-16,-3-4-2 15,0-3 1-15,0-3-2 16,4-7 0-16,-1-5-1 15,1-7 1-15,-1-6-2 16,8-7 1-16,-1 1-1 16,4 0 1-16,0-1-1 15,4-2 0-15,-4-1 0 16,0 4 0-16,0 2 0 16,0 7 0-16,4 0 0 15,-1 0 0-15,4 0 0 16,0 0 0-16,4 0 0 15,-4 4 1-15,4-1-1 16,-4 0 0-16,0 6 1 0,-3 7 0 16,3 3-1-16,-4 0 0 15,1-7-4-15,-4 1 0 16,4-7-8-16,3-12 0 16</inkml:trace>
  <inkml:trace contextRef="#ctx0" brushRef="#br1" timeOffset="30109.36">17120 18692 45 0,'0'3'22'0,"4"7"-17"0,-4-10 35 0,7 0-39 15,0 0 1-15,4-3 0 16,3 3 0-16,7-4-4 16,4 1 1-16,3 3-2 15,-4-3 0-15,-2 0-9 16,-1-3 0-16,-4-13-3 15,-2 3 0-15</inkml:trace>
  <inkml:trace contextRef="#ctx0" brushRef="#br1" timeOffset="30374.67">17300 18548 43 0,'11'12'21'0,"14"-2"-25"0,-18-4 41 0,3 4-35 15,1 2 1-15,3-3-1 16,-4 1 0-16,1-4-4 16,0 4 1-16,-8 2 1 15,-3-3 0-15,-7 7-5 16,0 0 1-16,-7 0-9 15,-4 5 1-15,-6-5-1 16,2-3 0-16</inkml:trace>
  <inkml:trace contextRef="#ctx0" brushRef="#br1" timeOffset="30735.07">17847 18601 45 0,'0'19'22'0,"4"-19"-31"0,-11-3 47 15,-8 0-38-15,-9 0 0 16,-5-1 0-16,-2 1 0 15,-5 6 0-15,1 7 1 16,3 6-2-16,4 2 1 16,4 4-2-16,-1 10 1 15,11-1 0-15,7-3 0 0,10 0-1 16,15-12 0-16,14-3 1 16,17-13 1-16,7-10 0 15,-10-5 0 1,-7-7-4 15,-11-13 1-31,-7-2-8 16,-17-7 1-16</inkml:trace>
  <inkml:trace contextRef="#ctx0" brushRef="#br1" timeOffset="36517.17">2893 9915 35 0,'10'9'17'0,"1"-12"-12"0,-11 3 17 0,0 0-22 15,7-9 1-15,-7-1-1 16,11-2 1-16,-4-1-11 16,7 1 0-16</inkml:trace>
  <inkml:trace contextRef="#ctx0" brushRef="#br1" timeOffset="36725.98">3080 9743 46 0,'14'28'23'0,"14"-13"-30"0,-21-11 37 15,4-4-36-15,-1 3 1 16,1 0-18-16,-4-3 1 15</inkml:trace>
  <inkml:trace contextRef="#ctx0" brushRef="#br1" timeOffset="37069.19">2762 10301 41 0,'-21'28'20'0,"0"3"-17"16,21-18 30-16,0-1-31 15,0 7 1-15,11 9 1 16,-1-2 1-16,11-1-6 15,7 3 0-15,22-3 3 16,3-3 0-16,3-6-2 16,4-10 1-16,0-9-2 15,0-4 1-15,-10-11-4 16,-8-11 0-16,-3-5-10 0,-18-7 1 16,-4-15-1-16,-6 5 1 15</inkml:trace>
  <inkml:trace contextRef="#ctx0" brushRef="#br1" timeOffset="37597.45">3468 9934 38 0,'53'-25'19'0,"-14"-35"-23"0,-32 41 37 0,3-12-30 15,1-4 0-15,-11 1 3 16,0-4 1-16,-11 4-9 16,-10-1 1-16,-14 7 4 15,-18 6 1-15,-18 10-2 16,-13 9 0-16,-1 12-2 15,-14 3 1-15,-17 10-1 16,6 13 1-16,19 9-2 16,-1 12 0-16,7 7 0 15,4 15 1-15,11 1-1 16,17 9 0-16,3 18-3 16,15 10 0-16,21 0-1 15,14 10 0-15,10-4 0 0,22-9 0 16,0-22 1-16,14-22 0 15,24-25 5-15,22-22 0 16,14-29 2-16,14-18 0 16,21-15 2-16,-3-8 0 15,-18-11 0-15,-1-16 0 16,1-10-1-16,-10-15 0 16,-22-4-2-16,-14-2 1 15,-18 2-7-15,-17 4 1 0,-14 12-11 16,-18 0 0-16</inkml:trace>
  <inkml:trace contextRef="#ctx0" brushRef="#br1" timeOffset="39143.53">5927 1003 38 0,'21'-41'19'0,"-11"7"-17"0,-10 24 20 16,0 1-20-16,-10 3 1 15,-1-1 2-15,-10 14 0 16,-7-1-6-16,-11 22 0 16,-10 7 4-16,-8-13 0 15,1 12-1-15,-1 4 0 16,1 3-1-16,10-13 0 16,11 0 0-16,10 3 0 15,11-2-1-15,10-1 1 16,15-9 0-16,17 6 0 15,8 0 0-15,13-16 0 0,0 4-1 16,-3 2 0-16,-18-5 0 16,-3 5 1-16,-7-2-2 15,-8 12 1-15,-17 10-1 16,-14 2 0-16,-14 7-1 16,-4-6 0-16,0 3-1 15,-10-4 0-15,10-2-1 16,7-13 1-1,22 3 1 1,10-6 0-16,10-4 2 16,11-9 1-16,11 7 1 15,14-7 0-15,0-15 1 16,3-16 1-16,8-3-1 16,10-7 0-16,-4-9-1 15,-3-3 0-15,-10 3-1 16,-5-9 0-16,-9 0-1 0,-8 12 0 15,-10 9-1-15,-8 7 0 16,-10-3-1-16,-10 9 0 16,-1 13-1-16,-17 0 0 15,0 18-1-15,-4 17 1 16,4-1 0-16,6 19 0 16,1 3 3-16,11-6 0 15,10-10 1-15,10 4 0 16,11-3 0-16,1-14 0 15,6-2-2-15,4-6 0 0,-1-13-8 16,-2 0 0-16,-1 0-3 16,-7 0 1-16</inkml:trace>
  <inkml:trace contextRef="#ctx0" brushRef="#br1" timeOffset="39503.61">6265 1636 42 0,'25'0'21'0,"10"7"-17"16,-24-7 40-16,7 0-43 15,6-10 1-15,4 1 0 16,-6-10 0-16,-5 3-3 15,-3-2 0-15,-3-1 1 0,-4-6 0 16,-11 6-1-16,-6 3 1 16,-8 7-2-16,8-1 1 15,-11 10-1-15,3 19 0 16,-3 16-1-16,3-7 1 16,7 10 0-16,1 5 0 15,10-8 1-15,3-1 0 16,8-5 0-16,10-14 1 15,18-5-6-15,7-20 1 0,7-8-7 16,3-17 0-16</inkml:trace>
  <inkml:trace contextRef="#ctx0" brushRef="#br1" timeOffset="39938.69">7997 824 38 0,'-10'41'19'0,"3"31"-14"0,7-37 30 15,-4-7-33-15,-3 16 1 16,-3 3-1-16,-4 16 0 0,-1 6-5 16,5 3 1-16,-1 0 0 15,-3-13 1-15,11-2-7 16,3-23 1-16,0-5-6 16,3-23 0-16</inkml:trace>
  <inkml:trace contextRef="#ctx0" brushRef="#br1" timeOffset="40153.01">7634 1499 39 0,'21'28'19'0,"25"-35"-15"15,-32 4 33-15,4-6-34 0,7 0 1 16,6-7 0-16,8-3 1 15,3 0-8-15,1-3 0 16,3 3-3-16,3 10 1 16,0-4-9-16,-3 4 0 15</inkml:trace>
  <inkml:trace contextRef="#ctx0" brushRef="#br1" timeOffset="40508.83">8128 1624 42 0,'32'28'21'0,"31"-47"-19"0,-49 13 32 0,8-6-32 16,2-4 0-16,1 0-1 15,-4 4 0-15,-3-7-3 16,-4 3 1-16,-7-3 0 15,-7 10 1-15,0-7-1 16,-11 10 0-16,-3 6 0 16,0 6 0-16,-4 10 0 15,4 3 1-15,0 6 0 16,-3-6 0-16,6 3 0 16,7 0 1-16,4 6 0 15,8-3 0-15,6-6 0 31,10-1 0-15,8-8-1-16,7-7 0 16,-7-6-5-16,6-13 0 0,-9 4-8 0,-12-7 0 0</inkml:trace>
  <inkml:trace contextRef="#ctx0" brushRef="#br1" timeOffset="40967.24">8851 1298 46 0,'-3'41'23'0,"-15"-4"-25"16,7-21 39-16,-10 3-36 15,-7 15 0-15,0 10 0 16,-4-6 0-16,4-4-4 15,7-2 0-15,0-1-2 16,6-3 0-16,5-12-9 0,3-7 1 16</inkml:trace>
  <inkml:trace contextRef="#ctx0" brushRef="#br1" timeOffset="41111.76">8541 1304 29 0,'14'28'14'0,"18"41"-8"0,-18-50 18 0,3 6-23 0,12 16 0 0,2-7-2 15,-2 7 1-15,-1 6-6 16,-7 0 0-16,-3 3-3 16,-4-21 0-16</inkml:trace>
  <inkml:trace contextRef="#ctx0" brushRef="#br1" timeOffset="41410.51">9144 627 30 0,'14'50'15'0,"-3"6"-8"15,-11-31 26-15,0 19-32 16,-4 13 1-16,1 21 0 0,-4 4 1 16,0 15-4-16,3 13 0 15,4-7 1-15,0-12 1 16,-7-12-4-16,7-26 0 78,0-12-6-78,0-16 1 0,0-16-4 63,-4-3 1-63</inkml:trace>
  <inkml:trace contextRef="#ctx0" brushRef="#br1" timeOffset="41533.95">8932 1464 13 0,'-17'0'6'0,"17"28"15"0,3-28 5 0,4 7-19 0,7-4 0 0,4-6 6 0,10 3 1 0,0-10-17 0,11-6 1 0,14-9 10 16,7-3 1-16,0-10-5 15,-7 13 0-15,-4 0-6 16,-3 7 0-16,-14 8-9 16,0 1 1-16,-15-1-7 15,-6 1 1-15</inkml:trace>
  <inkml:trace contextRef="#ctx0" brushRef="#br1" timeOffset="44895.82">12866 14923 45 0,'3'12'22'0,"1"-18"-11"16,-4 6 22-16,0 0-33 0,0 0 1 15,0 3 0-15,-11-3 0 16,-10 16-2-16,-18 22 1 15,-14 9 0-15,-17 18 0 16,-1 17-1-16,-24 25 1 16,-14 12-1-16,-8 25 0 15,8 19 0-15,-4 13 1 16,7 15 0-16,7 10 0 16,18 3 0-16,14 9 1 15,7-19 0-15,14-9 0 16,11-19 0-16,10-12 0 15,15-25-2-15,10-29 1 0,17-19-12 16,40-15 1-16,28-19-4 16,31-9 1-16</inkml:trace>
  <inkml:trace contextRef="#ctx0" brushRef="#br1" timeOffset="45719.3">21784 14650 13 0,'-11'13'6'0,"4"46"6"0,11-37 6 15,3 10-13-15,0 15 0 16,7 15 4-16,11 14 0 15,7 11-11-15,10 23 0 0,14 19 7 16,1 15 0 0,3 28-2-16,-7 26 1 0,-7 18-1 15,-22 7 0-15,-17 18-1 16,-28-9 1-16,-21-18-3 16,-18-4 0-16,-11-6-6 15,-13-29 0-15,-5-5-7 16,5-17 0-16</inkml:trace>
  <inkml:trace contextRef="#ctx0" brushRef="#br1" timeOffset="46485.39">23657 11859 29 0,'7'-22'14'0,"15"32"-5"0,-12-7 18 15,8-6-24-15,13 6 0 16,8 9 1-16,7 17 1 16,11 8-6-16,31 10 1 15,18 0 3-15,-1 25 1 16,15 13-1-16,-3 12 1 15,-4 16-2-15,-11-9 1 16,-10 18-1-16,-11 16 0 16,-14 28-1-16,-14 13 0 15,-11 31-1-15,-10 9 0 0,-11 4-1 16,-10-7 1-16,-18-18-1 16,-8-13 1-16,-9-28-4 15,-11-7 1-15,-11-30-8 16,0-23 1-16,-7-13-4 15,0-15 0-15</inkml:trace>
  <inkml:trace contextRef="#ctx0" brushRef="#br1" timeOffset="46950">24405 14863 43 0,'21'57'21'0,"15"-1"-24"0,-26-37 38 16,1 9-35-16,-1 7 0 15,1 2 0-15,0 7 0 16,-4-3 1-16,-4 3 1 16,1-6-1-16,-1-7 1 15,-3-6-1-15,0-3 1 0,0-10-1 16,0-2 0-16,0-7 0 16,4-9 0-16,6-10 0 15,15-9 1-15,14-3 0 16,10 0 1-16,15-13 0 15,6-13 0-15,-10 17-2 16,-10 2 1-16,-15 7-2 16,-3 9 0-16,-25 4-1 15,-21 12 0-15,-25 6-1 16,-7 0 0-16,-21-3-4 16,-4-6 0-16,-20-7-9 15,-1-9 0-15</inkml:trace>
  <inkml:trace contextRef="#ctx0" brushRef="#br1" timeOffset="59546.05">17872 15679 47 0,'3'12'23'0,"4"-15"-17"0,0 0 24 16,0-10-30-16,4-5 1 16,0-8-1-16,10-2 1 15,-7-9-2-15,0-10 1 16,4-7 0-16,-4 4 1 16,0 0-1-16,-7 9 0 0,0 4 0 15,-4 5 0-15,1 7 0 16,-8 6 1-16,4 7-1 15,0 12 1-15,0 9-1 16,0 10 1-16,8 19 0 16,-1 18 0-16,3 4 0 15,4 12 0-15,4 3-1 16,-4 3 0-16,4-6 0 16,-4-9 1-16,-4-9-2 15,-3-17 1-15,0-12 0 16,1-12 0-16,-1-13 0 15,-4-13 0-15,1-9-1 16,-4 0 1-16,-4-9 0 16,-3-4 0-16,-7-2 0 15,-11 2 0-15,-10 7-1 16,3 6 1-16,-10 3-3 0,-7 7 1 16,-11 6-2-16,3 9 0 15,4 3-1-15,7 3 0 16,8 4 0-16,2 3 0 15,12 2 2-15,6 1 1 16,7 0 1-16,8-10 1 16,10 4 2-16,14-7 0 15,14-6 2-15,15-9 1 16,3-16-1-16,14-7 1 16,3-12-1-16,8-3 1 0,-8 0-2 15,-10 4 0-15,-10 11-3 16,-11 7 1-16,-15 6-1 15,-13 10 1 1,-15 18-1-16,-17 16 1 0,-18 4-2 16,-14 18 0-16,-14 6-5 15,-17 16 1-15,-8 6-9 16,-3 13 0-16</inkml:trace>
  <inkml:trace contextRef="#ctx0" brushRef="#br1" timeOffset="60100.15">18337 15516 44 0,'57'-19'22'0,"-15"-66"-19"0,-31 60 33 16,-1-13-34-16,1 1 0 16,-4-10 1-16,0-3 1 15,-3-1-5-15,-8 11 1 0,-17 8 3 16,-29 7 0-16,-13 16-1 15,-15 12 1-15,1 13-2 16,-11 12 0-16,-11 0-2 16,0 6 0-16,0 14-1 15,8 8 0-15,16 7-1 16,8 15 0-16,7 4-2 16,8 12 0-16,16 6 0 15,22-9 1-15,11 0 1 16,27-13 0-16,22-15 1 15,42-22 1-15,22-29 3 16,31-24 1-16,14-35 0 16,-17-13 1-16,-15-21 0 15,-24-10 0-15,-25-13-1 16,-28-2 0-16,-36-7-2 0,-20 3 1 16,-40 10-2-16,-24-1 0 15,-14 13-13-15,-4 13 1 16,1 12-3-16,13 23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3:52:07.65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6837 5117 45 0,'-4'0'22'0,"4"0"-12"16,-10 0 22-16,-1-3-30 16,-6 3 1-16,-5 0 1 15,-13 0 1-15,0 3-7 16,-11 4 1-16,4-4 4 0,3 6 0 15,-4 10-2-15,8 6 1 16,7 9-2-16,14 1 0 16,-7 3-1-16,10-1 1 15,8-2-2-15,6-1 1 16,8-6 0-16,13-3 0 16,12-9 1-16,-1-13 0 15,11-3 1-15,-7-3 0 16,-8-3-1-16,1 0 1 0,-7-4-2 15,-4 7 1-15,-10 0-4 16,-1 6 0-16,-10 6-3 16,-7 7 0-16,4 12-1 15,-8 16 1-15,4-3 3 16,3 12 1-16,8 10 5 16,6 6 1-16,12 0 3 15,2 6 1-15,1 4 1 16,-4-20 0-16,-3 1-3 15,-8-10 0-15,-10-6-3 16,-3-3 0-16,-22-7-2 16,-7-6 0-16,-6-12-1 15,-8-10 1-15,-7-15-1 16,0-7 1-16,11-12 0 16,3-16 0-16,0 7 0 15,18 5 1-15,3-5 0 16,8 5 0-16,17 1-1 15,7 6 1-15,14 3-4 0,4 0 0 16,7 0-13-16,3-6 0 16,0-1-1-16,1-2 1 15</inkml:trace>
  <inkml:trace contextRef="#ctx0" brushRef="#br0" timeOffset="312.22">7320 4907 58 0,'4'3'29'16,"-8"7"-43"-16,1-10 59 0,-11 9-45 15,-4-3 1-15,-3 13 0 16,0 16 1-16,-4-1-3 16,4 16 1-16,7 4 1 15,3-1 0-15,11-6-1 16,0 3 1-16,4-9-4 16,13 0 0-16,4-13-8 15,11-22 1-15,3-15-6 16,-3-13 1-16</inkml:trace>
  <inkml:trace contextRef="#ctx0" brushRef="#br0" timeOffset="541.23">7694 4986 45 0,'18'9'22'0,"3"3"-20"0,-14-2 39 15,-7 2-39-15,-7 20 1 16,-4-13 0-16,-10 9 1 15,-7 3-5-15,-4 7 1 16,-3-10 2-16,10 7 1 16,1-10-3-16,6 3 0 0,4-6-4 15,3-7 0-15,1-2-10 16,3-13 0-16,3-13-2 16,4-12 0-16</inkml:trace>
  <inkml:trace contextRef="#ctx0" brushRef="#br0" timeOffset="722.56">7475 4992 45 0,'-3'6'22'0,"28"41"-20"15,-11-28 42-15,0-3-42 16,10 6 0-16,1 9 2 16,3 3 0-16,1-2-6 15,-5-4 0-15,5-3-1 0,-5 0 1 16,1-6-8-1,-4-6 0-15,-3-10-6 0,-1-19 1 16</inkml:trace>
  <inkml:trace contextRef="#ctx0" brushRef="#br0" timeOffset="931.45">7930 4797 60 0,'57'57'30'0,"-11"34"-40"0,-25-57 59 0,7 10-49 15,-3 22 0-15,0 6-1 16,-8 7 1-16,-10-14-5 16,-14-2 1-16,-3-13-12 15,-19-12 1-15</inkml:trace>
  <inkml:trace contextRef="#ctx0" brushRef="#br0" timeOffset="1544.9">8834 4989 40 0,'-11'3'20'0,"4"0"-7"16,0-3 24-16,3 3-33 15,4 0 0-15,-7-3 2 0,4 0 1 16,3 0-8 0,10 0 0-16,8-3 5 0,24 0 1 15,18-3-6-15,-7-1 1 16,4 1-11-16,3 0 1 16,-22 6-9-16,-9 6 1 15</inkml:trace>
  <inkml:trace contextRef="#ctx0" brushRef="#br0" timeOffset="1727.15">8685 5437 73 0,'15'35'36'0,"41"-23"-43"0,-35-9 69 0,29-6-63 15,13-9 1-15,8-1-5 16,6 0 0-16,-3-5-1 15,-10 8 0-15,-15-2-14 16,-3-1 0-16</inkml:trace>
  <inkml:trace contextRef="#ctx0" brushRef="#br0" timeOffset="2386.65">9821 6215 41 0,'18'62'20'16,"7"-27"-5"-16,-15-22 21 0,4 2-32 16,4 1 0-16,7-7 2 15,3-2 1-15,4-7-8 16,3-16 1-16,0-3 4 15,-3-22 1-15,-4-18-2 16,-7-17 1-16,-3-21-2 16,-11-22 0-16,-14-25-1 15,-25-16 0-15,-10-16 0 16,-4-2 0-16,-3 5 0 0,3 4 0 31,-4-54-1-31,19 54 0 16,13 25-1-16,22 31 1 15,13 25-1-15,11 16 1 16,15 25-3-16,-4 18 0 16,3 20-3-16,-3 9 1 0,-11 19-14 15,-14 0 0-15</inkml:trace>
  <inkml:trace contextRef="#ctx0" brushRef="#br0" timeOffset="3315.56">10636 6569 49 0,'0'-12'24'0,"-7"-4"-17"0,4 6 31 16,-8 1-37-16,-7 0 1 15,-3 2 0-15,-3 1 1 16,-5 3-4-16,1 3 1 16,0 6 1-16,3 1 1 15,4 5-2-15,-4 1 0 16,8 5-1-16,3-2 1 15,7 3-1-15,7-7 0 16,7 1 0-16,7-7 0 16,0 4 0-16,0-4 0 15,4 0-1-15,-4 1 0 0,0-1-2 16,-4-3 1-16,1-3-2 16,0-3 1-1,-1 3 0-15,1-3 0 0,-1-4 1 16,1-2 1-16,-1 3 2 15,5 3 1-15,-5 6 2 16,1 0 0-16,3 0 1 16,-4 10 0-16,5 5 0 15,-5 11 0-15,4-1-1 16,0-6 1-16,0 0-5 16,4-4 0-16,0-2-13 15,-4-13 1-15,4-9-2 16,-1-7 0-16</inkml:trace>
  <inkml:trace contextRef="#ctx0" brushRef="#br0" timeOffset="3875.28">10679 3973 48 0,'3'3'24'0,"1"-3"-31"15,-4 0 47-15,-4 3-42 16,1 3 1-16,-4 4-1 0,-8 2 1 16,-2-2 3-16,-4 12 0 15,-4 9-1-15,-3-3 1 16,-4 7 0-16,0 2 0 15,0 1-3-15,4-7 1 16,7-3-6 0,3-9 0-16,4-3-9 0,11-16 1 15</inkml:trace>
  <inkml:trace contextRef="#ctx0" brushRef="#br0" timeOffset="4056.15">10428 4045 49 0,'21'12'24'0,"4"42"-19"0,-11-39 42 0,4 10-46 15,6 10 0-15,5 3-3 16,2 5 0-16,-2-8-8 16,-5-7 1-16,-10-3-7 15,-7-6 1-15</inkml:trace>
  <inkml:trace contextRef="#ctx0" brushRef="#br0" timeOffset="4547.76">11472 5832 59 0,'4'28'29'0,"-8"-24"-34"0,8-17 54 0,-4-15-46 15,-4-29 0-15,-6-24 1 16,-8-35 1-16,-7-10-7 16,1-24 1-16,3-7 4 15,3 0 0-15,4 10-2 16,3 3 1-16,11 9-2 15,4 19 1-15,-4 12-1 16,7 29 1-16,3 15-2 16,12 26 0-16,2 15-2 15,8 29 1-15,-4 21-4 16,0 22 1-16,-3 10-9 16,-4-7 1-16,-7 23-6 0,-3-4 1 15</inkml:trace>
  <inkml:trace contextRef="#ctx0" brushRef="#br0" timeOffset="4760.75">11222 5315 58 0,'7'6'29'0,"18"0"-32"0,-15-3 54 15,4 1-48-15,-3 2 0 16,7 3 0-16,6 4 1 0,4-7-8 15,8 0 1-15,6-6-3 16,0-3 1-16,4-9-10 16,7-10 1-16,0-13-5 15,-4-2 1-15</inkml:trace>
  <inkml:trace contextRef="#ctx0" brushRef="#br0" timeOffset="5014.08">12203 4954 55 0,'3'32'27'16,"-24"-11"-40"-16,10-5 53 0,-3 9-39 16,-7 7 1-16,-7 5 0 15,-7 10 1-15,3 7-4 0,4 11 1 16,3-2 1-16,7 9 1 15,11-15-2-15,7-7 0 16,14-9-4-16,15-10 0 16,6-9-8-16,7-13 0 15,4-18-3-15,0-10 0 16</inkml:trace>
  <inkml:trace contextRef="#ctx0" brushRef="#br0" timeOffset="7649.56">12485 5221 22 0,'25'-32'11'0,"-1"-2"2"0,-20 21 11 0,3 1-18 0,0-1 1 0,-4 1 4 0,1 2 0 0,-4 7-14 16,0 6 1-16,-7 7 9 16,0 12 0-16,-4 6-4 15,-3 9 0-15,0 4-2 16,0 19 0-16,7-4-1 15,3 13 1-15,4-9-2 32,4-13 0-32,3-9-4 31,7-7 1-15,0-19-7-16,0-18 1 0,-7-6-6 15,-7-10 1-15</inkml:trace>
  <inkml:trace contextRef="#ctx0" brushRef="#br0" timeOffset="7836.11">12273 5450 52 0,'4'34'26'0,"10"-15"-25"0,-7-16 49 15,3 3-47-15,5-9 1 0,2-3 0 16,4-10 0-16,15-6-8 16,9 0 1-16,-2 7-1 15,-1-4 1-15,-3 3-15 16,-4-3 0-16,-3-6 0 15,-4 3 0-15</inkml:trace>
  <inkml:trace contextRef="#ctx0" brushRef="#br0" timeOffset="8090.57">12802 4979 43 0,'7'38'21'0,"15"28"-16"16,-12-54 42-16,8 17-43 0,3 5 1 15,-3 4 3-15,6 6 1 16,1-7-12-16,0 10 1 16,-4 3 4-16,-11-6 1 15,-10 10-7-15,-7-7 1 16,-14 9-16-16,-14-9 1 15</inkml:trace>
  <inkml:trace contextRef="#ctx0" brushRef="#br0" timeOffset="8818.03">14383 4271 56 0,'0'25'28'0,"0"44"-25"0,-4-57 40 0,1 20-42 0,-1 2 1 0,-3 26 2 0,0 12 0 0,4 12-4 0,-1 4 0 0,0 3 4 0,1-16 0 0,3-12-1 0,-4-10 0 0,4-12-2 16,0-9 1-16,0-10-2 15,-3-19 0-15,-4 0-1 16,-4-9 0 15,-10-7-1-31,-7 0 1 63,-11-2 0-16,7 2 0 15,-6-6-2-62,-5 10 1 16,1 9 0-16,0 9 1 0,-1 13 0 0,8-6 1 0,7 12 0 0,3 4 1 0,11 5 3 0,7-5 0 0,10 5 0 15,15 10 0-15,10-9-1 0,7 3 1 0,1-13-3 0,13-3 1 0,11-3-7 0,7-19 1 0,11-6-13 0,-1-10 1 16,-3-12-6-16,1 0 1 0</inkml:trace>
  <inkml:trace contextRef="#ctx0" brushRef="#br0" timeOffset="11109.34">15092 4578 30 0,'14'-13'15'0,"7"-24"-7"16,-17 27 16-16,-1-2-19 15,1-1 0-15,-1 4 4 16,1 6 1-16,-8 3-12 16,-6 15 0-1,-12 10 8-15,-9 19 0 0,-8 16-3 16,-3 21 1-16,-4 20-3 16,0 2 1-16,7 10-2 15,14 3 1-15,15-9-1 0,10-7 1 16,7-21-2-16,14-20 0 15,21-21-4 1,11-26 1-16,-10-21-12 0,-12-22 0 16</inkml:trace>
  <inkml:trace contextRef="#ctx0" brushRef="#br0" timeOffset="11303.14">14609 5111 65 0,'17'41'32'0,"11"21"-27"0,-10-58 55 0,17-8-56 16,18-8 0-16,21-4 0 15,4-15 0-15,14 0-9 16,-8-1 0-16,-6 1-5 16,-8 6 1-16,-10 15-13 15,-10 7 0-15</inkml:trace>
  <inkml:trace contextRef="#ctx0" brushRef="#br0" timeOffset="12023.92">18355 4346 39 0,'14'41'19'0,"-10"-38"-18"0,-4-3 19 0,-4-3-20 16,-3 6 0-16,0 6 4 16,0-3 0-16,0 16-2 15,0 7 1-15,-4 14 3 16,-3 17 0-16,0 9 0 16,0 16 1-16,0 12 0 15,3-22 1-15,1 0-4 16,3-18 1-16,0-10-3 0,0-19 1 15,-4-18-1-15,0-10 0 16,-3-22-3-16,-7-13 1 16,-7-9-1-16,-7-3 0 15,-1 0 1-15,-3 3 0 16,-3 10-1-16,0-1 1 16,-4 16 0-16,7 10 1 15,4 9 1-15,10 9 0 16,11 1 1-16,18 6 1 15,13-4 2-15,19-6 0 0,31-9-1 16,28-6 1-16,7-13-6 16,11-10 1-16,7 1-9 15,7 12 0-15,-7 7-16 16,-11 15 0-16</inkml:trace>
  <inkml:trace contextRef="#ctx0" brushRef="#br0" timeOffset="12564.99">20662 5070 54 0,'-3'0'27'0,"-15"28"-21"0,7-21 34 16,-6 2-39-16,-11 1 1 15,-8-1-1-15,-2-3 1 16,-1 0-3-16,-7-2 1 15,4 8 1-15,-1 7 0 16,8 3-1-16,7 3 0 0,10 6-1 16,7 7 0-16,11-4 0 15,11-2 0-15,7-10 0 16,10-7 1-16,7-8-1 16,0-4 1-16,1-9-1 15,-1-4 1-15,-7-2 0 16,-3-1 0-16,-4 4-1 15,-3-1 0-15,-1 4 1 16,-3 3 0-16,1 3-1 16,-5 0 1-16,1 3 0 15,-1 3 0-15,4 4 0 16,1 5 1-16,-5 4-2 16,1-6 1-16,3 2-4 15,3 1 0-15,5-7-12 16,6 1 1-16</inkml:trace>
  <inkml:trace contextRef="#ctx0" brushRef="#br0" timeOffset="12940.26">20856 5795 54 0,'-14'100'27'0,"-7"-9"-26"0,17-66 42 15,-3-6-43-15,4-4 1 0,-1-15 0 16,-3-22 1-16,4-12-3 16,3-22 1-16,0-4 1 15,0-9 0-15,0-9-1 16,0-13 0-16,-4 6 0 16,8-3 0-16,3 19 0 15,7 3 0-15,7 13 0 16,4 12 0-16,3 16 0 15,4 16 1-15,3 2-1 16,-7 17 1-16,-10 9-1 16,-8 3 0-16,-13 6-1 15,-11 10 1-15,-7 2-2 16,-11 4 1-16,-7-9-5 16,7-7 0-16,4-9-9 15,7-7 1-15,7-12-2 16,14-9 1-16</inkml:trace>
  <inkml:trace contextRef="#ctx0" brushRef="#br0" timeOffset="13345.91">21283 5757 55 0,'-10'85'27'0,"-15"-35"-38"0,21-41 57 0,1-3-46 16,-4-6 0-16,0-9 2 15,3-16 0-15,1-6-3 16,-1-13 1-16,1-6 1 16,-1-13 0-16,-3-6 0 15,0 3 0-15,3 6-1 16,4 1 0-16,4-1 0 15,6 13 1-15,5 10 0 16,6 8 0-16,11 14 0 16,3 12 0-16,0 15 0 15,-3 10 1-15,-11 6-1 16,-7 7 1-16,-10 9-2 16,-8-7 0-16,-10-5-1 15,-11-1 0-15,1-6-3 16,2-6 1-16,1-10-6 15,4-9 1-15,3-6-9 16,-4-10 1-16</inkml:trace>
  <inkml:trace contextRef="#ctx0" brushRef="#br0" timeOffset="13824.71">21781 4321 47 0,'7'15'23'0,"0"42"-20"16,-7-41 37-16,0 18-39 16,0 13 1-16,-4 16-1 15,4 18 1-15,0 20-3 0,0 15 0 16,0 0 2-16,0 6 0 16,4-22-5-16,-1-15 1 15,-3-16-8-15,7-16 0 16,11-21-4-16,3-17 1 15</inkml:trace>
  <inkml:trace contextRef="#ctx0" brushRef="#br0" timeOffset="14053.98">22317 5177 46 0,'0'41'23'0,"-21"28"-27"0,10-54 42 0,-10 17-37 16,-11 15 0-16,-10 9 0 16,-1 4 1-16,-2 12-3 15,2-3 1-15,4-3-2 16,11-19 0-16,7-13-11 16,10-21 1-16,11-32-2 15,11-12 1-15</inkml:trace>
  <inkml:trace contextRef="#ctx0" brushRef="#br0" timeOffset="14191.18">21953 5171 54 0,'0'-10'27'0,"7"41"-37"0,0-12 56 0,1 13-46 16,6 18 0-16,3 0-1 0,1 0 1 16,3-6-7-16,4-16 1 15,-1-12-8-15,-6-19 0 16</inkml:trace>
  <inkml:trace contextRef="#ctx0" brushRef="#br0" timeOffset="14771.62">24278 5221 45 0,'-3'9'22'0,"3"-15"-16"0,0-7 34 16,0-2-38-16,3-20 0 15,-3-12 0-15,-3-22 1 16,-4-6-5-16,3 18 1 16,-7-40 2-16,-3 3 0 15,0 0-1-15,0 9 0 16,-3 7 0-16,2 12 0 0,5 16 1 16,3 12 0-1,21 13 3 1,14 3 0-16,18 7 1 15,14-1 0-15,10 3-1 16,22-2 1-16,0 5-5 16,-4 1 0-16,-10 3-9 15,-15 12 0-15,-17 3-11 16,-18 10 0-16</inkml:trace>
  <inkml:trace contextRef="#ctx0" brushRef="#br0" timeOffset="14955.28">24296 5007 60 0,'0'10'30'0,"17"-16"-32"16,1-4 50-16,14 1-48 0,7-13 1 16,3-3-6-16,14-10 1 15,4 10-2-15,-3 3 0 16,-1 0-11-16,1 0 0 15</inkml:trace>
  <inkml:trace contextRef="#ctx0" brushRef="#br0" timeOffset="15224.96">25513 4496 53 0,'-18'57'26'0,"-21"15"-26"0,29-47 42 0,-4 6-40 16,0 23 1-16,3 8 0 16,0 11 1-16,8-8-6 15,3-8 1-15,0-7-1 16,3-19 1-16,5-12-9 15,-1-25 1-15,-11-10-8 16,-3-28 1-16</inkml:trace>
  <inkml:trace contextRef="#ctx0" brushRef="#br0" timeOffset="15432.04">25054 4402 45 0,'4'10'22'0,"21"15"-13"0,-18-16 36 16,10 7-39-16,11 3 0 15,8-4 3-15,13 4 1 16,15 0-13-16,13-10 0 16,-6-5 8-16,10 2 0 15,-7-6-5-15,0 0 0 16,-3-6-5-16,-4-4 0 0,-7-2-6 16,-4-4 1-16,-3 0-10 15,-7 4 1-15</inkml:trace>
  <inkml:trace contextRef="#ctx0" brushRef="#br0" timeOffset="15717.44">26215 4446 27 0,'7'0'13'0,"0"3"7"0,-7-3 10 0,0 0-26 16,0 0 1-16,-3-3-1 16,-5 3 1-16,-9 3-7 15,-11 0 0-15,-15 7 4 16,-3 9 1-16,1 6-2 15,2 16 0-15,4 9 0 16,1 12 1-16,16 7-1 16,8 7 0-16,11-7 1 15,17-10 0-15,21-15-1 16,22-22 0-16,-8-22 0 0,7-19 1 16,1-15-1-16,-4-16 0 15,-7-7-1-15,-11-2 0 16,-7-7-5-16,-7 22 0 15,-14-13-11-15,-7 10 0 16</inkml:trace>
  <inkml:trace contextRef="#ctx0" brushRef="#br0" timeOffset="16048.07">27153 4430 58 0,'46'0'29'0,"-32"-3"-35"0,-14 3 47 0,0 0-41 16,-10 0 0-16,-15 10-1 16,-17 9 1-16,-4 9 0 15,-14-3 0-15,-4 19 0 16,1 9 1-16,10 10 0 15,7 6 1-15,11 9 1 16,10-3 1-16,11-12-1 16,18-10 1-16,13-15-3 15,25-7 1-15,29-12-5 16,24-6 0-16,-7-13-4 16,4-6 0-16,-14-10-11 0,-15 0 0 15</inkml:trace>
  <inkml:trace contextRef="#ctx0" brushRef="#br0" timeOffset="16768.86">29623 4562 48 0,'-25'22'24'0,"7"38"-16"0,18-41 35 15,-3 9-41-15,3 13 1 16,0 15 0-16,3-3 1 16,1 7-5-16,-1-7 1 15,1-15 2-15,3-7 0 16,0-18-2-16,4-23 0 16,-4-21-1-16,-4-19 1 15,-6-22-2-15,-4-4 1 16,-4-8 0-16,-7-1 0 0,1 0-1 15,3 4 1-15,3 9-1 16,4 12 1-16,0 10-1 16,7 12 1-16,11 16 1 15,13 10 0-15,15 9 2 16,11 3 1-16,17 6 1 16,3 7 1-16,-10-1-1 15,-7 13 1-15,-11 3-1 16,-13 4 0-16,-15-1-3 15,-14 13 0-15,-18 0-4 16,-14-3 0-16,-7-16-5 16,1 3 1-16,-1-9-7 15,4 0 0-15,10-7-5 16,14-9 0-16</inkml:trace>
  <inkml:trace contextRef="#ctx0" brushRef="#br0" timeOffset="17008.41">30360 4173 54 0,'-11'22'27'0,"-10"66"-30"0,14-57 51 15,0 32-48-15,0 16 0 0,4 18 0 16,-1 13 1-16,4 2-7 16,4-14 0-1,3-7-10-15,3-10 1 0</inkml:trace>
  <inkml:trace contextRef="#ctx0" brushRef="#br0" timeOffset="22862.86">6816 8504 42 0,'-4'0'21'0,"4"3"-6"16,-3-6 21-16,-1 0-34 16,1 0 0-16,-15-4 0 15,-10 4 1-15,-1 3-4 16,-6 0 0-16,-4 0 2 15,4 10 0-15,0 5-1 16,7 4 0-16,-1 9-1 16,12 1 1-16,6-1 0 15,11 13 0-15,7-7 0 16,14-3 0-16,8-12 2 0,9-9 0 16,8-14 0-1,4-8 1-15,-4-7-2 0,-8-3 1 16,-9 0-1-16,-5-3 0 15,-6 3-3-15,-4 0 0 16,-3 10-2-16,-8 2 0 16,-3 10-2-16,0 10 1 15,-3 5 0-15,3 17 0 16,7 12 3-16,3 6 1 16,-3 9 3-16,11 4 0 15,0 6 2-15,6 6 0 0,-10-3 0 16,0 4 0-16,-10-10-2 15,-11-4 0 1,-7-12-2-16,3-9 0 0,-17-13-1 16,-11-15 0-16,0-10 0 15,4-22 1-15,7-12-1 16,0-10 1-16,10-12 0 16,15 0 0-16,3 6 1 15,10-4 1-15,4 7 0 16,11 7 0-16,-4 5-2 15,7 1 0-15,-7 6-6 16,1-9 0-16,6-1-10 16,-7-3 0-16</inkml:trace>
  <inkml:trace contextRef="#ctx0" brushRef="#br0" timeOffset="23131.93">7250 7811 66 0,'7'25'33'0,"3"25"-43"0,-10-34 59 16,0 0-49-16,0-1 0 15,4 7-5-15,-1-3 0 0,4 3-3 16,-3 0 1-16,6-6-10 16,5-1 0-16</inkml:trace>
  <inkml:trace contextRef="#ctx0" brushRef="#br0" timeOffset="23525.45">7705 8228 39 0,'0'-9'19'0,"3"-4"-12"0,-3 13 27 16,-3 0-31-16,-4 6 0 16,-7 7 2-16,-11 6 0 15,-3 3-7-15,-4 9 1 16,4 13 4-16,3 0 0 15,0 9-2-15,4 7 1 0,7-1-3 16,7 1 1-16,7-7-4 16,0-12 1-16,10-16-6 15,12-9 0-15,9-13-6 16,12-16 0-16</inkml:trace>
  <inkml:trace contextRef="#ctx0" brushRef="#br0" timeOffset="23738.74">8100 8284 45 0,'10'32'22'0,"-59"18"-25"16,42-31 38-16,-11 6-34 16,-10-3 1-16,-4 6 0 15,-6 6 1-15,-5 4-4 0,8 0 0 16,7-1-1-16,7-2 1 15,10-13-9-15,0-13 0 16,11-9-4-16,11-15 1 16</inkml:trace>
  <inkml:trace contextRef="#ctx0" brushRef="#br0" timeOffset="23914.74">7860 8275 39 0,'10'47'19'0,"12"6"-14"0,-15-31 35 16,3 0-38-16,1 6 0 16,-1 10-1-16,5 3 1 0,-1 3-5 15,3-3 0-15,-3-4-4 16,1-5 1-16,2-17-8 16,1-12 1-16</inkml:trace>
  <inkml:trace contextRef="#ctx0" brushRef="#br0" timeOffset="24155.5">8142 8093 55 0,'21'38'27'0,"43"59"-29"15,-43-75 51-15,7 16-48 0,7 12 1 16,4 6-2-16,-3 7 1 16,-1 3-3-16,-14 6 0 15,-10-3-6-15,-15-6 1 16,-10-10-10-16,-4-12 0 16</inkml:trace>
  <inkml:trace contextRef="#ctx0" brushRef="#br0" timeOffset="24651.84">9229 8309 47 0,'0'0'23'0,"14"4"-15"0,-7-4 35 16,7 0-40-16,0 3 1 15,4-3 1-15,10 0 1 32,39-19-13-32,-4 0 1 0,-13 3-8 15,-11 4 1-15,-18 12-4 16,-14 9 1-16</inkml:trace>
  <inkml:trace contextRef="#ctx0" brushRef="#br0" timeOffset="24831.47">9144 8598 56 0,'7'31'28'0,"35"-34"-34"16,-27-3 56-16,13 0-49 16,7-4 1-16,11 1-5 15,3-1 0-15,8 1-8 16,-8 3 1-16,-3-7-6 15,-4 1 0-15</inkml:trace>
  <inkml:trace contextRef="#ctx0" brushRef="#br0" timeOffset="25235.4">10407 8918 57 0,'-4'25'28'0,"1"-50"-35"0,-1 9 53 0,-3-21-45 16,-3-17 0-16,-4-15 0 15,-4-12 0-15,0-17-2 16,-3-8 1-16,4-4 0 16,2 10 1-16,5 9-1 15,3 6 1-15,7 13 1 16,3 9 1-16,8 13 0 16,7 13 0-16,10 8 0 15,4 17 1 1,-1 9-4-16,1 9 1 0,-7 10-5 15,-8 6 0-15,-10-4-6 16,-7 11 0-16,-10 5-9 16,-15 1 0-16</inkml:trace>
  <inkml:trace contextRef="#ctx0" brushRef="#br0" timeOffset="25403.91">10044 8538 57 0,'24'25'28'0,"36"-12"-30"0,-39-13 48 16,8 0-46-16,9-6 0 16,12-4-4-16,-1-2 1 15,4 2-4-15,4-2 0 0,-4-10-9 16,-8 0 0-16</inkml:trace>
  <inkml:trace contextRef="#ctx0" brushRef="#br0" timeOffset="25671.41">11074 7993 56 0,'10'12'28'0,"-17"-2"-36"16,4-7 48-16,-8 6-39 15,-7 7 0-15,-10 3 1 16,-7 12 1-16,-4 10-4 15,4 6 1-15,3 9 2 16,4-2 0-16,3 12-1 0,8-1 0 16,6-5-1-16,11-7 0 15,7-9-6-15,14-12 1 16,11-14-11-16,7-5 0 16,10-19 0-1,1-10 0-15</inkml:trace>
  <inkml:trace contextRef="#ctx0" brushRef="#br0" timeOffset="25883.18">11479 8150 54 0,'0'12'27'0,"-35"26"-39"0,21-26 57 0,-11 10-44 15,1-3 0-15,-12 6 1 16,-6 6 1-16,-4 10-4 15,4-6 1-15,3-1 0 16,7 4 1-16,8-4-6 16,2-9 1-16,8-9-12 15,11-13 1-15</inkml:trace>
  <inkml:trace contextRef="#ctx0" brushRef="#br0" timeOffset="26124.05">11141 8244 42 0,'21'34'21'0,"-11"1"-15"0,-6-26 28 15,0 10-31-15,-1 3 0 16,4 6 2-16,0-3 0 16,4 3-7-16,3-3 0 15,0 0 4-15,0-3 1 16,-3-6-3-16,-1-3 0 15,-3-4-4-15,0-6 1 16,0-3-7-16,0-3 0 16,-3-9-5-16,-4-4 0 15</inkml:trace>
  <inkml:trace contextRef="#ctx0" brushRef="#br0" timeOffset="26392.55">11335 7902 56 0,'7'41'28'0,"46"34"-32"16,-29-44 53-16,8 13-47 15,7 3 1-15,10 3 0 16,4 7 0-16,-7-4-6 16,-11-3 1-16,-17 10-1 15,-18-1 0-15,-18 7-14 16,-13 6 0-16</inkml:trace>
  <inkml:trace contextRef="#ctx0" brushRef="#br0" timeOffset="29410.05">14192 7704 58 0,'0'25'29'0,"0"13"-24"0,-3-29 30 16,-4 10-33-16,-4 13 0 15,-3 2-1-15,-4 13 1 16,8 16-3-16,-1 15 1 16,4 1 2-16,4-1 1 15,-4-15-1-15,7-13 0 16,-4-12 0-16,4-13 0 15,-4-19-2-15,-3-22 1 16,-7-9-3-16,-10-13 1 0,-15 1-3 16,-7 2 1-16,-10 4-1 15,-4 6 1-15,3 3-1 16,1 9 1-16,10 10 0 16,7 13 1-16,11 5 3 15,7 14 0-15,6-4 3 16,5 3 1-16,17-3 2 15,25-3 0-15,17-16 0 16,32-9 1-16,14-31-2 16,36-17 0-16,14-8-7 15,-18-1 1-15,-7-2-14 16,-8 11 0-16,-23 11-8 16,-19 11 1-16</inkml:trace>
  <inkml:trace contextRef="#ctx0" brushRef="#br0" timeOffset="29919.31">16658 7943 46 0,'-10'3'23'0,"-15"3"-15"15,14-9 31-15,-6 15-38 16,-15 10 1-16,-7 7 0 15,-7 8 1-15,7 4-4 16,-3 3 1-16,7-3 1 16,3-1 1-16,4-2-1 15,10 3 0-15,11-7-1 16,11 4 1-16,3-10 0 16,17-6 0-16,15-6 1 15,7-4 0-15,11 1 0 16,-8-4 0-16,-10-2-1 15,-11 2 1-15,-10 7-2 0,-18 6 1 16,-14 9-4-16,-18 0 0 16,-7 1-1-16,-3 2 0 15,3-6-3-15,11-3 0 16,6 1-4-16,5-8 1 16,17-5-6-16,14-13 1 15</inkml:trace>
  <inkml:trace contextRef="#ctx0" brushRef="#br0" timeOffset="30221.52">16972 8516 46 0,'53'-22'23'0,"-7"-3"-21"0,-39 19 41 0,4-3-41 16,-4-1 1-16,-4-5 0 16,-6 2 0-16,-8-3-4 15,-14 7 0-15,-10 3 2 16,-4 6 1-16,0 6-2 15,-6 16 1-15,6 3-3 16,0 13 1-16,11 6-1 16,14 3 1-16,10-7 0 15,15 1 0-15,10-19 2 16,21-12 0-16,22-10 3 16,6-16 0-16,-6-9-1 15,-11-7 0-15,-15-5-2 16,-20-4 1-16,-21 0-9 15,-19 7 1-15,-16 2-12 16,-8 4 0-16</inkml:trace>
  <inkml:trace contextRef="#ctx0" brushRef="#br0" timeOffset="31136.37">18814 7485 63 0,'3'75'31'0,"-17"47"-25"0,7-78 32 16,-4 16-38-16,1 15 0 15,-4 19-1-15,-4 10 1 16,4-7-2-16,0-6 1 16,3-16-6-16,1-19 0 15,6-15-10-15,8-25 0 0</inkml:trace>
  <inkml:trace contextRef="#ctx0" brushRef="#br0" timeOffset="31411.49">18747 7667 59 0,'14'9'29'0,"28"-15"-28"15,-24 0 48-15,13-7-46 16,12-3 0-16,17-3-1 16,7-2 1-16,3-5-8 15,-3 4 1-15,-7 7-4 0,-14 9 1 16,-14 9-12-16,-18 6 0 16</inkml:trace>
  <inkml:trace contextRef="#ctx0" brushRef="#br0" timeOffset="31588.67">18690 8215 63 0,'-7'13'31'0,"11"-4"-30"0,3-6 54 16,7-3-55-16,14 4 1 0,11-4-4 15,7 3 0-15,0-3-3 16,-4-3 0-16,4-4-13 15,3-8 1-15</inkml:trace>
  <inkml:trace contextRef="#ctx0" brushRef="#br0" timeOffset="31885.75">19791 7918 62 0,'3'12'31'0,"-13"-6"-38"15,-1-3 50-15,-6-3-42 0,-12 13 1 16,1 3 0-16,-7 6 0 16,-4 9-2-16,-3 19 1 31,-11 47 2-31,14-9 1 15,18-13-3-15,14-9 1 16,14-16-5-16,14-18 0 16,4-13-9-16,10-16 0 15,7-10-7-15,11-11 0 16</inkml:trace>
  <inkml:trace contextRef="#ctx0" brushRef="#br0" timeOffset="32115">20186 8040 58 0,'14'25'29'0,"-21"-3"-33"15,3-13 52-15,-6 4-47 16,-4 9 0-16,-11 6 2 16,-14 6 1-16,-10 7-5 15,-4 6 1-15,7-3 0 16,0 6 1-16,7-3-4 15,11-9 0-15,4-10-11 16,16-18 1-16,8-10-5 16,11-16 1-16</inkml:trace>
  <inkml:trace contextRef="#ctx0" brushRef="#br0" timeOffset="32310.02">19840 8128 46 0,'21'40'23'0,"11"36"-19"0,-21-61 39 16,3 4-42-16,7 6 0 16,4 0 1-16,-1 7 0 15,1-7-4-15,0 0 1 16,-4-9-3-16,-3-1 1 16,-1-9-11-16,1-12 1 0,7-13-2 15,-1-6 0-15</inkml:trace>
  <inkml:trace contextRef="#ctx0" brushRef="#br0" timeOffset="32517.97">20232 7874 56 0,'28'44'28'0,"4"6"-32"0,-18-32 59 0,11 17-51 15,6 12 1-15,5 6-1 16,-1 16 1-16,-7-3-10 16,-14 3 1-16,-17 3-2 15,-11-6 1-15,-15-9-14 0,-6-17 0 16</inkml:trace>
  <inkml:trace contextRef="#ctx0" brushRef="#br0" timeOffset="33047.41">21340 8093 60 0,'-8'0'30'0,"8"3"-25"0,0-3 48 16,0 0-50-16,8-3 0 16,2 3 0-16,11 0 0 15,8-6-6-15,9 3 0 16,12 3-2-16,-1-3 0 16,-3 6-15-16,-7-6 1 15</inkml:trace>
  <inkml:trace contextRef="#ctx0" brushRef="#br0" timeOffset="33228.08">21251 8407 76 0,'11'22'38'0,"14"-16"-43"0,-1-6 63 0,8 0-58 15,17-6 0-15,22-4-8 16,0 4 0-16,-8 0 0 15,4 3 0-15,-3-1-13 16,-4 4 1-16</inkml:trace>
  <inkml:trace contextRef="#ctx0" brushRef="#br0" timeOffset="34020.75">23248 8181 64 0,'7'3'32'0,"-17"-3"-32"0,2 0 55 0,-6 3-53 15,-10 0 0-15,-8-3-1 16,-7 0 1-16,-7 3-3 16,7 7 1-16,1 9 0 15,2-1 0-15,-2 8-2 0,6 2 0 16,7-3-2-16,7 3 1 15,11-9 0-15,11-3 0 16,10-7 1-16,7-6 0 16,15-3 1-1,2-3 1-15,-6-3 0 16,0-1 1-16,-7 1-2 0,-4 3 0 16,-4 0-2-16,-3 3 0 15,-7 3-1-15,1 10 0 16,-5 5 1-16,1 1 0 15,3 13 4-15,3 8 0 0,8 11 3 16,7 18 1-16,3 3 1 16,-4 3 0-16,-2-12 1 15,-8-4 0-15,-7-2-3 16,-11-7 1-16,-10-3-3 16,-7-6 0-16,-11-4-2 15,-10-15 0-15,-7-6-2 16,3-13 1-16,3-16-1 15,1-5 0-15,3-14-2 16,4-8 1-16,17 2-2 16,11-3 0-16,11-3-7 15,3 7 0-15,25-1-7 16,24 7 1-16</inkml:trace>
  <inkml:trace contextRef="#ctx0" brushRef="#br0" timeOffset="34303.81">23971 7921 55 0,'-3'12'27'0,"-33"1"-28"0,22-10 46 16,-7 9-43-16,-7 10 0 15,-4 10 0-15,-3 15 1 16,0 6-4-16,6 4 0 0,8 5 3 16,4-5 1-16,10 2-2 15,10-5 1-15,8-7-5 16,6-13 1-16,8-9-7 16,7-12 1-16,3-13-10 15,-3-13 0-15</inkml:trace>
  <inkml:trace contextRef="#ctx0" brushRef="#br0" timeOffset="34517.81">24335 8084 60 0,'14'28'30'0,"-28"22"-36"15,3-34 53-15,-10 6-47 16,-4 3 1-16,-10-3 0 15,-7 6 1-15,-1 3-3 0,8 10 1 16,3-10-1-16,4 1 0 16,3-1-8-16,8-9 0 15,6-12-8-15,0-10 0 16</inkml:trace>
  <inkml:trace contextRef="#ctx0" brushRef="#br0" timeOffset="34714.01">24070 8168 48 0,'21'72'24'0,"7"4"-23"0,-21-54 38 0,4 0-39 16,0 3 1-16,3-3-1 16,3-7 0-16,8 7-3 15,7-3 1-15,-4-3-7 16,0-7 1-16,1-6-6 15,-8-9 0-15</inkml:trace>
  <inkml:trace contextRef="#ctx0" brushRef="#br0" timeOffset="34935.36">24490 7880 52 0,'21'44'26'0,"4"-7"-24"0,-22-15 49 32,33 50-46-32,-1-3 0 15,-7 0-1-15,-10-6 0 16,-15 3-11-16,-13-3 0 16,-12-4-6-16,-2-5 0 15,-12-14-6-15,-2-15 1 16</inkml:trace>
  <inkml:trace contextRef="#ctx0" brushRef="#br0" timeOffset="35645.91">25217 8143 60 0,'-4'10'30'0,"22"-17"-31"16,-8 4 59-16,4-3-55 15,15 0 1-15,13-1 0 16,14-5 1-16,1-4-9 16,10 7 1-16,0-1-3 0,-7 4 0 15,-7-3-14-15,-4-10 0 16</inkml:trace>
  <inkml:trace contextRef="#ctx0" brushRef="#br0" timeOffset="35872.67">25538 7899 63 0,'-7'56'31'0,"7"19"-32"0,0-43 47 0,0 18-45 16,0 3 0-16,3 7-6 15,1-7 0-15,3-9-6 16,0-6 1-16,0-26-7 16,3-6 0-16</inkml:trace>
  <inkml:trace contextRef="#ctx0" brushRef="#br0" timeOffset="36270.32">27238 7428 59 0,'42'-37'29'0,"-35"-17"-33"0,-7 42 55 16,-10 2-49-16,-22 14 0 16,-21 11 0-16,-21 10 1 0,-7 19-5 15,-14 25 0 1,-15 22 2-16,1 13 1 0,7 21-1 16,10 7 1-1,14-1 1-15,22-21 1 0,21-16 1 16,28-15 0-16,24-23 1 15,29-18 1-15,28-23-3 16,25-8 1-16,17-20-6 16,4-12 0-16,-21 3-11 15,-18-6 1-15,-31-10-10 16,-22 7 0-16</inkml:trace>
  <inkml:trace contextRef="#ctx0" brushRef="#br0" timeOffset="37233.28">29083 7924 33 0,'-11'47'16'0,"-6"34"-4"0,13-65 17 16,1 3-28-16,-1 3 1 16,1 6-1-16,-1-6 0 15,4-6-7-15,-3-4 1 16,3-9-6-16,0-15 0 15</inkml:trace>
  <inkml:trace contextRef="#ctx0" brushRef="#br0" timeOffset="37743.47">28967 7773 45 0,'0'3'22'0,"3"7"-22"0,4-7 38 0,0 3-36 0,4 0 1 0,3 4 1 0,7 2 1 0,4 1-6 0,7 3 0 0,13-1 3 16,15 1 0-16,4-7-2 15,-8-2 1-15,4-4-4 16,-3-3 1-16,-4-3-3 16,-15-4 0-16,-9 1-2 15,-12 0 0-15,-10 3 0 16,-7 3 0-16,-3 3 1 15,-1 3 1-15,-3 4 2 16,4 2 1-16,-1-6 3 16,1 1 0-16,-1 2 4 15,4 0 1 1,-3 1 1-16,-1 2 1 0,1-2-1 16,-1-1 1-16,-3 1-2 15,3-1 1-15,1 0-4 0,-4 1 1 16,0-4-2-16,-4 0 0 15,1 4-1-15,-1-7 1 63,-7 3-2-63,8-3 0 16,-1-3 0-16,4 0 0 0,4 3 2 0,3 1 0 15,3-1 1-15,8 3 0 0,3 3 0 0,4 4 1 16,-1 3-1-16,-3 2 1 0,-3 4-3 0,-4 7 0 15,-7 2-2-15,-4 0 0 0,-3 4-5 16,-7-1 1-16,-7-2-15 16,-11-10 0-16</inkml:trace>
  <inkml:trace contextRef="#ctx0" brushRef="#br0" timeOffset="38544.05">31281 8062 56 0,'7'6'28'0,"-21"10"-26"0,7-16 37 0,-7 3-39 0,-4 0 1 0,-7 0 0 16,-3 3 1-16,-4 4-2 15,-3 5 0-15,3 4 1 16,1 3 0-16,6 3-1 16,4 4 1-16,7-11-1 0,6-2 0 15,12-3-1 1,14-7 1-16,6-12-1 0,5-4 1 15,-8-6-1-15,0 1 1 235,4-1-1-235,-4 0 1 0,0 1-1 0,-3 2 1 0,-1 4 0 0,-3 3 1 0,0 6-1 0,1 6 1 0,-1 6-1 0,0 10 1 0,-4 3 0 0,1 0 0 0,0 4-2 0,-4-1 1 0,3-3-4 0,-3 0 0 0,4-12-9 0,6-7 1 0,5-12-4 0,-1-7 0 0</inkml:trace>
  <inkml:trace contextRef="#ctx0" brushRef="#br0" timeOffset="38854.22">31524 8200 38 0,'7'37'19'0,"7"20"-14"0,-10-51 31 0,-1 0-32 0,1 1 1 0,0-4 1 0,3 0 0 0,0-6-9 0,3 3 1 0,1-7 5 16,-1-5 0-16,1-7-3 16,0-3 0-16,-1-3-2 15,1 0 1-15,-1 0-1 16,1-3 1-16,-4 3 0 0,0 3 0 15,0 6 1-15,4 7 1 16,3 5 0-16,3 8 0 16,5 5 0-16,2 7 0 31,-6 9 0-31,3 6 0 0,-3 4-3 16,-4-4 1-16,3 0-7 0,5-2 1 93,9-11-8-93,8-5 0 0</inkml:trace>
  <inkml:trace contextRef="#ctx0" brushRef="#br0" timeOffset="39022.61">32572 7958 41 0,'-25'35'20'0,"-38"53"-13"0,38-63 31 0,-14 19-37 0,0 12 1 0,-6 10 1 0,-12 22 1 0,4 12-5 0,14-25 0 0,-6 26-1 0,9-29 0 0,12-25-12 47,13-28 1-47</inkml:trace>
  <inkml:trace contextRef="#ctx0" brushRef="#br0" timeOffset="39287.92">31951 7961 42 0,'-10'-15'21'0,"24"30"-14"0,-4 7 27 0,11 25-32 0,8 19 1 0,6 13-1 0,0-10 0 0,-7 0-8 0,-6-10 0 0,-12-27-7 0,-10-10 0 0</inkml:trace>
  <inkml:trace contextRef="#ctx0" brushRef="#br0" timeOffset="40443.54">7105 10370 65 0,'0'0'32'0,"-4"-3"-20"0,1 3 33 0,-4 0-45 0,-4 3 1 15,-6 0-1-15,-8 9 1 16,0 1-2-16,4 3 1 0,0 2 0 16,-4 4 0-16,1 0-2 15,-5 10 1-15,5 5-1 16,2 4 0-16,8-13-1 16,4-3 0-16,10 0 0 15,10-9 0-15,1-3 1 16,-1-7 1-16,5-3-1 15,-1 0 1-15,7-3 0 16,-3-3 1-16,3-3 0 16,-7 0 1-16,3 2 0 62,-2 1 0-62,-1 3 0 0,-4 7 1 47,1-1 0-31,-1 0 0 15,5 7-1-31,2 2 1 31,1 1-3 0,-1 0 0 1,5-4-5-32,-8-2 0 31,7-4-11 16,4-3 0-47,3-16-1 15,4 1 0-15</inkml:trace>
  <inkml:trace contextRef="#ctx0" brushRef="#br0" timeOffset="40621.08">7391 10661 43 0,'3'25'21'0,"8"1"-25"0,-11-23 41 0,7 0-36 0,-7-3 1 0,0 6 0 0,0-3 1 0,0-3-5 0,7 3 1 0,0-6 1 0,4-6 1 0,-4-1-3 0,0-2 1 0,3-1-1 0,1-2 1 0,-1-4 0 0,8 0 0 0,3 0 1 16,-3 0 0-16,3 4 1 0,0 2 0 0,0 7 1 0,1 3 1 0,-5 3 0 0,-3 3 1 0,0 9-1 15,-3 7 1-15,0 6-2 16,-1 0 1-16,1-6-2 16,-1-3 0-16,8 0-2 15,-4-4 0-15,7-9-3 16,4 4 0-16,0-1-4 15,10-9 0-15,-10-4-7 0,10-8 0 63</inkml:trace>
  <inkml:trace contextRef="#ctx0" brushRef="#br0" timeOffset="41051.65">8308 9573 49 0,'-18'47'24'0,"-3"44"-25"0,14-59 42 0,-7 21-40 0,-4 22 0 0,-3 16-1 0,4 16 0 0,6 12-1 0,7-3 1 0,4-25-1 0,4-13 1 0,3-25-6 16,4-12 1-16,-1-25-9 78,-3-19 0-63</inkml:trace>
  <inkml:trace contextRef="#ctx0" brushRef="#br0" timeOffset="41193.86">8050 10354 59 0,'64'28'29'0,"10"-15"-39"0,-53-13 51 16,11-3-45-16,3-4 1 0,8 1-12 16,-5 3 0-16,-2 0 9 15,-1-3 1-15</inkml:trace>
  <inkml:trace contextRef="#ctx0" brushRef="#br0" timeOffset="41416.91">8573 10473 36 0,'0'53'18'0,"0"-18"-12"0,0-29 24 0,0 4-29 0,3-4 0 0,1 0-4 0,-4-6 0 0,0 0-7 16,0-12 0-16,7-10-1 15,-7-13 0-15</inkml:trace>
  <inkml:trace contextRef="#ctx0" brushRef="#br0" timeOffset="41511.5">8505 10150 44 0,'8'6'22'0,"20"4"-24"0,-21-10 45 0,0 3-44 0,7-3 1 0,7 0-4 0,7-6 0 15,8-4 1-15,-1-12 1 16,4-9-7-16,3-3 1 16,-3-7-5-16,0-6 1 15</inkml:trace>
  <inkml:trace contextRef="#ctx0" brushRef="#br0" timeOffset="43465.47">9112 9630 30 0,'11'9'15'0,"-4"51"-12"0,0-42 24 0,0 11-25 15,4 11 1-15,-1 11 6 16,1 2 0-16,-4 3-9 16,0 10 1-16,-4 0 7 15,8 3 1-15,-7-6-1 16,3-7 1-16,0-9-4 125,0-12 1-125,-4-7-3 16,1-3 0-16,-4-12-3 15,-4-7 0-15,-3-6-1 47,-7-10 0-47,-4-2-2 16,1-1 1-16,-11 1-1 15,-1 6 0-15,-2 2 0 0,-1 11 1 110,4 8-1-110,3 14 1 15,0 2 1-15,8 3 1 63,2 7 0-63,12 3 0 0,6-6 0 15,8-4 1-15,10 1 0 0,4-7 0 47,7 0 0-47,-4-6 1 47,11-9-1-47,10-4 0 47,-3-3-1-31,0-12 1 15,0 0-1-31,0-13 0 31,-1-15-1-15,1-4 0-16,-10-3-2 0,-8-6 1 31,-7 3-1-15,-3 3 0-16,-4 10-2 109,-14 3 0 32,0 6 0-141,0 12 0 78,-11 14 1-78,4 11 1 15,0 7 0-15,3 3 1 79,1 7 4-64,3 2 0-15,0 1 0 31,7-4 0-31,7-3 1 32,4-9 0-32,-1-3-2 15,5-7 1 17,-5 1-8-17,1-1 0 110,-1-9-7 94,5-9 0-94</inkml:trace>
  <inkml:trace contextRef="#ctx0" brushRef="#br0" timeOffset="44026.1">9828 10595 34 0,'-7'-6'17'0,"-10"-16"-15"0,13 16 23 0,4-3-23 0,-3-4 1 16,3 4 5-16,0-4 0 0,0 1-8 0,3 2 1 0,4 1 7 0,7 2 1 0,0-2-2 0,11-3 1 0,7-4-3 0,10-6 0 0,-3 0-5 0,-4 0 1 0,-3 0-6 0,-4-3 0 109,1 0-14-109,2-13 1 0</inkml:trace>
  <inkml:trace contextRef="#ctx0" brushRef="#br0" timeOffset="44232.75">10541 10382 69 0,'-14'28'34'0,"7"26"-40"0,7-39 58 0,3 4-54 0,4 3 1 0,4 3-8 0,3-3 1 0,0-9 2 0,0-13 0 0,-3-10-13 0,3-21 1 15</inkml:trace>
  <inkml:trace contextRef="#ctx0" brushRef="#br0" timeOffset="44516.4">10460 10128 50 0,'7'16'25'0,"18"6"-21"0,-15-16 41 0,4-6-44 0,7 0 1 0,11 6-1 0,7-9 0 0,-4 3-6 0,1 0 0 0,2 3-5 0,-2 1 1 0,-5 2-7 0,1-3 0 0</inkml:trace>
  <inkml:trace contextRef="#ctx0" brushRef="#br0" timeOffset="44604.38">11021 10545 39 0,'7'35'19'0,"-4"-4"-6"0,1-28 31 0,-4 0-40 0,0 1 0 0,0-4 3 0,3-7 1 0,4-5-10 0,8-1 1 0,-1-9 5 0,7 0 1 0,7-3-3 0,7 3 0 0,1 0-6 0,-8 4 1 0,7-1-8 0,4-3 0 0,3 3-8 31,8 0 0-31</inkml:trace>
  <inkml:trace contextRef="#ctx0" brushRef="#br0" timeOffset="44737.32">11758 10298 53 0,'-7'9'26'0,"-11"10"-29"0,11-13 43 0,-3 0-40 0,-1 4 1 0,-3 2 1 0,0-2 0 0,3 9-3 0,1-4 1 0,3 1-1 0,0 3 1 0,3-10-3 16,8-3 0-16,6-6-1 0,1 0 1 0,6-3-2 0,1 3 1 0,3 0 0 0,0 3 1 0,1 4 1 0,-1 2 0 156,0 0 0-156,-3 1 1 0,-1 2 0 0,4-5 0 0,8-4 1 0,6-6 1 0,4-7 1 0,3-12 0 0,0-6 0 0,4-13 0 0,0-12-1 0,0-7 0 0,-7-9 1 0,-11-18 1 0,-10-14-1 0,-15 4 0 0,-13-6 0 0,-8 5 1 16,-10 11 0-16,-8 14 0 0,1 17-1 0,3 28 1 0,4 18 0 0,3 26 0 0,1 22-1 0,6 15 1 0,8 29-1 0,10 18 0 0,7 13-1 0,14 3 0 0,3 3-2 0,-2-19 0 0,-1-24-6 0,-7-23 0 0,-3-22-10 0,-4-28 1 0</inkml:trace>
  <inkml:trace contextRef="#ctx0" brushRef="#br0" timeOffset="44971.77">11758 10131 63 0,'28'47'31'0,"-3"-43"-27"0,-14-4 54 0,3 3-54 0,0-6 0 16,11-1 1-16,17 4 0 0,4-3-9 0,3-3 1 0,0 0 0 0,1-4 0 0,-8 4-7 0,-3 0 0 0,-4 0-12 0,-6-10 1 0</inkml:trace>
  <inkml:trace contextRef="#ctx0" brushRef="#br0" timeOffset="46232.83">12622 10536 28 0,'4'12'14'0,"-15"-8"3"0,8-4 14 0,-1 3-27 15,1 0 1-15,-1 3-1 16,4 0 1-16,0 4-10 15,0 2 1-15,4 1-6 16,3-4 1-16,3-9-4 16,1-6 0-16</inkml:trace>
  <inkml:trace contextRef="#ctx0" brushRef="#br0" timeOffset="46295.78">12510 10282 27 0,'0'-3'13'0,"10"9"-8"0,-3-6 21 0,4 0-23 0,-1 0 0 0,8 3 1 0,0-3 1 0,-1 3-7 0,4 0 0 0,4 1-6 0,3 2 1 0,1-6-4 0,-1 3 1 0</inkml:trace>
  <inkml:trace contextRef="#ctx0" brushRef="#br0" timeOffset="46726.61">12866 10458 39 0,'14'56'19'0,"11"0"-19"0,-18-40 36 0,3 3-32 0,-3-3 1 0,0-1 2 0,0-5 0 0,-3-4-9 0,-1-6 0 0,1-9 6 16,3-7 1-16,-3 0-3 0,3-9 0 0,-7-6-2 0,3 6 1 0,1-4-1 0,3 7 1 0,3 1-3 0,4 8 1 0,4 4-5 0,0 2 0 0,6-2-10 0,5 3 1 203</inkml:trace>
  <inkml:trace contextRef="#ctx0" brushRef="#br0" timeOffset="46788.63">13282 10479 53 0,'25'26'26'0,"24"-33"-26"0,-38 1 41 0,3-3-40 16,0-4 1-16,0-6-2 0,0 0 1 0,-7-3-3 0,-10 4 0 0,-11 2 0 0,-4 0 0 0,0 4 0 0,-3 5 0 0,0 11 0 0,0 5 0 0,3 10 2 0,8 12 0 0,10 4 2 0,10-1 0 0,11 4 0 31,11-4 0-31,7-5-1 0,3-14 1 0,-3-9-5 0,0-9 0 0,-4-6-12 0,-3-10 1 0</inkml:trace>
  <inkml:trace contextRef="#ctx0" brushRef="#br0" timeOffset="47422.95">15258 10298 61 0,'3'18'30'0,"-10"-14"-26"0,7-4 49 0,-3 0-52 0,-4 0 1 0,-4 3-1 0,0-3 1 0,-3 0-3 16,0-3 0-16,0 3 2 0,0 0 0 0,0 6-2 0,3 6 0 0,1 10-2 0,3 10 1 0,3 2-3 0,8-9 1 0,6-6-3 0,4-3 0 0,7-16-2 0,15-10 1 0,6-15-7 46,4-9 0-46,0-10 0 0,0 0 1 0</inkml:trace>
  <inkml:trace contextRef="#ctx0" brushRef="#br0" timeOffset="47856.85">15632 10436 47 0,'17'47'23'0,"-13"-51"-27"0,-4-5 47 0,-7-13-42 0,-4-19 1 0,-3-9 2 0,-7-6 1 0,-4-13-6 0,-3-7 0 0,3-8 4 0,1-1 0 0,2 7-1 0,8 15 1 0,11 3 0 0,10 13 0 390,10 13-1-390,8 12 0 0,7 6-5 0,0 7 1 0,-8 9-11 0,-6 6 0 0,-7 4-6 0,-11 2 1 0</inkml:trace>
  <inkml:trace contextRef="#ctx0" brushRef="#br0" timeOffset="48262.44">15356 10160 65 0,'15'15'32'0,"30"-15"-36"0,-16 0 64 0,13-6-60 0,11-10 0 0,3-2-7 0,8-1 0 0,10 3-9 16,7 0 1-16</inkml:trace>
  <inkml:trace contextRef="#ctx0" brushRef="#br0" timeOffset="48494.91">17508 10360 55 0,'-3'10'27'0,"6"-39"-19"0,-6 14 35 0,-1-17-41 0,-3-8 1 16,-7-17 0-16,0-21 1 0,-4-7-5 0,8-6 0 0,-4 0 3 0,7-3 0 0,0 10-1 0,3 11 1 0,1 11 0 15,3 8 1-15,10 17-1 0,11 18 0 0,0 16-4 0,4 6 0 0,0 16-7 0,-11 9 1 0,-3 3-12 0,-11 10 0 0,-8 6 0 16,-2 10 0-16</inkml:trace>
  <inkml:trace contextRef="#ctx0" brushRef="#br0" timeOffset="48550.88">17318 10247 57 0,'0'10'28'0,"21"-13"-28"0,-10 0 60 0,-1-4-58 0,11 1 1 16,15-3-1-16,10-4 1 0,3 1-8 0,4 5 1 0,3-2-4 0,-3-1 1 0,-7-2-13 0,-4-7 1 0</inkml:trace>
  <inkml:trace contextRef="#ctx0" brushRef="#br0" timeOffset="48587.86">18108 10000 57 0,'4'6'28'16,"-36"19"-34"-16,21-16 45 0,-6 4-38 0,-5 6 1 0,5 0 1 0,-4 12 0 0,-4 7-4 0,4 2 0 0,3 7 2 0,15 0 0 0,3 4-3 0,3-14 1 0,11-9-6 0,11-6 1 0,7-22-6 0,7-15 0 0,3-17-4 15,7-2 1-15</inkml:trace>
  <inkml:trace contextRef="#ctx0" brushRef="#br0" timeOffset="48631.83">18471 9990 52 0,'4'38'26'0,"-22"25"-30"0,11-48 51 0,-7-2-47 0,-11 9 0 0,-3 3 2 15,-7 3 0-15,0 3-3 0,3 7 1 0,4 0-1 16,3-4 0-16,4-2-9 16,0-10 1-16,3-16-7 15,4-12 1-15</inkml:trace>
  <inkml:trace contextRef="#ctx0" brushRef="#br0" timeOffset="48738.77">18126 10066 27 0,'17'15'13'0,"19"45"3"0,-22-45 14 0,7 17-24 0,4 5 1 0,3 1 1 15,4 3 0-15,-1 3-12 0,1-3 0 0,-4-13 4 0,-7-9 0 0,11-13-11 0,-4-12 0 0,1-16-4 0,-1-16 1 0</inkml:trace>
  <inkml:trace contextRef="#ctx0" brushRef="#br0" timeOffset="49022.77">18528 9790 29 0,'14'34'14'0,"-3"16"-2"0,-4-37 23 0,0 6-29 0,3-4 1 0,8 4 2 0,0 6 0 0,6 7-12 0,1 2 0 0,7-3 8 0,3 4 1 0,4 9-4 15,-7 0 0-15,-8 0-2 16,-6-1 0-16,-11 8-1 15,-11-7 1-15,-6-4-5 94,-8 1 1-94,-7-3-9 0,1-4 0 0,-1-9-3 0,7-6 0 0</inkml:trace>
  <inkml:trace contextRef="#ctx0" brushRef="#br0" timeOffset="49331.45">19427 10555 78 0,'18'3'39'0,"-18"-13"-66"0,0 10 83 0,-3 0-80 0,-15-3 1 0,0-12-13 0,8-7 0 0</inkml:trace>
  <inkml:trace contextRef="#ctx0" brushRef="#br1" timeOffset="55771.9">18482 8582 38 0,'0'32'19'0,"0"-4"-15"0,0-22 19 0,0 4-22 0,0 5 1 0,0 1 1 0,0 6 1 0,-3 6-4 0,3 0 1 0,-4 4 3 0,0-4 0 0,4 3-1 0,0 1 0 16,0-4-1-16,4 3 0 15,-4-12-2-15,4 0 1 16,-4-4-1-16,0-5 0 0,0 2 0 16,3-5 1-16,1-1-1 15,-1 0 1-15,-3-3-1 16,14-3 1 0,32 0-2-1,7 0 1 1,7-3 0-16,7-3 1 0,0 0-1 31,0-1 1 0,18 7 0 1,-1 0 0-32,15 7 0 15,7-1 0-15,0 0-1 16,10 1 0-16,11 8 0 15,0 1 0-15,7 3 0 0,7 0 1 63,8-1-1-47,-5 1 0 15,18 0 0-16,8 3 1-15,-1 0-1 188,11 6 0-172,7 0 0 93,-7-3 1-109,7 0-1 0,10 1 0 16,-6-8 1 15,10 4 0-31,-10-3-1 0,6 0 1 94,4-3 0-79,-10-7 1-15,3-6-1 63,10-6 0-16,-10 0-1-32,4 0 0-15,10-7 0 16,0-2 1 156,14-1-2-172,-6 1 1 15,6 2 0 95,0 1 0-110,-10 0 0 15,7-4 0-15,-11-3 0 16,-4 1 1 31,4-1-1-32,-21 0 1-15,0 4-1 47,4-1 0-47,-22 1 0 0,1 5 1 0,-1 1-1 16,-10 3 0 109,-18 0 0-125,-4 3 0 16,-10 0 0-16,-10 9 1 0,-8 4-1 93,-7 6 1-77,-13 3-1-16,-19 6 0 62,-6 0 0-62,-8 0 0 0,-7-3 0 47,-6-3 0-47,-8-6-1 16,-3-7 1-16,-4-6-1 0,0-9 1 47,-10-6-1-47,-7-17 1 47,-11-11-1-32,0-20 1-15,-8-12-1 16,-6-28 0-16,-7-13-3 0,-4-10 1 47,-6-11-10-47,-19-17 1 15,-3-9-5 32,15 3 1-47</inkml:trace>
  <inkml:trace contextRef="#ctx0" brushRef="#br1" timeOffset="56588.18">19953 6284 34 0,'7'12'17'0,"4"10"-10"0,-8-12 18 0,1 8-22 0,-1-5 0 0,1 6 3 16,-1 9 1-16,-3 7-8 15,0 8 1-15,0 11 5 0,0 8 0 16,-3 11-2-16,-1 5 0 16,1 7-2-16,-1-4 1 15,1-15-2 204,-4-13 0-203,3-12-2-16,-3-10 1 0,4-12-4 0,3 0 0 0,3-13-10 0,8-18 0 0</inkml:trace>
  <inkml:trace contextRef="#ctx0" brushRef="#br1" timeOffset="56907.2">19988 6462 42 0,'4'10'21'0,"3"-7"-15"0,-7-3 30 0,7-3-33 0,0-3 0 0,4-1 2 0,6 1 0 0,1 0-7 0,7 0 1 0,3-4 3 0,7 4 1 15,-3 3-5-15,0 0 0 16,-1-1-6-16,-9-2 1 16,-5 3-9-16,-3 0 1 15</inkml:trace>
  <inkml:trace contextRef="#ctx0" brushRef="#br1" timeOffset="57149.68">20080 6798 48 0,'-7'25'24'0,"14"-19"-19"0,-7-6 40 0,4 0-41 0,3-3 0 0,3-3 2 0,1-3 0 0,3-1-8 15,7-2 0-15,4-1 4 16,0 1 0-16,-1 2-8 16,-3 4 1-16,-3 3-14 15,-7 0 1-15</inkml:trace>
  <inkml:trace contextRef="#ctx0" brushRef="#br1" timeOffset="57934.6">20655 6419 40 0,'0'-4'20'0,"0"4"-6"0,0 0 21 0,0 4-34 0,0 2 1 0,-3 6 1 0,-1 4 1 0,1 3-6 0,-1 9 1 0,1 3 2 0,-1 1 1 0,0-1-5 0,4-3 1 0,0-6-9 15,4-6 1-15,0-13-5 16,-4 0 0-16</inkml:trace>
  <inkml:trace contextRef="#ctx0" brushRef="#br1" timeOffset="58189.25">20920 6600 48 0,'0'10'24'0,"0"-4"-24"0,0-6 43 0,-4 6-41 0,-3-2 0 16,0 5 2-16,-7 4 0 0,0 5-4 0,-4 4 0 0,-10 28 3 0,3 1 1 16,8-1-1-16,3 0 0 0,7-3-3 15,3-6 0-15,11-7-6 203,4-6 1-203,6-9-11 16,4-9 0-16,8-17-2 0,2-2 0 0</inkml:trace>
  <inkml:trace contextRef="#ctx0" brushRef="#br1" timeOffset="58366.68">21255 6729 49 0,'3'16'24'0,"-13"-1"-26"0,10-8 47 0,-4 2-44 0,-6 0 0 0,-15 4 0 16,7-4 1-16,-20 23-3 0,-1 2 1 0,3 1-1 0,5-1 1 0,3-6-5 0,6-2 0 0,5-8-10 0,6-11 0 0</inkml:trace>
  <inkml:trace contextRef="#ctx0" brushRef="#br1" timeOffset="58523.63">21026 6707 40 0,'21'41'20'0,"3"18"-11"0,-17-52 26 0,4 12-33 0,0 9 0 0,-1-3 0 15,4 3 0-15,0-6-3 16,4 3 0-16,-4-3 0 15,4-3 0-15,-4-7-6 16,0-2 0-16,-3-7-7 16,6-16 0-16</inkml:trace>
  <inkml:trace contextRef="#ctx0" brushRef="#br1" timeOffset="58722.59">21308 6582 48 0,'14'40'24'0,"25"4"-23"0,-25-28 41 0,0 12-40 0,4-3 0 0,3 16 0 16,0 0 0-16,-7 9-5 0,-7 3 1 0,-7-3-5 0,-7 1 1 0,-4-14-9 0,-10-12 0 15</inkml:trace>
  <inkml:trace contextRef="#ctx0" brushRef="#br1" timeOffset="59329.12">22024 6742 49 0,'-14'15'24'0,"3"-2"-16"0,11-13 40 0,0 0-45 0,0 3 1 0,4-3 0 0,10-6 0 0,14-4-7 0,14 1 0 0,8-4-1 0,-4 4 1 0,-8 6-10 0,-9 3 0 0,-8 0-5 0,-7 3 0 0</inkml:trace>
  <inkml:trace contextRef="#ctx0" brushRef="#br1" timeOffset="59728.32">21978 7046 49 0,'11'19'24'0,"13"-4"-27"0,-10-18 43 0,8 0-41 0,6-3 1 0,11-1-14 15,3 1 0-15,-3-10 7 16,0-2 1-16</inkml:trace>
  <inkml:trace contextRef="#ctx0" brushRef="#br1" timeOffset="60331.71">22895 6842 59 0,'4'12'29'0,"-1"-15"-35"0,-3 0 53 0,-3-3-46 0,-8 3 1 0,-6 0 3 0,-12 3 0 0,-6 6-6 0,-4 10 1 0,4-1 3 0,3 7 0 0,1 0-1 0,2-3 1 0,8 0-3 0,7 0 0 0,3-4-1 0,8-2 1 0,13-4-1 0,15-9 1 0,10-6-1 0,1 0 0 16,-1-4 0-16,-7 1 0 296,-3 3 0-296,-4-1 0 0,-7 4-2 0,0 0 0 0,-3 3 0 0,-4 6 0 0,0 7 0 0,0 9 1 16,0 12 0-16,0 4 1 0,0 9 4 0,-3 9 0 0,-4-9 1 109,0 1 0-93,3-1 0-16,1-7 0 0,-4-2-1 0,-4-4 1 16,-6-2-4-16,-8-7 1 0,-7-6-3 15,-6-10 1-15,-8-6 0 0,0-12 0 0,0-13-1 0,4 0 1 16,7-9-2-16,7-1 1 0,6 1-2 0,5 3 0 16,10-1-3-16,14 7 0 0,14-6-9 15,11-6 0 1,3-10 0-16,1-6 0 15</inkml:trace>
  <inkml:trace contextRef="#ctx0" brushRef="#br1" timeOffset="60499.25">23237 6412 47 0,'4'19'23'0,"-15"9"-26"0,8-21 46 0,-1 5-43 0,1 4 0 0,-4 3 0 0,3 6 1 0,1 0-3 0,3-3 0 0,0 0-5 0,3-3 1 0,1-4-8 0,3-5 1 0</inkml:trace>
  <inkml:trace contextRef="#ctx0" brushRef="#br1" timeOffset="60692.2">23551 6513 39 0,'4'25'19'0,"-22"0"-13"0,11-13 29 0,-7 1-32 0,0 3 1 0,0 2 2 0,0 8 0 16,-4 8-7-16,-3-6 0 0,3 10 5 0,4 3 0 0,7-1-2 0,4 1 0 0,6-6-4 0,8-7 0 0,-4-9-7 0,7-7 0 0,7-6-7 0,0-15 0 0</inkml:trace>
  <inkml:trace contextRef="#ctx0" brushRef="#br1" timeOffset="60830.11">23918 6654 44 0,'14'3'22'0,"-10"16"-19"16,-4-13 35-16,-7 3-37 0,-7 4 1 0,-7 6 1 0,-8 6 0 0,-6 0-3 0,0 3 1 0,-4 7 1 0,4 2 1 0,0-8-2 0,3-1 1 0,7-6-6 0,4-4 1 0,3-5-11 0,4-7 0 0,7-12-2 0,11-10 0 0</inkml:trace>
  <inkml:trace contextRef="#ctx0" brushRef="#br1" timeOffset="61035">23618 6629 26 0,'11'15'13'0,"3"17"-5"0,-7-20 19 0,0 10-23 0,4 6 0 0,-1-2 4 0,1 2 0 0,0 3-10 0,3 7 1 0,0-7 5 0,0-3 1 0,0 1-3 15,0-4 1-15,4-10-7 16,-1-2 1-16,1-10-7 16,-4-9 0-16,4-13-4 15,-4-16 0-15</inkml:trace>
  <inkml:trace contextRef="#ctx0" brushRef="#br1" timeOffset="61211.9">23915 6525 54 0,'74'107'27'0,"-49"-29"-34"0,-11-53 55 0,7 13-49 0,0 6 1 0,-3 6-2 0,-8 0 1 0,-10 10-3 15,-14-7 1-15,-3 0-12 16,-12-6 0-16</inkml:trace>
  <inkml:trace contextRef="#ctx0" brushRef="#br1" timeOffset="61988.13">24645 6616 55 0,'11'0'27'0,"24"-16"-25"0,-24 10 44 0,6 3-46 0,8 0 1 0,7 0-1 0,6 3 1 0,1 0-6 0,0 3 1 0,-7-6-8 0,-4 3 0 0,-14 0-5 0,-10 6 1 15</inkml:trace>
  <inkml:trace contextRef="#ctx0" brushRef="#br1" timeOffset="62378.04">24652 6861 59 0,'25'25'29'0,"21"-19"-38"16,-29-6 57-16,8 0-50 0,14-3 0 0,7 0-10 0,3-7 0 0,-7 1 3 0,1 0 1 0</inkml:trace>
  <inkml:trace contextRef="#ctx0" brushRef="#br1" timeOffset="62515.66">25488 7065 57 0,'0'9'28'0,"-28"-50"-31"0,17 13 47 0,-3-10-44 0,-7-24 1 0,0-20 1 0,-4-9 0 0,4-12-3 0,3-4 1 0,8 4 1 0,3-1 1 0,7 7-1 0,7 15 1 31,11 17-1-31,3 11 1 0,3 20-1 16,5 12 0-16,-1 9-3 0,4 23 0 0,-8 12-6 0,-6 3 1 0,-8 12-11 0,-10 7 0 0</inkml:trace>
  <inkml:trace contextRef="#ctx0" brushRef="#br1" timeOffset="62602.65">25210 6760 54 0,'14'19'27'0,"21"-9"-25"0,-25-10 43 0,15-4-44 0,14-2 1 0,10-3-1 0,4-4 1 0,-3 1-7 0,-8-1 1 0,-7 4-12 0,-3-4 1 0,-4 1-2 0,-3-4 1 0</inkml:trace>
  <inkml:trace contextRef="#ctx0" brushRef="#br1" timeOffset="62884.78">26039 6441 52 0,'-4'12'26'0,"-28"13"-31"0,22-15 52 0,-4 2-47 0,-4 7 1 0,-7 6 1 0,4 10 1 0,3 5-4 0,4 1 1 0,4 6 1 0,3 0 1 0,7 3-4 0,7-6 1 0,7-9-7 0,3-10 0 0,8-10-8 0,7-18 0 0</inkml:trace>
  <inkml:trace contextRef="#ctx0" brushRef="#br1" timeOffset="63050.18">26360 6478 42 0,'21'35'21'0,"-25"9"-15"0,-3-32 31 0,-7 4-34 0,-14-1 0 0,3 7 1 0,-3 7 0 0,0 5-5 0,-4-6 0 0,0 7 3 0,0-4 0 16,8 1-5-16,3-7 1 0,3-3-9 0,4-13 1 0,7-15-6 0,3-4 1 0</inkml:trace>
  <inkml:trace contextRef="#ctx0" brushRef="#br1" timeOffset="63338.74">26084 6613 44 0,'43'69'22'0,"-4"13"-25"0,-29-70 38 0,-3-3-36 0,4 7 1 0,3 0-1 0,7-4 0 0,4 1-4 0,3-7 1 0,-3-15-8 16,-4-1 0-16</inkml:trace>
  <inkml:trace contextRef="#ctx0" brushRef="#br1" timeOffset="63428.28">26367 6406 61 0,'56'60'30'0,"15"56"-39"0,-50-94 58 0,7 12-51 0,-3 7 1 0,-8 0-11 0,-13 12 1 0,-11 0 1 0,-14 13 0 0</inkml:trace>
  <inkml:trace contextRef="#ctx0" brushRef="#br1" timeOffset="66356.8">6759 9429 45 0,'-3'13'22'0,"20"-7"-11"15,-6-6 23-15,7-3-32 16,13 0 1-16,19-1 1 15,34-5 1-15,29-4-6 16,42 1 0-16,40-4 6 16,23 1 0-16,26-11-2 15,31 4 1-15,0-3-2 0,21 0 1 16,8-3-1-16,3-13 1 16,-15 4-3-16,5 5 0 15,-22 4-2-15,4-6 0 16,-36 2-2-16,-7-5 1 15,-24 5-6-15,-43 4 1 16,-17 3-11-16,-25 3 1 16</inkml:trace>
  <inkml:trace contextRef="#ctx0" brushRef="#br1" timeOffset="71386.66">3150 13722 28 0,'11'0'14'0,"-1"12"0"16,-2-5 15-16,2 2-27 0,-6 4 1 15,3 9 3-15,-7 3 1 16,0 6-7-16,-11 13 0 16,11 3 6-16,-10 16 0 15,10 18-2-15,-8 13 1 16,8 7-3-16,-3 5 1 15,3-12-2-15,-7-9 0 16,7-10-4-16,-7-15 1 16,7-10-8-16,-4-19 1 15,4-12-7-15,-7-13 0 0</inkml:trace>
  <inkml:trace contextRef="#ctx0" brushRef="#br1" timeOffset="71706.09">3298 13662 58 0,'11'13'29'0,"-7"-4"-33"16,-4-9 52-16,7 0-45 16,-4 0 1-16,11-6 1 0,11 3 0 15,14-3-6-15,7-4 0 16,3 1 3-16,4 6 0 16,7-1-5-16,-11 4 0 15,1-3-9-15,-19 3 1 16,-9 0-8-16,-12 3 0 15</inkml:trace>
  <inkml:trace contextRef="#ctx0" brushRef="#br1" timeOffset="71885.2">3129 14211 64 0,'11'35'32'0,"17"-23"-35"0,-7-9 59 0,7-3-56 15,4 0 1-15,17-6-1 16,1 0 1-16,-1-4-6 16,1 4 0-16,-19 3-13 15,-2 0 0-15</inkml:trace>
  <inkml:trace contextRef="#ctx0" brushRef="#br1" timeOffset="72378.5">4279 13590 47 0,'-3'28'23'0,"-8"-6"-14"16,11-19 26-16,-18 7-32 16,4 6 0-16,-3 9 1 15,-15 15 1-15,-3 4-5 16,-4 16 1-16,-3 9 3 16,-1 9 1-16,8 19-1 15,10 10 0-15,1 0-2 16,9-1 1-16,5-8-3 15,10-14 1-15,3-12-5 16,15-12 0-16,0-13-7 16,3-19 0-16,4-15-8 15,-1-20 0-15</inkml:trace>
  <inkml:trace contextRef="#ctx0" brushRef="#br1" timeOffset="72948.2">4427 13854 55 0,'0'12'27'0,"0"10"-27"0,0-16 45 0,0 10-43 16,-3 9 1-16,3 3 2 16,0 13 1-16,-7 6-7 15,3 13 0-15,4 12 4 16,-7 9 0-16,-3 1-4 16,-1-19 1-16,0-10-6 15,4-15 0-15,7-10-3 16,0-13 1-16,7-15-5 15,4-12 1-15,-7-10-4 16,3 0 1-16,-7-9 3 16,-7-4 0-16,3 4 2 15,-7-1 1-15,1 4 6 16,-1 6 1-16,4 3 8 0,7 4 0 16,7 2 4-1,4 7 1-15,-1 3 2 0,5 6 1 16,9-3-1-1,8 6 1-15,0 4-3 0,14 5 1 16,-11 7-4-16,4-3 1 16,-11 3-4-16,0 3 0 15,-17 6-3-15,-11 7 1 16,-18 3-6-16,-10-10 1 16,-7 4-4-16,-4-7 0 15,0-6-9-15,-3-6 1 0,13-7-5 16,12-6 1-16</inkml:trace>
  <inkml:trace contextRef="#ctx0" brushRef="#br1" timeOffset="73232.28">4685 13371 43 0,'7'25'21'0,"7"34"-11"16,-7-46 34-16,-3 6-38 15,3 9 1-15,10 16 3 16,5 9 0-16,16 13-13 16,-2 12 1-16,-1-6 8 0,4 7 1 15,-18 9-5 1,-18 12 1-16,-6 7-3 0,-18 2 1 15,-18-5-8-15,0-13 1 16,0-13-15-16,0-21 0 16</inkml:trace>
  <inkml:trace contextRef="#ctx0" brushRef="#br1" timeOffset="73657.36">5341 14098 63 0,'7'32'31'0,"18"-11"-25"0,-8-17 44 15,12 2-49-15,9-6 1 16,15-3-1-16,14-4 1 16,-3-5-6-16,-4-4 1 31,18-3-16-31,-15 1 1 16</inkml:trace>
  <inkml:trace contextRef="#ctx0" brushRef="#br1" timeOffset="74238.28">6459 14562 63 0,'4'41'31'0,"10"-25"-30"0,-14-16 42 16,4-10-40-16,-1-15 0 15,1-16-1-15,3-21 1 16,-7-10-5-16,-7-10 0 16,3-18 3-16,-3-10 1 15,-7 3-3-15,-4-2 1 16,8 21-1-16,-4 3 1 0,3 4 0 15,7 12 0 1,-6 15 0-16,3 14 1 16,3 8 0-16,4 10 1 0,0 7-1 15,11-1 1-15,7 6 0 16,6 1 0-16,11 0 0 16,15 2 0-16,17 4-1 15,7 3 1-15,0 7-1 16,14 5 1-16,-7 1-4 15,-14 5 0-15,-7 1-8 16,-14 0 1-16,-14-3-12 16,-11-4 0-16</inkml:trace>
  <inkml:trace contextRef="#ctx0" brushRef="#br1" timeOffset="74451.81">6664 14158 65 0,'0'25'32'0,"11"-16"-30"0,-1-9 51 15,-6 3-53-15,10-3 1 16,7-3 0-16,7-3 0 16,7-3-4-16,4-7 1 15,7 0-4-15,4 1 0 16,-8 2-13-16,-3-3 0 15</inkml:trace>
  <inkml:trace contextRef="#ctx0" brushRef="#br1" timeOffset="74840.39">7751 13719 58 0,'3'9'29'0,"-3"-6"-29"16,-3 4 43-16,3 2-42 0,-11 7 0 15,-7 6 1-15,-10 6 0 16,-7 9-1-16,0 10 1 16,-4 4 1-16,-4 11 0 15,1 4 0-15,3 13 0 16,-3-1-2-16,3 10 0 16,11-16-4-16,10-6 0 15,11-10-2-15,11-12 0 16,17-13-5-16,0-9 0 15,7-15-8-15,1-10 0 16</inkml:trace>
  <inkml:trace contextRef="#ctx0" brushRef="#br1" timeOffset="75260.59">7913 14249 62 0,'21'19'31'0,"-21"-13"-41"16,-4-3 54-16,-6 3-45 16,-15 7 1-16,0 9 1 15,-3 0 1-15,0 3-2 16,3 3 1-16,-6 3 0 16,-1 1 1-16,7-4-1 15,4-3 0-15,0-6 0 16,10-4 0-16,11-2-2 15,11-7 1-15,10-9-1 0,0-9 1 16,7-7 0 0,4 0 0-16,-4-3-1 15,1-6 1-15,-5 3-1 0,-6 6 0 16,0 0 0-16,-4 3 1 16,3 7-1-16,-6 12 1 15,-1 0-1-15,1 7 1 16,0 2 0-16,6 4 1 15,-10 3-1-15,4 0 0 16,-4-4-3-16,4-2 0 0,6-7-8 16,1-6 0-1,7-13-5-15,3-12 0 0</inkml:trace>
  <inkml:trace contextRef="#ctx0" brushRef="#br1" timeOffset="75488.48">8181 13493 49 0,'0'25'24'0,"18"57"-17"16,-11-57 42-16,7 19-45 16,3 15 0-16,12 13 2 15,2 0 1-15,5 10-10 16,-1 12 1-16,-14 3 3 15,-14 7 0-15,-21-4-8 0,-11 0 0 16,-24 1-13-16,-25 5 1 16</inkml:trace>
  <inkml:trace contextRef="#ctx0" brushRef="#br1" timeOffset="91204.42">9133 13894 46 0,'-3'3'23'0,"10"-9"-11"15,0 0 23-15,11-3-33 16,10-4 0-16,11-6 0 16,14 0 1-16,7 1-4 0,0-1 1 15,0 3-3-15,-15 7 1 16,-6-1-13-16,-11 4 0 15</inkml:trace>
  <inkml:trace contextRef="#ctx0" brushRef="#br1" timeOffset="91402.1">9109 14233 61 0,'7'13'30'0,"7"-13"-31"0,7-7 47 16,18-2-46-16,14-4 1 0,17-2-1 16,-3-4 1-16,0 0-6 15,-14 0 1-15,-7 7-13 16,-7-4 1-16</inkml:trace>
  <inkml:trace contextRef="#ctx0" brushRef="#br1" timeOffset="96040.26">10862 14133 48 0,'7'18'24'0,"14"-2"-12"0,-21-16 24 0,0 0-33 16,0 0 0-16,0 0 1 15,-3-9 1-15,-4 2-7 16,-7-2 1-16,-4 3 3 16,0 0 0-16,-6 6-1 15,-5 0 1-15,-2 9-2 16,-1 7 1-16,4 6-1 16,3 3 0-16,4 6-1 15,3 4 0-15,8-1 0 16,10-6 0-16,7-3-1 15,14-9 0-15,11-3 2 16,-1-4 0-16,5 0 0 16,-1-6 1-16,-7-3-1 15,-7 4 1-15,-3-1-2 16,-4 0 1-16,-3 0-3 16,-11-3 1-16,0 3-2 0,-4 0 1 15,-3 4-1-15,0 5 1 16,0 10 1-16,0 9 1 15,3-2 1-15,4 8 0 16,0 10 2-16,4 3 0 16,3 1 0-16,0 8 0 15,0-12 0-15,-7 0 0 16,-4 0-1-16,-6-6 0 16,-1-6-1-16,1-7 1 15,-8-6-1-15,-7-13 0 16,-3-9-1-16,-4-9 1 0,-3-7 0 15,0-15 0-15,3-4-1 16,7-2 1-16,8-1-1 16,6 7 1-16,8-1-1 15,13 4 0-15,11 3-5 16,11 0 1-16,0 3-11 16,7-3 1-16</inkml:trace>
  <inkml:trace contextRef="#ctx0" brushRef="#br1" timeOffset="96339.35">11522 13738 42 0,'21'0'21'0,"-21"-4"-13"0,0 4 28 15,-7-3-32-15,-4 6 0 16,-6 10 4 0,-8 12 0-16,-7 3-9 0,7 10 1 15,-6 9 6-15,-1 9 0 16,4 17-1-16,10 17 0 16,8-5-2-16,6 3 1 15,8-13-3-15,3-15 0 16,10-16-11-16,-3-10 1 15,15-40-11-15,-5-19 0 16</inkml:trace>
  <inkml:trace contextRef="#ctx0" brushRef="#br1" timeOffset="97204.04">11659 13957 40 0,'-3'19'20'0,"10"3"-9"0,-4-10 21 0,1 1-29 0,-1-4 1 15,4 7 2-15,-3 6 1 16,0 6-9-16,-1 7 1 16,-3 27 4-1,-3-11 1-15,-1-8-5 16,0-2 1-16,-3-13-6 16,4-6 1-16,-4-9-6 15,0-7 0-15,0-6-5 16,3-9 1-16</inkml:trace>
  <inkml:trace contextRef="#ctx0" brushRef="#br1" timeOffset="97435.28">11610 14199 19 0,'11'-4'9'0,"6"14"7"0,-10-7 8 0,4 3-19 0,3 0 0 0,4 1 5 0,-1 2 0 16,4 1-12-1,4 2 1-15,0-2 8 0,-4-1 0 16,-3 0-3-16,-4 7 1 16,-4-3-4-16,-6 5 1 15,-8 4-3-15,-13 3 1 16,-8 4-4-16,-10-1 1 16,-1-6-5-1,1-3 0-15,7-10-7 0,7-15 0 16</inkml:trace>
  <inkml:trace contextRef="#ctx0" brushRef="#br1" timeOffset="97779.22">11903 13637 52 0,'0'19'26'0,"17"3"-26"0,-10-9 46 0,8 8-44 0,9 11 1 0,4 9 3 0,1 9 0 0,-1 3-8 0,-3 4 1 15,-8 12 4-15,-10 3 0 16,-7 3-2-16,-10 0 0 16,-8 0-4-1,-3-15 0-15,-4-13-7 0,4-16 0 16,7-9-8-16,7-19 1 16</inkml:trace>
  <inkml:trace contextRef="#ctx0" brushRef="#br1" timeOffset="98044.8">12365 14073 58 0,'7'6'29'0,"4"23"-32"0,-4-29 49 0,0-4-45 0,0 4 0 0,14-6 1 0,7 0 0 0,11 0-3 0,3 6 1 0,1-4-2 0,-1 1 1 0,-3 3-11 0,-8 3 1 0,-9-12-6 16,-5-10 0-16</inkml:trace>
  <inkml:trace contextRef="#ctx0" brushRef="#br1" timeOffset="98289.99">12513 13966 59 0,'11'38'29'0,"-1"12"-36"0,-10-43 53 15,0 8-47-15,0 10 0 16,-3 4-7-16,3 5 1 15,0 7-3-15,3 0 1 16,-3-7-7-16,0-12 0 16</inkml:trace>
  <inkml:trace contextRef="#ctx0" brushRef="#br1" timeOffset="98576.82">13360 13719 61 0,'49'28'30'0,"-17"-19"-41"0,-25-9 63 0,-4 0-52 16,1 4 1-16,-8-1-2 15,-6 3 1-15,-15 0 0 16,-7 13 1-16,-3 3-1 15,-4 16 1-15,-10 9 0 0,3 0 1 16,11 15 0 0,3 1 0-16,14 6 0 0,8-6 0 15,10-4 0-15,14-2 0 16,11-13-2-16,17-13 0 16,14-15-4-16,-10-4 1 15,4-12-7-15,-8-9 1 16,-7-13-10-16,-17-9 1 15</inkml:trace>
  <inkml:trace contextRef="#ctx0" brushRef="#br1" timeOffset="99282.38">10978 13320 52 0,'4'26'26'0,"-15"14"-27"0,8-30 42 16,-8 5-39-16,-10 4 0 0,-11 0 0 0,1 0 1 0,-12 6-4 0,-17 13 0 0,-7 15 3 0,-3 13 0 0,-8 15-1 0,4 4 1 0,11 15-2 16,6 19 1-16,11 16 0 15,11-9 1-15,17 2-3 31,18-2 1-15,29-10-2 78,20-19 0-79,36-22-4 17,3-25 0-32,11-15-12 47,10-26 1-32</inkml:trace>
  <inkml:trace contextRef="#ctx0" brushRef="#br1" timeOffset="99611.08">13547 13110 46 0,'35'41'23'0,"28"50"-13"0,-41-69 33 0,-1 16-38 16,7 6 1-16,4 25 1 16,0 9 0-16,-1 10-10 15,-6 15 1-15,-14 4 5 16,-19 6 1-16,-13 9-6 15,-21 3 1-15,-14-15-6 16,3-13 0-16,-7-15-12 16,0-22 0-16</inkml:trace>
  <inkml:trace contextRef="#ctx0" brushRef="#br1" timeOffset="100017.14">14485 14054 74 0,'21'32'37'0,"36"-29"-43"16,-36-6 65-16,14-1-59 15,18 1 1-15,21 3-4 16,11-6 1-16,-11-6-3 16,0-4 0-16,-14 3-14 15,-11 1 0-15,-10-1-2 0,-11 1 1 16</inkml:trace>
  <inkml:trace contextRef="#ctx0" brushRef="#br1" timeOffset="100503.52">16277 13132 47 0,'-3'0'23'0,"-15"41"-20"0,11-28 42 0,-11 15-44 0,-10 3 1 0,-7 13 1 15,-8 3 1-15,-6 19-3 16,3 19 0-16,0 12 3 0,4 13 0 16,7 6-1-1,7 0 0-15,10 3-3 0,7-19 0 16,11-12-4-16,11-13 1 15,10-21-4-15,11-20 1 16,17-15-10 0,8-16 1-16,-4-12-2 0,7-10 1 15</inkml:trace>
  <inkml:trace contextRef="#ctx0" brushRef="#br1" timeOffset="101146.13">16796 13938 44 0,'7'32'22'0,"-25"-10"-22"0,8-16 40 0,-12 3-38 15,-9 1 1-15,-12 2 1 16,-6 1 1-16,-4-7-6 16,0 10 1-16,4 2 4 15,10 8 0-15,4-1-2 16,10 3 1-16,4-3-1 15,7-3 1-15,3 0-1 16,8-3 0-16,17-7-1 16,14-2 1-16,7-10-1 15,8-7 1-15,-5-2-2 16,1 0 1-16,-4-7-2 16,-6 0 0-16,-5 4-2 0,-6-7 0 15,-4 6-1-15,-3-2 0 78,-4 2-3-78,-4 4 1 0,-3 9 0 0,-3 6 0 0,-4 10 1 0,3 6 1 16,1 6 3-16,3 13 0 0,0-1 4 0,7 14 0 0,3-1 2 16,1-3 1-16,-1-3 0 0,-3 0 1 15,-3-6-3-15,-8 0 1 0,-6-7-3 16,-11-2 0-16,-8-4-2 15,-2-3 1-15,-8-9-2 16,-3-10 0 15,3-9-1-15,0-10 1-16,7-9-1 0,11-3 1 0,14-3-4 16,11-3 0-16,17-4-6 0,0 7 0 0,28-19-6 31,4 0 1-31</inkml:trace>
  <inkml:trace contextRef="#ctx0" brushRef="#br1" timeOffset="101356.99">17318 13747 54 0,'21'25'27'0,"-7"-16"-34"0,-14-9 50 0,0 0-41 0,-3 7 0 0,-11 5 2 0,-8 4 0 0,-6 0-4 0,-11 9 1 0,1 9 3 0,2 7 0 0,1-3-1 0,0 9 1 0,10-3-1 0,4 3 0 0,10-4-2 0,11 1 1 0,7-3-3 62,7-6 0-62,4-13-6 0,3 0 0 0,4-16-11 0,0-6 0 0,-4-16-2 0,0-9 1 0</inkml:trace>
  <inkml:trace contextRef="#ctx0" brushRef="#br1" timeOffset="101539.89">17653 14061 37 0,'14'21'18'16,"-17"-14"-42"-16,3-14 32 0,-4 4-18 0,1 3 1 0</inkml:trace>
  <inkml:trace contextRef="#ctx0" brushRef="#br1" timeOffset="102843.61">17611 14039 29 0,'0'0'14'0,"17"3"-7"0,-10 0 28 0,0 0-30 0,0 0 0 0,1 0 2 0,-5 0 1 0,1 1-10 0,-4-1 1 0,0 0 6 0,-4 0 1 15,1 0-3-15,-5 0 1 0,-2-3-2 0,-4-3 0 0,0 3-1 79,-7 6 1-79,-1 4-1 0,1-1 0 0,4 7-1 0,-5-4 1 46,8 4 0-46,4-3 0 16,3-1 0-16,3-2 0 0,8 2 0 0,6-6 1 16,4 4-1-16,4-4 0 0,0 0-1 78,-1 1 0-78,1-4-1 0,0-3 1 187,-4-7-2-187,0-2 1 16,0-3 0 187,3-4 0-203,1-3-1 0,0-3 1 16,-1 6-1 124,1 7 1-140,-4 3-1 0,-3-1 0 94,-1 4-1-94,-3 10 1 0,0 5-1 0,-3 4 1 16,-4 3 0-16,3-1 1 15,5 4 0 32,-1 0 1-47,3-3 0 16,1 3 1-16,3-3-1 0,0-3 0 47,0-1-6-47,0-5 1 78,0-7-10-78,-7-9 1 62</inkml:trace>
  <inkml:trace contextRef="#ctx0" brushRef="#br1" timeOffset="103089.14">17949 13825 62 0,'14'51'31'0,"32"18"-36"0,-28-44 55 0,0 0-49 0,3 12 0 0,-4 7-1 0,-2 6 0 0,-8 10-2 0,-11-4 1 0,-10 4-5 0,-7-7 1 15,-4-6-13-15,4-12 1 0</inkml:trace>
  <inkml:trace contextRef="#ctx0" brushRef="#br1" timeOffset="103199.07">18426 14073 53 0,'14'9'26'0,"0"-9"-21"0,-7-3 39 0,0 3-42 0,0 0 1 0,4 0 1 0,10 0 1 0,10 0-7 0,5-3 1 0,-1 3 0 0,0-3 1 0,-3 0-9 0,-7-3 0 0,-4-4-9 0,-7-9 0 0</inkml:trace>
  <inkml:trace contextRef="#ctx0" brushRef="#br1" timeOffset="103339">18542 13863 56 0,'-7'53'28'0,"0"16"-31"0,0-50 46 0,3 9-42 0,1 13 0 0,-1 3-1 0,1 12 1 0,3-2-3 0,0-7 0 0,3-6-6 0,1-13 1 0,6-9-9 0,1-19 0 0</inkml:trace>
  <inkml:trace contextRef="#ctx0" brushRef="#br1" timeOffset="103490.9">19449 13847 51 0,'31'13'25'0,"-24"-32"-27"0,-7 19 41 0,0-6-38 0,-7 6 0 0,-10 0 0 15,-15 6 1-15,-3 0-2 0,-1 7 0 0,-6 9 1 0,0 9 1 0,-1 1-1 0,8-1 0 0,7 13 1 0,7-3 0 0,10-7-1 0,8 7 0 0,13-4-1 0,15-5 1 16,7-4-4-16,10-12 1 0,11-10-6 0,3-6 0 0,-3-9-9 0,7-10 1 0</inkml:trace>
  <inkml:trace contextRef="#ctx0" brushRef="#br1" timeOffset="103583.85">19681 12847 58 0,'82'107'29'0,"41"81"-30"0,-81-135 52 0,8 22-47 0,-4 29 0 0,7 24 0 15,-15 1 0-15,-20 12-7 0,-14-3 1 0,-11 0 0 0,-25-9 1 0,-25-26-12 0,-13-9 1 0,-18-31-7 16,10-16 1-16</inkml:trace>
  <inkml:trace contextRef="#ctx0" brushRef="#br1" timeOffset="106817.16">18083 7121 55 0,'15'41'27'0,"6"6"-15"0,-18-35 28 0,4 7-37 0,0 3 1 0,0-3 1 0,0-3 0 0,0-7-7 0,4-9 1 0,7-16 4 16,6-6 0-16,5-18-3 15,-1-7 1-15,0-7-2 16,0 4 1-16,1 3-2 15,-5 9 1-15,-3 4-2 16,-3 9 0 47,-7 6-2-63,3 0 1 15,-7 13-1 79,-4 12 0-16,-3 10 0-78,0 6 1 16,4 6 1-1,3 13 0 1,0 0 3 31,0 6 0-32,-3 9 1 1,-1-6 1 0,1 7-1-1,-1-4 1 142,1-6-1 77,-4-6 1-93,0-7-2-95,0-2 0-30,0-14 0 31,0-8 1-31,0-10 0 15,0-13 0-31,0-5 0 0,-4-11 1 15,-3-2-1 1,-11-4 1-16,-17 4-1 16,-7 6 1 15,-8 6-2-31,-6 7 0 31,-8 5 0-31,8 4 0 31,3 3 0 1,4 3 0-17,3 1 0-15,11 2 1 63,13 0 0-16,15 3 1 78,7 1 0-125,25 2 1 15,24 1-1 17,29-4 0 14,10-12 0-30,11-6 1 15,3-10-2-15,-3-6 0 109,-14 9-1-16,-18 1 1 157,-14-4-1-235,-18 6 0 63,-10 1-1-78,-15 5 0-16,-17 7 0 62,-10 7 1-62,-22 11-1 47,-7 17 0-47,-21 3-1 47,-14 9 1-47,-11 3-1 31,0-6 0-15,8 6-2-1,10-6 1-15,10 0-6 0,11-4 1 47,11-8-10-47,7-4 1 0</inkml:trace>
  <inkml:trace contextRef="#ctx0" brushRef="#br1" timeOffset="106992.86">18807 7005 36 0,'77'-31'18'0,"-3"-23"-11"0,-60 32 21 0,1 7-23 0,-1-7 0 0,-4-10 5 0,-3-2 0 0,-10 6-12 0,-18-10 1 0,-25-3 7 0,-28 7 0 0,-11 9-3 0,-3 9 1 0,-15 13-3 0,-2 12 0 0,-15 13-1 0,21 16 0 16,-3 3-2-1,6 15 0-15,12 16-1 0,6 7 1 0,22 18-1 0,13 13 1 0,29 12 0 0,28 0 1 0,15 0 3 0,23-24 0 0,26-20 2 0,31-37 1 0,8-38 0 0,24-53 1 0,14-47-2 0,-28-29 1 0,-32-18-3 0,-24 12 1 0,-32 13-7 0,-36 3 1 0,-24 13-14 0,-32 15 1 0,-21 22-4 0,0 38 0 0</inkml:trace>
  <inkml:trace contextRef="#ctx0" brushRef="#br1" timeOffset="109610.63">12968 13233 36 0,'-3'9'18'0,"-1"22"-8"16,8-21 19-16,3 15-21 15,-4 19 1-15,8 12 5 16,6 20 0-16,19 21-17 16,2 16 0-16,8 28 11 15,7 12 0-15,4 14-8 16,3 11 1-16,-4-2-6 15,-10-13 1-15,-7-12-8 0,-11-32 1 16,-7-28-8-16,-3-32 0 16</inkml:trace>
  <inkml:trace contextRef="#ctx0" brushRef="#br1" timeOffset="110391.52">18807 13035 46 0,'38'47'23'0,"36"60"-15"15,-45-70 36-15,-5 23-43 16,12 18 1-16,13 29-1 15,4 22 1-15,10 15-3 16,12 19 1-16,2 22-1 16,-13 6 1-16,6 16-10 0,-10-3 0 15,11 6-6-15,10-19 1 16</inkml:trace>
  <inkml:trace contextRef="#ctx0" brushRef="#br1" timeOffset="113246.17">9028 15951 40 0,'-7'19'20'0,"-4"3"-6"0,7-19 21 16,4 0-32-16,0 4 1 16,0-4 1-16,0 0 0 15,11 0-7-15,7 0 1 0,-1-3 3 16,15 3 0-16,10-6-4 15,8 0 1-15,-4-3-6 16,-4 3 0-16,-10 0-9 16,-4-4 1-16</inkml:trace>
  <inkml:trace contextRef="#ctx0" brushRef="#br1" timeOffset="113441.31">9003 16281 55 0,'3'25'27'0,"26"-22"-27"16,-22 0 46-16,7 0-44 15,0-3 0-15,14 0 0 16,7 0 0-16,11 0-5 16,0 0 0-16,4-3-4 15,-5-3 0-15,-2 0-10 16,-12-4 1-16</inkml:trace>
  <inkml:trace contextRef="#ctx0" brushRef="#br1" timeOffset="114099.09">10227 17384 46 0,'4'38'23'0,"20"-19"-19"0,-17-19 34 16,7-3-36-16,4 0 1 15,7 0 0-15,-1-7 1 16,1-12-5-16,0-12 1 16,0-16 2-16,-8-19 1 15,-6-10-2-15,-11-6 0 16,-4-12-1-16,-17-22 1 15,-11 0-1-15,-3 3 0 16,7 0-1-16,3 9 1 0,-3 1 0 16,3 5 0-16,4 4 0 15,7 12 1-15,3 4-1 16,8 2 1-16,6 4 0 16,4 22 0-16,4 3-1 15,3 9 0-15,7 16-4 16,7 9 1-16,4 13-7 15,-4 16 1-15,-3 9-8 16,0 0 1-16</inkml:trace>
  <inkml:trace contextRef="#ctx0" brushRef="#br1" timeOffset="114676.24">10809 17394 48 0,'7'22'24'0,"7"-13"-23"0,-14-9 39 0,0 3-39 15,-7-3 0-15,-3 0 1 16,3 4 1-16,-4-4-4 16,-3 3 1-16,-7 6 2 15,-4 7 0-15,0-1-1 16,1 1 1-16,2 3-1 15,5-3 0-15,3-4-2 16,3 1 0-16,8-1 0 16,10-2 0-16,7-7-2 15,3-6 1-15,1-4-1 16,3-2 1-16,-3 0 0 16,-4-4 1-16,0 4-1 15,-3 2 1-15,3 4 1 16,0 3 0-16,0 0 0 15,-3 6 1-15,3 7 1 16,-4 0 0-16,4 5-1 0,1 7 0 16,-1-3-3-16,0-6 0 15,3-13-7-15,5-6 1 16,-1-16-7-16,3-9 1 16</inkml:trace>
  <inkml:trace contextRef="#ctx0" brushRef="#br1" timeOffset="115256.81">10788 15368 57 0,'-4'19'28'0,"-3"6"-32"16,7-16 53-16,0 10-45 15,0-3 0-15,0 9 1 16,4 16 0-16,-4 6-7 15,0 0 0-15,0 6 4 16,0-3 0-16,3-6-5 16,-3 0 0-16,4-16-3 0,-4-3 0 15,0-9-3-15,-4-6 1 16,1-10-1-16,-1-10 0 16,1-6 2-16,-1-9 0 15,1 3 2-15,-1-6 1 16,1 3 2-16,3 3 1 15,0 7 1-15,3 5 1 16,1 4 1-16,-4 6 1 16,10 0 1-16,1 3 1 15,3 3-1-15,11 1 1 0,7 2 0 16,6 10 0-16,8 3 0 16,0 6 1-16,-4-3 0 15,-6-3 1-15,-8-6-2 16,-7-1 1-16,-7 4-3 15,-14 3 1-15,-14 3-6 16,-11 3 1-16,-10-6-8 16,-7-3 1-16,-1 0-10 15,1-13 0-15</inkml:trace>
  <inkml:trace contextRef="#ctx0" brushRef="#br1" timeOffset="115796.78">11716 17068 54 0,'7'12'27'0,"-7"-34"-30"0,0 4 41 0,0-20-37 16,-4-15 0-16,-6-16 1 16,-8-29 1-16,-3-8-3 15,0-13 0-15,0-1 2 16,6-5 1-16,-2 6-2 16,6 15 1-16,4 4-1 15,4 15 1-15,6 13 0 16,8 10 1-16,6 18-1 15,5 12 1-15,2 13-2 16,4 16 1-16,-3 13-4 16,0 2 1-16,-7 23-7 15,-4 12 1-15,-4 16-8 0,-3 2 1 16,-10 11-5-16,-8-4 1 16</inkml:trace>
  <inkml:trace contextRef="#ctx0" brushRef="#br1" timeOffset="115977.77">11451 16644 58 0,'14'-6'29'0,"29"9"-39"0,-29-3 57 0,7 0-47 16,11 0 1-1,10 0-2-15,4 0 1 0,-4 0-4 16,-3 0 0-16,-4 0-5 15,4-3 1-15,0-9-8 16,0-4 1-16</inkml:trace>
  <inkml:trace contextRef="#ctx0" brushRef="#br1" timeOffset="116262.87">12411 16315 53 0,'10'6'26'0,"-6"4"-29"0,-4-4 47 0,0 4-43 0,-7 2 0 16,-7 10 1-16,3 6 0 16,-7 7-2-16,1 6 1 15,-4 2 2-15,3 14 1 16,0 2-1-16,4-2 0 15,7-4-1-15,7 1 1 16,11-7-6-16,6-10 1 16,5-9-9-16,2-12 0 15,5-13-8-15,-1-12 1 16</inkml:trace>
  <inkml:trace contextRef="#ctx0" brushRef="#br1" timeOffset="116582.4">12838 16400 55 0,'0'31'27'0,"-15"1"-33"16,12-20 46-16,-4 10-39 16,-4 9 0-16,-3-2 0 15,0 11 1-15,0 11-3 0,3-4 1 16,4 9 1-16,4 1 0 16,3-7-2-16,3-6 1 15,4-16-5-15,4-9 0 16,0-13-11-16,3-16 1 15</inkml:trace>
  <inkml:trace contextRef="#ctx0" brushRef="#br1" timeOffset="116782.02">12629 16597 54 0,'22'41'27'0,"-1"-31"-28"0,-11-7 44 0,4 0-41 15,4 0 0 1,7-3 0-16,7-3 1 0,6 0-5 16,-2-4 0-16,2-2-2 15,8-10 0-15,-7-3-12 16,0-15 0-16</inkml:trace>
  <inkml:trace contextRef="#ctx0" brushRef="#br1" timeOffset="117016.89">13077 16343 66 0,'46'63'33'0,"28"9"-38"0,-52-50 55 16,2 3-52-16,1 10 0 15,-4 9-1-15,-10 9 1 16,-11 3 2-16,-11 7 1 16,-10 3-8-16,-11-6 0 15,-3-10-10-15,-7-16 0 16</inkml:trace>
  <inkml:trace contextRef="#ctx0" brushRef="#br1" timeOffset="117998.01">14146 16196 57 0,'4'60'28'0,"-1"27"-29"16,-3-55 44-16,4 15-41 0,0 3 0 16,-1 10 3-16,1-1 0 15,-1-2-6-15,1-10 1 16,-1-7 4-16,-3-8 0 16,0-7-2-16,-3-6 0 15,-8-7-2-15,-3-2 0 0,0-10-1 16,-4-4 1-16,-7-5-2 15,-6-3 0-15,-5-1 1 16,-2 7 1-16,-1 6 0 16,0 6 0-16,7 3-1 15,4 1 1-15,3 5 0 47,11 11 0 63,7 2-1-79,11-3 0-31,13 3-1 109,15 0 0-109,10 1-2 16,11-11 0 15,7-5-8-15,14-10 0-1,8-19-5 32,-5-18 1-31</inkml:trace>
  <inkml:trace contextRef="#ctx0" brushRef="#br1" timeOffset="118206.67">14905 16180 46 0,'-21'69'23'0,"-22"13"-17"0,29-57 38 0,-3 22-42 0,-5 3 0 15,-2 13 0-15,3 9 1 0,-1-3-4 0,8 3 0 0,4-9 0 0,3-13 1 47,3-12-5-47,8-20 1 0,3-14-6 0,0-11 1 16,-4-5-7-16,-3-13 1 0</inkml:trace>
  <inkml:trace contextRef="#ctx0" brushRef="#br1" timeOffset="118343.59">14510 16626 40 0,'7'15'20'0,"35"-8"-7"0,-28-11 32 0,7 8-39 0,15-4 1 0,13-10 3 0,4-2 0 0,3 2-14 0,-3-5 1 0,-3 2 7 0,-1 4 1 0,-10 2-10 0,-7 4 1 0,-11-3-16 0,-14-3 1 0</inkml:trace>
  <inkml:trace contextRef="#ctx0" brushRef="#br1" timeOffset="118712.1">15466 16591 62 0,'-35'50'31'0,"35"-40"-18"0,0-10 31 0,0 0-40 0,10 0 1 0,15-7 0 0,17-2 0 0,8-10-9 15,13 4 0-15,8-1-2 16,-4 3 1-16,-4 7-16 15,-6-6 1-15</inkml:trace>
  <inkml:trace contextRef="#ctx0" brushRef="#br1" timeOffset="119301.63">16750 17181 53 0,'39'75'26'0,"-8"-28"-24"0,-27-41 33 0,10 1-34 0,0-7 0 0,7-7 1 16,1-8 0-16,-1-20-2 15,3-15 1-15,-6-13 3 16,-4-12 0-16,-10-29 0 16,-11-18 0-16,-4-13-1 15,-7-18 1-15,-3-4-1 47,4 3 1-47,6 13-2 0,4 13 0 16,7 8-1-16,7 20 1 0,4 18-1 15,10 20 0-15,14 15-2 0,0 15 1 0,1 10-4 16,-5 10 0-16,1 6-10 0,-4 12 0 47,-7 3-6-47,-3 7 0 15</inkml:trace>
  <inkml:trace contextRef="#ctx0" brushRef="#br1" timeOffset="120337.35">17420 17504 56 0,'4'3'28'0,"-4"-19"-32"0,-4 10 48 15,-3-4-42-15,0 1 0 16,-7 6 0-16,-7-3 1 15,-11 6-4-15,-3 3 1 16,-4 6 1-16,4 7 0 0,3 6-3 16,0 9 1-16,7 1-2 15,4 5 1-15,7-6-1 16,7-5 0-16,7-8 0 16,14-2 0-16,11-3 1 15,10-13 0-15,1-13 0 16,-5-9 1-1,-3-3 0-15,-3 0 1 141,-4 0-1-125,-7 6 1 46,1 0 0-15,-5 7 0 16,-3 5 1-48,0 7 0-15,0 4 1 31,4 11 0-31,-1 10 1 16,8 7 0 0,3-1-1-16,4 0 0 0,3-2-3 31,-3-4 1 16,3-10-13-32,4-8 1 1,-4-14-4-16,0-11 1 16</inkml:trace>
  <inkml:trace contextRef="#ctx0" brushRef="#br1" timeOffset="120677.31">17597 15352 56 0,'-4'7'28'0,"4"-10"-33"0,0 3 55 0,-3 0-50 0,-12-4 1 0,-2 8 0 0,-8 2 0 0,0 3-1 0,1 7 0 0,3 3 0 0,3 9 1 0,0-6-2 0,4-3 0 0,4 3-1 0,2-7 1 0,5 1-1 0,3-6 0 0,0-7-1 0,11 0 1 0,6-3 1 0,4-3 0 15,-3-4 0-15,0-2 1 0,-4 0 0 0,0 2 0 0,-4 7 0 0,5 7 0 0,-5-1 0 0,1 6 0 16,-4 7 1 0,0 6 0-16,3 7-1 0,1-1 0 15,3-6-3-15,4-3 1 0,-1-6-10 16,1-7 0-16,-4-6-3 15,0-3 0 1</inkml:trace>
  <inkml:trace contextRef="#ctx0" brushRef="#br1" timeOffset="121613.34">18394 17109 59 0,'0'12'29'0,"-4"-28"-35"0,1 1 59 0,-1-17-51 0,1-8 1 0,-4-29 0 0,-4-13 1 0,-3-15-6 0,0-7 1 0,3-5 3 0,4 5 0 0,4-9-1 203,3 7 0-203,10 8-1 16,4 11 1-16,8 24 0 0,2 10 0 0,1 15-2 0,-4 19 0 0,7 16-4 0,-6 12 1 0,-1 13-6 0,-7 16 0 0,-7 9-10 0,-11 6 1 0</inkml:trace>
  <inkml:trace contextRef="#ctx0" brushRef="#br1" timeOffset="121813.22">18069 16776 50 0,'7'25'25'0,"25"-15"-23"0,-25-10 40 16,7 3-40-16,7 0 0 0,8 0 0 0,6-3 1 0,7-3-6 0,4-3 1 0,-7-1-2 0,0-2 0 0,3-4-12 0,4 1 1 0,-7-7-1 0,3 3 0 0</inkml:trace>
  <inkml:trace contextRef="#ctx0" brushRef="#br1" timeOffset="121948.15">19022 16422 44 0,'0'34'22'0,"3"-21"-31"0,-3-7 45 0,-3 10-34 0,-4 3 1 0,-4 6 1 0,-6 0 0 0,-5 9-5 15,-2 10 1-15,-5 6 3 16,8-9 0-16,4 6-2 15,6 0 1-15,8 0-5 16,10-3 1-16,10-6-9 16,8-16 0-16,10-19-4 0,-7-9 1 15</inkml:trace>
  <inkml:trace contextRef="#ctx0" brushRef="#br1" timeOffset="122149.03">19378 16538 40 0,'-3'81'20'0,"-36"-43"-22"0,28-25 37 0,-3 15-32 0,0 6 1 0,-4-2 1 0,1 2 0 0,-1 7-7 0,0 3 0 0,8 0 3 0,6-4 1 0,4-2-6 0,7-13 1 0,0-12-10 0,0-13 1 0,1-10-2 0,2-9 1 0</inkml:trace>
  <inkml:trace contextRef="#ctx0" brushRef="#br1" timeOffset="122325.93">19117 16814 52 0,'35'25'26'0,"18"-6"-33"0,-35-16 54 0,10-3-48 0,11-3 1 0,10-7-6 0,1-2 1 0,-8-7 0 0,-3-3 0 16,-11-6-10-16,-3-7 1 15</inkml:trace>
  <inkml:trace contextRef="#ctx0" brushRef="#br1" timeOffset="122661.49">19484 16416 46 0,'18'62'23'0,"17"4"-23"15,-25-47 39-15,1 6-37 0,3 9 1 0,4 7 0 0,-1 6 1 0,-2-6-6 0,-8 0 1 0,-7 3 2 0,-7 0 0 0,-1 0-4 0,-2-7 0 0,-4-2-8 0,0-13 1 0,0-16-5 0,3-12 1 0</inkml:trace>
  <inkml:trace contextRef="#ctx0" brushRef="#br1" timeOffset="123020.15">20384 16143 57 0,'3'53'28'0,"-3"35"-37"0,0-79 55 0,7 41-45 0,0 19 1 0,0-9 1 0,4 3 1 0,-1-7-3 0,4-9 0 0,-6-9 2 0,-1-4 0 0,-7-9-2 16,-4-9 0-16,-7-3-1 16,-10-4 0-16,0-6-4 15,-7-3 1-15,-7-3-1 16,-1 0 1-16,1 6 1 16,10 3 0-16,1 7 0 31,3-1 1-16,3 1 1-15,4 9 0 0,3 6 1 16,8-3 0-16,3 0 0 16,3-3 0-16,11-3-3 0,15 0 1 0,6-3-7 15,4-10 1 1,3-9-9 0,7-26 1-16</inkml:trace>
  <inkml:trace contextRef="#ctx0" brushRef="#br1" timeOffset="123325.66">20944 15939 53 0,'-14'63'26'0,"-17"37"-28"0,20-69 44 0,-7 10-40 0,-3 9 1 16,4 13 1-16,2 15 1 0,5 1-6 0,-1 2 0 0,1-9 1 31,-1-6 1-31,-3-6-7 0,0-19 0 0,3-10-9 0,4-18 0 0,0-7-2 0,0-19 0 0</inkml:trace>
  <inkml:trace contextRef="#ctx0" brushRef="#br1" timeOffset="123646.36">20433 16729 66 0,'39'44'33'0,"49"-16"-39"0,-60-31 71 0,14-6-64 16,18-13 0-16,15-6-1 16,9-7 0-16,-10-12-7 0,-10 3 0 15,-22 0-13-15,-17-6 1 16</inkml:trace>
  <inkml:trace contextRef="#ctx0" brushRef="#br0" timeOffset="128155.15">16986 17776 43 0,'14'0'21'0,"25"-3"-16"0,-25-6 21 0,15-13-24 15,9-6 1-15,12-7 2 16,3-12 0-16,21 0-5 15,17-16 0-15,29-9 4 16,7-19 1-16,25-15-2 47,21-1 1-31,28-18-2-16,21-23 1 78,22-5-3-47,6-13 1-31,-10 6-3 16,-18 3 1-16,-21 31-2 31,-35 13 1 0,-18 16-5 16,-31 16 1-47,-29 12-10 16,-17 22 0-16</inkml:trace>
  <inkml:trace contextRef="#ctx0" brushRef="#br0" timeOffset="128961.98">19674 15716 40 0,'15'13'20'0,"-5"-7"-17"0,-10-6 27 0,0 0-26 0,4 0 1 0,-1 3 1 0,-3-3 1 0,4 0-9 0,3 0 0 0,3-3 6 0,4-3 1 0,8 0-3 0,13-4 1 16,14 1-1-16,15-7 0 0,3 0-1 0,7 1 0 0,-4-1-1 0,-3 3 1 0,-10 7-2 15,-11 3 1-15,-7 3-1 16,-11 3 1-16,-7 3-2 15,-7 4 1-15,-3 2-1 16,-4 4 1-16,-7 0-2 16,0 3 1-16,-4 12 0 15,-6 7 1-15,-1 2-1 16,-3 4 1-16,-7-3 0 0,0 0 1 16,-4-7-1-1,4-9 1-15,0-9-1 0,-1-10 1 16,8-9 0 124,0-9 0-140,4-10 0 16,-5-10 1-16,5-2 0 0,-1-4 1 16,-6-6-1-1,-12-6 0 1,-2 0-2-16,-1 9 0 0,-3 4-5 16,6 2 0-16,5 4-9 296,10 2 1-280</inkml:trace>
  <inkml:trace contextRef="#ctx0" brushRef="#br0" timeOffset="129210.47">21311 14860 37 0,'36'-12'18'0,"-8"-35"-11"0,-25 37 25 0,4-5-29 0,-3-7 1 0,-8 0 0 0,-6 0 0 0,-15 6-6 0,0 3 0 0,-13 7 5 0,-12 12 0 0,-10 10-3 15,-3 9 1-15,-1 22-1 0,1 10 0 0,3 15-1 0,14 3 1 47,18 10-1-31,17-1 0-16,22 1 1 0,10-19 0 0,25-13 1 0,24-12 0 0,4-25-1 0,22-23 1 0,-5-18-1 0,-10-15 0 0,-10-4-1 0,-18-13 1 0,-32 4-3 0,-24 0 0 0,-33-4-11 0,-13 4 1 0</inkml:trace>
  <inkml:trace contextRef="#ctx0" brushRef="#br0" timeOffset="134292.4">10206 18112 43 0,'14'-6'21'0,"49"-13"-7"0,-31 10 22 15,14-7-32-15,35 0 0 16,18 0 3-16,32 4 1 16,24 3-10-16,32-4 0 15,24-9 5-15,12-3 0 16,17-6-2-16,-1-4 0 15,-2 4-2-15,-22 12 0 16,-3 10 0-16,-11 9 0 16,-21 3 0-16,-39 3 0 15,-18 0-3-15,-13 0 1 16,-15-2-6-16,-25-4 1 16,-13-7-9-16,-22-2 1 0</inkml:trace>
  <inkml:trace contextRef="#ctx0" brushRef="#br0" timeOffset="135163.43">22119 16017 53 0,'39'-3'26'0,"56"-28"-21"0,-74 25 27 0,22-4-32 16,10 1 0-16,7-1-1 15,7-2 1-15,-7-4-8 16,-4-3 1-16,-10 0-8 16,-18 7 1-16</inkml:trace>
  <inkml:trace contextRef="#ctx0" brushRef="#br0" timeOffset="135360.5">22073 16240 45 0,'18'34'22'0,"42"-27"-19"0,-39-7 35 15,11-3-38-15,0-1 1 16,17 1-2-16,4 0 0 15,-4-3-7-15,4-4 1 16,0-5-7-16,-7 2 1 16</inkml:trace>
  <inkml:trace contextRef="#ctx0" brushRef="#br0" timeOffset="136170.51">23372 16654 47 0,'0'47'23'15,"10"31"-20"-15,-3-62 40 0,4-3-40 16,-1 5 0-16,15 4 2 16,14 0 1-16,3-3-7 15,4-3 1-15,7-7 3 16,0-12 1-16,0-10-3 16,0-5 1-16,-7-23-2 15,-8-22 1-15,-2-18-1 0,-5-20 0 16,-6-21 0-16,-14-25 1 15,-1-1 1-15,-6-15 0 16,-11-3-1-16,-4 12 0 16,-10 7-2-16,3 12 0 15,1 3-3-15,3 13 1 16,3 19-6-16,4 12 1 16,7 16-11-16,7 12 0 15</inkml:trace>
  <inkml:trace contextRef="#ctx0" brushRef="#br0" timeOffset="136725.1">24310 16917 57 0,'0'0'28'0,"-14"-28"-31"0,7 22 45 15,-7 3-42-15,-4-1 1 16,-3 1 0-16,-7 3 0 16,-4 0-1-16,0 3 0 15,0 4 0-15,8 2 1 16,-1 10-2-16,4 0 1 16,7 0-1-16,7-1 0 15,3 1-1-15,4-6 0 16,14-7 0-16,14-6 1 15,4-6-1-15,-4 0 1 0,1-10 0 16,-5 0 0 0,-2 4-2-16,-1-4 1 15,-4 0 1-15,-3 4 0 0,1 9 1 16,-1 9 1-16,-4 3 2 16,-3 10 0-16,0 3 1 15,0 9 0-15,0 1-3 16,1-1 1-16,2-6-7 15,1-6 0-15,3-13-11 16,0-18 0-16</inkml:trace>
  <inkml:trace contextRef="#ctx0" brushRef="#br0" timeOffset="137147.01">24469 14258 58 0,'-4'35'29'0,"-10"18"-33"0,7-37 49 0,0 9-41 16,-4 12 1-16,1 7 0 15,-1-9 1-15,1 12-9 16,3 3 1-16,-1-6 3 15,5-3 0-15,-1-10-5 16,1-9 1-16,-1-6-6 16,1-10 0-16,-1-3-8 15,1-6 0-15,-4-7 0 16,0-5 1-16</inkml:trace>
  <inkml:trace contextRef="#ctx0" brushRef="#br0" timeOffset="137411.74">24296 14603 27 0,'7'-13'13'0,"18"13"1"16,-18 0 22-16,3 4-32 0,8 2 1 16,3 0 2-1,4 0 1-15,3 10-9 0,4 9 0 16,-1 0 8-16,8 4 1 16,-3-1-2-16,-5-3 0 15,-6-3-2-15,-7-7 1 16,-4 1-3-16,-14-3 1 15,-14-1-5-15,-8 4 1 16,-9 3-8-16,-15-7 0 0,-7-9-10 47,11-3 0-47</inkml:trace>
  <inkml:trace contextRef="#ctx0" brushRef="#br0" timeOffset="138066.26">25121 16582 24 0,'7'9'12'0,"-3"-15"12"0,-4-10 2 0,0-12-21 15,-4-16 1-15,1-9 3 16,-4-26 1-16,-11-18-12 15,-7-19 0-15,1-3 8 16,-1 0 0-16,0-10-3 16,11 10 0-16,7 12-2 15,7 1 0-15,7 12 1 16,7 15 0-16,8 17 0 16,-1 18 1-16,18 22-1 15,3 19 1-15,0 12-4 16,-3 0 0-16,-7 13-6 15,-11 13 1-15,-11 3-11 16,-10 9 0-16,-17 3-2 16,-15 0 1 77</inkml:trace>
  <inkml:trace contextRef="#ctx0" brushRef="#br0" timeOffset="138345.93">24740 16080 62 0,'-7'38'31'0,"7"-26"-33"0,7-9 64 0,7 0-59 0,18 1 0 0,18-4 0 0,6-4 1 0,4 1-8 0,3 0 1 15,-3 0-2-15,-7 0 1 16,-7 0-11-16,-7 0 0 0,-4-4-6 16,-3-2 1-16</inkml:trace>
  <inkml:trace contextRef="#ctx0" brushRef="#br0" timeOffset="138576.34">25834 15516 52 0,'-4'3'26'0,"8"-6"-29"0,-4 6 46 0,0 3-42 0,-7 3 0 0,-11 10 1 0,-14 13 1 0,4 5-3 0,-7 16 1 15,-7 20 2-15,-1 14 1 16,1 17-1-16,3-1 0 16,11-2 0-16,14-4 0 15,14-16-4-15,17-5 0 16,8-23-9-16,10-18 1 0,4-23-9 16,-3-9 0-1</inkml:trace>
  <inkml:trace contextRef="#ctx0" brushRef="#br0" timeOffset="140196.79">26190 15898 49 0,'0'10'24'0,"0"2"-16"0,4-9 24 0,-4 3-31 16,-4 4 1-16,-3 6-1 16,-7 9 1-16,-14 0-3 15,-11 6 1-15,-3 10-1 16,-1 6 1-16,5-6-2 16,2-10 1-16,12 0-5 15,2-6 0-15,5-9-9 16,10-10 0-16</inkml:trace>
  <inkml:trace contextRef="#ctx0" brushRef="#br0" timeOffset="140434.26">25887 15898 33 0,'10'16'16'0,"12"15"-9"16,-15-18 20-16,3 2-25 0,1 7 1 15,3 3 3-15,0 4 1 16,0 5-8-16,4 10 0 16,-1-6 4-16,1 6 1 15,0 3-4-15,-1 0 0 16,1-7-7-16,-4-5 0 16,-3-7-7-16,-1-15 0 15</inkml:trace>
  <inkml:trace contextRef="#ctx0" brushRef="#br0" timeOffset="140723.81">26208 15685 56 0,'10'22'28'0,"5"-3"-36"0,-8-16 52 0,3 9-43 16,1 7 1-16,3 13 1 15,11 2 1-15,-1 10-3 16,1 6 0-16,0 7 2 0,-4 2 1 16,-7 4-3-16,-7-16 0 15,-7-3-5-15,-7-7 0 16,-11-2-7-16,-3-10 0 15,0-9-7-15,0-10 0 16</inkml:trace>
  <inkml:trace contextRef="#ctx0" brushRef="#br0" timeOffset="141229.28">27478 15277 40 0,'-7'79'20'0,"-11"37"-13"16,11-88 30-16,0 10-34 15,-4 5 0-15,-3 4 2 16,0 4 1-16,0 5-7 16,4 7 0-16,-1 3 5 15,4-13 0-15,0-6-2 16,0-13 1-16,3-5-2 16,-3-10 0-16,0-7-1 15,4-6 0-15,-4 1-1 0,-4-7 1 16,-14-7-1-16,-10-5 0 15,-4-1 0-15,-7 1 0 16,1 5-1-16,-1 7 1 16,-4 7 0-16,8 5 0 15,0 7 0-15,10 6 0 16,11 10 1-16,10 2 1 16,11-9 0-16,14-2 0 15,14 2 0-15,22-3 1 16,10-6-3-16,0-10 1 15,0 1-8-15,7-7 0 0,0-3-8 16,-4-10 0-16</inkml:trace>
  <inkml:trace contextRef="#ctx0" brushRef="#br0" timeOffset="141610.53">28162 15782 56 0,'21'-3'28'0,"-10"3"-30"0,-11 3 47 0,-11 16-45 15,-10 6 0-15,-7 6 0 16,-11 13 0-16,-10-3-1 0,3 6 1 15,-7 10-5-15,4 2 1 16,3-18-6-16,7-4 1 16,11-8-7-16,7-17 1 15</inkml:trace>
  <inkml:trace contextRef="#ctx0" brushRef="#br0" timeOffset="141931.88">27598 15719 56 0,'53'60'28'0,"42"78"-35"0,-70-94 52 0,17 19-45 0,11 9 0 0,14 15-10 0,18 17 1 0,-11 12-2 297,-25-9 1-297</inkml:trace>
  <inkml:trace contextRef="#ctx0" brushRef="#br0" timeOffset="151933.19">1686 6011 37 0,'-7'-13'18'0,"4"7"-5"0,3 6 18 16,0-6-29-16,0 6 0 16,0 0 2-16,0 6 1 15,0 10-6-15,10-1 1 16,8 14 2-16,-4 8 1 16,7 1-2-16,4 9 0 0,-4 9-2 15,0-2 0-15,-3-7 0 16,3-3 0-16,-10-13-2 15,-1-3 1-15,-10-12-3 16,0-7 1-16,-10-6-1 16,-12-15 0-16,-6-16-1 15,0-13 1-15,-11-19 1 16,-3-5 1-16,0-11 2 16,3 10 1-16,11 4 2 15,-4-1 1-15,11-3 0 16,3 16 1-1,11-3 1 1,3 2 0-16,8 11-1 16,3 5 1-16,14 4-2 15,0 3 0-15,8 9-1 16,9 3 0-16,1 4-2 16,11 2 1-16,-1 1-1 0,-7 3 0 15,-3 9 0-15,0 6 0 16,3 10-1-16,-14 9 1 15,1 22-1-15,-8 10 0 16,-7 3-1-16,0 2 0 16,-14-5-1-16,-14 0 1 15,0-7-1-15,-4-6 0 16,1-9-2-16,2-7 1 16,5-3-6-16,3 0 1 0,14-3-3 15,-4 1 1 1</inkml:trace>
  <inkml:trace contextRef="#ctx0" brushRef="#br0" timeOffset="152177.49">2314 5983 43 0,'7'9'21'0,"4"16"-27"16,-8-15 43-16,4 2-36 16,4 1 0-16,-7-1 0 15,3 1 0-15,3-4-4 16,-3-3 0-16,4-6-6 16,-1 0 0-16,-10-12-4 15,-10-13 1-15</inkml:trace>
  <inkml:trace contextRef="#ctx0" brushRef="#br0" timeOffset="152331.46">2053 5832 17 0,'-7'10'8'0,"25"-20"-7"0,-8 4 9 16,-6 0-13-16,14-1 0 15,-1-2-6-15,4 3 1 0,-3-1 9 16,3-2 1-16</inkml:trace>
  <inkml:trace contextRef="#ctx0" brushRef="#br0" timeOffset="152865.81">2484 5942 18 0,'17'22'9'0,"-13"16"-9"16,3-32 20-16,-7 0-18 15,3-3 0-15,-3-3 1 16,0 0 0-16,0-9-4 16,-3-1 0-16,-4-5 3 15,3-1 0-15,-6-3-1 16,3 4 1-16,0-1 0 16,3 0 0-16,4 1 0 15,4-4 1-15,3 6-1 0,3-3 1 16,-3 1-2-16,-3 2 1 15,6 4-3-15,8-1 0 16,-7 1-5-16,10 0 1 16,0 5-3-16,4 1 1 15,-4 3-2-15,0 0 1 16,0-9 1-16,-3 0 0 16,3-1 4-16,-11 1 1 31,12 2 7-31,2 4 1 15,1 0 3-15,-4 0 0 0,7-6 0 16,1-1 1-16,-8-2-2 16,-4-4 1-16,-6 0-7 15,0-2 1-15,-4 2-4 16,-7 6 1-16,-7 7-2 16,-4 6 1-16,0 7-1 15,-6 6 0-15,3 2-1 16,0 1 0-16,10 6 0 15,4 0 0-15,11 4-3 16,-1-4 0-16,18-7-3 16,-6 1 1-16</inkml:trace>
  <inkml:trace contextRef="#ctx0" brushRef="#br0" timeOffset="153614.7">3302 5625 8 0,'11'-9'4'0,"-4"-4"-1"0,-7 13 0 16,0 0-4-16,0 0 1 15,-7 7 0-15,3 2 0 16,-7 7 0-16,4 6 0 16,4 9 0-16,3 7 0 15,10-4 0-15,1 1 1 16,0-7 1-16,-1-3 0 15,1-3 1-15,6-10 1 0,5-8 0 16,6-14 1-16,4-6-1 16,-1-18 1-16,5-26-2 15,-5-18 1-15,8-16-2 16,-18-6 1-16,-10-4-1 16,-11 7 0-16,-7-10 0 15,-7 7 0-15,-18 0 0 16,-7 15 0-16,-10 13 0 15,-11 6 1-15,-11 19-2 16,11 19 1-16,4 9-1 16,3 19 0-16,-7 22-1 15,14 22 1-15,14 15-1 16,15 13 0-16,17 22 0 16,17 16 0-16,15-3-1 15,25-1 1-15,3-5-1 16,0-13 1-16,-11-19-2 15,-7-13 0-15,-14-18-3 0,-6-13 1 16,-22-16-4-16,-11-3 0 16,-7-2-2-16,-10-4 1 15,-7 3 1-15,-4 0 1 16,0 0 4 0,-59-47 3-1,154 94 4-15,-84-40 0 16,0-7 4-16,10-3 1 15,7 0 1-15,8-3 0 0,3-10-1 16,10-9 0 0,8-9-1-16,14 6 0 0,17-13-1 15,1-3 1-15,9-3-2 16,12 0 0-16,-11-3-4 16,-7 4 0-16,3-1-4 15,-13 6 1-15,-8 10-5 16,-3 6 1-16,-15 16-5 15,-6 15 0-15,-25 19-5 16,0 26 1-16,-18 24 1 16,-24 16 0-16</inkml:trace>
  <inkml:trace contextRef="#ctx0" brushRef="#br0" timeOffset="153930.01">2007 7328 46 0,'-38'75'23'0,"34"-15"-35"0,4-51 52 16,0 1-37-16,0-1 0 15,11 0 2-15,-1-5 0 16,8-11-6-16,21-8 0 16,14-10 5-16,24-26 0 15,4-11-2-15,18-17 0 16,21-15-1-16,7-12 0 15,-14-7-1-15,3-6 0 16,15-4-3-16,-11 10 0 0,0 0-1 16,-18 13 0-16,4 6-2 15,-7 9 0-15,-18 20-2 16,-7 14 0-16,-11 20-5 16,-17 15 1-16,-7 19 0 15,0 16 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3:54:59.01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2914 5029 39 0,'18'13'19'0,"-8"9"-8"0,-3-16 19 0,-3 4-27 16,3 2 0-16,3-2 2 15,1 12 1-15,0-1-7 16,-4 11 0-16,3-1 4 16,1 1 1-16,-1-7-2 15,1 3 0-15,-4-12 0 16,4-7 0-16,3-12 1 16,7-29 0-16,14-27 0 15,15-32 0-15,10-35-3 16,24-49 0-16,15-35-12 15,21-19 0-15,3-6-7 16,-20 50 1 0</inkml:trace>
  <inkml:trace contextRef="#ctx0" brushRef="#br0" timeOffset="960.83">2374 10558 29 0,'0'3'14'0,"7"-3"-3"0,-7 3 16 15,4 0-25-15,3 4 1 16,3 2 1-16,1 3 0 16,0 4-5-16,-1 3 1 15,1 0 3-15,6 6 0 16,-6 9-2-16,0 4 1 15,-4-7 0-15,3-2 1 16,1-11 0-16,3-11 0 16,4-23 2-16,13-22 0 15,15-43 0-15,7-41 0 16,14-63-3-16,21-48 1 0,4-39-10 16,17-23 1-16,-6-3-12 15,-8 19 1-15</inkml:trace>
  <inkml:trace contextRef="#ctx0" brushRef="#br0" timeOffset="2131.69">3397 13546 42 0,'71'-28'21'0,"-18"-35"-15"15,-43 38 22-15,1-12-25 16,-11-7 0-16,-4-6 2 15,-17-10 0-15,-14-3-7 16,-18 4 1-16,-25-1 3 16,-3 16 1-16,-28 16-2 15,-22 15 0-15,11 20-3 16,-10 24 1-16,10 29-1 0,11 24 0 16,3 14 0-16,14 21 0 15,21 34-1-15,22 17 1 16,21 30-1-16,28 4 0 15,10-9 1-15,19-23 1 16,2-25 0-16,15-34 0 16,14-37 1-16,32-36 0 15,35-40 2-15,28-37 0 16,39-48 0-16,-3-44 1 16,10-34-1-16,-4-25 1 0,-34 6-1 15,-36 16 1-15,-29 22-1 16,-45 12 1-16,-31 29-2 15,-44 18 0-15,-52 10-5 16,-35 18 1-16,-50 14-12 16,-31-1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Tangent line and area problems are completely connected (reverses of </a:t>
            </a:r>
            <a:r>
              <a:rPr lang="en-US" err="1">
                <a:cs typeface="Calibri"/>
              </a:rPr>
              <a:t>eachother</a:t>
            </a:r>
            <a:r>
              <a:rPr lang="en-US">
                <a:cs typeface="Calibri"/>
              </a:rPr>
              <a:t>).</a:t>
            </a:r>
          </a:p>
          <a:p>
            <a:r>
              <a:rPr lang="en-US">
                <a:cs typeface="Calibri"/>
              </a:rPr>
              <a:t>Results from each flow into </a:t>
            </a:r>
            <a:r>
              <a:rPr lang="en-US" err="1">
                <a:cs typeface="Calibri"/>
              </a:rPr>
              <a:t>eachother</a:t>
            </a:r>
            <a:r>
              <a:rPr lang="en-US">
                <a:cs typeface="Calibri"/>
              </a:rPr>
              <a:t>. Area becomes much easier.</a:t>
            </a:r>
          </a:p>
          <a:p>
            <a:r>
              <a:rPr lang="en-US">
                <a:cs typeface="Calibri"/>
              </a:rPr>
              <a:t>This is Newton and </a:t>
            </a:r>
            <a:r>
              <a:rPr lang="en-US" err="1">
                <a:cs typeface="Calibri"/>
              </a:rPr>
              <a:t>Liebnitzs</a:t>
            </a:r>
            <a:r>
              <a:rPr lang="en-US">
                <a:cs typeface="Calibri"/>
              </a:rPr>
              <a:t> primary </a:t>
            </a:r>
            <a:r>
              <a:rPr lang="en-US" err="1">
                <a:cs typeface="Calibri"/>
              </a:rPr>
              <a:t>conrivution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96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Part 1: For g(x) = \</a:t>
            </a:r>
            <a:r>
              <a:rPr lang="en-US" err="1">
                <a:cs typeface="Calibri"/>
              </a:rPr>
              <a:t>int_a^x</a:t>
            </a:r>
            <a:r>
              <a:rPr lang="en-US">
                <a:cs typeface="Calibri"/>
              </a:rPr>
              <a:t> f(t)~dt, g'(x) = f(x) (key connection)</a:t>
            </a:r>
          </a:p>
          <a:p>
            <a:r>
              <a:rPr lang="en-US">
                <a:cs typeface="Calibri"/>
              </a:rPr>
              <a:t>Part 2: \</a:t>
            </a:r>
            <a:r>
              <a:rPr lang="en-US" err="1">
                <a:cs typeface="Calibri"/>
              </a:rPr>
              <a:t>int_a^b</a:t>
            </a:r>
            <a:r>
              <a:rPr lang="en-US">
                <a:cs typeface="Calibri"/>
              </a:rPr>
              <a:t> f(x) ~dx = F(b)-F(a) (most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65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Accumulation function: g(x) = \int_0^x 2t ~dt (turn area into function)</a:t>
            </a:r>
          </a:p>
          <a:p>
            <a:r>
              <a:rPr lang="en-US">
                <a:cs typeface="Calibri"/>
              </a:rPr>
              <a:t>Compute g'(x). (differentiate area to get curve)</a:t>
            </a:r>
          </a:p>
          <a:p>
            <a:r>
              <a:rPr lang="en-US">
                <a:cs typeface="Calibri"/>
              </a:rPr>
              <a:t>Main point is area and derivative are connected.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73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\int_0^2(x^2+1) ~dx</a:t>
            </a:r>
          </a:p>
          <a:p>
            <a:r>
              <a:rPr lang="en-US">
                <a:cs typeface="Calibri"/>
              </a:rPr>
              <a:t>No more Riemann 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7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Difference quotient plus squeeze theorem: m \</a:t>
            </a:r>
            <a:r>
              <a:rPr lang="en-US" err="1">
                <a:cs typeface="Calibri"/>
              </a:rPr>
              <a:t>leq</a:t>
            </a:r>
            <a:r>
              <a:rPr lang="en-US">
                <a:cs typeface="Calibri"/>
              </a:rPr>
              <a:t> f(x) \</a:t>
            </a:r>
            <a:r>
              <a:rPr lang="en-US" err="1">
                <a:cs typeface="Calibri"/>
              </a:rPr>
              <a:t>leq</a:t>
            </a:r>
            <a:r>
              <a:rPr lang="en-US">
                <a:cs typeface="Calibri"/>
              </a:rPr>
              <a:t>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7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Evaluate accumulation function at x=b knowing that g'(x) = f(x)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1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\int_{-1}^3 (x-1)(2x+1) 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0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5.3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The Fundamental Theorem of Calculus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Connecting change and area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2C0EF0-8CC0-4AEC-AC51-7C71D0D022BB}"/>
                  </a:ext>
                </a:extLst>
              </p14:cNvPr>
              <p14:cNvContentPartPr/>
              <p14:nvPr/>
            </p14:nvContentPartPr>
            <p14:xfrm>
              <a:off x="4565520" y="3610080"/>
              <a:ext cx="3242880" cy="1024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2C0EF0-8CC0-4AEC-AC51-7C71D0D022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6160" y="3600720"/>
                <a:ext cx="3261600" cy="10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Rework examples 1, 4, 5, 6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3, 9, 13, 27, 35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ea typeface="+mn-lt"/>
                <a:cs typeface="+mn-lt"/>
              </a:rPr>
              <a:t>https://www.youtube.com/watch?v=rfG8ce4nNh0&amp;list=PLZHQObOWTQDMsr9K-rj53DwVRMYO3t5Yr&amp;index=8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E72D2B-ED50-45C0-8CD9-047725654A14}"/>
                  </a:ext>
                </a:extLst>
              </p14:cNvPr>
              <p14:cNvContentPartPr/>
              <p14:nvPr/>
            </p14:nvContentPartPr>
            <p14:xfrm>
              <a:off x="793800" y="1430280"/>
              <a:ext cx="646920" cy="391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E72D2B-ED50-45C0-8CD9-047725654A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440" y="1420920"/>
                <a:ext cx="665640" cy="39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58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957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ADCCF6-C244-43B7-A8CC-0FAEEEB41DE7}"/>
                  </a:ext>
                </a:extLst>
              </p14:cNvPr>
              <p14:cNvContentPartPr/>
              <p14:nvPr/>
            </p14:nvContentPartPr>
            <p14:xfrm>
              <a:off x="886320" y="1326240"/>
              <a:ext cx="413280" cy="154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ADCCF6-C244-43B7-A8CC-0FAEEEB41D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6960" y="1316880"/>
                <a:ext cx="432000" cy="156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C9CD-F174-4C8F-8CEE-507BE524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Biggest idea of this course....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A3921-DEFA-4677-8168-10564699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BFACF9-BD62-41CD-8AB5-20377FC95406}"/>
                  </a:ext>
                </a:extLst>
              </p14:cNvPr>
              <p14:cNvContentPartPr/>
              <p14:nvPr/>
            </p14:nvContentPartPr>
            <p14:xfrm>
              <a:off x="592920" y="279720"/>
              <a:ext cx="10760040" cy="576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BFACF9-BD62-41CD-8AB5-20377FC954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560" y="270360"/>
                <a:ext cx="10778760" cy="57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939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FACD-0E33-48B8-98DE-7C09F4A1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Theorem: Fundamental Theorem of Calculus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10C0-0C97-47F2-8F50-252A7439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7505D1-EF2D-4C7C-BAA7-73B6E86B03FA}"/>
                  </a:ext>
                </a:extLst>
              </p14:cNvPr>
              <p14:cNvContentPartPr/>
              <p14:nvPr/>
            </p14:nvContentPartPr>
            <p14:xfrm>
              <a:off x="154800" y="1214640"/>
              <a:ext cx="12036240" cy="507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7505D1-EF2D-4C7C-BAA7-73B6E86B03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440" y="1205280"/>
                <a:ext cx="12054960" cy="509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653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CF88-33D8-4819-B2A8-47D3330A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Idea of FTOC Part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DB4F-AE7E-4D0E-B15A-05663C610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82CBFE-C1A3-4B93-964F-647E0C34A5EE}"/>
                  </a:ext>
                </a:extLst>
              </p14:cNvPr>
              <p14:cNvContentPartPr/>
              <p14:nvPr/>
            </p14:nvContentPartPr>
            <p14:xfrm>
              <a:off x="861120" y="631080"/>
              <a:ext cx="11067120" cy="542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82CBFE-C1A3-4B93-964F-647E0C34A5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760" y="621720"/>
                <a:ext cx="11085840" cy="54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84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7296-C530-40D8-89D4-7EE5D32B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Idea of FTOC Part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0C38-10DF-439F-980F-8D0411D03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13CE91-ADC4-4C1F-ACA2-B5BCB6859495}"/>
                  </a:ext>
                </a:extLst>
              </p14:cNvPr>
              <p14:cNvContentPartPr/>
              <p14:nvPr/>
            </p14:nvContentPartPr>
            <p14:xfrm>
              <a:off x="711360" y="999000"/>
              <a:ext cx="11422440" cy="551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13CE91-ADC4-4C1F-ACA2-B5BCB68594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2000" y="989640"/>
                <a:ext cx="11441160" cy="553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79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00C6-7263-4C9B-997F-C6726861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Proof: FTOC Part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D429-098B-4560-B581-3A9B2BC9F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67A6A1-9B91-45E7-B758-6E0A76310C05}"/>
                  </a:ext>
                </a:extLst>
              </p14:cNvPr>
              <p14:cNvContentPartPr/>
              <p14:nvPr/>
            </p14:nvContentPartPr>
            <p14:xfrm>
              <a:off x="276840" y="225720"/>
              <a:ext cx="11634840" cy="660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67A6A1-9B91-45E7-B758-6E0A76310C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480" y="216360"/>
                <a:ext cx="11653560" cy="66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927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38FA-04CD-4362-9035-85F847EA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Proof: FTOC Part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C815-DD5E-4B3C-8C68-9F302328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D5F977-A72B-4AC2-AEAC-A1A39B8E5352}"/>
                  </a:ext>
                </a:extLst>
              </p14:cNvPr>
              <p14:cNvContentPartPr/>
              <p14:nvPr/>
            </p14:nvContentPartPr>
            <p14:xfrm>
              <a:off x="542160" y="1430280"/>
              <a:ext cx="11184120" cy="509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D5F977-A72B-4AC2-AEAC-A1A39B8E53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800" y="1420920"/>
                <a:ext cx="11202840" cy="510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3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47E0-7B1A-478A-9CA6-FD2F2765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91EC-068E-4DED-A44E-65C3D44BB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5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Section 5.3 The Fundamental Theorem of Calculus</vt:lpstr>
      <vt:lpstr>Homework Submission to Canvas</vt:lpstr>
      <vt:lpstr>Biggest idea of this course....</vt:lpstr>
      <vt:lpstr>Theorem: Fundamental Theorem of Calculus</vt:lpstr>
      <vt:lpstr>Example: Idea of FTOC Part 1</vt:lpstr>
      <vt:lpstr>Example: Idea of FTOC Part 2</vt:lpstr>
      <vt:lpstr>Proof: FTOC Part 1</vt:lpstr>
      <vt:lpstr>Proof: FTOC Part 2</vt:lpstr>
      <vt:lpstr>Example: Try on own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2021-05-03T13:55:31Z</dcterms:modified>
</cp:coreProperties>
</file>