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70" r:id="rId4"/>
    <p:sldId id="271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54ED6-679B-516B-C531-6500C55F6C90}" v="6" dt="2021-05-03T13:57:23.823"/>
    <p1510:client id="{E702996B-3A41-4162-9B03-C5733851C4FB}" v="1" dt="2021-05-03T14:35:47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E702996B-3A41-4162-9B03-C5733851C4FB}"/>
    <pc:docChg chg="modSld">
      <pc:chgData name="Chad" userId="fa919fd6-03f8-48d0-9b95-10ac8c9672df" providerId="ADAL" clId="{E702996B-3A41-4162-9B03-C5733851C4FB}" dt="2021-05-03T14:35:47.535" v="0"/>
      <pc:docMkLst>
        <pc:docMk/>
      </pc:docMkLst>
      <pc:sldChg chg="addSp">
        <pc:chgData name="Chad" userId="fa919fd6-03f8-48d0-9b95-10ac8c9672df" providerId="ADAL" clId="{E702996B-3A41-4162-9B03-C5733851C4FB}" dt="2021-05-03T14:35:47.535" v="0"/>
        <pc:sldMkLst>
          <pc:docMk/>
          <pc:sldMk cId="3637318454" sldId="257"/>
        </pc:sldMkLst>
        <pc:inkChg chg="add">
          <ac:chgData name="Chad" userId="fa919fd6-03f8-48d0-9b95-10ac8c9672df" providerId="ADAL" clId="{E702996B-3A41-4162-9B03-C5733851C4FB}" dt="2021-05-03T14:35:47.535" v="0"/>
          <ac:inkMkLst>
            <pc:docMk/>
            <pc:sldMk cId="3637318454" sldId="257"/>
            <ac:inkMk id="5" creationId="{E1590AE4-50B9-412D-A25A-AE56E5BB34FE}"/>
          </ac:inkMkLst>
        </pc:inkChg>
      </pc:sldChg>
      <pc:sldChg chg="addSp">
        <pc:chgData name="Chad" userId="fa919fd6-03f8-48d0-9b95-10ac8c9672df" providerId="ADAL" clId="{E702996B-3A41-4162-9B03-C5733851C4FB}" dt="2021-05-03T14:35:47.535" v="0"/>
        <pc:sldMkLst>
          <pc:docMk/>
          <pc:sldMk cId="541778303" sldId="263"/>
        </pc:sldMkLst>
        <pc:inkChg chg="add">
          <ac:chgData name="Chad" userId="fa919fd6-03f8-48d0-9b95-10ac8c9672df" providerId="ADAL" clId="{E702996B-3A41-4162-9B03-C5733851C4FB}" dt="2021-05-03T14:35:47.535" v="0"/>
          <ac:inkMkLst>
            <pc:docMk/>
            <pc:sldMk cId="541778303" sldId="263"/>
            <ac:inkMk id="4" creationId="{FB6D6185-0EC2-4A00-AEF8-5F2941CB8100}"/>
          </ac:inkMkLst>
        </pc:inkChg>
      </pc:sldChg>
      <pc:sldChg chg="addSp">
        <pc:chgData name="Chad" userId="fa919fd6-03f8-48d0-9b95-10ac8c9672df" providerId="ADAL" clId="{E702996B-3A41-4162-9B03-C5733851C4FB}" dt="2021-05-03T14:35:47.535" v="0"/>
        <pc:sldMkLst>
          <pc:docMk/>
          <pc:sldMk cId="3019573040" sldId="268"/>
        </pc:sldMkLst>
        <pc:inkChg chg="add">
          <ac:chgData name="Chad" userId="fa919fd6-03f8-48d0-9b95-10ac8c9672df" providerId="ADAL" clId="{E702996B-3A41-4162-9B03-C5733851C4FB}" dt="2021-05-03T14:35:47.535" v="0"/>
          <ac:inkMkLst>
            <pc:docMk/>
            <pc:sldMk cId="3019573040" sldId="268"/>
            <ac:inkMk id="4" creationId="{0722BCCA-9E1F-464B-BBAE-DFA5C2E4AC4B}"/>
          </ac:inkMkLst>
        </pc:inkChg>
      </pc:sldChg>
      <pc:sldChg chg="addSp">
        <pc:chgData name="Chad" userId="fa919fd6-03f8-48d0-9b95-10ac8c9672df" providerId="ADAL" clId="{E702996B-3A41-4162-9B03-C5733851C4FB}" dt="2021-05-03T14:35:47.535" v="0"/>
        <pc:sldMkLst>
          <pc:docMk/>
          <pc:sldMk cId="443358721" sldId="269"/>
        </pc:sldMkLst>
        <pc:inkChg chg="add">
          <ac:chgData name="Chad" userId="fa919fd6-03f8-48d0-9b95-10ac8c9672df" providerId="ADAL" clId="{E702996B-3A41-4162-9B03-C5733851C4FB}" dt="2021-05-03T14:35:47.535" v="0"/>
          <ac:inkMkLst>
            <pc:docMk/>
            <pc:sldMk cId="443358721" sldId="269"/>
            <ac:inkMk id="4" creationId="{676F022E-A82C-4DB3-A715-E27117FFD4C0}"/>
          </ac:inkMkLst>
        </pc:inkChg>
      </pc:sldChg>
      <pc:sldChg chg="addSp">
        <pc:chgData name="Chad" userId="fa919fd6-03f8-48d0-9b95-10ac8c9672df" providerId="ADAL" clId="{E702996B-3A41-4162-9B03-C5733851C4FB}" dt="2021-05-03T14:35:47.535" v="0"/>
        <pc:sldMkLst>
          <pc:docMk/>
          <pc:sldMk cId="1153255742" sldId="270"/>
        </pc:sldMkLst>
        <pc:inkChg chg="add">
          <ac:chgData name="Chad" userId="fa919fd6-03f8-48d0-9b95-10ac8c9672df" providerId="ADAL" clId="{E702996B-3A41-4162-9B03-C5733851C4FB}" dt="2021-05-03T14:35:47.535" v="0"/>
          <ac:inkMkLst>
            <pc:docMk/>
            <pc:sldMk cId="1153255742" sldId="270"/>
            <ac:inkMk id="4" creationId="{F677CF0F-ACA3-4174-AA13-2043B1A418E3}"/>
          </ac:inkMkLst>
        </pc:inkChg>
      </pc:sldChg>
      <pc:sldChg chg="addSp">
        <pc:chgData name="Chad" userId="fa919fd6-03f8-48d0-9b95-10ac8c9672df" providerId="ADAL" clId="{E702996B-3A41-4162-9B03-C5733851C4FB}" dt="2021-05-03T14:35:47.535" v="0"/>
        <pc:sldMkLst>
          <pc:docMk/>
          <pc:sldMk cId="448321647" sldId="271"/>
        </pc:sldMkLst>
        <pc:inkChg chg="add">
          <ac:chgData name="Chad" userId="fa919fd6-03f8-48d0-9b95-10ac8c9672df" providerId="ADAL" clId="{E702996B-3A41-4162-9B03-C5733851C4FB}" dt="2021-05-03T14:35:47.535" v="0"/>
          <ac:inkMkLst>
            <pc:docMk/>
            <pc:sldMk cId="448321647" sldId="271"/>
            <ac:inkMk id="4" creationId="{0D243EDA-4C20-40EC-A890-654701886DA1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8C3C19F-C0F6-B000-B350-85576B0D0FB3}"/>
    <pc:docChg chg="addSld delSld modSld">
      <pc:chgData name="Chad Vidden" userId="S::cvidden@uwlax.edu::fa919fd6-03f8-48d0-9b95-10ac8c9672df" providerId="AD" clId="Web-{48C3C19F-C0F6-B000-B350-85576B0D0FB3}" dt="2021-04-25T17:33:14.059" v="446"/>
      <pc:docMkLst>
        <pc:docMk/>
      </pc:docMkLst>
      <pc:sldChg chg="modSp">
        <pc:chgData name="Chad Vidden" userId="S::cvidden@uwlax.edu::fa919fd6-03f8-48d0-9b95-10ac8c9672df" providerId="AD" clId="Web-{48C3C19F-C0F6-B000-B350-85576B0D0FB3}" dt="2021-04-25T17:18:38.127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8C3C19F-C0F6-B000-B350-85576B0D0FB3}" dt="2021-04-25T17:18:10.783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8C3C19F-C0F6-B000-B350-85576B0D0FB3}" dt="2021-04-25T17:18:38.127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8C3C19F-C0F6-B000-B350-85576B0D0FB3}" dt="2021-04-25T17:32:51.044" v="42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48C3C19F-C0F6-B000-B350-85576B0D0FB3}" dt="2021-04-25T17:32:51.044" v="42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3"/>
        <pc:sldMkLst>
          <pc:docMk/>
          <pc:sldMk cId="1626472065" sldId="270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3:02.112" v="162"/>
        <pc:sldMkLst>
          <pc:docMk/>
          <pc:sldMk cId="2089397519" sldId="270"/>
        </pc:sldMkLst>
        <pc:spChg chg="mod">
          <ac:chgData name="Chad Vidden" userId="S::cvidden@uwlax.edu::fa919fd6-03f8-48d0-9b95-10ac8c9672df" providerId="AD" clId="Web-{48C3C19F-C0F6-B000-B350-85576B0D0FB3}" dt="2021-04-25T17:21:46.113" v="66" actId="20577"/>
          <ac:spMkLst>
            <pc:docMk/>
            <pc:sldMk cId="2089397519" sldId="270"/>
            <ac:spMk id="2" creationId="{AD56C9CD-F174-4C8F-8CEE-507BE52414F5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2"/>
        <pc:sldMkLst>
          <pc:docMk/>
          <pc:sldMk cId="3904056703" sldId="271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4:42.564" v="230"/>
        <pc:sldMkLst>
          <pc:docMk/>
          <pc:sldMk cId="4106534229" sldId="271"/>
        </pc:sldMkLst>
        <pc:spChg chg="mod">
          <ac:chgData name="Chad Vidden" userId="S::cvidden@uwlax.edu::fa919fd6-03f8-48d0-9b95-10ac8c9672df" providerId="AD" clId="Web-{48C3C19F-C0F6-B000-B350-85576B0D0FB3}" dt="2021-04-25T17:23:16.893" v="178" actId="20577"/>
          <ac:spMkLst>
            <pc:docMk/>
            <pc:sldMk cId="4106534229" sldId="271"/>
            <ac:spMk id="2" creationId="{D831FACD-0E33-48B8-98DE-7C09F4A1A6AF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27:30.063" v="344" actId="20577"/>
        <pc:sldMkLst>
          <pc:docMk/>
          <pc:sldMk cId="323842382" sldId="272"/>
        </pc:sldMkLst>
        <pc:spChg chg="mod">
          <ac:chgData name="Chad Vidden" userId="S::cvidden@uwlax.edu::fa919fd6-03f8-48d0-9b95-10ac8c9672df" providerId="AD" clId="Web-{48C3C19F-C0F6-B000-B350-85576B0D0FB3}" dt="2021-04-25T17:27:30.063" v="344" actId="20577"/>
          <ac:spMkLst>
            <pc:docMk/>
            <pc:sldMk cId="323842382" sldId="272"/>
            <ac:spMk id="2" creationId="{B688CF88-33D8-4819-B2A8-47D3330A823C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1"/>
        <pc:sldMkLst>
          <pc:docMk/>
          <pc:sldMk cId="981599236" sldId="272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7:24.297" v="342" actId="20577"/>
        <pc:sldMkLst>
          <pc:docMk/>
          <pc:sldMk cId="3076799479" sldId="273"/>
        </pc:sldMkLst>
        <pc:spChg chg="mod">
          <ac:chgData name="Chad Vidden" userId="S::cvidden@uwlax.edu::fa919fd6-03f8-48d0-9b95-10ac8c9672df" providerId="AD" clId="Web-{48C3C19F-C0F6-B000-B350-85576B0D0FB3}" dt="2021-04-25T17:27:24.297" v="342" actId="20577"/>
          <ac:spMkLst>
            <pc:docMk/>
            <pc:sldMk cId="3076799479" sldId="273"/>
            <ac:spMk id="2" creationId="{6C437296-C530-40D8-89D4-7EE5D32B60DA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0"/>
        <pc:sldMkLst>
          <pc:docMk/>
          <pc:sldMk cId="3683475349" sldId="273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30:11.170" v="376"/>
        <pc:sldMkLst>
          <pc:docMk/>
          <pc:sldMk cId="4089276720" sldId="274"/>
        </pc:sldMkLst>
        <pc:spChg chg="mod">
          <ac:chgData name="Chad Vidden" userId="S::cvidden@uwlax.edu::fa919fd6-03f8-48d0-9b95-10ac8c9672df" providerId="AD" clId="Web-{48C3C19F-C0F6-B000-B350-85576B0D0FB3}" dt="2021-04-25T17:28:57.484" v="355" actId="20577"/>
          <ac:spMkLst>
            <pc:docMk/>
            <pc:sldMk cId="4089276720" sldId="274"/>
            <ac:spMk id="2" creationId="{181400C6-7263-4C9B-997F-C67268619274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31:06.076" v="405"/>
        <pc:sldMkLst>
          <pc:docMk/>
          <pc:sldMk cId="95737530" sldId="275"/>
        </pc:sldMkLst>
        <pc:spChg chg="mod">
          <ac:chgData name="Chad Vidden" userId="S::cvidden@uwlax.edu::fa919fd6-03f8-48d0-9b95-10ac8c9672df" providerId="AD" clId="Web-{48C3C19F-C0F6-B000-B350-85576B0D0FB3}" dt="2021-04-25T17:30:18.248" v="385" actId="20577"/>
          <ac:spMkLst>
            <pc:docMk/>
            <pc:sldMk cId="95737530" sldId="275"/>
            <ac:spMk id="2" creationId="{F3E438FA-04CD-4362-9035-85F847EAD333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33:14.059" v="446"/>
        <pc:sldMkLst>
          <pc:docMk/>
          <pc:sldMk cId="2011256101" sldId="276"/>
        </pc:sldMkLst>
        <pc:spChg chg="mod">
          <ac:chgData name="Chad Vidden" userId="S::cvidden@uwlax.edu::fa919fd6-03f8-48d0-9b95-10ac8c9672df" providerId="AD" clId="Web-{48C3C19F-C0F6-B000-B350-85576B0D0FB3}" dt="2021-04-25T17:32:58.622" v="431" actId="20577"/>
          <ac:spMkLst>
            <pc:docMk/>
            <pc:sldMk cId="2011256101" sldId="276"/>
            <ac:spMk id="2" creationId="{3E8D47E0-7B1A-478A-9CA6-FD2F2765B179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4A27740-562D-8E21-B893-0DA64F3A11A7}"/>
    <pc:docChg chg="addSld modSld">
      <pc:chgData name="Chad Vidden" userId="S::cvidden@uwlax.edu::fa919fd6-03f8-48d0-9b95-10ac8c9672df" providerId="AD" clId="Web-{A4A27740-562D-8E21-B893-0DA64F3A11A7}" dt="2021-04-26T01:13:07.124" v="192" actId="20577"/>
      <pc:docMkLst>
        <pc:docMk/>
      </pc:docMkLst>
      <pc:sldChg chg="modSp">
        <pc:chgData name="Chad Vidden" userId="S::cvidden@uwlax.edu::fa919fd6-03f8-48d0-9b95-10ac8c9672df" providerId="AD" clId="Web-{A4A27740-562D-8E21-B893-0DA64F3A11A7}" dt="2021-04-26T01:13:07.124" v="192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4A27740-562D-8E21-B893-0DA64F3A11A7}" dt="2021-04-26T01:13:07.124" v="192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A4A27740-562D-8E21-B893-0DA64F3A11A7}" dt="2021-04-26T01:06:06.877" v="36"/>
        <pc:sldMkLst>
          <pc:docMk/>
          <pc:sldMk cId="1153255742" sldId="270"/>
        </pc:sldMkLst>
        <pc:spChg chg="mod">
          <ac:chgData name="Chad Vidden" userId="S::cvidden@uwlax.edu::fa919fd6-03f8-48d0-9b95-10ac8c9672df" providerId="AD" clId="Web-{A4A27740-562D-8E21-B893-0DA64F3A11A7}" dt="2021-04-26T01:05:47.236" v="11" actId="20577"/>
          <ac:spMkLst>
            <pc:docMk/>
            <pc:sldMk cId="1153255742" sldId="270"/>
            <ac:spMk id="2" creationId="{1FF2187B-270A-4DA0-868D-D2E7191328C6}"/>
          </ac:spMkLst>
        </pc:spChg>
      </pc:sldChg>
      <pc:sldChg chg="modSp new modNotes">
        <pc:chgData name="Chad Vidden" userId="S::cvidden@uwlax.edu::fa919fd6-03f8-48d0-9b95-10ac8c9672df" providerId="AD" clId="Web-{A4A27740-562D-8E21-B893-0DA64F3A11A7}" dt="2021-04-26T01:09:08.360" v="167"/>
        <pc:sldMkLst>
          <pc:docMk/>
          <pc:sldMk cId="448321647" sldId="271"/>
        </pc:sldMkLst>
        <pc:spChg chg="mod">
          <ac:chgData name="Chad Vidden" userId="S::cvidden@uwlax.edu::fa919fd6-03f8-48d0-9b95-10ac8c9672df" providerId="AD" clId="Web-{A4A27740-562D-8E21-B893-0DA64F3A11A7}" dt="2021-04-26T01:06:46.877" v="57" actId="20577"/>
          <ac:spMkLst>
            <pc:docMk/>
            <pc:sldMk cId="448321647" sldId="271"/>
            <ac:spMk id="2" creationId="{A9CE552C-CF5F-4BD0-A829-8F146CC792A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58C4C19F-F012-B000-B350-87E524CB3536}"/>
    <pc:docChg chg="addSld delSld modSld">
      <pc:chgData name="Chad Vidden" userId="S::cvidden@uwlax.edu::fa919fd6-03f8-48d0-9b95-10ac8c9672df" providerId="AD" clId="Web-{58C4C19F-F012-B000-B350-87E524CB3536}" dt="2021-04-25T17:35:52.292" v="49"/>
      <pc:docMkLst>
        <pc:docMk/>
      </pc:docMkLst>
      <pc:sldChg chg="modSp">
        <pc:chgData name="Chad Vidden" userId="S::cvidden@uwlax.edu::fa919fd6-03f8-48d0-9b95-10ac8c9672df" providerId="AD" clId="Web-{58C4C19F-F012-B000-B350-87E524CB3536}" dt="2021-04-25T17:35:47.386" v="4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8C4C19F-F012-B000-B350-87E524CB3536}" dt="2021-04-25T17:35:09.699" v="3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8C4C19F-F012-B000-B350-87E524CB3536}" dt="2021-04-25T17:35:47.386" v="4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new">
        <pc:chgData name="Chad Vidden" userId="S::cvidden@uwlax.edu::fa919fd6-03f8-48d0-9b95-10ac8c9672df" providerId="AD" clId="Web-{58C4C19F-F012-B000-B350-87E524CB3536}" dt="2021-04-25T17:35:52.292" v="49"/>
        <pc:sldMkLst>
          <pc:docMk/>
          <pc:sldMk cId="1153255742" sldId="270"/>
        </pc:sldMkLst>
      </pc:sldChg>
      <pc:sldChg chg="del">
        <pc:chgData name="Chad Vidden" userId="S::cvidden@uwlax.edu::fa919fd6-03f8-48d0-9b95-10ac8c9672df" providerId="AD" clId="Web-{58C4C19F-F012-B000-B350-87E524CB3536}" dt="2021-04-25T17:34:42.181" v="6"/>
        <pc:sldMkLst>
          <pc:docMk/>
          <pc:sldMk cId="2089397519" sldId="270"/>
        </pc:sldMkLst>
      </pc:sldChg>
      <pc:sldChg chg="del">
        <pc:chgData name="Chad Vidden" userId="S::cvidden@uwlax.edu::fa919fd6-03f8-48d0-9b95-10ac8c9672df" providerId="AD" clId="Web-{58C4C19F-F012-B000-B350-87E524CB3536}" dt="2021-04-25T17:34:42.181" v="5"/>
        <pc:sldMkLst>
          <pc:docMk/>
          <pc:sldMk cId="4106534229" sldId="271"/>
        </pc:sldMkLst>
      </pc:sldChg>
      <pc:sldChg chg="del">
        <pc:chgData name="Chad Vidden" userId="S::cvidden@uwlax.edu::fa919fd6-03f8-48d0-9b95-10ac8c9672df" providerId="AD" clId="Web-{58C4C19F-F012-B000-B350-87E524CB3536}" dt="2021-04-25T17:34:42.181" v="4"/>
        <pc:sldMkLst>
          <pc:docMk/>
          <pc:sldMk cId="323842382" sldId="272"/>
        </pc:sldMkLst>
      </pc:sldChg>
      <pc:sldChg chg="del">
        <pc:chgData name="Chad Vidden" userId="S::cvidden@uwlax.edu::fa919fd6-03f8-48d0-9b95-10ac8c9672df" providerId="AD" clId="Web-{58C4C19F-F012-B000-B350-87E524CB3536}" dt="2021-04-25T17:34:42.181" v="3"/>
        <pc:sldMkLst>
          <pc:docMk/>
          <pc:sldMk cId="3076799479" sldId="273"/>
        </pc:sldMkLst>
      </pc:sldChg>
      <pc:sldChg chg="del">
        <pc:chgData name="Chad Vidden" userId="S::cvidden@uwlax.edu::fa919fd6-03f8-48d0-9b95-10ac8c9672df" providerId="AD" clId="Web-{58C4C19F-F012-B000-B350-87E524CB3536}" dt="2021-04-25T17:34:42.181" v="2"/>
        <pc:sldMkLst>
          <pc:docMk/>
          <pc:sldMk cId="4089276720" sldId="274"/>
        </pc:sldMkLst>
      </pc:sldChg>
      <pc:sldChg chg="del">
        <pc:chgData name="Chad Vidden" userId="S::cvidden@uwlax.edu::fa919fd6-03f8-48d0-9b95-10ac8c9672df" providerId="AD" clId="Web-{58C4C19F-F012-B000-B350-87E524CB3536}" dt="2021-04-25T17:34:42.181" v="1"/>
        <pc:sldMkLst>
          <pc:docMk/>
          <pc:sldMk cId="95737530" sldId="275"/>
        </pc:sldMkLst>
      </pc:sldChg>
      <pc:sldChg chg="del">
        <pc:chgData name="Chad Vidden" userId="S::cvidden@uwlax.edu::fa919fd6-03f8-48d0-9b95-10ac8c9672df" providerId="AD" clId="Web-{58C4C19F-F012-B000-B350-87E524CB3536}" dt="2021-04-25T17:34:42.181" v="0"/>
        <pc:sldMkLst>
          <pc:docMk/>
          <pc:sldMk cId="2011256101" sldId="276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CD5FBB9F-D0D4-B000-B350-8DA86068E1FD}"/>
    <pc:docChg chg="modSld">
      <pc:chgData name="Chad Vidden" userId="S::cvidden@uwlax.edu::fa919fd6-03f8-48d0-9b95-10ac8c9672df" providerId="AD" clId="Web-{CD5FBB9F-D0D4-B000-B350-8DA86068E1FD}" dt="2021-04-05T20:54:44.317" v="3" actId="20577"/>
      <pc:docMkLst>
        <pc:docMk/>
      </pc:docMkLst>
      <pc:sldChg chg="modSp">
        <pc:chgData name="Chad Vidden" userId="S::cvidden@uwlax.edu::fa919fd6-03f8-48d0-9b95-10ac8c9672df" providerId="AD" clId="Web-{CD5FBB9F-D0D4-B000-B350-8DA86068E1FD}" dt="2021-04-05T20:54:44.317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D5FBB9F-D0D4-B000-B350-8DA86068E1FD}" dt="2021-04-05T20:54:44.317" v="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3654ED6-679B-516B-C531-6500C55F6C90}"/>
    <pc:docChg chg="modSld">
      <pc:chgData name="Chad Vidden" userId="S::cvidden@uwlax.edu::fa919fd6-03f8-48d0-9b95-10ac8c9672df" providerId="AD" clId="Web-{E3654ED6-679B-516B-C531-6500C55F6C90}" dt="2021-05-03T13:57:22.510" v="1" actId="20577"/>
      <pc:docMkLst>
        <pc:docMk/>
      </pc:docMkLst>
      <pc:sldChg chg="modSp">
        <pc:chgData name="Chad Vidden" userId="S::cvidden@uwlax.edu::fa919fd6-03f8-48d0-9b95-10ac8c9672df" providerId="AD" clId="Web-{E3654ED6-679B-516B-C531-6500C55F6C90}" dt="2021-05-03T13:57:22.510" v="1" actId="20577"/>
        <pc:sldMkLst>
          <pc:docMk/>
          <pc:sldMk cId="1153255742" sldId="270"/>
        </pc:sldMkLst>
        <pc:spChg chg="mod">
          <ac:chgData name="Chad Vidden" userId="S::cvidden@uwlax.edu::fa919fd6-03f8-48d0-9b95-10ac8c9672df" providerId="AD" clId="Web-{E3654ED6-679B-516B-C531-6500C55F6C90}" dt="2021-05-03T13:57:22.510" v="1" actId="20577"/>
          <ac:spMkLst>
            <pc:docMk/>
            <pc:sldMk cId="1153255742" sldId="270"/>
            <ac:spMk id="2" creationId="{1FF2187B-270A-4DA0-868D-D2E7191328C6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BE8C09F-5034-B000-E7B5-D1BD0C9208ED}"/>
    <pc:docChg chg="addSld delSld modSld sldOrd">
      <pc:chgData name="Chad Vidden" userId="S::cvidden@uwlax.edu::fa919fd6-03f8-48d0-9b95-10ac8c9672df" providerId="AD" clId="Web-{EBE8C09F-5034-B000-E7B5-D1BD0C9208ED}" dt="2021-04-23T01:58:14.396" v="585" actId="20577"/>
      <pc:docMkLst>
        <pc:docMk/>
      </pc:docMkLst>
      <pc:sldChg chg="modSp">
        <pc:chgData name="Chad Vidden" userId="S::cvidden@uwlax.edu::fa919fd6-03f8-48d0-9b95-10ac8c9672df" providerId="AD" clId="Web-{EBE8C09F-5034-B000-E7B5-D1BD0C9208ED}" dt="2021-04-23T01:40:05.899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E8C09F-5034-B000-E7B5-D1BD0C9208ED}" dt="2021-04-23T01:39:54.868" v="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BE8C09F-5034-B000-E7B5-D1BD0C9208ED}" dt="2021-04-23T01:40:05.899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BE8C09F-5034-B000-E7B5-D1BD0C9208ED}" dt="2021-04-23T01:42:57.883" v="210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EBE8C09F-5034-B000-E7B5-D1BD0C9208ED}" dt="2021-04-23T01:40:49.742" v="28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del">
        <pc:chgData name="Chad Vidden" userId="S::cvidden@uwlax.edu::fa919fd6-03f8-48d0-9b95-10ac8c9672df" providerId="AD" clId="Web-{EBE8C09F-5034-B000-E7B5-D1BD0C9208ED}" dt="2021-04-23T01:43:00.242" v="213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2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1"/>
        <pc:sldMkLst>
          <pc:docMk/>
          <pc:sldMk cId="3700103169" sldId="267"/>
        </pc:sldMkLst>
      </pc:sldChg>
      <pc:sldChg chg="modSp">
        <pc:chgData name="Chad Vidden" userId="S::cvidden@uwlax.edu::fa919fd6-03f8-48d0-9b95-10ac8c9672df" providerId="AD" clId="Web-{EBE8C09F-5034-B000-E7B5-D1BD0C9208ED}" dt="2021-04-23T01:58:14.396" v="58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EBE8C09F-5034-B000-E7B5-D1BD0C9208ED}" dt="2021-04-23T01:58:14.396" v="58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48:04.710" v="330" actId="20577"/>
        <pc:sldMkLst>
          <pc:docMk/>
          <pc:sldMk cId="2876335411" sldId="270"/>
        </pc:sldMkLst>
        <pc:spChg chg="mod">
          <ac:chgData name="Chad Vidden" userId="S::cvidden@uwlax.edu::fa919fd6-03f8-48d0-9b95-10ac8c9672df" providerId="AD" clId="Web-{EBE8C09F-5034-B000-E7B5-D1BD0C9208ED}" dt="2021-04-23T01:48:04.710" v="330" actId="20577"/>
          <ac:spMkLst>
            <pc:docMk/>
            <pc:sldMk cId="2876335411" sldId="270"/>
            <ac:spMk id="2" creationId="{7912D5D1-9BA0-4361-A640-53C1CF2AEC99}"/>
          </ac:spMkLst>
        </pc:spChg>
      </pc:sldChg>
      <pc:sldChg chg="modSp add replId modNotes">
        <pc:chgData name="Chad Vidden" userId="S::cvidden@uwlax.edu::fa919fd6-03f8-48d0-9b95-10ac8c9672df" providerId="AD" clId="Web-{EBE8C09F-5034-B000-E7B5-D1BD0C9208ED}" dt="2021-04-23T01:48:51.913" v="360"/>
        <pc:sldMkLst>
          <pc:docMk/>
          <pc:sldMk cId="277145207" sldId="271"/>
        </pc:sldMkLst>
        <pc:spChg chg="mod">
          <ac:chgData name="Chad Vidden" userId="S::cvidden@uwlax.edu::fa919fd6-03f8-48d0-9b95-10ac8c9672df" providerId="AD" clId="Web-{EBE8C09F-5034-B000-E7B5-D1BD0C9208ED}" dt="2021-04-23T01:48:35.851" v="337" actId="20577"/>
          <ac:spMkLst>
            <pc:docMk/>
            <pc:sldMk cId="277145207" sldId="271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0:02.038" v="408"/>
        <pc:sldMkLst>
          <pc:docMk/>
          <pc:sldMk cId="2268418431" sldId="272"/>
        </pc:sldMkLst>
        <pc:spChg chg="mod">
          <ac:chgData name="Chad Vidden" userId="S::cvidden@uwlax.edu::fa919fd6-03f8-48d0-9b95-10ac8c9672df" providerId="AD" clId="Web-{EBE8C09F-5034-B000-E7B5-D1BD0C9208ED}" dt="2021-04-23T01:49:41.288" v="373" actId="20577"/>
          <ac:spMkLst>
            <pc:docMk/>
            <pc:sldMk cId="2268418431" sldId="272"/>
            <ac:spMk id="2" creationId="{BCABF3BA-96EE-40B5-AFD3-70C1CCFCBA26}"/>
          </ac:spMkLst>
        </pc:spChg>
      </pc:sldChg>
      <pc:sldChg chg="modSp new">
        <pc:chgData name="Chad Vidden" userId="S::cvidden@uwlax.edu::fa919fd6-03f8-48d0-9b95-10ac8c9672df" providerId="AD" clId="Web-{EBE8C09F-5034-B000-E7B5-D1BD0C9208ED}" dt="2021-04-23T01:50:27.788" v="430" actId="20577"/>
        <pc:sldMkLst>
          <pc:docMk/>
          <pc:sldMk cId="3809366710" sldId="273"/>
        </pc:sldMkLst>
        <pc:spChg chg="mod">
          <ac:chgData name="Chad Vidden" userId="S::cvidden@uwlax.edu::fa919fd6-03f8-48d0-9b95-10ac8c9672df" providerId="AD" clId="Web-{EBE8C09F-5034-B000-E7B5-D1BD0C9208ED}" dt="2021-04-23T01:50:27.788" v="430" actId="20577"/>
          <ac:spMkLst>
            <pc:docMk/>
            <pc:sldMk cId="3809366710" sldId="273"/>
            <ac:spMk id="2" creationId="{DA1C07F2-90B2-41F6-A6B8-FCD6FF155FC8}"/>
          </ac:spMkLst>
        </pc:spChg>
      </pc:sldChg>
      <pc:sldChg chg="modSp add ord replId modNotes">
        <pc:chgData name="Chad Vidden" userId="S::cvidden@uwlax.edu::fa919fd6-03f8-48d0-9b95-10ac8c9672df" providerId="AD" clId="Web-{EBE8C09F-5034-B000-E7B5-D1BD0C9208ED}" dt="2021-04-23T01:51:41.913" v="451"/>
        <pc:sldMkLst>
          <pc:docMk/>
          <pc:sldMk cId="3977624898" sldId="274"/>
        </pc:sldMkLst>
        <pc:spChg chg="mod">
          <ac:chgData name="Chad Vidden" userId="S::cvidden@uwlax.edu::fa919fd6-03f8-48d0-9b95-10ac8c9672df" providerId="AD" clId="Web-{EBE8C09F-5034-B000-E7B5-D1BD0C9208ED}" dt="2021-04-23T01:51:25.366" v="440" actId="20577"/>
          <ac:spMkLst>
            <pc:docMk/>
            <pc:sldMk cId="3977624898" sldId="274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2:50.272" v="495"/>
        <pc:sldMkLst>
          <pc:docMk/>
          <pc:sldMk cId="2517496163" sldId="275"/>
        </pc:sldMkLst>
        <pc:spChg chg="mod">
          <ac:chgData name="Chad Vidden" userId="S::cvidden@uwlax.edu::fa919fd6-03f8-48d0-9b95-10ac8c9672df" providerId="AD" clId="Web-{EBE8C09F-5034-B000-E7B5-D1BD0C9208ED}" dt="2021-04-23T01:51:50.366" v="461" actId="20577"/>
          <ac:spMkLst>
            <pc:docMk/>
            <pc:sldMk cId="2517496163" sldId="275"/>
            <ac:spMk id="2" creationId="{1A247ECB-7980-422E-A69D-A2776449D3C8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6:57.521" v="564"/>
        <pc:sldMkLst>
          <pc:docMk/>
          <pc:sldMk cId="3129586353" sldId="276"/>
        </pc:sldMkLst>
        <pc:spChg chg="mod">
          <ac:chgData name="Chad Vidden" userId="S::cvidden@uwlax.edu::fa919fd6-03f8-48d0-9b95-10ac8c9672df" providerId="AD" clId="Web-{EBE8C09F-5034-B000-E7B5-D1BD0C9208ED}" dt="2021-04-23T01:53:41.756" v="510" actId="20577"/>
          <ac:spMkLst>
            <pc:docMk/>
            <pc:sldMk cId="3129586353" sldId="276"/>
            <ac:spMk id="2" creationId="{3990F7F9-89C1-48A3-BDD9-765207111791}"/>
          </ac:spMkLst>
        </pc:spChg>
      </pc:sldChg>
      <pc:sldChg chg="add replId">
        <pc:chgData name="Chad Vidden" userId="S::cvidden@uwlax.edu::fa919fd6-03f8-48d0-9b95-10ac8c9672df" providerId="AD" clId="Web-{EBE8C09F-5034-B000-E7B5-D1BD0C9208ED}" dt="2021-04-23T01:52:55.538" v="497"/>
        <pc:sldMkLst>
          <pc:docMk/>
          <pc:sldMk cId="2559349745" sldId="277"/>
        </pc:sldMkLst>
      </pc:sldChg>
    </pc:docChg>
  </pc:docChgLst>
  <pc:docChgLst>
    <pc:chgData name="Chad Vidden" userId="S::cvidden@uwlax.edu::fa919fd6-03f8-48d0-9b95-10ac8c9672df" providerId="AD" clId="Web-{C6EBC09F-1012-B000-EBE2-834460AC8524}"/>
    <pc:docChg chg="addSld delSld modSld">
      <pc:chgData name="Chad Vidden" userId="S::cvidden@uwlax.edu::fa919fd6-03f8-48d0-9b95-10ac8c9672df" providerId="AD" clId="Web-{C6EBC09F-1012-B000-EBE2-834460AC8524}" dt="2021-04-23T02:48:12.388" v="380" actId="20577"/>
      <pc:docMkLst>
        <pc:docMk/>
      </pc:docMkLst>
      <pc:sldChg chg="modSp">
        <pc:chgData name="Chad Vidden" userId="S::cvidden@uwlax.edu::fa919fd6-03f8-48d0-9b95-10ac8c9672df" providerId="AD" clId="Web-{C6EBC09F-1012-B000-EBE2-834460AC8524}" dt="2021-04-23T02:37:06.029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6EBC09F-1012-B000-EBE2-834460AC8524}" dt="2021-04-23T02:36:45.31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6EBC09F-1012-B000-EBE2-834460AC8524}" dt="2021-04-23T02:37:06.029" v="3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3"/>
        <pc:sldMkLst>
          <pc:docMk/>
          <pc:sldMk cId="3012379090" sldId="264"/>
        </pc:sldMkLst>
      </pc:sldChg>
      <pc:sldChg chg="modSp">
        <pc:chgData name="Chad Vidden" userId="S::cvidden@uwlax.edu::fa919fd6-03f8-48d0-9b95-10ac8c9672df" providerId="AD" clId="Web-{C6EBC09F-1012-B000-EBE2-834460AC8524}" dt="2021-04-23T02:48:12.388" v="38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C6EBC09F-1012-B000-EBE2-834460AC8524}" dt="2021-04-23T02:48:12.388" v="380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C6EBC09F-1012-B000-EBE2-834460AC8524}" dt="2021-04-23T02:41:51.138" v="214" actId="20577"/>
        <pc:sldMkLst>
          <pc:docMk/>
          <pc:sldMk cId="1626472065" sldId="270"/>
        </pc:sldMkLst>
        <pc:spChg chg="mod">
          <ac:chgData name="Chad Vidden" userId="S::cvidden@uwlax.edu::fa919fd6-03f8-48d0-9b95-10ac8c9672df" providerId="AD" clId="Web-{C6EBC09F-1012-B000-EBE2-834460AC8524}" dt="2021-04-23T02:41:51.138" v="214" actId="20577"/>
          <ac:spMkLst>
            <pc:docMk/>
            <pc:sldMk cId="1626472065" sldId="270"/>
            <ac:spMk id="2" creationId="{E2D16AE6-78CC-4A8B-97E1-7282E5CAFA34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2"/>
        <pc:sldMkLst>
          <pc:docMk/>
          <pc:sldMk cId="2876335411" sldId="270"/>
        </pc:sldMkLst>
      </pc:sldChg>
      <pc:sldChg chg="del">
        <pc:chgData name="Chad Vidden" userId="S::cvidden@uwlax.edu::fa919fd6-03f8-48d0-9b95-10ac8c9672df" providerId="AD" clId="Web-{C6EBC09F-1012-B000-EBE2-834460AC8524}" dt="2021-04-23T02:37:10.763" v="41"/>
        <pc:sldMkLst>
          <pc:docMk/>
          <pc:sldMk cId="277145207" sldId="271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2:43.529" v="262" actId="20577"/>
        <pc:sldMkLst>
          <pc:docMk/>
          <pc:sldMk cId="3904056703" sldId="271"/>
        </pc:sldMkLst>
        <pc:spChg chg="mod">
          <ac:chgData name="Chad Vidden" userId="S::cvidden@uwlax.edu::fa919fd6-03f8-48d0-9b95-10ac8c9672df" providerId="AD" clId="Web-{C6EBC09F-1012-B000-EBE2-834460AC8524}" dt="2021-04-23T02:42:43.529" v="262" actId="20577"/>
          <ac:spMkLst>
            <pc:docMk/>
            <pc:sldMk cId="3904056703" sldId="271"/>
            <ac:spMk id="2" creationId="{002A602C-B688-414A-8968-3FA11E134F10}"/>
          </ac:spMkLst>
        </pc:spChg>
      </pc:sldChg>
      <pc:sldChg chg="modSp add replId modNotes">
        <pc:chgData name="Chad Vidden" userId="S::cvidden@uwlax.edu::fa919fd6-03f8-48d0-9b95-10ac8c9672df" providerId="AD" clId="Web-{C6EBC09F-1012-B000-EBE2-834460AC8524}" dt="2021-04-23T02:44:53.013" v="318"/>
        <pc:sldMkLst>
          <pc:docMk/>
          <pc:sldMk cId="981599236" sldId="272"/>
        </pc:sldMkLst>
        <pc:spChg chg="mod">
          <ac:chgData name="Chad Vidden" userId="S::cvidden@uwlax.edu::fa919fd6-03f8-48d0-9b95-10ac8c9672df" providerId="AD" clId="Web-{C6EBC09F-1012-B000-EBE2-834460AC8524}" dt="2021-04-23T02:42:55.872" v="269" actId="20577"/>
          <ac:spMkLst>
            <pc:docMk/>
            <pc:sldMk cId="981599236" sldId="272"/>
            <ac:spMk id="2" creationId="{002A602C-B688-414A-8968-3FA11E134F10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0"/>
        <pc:sldMkLst>
          <pc:docMk/>
          <pc:sldMk cId="2268418431" sldId="272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6:50.716" v="367" actId="20577"/>
        <pc:sldMkLst>
          <pc:docMk/>
          <pc:sldMk cId="3683475349" sldId="273"/>
        </pc:sldMkLst>
        <pc:spChg chg="mod">
          <ac:chgData name="Chad Vidden" userId="S::cvidden@uwlax.edu::fa919fd6-03f8-48d0-9b95-10ac8c9672df" providerId="AD" clId="Web-{C6EBC09F-1012-B000-EBE2-834460AC8524}" dt="2021-04-23T02:46:50.716" v="367" actId="20577"/>
          <ac:spMkLst>
            <pc:docMk/>
            <pc:sldMk cId="3683475349" sldId="273"/>
            <ac:spMk id="2" creationId="{13B67B2A-0697-46E8-B4E6-783C56A6AC25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39"/>
        <pc:sldMkLst>
          <pc:docMk/>
          <pc:sldMk cId="3809366710" sldId="273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8"/>
        <pc:sldMkLst>
          <pc:docMk/>
          <pc:sldMk cId="3977624898" sldId="274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7"/>
        <pc:sldMkLst>
          <pc:docMk/>
          <pc:sldMk cId="2517496163" sldId="275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5"/>
        <pc:sldMkLst>
          <pc:docMk/>
          <pc:sldMk cId="3129586353" sldId="276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6"/>
        <pc:sldMkLst>
          <pc:docMk/>
          <pc:sldMk cId="2559349745" sldId="277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27:17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12834 12380 8 0,'4'3'4'0,"10"-13"-4"0,-11 7 5 16,4-3-6-16,0 0 1 15,0 0 0-15,4-1 0 16,0 4 0-16,3 0 0 16,0 3 0-16,0 0 1 15,-4 0-1-15,-2 0 1 16,2 0 0-16,4 0 0 16,0 3-1-16,4 0 1 15,3 0-1-15,4 1 1 0,3-1-1 16,-3 3 1-16,3 0-1 15,4-3 0-15,3 0 0 16,4 1 0-16,3-1 0 16,4 0 1-16,-4-3-1 15,-6 0 0-15,9 3 0 16,-2-3 0-16,3 3 1 16,3 0 1-16,0 0-1 15,4 1 1-15,4-1-1 16,-1-3 1-16,1 0 0 15,-11 0 0-15,10-3-1 16,0 3 0-16,4 0 0 16,0 0 1-16,0-4-1 15,4 1 1-15,-1 0-1 16,1-3 0-16,-8 0 0 0,1-1 1 16,3 1-2-16,0 0 1 15,3 0 0-15,1-1 0 16,3 1-1-16,0 0 1 15,0-1-1-15,-14 1 1 16,3-3-1-16,4-1 1 16,0 1-1-16,0 0 0 15,0-1 0-15,4 4 0 16,3 0 0-16,-7-1 1 16,-8 4-1-16,1 0 0 15,4 0 0-15,3 0 0 0,0-3 1 16,0 2 0-16,0 1-1 15,3 0 1-15,-3 0 0 16,-3 0 0-16,-12 3-1 16,1-3 1-16,4 3-1 15,3-3 0-15,0-4 0 16,-1 4 1-16,5 3-2 16,-4 0 0-16,0 0 1 15,0 3 0-15,-4 4 0 16,-7-4 0-16,1 3-1 15,3 0 0-15,3 1 1 16,0 2 0-16,1 0 0 16,3 4 0-16,-4-1 0 15,0 1 1-15,1-1-1 16,-4 1 0-16,-4 0 0 16,-3-4 1-16,-7 0-1 15,-4 1 1-15,0-4 0 0,0-3 0 16,0 0-1-16,1 0 1 15,2-3 0-15,-2 0 0 16,-1 0-1-16,-3 0 0 16,-1-3 0-16,1 0 0 15,-4 0-1-15,0 0 0 16,-3 3-1-16,0 0 0 16,-4 0-4-16,-4 3 0 15,-3 3-2-15,-10 1 0 0</inkml:trace>
  <inkml:trace contextRef="#ctx0" brushRef="#br0" timeOffset="1230.3">13624 12703 7 0,'25'-7'3'0,"21"7"3"16,-29 0 0-16,5 4-3 15,6-1 1-15,4 0 3 16,6-3 0-16,5 3-8 16,-1 0 0-16,4-3 6 15,3 0 0-15,15-3-2 0,3 0 0 16,7-3-1-16,7-1 0 15,-3 4-1-15,10-3 1 16,7 0-1-16,7 3 1 16,4-1-1-16,-3 1 0 15,9 3-1-15,1 7 0 16,4-4 0-16,-1 0 1 16,-3-3-1-16,0-6 1 15,0-1 0-15,0-2 0 16,-4-4 0-16,-10 1 0 15,-4-1-1-15,4 1 1 0,-7-1-1 16,-4 4 0-16,-3 2-1 16,-11 1 0-16,-11 6-1 15,-10-3 0-15,-7 0-6 16,-7 3 0-16,-8 3-1 16,-13 0 0-16</inkml:trace>
  <inkml:trace contextRef="#ctx0" brushRef="#br0" timeOffset="6500.15">25852 5766 18 0,'3'44'9'0,"4"44"0"0,-7-53 10 16,0 18-14-16,0 16 0 15,4 22 0-15,-4 22 0 16,0 15-8-16,0 13 0 16,-4 7 2-16,1-17 1 15,-4-2-9-15,-4-26 0 16</inkml:trace>
  <inkml:trace contextRef="#ctx0" brushRef="#br0" timeOffset="7266.53">25728 5610 17 0,'28'6'8'0,"4"3"-3"16,-21-6 6-16,3 7-8 16,3 2 1-16,12-2 4 15,13-1 0-15,21 1-9 16,1-4 1-16,24 0 7 0,25 0 0 15,7 1-2-15,32-7 1 16,24-7-4-16,4 1 1 16,28-3-2-16,-14-7 0 15,18-12-2-15,7 0 1 16,-4-10-2-16,11-6 0 16,-25 0-3-16,3 6 0 15,-24 4-6-15,-28 12 0 16,-32 10 0-16,-39 8 0 15</inkml:trace>
  <inkml:trace contextRef="#ctx0" brushRef="#br0" timeOffset="7656.14">25665 7883 44 0,'35'0'22'0,"46"-31"-32"0,-56 18 48 16,17-6-35-16,25 7 0 15,7-7 1-15,25-3 0 16,28-3-6-16,7-6 1 16,39-1 3-16,14-12 0 15,17-6-3-15,19 0 0 16,-12-3-4-16,1-1 0 15,-11 10-9-15,-17 4 1 0</inkml:trace>
  <inkml:trace contextRef="#ctx0" brushRef="#br0" timeOffset="8602.21">22687 9181 13 0,'-141'-12'6'0,"-78"5"2"0,149 1 7 15,-40 3-16-15,-41-3 1 16,-40 6 0-16,-38 0 1 15,-25 3-1-15,-35 6 0 16,-15 4 0-16,-10 3 0 16,-24-1 0-16,-8-2 0 15,-14-7 0-15,-24-3 0 0,-12 0-1 16,-6 7 0-16,-21 2-2 16,-15 10 1-16,-20 13 0 15,-22 5 0-15,-14 17 0 16,0 2 0-16,4 17 5 15,10-1 0-15,0 13 2 16,8-4 1-16,6 14 0 16,-7-14 0-16,15 4 0 15,20 0 0-15,18-10-12 16,1-9 1-16,34-19-4 16,15-18 1-16</inkml:trace>
  <inkml:trace contextRef="#ctx0" brushRef="#br0" timeOffset="9727.62">23745 9059 19 0,'43'16'9'0,"17"-35"-2"0,-43 16 10 16,5 0-16-16,-1-10 1 0,0-6 2 15,-7-9 0-15,4-19-5 16,-4-13 1-16,-7-2 2 15,-4-7 0-15,1 0-2 16,-8-3 0-16,-6 9-1 16,-11 0 0-16,-15 0 0 15,-2 4 0-15,-8-4 0 16,-7 0 0-16,-7 1 1 16,0 8 0-16,7 1-1 15,-4-3 0-15,-3 5-1 16,11 14 0-16,-25-1 0 15,-11 4 1-15,4 9-1 16,18 6 1-16,-36 9 0 16,-10 4 0-16,-11 0 1 0,31 0 0 15,-41 6 0-15,-8 0 0 16,-17 0-1-16,10-4 1 16,-13 1 0-16,-22 3 0 15,3 0-1-15,-24 0 1 16,4 3 0-16,-18 4 0 15,-11-1 0-15,-14-3 0 16,-11-3-1-16,-13-9 1 16,-11-4 0-16,-22-6 1 15,1-15-1-15,-21 2 1 16,6 7-1-16,-10 3 0 16,-21 10 0-16,10 12 1 0,-10 6-1 15,-7 10 0-15,7 9 0 16,-18 0 0-16,3 0 0 15,5 3 0-15,-19-3 1 16,4-6 1-16,0-6-1 16,1-4 0-16,-15-6 0 15,3-9 0-15,1-3-4 16,-15-1 0-16,4-9-4 16,7 1 1-16</inkml:trace>
  <inkml:trace contextRef="#ctx0" brushRef="#br0" timeOffset="13645.87">7581 13223 45 0,'78'-50'22'0,"-39"6"-11"0,-36 38 23 15,-10-13-32-15,-18 7 0 16,-13 2 0-16,-12 13 0 0,-31 7-3 16,-25 18 0-16,4 16 2 15,-7-3 0-15,-8 15-1 16,8-3 0-16,-4 10-1 16,18 6 1-16,21-12 0 15,24 8 0-15,8-5 1 16,28 0 0-16,21 5 1 15,21 1 0-15,21-6 0 16,8-1 0-16,-8 4-2 16,1-6 1-16,-5 2-2 15,-27 10 0-15,-14 25-1 16,-36 32 1-16,-39 27-1 16,-27 26 1-16,-19 15-2 15,-6-18 1-15,-15-25-5 16,22-39 0-16,10-17-8 15,11-26 1-15</inkml:trace>
  <inkml:trace contextRef="#ctx0" brushRef="#br0" timeOffset="14081.97">7613 13154 33 0,'28'22'16'0,"-35"88"-13"0,-7-57 20 0,-21 45-22 16,-1 30 1-16,-24 32 0 16,-10 16 1-16,-8 15-4 15,-6-9 0-15,13-13 3 16,11-25 0-16,14-21-1 15,15-29 0-15,6-25 0 16,4-16 1-16,21-28-1 16,10-15 0-16,8-20-1 15,14-12 1-15,-1-6-1 16,8-7 1-16,-7 4-1 16,7 3 0-16,0 6 0 15,-1 6 1-15,-6 10-1 16,0 9 1-16,-7 10-1 15,-4 9 1-15,0 12-2 16,-7 7 1-16,-3 12-2 16,3 0 1-16,-4-9-6 0,1-3 1 15,-1-3-6-15,8-7 1 16</inkml:trace>
  <inkml:trace contextRef="#ctx0" brushRef="#br0" timeOffset="14367.79">8057 15174 34 0,'43'6'17'0,"-22"-9"-13"0,-14 0 27 16,4-4-31-16,-8 1 1 15,4-3 1-15,-7-4 0 0,-3-2-3 16,-15-1 1-16,-3 3 1 16,-4 7 0-16,-10 6-1 15,-7 9 1-15,-4 7-1 16,-4 0 0-16,8 3 1 15,10-1 0-15,8 1-1 16,13 3 1-16,11-6-1 16,11-7 0-16,20 1-1 15,8-7 0-15,7-9-3 16,-4-1 0-16,1-2-6 16,-5 0 1-16,1-4-3 15,-11-12 1-15</inkml:trace>
  <inkml:trace contextRef="#ctx0" brushRef="#br0" timeOffset="15027.15">8315 15243 28 0,'14'50'14'0,"-3"-25"-8"0,-4-22 25 16,3 0-29-16,-6-6 0 16,3-6 2-16,0-7 0 15,0-3-5-15,0 0 1 16,4-3 3-16,6-3 0 15,-6-6-1-15,7 3 1 16,3 0-1-16,3 2 0 16,-2 8 0-16,9-1 0 15,12 0-1-15,10 7 0 0,14-1-3 16,14-12 0-16,-4-10-3 16,8-2 1-16,7-13-5 15,-4-1 1-15,0-8-3 16,0-13 1-16,-10 0 1 15,-11-13 1-15,-7-6 4 16,-7 3 1-16,0-6 6 16,-4 9 0-16,-3 13 4 15,-11 0 0-15,1 9 2 16,-8 23 0-16,-7 11-2 16,-7 20 0-16,-7 12-3 15,-17 25 0-15,-12 16-2 16,-9 25 1-16,2 22-2 15,-13 25 0-15,-11 16-1 16,0 9 1-16,-3 22 0 16,6-12 0-16,5-10-2 0,13-19 1 15,4-22-3-15,10-21 0 16,7-23-4-16,-10-18 1 16,4-26-4-16,-5-21 1 15,-6-16 1-15,-4-10 0 16,-3-8 3-16,-7-4 1 15,-8-7 3-15,-3 17 1 16,8 2 5-16,9 7 1 16,12 12 3-16,17 4 1 15,21 12 0-15,17 6 0 16,15 3 1-16,28 1 0 0,32-7-4 16,7-16 1-16,28-9-7 15,14-15 0-15,-6-1-6 16,-8 10 1-16,-28 18-14 15,-36 23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27:33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4559 28 0,'18'25'14'0,"6"-12"-5"0,-17-4 15 0,4 4-24 16,-4 9 1-16,-7 6 0 16,4-3 1-16,6 3-1 15,1 0 0-15,6 7 1 16,-6-13 1-16,7 0 1 16,3-10 1-16,7-2-1 15,-3-7 1-15,10-19-2 16,14-21 0-16,11-26-2 15,11-16 1 1,3-33-7-16,32-26 1 0,24-22-11 16,1-29 1-16</inkml:trace>
  <inkml:trace contextRef="#ctx0" brushRef="#br0" timeOffset="1065.43">3482 7246 44 0,'25'-31'22'0,"-25"6"-27"16,-7 9 33-16,-4-2-27 15,0-8 1-15,-10 1-1 16,-7-3 1-16,-4-3-3 16,-17-4 0-16,-1 1 2 15,1 2 0-15,0 7 1 16,-1 7 0-16,-10 11 0 16,-7 10 1-16,4 10 0 15,-4 6 0-15,-4 3 0 16,11 3 0-16,11 12-2 15,7 4 1-15,6 6-2 0,12 13 0 16,-5 6 0-16,8 6 0 16,14 6-1-16,4 10 0 15,13-3 0-15,11-1 1 16,18 4-3-16,11-6 1 16,20-13-1-16,4-16 0 15,25-15 1-15,21-26 1 16,14-21 1-16,7-20 0 15,-3-18 2-15,-18-15 0 0,-11-10 1 16,-17-13 0-16,-15-9-2 16,-24 0 1-16,-25-3-3 15,-17 9 1-15,-29 9-5 16,-24 4 1-16,-18 3-7 16,0 22 1-16,-21 9-4 15,-4 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27:42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4:28:41.375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20662 2634 39 0,'11'44'19'0,"-11"18"-8"0,0-52 20 16,-4 9-28-16,1 15 0 16,-1 1 1-16,-3 12 0 0,0 6-6 15,0 16 1-15,0 3 2 16,0 0 0-16,0-9-6 16,3-10 1-16,1-9-10 15,3-31 0-15</inkml:trace>
  <inkml:trace contextRef="#ctx0" brushRef="#br0" timeOffset="269.71">20108 2731 58 0,'-3'9'29'0,"17"-28"-32"0,-7 10 49 16,4 0-44-16,13-4 0 15,15 4 1-15,21-10 1 16,25 0-5-16,17-6 0 16,18 0 0-16,10 3 1 15,-10 3-7-15,-14 7 1 16,-10 2-12-16,-15 7 1 15</inkml:trace>
  <inkml:trace contextRef="#ctx0" brushRef="#br0" timeOffset="705.04">20810 3333 44 0,'46'3'22'0,"-3"-9"-18"16,-26 0 29-16,8 2-33 15,-4-5 1-15,0-7-1 16,-3 4 1-16,0-10-2 15,-8 9 1-15,-3-9-2 16,-3 4 1-16,-8 5-2 16,1 0 1-16,-4 7-3 0,-4 3 1 15,-7 6 0-15,1 10 0 16,-1 2 1-16,4 7 0 16,-4 0 2-16,8 0 0 15,3 6 2-15,0 4 1 16,7 2 1-16,3-12 0 15,8-3 0-15,10-3 0 16,4-1-3-16,6-2 1 16,5-7-7-16,-1-6 0 15,0-9-6-15,-10-10 1 0</inkml:trace>
  <inkml:trace contextRef="#ctx0" brushRef="#br0" timeOffset="962.6">21244 3405 48 0,'0'9'24'0,"4"-12"-26"16,-1-3 47-16,1-3-44 16,-1-4 1-16,4-3 2 15,1 1 0-15,-1-7-5 16,0 3 1-16,3 0 3 15,8 4 0-15,3 8-3 16,0-2 1-16,0 6-5 0,4-7 0 16,-4 4-6-16,7 3 0 15,-3-3-7-15,-4-1 0 16</inkml:trace>
  <inkml:trace contextRef="#ctx0" brushRef="#br0" timeOffset="1471.36">21639 3430 48 0,'22'25'24'0,"-1"-18"-25"0,-14-11 42 16,3-2-42-16,1-6 1 16,0-1-1-16,-1-12 0 0,1 9 1 15,-1 4 1-15,1-7-2 16,-4 6 1-16,0 4-1 15,0 6 0-15,0 3-1 16,-7 3 0-16,0 3 0 16,0 7 1-16,7-1-1 15,0 7 1-15,4-6 1 16,3-1 0-16,-4-2 0 16,5-1 1-16,-5 0-1 15,-3-9 0-15,0 4 0 16,0 2 1-16,0-6-1 15,0 0 0-15,-3 0 0 16,3 0 0-16,0 0 0 16,0 0 1-16,4-6-1 15,3 2 1-15,-4-5 0 16,1-4 1-16,0 4 0 0,-1 3 0 16,4 3-1-16,0 0 1 15,1 3-1-15,-5 6 1 16,1 3-1-16,-1 4 0 15,1-4-1-15,-1 7 0 16,1-10-1-16,0 4 0 16,3-7-3-16,0 0 0 15,7 0-5-15,0 6 1 16,0-9-6-16,0-9 0 0</inkml:trace>
  <inkml:trace contextRef="#ctx0" brushRef="#br0" timeOffset="1681.21">22408 3399 38 0,'4'22'19'0,"3"15"-15"16,-7-33 31-16,-3 5-34 15,-1 0 1-15,0 1-1 16,1 2 0-16,-1-2-3 15,1-4 0-15,3-3-3 16,0-3 0-16,3-6-8 16,1-10 0-16</inkml:trace>
  <inkml:trace contextRef="#ctx0" brushRef="#br0" timeOffset="1861.61">22303 3151 48 0,'10'9'24'0,"8"13"-29"0,-15-18 43 16,8-1-39-16,0 3 1 15,3 3-3-15,3 1 0 16,-3-10-3-16,4 3 1 16,3-6-8-16,7-3 0 15</inkml:trace>
  <inkml:trace contextRef="#ctx0" brushRef="#br0" timeOffset="2268.09">22659 3455 34 0,'11'44'17'0,"-4"-9"-14"16,-7-32 26-16,0 3-29 15,0-6 0-15,0 0 0 16,3-16 1-16,-3 7-1 16,4 0 1-16,-1-10-1 15,1-3 0-15,3 0-1 16,0-10 1-16,0 14-1 16,3-4 0-16,1 0 0 15,3 3 0-15,4 6 0 0,-1 4 1 16,1 0 0-16,0 9 0 15,-4 3 0-15,0 3 1 16,-4-3-1-16,1 7 1 16,-4 5-1-16,0 4 1 15,0 6-1-15,-3-3 1 16,-1-6-1-16,4-1 1 16,4 1-5-16,3-6 0 0,0-4-5 15,11-3 0-15,0 0-2 16,-1-9 1-16</inkml:trace>
  <inkml:trace contextRef="#ctx0" brushRef="#br0" timeOffset="2536.73">23255 3352 37 0,'18'3'18'16,"6"0"-18"-16,-16-3 39 0,2 0-37 15,-3 0 1-15,0 0-2 16,-7 0 1-16,-3-3-4 15,-8 3 1-15,-7 3 1 16,-3 3 1-16,-3 7-2 16,-1 6 1-16,0-1-1 15,4 4 0-15,7-3 0 0,3 6 0 32,22-6-1-32,10-19 0 15,7 0-1-15,1-6 1 16,-1 6-4-16,-4-3 1 15,-2-7-6-15,-5-12 0 16</inkml:trace>
  <inkml:trace contextRef="#ctx0" brushRef="#br0" timeOffset="2821.51">23516 2502 40 0,'11'16'20'0,"-15"40"-14"15,4-34 35-15,0 16-40 16,-3 9 0-16,-1 12 1 16,-3 17 0-16,4 18-2 15,-1 12 0-15,-3-2 1 16,0-16 0-16,3-1-3 15,-3-18 0-15,4-22-6 16,3-9 0-16,7-13-5 16,3-16 0-16,1-9-1 15,7 0 0-15</inkml:trace>
  <inkml:trace contextRef="#ctx0" brushRef="#br0" timeOffset="3065.63">23700 3364 35 0,'24'-15'17'0,"8"12"-15"0,-21 3 36 15,-1 0-35-15,1 0 0 16,-1 0 0-16,-3 0 1 16,-7 0-6-16,-3 0 1 15,-4 3 3-15,-4 0 0 16,-3 9-2-16,0-2 1 16,0 2-1-16,0 1 1 15,3-4-1-15,4 1 0 16,7-1-2-16,7-9 1 0,7 0-4 15,4 0 1-15,3-9-7 16,4-1 1-16,3-2-4 16,-7-1 1-16</inkml:trace>
  <inkml:trace contextRef="#ctx0" brushRef="#br0" timeOffset="3649.35">24211 3311 33 0,'32'13'16'0,"3"-17"-12"15,-28 4 29-15,0 0-33 16,0 0 1-16,-3 0-1 16,-8 4 0-16,-3 2-1 15,-3-3 1-15,-4 6-2 16,-1 7 1-16,-2 0-1 16,3 6 1-16,0 0 1 0,7 12 0 15,3 7 0-15,8 3 1 16,-1 9 1-1,1 7 0-15,-1-7-1 0,1 3 1 16,-4 1-1-16,-4-13 0 16,-3 6-1-16,-3-19 1 15,-8 1-2-15,0-17 0 16,1-2 0-16,-1-7 0 16,4-15 0-16,0-13 1 15,7 0 0-15,3-19 0 16,4 0 0-16,7 1 1 0,7 8 1 15,7 7 0-15,8 0 0 16,2 6 1-16,8-3-1 16,11 3 1-16,-1 7-1 15,0-13 1-15,-10 3-2 16,7-9 1-16,-7 5-1 16,0-5 1-16,-4 0-1 15,-7-7 0-15,-3 4-1 16,-11 2 0-16,-10-2-1 15,-4-4 1-15,-8 13-2 16,-2 6 1-16,-1 13 0 16,-3 15 0-16,4 10 0 15,3 13 1-15,3 5 0 16,8 10 0-16,3 3 0 16,7-3 1-16,7-3-1 15,11 0 1-15,14-16-3 0,6-3 0 16,-2-15-12-1,-8-16 1-15</inkml:trace>
  <inkml:trace contextRef="#ctx0" brushRef="#br0" timeOffset="4322.78">25100 3440 46 0,'-3'34'23'0,"-82"38"-20"0,46-40 32 0,-24 15-35 15,-15 22 1-15,-14 12-4 16,-10 26 1-16,3 6-3 16,18-13 0-16,14-6-8 15,18-22 0-15</inkml:trace>
  <inkml:trace contextRef="#ctx0" brushRef="#br0" timeOffset="5013.5">26744 2530 53 0,'-3'44'26'0,"3"63"-29"15,-4-76 47-15,-7 16-44 16,-10 19 0-16,-3 19 2 0,-5 9 1 15,1 3-3-15,3-16 1 16,4-15 1-16,4-19 0 16,3-3-1-16,3-16 1 15,0-18-2-15,1-20 0 16,-1-5-1-16,1-13 1 16,-1-10-2-16,-3-6 1 15,-7 6-1-15,3-2 0 16,0-1 0-16,4 16 1 15,0 0 0-15,4 15 1 0,3 4 0 16,7 9 1-16,10 7 3 16,8-1 0-16,14 0 0 15,21 1 0-15,3-10 0 16,22-10 0-16,17-8-4 16,11-4 0-16,-4-7-9 15,-14 11 0-15,-7-1-10 16,-10-9 0-16</inkml:trace>
  <inkml:trace contextRef="#ctx0" brushRef="#br0" timeOffset="5720.35">28261 3248 44 0,'-32'47'22'0,"4"-18"-14"0,25-23 29 16,-1-3-34-16,0-3 0 16,4-3 2-16,8-7 0 0,2-8-6 15,4-7 0-15,4-4 3 16,0 1 1-16,3 3-2 16,0 6 0-16,-4 3-2 15,1 1 0-15,0 5 0 16,-4 10 0-16,4 7-1 15,-4 2 1-15,0 13 0 16,0 9 0-16,0-9 0 16,0 3 1-16,7 4-2 15,0-7 0-15,1-4-3 16,2-8 0-16,4-4-8 16,8 0 1-16,-1-2-2 15,0-1 0-15,1-3 4 16,-5-7 1-16,-2 1 8 15,-1 3 0 1,-4-19 12 0,-2 3 0-16,-5 4 3 0,-3-11 0 15,-7 11-4-15,-3 5 0 16,-8 1-5-16,-3 6 1 16,-7 6-5-16,-7 16 0 15,-4 3-2-15,1 6 0 16,-1 6-2-16,4-2 0 15,7-1 0-15,7-9 1 16,14-9-2-16,10-10 1 0,15-16-1 16,3-2 0-1,-6-14-6-15,2-15 1 0,8-9-3 16,7-10 0-16</inkml:trace>
  <inkml:trace contextRef="#ctx0" brushRef="#br0" timeOffset="5944.91">29263 2295 34 0,'7'-16'17'0,"-7"35"-17"16,-4-3 32-16,-6 9-29 15,-4 13 0-15,-4 12 2 16,0 22 0-16,-3 9-6 16,-3 7 1-16,2 16 4 15,5-1 0-15,3-3-3 16,0-18 1-16,3-19-5 15,4-16 0-15,0-10-5 16,3-24 1-16,-3-16-5 16,-3-13 0-16,-4-3-1 15,0 0 0-15</inkml:trace>
  <inkml:trace contextRef="#ctx0" brushRef="#br0" timeOffset="6684.42">28924 3079 24 0,'14'19'12'0,"29"0"-1"0,-15-13 22 15,7 3-29-15,8 1 0 16,6-1 0-16,4 7 1 16,3-4-6-16,-6-5 0 15,-4 2 4-15,-11-6 0 16,-7 3-2-16,-3-6 0 0,-4 0 0 16,0 0 1-16,-7-6-2 15,-7 6 0-15,-3-3 0 16,-4 3 0-16,0 0 0 15,-4 9 1-15,-3 1-3 16,-3-1 0-16,-1 4-1 16,0 2 0-16,8 1-1 15,3 0 0-15,3-1 0 16,12-2 0-16,-5 0 1 16,-3-4 1-16,4-3 0 15,-1-3 1-15,1 1 1 16,3-1 0-16,0 0-1 15,0 0 1-15,-3 6-2 16,-1 1 1-16,1-1 0 16,0 1 1-16,3-1-1 15,3-3 1-15,1-3-1 16,7-9 1-16,6-6 2 0,5-7 0 16,3-19 0-16,-1-9 0 15,1-16 1-15,0 1 1 16,-4-20-1-16,-7-6 0 15,-6-12-1-15,-8 9 1 16,-4-3-1-16,-3 19 0 16,-3 6 0-16,-4 15 0 15,-4 17 0-15,-6 18 1 0,-8 19 0 16,-10 19 0 0,0 25-2-16,-1 22 1 15,1 12-1-15,7 25 1 0,3 10-3 16,4-6 1-16,4-13-6 15,3-19 0-15,0-15-8 79,7-32 0-1</inkml:trace>
  <inkml:trace contextRef="#ctx0" brushRef="#br0" timeOffset="6805.36">29729 3026 41 0,'38'18'20'0,"5"-8"-16"0,-29-7 29 0,0 3-31 0,4 1 0 0,3 2 1 0,0-6 0 0,4 3-5 0,-1-2 1 0,1 2 0 0,-4-6 1 0,4 0-10 0,-4 6 1 0,0-3-5 0,0-3 1 15</inkml:trace>
  <inkml:trace contextRef="#ctx0" brushRef="#br0" timeOffset="7026.23">30233 3364 22 0,'0'38'11'0,"-3"-29"-26"16,3-9 12-16,0 0-1 0,0-9 1 0</inkml:trace>
  <inkml:trace contextRef="#ctx0" brushRef="#br0" timeOffset="7575.96">30233 3123 21 0,'21'19'10'15,"0"-1"-6"-15,-10-11 21 0,3 5-23 0,4 4 1 0,6-7 0 0,5 7 0 0,2-3-5 0,5 2 1 0,-1-5 4 0,-7 2 0 0,-3-5-2 0,-4-1 1 47,-7-6-1-47,-3 0 0 0,-4-6 1 16,3-13 0-16,-3 9-1 31,-3-2 0-15,-4 2-1-16,-4 4 1 0,1 9 0 31,-1 10 0-31,-3 2-1 16,0 4 1-16,4 3-1 15,-1 6 0 1,4-6-1-16,4 3 1 15,3 1-2-15,0-14 0 0,0 1-2 0,3-4 0 0,8-6-1 0,3-6 1 0,0-6-2 16,4-4 0-16,-4 1-1 0,0-7 1 0,1 9 1 0,-1-2 1 0,0 6 2 0,0-4 0 16,0 7 4-16,0 6 0 0,-3 3 2 15,0 4 1 17,-4 2 0-17,0 1 0-15,-3-4-2 0,-1 1 1 0,1-7-2 0,-1-3 0 0,4-3-1 16,1-7 1-16,2 1 0 15,4-4 1-15,1 4 0 16,-1 0 0 62,-4 2 0-78,4 4 1 16,4 0-1-16,3 0 1 15,8 3-1-15,-5 3 1 16,1 10-2 0,0 5 1-1,0 4-2 1,-1 0 1-16,1-3-6 0,0-6 1 0,3 2-11 0,8-8 1 0</inkml:trace>
  <inkml:trace contextRef="#ctx0" brushRef="#br0" timeOffset="7855.7">31979 3493 50 0,'36'-3'25'0,"-5"-4"-31"0,-24 7 40 0,-7 0-50 0,-3-3 1 0,-8-3-11 0,8 0 1 0</inkml:trace>
  <inkml:trace contextRef="#ctx0" brushRef="#br0" timeOffset="9562.42">9162 3672 29 0,'-29'-4'14'0,"15"4"-1"15,14-9 14-15,-3 3-21 16,3 0 0-16,3-4 3 16,11-2 1-16,8-7-12 15,20-3 0-15,25 0 9 16,21 3 1-16,29 0-3 0,27 4 1 15,15-4-2-15,31-3 1 16,12 3-2-16,13 6 0 16,25-5-2-16,-8 2 1 15,26-3-2-15,-11 3 1 16,14 1-1-16,-28 5 0 16,-7 4-1-16,-11 0 1 15,-32 9-1-15,-24 3 0 16,-25 7-2-16,-21-1 1 0,-18 7-3 15,-24-9 1-15,-18-1-6 16,-22-3 0-16,-13-9-9 16,-21-6 1-16</inkml:trace>
  <inkml:trace contextRef="#ctx0" brushRef="#br0" timeOffset="12040.69">4812 5233 34 0,'3'13'17'0,"4"-4"-7"0,-7-6 18 15,4 0-23-15,-4 7 1 0,0 2 2 16,0 7 0-16,-4 16-11 16,4 12 1-16,-10 12 7 15,-1 17 0-15,-6 11-5 16,6 14 1-16,1-10-4 16,10-7 1-16,-11-24-5 15,11-4 1-15,-11-21-7 16,11-13 0-16,0-10-1 15,11-12 0 1</inkml:trace>
  <inkml:trace contextRef="#ctx0" brushRef="#br0" timeOffset="12686.53">4946 5973 44 0,'7'25'22'0,"-3"-21"-25"0,-4-4 44 16,0 0-40-16,0 0 1 16,3 0-1-16,1-4 1 15,3-5-3-15,-7-4 1 16,3-2-1-16,4-4 0 15,4 0-1-15,-8 0 0 16,4 4 0-16,4-4 0 16,0 6 0-16,6 1 0 15,-6 2 2-15,3 1 0 16,0 6 0-16,0 6 1 0,4 3 0 16,-4 4 0-16,4 5 0 15,-1 10 0-15,-3 0 0 16,0 13 0-16,0-3-2 15,4-4 0-15,-7-3-7 16,-4-3 0-16,3-12-5 16,-6-7 0-16</inkml:trace>
  <inkml:trace contextRef="#ctx0" brushRef="#br0" timeOffset="13377.75">5637 5280 37 0,'11'13'18'0,"-7"31"-16"0,-4-35 31 16,0 19-30-16,0 7 1 16,-4 15 1-16,4 6 0 15,-7 17-6-15,7-4 0 16,0 0 4-16,7-4 1 15,-7-8-2-15,11-13 1 16,-8-13-2-16,4 4 1 16,4-20-1-16,-8-8 0 15,-3-7-2-15,0-7 0 16,-3-2-2-16,-15-7 1 0,4 1-3 16,-7 2 1-16,-4-3-1 15,-3 4 0-15,-4 6 0 16,4 6 1-16,3 3 1 15,-3 6 0-15,7 0 2 16,3 10 1-16,4 0 1 16,7 9 1-16,7-3 1 15,7-3 0-15,7 0 1 16,7-3 0-16,4-3 0 16,7-4 1-16,-4-2-2 15,14-4 1-15,-3 3-2 16,4-9 0-16,-8 0-1 15,7 0 0-15,-3-15-2 16,-4-4 1-16,0-3 0 16,-6-6 0-16,2 3-1 15,-2-4 1-15,-8 1-1 16,-11 6 0-16,1 7 0 16,-4-1 0-16,-7 3-2 0,-3 7 0 15,-5 12-1-15,1 1 1 16,-3 2-1-16,-1 13 1 15,1 0 0-15,3 9 1 16,3-6 1-16,4 0 1 16,4 1 1-16,13-1 1 15,-3-3 0-15,8-4 1 16,6-14-2-16,4-4 1 16,3-4-4-16,-3-5 0 15,6 0-10-15,1-16 0 0</inkml:trace>
  <inkml:trace contextRef="#ctx0" brushRef="#br0" timeOffset="13907.68">6389 6114 56 0,'0'0'28'0,"0"-12"-34"16,0-4 48-16,-4-12-42 0,4-13 1 15,-10-9 1-15,3-10 0 16,-7-12-3-16,-4 3 1 15,0-15 1 1,1 2 0-16,6 16 0 0,8-6 0 16,-5 9-1-16,8 10 0 15,8 16-1-15,-5 21 1 16,8 16-4-16,-1 9 0 16,4 13-11-16,-3 16 0 187,-11 6-1-187,0 3 0 0</inkml:trace>
  <inkml:trace contextRef="#ctx0" brushRef="#br0" timeOffset="13972.64">6251 5929 58 0,'25'10'29'0,"24"-32"-38"0,-38 12 61 0,14-2-53 0,3-10 1 0,11 0-4 0,-4 3 1 0,0 0-5 0,4 4 1 0,0-1-9 0,0 7 0 0</inkml:trace>
  <inkml:trace contextRef="#ctx0" brushRef="#br0" timeOffset="14384.11">8460 5145 46 0,'17'16'23'0,"-10"22"-20"15,-7-23 37-15,0 11-37 16,0 11 0-16,0 16 2 16,-3 13 0-16,-1 10-7 15,-3 8 1-15,4 1 3 16,3 0 0-16,0-20-6 16,0-8 1-16,0-10-9 15,10-13 0-15,-3-15-5 16,0-13 1-16</inkml:trace>
  <inkml:trace contextRef="#ctx0" brushRef="#br0" timeOffset="14939.11">8590 5920 42 0,'7'25'21'0,"0"3"-25"0,-3-21 36 15,-4-4-31-15,3 0 1 0,1 0-2 16,-1-3 0 0,4-6-3-16,4-4 1 0,0 1-2 15,-1-7 0-15,4 4-2 16,4-4 1-16,3 13-2 16,0-3 1-16,4 6 0 15,-7 3 1-15,-1 3 2 16,8-3 0-16,-11 0 1 15,7 4 1-15,-3-1 2 16,-1 3 0-16,1-9 1 16,3 0 1-16,0 0 1 15,-3-9 1-15,3-7 0 16,0-6 1-16,8-15-1 16,-8-7 0-16,-7-16-2 15,0-3 1-15,0-15-2 16,-3 6 1-16,-4 0-2 15,0 3 0-15,0 6-1 0,-4 13 1 16,1 3 0-16,-4 12 0 16,0 16 0-16,0 13 1 15,-4 9-1-15,-3 22 1 16,-3 10 0-16,3 18 0 16,3 13 1-16,4 12 1 15,0 10-1-15,4-3 0 16,-1 0-1-16,4-16 1 15,-3-10-5-15,-1-9 1 0,1-18-8 16,10-23 1-16,-14-6-8 16,0-12 1-16</inkml:trace>
  <inkml:trace contextRef="#ctx0" brushRef="#br0" timeOffset="15156.46">8989 5751 39 0,'14'28'19'0,"18"22"-12"16,-25-44 31-16,3 1-35 15,4-4 1 1,22 3-3 0,6-3 1-16,-3-3-8 15,7 0 0-15,-4 0-7 16,0 0 1-16,1 0-2 15,-5-3 0-15</inkml:trace>
  <inkml:trace contextRef="#ctx0" brushRef="#br0" timeOffset="15779.11">9613 5835 37 0,'25'-12'18'0,"0"-20"-19"0,-18 26 37 0,-7 0-32 0,3-4 1 0,-3 1 0 0,4 0 0 15,-4-1-8-15,-4 4 1 16,-3 0 4-16,-7 6 1 15,-4 9-3-15,1 4 0 0,-4 9-2 16,3-4 0-16,4 4 0 16,3-3 0-16,8-3 0 15,3-4 1-15,10-2-1 16,8-4 1-16,3-6 1 16,4-6 1-16,3 0-1 15,-3-1 1-15,3-2-1 16,0-4 0-16,0 4-1 15,-3-7 0-15,-4-3-2 16,-3 4 1-16,-4 5-2 16,0-5 1-16,-7 5-3 15,0 4 0-15,-7 6 0 16,0 0 0-16,-3 6 0 16,-4 10 1-16,0 6 1 15,3 3 0-15,1 3 4 16,3 7 1-16,7 5 4 15,3 1 0-15,4 9 1 16,7 1 1-16,4-4 0 0,-4-7 1 16,0 4-3-16,-6 0 0 15,-8 6-4-15,0-9 1 16,-14-6-2-16,-4-7 1 16,-3-3-2-16,-7-9 1 15,-15-10-1-15,5-12 0 16,-1-10-1-16,0-12 1 15,8 3-1-15,2-7 0 16,5 1 1-16,3 0 1 16,3-1 0-16,11 7 1 0,7 3 2 15,11 6 1-15,6 4 0 16,5-1 1-16,2-2-2 16,8-1 0-16,0-3-4 15,3 4 1-15,-6-4-6 16,-5 3 0-16,1-6-8 15,-4-3 1-15</inkml:trace>
  <inkml:trace contextRef="#ctx0" brushRef="#br0" timeOffset="16364.35">10273 5936 44 0,'18'28'22'0,"-8"-38"-25"15,-10 10 36-15,7-9-33 0,0 3 1 16,0-4-1-16,4-2 0 16,3 2 0-16,0-2 0 15,4-1 2-15,3-2 0 16,7 5 0-16,0 1 1 16,1 3 0-16,2 2 0 15,5-2-1-15,2 0 1 16,-2 0-3-16,-1-7 1 15,-10 7-2-15,-4-4 0 16,0 7-1-16,-3 6 1 0,-4 1-3 16,-4 8 1-1,1 1-1-15,-4-4 1 0,4 4 0 16,-4-1 0-16,3 1 1 16,4 2 1-16,0-11 1 15,8 2 1-15,2-3 0 16,8-3 0-16,-4-3 1 15,0-7 0-15,1-5-2 16,2-17 1-16,-2 4 0 16,-1-19 1-1,-3-9-2-15,-8-23 0 0,-3-9-1 16,-7 1 0-16,-10-14 0 16,-4 13 1-16,-7 4-1 15,-4 5 0-15,0 14 2 16,1 18 0-16,-8 18 1 15,7 26 1-15,4 16 0 16,4 27 0-16,3 26 0 16,10 25 1-16,8 16-2 0,10 6 0 15,0-3-2-15,7-16 0 16,4-10-5-16,0-18 0 16,-4-22-10-16,-10-16 0 15</inkml:trace>
  <inkml:trace contextRef="#ctx0" brushRef="#br0" timeOffset="17205.12">16055 4913 42 0,'7'73'21'0,"-7"65"-21"16,0-91 29-16,-4 34-26 15,-3 23 0-15,-3 37 0 16,-4 44 1 47,0 25-6-63,-1 44 1 0,1 31 2 31,4 32 1-31,-4 22-1 15,7 31 0-15,0 15 1 16,-4 7 1 0,-3 10 0-16,0 8 0 0,-4-2 0 0,-3 3 0 0,0-7-1 15,-4-2 0-15,4-17-2 0,3-15 0 0,4-9-3 0,4-29 1 16,-1-18-6-16,0-19 1 0,4-7-9 0,4-24 0 0</inkml:trace>
  <inkml:trace contextRef="#ctx0" brushRef="#br0" timeOffset="18316.96">19731 5007 38 0,'-4'10'19'0,"-17"34"-7"0,18-29 25 0,-1 4-33 0,1 16 0 16,3 12 1-16,3 3 0 0,1 19-7 15,6 3 0 1,1-3 4-16,-4-16 0 0,0-6-7 15,0-12 1-15,0-10-5 16,0-19 0-16,-3-15-3 16,-4-13 0-16,-7-16-3 15,-8-15 1-15,1-3 4 94,-7-4 0-94,-4 0 4 0,4 4 0 16,7 3 3-1,0 9 0-15,7 9 11 16,4 10 0 0,-5 3 2-1,8 3 1-15,8 7 0 16,6 2 0-16,3 1 1 15,11 6 1 1,4-7-8-16,11 10 1 0,9 4-1 16,8 8 0-16,-7 7-1 0,-3 9 1 0,-15-3-3 0,-7 13 0 0,-14 6-2 0,-7 0 0 0,-14 3-4 15,-10-3 0-15,-8-10-5 0,-7-2 0 0,1-14-7 0,-1-11 1 0</inkml:trace>
  <inkml:trace contextRef="#ctx0" brushRef="#br0" timeOffset="18724.4">20137 5472 52 0,'3'22'26'0,"8"-19"-26"0,-4-3 46 0,3-3-44 16,4-4 0-16,4 1 0 15,0-3 1-15,-1-7-5 16,-3-3 1-16,-3 0 2 16,-4-3 0-16,-7 4-2 15,0-1 1-15,-7 0-2 16,0 9 0-16,0 4-1 0,-4 6 0 16,1 13-1-16,-1 6 0 15,4 6-1-15,4 0 1 16,3 3 1-16,7 3 1 31,7-2 0-31,10-1 0 16,1-6-1-16,3-10 0 0,4-5-9 15,3-11 1 17</inkml:trace>
  <inkml:trace contextRef="#ctx0" brushRef="#br0" timeOffset="19015.05">20680 5487 34 0,'10'57'17'15,"-6"-38"-11"-15,-4-16 23 0,0-3-25 0,0-7 1 0,-7-15 3 16,-4-12 1-16,-6-13-11 16,-4-16 1-16,-1 0 6 15,-2-9 1-15,2 3-3 16,5-3 0-16,3 0-1 15,10 13 0-15,11 8 0 16,7 11 0-16,11 8-2 16,0 7 1-1,3 9-6-15,7 10 0 0,1 9-9 16,-5 7 1-16,-6 5-5 16,-11 11 1 46</inkml:trace>
  <inkml:trace contextRef="#ctx0" brushRef="#br0" timeOffset="19202.09">20422 5318 60 0,'-7'3'30'0,"25"-3"-33"0,0 0 61 0,6-6-57 0,15-4 0 0,0 1-5 0,3 0 0 0,8 2-3 0,2 7 0 0,1-3-11 0,-3 3 0 15</inkml:trace>
  <inkml:trace contextRef="#ctx0" brushRef="#br0" timeOffset="19682.54">22423 4779 47 0,'3'28'23'0,"8"13"-15"0,-8-26 32 0,4 13-39 0,-3 13 1 0,3 16-1 0,-4 24 1 0,4 10-4 15,4 9 1-15,-4 4-2 16,-3-16 0 0,-4-16-12-16,0-22 0 0</inkml:trace>
  <inkml:trace contextRef="#ctx0" brushRef="#br0" timeOffset="20567.9">22645 5588 45 0,'3'25'22'0,"8"3"-18"0,-4-19 30 0,-3-2-34 0,3-1 0 0,-4 0-2 0,1-3 0 0,3-9 0 0,-4-10 1 0,4 1-3 0,0-4 1 0,0 3-1 0,0-6 1 0,0 0 0 16,4 0 1-16,3 3 0 15,0 7 0-15,0 6-2 16,4 9 1-16,0 6-1 16,-1 1 1-16,-3 5 0 15,-3 1 0-15,-4 3 1 78,0 0 0-78,4 3 3 0,-1-4 1 47,4-2 1 16,1-3 1-48,2-4 0 17,8 0 1 14,0-2 0-46,3-10 0 32,0-7 0-17,4-15 1-15,-1 0-1 16,1-16 0-16,-4-3-1 16,-3-18 0-16,0-7 0 0,-11 0 1 15,-7-4-2-15,-7 8 0 0,-11-7-2 0,-3 9 0 16,-3-3-1-16,3 25 0 0,-15 4-2 0,1 11 1 0,0 17-1 15,3 18 1-15,1 13 0 0,-1 19 0 0,7 3 0 0,8 28 1 0,6 3 0 0,15 10 1 0,6 0-1 16,1-4 0-16,3-18-3 0,0-16 0 63,0-12-6 15,1-17 0-63,-8-11-6 1,-7-14 0 0</inkml:trace>
  <inkml:trace contextRef="#ctx0" brushRef="#br0" timeOffset="20683.93">22881 5390 53 0,'11'19'26'0,"-4"0"-25"0,7-19 48 0,7 6-48 0,14-3 0 0,4 3-1 0,11 1 1 0,2-1-4 16,1 0 0-16,-3 4-5 0,-8-7 0 0,-7 3-9 0,-3-6 1 0</inkml:trace>
  <inkml:trace contextRef="#ctx0" brushRef="#br0" timeOffset="21261.01">23435 5515 40 0,'14'32'20'0,"7"-10"-9"0,-7-13 28 0,8 1-37 0,6-1 1 0,-3-3 1 0,-1-6 0 0,1-3-5 0,0-3 0 16,-4-7 3-16,-4 1 0 0,-2 6-1 0,-5-4 0 0,-3-2-1 0,-7-1 0 15,-3-3-2-15,-4 4 1 0,0 2 0 16,-1 4 0-16,1 6-1 16,0 3 0-16,0 7 0 15,0 2 0-15,0 7 0 16,0 3 1-16,4 3-2 15,3 0 0-15,0-6 0 16,3-3 0-16,4-1 0 16,7-2 1 156,4-4-1-172,7 1 1 0,6-7 1 0,1-9 0 0,-4-4 0 0,-3-2 1 0,-7-4-1 0,-1 3 1 0,-6-2-3 0,-4 2 1 0,-7 4-4 0,-4 6 1 15,1 3-1-15,-4 12 0 0,0 7 1 0,0 3 1 0,0 16 5 0,3 2 1 0,8 7 6 0,3 7 0 0,3 8 1 0,1-8 1 0,-1 12-2 0,-2-7 1 0,-8-12-5 0,-4 0 0 16,-7-6-4-16,-6-7 0 15,-8-5-1-15,-3-11 1 16,-4-11-1-16,-3-10 0 31,0-4 0-15,-1-8 1-16,8-10 0 0,7-1 1 0,7 5 1 0,7-1 0 0,14 3 0 16,7-9 1-16,11-1-1 15,13-2 0-15,8 3-2 16,0-4 0-16,0 7-5 15,-7 6 0 79,-7-2-9-94,-4-5 0 31</inkml:trace>
  <inkml:trace contextRef="#ctx0" brushRef="#br0" timeOffset="22035.54">24126 5719 25 0,'11'-3'12'0,"10"6"-6"0,-17-3 6 0,3-3-11 0,0 3 0 0,3-3 3 0,1 6 1 0,7-3-5 0,3 0 1 16,4 0 3-16,3-3 0 15,4 3 0-15,-1 0 1 16,1-3-3-16,0-3 1 15,-4-1-2-15,0 1 0 0,-10 0-1 16,-4 3 1-16,0 0-2 16,-3-1 1-16,-1 4-2 15,-3 4 0 1,0 2-2-16,0 3 0 0,0 7-1 16,1 3 1-16,-1-4-1 15,3 1 1 1,1 0 1 78,3-1 1-79,3-5 1 1,1 2 1-1,3-2 0-15,0-7 1 16,1-3 0 47,2-6 0-63,5-10-1 31,2-6 0 0,5-12 0-15,-1-10 0-16,-3-25 1 0,-4-3 1 31,0-19 1-31,-14-3 0 16,-7-1 1-1,-14-2 0-15,-3 9-1 16,-8 10 1-16,0 15-2 0,-3 16 1 0,0 16 0 0,0 22 0 15,3 21 0-15,1 19 1 0,6 16-1 0,7 32 0 0,8 31 1 0,14 9 0 16,6 6-2-16,8-9 1 0,3-15-2 0,4-17 1 0,-7-18-2 16,3-13 0-16,-3-9-9 0,-4-9 1 47,-10-20-8-16,-11-2 1 16</inkml:trace>
  <inkml:trace contextRef="#ctx0" brushRef="#br0" timeOffset="23008.08">4703 6494 40 0,'14'9'20'0,"21"7"-18"0,-14-16 20 0,18-3-21 0,3 3 0 0,25-3 6 0,14 3 1 16,-3-7-7 0,28 7 0-16,21 4 5 0,10-1 0 62,22 3 0-62,25-3 0 63,20 0-4-48,15 0 1 17,21-3-2-32,10 0 1 15,22-6 0-15,7-10 0 16,24-6 0-16,4-12 0 0,18-13 0 0,-15 0 0 0,-7-6 0 0,-3 2 0 0,-18 1-3 0,-3 16 1 15,-7 12-4-15,-29 9 1 0,-17 13-8 0,-14 7 1 0,-47-1-9 0,-20-9 0 0</inkml:trace>
  <inkml:trace contextRef="#ctx0" brushRef="#br0" timeOffset="23843.75">19904 6149 43 0,'91'25'21'0,"29"-3"-7"0,-70-16 22 0,31 0-34 0,21 1 1 0,36-1 1 0,35 3 0 16,17-9-5-16,43-6 1 31,7 0 3-31,24-4 0 32,29 1 0-32,0 0 0 15,10-1 0 1,-17 4 0-16,4 3-2 15,-22 3 1 17,0 6-1-32,-21 0 1 15,3 4-4 1,-3-1 1 0,-18-3-7-16,-20 1 0 0,-15-1-11 0,-43-12 0 15</inkml:trace>
  <inkml:trace contextRef="#ctx0" brushRef="#br0" timeOffset="27473.52">2484 7513 51 0,'0'6'25'0,"0"-12"-17"0,0 0 25 0,0 9-33 0,-11 0 1 0,-10 0-1 0,0 3 0 0,-8 4 0 16,-9-1 0-16,6 4-1 15,-7 6 0-15,-7 6-3 16,11 6 1-16,-11 4-2 16,4 8 1-16,14 11 0 15,-1-1 0 1,26 16 4-1,13-16 0-15,12-9 1 0,16-9 1 16,1-7 1-16,11-16 1 16,-1-5-3 15,0-7 1-31,-6-7-8 0,-5 1 0 0,-6-9-8 0,0-1 1 16</inkml:trace>
  <inkml:trace contextRef="#ctx0" brushRef="#br0" timeOffset="27900.62">2611 7990 53 0,'10'3'26'0,"-6"-13"-29"0,-4 10 47 0,7-9-43 16,-7 3 1-16,0-1 0 15,0 1 1-15,-7 3-4 16,3 0 0-16,-3 0 1 16,4 0 1-16,-8-1-2 15,-3 4 0-15,0 7-1 16,3 2 0-16,4 10-1 16,-3 0 0-16,6 3 0 15,-3-3 0-15,7 2 0 16,0-5 1 31,11-6 1-47,-1-7 1 15,8-3 0 1,-8-7 1 31,1-5-1-47,-4-4 1 15,4-9-13 1,-1-3 0-16</inkml:trace>
  <inkml:trace contextRef="#ctx0" brushRef="#br0" timeOffset="29285.07">2949 7507 35 0,'0'12'17'0,"0"1"-11"0,4-7 16 0,3 7-20 16,-7 5 0-16,10 11 0 15,-10 5 1-15,4 16-4 16,-4 10 0-16,-4 9 1 16,-3 3 1-16,4 3-2 15,-8 1 1-15,-6-14-3 16,6-12 0-16,-7-12-2 16,15-10 0-16,-4-12 0 15,7-16 1-15,7-19-1 16,7-9 0-16,11-10 0 15,-4-6 1-15,4-9 1 16,-8-13 1 0,1-6-1-16,3 0 1 0,-3 3 0 15,3-3 1-15,-11 9 3 0,1 7 0 16,-4 12 2-16,4 6 1 16,-8 13 2-1,4 6 1-15,-3 4 0 0,-4 18 0 16,-4 12-3 62,-6 7 1-78,-1 13-1 16,4 12 0-16,-4 3-2 15,1 10 1 1,-8-1-2 15,4 7 1-15,0 0-1-16,3-6 0 31,8-7-4-15,-4-6 0-1,7-6-4-15,7-16 0 16,-4-6-6-1,4-13 1 1,11-9-3-16,-7-10 1 16</inkml:trace>
  <inkml:trace contextRef="#ctx0" brushRef="#br0" timeOffset="30116.5">3203 8024 41 0,'7'22'20'0,"11"-22"-17"0,-7 0 40 0,-1 0-40 0,4-6 0 0,0 0 1 0,0-4 1 16,4-2-7-16,-7-4 1 0,6 3 3 0,-6 4 1 0,-1-7-2 15,-6 1 0-15,3-1-1 0,-7 3 0 16,-7 4-2-16,3 6 0 15,-6 6-2-15,3 3 1 16,-4 4-2-16,1 5 1 16,-1 10 0-16,0 4 1 0,11-1 1 15,0 6 1 17,4-5 2-17,7-1 1-15,6-3-2 0,4-3 0 0,8-10-2 0,9-2 0 0,-6-10-5 16,0-6 0-16,-4-1-6 15,0-2 0-15,1-4 2 32,-125-2 11 15,234-4 0-32,-99-9 0-15,-11 6 8 16,-14 3 1 15,4 6 6-15,-8 4 0-16,-3 3-7 0,-7 6 1 15,0 0-4-15,0 3 0 0,-7 0-4 0,-3 3 0 16,-1 10-2-16,1-4 0 0,-1 4-1 0,0 6 0 0,4 0 0 0,7-3 1 0,0 0 0 16,7-1 0-16,15-2 1 0,-1-7 0 15,7-5-1-15,-3-11 1 0,10-5-1 0,-3-7 1 16,6-9-2-16,12-7 1 15,-1-15-1-15,-10-16 0 79,-7-9 1-17,-4-10 0-62,-7-3 0 63,-7 4 0-63,-7-1 2 31,-3 10 0-31,-8 12 0 15,4 19 1 1,-10 7-1-16,-1 8 1 16,1 17 0-16,-8 15 1 0,-3 13-2 0,0 15 1 0,3 13-2 0,-3 22 1 15,0 12-1-15,7 10 1 0,10 3-2 0,-3 0 1 16,3-13-5-16,4-15 1 16,4-13-8 15,3-22 0-31,11-15-2 0,-8-22 0 0</inkml:trace>
  <inkml:trace contextRef="#ctx0" brushRef="#br0" timeOffset="30356.7">3718 7855 58 0,'18'19'29'0,"31"-1"-38"0,-38-14 61 0,10 2-51 0,7 0 1 0,15-3 0 0,-1 0 0 0,4-3-4 0,-7 0 1 0,3 0-1 0,-3 0 0 0,-7 4-4 0,-4-1 0 16,0 0-5-16,-7 0 1 16,-7 3-3-16,0-3 0 15,-10-3 1-15,3 7 1 0,-7 5 3 16,0 7 0-16,0 3 6 15,-7-3 1-15,7 0 4 16,-4 2 0 15,4-2 1-31,0-3 1 0,0-3-2 0,0-4 0 32,4-3-7-32,-4-3 1 0,7-9-4 0,-7-3 0 15</inkml:trace>
  <inkml:trace contextRef="#ctx0" brushRef="#br0" timeOffset="30687.49">4233 7946 36 0,'14'15'18'0,"4"4"-25"0,-7-13 38 0,-4 1-31 0,7-1 0 0,7 0 0 0,0-3 1 0,4 1-1 0,-4-4 0 15,7 0 0-15,-14 3 1 16,4-6-1 0,-7-10 0-16,-1 4 1 0,-3-1 0 15,-3 1 0-15,3 3 1 16,-7-1 0-16,0 1 0 16,0 3-1-16,0 0 1 15,-7 3-3-15,3 3 0 0,-3 9-3 16,4 4 0-16,3 3-3 15,-7 3 1-15,7 3-4 16,0-6 1-16,7 0-1 16,3-7 0-1</inkml:trace>
  <inkml:trace contextRef="#ctx0" brushRef="#br0" timeOffset="31024.68">4674 8030 34 0,'0'38'17'0,"4"-16"-25"15,-1-19 36-15,1 0-29 16,3-3 1-16,-7 0-1 16,3-6 0-16,5-7 1 15,-5-9 1 1,4-6 0-16,4 6 1 15,6 3 1-15,5 4 1 16,-1 5 1-16,7 7 1 16,4 0-1-16,-4 3 0 15,4 6-2 17,-1 7 0-32,5 6-1 0,-5 0 0 15,-2-4-7 1,6 1 1-1,0-10-10-15,-3-12 1 16</inkml:trace>
  <inkml:trace contextRef="#ctx0" brushRef="#br0" timeOffset="31572.8">6664 7786 53 0,'11'15'26'0,"-11"14"-25"0,0-23 43 0,0 0-43 0,-7 1 0 16,3-1 1-16,-10-3 0 16,0 0-3-16,-7 0 0 15,-4-3 2-15,0 6 0 16,-7 4-1-16,4 6 0 15,0-7-1-15,7 10 0 0,3 0-1 16,8-1 0-16,-1 1-1 16,8-6 0-16,10-13 0 15,10-7 1-15,15-2-5 16,3 3 1-16,4-4-8 16,7-8 0-16</inkml:trace>
  <inkml:trace contextRef="#ctx0" brushRef="#br0" timeOffset="31767.53">6918 7952 52 0,'0'9'26'0,"0"-21"-26"0,4 6 44 0,-4-13-43 0,-4-13 0 0,-7-11 0 0,-13-14 1 16,-1-12-3-16,0-6 1 15,-6 0 1-15,2-4 0 16,5-2 0-16,2 5 0 16,8 7 0-1,7 13 0-15,11 12 1 0,10 10 0 16,7 12-4 0,7 22 1-1,-6 12-6-15,2 13 1 16,1 10-11-1,-15 5 0-15</inkml:trace>
  <inkml:trace contextRef="#ctx0" brushRef="#br0" timeOffset="31926.03">6604 7780 57 0,'0'9'28'0,"11"-9"-26"0,3-6 46 0,21 3-49 15,11-7 1-15,3-6-5 16,8-2 0-16,3 2-3 15,7 3 1-15,-7-2-10 16,-11 2 1-16</inkml:trace>
  <inkml:trace contextRef="#ctx0" brushRef="#br0" timeOffset="32506.44">8199 7798 46 0,'0'13'23'0,"-7"-10"-19"0,3-3 37 0,-10 0-39 15,-4 0 0-15,1 0 0 16,-8 0 0-16,7 0-3 16,1 3 0-16,-5 0 3 15,5 4 0-15,-1-1-2 16,1 3 0-16,2 4-1 15,5-1 1-15,6-2-2 16,4-1 1-16,7 1-1 16,4-4 0-16,3 0 0 15,0-3 1-15,4 0-1 16,-1-3 1-16,5-3 0 16,-5-6 1-1,1-1-1-15,0 1 0 0,-1 0 0 16,1 2 1 15,3 7 0-31,-10 10 0 31,-1 2 0-31,-3-2 1 16,0 2-1-16,0 1 0 16,4-1 0-16,-4 1 0 15,4-4-3-15,6-6 0 16,4-3-10-1,1-6 0-15</inkml:trace>
  <inkml:trace contextRef="#ctx0" brushRef="#br0" timeOffset="32791.83">8551 7231 46 0,'-3'15'23'16,"-8"42"-21"-16,4-41 35 0,4 9-36 15,-8 15 1-15,4 11 0 16,3 21 0-16,1 6-3 16,-1 1 0-16,1 2 1 15,-1-9 1-15,1-12-8 16,-1-19 1 0,4-16-6-16,7-19 0 46,4-16-2-30,3-21 0 15</inkml:trace>
  <inkml:trace contextRef="#ctx0" brushRef="#br0" timeOffset="32967.3">8625 6964 33 0,'15'-50'16'0,"-1"59"-3"0,-7 1 30 0,-4 9-41 0,4 12 0 0,0 16 2 0,-3 13 0 0,-4 18-5 0,-4 13 0 0,1 19 3 0,-4 6 0 15,3-16-2-15,-3-6 1 79,4-12-9-79,-1-20 1 0,4-21-8 0,0-22 0 15</inkml:trace>
  <inkml:trace contextRef="#ctx0" brushRef="#br0" timeOffset="33705.49">10298 7786 54 0,'0'9'27'0,"-11"-6"-28"0,7 0 45 0,-6 4-43 0,3 2 0 0,-4 4 0 0,-3 2 0 0,-7-2-3 15,-4 3 1-15,1-4 0 16,-5-2 0-16,5 8-2 16,3 1 1-16,3-3-1 15,4-4 0-15,7 1 0 16,10-7 0-16,8-3 1 16,6-3 0-16,5-3 0 15,-1 0 1-15,-4-3-1 16,1 0 1-16,0-1 0 15,-1 1 1-15,1 0 1 16,0-1 0 0,-1 1 1-16,1 6 0 15,0 0 0 1,-1 0 1 0,-3 6-1 15,0 7 1-31,1 3-3 0,-5-4 1 15,4-2-4 1,4-7 1-16,3 0-6 31,0-3 0-31,0-10-6 16,1 1 0-16</inkml:trace>
  <inkml:trace contextRef="#ctx0" brushRef="#br0" timeOffset="34122.31">10654 7983 34 0,'3'51'17'0,"1"-33"-17"0,-4-18 25 0,0 0-23 15,0 0 0-15,3-9 0 16,5-7 1-16,-5-3-4 16,4 4 0-16,-3 2 1 15,-1-2 1-15,4-4-2 16,0-3 1-16,4 0-1 16,-1 0 1-16,5 3-1 15,-1 3 1-15,3 4 0 16,1 6 1-16,0 2 1 15,-1 8 0-15,1 5 0 16,0 4 1 0,-1 8 0 46,-3-2 0-62,0 3-3 16,4-3 1-1,-4 0-4-15,0-7 1 47,0-2-7-47,0-10 1 47,8-6-5-47,2-7 0 31</inkml:trace>
  <inkml:trace contextRef="#ctx0" brushRef="#br0" timeOffset="34281.14">11363 6949 45 0,'0'34'22'0,"-11"41"-24"0,8-43 43 0,-1 12-40 0,1 18 0 0,-4 20 1 0,3 12 0 0,1 9-2 0,-1 1 0 0,1-26 1 110,-1-15 0-110,1-7-5 0,-1-15 0 0,-3-19-4 0,0-3 0 0,-4-7-7 0,1-12 1 0</inkml:trace>
  <inkml:trace contextRef="#ctx0" brushRef="#br0" timeOffset="34458.04">11031 7764 42 0,'14'12'21'0,"18"-5"-14"0,-18-4 36 0,8 0-42 0,6 0 1 0,3 3 0 0,5 1 0 0,-8-1-5 0,4-3 1 0,-1 0-4 0,5-3 1 16,-1 0-7-16,-3-6 0 15,0 0-3-15,-8-4 1 0</inkml:trace>
  <inkml:trace contextRef="#ctx0" brushRef="#br0" timeOffset="34682.97">11553 7780 20 0,'4'3'10'0,"0"31"-3"0,-1-21 14 0,-3 2-19 0,0 1 1 0,0 0 0 16,0-4 0-16,0-2-7 15,-3-4 1-15,3-6-2 16,0-6 1-16,0-7-5 16,0-9 1-16</inkml:trace>
  <inkml:trace contextRef="#ctx0" brushRef="#br0" timeOffset="34877.87">11465 7466 52 0,'-10'-9'26'0,"20"18"-35"0,-6-12 57 0,6 6-49 0,5 0 1 16,2 3-2-16,4-3 1 15,4-3-2-15,3-3 0 16,4-6-10-16,0-7 1 15,-1-12-3-15,-6-3 1 16</inkml:trace>
  <inkml:trace contextRef="#ctx0" brushRef="#br0" timeOffset="35540.37">12030 7149 44 0,'17'66'22'0,"-10"31"-27"0,-3-75 42 0,-1 16-34 0,5 9 1 0,-1 9 2 0,0 4 0 0,0-7-7 16,0-3 0-16,-4-9 4 15,1-9 1-15,-1-7-2 16,-3-7 0-16,0-8-1 15,0-4 0-15,-3-3-2 16,-1-6 1-16,-6 3-3 16,-4-3 0-16,-4-3-1 0,0-1 0 15,-3 4-1-15,4 6 1 16,-1 1 0-16,0 2 1 187,1 3 1-187,2 4 0 0,5 2 2 0,3 1 0 0,0 3 0 0,3 0 0 0,15 0 1 0,-4-7 1 0,3 4 0 0,5 0 1 0,-1-4-1 0,3-3 1 16,5 1-1-16,2-4 1 0,1 0-2 0,3-9 0 0,4 6 0 0,0-12 0 0,-1-7 0 0,1-6 0 0,0-3-1 0,-4 0 1 0,-3 6-1 0,-4 1 0 0,-3 2-1 0,-4 0 0 0,-4 7-2 16,1 3 1-16,-8-1-2 62,-3 7 1-62,0 0 0 16,0 0 0-16,0 0 1 0,0 0 0 0,-3 3 2 0,-1 4 0 0,1 2 0 15,-1 7 1 48,1-1-1-32,3 4 1-15,0 0-1-1,0-6 1 1,3 2-1-16,1-2 0 0,3 3 1 0,0-4 1 0,4-3-1 16,-1-2 1-16,1-1 0 0,6-3 0 0,1-3-3 0,-4-3 0 0,4 0-8 0,-1 3 1 0,8-13-6 15,-4-2 0-15</inkml:trace>
  <inkml:trace contextRef="#ctx0" brushRef="#br0" timeOffset="35826.08">12665 7943 39 0,'3'15'19'0,"-3"-18"-16"0,0 3 32 0,0 0-33 0,0-9 0 0,0-4 1 0,-3-6 0 0,-1-3-3 0,1-3 0 0,-1 7 3 0,4-1 1 0,0 3 0 16,0 3 0-16,4 1-1 15,3 3 1-15,3 5-2 16,8 1 1-16,3 0-3 15,4 0 0-15,3 3-5 16,0 0 0 0,-3 0-6-16,-4 0 0 0,0-13-6 31,-7-9 1-31</inkml:trace>
  <inkml:trace contextRef="#ctx0" brushRef="#br0" timeOffset="36121.01">12982 7814 28 0,'4'16'14'0,"-1"-13"-18"0,-3-3 17 0,0-6-14 0,0-1 1 0,0-2 1 0,0-1 0 0,0 1-2 0,0-3 1 0,0-4-4 0,-3-3 1 0,3-9-3 0,-4 3 0 0</inkml:trace>
  <inkml:trace contextRef="#ctx0" brushRef="#br0" timeOffset="36321.94">12933 7482 31 0,'3'0'15'0,"11"-7"-11"0,-6 4 30 0,-8 3-31 16,7-3 0-16,-7 3 0 16,7-3 1-16,0-3-6 15,0 3 1-15,3 3 3 16,-3 0 0-16,0-4-3 0,1 1 1 16,-1 3-3-16,0 0 1 15,0 3-9-15,3 1 1 16,-3-4-2-16,4-7 0 15</inkml:trace>
  <inkml:trace contextRef="#ctx0" brushRef="#br0" timeOffset="36538.01">13208 7742 39 0,'11'22'19'0,"6"9"-19"0,-10-25 38 0,0 1-34 0,-3-1 1 0,-1 0 3 0,1 1 0 15,-1-7-10-15,1-4 1 0,3-5 6 16,0-4 1 0,4 4-5-16,3-7 1 15,3-2-6 1,1-4 0-16,3 3-9 0,0 3 1 31,1 0-5-31,-5-2 0 16</inkml:trace>
  <inkml:trace contextRef="#ctx0" brushRef="#br0" timeOffset="37185.11">13550 7635 41 0,'7'19'20'0,"-7"0"-21"0,-3-16 34 16,-1 0-33-16,1 0 1 15,-1 0 0-15,1 7 0 16,-4 2-2-16,0-2 1 16,-1 2 0-16,1 4 1 15,0-3-2-15,0-1 1 16,4-2-2-16,3-1 0 16,3-3 0-16,8 0 0 15,-4-2 0-15,4-1 0 0,-1-3 0 16,1 0 1-16,3 0 0 15,-4 0 0-15,1 3 0 16,3-3 0-16,-3-3 0 16,3 0 0-1,0-7 1-15,4 4 0 0,-1-16 0 16,4-9 0-16,0-10 0 16,1-16 1-16,-1-5-1 15,-4-17 1-15,-6-12 0 16,-4-3 1-1,-7 3 0-15,-7 4 0 0,0 8 0 16,-4 7 1-16,-6 16-1 16,-1 12 1-16,-3 22-1 15,7 15 0-15,0 20 0 16,0 12 0 0,10 82-1-1,4 2 1-15,4 1-2 47,3-16 0 16,0-9-5-48,0-16 1 1,-4-25-9 31,-3-16 0-32</inkml:trace>
  <inkml:trace contextRef="#ctx0" brushRef="#br0" timeOffset="37290.3">13511 7413 44 0,'15'25'22'0,"13"15"-16"0,-18-33 34 0,1-1-40 0,3-3 0 0,7 3 0 0,7 1 1 16,1-7-4-16,2 3 0 0,1 0-5 0,0-6 0 0,-4 0-6 0,0-7 1 0</inkml:trace>
  <inkml:trace contextRef="#ctx0" brushRef="#br0" timeOffset="37456.71">13988 7707 10 0,'10'63'5'0,"1"-41"8"0,-11-16-5 16,3 1-8-16,-3-4 1 15,0 0-4 1,0-3 1-16,0-6-1 0,0-4 1 15,0 1-2-15,0-13 0 16</inkml:trace>
  <inkml:trace contextRef="#ctx0" brushRef="#br0" timeOffset="37655.71">13970 7306 39 0,'11'13'19'0,"10"2"-26"0,-14-12 45 0,0 1-37 0,0-1 1 0,0 0 3 0,0 0 0 0,0 0-7 0,0 0 1 0,0-3 1 16,0 0 1-16,0 0-8 16,-7 0 1-16,4-9-8 15,-8-4 1-15</inkml:trace>
  <inkml:trace contextRef="#ctx0" brushRef="#br0" timeOffset="37926.57">14199 7736 48 0,'14'44'24'0,"-7"-10"-24"0,-7-25 43 15,8 4-42-15,-1 3 1 0,3-1 1 0,1-2 0 0,-1-4-3 0,1-6 0 16,3-6 2-16,0-6 1 16,0-7-2-16,0-6 1 15,0 3-2-15,4-3 0 16,-4-3-4-16,4 0 1 15,-4-3-7-15,4 3 0 16,-4 9-7-16,0 1 1 31</inkml:trace>
  <inkml:trace contextRef="#ctx0" brushRef="#br0" timeOffset="38225.58">14559 7808 44 0,'14'34'22'0,"7"-18"-20"0,-14-16 35 0,1 0-36 0,-1-6 1 0,3-7-1 0,1-3 0 0,-1-2-2 15,1-1 0-15,-8-6 1 16,-3-4 1-16,-7 4-2 16,0 10 0-16,0 2 0 15,-3 13 0-15,-1 10 1 16,4 5 0-16,0 4 0 0,3 12 0 15,4 1 0-15,8-1 0 32,-5-6-3-32,4-6 0 0,11-3-10 15,10-4 1 1,14-5-2-16,8-11 1 16</inkml:trace>
  <inkml:trace contextRef="#ctx0" brushRef="#br0" timeOffset="38545.24">15102 7535 41 0,'-7'9'20'0,"-14"7"-28"0,14-13 41 0,-7 3-33 0,-4 1 0 0,1-1 0 0,-1 0 0 0,0 1 0 16,4 5 1-16,4-3 1 15,3 4 1-15,7 3 0 16,10-1 0-16,8 7 0 15,10-3 1-15,4 6-1 16,-4 10 0-16,-3-4-2 16,-8 0 0-16,-6 1-1 93,-14 2 0-93,-12-2-3 0,-13-1 0 0,-11-9-11 32,-14-16 0-17</inkml:trace>
  <inkml:trace contextRef="#ctx0" brushRef="#br0" timeOffset="41527.94">17702 7955 38 0,'-28'22'19'0,"7"25"-9"0,17-41 19 16,-3 10-24 0,0-10 1-16,4 1 3 0,-1-4 0 15,4-3-10-15,0-7 0 16,7-14 7-16,7 2 1 15,11-16-3-15,10-12 0 16,11-22-2-16,4-9 0 16,13-16-2-16,15-16 0 15,3-3-3-15,0-3 1 0,-7 16-2 16,-7 6 0-16,-14 15-1 16,-11 23 0-16,-10 12-1 15,-7 13 0-15,-7 12 1 16,-8 12 1-16,-10 14 0 15,-7 12 0-15,-4 18 1 16,-6 16 0-16,-4 23 2 16,-4 18 0-16,4 9 3 15,3 13 0-15,4 3 0 16,7-12 0-16,3-13-1 16,1-19 1-16,3-15-3 15,3-16 0-15,5-16-7 16,-1-9 1-16,-4-10-6 15,4-9 1-15</inkml:trace>
  <inkml:trace contextRef="#ctx0" brushRef="#br0" timeOffset="41802.1">17858 7836 65 0,'3'13'32'0,"11"-20"-38"0,-3 1 66 16,3-3-59-16,11-4 0 16,17 4 0-16,0 2 1 15,11-2-5-15,4 0 0 16,-4-1-3-16,-4 1 1 0,-7-4-13 15,-6-6 1-15,-15 1-3 16,-4 2 1-16</inkml:trace>
  <inkml:trace contextRef="#ctx0" brushRef="#br0" timeOffset="42235.03">18944 7228 56 0,'7'22'28'0,"-10"6"-37"16,-4-16 55-16,-7 4-45 0,-1 9 1 15,-6 13 0-15,0 6 0 16,0 21-3-16,0 11 0 16,7 8 2-16,7-8 1 15,10 2-2-15,4-12 1 16,11-16 1-16,10-9 1 16,7-19-1-16,11-19 1 15,14-9-1-15,4-23 1 16,3-8-1-16,-4-20 0 0,-10-8-2 15,-7-11 0-15,-11 7-2 16,-10-6 0-16,-18 0-3 16,-11 9 0-16,-10 9-7 15,-7 10 0-15,-4 13-6 16,-3 9 0 0</inkml:trace>
  <inkml:trace contextRef="#ctx0" brushRef="#br0" timeOffset="42638.49">20408 7337 37 0,'14'-28'18'0,"-7"0"-10"0,-7 19 25 15,0-1-29-15,-7 1 0 16,-3 2 0-16,-4 1 1 16,-4 3-7-16,-10 6 1 15,-11 7 4-15,4 8 1 0,-4 7-2 16,-11 16 0-16,1 16 0 15,3 21 0-15,4 4 1 16,10 2 0 0,7 4 0-16,15 0 1 0,13-13-1 15,19-9 1-15,9-13-2 16,12-12 1-16,17-19-4 16,14-16 0-16,3-9-7 15,-10-13 1-15,-14-5-12 16,-21-1 0-16</inkml:trace>
  <inkml:trace contextRef="#ctx0" brushRef="#br1" timeOffset="48464.25">18471 11539 42 0,'11'29'21'0,"-4"21"-16"0,-3-44 22 0,-4 3-23 15,0 1 1-15,7 2 1 16,0 1 0-16,7 6-8 0,3 3 1 16,5 0 5-16,6 0 1 15,-3-4-3-15,3-5 1 16,4 3-2-16,6-7 1 15,5 0-1-15,-1-2 1 16,0-4-2 0,1-9 1-16,-12-10-1 0,5-9 1 15,-8-7 1-15,0-8 0 16,-3-10 0 31,0-19 1-47,-4-4-1 15,-7-14 1-15,-7-17 0 0,-11-18 0 0,-3-7-2 16,0-12 0-16,-7-9 0 0,-4-10 1 0,-10 3-1 0,-3-12 0 0,-1 12 0 16,0-3 0-16,7 28 0 15,4 4 0 32,7 24-2 16,3 26 1-48,8-4-1 1,6 19 0-16,12 20-3 0,6 14 0 16,3 11-2-16,5 8 0 0,-8 4-5 0,-4 6 0 0,1 6-8 0,-4 7 0 0</inkml:trace>
  <inkml:trace contextRef="#ctx0" brushRef="#br1" timeOffset="49199.44">19375 12138 55 0,'0'3'27'0,"-4"-6"-31"0,1 3 44 0,-5-9-40 0,-2 3 0 16,-8-7 0-16,1 4 0 16,-8 2 0-16,0 4 1 15,1 10-1-15,-1 11 1 16,-3 1-1-16,3 6 1 16,4 3 0-16,3 4 0 15,8-4-1-15,2 0 0 16,12-6 0-16,10-6 0 0,7-4-1 15,7-5 1-15,8-10-1 16,-1-7 0 109,0-6 0-125,-3-2 0 0,-4 2-1 0,-3-3 1 0,-4-3 0 16,-3-3 1-16,-1 3-1 0,1 7 1 0,-4 2 0 0,4 7 1 0,-1 9 0 0,1 9 0 0,-4 10 0 0,0 13 1 0,0 2-1 0,-3-11 1 0,3 2-7 0,0-6 1 0,0-10-11 15,-3-12 0-15</inkml:trace>
  <inkml:trace contextRef="#ctx0" brushRef="#br1" timeOffset="50361.43">19558 9131 41 0,'4'41'20'0,"3"3"-6"0,-4-25 20 0,-3 9-31 0,4 3 0 16,-4 10 2-1,3 0 0-15,-3 3-8 0,0-7 1 16,0-9 3-16,0-3 0 16,-3 4-5-16,3-10 1 15,0-10-4-15,0-9 1 16,0-9-3-16,0-4 1 16,0 0-1-16,0-2 1 15,0 5 2-15,0 1 1 16,0 3 1-16,0 3 1 15,0 3 2-15,0 0 1 16,3 3 2-16,1 0 0 16,6 0 1-16,4 0 1 0,8 3 2 15,9 4 0-15,1 9 2 16,0-1 0 0,0-5 0-16,-4 9 0 62,-4 0-2-31,-6 0 1-15,-7-3-3 0,-8-4 0-1,-31 4-5-15,-11-6 1 16,-3-1-10-16,0 1 1 0,-4-7-7 0,7 0 0 0</inkml:trace>
  <inkml:trace contextRef="#ctx0" brushRef="#br1" timeOffset="50943.77">20849 11307 54 0,'4'25'27'0,"10"-34"-29"0,-14 0 47 0,3-17-43 0,1-17 0 0,-8-26 3 0,-3-22 0 0,-3-16-6 16,-1-9 0-16,1-6 3 0,2-7 1 16,8 13-1-16,4 0 0 15,3 6-2-15,7 4 0 16,7 9 0-16,8 18 0 47,13 26-2-32,0 15 1 1,1 19-3 0,-1 13 0-1,-7 19-7 1,-7 9 0-16,-10 12-7 0,-14 10 0 0</inkml:trace>
  <inkml:trace contextRef="#ctx0" brushRef="#br1" timeOffset="51201.93">20662 10940 62 0,'14'35'31'0,"-3"-23"-29"0,-11-12 56 16,10 0-56-16,8-3 0 0,7 0 0 16,7 3 1-16,6-3-8 15,8-3 1-15,4 0-6 16,3 2 0-16,-8-8-10 16,-6-1 1-16</inkml:trace>
  <inkml:trace contextRef="#ctx0" brushRef="#br1" timeOffset="51558.21">21957 10599 59 0,'-35'40'29'0,"-25"20"-33"0,49-54 48 0,-3 19-43 15,-4 7 1-15,-3 8 1 16,4 14 0-16,-5 5-3 16,8 10 0-16,4-3 2 15,6-13 1-15,8 1-3 16,6-4 0-16,4-9-6 31,15-10 0-31,9-15-10 0,8-16 1 63,7-10-4-63,7-12 0 31</inkml:trace>
  <inkml:trace contextRef="#ctx0" brushRef="#br1" timeOffset="51729.37">22398 10796 46 0,'-11'38'23'0,"-17"3"-20"0,25-32 44 0,-5 10-45 0,-9 12 0 0,-11 4 1 0,-8 2 0 16,-2 10-5-16,-1-3 1 0,3-6 0 0,8-7 1 16,4-9-7-16,6-3 1 15,7-6-10-15,11-26 0 16</inkml:trace>
  <inkml:trace contextRef="#ctx0" brushRef="#br1" timeOffset="51963.3">22169 10793 36 0,'17'53'18'0,"18"26"-13"0,-24-51 22 0,0 6-26 16,3 10 1-16,0 3 0 16,0-3 1-16,0 0-4 15,-3 0 0-15,3-9-1 16,0-4 0-16,11-12-8 15,-1-10 0-15,8-15-2 16,7-13 1-16</inkml:trace>
  <inkml:trace contextRef="#ctx0" brushRef="#br1" timeOffset="52336.71">22543 10577 26 0,'0'25'13'0,"-4"47"-2"0,8-63 23 16,3 10-30-16,0 9 1 0,3 4 4 0,8 5 1 15,10 10-11-15,11 4 1 16,7 5 6-16,0 0 1 0,-15 1-4 16,-2-7 1-16,-5 6-5 15,-10 1 0 63,-3-4-8-78,-8 4 0 0,-17-7-8 63,-10-3 1-32</inkml:trace>
  <inkml:trace contextRef="#ctx0" brushRef="#br1" timeOffset="52726.13">24081 10031 38 0,'-29'35'19'0,"-6"37"-9"0,32-60 26 16,-1 16-33-16,1 10 1 0,3 12 3 16,0 16 0-16,-4 16-7 15,4 15 0-15,0 0 5 16,4 10 1-16,3-16-2 15,-4-19 1 1,1-13-3-16,-4-15 0 63,0-9-1-32,0-7 0-31,-4-16-1 0,1-5 0 15,-8-7-1 1,-14-3 1 0,-13-4-1-16,-5 4 1 0,-3-6-1 0,0 6 0 0,4 3-1 0,3 6 1 15,4 6 0-15,10 1 1 0,8 9-1 0,10 3 1 0,10 6 0 16,8 1 0-16,13-4-3 0,15-3 1 0,11 0-5 0,-1-3 0 0,4 0-11 16,18-19 0-16</inkml:trace>
  <inkml:trace contextRef="#ctx0" brushRef="#br1" timeOffset="53074.48">24934 10824 55 0,'-7'38'27'0,"-53"31"-27"0,39-44 44 0,-7 10-44 0,-14 12 1 16,-8 3 0-16,4 3 1 0,0 0-3 0,1-6 1 0,2-6-3 0,12-9 1 0,6-7-12 0,7-19 1 0,8-19-4 0,3-18 1 0</inkml:trace>
  <inkml:trace contextRef="#ctx0" brushRef="#br1" timeOffset="53169.82">24373 10856 42 0,'22'34'21'0,"45"57"-16"0,-46-63 37 0,7 19-40 0,14 0 1 0,8 4 0 15,10 5 0-15,7 1-11 0,0 12 0 0,-11-4-6 0,-21 8 1 0</inkml:trace>
  <inkml:trace contextRef="#ctx1" brushRef="#br2">14065 8447 0</inkml:trace>
  <inkml:trace contextRef="#ctx0" brushRef="#br2" timeOffset="59700.92">17928 12922 46 0,'-3'22'23'0,"3"-16"-15"15,0-6 23-15,0 0-29 16,0 0 0-16,0-6 3 16,3-6 1-16,4-10-7 0,4-7 0 15,6-14 4-15,12-17 1 16,2-3-3-16,5-6 0 15,3-6-5-15,3-10 0 16,-3-2-6-16,-4 2 0 16,-3 7-7-16,-1-1 1 15</inkml:trace>
  <inkml:trace contextRef="#ctx0" brushRef="#br2" timeOffset="60293.71">18098 12220 52 0,'7'6'26'0,"10"10"-25"0,-13-13 47 0,-1 3-45 16,1-3 0-16,-1 0 2 15,4-3 1-15,0-3-8 16,4-6 1-16,3 0 4 16,7-7 0-16,0-12-2 15,4 3 1-15,0-4-2 16,3 4 0-16,-3 0-1 16,-4 0 1-16,0 6-3 0,-3-3 1 15,-4 3-2-15,-4 7 1 16,-3 3-2-1,1 5 0-15,-1 8-2 16,-4 5 1-16,8 7 1 47,-4 6 1-47,0 3 1 0,0 6 0 0,0 0 1 16,-4 4 1-16,1-4 1 0,0 1 1 0,-1-4 0 0,1-3 0 15,-4-6 0-15,3-4 1 16,-3-5 0-16,4-10 0 0,-4-7 0 15,0-5 1-15,0-4-1 32,-4 4 0-32,-6-4-1 0,2 4 1 15,-37-17-2-15,-5 4 1 0,-10 3-16 16,-3 0 1 0,-1 10-1-1,11 9 1 1</inkml:trace>
  <inkml:trace contextRef="#ctx0" brushRef="#br2" timeOffset="61988.03">17184 13600 52 0,'3'6'26'0,"-17"-6"-20"0,4 3 26 0,-8 3-32 0,-14 1 1 0,-7 2-1 15,-10 3 1-15,3 1-1 16,0 3 0-16,-3 6-1 15,3 3 1-15,7-3 0 16,8 3 0-16,2-10 0 16,8 4 0-16,11-6 0 15,6-1 0-15,11 1 1 16,7 3 0-16,4-1-1 16,3 4 1-16,-7 0-1 15,0-3 1-15,0-1-1 16,-7-2 1-16,0 2-2 15,-3 4 1-15,-8 0-1 0,-6-3 1 32,-11 3-1-17,-4-1 0-15,-7 4-3 0,4-3 1 0,0-3-4 0,7 0 1 16,3-1-9-16,11-9 1 16</inkml:trace>
  <inkml:trace contextRef="#ctx0" brushRef="#br2" timeOffset="62292.47">17067 13929 35 0,'-3'19'17'0,"-4"-1"-9"0,3-8 23 0,1 2-27 16,-4 7 0-16,-4-3 2 16,4 6 0-16,0 6-8 15,3-3 1-15,4-3 5 16,8-3 1-16,6-7-2 16,7-5 0-16,7-10-2 15,4-7 1-15,0-2-3 16,-1-4 0-16,-2-6-7 15,-5-3 0-15,1-10-8 16,-11 7 0-16</inkml:trace>
  <inkml:trace contextRef="#ctx0" brushRef="#br2" timeOffset="62888.81">17357 14214 46 0,'-4'22'23'0,"8"-9"-18"0,-4-13 36 0,0 0-39 16,3-3 1-16,1-4 0 15,-1-5 0-15,4-4-4 16,0-3 0-16,0 4 2 15,0-4 1-15,1 3-2 16,-5 0 0-16,4 4-1 16,0 2 0-16,-3 4 0 15,-1 0 0-15,4 6 0 16,-3 3 0-16,3 6 0 16,-4-2 0-16,1 2 1 15,3 4 0-15,-3 2 0 16,-1 4 1-16,1 0-2 15,-4 0 1-15,3 0 0 16,1-7 0-16,-1 4-1 47,-3-7 0-31,7-6 0-16,0-3 0 15,4-3 0 1,3-3 1 31,4-3-1-32,-4-1 1-15,0 1 0 0,0 2 1 16,-3 1-1 0,-1 0 1-1,1 3-1-15,-1 3 1 0,1 0-1 16,-1 3 1-16,-3 6-1 0,1 4 1 0,-5-1-1 15,4 7 0-15,-3-3 0 0,3 3 0 0,0 3-1 0,0-7 0 0,0-2-6 0,3 3 0 0,1-4-8 16,0-12 0-16</inkml:trace>
  <inkml:trace contextRef="#ctx0" brushRef="#br2" timeOffset="63402.1">17875 14355 39 0,'4'41'19'0,"-4"-13"-10"0,0-21 27 0,0-1-34 16,0 0 0-16,-4-3 1 15,4 0 1-15,0-3-5 16,0 0 0-16,0-6 3 0,4-3 1 16,-1-7-3-1,4-3 1-15,0 0-1 0,0 7 1 16,-3-4-2-16,0 4 0 16,-1 2 0-16,4 1 1 15,-3 6-1-15,-4 3 0 16,3 3-1-16,4 6 1 15,-3-3 0-15,-1 4 1 16,1-4-1-16,-4 4 0 16,3-4 0-16,-3 3 1 15,4-2 0-15,-4-4 0 16,0 0 0-16,3 3 0 16,-3-6-1-16,4 0 1 0,3-3-1 15,4-3 0-15,-1-4 0 16,4 1 1-1,0-4 0-15,4 7 0 16,0 0 1-16,-4 6 0 0,3 6 1 16,-2 3 0-16,-5 4-1 15,1 0 0-15,-4 5-1 16,0 4 0-16,0 3 0 16,0-3 0-16,0-3-4 31,0-3 1-31,4 0-7 0,3-4 1 0,3-3-5 15,1-5 1-15</inkml:trace>
  <inkml:trace contextRef="#ctx0" brushRef="#br2" timeOffset="63933.37">18489 14500 44 0,'-3'12'22'0,"17"4"-27"0,-14-13 41 0,3 0-36 0,-3 0 0 16,0 0 0-16,-3 0 0 0,-4 4 0 0,0-1 0 0,-4 0 0 0,-3 1 0 15,0-1-1-15,-4 0 0 0,8 0-2 16,2-3 0-16,5 1-2 16,6 2 0-16,5-3-1 15,2-3 1-15,8 0 0 16,-8 0 1-16,1-3 1 15,0-7 1-15,3 4 3 16,0 3 0-16,-4 3 1 16,4 3 1-16,-3 3 1 31,0 4 1-31,-4 6-1 0,0 2 0 0,-4 4-1 16,1 0 1 30,3 3-2-14,3 0 1-32,-3-6-3 62,4-3 1-46,3 0-3-1,0-4 1 1,0-2-10-16,-3-4 1 16,3-9-2-16,4-4 1 15</inkml:trace>
  <inkml:trace contextRef="#ctx0" brushRef="#br2" timeOffset="64743.97">19241 13932 22 0,'3'16'11'0,"1"2"-2"0,-4-11 11 0,0 2-15 0,0 4 1 16,-7 6 2-16,-8 2 0 16,-6 14-11-16,-14 12 1 15,7 22 5-15,-4 9 0 16,-3 7-8-16,-1-13 1 16,8-9-7-16,7-19 0 15</inkml:trace>
  <inkml:trace contextRef="#ctx0" brushRef="#br2" timeOffset="64997.5">18733 14556 48 0,'17'25'24'0,"33"-3"-23"16,-29-19 44-16,10 0-45 15,8 0 0-15,7 1-1 16,-4-4 0-16,4 3-4 16,0 0 1-16,-7 0-10 15,-7-3 0-15,-1 0-1 16,-2 3 1-16</inkml:trace>
  <inkml:trace contextRef="#ctx0" brushRef="#br2" timeOffset="65135.14">19272 14675 39 0,'-14'38'19'0,"7"-1"-22"0,4-24 38 16,-4 0-36-16,3 2 1 16,0 1-2-1,1-4 1-15,-1 1-4 0,8-7 0 16,3-9-6-16,4-13 0 16</inkml:trace>
  <inkml:trace contextRef="#ctx0" brushRef="#br2" timeOffset="65413.2">19293 14565 35 0,'0'29'17'0,"7"-1"-16"0,1-25 28 0,2 0-30 16,4 7 1-16,4 2 0 15,3 1 1-15,7 2-4 16,4 1 1-16,0 0-3 47,-4-4 0-16,-3 1-1-31,-1-7 1 16,1 0 0-1,-4-3 1 1,-3-6 2-16,-4-6 1 0,-3 3 3 15,-1-4 1-15,-3-2 0 0,-7 12 1 0,0 0-1 0,-3 0 0 0,-4 6-1 0,0 3 1 0,0 7-5 0,-1 0 1 16,1 6-8-16,0 3 1 0</inkml:trace>
  <inkml:trace contextRef="#ctx0" brushRef="#br2" timeOffset="65916.39">19950 14951 36 0,'3'50'18'0,"-3"-18"-16"0,0-23 31 0,0 0-33 0,0 1 0 0,0-4-1 0,0-6 1 0,7-9 0 15,4-7 0-15,3 0 0 16,4-9 1-16,-1-6 1 16,4 3 0-16,0 3 1 15,1 0 1-15,-1 9 0 16,7 13 0-16,4 9 0 16,0 19 0-16,-4 3-2 62,-4 7 1-62,1 6-3 16,0 2 0-1,7-5-8 1,-1-7 0 31,-2-2-7-47,-5-7 0 31</inkml:trace>
  <inkml:trace contextRef="#ctx0" brushRef="#br2" timeOffset="67658.17">19886 12091 27 0,'14'-28'13'0,"-3"0"-2"0,-11 18 14 0,0-2-23 16,-4-1 1-16,-6 1 0 15,-8-4 1-15,-10 0-5 0,-11-2 0 16,-7 2 3-16,-3-6 1 16,-11 9-2-16,-11 1 0 15,-3 6-1-15,-7 2 1 16,0-2-2-16,10 9 1 31,1 10-2-31,3 6 0 0,3 12-2 31,8 16 1-31,6 16-1 0,8 15 1 0,21 4 1 0,14 6 1 16,17-7 2-16,22-3 1 31,88 1 4 16,7-26 0-31,18-18 0 62,-1-20 1-47,-20-8-2-15,-22-20 0-1,-17-6-3 1,-15-12 0 0,-20-4-7-16,-15-15 1 0,-21-6-10 0,-17-16 0 0</inkml:trace>
  <inkml:trace contextRef="#ctx0" brushRef="#br2" timeOffset="68355.45">20221 9188 34 0,'18'-4'17'0,"-18"-24"-13"0,-4 22 19 16,-6-4-22-16,-4-2 1 15,-4-4 0-15,-10 1 0 16,-15 5-3-16,-17-2 1 16,-3 5 1-16,-15 1 0 15,8 3 0-15,-1 6 0 16,-6 10-2-16,-1 2 1 15,7 10-2-15,4 4 1 16,4 2-1-16,7 10 1 16,10 9-2-1,10 6 0-15,12 7 1 16,17 3 1-16,10 3 0 47,18 3 1-47,25-6 0 0,14 0 1 15,14-10 1-15,11-12 1 0,14-9 2 0,-1-17 0 0,-13-18 0 0,-14-15 1 0,-1-10-1 16,-10-16 0-16,-3-3-2 16,-11-12 1-16,-18-7-5 31,-11-9 0-31,-13-7-8 0,-11 4 1 16,-4 0-7-16,-13 6 1 0</inkml:trace>
  <inkml:trace contextRef="#ctx0" brushRef="#br2" timeOffset="69736.17">19833 11718 29 0,'7'10'14'0,"29"-39"-8"0,-22 20 14 0,7-13-17 0,11-13 1 16,-1-15 5-16,5-12 1 16,9-23-10-16,12-28 0 15,10-25 8-15,11-31 1 47,6-32-3-47,4-15 1 0,1-26-3 31,9 16 0-31,12-9-4 0,17 13 1 16,0 15-2-16,10 15 0 0,11 17-3 0,-13 27 1 0,2 13-5 0,-17 23 0 0,-11 21-8 16,-13 15 0-1</inkml:trace>
  <inkml:trace contextRef="#ctx0" brushRef="#br2" timeOffset="70323.37">20271 9661 42 0,'3'13'21'0,"29"-48"-13"0,-22 29 30 0,12-13-34 0,9-19 1 0,19-12 1 0,13-19 1 0,8-19-9 0,21 1 0 0,20-7 4 0,1-7 1 0,4 13-6 0,-4 10 1 0,-15 12-9 0,-9 13 1 0,-15 6-7 15,-18 9 0-15</inkml:trace>
  <inkml:trace contextRef="#ctx0" brushRef="#br2" timeOffset="70943.75">22306 7620 43 0,'11'0'21'0,"3"22"-15"0,-11-7 34 16,1 7-39-1,-1 6 0-15,-3 13 0 0,-3-3 0 16,-4 15-2-16,-4 7 1 15,4 9-2-15,0 9 0 16,0-18-7-16,0-7 0 16,4-19-5-16,-8-8 1 15</inkml:trace>
  <inkml:trace contextRef="#ctx0" brushRef="#br2" timeOffset="71093.37">22179 7949 25 0,'18'12'12'0,"14"10"1"0,-22-15 14 0,4 5-24 0,4 1 0 0,0 2 5 0,6 7 0 0,8 0-10 0,0 0 1 0,-4-6 6 15,-3 6 0-15,-4-3-3 16,-11 3 1-16,-13 6-3 15,-8-3 0-15,-10-3-3 16,7 0 1-16,-7-3-7 16,0-7 0-16,-4-6-5 15,0-2 1-15</inkml:trace>
  <inkml:trace contextRef="#ctx0" brushRef="#br2" timeOffset="71405">22782 8084 38 0,'15'34'19'0,"-15"-28"-21"0,-4-2 31 0,-3-1-28 0,-7 3 0 0,-4 3 1 0,1 1 0 16,-5-1-2-16,-2 10 0 15,3 3 1-15,-1 3 1 0,5-6-1 16,6 3 0-16,4-3-2 16,11-1 0-16,6-5-2 15,11-7 1-15,4-12 0 16,3 0 0-16,-3-13-1 16,0-3 0-1,-4-3-4-15,-4 3 0 16,1-6-3-1,-7 3 1-15</inkml:trace>
  <inkml:trace contextRef="#ctx0" brushRef="#br2" timeOffset="71653.12">22916 8231 40 0,'4'50'20'0,"3"-9"-17"0,-3-32 38 0,-1 7-40 0,-3-3 1 15,7-1 0-15,4-2 0 16,-1-4-3-16,1-9 0 16,7-7 2-16,3 1 0 15,0-13-1-15,0-13 0 16,0 1-3-16,-3 3 1 16,-4 2-10-16,0 1 0 15,0 3-2-15,0 9 1 0</inkml:trace>
  <inkml:trace contextRef="#ctx0" brushRef="#br2" timeOffset="71988.05">23227 8306 44 0,'10'13'22'0,"-2"-7"-29"0,-8-6 42 0,0 0-36 16,7-3 0-16,0-3 0 15,-4-4 0-15,1-8 0 16,-1 2 1-16,1-3-2 16,-4-6 1-16,3 3 0 15,1-3 0-15,-1 9 0 0,4-3 1 16,4 7 0-16,0 6 0 15,3 6 0-15,0 6 1 16,0 3-1-16,4 7 0 16,-4 6 0-16,0 3 1 15,-4-3-2-15,1-3 1 32,-8-4-7-32,5-2 0 0,-5-10-4 15,4-9 1-15</inkml:trace>
  <inkml:trace contextRef="#ctx0" brushRef="#br2" timeOffset="72427.72">23834 7704 43 0,'24'57'21'0,"-10"2"-25"0,-14-37 41 0,0 6-37 16,-3 10 0-16,-1 6 2 15,4 6 0-15,4 3-1 16,-4-5 0-16,3-8 1 16,1-5 0-16,0-7 0 15,-1-6 1-15,-3-10-2 16,-3-5 0-16,-5-4-1 16,-2-6 0-16,-4-7-1 15,-7 4 1-15,-4-3-1 16,0 2 1-16,1 1-1 0,-1 3 1 15,0 3 0-15,4 6 0 16,3 7 0-16,4 2 1 16,4 1-2-16,3 3 1 15,3 0-4 1,4 6 1 62,7-3-8-78,4-3 1 16,6-10-4-16,5-6 0 0</inkml:trace>
  <inkml:trace contextRef="#ctx0" brushRef="#br2" timeOffset="72651.77">24257 8049 38 0,'7'25'19'0,"-14"16"-24"0,3-32 34 0,-6 1-30 0,-1 2 1 0,-6 1-1 16,-1 0 0-16,-3 2 1 15,3-2 1-15,4-1-2 16,4-5 1-16,2 2 2 16,5 0 0-16,10-2 1 15,11 2 1-15,3 4-1 16,0-4 1-16,0-3-1 16,-3 1 1-16,-4-4-4 15,-7 6 0-15,-11 0-3 0,-6 10 0 16,-22 3-10-16,-10 0 0 15</inkml:trace>
  <inkml:trace contextRef="#ctx0" brushRef="#br2" timeOffset="73505.77">20909 11837 20 0,'-10'7'10'0,"3"-1"15"0,7-3 4 0,-4 0-20 16,4-3 1-16,4 0 3 15,6-3 1 1,15-3-17-16,28 6 0 0,21-7 12 16,32-2 1-16,42-10-6 15,32-6 1-15,28-6-3 32,7 6 0-32,18 3-5 15,-32-3 0 79,-7 6-5-78,-21 6 0-1,-25 4-12 1,-25 9 0-1</inkml:trace>
  <inkml:trace contextRef="#ctx0" brushRef="#br2" timeOffset="74049.73">22102 12377 45 0,'-4'25'22'0,"0"34"-13"0,12-37 28 0,6 16-34 0,17 12 1 16,12 3 0-16,6 7 1 0,18 3-7 15,18-16 1-15,14 0 1 16,-11-10 1-16,-18 1-11 15,-10-10 1-15,-10-6-7 47,-11-3 0-47</inkml:trace>
  <inkml:trace contextRef="#ctx0" brushRef="#br2" timeOffset="74526.11">22998 13546 54 0,'-4'28'27'0,"1"10"-32"0,-1-28 47 0,0-1-42 16,1 7 1-16,-1 6-3 16,4 0 1-16,0 6-7 15,4-9 1-15,3-7-8 16,0-18 1-16</inkml:trace>
  <inkml:trace contextRef="#ctx0" brushRef="#br2" timeOffset="74732.28">22948 13320 40 0,'11'7'20'0,"-1"5"-10"0,-6-9 29 0,3 7-39 0,0 2 1 0,4 1-1 0,3-4 1 0,3 1-5 0,1 2 1 0,0 1-8 0,3-1 0 0,3 1-3 0,-2-1 1 0</inkml:trace>
  <inkml:trace contextRef="#ctx0" brushRef="#br2" timeOffset="75247.63">23262 13744 17 0,'7'19'8'0,"0"-1"2"0,-7-18 8 0,7-3-18 16,4-3 0-16,3-6 0 15,0-7 1-15,4-3-2 16,-1 0 1-16,1-3 0 15,-4 6 0-15,0 3 0 16,0 4 0-16,1 5 0 16,2 4 1-16,-6 6-1 15,-1 4 1-15,1 2 2 16,3 0 0-16,0-2 2 0,0-1 0 16,4-3-1-16,3-3 1 15,4-6-1 16,-1-7 1-31,5-12-3 0,-1 3 1 110,4-18-1-110,-4-11 0 0,-3-14 0 31,-8-14 0-31,1-6-1 16,-8 10 1-1,-3-3-1 1,-7 3 0-16,-3 15-1 0,-4 13 1 0,-4 12-1 16,1 10 0-16,-4 16 0 0,-4 18 1 0,0 10 0 0,-3 19 0 0,4 18 0 0,2 16 1 15,5 22 0-15,3-9 0 0,3 0-1 0,1-13 1 0,3-6-2 0,3-19 1 16,4-10-5-16,4-12 0 0,-1-9-7 0,1-10 1 0,-4-12-5 0,-3-13 0 0</inkml:trace>
  <inkml:trace contextRef="#ctx0" brushRef="#br2" timeOffset="75527.14">23432 13383 52 0,'10'25'26'0,"11"-6"-29"0,-7-13 50 0,11 7-47 0,7 3 1 0,10-7-3 0,8 7 0 0,6-1-4 0,4 1 0 0,-7 0-9 0,-11-10 0 16</inkml:trace>
  <inkml:trace contextRef="#ctx0" brushRef="#br2" timeOffset="75835.2">24204 13697 49 0,'35'22'24'0,"-10"0"-21"0,-18-22 39 0,-3-3-42 0,3-4 0 0,-4-2 0 0,1-7 0 0,-8-3 0 16,-3 4 0-16,-3-4-1 15,-5 3 1-15,-9 10 0 16,-4 3 1-16,-1 6-2 16,1 3 1-16,0 4-1 15,10 5 0-15,4 7-1 0,4 6 0 16,6-2-1-16,11 2 0 31,7-3 0-31,7 0 0 0,1-3-2 63,2 0 1-48,4-3-1 1,4-4 0-16,0-5-3 0,3-7 1 0,1-6-2 16,-1-4 1-16,0-5-1 0,-3-7 0 0</inkml:trace>
  <inkml:trace contextRef="#ctx0" brushRef="#br2" timeOffset="76448.17">24959 13907 29 0,'14'9'14'0,"-3"-6"-6"16,-11-3 29-16,0 0-32 15,3-6 1-15,-3-3 1 16,-7-1 1-16,-7-2-10 15,-14 2 0-15,-4-8 7 16,-3 2 0-16,-11 3-3 16,-3 4 0-16,3 3-1 15,7 6 1-15,7 6-1 0,4 6 0 16,7 1-2 0,7 3 1-16,3 3-2 15,4-1 0-15,14 1-1 0,18 0 0 31,14-3-1-31,6-7 1 16,1-6 0-16,0-6 0 0,-7-6 1 0,-7-1 0 16,-8-2 0-16,-6 2 0 15,-11 1-2-15,-7 3 1 16,-3 2 0-16,-4 11 0 16,-4 5 1-16,-3 10 0 62,-4 6 2-46,4-2 0-16,0 11 3 0,3 7 1 0,1 6 1 0,-1 13 0 15,1 0 0-15,3-10 1 0,-15 19-2 0,1-15 0 16,-3-10-2-16,-5-10 0 0,1-5-1 0,7-7 0 0,0-7 0 16,3-5 0-16,1-7 0 15,2-9 0-15,5-13-1 16,3-2 1-16,3-7-1 15,4 3 1-15,4-7-1 16,10-2 0 0,7 0-5-16,14-4 1 15,1 4-12-15,6-7 0 0</inkml:trace>
  <inkml:trace contextRef="#ctx0" brushRef="#br2" timeOffset="77078.25">25132 14151 44 0,'7'10'22'0,"25"-45"-21"0,-22 23 29 0,19-13-30 16,-1 0 1-16,0 3 1 15,0 3 0-15,0 6-2 16,4-2 0-16,3 5 0 16,1 4 0-16,6 0-2 15,-7-4 0-15,-3 1-3 16,-4 0 1-16,1 2-2 16,-5 4 0-16,4 3 0 46,-6 3 0-46,-1 4 2 0,-7 5 0 32,-4 1 1-32,-6-1 1 0,0 4 1 15,-4 0 1 17,0-4 2-32,-4-3 1 15,0-2 0-15,1-1 0 0,-1 0 0 0,1-3 1 0,-1 1-2 0,1-4 1 0,3 0-2 16,0 3 0-16,3 0-1 0,4-3 1 0,4-6-2 0,3-1 0 15,0 1 0-15,0 3 1 16,0 3-1 0,1 3 0-16,-5 3 0 15,1-3 1-15,-4 4-1 0,0-1 1 16,0 3 0 0,0 1 0-1,0-1 0-15,0 1 0 0,0 5 0 16,0-2 0-16,0 2 0 0,0 1 0 15,0 0 0-15,0 0 0 16,4-4 0-16,3 1 0 16,4-1-3-16,6-2 0 0,-2-1-5 15,-1-3 0-15</inkml:trace>
  <inkml:trace contextRef="#ctx0" brushRef="#br2" timeOffset="77874.13">26056 14130 45 0,'7'18'22'0,"-3"-15"-17"0,-1 1 42 0,1-1-45 16,-4 3 0-16,3-3 0 0,1-3 0 0,3-3-3 0,0-3 0 0,4-4 2 15,3-5 0-15,3 2-2 0,-3-6 1 16,4-3-1-1,3-3 0-15,4 0-1 0,-4 6 0 16,0 1-1-16,-3 8 1 16,0 13 0-16,-4 10 1 15,-4 6-1 1,-3 6 1-16,0 6 1 16,-3 0 0 93,3-2 0-109,0 2 0 16,4-3-1-16,-1-3 1 0,4 0-5 15,4-3 0-15,0-6-8 0,3-10 0 16</inkml:trace>
  <inkml:trace contextRef="#ctx0" brushRef="#br2" timeOffset="78382.12">27083 13537 36 0,'7'22'18'0,"-4"9"-14"0,-6-18 24 0,3 2-26 0,-4 7 0 0,-3 13 3 0,0 9 1 0,0-3-6 0,-3 9 0 0,2 6 4 0,5 1 1 0,3 2-1 0,0 4 0 0,0-13-2 0,0-9 0 0,0-10-2 0,-4-12 1 0,1-6-2 15,-4-13 1-15,-7-4-1 16,-11-5 0-16,-14-4 0 16,-3-2 0-16,3 2 0 15,-3 4 0-15,-4 9 1 16,0 9 0-16,4 7 0 15,6 9 0-15,15 6 1 16,11 7 0-16,17 0 1 16,14-7 0-16,7-3-3 15,22-6 1 32,6-6-9-47,-3-7 0 16,-4-6-7-1,-6-6 1-15</inkml:trace>
  <inkml:trace contextRef="#ctx0" brushRef="#br2" timeOffset="79842.53">23315 10219 40 0,'11'22'20'0,"27"60"1"0,-27-48 20 0,0 19-40 16,-4 20 0-16,-4 18 0 16,1 28 0-16,-4 19-3 15,-4 12 0-15,4 10-3 16,0-22 1 15,0-22-12 16,4-37 1-31</inkml:trace>
  <inkml:trace contextRef="#ctx0" brushRef="#br2" timeOffset="80578.31">23481 9987 46 0,'39'50'23'0,"7"-6"-13"0,-32-38 32 15,10 1-39-15,19-1 1 16,24-3 3-16,7-6 0 16,28-6-9-16,36-10 0 15,-1-6 5 1,15-10 0-16,14-6-3 0,-22-2 0 62,1-4-3-62,-21 3 1 47,-15 3-1-31,-17 6 1 0,-18 10-1-1,-14 0 1 1,-11 13-1-16,-10 12 0 15,-11 12-3 1,-10 13 1 0,-15 22-2-1,-10 16 1-15,-3 9 0 16,-8 16 0-16,7 9 2 0,4 22 1 16,4 4 2 15,3 21 1-31,7 16 1 15,7 19 1-15,4 6 0 16,-1 3 0-16,-3-16 1 16,-7-28 1-16,-10-21-1 0,-15-23 0 0,-21-12 1 0,-13-10 0 0,-23-6-1 0,-23-21 1 15,-15-20-4-15,0-19 0 0,-11-18-9 0,-3-10 0 47,0-15-6 0,18 3 1 16</inkml:trace>
  <inkml:trace contextRef="#ctx0" brushRef="#br2" timeOffset="81398.39">25523 10809 57 0,'22'-7'28'0,"13"-18"-18"0,-21 16 29 15,11-7-36-15,17-12 1 16,15-19 1-16,31-22 1 16,25-25-8-16,38-22 0 15,19-25 4 32,13-13 0-47,8 16-6 0,-29 10 1 78,-35 12-6-62,-28 22 0 31,-29 25-10-47,-24 9 0 15</inkml:trace>
  <inkml:trace contextRef="#ctx0" brushRef="#br2" timeOffset="82813.43">27714 9790 39 0,'0'15'19'0,"0"-8"-9"0,0-7 20 15,0 0-27-15,4-10 1 16,-1-15 2-16,-3-9 1 16,0-17-8-16,-3-8 0 15,-4-16 5-15,0-4 1 16,3 7-2-16,4-3 1 16,4 12-3-16,3-3 1 31,17-3-3-31,1 16 1 0,3 18-6 15,4 17 1-15,0 18-12 16,-7 9 1-16,-11 16-1 16,-11 10 1-16</inkml:trace>
  <inkml:trace contextRef="#ctx0" brushRef="#br2" timeOffset="83043.98">27478 9730 53 0,'28'38'26'0,"18"-16"-29"0,-28-19 54 0,10 0-51 16,11 0 1-16,-1 0 0 16,1 0 0-16,-7 0-3 0,0 4 1 15,3-4-5-15,-3 3 0 16,0 0-10-1,-1-3 1-15,1-12-1 0,0 3 0 16</inkml:trace>
  <inkml:trace contextRef="#ctx0" brushRef="#br2" timeOffset="83569.93">28268 9865 29 0,'4'0'14'0,"-4"-13"-6"0,0 13 25 0,3-6-28 16,-3 0 1-16,0-1 2 16,0-2 0-16,0 9-10 15,-3-3 0-15,-8-3 6 16,-3 3 1-16,-4 3-3 16,-3 0 1-16,0 6-3 15,-4 9 0-15,1 4-2 0,2 10 0 16,1 8-3-16,4 4 1 15,6 0 0-15,7-4 0 16,12-8 1 47,16-17 1-48,12-15 1 32,6-10 0-47,0-5-8 16,-3 2 0-16,-14-9-3 15,3 0 1 1</inkml:trace>
  <inkml:trace contextRef="#ctx0" brushRef="#br2" timeOffset="85125.47">27845 10072 45 0,'-4'22'22'0,"8"-13"-12"0,-4-9 23 16,3-6-32-16,1-4 1 15,-4-8 0-15,0-7 1 16,0-7-4-16,0-2 1 15,0-1 2-15,0 4 0 16,3 3-1-16,4 3 1 16,8-1 0-16,6 5 0 0,3 5-1 15,1 3 0-15,3 1-1 16,-7-1 1-16,1 7-5 16,-1 0 1-1,-4 6-14-15,1 0 1 16</inkml:trace>
  <inkml:trace contextRef="#ctx0" brushRef="#br2" timeOffset="85819.78">28515 10040 49 0,'4'29'24'0,"-4"-17"-18"0,3-12 32 0,4-3-37 0,4-6 1 0,-1-7-1 16,1 3 1-16,3-9-3 16,0 1 1-16,0-1 1 15,0 3 0-15,0 6-1 16,1 7 0-16,-1 6 0 15,0 9 0-15,0-5-1 16,-4 2 0-16,1 0 0 16,-4 3 0-16,0 1 0 15,0-1 0-15,0 1 0 16,0-4 1-16,0 0 0 16,0 4 0-16,1-1 0 15,-5 0 1-15,4-2-1 16,0-4 0-16,0-3-1 15,4-3 1 1,-1-7-1 0,4-2 1-16,1-4-2 0,2-3 1 15,-3-6 0-15,4 0 0 47,-4-3 0-47,-3 6 0 31,3 6 0-31,3 4 0 0,5 9 1 16,-5 12 0-16,1 13 0 16,0 3 0-1,-1 6 0 1,1 7 1-16,-4 0-4 0,0-10 1 0,21-6-12 0,1-7 1 0</inkml:trace>
  <inkml:trace contextRef="#ctx0" brushRef="#br2" timeOffset="86509.77">30572 9743 42 0,'0'40'21'0,"0"20"-11"0,-4-41 28 0,-3 6-36 0,-3 6 1 0,-5 10 1 0,-2 0 0 0,-4-7-6 0,-4-6 1 16,0 1 3-16,4-7 0 16,3 3-2-16,4-10 1 0,7-5-1 15,7-4 1-15,7-6-1 16,11 3 1-16,7-3-1 15,10-3 0-15,-7 3 0 16,-3 0 1-16,3 0-2 16,0 3 1-16,1 10 0 15,-5 2 0-15,1 1 0 16,-4 0 0-16,-3-7 0 16,-1-9 1-1,1-6-1 1,-4-7 1-16,-3-9 1 0,-4-9 0 0,0-7-1 15,-4-12 0-15,-6-9 0 16,-8 2 0-16,-3 4-5 16,0 0 0-16,0 2-14 15,0 7 1 17</inkml:trace>
  <inkml:trace contextRef="#ctx0" brushRef="#br2" timeOffset="86825.77">31415 9790 42 0,'3'6'21'0,"1"-6"-10"0,-8 3 22 0,-6 3-32 16,-11 7 0-16,-8 12 0 16,-9 3 1-16,6 7-3 15,0 12 1-15,0-3 1 16,4-4 0-16,3-5-4 16,8-7 0-16,3-9-10 15,3-7 0-15,8-15-1 16,-1-19 0-16</inkml:trace>
  <inkml:trace contextRef="#ctx0" brushRef="#br2" timeOffset="86953.69">31066 9793 53 0,'28'37'26'0,"14"57"-32"0,-24-59 55 0,10 9-48 0,7 9 0 15,4 7-2-15,0-4 1 16,-4-3-5-16,-7-2 1 15,-6 2-11-15,-12-15 0 16</inkml:trace>
  <inkml:trace contextRef="#ctx0" brushRef="#br2" timeOffset="87463.4">27690 11348 49 0,'0'63'24'0,"-4"15"-30"0,0-56 36 0,1 6-32 0,-1-3 0 0,1-6-8 16,-4-9 0-16,0-13 4 15,3-19 0-15</inkml:trace>
  <inkml:trace contextRef="#ctx0" brushRef="#br2" timeOffset="87653.38">27527 11038 46 0,'4'9'23'0,"6"16"-16"16,-3-19 39-16,4 1-44 15,3 2 1-15,0 4-1 16,4-1 0-16,0 1-5 0,3-4 0 16,0-3-3-16,4-2 1 15,-4-1-12-15,3-6 1 16</inkml:trace>
  <inkml:trace contextRef="#ctx0" brushRef="#br2" timeOffset="87949.02">27817 11508 29 0,'14'41'14'0,"0"-38"-2"0,-14-3 13 0,0 0-25 15,3-6 1-15,4-7-1 16,4-6 1-16,0-9-2 16,3-3 0-16,0-1 1 15,3 4 0-15,1 3 0 16,3 9 1-16,-7 1 1 16,0 5 1-16,1 13 1 15,-1 7 1-15,0 12 0 16,0 6 0-16,0 6-1 15,4 10 1 1,3-6-4-16,7-7 1 0,0-2-8 16,4-7 1-16,-4-7-10 15,-10-12 1 1</inkml:trace>
  <inkml:trace contextRef="#ctx0" brushRef="#br2" timeOffset="88747.8">29464 11060 52 0,'7'40'26'0,"-10"11"-27"16,3-30 42-16,-4 5-41 0,-7 11 0 0,1 10 0 0,3 13 0 0,0 6 0 0,0-7 0 0,0-2-4 0,0-13 0 0,0-16-9 16,-1-16 1-16,5-12-3 15,-1-15 1-15</inkml:trace>
  <inkml:trace contextRef="#ctx0" brushRef="#br2" timeOffset="89127.48">29252 11094 34 0,'14'3'17'0,"22"-3"-10"0,-22-3 30 0,3 3-32 0,5 3 1 0,2 3 1 0,5-2 1 16,27 5-10-16,-3 0 0 15,-4 4 7-15,-3 0 0 16,-11 2-1-16,-6 7 0 15,-15 0-3-15,-11 9 0 0,-6 4-1 16,-11-4 1 0,-4 1-2-16,-3-7 1 0,-4 0-3 15,4-6 1 1,7-4 0 0,0-2 1-16,0-4-1 0,3-2 1 0,4-1 0 15,4 0 0 48,-1 0 1-63,0 4 0 15,4 2 0-15,8 4 0 16,2 12 1-16,4 0 0 16,4 10-1-1,3 9 1-15,0-6-1 0,0-3 1 16,1-1-2-16,-1-2 0 0,0-7-8 0,4-6 0 0,3-13-7 0,-4-12 1 0</inkml:trace>
  <inkml:trace contextRef="#ctx0" brushRef="#br2" timeOffset="89348.59">30043 11759 57 0,'7'34'28'0,"-11"-12"-34"0,8-15 50 0,-4-4-45 0,0 0 1 0,0 0-8 16,0 0 1-16,7-3-2 16,0-6 1-16,3-13-7 15,4-6 0-15</inkml:trace>
  <inkml:trace contextRef="#ctx0" brushRef="#br2" timeOffset="89751.96">30611 11238 52 0,'14'35'26'0,"-4"-23"-31"0,-10-5 51 0,-3 2-46 0,-4 0 0 0,-4 10 0 0,-7-6 1 0,-10-1-2 0,-7 1 1 0,0-4 0 15,-4 1 0-15,7 2 0 16,7-2 0-16,4-4 0 0,7 0 0 16,4 0 1-16,13 1 0 15,11 5 0-15,11 4 0 16,10 9 0-16,4-3 0 16,-7 3-1-1,-1 0 1-15,-6-3-1 0,-7 3 1 16,-8 7-1-16,-3 2 0 15,-10 4-1-15,-8-10 1 16,-10 0-3-16,-4-3 1 16,1-3-5-16,3-6 0 0,6-4-9 15,1-2 1 48</inkml:trace>
  <inkml:trace contextRef="#ctx0" brushRef="#br2" timeOffset="89899.58">31059 11878 56 0,'14'31'28'0,"-14"-15"-54"0,-4-10 49 0,-3 1-43 0,-11-1 1 0</inkml:trace>
  <inkml:trace contextRef="#ctx0" brushRef="#br2" timeOffset="98591.65">17074 10533 31 0,'18'12'15'0,"3"-5"-5"16,-14-7 16-16,0 3-23 16,0-3 0-16,0 0 0 15,-3 0 1-15,-4 0-6 0,0 0 1 16,0 0 3-16,0 0 0 16,0-7-2-16,-7-2 0 15,-4-7 0-15,-6-2 0 16,-15-8 1-16,-14-2 0 15,-3-6-1-15,-15-7 1 16,-17 0-1-16,-25-9 1 16,-7 0 0-16,-31 0 0 15,-29 3-1-15,-11 6 0 16,-27 10-1-16,3 12 1 16,-11 3-1-16,4 13 1 0,3 15-1 31,0 14 0-16,25 2 0 1,4 13 0-16,3 6 0 0,4 6 0 0,20 6-1 0,-6-2 0 16,14-4-3-16,3-3 0 0,15-6-6 15,13-3 1-15,15-3-1 16,14-10 0-16</inkml:trace>
  <inkml:trace contextRef="#ctx0" brushRef="#br2" timeOffset="99221.21">13243 10210 39 0,'-7'41'19'0,"-10"-1"-27"0,13-27 40 0,-10 12-31 0,-7 6 1 0,-4 7 0 15,-10 6 0-15,7 0-3 16,-8 6 0-16,-6-6 2 16,-4-3 0-16,0 2-1 15,4-2 1-15,10-3-2 16,7-13 1-16,11-3 1 15,11-6 0-15,17-7 1 16,18-3 1-16,7-3-1 16,17 4 1-16,7-1 0 15,4 3 1-15,1 1-2 16,-9-7 1-16,-9 3-2 0,-11 4 1 16,-11-1-1-16,-7 0 0 31,-7-2-1-31,-10-1 1 0,-11 0-2 15,-11-6 0-15,-7-6 1 0,-3-10 0 16,-4-18 1-16,4-13 0 16,3-19-2-16,11-25 1 15,7-16-13-15,21-12 0 16,11-9-2-16,7 12 0 16</inkml:trace>
  <inkml:trace contextRef="#ctx0" brushRef="#br2" timeOffset="100272.75">14012 9808 47 0,'0'10'23'16,"7"-26"-15"-16,-3 10 23 0,-1-10-29 15,5-6 0-15,-5-6 1 16,1 3 0-16,-4-6-4 16,-4-10 0-16,-3-3 2 15,-7-6 1-15,-4-7-2 16,1 4 1-16,-1 6 0 15,4 6 0-15,3 10-1 16,4 6 0-16,4 6 1 16,6 3 0-16,8 1 0 15,6-1 0-15,8 3-1 16,10 1 1 0,15-1 0-16,3-2 1 0,7 2-5 15,3 4 1-15,1 5-7 0,-8 8 0 16,-10-1-7-16,-11 6 0 15</inkml:trace>
  <inkml:trace contextRef="#ctx0" brushRef="#br2" timeOffset="100489.22">14069 9608 46 0,'3'12'23'0,"11"-5"-17"0,-7-11 38 0,8 1-41 0,2 3 1 0,4 0-1 16,4 0 1-16,0 0-7 15,-4 0 1-15,0 0-2 16,-3 0 0-16,-1 3-12 16,1-3 0-16</inkml:trace>
  <inkml:trace contextRef="#ctx0" brushRef="#br2" timeOffset="100784.05">14714 9438 47 0,'0'35'23'0,"-14"12"-19"0,11-31 32 31,-4 18-36-31,0-3 1 16,0-2-10-16,3-7 1 16,4-13 1-16,0-15 1 15,0-4-8-15,0-15 1 16</inkml:trace>
  <inkml:trace contextRef="#ctx0" brushRef="#br2" timeOffset="100952.96">14415 9134 46 0,'3'10'23'0,"29"18"-22"0,-18-22 45 0,7 0-44 15,7-2 1-15,4-1 0 16,17-3 1-16,11 0-7 15,7 0 1-15,0 0-1 16,0 0 0-16,-7 3-12 16,-3 0 0-16,-18 0-1 15,0-3 0-15</inkml:trace>
  <inkml:trace contextRef="#ctx0" brushRef="#br2" timeOffset="101265.43">15363 9278 54 0,'29'13'27'0,"-29"-19"-39"0,0 3 56 16,-7-1-44-16,-11 1 0 16,-7 3 0-16,-3 3 1 15,0 4-1-15,0 12 0 16,-1 6-1-16,-2 6 1 15,-1 10-2-15,0 3 1 0,7-10-1 16,4-3 0 0,11-2 1-16,13-14 0 0,11 1-1 15,8-13 1-15,13-9 0 16,4-7 0-16,-1-5 1 16,-2-8 0-16,-12 8-4 15,-6-11 0-15,-11-2-8 16,-7-7 0-16</inkml:trace>
  <inkml:trace contextRef="#ctx0" brushRef="#br2" timeOffset="101653.56">16238 9172 53 0,'14'-10'26'0,"-3"1"-27"0,-7 3 45 15,-4 6-44-15,-7-7 0 16,-11 4 0-16,-14 6 1 15,-10 7-1-15,-11 9 1 16,-4 12 0-16,-3 16 0 0,4 3 0 16,7 7 0-16,10-1 0 15,11-9 1-15,10 0 0 16,4-6 1-16,17-7-1 16,26-8 0-1,16-14-2-15,19-12 0 16,3-3-7-16,-11 3 1 15,-10 0-12-15,-17-6 0 0</inkml:trace>
  <inkml:trace contextRef="#ctx0" brushRef="#br2" timeOffset="103876.96">9765 8357 43 0,'7'15'21'0,"21"4"-14"15,-17-13 22-15,6 7-26 16,1 3 0-16,3-1 2 16,7-5 1-16,11 2-7 0,4-2 1 15,9-1 4-15,8 0 1 16,22 1-2 0,20-10 0-16,21 0-1 0,36 0 0 31,229-13 1-31,-17-9 0 15,-19-9-1-15,-9 3 0 16,-33-4 0-16,8 7 0 16,-22 16-3-16,-10-1 1 15,-25 10-4-15,-29 10 0 16,-27-1-3-16,-32 7 0 16,-35-4-5-16,-22 4 1 0,-17-6-6 15,-29-7 1-15</inkml:trace>
  <inkml:trace contextRef="#ctx0" brushRef="#br2" timeOffset="105077.74">17611 8479 38 0,'-4'15'19'0,"15"-24"-8"0,-1 3 20 15,11-4-26-15,18-2 1 16,14-1 2-16,28 4 0 16,32-4-11-16,21 4 1 15,39-4 6-15,21-2 1 16,25-1-4-16,10 7 1 0,4-1-3 15,-4 1 0-15,-17 9-6 16,-7 0 0-16,-18 3-9 16,-36 6 0-16,-34 1-1 15,-36 2 1-15</inkml:trace>
  <inkml:trace contextRef="#ctx0" brushRef="#br1" timeOffset="112988.96">2833 12511 40 0,'7'35'20'0,"14"-4"-15"0,-10-21 21 0,6 2-23 16,4 7 0-16,8 3 2 15,-5 3 0-15,5 0-5 16,-8 0 0-16,7 4 4 16,0-4 0-16,4-3-1 15,0-1 1-15,6-5-1 16,1-6 0-16,0-7-1 15,0-10 0-15,-4-5-1 16,0-23 1-16,4-12 0 16,-7-22 0-16,-11-12-1 15,-3-26 1-15,-8-18 0 16,-17-19 0-16,-14-26 0 16,-11-12 0-16,1 0-1 15,-19-12 0-15,11 9-1 16,1 6 1-16,-1 4-1 15,7 18 0-15,4 13-1 16,7 15 1-16,10 16-2 0,1 22 0 16,10 19-3-16,14 19 1 15,21 12-4-15,0 13 0 16,11 15-7-16,-4 7 0 16,4 3-2-16,-10 6 0 15</inkml:trace>
  <inkml:trace contextRef="#ctx0" brushRef="#br1" timeOffset="113709.26">4554 12154 58 0,'11'13'29'0,"-4"-20"-38"0,-7-8 59 0,-7-14-48 16,-4-21 1-16,-6-13 1 16,-8-15 1-16,-3-29-7 15,-11-5 1-15,7-8 3 16,-7 4 0-16,8-3-2 16,2 0 1-16,12 6-3 15,13 10 0-15,4 9 0 16,14 12 0-16,8 16-1 15,2 10 0-15,8 21-2 16,7 7 0-16,-7 16-1 0,-4 15 0 16,-3 15-8-16,-8 4 1 15,-6 22-2-15,-4 10 0 16</inkml:trace>
  <inkml:trace contextRef="#ctx0" brushRef="#br1" timeOffset="113925.3">4258 11865 59 0,'7'19'29'0,"-3"-22"-38"0,3 0 62 0,10 0-52 16,-3 3 1-16,8-6-1 16,2-1 0-16,1-2-3 15,21-7 0-15,-7-3-1 16,3 1 1-16,0-1-9 15,-3 3 1-15,-4 0-7 16,8 7 1-16</inkml:trace>
  <inkml:trace contextRef="#ctx0" brushRef="#br1" timeOffset="114175.42">5165 11502 49 0,'14'9'24'0,"-7"-9"-22"16,-7 0 40-16,0 0-41 16,-4 3 0-16,1 0 2 0,-4 7 0 15,-4 5-4-15,-10 7 1 32,-7 38 2-32,-4-10 1 15,14 7-2-15,1-1 1 16,6 1-3-16,8-14 0 15,13 1-5-15,1-9 0 16,10-13-10-16,7-13 0 16</inkml:trace>
  <inkml:trace contextRef="#ctx0" brushRef="#br1" timeOffset="114415.81">5719 11605 62 0,'10'6'31'0,"-28"23"-39"16,8-20 52-16,-4 10-44 16,-11 9 0-16,-3 4 0 15,-4-4 0-15,-7 12-2 16,1 1 0-16,2 0-4 15,4-3 1-15,4-7-11 16,7-9 0-16</inkml:trace>
  <inkml:trace contextRef="#ctx0" brushRef="#br1" timeOffset="114628.62">5281 11555 43 0,'21'41'21'0,"36"22"-20"0,-36-48 29 16,11 13-28-16,6 4 1 16,1 2-1-16,4 7 1 15,2-3-5-15,-2-1 1 16,-1 1 0-16,-10-10 0 0,-4-3-8 16,-3-6 0-16,-4-16-4 15,-10-12 0-15</inkml:trace>
  <inkml:trace contextRef="#ctx0" brushRef="#br1" timeOffset="114853.27">5789 11320 36 0,'28'28'18'0,"-3"32"-15"15,-7-45 30-15,10 7-32 16,11 13 0-16,-1-1 0 16,5 1 0-16,-4 6-2 15,-11 9 0-15,-3-10 0 16,-8 14 0-16,-13 5-11 0,-8 1 1 16</inkml:trace>
  <inkml:trace contextRef="#ctx0" brushRef="#br1" timeOffset="115460.16">7472 10934 56 0,'3'41'28'0,"11"44"-31"0,-6-60 48 15,6 15-45 1,-11 11 1-16,8 8 0 0,-4 7 1 16,0 6-3-16,-7-12 1 15,0-7 0-15,-11-6 1 16,4-9-1-16,-3-7 0 15,-15-6 0-15,-10-9 0 16,-15-10-1-16,-6-6 1 16,-4 0-1-16,-4 0 1 15,1-6-2-15,10 0 0 16,4 2 0-16,6 8 0 16,4-1-1-16,8 6 1 15,2 4 0-15,12 5 1 0,13 1 0 16,8 3 0-16,10-3-1 15,11 3 0-15,20-3-2 16,8-7 1-16,14-2-6 16,15-4 1-16,-8 0-6 15,10-12 1-15</inkml:trace>
  <inkml:trace contextRef="#ctx0" brushRef="#br1" timeOffset="115678.49">8446 11442 48 0,'-11'35'24'0,"-49"37"-34"0,42-53 46 16,-17 9-37-16,-7 13 1 15,-8-1-2-15,1 1 1 16,0 3-1-16,6-3 0 15,-3-10-5-15,11-6 0 16,7-12-5-16,7-20 1 16</inkml:trace>
  <inkml:trace contextRef="#ctx0" brushRef="#br1" timeOffset="115830.73">7818 11373 39 0,'10'0'19'0,"36"44"-16"0,-25-28 34 0,11 9-35 15,14 16 1-15,17 15-1 16,18 13 1-16,11 13-7 16,-4-1 0-16,1 4-8 15,-8 6 0-15</inkml:trace>
  <inkml:trace contextRef="#ctx0" brushRef="#br1" timeOffset="118830.96">9250 11241 49 0,'14'22'24'0,"0"-9"-16"0,0-13 25 16,0 0-32-16,7 0 1 15,11-3 0-15,21-7 0 16,4-5-5-16,-1-4 0 16,8-3-6-16,3 0 0 0,-4 0-6 15,-10 6 1-15</inkml:trace>
  <inkml:trace contextRef="#ctx0" brushRef="#br1" timeOffset="119026.98">9377 11480 65 0,'-4'6'32'0,"11"-15"-34"16,7 2 62-16,18-2-59 16,11 0 0-16,13-7-1 15,11 0 1-15,7 4-7 16,-3-1 1-16,-4 1-14 15,-7 5 0-15</inkml:trace>
  <inkml:trace contextRef="#ctx0" brushRef="#br1" timeOffset="119670.82">10460 10715 48 0,'-4'28'24'0,"4"57"-18"0,0-60 27 16,0 25-31-16,0-13 1 15,0 45 0-15,0 6 1 0,0 9-5 16,-3 3 0-16,3 4 3 16,0-13 0-16,0-19-3 15,0-16 0-15,0-9-6 16,3-12 1-16,4-16-9 15,0-19 1-15,1-22-2 16,2-13 1-16</inkml:trace>
  <inkml:trace contextRef="#ctx0" brushRef="#br1" timeOffset="119969.32">10421 10655 49 0,'0'3'24'0,"4"-6"-22"0,-4 3 51 16,7-3-49-16,0-3 1 16,3-1 3-16,8 1 1 15,7 0-10-15,17-4 0 16,7 1 7-16,11 0 0 15,11-1-3-15,3 1 0 16,4-4-5-16,3-2 1 16,-11 2-7-16,-6 4 1 15,-15 5-11-15,-7 1 1 0,-20 0-4 16,-12 3 0-16</inkml:trace>
  <inkml:trace contextRef="#ctx0" brushRef="#br1" timeOffset="120166.14">10474 11144 77 0,'7'25'38'0,"46"-9"-51"16,-28-16 77-16,13-3-64 15,1-3 1-15,4-4-5 16,-5 1 1-16,1 3-5 15,-7 2 1-15,-4 4-14 16,-10 4 1-16</inkml:trace>
  <inkml:trace contextRef="#ctx0" brushRef="#br1" timeOffset="120826.75">11310 11078 47 0,'0'10'23'0,"4"-7"-14"0,-4-3 28 15,0 0-35-15,-4 3 1 16,-7 3 0-16,-10 7 1 0,-10 9-5 16,-5 9 0-16,-3 10 3 15,1 12 1-15,2 10-3 16,5 9 1-16,6-3-2 15,11-6 1-15,7-7-3 16,3-6 1-16,15-15-5 16,14-13 0-16,10-16-9 15,7-12 1-15</inkml:trace>
  <inkml:trace contextRef="#ctx0" brushRef="#br1" timeOffset="121041.85">11628 11223 53 0,'0'34'26'0,"-39"10"-27"0,25-25 43 16,-11 0-42-16,4-4 0 16,-18 17 0-16,7 2 0 15,0 4-3-15,1-1 1 16,10-2-11-16,3-10 1 15,4-6-3-15,0-10 0 16</inkml:trace>
  <inkml:trace contextRef="#ctx0" brushRef="#br1" timeOffset="121247.92">11342 11248 48 0,'7'34'24'0,"21"20"-28"0,-17-36 45 0,3 7-41 16,7 4 0-16,4 5-1 15,-1 1 1 1,8 2-9 0,-7-9 0-16,-4-12-5 15,0-19 1-15</inkml:trace>
  <inkml:trace contextRef="#ctx0" brushRef="#br1" timeOffset="121473.58">11688 10978 45 0,'21'50'22'0,"14"7"-19"0,-21-39 39 16,4 14-39-16,3-1 0 15,0 13 2-15,0 3 0 16,7 0-7-16,-3 3 0 16,0 1 2-16,-11 2 0 15,-7-3-10-15,-14 3 1 16,-14 4-7-16,-7-10 0 16</inkml:trace>
  <inkml:trace contextRef="#ctx0" brushRef="#br1" timeOffset="121957.16">12453 11527 64 0,'21'3'32'0,"22"-6"-36"0,-22 3 61 16,14 0-56-16,14 0 1 0,15-3-2 15,-1 0 1-15,-3-7-7 16,-3 4 1-16,-15-4-8 16,-3-2 0-16,-11-7-6 15,-7-3 0-15</inkml:trace>
  <inkml:trace contextRef="#ctx0" brushRef="#br1" timeOffset="122135.13">12764 11172 45 0,'-11'48'22'0,"-21"11"-16"15,25-37 36-15,-3 16-42 16,-1 9 1-16,0 9-2 16,4-3 0-16,4 1-7 15,3-4 1-15,3-6-7 0,11-22 0 16</inkml:trace>
  <inkml:trace contextRef="#ctx0" brushRef="#br1" timeOffset="122525.2">14150 11034 56 0,'32'26'28'0,"6"-33"-31"0,-30 7 49 0,-8-6-44 15,0 6 0-15,-8 0 2 16,-6 3 1-16,-10 7-6 16,-1 2 0-16,-10 13 3 15,-11 10 0-15,-11 5-2 16,1 17 0-16,-4 6 0 15,14 18 0-15,7 4 0 16,8-4 1-16,9-2-1 16,12-17 1-16,13-8 1 15,15-13 1-15,17-16-2 16,22-13 1-16,13-6-2 16,15-9 1-16,14-12-6 15,3-10 1-15,-14-4-13 16,-7-8 1-16,-14-1-3 0,-7 10 0 15</inkml:trace>
  <inkml:trace contextRef="#ctx0" brushRef="#br1" timeOffset="124024.25">1288 7839 37 0,'-11'28'18'0,"11"-25"-10"0,0-3 18 16,0 0-22-16,0 0 1 15,4-6 2-15,6-6 1 16,8-7-11-16,-1-13 1 16,5-11 6-16,-1-14 0 0,18-12-2 15,-18 19 0-15,18-41-3 16,-18-12 1-16,0 5-1 16,-3-2 1-16,-11 12-1 15,3 16 0-15,-10 16 0 16,0 12 1-16,0 12 0 15,-7 14 0-15,4 14-1 16,-8 17 1-16,4 12-1 16,-4 16 0-16,4 15 0 15,7 10 0-15,0 9 0 16,7 4 0-16,-3-7 1 16,10 0 0-16,-3 6 1 15,-1-9 0 1,4-9-1-16,4-13 1 15,-11-12 0 1,4-10 1-16,-11-10-1 0,0-12 0 16,-7-12 0-16,-4-4 0 15,0-2 0-15,-10-4 0 16,-7 0-2-16,0 3 1 16,-4 4-1-16,-7-1 0 15,-10 7 0-15,-4 3 1 16,3 3-1-16,1 3 0 15,0 3-1-15,3 1 1 16,11 2-1-16,-1 4 0 0,15-7-2 16,7 0 1-16,7-6 0 15,7-9 0-15,21-7 1 16,11-3 1-16,17-9 1 16,18-10 0-16,14-6 1 15,8-15 0-15,9 2 0 16,1-12 0-16,-18 4-1 15,-10 2 1-15,-11 3-1 16,-18 10 0-16,-7 6 0 16,-6 10 1-16,-8 9 0 15,-7 12 1-15,-28 23-1 16,-14 15 1-16,-32 28 0 16,-21 19 0-16,-18 28-2 15,-21 32 0-15,-18 22-11 16,11 25 1-16,4 15-4 15,17-3 1-15</inkml:trace>
  <inkml:trace contextRef="#ctx0" brushRef="#br1" timeOffset="126215.31">13187 12348 55 0,'3'10'27'0,"29"-13"-17"0,-7 0 28 0,21-4-34 16,7-2 0-16,38-4 1 15,22-6 0-15,14-2-7 16,21-5 0-16,22-8 1 16,-19-1 0-16,-6 10-8 15,-7 7 0-15,-25 14-10 16,-22 11 1-16</inkml:trace>
  <inkml:trace contextRef="#ctx0" brushRef="#br1" timeOffset="127535.29">13226 12010 40 0,'0'3'20'0,"10"-6"-18"0,-6 0 27 0,-1 3-28 0,4 0 0 0,0 6 0 0,0 6 1 0,1 10-3 16,-1 10 0-16,-4 12-3 0,1 9 1 15,-1-3-9-15,4-3 0 16</inkml:trace>
  <inkml:trace contextRef="#ctx0" brushRef="#br1" timeOffset="127887.02">14718 11812 44 0,'3'13'22'0,"-6"-1"-19"15,3 1 37-15,-4 9-40 16,1 12 1-16,-1 10 0 16,1 9 0-16,-1 4-6 0,4 2 0 15,0-5-9-15,0-4 1 16</inkml:trace>
  <inkml:trace contextRef="#ctx0" brushRef="#br1" timeOffset="128501.74">12393 14117 56 0,'-10'28'28'0,"6"-31"-32"0,8-3 47 0,-1-4-40 0,8 1 0 0,3-13 1 0,7-16 0 0,7-12-6 0,7-19 0 0,8-6 4 0,3-3 0 0,10-20-2 0,-3 7 0 0,0-6-1 0,-7 9 0 125,-7 10 0-125,-8 12 1 0,-2 13-2 0,-8 12 1 0,3 13-2 0,-2 12 1 15,-5 13-1-15,-3 16 0 0,0 12-1 0,-3 12 1 0,-4 17 2 0,0 8 0 0,-3 10 1 0,-1 7 1 0,1 12 1 0,-1-7 0 0,1-5-2 0,-1-16 1 16,4-13-6-16,0-9 0 0,0-13-7 47,0-13 0-32,4-15-3-15,-11 0 0 0</inkml:trace>
  <inkml:trace contextRef="#ctx0" brushRef="#br1" timeOffset="128731.72">12739 13794 55 0,'3'16'27'0,"22"-7"-30"0,-14-9 56 0,10-3-52 0,7-3 1 0,4-7-1 0,0-3 1 0,6 4-7 0,1-1 0 0,0 1-7 0,0-1 0 0,0-6-5 0,-1-2 0 16</inkml:trace>
  <inkml:trace contextRef="#ctx0" brushRef="#br1" timeOffset="128980.52">13381 13838 45 0,'10'47'22'0,"-2"-47"-19"0,-8 0 39 0,0-13-42 0,-4-9 1 0,-3-6 0 15,0 0 1-15,0-3-2 16,3-7 0-16,1 4 2 15,3 2 0-15,7 4 0 16,3 3 0-16,8 6-2 16,7 6 0-16,-4 7-5 15,-3 0 1-15,3 3-7 16,0 3 1-16,7-10-6 16,0 1 0-1</inkml:trace>
  <inkml:trace contextRef="#ctx0" brushRef="#br1" timeOffset="129257.32">13974 13007 40 0,'7'34'20'0,"-7"29"-14"0,0-44 35 16,0 9-38-16,-4 7 0 15,-3 12 1-15,0 12 1 0,0 7-7 16,3 6 1-16,4-3 4 16,0-3 0-16,4-9-4 15,-1-10 0 1,1-10-5-16,3-12 1 0,0-12-6 16,-3-13 0-16,-4-6-5 15,-4-7 0 1</inkml:trace>
  <inkml:trace contextRef="#ctx0" brushRef="#br1" timeOffset="129449.21">13984 13562 40 0,'28'6'20'16,"15"13"-9"-16,-33-16 36 0,11 7-43 0,4 2 0 0,3 4 1 15,4 3 0-15,-7 3-8 16,-4 3 1-16,-10 6 3 15,-8-3 1-15,-14-3-5 0,-10 0 0 16,-3 0-8-16,-5-3 1 16,-9-6-7-16,-5-3 0 15</inkml:trace>
  <inkml:trace contextRef="#ctx0" brushRef="#br1" timeOffset="129914.19">13159 14634 59 0,'10'0'29'0,"1"7"-34"16,-8-14 53-16,-3 1-44 16,0 0 0-16,0 0 0 15,-3 2 1-15,-8 1-7 16,-6 6 0-16,-5 1 4 15,-2 2 1-15,-1 13-3 0,0 3 1 16,1 3-1-16,2 0 1 16,5 6-1-16,6 4 1 15,4-1-2-15,4 1 1 32,3-7-3-32,7 0 1 0,17-9-6 15,12-3 0 1,2-7-9-1,8-6 1-15,7-9-3 0,0-10 0 16</inkml:trace>
  <inkml:trace contextRef="#ctx0" brushRef="#br1" timeOffset="130129.4">13536 14757 43 0,'21'-32'21'0,"7"14"-15"0,-24 11 40 16,-4 7-43-16,0 0 1 16,-4-6 0-16,-3 3 1 0,-3 3-7 15,-1 3 1-15,-3 6 5 16,-3 1 0-16,-5 2-3 15,-2 7 1-15,-1 3-3 16,0 6 1-16,1-3-4 16,9 4 1-16,8-11-8 15,14-2 1-15,11-6-8 16,7-17 1-16</inkml:trace>
  <inkml:trace contextRef="#ctx0" brushRef="#br1" timeOffset="130543.98">13610 14882 44 0,'11'53'22'0,"-11"-21"-21"0,0-26 35 0,0-3-34 0,0 0 0 16,0 0 1-16,0 1 0 15,3-4-4-15,4 0 1 16,0-10 2-16,4-2 0 15,0-4-2-15,3 0 1 16,0-3-1-16,0-2 0 16,0 5 0-16,4 3 0 0,-1 4 0 15,-3 3 0 32,1 6 0-31,-1 6 1 31,0 3-1-32,0 1 1-15,0 5-1 16,0 7 1-16,0-6-2 16,0 0 1-1,0-1-5-15,-3 1 1 31,3 0-11-31,4-10 0 32</inkml:trace>
  <inkml:trace contextRef="#ctx0" brushRef="#br1" timeOffset="131093.29">14319 14750 41 0,'14'-3'20'0,"-17"19"-21"0,-1-13 27 0,1 3-25 0,-8 1 0 0,-3 2 0 0,0 0 0 0,-4 1-2 0,1-4 1 0,3 4 0 0,3-1 1 0,0 0-2 0,8 4 0 0,6-4 1 0,8 4 0 0,7-1 0 16,-1 4 0-16,4-3 0 0,1-4 0 15,-5 0 1-15,1-2 0 16,-4 2-1 0,-3 4 0-16,-8 2-1 15,-3 4 1-15,-7 3-1 0,-4 0 0 0,1 0-1 16,3-3 0-16,0-4 1 16,3-2 0-1,4-4 0-15,4-2 0 16,6-7 0-16,8-7 1 0,7-5 1 15,10-7 0-15,7-3 1 16,-3-12 0 15,7-10 1-31,7-6 0 16,7-16 0-16,-4 6 0 0,1-12-1 0,-8 3 1 0,-7-16-2 16,-10 10 1-16,-7 3-3 15,-4 3 1 1,-14 9-1-16,-10 7 0 0,-8 12 0 15,-7 10 1-15,-6 12-1 16,-8 10 0-16,0 15 1 16,-7 10 0-16,8 15-1 0,2 16 1 15,1 19 1-15,4 0 0 16,2 6 0 0,8 0 0 15,7 0-3-31,4-9 1 62,3-16-6-46,0-16 0 0,0-12-7-16,0-9 1 15</inkml:trace>
  <inkml:trace contextRef="#ctx0" brushRef="#br1" timeOffset="131249.81">14397 14694 48 0,'14'22'24'0,"42"-16"-25"0,-34-9 45 0,6-3-43 0,14-4 0 0,15 4-2 0,6 0 0 0,4 3-5 0,4 3 0 0,-8 3-8 0,1 3 0 0</inkml:trace>
  <inkml:trace contextRef="#ctx0" brushRef="#br1" timeOffset="131451.7">15236 14904 46 0,'0'22'23'0,"4"-19"-24"0,-4-3 36 0,0 0-37 0,0 0 1 16,4-6-23-16,-1-4 1 15,-3 4 23-15,0-3 0 16</inkml:trace>
  <inkml:trace contextRef="#ctx0" brushRef="#br1" timeOffset="133797.88">2473 14155 56 0,'0'15'28'0,"-18"14"-22"15,8-20 28-15,-4 7-35 16,-22 12 0-16,-6 9 0 16,-7 4 1-16,-1 0 0 15,-10 3 1-15,11 0-3 0,10-10 0 16,7-5 1-16,11-1 0 15,0-6-1-15,3-7 1 16,8 1 0-16,10-7 1 16,3-2 1-16,15-1 1 15,10 3 0-15,4 1 0 16,-4 5 0-16,-7 4 1 16,-3 3-2 62,-18 0 1-78,-7 6-3 0,-14 10 1 0,-7 3-2 0,-11 3 1 0,-4 6-4 0,-2-6 0 0,2-3-11 0,1-10 0 0</inkml:trace>
  <inkml:trace contextRef="#ctx0" brushRef="#br1" timeOffset="134113.79">2466 14572 30 0,'18'12'15'0,"-1"-2"1"15,-13-4 13-15,3-3-24 16,-7 0 1-16,0 0 2 16,0 0 1-16,0 4-12 15,-11 5 1-15,4 4 6 16,4 6 1-16,-4 6-3 15,14 3 1 1,-4 13-3-16,15-12 1 16,3-17-1-16,7-11 0 15,4-11-2-15,0-2 0 16,3-7-6-16,0-6 1 16,11-3-9-16,-7-3 0 15</inkml:trace>
  <inkml:trace contextRef="#ctx0" brushRef="#br1" timeOffset="134368.66">3171 14522 42 0,'8'15'21'0,"-33"7"-20"16,21-16 31-16,-13 4-32 15,3 2 1-15,3 1 1 16,-7-1 0-16,-3 7-2 15,-7 6 1-15,7 4 0 16,3 5 1-16,8 7 0 16,3 3 0-16,14-7-1 15,0-5 1-15,14-4-2 16,0-9 0-16,11-13-4 16,7-9 0-16,3-10-10 15,4-18 0-15</inkml:trace>
  <inkml:trace contextRef="#ctx0" brushRef="#br1" timeOffset="134805.12">3510 13885 54 0,'-10'97'27'0,"-22"29"-34"0,21-89 45 0,1 23-38 16,3 15 1-16,-4 3 2 15,11-5 0-15,-7-8-3 16,7-14 0-16,0-11 1 16,7-8 0-16,4-13-1 15,-1-13 0-15,8-9-2 16,3-7 0-16,-10-5-1 15,6-7 0-15,-6 3 1 16,-1 3 0-16,1 4 1 16,0 2 0-16,-1 4 2 15,1 3 0-15,-1 6 1 16,8 6 0-16,3 7 1 16,7 6 0-16,-7 16-1 15,11 2 1-15,4 4-1 16,2-3 1-16,-6-6-3 15,10-10 0-15,8-10-6 0,-4-8 0 16,-11-7-10-16,0-10 0 16</inkml:trace>
  <inkml:trace contextRef="#ctx0" brushRef="#br1" timeOffset="135389.64">5281 13669 46 0,'-18'28'23'0,"26"44"-24"0,-16-47 33 0,-2 13-32 15,-11 15 1 1,-8 10 0-16,-2 18 0 0,-1 7-4 16,-3 12 0-16,10-6-4 15,-3-25 1-15,7-9-7 16,3-22 1-16</inkml:trace>
  <inkml:trace contextRef="#ctx0" brushRef="#br1" timeOffset="135855.79">4703 14434 53 0,'10'-7'26'0,"40"-46"-30"16,-29 34 50-16,10-6-45 0,15-3 0 16,7-13 0-16,14-3 1 15,-7 10-4-15,0-1 1 16,-10 7 1-16,-1 6 1 16,-14 3-2-16,1 10 0 15,-5 6-1-15,-10 3 0 16,-3 9-1-16,-11 10 0 15,-3 6 0-15,-1 3 0 16,-3 1 0-16,0-4 0 16,0-3 1-16,4 0 1 15,-1-7 1-15,4-2 0 0,4-1 0 16,3-5 0-16,11-4 0 16,-4-6 1-16,-4-1-1 15,5 1 0-15,-8 10 1 16,3 2 0-16,-6 4 0 15,7 5 0-15,3 4 0 16,-4-3 1-16,5-3-1 16,2-1 0-16,5-2-3 15,6 0 0-15,-3-4-8 16,-1-3 0-16,12-6-4 16,6 3 1-16</inkml:trace>
  <inkml:trace contextRef="#ctx0" brushRef="#br1" timeOffset="136396.31">6265 14377 42 0,'11'0'21'0,"0"-3"-26"15,-11 3 39-15,0 0-34 0,-11 6 0 16,0 4 0-16,-6-1 1 16,-4-3-1-16,-1 7 0 15,5 3 0-15,-1 3 0 16,4 2-3-16,3-2 1 15,8 0-3-15,6-6 0 16,8-4-2-16,10-6 1 16,4-3 0-16,3-6 1 0,0-3 2 15,1-1 0-15,-15 1 2 16,0 2 1-16,7 1 0 16,-7 3 0-16,7 0-1 15,-3 0 1-15,7 3-1 16,-4 0 1-16,7-3 2 15,4-1 0-15,-8-5 1 16,12 3 1-16,-5-13 1 16,8-12 1-16,0-13-2 15,-4-10 1-15,1-5-1 16,-5-20 0-16,-10-8-2 16,-10-17 1-16,-7-2-1 15,-8 8 1-15,-10-2-1 16,-7 18 1-1,-18 10-1 1,0 25 1-16,4 28-1 16,0 29 0-16,3 15-1 0,7 25 0 15,8 32 0-15,9 18 0 16,12 13-2-16,14 0 1 16,-4-3-4-16,0-26 0 15,0-15-9-15,4-19 0 16,-4-12-1-16,0-25 1 15</inkml:trace>
  <inkml:trace contextRef="#ctx0" brushRef="#br1" timeOffset="136602.01">6096 14086 58 0,'11'25'29'0,"38"-25"-30"0,-28-3 61 0,18-1-59 16,10-2 1-16,25 0-2 16,25 3 0-16,7 0-9 15,-4-1 1-15,1 1-10 32,-5 0 0-32</inkml:trace>
  <inkml:trace contextRef="#ctx0" brushRef="#br1" timeOffset="137021.01">7779 13574 48 0,'-18'57'24'0,"-3"28"-19"0,14-51 31 0,0 16-36 0,3 10 0 0,1 9-4 0,3 6 0 0,3-9 0 0,1-10 1 0,3-18-11 15,3-25 1-15</inkml:trace>
  <inkml:trace contextRef="#ctx0" brushRef="#br1" timeOffset="137286.59">7641 13537 54 0,'7'6'27'0,"14"-6"-28"0,-10 0 46 0,10-6-43 0,18 3 1 15,10 3-1-15,4-3 1 16,28-1-7-16,-3 1 1 15,0 3-2-15,-11-3 0 16,-11 3-11-16,-17 0 0 16,-14-3-1-16,-11 0 1 15</inkml:trace>
  <inkml:trace contextRef="#ctx0" brushRef="#br1" timeOffset="137423.5">7800 13828 54 0,'3'10'27'15,"43"6"-30"-15,-28-16 57 0,10 0-51 0,7-7 1 0,8 4-1 16,3 0 0-16,0 3-8 16,-8 3 0-16,-2 0-8 15,-5 4 1-15,-2-11-6 16,-1 1 0-16</inkml:trace>
  <inkml:trace contextRef="#ctx0" brushRef="#br1" timeOffset="137683.41">8562 13226 53 0,'-4'16'26'0,"1"31"-30"0,-1-37 48 0,-3 8-44 0,0 14 1 15,-3 5-2-15,3-2 1 16,0 6-4-16,-1-1 0 0,8 1-9 16,0-10 0-1,0-9-2-15,0-3 0 0</inkml:trace>
  <inkml:trace contextRef="#ctx0" brushRef="#br1" timeOffset="137937">8700 13678 59 0,'-4'13'29'0,"-24"30"-40"0,21-30 60 0,-4 12-48 15,-3 3 1-15,0 10 0 0,0 9 1 16,-7 0-4-16,-4 9 0 16,4 7 2-16,7 3 1 15,0 3-3-15,6-16 0 16,8-3-5-16,11-6 0 47,3-15-5-47,0-14 0 0,7-8-6 15,8-20 0 1</inkml:trace>
  <inkml:trace contextRef="#ctx0" brushRef="#br1" timeOffset="138197.14">9013 13769 48 0,'4'19'24'0,"-18"40"-25"0,7-46 44 16,-4 9-42-16,-13 9 1 0,-5 1 0 15,-2-4 0-15,-1 6-2 16,0 1 0-16,0-4 1 16,4 0 1-16,7-5-5 15,3-1 1-15,4-3-12 16,7-13 0-16,4-9-2 15,-1-13 1-15</inkml:trace>
  <inkml:trace contextRef="#ctx0" brushRef="#br1" timeOffset="138381.29">8745 13982 43 0,'22'60'21'0,"9"-10"-24"16,-24-34 40-16,4 6-36 0,7-1 1 0,-1 1 0 0,8 0 0 0,0-6-4 0,3-3 0 16,0-7-4-16,-7-6 1 15,0-10-8-15,-3-15 0 16</inkml:trace>
  <inkml:trace contextRef="#ctx0" brushRef="#br1" timeOffset="138530.26">9081 13684 48 0,'24'66'24'0,"-6"34"-27"0,-11-71 42 0,-4 11-38 16,1 14 0-16,-4 12 0 15,-4 9 0-15,4-3-4 16,-3 0 0-16,-8-3-11 15,1-22 1-15</inkml:trace>
  <inkml:trace contextRef="#ctx0" brushRef="#br1" timeOffset="138959.49">9426 13876 57 0,'4'9'28'0,"28"-9"-27"0,-18 0 46 0,10 0-46 0,12 0 1 0,2 0-1 0,8-3 1 0,4 0-7 0,-4 3 0 0,-8-3-8 0,-6-1 1 0,-14-2-5 15,-11 6 0-15</inkml:trace>
  <inkml:trace contextRef="#ctx0" brushRef="#br1" timeOffset="139149.34">9497 14136 54 0,'28'3'27'0,"32"-9"-38"0,-42 6 50 16,6-3-47-16,12-4 1 16,13-5-20-16,4-4 0 15</inkml:trace>
  <inkml:trace contextRef="#ctx0" brushRef="#br1" timeOffset="139497.72">10195 14242 64 0,'-3'0'32'0,"-1"-50"-40"16,4 28 57-1,-10-66-47 1,-8-12 1-16,0-3-1 16,1-1 1-16,3 1-5 0,0-1 1 31,3 7 3-31,4 9 0 0,7 16-1 0,7 9 0 15,4 19 0-15,6 23 0 16,4 8-3 0,4 22 1-16,-11 16-4 0,0 4 0 15,-3 5-7-15,-4 10 0 16,-4 0-7-16,-3 0 0 16,-3 3 3-16,-8-3 0 15</inkml:trace>
  <inkml:trace contextRef="#ctx0" brushRef="#br1" timeOffset="139701.37">10065 13828 28 0,'-18'32'14'0,"8"-13"-7"0,10-19 28 0,0 0-29 16,7 3 1-16,7 0 2 15,3-3 0-15,8 0-12 16,3 0 0-16,4 0 6 16,3-3 0-16,4-7-6 15,3 4 0-15,-3-6-9 16,0-4 0-16,0-3-3 15,3-3 0-15</inkml:trace>
  <inkml:trace contextRef="#ctx0" brushRef="#br1" timeOffset="139875.28">10689 13562 39 0,'0'9'19'0,"-7"20"-22"0,4-17 36 0,-4 4-32 0,-4 6 0 0,-3 3 5 0,-4 9 0 0,-3 1-7 0,0 2 1 0,0 7 3 0,0 3 1 16,6-6-2-16,5 0 0 15,6 0-6-15,11-4 1 16,7-12-9-16,8-12 0 16,9-13-2-16,-2-9 0 15</inkml:trace>
  <inkml:trace contextRef="#ctx0" brushRef="#br1" timeOffset="140103.19">11038 13744 42 0,'4'28'21'0,"-25"28"-24"0,10-43 40 0,-10 6-35 15,-11 6 0-15,-3 3 2 16,0 7 1-16,3-4-6 15,0 7 0-15,0-1 0 16,4-2 1-16,7-7-12 16,3-6 1-16,8-16-3 15,3-15 0-15</inkml:trace>
  <inkml:trace contextRef="#ctx0" brushRef="#br1" timeOffset="140271.14">10735 13684 20 0,'11'10'10'0,"17"52"-5"0,-18-37 13 0,5 7-10 0,2 5 0 0,4 1 2 0,1 0 0 0,2-7-14 0,1-9 0 0,3 3 6 0,-7-9 1 0,0-7-14 0,-3-9 1 0,-4-19-2 0,0-9 1 15</inkml:trace>
  <inkml:trace contextRef="#ctx0" brushRef="#br1" timeOffset="140449.04">11053 13389 24 0,'21'35'12'0,"25"28"4"0,-29-41 21 0,4 15-30 0,8 17 0 0,-1 8 1 15,-7-12 0-15,4 32-14 16,-1 3 1-16,-6-4 0 16,-11 1 0-16,-18 2-10 15,-13 1 1-15</inkml:trace>
  <inkml:trace contextRef="#ctx0" brushRef="#br3" timeOffset="148166.44">3517 9724 41 0,'4'47'20'0,"24"12"-14"16,-21-37 20-16,-3 7-27 15,3 11 1-15,-4 10-1 16,4-6 1-16,-7 10-2 16,-7-1 1-16,4-6-3 15,-4-12 0-15,3-7-5 16,-3-13 0-16,-4-11-3 15,4-20 1-15</inkml:trace>
  <inkml:trace contextRef="#ctx0" brushRef="#br3" timeOffset="148616.57">3489 9589 37 0,'18'22'18'0,"3"-3"-18"0,-11-16 37 16,1 0-36-16,7 3 1 16,-8 0 2-16,4-2 1 15,11-8-5-15,7 4 0 16,7-6 3-16,10 3 1 0,11-3-1 16,0-4 0-16,10-5-3 15,-20-1 1-15,-1 0-2 16,-10 4 1-16,-7 2-2 15,-4 4 1-15,-7 3-2 16,-10 6 0-16,-1 7 0 16,-3 2 0-16,4 13-1 15,-11 10 1-15,0 2-1 16,0 10 1-16,0 10 0 16,0 2 1-16,0 7 0 15,0-6 1-15,0 9 0 16,0-7 0-16,3 1 2 15,5-9 0-15,2-11 1 16,-6-8 1-16,-4-7-1 16,-4-6 1-16,-6-3-1 0,-19-3 0 15,-20-1-1-15,-18-2 1 16,-18-7-5-16,-3-6 1 16,-18 0-10-16,11-9 0 15</inkml:trace>
  <inkml:trace contextRef="#ctx0" brushRef="#br3" timeOffset="149217.51">3493 12706 37 0,'14'3'18'0,"-4"0"-11"0,-6 7 24 16,3-1-28-16,3 0 1 15,-6 10 0-15,10 9 1 0,-10 13-7 16,3 6 1-16,-7 7 3 15,3 5 0 1,-3 10-6 0,0-16 1-16,0-24-7 15,7-17 0-15,-7-21-4 16,4-16 0-16</inkml:trace>
  <inkml:trace contextRef="#ctx0" brushRef="#br3" timeOffset="149697.41">3528 12624 26 0,'14'10'13'0,"4"-1"-5"16,-11-9 19-16,3 6-24 0,1 4 1 16,-1-1 1-1,8 1 1-15,3-7-7 0,7 0 1 16,15-3 4-16,-4 0 1 15,10-6-2-15,0-1 0 16,11-2-1-16,-10 0 0 16,-8 2-1-16,-3 1 0 15,-11 6-1-15,4 3 0 16,-11 3-2-16,-3 7 1 16,-4 6-1-16,-4 0 0 15,1 3-1-15,-8 3 1 0,-3 6-1 16,0 7 1-16,0-10 0 15,-3 3 1-15,-1 7-1 16,4-4 1-16,-7 7 0 16,7 0 1-1,7 22 1 1,0-13 1-16,4-9 1 16,-8-13 0-16,-3-6 0 15,-3-3 1-15,-22-4-1 16,-21-5 1-16,-21 2-5 15,-24 1 1-15,-33 5-9 16,-6-2 0-16,-15-3-6 16,7-1 1-1</inkml:trace>
  <inkml:trace contextRef="#ctx0" brushRef="#br3" timeOffset="152218.31">19265 8915 33 0,'4'28'16'0,"-8"25"-9"0,4-40 17 15,0 12-21-15,-3 6 1 16,-1 10 2-16,-3 12 1 15,4 7-9-15,-1 15 0 0,1 0 5 16,-1 4 1-16,4-4-5 16,0-6 1-16,0-13-7 15,0-15 1-15,-4-16-7 16,4-22 0-16</inkml:trace>
  <inkml:trace contextRef="#ctx0" brushRef="#br3" timeOffset="152761.6">19163 9062 42 0,'0'3'21'0,"3"-9"-16"16,4 3 35-16,4 3-39 15,3 0 1-15,7 0 2 0,15-3 1 16,9 3-6-16,15 0 0 16,-3-3 3-16,13 3 0 15,1 3-1-15,7-6 1 16,3-7-3-16,-7-6 0 16,-4-2-1-16,-10-4 1 15,-10 3-2-15,-8 3 1 16,-7 7-2-16,-3-4 1 15,-11 13-1-15,-3 7 1 16,-4 2-1-16,-3 3 1 16,-4 7-2-16,0-3 1 15,0 9 0-15,0 0 0 0,3 3 1 16,-3 7 1-16,4-1 0 16,7 7 1-16,3 16 1 15,4-4 1-15,3 10 0 16,-4-4 1-16,-2 7 0 15,-5 3 0-15,-6-9 1 16,-8-4 0-16,-3-3-1 16,-7-6 0-16,-10-9-1 15,-15-4 1-15,-7-5-1 16,-14-1 0-16,-21-6-1 16,-18-3 0-16,-10-7-5 15,-7-9 1 1</inkml:trace>
  <inkml:trace contextRef="#ctx0" brushRef="#br3" timeOffset="153451.5">18881 11618 38 0,'0'25'19'0,"0"-16"-9"0,0 1 19 0,0 8-26 16,0 14 1-16,0 9 0 16,0 15 1-16,3 19-7 15,1 16 0-15,-1 6 3 16,-3 10 1-16,0-10-4 15,0-12 0-15,0-16-4 16,0-16 0-16,4-15-7 16,-1-19 1-16,4-22-2 15,0-16 1-15</inkml:trace>
  <inkml:trace contextRef="#ctx0" brushRef="#br3" timeOffset="153901.21">19008 11862 35 0,'14'0'17'0,"7"-12"-18"0,-10 12 33 16,6-6-30-16,15 6 1 15,7 3 2-15,17-3 1 16,15-3-6-1,-1 3 0-15,15-4 4 0,7-5 1 16,3-7-2-16,-3-6 1 31,-11 0-3-31,-11 4 0 0,-13 2-1 0,-8 7 0 0,-10-1-2 16,-11 7 1-16,-7 6-2 16,-7 10 1-16,-6 5-1 15,-8 1 0-15,-8 9-1 16,-2 13 1-16,-1 9 0 15,4 23 1-15,7-1 1 16,4 6 0-16,-1 7 0 16,4 6 1-16,4-4 0 15,-4 1 0-15,-7-9 0 16,-11-13 0-16,-13-10-1 16,-15-12 1-16,-21-10-1 15,-14-5 1-15,-28-4-1 16,-25 0 0-16,-18-10-10 15,-24-11 1-15</inkml:trace>
  <inkml:trace contextRef="#ctx0" brushRef="#br3" timeOffset="157961.47">21604 13452 29 0,'-3'25'14'0,"-22"10"0"0,14-23 14 16,-10 20-26-16,-11 18 1 15,-13 22 3-15,-8 19 0 16,-11 22-8-16,-10 25 1 16,-7 12 4-1,3 13 1-15,11 10 0 0,7-1 0 16,14-2 0-16,18-7 1 31,21-16 1-31,18-9 0 0,24-25 0 16,21-6 0-16,22-23-2 0,28-15 0 15,31-15-2-15,22-11 0 16,11-5-5-16,-12-10 0 16,1-3-6-16,-14 0 1 0,-18-3-12 31,-11-9 1-31</inkml:trace>
  <inkml:trace contextRef="#ctx0" brushRef="#br3" timeOffset="158315.81">22130 15302 44 0,'14'47'22'0,"32"4"-16"0,-29-39 28 16,8 4-31-16,7 6 0 15,21 3 1-15,10 6 1 16,18 4-7-16,4 2 1 16,-7-2 3-16,-18 2 0 15,-22 4-3-15,-20 6 1 16,-32 22-2-16,-25 0 1 15,-24 10-4-15,-8-1 1 16,-14 3-6-16,-10-5 0 16,14-14-4-16,7-21 0 0</inkml:trace>
  <inkml:trace contextRef="#ctx0" brushRef="#br3" timeOffset="158511.19">22278 15503 30 0,'-7'-44'15'0,"0"25"-4"16,3 22 21-16,1 16-27 15,-4 16 0-15,0 15 3 16,0 6 1-16,0 13-12 16,3 19 1-16,4 0 5 15,4-7 0-15,-1-8-17 16,4-26 1-16</inkml:trace>
  <inkml:trace contextRef="#ctx0" brushRef="#br3" timeOffset="159575.62">19904 16601 43 0,'7'9'21'0,"21"-44"-17"0,-17 20 25 16,6-13-27-16,4-10 0 15,1 0 2-15,-1-9 0 16,0-9-5-16,-3-1 1 15,-4 4 2-15,-4 3 0 16,-3 3-1-16,0 6 1 16,0 10-2-16,-3 6 1 0,-1 3-1 31,1 9 1-31,0 1-1 0,-1 2 1 0,1 4 0 16,6 0 0-16,8 9 0 15,14 3 1-15,6 3-1 16,15 7 1-1,4-3-2-15,3-4 1 0,-4-3-4 16,-10 1 0-16,-7-4-8 16,-7 3 0-16,-11-6-5 15,-14 3 0-15</inkml:trace>
  <inkml:trace contextRef="#ctx0" brushRef="#br3" timeOffset="159773.75">20073 16365 51 0,'25'10'25'0,"10"-4"-25"0,-14-9 46 15,7 3-46-15,4-6 0 0,0-1-3 0,0 1 1 0,-4 3-7 0,-3 0 0 16,-1-3-6-16,-3-1 0 15</inkml:trace>
  <inkml:trace contextRef="#ctx0" brushRef="#br3" timeOffset="160000.6">20687 16362 49 0,'-7'38'24'0,"-18"6"-26"0,18-32 43 0,-3 7-41 0,-8 12 0 0,0 1-1 16,4-7 0-16,4-6-5 16,2-4 1-16,5-8-9 15,10-23 0-15</inkml:trace>
  <inkml:trace contextRef="#ctx0" brushRef="#br3" timeOffset="160201.56">20518 16212 34 0,'7'31'17'0,"24"-3"-2"0,-20-21 22 0,7-4-34 0,3 0 1 0,0 0 0 0,14 0 0 0,15 0-6 0,-1 0 0 0,4 7-1 0,-14-4 1 16,7 7-13-16,-4-4 1 15</inkml:trace>
  <inkml:trace contextRef="#ctx0" brushRef="#br3" timeOffset="160557.54">21322 16425 53 0,'14'19'26'0,"-14"-16"-28"0,0-3 42 0,-7-3-40 16,-7 0 1-16,-4 3 1 15,-3-4 0-15,-7 4-2 16,-4 7 0-16,-7 2 1 15,-3 10 1-15,-4 9-2 16,4 4 0-16,3 2-1 16,7 4 0-16,11-1 0 15,10-5 1-15,18-4-1 0,22-12 0 78,17-13 1-78,-1-10 0 0,5-2-2 32,-1-7 1-17,-6-9-5-15,-8-3 1 0,-7 0-10 16,-7-4 0-16</inkml:trace>
  <inkml:trace contextRef="#ctx0" brushRef="#br3" timeOffset="160833.26">21728 16585 49 0,'14'16'24'0,"-14"-13"-23"0,-4-3 38 0,-3-3-38 15,-7 6 1-15,-11-3 0 16,-6 3 1-16,-5 3-4 16,-3 3 1-16,1 10 2 15,-1 10 1-15,0 8-1 16,0-2 0-16,11 2 0 15,14 4 0-15,14-3-3 16,18-7 0-16,20-6-6 16,8-9 0-16,7-13-10 47,-3-19 1-32</inkml:trace>
  <inkml:trace contextRef="#ctx0" brushRef="#br3" timeOffset="161403.1">23276 15933 63 0,'0'6'31'0,"14"-19"-36"0,1 10 54 0,6 0-47 0,7 0 0 0,14 0-2 0,15 0 0 15,-1 3-7-15,-3 3 1 16,-7 0-11-16,-7 3 0 16</inkml:trace>
  <inkml:trace contextRef="#ctx0" brushRef="#br3" timeOffset="161572.69">23114 16321 66 0,'11'35'33'0,"31"-13"-35"0,-17-13 55 0,13 1-53 0,8-4 0 0,7 0-4 15,7 1 1-15,4-4-5 16,-4 0 0-16,0-6-11 15,-11 3 1-15</inkml:trace>
  <inkml:trace contextRef="#ctx0" brushRef="#br3" timeOffset="162113.78">24977 15544 57 0,'-7'6'28'16,"-11"41"-26"-16,11-28 45 0,0 6-43 0,-4 19 0 0,1 15 1 0,-1 26 1 15,-3 22-8-15,-4 6 0 16,-3 12 4-16,0-6 0 47,3-6-5-47,1-22 1 0,3-25-7 0,3-19 1 0,8-25-10 0,3-19 1 16,10-25-2-16,11-16 0 15</inkml:trace>
  <inkml:trace contextRef="#ctx0" brushRef="#br3" timeOffset="162399.71">24924 15531 71 0,'17'22'35'0,"5"-22"-47"0,-12 0 76 0,8 3-62 0,6-3 1 0,12 0 1 0,17-3 0 0,21-3-6 0,17-3 1 0,-6-7 0 0,-4 3 0 0,0 4-5 16,-14-4 0-16,-14 10-9 46,-17 6 1-46,-19 4-8 0,-20 8 1 0</inkml:trace>
  <inkml:trace contextRef="#ctx0" brushRef="#br3" timeOffset="162594.66">24793 16155 74 0,'14'32'37'0,"32"-7"-45"0,-21-19 70 0,10 0-60 0,8-3 1 0,9-3-1 0,8 0 0 0,-7 0-7 0,0 0 1 0,-7 0-5 0,-4 0 1 0,-6 0-14 16,-5-6 1-16</inkml:trace>
  <inkml:trace contextRef="#ctx0" brushRef="#br3" timeOffset="162947.64">26109 15967 60 0,'7'6'30'0,"-17"-9"-34"0,3 6 46 16,-8 7-40-16,-6 9 0 15,-7-1 2-15,-11 14 0 16,0 12-4-16,-10 0 0 16,0 9 4-16,3 0 0 15,7 7-1-15,11 6 0 16,7-4-3-16,3-5 1 16,4-4-6-16,10-9 1 15,11-10-7 16,11-8 0-31,7-14-9 47,13-12 0-47</inkml:trace>
  <inkml:trace contextRef="#ctx0" brushRef="#br3" timeOffset="163140.59">26487 16227 45 0,'-7'41'22'0,"-57"-9"-18"0,39-26 34 0,-10 6-36 0,-4 7 1 0,-7 3 0 16,-7 0 0-16,-3 9-5 15,0 4 1-15,6-1-1 16,8-5 1-16,10-7-12 16,7-7 1-16,15-18-3 15,10-9 0-15</inkml:trace>
  <inkml:trace contextRef="#ctx0" brushRef="#br3" timeOffset="163375.46">26116 16268 34 0,'28'16'17'0,"-6"18"-8"0,-15-18 28 0,-4 6-34 0,1 9 1 15,3 1 1-15,3 8 0 16,4 1-7-16,1-6 0 15,2-1 4-15,4-6 1 16,0-9-6-16,1-9 1 0,-5-10-7 16,1-10 0-16,0-15-6 15,3-9 1-15</inkml:trace>
  <inkml:trace contextRef="#ctx0" brushRef="#br3" timeOffset="163577.34">26402 15929 23 0,'14'10'11'0,"11"34"5"0,-15-25 12 0,4 6-25 0,1 9 1 0,6 13 3 0,3-6 1 0,5 3-9 16,-5 0 0-16,-3 0 6 15,-6 3 0-15,-12 6-2 16,-13 3 0-16,-15 1-4 15,-14 3 0-15,-3-7-9 0,-8-12 1 16,4-13-6 47,11-9 1-63</inkml:trace>
  <inkml:trace contextRef="#ctx0" brushRef="#br3" timeOffset="163869.81">27559 15130 43 0,'7'59'21'0,"-28"32"-14"0,14-59 37 0,-4 15-39 16,-10 22 0-16,-4 19 5 15,-6 21 0-15,2 23-12 16,1 19 1 0,7 12 6-16,3 9 1 0,-6-9-5 15,3-12 1 17,3-13-7-32,4-22 0 15,7-29-6-15,7-21 0 0,7-22-9 0,0-28 0 0</inkml:trace>
  <inkml:trace contextRef="#ctx0" brushRef="#br3" timeOffset="164727.46">27792 16829 55 0,'7'13'27'0,"-7"-10"-32"0,-4-3 45 0,-3 0-39 16,-3 3 0-16,-8 0 0 0,-3 4 0 16,0-7-2-16,0 0 1 15,-4 6 0-15,4 3 1 0,0 1-1 16,3 2 0-16,4 7-1 16,3 0 1-16,8 3-1 15,6-3 1-15,4 0-1 16,7-4 0-16,4-5 0 15,0-10 1-15,3-7-1 16,0-2 0-16,0-7 0 16,0-3 0-1,1 4-1-15,-5-1 1 0,-3 4 0 16,0 2 1-16,-3 7 0 16,0 0 0-16,-4 6 0 15,-4 3 0-15,-3 1 0 16,0 5 1-16,0 7-1 47,0 0 1-32,-3 0-6-15,3-7 0 0,-4-6-9 47,4-15 0-47</inkml:trace>
  <inkml:trace contextRef="#ctx0" brushRef="#br3" timeOffset="165290.09">28145 14590 47 0,'10'44'23'0,"1"0"-18"0,-8-22 36 0,-3 6-41 16,0 16 1-16,0 7 0 16,0 5 0-16,0 10-2 15,-3-13 1-15,-1 0 0 16,1-9 1-16,3-9-3 16,-4-10 0-16,1-13-3 15,-1-5 1-15,4-7-4 16,0-10 1-16,0-5-1 15,0-7 0-15,-3-3 2 0,-1 0 0 16,1 3 2 0,-1 0 1-16,1-3 2 15,3 9 1-15,3 3 2 0,1 10 0 16,3 3 1-16,3 0 1 16,4 6 0-16,4-2 1 15,3-1 0-15,0 3 0 16,4 0 0 62,3 4 1-78,-3 2-2 0,-4 4 1 0,4 6-1 0,-8 0 1 16,-2 0-3-1,-5-7 1-15,-6 4-3 0,-4-6 1 31,-11-4-2-31,-17 1 0 0,-15-4-7 16,-13 3 0-16,-15 1-7 0,4-1 1 0</inkml:trace>
  <inkml:trace contextRef="#ctx0" brushRef="#br3" timeOffset="172005.57">14630 2295 53 0,'0'66'26'0,"14"81"-23"16,-11-93 26-16,1 27-30 15,-8 35 1-15,-3 28-2 16,-10 19 1-16,-8 0-3 0,-7 4 1 16,-7-11-11-16,4-30 1 15</inkml:trace>
  <inkml:trace contextRef="#ctx0" brushRef="#br3" timeOffset="172682.16">14866 2298 45 0,'25'25'22'0,"14"-9"-26"16,-29-16 34-16,4 0-30 16,4-9 1-16,7-1 2 15,6-6 1-15,1-2-4 16,17-1 0-16,22-9 1 15,28-7 1-15,17-9-2 16,36-6 0-16,17-16-2 16,8 7 0-16,10-7-1 15,-4 3 1-15,15 0 0 16,-1 1 0-16,-13 2 1 0,10 4 1 16,-4 2 0-16,-13 4 0 15,-1 12-1-15,-10 4 1 16,-15 18-1-16,-13 16 1 15,-29 22-1-15,-3 19 1 16,-7 9-1-16,-11 13 1 16,-17 6-1-16,-15 12 1 15,-13 26-1-15,-12-35 1 16,-13 54-1-16,-8 2 1 16,-10 4-1-16,-3 12 1 0,-11-3 0 15,-4 10 0 1,-6-1 0-16,-1 13 0 0,-3-9 0 15,-4-4 0-15,-3-15 0 16,-4-12 0-16,-14-32 1 16,-4-19 0-16,-20-13 2 15,-4-15 1-15,-36-9 0 16,-42-7 1-16,-42-6-1 16,-42 9 0-16,-64-3-1 15,-49 1 1-15,-32-4-6 16,-18-13 1-16,-28 1-7 15,-10-4 1-15,-11-18-7 16,-15-16 0-16</inkml:trace>
  <inkml:trace contextRef="#ctx0" brushRef="#br3" timeOffset="175789.2">11938 696 38 0,'53'0'19'0,"-25"3"-1"0,-21-3 20 16,-3-3-36-16,-4 3 0 15,-11 12 1-15,-10 10 0 0,-11 6-4 16,-10 10 0-16,-15 9 2 16,-3 13 1-16,4-13-2 15,0 6 0-15,3-3-1 16,10-3 1-16,12-6-1 15,9-3 1-15,12-10 0 16,13-3 0-16,11 0 0 16,11-12 0-16,14 2 0 15,3-5 0-15,-3 2-2 16,-7 1 1-16,-7 6-1 16,-11-1 1-16,-14 7-2 15,-14 16 0-15,-15 9-1 16,-9-6 0-16,-8-6-4 15,0 0 0-15,-4-7-6 16,8-12 1-16</inkml:trace>
  <inkml:trace contextRef="#ctx0" brushRef="#br3" timeOffset="176210.12">12118 1288 37 0,'35'-12'18'0,"-14"15"-14"0,-21-3 29 0,0 0-33 16,0 0 1-16,-7 6 0 15,-3 4 0-15,-11-7-1 16,-8 9 0-16,-2 7 0 16,-1 0 1-16,0 9 0 15,7 0 1-15,4 4-2 16,7 5 0-16,0-2 0 15,3-7 0-15,8-9 0 16,6-3 0-16,8-16-2 16,3 0 0-16,4-10 1 15,-1-5 1-15,5-4-1 16,-1 3 1-16,0-3 0 16,0 0 0-16,-3 4 0 15,-4 2 0-15,-4 7 1 16,1 3 1-16,-4 6-2 15,0 3 1-15,-3 4 0 16,-1 2 1-16,1 4-4 16,-1 0 1-16,4 2-10 15,0-8 0-15,4-1-1 0,-1-9 0 16</inkml:trace>
  <inkml:trace contextRef="#ctx0" brushRef="#br3" timeOffset="176854.23">12319 1351 27 0,'11'31'13'0,"3"7"-3"0,-11-38 21 0,4 6-29 16,-3 4 0-16,-1-10 1 16,1 9 0-16,-4-9-4 15,0 0 0-15,0 0 3 16,0 3 0-16,0-3-1 15,3 0 0-15,1 7-1 16,-1-7 0-16,-3 0-1 16,8-10 1-16,-1 4-1 15,0 3 1-15,0-7-1 16,0 4 1-16,3-3-1 16,-3-1 1-16,4 4 0 15,-4 6 0-15,0-3-1 16,-3 3 1-16,-1 0-1 15,-3 0 1-15,7 0-1 16,0 0 1-16,0 0 0 16,0 0 0-16,0 0 0 15,0 9 0-15,1-6 0 16,2 4 0-16,-3 2 0 16,7 7 1-16,0-7 0 15,4 4 1 1,3-4 0 15,0-3 0-15,1-6 0-16,2 0 1 31,1-9-1-31,-4 3 1 16,-3-4-2-1,-1 1 0-15,1 0-1 0,-4-1 1 16,4-9-2-16,-4 4 1 0,-4-4-2 0,1 0 1 0,-4 3-1 0,-3 4 0 0,-4 2-1 0,-4 7 1 0,1 10 1 0,-5 8 0 0,1 4 1 15,4 3 0-15,3 12 0 16,3 10 1 0,8 0 0-16,3-9 1 0,7-10-2 15,4-6 1-15,0-10-3 16,6-15 0-16,1-7-10 16,7-12 0-16</inkml:trace>
  <inkml:trace contextRef="#ctx0" brushRef="#br3" timeOffset="177348.25">14450 1270 38 0,'0'15'19'0,"-32"4"-18"0,21-19 25 0,-3 3-24 15,-10 0 0-15,-5 1 0 16,-6 2 1-16,3-3-4 15,1 6 0-15,2 1 3 16,5-1 1-16,6 7-1 16,4-10 0-16,3 3-1 15,8 1 1-15,10-1-1 16,4 1 0-16,10-7-2 16,7 3 1-16,0-6 0 15,0 0 0-15,-3 3-1 47,-4 0 1-47,0-3-1 0,-3 0 0 16,-4 4 1-1,0 2 0-15,0-3-2 0,0 6 0 0,4 1-8 0,-4-1 1 0,4-9-3 16,-1-3 0-16</inkml:trace>
  <inkml:trace contextRef="#ctx0" brushRef="#br3" timeOffset="177608.16">14863 1179 29 0,'3'0'14'0,"-6"9"-11"0,-1-6 23 15,-3 3-25-15,-4 4 0 16,-3 6 1-16,-3-7 1 0,3-6-2 16,-1 13 0-16,5-1 3 15,3 4 1-15,3 0-1 16,8-3 1-16,10 3-1 15,7 9 0-15,4-3-2 16,-1-3 0-16,-6 3-2 16,-4 0 0-16,-10 0-1 15,-8 3 1-15,-13-3-5 16,-12 4 0-16,-2-20-9 16,-5-9 1-1</inkml:trace>
  <inkml:trace contextRef="#ctx0" brushRef="#br3" timeOffset="178060.8">16281 1182 51 0,'0'22'25'16,"7"15"-19"-16,-7-27 41 0,-4 15-47 15,-3 3 1-15,0-3 0 16,4 3 0-16,-1 1-3 15,1-4 1-15,3-13-7 16,3-5 0-16,-3-7-8 16,7-19 0-16</inkml:trace>
  <inkml:trace contextRef="#ctx0" brushRef="#br3" timeOffset="178476.15">16221 1019 29 0,'0'-7'14'0,"21"20"-7"0,-11-13 13 16,-2 0-20-16,2 0 1 16,8 3-4-16,6 3 0 15,5-2-3-15,6 5 1 16,-3 0-4-16,3 7 1 16,-7 9 1-1,-31-119 7-15,27 226-2 16,-10-95 1-16,1 4 5 15,-5-13 1-15,-3 1 2 16,0-4 0 0,4-22-5-1,3-3 0-15,0-13-1 16,0 4 0 0,4-10-1-1,3-6 0-15,4-3 0 16,-1 6 1-1,1 0 1-15,0 6 1 0,-4 7 1 16,-3-1 1-16,-1 10 1 0,4 10 1 16,1 5-2-16,-1 4 0 0,0 3-4 15,0-9 1-15,4 6-9 16,7-10 1-16,-1-6-7 16,5-3 0-16</inkml:trace>
  <inkml:trace contextRef="#ctx0" brushRef="#br3" timeOffset="178925.23">18877 599 41 0,'32'18'20'0,"-25"-11"-13"0,-7-7 34 0,0 3-41 15,-11 6 1-15,-13 7 0 16,-12-7 1-16,-9 7-3 16,-8 6 1-16,0 3 0 15,3 0 1-15,4-6 0 16,8 0 0-16,6 0-1 15,7-4 0-15,11-2 0 16,11 2 1-16,3 1-1 16,17 6 1-16,18 3-1 15,8 3 1-15,6 4-1 16,-3-10 1-16,-7 3-2 16,-11 9 1-16,-17 1-1 15,-15 2 0-15,-13-2-3 16,-19-1 1-16,-6-5-5 15,3-11 1-15,0-14-7 16,-3 2 0 0</inkml:trace>
  <inkml:trace contextRef="#ctx0" brushRef="#br3" timeOffset="179288.19">18644 937 35 0,'14'10'17'0,"-14"8"-11"0,-3-11 25 0,-4 2-30 16,-7 1 1-16,-4 2-1 16,-7 4 1-16,8-7-2 15,-4 1 1-15,-4 5 1 16,-3 4 0-16,-4 0-1 16,0 6 0-16,0-6 0 15,8 6 0-15,6-6-2 16,8-4 0-16,6 4 0 15,15-9 0-15,10-1 1 16,0-6 1-16,18 3 1 16,3-2 0-16,-3 2 1 15,0 3 0-15,-11 7-1 47,-14 3 1-31,-14 6-2-16,-18 3 0 0,-3 6-3 15,-7-2 0-15,-7-1-5 0,-4-3 1 0,-3-12-8 16,10-6 0-16,7-10 0 0,15-13 0 0</inkml:trace>
  <inkml:trace contextRef="#ctx0" brushRef="#br3" timeOffset="179589.41">19046 705 43 0,'8'10'21'0,"-8"-10"-23"0,0 3 44 0,-4 9-40 16,-3 7 0-16,-4 3 0 16,-3 9 1-16,0 7-4 15,0 0 1-15,3 12 1 16,4-22 1-16,4 0-1 15,6-3 1-15,4 0-2 16,8-12 1-16,-1-4-4 16,7-2 1-16,7-7-6 15,-3-10 1-15,3-9-8 16,4-6 1-16</inkml:trace>
  <inkml:trace contextRef="#ctx0" brushRef="#br3" timeOffset="179767.78">19283 752 35 0,'-11'35'17'0,"-13"18"-9"0,20-37 23 16,-3 6-27-16,-7 22 1 15,-4 6 1-15,-6 6 0 16,-5 7-8-16,5 6 0 16,2 3 2-16,1-16 1 15,4-5-10-15,3-20 0 0,3-9-5 16,7-13 0-1</inkml:trace>
  <inkml:trace contextRef="#ctx0" brushRef="#br3" timeOffset="179970.19">19375 1276 43 0,'14'9'21'0,"-11"-9"-26"16,-3 0 37-16,-3 3-33 16,-1 4 1-16,4-4-12 15,0-3 0-15,4-10 7 16,3 1 0-16</inkml:trace>
  <inkml:trace contextRef="#ctx0" brushRef="#br3" timeOffset="180388.94">19981 749 41 0,'29'9'20'0,"-12"-34"-15"0,-17 22 35 0,-3-3-39 0,-11 0 1 0,-8 3 0 15,-9-7 1-15,-12 20-4 0,1 5 1 16,0 7 1-16,-1 3 1 0,8 4-1 16,3-1 1-16,8 3-2 15,6-3 0-15,7-3-1 16,11-6 1-16,11-9-2 16,14-10 1-16,6 0-1 15,8-10 0-15,4 1 0 16,-8-1 0-1,-3 1 0-15,-4-4 0 0,-7 4 0 16,-3 0 1-16,-8 15 0 16,-3 3 0 15,-3 1 0-15,-8 18 1-1,-3 3 1-15,-3 10 0 16,-12 19 0-16,5 2 1 0,-1 7-4 0,-3 7 1 15,-4 2-11-15,-3-6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30:52.93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4:34:51.486"/>
    </inkml:context>
  </inkml:definitions>
  <inkml:trace contextRef="#ctx0" brushRef="#br0">3154 3778 22 0,'14'10'11'0,"7"2"-2"16,-10-9 11-16,-1 0-18 15,8 1 1-15,3-4 1 16,0 0 1-16,18 0-6 15,0-4 0-15,21 1 4 16,-11 0 0-16,11 0 0 16,11 6 0-16,6 0-2 15,15 4 1-15,0 2-1 16,14 0 0-16,-4 1 0 16,7-1 1-16,18-6-2 0,-7 4 1 15,11-4 0-15,6 6 1 16,4-3-1-16,18 4 1 15,4 6-1-15,2-7 0 16,15 7 0-16,0-1 1 16,-11-2 0-16,15 6 0 15,10-10-1-15,-14-3 1 16,10-3-1-16,11-3 0 16,1-6 0-16,2-3 0 15,-6-1-1-15,13 1 1 16,8 0-1-16,-57 2 1 15,71 4-1-15,-3 3 1 0,-8 0 0 16,7 3 0-16,-10-3-1 16,3 0 1-16,-3-3-1 15,-64 3 0-15,95-6 0 16,-20-4 0-16,3 1 0 16,-8-10 0-16,5-6 0 15,13-6 0-15,-17-1 1 16,14 1 0-16,-11-3 0 15,7-1 0-15,-6 7-1 16,6 0 1-16,4 6-1 16,-4 3 1-16,1 16-1 15,-15-3 1-15,0 12-2 16,-7 3 1-16,-14-6 0 16,-3 4 0-16,-7-7-3 15,-26 0 1-15,-9-7-8 16,-5-5 1-16,-17-16-7 0,-21-7 0 15</inkml:trace>
  <inkml:trace contextRef="#ctx0" brushRef="#br0" timeOffset="6800.03">23756 1972 19 0,'0'9'9'0,"-7"4"3"16,7-4 9-16,0 4-17 15,0 15 0-15,0 7 3 16,0 12 0-16,0 9-9 16,4 23 1-16,-1 18 5 15,1 22 1-15,-1 9-3 16,-3-2 1 15,0 9-2-31,0-16 1 0,0-6-3 0,-3-25 0 0,-1-7-3 16,1-15 1-16,-1-13-9 15,0-18 0-15</inkml:trace>
  <inkml:trace contextRef="#ctx0" brushRef="#br0" timeOffset="7726.81">23700 2204 20 0,'24'0'10'0,"26"9"-1"16,-33-15 5-16,8 6-10 15,7-3 1-15,0 3 3 16,6-9 0-16,19 2-10 15,10 1 1-15,14-3 6 16,11 6 1-16,3-7-3 16,14 1 0-1,22-1-2 1,-4 4 1 15,17 0-2-15,15-4 1-1,-4-2-1-15,-10 2 1 16,10-8 0-16,11-4 0 0,-18 0 0 0,11-10 0 0,7 1 0 0,-7-3 0 0,-15 5-1 16,4 4 1-16,1 6-2 0,-12 4 0 0,-28 2 1 0,1 7 0 0,-11-3-1 15,-8 9 1-15,-10 0-1 47,-10 9 0 0,-7 7 0-47,-8 6 1 16,-10 9-1-16,-11-3 0 15,-3 7 0-15,-4 5 0 0,-7 4 0 0,-3 16 1 0,0-4-1 0,-8 4 0 16,-3 3 0-16,0 2 1 0,-3 20 0 0,-4-13 0 0,-4 4 0 0,-6-1 0 0,-8 6-2 16,-7 1 0-16,-3 6-1 15,-4 3 1 16,4-4 0 1,3-5 0-32,1-4 0 15,-4 4 0-15,3-1 1 0,-3-2 1 0,6-1 0 16,1-12 1-16,0-10-2 0,7-5 1 0,-4-17 0 0,-3-6 1 0,-4-9 0 0,-17-9 1 16,-18-1-1-16,-35-3 1 31,-14-3-1-31,-43 4 1 0,-21-7-1 0,-35 0 1 15,-14 0-2-15,-36-7 0 16,-14-2-6 0,-24 0 0 15,7 15-5-31,10-6 1 0</inkml:trace>
  <inkml:trace contextRef="#ctx0" brushRef="#br0" timeOffset="9984.19">17265 3800 39 0,'39'10'19'0,"63"-23"-13"16,-53 13 20-16,33-3-22 0,30-13 1 15,47 7 0-15,35-4 1 16,36 1-9-16,9 2 1 15,5 7 4-15,-8 3 0 16,4-6-5-16,-4 6 0 16,15 6-10-16,-4-6 1 15,-25 10-2-15,-17-7 1 16</inkml:trace>
  <inkml:trace contextRef="#ctx0" brushRef="#br0" timeOffset="10329.19">17815 4224 36 0,'14'15'18'0,"18"-18"-9"16,-18 3 33-16,14-3-38 16,29 0 0-16,24-3 2 15,32-7 0-15,46-3-9 0,49-21 1 16,42 5 2-16,15 14 0 15,3 5-8-15,-32-3 1 16,-31 16-9-16,-39 10 0 16</inkml:trace>
  <inkml:trace contextRef="#ctx0" brushRef="#br0" timeOffset="13994.1">2184 5707 36 0,'-11'28'18'0,"15"28"-10"0,-4-40 18 0,0 3-26 16,0 9 1-16,7 13 0 15,-7 6 0-15,0 9-2 16,-11 1 0-16,4 2 0 16,4-18 1-16,-15 16-4 15,7-7 0-15,-6-9-7 16,6-10 0-16</inkml:trace>
  <inkml:trace contextRef="#ctx0" brushRef="#br0" timeOffset="14322.97">2205 5713 40 0,'7'6'20'0,"-7"-12"-18"0,0 3 34 16,0-3-32-16,0-1 0 15,0 1 2-15,0-3 1 16,3-1-9-16,8 1 0 0,7-4 5 16,10-5 1-16,4 2-4 15,17 0 1-15,-7 4-3 16,4-1 1-16,4 1-5 15,3 2 0-15,-4-9-10 16,-10 4 1-16</inkml:trace>
  <inkml:trace contextRef="#ctx0" brushRef="#br0" timeOffset="14548.1">2163 6045 55 0,'10'38'27'0,"22"-38"-27"0,-14-9 45 16,6-1-44-16,22-9 0 16,-7 1-1-16,3-4 0 15,-3 3-6-15,-18 9 1 16,-3-2-11-16,-8 6 1 15</inkml:trace>
  <inkml:trace contextRef="#ctx0" brushRef="#br0" timeOffset="14954.93">3069 5588 40 0,'0'25'20'0,"0"25"-13"16,0-41 23-16,4 7-27 0,-4 12 0 16,-4 4 1-1,4 2 0-15,-7 16-6 0,4 7 1 16,3-10 2-16,-7 0 0 31,3-22-15-31,4-22 1 16</inkml:trace>
  <inkml:trace contextRef="#ctx0" brushRef="#br0" timeOffset="15192.48">2621 5704 63 0,'0'6'31'0,"11"-6"-27"0,3-3 52 0,11 0-54 16,17-13 1-16,25 0 0 16,14-6 0-16,18-6-5 15,10-3 0-15,11-4 0 16,-21 7 0-16,-14 0-7 15,-1 6 1-15,-24 9-13 16,-10 1 0-16</inkml:trace>
  <inkml:trace contextRef="#ctx0" brushRef="#br0" timeOffset="15690.35">4025 5886 43 0,'39'-4'21'0,"-7"-21"-12"0,-22 16 26 0,-10-4-32 16,4-2 1-16,-4-4 0 15,-4 0 1-15,-13 6-6 16,-8 1 0-16,-3 3 4 16,-11 2 0-16,-10 1-2 15,-4 0 1-15,-7 12-2 16,10 16 1-16,4 9-3 15,8 7 1-15,2 9-2 16,8 3 1-16,11 10-1 16,13-7 1-16,4-6 0 15,11-12 1-15,20-13 1 16,12-19 1-16,3-16 1 0,3-12 0 16,-10-9 0-16,3-4 1 15,-3-3-4-15,-11-9 1 16,4 0-13-16,-11 9 1 15,0-3-5-15,-3 3 1 16</inkml:trace>
  <inkml:trace contextRef="#ctx0" brushRef="#br0" timeOffset="16073.98">4692 5697 52 0,'25'7'26'0,"-25"-29"-29"0,0 15 48 0,7 1-43 16,-7 0 0-16,-11 3 1 16,-17 6 0-16,-4 6-4 15,-14-2 0-15,0 18 3 16,-3 3 0-16,0 13 0 15,3 12 0-15,7 3 0 16,14 1 0-16,11 2 0 16,14-8 1-16,18-11-2 15,28-11 0 17,7-14-4-17,7-12 0-15,-4-6-7 47,-10-3 0-31,0 0-9-16,-15-1 1 15</inkml:trace>
  <inkml:trace contextRef="#ctx0" brushRef="#br0" timeOffset="16814.78">6664 5669 42 0,'0'50'21'0,"-11"-18"-11"0,11-17 29 16,-3 10-37-16,-1 7 0 16,1 12 1-16,-4 0 0 15,3 12-4-15,1-3 0 16,-1-6 2-16,4-9 1 15,-7-13-2-15,4-12 0 0,3-13-1 16,0-10 0-16,-7-18-1 16,3-10 1-16,-7-6-1 15,1-6 1 1,3-9 0-16,-11 5 1 0,8-2-1 16,3 3 1-16,-1 9 0 15,8 3 1-15,4 7-1 16,14 8 1-16,-4 11 0 15,7 2 0-15,14 4 0 47,4 6 0-47,10-4 1 16,-3 4 0 15,-3 6 0-15,-1 7 1-16,-10 9 0 15,-4-7 0-15,-10 7-2 0,-18 3 1 0,-8 12-3 0,-20 1 0 16,-11 3-2-16,-6-7 1 0,-8-9-6 0,0 0 1 0,7-10-10 0,11-2 1 0</inkml:trace>
  <inkml:trace contextRef="#ctx0" brushRef="#br0" timeOffset="17301.87">7204 5581 40 0,'-4'13'20'0,"1"-7"-8"0,3-3 26 0,3 0-35 16,-3 1 1-16,7-1 5 15,4 0 0-15,3 0-10 16,7 0 0-16,11 0 7 15,3 0 1-15,0-3-3 16,-6 0 1-16,-1 0-4 16,-14 4 1-16,0 2-2 15,-3 6 0-15,-8 4-2 16,-6 3 0-16,-15 6-1 16,-3 6 0-16,-7 7 0 15,6 3 1-15,1-4 1 16,7 1 0-16,4-4 1 0,6 4 0 15,8-13 2 48,10-3 0-47,7-3-1-1,4-10 0-15,-1-6-4 16,1-6 0-16,10-3-9 0,-7 0 0 15,11-16-7-15,-3-3 1 16</inkml:trace>
  <inkml:trace contextRef="#ctx0" brushRef="#br0" timeOffset="17542.45">8079 5619 60 0,'3'9'30'0,"-3"-5"-37"0,0-4 55 0,7 0-47 0,-3 3 1 0,3 0-1 16,0 0 0-16,-4 6-4 16,4-2 1-16,-3-1-6 15,3 0 1-15,-7-3-10 16,0 0 0-16</inkml:trace>
  <inkml:trace contextRef="#ctx0" brushRef="#br0" timeOffset="17686.41">8019 5904 57 0,'3'10'28'0,"11"-4"-36"0,-10-6 47 0,6 0-49 0,-3-3 0 15,1-10-19-15,-5 7 1 16</inkml:trace>
  <inkml:trace contextRef="#ctx0" brushRef="#br0" timeOffset="19081.37">10089 6836 48 0,'32'28'24'0,"7"41"-13"0,-28-53 25 16,-1 5-33-16,4 1 0 0,4-3 3 15,3-3 1-15,4-7-8 16,3-2 0-16,4-7 5 16,7-13 1-16,3-9-3 15,11-19 1-15,0-12-3 16,-4-22 1-16,-14-13-1 15,-3-15 1-15,-21-23 0 16,-22-15 0-16,-17-16 1 16,-11-15 0-16,-14 2 0 15,-3 1 0-15,3 19-1 16,18 18 1-16,6 13-2 16,8 21 0-16,4 11-2 15,2 21 0-15,8 3-1 16,7 25 0-16,14 10-5 15,8 13 1-15,-1 5-4 16,7 10 0-16,-3 13-8 16,-4-1 1-16</inkml:trace>
  <inkml:trace contextRef="#ctx0" brushRef="#br0" timeOffset="21018">10806 7438 44 0,'3'9'22'0,"1"-21"-24"0,-8 12 33 16,1 0-29-16,-4 0 1 16,-1 0 1-16,-6 0 0 15,-3-4-5-15,-8 4 1 0,-3 0 2 16,0 4 1-16,-1 5-2 15,1 4 1-15,3-1-1 16,4 1 0-16,4 2-2 16,3 1 1-16,6 0-1 15,5-4 0-15,6-2-1 16,8-4 1-16,7 0 0 16,10-6 0-16,0-3-1 15,0-3 1-15,-3-1 0 16,-4 4 1-16,0 3-1 15,-6 3 0-15,-1 4-1 16,-4-1 1-16,1 3 0 16,-8 7 0-16,4 3 1 15,0 9 0-15,-3 0 1 0,3-6 0 16,7-3-2-16,0-6 0 16,4-7-11-16,7-19 0 15</inkml:trace>
  <inkml:trace contextRef="#ctx0" brushRef="#br0" timeOffset="21784.98">10640 4528 46 0,'3'6'23'0,"4"13"-18"0,-3-13 34 16,-4 0-37-16,0 10 1 15,0 3 0-15,-4 9 1 16,-3 3-6-16,0 4 1 16,4 3 2-16,-1 5 1 15,1-5-4-15,-1-3 0 0,1-10-3 16,-1-7 0-16,1-5-4 15,-1-10 0-15,1-9-6 16,-1-4 1-16,0-5 0 16,1-1 1-16,-1 0 4 31,-41-34 9-31,97 85 2 16,-41-48 0-16,3 7 8 15,4 3 0-15,-1 3 2 16,5 0 1-16,-5 6-5 15,1 3 1-15,3 7-2 16,0 0 0-16,4 9-2 16,-7-3 0-16,-1-3-2 15,-3-7 1-15,-10 1-3 16,-8-1 0-16,-6 1-2 16,-1-1 1-16,-10 1-6 15,-4-1 1-15,-3-12-11 0,0 0 0 16</inkml:trace>
  <inkml:trace contextRef="#ctx0" brushRef="#br0" timeOffset="22514.53">12114 6466 47 0,'-7'34'23'0,"-7"1"-18"0,11-32 34 0,-1-3-37 16,1 0 0-16,-4-10 2 16,0-12 1-16,-1-12-6 15,-2-10 1-15,-4-19 4 16,-7-12 1 0,-8-79-1-1,5 20 1-15,13 2-2 16,11 19 1-16,4 6-1 15,13 16 0-15,8 19-2 16,7 16 1-16,7 18-3 16,3 13 0-16,-3 19-5 15,-4 15 1-15,-3 19-9 16,-11 7 1-16,-14 15-7 16,-14 0 0-16</inkml:trace>
  <inkml:trace contextRef="#ctx0" brushRef="#br0" timeOffset="22685.1">11832 6221 57 0,'0'16'28'0,"18"-10"-29"0,-8-6 50 16,1-3-46-16,10 3 0 16,14 0 0-16,8 3 1 15,6 6-9-15,8-5 0 16,3-1-4-16,-4-3 0 15,-7 3-9-15,-10-9 0 0</inkml:trace>
  <inkml:trace contextRef="#ctx0" brushRef="#br0" timeOffset="22931.47">12816 6096 52 0,'4'-13'26'0,"-8"19"-29"16,1-3 42-16,-4-3-39 16,-7 10 1-16,-4 9 1 15,-3 9 0-15,3 0-3 16,4-6 1-16,-7 19 1 16,3 3 0-16,8-10-2 15,3 1 1-15,7-4-6 16,7-6 1-16,7-6-10 15,11-13 0-15</inkml:trace>
  <inkml:trace contextRef="#ctx0" brushRef="#br0" timeOffset="23141.52">13159 6121 54 0,'7'22'27'0,"-57"31"-32"0,36-41 45 16,-7 10-39-16,0 10 0 16,-4 2-1-16,-3 1 1 0,0 2-2 15,-4 1 1-15,7-3-4 16,1-7 1-16,6-6-12 16,7-19 0-16</inkml:trace>
  <inkml:trace contextRef="#ctx0" brushRef="#br0" timeOffset="23383.39">12958 6114 31 0,'14'13'15'0,"-7"25"0"16,-4-26 13-16,1 7-24 15,3-3 0-15,0 9 1 16,3 6 1-16,1 0-8 15,3 4 0-15,7-4 3 16,4-2 0-16,0-8-5 0,-1-8 1 16,-2-7-4-1,-1-9 0-15,-4-3-4 0,1-13 0 16,0-9-1-16,-4-4 0 16</inkml:trace>
  <inkml:trace contextRef="#ctx0" brushRef="#br0" timeOffset="23608.62">13268 5970 56 0,'25'28'28'0,"6"13"-39"0,-16-28 60 0,2 2-48 16,8 10 0-16,3 7 1 15,4-1 1-15,-11 10-4 16,-7 6 1-16,0 9 1 15,-3 10 1-15,-4-3-4 16,-4 0 1-16,-10-1-9 16,-7-8 1-16,-7-17-7 15,0-12 0-15</inkml:trace>
  <inkml:trace contextRef="#ctx0" brushRef="#br0" timeOffset="24158.18">14573 5597 53 0,'14'53'26'0,"-3"38"-24"0,-8-66 45 0,1 13-46 16,0 12 1-16,-1 0 0 15,1 7 0-15,-1-4-3 16,1-9 1-16,-4-10 1 16,-4-8 0-16,-3-11 0 15,0-5 1-15,-7-7-1 16,-4-3 0-16,-6-6-1 16,-5-4 0-16,-2 1 1 15,-5 2 0-15,-6 1-2 16,3 6 0-16,0 6-1 15,1 7 1-15,6 9 1 16,4 0 0-16,3 12 0 16,7 4 0-16,11 6 2 0,11 0 0 15,17-3-2-15,11-4 0 16,10-9-3-16,11-9 0 16,0-9-9-16,0-7 0 15,3-13-6-15,-3-2 0 16</inkml:trace>
  <inkml:trace contextRef="#ctx0" brushRef="#br0" timeOffset="24371.56">15222 6030 55 0,'18'50'27'0,"-46"19"-32"0,21-44 48 0,-7 0-42 16,-15 13 0-16,-6 9 0 15,-7-3 0-15,-1 3-2 16,8-7 0-16,3-5-3 16,8-7 0-16,3-12-9 15,-1-19 1-15,8-16-4 16,7-19 1-16</inkml:trace>
  <inkml:trace contextRef="#ctx0" brushRef="#br0" timeOffset="24505.27">14796 6089 49 0,'14'25'24'0,"39"48"-23"0,-32-55 47 0,10 20-46 0,19 15 1 0,-1 4-1 0,4 2 0 0,7-5-11 0,0-4 0 16,-3-9-6-16,-8-10 0 16</inkml:trace>
  <inkml:trace contextRef="#ctx0" brushRef="#br0" timeOffset="24971.64">16210 6215 51 0,'0'28'25'0,"25"-15"-22"0,-15-13 38 15,1-4-39 1,7-5 1-16,13 0 1 0,12-4 0 15,10 0-8-15,14-2 0 16,-4-1-4-16,-6 4 1 16,-15-1-9-16,-17 7 0 15</inkml:trace>
  <inkml:trace contextRef="#ctx0" brushRef="#br0" timeOffset="25135.83">16210 6500 59 0,'28'28'29'0,"18"-15"-37"0,-21-10 52 0,17-3-48 15,11-3 0-15,14-3-13 16,0 2 0-16,-10-5 12 16,-11 3 0-16</inkml:trace>
  <inkml:trace contextRef="#ctx0" brushRef="#br0" timeOffset="25733.66">17939 5616 56 0,'0'22'28'0,"0"22"-29"0,0-29 50 16,-4 17-46-16,-6 8 1 15,3 20-1-15,-4 15 1 16,-7 19-6-16,-3 16 0 15,-3 12 2-15,2 13 1 16,1-25-4-16,4-13 0 16,2-25-6-16,5-18 0 15,6-26-9-15,11-19 0 16</inkml:trace>
  <inkml:trace contextRef="#ctx0" brushRef="#br0" timeOffset="26060.56">17851 5682 46 0,'7'22'23'0,"14"-22"-15"0,-11 0 34 0,1 0-38 0,10-7 0 0,21 4 1 0,11-3 1 0,14-7-8 16,7-5 1-16,-3-1 2 0,-15 3 0 15,1 4-8-15,-8 2 1 16,-3 7-12-16,-14 3 1 15</inkml:trace>
  <inkml:trace contextRef="#ctx0" brushRef="#br0" timeOffset="26296.44">17875 6199 65 0,'-10'57'32'0,"34"-45"-31"16,-13-12 56-16,7-3-56 0,17 9 1 0,11-3-3 0,10-3 0 0,4 0-6 15,0-3 0-15,-7 0-12 16,-18-3 0-16</inkml:trace>
  <inkml:trace contextRef="#ctx0" brushRef="#br0" timeOffset="27266.7">19099 5606 47 0,'7'7'23'0,"-7"-7"-10"0,0 0 24 0,0 0-34 0,-3-3 1 0,-8 6 1 0,1 3 0 0,-8 10-7 0,-10-1 1 0,-14 14 4 0,-11 11 1 0,-7 14-2 0,-4 18 0 15,1 9-1-15,6 13 1 16,11 4-1-16,11 14 0 16,7-2-2-16,7-9 1 31,10-17-4-31,11-9 1 16,18-12-5-16,6-16 0 0,5-9-11 0,2-19 0 15</inkml:trace>
  <inkml:trace contextRef="#ctx0" brushRef="#br0" timeOffset="27997.52">19505 6193 45 0,'-35'37'22'0,"-53"10"-16"0,63-31 31 0,-7 12-36 0,-7 4 0 0,-3 9 0 0,0 6 0 0,3 0-5 0,4-4 1 0,6 1-7 0,8-12 0 0,7-17-5 0,0-11 1 0</inkml:trace>
  <inkml:trace contextRef="#ctx0" brushRef="#br0" timeOffset="28266.1">19011 6136 47 0,'25'57'23'0,"53"21"-26"0,-57-53 45 0,7 16-42 0,4 16 1 0,3 5-4 0,7 10 1 0,8-6-1 0,-4-12 0 0,-8-11-11 16,1-11 1-16</inkml:trace>
  <inkml:trace contextRef="#ctx0" brushRef="#br0" timeOffset="28495.58">19512 5810 59 0,'25'44'29'0,"17"16"-34"0,-28-35 51 0,15 16-42 0,9 21 1 16,15 10 1-16,11 4 1 0,-4 2-10 0,-4 0 1 15,-3-9 4-15,-18 0 1 110,-13 7-5-110,-22-4 0 0,-22 9-4 0,-16 1 0 0,-15-1-12 0,-4-15 1 0,-3-19-2 15,4-15 1-15</inkml:trace>
  <inkml:trace contextRef="#ctx0" brushRef="#br0" timeOffset="28840.43">20602 5186 43 0,'-21'22'21'0,"-11"53"-13"0,25-43 39 0,0 18-44 0,-3 25 0 0,-4 19 4 0,3 29 0 0,4 18-8 0,3 9 0 0,4 23 5 0,-3-1 0 0,-4-3-4 15,0-2 1-15,-4-26-5 0,-7-6 0 63,1-32-9-48,6-18 0-15,8-22-6 0,6-20 1 0</inkml:trace>
  <inkml:trace contextRef="#ctx0" brushRef="#br0" timeOffset="29502.44">20881 5029 47 0,'0'7'23'0,"3"27"-17"0,-3-28 38 0,0 10-43 15,4 0 0-15,-8 9 0 16,4 6 1-16,-3 7-3 16,-1 3 1-16,4 9 0 15,-3-6 1-15,-1 6-2 16,1-6 1-16,-1-3-5 16,4-16 1-16,0-7-5 15,0-8 0-15,-3-7-6 16,3-9 1-16,-4-4-1 15,1-5 0-15</inkml:trace>
  <inkml:trace contextRef="#ctx0" brushRef="#br0" timeOffset="29652.06">20817 5437 17 0,'15'3'8'0,"27"19"7"0,-32-12 13 0,5-1-23 0,6 0 1 0,3 1 6 0,1-1 0 16,7 1-14-16,0 5 0 15,-1-5 9-15,-2 2 0 16,-8-2-3-16,-4-1 0 16,-6 4-4-16,-7-4 1 0,-12 4-2 15,-9-4 0 1,-11 0-3-16,-8 1 1 0,-2 2-12 16,-8 1 1 15,-4-4-1-31,8 13 1 0</inkml:trace>
  <inkml:trace contextRef="#ctx0" brushRef="#br0" timeOffset="30253.59">20997 7275 43 0,'-3'3'21'0,"-11"-3"-18"0,7-3 42 0,-4 3-44 0,-3-3 1 0,-7 3 1 0,-4 0 0 0,-3 6-4 16,0 3 1-1,3 4 2-15,0 2 0 0,8 1-1 16,-1 0 1-16,4-1-1 16,7 1 0-16,3-3-2 15,8-4 1-15,6-9-2 16,8-3 0-16,7 0 0 16,-1-3 0-16,5-4 0 15,-1 1 0 63,0-4 0-78,0 1 1 0,4 2 1 0,-7 4 1 0,-1 9 0 0,-2 7 1 0,-1-4 0 0,-4 9 1 0,1 7-1 0,0 4 0 0,-4-5-8 0,0-2 1 16,0-16-11 15,-7-6 1-31</inkml:trace>
  <inkml:trace contextRef="#ctx0" brushRef="#br0" timeOffset="31019.46">21615 6246 65 0,'0'25'32'0,"17"-22"-28"0,-6-6 55 0,10-6-59 15,7-10 1-15,-3 6-2 16,17-9 1-16,8 4-3 16,3-1 0-16,0 6-6 15,-1 4 1-15,-9 9-12 0,-18 6 0 16</inkml:trace>
  <inkml:trace contextRef="#ctx0" brushRef="#br0" timeOffset="31160.45">21721 6685 72 0,'10'6'36'0,"18"-9"-43"0,-17 3 62 16,10 0-57-16,18 0 1 16,0 0-10-16,7 0 1 0,10-3-4 15,4-3 1-15</inkml:trace>
  <inkml:trace contextRef="#ctx0" brushRef="#br0" timeOffset="31689.1">23128 5867 72 0,'11'156'36'0,"-11"-5"-44"16,0-95 57-16,0 29-49 0,-4 15 0 0,1 4-3 0,-1-1 0 62,1-15 0-46,-1-22 1-16,1-19-10 31,6-19 1-31,4-25-7 16,7-24 0-16</inkml:trace>
  <inkml:trace contextRef="#ctx0" brushRef="#br0" timeOffset="31932.83">23213 5923 59 0,'3'22'29'0,"8"-6"-31"0,-8-16 52 0,8-3-46 0,10 3 0 0,11-10 1 0,7 7 1 16,10-3-8-16,18-7 0 15,4-2 1-15,6-1 1 16,-6 3-8-16,-11 1 0 16,-11 6-12-16,-17 2 1 0</inkml:trace>
  <inkml:trace contextRef="#ctx0" brushRef="#br0" timeOffset="32075.52">23216 6516 66 0,'18'19'33'0,"45"-32"-38"0,-38 7 56 0,3 0-55 0,15-1 1 0,3 1-10 15,6 0 0-15,-6-1 3 16,0-2 1-16</inkml:trace>
  <inkml:trace contextRef="#ctx0" brushRef="#br0" timeOffset="32414.51">24733 5832 60 0,'7'-3'30'0,"-31"6"-33"0,13 7 47 0,-14 5-43 0,1 10 1 15,-5 13 1-15,-9 9 1 0,-12 16-5 16,-6 3 1-16,-1 15 3 16,4 29 0-16,11 6 0 15,3 3 0-15,11 3-3 16,10 1 1-16,8-17-5 16,3-21 1-16,7-22-8 15,14-23 1-15,11-14-10 16,10-23 1-16</inkml:trace>
  <inkml:trace contextRef="#ctx0" brushRef="#br0" timeOffset="32670.14">24786 6055 48 0,'-7'41'24'0,"-11"18"-20"0,15-37 36 16,-4 9-40-16,-7 13 1 15,0 7 0-15,0 8 1 16,3 10-3-16,0 6 1 16,1 1-3-16,-1-7 1 15,1-10-8-15,-1-15 0 31,4-16-5-31,3-21 0 0</inkml:trace>
  <inkml:trace contextRef="#ctx0" brushRef="#br0" timeOffset="32942.01">24585 6585 35 0,'21'31'17'0,"29"10"-7"0,-36-35 26 0,3 4-30 15,8-1 0-15,7 4 4 0,7-4 0 0,3 0-12 0,-3 1 1 0,-7 2 8 0,-8 4 0 0,-10 0-4 0,-14-1 1 0,-14 10-3 16,-7 4 0-16,-7 2-6 16,-7-6 1-16,-1-3-5 15,1-3 1-15,3-3-11 31,8-10 1-31,6-6 0 16,14-6 0 0</inkml:trace>
  <inkml:trace contextRef="#ctx0" brushRef="#br0" timeOffset="33181.33">25107 5578 39 0,'11'25'19'0,"35"76"-12"0,-32-67 38 0,10 26-41 15,1 15 1-15,3 25 1 16,1 16 1-16,-5 10-10 16,-10 18 1-16,-10-6 3 15,-11 0 1-15,-7-6-7 16,-14-13 0-16,-1-22-12 15,-2-19 0 1</inkml:trace>
  <inkml:trace contextRef="#ctx0" brushRef="#br0" timeOffset="33649.92">26317 6742 75 0,'14'28'37'0,"29"-9"-42"0,-19-19 69 0,29-7-64 16,14-2 0-16,22-4-3 15,9-2 0-15,8-1-3 16,-7 3 1-16,-11 4-16 16,-24 3 0-1,-11 6 0-15,-8 3 0 16</inkml:trace>
  <inkml:trace contextRef="#ctx0" brushRef="#br0" timeOffset="34475.11">28621 7168 49 0,'7'47'24'0,"0"-22"-20"0,-3-22 47 16,-1 0-49-16,4-9 1 16,0-13 1-16,4-21 1 15,-4-29-6-15,-7-16 0 16,-7-22 4-16,0-15 0 15,-4-3-2-15,1-10 1 0,-1-9-1 16,4 6 0-16,0 9-1 31,0 7 1 1,-4 6-1 30,1 12 0-46,-5 13 0 15,5 16 0-31,3 19 0 16,3 15 0 15,4 9 0-31,4 17 0 0,6 12 1 0,1 3 0 15,7 12 0 1,13 1 1 0,15-4-1-16,11-9 1 0,3-3-1 15,17-3 0 1,15-1-4-16,14 7 0 0,-11 7-8 0,-17 5 1 0,-15 13-11 0,-13 0 1 0</inkml:trace>
  <inkml:trace contextRef="#ctx0" brushRef="#br0" timeOffset="34669.78">28631 6472 65 0,'-7'22'32'0,"18"12"-33"15,-4-24 55-15,7 5-54 0,11 1 0 0,14 0-1 0,10-4 0 16,43-9-7 0,-1-3 0-16,-6-3-10 15,-11-6 0-15</inkml:trace>
  <inkml:trace contextRef="#ctx0" brushRef="#br0" timeOffset="35019.25">30364 5820 64 0,'10'0'32'0,"-17"9"-39"15,0-3 52-15,-11 4-43 0,-6 9 1 16,-15 9 1 0,-7 16 1-16,0 12-6 0,-10 7 0 15,-8 25 4-15,-3 21 0 16,0 4-2-16,14-3 1 16,7 9-1-1,8-12 0-15,9-13-4 0,15-6 1 16,11-19-4-16,13-16 0 62,12-9-8-46,6-13 0 0,3-12-6-1,-2-13 1-15</inkml:trace>
  <inkml:trace contextRef="#ctx0" brushRef="#br0" timeOffset="37849.21">30582 6814 44 0,'18'-13'22'0,"-4"-15"-8"0,-10 19 22 0,3-1-33 15,0 1 0-15,-4-4 3 0,1-3 0 16,-4 4-7-16,-7-4 0 15,3-3 5-15,-6 4 0 16,-12 2-2-16,-9 7 0 16,-8 9-1-16,-3 3 0 15,-4 10-2-15,7 6 1 32,4 19-1-17,10 3 1-15,11-4 0 0,10-5 1 0,11-4-1 16,11-6 1-16,7-12 0 15,6-7 1-15,5-9-2 16,2-16 1 0,-9 4-2-16,-8-1 1 0,0-6-1 15,0 6 1-15,-3 4-2 16,-1 2 1 15,-2 4-1-15,-1 9 0-16,-4 0 0 0,-3 13 1 0,0 12 0 0,-3 0 0 0,3 1 0 15,0 5 0-15,4 1-3 16,3 9 0-16,3-10-8 16,5-12 1-16,6-13-6 15,4-15 0-15</inkml:trace>
  <inkml:trace contextRef="#ctx0" brushRef="#br0" timeOffset="38141.51">30843 5798 47 0,'-7'88'23'0,"18"15"-21"0,-4-72 41 15,11 26-40-15,6 9 1 0,15 12 1 16,10 16 1-16,-3-6-8 15,14 3 0 17,0-6 4-32,-7-7 1 0,-10-6-4 0,-15 3 1 31,-21 16-8-31,-35 6 0 0,-29 19-9 31,-17 22 1-15</inkml:trace>
  <inkml:trace contextRef="#ctx0" brushRef="#br0" timeOffset="41378.58">11973 8689 43 0,'4'-3'21'0,"-11"9"-7"0,10 0 22 16,1 10-33-16,-1 6 1 15,1 9 3-15,-4 10 1 16,0 9-8-16,0 7 0 16,3 15 5-16,1 12 1 0,3-2-2 15,0 0 1-15,4-7-3 16,-1-9 0-16,8-19-2 16,-1-7 1-16,8-8-1 15,10-17 0-15,8-11-1 16,3-14 1-16,0-5-1 15,-1-1 1-15,5 0-2 16,-4 1 0-16,3-1-2 16,-10 6 1-16,-7 4-1 15,-4 3 0-15,-7 6 0 16,-3 3 0-16,-4-2 1 16,0 5 0-16,0 0 2 15,0 1 1-15,0-4 1 16,4-6 0-16,-1-3 2 15,1-10 0-15,0-15 1 0,-1-6 0 16,1-1-2-16,-4-6 1 16,0-9-6-16,0 3 1 15,0 3-9-15,-3-9 0 16,0 0-8-16,-4-7 1 16</inkml:trace>
  <inkml:trace contextRef="#ctx0" brushRef="#br0" timeOffset="41977.62">13074 8391 42 0,'11'56'21'0,"-19"32"-16"0,8-60 31 0,0 23-32 16,-3 24 0-16,-1 6 2 15,-3 17 0-15,-3 2-8 16,-1 0 0-16,1-15 5 16,3-19 1-16,3-13-3 15,4-15 0-15,4-13-1 16,3-16 0-16,3-12-1 16,4-9 1-16,0-4-1 15,8 0 1-15,-1 1-1 16,0-1 1-16,0 3-1 15,-3 4 1-15,-4 6-1 16,3 6 1-16,-2 3 0 0,-1 4 0 16,3 2 0-16,1 7 1 15,3-3 0-15,4 2 1 16,3-8-1-16,4-1 1 16,0-2 0-16,-1-4 0 15,-6-6-1-15,3-10 1 16,-3-3-2-16,-7-2 0 15,3-4-1-15,-4-7 1 16,-6 4-2-16,-4 0 0 16,-7 0-1-16,-7 9 1 15,0 7 0-15,0 12 1 0,0 7-1 16,0 5 1-16,0 4 0 16,3 9 1-16,1 7 0 15,3-1 1-15,0-2-1 16,0-4 1-16,10 0-1 15,4-3 1-15,7-6-3 16,8-6 1-16,-1-7-6 16,0-6 0-16,0-3-9 15,4-7 1-15</inkml:trace>
  <inkml:trace contextRef="#ctx0" brushRef="#br0" timeOffset="42548.12">14034 9404 58 0,'7'12'29'0,"-4"-37"-35"0,1 10 51 15,-4-4-45-15,3-6 0 16,1 0 0-16,-1 0 1 16,1-1-1-16,3 5 0 15,-4-1 0-15,1 9 1 16,-1 1 0-16,4 2 0 0,4 7-1 16,0 3 0-16,6 3 0 15,1 3 1-15,0 4-2 16,3-1 1-16,3 4-1 15,1-4 0-15,0 7 0 16,-1-1 0-16,5-2 0 16,-1 0 0-16,4-4 0 15,-1-3 1-15,5-6 0 16,-8-6 1-16,-3-7-1 16,-1 1 1-16,-3-4-1 15,-3 1 1-15,-4-4-1 16,-3 3 1-16,-8-3-2 15,-3 7 1-15,-7 12-1 16,-7 3 0-16,0 9 0 16,0 13 0-16,0 13 1 15,3 0 1-15,8 6 0 16,6 0 1-16,8-1 0 0,10-8 0 16,0-10-3-16,14-9 0 15,11-10-9-15,4-6 1 16,6-9-8-16,1-7 1 15</inkml:trace>
  <inkml:trace contextRef="#ctx0" brushRef="#br0" timeOffset="42970.71">17134 8391 46 0,'-14'28'23'16,"-10"26"-14"-16,20-36 37 0,-3 17-44 16,0 18 1-16,0 16 2 0,-4 13 0 15,1 2-7-15,-4 14 0 16,3-1 3-16,4-6 0 15,0-19-7-15,3-22 0 16,1-25-10-16,-1-25 0 16,4-25-1-16,4-13 0 15</inkml:trace>
  <inkml:trace contextRef="#ctx0" brushRef="#br0" timeOffset="43226.42">16863 8306 55 0,'7'44'27'0,"25"-22"-30"0,-22-16 55 0,11-2-48 16,4-1 0-16,14-10 1 15,17-2 1-15,15 0-8 16,6-7 0-16,19-9 2 15,6 3 0-15,-3 6-6 16,-18 7 0-16,-14 6-9 16,-14 9 1-16,-21 0-5 15,-15 7 0-15</inkml:trace>
  <inkml:trace contextRef="#ctx0" brushRef="#br0" timeOffset="43439.17">17050 8871 63 0,'-11'53'31'0,"32"-6"-33"0,-10-41 62 16,3 4-57-16,14-4 1 16,15-3-1-16,6-6 0 0,-3-3-9 15,3 0 1 1,1 2-5-16,-5 1 1 0,-6-3-12 15,-7 3 1-15</inkml:trace>
  <inkml:trace contextRef="#ctx0" brushRef="#br0" timeOffset="43830.1">18083 8168 54 0,'-17'10'27'0,"-4"40"-21"0,14-31 41 16,-1 0-46-16,-2 9 1 15,-1 6 1-15,1 4 0 16,3 6-6-16,3 3 1 15,4 3-3-15,4-3 1 0,-1-6-14 16,11-13 1-16</inkml:trace>
  <inkml:trace contextRef="#ctx0" brushRef="#br0" timeOffset="44138.57">18658 8520 59 0,'11'18'29'0,"-18"-8"-30"0,3-4 45 16,-6 3-41-16,-4 7 1 15,-7 6 0 1,-1 6 1-16,-2 16-6 0,-1 13 0 15,-7 15 4 1,1 6 0-16,2 7-2 0,5 0 1 16,9-1-4-16,8-12 1 15,11-9-6-15,10-19 0 16,7-19-12-16,11-12 0 16,10-20 0-16,15-15 0 15</inkml:trace>
  <inkml:trace contextRef="#ctx0" brushRef="#br0" timeOffset="44369.07">19124 8833 47 0,'28'25'23'0,"-24"-6"-22"0,-4-16 46 0,-11 10-45 16,-10 6 1-16,3 9 1 15,-6-6 1-15,-15 9-7 16,-7 7 1-16,-3 2 3 15,-4 4 0-15,10 0-3 16,5 0 1-16,6-3-6 16,11-16 1-16,10-12-10 15,8-17 0-15,6-14-2 16,4-14 1-16</inkml:trace>
  <inkml:trace contextRef="#ctx0" brushRef="#br0" timeOffset="44548.25">18740 8874 28 0,'-4'-6'14'0,"25"37"-3"0,-14-15 23 0,7 12-28 0,0 6 1 16,4 10 2-16,3 3 1 15,8 0-14-15,2 0 1 16,1-3 6-16,3 3 1 16,1-9-9-16,2-13 1 15,5-16-11-15,-4-15 0 16,-1-13 0-16,1-18 0 0</inkml:trace>
  <inkml:trace contextRef="#ctx0" brushRef="#br0" timeOffset="44757.11">19272 8513 28 0,'7'38'14'0,"14"47"5"0,-13-63 26 0,6 18-40 15,3 14 0-15,8 11 1 16,3 14 1-16,0 9-10 16,4 9 1-16,-11-9 3 15,-7-4 0-15,-10-8-10 16,-11-17 1-16,-7-12-9 16,-7-3 1-16</inkml:trace>
  <inkml:trace contextRef="#ctx0" brushRef="#br0" timeOffset="45194.01">20373 8890 66 0,'0'12'33'0,"11"-12"-34"15,-4-3 62-15,10 3-61 16,15-3 1-16,10-3-1 16,4-4 0-16,0-2-4 15,3 2 1-15,1 4-4 16,-4 6 1-16,-11 6-12 0,-14 1 1 15,-14 8-3-15,-10 1 0 16</inkml:trace>
  <inkml:trace contextRef="#ctx0" brushRef="#br0" timeOffset="45346.01">20387 9313 53 0,'14'9'26'0,"43"-21"-29"0,-36 9 51 15,14-10-49-15,4 1 0 16,3-1-7-16,18 0 0 0,7 4-3 16,7-10 0-16</inkml:trace>
  <inkml:trace contextRef="#ctx0" brushRef="#br0" timeOffset="45719.38">21953 9630 56 0,'11'34'28'0,"-8"-24"-31"16,1-17 44-16,0-2-38 15,-4-22 0-15,-11-26 3 0,-7-28 1 16,-10-18-9-16,3-26 1 16,-6-18 5-16,2 3 0 15,1-10-2-15,4 13 1 16,2 12-3-16,12 17 1 16,6 8-1-1,8 26 1-15,6 24-2 0,4 23 1 16,11 18-3-16,7 26 0 15,3 18-4-15,-7 19 0 16,-6 10-9-16,-5 18 1 16,-10 4-4-16,-10 3 1 0</inkml:trace>
  <inkml:trace contextRef="#ctx0" brushRef="#br0" timeOffset="45956.67">21474 9445 56 0,'-4'-3'28'0,"25"-4"-29"0,-3 1 55 0,10-7-54 0,14-5 1 0,4 2-2 15,7-3 0-15,11 7-3 16,-1-1 1-16,1 0-7 16,-4 4 1-16,0 0-9 15,-11-4 1-15</inkml:trace>
  <inkml:trace contextRef="#ctx0" brushRef="#br0" timeOffset="46209.17">22677 9002 54 0,'7'13'27'0,"-29"12"-31"0,15-22 47 0,-7 10-42 0,-7 9 1 0,-7 9-1 0,-4 10 1 0,0 9-3 0,1 10 1 0,9 2 0 0,5 1 1 16,6-16-3-16,11-3 0 0,11-13-8 16,10-6 1-16,14-9-7 15,8-16 1-15</inkml:trace>
  <inkml:trace contextRef="#ctx0" brushRef="#br0" timeOffset="46386.65">23167 9197 41 0,'0'50'20'0,"-35"-6"-17"0,17-31 32 0,-7 2-33 0,-10 10 0 0,3-3 0 15,-3 10 1-15,-4 8-7 0,-7-2 1 16,8 6-2-16,2 0 0 16,8-13-9-16,7-9 1 15</inkml:trace>
  <inkml:trace contextRef="#ctx0" brushRef="#br0" timeOffset="46630.8">22782 9225 24 0,'22'35'12'0,"16"30"8"0,-27-43 12 0,0 4-28 0,6 8 1 0,8 7 1 0,7 0 0 0,3 2-9 0,-3-5 1 0,-1-7 3 15,-2-9 1-15,-5-12-7 16,-3-10 1-16,-6-19-8 15,-5-19 1-15,-3-15-3 16,-3-7 1-16</inkml:trace>
  <inkml:trace contextRef="#ctx0" brushRef="#br0" timeOffset="46818.39">23125 8993 35 0,'49'57'17'0,"29"5"-16"0,-54-43 32 0,8 3-29 0,0 3 0 0,7 3 3 0,3 4 0 0,0 2-9 0,-6 1 1 0,-8-1 5 0,-11 7 1 0,-17 6-3 0,-10 0 0 0,-11 13-4 0,-1-4 0 16,-2 0-8-16,-8-8 0 15,4-11-5 32,7-6 0-47</inkml:trace>
  <inkml:trace contextRef="#ctx0" brushRef="#br0" timeOffset="46977.34">24229 9576 56 0,'21'38'28'0,"0"28"-42"0,-17-47 53 16</inkml:trace>
  <inkml:trace contextRef="#ctx0" brushRef="#br1" timeOffset="55685.66">1993 11966 45 0,'-10'6'22'0,"3"-9"-14"0,7 3 23 0,0 0-29 16,0 0 1-16,10 0 1 15,-10 0 0-15,7-3-5 16,-3-3 0-16,6-1 4 16,8-8 0-16,-7-4-1 15,10-3 0-15,7-6 0 16,-7-16 0-16,11-10-1 16,7-18 1-16,7-22-1 15,3 0 0-15,0-9-1 16,-6-10 0-16,-5 3 0 15,-6 7 0-15,-11-1-1 16,1 13 0-16,2 16 0 16,-10 12 0-16,4 10-1 15,0 18 1-15,-8 10-1 16,4 10 0-16,-3 18-1 16,3 12 1-16,-3 10-1 15,-8 19 1-15,4 10 0 16,-3 15 1-16,3 12 2 0,3 1 0 15,1 12 1-15,-1-6 0 16,8 6-1-16,3-7 1 16,-10-2-2-16,-1-3 0 15,-2-13-2-15,2-7 1 16,-17-15-3-16,4-6 0 16,-8-9-1-16,4-14 0 15,-11-5-3-15,4-10 0 0,-7-3-5 16,3-9 0-16,8-10 1 15,-11-3 1-15</inkml:trace>
  <inkml:trace contextRef="#ctx0" brushRef="#br1" timeOffset="55894.62">2441 11652 37 0,'-7'7'18'0,"7"-11"-14"15,0 4 40-15,0 0-40 16,0 0 1-16,7-6 3 15,4 3 1-15,-1-10-10 16,1-2 0-16,7-13 7 16,3 2 0-16,7 1-2 15,7-3 0-15,11 0-5 16,-7 0 0-16,-4-4-6 16,4 1 0-16,0 3-12 15,0-4 1-15</inkml:trace>
  <inkml:trace contextRef="#ctx0" brushRef="#br1" timeOffset="56313.78">2981 11383 48 0,'4'53'24'0,"3"38"-19"0,-7-66 32 16,0 9-38-16,0 17 1 15,-7-8-1-15,3-2 1 0,4-6 0 16,0-10 1-16,0-3-2 16,-7-13 1-16,3-3 0 15,4-12 0-15,-7-13-1 16,4-12 0-16,3-7 0 16,-7-9 1-1,7-40-3 32,0 21 1-47,7 6 0 0,-4 10 1 16,8 12 1-16,7 10 0 15,-8 9 1-15,8 4 1 0,-8 8 1 0,1 4 1 0,7 9 0 16,-8 4 0-16,-6 6-2 16,-4 5 0-16,0 5-3 15,-4-1 1-15,-3 0-4 0,-3 0 0 16,-1-6-7-16,-7-7 1 15,8-6-6-15,-1-6 1 16</inkml:trace>
  <inkml:trace contextRef="#ctx0" brushRef="#br1" timeOffset="56737.25">3281 11379 37 0,'-4'44'18'0,"8"3"-14"0,3-28 29 0,-7 13-32 16,3-1 1-16,4 7 2 16,-7 2 1-16,4-8-6 15,-4-7 1-15,0-6 2 16,0-10 1-16,-4-12-1 15,4-10 0-15,-10-12-3 16,-1-9 1-16,4-10-2 16,-3-3 0-16,10-7-1 15,0 7 0-15,0 0 1 16,10 3 0-16,-3 1 1 16,7 11 1-16,8 7 3 15,2 9 0-15,8 13 1 0,-4 10 0 16,-7-1-1-16,1 10 1 15,-15 9-3 17,-4 6 0-32,-6-3-3 15,-4 0 0 1,-11 1-4-16,4-4 1 16,-14-3-10-16,6 0 1 0</inkml:trace>
  <inkml:trace contextRef="#ctx0" brushRef="#br1" timeOffset="57111.09">3665 10326 46 0,'-7'34'23'0,"7"45"-15"0,0-57 35 0,4 12-41 16,-4 13 0-16,7 13 1 15,0 9 1-15,4 12-6 16,3 7 1-16,3 6 2 0,-10-6 0 15,-3-10-4-15,3-15 0 16,-7-13-5-16,0-9 1 16,11-13-9-16,-1-15 1 15,11-16-1-15,0-7 1 32</inkml:trace>
  <inkml:trace contextRef="#ctx0" brushRef="#br1" timeOffset="57317.49">3969 11135 48 0,'0'37'24'0,"-4"20"-32"0,4-48 50 0,0-2-44 0,0-1 0 0,0 0-4 15,0 0 1-15,0-6 1 16,0-9 1-16,0-10-10 15,0-6 0-15</inkml:trace>
  <inkml:trace contextRef="#ctx0" brushRef="#br1" timeOffset="57490.24">3877 10893 31 0,'0'16'15'0,"11"3"-11"0,-4-13 23 0,3 4-27 0,1 2 0 0,3 4-6 0,11 3 0 0,-1-10 1 0,12-3 1 0,-5-6-6 0,-2-6 1 0</inkml:trace>
  <inkml:trace contextRef="#ctx0" brushRef="#br1" timeOffset="57730.28">4456 10906 28 0,'17'-3'14'0,"-6"9"-3"0,-8-3 26 15,4 0-33-15,-7 4 1 0,4 2 0 16,-4 4 0 0,-4 2-8-16,-6 1 1 0,-1 3 4 15,-6 3 1-15,6 0-3 16,-10 3 1-16,3 0-3 16,-3 6 1-16,10 1-2 15,1-4 1-15,3-9-2 16,7 3 0-16,10-7-2 15,8-5 0-15,0-1 0 16,6-6 0 0,5-6-1-1,2-6 0-15,5-7-3 16,-5-3 1-16</inkml:trace>
  <inkml:trace contextRef="#ctx0" brushRef="#br1" timeOffset="58214.75">4713 11044 26 0,'4'-22'13'0,"3"22"-5"0,-4 0 23 0,4 3-29 16,0 3 0-16,-3 7 0 0,3-4 1 16,-4 4-5-16,-6-1 1 15,3 7 1-15,0 3 0 16,-11 3-2-16,11 3 0 16,-7-6 0-16,4-3 0 15,6-3 0-15,4-4 0 16,4-2 2-16,10-4 0 15,-3-3 1-15,13-6 0 16,-2-6 1-16,6-13 0 16,11-6-1-16,-7-10 0 0,-4-12-1 15,11-10 1-15,-7-12-2 16,-8-6 1-16,-2-7 0 16,-15-18 0-1,-4-4 1 1,-10 3 1-16,-10-2 0 15,-4 15 1-15,-11 19 0 47,0 12 1-47,4 19 0 16,-7 7 1-16,7 24-1 0,-8 29 0 16,8 19-1-16,4 15 0 0,13 22-1 0,4 26 1 0,14 9-4 0,7 6 1 0,4 0-4 15,0-3 1-15,-4-16-8 16,-7-19 0 15,-3-21-4-31,-1-29 0 47</inkml:trace>
  <inkml:trace contextRef="#ctx0" brushRef="#br1" timeOffset="58438.96">4893 10890 41 0,'39'22'20'0,"3"-28"-19"0,-24 3 34 16,-4 0-36-16,11-7 1 16,6 1-5-16,1-4 0 0,7 1-4 15,-11-4 0-15,4-3-3 16,0 4 0-16</inkml:trace>
  <inkml:trace contextRef="#ctx0" brushRef="#br1" timeOffset="58524.74">5405 10937 34 0,'24'38'17'0,"-10"18"-21"0,-7-43 34 0,-7 3-31 15,0-1 1-15,0-2-7 16,0-7 0-16,0-6 1 16,-7-3 0-16</inkml:trace>
  <inkml:trace contextRef="#ctx0" brushRef="#br1" timeOffset="58980.3">5394 10824 21 0,'18'16'10'16,"24"0"-2"-16,-24-13 10 0,-1 3-18 0,4 0 1 0,8 1 0 0,2-4 0 0,1 3 0 0,3-3 0 0,-3 0 2 0,-4-3 1 0,-3-6-1 0,-4 0 1 0,-3 0 0 0,0-4 1 0,-8 4-3 0,-6-4 1 15,3 4-2 32,-4 3 1-31,-3 3-2 46,0 6 0-62,-3 4-2 47,-1 2 1-47,1 4-2 0,3 3 1 16,0 3-2-16,0-3 1 15,3-1-3-15,1-2 1 0,3 0-3 0,3-4 0 16,1-2-1 0,-1-13 0-1</inkml:trace>
  <inkml:trace contextRef="#ctx0" brushRef="#br1" timeOffset="59152.01">6135 10972 12 0,'21'31'6'0,"11"19"-1"0,-25-43 7 0,3 2-8 0,1-6 0 0,0-3 3 0,-1-9 0 0,-3-4-8 0,0-6 1 0,0-6 5 0,0 6 0 0,-7 1-2 0,4 2 1 0,3 0-1 0,-4 7 1 0,5 3-2 0,2 6 0 0,4 3 0 0,0 0 1 0,0 3-1 0,1 0 0 0,-1 4-2 0,3-4 0 0,8-6-3 32,0 0 0-32,-4-9-5 15,0-4 0-15,7-6-4 0,4-12 1 0</inkml:trace>
  <inkml:trace contextRef="#ctx0" brushRef="#br1" timeOffset="59453.21">6844 10429 39 0,'39'-22'19'0,"-25"29"-20"0,-7 5 36 0,-4 4-35 0,1 6 1 0,-8-7-1 16,1-2 0-16,-4 0 0 15,3-1 0-15,-6 1 0 16,3-1 1-16,0-2 0 15,0 2 1-15,3-2 0 16,4 2 1-16,4 4 0 16,3 3 0-16,3-1 0 0,4 1 0 15,0-6-1-15,8 2 0 16,2-5-1-16,-10 2 1 16,4-2-2-1,0 5 1 1,-18 4-2-16,-11 3 1 0,-3 6-4 15,-11 7 1-15,-14 9-6 0,-17 3 1 16,-7 0-7-16,-8-9 0 16</inkml:trace>
  <inkml:trace contextRef="#ctx0" brushRef="#br1" timeOffset="60102.42">3496 12336 36 0,'-28'25'18'0,"-7"-13"-13"0,24-8 26 15,0-1-26-15,-3 0 0 16,-3-3 3-1,6 0 0-15,0-3-10 0,1 0 0 16,10-4 7-16,0 1 1 16,14-3-3-16,11-4 0 15,17 1 0-15,0-1 0 16,15-3 1-16,13-2 0 16,11-8-1-16,25-8 0 31,25-13-1 31,21-3 1-46,24-16-2 0,43 0 0-1,10-9-1-15,21-4 0 16,-10-2 0-1,7 6 0 1,-7-1 0-16,-3 4 0 16,-22 13-3-16,-32 12 1 0,-31 9-5 0,-43 10 1 15,-24 9-12-15,-29 10 0 16,-27 9-1-16,-26 3 0 0</inkml:trace>
  <inkml:trace contextRef="#ctx0" brushRef="#br1" timeOffset="69811.81">8132 11220 46 0,'0'34'23'0,"-4"4"-17"0,4-23 24 16,0 10-29-16,-7 0 1 16,7 4-1-16,-4-1 1 15,1 3-4-15,3-9 1 16,-4-3-4-16,1-6 1 15,3-4-10-15,0-9 0 16</inkml:trace>
  <inkml:trace contextRef="#ctx0" brushRef="#br1" timeOffset="70248.28">8449 11053 49 0,'18'-3'24'0,"-8"-13"-21"16,-6 10 39-16,-4-6-40 15,-4 2 1-15,-3 1 0 16,-10-1 0-16,-8 4-4 16,-10 6 0-16,3 3 3 15,-10 4 0-15,-4 5-2 16,-4 10 0-16,8-3-1 15,-7 6 0-15,-4 3-2 0,3 10 1 16,-6-1-1 0,6 11 1-16,5 8-1 15,9 16 1-15,8 0 0 0,14 3 1 16,3-6 1-16,22-6 0 16,7-16 1-16,17-12 1 15,4-20 2-15,28-21 0 16,3-16 0-16,11-25 0 15,8-16-1-15,-5-2 1 16,-20-1-3-16,-15 0 1 16,-7 3-4-16,-13 0 0 15,-19 10-10-15,-20 0 1 16,-19 6-7-16,8 6 1 0</inkml:trace>
  <inkml:trace contextRef="#ctx0" brushRef="#br1" timeOffset="72079.28">9038 11179 49 0,'0'34'24'0,"7"7"-19"0,-3-35 25 15,-4 10-30-15,0 9 1 16,0 10 0-16,0 12 1 15,-4 9-3-15,1 4 1 16,-1-4 1-16,1-6 0 16,-8-9-2-16,4-19 0 15,3-16-2-15,4-12 1 16,0-22-4-16,4-13 0 16,0-6-4-16,-1-10 0 15,1 4 0-15,-4-6 1 0,0-4 0 16,-4 6 0-16,1 4 4 15,-1 3 0-15,0 6 4 16,4 6 1-16,0 7 3 16,0 9 1-16,4 3 3 15,0 10 0-15,3 3 1 16,0 6 1-16,0 3 0 16,3 0 0-16,-3 3-1 15,4 4 0-15,0 2-4 16,3 1 1-16,-7-1-2 15,10 4 0-15,8 3-2 16,0 6 1-16,10 3 0 16,-7 0 1-16,7-6-1 15,1-3 1-15,-1 3-1 16,0 3 0-16,-14 3-1 16,-3 10 1-16,-11-4-3 0,-14 7 1 15,-11 6-3-15,-3 0 1 16,-17-3-3-1,-5-3 1-15,8 3-6 16,3-7 1-16,4-5-7 0,7-4 0 16</inkml:trace>
  <inkml:trace contextRef="#ctx0" brushRef="#br1" timeOffset="72323.33">9631 11568 42 0,'3'37'21'0,"-10"-5"-27"0,7-29 35 0,-3 3-31 16,-1-3 0-16,1-3-12 15,3 0 1-15,0 0 10 16,0-19 1-16</inkml:trace>
  <inkml:trace contextRef="#ctx0" brushRef="#br1" timeOffset="72814.7">9581 11351 26 0,'11'28'13'0,"3"-2"-5"0,-7-23 20 16,4 0-25-16,-1 0 0 16,8-3 2-16,-4 3 0 15,7-3-6-15,8 0 1 16,-1-3 3-16,7 3 0 16,-3-3-2-16,-4 0 0 15,-3 3 0-15,-4 0 1 16,-4 3-3-16,1-3 0 15,-7 6 1-15,-8 3 0 0,-3 4-1 16,-3 0 1-16,-4 2-2 16,-4 4 0-16,-3-3 0 15,7 3 0-15,0-1 0 16,3 1 1-16,1 0-1 16,6-3 1-16,1-4 0 15,-1 1 1-15,4-7 0 16,4 0 0-16,3 1 1 15,0-4 1-15,0 0-1 16,-3 0 1-16,-4 3 0 16,0 1 0-16,-3 5-1 15,-4 4 1-15,-4 3-2 16,-3 3 0-16,-4 3-1 16,1-3 0-16,3-10-2 0,0 1 1 15,0-4-3-15,3-3 1 16,4-6-3-16,7-6 0 15,7-10-4-15,7-9 0 16</inkml:trace>
  <inkml:trace contextRef="#ctx0" brushRef="#br1" timeOffset="73054.89">10255 11282 29 0,'50'-119'14'0,"13"-50"-20"0,-45 125 24 16,-1-3-19-16,1 6 1 15,-7 3 5-15,-4 7 0 0,-4 6-3 16,-3 6 0-16,-7 10 3 15,-3 9 0-15,-12 12 0 16,1 13 1-16,-3 19-4 16,-5 22 1-16,8 16-3 15,4 12 1-15,2-3 0 16,5-7 1-16,6-8-3 16,1-11 1-16,6-24-3 15,1-19 0-15,-1-9-6 16,-3-13 0-16,0-10-4 15,-7-9 1-15</inkml:trace>
  <inkml:trace contextRef="#ctx0" brushRef="#br1" timeOffset="73238.4">10012 11273 48 0,'14'6'24'0,"28"-3"-26"0,-21-6 48 16,8-6-46-16,13-10 0 15,11-6-6-15,10-3 1 16,12 2-1-16,13 5 0 16,-11-14-9-16,-3 7 1 15</inkml:trace>
  <inkml:trace contextRef="#ctx0" brushRef="#br1" timeOffset="73850.64">11885 10799 53 0,'-7'57'26'0,"14"27"-32"0,-7-49 49 16,0 6-42-16,0 15 0 16,0-3 0-16,0 10 0 15,0 3-1-15,0-6 0 16,0-7 1-16,0-12 0 16,0-13-1-16,0-16 0 15,0-12 0-15,-7-12 0 16,-4-10-1-16,-10-6 1 15,-7-7-1-15,-7-9 0 0,-4 0-1 16,0 10 1-16,4 3-1 16,0 5 0-16,3 11 0 15,4 5 1-15,6 7 0 16,8 10 1-16,7 5 2 16,7 7 1-16,14 0 3 15,18 0 0-15,21-4 0 16,7-9 1-16,25-6-1 15,17-9 0-15,14-10-5 16,-10-6 0-16,-7 3-9 16,-11 3 1-16,-17 4-13 15,-11 2 1-15</inkml:trace>
  <inkml:trace contextRef="#ctx0" brushRef="#br1" timeOffset="75337.17">13533 11288 61 0,'-7'38'30'0,"7"44"-35"16,3-70 48-16,1 4-42 0,-1-4 1 15,1 1 3-15,-1-4 0 16,8-18-5 0,3-10 0-16,0-12 4 15,11-7 0-15,3-12-1 16,4-3 0-16,6-4-6 15,8 7 0-15,0 6-8 16,-4 13 1-16,-3 3-10 16,-10 15 1-16</inkml:trace>
  <inkml:trace contextRef="#ctx0" brushRef="#br1" timeOffset="75711.08">13899 11389 62 0,'25'37'31'0,"14"-21"-37"0,-28-13 54 16,3-3-45-16,3 0 0 16,1-6-1-1,0-3 1-15,-1-4-6 0,-3-3 1 16,0-2 2-16,-3-1 0 15,-4 3-2-15,-3 4 1 16,-8-1-2-16,4 4 0 16,-7 2 0-16,-4 1 0 15,-3 12-2-15,-3 10 0 0,-1 0 1 16,-3 2 0-16,3 4 1 16,4 7 1-16,7-1 2 15,4 3 0-15,6 4 2 16,8-4 1-16,6-6-1 15,1-6 0-15,7-6-4 16,10-7 1-16,7-9-13 16,8-19 0-16</inkml:trace>
  <inkml:trace contextRef="#ctx0" brushRef="#br1" timeOffset="75960.3">14393 10897 55 0,'-3'100'27'0,"-15"50"-34"0,15-109 43 0,-1 16-40 0,4 2 1 0,4 7-13 0,3-10 0 0,3-12 12 0,8-19 0 15</inkml:trace>
  <inkml:trace contextRef="#ctx0" brushRef="#br1" timeOffset="76208.37">14721 11307 46 0,'18'7'23'0,"-11"-7"-19"0,-7 0 39 0,-3 0-42 15,-8 0 0-15,-3 0 1 16,-4 6 0-16,4 3-2 16,-3 4 0-16,-1 2 1 15,0 7 0-15,1 7-1 16,2 5 0-16,5 4-2 16,3-4 1-16,3-6-2 15,8-6 1-15,6-6 0 16,1-13 1-16,7-6-1 15,3-13 1-15,0 1-4 16,0-4 0-16,4-3-9 16,0 3 1-16</inkml:trace>
  <inkml:trace contextRef="#ctx0" brushRef="#br1" timeOffset="76468.83">15145 11417 61 0,'14'9'30'0,"-14"-12"-42"0,-4 3 55 15,-3 3-43-15,-7 4 0 16,-3-4 1-16,-5 6 0 0,-2 7-1 16,-1 3 0-16,0 9 0 15,4 0 1-15,3-3 0 16,8 4 0-16,6-1-2 15,11-6 0-15,8-3-4 16,9-10 1-16,8-6-12 16,0-9 1-16</inkml:trace>
  <inkml:trace contextRef="#ctx0" brushRef="#br1" timeOffset="76712.62">15441 11530 46 0,'-3'38'23'0,"-15"27"-28"0,18-61 31 0,-4 2-29 0,1 0 1 0,3 0-12 0,-4-2 1 0,1-4 10 0,-1-13 0 0</inkml:trace>
  <inkml:trace contextRef="#ctx0" brushRef="#br1" timeOffset="77057.73">15325 11041 24 0,'24'-13'12'0,"15"-21"-7"0,-25 21 15 0,11-2-20 0,7-7 1 0,7-10 0 15,6-2 1-15,-2-1-3 16,-1-2 0-16,0-7 1 16,1-6 1-16,-4 6-1 15,-11 3 1-15,-7 6 0 16,-7 10 0-16,-7 16 1 16,-7 9 0-16,-7 16 0 15,-7 15 1-15,0 10-2 16,-7 12 1-16,-1 22-1 15,1 10 1 1,0 6 0-16,4 12 0 31,2-2 0-15,8-4 0 0,4-6-1-1,3-22 0 1,3-19-5-1,4-12 1 1,0-20-7-16,-3-14 0 0,-4-11-2 0,-4-8 0 0</inkml:trace>
  <inkml:trace contextRef="#ctx0" brushRef="#br1" timeOffset="77230.11">15483 11332 24 0,'11'32'12'0,"24"-17"-7"0,-21-11 22 0,8-1-22 0,6 0 0 0,4-3 2 0,6 0 1 0,5-6-11 0,10-7 0 0,3-3 4 0,4 1 1 0,4 5-12 0,-5 1 0 0,-6-7-2 16,-3 4 0-16</inkml:trace>
  <inkml:trace contextRef="#ctx0" brushRef="#br1" timeOffset="77428.12">16291 11245 19 0,'0'3'9'0,"-7"16"1"0,4-13 12 0,-11 6-18 15,-8 13 1-15,-9 13 1 16,-8 6 1-16,-7 16-9 15,0 5 0-15,-7 8 5 16,4 11 1-16,3-5-3 16,4 2 0-16,10-6-5 47,7-15 0-47,8-22-7 62,10-20 0-46</inkml:trace>
  <inkml:trace contextRef="#ctx0" brushRef="#br1" timeOffset="77638.84">15773 11270 36 0,'24'22'18'0,"29"65"-23"0,-39-65 29 0,4 7-42 0,-4-4 0 16</inkml:trace>
  <inkml:trace contextRef="#ctx0" brushRef="#br1" timeOffset="81222.48">16799 10909 42 0,'11'19'21'0,"-1"3"-8"16,-6-19 21-16,-4 0-32 15,0 3 0-15,0-2 0 16,0 2 0-16,4-3-4 15,-4-3 0-15,0 0-2 0,0 0 1 16,0 0-11-16,0 0 1 16,-4-3-2-16,0 3 1 15</inkml:trace>
  <inkml:trace contextRef="#ctx0" brushRef="#br1" timeOffset="81387.67">16775 11182 56 0,'14'25'28'0,"0"-6"-37"0,-7-13 58 15,-4 0-49-15,1 4 0 16,-1-4-9-16,-3 0 0 0,-3-3-2 16,-8-3 0-16</inkml:trace>
  <inkml:trace contextRef="#ctx0" brushRef="#br1" timeOffset="82304.28">18006 12355 35 0,'10'15'17'0,"8"-2"-7"0,-7-10 17 16,3 0-24-16,3 0 1 15,5-3 2-15,-1-6 1 16,7-3-9-16,0-10 0 16,0-6 6-16,1-4 0 15,-5-14-3-15,-3-14 1 0,-3-9-2 16,-7-9 1-16,-11-13-1 16,-11-25 1-1,-10-9 0-15,-7 3 0 0,-4 0 0 16,-3 0 0-16,-1 3 0 15,5 9 1-15,6 13 0 16,4 6 1-16,3 7-2 16,8 5 1-16,2 14-1 15,8 8 0-15,11 13 0 16,7 7 0-16,6 15-1 16,5 3 0-16,-1 10-2 15,0 6 0-15,-3 6-4 16,-4 10 0-16,-7 6-11 15,-7-3 0-15</inkml:trace>
  <inkml:trace contextRef="#ctx0" brushRef="#br1" timeOffset="86760.7">18521 12656 26 0,'21'-19'13'0,"-10"3"5"0,-8 13 7 0,4-3-23 16,-3 0 1-16,-1-1 3 15,-3-2 1-15,0 3-8 16,-7-4 0-16,-3 1 5 15,-1-4 0-15,-3 4-2 16,0-1 0-16,-4 4-2 16,-3 9 1-16,-4 7-2 15,-3 2 0-15,7 10-1 16,0 6 1-16,3 7-1 16,8-4 1-1,6 4 0 1,11-1 1-16,11-6 2 0,6-6 1 31,1-12 1-31,7-10 0 31,0-6 0-15,-1-4 0-16,-2-12-2 31,-5-3 0-15,-6-3-11-1,-8 0 1 1,-6-7-8 31,-8 1 0-31</inkml:trace>
  <inkml:trace contextRef="#ctx0" brushRef="#br1" timeOffset="87259.55">18606 10207 38 0,'10'18'19'0,"-10"4"-12"0,0-15 26 0,0 5-29 0,-3 4 0 0,-1 6 1 0,-3 9 1 0,0 7-8 0,0 3 0 0,0 3 5 0,0-4 0 0,3-2-4 0,1-7 1 0,3-6-5 16,0-9 1-16,7-10-11 15,3-6 0-15</inkml:trace>
  <inkml:trace contextRef="#ctx0" brushRef="#br1" timeOffset="87611.14">18842 10360 46 0,'21'3'23'0,"-10"7"-20"0,-11-10 35 0,0 0-38 0,0 0 1 0,0-6 1 0,-4-1 0 0,-3 1-3 0,0 0 1 0,-4 6 1 0,1 6 0 0,-4 3-1 0,0 7 1 15,-1 6-2-15,1 9 0 0,4 4 0 0,3 3 0 0,7-1 0 0,7-5 0 16,7-7 0-16,7-10 1 0,11-12 1 31,3-12 1-31,-7-4 0 16,-3-2 1 15,-4-7-2-15,-10-3 1-16,-8-3-4 15,-10-1 0-15,-14 1-14 16,-4 0 1-16</inkml:trace>
  <inkml:trace contextRef="#ctx0" brushRef="#br1" timeOffset="90500.95">19593 11483 44 0,'-7'-6'22'0,"18"9"-9"16,-8 0 22-16,4 6-31 16,0 7 0-16,4 12 2 15,-4 0 0-15,4 10-7 16,-1 9 1-16,1-6 4 16,3-3 1-16,-3-4-2 15,-1-6 1-15,1 0-1 0,-4-12 0 16,3-10-1-16,4-2 0 15,1-17 0-15,-1-15 0 16,3-13 0-16,4-15 0 16,8-7-4-16,6-9 1 15,4 9-7-15,3 3 1 16,-3 10-14-16,-11 13 1 16</inkml:trace>
  <inkml:trace contextRef="#ctx0" brushRef="#br1" timeOffset="90875.97">20465 11336 56 0,'24'-16'28'0,"-10"-12"-26"15,-14 28 37-15,0 0-38 16,0 0 0-16,0 0 0 16,-7 3 0-16,-7 6-2 15,-7 16 1-15,0 3 1 16,-11 10 0-16,4 9-1 0,0 3 0 15,0 7 1 1,6 2 0-16,5 4-1 0,10-3 1 16,7-7-3-16,7-9 0 15,10-10-6-15,8-12 1 16,3-9-10-16,8-13 1 16</inkml:trace>
  <inkml:trace contextRef="#ctx0" brushRef="#br1" timeOffset="91131">20906 11383 44 0,'7'-7'22'0,"-4"17"-19"0,-3-7 32 0,-3 3-33 16,-11 4 0-16,-4 2 1 15,-3 4 1-15,-4 6-5 16,-3 6 0-16,7 6 4 15,3 10 0-15,0 6-1 16,1 4 0-16,3-4-1 16,7 3 1-16,3-6-3 15,1-12 1-15,10-7-7 16,3-12 0-16,4-13-9 16,0-6 0-16</inkml:trace>
  <inkml:trace contextRef="#ctx0" brushRef="#br1" timeOffset="91342.96">20588 11659 51 0,'11'6'25'0,"17"13"-24"0,-17-16 41 15,3 0-42-15,-4 0 1 16,18 0-1-16,11-3 1 15,4-3-5-15,6-3 1 0,0-1-9 16,-6-2 0-16,-1-10-3 16,-10-9 0-16</inkml:trace>
  <inkml:trace contextRef="#ctx0" brushRef="#br1" timeOffset="91598.73">21195 11179 40 0,'7'59'20'15,"7"1"-19"-15,-7-38 35 0,0 3-36 16,4 6 1-16,6 10 0 16,12 6 1-16,2-3-2 15,-2 3 1-15,2 0 0 16,-2 3 1-16,-8-9-1 15,-11 0 1-15,-3 6-3 0,-17-3 0 16,-8 3-10-16,-7 0 0 16,-6-16-3-16,-1-6 1 15</inkml:trace>
  <inkml:trace contextRef="#ctx0" brushRef="#br1" timeOffset="92062.59">22172 11125 48 0,'21'-3'24'0,"-14"32"-36"0,-7-14 47 0,0 7-34 15,-3 6 0-15,-1 16 2 16,1 6 1-16,3 10-4 16,0 0 1-16,0-10 2 15,0-3 1-15,0-3-1 16,0-4 1-16,0-2-2 16,-4-10 0-16,-3-3-2 15,-3-6 1-15,-5-6-2 16,-6-4 1-16,-3-3-1 15,-1-6 1-15,-7 0-2 16,0 0 1-16,-3 4 0 0,0 2 0 16,0 3 0-16,10 4 0 15,7-1 0-15,4 4 1 16,4 6 0-16,6 3 0 16,15 0 0-16,6 0 1 15,15-6-3-15,10-10 1 16,8-5-4-16,10-8 0 15,0-8-10-15,-4-10 1 16</inkml:trace>
  <inkml:trace contextRef="#ctx0" brushRef="#br1" timeOffset="93358.46">23784 11627 45 0,'-7'-9'22'0,"7"9"-11"0,0 0 22 0,7-7-30 16,4 4 1-16,7-3 1 15,10-3 1-15,3-1-9 16,15-5 1-16,11-1-1 16,-4 6 0-16,-4 1-13 15,-10 0 1-15</inkml:trace>
  <inkml:trace contextRef="#ctx0" brushRef="#br1" timeOffset="93554.64">23700 11759 61 0,'-29'41'30'0,"36"-19"-25"15,4-19 49-15,7 0-53 16,13 0 1-16,12-3-3 0,3-3 1 16,3-3-8-16,11-4 1 15,0 1-12-15,-4-4 1 16</inkml:trace>
  <inkml:trace contextRef="#ctx0" brushRef="#br1" timeOffset="95004.66">25728 11470 29 0,'11'0'14'0,"6"-22"3"0,-17 16 14 15,-3 0-24-15,-1 0 0 16,-3 2 3-16,-3 4 1 16,-8 7-14-16,0 2 0 15,-3 7 9-15,-4 9 0 0,-10 3-3 16,-4 0 1-16,-3 1-4 15,0 2 1-15,6 3-1 16,1-5 0-16,10-1-1 16,4-3 1-16,11-6-2 15,6 0 0 1,11-4 1-16,11-2 1 0,10-1-1 16,7 1 1-16,4-7 0 15,-7 0 0-15,-4-2 0 16,-7 2 1-16,-7-3-2 15,-3 10 1-15,-14 5-1 16,-12 1 1-16,-6 3-1 16,-7 0 0-16,0-6-3 15,0-1 1-15,-1 1-5 16,8-3 1-16,7-4-9 16,7-3 0-16</inkml:trace>
  <inkml:trace contextRef="#ctx0" brushRef="#br1" timeOffset="95367.48">26187 11411 53 0,'0'3'26'0,"0"3"-28"0,0-6 44 0,-4 6-41 15,-3 4 1-15,-7-1 0 16,-7 10 1-16,-4 6-4 16,-3 10 1-16,-4-1 2 15,-3 10 0-15,3 13-1 16,4-10 1-1,10 28-2 1,15-12 1-16,6-10-4 16,11-9 1-16,4-13-6 15,7-9 0-15,6-13-9 16,1-12 1-16</inkml:trace>
  <inkml:trace contextRef="#ctx0" brushRef="#br1" timeOffset="99435.33">22571 11267 43 0,'3'9'21'0,"-3"-3"-9"0,-3-3 22 16,-1 0-32-16,1 1 1 15,-4 5 0-15,-4 13 0 16,-3 3-4-16,0 3 1 16,-4 13 2-16,1 9 1 15,2 10-2-15,5 6 1 16,3 0-1-16,3-7 1 16,8-6-3-16,3-6 1 0,0-12-5 15,3-13 0-15,5-10-7 16,-1-12 1-16,-4-12-6 15,1-7 1-15</inkml:trace>
  <inkml:trace contextRef="#ctx0" brushRef="#br1" timeOffset="99640.29">22327 11680 63 0,'18'10'31'0,"14"-13"-33"0,-11 0 63 0,11-1-60 16,13-2 0-16,12 3-3 16,-1 0 0-16,1 0-6 15,-8-3 1-15,-10-4-12 16,-18 1 0-16</inkml:trace>
  <inkml:trace contextRef="#ctx0" brushRef="#br1" timeOffset="100860.81">26398 11445 45 0,'0'10'22'0,"0"-17"-13"15,-3 11 23-15,-1 2-31 16,-3 6 1-16,-3 7 1 0,-8 9 0 16,0 7-4-16,1 6 1 15,-1 9 2-15,0-3 0 16,4 6-1-16,4 4 1 15,6-1-2-15,8-6 1 16,6-6-4-16,8-12 0 16,3-11-9-16,-3-14 1 15,-1-10-5-15,-2-7 1 16</inkml:trace>
  <inkml:trace contextRef="#ctx0" brushRef="#br1" timeOffset="101058.65">26099 11778 61 0,'21'25'30'0,"10"-10"-36"0,-20-11 60 0,3-4-53 16,11 0 1-16,10-4-3 15,0-2 1-15,4-3-6 16,4-1 0-16,-5 1-11 15,-2-4 0-15</inkml:trace>
  <inkml:trace contextRef="#ctx0" brushRef="#br1" timeOffset="103261.72">26518 11336 45 0,'0'18'22'0,"11"-11"-20"0,-4-4 28 16,0 3-27-16,4 3 1 15,3 4 1-15,10 3 1 16,5 9-7-16,-1 9 1 15,-3 7 6-15,-1 6 0 16,-6 6-2-16,-8 1 0 16,-2 8-2-16,-12 1 1 0,-10 6-4 15,-7 9 0-15,-8-18-7 16,1-16 1-16,0-13-11 16,3-6 1-16</inkml:trace>
  <inkml:trace contextRef="#ctx0" brushRef="#br1" timeOffset="103592.77">27069 10298 48 0,'0'12'24'0,"-4"45"-19"0,4-32 34 15,0 22-37-15,0 12 0 16,0 23 3-16,0 34 0 16,-3 25-5-16,-4 22 0 15,-4 22 3-15,0-3 1 16,1-10-3-16,-4-2 0 15,0-10-4-15,-4-26 1 16,0-21-8-16,-3-28 1 16,11-19-9-16,6-25 1 15</inkml:trace>
  <inkml:trace contextRef="#ctx0" brushRef="#br1" timeOffset="103941.32">27287 10360 41 0,'4'57'20'0,"-1"12"-21"0,-3-57 29 15,4 7-28-15,-4 6 1 16,0 3-1-16,0 1 0 16,0-4-1-16,0-3 0 15,3 0-2-15,-3-7 0 16,4-2-5-16,-4-7 1 15,0-3-4-15,0 0 0 16</inkml:trace>
  <inkml:trace contextRef="#ctx0" brushRef="#br1" timeOffset="107663.45">27294 12314 48 0,'0'-3'24'0,"4"-7"-32"0,-4 10 47 0,0 0-39 16,0-3 0-1,-4 0 0-15,-6 3 0 0,-4 6-1 16,-7 7 0-16,-4 6 0 16,-3-4 0-1,3 42-1 1,11-1 0-16,14-6 3 15,10-9 0-15,12-22 2 16,2-10 1 93,5-9 1-109,2-9 0 0,1-10-2 0,-4-6 0 0,-3-6-17 0,-11-1 1 0</inkml:trace>
  <inkml:trace contextRef="#ctx0" brushRef="#br1" timeOffset="108305.66">27626 10373 43 0,'11'-10'21'0,"-8"-18"-11"0,-3 22 24 0,-3-3-34 0,-1 2 1 0,-6 7 0 0,-1 3 1 0,-3 7-2 0,-4 9 0 0,-3 12 1 0,3 3 0 0,1 10-1 0,3-3 0 0,7 3 0 0,3-3 0 0,4-13-1 0,11 0 1 0,6-12 0 0,11-16 1 16,11-16 0-16,-7 4 0 125,10-26 0-125,-10-6 0 0,-11 3-6 0,-7 1 1 0,-14-7-11 0,-10 6 1 0</inkml:trace>
  <inkml:trace contextRef="#ctx0" brushRef="#br1" timeOffset="108852.42">28007 11307 45 0,'-7'25'22'0,"21"-12"-13"16,-14-13 31-16,4 0-37 0,-1 0 1 0,4-3 1 0,4 0 0 0,6 0-6 0,15-7 0 0,11 4 3 16,6-7 0-16,-3 10-6 15,-7 0 0-15,-11-3-11 16,-7 6 1-16,-18 9-4 15,-10 10 0-15</inkml:trace>
  <inkml:trace contextRef="#ctx0" brushRef="#br1" timeOffset="109029.58">27954 11724 66 0,'14'22'33'0,"29"-12"-42"0,-29-13 68 16,10-1-60-16,19-2 1 15,10 0-9-15,0 3 0 16,-1 0-5-16,1 3 0 16</inkml:trace>
  <inkml:trace contextRef="#ctx0" brushRef="#br1" timeOffset="110002.87">29337 11492 59 0,'18'10'29'0,"-22"9"-20"0,1-10 30 0,-8 0-38 0,-10 10 1 0,-11 0 0 15,0-3 0-15,-6 9-3 16,-5-3 1-16,-3 0 1 16,15 0 0-16,2 3-2 15,5 0 1-15,3-3-1 16,6-3 1-16,1-4 0 16,7-5 0-16,0-4 0 15,11 0 0-15,10 7 0 16,14 6 1-16,0 2 0 15,0 1 0-15,-3 0-1 16,-4 3 1-16,-14 4-2 16,-10 8 0-1,-22 7-3-15,-3 0 0 0,-7 0-7 16,-8-3 0-16,-6-10-7 0,10-3 0 16</inkml:trace>
  <inkml:trace contextRef="#ctx0" brushRef="#br1" timeOffset="110348.71">29887 11433 56 0,'25'15'28'0,"-14"-11"-33"0,-11-1 50 0,-7 3-44 16,-8 3 0-16,-9 1 0 15,-8 9 1-15,-7 6-3 16,-7 6 1-16,-7 10 1 16,11 15 1-16,-4-2-1 15,4 8 0-15,10 4 0 16,11 3 1-16,7 0-2 15,10-9 1-15,4-7-3 16,14-12 1-16,11-7-7 16,3-12 0-1,1-6-10-15,2-10 1 0</inkml:trace>
  <inkml:trace contextRef="#ctx0" brushRef="#br1" timeOffset="110928.47">30036 11715 56 0,'10'16'28'0,"15"-1"-33"0,-18-8 47 0,0 2-41 0,0 7 1 0,-4 2 0 0,-3 8 1 0,0 5-4 0,-3 3 1 0,-4 10 1 0,3 7 1 0,-3-4-3 0,4-4 0 0,-1-2-5 16,4-9 1-16,4-14-10 15,6-8 0-15,8-16-1 16,0-7 0-16</inkml:trace>
  <inkml:trace contextRef="#ctx0" brushRef="#br1" timeOffset="111222.08">30342 11909 36 0,'29'-28'18'0,"6"16"-9"0,-28 8 32 0,0 4-37 15,-3-3 1-15,-4 3 0 16,-4 0 0-16,-3 3-8 15,-7 7 1-15,-4-1 4 16,-6 4 1-16,-1 6-3 16,0 3 1-16,-3 3-2 15,7 9 1-15,0 7-2 16,6-7 1-16,8 1-1 16,7-1 1-16,4-5 0 0,10-11 0 15,11-11 2-15,10-7 0 16,4-13 1-16,0-12 1 47,-8-6-1-32,-2-4 0-15,-5-2-5 16,1-1 0-16,-7 7-13 0,-8-7 0 0</inkml:trace>
  <inkml:trace contextRef="#ctx0" brushRef="#br1" timeOffset="111537.19">30554 11430 48 0,'4'22'24'0,"10"34"-18"0,-7-34 33 0,0 9-37 16,0 13 1-16,7 10 2 16,0 2 1-16,0 10-7 15,0 6 0-15,-7 6 4 16,-3-2 1-16,-11-1-5 16,-4-9 0-16,1-10-7 15,-1-12 0-15,-3-13-10 16,-4-12 1-1</inkml:trace>
  <inkml:trace contextRef="#ctx0" brushRef="#br1" timeOffset="111988.24">31083 11831 47 0,'-3'13'23'0,"13"-10"-11"0,-3-3 34 0,0 0-42 16,4 0 0-16,3-3 0 0,14 3 1 15,15 0-8-15,10 0 1 16,7-4-1-16,-4 1 1 15,-7 0-16-15,-6-6 1 16,-12-4-1-16,-9 1 0 16</inkml:trace>
  <inkml:trace contextRef="#ctx0" brushRef="#br1" timeOffset="112345.39">32152 11583 64 0,'11'16'32'0,"-29"6"-49"0,8-16 66 0,-8 4-49 0,-10-1 0 0,-4 4 0 0,-3 2 0 0,-4 1-1 0,-7 3 1 0,7-4 0 0,4 4 0 0,7-3 0 0,3 0 0 0,11-7 0 15,3 3 0-15,11-2 0 16,14-4 1-16,4 7 0 16,7 2 0-16,3 4 0 15,4 0 0-15,-8 0-1 47,-2 6 1-47,-8-6-1 0,-4 3 0 0,-17 3-2 0,-7 9 0 0,-7-6-6 16,-11 1 0-16,0-7-9 0,-3-7 1 15</inkml:trace>
  <inkml:trace contextRef="#ctx0" brushRef="#br1" timeOffset="113003.4">32614 11439 59 0,'25'-6'29'0,"-14"-1"-34"0,-11 7 50 16,0 0-44-16,0 7 1 16,-7 8 0-16,-11 17 0 15,-7 5-3-15,-3 4 0 16,-4 9 2-16,-3 4 1 15,-7-1-1-15,3 3 0 0,4 7-1 16,6 3 0-16,8 3-2 16,7-9 1 62,0-4-5-78,7-6 1 0,10-9-9 78,12-13 0-62,9-12-3-1,8-13 0-15</inkml:trace>
  <inkml:trace contextRef="#ctx0" brushRef="#br1" timeOffset="113219.85">32840 11853 41 0,'11'9'20'0,"-11"-15"-22"0,-4 3 37 0,-3 3-34 0,-3 0 0 0,-8 3 3 15,-3 0 0-15,-8 7-5 16,1 2 1-16,0 7 2 16,3 3 1-16,1-3-1 0,6 3 0 15,4 0-1-15,7 0 0 16,7 0 0-16,7-7 0 16,11-5-1-16,10-7 0 15,0-10-1-15,11 1 1 16,0-6-4-16,-1-7 0 15,-2-3-9-15,-5-3 0 0,5-3-1 16,-5-10 0-16</inkml:trace>
  <inkml:trace contextRef="#ctx0" brushRef="#br1" timeOffset="113425.73">33055 11492 59 0,'29'57'29'0,"23"31"-40"16,-37-60 62-16,2 13-51 16,-3 2 1-16,-7 11-1 15,-7 15 0-15,-10 9-4 16,-18 16 0-16,-8-3-12 15,-17-3 0-15</inkml:trace>
  <inkml:trace contextRef="#ctx0" brushRef="#br2" timeOffset="121217.53">17660 12558 36 0,'4'10'18'0,"-1"-4"-10"15,1-3 18-15,-4 0-25 16,0 4 1-16,0 2 0 16,0 10 1-16,0 3-3 15,-4 6 0-15,4-3 2 16,-3 10 1-16,-1 2-1 16,1 4 0-16,-1-10 0 15,0 4 1-15,1 3-2 16,3-4 1-16,-4 1-1 15,1-7 1-15,3-3-1 16,-4-6 0-16,4-4-1 16,0 1 1-16,0-3 0 0,0-7 0 15,4 6 0-15,3-8 0 16,4-1 0-16,6 0 1 16,8-3-1-16,7 0 0 15,3-3-1-15,0 0 1 16,8-7 0-16,6 4 0 15,11-4-1-15,0 7 1 16,7-3 0-16,7 3 0 16,-3-10-1-16,6 1 1 15,11 2-1-15,11-2 1 0,7-4-1 16,-4 4 1-16,8-1-1 16,2 1 1-16,15-1-1 15,-3 4 0-15,-1-1 0 16,8 7 0-16,14 3 0 15,-15-3 0-15,15 0 0 16,10 0 1-16,4-7-1 16,-1 1 0-16,12-1-1 15,6 1 1-15,-6-4 0 16,9 4 0-16,-2 0 0 16,-11 2 0-16,-1 4 0 15,5 3 0-15,-19 0 0 16,5 0 0-16,-12 0-1 15,1-3 1-15,-7-3 0 16,-22 0 0-16,-7-1 0 0,-10 1 0 16,-18 3 0-16,-10 0 0 15,-8 0 0-15,-13 3 0 16,-11-4-1-16,-11-2 0 16,-7 0 0-16,-7 0 0 15,-3-13-1-15,-4-6 1 16,0-13 0-16,-4-12 0 15,-3-6 0-15,-3-7 1 16,-1-9-8-16,-3 3 0 16,4-10-8-16,13 10 1 15</inkml:trace>
  <inkml:trace contextRef="#ctx0" brushRef="#br2" timeOffset="124236.1">17452 14095 48 0,'3'16'24'0,"12"-35"-13"0,-8 13 25 0,7-1-34 16,3-8 1-16,5-14 0 15,2-11 0-15,8-14-4 16,3-5 0-16,4-7 2 16,3 3 1-16,1 1-2 15,-4-1 0-15,-4 0-1 16,-7 10 0-16,-3 3-1 15,-1 6 0-15,-2 3 0 16,-1 10 0-16,-7 12 0 16,0 9 1-16,-3 10-1 15,-8 7 1-15,1 8 0 16,-8 10 1-16,1 7 0 16,-1 5 0-16,-3 1 1 15,3 6 0-15,1 9 1 0,-1 7 0 16,1-1-1-16,3 4 1 15,0-10-2-15,0-6 1 16,0-12-3-16,3-7 1 16,4-9-5-16,-3-10 0 15,0-9-10-15,-1-9 1 16</inkml:trace>
  <inkml:trace contextRef="#ctx0" brushRef="#br2" timeOffset="124431.79">17657 13807 63 0,'17'25'31'16,"22"-19"-30"-16,-25-6 55 0,11 0-56 16,3 0 1-16,4-3-2 15,-4 0 0-15,0-7-5 16,4 1 1-16,3-1-14 15,8-2 1-15</inkml:trace>
  <inkml:trace contextRef="#ctx0" brushRef="#br2" timeOffset="124714.69">18408 13612 53 0,'7'19'26'0,"-3"-16"-25"0,-4-3 35 16,-4 3-36-16,-3-3 0 16,-4 6 1-16,-3 4 1 15,0 2-1-15,-3 1 1 16,-1 9 0-16,4 9 1 16,0-2 1-16,3-4 0 15,4 3-1-15,3 3 0 16,1-3-4-16,3 1 1 15,7-7-4-15,4-4 0 0,-1-5-8 16,8-10 1 0,3-9-7-16,-7-10 1 0</inkml:trace>
  <inkml:trace contextRef="#ctx0" brushRef="#br2" timeOffset="125137.3">18736 13672 22 0,'-3'9'11'0,"6"-12"-3"15,-3 3 8-15,0 0-12 16,0-3 0-16,0 3 4 0,0 0 0 15,0-3-8-15,0 3 0 16,0-3 8-16,0-4 0 16,0 7-2-1,-3 3 1-15,-1-3-2 0,-3 4 0 16,-7-1-2-16,0 0 0 16,-4 6-2-16,0 1 0 15,1 2-1-15,-8 7 1 16,4 3 0-16,3 9 0 15,1 1-1-15,3 2 1 0,3 1-1 16,7-4 1-16,8-3-2 16,10-3 0-16,11-6-4 15,3-9 0-15,4-7-5 16,-1-6 1-16,1-4-8 16,0-8 1-16</inkml:trace>
  <inkml:trace contextRef="#ctx0" brushRef="#br2" timeOffset="125408.45">18955 13844 37 0,'-4'41'18'0,"4"-38"-15"0,0 3 27 16,0 4-26-16,0 2 0 15,4 1 3-15,-1 3 0 16,4-1-8-16,4 1 0 16,3-4 6-16,-3-5 0 15,3-7-2-15,7-7 1 16,0-5-3-16,4-4 0 16,-4-3-6-16,0 1 0 15,0-1-11-15,0-9 0 16</inkml:trace>
  <inkml:trace contextRef="#ctx0" brushRef="#br2" timeOffset="125917.49">19293 13897 50 0,'4'48'25'0,"10"-30"-19"0,-10-15 37 0,-1-3-41 16,4 0 1-16,0-6 0 16,4-3 0-16,-1-4-4 15,1 1 0-15,0 2 2 16,-1 1 1-16,-3-1-2 16,4-2 1-16,-4 3-2 15,3-1 0-15,1 7 0 16,3 3 0-16,-3 0-1 15,-1 3 0-15,-3 0 0 16,0 0 1-16,0 1-1 0,1-4 1 16,2 0 0-16,1-4 0 15,-1 1-1-15,1-3 1 16,-4 0 0-16,0-4 0 16,0 4 0-16,0 3 0 15,0 0 0-15,0 0 0 16,-7 3 0-16,0 0 1 15,7-7-1-15,-3 1 1 16,3 3-1 0,3 0 1-16,1 3 0 62,0 6 1-62,-1 7-1 0,1 2 1 16,-1 4-3-1,1 3 1-15,-1 0-3 0,5 0 0 0,2-6-4 0,1-4 1 0,3-2-7 0,4-7 0 16</inkml:trace>
  <inkml:trace contextRef="#ctx0" brushRef="#br2" timeOffset="126457.84">20034 13916 29 0,'11'-3'14'0,"10"-9"-4"0,-14 5 21 0,0 4-28 0,4 0 1 0,-4 3 1 0,0-3 1 0,-7 3-9 16,3 0 1-16,-3 3 3 0,0 3 1 15,-3 4-4-15,-1 2 1 16,4 4-3-16,0 3 1 16,0 0-1-16,0 3 1 15,4-4 0-15,3 1 1 16,0-3 1-16,0 3 1 16,0-4 0 15,7 1 0-16,4-10 1-15,6 1 1 16,8-11 0 31,0-5 0-31,3 0 0-1,8-13 0-15,2-13 0 0,-2-12 0 16,-1-16 0-16,-7-6 1 15,-6-6-1-15,-8-16 0 0,-7 3 0 0,-11 1 0 0,-6 5 0 0,-8 13 0 0,-6 19-1 0,-4 19 1 0,-4 18-1 0,0 26 1 0,-3 12 0 16,0 22 0-16,-4 19-1 0,7 18 0 0,4 4 0 16,10-6 0 15,4-10-4 31,7-16 1-62,7-9-5 16,1-12 1-16,-1-10-8 16,0-13 1-16,0-15-2 15,0-9 0-15</inkml:trace>
  <inkml:trace contextRef="#ctx0" brushRef="#br2" timeOffset="126755.95">20228 13656 42 0,'29'13'21'0,"6"-4"-21"0,-21-9 42 0,4-6-40 0,6 3 0 31,22 6 1-31,0 6 0 16,-7 1-6-16,0 11 1 16,-8-2-1-16,-2 3 0 15,-5 0-5-15,-6-3 1 0,0-3-5 16,-4-1 0-16,-4 1 0 16,-3 6 0-16,0 6 3 15,-3 4 1 126,-4-4 3-141,0 0 0 0,0 0 4 0,0-6 0 0,0-3 0 0,0-3 0 0</inkml:trace>
  <inkml:trace contextRef="#ctx0" brushRef="#br2" timeOffset="127044.31">20761 13832 26 0,'32'37'13'0,"14"-21"-10"0,-36-13 29 0,4 0-31 0,4 0 0 0,0-3 0 0,-1 0 1 0,1-3-2 0,3 0 0 15,-7-3 1-15,0-4 1 16,0 1-1-16,-3-4 1 15,-4 4-1-15,0 3 0 16,-7 6-1-16,0 6 0 16,-3 3-2-16,-1 4 0 15,0 6-4-15,4 3 1 0,0 3-3 16,4 0 1-16,3 0-1 16,4 0 0-16,-1-12 0 15,4 2 1-15,0-2 2 31,1-10 0-31</inkml:trace>
  <inkml:trace contextRef="#ctx0" brushRef="#br2" timeOffset="127356.22">21205 14064 26 0,'8'3'13'0,"2"3"-11"0,-6-6 28 0,-1 0-27 15,-3 0 0-15,4-6 1 16,3-4 0-16,3-2-5 15,1-1 0-15,0-2 4 16,-1-4 1-16,1 6 0 16,3 4 0-16,3 6 1 15,5 9 1-15,-1 10-1 16,3 3 1-16,8 2 1 0,11 5 0 47,2 2-3-47,1 0 0 0,4-3-5 31,-4-3 1-31,-1-6-8 31,5-4 1-31,-1-5-12 16,-3-11 1-16</inkml:trace>
  <inkml:trace contextRef="#ctx0" brushRef="#br2" timeOffset="127906.1">22846 13916 58 0,'7'7'29'0,"-7"-14"-34"0,0 7 48 0,-7-3-43 0,-4 3 0 0,-6 0 0 15,-4 0 1-15,-4 3-1 0,0 4 0 16,0 2 0-16,1 7 1 16,3 2-2-16,3 1 1 15,4 0-2-15,7 0 0 16,7-10-3-16,10 1 0 0,12-7-2 16,6-9 0-1,3-4-2-15,1 1 1 156,-4-1-6-156,-3-5 1 0,-4 2 2 0,0 4 1 0</inkml:trace>
  <inkml:trace contextRef="#ctx0" brushRef="#br2" timeOffset="128050.06">22994 14057 30 0,'14'29'15'0,"0"-17"-9"0,-14-12 31 0,7-3-32 0,0-10 0 0,0-15 4 0,-7-12 1 0,-3-20-12 0,-8-3 1 0,1-9 7 0,-1 0 0 0,1-10-3 0,-5 4 1 16,5 3-3-16,-1 3 1 0,8 9 0 0,3 19 1 0,10 13-2 0,8 9 1 0,3 9-4 0,4 10 1 47,0 9-5-47,-4 1 0 15,-4 2-13-15,-3 4 0 16</inkml:trace>
  <inkml:trace contextRef="#ctx0" brushRef="#br2" timeOffset="128304.92">22786 13574 63 0,'-14'26'31'0,"24"-11"-22"0,-3-12 52 0,11-3-59 15,3 0 1-15,18-3-2 16,10 3 1-1,8 0-8-15,-4 0 0 0,-4 7-7 16,-3-1 0-16,-7-6-9 16,-7 0 1-16</inkml:trace>
  <inkml:trace contextRef="#ctx0" brushRef="#br2" timeOffset="128772.45">24007 14045 54 0,'3'31'27'0,"8"-34"-25"0,-8-3 44 0,4-10-45 0,0-12 1 0,4-10 0 0,-1-9 0 0,1-3-3 0,0 3 1 0,-4 3 1 0,3 7 0 0,1 8 0 0,3 7 0 0,0 4-2 16,4 11 1-16,-1 10-4 16,5 7 0-16,2 5-5 15,4 1 1-15,4-3-9 16,3-4 1 0,1 1-1-16,3-4 1 15</inkml:trace>
  <inkml:trace contextRef="#ctx0" brushRef="#br2" timeOffset="129407.21">24624 13866 39 0,'7'3'19'0,"0"-6"-14"0,-7 3 38 0,-4 0-41 0,-3-3 1 15,-3 6 0-15,-4 0 0 16,0 0-5-16,-4 4 1 16,0 2 2-16,-3 4 1 0,-4 2-2 15,4 1 0 1,4 0-1-16,3-4 0 0,-1-2-1 15,15-1 1-15,11-6-1 16,3-3 1-16,4-3-1 16,-4 0 0-16,0-3 0 15,4-4 1-15,3 1-2 16,0 3 1-16,-3 2 0 31,3 4 0-31,0 7 1 0,0 2 0 16,0 4 0-16,0-1 1 0,1 1 0 31,2 2 1-31,5-8 0 0,2-10 0 0,5-16 1 16,2-6 1-16,1-19 1 15,0-16 0 1,-7-9 1-16,-4-9 0 0,-10-19 0 16,-4-13 1-16,-11-9-2 15,-6 6 0-15,-8 3-1 0,-7 16 0 16,-6 16-3-16,-1 15 1 15,-7 22-2 1,4 19 0 0,3 28 0-1,1 13 1-15,-1 25-1 110,7 31 1-95,8 26 0 17,6-1 1-17,8 3-1 1,3-2 0-16,3-16-4 0,5-17 1 0,-1-17-7 15,0-14 0-15,-4-15-8 0,-6-19 1 0</inkml:trace>
  <inkml:trace contextRef="#ctx0" brushRef="#br2" timeOffset="129815.93">24620 13506 35 0,'0'21'17'0,"22"23"-1"0,-15-34 22 0,3 5-35 0,8 1 1 0,3 0 1 0,-3-4 0 0,3 7-7 0,7 0 0 0,7-3 3 15,4 6 0-15,3-4-7 16,1-5 1-16,-4-7-6 16,-8 1 0-16,-2-7-3 0,-5-4 0 15,-3-2 2-15,1 0 0 16,-5 6 8-1,1 3 0-15,3 0 7 0,7 7 1 16,0-1 6 15,1 7 1-31,2-7 0 0,8 4 1 16,11-10-2-16,-8-3 1 16,-10-3-4 62,-8-4 0-63,-6-2-3-15,-14-4 0 0,-11 1-3 32,-11-1 1-17,-7 10-2 1,-3 6 0-1,-7 7 0-15,-1 5 0 0,5 7 2 0,9 3 0 0,8 4 1 16,11 2 0-16,10 0-1 0,11-2 1 0,17-4-4 0,18-3 0 0,3-4-12 16,-6-5 1-16,-5-1-7 0,5 10 1 0</inkml:trace>
  <inkml:trace contextRef="#ctx0" brushRef="#br2" timeOffset="132478.03">19445 12236 48 0,'14'9'24'0,"7"3"-14"0,-6-12 24 0,2 4-32 15,8-4 1-15,17 0 2 16,18-4 1-16,28-5-7 16,8 0 1-16,27-1 4 15,22-5 0-15,3-7-3 16,18 12 1-16,7 10-3 15,-18 6 0-15,-21 1-4 16,-11-1 0-16,-24 0-9 16,-21 4 1-16,-15-10-4 15,-24-3 0-15</inkml:trace>
  <inkml:trace contextRef="#ctx0" brushRef="#br2" timeOffset="133048.47">19551 10727 45 0,'11'32'22'0,"6"43"-21"16,-10-60 39-16,0 4-36 15,4 10 1-15,-1-4 1 16,1-3 0-16,-4-4-8 16,0-8 1-16,0-4 5 0,4-6 0 15,-1-9-2-15,8-10 0 16,3-6-1-16,4-13 1 16,7 0-4-16,6-2 1 15,1-4-5-15,0-3 1 16,-4 12-13-16,1 4 1 15</inkml:trace>
  <inkml:trace contextRef="#ctx0" brushRef="#br2" timeOffset="133424.44">19981 10771 59 0,'14'19'29'0,"11"-35"-31"0,-14 13 45 0,3-3-43 15,0-4 0-15,0 4 0 16,0-3 0-16,-3-4-1 16,-4-2 1-16,-4 2-1 15,-3 4 0-15,-3-1 0 16,-4 7 0-16,-4 6-1 15,-3 3 1-15,0 4 0 16,-4-4 0-16,4 10 1 16,0 6 0-16,7 0 0 15,0 0 0-15,7 3 0 16,4-3 1-16,3-4-1 16,7-2 0-16,3-3-5 0,1-7 1 15,0-6-9-15,6-3 0 16,1-10-2-16,3-6 0 15</inkml:trace>
  <inkml:trace contextRef="#ctx0" brushRef="#br2" timeOffset="133667.01">20352 10153 54 0,'-4'29'27'0,"-13"52"-38"0,17-62 55 0,-4 19-43 15,4 9 0-15,-3 12 0 16,3 4 1-16,-4-10-4 16,4 0 1-16,0-2-3 15,0-4 0-15,7-10-11 16,0-12 1-16</inkml:trace>
  <inkml:trace contextRef="#ctx0" brushRef="#br2" timeOffset="133949.84">20627 10652 45 0,'14'0'22'0,"-10"-6"-19"0,-4 6 33 16,-4-7-35-16,-3 1 0 15,-4 0 1-15,-3 0 0 16,-3 6-2-16,-1 3 0 16,-3 9 2-16,0 7 0 15,3-6-1-15,0 5 1 16,4 8-2-16,7-1 0 16,4-10-1-16,10-5 1 0,7-7-1 15,4-9 1-15,3-1-3 16,0-5 0-16,0-4-5 15,0-6 1-15,-3 0-8 16,-8 0 1-16</inkml:trace>
  <inkml:trace contextRef="#ctx0" brushRef="#br2" timeOffset="134210.73">20927 10574 47 0,'28'15'23'0,"-14"-9"-20"16,-14-6 40 0,0 0-42-16,0 0 0 0,-7 0 1 15,-4 0 1-15,-6 0-4 16,-4 4 1-16,-4 2 2 16,0 6 0-16,1 4-1 0,2 3 1 15,5-3-3-15,3-1 1 16,7 4-2-16,3 3 1 15,11-3-6-15,11-3 0 16,3-7-9-16,4-12 0 16</inkml:trace>
  <inkml:trace contextRef="#ctx0" brushRef="#br2" timeOffset="134745.43">21124 10740 40 0,'-7'15'20'0,"7"10"-21"0,0-21 28 0,0-1-26 16,0 3 0 0,4-3-2-16,-4-3 1 0,3-9-3 15,1-4 1-15,-1 1-4 16,-3-7 0-16,0-12-2 15,0-4 0-15,-3 1-1 16,-4-10 1-16,0 6 1 16,-4 0 1-16,1 1 3 15,3 5 1-15,3-2 2 16,0 6 0-16,8-1 4 16,3-5 1-16,7 3 1 0,4 5 0 15,3-2 1-15,4 0 1 16,6-3-1-16,8-1 1 15,4-2-3-15,-8 6 0 16,0 3-2-16,-7 9 1 16,-3 0-2-16,-7 4 0 15,-4 2-1-15,0 1 0 16,-4 3-1-16,-10 6 0 16,0 9-1-16,-3 13 1 15,-4 3 0-15,-7 6 0 16,0 16 0-16,0 4 0 0,-1 5 1 15,5 10 0-15,-1 6-1 16,4 3 1-16,4-18-4 16,-1-4 1-16,4-15-9 15,0-13 1-15,4-10-2 16,-1-11 0-16</inkml:trace>
  <inkml:trace contextRef="#ctx0" brushRef="#br2" timeOffset="134968.54">21230 10526 47 0,'11'13'23'0,"66"-19"-29"16,-48-1 48-16,13-5-43 15,21-1 1-15,1-2-5 16,-1-4 0-16,-10 0 1 0,-3 7 0 15,-4 2-6-15,-8-2 1 16,-6 2-4-16,-4 7 0 16</inkml:trace>
  <inkml:trace contextRef="#ctx0" brushRef="#br2" timeOffset="135115.94">21816 10498 40 0,'-25'54'20'0,"4"30"-23"0,7-65 40 0,-11 19-36 15,-3 15 0-15,-4 3-2 16,4 7 0-16,3-13-4 16,4-9 1-16,7-13-8 15,10-18 1-15</inkml:trace>
  <inkml:trace contextRef="#ctx0" brushRef="#br2" timeOffset="135255.37">21527 10354 34 0,'-4'3'17'0,"22"54"-17"16,-8-29 25-16,8 0-30 15,3 7 1-15,4-1-15 16,-8-6 1-16</inkml:trace>
  <inkml:trace contextRef="#ctx0" brushRef="#br2" timeOffset="143241.49">28878 12395 36 0,'-3'7'18'0,"3"-7"-11"16,0 0 18-16,0 0-23 15,0 0 0-15,0 9 3 16,-4 7 0-16,1 6-6 0,-1 9 0 16,1 10 4-16,-4 6 1 15,0-6-2-15,0-4 1 16,0-2-1-16,3-1 0 16,0-2-1-16,1-4 1 15,-1-3-1-15,4-3 1 16,0-3-1-16,0-4 0 15,4-5 0-15,-1-4 0 16,5-3-1-16,2-3 1 0,4 0 0 16,4-3 0-16,-4 0 0 15,7-3 0-15,11-1-1 16,10 1 1-16,-3 0 0 16,7 3 0-16,3 3-1 15,11 0 1-15,0 3-1 16,0 0 1-16,-3 3-1 15,6 1 1-15,8-4 0 16,-1 0 1-16,8 0 0 16,3-3 0-16,-7-3 0 15,7 0 1-15,0 0-1 16,11 3 1-16,3 0-2 16,4 3 1-16,-7 0-1 15,7 0 0-15,6 3-1 16,5-3 1-16,-1 0-1 15,1 1 0-15,9-1-1 16,5 3 1-16,3-3 0 16,-11 3 0-16,15 1 0 15,-1-1 0-15,4-6-1 0,-10-6 1 16,10-4-1-16,-7-2 1 16,0-4 0-16,-7 0 0 15,-14 4-1-15,0 2 1 16,-4 7-1-16,4 3 1 15,-4 3 0-15,-3 1 1 16,-18-4-2-16,-18 0 1 0,-6 0-1 16,-4 0 1-1,-7 0 0-15,-7 3 0 0,-11 0-1 16,-7 3 0-16,-7 4-1 16,-3 2 0-16,-4-3 0 15,-4-2 1-15,1-4-1 16,-4-3 0-16,3-10 0 15,4-8 0-15,-3-7 1 16,-1-26 1-16,-3-11-1 16,-3-7 1-16,-1-16-4 15,-10-12 0-15,0-7-12 16,-7-15 0-16</inkml:trace>
  <inkml:trace contextRef="#ctx0" brushRef="#br2" timeOffset="144818.41">28526 9953 34 0,'-11'25'17'0,"0"3"-12"0,8-16 18 0,-8 10-21 16,-3 10 1-16,0 9-1 16,-7 12 0-16,3 16-3 15,-3 6 0-15,-4 13 1 16,-3-10 0-16,0-9-7 15,3-12 1-15,1-10-5 16,-1-19 0-16</inkml:trace>
  <inkml:trace contextRef="#ctx0" brushRef="#br2" timeOffset="145223.4">28074 10611 33 0,'11'47'16'0,"6"19"-13"0,-10-60 27 15,0 13-28-15,0-3 0 16,1 3 0-16,-5 3 1 16,-3-4-4-16,0 1 0 0,-3-3 2 15,-1-4 1-15,4 1-2 16,-4-4 0-16,4-2 1 15,4-4 1-15,7-6-1 16,6-7 1-16,11-5 1 16,8-14 1-16,-1 1 0 15,-3 3 0-15,-4-3-2 16,0 0 1-16,-3-4-1 16,-4 10 1-1,-7 7-3 1,-7 5 0-16,-7 10 0 15,0 6 0-15,-7 1-1 16,-10-1 1-16,-12-3-4 16,-6-6 0-16,0-10-11 15,3-8 0-15</inkml:trace>
  <inkml:trace contextRef="#ctx0" brushRef="#br2" timeOffset="146028.01">28561 8817 49 0,'3'16'24'0,"-27"16"-21"0,13-26 34 0,-10 6-37 16,0 1 1-16,0 6-1 15,-8 6 1-15,1-3-1 16,0-3 0-16,0-1 0 16,3 1 1-16,4 0-1 15,7-3 1-15,7-1 0 16,0-2 0-16,10-1 0 16,8 1 0-16,-1 3-1 15,1-4 1-15,0 1-1 16,-4-1 0-16,-4 4-1 15,-3 0 1-15,-7 2-2 47,-4 1 1-47,-3 3-3 47,-3 0 1-31,-1-3-7-16,4 0 0 0,3-7-5 0,8 1 1 15</inkml:trace>
  <inkml:trace contextRef="#ctx0" brushRef="#br2" timeOffset="146409.75">28723 9062 39 0,'32'9'19'0,"-18"-18"-15"0,-14 9 33 0,0 0-35 0,-3 0 1 16,-8 0 1-16,-3 0 0 15,-7 3-6-15,-4 0 1 0,0 7 3 16,-3-1 1-1,3 4-3-15,1 2 1 0,2 1-1 16,5 0 1-16,6-1-2 16,4 1 1-16,7-3 0 15,7-1 0-15,0-2-1 16,4-4 0-16,-1-3 1 16,1-3 0-16,0-3 0 15,-1-3 0-15,1-4 0 16,-1 7 0-16,-3 0 0 15,1 6 1-15,-1 0-1 16,0 3 1-16,0 1 0 16,-4 2 0-16,1 4 0 15,-1-7 0-15,4 3-1 16,0 4 0-16,-3-1-4 16,-1-2 1-16,1-1-7 15,3 4 0-15,0-10-5 16,0-6 0-16</inkml:trace>
  <inkml:trace contextRef="#ctx0" brushRef="#br2" timeOffset="147008.93">28833 9294 34 0,'7'22'17'0,"0"6"-10"0,-7-21 26 15,0-4-29-15,0 3 0 16,0-6 3-16,0 0 0 0,0-6-8 15,3-4 0-15,4-2 5 16,0-1 1-16,0 1-2 16,0-4 0-16,0-3-2 15,1 0 0-15,-1-6 0 16,0 0 0-16,0-3-1 16,0 6 0-16,0 0 0 15,0 3 0-15,0 4 1 16,-4 2 0-16,1 4-1 15,-4 9 1-15,3 3-2 16,1 3 1 15,3 7-1-31,-3-1 1 32,-1 1-2-32,-3-4 0 15,4 0 0 1,-4-2 1-16,3-1 0 0,1 0 0 0,-1 1 0 0,-3-4 1 0,7 3 0 0,-3-3 0 0,-1-3 0 0,1 0 0 15,3 0 0-15,0-3 0 16,4 0 0-16,-1-3 0 16,-3-1 0-16,4 1 1 15,-1 3-1-15,-3 0 1 16,4 3 0 0,-4 3 0-1,0 3 0-15,0 4 0 0,0-1-1 0,0 0 1 16,0 1-1-16,-3 2 1 15,-1 1-1-15,1 3 0 16,-1-4-1-16,1 1 0 0,0-4-2 16,-1 0 1-16,1 1-4 15,3-7 0-15,0 0-7 32,0-6 0-32,7-6-3 15,-4-7 1-15</inkml:trace>
  <inkml:trace contextRef="#ctx0" brushRef="#br2" timeOffset="147325.26">29281 9213 27 0,'3'34'13'0,"11"-15"1"0,-10-16 21 0,3 3-30 16,3-6 0-16,4-3 3 16,8-3 0-16,2 0-10 15,1-7 0-15,-4 1 7 16,-3-4 0-16,-4 0-4 15,4-6 1-15,-11-6-2 0,-4 6 0 16,1 0-1-16,-4 3 1 16,-4 7-1-16,-3 5 0 15,-3 4 0-15,-5 13 1 16,5 12 0-16,-1 6 0 16,8 3 0-16,3-2 0 15,3-1-1-15,8 0 1 16,-1-6-3-16,5-6 0 31,2-10-5-31,4-6 0 0,8-3-7 16,-1-4 0-16</inkml:trace>
  <inkml:trace contextRef="#ctx0" brushRef="#br2" timeOffset="147794.54">30487 9194 36 0,'11'0'18'0,"-8"3"-13"16,-3-3 27-16,-3-3-29 0,-8 0 1 15,-3 3 0-15,-11 0 0 16,-3 6-5-16,0 0 0 16,3 4 4-16,0 2 0 15,1 4-2-15,3-1 0 16,3-2 0-16,4 3 0 16,3-7-2-16,8-3 1 15,3-2-1-15,7-1 1 16,3-6-1-16,1-4 0 15,3 1-1-15,0 0 1 16,0-1 0-16,0 1 0 16,0 3 0-16,1 3 1 0,-1 6-1 15,0 4 0 1,0 2 1-16,0 4 1 31,0-4-4-15,0 1 0-1,0-4-10-15,8-9 0 16</inkml:trace>
  <inkml:trace contextRef="#ctx0" brushRef="#br2" timeOffset="148085.91">30995 9002 49 0,'18'4'24'0,"-18"2"-28"0,0-6 38 0,-7 3-34 0,-4 0 0 0,-7 3 0 15,-6 1 0-15,-1-4 0 16,0 0 0-16,4 3 0 16,4-3 0-16,-1 4 1 15,4 2 0-15,3 4 0 0,4-4 0 16,7 4 0-16,4-1 1 16,3 1-1-16,0-1 1 15,-4 1-2-15,-3-4 1 16,-7 4-2-16,-14-1 1 15,-11 1-7-15,-6 2 1 47,-12 4-9-47,-13 6 1 0</inkml:trace>
  <inkml:trace contextRef="#ctx0" brushRef="#br2" timeOffset="151229.1">29492 13016 44 0,'4'16'22'0,"-4"-10"-10"16,0 1 23-16,0 2-33 15,0 10 0-15,0 0 1 16,0 12 0-16,-4 0-4 16,1 4 1-16,-1-1 2 15,1 4 1-15,-1 0-2 0,1-1 1 16,-1-5-2-16,1-4 1 16,-8-3-2-16,4-9 1 15,-4-4-1-15,-3-6 1 16,-3-3-1-16,-5-6 1 15,-2-6-1-15,-5-4 0 16,-2 1 0-16,-1-1 0 16,4-2-1-16,0 8 1 15,-1 7-1-15,5 7 1 16,-1 11 0-16,4 1 1 16,0 0 0-16,6 6 0 15,5 7 1-15,10-1 0 0,7 0 1 16,7-3 0-16,4-2-1 15,3-8 0-15,7-2-2 16,4-3 1-16,3-7-7 16,4-6 0-16,0-13-9 15,-8 1 0-15</inkml:trace>
  <inkml:trace contextRef="#ctx0" brushRef="#br2" timeOffset="151813.6">29612 13546 40 0,'-3'35'20'0,"-4"6"-17"16,3-32 27-16,-3 0-29 16,3 1 0-16,-3-4 0 0,4-3 0 15,-4-3-3-15,3-3 1 16,8-6-2-16,-1-7 0 15,4-6-5-15,4 3 1 16,0-3-3-16,-4-6 1 16,0 0 0-16,0 0 1 15,0-1 4-15,0 4 1 16,0 6 6-16,0 1 0 16,0 8 4-16,4 4 1 15,3 6 1-15,3 3 0 0,5 3 0 16,6 1 1-16,0-1-2 15,0 3 0-15,-3-2-3 16,-4-1 1-16,-3 0-3 16,-11 0 1-16,-7 1-4 15,-7-1 1-15,-7 0-3 16,-1 0 0-16,1 1-2 16,0-1 1-16,0 0-1 15,4 4 1-15,6-1 0 16,4-6 0-16,11 0 1 15,6 1 0-15,4 8 3 16,4 1 0-16,-4-1 2 16,0 1 0-16,-6-1-1 15,-1 4 1-15,-7 0-2 16,-7 2 1-16,-7 1-2 16,-7 3 0-16,-4-6-3 15,-3 0 0-15,-4-7-4 0,7 0 1 16,4-9-7-16,7-9 0 15,11-4 0-15,6-12 0 16</inkml:trace>
  <inkml:trace contextRef="#ctx0" brushRef="#br2" timeOffset="152041.87">30272 13051 41 0,'14'-13'20'0,"-18"23"-27"0,4-4 44 0,-3 10-36 15,-4 6 1-15,-4 6 3 16,-6 13 1-16,-8 2-7 16,0 8 1-16,1 2 4 15,-1 10 0-15,7-7-2 16,4-12 1-16,4-6-6 16,-1-10 0-16,4-12-7 15,0-7 1-15,0-12-6 16,0-7 0-16</inkml:trace>
  <inkml:trace contextRef="#ctx0" brushRef="#br2" timeOffset="152235.65">30007 13440 45 0,'11'28'22'0,"3"-9"-18"0,-10-16 40 15,3 0-41 1,7 0 1-16,14 0 1 0,7-3 0 15,8-3-8-15,-1 0 1 16,-3-3-1-16,-4-1 1 16,-7 4-10-16,-10 0 1 15,-11 0-6-15,-7 3 1 16</inkml:trace>
  <inkml:trace contextRef="#ctx0" brushRef="#br2" timeOffset="152658.79">30342 13891 59 0,'7'6'29'0,"-3"-2"-39"0,-4-4 57 16,0 0-48-16,0 0 1 16,0 0-11-16,0 0 1 15,0 0 0-15,0-7 0 16</inkml:trace>
  <inkml:trace contextRef="#ctx0" brushRef="#br2" timeOffset="153019.38">31355 13189 39 0,'-4'-3'19'0,"-17"0"-11"16,14 9 23-16,-7 6-28 15,-4 10 1-15,-6 7 0 16,3 8 1-16,-1 10-7 16,-2 0 0-16,-1 16 4 0,4 0 0 15,0 6-4-15,7-7 0 16,-1-15-6-16,8-9 1 16,0-19-8-16,4-19 1 15</inkml:trace>
  <inkml:trace contextRef="#ctx0" brushRef="#br2" timeOffset="153527.09">30932 13546 35 0,'3'22'17'0,"18"6"-9"0,-14-21 25 16,11-1-28-16,0 0 0 0,3 1 3 15,3-1 0-15,1-3-11 16,0-3 1-16,3 0 5 15,0 0 1-15,1 3-6 16,-5 0 0-16,-3 0-5 16,-3 0 0-16,0-3-3 15,-1-3 0-15,1 3-1 16,-4 3 0-16,4-3 2 16,-4 7 0-16,0-1 4 15,0 7 0-15,0 2 5 16,-3-2 1-16,-1 12 3 15,1 0 0-15,-4-3 3 16,-4 0 0-16,1-6 0 0,-8-1 0 16,1-9-1-16,-1-2 0 15,1-11-2-15,-4-2 0 16,3-4 0-16,1-2 0 16,-1-1-1-16,1 0 1 15,-1-2-1-15,1 2 1 16,3 3-1-16,0 1 0 15,0 6 0-15,3-1 0 16,4-2-1-16,4-1 0 16,3 4-1-16,4 0 0 0,3 0-1 15,3 2 0-15,-2 4-2 16,-1 0 0-16,-4 4-7 16,1-1 1-16,-4 0-8 15,-7-3 0-15</inkml:trace>
  <inkml:trace contextRef="#ctx0" brushRef="#br2" timeOffset="153935.1">31711 13659 52 0,'14'38'26'0,"-14"-26"-32"16,-3-12 43-16,-1-3-36 15,1 3 1-15,-4 3 0 16,0 0 0-16,-4 4-3 0,0 5 0 16,-3-2 2-16,4 5 1 15,-1-5-2-15,4 2 1 16,4-2-1-16,-1-4 1 16,8 0-1-16,3-3 0 15,3-3-1-15,1 0 0 16,-1-3-1-16,1 0 1 15,-7-3-1-15,3 0 0 16,-4-1 1-16,-3 7 0 0,0 0 1 16,4 7 0-1,3 2 1-15,0 7 0 0,3 2 0 16,4 1 1-16,-3 3-1 16,3 0 0-16,-3-3-3 15,3-3 1-15,0-10-7 16,-3-6 0-16,-1-9-7 15,1-7 1-15</inkml:trace>
  <inkml:trace contextRef="#ctx0" brushRef="#br2" timeOffset="154427.44">31909 13662 19 0,'7'-9'9'0,"3"43"6"0,-10-15 4 0,4 0-14 15,-4 9 1-15,3-3 2 16,-3 0 1-16,4-3-10 15,0-3 0-15,-1-6 8 16,4-4 1-16,0-3-3 0,7-2 1 16,-3-4-3-16,3 0 0 15,0-10-1-15,4 1 0 16,-1-7-3-16,1 3 0 16,0-2-4-16,-1 5 1 15,-3 1-5-15,0 0 0 16,1 5-6-16,-5-2 0 15,1 0 2-15,-1 0 1 16,1-1 7-16,0-2 1 16,-1 3 6-16,1-1 1 15,-1 1 7-15,-3 0 1 0,0 0-1 16,-3 2 1-16,3-2-5 16,-4-3 1-16,5 3-4 15,-8-4 1-15,-4 7-2 16,0-3 0-16,1 6-2 15,-4 6 1-15,-4 7-1 16,1 5 0-16,-1 4 0 16,1 3 0-16,3 0 0 15,3-3 0-15,4 0 1 16,4-3 0-16,3 0-2 16,3-6 0-16,1-4-3 15,-4-6 0-15,7-9-7 16,4-10 0-16,-1-12-3 15,4-16 1-15</inkml:trace>
  <inkml:trace contextRef="#ctx0" brushRef="#br2" timeOffset="154909.34">32533 13123 30 0,'0'16'15'0,"-10"43"-8"0,6-34 26 16,-3 0-30-16,0 13 0 15,-4 9 4-15,4-3 1 16,-7 19-9-16,4-10 0 16,3 0 5-16,3-3 1 0,1-3-3 15,3-6 1-15,0-13-5 16,3-2 0-16,4-11-4 16,0-5 1-16,7-7-3 15,-3-3 1-15,-4-3 0 16,0 0 0-16,0-1 4 15,4 8 0-15,-1-4 3 16,4-4 0-16,4 1 3 16,7-3 1-16,3-3 0 15,0-4 0-15,0 0 1 16,-3-5 0-16,-4-1-1 16,-3 3 0-16,-4 4-2 15,-4-4 1-15,-2 0-3 16,-5 1 0-16,-6 8-2 15,-5 4 1-15,-2 9-2 16,-4 7 1-16,3 0 0 16,1 8 1-16,3 5 1 15,7 5 0-15,3 0-1 16,4-2 1-16,4-11-3 0,3-5 0 16,0-13-7-16,7-10 1 15,4-5-3-15,3-13 0 16</inkml:trace>
  <inkml:trace contextRef="#ctx0" brushRef="#br2" timeOffset="155298.71">33129 13148 33 0,'11'16'16'0,"-11"50"-18"0,0-51 30 0,-4 13-27 15,-3 10 1-15,-3 3 2 16,-1 6 1-16,1 16-5 15,3-4 1-15,0-2 3 16,-1-4 0-16,5-6-1 16,-1-3 0-16,4-16-2 15,0-6 0-15,0-13-1 16,0-2 0-16,0-14-1 16,-3-5 1-16,-4-4 0 15,-7 1 0-15,-4-4-1 16,-7 0 1-16,1 6 0 15,-8 4 1-15,7 6-1 16,1 12 1-16,6 4 0 16,4 9 1-16,7 0 1 15,10 6 0-15,8-3-1 16,10-6 0-16,0-7-4 0,7-2 1 16,4-1-12-16,-4-9 1 15,-6-6-3-15,-1 0 0 16</inkml:trace>
  <inkml:trace contextRef="#ctx0" brushRef="#br2" timeOffset="158479.74">19586 12367 31 0,'0'16'15'0,"4"-13"-6"0,-4 0 16 16,7-3-23-16,0 0 1 15,3 3 1-15,8-3 1 16,7 0-7-16,7 0 1 15,17 0 3-15,18 7 1 0,7-1-3 16,14 0 1-16,7-3-5 16,11 0 1-16,0-6-9 15,-14 0 0-15</inkml:trace>
  <inkml:trace contextRef="#ctx0" brushRef="#br2" timeOffset="158781.34">19886 12671 54 0,'18'16'27'0,"38"-13"-31"0,-35-6 48 16,11 0-44-16,3-3 1 16,15-1 0-16,10 1 0 15,7-3-2-15,7-4 1 16,0-3-2-16,-4 1 0 16,-17-1-5-16,-7 4 0 15,-7 2-9-15,-11 1 1 16</inkml:trace>
  <inkml:trace contextRef="#ctx0" brushRef="#br2" timeOffset="160086.04">30307 14089 37 0,'35'0'18'0,"40"3"-12"0,-47 0 18 0,11 0-23 16,21 0 0-16,14 4-4 15,10-1 0-15,1-3-5 16,-11-3 1-16,-14-3-3 16,-18 0 0-16</inkml:trace>
  <inkml:trace contextRef="#ctx0" brushRef="#br2" timeOffset="160297.74">30187 14415 52 0,'32'19'26'0,"28"-16"-33"0,-25-6 53 16,22 0-47-16,10 3 0 15,17 0-6-15,12 0 0 16,-5 3-4-16,-17 3 1 15</inkml:trace>
  <inkml:trace contextRef="#ctx0" brushRef="#br2" timeOffset="165505.87">10072 2530 16 0,'-32'-66'8'0,"-10"4"0"0,28 46 9 15,-8-9-14-15,-2 3 0 16,-15-6 2-16,-3 3 0 16,-4-13-6-16,-11 3 0 15,-17-8 4-15,-21 2 1 16,-7-6-2-16,-25-7 0 15,-21 7-1-15,-8 7 0 16,-31 8-1-16,-14-2 1 0,-7 9-1 16,-21 6 0-16,3 0 1 15,-14-6 0-15,7-3 0 16,-14 0 0-16,0-4 0 16,-21 1 1-16,11 6-1 15,-22 6 0 1,-162 22 0-1,60 22 0-15,46 10-2 16,28-4 1-16,28 10-1 16,25 6 1-16,18-3-1 15,7 0 1-15,31 9-2 16,8 3 1-16,10 4 0 16,28 3 0-16,25-7 0 15,7 4 0-15,11 9-1 16,17-3 1-16,14 6-1 15,11-3 0-15,25 3-1 16,10 0 1-16,15-3 1 0,27-3 0 16,18-7 2-16,11-2 1 15,35 2 0-15,36-5 1 16,27-1 1-16,40 0 0 16,17-9-2-16,42 0 0 15,22 6-1-15,13 0 0 16,-3-6-1-16,18 3 1 15,-4 0-1-15,1-6 0 16,13 3 0-16,11-9 1 0,10-7-2 16,11-9 1-1,-7-13 0-15,25-9 0 0,7-10 0 16,-7-24 0-16,-8 2 1 16,-31-6 0-16,-10-3 1 15,-19-3 0-15,-27-9 0 16,-22-1 1-16,-17-2-1 15,-32 2 0-15,-18-2-1 16,-21 9 0-16,-28-4-2 16,-25-2 0-16,-32 12-4 15,-31-3 1-15,-35 0-9 16,-29 6 1-16,-42-3-1 16,-22 0 1-16</inkml:trace>
  <inkml:trace contextRef="#ctx0" brushRef="#br2" timeOffset="169845.9">24183 14534 23 0,'3'-3'11'0,"15"-6"5"15,-11 2 11-15,7 1-23 16,7-3 1-16,15-4 3 16,10 0 0-16,3-2-11 15,18-4 1-15,18 6 5 0,10-2 1 16,4-1-6-16,-15 4 1 15,-17 5-6 1,-10 1 0-16,-18 6-7 0,-15 9 1 16,-20 1 0-16,-25 2 1 15</inkml:trace>
  <inkml:trace contextRef="#ctx0" brushRef="#br2" timeOffset="170056.03">23978 14653 42 0,'-10'22'21'0,"20"3"-18"0,-6-28 45 0,6 3-45 15,12 0 1-15,16 0 1 16,12 0 0-16,17 0-7 16,10 0 1-16,-6 0 3 15,0-3 0-15,-1 3-7 16,-6 0 1-16,-15 0-13 15,-7-9 1-15</inkml:trace>
  <inkml:trace contextRef="#ctx0" brushRef="#br1" timeOffset="179949.75">2921 14108 41 0,'-11'3'20'0,"4"0"-12"0,7-3 21 0,0 0-24 15,0 0 0-15,7-3 2 16,4-4 0-16,0-2-9 16,10 3 0-16,7 3 6 15,-10-1 0-15,3 1-3 16,0 3 1-16,7 7-2 15,-14-1 0-15,4 3-3 16,-11 4 1-16,-3-1-1 16,-8 1 1-16,-3-1-1 15,-4 4 0-15,1 3-1 16,-11 0 1-16,3-4 0 16,-3 4 0-16,0 0-1 15,3-3 1-15,0-4-1 16,4 4 0-16,4-7 0 0,-4-2 1 15,10-4 1-15,-3 0 1 16,7-3 1-16,7 3 0 16,4-3 2-16,6 0 0 15,-6 0 2-15,10-3 1 16,-3 3-1-16,-4 3 1 16,-4 0-2-16,1 3 1 0,3 1-2 15,-3 2 1-15,-8 1-5 16,8 2 0-16,-1 1-10 15,1-10 0-15,-4-9-2 16,0-4 1-16</inkml:trace>
  <inkml:trace contextRef="#ctx0" brushRef="#br1" timeOffset="180444.58">3348 14076 43 0,'25'-6'21'0,"10"-7"-24"16,-32 4 40-16,4-7-33 0,-7-6 0 15,-7-9 2-15,-3 6 0 16,-4-3-8-16,-4-1 0 15,-21 4 5-15,-3 13 1 16,-7 2-3-16,-1 10 0 16,-10 10-2-16,-10 6 1 15,10 9-2-15,-7 6 0 16,-4-3-2-16,11 10 1 16,0 9-1-16,14 3 1 15,11 13 0-15,7 3 1 16,7 6 0-16,3 3 0 0,11-6 1 15,21 0 1-15,7-6 1 16,21-4 0-16,15-15 1 16,13-16 0-16,12-15 1 15,27-16 0-15,0-13 0 16,11-15 1-16,-32-10-1 16,1-12 0-16,-19-1-2 15,-10 1 0-15,-21 3-3 16,-14-3 0-16,-8 2-9 15,-13-2 0-15,-8 3-4 16,-6 3 1-16</inkml:trace>
  <inkml:trace contextRef="#ctx0" brushRef="#br1" timeOffset="185009.03">4339 14402 41 0,'4'-3'20'0,"-11"-12"-11"15,7 2 20-15,0 0-25 0,-11 1 0 16,0-1 1-16,1-2 0 16,-11 2-7-16,3 1 0 15,-3 5 4-15,-7 4 1 16,-4 9-3-16,-3 1 1 15,-4 12-1-15,-3 2 0 16,3-2-1-16,7 3 0 16,0 10-3-16,8 8 1 15,2 1-2-15,8 6 1 16,7 6 0-16,7-2 0 16,7-7 2-16,7-10 0 15,15-15 3-15,9-10 1 0,1-6 1 16,4-12 0-16,-1-10 0 15,4-3 1-15,-7-6-2 16,-1-10 1 0,-24-34-4-1,-6 6 0-15,-8 7-5 16,-11 6 1-16,0 15-9 16,-3 7 0-16</inkml:trace>
  <inkml:trace contextRef="#ctx0" brushRef="#br1" timeOffset="185476.34">4484 14594 48 0,'0'25'24'0,"-7"-10"-28"0,7-11 40 0,0 5-38 16,0 3 1-16,0 4-1 15,0-3 0-15,0-4 1 16,0 1 1-16,0-4-6 16,0-6 0-16,7-10-6 15,-4-5 0-15</inkml:trace>
  <inkml:trace contextRef="#ctx0" brushRef="#br1" timeOffset="185654.93">4336 14308 41 0,'-11'25'20'0,"22"-9"-19"0,-4-10 34 16,3 1-32-16,1-1 0 15,-1 3-3-15,1-6 0 16,17-3-4-16,-7-3 0 16,8-3-7-16,2-7 1 0,-9-5-3 15,-1-7 0-15</inkml:trace>
  <inkml:trace contextRef="#ctx0" brushRef="#br1" timeOffset="185920.52">4773 13888 45 0,'11'38'22'0,"-11"21"-25"16,0-37 44-16,0 6-41 16,0 13 1-16,0 9 0 15,0 19 1-15,0 7-3 16,3 2 0-16,-3-3-1 16,0-3 0-16,0-9-7 31,0-10 0-31,7-21-5 0,0-17 1 31</inkml:trace>
  <inkml:trace contextRef="#ctx0" brushRef="#br1" timeOffset="186425.98">5687 13700 52 0,'-4'34'26'0,"1"42"-33"0,-4-58 50 0,3 20-43 0,-3 6 1 16,4 22 0-16,-4 15 1 15,3 10-3-15,4 13 0 16,0-7 0 0,0-12 1-16,0-13-5 46,0-13 0-30,0-15-9-16,11-15 0 0,-1-26 0 0,4-10 0 16</inkml:trace>
  <inkml:trace contextRef="#ctx0" brushRef="#br1" timeOffset="187125.25">5821 14625 55 0,'10'9'27'0,"15"7"-37"0,-14-16 58 0,3 0-46 0,7-3 0 0,4 0 0 15,-4 0 0-15,0-4-3 16,-3-5 0-16,3-4 2 16,-14-6 0-16,3 0-2 15,-2 0 1-15,-8 7-2 16,-4 2 1-16,-3 4-2 0,-4 9 0 15,-3 6-1-15,4 7 0 16,-8 5 0-16,7 1 1 16,-6 3 2-16,13 3 0 15,-6 3 1-15,10 1 0 16,10-1 1-16,1 0 1 16,10-3-2-16,7-6 0 15,4-3-3-15,7-10 0 16,0-9-4-1,-4-7 0-15,4-5-1 0,-4-4 1 0,-3-3 4 16,-4 3 1-16,-7 3 4 16,-3 1 0-16,-8-1 6 15,4 7 0 1,-7-1 1-16,4 4 0 0,-7 6-3 31,-4 3 0-31,-4-3-3 0,-3 3 0 0,-4 7-2 16,8-4 0-16,-15 10-1 15,4-1 0-15,0 1-1 16,3-3 1-16,1 2-2 16,6-2 1 15,8-4-1-31,3-3 0 0,4-2-2 0,3-4 1 0,0-4-1 16,0-5 1-1,-7 3 0-15,3-1 0 0,-6 1 1 47,3 0 0-47,0 3 1 0,4 6 1 16,-1 3 1-16,1 4 1 0,-1 5 0 0,-2 1 0 0,-1 0-1 0,0-1 1 15,0 1-4-15,7-3 1 16,-4-7-12-16,8-12 0 16</inkml:trace>
  <inkml:trace contextRef="#ctx0" brushRef="#br1" timeOffset="187634.24">6653 13854 58 0,'15'34'29'0,"-8"54"-36"16,-7-72 51-16,0 24-44 15,0 14 1-15,3 21-1 16,4 10 1-16,4 2-2 16,-1 4 1-16,-3-12-2 15,4-10 1-15,-8-13-6 16,5-18 1 15,2-13-3 16,-3-22 1-31,14-16 0-16,-7-2 0 15,4-10 3-15,3-7 1 0,-3-5 6 0,0 8 0 0,-4 4 4 0,-4 7 0 0,-3 5 1 0,4 0 1 0,-8 7-2 16,-3 9 0-16,-3 7-3 0,-8 2 1 0,1 1-3 0,-4 3 0 16,-1-1-2 30,-6 1 0 1,4-4 0-47,3 1 0 16,7-1 0-16,-4-2 1 0,0-1 0 0,11-2 0 0,4 2 2 0,14 0 0 0,-4 4 0 16,3 3 0-16,1-1-2 0,0 1 1 0,-1-3-7 0,1-4 1 0,7 0-11 0,-4-9 1 0</inkml:trace>
  <inkml:trace contextRef="#ctx0" brushRef="#br1" timeOffset="187804.15">7225 14681 58 0,'28'32'29'0,"-14"-13"-42"15,-10-19 48-15,-4 0-55 16,-7-4 1-16,-7-8-8 15,7-4 0-15</inkml:trace>
  <inkml:trace contextRef="#ctx0" brushRef="#br1" timeOffset="202635.47">8798 15766 17 0,'21'26'8'0,"-3"-8"-3"15,-7-11 8-15,-1 2-10 16,4 0 1-16,0 4 2 16,4-1 1-16,3 1-7 15,0 0 0-15,-3-1 6 16,3-6 0-16,0 1-2 15,8-1 1-15,-15 0-1 16,32 4 4 0,-22-10-5-16,5 0 0 15,-5-7 0-15,8-2 0 16,-4-10 0-16,4-6-1 16,-14-6 0-16,3-19 0 0,-4-10 1 15,-2-15-1-15,-12-16 0 16,-3-3 0-16,-11-16 1 15,-10-3-2-15,-3-6 1 16,-5 6 0-16,1 0 0 16,7 3 0-16,3 7 1 15,-3 6-1-15,7 6 0 16,7 3 0-16,-4 16 0 16,4 0-1-16,7 9 0 15,0 3-1-15,4 7 1 16,-4 9 0-16,0 10 1 0,7 2-2 15,4 13 1-15,3 4-2 16,0 9 0-16,3 6-2 16,1 6 0-16,-4 9-3 15,0 7 1-15,-3 4-7 16,-4 5 0-16,0 3-6 16,-7 1 0-16</inkml:trace>
  <inkml:trace contextRef="#ctx0" brushRef="#br1" timeOffset="207161.66">9596 16215 39 0,'0'0'19'0,"3"-10"-12"0,-3 4 20 0,0 0-24 15,-3-4 1-15,-4 1 0 16,-8 0 0-16,-2-1-6 16,-4 4 1-16,-4 3 3 15,-3 6 1-15,3 6-2 0,0 10 0 16,-6 3-1-16,6 0 0 16,0 6-1-16,8 7 1 15,2-1-1-15,8-2 0 16,11-7 1-16,6 3 0 15,8-12 2-15,10-7 0 16,11-3 1-16,-4-12 0 16,1-3 0-16,-1-13 1 15,-3-3-3-15,-4 0 1 16,-7-7-7-16,-3-2 0 16,-8-4-11-16,-10 0 0 0</inkml:trace>
  <inkml:trace contextRef="#ctx0" brushRef="#br1" timeOffset="207744.71">9525 13462 47 0,'7'0'23'0,"7"12"-20"15,-10-6 32-15,-1 1-33 16,1 8 0-16,-4 14 1 15,0 2 0-15,3 3-5 16,-3 4 1-16,0 3 0 16,-3 3 1-16,-1-10-7 15,1-6 0-15,-1-2-8 16,1-8 1-16</inkml:trace>
  <inkml:trace contextRef="#ctx0" brushRef="#br1" timeOffset="208147.25">9694 13553 48 0,'18'9'24'0,"-4"-25"-26"0,-7 16 39 0,4-9-34 15,-1 6 0-15,4 0 0 16,8-1 1-16,2 4-5 16,1 0 1-16,0 7 2 15,-4-1 1-15,-4 3-2 16,-2 1 0-16,-8 2-1 16,-7 1 1-16,-7 3-2 15,-11 6 0-15,0-1 0 16,-3 5 1-16,0 5-1 15,3 7 1-15,-3-7 1 16,7-3 0-16,7 0 1 16,3-3 0-16,8-6 0 15,10-3 1-15,7-7-1 16,11-6 0-16,10-3-7 16,4 0 1-16,-7 4-13 15,-11 2 0-15</inkml:trace>
  <inkml:trace contextRef="#ctx0" brushRef="#br1" timeOffset="210666.12">10834 14581 44 0,'-4'28'22'0,"4"-9"-17"16,4-13 22-16,-1 10-23 16,-3 6 0-16,4 6 2 15,-4 10 1-15,3 12-8 16,1 3 0-16,3 10 5 16,-3-3 1-16,-1-7-2 15,-3 0 0-15,0-3-1 16,-3-9 0-16,-1 0-1 15,4-13 1-15,-4-3-1 0,1-12 1 16,-1-7 0 0,-3-3 0-16,-3-6-1 0,3-6 1 15,-4-4-2 1,-3 1 1-16,-7 2-3 0,-4 1 0 16,-3-1-1-16,0 7 0 15,-4 6 0-15,4 4 0 16,0 8 0-1,3-2 1-15,4 3 1 16,3-1 0-16,4 4 1 0,3 3 1 0,8 0 0 16,6 0 0-16,8-3 1 15,7 0 1-15,3-4-3 16,7-2 1-16,4-1-6 16,-1-2 1-16,-6-4-10 15,7 0 1-15,0-12-5 16,-1-7 0-16</inkml:trace>
  <inkml:trace contextRef="#ctx0" brushRef="#br1" timeOffset="210909.57">11130 15290 59 0,'11'12'29'0,"-11"10"-42"0,3-15 59 15,1 5-47-15,-1 1 0 16,1-4-6-16,3 4 1 16,0-1 1-16,0-2 1 15,0-10-11-15,-3-7 0 16</inkml:trace>
  <inkml:trace contextRef="#ctx0" brushRef="#br1" timeOffset="211102.4">11194 15070 49 0,'3'7'24'0,"4"-20"-29"0,-3 7 43 0,-1-1-40 16,1 1 0-16,-1 3-13 16,1 0 1-16,-4 3 9 15,0 0 0-15</inkml:trace>
  <inkml:trace contextRef="#ctx0" brushRef="#br1" timeOffset="212590.92">10957 15359 30 0,'-3'6'15'0,"13"7"-4"0,-10-13 16 15,0 0-24-15,0 3 0 16,-3-3 1-16,3 0 0 16,0-3-5-16,0-4 0 15,-4-2 3-15,4-4 1 16,4-2-2-16,3-4 1 16,0 0 0-16,0 0 0 0,0 4-1 15,4 2 1-15,-1 4-2 16,1-1 0-16,-1 4-5 15,4 0 1-15,1-1-10 16,2 4 0-16</inkml:trace>
  <inkml:trace contextRef="#ctx0" brushRef="#br1" timeOffset="213308.7">11458 15538 54 0,'11'47'27'0,"-4"15"-35"15,-4-46 45-15,1 0-37 16,-1 2 1-16,1-2 0 16,0-3 0-16,-4-7-1 15,3-3 0-15,-3-3 0 16,0-19 1-16,0-6-1 16,-3-6 1-16,-1-10-2 0,-3 0 0 15,-4-3-2-15,4-6 1 16,4 9-2-16,3-2 0 15,3 2 0-15,4 3 0 16,7 10 1-16,1 3 0 16,2 3 3-16,4 6 1 15,8 7 2-15,2 3 0 16,1 6 0-16,-11 6 0 16,-3 3 0-16,-11 7 0 15,-7 3-3-15,-7 3 0 0,-7 0-6 16,-7 0 1-16,-4-4-9 15,4-8 1-15</inkml:trace>
  <inkml:trace contextRef="#ctx0" brushRef="#br1" timeOffset="213731.12">12478 15443 46 0,'-4'7'23'0,"-3"-14"-29"0,7-2 39 16,0-4-33-16,-3-2 0 16,3-7 0-16,0-6 1 15,3-1-1-15,-6 1 0 16,3 3 1-16,0 6 0 16,0 4 0-16,3 2 1 15,1 4-1-15,3 6 1 16,3-4-1-16,1 10 1 0,3 4-3 15,4 5 0-15,3 7-3 16,7-6 0-16,0-1-7 16,4 1 0-16,3-1-2 15,4-6 0-15</inkml:trace>
  <inkml:trace contextRef="#ctx0" brushRef="#br1" timeOffset="214285.8">12947 15305 34 0,'7'-9'17'0,"-3"-3"-11"15,-4 5 30-15,0 7-32 16,0 0 0-16,-4 0 0 16,-7 7 0-16,-3 5-6 15,-7 4 1-15,4-1 3 16,-1 7 0-16,0 3-4 16,4 1 0-16,0-1-2 15,3 0 0-15,4-10-2 16,7 1 0-16,7-10-1 0,4 1 1 15,3-7 1-15,4 0 1 16,-1-10 1-16,1-5 1 16,0-4 2-16,-1-3 0 15,-3 0 0-15,1 3 0 16,-1 3 0-16,0 4 0 16,0 5 0-16,0 4 0 15,0 3-1-15,0 3 0 16,0 1 0-16,0-8 1 0,4 1-1 15,3-9 1-15,4-13 2 16,0-3 1-16,-1-16 1 16,-3-13 0-16,-3-12 2 15,-7-9 1-15,-11-10-1 16,-7 0 1-16,-4 0-3 16,-7 16 1-16,-6 3-2 15,3 10 0-15,-1 18-2 16,5 22 1-16,3 13-1 15,0 22 1-15,3 18 0 16,4 22 0-16,10 26 0 16,4 12 1-16,4 3-2 15,0 7 1-15,3-4-1 16,3-6 0-16,-2-12-3 16,-5-16 0-16,1-13-4 0,-4-12 0 15,0-13-11-15,0-12 1 16</inkml:trace>
  <inkml:trace contextRef="#ctx0" brushRef="#br1" timeOffset="214720.49">13169 15321 48 0,'50'6'24'0,"10"-9"-26"0,-36 3 37 0,8 0-36 16,3 0 1-16,-3 3-1 15,0 1 1-15,-4-1-1 16,-7-6 1-16,4-1-1 16,0 1 1-16,-1-3-1 15,1-7 0-15,-4 4 0 16,0-7 1-16,-3 4 0 15,0-4 0-15,-4 4 0 16,-7-1 0-16,-4 4 0 16,-3 2 0-16,-7 7 0 15,-3 4 0-15,-4 8 0 16,3 1 0-16,-3 5 1 16,3 4 0-16,8 0 1 0,3 3 0 15,7 4 0-15,7-1 1 16,7-9-1-1,7-1 1-15,8-8-4 0,2-7 1 16,1-9-10-16,-4-7 0 16,-6-9-5-16,-8 3 1 15</inkml:trace>
  <inkml:trace contextRef="#ctx0" brushRef="#br1" timeOffset="-214040.81">15201 14672 45 0,'0'3'22'0,"0"41"-22"0,-3-31 40 16,-1 12-37-16,4 12 0 0,-3 7 0 16,-1-9 1-16,4 34-5 15,0 3 0-15,-3-3 4 16,3-10 1-16,0 1-1 16,7-16 1-16,0-10-1 15,0-5 1-15,-7-7-2 16,-4-7 1-16,1-5-3 15,-8-7 1-15,-7-3-2 16,-6-3 0-16,-4-4-2 16,-8 1 1-16,5 0 0 15,-1 0 1-15,4 2 0 16,3 8 0-16,7-1-1 16,4 3 1-16,7 3 1 15,7 7 0-15,11 6-1 16,6 0 0-16,11 6-2 0,8-3 0 15,-1 0-5-15,0 0 0 16,8-6-8-16,-5-9 0 16</inkml:trace>
  <inkml:trace contextRef="#ctx0" brushRef="#br1" timeOffset="-213755.36">15723 14697 57 0,'-3'31'28'0,"-25"29"-37"0,24-38 50 16,-10 60-43-1,3 15 0-15,8 6-1 16,6 1 0-16,4-20 0 16,0-18 1-16,4-19-13 15,0-15 1-15,-4-29 1 16,-7-16 0-16</inkml:trace>
  <inkml:trace contextRef="#ctx0" brushRef="#br1" timeOffset="-213573.4">15342 15017 60 0,'21'19'30'0,"18"-4"-35"0,-10-11 65 0,13-1-60 0,14 0 0 16,4-3-5-16,14 0 1 15,-3 0-3-15,-8-3 0 16,-10-4-11-16,-14 1 0 15</inkml:trace>
  <inkml:trace contextRef="#ctx0" brushRef="#br1" timeOffset="-213034.72">13914 14054 28 0,'-22'54'14'0,"33"30"8"0,0-62 10 0,17 16-26 16,4 18 1-16,3 10 2 16,7 16 0-16,15 12-12 15,3 15 1-15,0 11 6 16,-15-1 1-16,-20 0-4 15,-21-3 0-15,-26 6-6 16,-20-9 1-16,-28 6-13 16,-22-6 0-16</inkml:trace>
  <inkml:trace contextRef="#ctx0" brushRef="#br1" timeOffset="-212374.55">10897 14151 38 0,'21'-9'19'0,"-13"6"-13"0,-8 6 19 0,-11 10-23 0,-14 9 0 15,1 12 2-15,-12 13 1 16,-13 13-6-16,-11 12 0 16,-4 12 4-16,-6 23 0 15,-1 28-1-15,4 12 1 47,11 23 0-47,21 2 0 0,6-12-1 31,8-16 1-15,18-18-3 0,13-23 1-16,18-18-9 0,8-26 0 15,17-21-8-15,-4-19 0 0</inkml:trace>
  <inkml:trace contextRef="#ctx0" brushRef="#br1" timeOffset="-211388.1">17011 15189 52 0,'-4'7'26'0,"22"-7"-19"0,-11 0 26 0,7-7-30 0,7 4 0 0,15 0 0 0,10-3 1 0,3 0-7 0,-7-1 0 0,1 7-3 15,-1 3 1-15,-7 1-11 16,-14-4 0-16</inkml:trace>
  <inkml:trace contextRef="#ctx0" brushRef="#br1" timeOffset="-211166.55">16891 15497 72 0,'11'28'36'0,"27"-28"-45"0,-16 3 66 0,16-9-60 0,29 0 1 16,4-10-11-16,3-3 0 15,4 10 1-15,-4 2 1 16</inkml:trace>
  <inkml:trace contextRef="#ctx0" brushRef="#br1" timeOffset="-202961.12">19124 15434 59 0,'4'3'29'0,"-4"0"-24"0,0-3 30 0,0-6-35 15,-7 3 0-15,-4-3 0 16,0 2 0-16,-3 8 0 16,-3-1 0-16,-8 6 0 15,-3 10 1-15,-4 0-2 16,-3 15 1-16,-4 4-1 15,7 3 1-15,7-7-2 16,11-2 1-16,7-1 0 16,14-9 0-16,11-10 1 31,14-5 1-31,-1-7 0 0,12-10 0 31,-1-9-2-15,0-3 1-16,-3-6-5 0,-7 3 1 0,-4 0-12 0,0-9 1 0</inkml:trace>
  <inkml:trace contextRef="#ctx0" brushRef="#br1" timeOffset="-202676.46">19526 15406 46 0,'7'41'23'0,"-10"21"-19"0,3-49 33 0,-4 6-37 16,1 6 0-16,-1 0-3 15,1 0 0-15,-1-6-1 16,1-4 1-16,3-5-11 15,3-16 1-15</inkml:trace>
  <inkml:trace contextRef="#ctx0" brushRef="#br1" timeOffset="-202503.4">19495 15180 42 0,'3'25'21'0,"15"-31"-20"0,-11 9 31 0,0 0-32 0,0 3 0 16,3-2-3-16,1-4 1 16,-4-4-5-16,4-2 1 15,6-3-6-15,1-7 1 16</inkml:trace>
  <inkml:trace contextRef="#ctx0" brushRef="#br1" timeOffset="-202180.82">20048 14644 47 0,'0'12'23'0,"-21"39"-20"0,14-36 43 0,0 17-44 16,-3 15 0-16,-5 25 1 16,1 12 0-16,0 20-5 15,-3 9 1-15,-1 6 1 16,4-19 1-16,3-18-7 15,8-16 0 1,6-19-10-16,8-16 0 0</inkml:trace>
  <inkml:trace contextRef="#ctx0" brushRef="#br1" timeOffset="-201580.22">22105 14725 61 0,'0'29'30'0,"-7"40"-33"0,3-38 52 0,-3 16-49 0,-3 13 1 0,-1 15-1 15,-3 19 1-15,0 9-2 16,3 4 0-16,1-19-3 31,-1-10 1-31,4-12-9 0,7-13 0 0,11-21-5 16,6-17 0-16</inkml:trace>
  <inkml:trace contextRef="#ctx0" brushRef="#br1" timeOffset="-201280.03">22440 15494 56 0,'21'9'28'0,"-14"0"-35"0,-7-9 52 0,-3 0-46 0,-4 4 1 16,-11 2-1 0,1-3 1-16,2 3 0 0,-2 7 1 15,-4 6-1-15,-4 6 0 16,0 0-1-16,1 0 1 16,2-3 0-16,8-7 0 15,11 4-1-15,6-6 0 16,11-1-1-16,1-5 0 15,13-4-3-15,3-9 0 16,8-7-9-16,0-6 0 16,3-9 0-1,1-3 0-15</inkml:trace>
  <inkml:trace contextRef="#ctx0" brushRef="#br1" timeOffset="-200679.56">22885 15393 53 0,'3'19'26'0,"1"9"-37"0,-1-21 55 0,-3 2-44 16,-7 0 0-16,-3 4-1 15,-4 3 1-15,-1-7 0 16,-2 0 0-16,3 1 0 16,0-4 0-16,3 0-1 15,4 1 0-15,7-1 0 16,7 3 1-16,7 1-1 15,4-1 1-15,-4 4-1 16,3-1 1-16,1 1 0 16,0 2 0-16,-4 1-1 15,-7 3 1 1,-7 0-1-16,-4 3 0 0,1 3 0 0,-1 0 0 16,-3 0 0-16,0-3 0 15,4-3 0-15,3-4 1 16,0-2 0-16,3-4 1 15,4-2 0-15,7-1 0 16,8-6 0-16,13-6 1 16,0-10-1-16,7-6 1 15,8-6-1 1,6-16 1-16,1-6-1 0,-4-16 0 47,0-6-1-32,3-13 0 1,-3 4-1-16,-4-10 1 16,-13 3-1-16,-12 3 0 0,-6 10 0 0,-7 15 1 0,-11 13 0 0,-4 13 0 0,-7 15-1 15,-6 22 1-15,-1 19-1 0,-3 19 1 0,-4 12 0 16,-10 22 0-16,10 19 0 16,4 10 0-16,7-4 0 15,7-6 0-15,3-9-3 16,8-19 0-16,3-19-10 15,0-19 0-15,-3-22-1 16,-4-12 1 0</inkml:trace>
  <inkml:trace contextRef="#ctx0" brushRef="#br1" timeOffset="-200499.07">23107 15352 78 0,'78'54'39'0,"52"-64"-62"0,-95 1 88 16,29-7-65-16,13-3 0 16,5 4-8-16,-5-4 0 15,-6 3-6-15,-18-6 0 32,-22 0-6-32,8 10 1 0</inkml:trace>
  <inkml:trace contextRef="#ctx0" brushRef="#br2" timeOffset="-196759.8">11017 16130 53 0,'-3'-12'26'0,"27"-13"-15"16,-13 9 26-16,3 0-31 15,14-6 0-15,11 0 3 16,7-3 0-16,21 3-11 16,28 0 1-16,29 3 7 15,31-2 1-15,35 5-4 16,29-3 1-16,18 10-3 15,-1-4 1-15,-3 7-3 0,-25 0 1 16,-11-1-3-16,-20 4 0 16,-15 6-6-16,-28-3 1 15,-32 0-14-15,-27-6 0 16</inkml:trace>
  <inkml:trace contextRef="#ctx0" brushRef="#br2" timeOffset="-195693.57">11077 13609 59 0,'-14'56'29'15,"7"-2"-31"-15,7-39 40 0,-3 4-37 16,-1 3 1-16,4 0 0 16,0-3 1-16,0-7-4 15,4-2 1-15,-1-7 2 16,4-12 0-16,0-7-1 15,0-3 1-15,4-3-2 0,-1 0 0 16,1 0-2-16,0 0 1 16,3 0-1-16,0 10 1 15,0-1-2-15,0 4 0 16,0 3 1-16,0 6 1 16,0-4 0-16,0 4 1 15,1 0-1-15,-5 4 1 16,1 2 0-16,-4 0 0 15,0 7 0-15,0 2 0 16,-4-2 0-16,1 3 0 0,-1-13-1 16,1 0 1-16,0-9-1 15,-1-1 1-15,1-11 0 16,3-1 0-16,3-3 0 16,4-3 0-16,0 6 0 15,1 3 1-15,-1 4 0 16,0 2 1-16,3 7-2 15,-2 6 1-15,-1 7-1 16,-4-1 1-16,-3 4-1 16,4-1 1-16,-4-2-1 15,0 2 0-15,0 1 0 16,4-1 1-16,-1 4-1 16,-3 0 0-16,4 2-4 15,-1 4 1-15,1-3-7 16,3 3 0-16,4-13-6 15,-1-9 1-15</inkml:trace>
  <inkml:trace contextRef="#ctx0" brushRef="#br2" timeOffset="-195288.22">11860 13665 52 0,'7'10'26'0,"-3"-16"-30"0,0 9 48 15,-4-3-42-15,7 0 1 16,0-3 2-16,0-1 0 16,0-5-6-16,-4 0 1 15,1 2 2-15,-4 1 1 0,0 0-2 16,-4 0 0-16,1 2-2 16,-1-2 1-16,-3 0-2 15,0 6 0-15,0 3 1 16,0-3 0-16,0 3 0 15,0 0 0-15,3 0 0 16,1 4 0-16,-1 5 0 16,4 4 1-16,0 3-1 15,4 3 1-15,-1 6-1 16,4-3 1-16,0-6 0 16,-3-4 0-16,3-2 0 15,4 3 0-15,6-4-1 16,4-2 0-16,1-7-4 15,-1-3 1-15,0-7-7 16,0 1 0-16,4-13-5 16,-1 1 1-16</inkml:trace>
  <inkml:trace contextRef="#ctx0" brushRef="#br2" timeOffset="-194853.2">12273 13643 52 0,'11'7'26'0,"-1"-4"-31"0,-10-3 49 16,4-6-43-16,-4 6 1 0,-4-4 0 15,-3 1 0-15,-3 0-3 16,-4 3 0-1,-8 0 2-15,1 3 0 0,0 0-2 16,0 4 0-16,0-1-1 16,3 3 1-16,4 1-1 15,7 2 1-15,3 7-1 16,8-6 1-16,3 2 1 16,7-5 0-16,0 2 0 15,7-2 0-15,-3-7 0 16,3 0 0-16,0-3 0 15,1 0 0-15,-5-3-1 16,1 3 1-16,-4 3 0 16,0 3 0-16,0 4 0 0,0 9 0 15,-3-7-3-15,-1 4 1 16,1-4-5-16,0-2 0 16,-4-4-7-16,3-3 0 15</inkml:trace>
  <inkml:trace contextRef="#ctx0" brushRef="#br2" timeOffset="-194492.47">12816 13509 55 0,'11'15'27'0,"-32"-15"-35"0,14 3 50 16,-7 4-42-16,-7-4 0 0,-4 3 0 15,4 0 1-15,-8 4-1 16,8 2 0-16,0 1 0 16,3-1 0-16,8 1 1 15,3 3 0-15,7-4-1 16,10 1 1-16,5-1 0 16,6 1 1-16,0 3-1 15,0 2 0-15,0-2 0 16,-3 3 0-16,-8 3-1 15,-6 0 0-15,-8 3-3 16,-3 0 1-16,0 0-4 16,0-6 0-16,0-4-7 15,0-2 0-15,4-10-2 16,3-9 0-16</inkml:trace>
  <inkml:trace contextRef="#ctx0" brushRef="#br2" timeOffset="-194237.33">12961 13559 36 0,'11'-3'18'0,"-1"31"-20"0,-6-25 33 15,-4 6-30-15,0 4 1 16,-4 3 2-16,4 2 0 16,0 8-4-16,0 2 1 15,0 6 3-15,4-2 0 0,-4-4-1 16,3-6 0-16,4-7 0 15,7-5 0-15,4-10-2 16,10-10 1-16,-3-8-1 16,3-7 0-16,-3 0-2 15,-4-4 0-15,-3-2-12 16,-4-4 0-16,-4 1-2 16,5 9 0-16</inkml:trace>
  <inkml:trace contextRef="#ctx0" brushRef="#br2" timeOffset="-193593.18">13483 13728 48 0,'0'13'24'0,"7"2"-25"16,-7-15 45-16,0 0-43 16,0-9 0-16,0-7 0 0,4-3 0 15,-1-6-1-15,4 3 0 16,-3-3 1-16,3-3 1 15,-4 6-1-15,1 10 1 16,-4-1-1-16,4 4 1 16,3-1-2-16,3 7 1 15,4 0-2-15,0 3 1 16,0 6-5-16,8-3 1 16,-5 1-4-16,1-4 0 15,-4 3-8-15,4-3 0 0</inkml:trace>
  <inkml:trace contextRef="#ctx0" brushRef="#br2" timeOffset="-193241.77">13748 13603 49 0,'3'6'24'0,"18"-9"-15"0,-10 0 41 0,7-7-45 0,3 4 0 0,4-7 0 0,-1 1 1 0,-3 6-9 0,1-4 0 0,-5 1 4 0,-6-1 1 0,-8-2-4 0,-6 3 0 0,-8 5-1 0,-6 8 1 0,-1-1 0 0,0 6 0 0,1 13 0 15,3 3 1-15,6 6 1 16,8 1 0 0,8-4 0-16,9-3 1 0,11-6-4 0,11-3 0 15,-7-13-8-15,-4-3 1 16,11-10-7 31,0-5 0 0</inkml:trace>
  <inkml:trace contextRef="#ctx0" brushRef="#br2" timeOffset="-192383.48">14714 13791 47 0,'-7'22'23'0,"-7"-35"-20"0,11 4 38 0,-1-7-41 0,-3 1 1 0,0-7 0 0,0 0 0 0,0-3-2 0,3-4 1 0,1 4 1 0,3 6 0 0,7 1-1 16,4 5 1-16,-1 0-1 15,11 4 1-15,7 3-3 16,4 6 1-16,4 3-4 16,-1-3 0-16,0 0-1 15,-3 0 0-15,3 3-3 16,-3-3 1-16,-4 3 1 16,0 0 0-16,-3 0 2 0,-4 1 1 15,-3-1 1-15,-1-3 1 16,-2 0 5-16,-1 3 0 47,-4-6 4-32,-3 3 1-15,0-3 0 0,0 3 1 32,-3 0-1-32,-1 0 0 0,-3 0-4 15,0-4 0-15,-3 1-5 0,-1 3 1 0,-3 3-3 0,4 4 1 0,-4-1-1 0,3 3 0 16,4 1 0-16,4 2 1 15,3 1 0-15,0-1 1 16,3 1 1-16,1-4 1 0,3 1 0 63,7-4 1-32,8-3-2-31,-1-6 1 15,4-9-1 48,3-10 1-63,4-3-2 31,3-16 1-31,0-16 0 16,-10-5 1-16,-7-20 0 15,-8-3 1-15,-10 4-1 16,-7-4 0 0,-7 4 0-16,-7 21 1 15,0 10-1 1,-4 6 1-16,-3 19-1 0,0 9 0 0,0 23 1 16,-7 11 1-16,7 20-1 0,3 15 0 0,4 23-1 0,7 8 1 0,3-2-1 15,4-13 1 1,4-7-4-1,3-5 1-15,3-7-4 0,1-12 0 0,0-10-10 0,-1-9 0 16,-3-19-1-16,4-7 1 0</inkml:trace>
  <inkml:trace contextRef="#ctx0" brushRef="#br2" timeOffset="-192074.85">15272 13440 34 0,'17'44'17'0,"12"-22"-12"0,-22-19 32 0,7 3-33 0,3-3 0 0,5 3 1 0,6-6 1 0,11 0-9 0,-1-3 1 0,1 3 3 0,0-3 1 0,-7 6-5 0,-4-6 0 0,-3 0-3 0,-8-3 1 0,1-4 0 0,-4 4 0 0,4 0 1 0,-1-1 1 0,1 7 3 0,3 0 1 0,0-3 2 16,4 3 0-16,-4-3 2 0,4-6 0 0,-4-4 1 0,-3 1 0 0,-4-4-1 0,0 0 1 0,-7-3-3 0,-11 7 1 15,-13 3-2-15,-4 9 0 16,-8 6-2-16,1 9 0 16,7 11 0-16,0-4 1 15,7-1 0-15,3 5 0 16,4 5 0 0,7-6 1-16,7-3-1 0,14-10 0 15,8-5-6-15,2-10 1 16,1-4-13 15,0-8 1-31</inkml:trace>
  <inkml:trace contextRef="#ctx1" brushRef="#br2">15903 11389 0,'-7'6'16,"-10"10"-16,-22 9 15,0-3 1,-7 9-16,11-6 15,7-3 1,6-3-16,8-10 16,4 4-1,-1 3-15,8-7 16,-1 4 0,1-1-16,-1 1 15,0-4-15,4-9 16,-3 19-1,3-19-15,0 0 16,0 0 0</inkml:trace>
  <inkml:trace contextRef="#ctx0" brushRef="#br2" timeOffset="-190566.11">18570 16224 53 0,'18'25'26'0,"28"0"-20"0,-29-18 26 0,15-4-30 16,18 0 0-16,13 0 3 15,18 7 0-15,25-1-4 16,32 3 0-16,24-2 4 16,50-7 1-16,17-3-1 15,35-9 0-15,33-1-1 47,3-2 1-47,10-7-2 0,-7 0 0 16,1 3-1-1,-1 7 0-15,-14 3-2 16,1 6 1-16,-12 3-4 0,-6 9 1 0,-7 4-2 0,-32-7 0 0,-22-2-3 16,-27 2 0-16,-29-6-7 0,-35-9 0 15,-43-16-5-15,-31 0 0 16</inkml:trace>
  <inkml:trace contextRef="#ctx0" brushRef="#br2" timeOffset="-185905.45">18743 16880 43 0,'0'0'21'0,"-3"-7"-18"0,-1 4 21 15,1 0-22-15,-5 0 0 0,-2 0 1 16,-4-3 0-16,-4 2-4 16,-3 4 0-16,0 4 3 15,-4-4 0-15,4 3-1 16,0 6 1-16,3 4-2 16,4 2 0-16,0 1 0 15,7 0 1-15,0-1-2 16,3-2 1-16,8-4 0 15,3 1 1-15,7-7 0 16,0-3 1-16,7 0-1 16,0-3 0-16,1 0-1 15,-5-4 1-15,1 4-1 16,-4 0 1-16,0 3-2 16,-3 0 1-16,-1 0-1 0,-3 3 1 15,-3 3-1 1,-4 4 0-16,-4 9 0 0,-3 6 1 15,-3 6 0-15,-1 4 0 16,-7 2 0-16,1 4 1 16,-4 3 0-16,-1 3 0 15,1 0 1-15,4-6 0 16,3-4 0-16,3-2 0 16,0-4 1-16,8-6 0 15,-1-3 0-15,4-3 0 16,7-6-2-16,4-4 0 15,7-6-5-15,10-6 0 16,0-6-13-16,7-13 1 16,1-7-1-16,-1-2 0 15</inkml:trace>
  <inkml:trace contextRef="#ctx0" brushRef="#br2" timeOffset="-184405.09">19036 16924 48 0,'0'47'24'0,"-4"-16"-27"16,4-22 47-16,0 7-43 16,0 3 1-16,0 3 0 15,4 0 0-15,-4 0-3 16,3-4 0-16,4 1 1 15,4-6 1-15,3-4-3 0,0-2 1 16,7-11-2-16,4-5 1 16,0-4-4-16,0-5 0 15,3-4-2-15,4-3 0 16,3 3 0-16,0 0 1 16,-3 0 2-16,0 3 0 15,-4 3 4-15,-4-3 1 16,1 7 4-16,-4-4 0 15,-3 4 2-15,0 2 1 16,-4 1 0-16,-4-1 0 16,-3 4-1-16,0 3 0 0,-7 3-3 15,-7 6 1-15,-3 1-1 16,-4 2 0-16,0 4-3 16,-1 2 1-16,-2 4-2 15,3 0 1-15,0 6-1 16,-1-6 0-16,5 0 0 15,6-1 0-15,4 1 0 16,4 0 0-16,3-3 1 16,0-4 0-16,7 1 0 15,-3-4 0-15,-1-6-2 16,1 0 1-16,-1-6-1 16,1 0 1-16,0 0-1 15,-1 0 0-15,1 0 0 16,-1 3 1-16,1 3 0 0,0 6 1 15,-4-2 0 1,0 2 1-16,0 0-1 0,0 1 0 16,3-1 0-16,4-3 0 15,4-2 0-15,3-4 1 16,4 0-1-16,-4-7 1 16,0-8-1-16,0-1 0 15,1-3-1-15,-5-3 1 16,1 3-1-16,-4 1 0 15,-3 5 1-15,-4 4 0 16,0-1-3-16,-4 4 0 0,-3 6-3 16,0-3 0-16,-3 3-1 15,-1 0 0-15,1 3 0 16,-1 3 0-16,1 1 4 16,3 5 1-16,0 1 4 15,0 5 1-15,0-2 1 16,3 3 0-16,4-3 0 15,4-1 1-15,-1-2-3 16,4-1 0-16,-3 1-2 16,0-4 1-16,-1 1-1 15,1-1 0-15,-4-3-1 16,0-2 1-16,0-1-1 16,4-3 1-16,-4 0 0 15,0-3 1-15,3-4 1 16,1 1 0-16,3 0 1 15,0 3 0-15,4-1 0 16,-1 1 0-16,-3 3-1 0,1 0 1 16,-1 7-2-16,-4-1 1 15,1 0-2-15,-4 4 0 16,0-1 0-16,0-3 0 16,0 0-1-16,-3 1 1 15,-1-4 0-15,4-3 1 16,7-3 0-16,4-7 0 15,7 1 0-15,3-7 1 16,4-12 0-16,-1-13 0 0,5-6 0 16,-1-9 0-1,0 2-1-15,-3-11 0 0,0-4 0 16,-11 3 0 0,-14-9-1-1,-7 12 1-15,-7 19-1 16,-4 22 0-16,-3 19 0 15,-4 12 1-15,-3 19-1 16,4 23 0-16,-1 2 0 16,4 3 1-16,3 1-1 15,4-1 0-15,4-9-3 16,-1-9 0-16,-3-13-3 16,4-16 0-16,-4-9-4 15,-4-6 1-15,-3-10-5 16,-4-2 1-16,-3-11 3 15,-4 7 1-15,8 4 5 0,-1 2 0 16,0 3 6-16,4 4 1 16,0 3 6-16,7 3 1 15,0 6 1-15,4 0 1 16,3 0-2-16,3-6 1 16,15 0-2-16,10 0 0 15,7-1-3-15,8 4 1 16,6 0-4-16,0 0 0 15,-3 0-6-15,0-3 0 16,-7 0-8-16,-7 0 1 16,-8-6-7-16,-10-4 1 0</inkml:trace>
  <inkml:trace contextRef="#ctx0" brushRef="#br2" timeOffset="-183682.75">20955 17359 59 0,'-4'0'29'0,"4"0"-32"0,0 0 55 16,8-3-52-16,-1 0 0 15,0-3-1-15,3 3 0 16,1 0-6-16,-1 3 1 15,5-4-11-15,-1-2 1 16</inkml:trace>
  <inkml:trace contextRef="#ctx0" brushRef="#br2" timeOffset="-183318.25">22172 16920 61 0,'14'13'30'0,"-3"-26"-36"0,-11 13 50 0,0 0-44 0,-7 0 0 0,-11 4 0 16,-7-1 1-16,-3 0-2 15,-7 6 1-15,-7 7 0 16,-1 6 0-16,4 6 0 16,1 3 0-16,13 4 0 15,4-1 0-15,7 1-1 0,3-1 1 16,8 1-2-16,13-7 0 16,15-3-6-16,7-9 1 15,13-10-6-15,5-18 0 16,3-4-3 15,0-19 1-15</inkml:trace>
  <inkml:trace contextRef="#ctx0" brushRef="#br2" timeOffset="-181956.43">22454 16629 34 0,'11'-16'17'0,"-15"41"-15"0,4-19 30 0,-3 13-27 0,-4 13 0 0,-4 2 3 0,1 1 0 0,-4-1-11 0,3 1 1 15,0-1 6-15,1 1 0 0,3-7-3 0,0-3 1 0,3-6-2 0,1 0 0 0,-1-7-1 16,1-3 0-16,3-5-1 16,3-4 1-16,1 0-1 15,3 0 1-15,3 0-2 16,4 0 1-16,8 3 0 15,2 0 0-15,8 0 0 16,0 0 1-16,-1 0-1 16,5 4 0-16,3-1 1 15,-1 0 1-15,1-3-1 16,-4-3 1-16,-3 0-1 0,-4-3 1 47,-3 0 0 31,-7 3 0-62,-1-3-1-16,-3 0 0 46,1 0 0-46,-5-1 1 47,1 4-1-47,-4 0 0 0,0 0 0 32,-7 0 0-32,3 0 1 0,1 4 1 0,-4-1-2 0,-4 3 1 0,8 0 0 0,-4 1 0 31,3-1 0-31,5 3 0 31,-1-3 0-31,3 4 0 16,8-4 0-16,-1 0 1 15,5 1 0 17,2-4 0-32,1-3 0 15,0 0 1 1,3-3-1-16,-3-4 1 15,-4 1-2 1,-4 0 1-16,-2 0-1 0,-5 6 1 0,-3 0-2 0,0 3 0 16,-3 0-1-16,-4 6 1 0,0 7-2 0,0 3 1 0,0 6 0 0,0 6 1 15,3 7-1 95,1-1 1-95,-1-2 1 1,1-1 1 93,-4 1 0-109,-4-1 0 32,-3 1-1-17,-7-7 1 1,-3 0-1-1,-8-3 1 1,0-3-1 0,0-3 0-16,1-9 0 15,3-1 0 1,-1-9 1 0,5-9 0-16,6-1-1 0,11-5 1 0,7-1 1 15,11-6 0-15,3 6 0 0,7-3 0 0,11-3 1 0,7 1 0 0,3-5-1 0,1-2 1 0,-11 0-1 16,-1 0 0-16,5 0-1 0,-1-7 0 0,0-3-2 0,-6 1 1 0,-8 2-1 0,-3-2 1 15,-11-1-1-15,-4 4 1 0,-6 2-1 0,-8 10 1 0,-6 7-1 0,-4 15 1 16,-1 9 0-16,1 10 1 0,0 9-1 0,7 3 1 0,7 7 0 16,7 0 0-16,7-1-1 0,7-5 1 0,4-4-3 0,17-3 1 0,8-9-13 93,-4-10 1-93</inkml:trace>
  <inkml:trace contextRef="#ctx0" brushRef="#br2" timeOffset="-179495.03">10181 13480 41 0,'43'-53'20'0,"-26"-22"-12"0,-13 53 20 16,3-9-24-16,-4-1 0 16,-3 1 1-16,0 3 0 0,-7-7-7 15,-3 1 1-15,-19-7 4 16,-16 13 0-16,-15 3-2 16,-18 3 1-16,0 6-2 15,-3 10 1-15,-7 15-2 16,3 13 0-16,-3 12-1 15,7 23 0-15,14 12-2 16,7 19 0-16,18 21 0 16,21 23 0-16,13-6 2 15,19 2 0-15,10-18 2 16,18-16 0-16,21-16 3 16,3-18 0-16,26-26 1 15,17-24 0-15,6-29 1 16,-2-25 1-16,-1-22-3 15,-10-25 1-15,-18-6-2 16,-14 0 1-16,-21 0-4 0,-18 0 0 16,-21 9-5-16,-17 3 0 15,-15 10-8-15,-7 22 1 16,-17 12-4-16,-8 16 1 16</inkml:trace>
  <inkml:trace contextRef="#ctx0" brushRef="#br2" timeOffset="-178916.56">9850 16309 37 0,'74'-6'18'0,"3"-51"-16"15,-59 42 32-15,3-4-30 16,-3-6 0-16,-4-7 3 0,-7-5 0 16,-11-7-9-16,-13 0 1 15,-12 0 5-15,-20-3 1 16,-11 9-2-16,-3 10 0 16,-11 9-3-16,-8 16 1 15,-2 12-2-15,-1 10 0 16,4 16-2-16,10 15 1 15,11 19-2-15,15 12 0 16,9 14 1-16,19 8 0 16,20 4 2-16,25-13 0 0,25-16 2 15,25-21 1 1,21-26 3-16,24-31 0 0,11-25 1 16,-21-22 0-16,-7-10-3 15,-25 1 1-15,-21-4-5 16,-21-9 1-16,-18 0-12 15,-17-3 0-15,-19-3-6 16,-6 9 0-16</inkml:trace>
  <inkml:trace contextRef="#ctx0" brushRef="#br2" timeOffset="-178004.54">24680 15484 51 0,'0'28'25'15,"-7"19"-17"-15,4-34 26 0,-4 6-34 16,0 6 1-16,0-3-2 16,0-3 1-16,-1-4-6 0,5-2 0 15,3-4-9-15,7-18 1 16</inkml:trace>
  <inkml:trace contextRef="#ctx0" brushRef="#br2" timeOffset="-177775.87">24698 15224 40 0,'21'9'20'0,"-3"4"-23"0,-11-13 27 16,3 6-39-16,8 0 1 0,7 1-6 15,7-1 1-15</inkml:trace>
  <inkml:trace contextRef="#ctx0" brushRef="#br2" timeOffset="-177528.26">24991 15760 40 0,'10'3'20'0,"-3"-15"-28"16,0 12 38-16,1-10-33 15,2-8 1-15,1-8-4 16,3-2 1-16,-4 3 6 16,-3-3 0-16,4 6-4 15,0 6 1-15,-1 4 2 0,1 9 0 16,-4 6 2-16,3 6 0 16,5 4 2-16,-5 5 1 15,4 4 0-15,4 4 1 16,3-1 0-16,0 0 0 15,4 3-2-15,3-3 0 16,-3 0-6-16,0 0 0 16,-1-9-12-16,1-13 1 15</inkml:trace>
  <inkml:trace contextRef="#ctx0" brushRef="#br2" timeOffset="-177121.89">26935 14926 49 0,'-15'63'24'0,"-30"34"-21"0,31-72 38 16,-8 16-41-16,1 25 1 15,4 6 0-15,2 16 1 16,-2-10-5-16,3-6 0 16,3-15-8-16,4-14 1 15,7-21-5-15,0-15 0 16</inkml:trace>
  <inkml:trace contextRef="#ctx0" brushRef="#br2" timeOffset="-176762.49">26991 14998 44 0,'4'16'22'0,"6"12"-16"0,-3-22 38 0,4 4-41 16,3-4 1-16,7 0 1 15,7-3 0-15,4 1-5 16,3-1 0-16,-3 0 4 15,0 0 0-15,3 3-2 16,0 4 0-16,-10 2-1 16,-11 1 0-16,-10 9-3 15,-8 6 1-15,-10 13-1 0,-7-1 0 16,-11 7-1-16,-3 4 0 16,-4-11 1-16,4-2 0 15,7 0 1-15,10-1 1 16,7-5 0-16,11-4 0 15,18-3 0-15,10-6 1 16,4-7-5-16,10-2 1 16,15-7-7-16,-4-9 0 15,10-13-7-15,-3 0 1 16</inkml:trace>
  <inkml:trace contextRef="#ctx0" brushRef="#br2" timeOffset="-176301.14">28275 14970 58 0,'0'25'29'0,"-25"25"-37"16,18-25 54-16,-7 3-45 16,-3 16 0-16,-8 16 0 15,0 12 0-15,1 3-1 16,2 4 0-16,5-10 1 0,3-13 0 16,3-9-1-16,4-12 0 15,3-10 0-15,4-10 0 16,8-11-1-16,6-11 1 15,7-8-1-15,4-7 0 16,-1 3 1-16,1 3 0 16,0 4-1-16,-1 2 1 15,-3 10 0-15,1 10 0 16,-5 8 0-16,-3 4 1 16,-3 4-2-16,0-8 0 15,-4-5-3-15,3-4 0 16,1 1-8-16,-1-1 1 15,-3-12-5-15,4-6 0 0</inkml:trace>
  <inkml:trace contextRef="#ctx0" brushRef="#br2" timeOffset="-176011.57">28504 15691 52 0,'0'35'26'0,"0"-23"-30"16,0-12 50-16,0 0-44 15,0-6 0-15,4-10 1 16,3-6 0-16,0-6-4 0,4 3 0 16,-4-10 3-16,0 4 0 15,0 0-1-15,0 6 0 16,0 6 0-16,4 0 0 15,-1 7-1-15,1 2 0 16,3 7-4-16,3 9 1 16,1 4-8-16,3-1 1 15,4-6-7-15,0-6 0 16</inkml:trace>
  <inkml:trace contextRef="#ctx0" brushRef="#br2" timeOffset="-175680.63">29182 15409 56 0,'3'-6'28'0,"-13"6"-37"0,3 0 51 0,-7 0-42 16,-4 0 0-16,-7 3 0 15,-3 0 0-15,3 3-1 16,4 10 0-16,0 3-1 15,0 0 0-15,7-4 0 16,3 1 1-16,8 0 0 16,3-1 1-16,0 1 1 15,10 3 0-15,15 3 2 16,3 3 0-16,-3-3-1 16,-8-3 0-16,-6 2-3 15,-11-5 1-15,-21 9-11 0,-14 3 1 16,-25 4-5-16,-14 18 0 15</inkml:trace>
  <inkml:trace contextRef="#ctx0" brushRef="#br2" timeOffset="-166134.1">19442 11151 39 0,'-11'25'19'0,"-10"22"-11"16,17-35 20-16,-3 10-25 15,-3 16 0-15,-1 15 1 16,1 10 0-16,-1 21-6 15,0 1 1-15,4 9 3 16,0-6 0-16,0-3-4 16,0-4 0-16,0-21-6 15,0-19 1-15,0-23-7 0,7-24 1 16</inkml:trace>
  <inkml:trace contextRef="#ctx0" brushRef="#br2" timeOffset="-165534.25">19233 11288 41 0,'4'7'20'0,"14"-14"-18"0,-8 7 34 0,4 0-34 16,11-3 0-16,10-6 1 15,8-4 0-15,2-2-4 16,15-7 0-16,7-3 2 16,15 3 0-16,9-3-1 15,1 0 1-15,3-4-1 16,15 4 0-16,3 0 0 16,7-3 0-16,-4-3-1 15,18 6 1-15,4-1 0 16,-4 1 0-16,-14 7 0 15,3 2 0-15,-14 6-1 16,-6 7 1-16,-15 3 0 16,-10 3 0-16,-8 7-2 15,-17 2 1-15,-7 4 0 16,-11 3 0-16,-7 0-1 0,-6 6 1 16,-8 0-1-16,-7 3 1 15,-7 3 0-15,-4 10 1 16,1 6 0-16,-1 13 0 15,8 18 0-15,3 10 1 16,3 16-1-16,4 5 0 16,4 10 0-16,3 1 1 15,-7-1-1-15,4-16 1 16,-4-6-2-16,-7-12 1 16,-3-13 0-16,-4-15 0 15,-7-17 0-15,-15-5 1 0,-20-10-2 16,-32-9 1-16,-25-13-1 15,-38-13 1-15,-33-5-6 16,-20-13 1-16,-36-16-8 16,-14-7 1-16</inkml:trace>
  <inkml:trace contextRef="#ctx0" brushRef="#br2" timeOffset="-164106.93">10492 15939 35 0,'0'6'17'0,"3"-9"-5"15,4 0 17-15,0 3-27 16,7 3 1-16,8 0 3 16,9 0 0-16,8 0-7 15,10 1 0-15,15-4 5 16,17-4 0-16,25-2-1 0,10-6 0 15,33-4-2-15,20-9 1 16,35-3-2-16,12-4 0 16,9 7-2-16,5-6 1 15,-26 6-3-15,-13 6 1 16,-18 6-6-16,-15 4 0 16,-34-4-7-16,-36 1 1 15</inkml:trace>
  <inkml:trace contextRef="#ctx0" brushRef="#br2" timeOffset="-161267.96">2773 17021 48 0,'7'9'24'0,"14"4"-17"16,-17-13 25-16,13 3-30 15,1-3 1-15,3 0 1 16,18 0 0-16,-7 0-6 16,-4 0 1-16,-7 0 3 15,-3 3 0-15,-8 0-2 16,4 7 1-16,-3-1-3 16,-4 3 1-16,0 1-1 0,-7 0 0 15,0-1-2-15,0 4 1 16,0-4-1-16,-7 4 0 15,0 0 1-15,3-1 1 16,-3 1-1-16,4 0 1 16,3-4 1-16,0 1 1 15,3-1 1-15,8 1 1 16,-4-1 0-16,4-2 1 16,6 2 0-16,8 1 1 0,0-1-1 15,-4 1 0-15,-11 0-2 16,1-4 1-16,-18 10-3 15,-7 6 1-15,-7 6-5 16,-18-3 0-16,-11 1-5 16,1-4 1-16,-11-3-6 15,4-10 1-15</inkml:trace>
  <inkml:trace contextRef="#ctx0" brushRef="#br2" timeOffset="-160833.65">3429 17049 47 0,'49'-19'23'0,"-10"-9"-23"0,-28 19 43 16,-8-7-40-16,-3 3 1 15,-3-2 1-15,-15-4 1 16,-14 6-8-16,-6 1 0 16,-22 2 5-16,-7 4 0 15,3 3-3-15,-6 6 1 0,-8 6-3 16,0 10 1 0,-3 3-3-16,0 10 1 0,3 8-2 15,26 11 1-15,2 11 0 16,15 4 0-16,10 12 2 15,18 10 0-15,25-6 2 16,13-10 0-16,26-12 3 16,17-13 0-16,11-29 2 15,17-24 0-15,0-19-1 16,4-19 1-16,-14-12-3 16,-15-10 1-16,-17-13-9 15,-17-2 0-15,-15-4-11 16,-17 4 1-16</inkml:trace>
  <inkml:trace contextRef="#ctx0" brushRef="#br2" timeOffset="-160425.12">4632 16798 53 0,'-11'35'26'0,"22"-20"-26"15,-11-15 40-15,0 3-39 16,11 1 0-16,-8-1 0 16,4-3 1-16,4 0-3 15,-1 3 0-15,-3 6-2 16,4 1 1-16,0-1-12 15,-1-6 0-15,1-12-1 16,6 6 0-16</inkml:trace>
  <inkml:trace contextRef="#ctx0" brushRef="#br2" timeOffset="-160200.62">4766 17394 36 0,'0'12'18'0,"7"-15"-25"0,-7 3 32 0,0 0-29 16,4 3 1-1,-4 1-8-15,0-1 1 0,0 0 8 16,0-3 0-16</inkml:trace>
  <inkml:trace contextRef="#ctx0" brushRef="#br2" timeOffset="-159960.33">4777 17739 42 0,'17'34'21'0,"-17"-21"-20"16,0-7 43-16,-3 4-41 15,-1-1 0-15,4 4 2 16,-3-1 0-16,3 1-7 0,0-1 1 16,3 1-2-16,-3-1 0 15,4-9-12-15,6-9 1 16</inkml:trace>
  <inkml:trace contextRef="#ctx0" brushRef="#br2" timeOffset="-158641.62">1954 2571 44 0,'0'22'22'0,"11"-6"-17"0,-11-16 23 16,11-4-25-16,-1-11 1 15,8 5 1-15,3-8 0 16,7-23-6-16,4 3 1 16,-4-18 3-16,4-20 1 15,7-14-3-15,-8-8 1 16,1-2-2-16,-7 3 0 16,-4 21-2-16,-10 17 1 31,-8 15-6-31,4 16 1 0,-7 9-3 15,-7 22 1-15,4 13 0 16,-4 9 0-16,3 6 1 16,4 10 0-16,4 12 6 15,6 10 0-15,4 0 2 16,7 9 1-16,11-19 0 16,0-6 0-16,-4 3-1 15,4-12 1-15,3-13 0 16,-3-15 1-16,0-10 1 15,-4-19 1-15,-10-6 0 16,-8-22 1-16,-17 3 0 16,-3 3 0-16,-8 3-2 15,-14 13 0-15,-21 6-4 16,-14 19 1-16,-21 16-4 16,7 12 0-16,-11 7-4 0,4 9 1 15,-4 3-4-15,22 9 0 16,3 4 1-16,24 9 1 31,19 3 8-31,24-19 0 16,24-21 6-16,8-32 0 15,32-22 5-15,31-19 1 16,25-31 1-16,21-29 1 16,18-8-7-16,-18 5 1 15,-25 13-4-15,-24 13 1 16,-25 21-2-16,-18 13 0 0,-24 16-3 15,-39 25 0-15,-43 28-3 16,-24 28 1-16,-60 45-7 16,-46 43 0-16,-60 50-10 15,-14 51 0-15</inkml:trace>
  <inkml:trace contextRef="#ctx0" brushRef="#br2" timeOffset="-157516.08">10418 3963 43 0,'-22'19'21'0,"33"-22"-18"0,3 0 28 16,14 0-27-16,29 3 0 16,27-10 3-16,47 1 0 15,42-7-9-15,67 0 1 16,31-21 5-16,40-10 0 16,20-3-3-16,12 9 1 15,2-3-2-15,5 3 0 16,-33-3-2-16,-14 10 1 15,-45-7-1-15,-32 10 0 16,-36 9-2-16,-35 3 0 16,-42 16-4-16,-35 6 0 0,-43 28-7 15,-42 10 1-15</inkml:trace>
  <inkml:trace contextRef="#ctx0" brushRef="#br2" timeOffset="-157165">10654 4324 48 0,'67'28'24'0,"102"-56"-22"0,-84 18 42 16,38-2-42 0,54-16 0-16,49-10 1 0,35-9 0 15,38-6-4-15,-6-4 0 16,11 7 3-16,-12 9 1 16,-6 1-2-16,-18 11 1 15,-17 11-3-15,-25-1 1 16,-15 12-5-16,-20 4 1 15,-29 6-8-15,-35 4 1 16,-35 12-6-16,-39-4 0 16</inkml:trace>
  <inkml:trace contextRef="#ctx1" brushRef="#br2" timeOffset="34737.32">6978 1107 0,'0'0'16</inkml:trace>
  <inkml:trace contextRef="#ctx0" brushRef="#br2" timeOffset="-155082.58">16676 1743 21 0,'-14'-12'10'0,"0"65"-1"0,10-41 10 0,1 32-14 15,-1 25 0 1,0 22 3-16,-3 28 0 0,-3 23-10 31,-4 14 1-31,-4 26 7 0,-7 35 0 0,-10-4-2 16,-4 0 0-16,1-19-2 15,-1-21 1-15,7-38-4 16,7-38 1-16,4-28-7 16,11-44 1-16,10-31-7 15,14-41 1-15,24-41-2 16,12-22 1-16</inkml:trace>
  <inkml:trace contextRef="#ctx0" brushRef="#br2" timeOffset="-154437.39">16552 2013 34 0,'18'34'17'0,"35"-2"-19"0,-35-23 34 16,6 4-28-16,8 2 0 16,7 1 2-16,17 3 1 15,22-10-8-15,31-6 0 16,18 7 5-16,32-4 1 16,24-6-3-16,29-6 1 0,14-4-2 15,24 7 0-15,1-22-1 16,17 9 1-16,4-2-1 15,13-4 0-15,-20-3-1 16,-1 6 1-16,-17 0 0 16,4 3 0-16,-4-3-1 15,-21 10 1-15,-11 0-1 16,-11 9 1-16,-31 0 0 16,-10 0 0-16,-26 0-1 15,-17 0 1-15,-21 3-1 16,-18 6 1-16,-21 7-2 15,-28 9 1-15,-25 13-1 16,-21 9 1-16,-22 12-1 16,-2-2 0-16,-5 12 0 15,-3 18 0-15,-3 14 1 16,3 15 1-16,0 34 0 16,0 20 0-16,8 8 0 0,2 4 1 15,5-16-1-15,-1-28 0 16,-3-18-1-16,-4-20 1 15,0-19-1-15,0-8 1 16,-10-4 0-16,-18-7 0 16,-29 4 0-16,-16 6 0 15,-47 0 2-15,-25 4 0 16,-66-14 0-16,-46-18 0 16,-57-9-1-16,-56-4 0 15,-61-21 1-15,-52-23 0 0,-42-25-7 16,-32-31 1-16,-4-18-10 15,11-23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35:34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2731 5403 36 0,'10'28'18'0,"11"-13"-5"0,-21-15 19 15,7 7-29-15,-7-4 0 16,4 0 0-16,3 3 1 16,3 1-5-16,-6 2 0 15,3 0 3-15,4 4 1 16,-1-7-3-16,1-6 1 16,6-6 0-16,-2-7 0 15,13-15 0-15,4-16 0 16,3-15 0-16,14-29 0 0,25-25-4 15,32-22 1-15,7-12-12 16,35-16 0-16,11-16-1 16,-11 19 0-16</inkml:trace>
  <inkml:trace contextRef="#ctx0" brushRef="#br0" timeOffset="7026.21">3069 14540 46 0,'0'10'23'0,"-21"30"-18"0,-4-24 24 0,-17 22-29 15,-14 18 1-15,-19 23 0 16,-2 15 0-16,-11 12-5 15,-4 10 0-15,0 0-1 16,15-6 0-16,6-16-1 16,15-9 1-16,13-13-4 15,12-19 0-15,2-15-1 16,1-19 1-16</inkml:trace>
  <inkml:trace contextRef="#ctx0" brushRef="#br0" timeOffset="7236.83">2106 14907 40 0,'7'-37'20'0,"14"-1"-21"0,-10 32 38 15,-1-1-37-15,8 1 1 16,3 3 1-16,39 22-1 16,-21 9-1-1,10 16 1-15,11 19 0 16,11 18-4-16,17 29 1 15,11 19-5-15,3 2 0 16,-24-5-6-16,3-10 0 16</inkml:trace>
  <inkml:trace contextRef="#ctx0" brushRef="#br0" timeOffset="7837.18">2773 11241 27 0,'10'41'13'0,"8"3"-7"0,-7-31 18 0,-8-1-20 16,4 1 0-16,0-4 3 16,-3-6 1-16,3-9-9 15,3-10 0-15,-6-15 7 16,3-16 0-16,4-25-2 16,17-22 1-16,4-29-4 15,-1-18 1-15,15-15-10 16,14-1 1-16,11-3-8 15,-8 6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35:40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14769 37 0,'18'-3'18'15,"-14"-6"-11"-15,3 9 24 0,0 3-31 16,3 3 1-16,1 7 0 16,10 15 0-16,11 13-2 15,7 24 1-15,3 4-2 16,4 16 1-16,7 19-8 15,3 2 0-15,-7 1-3 16,-6-7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Terminlogy, same as collection of all antiderivative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8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FTOC: f'(x) is rate, f(b)-f(a) is net change.</a:t>
            </a:r>
          </a:p>
          <a:p>
            <a:r>
              <a:rPr lang="en-US">
                <a:cs typeface="Calibri"/>
              </a:rPr>
              <a:t>Example: \int_0^{10} velocity dt = distance travelled</a:t>
            </a:r>
          </a:p>
          <a:p>
            <a:r>
              <a:rPr lang="en-US">
                <a:cs typeface="Calibri"/>
              </a:rPr>
              <a:t>\int_0^2 oil drip rate ~dt = oil lost</a:t>
            </a:r>
          </a:p>
          <a:p>
            <a:r>
              <a:rPr lang="en-US">
                <a:cs typeface="Calibri"/>
              </a:rPr>
              <a:t>\int_0^100 (birth rate – death rate) ~dt = populatio nchange</a:t>
            </a:r>
          </a:p>
          <a:p>
            <a:r>
              <a:rPr lang="en-US">
                <a:cs typeface="Calibri"/>
              </a:rPr>
              <a:t>Adding up IROC gives net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5.4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Indefinite Integrals and the Net Change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Antiderivatives revisited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590AE4-50B9-412D-A25A-AE56E5BB34FE}"/>
                  </a:ext>
                </a:extLst>
              </p14:cNvPr>
              <p14:cNvContentPartPr/>
              <p14:nvPr/>
            </p14:nvContentPartPr>
            <p14:xfrm>
              <a:off x="2152800" y="1934640"/>
              <a:ext cx="8312400" cy="365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590AE4-50B9-412D-A25A-AE56E5BB3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440" y="1925280"/>
                <a:ext cx="8331120" cy="36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6D6185-0EC2-4A00-AEF8-5F2941CB8100}"/>
                  </a:ext>
                </a:extLst>
              </p14:cNvPr>
              <p14:cNvContentPartPr/>
              <p14:nvPr/>
            </p14:nvContentPartPr>
            <p14:xfrm>
              <a:off x="918360" y="1461600"/>
              <a:ext cx="499320" cy="141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6D6185-0EC2-4A00-AEF8-5F2941CB81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000" y="1452240"/>
                <a:ext cx="518040" cy="14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187B-270A-4DA0-868D-D2E71913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Indefinite Integrals, Again...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11EA-3191-4F86-82E9-076ACF9C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77CF0F-ACA3-4174-AA13-2043B1A418E3}"/>
                  </a:ext>
                </a:extLst>
              </p14:cNvPr>
              <p14:cNvContentPartPr/>
              <p14:nvPr/>
            </p14:nvContentPartPr>
            <p14:xfrm>
              <a:off x="360720" y="215640"/>
              <a:ext cx="1117872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77CF0F-ACA3-4174-AA13-2043B1A41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360" y="206280"/>
                <a:ext cx="1119744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25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552C-CF5F-4BD0-A829-8F146CC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Net Change Theorem: Context for FTOC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C0A7-886A-49B3-B9FB-E00E41F5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43EDA-4C20-40EC-A890-654701886DA1}"/>
                  </a:ext>
                </a:extLst>
              </p14:cNvPr>
              <p14:cNvContentPartPr/>
              <p14:nvPr/>
            </p14:nvContentPartPr>
            <p14:xfrm>
              <a:off x="644040" y="398520"/>
              <a:ext cx="11395800" cy="604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43EDA-4C20-40EC-A890-654701886D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680" y="389160"/>
                <a:ext cx="11414520" cy="60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32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2, 9, 31, 45, 59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6F022E-A82C-4DB3-A715-E27117FFD4C0}"/>
                  </a:ext>
                </a:extLst>
              </p14:cNvPr>
              <p14:cNvContentPartPr/>
              <p14:nvPr/>
            </p14:nvContentPartPr>
            <p14:xfrm>
              <a:off x="758160" y="1574640"/>
              <a:ext cx="594720" cy="40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6F022E-A82C-4DB3-A715-E27117FFD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800" y="1565280"/>
                <a:ext cx="613440" cy="40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22BCCA-9E1F-464B-BBAE-DFA5C2E4AC4B}"/>
                  </a:ext>
                </a:extLst>
              </p14:cNvPr>
              <p14:cNvContentPartPr/>
              <p14:nvPr/>
            </p14:nvContentPartPr>
            <p14:xfrm>
              <a:off x="883800" y="5312520"/>
              <a:ext cx="158040" cy="2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22BCCA-9E1F-464B-BBAE-DFA5C2E4AC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440" y="5303160"/>
                <a:ext cx="17676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5.4 Indefinite Integrals and the Net Change Theorem</vt:lpstr>
      <vt:lpstr>Homework Submission to Canvas</vt:lpstr>
      <vt:lpstr>Indefinite Integrals, Again...</vt:lpstr>
      <vt:lpstr>Net Change Theorem: Context for FTOC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2021-05-03T14:35:44Z</dcterms:modified>
</cp:coreProperties>
</file>