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2" r:id="rId2"/>
    <p:sldId id="264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00E68B-5037-409F-8439-42168B131D47}" v="1" dt="2021-04-26T16:25:41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E3004B9C-65B2-6DAE-26BF-2CA9BA30C592}"/>
    <pc:docChg chg="modSld">
      <pc:chgData name="Chad Vidden" userId="S::cvidden@uwlax.edu::fa919fd6-03f8-48d0-9b95-10ac8c9672df" providerId="AD" clId="Web-{E3004B9C-65B2-6DAE-26BF-2CA9BA30C592}" dt="2021-04-07T01:54:05.762" v="21" actId="20577"/>
      <pc:docMkLst>
        <pc:docMk/>
      </pc:docMkLst>
      <pc:sldChg chg="modSp">
        <pc:chgData name="Chad Vidden" userId="S::cvidden@uwlax.edu::fa919fd6-03f8-48d0-9b95-10ac8c9672df" providerId="AD" clId="Web-{E3004B9C-65B2-6DAE-26BF-2CA9BA30C592}" dt="2021-04-07T01:52:50.635" v="7" actId="20577"/>
        <pc:sldMkLst>
          <pc:docMk/>
          <pc:sldMk cId="366813104" sldId="262"/>
        </pc:sldMkLst>
        <pc:spChg chg="mod">
          <ac:chgData name="Chad Vidden" userId="S::cvidden@uwlax.edu::fa919fd6-03f8-48d0-9b95-10ac8c9672df" providerId="AD" clId="Web-{E3004B9C-65B2-6DAE-26BF-2CA9BA30C592}" dt="2021-04-07T01:52:50.635" v="7" actId="20577"/>
          <ac:spMkLst>
            <pc:docMk/>
            <pc:sldMk cId="366813104" sldId="262"/>
            <ac:spMk id="2" creationId="{40FA1C7B-5008-4079-B0F2-2E08D1C98AAC}"/>
          </ac:spMkLst>
        </pc:spChg>
      </pc:sldChg>
      <pc:sldChg chg="modSp">
        <pc:chgData name="Chad Vidden" userId="S::cvidden@uwlax.edu::fa919fd6-03f8-48d0-9b95-10ac8c9672df" providerId="AD" clId="Web-{E3004B9C-65B2-6DAE-26BF-2CA9BA30C592}" dt="2021-04-07T01:54:05.762" v="21" actId="20577"/>
        <pc:sldMkLst>
          <pc:docMk/>
          <pc:sldMk cId="2868456449" sldId="264"/>
        </pc:sldMkLst>
        <pc:spChg chg="mod">
          <ac:chgData name="Chad Vidden" userId="S::cvidden@uwlax.edu::fa919fd6-03f8-48d0-9b95-10ac8c9672df" providerId="AD" clId="Web-{E3004B9C-65B2-6DAE-26BF-2CA9BA30C592}" dt="2021-04-07T01:54:05.762" v="21" actId="20577"/>
          <ac:spMkLst>
            <pc:docMk/>
            <pc:sldMk cId="2868456449" sldId="264"/>
            <ac:spMk id="2" creationId="{2A858EB9-06F0-46B4-BEF2-0D764F78AF86}"/>
          </ac:spMkLst>
        </pc:spChg>
      </pc:sldChg>
    </pc:docChg>
  </pc:docChgLst>
  <pc:docChgLst>
    <pc:chgData name="Chad Vidden" userId="fa919fd6-03f8-48d0-9b95-10ac8c9672df" providerId="ADAL" clId="{EC191996-330E-40F5-BCCF-58DDFDE5056A}"/>
    <pc:docChg chg="modSld">
      <pc:chgData name="Chad Vidden" userId="fa919fd6-03f8-48d0-9b95-10ac8c9672df" providerId="ADAL" clId="{EC191996-330E-40F5-BCCF-58DDFDE5056A}" dt="2021-02-19T15:08:23.908" v="0"/>
      <pc:docMkLst>
        <pc:docMk/>
      </pc:docMkLst>
      <pc:sldChg chg="addSp">
        <pc:chgData name="Chad Vidden" userId="fa919fd6-03f8-48d0-9b95-10ac8c9672df" providerId="ADAL" clId="{EC191996-330E-40F5-BCCF-58DDFDE5056A}" dt="2021-02-19T15:08:23.908" v="0"/>
        <pc:sldMkLst>
          <pc:docMk/>
          <pc:sldMk cId="366813104" sldId="262"/>
        </pc:sldMkLst>
        <pc:inkChg chg="add">
          <ac:chgData name="Chad Vidden" userId="fa919fd6-03f8-48d0-9b95-10ac8c9672df" providerId="ADAL" clId="{EC191996-330E-40F5-BCCF-58DDFDE5056A}" dt="2021-02-19T15:08:23.908" v="0"/>
          <ac:inkMkLst>
            <pc:docMk/>
            <pc:sldMk cId="366813104" sldId="262"/>
            <ac:inkMk id="4" creationId="{48BADA1B-755B-4651-B09B-EED68CBECD6A}"/>
          </ac:inkMkLst>
        </pc:inkChg>
      </pc:sldChg>
      <pc:sldChg chg="addSp">
        <pc:chgData name="Chad Vidden" userId="fa919fd6-03f8-48d0-9b95-10ac8c9672df" providerId="ADAL" clId="{EC191996-330E-40F5-BCCF-58DDFDE5056A}" dt="2021-02-19T15:08:23.908" v="0"/>
        <pc:sldMkLst>
          <pc:docMk/>
          <pc:sldMk cId="3221856487" sldId="263"/>
        </pc:sldMkLst>
        <pc:inkChg chg="add">
          <ac:chgData name="Chad Vidden" userId="fa919fd6-03f8-48d0-9b95-10ac8c9672df" providerId="ADAL" clId="{EC191996-330E-40F5-BCCF-58DDFDE5056A}" dt="2021-02-19T15:08:23.908" v="0"/>
          <ac:inkMkLst>
            <pc:docMk/>
            <pc:sldMk cId="3221856487" sldId="263"/>
            <ac:inkMk id="4" creationId="{D0B4EE6E-8297-40B7-B8AE-BCD53C89206A}"/>
          </ac:inkMkLst>
        </pc:inkChg>
      </pc:sldChg>
      <pc:sldChg chg="addSp">
        <pc:chgData name="Chad Vidden" userId="fa919fd6-03f8-48d0-9b95-10ac8c9672df" providerId="ADAL" clId="{EC191996-330E-40F5-BCCF-58DDFDE5056A}" dt="2021-02-19T15:08:23.908" v="0"/>
        <pc:sldMkLst>
          <pc:docMk/>
          <pc:sldMk cId="2868456449" sldId="264"/>
        </pc:sldMkLst>
        <pc:inkChg chg="add">
          <ac:chgData name="Chad Vidden" userId="fa919fd6-03f8-48d0-9b95-10ac8c9672df" providerId="ADAL" clId="{EC191996-330E-40F5-BCCF-58DDFDE5056A}" dt="2021-02-19T15:08:23.908" v="0"/>
          <ac:inkMkLst>
            <pc:docMk/>
            <pc:sldMk cId="2868456449" sldId="264"/>
            <ac:inkMk id="4" creationId="{BD425F92-EF0B-4D77-BA8D-25BDB175AC63}"/>
          </ac:inkMkLst>
        </pc:inkChg>
      </pc:sldChg>
    </pc:docChg>
  </pc:docChgLst>
  <pc:docChgLst>
    <pc:chgData name="Chad Vidden" userId="S::cvidden@uwlax.edu::fa919fd6-03f8-48d0-9b95-10ac8c9672df" providerId="AD" clId="Web-{7D80F8CF-EEA3-41FA-8624-A3C6C41A3791}"/>
    <pc:docChg chg="addSld modSld">
      <pc:chgData name="Chad Vidden" userId="S::cvidden@uwlax.edu::fa919fd6-03f8-48d0-9b95-10ac8c9672df" providerId="AD" clId="Web-{7D80F8CF-EEA3-41FA-8624-A3C6C41A3791}" dt="2020-03-23T15:50:03.115" v="322"/>
      <pc:docMkLst>
        <pc:docMk/>
      </pc:docMkLst>
      <pc:sldChg chg="modSp modNotes">
        <pc:chgData name="Chad Vidden" userId="S::cvidden@uwlax.edu::fa919fd6-03f8-48d0-9b95-10ac8c9672df" providerId="AD" clId="Web-{7D80F8CF-EEA3-41FA-8624-A3C6C41A3791}" dt="2020-03-23T15:45:27.740" v="95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7D80F8CF-EEA3-41FA-8624-A3C6C41A3791}" dt="2020-03-23T15:44:23.833" v="4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Sp modSp new modNotes">
        <pc:chgData name="Chad Vidden" userId="S::cvidden@uwlax.edu::fa919fd6-03f8-48d0-9b95-10ac8c9672df" providerId="AD" clId="Web-{7D80F8CF-EEA3-41FA-8624-A3C6C41A3791}" dt="2020-03-23T15:48:13.256" v="183"/>
        <pc:sldMkLst>
          <pc:docMk/>
          <pc:sldMk cId="932098906" sldId="257"/>
        </pc:sldMkLst>
        <pc:spChg chg="mod">
          <ac:chgData name="Chad Vidden" userId="S::cvidden@uwlax.edu::fa919fd6-03f8-48d0-9b95-10ac8c9672df" providerId="AD" clId="Web-{7D80F8CF-EEA3-41FA-8624-A3C6C41A3791}" dt="2020-03-23T15:45:46.146" v="114" actId="20577"/>
          <ac:spMkLst>
            <pc:docMk/>
            <pc:sldMk cId="932098906" sldId="257"/>
            <ac:spMk id="2" creationId="{213156E3-F5D6-4EAF-8963-ED262F275915}"/>
          </ac:spMkLst>
        </pc:spChg>
        <pc:spChg chg="del">
          <ac:chgData name="Chad Vidden" userId="S::cvidden@uwlax.edu::fa919fd6-03f8-48d0-9b95-10ac8c9672df" providerId="AD" clId="Web-{7D80F8CF-EEA3-41FA-8624-A3C6C41A3791}" dt="2020-03-23T15:45:33.333" v="97"/>
          <ac:spMkLst>
            <pc:docMk/>
            <pc:sldMk cId="932098906" sldId="257"/>
            <ac:spMk id="3" creationId="{E9C722F8-6880-4F71-8FD8-C62E103CCAFA}"/>
          </ac:spMkLst>
        </pc:spChg>
      </pc:sldChg>
      <pc:sldChg chg="modSp new modNotes">
        <pc:chgData name="Chad Vidden" userId="S::cvidden@uwlax.edu::fa919fd6-03f8-48d0-9b95-10ac8c9672df" providerId="AD" clId="Web-{7D80F8CF-EEA3-41FA-8624-A3C6C41A3791}" dt="2020-03-23T15:50:03.115" v="322"/>
        <pc:sldMkLst>
          <pc:docMk/>
          <pc:sldMk cId="2123868031" sldId="258"/>
        </pc:sldMkLst>
        <pc:spChg chg="mod">
          <ac:chgData name="Chad Vidden" userId="S::cvidden@uwlax.edu::fa919fd6-03f8-48d0-9b95-10ac8c9672df" providerId="AD" clId="Web-{7D80F8CF-EEA3-41FA-8624-A3C6C41A3791}" dt="2020-03-23T15:48:27.959" v="213" actId="20577"/>
          <ac:spMkLst>
            <pc:docMk/>
            <pc:sldMk cId="2123868031" sldId="258"/>
            <ac:spMk id="2" creationId="{9CFB9A21-B335-4AA7-BF42-C0852291F7F3}"/>
          </ac:spMkLst>
        </pc:spChg>
      </pc:sldChg>
    </pc:docChg>
  </pc:docChgLst>
  <pc:docChgLst>
    <pc:chgData name="Chad Vidden" userId="S::cvidden@uwlax.edu::fa919fd6-03f8-48d0-9b95-10ac8c9672df" providerId="AD" clId="Web-{5CF89135-BCC3-4997-9639-6418D94CDF32}"/>
    <pc:docChg chg="addSld delSld modSld">
      <pc:chgData name="Chad Vidden" userId="S::cvidden@uwlax.edu::fa919fd6-03f8-48d0-9b95-10ac8c9672df" providerId="AD" clId="Web-{5CF89135-BCC3-4997-9639-6418D94CDF32}" dt="2021-01-26T15:45:48.729" v="303"/>
      <pc:docMkLst>
        <pc:docMk/>
      </pc:docMkLst>
      <pc:sldChg chg="del">
        <pc:chgData name="Chad Vidden" userId="S::cvidden@uwlax.edu::fa919fd6-03f8-48d0-9b95-10ac8c9672df" providerId="AD" clId="Web-{5CF89135-BCC3-4997-9639-6418D94CDF32}" dt="2021-01-26T15:21:11.229" v="23"/>
        <pc:sldMkLst>
          <pc:docMk/>
          <pc:sldMk cId="932098906" sldId="257"/>
        </pc:sldMkLst>
      </pc:sldChg>
      <pc:sldChg chg="del">
        <pc:chgData name="Chad Vidden" userId="S::cvidden@uwlax.edu::fa919fd6-03f8-48d0-9b95-10ac8c9672df" providerId="AD" clId="Web-{5CF89135-BCC3-4997-9639-6418D94CDF32}" dt="2021-01-26T15:21:11.135" v="19"/>
        <pc:sldMkLst>
          <pc:docMk/>
          <pc:sldMk cId="2123868031" sldId="258"/>
        </pc:sldMkLst>
      </pc:sldChg>
      <pc:sldChg chg="del">
        <pc:chgData name="Chad Vidden" userId="S::cvidden@uwlax.edu::fa919fd6-03f8-48d0-9b95-10ac8c9672df" providerId="AD" clId="Web-{5CF89135-BCC3-4997-9639-6418D94CDF32}" dt="2021-01-26T15:21:11.198" v="21"/>
        <pc:sldMkLst>
          <pc:docMk/>
          <pc:sldMk cId="2368103611" sldId="259"/>
        </pc:sldMkLst>
      </pc:sldChg>
      <pc:sldChg chg="del">
        <pc:chgData name="Chad Vidden" userId="S::cvidden@uwlax.edu::fa919fd6-03f8-48d0-9b95-10ac8c9672df" providerId="AD" clId="Web-{5CF89135-BCC3-4997-9639-6418D94CDF32}" dt="2021-01-26T15:21:11.198" v="22"/>
        <pc:sldMkLst>
          <pc:docMk/>
          <pc:sldMk cId="4208923169" sldId="260"/>
        </pc:sldMkLst>
      </pc:sldChg>
      <pc:sldChg chg="del">
        <pc:chgData name="Chad Vidden" userId="S::cvidden@uwlax.edu::fa919fd6-03f8-48d0-9b95-10ac8c9672df" providerId="AD" clId="Web-{5CF89135-BCC3-4997-9639-6418D94CDF32}" dt="2021-01-26T15:21:11.260" v="24"/>
        <pc:sldMkLst>
          <pc:docMk/>
          <pc:sldMk cId="2378587493" sldId="261"/>
        </pc:sldMkLst>
      </pc:sldChg>
      <pc:sldChg chg="modSp">
        <pc:chgData name="Chad Vidden" userId="S::cvidden@uwlax.edu::fa919fd6-03f8-48d0-9b95-10ac8c9672df" providerId="AD" clId="Web-{5CF89135-BCC3-4997-9639-6418D94CDF32}" dt="2021-01-26T15:02:29.929" v="18" actId="20577"/>
        <pc:sldMkLst>
          <pc:docMk/>
          <pc:sldMk cId="366813104" sldId="262"/>
        </pc:sldMkLst>
        <pc:spChg chg="mod">
          <ac:chgData name="Chad Vidden" userId="S::cvidden@uwlax.edu::fa919fd6-03f8-48d0-9b95-10ac8c9672df" providerId="AD" clId="Web-{5CF89135-BCC3-4997-9639-6418D94CDF32}" dt="2021-01-26T15:02:29.929" v="18" actId="20577"/>
          <ac:spMkLst>
            <pc:docMk/>
            <pc:sldMk cId="366813104" sldId="262"/>
            <ac:spMk id="2" creationId="{40FA1C7B-5008-4079-B0F2-2E08D1C98AAC}"/>
          </ac:spMkLst>
        </pc:spChg>
      </pc:sldChg>
      <pc:sldChg chg="del">
        <pc:chgData name="Chad Vidden" userId="S::cvidden@uwlax.edu::fa919fd6-03f8-48d0-9b95-10ac8c9672df" providerId="AD" clId="Web-{5CF89135-BCC3-4997-9639-6418D94CDF32}" dt="2021-01-26T15:21:11.167" v="20"/>
        <pc:sldMkLst>
          <pc:docMk/>
          <pc:sldMk cId="318242049" sldId="263"/>
        </pc:sldMkLst>
      </pc:sldChg>
      <pc:sldChg chg="modSp new modNotes">
        <pc:chgData name="Chad Vidden" userId="S::cvidden@uwlax.edu::fa919fd6-03f8-48d0-9b95-10ac8c9672df" providerId="AD" clId="Web-{5CF89135-BCC3-4997-9639-6418D94CDF32}" dt="2021-01-26T15:45:48.729" v="303"/>
        <pc:sldMkLst>
          <pc:docMk/>
          <pc:sldMk cId="3221856487" sldId="263"/>
        </pc:sldMkLst>
        <pc:spChg chg="mod">
          <ac:chgData name="Chad Vidden" userId="S::cvidden@uwlax.edu::fa919fd6-03f8-48d0-9b95-10ac8c9672df" providerId="AD" clId="Web-{5CF89135-BCC3-4997-9639-6418D94CDF32}" dt="2021-01-26T15:21:21.260" v="29" actId="20577"/>
          <ac:spMkLst>
            <pc:docMk/>
            <pc:sldMk cId="3221856487" sldId="263"/>
            <ac:spMk id="2" creationId="{F187FB77-1C74-45AA-AA02-A45721C25ACD}"/>
          </ac:spMkLst>
        </pc:spChg>
      </pc:sldChg>
      <pc:sldChg chg="modSp new modNotes">
        <pc:chgData name="Chad Vidden" userId="S::cvidden@uwlax.edu::fa919fd6-03f8-48d0-9b95-10ac8c9672df" providerId="AD" clId="Web-{5CF89135-BCC3-4997-9639-6418D94CDF32}" dt="2021-01-26T15:43:17.043" v="216"/>
        <pc:sldMkLst>
          <pc:docMk/>
          <pc:sldMk cId="1797778172" sldId="264"/>
        </pc:sldMkLst>
        <pc:spChg chg="mod">
          <ac:chgData name="Chad Vidden" userId="S::cvidden@uwlax.edu::fa919fd6-03f8-48d0-9b95-10ac8c9672df" providerId="AD" clId="Web-{5CF89135-BCC3-4997-9639-6418D94CDF32}" dt="2021-01-26T15:30:37.067" v="48" actId="20577"/>
          <ac:spMkLst>
            <pc:docMk/>
            <pc:sldMk cId="1797778172" sldId="264"/>
            <ac:spMk id="2" creationId="{8C6D911F-EA75-4C82-B804-D4904D34DC8B}"/>
          </ac:spMkLst>
        </pc:spChg>
      </pc:sldChg>
    </pc:docChg>
  </pc:docChgLst>
  <pc:docChgLst>
    <pc:chgData name="Chad Vidden" userId="S::cvidden@uwlax.edu::fa919fd6-03f8-48d0-9b95-10ac8c9672df" providerId="AD" clId="Web-{0550BB9F-0049-B000-F055-552E4FD9D176}"/>
    <pc:docChg chg="modSld">
      <pc:chgData name="Chad Vidden" userId="S::cvidden@uwlax.edu::fa919fd6-03f8-48d0-9b95-10ac8c9672df" providerId="AD" clId="Web-{0550BB9F-0049-B000-F055-552E4FD9D176}" dt="2021-04-05T16:25:05.385" v="137"/>
      <pc:docMkLst>
        <pc:docMk/>
      </pc:docMkLst>
      <pc:sldChg chg="delSp modSp">
        <pc:chgData name="Chad Vidden" userId="S::cvidden@uwlax.edu::fa919fd6-03f8-48d0-9b95-10ac8c9672df" providerId="AD" clId="Web-{0550BB9F-0049-B000-F055-552E4FD9D176}" dt="2021-04-05T16:18:46.962" v="16" actId="20577"/>
        <pc:sldMkLst>
          <pc:docMk/>
          <pc:sldMk cId="366813104" sldId="262"/>
        </pc:sldMkLst>
        <pc:spChg chg="mod">
          <ac:chgData name="Chad Vidden" userId="S::cvidden@uwlax.edu::fa919fd6-03f8-48d0-9b95-10ac8c9672df" providerId="AD" clId="Web-{0550BB9F-0049-B000-F055-552E4FD9D176}" dt="2021-04-05T16:18:46.962" v="16" actId="20577"/>
          <ac:spMkLst>
            <pc:docMk/>
            <pc:sldMk cId="366813104" sldId="262"/>
            <ac:spMk id="2" creationId="{40FA1C7B-5008-4079-B0F2-2E08D1C98AAC}"/>
          </ac:spMkLst>
        </pc:spChg>
        <pc:inkChg chg="del">
          <ac:chgData name="Chad Vidden" userId="S::cvidden@uwlax.edu::fa919fd6-03f8-48d0-9b95-10ac8c9672df" providerId="AD" clId="Web-{0550BB9F-0049-B000-F055-552E4FD9D176}" dt="2021-04-05T16:18:06.337" v="0"/>
          <ac:inkMkLst>
            <pc:docMk/>
            <pc:sldMk cId="366813104" sldId="262"/>
            <ac:inkMk id="4" creationId="{48BADA1B-755B-4651-B09B-EED68CBECD6A}"/>
          </ac:inkMkLst>
        </pc:inkChg>
      </pc:sldChg>
      <pc:sldChg chg="delSp modNotes">
        <pc:chgData name="Chad Vidden" userId="S::cvidden@uwlax.edu::fa919fd6-03f8-48d0-9b95-10ac8c9672df" providerId="AD" clId="Web-{0550BB9F-0049-B000-F055-552E4FD9D176}" dt="2021-04-05T16:22:21.166" v="79"/>
        <pc:sldMkLst>
          <pc:docMk/>
          <pc:sldMk cId="3221856487" sldId="263"/>
        </pc:sldMkLst>
        <pc:inkChg chg="del">
          <ac:chgData name="Chad Vidden" userId="S::cvidden@uwlax.edu::fa919fd6-03f8-48d0-9b95-10ac8c9672df" providerId="AD" clId="Web-{0550BB9F-0049-B000-F055-552E4FD9D176}" dt="2021-04-05T16:19:11.103" v="17"/>
          <ac:inkMkLst>
            <pc:docMk/>
            <pc:sldMk cId="3221856487" sldId="263"/>
            <ac:inkMk id="4" creationId="{D0B4EE6E-8297-40B7-B8AE-BCD53C89206A}"/>
          </ac:inkMkLst>
        </pc:inkChg>
      </pc:sldChg>
      <pc:sldChg chg="delSp modSp modNotes">
        <pc:chgData name="Chad Vidden" userId="S::cvidden@uwlax.edu::fa919fd6-03f8-48d0-9b95-10ac8c9672df" providerId="AD" clId="Web-{0550BB9F-0049-B000-F055-552E4FD9D176}" dt="2021-04-05T16:25:05.385" v="137"/>
        <pc:sldMkLst>
          <pc:docMk/>
          <pc:sldMk cId="2868456449" sldId="264"/>
        </pc:sldMkLst>
        <pc:spChg chg="mod">
          <ac:chgData name="Chad Vidden" userId="S::cvidden@uwlax.edu::fa919fd6-03f8-48d0-9b95-10ac8c9672df" providerId="AD" clId="Web-{0550BB9F-0049-B000-F055-552E4FD9D176}" dt="2021-04-05T16:22:56.682" v="100" actId="20577"/>
          <ac:spMkLst>
            <pc:docMk/>
            <pc:sldMk cId="2868456449" sldId="264"/>
            <ac:spMk id="2" creationId="{2A858EB9-06F0-46B4-BEF2-0D764F78AF86}"/>
          </ac:spMkLst>
        </pc:spChg>
        <pc:inkChg chg="del">
          <ac:chgData name="Chad Vidden" userId="S::cvidden@uwlax.edu::fa919fd6-03f8-48d0-9b95-10ac8c9672df" providerId="AD" clId="Web-{0550BB9F-0049-B000-F055-552E4FD9D176}" dt="2021-04-05T16:22:29.244" v="80"/>
          <ac:inkMkLst>
            <pc:docMk/>
            <pc:sldMk cId="2868456449" sldId="264"/>
            <ac:inkMk id="4" creationId="{BD425F92-EF0B-4D77-BA8D-25BDB175AC63}"/>
          </ac:inkMkLst>
        </pc:inkChg>
      </pc:sldChg>
    </pc:docChg>
  </pc:docChgLst>
  <pc:docChgLst>
    <pc:chgData name="Chad Vidden" userId="S::cvidden@uwlax.edu::fa919fd6-03f8-48d0-9b95-10ac8c9672df" providerId="AD" clId="Web-{575BB15B-1E2C-96D7-B64E-64E65A6FE0CB}"/>
    <pc:docChg chg="addSld delSld modSld">
      <pc:chgData name="Chad Vidden" userId="S::cvidden@uwlax.edu::fa919fd6-03f8-48d0-9b95-10ac8c9672df" providerId="AD" clId="Web-{575BB15B-1E2C-96D7-B64E-64E65A6FE0CB}" dt="2021-02-16T20:33:01.390" v="236"/>
      <pc:docMkLst>
        <pc:docMk/>
      </pc:docMkLst>
      <pc:sldChg chg="delSp modSp">
        <pc:chgData name="Chad Vidden" userId="S::cvidden@uwlax.edu::fa919fd6-03f8-48d0-9b95-10ac8c9672df" providerId="AD" clId="Web-{575BB15B-1E2C-96D7-B64E-64E65A6FE0CB}" dt="2021-02-16T20:13:58.783" v="3" actId="20577"/>
        <pc:sldMkLst>
          <pc:docMk/>
          <pc:sldMk cId="366813104" sldId="262"/>
        </pc:sldMkLst>
        <pc:spChg chg="mod">
          <ac:chgData name="Chad Vidden" userId="S::cvidden@uwlax.edu::fa919fd6-03f8-48d0-9b95-10ac8c9672df" providerId="AD" clId="Web-{575BB15B-1E2C-96D7-B64E-64E65A6FE0CB}" dt="2021-02-16T20:13:58.783" v="3" actId="20577"/>
          <ac:spMkLst>
            <pc:docMk/>
            <pc:sldMk cId="366813104" sldId="262"/>
            <ac:spMk id="2" creationId="{40FA1C7B-5008-4079-B0F2-2E08D1C98AAC}"/>
          </ac:spMkLst>
        </pc:spChg>
        <pc:inkChg chg="del">
          <ac:chgData name="Chad Vidden" userId="S::cvidden@uwlax.edu::fa919fd6-03f8-48d0-9b95-10ac8c9672df" providerId="AD" clId="Web-{575BB15B-1E2C-96D7-B64E-64E65A6FE0CB}" dt="2021-02-16T20:13:47.392" v="0"/>
          <ac:inkMkLst>
            <pc:docMk/>
            <pc:sldMk cId="366813104" sldId="262"/>
            <ac:inkMk id="4" creationId="{ACF05C12-9A0A-46A4-A3EB-B099ED175048}"/>
          </ac:inkMkLst>
        </pc:inkChg>
      </pc:sldChg>
      <pc:sldChg chg="delSp modNotes">
        <pc:chgData name="Chad Vidden" userId="S::cvidden@uwlax.edu::fa919fd6-03f8-48d0-9b95-10ac8c9672df" providerId="AD" clId="Web-{575BB15B-1E2C-96D7-B64E-64E65A6FE0CB}" dt="2021-02-16T20:33:01.390" v="236"/>
        <pc:sldMkLst>
          <pc:docMk/>
          <pc:sldMk cId="3221856487" sldId="263"/>
        </pc:sldMkLst>
        <pc:inkChg chg="del">
          <ac:chgData name="Chad Vidden" userId="S::cvidden@uwlax.edu::fa919fd6-03f8-48d0-9b95-10ac8c9672df" providerId="AD" clId="Web-{575BB15B-1E2C-96D7-B64E-64E65A6FE0CB}" dt="2021-02-16T20:14:18.111" v="8"/>
          <ac:inkMkLst>
            <pc:docMk/>
            <pc:sldMk cId="3221856487" sldId="263"/>
            <ac:inkMk id="4" creationId="{E12624A0-45F1-4E08-B32F-3FDEBAEC5D4F}"/>
          </ac:inkMkLst>
        </pc:inkChg>
      </pc:sldChg>
      <pc:sldChg chg="del">
        <pc:chgData name="Chad Vidden" userId="S::cvidden@uwlax.edu::fa919fd6-03f8-48d0-9b95-10ac8c9672df" providerId="AD" clId="Web-{575BB15B-1E2C-96D7-B64E-64E65A6FE0CB}" dt="2021-02-16T20:14:09.470" v="7"/>
        <pc:sldMkLst>
          <pc:docMk/>
          <pc:sldMk cId="1797778172" sldId="264"/>
        </pc:sldMkLst>
      </pc:sldChg>
      <pc:sldChg chg="modSp new modNotes">
        <pc:chgData name="Chad Vidden" userId="S::cvidden@uwlax.edu::fa919fd6-03f8-48d0-9b95-10ac8c9672df" providerId="AD" clId="Web-{575BB15B-1E2C-96D7-B64E-64E65A6FE0CB}" dt="2021-02-16T20:31:44.250" v="126"/>
        <pc:sldMkLst>
          <pc:docMk/>
          <pc:sldMk cId="2868456449" sldId="264"/>
        </pc:sldMkLst>
        <pc:spChg chg="mod">
          <ac:chgData name="Chad Vidden" userId="S::cvidden@uwlax.edu::fa919fd6-03f8-48d0-9b95-10ac8c9672df" providerId="AD" clId="Web-{575BB15B-1E2C-96D7-B64E-64E65A6FE0CB}" dt="2021-02-16T20:28:26.500" v="29" actId="20577"/>
          <ac:spMkLst>
            <pc:docMk/>
            <pc:sldMk cId="2868456449" sldId="264"/>
            <ac:spMk id="2" creationId="{2A858EB9-06F0-46B4-BEF2-0D764F78AF86}"/>
          </ac:spMkLst>
        </pc:spChg>
      </pc:sldChg>
      <pc:sldChg chg="del">
        <pc:chgData name="Chad Vidden" userId="S::cvidden@uwlax.edu::fa919fd6-03f8-48d0-9b95-10ac8c9672df" providerId="AD" clId="Web-{575BB15B-1E2C-96D7-B64E-64E65A6FE0CB}" dt="2021-02-16T20:14:09.455" v="6"/>
        <pc:sldMkLst>
          <pc:docMk/>
          <pc:sldMk cId="753490215" sldId="265"/>
        </pc:sldMkLst>
      </pc:sldChg>
      <pc:sldChg chg="del">
        <pc:chgData name="Chad Vidden" userId="S::cvidden@uwlax.edu::fa919fd6-03f8-48d0-9b95-10ac8c9672df" providerId="AD" clId="Web-{575BB15B-1E2C-96D7-B64E-64E65A6FE0CB}" dt="2021-02-16T20:14:09.439" v="5"/>
        <pc:sldMkLst>
          <pc:docMk/>
          <pc:sldMk cId="1598217949" sldId="266"/>
        </pc:sldMkLst>
      </pc:sldChg>
      <pc:sldChg chg="del">
        <pc:chgData name="Chad Vidden" userId="S::cvidden@uwlax.edu::fa919fd6-03f8-48d0-9b95-10ac8c9672df" providerId="AD" clId="Web-{575BB15B-1E2C-96D7-B64E-64E65A6FE0CB}" dt="2021-02-16T20:14:09.423" v="4"/>
        <pc:sldMkLst>
          <pc:docMk/>
          <pc:sldMk cId="1404973536" sldId="267"/>
        </pc:sldMkLst>
      </pc:sldChg>
    </pc:docChg>
  </pc:docChgLst>
  <pc:docChgLst>
    <pc:chgData name="Chad Vidden" userId="S::cvidden@uwlax.edu::fa919fd6-03f8-48d0-9b95-10ac8c9672df" providerId="AD" clId="Web-{CEBF33B5-6C0D-4C7E-31BA-3DE636C101AF}"/>
    <pc:docChg chg="addSld delSld modSld sldOrd">
      <pc:chgData name="Chad Vidden" userId="S::cvidden@uwlax.edu::fa919fd6-03f8-48d0-9b95-10ac8c9672df" providerId="AD" clId="Web-{CEBF33B5-6C0D-4C7E-31BA-3DE636C101AF}" dt="2020-09-03T00:53:20.306" v="1109"/>
      <pc:docMkLst>
        <pc:docMk/>
      </pc:docMkLst>
      <pc:sldChg chg="delSp modSp del modNotes">
        <pc:chgData name="Chad Vidden" userId="S::cvidden@uwlax.edu::fa919fd6-03f8-48d0-9b95-10ac8c9672df" providerId="AD" clId="Web-{CEBF33B5-6C0D-4C7E-31BA-3DE636C101AF}" dt="2020-09-03T00:47:13.718" v="755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CEBF33B5-6C0D-4C7E-31BA-3DE636C101AF}" dt="2020-09-03T00:46:41.514" v="703" actId="20577"/>
          <ac:spMkLst>
            <pc:docMk/>
            <pc:sldMk cId="109857222" sldId="256"/>
            <ac:spMk id="2" creationId="{00000000-0000-0000-0000-000000000000}"/>
          </ac:spMkLst>
        </pc:spChg>
        <pc:inkChg chg="del">
          <ac:chgData name="Chad Vidden" userId="S::cvidden@uwlax.edu::fa919fd6-03f8-48d0-9b95-10ac8c9672df" providerId="AD" clId="Web-{CEBF33B5-6C0D-4C7E-31BA-3DE636C101AF}" dt="2020-09-02T20:18:40.481" v="0"/>
          <ac:inkMkLst>
            <pc:docMk/>
            <pc:sldMk cId="109857222" sldId="256"/>
            <ac:inkMk id="3" creationId="{FC74EA63-BEFE-4765-ACFA-1EE11A6AD8AE}"/>
          </ac:inkMkLst>
        </pc:inkChg>
      </pc:sldChg>
      <pc:sldChg chg="delSp modSp modNotes">
        <pc:chgData name="Chad Vidden" userId="S::cvidden@uwlax.edu::fa919fd6-03f8-48d0-9b95-10ac8c9672df" providerId="AD" clId="Web-{CEBF33B5-6C0D-4C7E-31BA-3DE636C101AF}" dt="2020-09-02T20:32:54.145" v="396"/>
        <pc:sldMkLst>
          <pc:docMk/>
          <pc:sldMk cId="932098906" sldId="257"/>
        </pc:sldMkLst>
        <pc:spChg chg="mod">
          <ac:chgData name="Chad Vidden" userId="S::cvidden@uwlax.edu::fa919fd6-03f8-48d0-9b95-10ac8c9672df" providerId="AD" clId="Web-{CEBF33B5-6C0D-4C7E-31BA-3DE636C101AF}" dt="2020-09-02T20:20:12.109" v="87" actId="20577"/>
          <ac:spMkLst>
            <pc:docMk/>
            <pc:sldMk cId="932098906" sldId="257"/>
            <ac:spMk id="2" creationId="{213156E3-F5D6-4EAF-8963-ED262F275915}"/>
          </ac:spMkLst>
        </pc:spChg>
        <pc:inkChg chg="del">
          <ac:chgData name="Chad Vidden" userId="S::cvidden@uwlax.edu::fa919fd6-03f8-48d0-9b95-10ac8c9672df" providerId="AD" clId="Web-{CEBF33B5-6C0D-4C7E-31BA-3DE636C101AF}" dt="2020-09-02T20:18:49.544" v="1"/>
          <ac:inkMkLst>
            <pc:docMk/>
            <pc:sldMk cId="932098906" sldId="257"/>
            <ac:inkMk id="3" creationId="{1038754D-21AF-4595-8141-46A02CD775E3}"/>
          </ac:inkMkLst>
        </pc:inkChg>
      </pc:sldChg>
      <pc:sldChg chg="delSp modNotes">
        <pc:chgData name="Chad Vidden" userId="S::cvidden@uwlax.edu::fa919fd6-03f8-48d0-9b95-10ac8c9672df" providerId="AD" clId="Web-{CEBF33B5-6C0D-4C7E-31BA-3DE636C101AF}" dt="2020-09-03T00:53:20.306" v="1109"/>
        <pc:sldMkLst>
          <pc:docMk/>
          <pc:sldMk cId="2123868031" sldId="258"/>
        </pc:sldMkLst>
        <pc:inkChg chg="del">
          <ac:chgData name="Chad Vidden" userId="S::cvidden@uwlax.edu::fa919fd6-03f8-48d0-9b95-10ac8c9672df" providerId="AD" clId="Web-{CEBF33B5-6C0D-4C7E-31BA-3DE636C101AF}" dt="2020-09-02T20:18:54.544" v="2"/>
          <ac:inkMkLst>
            <pc:docMk/>
            <pc:sldMk cId="2123868031" sldId="258"/>
            <ac:inkMk id="3" creationId="{D05881D4-290F-4442-9C85-736B212939E1}"/>
          </ac:inkMkLst>
        </pc:inkChg>
      </pc:sldChg>
      <pc:sldChg chg="delSp modSp new ord modNotes">
        <pc:chgData name="Chad Vidden" userId="S::cvidden@uwlax.edu::fa919fd6-03f8-48d0-9b95-10ac8c9672df" providerId="AD" clId="Web-{CEBF33B5-6C0D-4C7E-31BA-3DE636C101AF}" dt="2020-09-03T00:50:57.724" v="907"/>
        <pc:sldMkLst>
          <pc:docMk/>
          <pc:sldMk cId="2368103611" sldId="259"/>
        </pc:sldMkLst>
        <pc:spChg chg="mod">
          <ac:chgData name="Chad Vidden" userId="S::cvidden@uwlax.edu::fa919fd6-03f8-48d0-9b95-10ac8c9672df" providerId="AD" clId="Web-{CEBF33B5-6C0D-4C7E-31BA-3DE636C101AF}" dt="2020-09-02T20:27:20.011" v="202" actId="20577"/>
          <ac:spMkLst>
            <pc:docMk/>
            <pc:sldMk cId="2368103611" sldId="259"/>
            <ac:spMk id="2" creationId="{1415B5CE-FEBB-4C99-9036-1BE77F1F4274}"/>
          </ac:spMkLst>
        </pc:spChg>
        <pc:spChg chg="del">
          <ac:chgData name="Chad Vidden" userId="S::cvidden@uwlax.edu::fa919fd6-03f8-48d0-9b95-10ac8c9672df" providerId="AD" clId="Web-{CEBF33B5-6C0D-4C7E-31BA-3DE636C101AF}" dt="2020-09-03T00:47:44.203" v="760"/>
          <ac:spMkLst>
            <pc:docMk/>
            <pc:sldMk cId="2368103611" sldId="259"/>
            <ac:spMk id="3" creationId="{25F9E220-9EAD-4488-815B-ACCB93D2947C}"/>
          </ac:spMkLst>
        </pc:spChg>
      </pc:sldChg>
      <pc:sldChg chg="delSp modSp new modNotes">
        <pc:chgData name="Chad Vidden" userId="S::cvidden@uwlax.edu::fa919fd6-03f8-48d0-9b95-10ac8c9672df" providerId="AD" clId="Web-{CEBF33B5-6C0D-4C7E-31BA-3DE636C101AF}" dt="2020-09-03T00:47:46.641" v="761"/>
        <pc:sldMkLst>
          <pc:docMk/>
          <pc:sldMk cId="4208923169" sldId="260"/>
        </pc:sldMkLst>
        <pc:spChg chg="mod">
          <ac:chgData name="Chad Vidden" userId="S::cvidden@uwlax.edu::fa919fd6-03f8-48d0-9b95-10ac8c9672df" providerId="AD" clId="Web-{CEBF33B5-6C0D-4C7E-31BA-3DE636C101AF}" dt="2020-09-02T20:20:47.422" v="151" actId="20577"/>
          <ac:spMkLst>
            <pc:docMk/>
            <pc:sldMk cId="4208923169" sldId="260"/>
            <ac:spMk id="2" creationId="{E9AE5FFF-26AE-488E-94BD-23CC52AA9AF7}"/>
          </ac:spMkLst>
        </pc:spChg>
        <pc:spChg chg="del">
          <ac:chgData name="Chad Vidden" userId="S::cvidden@uwlax.edu::fa919fd6-03f8-48d0-9b95-10ac8c9672df" providerId="AD" clId="Web-{CEBF33B5-6C0D-4C7E-31BA-3DE636C101AF}" dt="2020-09-03T00:47:46.641" v="761"/>
          <ac:spMkLst>
            <pc:docMk/>
            <pc:sldMk cId="4208923169" sldId="260"/>
            <ac:spMk id="3" creationId="{625DD621-1F91-4338-96A0-0DA33FAB6D7C}"/>
          </ac:spMkLst>
        </pc:spChg>
      </pc:sldChg>
      <pc:sldChg chg="delSp modSp new modNotes">
        <pc:chgData name="Chad Vidden" userId="S::cvidden@uwlax.edu::fa919fd6-03f8-48d0-9b95-10ac8c9672df" providerId="AD" clId="Web-{CEBF33B5-6C0D-4C7E-31BA-3DE636C101AF}" dt="2020-09-03T00:47:38.734" v="759"/>
        <pc:sldMkLst>
          <pc:docMk/>
          <pc:sldMk cId="2378587493" sldId="261"/>
        </pc:sldMkLst>
        <pc:spChg chg="mod">
          <ac:chgData name="Chad Vidden" userId="S::cvidden@uwlax.edu::fa919fd6-03f8-48d0-9b95-10ac8c9672df" providerId="AD" clId="Web-{CEBF33B5-6C0D-4C7E-31BA-3DE636C101AF}" dt="2020-09-02T20:33:53.412" v="446" actId="20577"/>
          <ac:spMkLst>
            <pc:docMk/>
            <pc:sldMk cId="2378587493" sldId="261"/>
            <ac:spMk id="2" creationId="{A3C572A1-DA72-435E-A667-7D3F69B49B08}"/>
          </ac:spMkLst>
        </pc:spChg>
        <pc:spChg chg="del">
          <ac:chgData name="Chad Vidden" userId="S::cvidden@uwlax.edu::fa919fd6-03f8-48d0-9b95-10ac8c9672df" providerId="AD" clId="Web-{CEBF33B5-6C0D-4C7E-31BA-3DE636C101AF}" dt="2020-09-03T00:47:38.734" v="759"/>
          <ac:spMkLst>
            <pc:docMk/>
            <pc:sldMk cId="2378587493" sldId="261"/>
            <ac:spMk id="3" creationId="{FE4C9C2A-DCA6-4380-A544-F0DA52571D98}"/>
          </ac:spMkLst>
        </pc:spChg>
      </pc:sldChg>
      <pc:sldChg chg="modSp new">
        <pc:chgData name="Chad Vidden" userId="S::cvidden@uwlax.edu::fa919fd6-03f8-48d0-9b95-10ac8c9672df" providerId="AD" clId="Web-{CEBF33B5-6C0D-4C7E-31BA-3DE636C101AF}" dt="2020-09-03T00:47:23.796" v="756" actId="20577"/>
        <pc:sldMkLst>
          <pc:docMk/>
          <pc:sldMk cId="366813104" sldId="262"/>
        </pc:sldMkLst>
        <pc:spChg chg="mod">
          <ac:chgData name="Chad Vidden" userId="S::cvidden@uwlax.edu::fa919fd6-03f8-48d0-9b95-10ac8c9672df" providerId="AD" clId="Web-{CEBF33B5-6C0D-4C7E-31BA-3DE636C101AF}" dt="2020-09-03T00:47:04.983" v="745" actId="20577"/>
          <ac:spMkLst>
            <pc:docMk/>
            <pc:sldMk cId="366813104" sldId="262"/>
            <ac:spMk id="2" creationId="{40FA1C7B-5008-4079-B0F2-2E08D1C98AAC}"/>
          </ac:spMkLst>
        </pc:spChg>
        <pc:spChg chg="mod">
          <ac:chgData name="Chad Vidden" userId="S::cvidden@uwlax.edu::fa919fd6-03f8-48d0-9b95-10ac8c9672df" providerId="AD" clId="Web-{CEBF33B5-6C0D-4C7E-31BA-3DE636C101AF}" dt="2020-09-03T00:47:23.796" v="756" actId="20577"/>
          <ac:spMkLst>
            <pc:docMk/>
            <pc:sldMk cId="366813104" sldId="262"/>
            <ac:spMk id="3" creationId="{989D0EB2-768B-4880-B369-6ECFE62FCD2D}"/>
          </ac:spMkLst>
        </pc:spChg>
      </pc:sldChg>
      <pc:sldChg chg="modSp new modNotes">
        <pc:chgData name="Chad Vidden" userId="S::cvidden@uwlax.edu::fa919fd6-03f8-48d0-9b95-10ac8c9672df" providerId="AD" clId="Web-{CEBF33B5-6C0D-4C7E-31BA-3DE636C101AF}" dt="2020-09-03T00:52:18.148" v="999"/>
        <pc:sldMkLst>
          <pc:docMk/>
          <pc:sldMk cId="318242049" sldId="263"/>
        </pc:sldMkLst>
        <pc:spChg chg="mod">
          <ac:chgData name="Chad Vidden" userId="S::cvidden@uwlax.edu::fa919fd6-03f8-48d0-9b95-10ac8c9672df" providerId="AD" clId="Web-{CEBF33B5-6C0D-4C7E-31BA-3DE636C101AF}" dt="2020-09-03T00:51:28.803" v="937" actId="20577"/>
          <ac:spMkLst>
            <pc:docMk/>
            <pc:sldMk cId="318242049" sldId="263"/>
            <ac:spMk id="2" creationId="{93559092-7718-4C79-BEF5-DD188FAAE9CF}"/>
          </ac:spMkLst>
        </pc:spChg>
      </pc:sldChg>
    </pc:docChg>
  </pc:docChgLst>
  <pc:docChgLst>
    <pc:chgData name="Chad" userId="fa919fd6-03f8-48d0-9b95-10ac8c9672df" providerId="ADAL" clId="{5EB490A7-D3AF-412B-A2D6-E133138AE337}"/>
    <pc:docChg chg="addSld modSld">
      <pc:chgData name="Chad" userId="fa919fd6-03f8-48d0-9b95-10ac8c9672df" providerId="ADAL" clId="{5EB490A7-D3AF-412B-A2D6-E133138AE337}" dt="2021-01-28T15:22:45.572" v="3"/>
      <pc:docMkLst>
        <pc:docMk/>
      </pc:docMkLst>
      <pc:sldChg chg="addSp">
        <pc:chgData name="Chad" userId="fa919fd6-03f8-48d0-9b95-10ac8c9672df" providerId="ADAL" clId="{5EB490A7-D3AF-412B-A2D6-E133138AE337}" dt="2021-01-28T15:22:45.572" v="3"/>
        <pc:sldMkLst>
          <pc:docMk/>
          <pc:sldMk cId="366813104" sldId="262"/>
        </pc:sldMkLst>
        <pc:inkChg chg="add">
          <ac:chgData name="Chad" userId="fa919fd6-03f8-48d0-9b95-10ac8c9672df" providerId="ADAL" clId="{5EB490A7-D3AF-412B-A2D6-E133138AE337}" dt="2021-01-28T15:22:45.572" v="3"/>
          <ac:inkMkLst>
            <pc:docMk/>
            <pc:sldMk cId="366813104" sldId="262"/>
            <ac:inkMk id="4" creationId="{ACF05C12-9A0A-46A4-A3EB-B099ED175048}"/>
          </ac:inkMkLst>
        </pc:inkChg>
      </pc:sldChg>
      <pc:sldChg chg="addSp">
        <pc:chgData name="Chad" userId="fa919fd6-03f8-48d0-9b95-10ac8c9672df" providerId="ADAL" clId="{5EB490A7-D3AF-412B-A2D6-E133138AE337}" dt="2021-01-28T15:22:45.572" v="3"/>
        <pc:sldMkLst>
          <pc:docMk/>
          <pc:sldMk cId="3221856487" sldId="263"/>
        </pc:sldMkLst>
        <pc:inkChg chg="add">
          <ac:chgData name="Chad" userId="fa919fd6-03f8-48d0-9b95-10ac8c9672df" providerId="ADAL" clId="{5EB490A7-D3AF-412B-A2D6-E133138AE337}" dt="2021-01-28T15:22:45.572" v="3"/>
          <ac:inkMkLst>
            <pc:docMk/>
            <pc:sldMk cId="3221856487" sldId="263"/>
            <ac:inkMk id="4" creationId="{E12624A0-45F1-4E08-B32F-3FDEBAEC5D4F}"/>
          </ac:inkMkLst>
        </pc:inkChg>
      </pc:sldChg>
      <pc:sldChg chg="addSp">
        <pc:chgData name="Chad" userId="fa919fd6-03f8-48d0-9b95-10ac8c9672df" providerId="ADAL" clId="{5EB490A7-D3AF-412B-A2D6-E133138AE337}" dt="2021-01-28T15:22:45.572" v="3"/>
        <pc:sldMkLst>
          <pc:docMk/>
          <pc:sldMk cId="1797778172" sldId="264"/>
        </pc:sldMkLst>
        <pc:inkChg chg="add">
          <ac:chgData name="Chad" userId="fa919fd6-03f8-48d0-9b95-10ac8c9672df" providerId="ADAL" clId="{5EB490A7-D3AF-412B-A2D6-E133138AE337}" dt="2021-01-28T15:22:45.572" v="3"/>
          <ac:inkMkLst>
            <pc:docMk/>
            <pc:sldMk cId="1797778172" sldId="264"/>
            <ac:inkMk id="4" creationId="{BE408F25-DAA4-4AF2-83E6-A89B72448694}"/>
          </ac:inkMkLst>
        </pc:inkChg>
      </pc:sldChg>
      <pc:sldChg chg="addSp add">
        <pc:chgData name="Chad" userId="fa919fd6-03f8-48d0-9b95-10ac8c9672df" providerId="ADAL" clId="{5EB490A7-D3AF-412B-A2D6-E133138AE337}" dt="2021-01-28T15:22:45.572" v="3"/>
        <pc:sldMkLst>
          <pc:docMk/>
          <pc:sldMk cId="753490215" sldId="265"/>
        </pc:sldMkLst>
        <pc:inkChg chg="add">
          <ac:chgData name="Chad" userId="fa919fd6-03f8-48d0-9b95-10ac8c9672df" providerId="ADAL" clId="{5EB490A7-D3AF-412B-A2D6-E133138AE337}" dt="2021-01-28T15:22:45.572" v="3"/>
          <ac:inkMkLst>
            <pc:docMk/>
            <pc:sldMk cId="753490215" sldId="265"/>
            <ac:inkMk id="4" creationId="{BEB73266-198D-40F5-BF35-6F61C5D24A37}"/>
          </ac:inkMkLst>
        </pc:inkChg>
      </pc:sldChg>
      <pc:sldChg chg="addSp add">
        <pc:chgData name="Chad" userId="fa919fd6-03f8-48d0-9b95-10ac8c9672df" providerId="ADAL" clId="{5EB490A7-D3AF-412B-A2D6-E133138AE337}" dt="2021-01-28T15:22:45.572" v="3"/>
        <pc:sldMkLst>
          <pc:docMk/>
          <pc:sldMk cId="1598217949" sldId="266"/>
        </pc:sldMkLst>
        <pc:inkChg chg="add">
          <ac:chgData name="Chad" userId="fa919fd6-03f8-48d0-9b95-10ac8c9672df" providerId="ADAL" clId="{5EB490A7-D3AF-412B-A2D6-E133138AE337}" dt="2021-01-28T15:22:45.572" v="3"/>
          <ac:inkMkLst>
            <pc:docMk/>
            <pc:sldMk cId="1598217949" sldId="266"/>
            <ac:inkMk id="4" creationId="{51447EF0-D22E-4438-AB75-9161D6B7927E}"/>
          </ac:inkMkLst>
        </pc:inkChg>
      </pc:sldChg>
      <pc:sldChg chg="addSp add">
        <pc:chgData name="Chad" userId="fa919fd6-03f8-48d0-9b95-10ac8c9672df" providerId="ADAL" clId="{5EB490A7-D3AF-412B-A2D6-E133138AE337}" dt="2021-01-28T15:22:45.572" v="3"/>
        <pc:sldMkLst>
          <pc:docMk/>
          <pc:sldMk cId="1404973536" sldId="267"/>
        </pc:sldMkLst>
        <pc:inkChg chg="add">
          <ac:chgData name="Chad" userId="fa919fd6-03f8-48d0-9b95-10ac8c9672df" providerId="ADAL" clId="{5EB490A7-D3AF-412B-A2D6-E133138AE337}" dt="2021-01-28T15:22:45.572" v="3"/>
          <ac:inkMkLst>
            <pc:docMk/>
            <pc:sldMk cId="1404973536" sldId="267"/>
            <ac:inkMk id="4" creationId="{A32AC0F5-E3FD-467C-9751-04DB944C7514}"/>
          </ac:inkMkLst>
        </pc:inkChg>
      </pc:sldChg>
    </pc:docChg>
  </pc:docChgLst>
  <pc:docChgLst>
    <pc:chgData name="Chad Vidden" userId="S::cvidden@uwlax.edu::fa919fd6-03f8-48d0-9b95-10ac8c9672df" providerId="AD" clId="Web-{4A4099DA-8B4C-CC18-1045-3D667BA2AB49}"/>
    <pc:docChg chg="modSld">
      <pc:chgData name="Chad Vidden" userId="S::cvidden@uwlax.edu::fa919fd6-03f8-48d0-9b95-10ac8c9672df" providerId="AD" clId="Web-{4A4099DA-8B4C-CC18-1045-3D667BA2AB49}" dt="2020-03-23T15:54:23.027" v="56"/>
      <pc:docMkLst>
        <pc:docMk/>
      </pc:docMkLst>
      <pc:sldChg chg="modNotes">
        <pc:chgData name="Chad Vidden" userId="S::cvidden@uwlax.edu::fa919fd6-03f8-48d0-9b95-10ac8c9672df" providerId="AD" clId="Web-{4A4099DA-8B4C-CC18-1045-3D667BA2AB49}" dt="2020-03-23T15:54:23.027" v="56"/>
        <pc:sldMkLst>
          <pc:docMk/>
          <pc:sldMk cId="2998406105" sldId="259"/>
        </pc:sldMkLst>
      </pc:sldChg>
    </pc:docChg>
  </pc:docChgLst>
  <pc:docChgLst>
    <pc:chgData name="Chad Vidden" userId="fa919fd6-03f8-48d0-9b95-10ac8c9672df" providerId="ADAL" clId="{4A593423-070F-4257-AB12-660A58A21B75}"/>
    <pc:docChg chg="modSld">
      <pc:chgData name="Chad Vidden" userId="fa919fd6-03f8-48d0-9b95-10ac8c9672df" providerId="ADAL" clId="{4A593423-070F-4257-AB12-660A58A21B75}" dt="2020-09-07T01:29:45.432" v="0"/>
      <pc:docMkLst>
        <pc:docMk/>
      </pc:docMkLst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932098906" sldId="257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932098906" sldId="257"/>
            <ac:inkMk id="3" creationId="{A4402F05-0109-4880-B49A-FAE2EDA70B6C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2123868031" sldId="258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2123868031" sldId="258"/>
            <ac:inkMk id="3" creationId="{4AA32375-3636-4504-ACF1-AE3BC3D505AF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2368103611" sldId="259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2368103611" sldId="259"/>
            <ac:inkMk id="3" creationId="{905450B6-F313-4F82-8534-E83FD934783A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4208923169" sldId="260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4208923169" sldId="260"/>
            <ac:inkMk id="3" creationId="{635188D9-88E5-49BA-A3EB-7AB20FDC610F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2378587493" sldId="261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2378587493" sldId="261"/>
            <ac:inkMk id="3" creationId="{B0380179-94FE-4AD1-89AE-7F3D1C43B798}"/>
          </ac:inkMkLst>
        </pc:inkChg>
      </pc:sldChg>
      <pc:sldChg chg="addSp">
        <pc:chgData name="Chad Vidden" userId="fa919fd6-03f8-48d0-9b95-10ac8c9672df" providerId="ADAL" clId="{4A593423-070F-4257-AB12-660A58A21B75}" dt="2020-09-07T01:29:45.432" v="0"/>
        <pc:sldMkLst>
          <pc:docMk/>
          <pc:sldMk cId="318242049" sldId="263"/>
        </pc:sldMkLst>
        <pc:inkChg chg="add">
          <ac:chgData name="Chad Vidden" userId="fa919fd6-03f8-48d0-9b95-10ac8c9672df" providerId="ADAL" clId="{4A593423-070F-4257-AB12-660A58A21B75}" dt="2020-09-07T01:29:45.432" v="0"/>
          <ac:inkMkLst>
            <pc:docMk/>
            <pc:sldMk cId="318242049" sldId="263"/>
            <ac:inkMk id="4" creationId="{E16A0BB5-8CE7-4150-985B-7356CEB7E508}"/>
          </ac:inkMkLst>
        </pc:inkChg>
      </pc:sldChg>
    </pc:docChg>
  </pc:docChgLst>
  <pc:docChgLst>
    <pc:chgData name="Chad Vidden" userId="S::cvidden@uwlax.edu::fa919fd6-03f8-48d0-9b95-10ac8c9672df" providerId="AD" clId="Web-{75FEAF28-BE51-FB26-81D1-0A9D248E9EAB}"/>
    <pc:docChg chg="delSld">
      <pc:chgData name="Chad Vidden" userId="S::cvidden@uwlax.edu::fa919fd6-03f8-48d0-9b95-10ac8c9672df" providerId="AD" clId="Web-{75FEAF28-BE51-FB26-81D1-0A9D248E9EAB}" dt="2020-03-24T03:08:05.164" v="0"/>
      <pc:docMkLst>
        <pc:docMk/>
      </pc:docMkLst>
      <pc:sldChg chg="del">
        <pc:chgData name="Chad Vidden" userId="S::cvidden@uwlax.edu::fa919fd6-03f8-48d0-9b95-10ac8c9672df" providerId="AD" clId="Web-{75FEAF28-BE51-FB26-81D1-0A9D248E9EAB}" dt="2020-03-24T03:08:05.164" v="0"/>
        <pc:sldMkLst>
          <pc:docMk/>
          <pc:sldMk cId="2998406105" sldId="259"/>
        </pc:sldMkLst>
      </pc:sldChg>
    </pc:docChg>
  </pc:docChgLst>
  <pc:docChgLst>
    <pc:chgData name="Chad Vidden" userId="fa919fd6-03f8-48d0-9b95-10ac8c9672df" providerId="ADAL" clId="{6A00E68B-5037-409F-8439-42168B131D47}"/>
    <pc:docChg chg="modSld">
      <pc:chgData name="Chad Vidden" userId="fa919fd6-03f8-48d0-9b95-10ac8c9672df" providerId="ADAL" clId="{6A00E68B-5037-409F-8439-42168B131D47}" dt="2021-04-26T16:25:41.712" v="0"/>
      <pc:docMkLst>
        <pc:docMk/>
      </pc:docMkLst>
      <pc:sldChg chg="addSp">
        <pc:chgData name="Chad Vidden" userId="fa919fd6-03f8-48d0-9b95-10ac8c9672df" providerId="ADAL" clId="{6A00E68B-5037-409F-8439-42168B131D47}" dt="2021-04-26T16:25:41.712" v="0"/>
        <pc:sldMkLst>
          <pc:docMk/>
          <pc:sldMk cId="366813104" sldId="262"/>
        </pc:sldMkLst>
        <pc:inkChg chg="add">
          <ac:chgData name="Chad Vidden" userId="fa919fd6-03f8-48d0-9b95-10ac8c9672df" providerId="ADAL" clId="{6A00E68B-5037-409F-8439-42168B131D47}" dt="2021-04-26T16:25:41.712" v="0"/>
          <ac:inkMkLst>
            <pc:docMk/>
            <pc:sldMk cId="366813104" sldId="262"/>
            <ac:inkMk id="4" creationId="{B62BFC93-1C3B-47C5-A407-1CEF6C4FF17D}"/>
          </ac:inkMkLst>
        </pc:inkChg>
      </pc:sldChg>
      <pc:sldChg chg="addSp">
        <pc:chgData name="Chad Vidden" userId="fa919fd6-03f8-48d0-9b95-10ac8c9672df" providerId="ADAL" clId="{6A00E68B-5037-409F-8439-42168B131D47}" dt="2021-04-26T16:25:41.712" v="0"/>
        <pc:sldMkLst>
          <pc:docMk/>
          <pc:sldMk cId="3221856487" sldId="263"/>
        </pc:sldMkLst>
        <pc:inkChg chg="add">
          <ac:chgData name="Chad Vidden" userId="fa919fd6-03f8-48d0-9b95-10ac8c9672df" providerId="ADAL" clId="{6A00E68B-5037-409F-8439-42168B131D47}" dt="2021-04-26T16:25:41.712" v="0"/>
          <ac:inkMkLst>
            <pc:docMk/>
            <pc:sldMk cId="3221856487" sldId="263"/>
            <ac:inkMk id="4" creationId="{99DE1DA1-F9E3-4702-8877-5497DFBF2503}"/>
          </ac:inkMkLst>
        </pc:inkChg>
      </pc:sldChg>
      <pc:sldChg chg="addSp">
        <pc:chgData name="Chad Vidden" userId="fa919fd6-03f8-48d0-9b95-10ac8c9672df" providerId="ADAL" clId="{6A00E68B-5037-409F-8439-42168B131D47}" dt="2021-04-26T16:25:41.712" v="0"/>
        <pc:sldMkLst>
          <pc:docMk/>
          <pc:sldMk cId="2868456449" sldId="264"/>
        </pc:sldMkLst>
        <pc:inkChg chg="add">
          <ac:chgData name="Chad Vidden" userId="fa919fd6-03f8-48d0-9b95-10ac8c9672df" providerId="ADAL" clId="{6A00E68B-5037-409F-8439-42168B131D47}" dt="2021-04-26T16:25:41.712" v="0"/>
          <ac:inkMkLst>
            <pc:docMk/>
            <pc:sldMk cId="2868456449" sldId="264"/>
            <ac:inkMk id="4" creationId="{70009BE5-D821-428B-ADFA-A2614EE28D24}"/>
          </ac:inkMkLst>
        </pc:inkChg>
      </pc:sldChg>
    </pc:docChg>
  </pc:docChgLst>
  <pc:docChgLst>
    <pc:chgData name="Chad Vidden" userId="S::cvidden@uwlax.edu::fa919fd6-03f8-48d0-9b95-10ac8c9672df" providerId="AD" clId="Web-{86C5BB9F-C056-B000-B350-8FB485183596}"/>
    <pc:docChg chg="modSld">
      <pc:chgData name="Chad Vidden" userId="S::cvidden@uwlax.edu::fa919fd6-03f8-48d0-9b95-10ac8c9672df" providerId="AD" clId="Web-{86C5BB9F-C056-B000-B350-8FB485183596}" dt="2021-04-07T02:33:36.319" v="138"/>
      <pc:docMkLst>
        <pc:docMk/>
      </pc:docMkLst>
      <pc:sldChg chg="modNotes">
        <pc:chgData name="Chad Vidden" userId="S::cvidden@uwlax.edu::fa919fd6-03f8-48d0-9b95-10ac8c9672df" providerId="AD" clId="Web-{86C5BB9F-C056-B000-B350-8FB485183596}" dt="2021-04-07T02:33:36.319" v="138"/>
        <pc:sldMkLst>
          <pc:docMk/>
          <pc:sldMk cId="3221856487" sldId="263"/>
        </pc:sldMkLst>
      </pc:sldChg>
      <pc:sldChg chg="modNotes">
        <pc:chgData name="Chad Vidden" userId="S::cvidden@uwlax.edu::fa919fd6-03f8-48d0-9b95-10ac8c9672df" providerId="AD" clId="Web-{86C5BB9F-C056-B000-B350-8FB485183596}" dt="2021-04-07T02:33:16.663" v="119"/>
        <pc:sldMkLst>
          <pc:docMk/>
          <pc:sldMk cId="2868456449" sldId="264"/>
        </pc:sldMkLst>
      </pc:sldChg>
    </pc:docChg>
  </pc:docChgLst>
  <pc:docChgLst>
    <pc:chgData name="Chad Vidden" userId="fa919fd6-03f8-48d0-9b95-10ac8c9672df" providerId="ADAL" clId="{D0C92E36-A0F1-4F4B-9CC3-EF1931AB0BEC}"/>
    <pc:docChg chg="modSld">
      <pc:chgData name="Chad Vidden" userId="fa919fd6-03f8-48d0-9b95-10ac8c9672df" providerId="ADAL" clId="{D0C92E36-A0F1-4F4B-9CC3-EF1931AB0BEC}" dt="2020-03-25T01:57:47.548" v="0"/>
      <pc:docMkLst>
        <pc:docMk/>
      </pc:docMkLst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109857222" sldId="256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109857222" sldId="256"/>
            <ac:inkMk id="3" creationId="{FC74EA63-BEFE-4765-ACFA-1EE11A6AD8AE}"/>
          </ac:inkMkLst>
        </pc:inkChg>
      </pc:sldChg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932098906" sldId="257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932098906" sldId="257"/>
            <ac:inkMk id="3" creationId="{1038754D-21AF-4595-8141-46A02CD775E3}"/>
          </ac:inkMkLst>
        </pc:inkChg>
      </pc:sldChg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2123868031" sldId="258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2123868031" sldId="258"/>
            <ac:inkMk id="3" creationId="{D05881D4-290F-4442-9C85-736B212939E1}"/>
          </ac:inkMkLst>
        </pc:inkChg>
      </pc:sldChg>
    </pc:docChg>
  </pc:docChgLst>
  <pc:docChgLst>
    <pc:chgData name="Chad Vidden" userId="S::cvidden@uwlax.edu::fa919fd6-03f8-48d0-9b95-10ac8c9672df" providerId="AD" clId="Web-{5F225402-85F5-4F39-5D55-5C173409862A}"/>
    <pc:docChg chg="addSld modSld">
      <pc:chgData name="Chad Vidden" userId="S::cvidden@uwlax.edu::fa919fd6-03f8-48d0-9b95-10ac8c9672df" providerId="AD" clId="Web-{5F225402-85F5-4F39-5D55-5C173409862A}" dt="2020-03-23T15:52:49.634" v="111"/>
      <pc:docMkLst>
        <pc:docMk/>
      </pc:docMkLst>
      <pc:sldChg chg="delSp">
        <pc:chgData name="Chad Vidden" userId="S::cvidden@uwlax.edu::fa919fd6-03f8-48d0-9b95-10ac8c9672df" providerId="AD" clId="Web-{5F225402-85F5-4F39-5D55-5C173409862A}" dt="2020-03-23T15:52:49.634" v="111"/>
        <pc:sldMkLst>
          <pc:docMk/>
          <pc:sldMk cId="109857222" sldId="256"/>
        </pc:sldMkLst>
        <pc:spChg chg="del">
          <ac:chgData name="Chad Vidden" userId="S::cvidden@uwlax.edu::fa919fd6-03f8-48d0-9b95-10ac8c9672df" providerId="AD" clId="Web-{5F225402-85F5-4F39-5D55-5C173409862A}" dt="2020-03-23T15:52:49.634" v="111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Notes">
        <pc:chgData name="Chad Vidden" userId="S::cvidden@uwlax.edu::fa919fd6-03f8-48d0-9b95-10ac8c9672df" providerId="AD" clId="Web-{5F225402-85F5-4F39-5D55-5C173409862A}" dt="2020-03-23T15:52:41.478" v="108" actId="20577"/>
        <pc:sldMkLst>
          <pc:docMk/>
          <pc:sldMk cId="2998406105" sldId="259"/>
        </pc:sldMkLst>
        <pc:spChg chg="mod">
          <ac:chgData name="Chad Vidden" userId="S::cvidden@uwlax.edu::fa919fd6-03f8-48d0-9b95-10ac8c9672df" providerId="AD" clId="Web-{5F225402-85F5-4F39-5D55-5C173409862A}" dt="2020-03-23T15:52:41.478" v="108" actId="20577"/>
          <ac:spMkLst>
            <pc:docMk/>
            <pc:sldMk cId="2998406105" sldId="259"/>
            <ac:spMk id="2" creationId="{4405AAA4-9C2F-43FB-83DF-3E681D4D3C0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6T16:17:25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13356 10172 26 0,'0'19'13'0,"0"28"-11"0,0-31 17 16,0 9-16-16,0 3 0 15,0 10 1-15,0-4 1 16,-3 19-6-16,-1 13 1 16,1 6 3-16,-1 7 1 15,4 15-2-15,0-13 1 16,0 4-2-16,0-3 0 16,0-7-1-16,0-6 1 15,-3-13-1-15,-1-2 0 0,0-11 0 16,-3-5 0-16,4-10-1 15,-1-9 1-15,1-3-1 16,-1-7 0-16,1-6-2 16,-1-3 1-16,1-9-5 15,3-4 0-15,0-2-3 16,0-1 0-16</inkml:trace>
  <inkml:trace contextRef="#ctx0" brushRef="#br0" timeOffset="1139.79">13092 10257 20 0,'17'15'10'0,"11"-36"-10"0,-13 17 12 0,2-2-13 16,4-6 0-16,11-1 1 15,7 4 1-15,10-4-1 16,1-3 1-16,17 1 0 16,10-4 0-16,15 3-1 15,17-6 1-15,4 7-1 16,21-1 1-16,11 0 0 15,0 1 1-15,13-1 0 16,26 6 0-16,-4 1 1 16,14-3 1-16,-4-4 0 15,8-3 0-15,17 0 0 16,-14 7 1-16,14-1 1 16,-7 10 0-16,8 0-2 15,13 3 1-15,-14 9-1 16,11 4 0-16,-14-4-1 0,3-2 1 15,-4 2-2-15,-20-6 1 16,-1-6 0-16,-10-6 0 16,-7-4 0-16,-18 0 1 15,-3-5-1-15,-7 2 0 16,3-6-2-16,-14 3 1 16,7 3-2-16,0-9 1 15,0 3-3-15,-10 4 1 16,3-4-1-16,0-3 0 0,-7 0 0 15,-7 9 1-15,-21-3-1 16,-25 3 0-16,28 1-1 16,-17 2 0-16,-8 13-2 15,-10 0 0-15,-7 19-1 16,-14-7 1-16,0 45 0 16,-4 12 0-16,-10 19 1 15,-11 18 1-15,-3 13 2 16,-7 4 1-16,-1-7 0 15,-6 9 1-15,-1 1 0 16,1-4 1-16,3 7-1 16,0-13 1-16,-4 3-2 15,4-16 1-15,-3-6-1 16,-4-12 0-16,0-13 0 16,-4-9 0-16,-3-10-1 15,-7-9 1-15,-7-6 0 0,-7-16 1 16,-14-7 0-16,-15-11 0 15,1-8-1-15,-25-8 1 16,-22-20 0-16,-20-5 0 16,-32-10-1-16,-25-10 0 15,-11 7 0-15,-28 0 0 16,-3 6-1-16,-32 3 1 16,-3 13-1-16,-22 9 1 15,0 13 0-15,-7 12 0 16,-28 7 1-16,-3 9 1 15,-29 9 0-15,-14 10 1 0,-6 0 0 16,-15 12 1-16,-32 7-1 16,-11-1 1-16,-6 13-2 15,-18-6 0-15,7 3-8 16,-7 3 1-16,7-6-10 16,46 3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6T16:17:41.5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26T16:18:02.501"/>
    </inkml:context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3090 3606 28 0,'0'3'14'0,"-7"3"-4"16,7-3 15-16,0 4-23 15,0-7 0-15,0 0 1 16,0 0 0-16,0 0-3 15,7 0 0-15,4 0 2 16,0 0 1-16,10 0-1 16,7 0 1-16,11 0-1 15,0-7 0-15,-1 4-1 16,15-6 1-16,4 3-1 0,3-4 0 16,0 4-1-16,21-7 1 15,-7 4-1-15,14-10 1 16,7 7-1-16,4 2 0 15,7 1 0-15,3-4 0 16,8 4 0-16,-8-1 0 16,11-2 0-16,0 6 0 15,7-1 0-15,-7 1 1 16,10 6-1-16,-3 0 1 0,15 3-1 16,-12 0 0-1,11 4 0-15,0-1 0 0,4-3 0 16,-8 0 1-16,5 3 0 15,-12-6 0-15,11 3 0 16,-3 4 0-16,-1 5 0 16,5-5 1-16,9 2-1 15,-10-3 0-15,7 4 0 16,8-1 0-16,-1 0 0 16,0-5 0-16,4 2-1 15,0 3 1-15,-8 1-1 16,8-4 0-16,7 3 0 15,-11-9 1-15,4 0 0 16,7-9 0-16,-4 6-1 16,-3-3 1-16,3-4 0 15,4-2 1-15,-11-1-1 16,7 1 0-16,1-1-1 16,-5 7 1-16,-2 6 0 0,-8-3 0 15,0 3 0-15,-7 0 0 16,-7-10 0-16,-7 10 0 15,-7 0 0-15,0-6 1 16,-4 3-1-16,-20 3 0 16,-8 0-1-16,-4 0 1 15,1 0-2-15,-7 0 1 16,-4 0-1-16,-11 0 1 16,-3-7-2-16,-10 7 1 15,-8 0-1-15,-3 0 1 0,-7-3-4 16,-8 3 0-16,-6 0-6 15,-4 3 1-15,-3-3-7 16,-15-3 0-16</inkml:trace>
  <inkml:trace contextRef="#ctx0" brushRef="#br0" timeOffset="2672.21">3041 6321 22 0,'-21'51'11'15,"-14"-1"1"-15,31-38 12 0,-7 1-20 16,1-1 1-16,-1 4 4 15,1-3 0-15,3-4-11 16,0 0 1-16,3-9 7 16,4-6 0-16,4-6-2 15,10-14 1-15,7-14-3 16,4-17 1-16,10-15-2 16,4-28 1-16,21-7-2 15,3-15 1-15,8-7-1 16,-4 13 0-16,0 3 0 15,-14 13 0-15,-11 19 0 0,-14 15 0 16,0 12-1-16,-10 17 1 16,3 12-3-16,-10 9 1 15,-11 22-1-15,0 19 0 16,-11 26 0-16,1 21 0 16,-8 9 1-16,0 20 1 15,4 15 2-15,4-4 0 16,-8-5 0-16,7-3 0 15,-6-10 0-15,3-13 0 16,7-15-3-16,-4-10 1 16,4-9-5-16,3-12 1 15,4-13-6-15,0-13 1 0,4-15-3 16,-4-22 0-16</inkml:trace>
  <inkml:trace contextRef="#ctx0" brushRef="#br0" timeOffset="2884.54">3101 6074 27 0,'-21'40'13'0,"10"-33"-5"15,11-1 22-15,0 0-25 16,4 1 0-16,6-4 4 16,8-3 1-16,10-7-12 15,11-2 0-15,-4 3 7 16,11-1 0-16,3 7-5 15,4-6 0-15,4 3-8 16,-18 0 0-16,-4 3-7 16,-7-6 0-16</inkml:trace>
  <inkml:trace contextRef="#ctx0" brushRef="#br0" timeOffset="3183.71">3679 6312 37 0,'-3'34'18'0,"14"-34"-21"0,-11 0 29 0,0-6-25 15,-8-3 1-15,8-4 1 16,-3 1 0-16,3-4-4 16,0 0 1-16,0 1 2 15,0-1 0-15,0 3-1 16,0 1 1-16,11 2-1 15,-1 1 1 1,1 3-1-16,6 3 1 0,5 3-2 16,-1 3 0-16,0 0-3 15,0 3 1-15,0-3-9 16,4 0 0-16,-11-6-2 16,11-3 1-16</inkml:trace>
  <inkml:trace contextRef="#ctx0" brushRef="#br0" timeOffset="3572.64">3909 6271 49 0,'17'13'24'0,"22"-7"-27"0,-28-6 51 16,3 0-47-16,11 0 1 15,-4 0-1-15,0-3 1 16,-3 0-3-16,3 0 0 15,-11-1 1-15,8 1 1 16,-7 3-2-16,-1-3 1 16,1-3-1-16,-8-3 0 15,4-4-1-15,-7 4 0 0,0-1-1 16,0 4 0-16,-7 3-1 16,4 3 1-16,-4 6 0 15,3 3 0-15,-6-2 1 16,3 2 1-16,3 7 1 15,-10-1 0-15,10 4 0 16,-6 0 0-16,10-3 1 16,-7 3 0-16,7-4-1 15,7 1 1-15,3-3-2 16,8-7 1-16,3-3-5 16,0 0 0-16,8-3-7 15,2-12 0-15</inkml:trace>
  <inkml:trace contextRef="#ctx0" brushRef="#br0" timeOffset="3994.99">4576 6183 40 0,'7'25'20'0,"-14"1"-20"0,3-20 33 15,-7 0-33-15,-3 0 1 16,0 7 1-16,-7 3 1 15,3 2-3-15,1 4 0 16,3 3 1-16,0-12 1 16,3 3-2-16,0-4 1 0,8-5-2 15,3-7 1 1,10-4-3-16,1-2 1 0,0-6-1 16,6 2 0-16,-3-2 0 15,4-4 0-15,-7 3 0 16,6 4 1-16,-6 0 0 15,-1 2 1-15,8 7 2 16,-7 0 0-16,-1 7 1 16,4 5 1-16,4 4 1 15,0 3 1-15,3 3 0 16,-11 0 0-16,8-4-2 16,-4 1 1-16,4 0-2 15,3-3 0-15,0-13-4 16,4 0 1-16,6-13-9 15,-9 1 1-15,-5-10-5 16,-3-3 0-16</inkml:trace>
  <inkml:trace contextRef="#ctx0" brushRef="#br0" timeOffset="4460.96">6177 6447 45 0,'18'59'22'0,"24"4"-20"16,-35-50 38-16,7 2-38 15,4-5 1-15,3-1 2 16,-7-3 1-16,4-2-7 16,3-17 0-16,0-6 4 15,4-3 0-15,0-12-3 16,-1 2 1-16,1 1-6 16,0-3 0-16,-1-1-11 0,1 4 0 15,-4 2-1 1,4 1 1-16</inkml:trace>
  <inkml:trace contextRef="#ctx0" brushRef="#br0" timeOffset="4822.28">6745 6362 42 0,'11'41'21'0,"-8"-19"-24"0,-3-19 42 16,0 0-37-16,0 0 0 0,0 0 0 15,0-3 0-15,0 0-3 16,4-9 0-16,6 3 2 16,-6-7 1-16,3 1-2 15,4-7 0-15,-4 0-1 16,7 0 1-16,3 0-1 16,-6 1 1-16,7 2 0 15,-8 3 0-15,4 7 0 16,4 6 1-16,0 0 0 15,-4 9 0-15,3 7 0 16,-3 0 0-16,0 6-1 16,1 3 1-16,2-3-1 15,-6 0 0-15,6-7-3 16,5-2 0-16,-5-4-7 0,4-5 1 16,1-8-5-1,2-11 0-15</inkml:trace>
  <inkml:trace contextRef="#ctx0" brushRef="#br0" timeOffset="5494.7">7588 5672 44 0,'18'32'22'0,"-18"15"-27"0,0-29 40 0,0 11-35 15,-4 11 1-15,4 17 4 16,4 6 0-16,-1-4-4 16,1-9 0-16,3 1 3 15,-7-14 0-15,11-5-1 16,-11-11 1-16,3 1-3 16,-3-15 1-16,-3-1-3 15,3-3 0-15,-11-3-1 16,-7-6 1-16,1-4-1 15,-8 1 1-15,7 3-1 16,-3 3 1-16,0 6 0 16,0 3 1-16,3 3 0 15,-3 1 0-15,7 15 0 16,3-3 1-16,8 3-1 0,-8-3 1 16,11 6 0-16,4 0 0 15,3-3 0-15,7-3 0 16,-3-3 0-16,6-6 0 15,4-4 0-15,4-6 0 16,14-9 0-16,3-7 0 16,8-5-1-16,-12-4 1 15,1-6-2-15,-4 6 1 16,-6-4-1-16,-1 1 0 16,-10-3 0-16,-1 3 1 0,-3 0-2 15,-3 6 1-15,-1 3-1 16,-2 7 1-16,-5 3-1 15,-6 9 1-15,-1 3-1 16,-3 7 1-16,0 2 0 16,-4-8 0-16,4 12 1 15,0 2 0-15,4 1 0 16,3 4 1-16,3-5-1 16,4 1 0-16,4-3 0 15,6-6 0-15,1-4-4 16,7-3 0-16,-4-6-5 15,4-6 0-15,-4-3-5 16,0-10 0-16</inkml:trace>
  <inkml:trace contextRef="#ctx0" brushRef="#br0" timeOffset="5766.38">8146 6346 26 0,'-4'4'13'0,"8"-8"-5"0,-4-2 18 16,3 0-22-16,-3-3 1 15,4-4 5-15,6 4 1 16,4-1-12-16,8 4 0 16,-5 0 8-16,15-4 0 15,10-2-2-15,8-4 0 0,-1 3-4 16,8 1 1-16,-8-4-6 15,0 4 1-15,-3-4-10 16,0 0 0-16,-18-9-3 16,15 6 0-16</inkml:trace>
  <inkml:trace contextRef="#ctx0" brushRef="#br0" timeOffset="6170.66">10534 5387 42 0,'-18'12'21'0,"-6"61"-18"0,17-61 38 16,0 26-39-16,-4 6 0 0,0 22 1 15,1 12 0-15,-4 7-4 16,0 2 0-16,-1-2 0 16,5-22 1-16,-1-7-8 15,4-12 0-15,-3-13-7 16,-4-12 1-16</inkml:trace>
  <inkml:trace contextRef="#ctx0" brushRef="#br0" timeOffset="6847.4">9804 6190 44 0,'7'6'22'0,"42"-44"-19"0,-31 23 35 16,10-4-37-1,21-13 1-15,8-5 0 0,10-13 1 16,14-16-4-1,7 9 0-15,4-5 2 0,0-1 1 16,-22 16-2-16,-10 12 0 16,-14 1 0-16,-11 12 1 15,-10 16-1-15,-4 12 1 16,-7 13-2-16,-3 9 1 16,-8 13 0-16,-3 0 0 15,0 2-1-15,0 8 1 0,-3-4-1 16,3-3 0-16,0-7 1 15,0-9 0-15,3-6-1 16,4-6 0-16,1-10 1 16,2-9 0-16,8-6-1 15,-1-4 0-15,1 1 0 16,0 5 1-16,3 7-1 16,-4 4 1-16,5 5-1 15,-1 3 1-15,3 4 0 16,-2-6 0-16,-1-1-1 15,7-3 1-15,4 1 0 16,0-1 1-16,3-6-1 16,-3 3 1-16,-4 0-1 15,0-3 1-15,-7-3-2 16,-3-10 1-16,-4-2 0 16,0-7 0-16,-3 0-1 15,-4 3 0-15,-4 0 0 0,-3 3 1 16,-7 1-1-16,-3 9 1 15,-5 9 0-15,-2 9 0 16,-1 13 0-16,4 4 1 16,3 2 1-16,8 7 0 15,6 5 0-15,8-14 0 16,10 2-1-16,7-3 1 16,8-9-2-16,3-10 0 15,-1-5-6-15,1-4 0 16,-4-10-9-16,-13-6 0 15</inkml:trace>
  <inkml:trace contextRef="#ctx0" brushRef="#br0" timeOffset="7373.06">13645 5625 49 0,'0'10'24'0,"0"-10"-21"0,0 0 40 16,0 0-41-16,-3-3 0 15,-4-4 0-15,-4 4 1 0,-3 0-4 16,0 6 0-16,-4 7 2 16,1 8 1-16,-4 4-1 15,-1 13 0-15,1 2-1 16,7 4 1-16,11 6 0 16,6-3 0-16,8-3-2 15,6 0 1-15,12-16-3 16,6-16 0-16,4-3-6 15,-4-18 1-15,0-1-9 16,-3-18 1-16</inkml:trace>
  <inkml:trace contextRef="#ctx0" brushRef="#br0" timeOffset="7598.37">13928 5716 49 0,'3'35'24'0,"-3"21"-21"0,0-43 39 15,4 5-41-15,3 4 1 16,0 0 1-16,3-6 0 16,1 3-4-16,3-3 1 15,0-10 2-15,0-3 0 16,0-9-2-16,1-7 1 16,2-3-2-16,-3-9 1 15,4-9-5-15,0 6 0 16,-4-10-12-16,0-3 1 15</inkml:trace>
  <inkml:trace contextRef="#ctx0" brushRef="#br0" timeOffset="7941.18">14383 5923 47 0,'7'10'23'0,"0"-14"-21"16,-4-5 31-16,1-7-32 16,-1-2 0-16,1-11 0 15,0-2 1-15,-1 0-3 16,8-4 1-16,-4 1 1 15,0 2 0-15,0 7-1 16,7 6 1-16,4 4 0 0,3 12 0 16,0 3-3-16,0 3 0 15,0 0-6-15,4 0 1 16,-4 0-8-16,-3-6 1 16</inkml:trace>
  <inkml:trace contextRef="#ctx0" brushRef="#br0" timeOffset="8198.64">14778 5732 59 0,'28'37'29'0,"0"4"-38"0,-17-31 55 0,3-4-47 16,0 3 1-16,0-2 0 15,-3 2 0-15,-1-6-1 16,1-3 1-16,3-6-1 15,-3-7 1-15,-4-2-1 16,3-10 1-16,4 9-1 16,4-3 0-16,3-6-1 15,4 0 1-15,0 0-5 16,-1 3 0-16,-6 3-8 16,0 10 1-16,-4-4-2 15,0 7 1-15</inkml:trace>
  <inkml:trace contextRef="#ctx0" brushRef="#br0" timeOffset="8542.44">15201 5685 45 0,'14'12'22'0,"15"-5"-24"0,-15-7 45 16,3-7-43-16,4 4 1 15,4-3 0-15,0-3 1 16,0-7-3-16,-4-6 0 15,0 0 1-15,-3 0 1 16,-8-9-2-16,-3 2 0 16,-7 1-1-16,-3 6 0 15,-11 7-2-15,-4 15 1 0,0 3 0 16,-6 12 0-16,2 7 0 16,1 10 1-16,4 2 2 15,2 1 0-15,8 12 3 16,4-3 0-16,3 0 0 15,10-7 0-15,8 1-2 16,7-13 1-16,7-3-5 16,3-3 1-16,7-10-9 15,-3-6 0-15,-4-6-2 16,-7-13 0-16</inkml:trace>
  <inkml:trace contextRef="#ctx0" brushRef="#br0" timeOffset="8693.85">15903 5873 48 0,'14'19'24'0,"15"-13"-48"0,-29-6 48 16,-4-9-42-16,-7-13 1 15</inkml:trace>
  <inkml:trace contextRef="#ctx0" brushRef="#br0" timeOffset="10043.42">23530 3546 28 0,'25'-44'14'0,"0"16"-8"15,-18 22 15-15,-4 0-20 16,4 2 1-16,-3 8 3 16,-1 2 1-16,-3 19-6 0,-3 13 0 15,-4 27 4-15,-4 11 0 16,-3 27-2-16,4 32 1 15,2 19-1-15,5 24 0 16,6 23-2-16,1 19 1 16,7 12 0-16,-4 15 1 15,7 14 0-15,0 11 0 16,-4 20-1-16,1 9 1 0,3 16-1 16,-3 9 0-16,-1 9-1 15,1 7 1-15,3 6-2 16,4-6 1-16,-1-3 0 15,-3-32 0-15,-3-28 0 16,-8-37 0-16,-3-48-3 16,-7-34 1-16,-3-28-6 15,-1-29 0-15,1-21-6 16,-8-29 0-16</inkml:trace>
  <inkml:trace contextRef="#ctx0" brushRef="#br0" timeOffset="10840.35">22387 9197 37 0,'14'3'18'0,"36"-6"-19"16,-29 3 29-16,11-3-27 15,10-7 1-15,18-2 2 16,0-10 1-16,14 0-5 16,11 6 1-16,21 1 3 0,14-1 1 15,14 0-2-15,14 4 1 16,14-4-2-16,25 7 0 15,21-1-1-15,18 4 0 16,17 3-1-16,11-4 1 16,7 4 0-16,15 3 1 15,-1-3-1-15,25 6 0 16,6 0 0-16,16 1 0 16,-9 5-1-16,12-3 1 15,10 1-1-15,-3-1 1 0,6 0 0 16,-13 0 0-16,-4 1 0 15,11-1 0-15,-15 0 0 16,4-6 0-16,-21 6 0 16,3-2 0-16,-24-1-1 15,-14-6 1-15,-29 3-1 16,-14-4 0-16,-14 8-4 16,-14-1 1-16,-35-3-9 15,-11-3 0-15,-17-16-5 16,-22-3 0-16</inkml:trace>
  <inkml:trace contextRef="#ctx0" brushRef="#br0" timeOffset="11409.79">31930 8745 38 0,'-11'29'19'0,"1"2"-15"0,6-28 29 15,1 0-30-15,-1 0 1 0,4-3 1 16,0 0 1-16,0 0-7 15,11-3 0-15,6-3 5 16,15 0 0-16,18 3-2 16,2 3 1-16,8 0-2 15,4 6 0-15,-11 0-1 16,-7 7 1-16,-11-1-2 16,-10 7 0-16,-8 12-1 15,-10 1 1-15,-10 5-2 16,-1 4 1-16,-6 0 0 15,-4 0 0-15,3 3 0 16,-3-1 0-16,3 4 1 16,1 4 0-16,-1-11 1 15,1-2 0-15,-1-3 0 16,4-10 0-16,0-10 0 16,3-8 0-16,4-7 1 15,4-13 0-15,-1-15 0 0,4-10 1 16,-3-12-1-16,-4-3 1 15,-4-7-1 1,-6-3 1-16,-11 1-1 0,-7-4 0 16,-8 0-6-16,1 10 1 15,3 5-11-15,8 1 0 16</inkml:trace>
  <inkml:trace contextRef="#ctx0" brushRef="#br0" timeOffset="11834.1">32942 8777 41 0,'-3'6'20'0,"-32"25"-15"0,20-18 26 16,-2 6-31-16,-1 12 0 15,-6 7 1-15,-8 12 1 16,-4 3-3-16,5 0 0 16,3-5-3-16,6-8 0 15,5-11-8-15,10-17 0 16</inkml:trace>
  <inkml:trace contextRef="#ctx0" brushRef="#br0" timeOffset="11981.38">32695 8886 21 0,'8'-31'10'0,"9"25"8"15,-10 12 7-15,4 10-22 16,3 12 1-16,0 16 2 16,11 19 1-16,-1 6-9 15,8 9 0-15,-4-15 2 16,-6-7 1-16,-5-12-12 15,-6-16 1-15</inkml:trace>
  <inkml:trace contextRef="#ctx0" brushRef="#br0" timeOffset="13061.27">23216 3882 22 0,'-10'9'11'0,"-4"-25"-2"16,10 16 11-16,1 0-14 16,-1-9 1-16,1-10 4 15,3-3 1-15,7-9-15 16,3-4 1-16,11 1 9 15,8-7 1-15,6-3-4 16,-3 4 1-16,-4-8-3 16,-4-2 0-16,-2 10-1 15,-5-8 0-15,-6 8-1 16,-4 2 0-16,-4 13-1 16,5 0 1-16,-5 9-2 15,-3 7 0-15,0 18-1 16,4 4 1-16,-4 15-1 15,3 7 1-15,15 12 0 0,3 6 0 16,11 10 3-16,3 9 0 16,4-6 1-16,7-4 0 15,3-5 0-15,-7-10 1 16,-3-10-2-16,-7-5 1 16,-4-13-3-16,-7-10 0 15,-7-9 0-15,-7-9 0 16,-7 2 0-16,-14-8 1 15,-14-7-1-15,-11 3 0 16,-21-9 0-16,-7 12 1 0,-10-3-2 16,-12 7 1-16,-6 2-4 15,0 7 1-15,3 6-5 16,11 7 1-16,4 12-6 16,-5-10 1-16</inkml:trace>
  <inkml:trace contextRef="#ctx0" brushRef="#br0" timeOffset="13497.06">23657 2069 36 0,'-7'22'18'0,"-32"50"-16"0,25-56 30 0,-10 18-32 16,-5 1 1-16,-13 21-1 15,-11 23 1-15,-3 5-2 16,6 4 0-16,4-9-3 15,11-13 1-15,10-16-8 16,8-25 0-16</inkml:trace>
  <inkml:trace contextRef="#ctx0" brushRef="#br0" timeOffset="13662.23">23170 2179 48 0,'0'-9'24'0,"11"43"-24"15,-4-12 42-15,4 9-42 16,6 16 0-16,1 4-5 0,7 8 1 16,3-6-5-16,-3-2 1 15,-15-26-7-15,-6-6 1 16</inkml:trace>
  <inkml:trace contextRef="#ctx0" brushRef="#br0" timeOffset="15478.5">32127 2580 22 0,'18'-28'11'0,"0"12"4"15,-15 13 11-15,4 3-22 16,-3 3 0-16,-1 4 1 16,-3 12 0-16,-3 3-7 15,-11 18 0-15,-14 4 5 16,-8 9 0-16,-6 13-3 16,-7 13 1-16,-4 9-2 15,7-4 0-15,3-9-5 16,12-12 0-16,6-16-6 15,7-22 1-15</inkml:trace>
  <inkml:trace contextRef="#ctx0" brushRef="#br0" timeOffset="15676.89">31778 2508 31 0,'18'54'15'0,"14"27"-9"0,-22-62 21 16,1 15-27-16,-1 10 1 16,1-9-2-16,0 2 0 15,-1-2-6-15,1-4 0 0,-8-9-3 16,8-19 1 0</inkml:trace>
  <inkml:trace contextRef="#ctx0" brushRef="#br0" timeOffset="15961.73">32195 2838 40 0,'10'9'20'0,"8"-9"-22"15,-11-6 39-15,0 3-37 16,0-7 0-16,7 1 0 0,0 2 0 16,4-2-3-16,-1 0 0 15,-6 9-9-15,-4 3 1 16</inkml:trace>
  <inkml:trace contextRef="#ctx0" brushRef="#br0" timeOffset="16125.64">32071 3026 32 0,'0'18'16'0,"18"-27"-13"0,-8 9 20 0,4-6-24 16,8 3 1-16,-1-7-7 15,0-2 0-15,4 5 1 16,-1-5 1-16</inkml:trace>
  <inkml:trace contextRef="#ctx0" brushRef="#br0" timeOffset="16665.41">32579 3088 30 0,'-3'0'15'0,"-1"-15"-5"0,8 8 23 0,3-11-31 16,0-4 0-16,0-16 1 16,0-12 0-16,0-7-4 15,-4-12 0-15,4 7 2 16,4-1 1-16,3-6-1 15,4 16 0-15,-1 6 0 16,5 3 1-16,-5 9-3 16,1 10 1-16,-4 13-5 15,-4 12 1-15,-2 12-9 16,-8 10 0-16</inkml:trace>
  <inkml:trace contextRef="#ctx0" brushRef="#br0" timeOffset="16845.07">32434 2922 40 0,'11'16'20'0,"24"-19"-17"0,-21 0 30 16,11 3-33-16,7-4 1 16,3 4-2-16,4 0 0 15,0 0-4-15,-8 0 0 0,5 0-7 16,-8 0 0-16</inkml:trace>
  <inkml:trace contextRef="#ctx0" brushRef="#br0" timeOffset="17058.59">32988 2856 36 0,'4'0'18'15,"-4"3"-16"-15,0-3 27 0,-4 7-29 16,-6-4 1-16,-11 3 1 15,-4 4 0-15,0-4-2 16,4 6 0-16,3 7 1 16,4 6 0-16,4 10-3 15,3-1 1-15,3-6-8 16,11 7 1-16,7-7-4 0,4-9 0 16</inkml:trace>
  <inkml:trace contextRef="#ctx0" brushRef="#br0" timeOffset="17265.53">33189 3029 31 0,'-17'31'15'0,"-19"-3"-15"0,26-24 27 15,-4 8-27-15,0 1 0 16,0 2-1-16,-4-2 1 15,0 2-9 1,4-2 1-16,4-7-1 16,-1-3 1-16</inkml:trace>
  <inkml:trace contextRef="#ctx0" brushRef="#br0" timeOffset="17461.47">33094 3082 34 0,'14'22'17'0,"4"6"-17"0,-15-18 33 0,1 12-33 15,-1 9 1-15,1-9-1 16,-1 9 1-16,5 1-4 16,-1-7 1-16,0 0-8 15,3-16 0-15,-3-9-1 16,0-9 1-16</inkml:trace>
  <inkml:trace contextRef="#ctx0" brushRef="#br0" timeOffset="17645.41">33334 2919 45 0,'11'72'22'0,"13"29"-22"0,-13-61 46 0,3 10-46 15,-3 10 0-15,-4-4-10 16,-14 10 1-16,-4-3 0 16,-21-10 0-16</inkml:trace>
  <inkml:trace contextRef="#ctx0" brushRef="#br0" timeOffset="18466.95">25210 8695 55 0,'-4'47'27'0,"-7"76"-24"16,8-83 28-16,-1 23-32 16,1 12 0-16,-1 10-11 15,1-7 0-15,-4-9 4 16,0-15 0-16</inkml:trace>
  <inkml:trace contextRef="#ctx0" brushRef="#br0" timeOffset="19112.5">25167 10175 29 0,'7'-3'14'0,"-3"-6"-2"16,-8 6 14-16,-3-1-23 15,-3 1 1-15,-1 0 2 16,0 3 0-16,-3 0-9 16,0 0 1-16,0 0 4 15,-4 3 1-15,4 0-3 16,0 1 0-16,0 5-2 16,4 7 1-16,2-4 0 15,5-2 1-15,6-4-2 16,5 0 1-16,6-6 1 0,0-3 0 15,7-3 0-15,0-4 1 16,4 4-1-16,-1-3 1 16,5-4 1-16,-8 4 0 15,-3 2 1-15,-4 4 1 16,0 6-1-16,-4 4 1 16,1 15-1-16,-1 9 1 15,1 4-4-15,0-1 1 16,6 7-9-16,4-7 1 15,4-12-9-15,0-12 1 0</inkml:trace>
  <inkml:trace contextRef="#ctx0" brushRef="#br0" timeOffset="19681.72">30145 8607 42 0,'10'35'21'0,"-17"34"-19"16,7-35 32-16,-3 17-34 16,-1 11 0-16,-3 20 0 15,4 6 0-15,-1 3-2 16,-3-13 0-16,4-9-11 16,-1-16 1-16</inkml:trace>
  <inkml:trace contextRef="#ctx0" brushRef="#br0" timeOffset="19969.82">30057 9796 39 0,'-7'37'19'0,"10"64"-17"0,-3-76 26 16,-3 13-25-16,-1 2 1 0,-3 10 2 15,0 7 0-15,3-7-8 16,1 0 0-16,-1-9 3 16,4 0 0-16,-3-13-8 15,-1-6 0-15,1-9-7 16,-4-4 1-16</inkml:trace>
  <inkml:trace contextRef="#ctx0" brushRef="#br0" timeOffset="20195.75">30039 10313 34 0,'25'10'17'0,"52"15"-14"15,-48-13 26-15,13 7-27 16,11 0 0-16,3 9 1 0,-6-3 0 16,-12-6-3-16,-9 0 0 15,-15 6 2-15,-18 6 1 16,-17 4-3-16,-18-4 0 16,-10-9-12-16,-15-9 1 15</inkml:trace>
  <inkml:trace contextRef="#ctx1" brushRef="#br0">19124 5384 0,'0'0'16,"0"0"-16,0 0 16,0 0-1,0 0-15,0 0 47,0 0-47</inkml:trace>
  <inkml:trace contextRef="#ctx0" brushRef="#br0" timeOffset="21468.31">25068 5936 14 0,'0'-35'7'0,"7"-6"3"15,-3 23 8-15,-4-1-13 0,0-3 0 16,0 6 3-16,0 4 0 16,0-4-10-16,0 13 1 15,0 18 7-15,-4 14 0 16,4 18-1-16,0 25 0 15,0 34-1-15,4 42 0 16,0 31-2-16,-1 31 1 16,4 12-2-16,-3 20 1 15,3-10-2-15,0 6 1 16,-4-9-1-16,4-9 0 16,4-4-1-16,3-18 1 15,0-32-4-15,0-22 0 0,-3-22-10 16,-4-28 0-16</inkml:trace>
  <inkml:trace contextRef="#ctx0" brushRef="#br0" timeOffset="22234.9">30067 5340 21 0,'7'-3'10'0,"-3"0"1"0,-4 9 10 16,0 0-15-16,0 13 1 15,-4 9 4-15,1 10 0 16,-1 21-14-16,-3 26 1 16,4 34 8-16,3 25 0 15,0 45-3-15,0 27 0 16,10 35-2-16,4 28 0 16,8 19-1-16,6-3 0 15,0-10 0-15,0-31 1 16,-3-22-4-16,3-28 1 0,7-35-13 15,-3-21 1-15</inkml:trace>
  <inkml:trace contextRef="#ctx0" brushRef="#br0" timeOffset="22955.2">25583 5882 23 0,'4'22'11'0,"-11"7"-4"0,0-4 12 16,-14 6-16-16,-18 25 0 15,-14 20 0-15,-18 21 1 16,4 22-9-16,-3 13 1 16,-1 12-4-16,15-9 1 15,10-7-2-15,11-15 1 16</inkml:trace>
  <inkml:trace contextRef="#ctx0" brushRef="#br0" timeOffset="23347.14">26402 6230 25 0,'-4'13'12'0,"-17"3"-18"16,18-16 25-16,-11 0-17 0,-4 3 0 15,-10 9 4-15,-4 17 0 16,-17 14-6-16,-22 26 0 16,-10 16 4-16,-18 22 1 15,-7 18-2-15,-10 23 1 16,-4 2-4-16,-4 1 1 16,19-1-6-16,13-6 1 15,14-12-6-15,15-19 0 16,13-13-1-16,19-31 1 15</inkml:trace>
  <inkml:trace contextRef="#ctx0" brushRef="#br0" timeOffset="23766.09">27171 5785 18 0,'39'-41'9'0,"-18"23"-9"15,-18 14 16-15,-3 4-11 16,4 0 1-16,0 0 3 0,-1 7 0 15,-3 5-12-15,-7 16 1 16,-7 10 8-16,-18 25 0 16,-17 15-3-16,-18 26 0 15,-11 15-2-15,-17 25 1 16,-22 13-1-16,-20 22 1 16,-1-4-2-16,-17 7 0 15,-4 0-1-15,15-6 1 16,-1-20-2-16,14-11 1 15,12-7-3-15,13-16 0 0,18-19-2 16,13-12 0-16,19-22-5 16,21-25 1-16</inkml:trace>
  <inkml:trace contextRef="#ctx0" brushRef="#br0" timeOffset="24201.92">28116 6099 10 0,'11'3'5'0,"-22"-3"-3"0,8 0 1 31,-18 22 3-31,-11 6 0 16,-10 13 2-16,-4 18 1 16,-14 17-12-16,-18 18 0 15,-10 15 9-15,-14 20 1 16,-4 15-3-16,-21 16 0 15,-4 6-1-15,1 16 1 16,-1 3-1-16,-3-3 0 0,14 0-2 16,7-19 0-16,18-9-2 15,18-23 1-15,13-11-1 16,22-23 1-16,17-16-4 16,11-15 0-16,14-22-5 15,14-16 0-15</inkml:trace>
  <inkml:trace contextRef="#ctx0" brushRef="#br0" timeOffset="24593.21">28737 6086 16 0,'-39'82'8'0,"-52"46"-3"0,59-90 5 15,-7 22-8-15,-10 18 1 16,-25 10 6-16,-4 18 0 0,-17 17-9 16,0 8 1-16,-18 4 5 15,-11 6 0-15,-3 4-1 16,7 2 0-16,-3-6-5 16,-4 6 0-16,17-9-6 15,12 0 0-15,10-3-5 16,13-3 0-16</inkml:trace>
  <inkml:trace contextRef="#ctx0" brushRef="#br0" timeOffset="24999.03">29379 6114 24 0,'14'0'12'0,"-42"54"-10"0,18-32 16 15,-12 6-15-15,-9 13 1 16,-19 15 0-16,-13 19 0 16,-22 23-6-16,-28 24 0 0,-31 22 4 15,3 13 1 1,-8 15-3-16,-6 7 1 0,18-10-1 16,6-2 0-16,15-14 0 15,6-18 1-15,19-16-2 16,16-15 1-16,15-23-5 15,11-15 1-15,14-16-5 16,10-3 0-16</inkml:trace>
  <inkml:trace contextRef="#ctx0" brushRef="#br0" timeOffset="25313.91">29457 7256 34 0,'14'25'17'0,"-32"35"-19"15,4-42 29-15,-14 20-25 0,-18 15 0 16,-14 16 0-16,-17 13 0 15,-15 12-3-15,-21 16 0 16,-14 15 1-16,11 7 0 16,-1-10-4-16,8-6 1 0,10-3-1 15,21-19 0-15,18-16-6 16,15-12 1-16,13-25 0 16,25-28 0-16</inkml:trace>
  <inkml:trace contextRef="#ctx0" brushRef="#br0" timeOffset="25553.77">29563 7717 26 0,'-4'31'13'0,"-38"19"-15"15,31-25 26-15,-17 7-24 0,-28 21 0 16,-15 16 0-16,-17 22 0 16,-11 6-3-16,-14 13 1 15,0 0-4-15,15-4 1 16,13-15-3-16,18-19 1 16</inkml:trace>
  <inkml:trace contextRef="#ctx0" brushRef="#br0" timeOffset="25840.18">29637 8106 29 0,'-25'31'14'0,"-59"79"-16"16,59-85 30-16,-25 16-28 15,-10 6 1-15,-3 9-2 16,-1-3 1-16,4-2-2 16,11-8 0-16,10-8-3 15,8-4 0-15,16-6-4 16,8-12 1-16</inkml:trace>
  <inkml:trace contextRef="#ctx0" brushRef="#br0" timeOffset="26052.12">29983 8363 38 0,'14'34'19'0,"-67"51"-27"0,21-60 37 16,-17 16-29-16,-25 18 0 0,-4 17-7 15,-17 8 1-15,-8-5-1 16,8-13 1-16</inkml:trace>
  <inkml:trace contextRef="#ctx0" brushRef="#br0" timeOffset="28571.52">27344 4405 38 0,'10'76'19'0,"-3"8"-12"16,-7-43 20-16,0 6-24 15,0 25 1-15,0 13 0 16,0 15 1-16,0 19-7 16,-3 19 0-16,-4 7 3 15,-4 8 0-15,1-8-5 16,3-7 0-16,0-22-9 16,-4-19 0-16,-3-28-1 15,-7-22 1-15</inkml:trace>
  <inkml:trace contextRef="#ctx0" brushRef="#br0" timeOffset="29007.37">27072 6155 34 0,'21'53'17'0,"8"-5"-22"0,-26-30 34 0,4 14-28 16,-3 8 1-16,3 8 0 15,-4 8 0-15,-3-9-3 16,0 0 1-16,0-3 2 16,0-13 0-16,0-6 0 15,0-6 0-15,7-9 1 16,4-14 0-16,7-2 0 15,6-16 0-15,1-12 0 16,10-4 0-16,18-12-1 16,0-7 0-16,-4 17-1 15,1 2 0-15,-11 4-1 16,-11 2 1-16,-3 7-1 16,-15 3 0-16,-17 10-1 15,-14 9 1-15,-21 3 0 0,-11 9 0 16,-11 10-1-16,-10 3 1 15,0 3-4-15,-7-3 1 16,14-3-11-16,7-13 0 16</inkml:trace>
  <inkml:trace contextRef="#ctx0" brushRef="#br0" timeOffset="30237.78">25859 4092 40 0,'3'16'20'0,"1"-16"-7"16,-4 0 20-16,3-7-30 15,4-5 0-15,7 2 1 16,8-24 1-16,6-10-6 16,14-28 0-16,7-19 4 15,8-6 0-15,10-19-2 16,4-10 1-16,-1 10-2 16,1 13 1-16,-8 12-1 15,-6 19 1-15,-15 12-2 16,-10 19 1-16,-8 10-1 15,-6 18 0-15,-7 13-1 16,-11 19 0-16,-7 19 0 0,-4 25 0 16,-3 21 0-16,0 17 0 15,-4 15 2-15,4 6 0 16,3 10 0-16,4-10 0 16,0-12-1-16,4-26 1 15,3-21-6-15,0-25 1 16,0-10-9-16,0-19 0 15,-4-15-1-15,-3-10 1 16</inkml:trace>
  <inkml:trace contextRef="#ctx0" brushRef="#br0" timeOffset="30450.16">25972 3775 46 0,'-8'41'23'0,"26"0"-21"0,-7-41 48 0,13 3-46 16,12-3 0-16,2-3 0 16,22-13 0-16,7 0-7 15,8-3 1-15,-1-2-2 16,-7-1 1-16,-4 3-11 16,-13 0 0-16,-15-6-3 15,-7 3 0-15</inkml:trace>
  <inkml:trace contextRef="#ctx0" brushRef="#br0" timeOffset="30792.15">26959 3364 44 0,'4'41'22'0,"-15"9"-22"0,8-40 41 16,-1 15-41-16,1 12 0 0,-1 7 1 16,4 13 1-16,0-1-2 15,4 7 0-15,3 0 1 16,10-13 0-16,5-6 0 16,6-16 0-16,11-6-1 15,10-22 0-15,-7-13 0 16,1-15 1-16,-5-19 0 15,-2-13 0-15,-5-5 0 16,-6-17 0-16,-7 1-1 16,-11-7 0-16,-7 0-7 15,-4 16 0-15,1-10-8 16,-11 20 0-16</inkml:trace>
  <inkml:trace contextRef="#ctx0" brushRef="#br0" timeOffset="31242.47">28317 3038 47 0,'-3'-12'23'0,"-39"15"-27"0,24 3 37 0,-10-3-33 16,-8 10 0-16,-9 2 1 15,-5 17 1-15,-3 21-2 16,11 16 0-16,-4 22 3 16,11 3 0-16,10 13 1 15,11-4 0 1,35-6-1 0,22-24 1-16,24-26-1 15,10-22 0-15,-3-22-3 16,4 3 1-16,-8-25-8 0,-17 0 0 15,-17-6-10-15,-22 10 1 16</inkml:trace>
  <inkml:trace contextRef="#ctx0" brushRef="#br0" timeOffset="32294.45">16665 4829 27 0,'14'3'13'0,"-7"-22"-2"16,-7 13 14-16,-3 3-20 0,-1-4 0 16,-3 7 4-16,-7 4 0 15,-11 11-11-15,-3 13 0 16,-11 7 7-16,-10 12 1 0,3 13-3 16,-3 24 0-16,10 23-1 15,4 18 0-15,-1 7-1 16,15 12 1-16,7 0-1 15,11-18 0-15,6-7 0 16,11-22 0-16,18-21-6 16,21-17 1-16,10-18-10 15,1-16 0-15,-15-22-2 16,-10-6 0-16</inkml:trace>
  <inkml:trace contextRef="#ctx0" brushRef="#br0" timeOffset="32848.78">16743 5948 45 0,'7'19'22'0,"7"-3"-24"0,-7-23 42 0,4-2-39 15,-1-19 0-15,4-10 2 16,8-12 0-16,2-19-4 16,8-16 1-16,7-15 1 15,10 3 1-15,1-4-2 16,-5 7 1-16,1 16-1 16,-7 12 1-16,-4 10-1 15,-3 21 1-15,-7 1-1 16,-8 21 0-16,-2 10-1 15,-8 19 1-15,-7 12-1 16,-7 19 1-16,-4 13-1 16,0 21 1-16,-3 16-1 15,0 13 1-15,0-6 0 0,7 2 0 16,0-15-1-16,3-19 0 16,4-15-4-16,4-17 0 15,3-15-8-15,-3-21 1 16,-8-17-2-16,-3-6 0 15</inkml:trace>
  <inkml:trace contextRef="#ctx0" brushRef="#br0" timeOffset="33059.97">16859 5650 40 0,'-7'32'20'15,"7"-7"-15"-15,4-22 39 0,3 3-41 16,3 0 1-16,4 1 2 15,8-4 1-15,13-9-9 32,7 2 1-32,15 1 4 0,3-6 0 0,0-7-6 15,-11 1 0-15,-7-4-8 16,-3-3 0-16,-7 0-6 16,0-6 0-16</inkml:trace>
  <inkml:trace contextRef="#ctx0" brushRef="#br0" timeOffset="33644.83">17621 5152 37 0,'4'12'18'0,"3"10"-13"16,-4-19 29-16,1 4-30 16,-1 2 1-16,1 4 1 15,-4 9 1-15,-4 3-8 16,-3 15 0-16,-3 14 5 15,-1-4 1-15,4 6-3 16,0-2 1-16,4-1-1 16,10 0 0-16,3-3-2 15,11-12 1-15,8-10-1 16,9-12 1-16,8-13-1 16,-3-15 1-16,6-4-1 15,4-12 0-15,-4-7 0 0,-6-21 0 16,-12-7-1-16,-2-12 0 15,-8-7-2-15,-7-9 0 16,-7 10-7-16,-7 2 1 16,-4 7-8-16,1 19 1 15</inkml:trace>
  <inkml:trace contextRef="#ctx0" brushRef="#br0" timeOffset="34217.06">18884 5017 46 0,'0'6'23'0,"-17"4"-20"0,10-7 37 16,-11 6-39-16,-7 7 0 16,-3-1 0-16,-4 1 1 15,-45 37-1 1,38-12 1-16,7 3 1 0,4 22-1 15,7 9 1-15,7 0-1 16,10 1 1-16,15-7-2 31,13-10 1-31,19-15-2 0,13-16 0 16,4-12-2-16,0-16 0 0,-11-6-6 16,-3-7 1-16,4-12-10 15,-15-19 0 1</inkml:trace>
  <inkml:trace contextRef="#ctx0" brushRef="#br0" timeOffset="34471.1">18969 4562 52 0,'7'35'26'0,"11"65"-23"0,-11-72 41 16,3 22-39-16,8 4 0 15,14 18 0-15,3 16 0 16,4 18-8-16,-11 4 1 16,-10 0 3-16,-18 12 0 0,-18-6-8 15,-14 6 0 1,-21-21-11-16,-17-13 0 0</inkml:trace>
  <inkml:trace contextRef="#ctx0" brushRef="#br0" timeOffset="40914.31">4773 8128 38 0,'0'0'19'0,"-7"18"-14"16,4-8 19-16,3 6-22 15,0 5 1-15,0 5 3 16,0 11 0-16,0 4-7 0,0 3 0 15,0 3 4-15,0-3 1 16,3-3-7-16,4-7 1 16,4-6-10-16,-8-9 1 15,4-10-3-15,0-15 0 16</inkml:trace>
  <inkml:trace contextRef="#ctx0" brushRef="#br0" timeOffset="41286.8">5069 8121 47 0,'43'-12'23'0,"-15"-1"-27"0,-17 7 48 0,-11-3-43 16,0-4 0-16,-7 0 1 16,-8-2 0-16,-9-7-3 15,-8 6 1-15,-10 7 1 16,-15 6 1-16,4 9-2 15,-7 6 1-15,0 10-2 16,0 16 0-16,0 9-1 16,4 6 1-16,7 13-1 15,6 3 0-15,15 10 0 16,10-4 1-16,15 0 0 16,24-3 1-16,18-12 0 15,0-19 1-15,24-19 0 16,18-19 1-16,14-13-1 0,8-15 0 15,-19-12 0-15,-9-10 1 16,-15-4-2-16,-15 1 0 16,-13-3-5-16,-21-4 1 15,-18 4-11-15,-18-3 1 16</inkml:trace>
  <inkml:trace contextRef="#ctx0" brushRef="#br0" timeOffset="42006.92">5849 8197 53 0,'0'6'26'0,"-11"35"-27"0,11-26 42 16,0 4-40-16,4 12 1 16,3 13 0-16,0 7 0 0,0 5-3 15,7 7 1-15,-3-1 1 16,3-2 0-16,-3-16-1 16,3-10 0-16,-4-5-1 15,1-11 1-15,-1-11-1 16,5-7 0-16,2-10-1 15,4 1 1-15,1 3 0 16,2 6 0-16,8 3 1 16,7 3 0-16,0-3 1 15,-4 0 0-15,0-6 1 16,-3-3 1-16,0-10 0 16,3-6 1-16,-10-6 0 15,-1-10 0-15,1-9-2 16,-11 0 1-16,-14-3-4 15,-7 3 1-15,-4 0-8 16,-10 0 0-16,-10 3-11 0,-8 7 1 16</inkml:trace>
  <inkml:trace contextRef="#ctx0" brushRef="#br0" timeOffset="42698.74">6724 8093 47 0,'0'22'23'0,"-14"31"-19"0,10-24 31 15,1 5-35-15,-1 19 1 16,-3 23 1-16,0 5 1 15,0 4-4-15,4-7 1 16,-4-12 1-16,3-16 0 16,4-12-1-16,4-16 1 15,3-10-2-15,3-8 1 0,4-20-2 16,0-3 0-16,0-6-1 16,4-3 1-16,-7 3 0 15,6 6 1-15,-6 6 0 16,0 7 1-16,3 9 1 15,0 7 0-15,7 8 1 16,-7 14 1-16,0 5-2 16,7-2 1-16,-3-1-1 15,3 1 0-15,4-4-4 16,3-6 0-16,4-6-10 16,0-6 0-16,-1-16-2 15,5-16 1-15</inkml:trace>
  <inkml:trace contextRef="#ctx0" brushRef="#br0" timeOffset="42909.31">7451 8479 42 0,'3'19'21'0,"-6"25"-24"0,-8-29 40 15,-3 10-34-15,0 10 0 16,-21 24 1-16,-1 4 1 15,1 9-7-15,0 10 1 16,-1 2 1-16,5-18 0 16,10-16-10-16,-8-12 0 15,12-19-4-15,3-29 0 0</inkml:trace>
  <inkml:trace contextRef="#ctx0" brushRef="#br0" timeOffset="43060.86">7041 8576 36 0,'15'-9'18'0,"23"37"-15"16,-27-16 29-16,7 20-31 16,-4 9 1-16,3 2-1 15,1 1 0-15,3 0-5 16,-10-12 1-16,6-10-8 16,-6-19 0-16</inkml:trace>
  <inkml:trace contextRef="#ctx0" brushRef="#br0" timeOffset="43795.28">8954 7999 52 0,'3'66'26'16,"1"3"-26"-16,-1-44 45 0,1 9-43 16,3 13 1-16,3 7 0 15,-6 15 0-15,6 6-5 16,4 7 1-16,1-1 2 15,-5-2 0-15,-3-17-4 16,-3-12 0-16,-4-12-5 16,-4-19 1-16,-3-10-3 15,-3-12 0-15,-5-13-2 0,-2 1 0 16,-1-4 0-16,1 3 0 16,-1 1 3-16,4-1 0 31,10 6 7-31,11 4 0 15,7 6 7-15,8 0 0 16,2 3 4-16,5 4 0 16,-1-4 4-16,7 0 0 15,4 0-3-15,3 0 0 16,-3-3-4-16,-7 3 1 0,-4 0-3 16,-7 1 1-16,-7 8-3 15,-10 7 0-15,-15 0-2 16,-10 0 0-16,-7 3-1 15,3-4 0-15,-3-2-2 16,0-3 0-16,-4-4-3 16,-3 4 0-16,-1-4-4 15,5 0 0-15,2 4-4 16,5-4 0-16</inkml:trace>
  <inkml:trace contextRef="#ctx0" brushRef="#br0" timeOffset="44124.81">9645 8639 46 0,'7'3'23'0,"4"6"-25"0,-11-9 43 15,0 0-39-15,0 3 0 16,-4 4 1-16,-3 2 1 15,-7 7-5-15,-7 9 0 16,-4 3 3-16,-3 0 0 16,-4 1-1-16,4 2 1 15,7 0-2-15,-4 1 1 0,14-4-1 16,8-3 0-16,6-9-1 16,12-10 0-16,6-12-1 15,3-10 0-15,1-9-2 16,-4-10 0-16,-7-2-7 15,0-1 0-15,-3-6-4 16,-7-3 1-16</inkml:trace>
  <inkml:trace contextRef="#ctx0" brushRef="#br0" timeOffset="44396.25">9744 7880 55 0,'7'47'27'0,"-4"28"-39"0,-6-47 53 15,-1 16-42-15,-3 10 1 16,-3 15-4-16,-1 15 0 15,4 20 3-15,0 5 1 16,0-11-5-16,3-10 1 16,-3-23-10-16,-7-18 1 15</inkml:trace>
  <inkml:trace contextRef="#ctx0" brushRef="#br0" timeOffset="44980.83">9430 8567 54 0,'42'22'27'0,"32"-69"-33"15,-53 37 47-15,8-9-41 16,6-3 1-16,11-9-1 16,3 3 1-16,0-4-2 15,-3 4 1-15,-7 0 0 16,-7 9 0-16,0 7-1 15,-11 12 1-15,-11 3 0 16,-3 19 0-16,-7 9-1 16,-3 4 1-16,-4 5-1 15,0 4 0-15,0-6 0 16,3-4 0-16,1-5 0 0,3-4 0 16,3 0 1-16,1-10 0 15,3-2-1-15,0-4 1 16,0-2-1-16,4-1 1 15,-1-3-1-15,1 0 1 16,3 0 0-16,3 0 0 16,5-3 1-16,-1-6 1 15,3-3 0-15,1-4 1 16,0-2-1-16,0-4 1 16,-1 0-2-16,-3 3 0 15,-3 4-1-15,-4-1 1 0,-3 1-2 16,-4 2 0-16,-4 4 0 15,-6 3 1-15,-4 6-1 16,3 3 0-16,-3 7 0 16,-3 6 0-16,-1-1 0 15,4 14 0-15,3-1-1 16,4 4 1-16,4-4 0 16,-1 0 0-16,12-9-2 15,6-6 0-15,7-7-3 16,11-9 0-16,0-9-7 15,-4-10 0-15</inkml:trace>
  <inkml:trace contextRef="#ctx0" brushRef="#br0" timeOffset="45296.75">10590 8786 23 0,'-7'22'11'0,"-7"-28"-3"0,11 0 10 16,-4-7-16-16,0 0 0 16,0 1 1-16,-1-4 1 15,1 1-4-15,4-1 0 16,-1 3 3-16,4-2 1 16,0-1 1-16,7-3 0 15,8 0 1-15,2 1 0 0,8-1-1 16,7 3 1-16,-1 0-2 15,-2 1 1-15,6 2-3 16,0 4 0-16,0-1-5 16,-3 4 1-16,-4-3-8 15,-3 2 0-15,-14-5-6 16,3-1 0-16</inkml:trace>
  <inkml:trace contextRef="#ctx0" brushRef="#br0" timeOffset="45834.99">11197 7670 60 0,'46'6'30'0,"10"-37"-41"0,-31 18 57 0,10 1-46 15,15-7 0-15,10 0 1 16,0 3 0-16,-4 7-1 16,-6-1 0-16,-8 7 1 15,-7 10 0-15,-7 2-1 16,-6 13 0-16,-8 6 0 15,-11 7 0-15,-10 5-1 16,-10 7 0-16,-12 1 0 16,-6-1 0-16,0 6 0 15,0-3 1-15,-1 0 0 16,8 0 0-16,3 1-2 16,11-14 1-16,7-2-5 0,7-4 0 15,7-6-10-15,0-6 1 16</inkml:trace>
  <inkml:trace contextRef="#ctx0" brushRef="#br0" timeOffset="46066.86">11606 8752 66 0,'7'28'33'0,"4"3"-40"0,-4-28 60 0,0 0-55 15,-3 1 1-15,3-4-13 16,-7 0 1-16,-7-16 2 16,-4 0 1-16</inkml:trace>
  <inkml:trace contextRef="#ctx0" brushRef="#br0" timeOffset="47563.95">4374 13223 42 0,'0'3'21'0,"11"4"-10"16,0-7 22-16,-4 0-30 15,3 6 0-15,1 3 3 16,10 1 1-16,0-7-8 15,11-3 0-15,7-3 4 0,0-7 1 16,-1 4-3-16,-9-3 1 16,2 6-2-16,-13-1 0 15,-4 11-1-15,-7 8 0 16,-7 1 0-16,-10 6 0 16,-1 6-1-16,-14 4 1 15,1-1-1-15,-1 0 1 16,0-9 0-16,8 6 1 15,6 1 0-15,7-4 0 16,8 3 1-16,7-9 0 0,6 0 0 16,-3-4 0-16,11-5-1 15,-4-7 0-15,0-6-5 16,-3-4 1-16,3-2-12 16,-7-10 0-16</inkml:trace>
  <inkml:trace contextRef="#ctx0" brushRef="#br0" timeOffset="48072.3">5091 13204 45 0,'53'-40'22'0,"-4"-26"-22"0,-39 47 29 15,-2-6-26-15,-8 3 1 16,-11-3 1-16,-14 0 1 15,-10 3-8-15,-14 3 1 16,-18 3 4-16,3 7 0 16,-3 3-2-16,-4 9 1 0,1 9-1 15,-8-2 0-15,1 15-1 16,3 13 0 0,-4 5-2-16,7 11 1 0,11 12-1 15,15 12 1-15,9 7-1 16,19 15 0-16,10 3 1 15,24 1 1-15,22-4 1 16,21-21 1-16,18-23 0 16,3-25 1-16,28-31 1 15,4-34 1-15,18-26-3 16,24-31 1-16,-21-12-8 16,-18 3 0-16,-28 9-12 15,-24-7 1-15</inkml:trace>
  <inkml:trace contextRef="#ctx0" brushRef="#br0" timeOffset="54890.48">5412 14283 42 0,'-7'19'21'0,"14"-28"-8"16,0 2 22-16,-4-8-32 15,15-10 1-15,3-10 1 16,7-9 0-16,0-15-7 0,15-20 0 16,-4-12 4-16,14-6 1 15,3-16-4-15,-3-15 1 16,7 5-1-16,-4 4 0 16,-3 22-1-16,-10 12 1 15,-8 10-1-15,-7 19 1 16,-7 12 0-16,-3 12 0 15,-4 20 0-15,-7 12 1 16,-7 15-1-16,0 20 0 16,-11 18-1-16,1 22 1 15,-4 10 0-15,0 15 0 16,-4 10 1-16,7 3 0 0,4 0 0 16,4-9 1-16,-8-17-1 15,11-15 1-15,0-6-3 16,0-12 1-16,11-17-3 15,-4-12 1-15,3-12-4 16,1-16 0-16,0-4-7 16,-8-15 1-16</inkml:trace>
  <inkml:trace contextRef="#ctx0" brushRef="#br0" timeOffset="55099.6">5659 13913 37 0,'-7'16'18'0,"17"-13"-11"16,-3-6 29-16,4 0-32 0,6-4 1 15,8-2 1-15,3 0 1 16,11-10-10-16,10 3 1 16,4 7 2-16,7-1 0 15,-3-5-9-15,-4 2 1 16,-4 1-8-16,-3-4 1 15</inkml:trace>
  <inkml:trace contextRef="#ctx0" brushRef="#br0" timeOffset="55488.85">6350 14126 39 0,'-4'69'19'0,"4"-3"-19"0,0-47 30 0,0 3-28 16,0 0 1-16,0-6 3 16,0-4 0-16,0-9-8 15,4-15 1-15,-4-10 3 16,4-16 1-16,-1-9-4 16,1-3 1-16,-1-6-3 15,1-7 0-15,-4-9-1 16,0 6 1-16,0 6 0 15,0 13 1-15,7 3 1 16,3 10 1-16,11 9 2 16,1 12 0-16,6 4 2 15,0 12 0-15,-3 9 0 0,-4 17 1 16,-10 2-2-16,-8 7 1 16,-6 2-3-16,-12 4 0 15,-6-3-4-15,-7-6 0 16,7-1-5-16,-7-12 1 15,6-3-8-15,1-13 0 16</inkml:trace>
  <inkml:trace contextRef="#ctx0" brushRef="#br0" timeOffset="55908.55">6795 14324 39 0,'7'47'19'0,"-7"-3"-19"16,0-38 30-16,0 0-30 15,0-2 1-15,-4-4 1 16,1 0 0-16,3-16-2 15,-8-15 0-15,8-10 1 16,0-19 0-16,8 1-1 16,-5-10 0-16,4-7-1 15,0 1 1-15,4 0-1 16,3 9 1-16,3 10 0 0,-2 5 1 16,9 17 2-16,-6 6 0 15,3 15 0-15,-7 7 0 16,-3 12 0-16,-4 10 0 15,-7 18-3-15,-11 1 1 16,1 6-4-16,-15 2 1 16,0 1-6-16,-6-9 1 15,2-7-8-15,5-12 1 16</inkml:trace>
  <inkml:trace contextRef="#ctx0" brushRef="#br0" timeOffset="56270.89">7221 13879 36 0,'0'47'18'0,"-3"-25"-14"16,3-19 27-16,0 0-29 15,0-3 1-15,-4-3 2 16,1-7 0-16,3-2-6 16,0-7 1-16,0-9 3 15,3-7 0-15,1 1-2 0,-1-1 1 16,8 7-2-16,0 0 1 16,-1 3-1-16,8 6 0 15,3 6 0-15,7 7 1 16,4 3 0-16,-11 6 0 15,11 3-3-15,-4 1 0 16,4 5-5-16,0-5 0 16,-1 2-8-16,5-9 0 15</inkml:trace>
  <inkml:trace contextRef="#ctx0" brushRef="#br0" timeOffset="56540.49">7920 13725 43 0,'7'3'21'0,"-4"0"-25"0,-6-3 35 0,-4 0-30 16,-4 3 1-16,-13 4 0 15,-1 2 0-15,-7 10-3 16,4 3 0-16,-11 0 1 16,7 9 1-16,4 4-4 15,7 2 1-15,3-5-1 16,11-4 0-16,7 0 1 15,11-9 0-15,7-13 2 16,13-15 1-16,5-16 2 16,-5 0 0-16,1-7-3 15,-7 1 0-15,-4 0-11 16,-7-7 0-16</inkml:trace>
  <inkml:trace contextRef="#ctx0" brushRef="#br0" timeOffset="56990.9">8347 13888 45 0,'14'3'22'0,"-7"-9"-17"0,-7 6 35 0,0-6-39 0,-11-1 1 0,1 1 0 15,-4 3 0-15,-4 3-3 16,-7 3 1-16,1 0 1 16,-1 7 0-16,0 2-3 15,1 4 1-15,9 0-2 16,1 2 0-16,4-2-2 16,3-3 1-16,7-4-1 15,10 0 1-15,8-5 1 16,-4-4 1-16,4-4 1 15,-1-2 0-15,1-3 1 16,0-1 0-16,-1 1 0 16,-3 0 1-16,4 2-1 15,-7 4 0-15,3 3 1 16,0 3 0-16,0 7 0 16,0 2 0-16,0 4 0 0,4-4 0 15,-4 4-2 1,3-6 0-16,1-1-6 0,3-6 1 15,-3-3-6-15,0-12 1 16</inkml:trace>
  <inkml:trace contextRef="#ctx0" brushRef="#br0" timeOffset="57260.74">8823 13828 37 0,'25'-6'18'0,"-8"3"-13"0,-13 3 31 0,-1 0-34 16,-3 0 1-16,0 0-1 15,0 0 0-15,-7 3-3 16,-3 0 0-16,-11 7 0 16,-4-1 1-16,0 7-3 15,0 6 0-15,4 0 0 16,4 3 0-16,3 0-1 16,3-3 1-16,11 0 0 15,0-3 1-15,14-10-1 16,11 0 1-16,7-12-1 15,6-12 0-15,8-17-3 16,0-8 1-16,0-17-5 16,-11-12 1-16</inkml:trace>
  <inkml:trace contextRef="#ctx0" brushRef="#br0" timeOffset="57592.56">9116 13255 23 0,'7'69'11'0,"-4"9"-8"0,-3-53 18 15,0 6-16-15,0 10 0 16,0 9 5-16,0-3 0 16,0-6-12-16,0-3 1 15,4-4 7-15,-1-12 0 16,1-6-4-16,3-3 1 16,-3-13-3-16,6 0 0 15,4 0-1-15,0-7 0 16,4 7 0-16,0 3 1 15,6 4 0-15,5 2 1 0,2 7 0 16,1 3 1-16,3-4-1 16,4 4 1-16,-4 0-1 15,1 0 0-15,-8-4-2 16,4-5 0-16,-8-4-3 16,-2-6 0-1,9-41-10 1,1 0 1-16</inkml:trace>
  <inkml:trace contextRef="#ctx0" brushRef="#br0" timeOffset="58010.99">9754 12985 52 0,'21'3'26'0,"15"-22"-31"0,-22 16 43 16,0-6-38-16,4-4 1 15,3-2 1-15,7-1 1 16,7 0-3-16,-3 4 0 0,0 2 1 15,-4 10 1-15,-3 6-1 16,-4 4 1-16,-3 6-2 16,-8-4 0-16,-3 7-1 15,-7 9 1-15,-3 4-1 16,-4 2 1-16,-4 0-1 16,-3 14 0-16,0-5 1 15,0 1 1-15,0 3-3 16,3 0 1-16,4-3-3 15,7-9 0-15,3-7-8 16,4 0 0-16,1-6-3 16,2-12 0-16</inkml:trace>
  <inkml:trace contextRef="#ctx0" brushRef="#br0" timeOffset="58196.01">10114 14020 59 0,'18'9'29'0,"-4"-15"-44"0,-14 6 61 16,3-6-61-16,-6-4 1 16,-15-15-15-16,1-3 0 15</inkml:trace>
  <inkml:trace contextRef="#ctx0" brushRef="#br0" timeOffset="64573.06">6047 9611 16 0,'0'0'8'0,"0"0"1"0,0 0 9 15,0 0-13-15,-11-3 1 16,8 0 2-16,-5-4 0 15,-2 4-11-15,3 0 0 0,-11 0 6 16,8 3 1-16,-5 0-3 16,8 0 1-16,-10 0-2 15,3 0 0-15,-7 0 0 16,3 3 0-16,7 0 0 16,-3 0 0-16,4 4-1 15,-1 5 0-15,0 4-1 16,8 3 1-16,-8-1 0 15,11-2 0-15,0 3 0 16,4-7 0-16,6-2 2 16,8-4 1-16,-7 0 1 15,6-6 0-15,4-3 1 16,-3-3 0-16,3-10-1 16,-7-2 1-16,0-1-2 15,-3 6 1-15,0 1-3 16,-11-1 1-16,3 1-2 15,-6-1 1-15,-4 0-1 16,0 4 0-16,-1 0 0 0,1 2 0 16,-10 4 0-16,6 3 0 15,-3 3 1-15,0 4 0 16,0-1 0-16,3 3 0 16,1-2-1-16,3 2 1 15,0 0 0-15,3 1 0 16,4-1 0-16,4-3 0 15,3 4 0-15,3-4 0 16,1 0 0-16,-1 1 1 0,5-4 0 16,-5-3 1-16,1-3 0 15,-1-4 0-15,-6-2-1 16,3 0 0-16,-7 2 0 16,3-2 0-16,-3 3-1 15,-3 3 1-15,-4-1-2 16,-4 1 1-16,-3 3 0 15,0 3 1-15,0 4-2 16,3-4 1-16,-3 3 0 16,4 3 0-16,-1 1 0 15,7-1 0-15,-3 1-2 16,7-7 1-16,7-3-5 16,8-3 1-16,9-10-8 15,1 1 0-15</inkml:trace>
  <inkml:trace contextRef="#ctx0" brushRef="#br0" timeOffset="65533.9">6516 9354 40 0,'0'-16'20'0,"14"-3"-16"0,-14 19 31 15,0 0-31-15,3 3 1 16,-3 4 1-16,0 8 1 16,-7 10-9-16,-3 13 0 15,-1 6 5-15,-6 9 1 16,-1 13-4-16,4 0 0 15,-4 3-3-15,8-10 1 16,3-5-5-16,3-7 1 16,8-10-7-16,10-8 0 15,0-17-2-15,7-9 1 0</inkml:trace>
  <inkml:trace contextRef="#ctx0" brushRef="#br0" timeOffset="65817.89">6692 9786 39 0,'18'4'19'0,"17"8"-14"16,-31-12 36-16,3 0-38 16,0 0 1-16,3 0 1 15,-10 0 0-15,0 0-6 16,-7-3 0-16,0 0 4 16,-7 3 0-16,4 3-2 15,-12 3 1-15,5 10-4 16,-4 9 1-16,10 0-4 15,-7 0 1-15,8-6-2 16,-1 0 0-16,4-3-1 16,4-7 1-16,6-3 2 0,8-12 1 15,6-7 2-15,5-5 0 16,2-4-3-16,-3-3 0 16,1-1-6-16,-12-8 1 15</inkml:trace>
  <inkml:trace contextRef="#ctx0" brushRef="#br0" timeOffset="66088.77">7027 9332 46 0,'-3'37'23'0,"-8"20"-26"16,4-38 42-16,4 15-39 15,-8 10 1-15,0 19-1 16,1 12 0-16,3 0-2 16,-4-6 1-16,11-9-6 15,-7-19 1-15,14-16-7 16,-7-13 0-16</inkml:trace>
  <inkml:trace contextRef="#ctx0" brushRef="#br0" timeOffset="66508.58">6865 9717 43 0,'7'26'21'0,"18"-5"-23"0,-8-17 35 16,5 2-33-16,6 0 1 15,14-3 2-15,4-3 0 16,3 0-3-16,1-6 0 16,-4 0 2-16,0-1 1 15,-18 1-1-15,-4 0 1 0,-6 0-2 16,-7-1 1-16,-11 7-2 16,-4-6 0-16,-3 6-1 15,0 0 0-15,-4 3-1 16,1 0 0-16,-1 7-2 15,4-4 1-15,0 3-1 16,4 1 1-16,3 2 1 16,7 1 1-16,3 6 3 15,8 0 0-15,3-1 1 16,0 1 0-16,0-3 0 16,-6 6 0-16,-8-6-3 15,-14 6 1-15,-11 6-6 16,-21 0 1-16,0-6-10 15,-3-6 1-15,-7-10-1 16,3-6 0 0</inkml:trace>
  <inkml:trace contextRef="#ctx0" brushRef="#br0" timeOffset="66899.88">9137 10018 12 0,'-11'-15'6'0,"-34"-17"8"0,27 20 5 0,-7 3-14 16,-3-4 0-16,-4 4 4 16,0 2 0-16,1 4-11 15,-8 6 1-15,7 7 7 16,4-1 0-16,3 7-3 16,4 3 0-16,7-1-2 15,0 4 0-15,10 0-2 16,8 0 0-16,10 0-2 15,0-6 1-15,11-7-3 16,7-9 1-16,6-9-6 16,-6-10 0-16,7-9-1 15,-11-4 0-15</inkml:trace>
  <inkml:trace contextRef="#ctx0" brushRef="#br0" timeOffset="67170.31">9282 10069 49 0,'7'6'24'0,"-4"-50"-31"0,-3 25 51 16,-7-18-44-16,0-10 0 0,-4-10 1 16,-3-2 1-16,0-7-2 15,0 0 0-15,4 0 1 16,3 0 1-16,7 7 0 15,3 18 0-15,4 6-1 16,7 20 0-16,4 8-2 16,3 14 1-16,-3 8-7 15,-4 10 1-15,-4 4-10 16,-6-4 1-16</inkml:trace>
  <inkml:trace contextRef="#ctx0" brushRef="#br0" timeOffset="67336.25">9052 9764 54 0,'0'13'27'0,"18"3"-28"0,-7-16 45 15,3 3-44-15,3 0 1 16,19 0-5-16,9 3 1 16,1 1-4-16,7 2 0 15,7 0-9-15,0-2 1 16</inkml:trace>
  <inkml:trace contextRef="#ctx0" brushRef="#br0" timeOffset="67875.93">10908 9790 42 0,'-11'0'21'16,"-31"0"-16"-16,28 0 33 0,-4 3-36 15,-3-3 0-15,-4 9 1 16,-3-3 0-16,0 4-4 16,0 5 1-16,3 1 2 15,4 0 0-15,0 3-2 16,7-4 1-16,3 4-1 0,7-6 0 16,4-1-2-16,11-2 1 15,7-4-1-15,3-3 1 16,4 0-1-16,-1-6 1 15,-6 0-1-15,0-6 1 16,-1-1 0-16,-3 1 1 16,0-4 0-16,-3 7 0 15,0 3 0-15,-1 6 1 16,1 3 0-16,-1 10 1 16,1 0 0-16,-1 2 0 0,1 4-1 15,3 0 1 1,-3 0-1-16,-1-3 0 0,1 0-6 15,7-4 0-15,-4-2-10 16,3-10 0-16</inkml:trace>
  <inkml:trace contextRef="#ctx0" brushRef="#br0" timeOffset="68220.02">11105 10229 46 0,'4'53'23'0,"-8"-19"-20"16,4-27 34-16,0-1-35 16,0-3 0-16,-3-9 2 15,-1-7 0-15,1-9-5 16,-1 0 0-16,1-9 3 0,3-10 1 16,0-3-2-16,3-15 0 15,4-1-1-15,0 1 0 16,8 5 0-16,6 7 0 15,3 6 0-15,5 4 0 16,-5 18 1-16,-2 10 0 16,-5 12-1-16,-3 6 1 15,-3 4-1-15,-4 2 0 16,-11 10-2-16,-3 4 1 16,-7-4-3-16,0-3 0 15,-4-7-4-15,4-5 1 16,0-1-9-16,11-6 1 0</inkml:trace>
  <inkml:trace contextRef="#ctx0" brushRef="#br0" timeOffset="68612.39">11539 10066 44 0,'0'72'22'0,"-7"-22"-17"16,7-38 34-16,-3 1-38 16,-1-1 1-16,1-5 0 15,-1-4 1-15,-3-16-4 16,4-2 1-16,-4-14 1 16,0-8 0-16,-1-13-1 15,5-7 0-15,-1-2-1 0,4-1 0 16,4 0-1-16,7 7 1 15,3 9 1-15,3 10 0 16,4 12 1-16,4 3 0 16,0 13 0-16,-4 9 0 15,0 13 0-15,-10 2 0 16,-8 11-1-16,-10 2 0 16,-7 3-2-16,-4-2 0 15,1-10-4-15,-4-3 0 16,-1-10-9-16,5-6 1 0,3-9 0 15,7-4 0-15</inkml:trace>
  <inkml:trace contextRef="#ctx0" brushRef="#br0" timeOffset="68955.9">12157 9554 56 0,'10'22'28'0,"1"-6"-38"16,-11-13 60-16,-4 3-49 15,-3-2 0-15,-3 2-1 16,-8 0 1-16,-7 4-2 16,-3 2 1-16,-4 1-1 0,4-1 0 15,4 4 0 1,2 0 0-16,8-7 0 0,4 3 0 15,10-2 0-15,7-1 1 16,14-2 1-16,11 2 1 16,-1 0 0-16,1 1 0 15,-4-1-1-15,-6 4 0 16,-8 9-3-16,-18 9 1 16,-21 0-9-16,-13 1 1 15,-8-7-8-15,-4-3 1 16</inkml:trace>
  <inkml:trace contextRef="#ctx0" brushRef="#br0" timeOffset="69572.64">13907 9015 48 0,'-4'13'24'0,"-10"-17"-21"0,7 1 40 0,-7 3-41 16,-4 0 1-16,-3 3 1 15,-11 1 1-15,-3 11-6 16,-7 10 0-16,-1 16 4 15,1 19 1-15,-8 15-1 16,-2 10 0-16,2 21-2 16,8 17 1-16,3-4-2 15,18-6 1-15,14-22-4 16,14-10 0 0,49-18-16-1,8-29 1-15</inkml:trace>
  <inkml:trace contextRef="#ctx0" brushRef="#br0" timeOffset="70217.92">14337 9250 49 0,'3'-6'24'0,"-10"-3"-15"0,4 2 29 16,-4 7-37-16,-7 0 1 15,-4 10 0-15,-7-1 1 16,-6 10-4-16,-1 9 1 15,0 0 1-15,-7 10 1 0,0 9-1 16,1-3 1-16,-1 6-1 16,7 10 1-16,7-7 0 15,11-3 0-15,14 0-2 16,18 0 1-16,7-9-3 16,13-9 1-16,12-17-6 15,3-8 0-15,0-7-11 16,3-13 0-16</inkml:trace>
  <inkml:trace contextRef="#ctx0" brushRef="#br0" timeOffset="70863.78">14503 9131 60 0,'-7'9'30'0,"-4"42"-33"16,11-36 48-16,-3 14-44 15,-5 11 0-15,-2 10 0 16,-1 13 1-16,1 0-2 16,-1 0 0-16,4-1 1 15,-3-8 0-15,6-17-2 16,0-5 1-16,4-10-2 15,4-13 0-15,3-9-1 0,7-6 0 16,4-7 0-16,-1 1 0 16,1 2 1-16,0 4 1 15,-1 6 0-15,1 3 1 16,0 10 1-16,-1 2 0 16,4 4 0-16,4 0 0 15,3 0-2-15,1-4 0 16,2-5-8-16,-2-4 1 15,2-9-8-15,-10-6 1 16</inkml:trace>
  <inkml:trace contextRef="#ctx0" brushRef="#br0" timeOffset="71644.62">15812 9109 48 0,'0'0'24'0,"-8"10"-22"0,5-10 40 0,-4 3-40 16,-4 0 1-16,-3 6 0 15,-7 4 0-15,-7 6-4 16,-7 9 1-16,-4 6 2 16,-4 13 0-16,1 10-1 15,7 2 0-15,3 10 0 16,11 3 0-16,10 1-1 15,8-4 0-15,10-10-1 16,14-9 1-16,11-15 0 0,7-13 0 16,-4-16 1-16,-3-12 1 15,3-13 0-15,-7-6 0 16,-7 0-1-16,-7-3 0 16,-10-1-1-16,-8 11 0 15,-10 5-2-15,-10-3 0 16,-8 7-2-16,-4 3 1 15,1 6-3-15,3 3 1 16,4 3-6-16,7 3 1 16,3-2-6-16,11-4 0 15</inkml:trace>
  <inkml:trace contextRef="#ctx0" brushRef="#br0" timeOffset="72500.75">16097 8720 31 0,'-10'13'15'0,"-1"-10"-7"0,11 0 21 15,-3 10-27-15,3 5 1 16,0 4 4-16,0 7 0 16,7 5-8-16,7 7 1 15,7 3 6-15,7 6 0 16,0 6-1-16,1 4 1 16,6 12-3-16,-3 13 1 0,-11-1-3 15,-14 11 1-15,-11 14-3 16,-6-5 0-16,-15-7-14 15,-14-9 0-15,-3-22-2 16,3-7 0-16</inkml:trace>
  <inkml:trace contextRef="#ctx0" brushRef="#br0" timeOffset="80052.1">25139 7754 22 0,'3'-18'11'0,"8"2"1"15,-4 16 12-15,4 0-19 16,3 9 0-16,7-2 5 16,0 18 0-16,0 9-12 15,8 13 0-15,2 19 7 0,12 22 1 16,6 22-3-16,7 12 0 15,-3 25-2-15,11 7 0 16,6 3-2-16,-3-4 1 16,-3-11-2-16,-8-20 0 15,-10-22-7-15,-10-18 1 16,-8-42-6-16,-7-24 0 16</inkml:trace>
  <inkml:trace contextRef="#ctx0" brushRef="#br0" timeOffset="80380.34">25545 6927 20 0,'14'-13'10'0,"-7"1"-1"16,-4 5 8-16,-3 7-14 16,4 3 0-16,3 10 0 15,4 12 1-15,-1 19-5 16,8 22 0-16,10 25 4 16,7 18 0-16,18 26-2 15,14 31 0-15,18 19 0 16,-4 10 0-16,7-1-2 0,0-15 1 15,-10-28-5-15,-15-32 1 16,-10-28-6-16,-14-41 1 16</inkml:trace>
  <inkml:trace contextRef="#ctx0" brushRef="#br0" timeOffset="80682.1">25523 6168 33 0,'-14'-28'16'0,"32"34"-12"0,-4 3 28 0,7 13-30 16,0 25 0-16,22 25 1 15,13 22 0-15,22 29-4 16,21 43 0-16,14 19 0 15,17 41 0-15,22 21-2 16,-1 14 1-16,15 2-1 16,-3-18 1-16,-22-26-1 15,-18-24 1-15,-21-26-1 16,-10-41 1-16,-18-30-7 16,-17-36 0-16</inkml:trace>
  <inkml:trace contextRef="#ctx0" brushRef="#br0" timeOffset="80995.93">26017 6099 44 0,'-3'-13'22'0,"13"-2"-24"0,1 15 38 15,7 6-38-15,10 9 1 0,4 20-4 16,17 28 1-16,22 24 3 16,20 33 1-16,8 27-4 15,28 35 0-15,0 31-1 16,14 16 1-16,-10 0 3 16,10 0 0-16,-11-16 2 15,-3-18 0-15,-14-23 1 16,-21-21 0-16,-7-26-4 15,-8-31 0-15,-13-22-7 16,-15-50 0-16</inkml:trace>
  <inkml:trace contextRef="#ctx0" brushRef="#br0" timeOffset="81283.39">26808 6161 39 0,'28'-12'19'0,"28"21"-23"0,-38 4 33 16,10 6-29-16,18 21 1 16,10 20 1-16,4 22 0 15,22 21-3-15,16 35 1 16,22 25 1-16,0 38 0 15,11 15-3-15,-4 13 1 16,3 3-3-16,-6-12 0 0,-18-20-4 16,-4-30 1-16,-14-23-4 15,-14-40 0-15</inkml:trace>
  <inkml:trace contextRef="#ctx0" brushRef="#br0" timeOffset="81569">27721 5904 36 0,'7'3'18'0,"53"88"-29"15,-42-50 35-15,21 34-27 16,17 41 1-16,29 32-1 15,17 46 1-15,11 23 3 16,21 33 1-16,14-2-2 0,-10-3 1 16,3-10 0-16,-7-25 1 15,-3-28-2-15,-22-35 1 16,-24-34-4 0,-18-44 1-16,-14-44-7 0,-22-44 1 15</inkml:trace>
  <inkml:trace contextRef="#ctx0" brushRef="#br0" timeOffset="81809.25">28504 6394 34 0,'103'122'17'0,"48"122"-23"16,-105-153 30-16,14 25-25 15,18 32 1-15,17 15 0 16,0 3 1-16,-6-6-2 16,-12-10 0-16,1-21-3 15,-8-32 0-15,-10-22-3 16,-14-37 0-16,-18-35-2 16,-13-34 1-16</inkml:trace>
  <inkml:trace contextRef="#ctx0" brushRef="#br0" timeOffset="82018.25">28698 6071 36 0,'43'34'18'0,"45"98"-21"0,-60-82 39 15,11 22-36-15,21 31 0 16,18 23 0-16,10 15 0 15,4 3-2-15,-11-3 1 16,-4-9-3-16,-3-22 0 16,-7-22-7-16,-17-22 1 15</inkml:trace>
  <inkml:trace contextRef="#ctx0" brushRef="#br0" timeOffset="82274.25">29065 5954 29 0,'22'-6'14'0,"66"78"-7"0,-57-47 19 0,19 22-25 16,6 29 1-16,11 21 0 16,11 13 0-16,3-1-4 15,-7 4 1-15,-10-19-1 16,-11-15 0-16,-11-20-4 15,-7-8 1-15,-10-26-3 0,-7-19 1 16,-15-22-3-16,-14-25 1 16,-13-21 2-1,-19-17 0-15</inkml:trace>
  <inkml:trace contextRef="#ctx0" brushRef="#br0" timeOffset="82454.67">29411 6014 23 0,'-42'-81'11'0,"35"30"-9"0,10 45 25 16,8 3-25-16,6 3 1 15,5 9-1-15,6 13 0 16,25 19-4-16,7 28 1 0,14 19 1 16,18 25 1-16,3 22-6 15,11 9 1 1,-1 3-5-16,-9-9 0 0</inkml:trace>
  <inkml:trace contextRef="#ctx0" brushRef="#br0" timeOffset="85200.67">5902 10887 39 0,'-4'-6'19'0,"4"9"-12"0,0-3 19 15,0 0-25-15,0-3 0 0,0 3 0 16,0-3 0-16,-10 0-2 15,3-1 1-15,3 4 0 16,-10 0 1-16,7 0-1 16,0 0 0-16,0 0-1 15,3 0 1-15,-3 4-2 16,4 2 1-16,3 0-1 16,0 0 1-16,0 4-1 0,0-1 1 15,3 4 1-15,8-4 0 16,3-6 2-16,7-3 0 15,-7-3 0-15,8-3 1 16,-8-4-1-16,0 4 1 16,3 0-2-16,-10 0 0 15,-3 3-1-15,-4-4 0 16,0 1-1-16,-7 0 0 16,3 3-1-16,-3-4 1 15,4 7 0-15,-8-3 1 0,1 3-1 16,-4 6 0-16,-1-2 0 15,5 2 1-15,-1 3 0 16,4 1 0-16,4 2-1 16,-4-2 1-16,7-1 0 15,0-3 0-15,7-6-1 16,3-3 1-16,-6-3-5 16,3-7 1-16,-4-2-8 15,-3-4 1-15</inkml:trace>
  <inkml:trace contextRef="#ctx0" brushRef="#br0" timeOffset="86896.13">6989 11210 40 0,'0'3'20'0,"0"-12"-15"0,-4 6 20 15,-3-4-25-15,-4 1 1 16,1 0 0-16,-4 3 1 15,-4 3-3-15,-10 3 1 0,3 3 0 16,-3 4 1-16,-4 2-2 16,4 4 1-16,-4-4-1 15,7 1 1-15,4-1-1 16,4 1 1-16,6-4-2 16,8 7 1-16,3-7 0 15,14 1 1-15,7-4-1 16,7-3 1-16,7-6 0 15,-6-3 1-15,-5-7 0 16,4 4 0-16,-10-1-1 16,3 1 0-16,-3 3 0 15,-7 0 0-15,-1 6 0 16,1 0 0-16,-1 6 0 16,-6 0 1-16,3 7 0 15,-4 2 0-15,1 4 1 16,3 0 0-16,-4 0 0 0,5 3 0 15,-1 0-2 1,0-4 0-16,3 1-5 16,-6-3 0-16,6-3-8 0,1-10 0 15</inkml:trace>
  <inkml:trace contextRef="#ctx0" brushRef="#br0" timeOffset="87273.45">7493 11191 48 0,'0'0'24'0,"4"-6"-32"16,-8 3 41-16,0 0-33 16,1 0 0-16,-8 3 2 15,-3 3 0-15,-10 6-2 16,-1 4 0-16,-3 2 1 16,3 1 0-16,7 6 0 15,-3 3 0-15,11 3 0 16,6 4 0-16,4-7-1 0,11-3 1 15,6 0-4-15,4-10 1 16,1-2-6-16,2-4 1 16,1-3-6-16,0-9 0 15</inkml:trace>
  <inkml:trace contextRef="#ctx0" brushRef="#br0" timeOffset="87631.56">7811 11194 34 0,'10'22'17'0,"-6"-22"-18"16,-4 0 25-16,0 0-21 16,-4 4 1-16,1-1 2 15,-4 3 1-15,-1 0-8 16,5 4 1-16,-8-4 5 15,4 6 1-15,0 1-2 16,4 3 1-16,-1-1-2 16,1 4 1-16,-1 3-3 15,1-3 1-15,-1 0-1 16,1-4 0-16,3 1-1 16,-8 0 0-16,8-1-1 15,8 1 0-15,-5 0 0 16,11-4 0-16,7-5-1 15,11-7 0-15,7-7-2 16,-7-5 0-16,10-4-11 0,-3-12 1 16</inkml:trace>
  <inkml:trace contextRef="#ctx0" brushRef="#br0" timeOffset="88204.24">8266 11332 43 0,'-4'35'21'0,"15"-7"-20"0,-8-22 29 15,4 7-27-15,0-1 0 16,4 1 2-16,-1 0 1 16,8-1-6-16,3-6 0 0,0-6 4 15,1-3 1 1,2-3-4-16,1-7 1 0,0-5-7 16,-8-7 1-16,1-1-13 15,7-2 1-15</inkml:trace>
  <inkml:trace contextRef="#ctx0" brushRef="#br0" timeOffset="88803.43">8735 11282 41 0,'0'38'20'0,"-7"15"-15"16,7-40 27-16,-4-1-29 0,1 1 1 16,3-7 1-1,0 0 0-15,0 1-7 0,3-4 1 16,4-6 4-16,0-4 0 16,4-5-4-16,-1-4 1 15,1 4-3-15,0-4 1 16,-1 6-2-16,4-2 0 15,-3 6 0-15,-4 3 0 16,4 6 1-16,3 0 1 16,3 6 1-16,-6-3 1 15,3 4 0-15,0-4 1 16,7 0 0-16,-10 1 0 0,-1-1 0 16,1 0 0-16,0 1-1 15,-4-1 1-15,3-3-1 16,-6 0 0-16,-1 0-1 15,4-3 1-15,0 3-1 16,0-3 1-16,1 0 0 16,6-3 0-16,-7 3 0 15,7-6 1-15,0-3-1 16,0-1 1-16,-3 4-1 16,-1-4 0-16,-3 4 0 15,4 0 1-15,-1 3-1 16,5 6 1-16,-5 0 0 15,-3 3 0 1,4 4 1 0,3 2 0-16,0 1-2 0,0-4 0 15,0 1-10-15,4-4 0 16,-1-9-3-16,15-7 0 16</inkml:trace>
  <inkml:trace contextRef="#ctx0" brushRef="#br0" timeOffset="89060.83">9472 11401 39 0,'0'57'19'0,"-3"-26"-18"0,3-25 34 0,0 1-31 15,0 2 1-15,3-3 1 16,1 1 0-16,3-4-8 15,3-3 1-15,4-6 4 16,4-7 1-16,3-3-4 16,0-2 0-16,1-4-3 15,-1-10 1-15,-7 1-8 16,-4-4 1-16,1-15-6 16,0 0 0-16</inkml:trace>
  <inkml:trace contextRef="#ctx0" brushRef="#br0" timeOffset="89298.38">9850 10762 41 0,'-4'66'20'0,"-14"50"-22"0,18-76 34 15,-7 23-32-15,-3 6 1 16,3 3-1-16,0-6 1 16,3-6-5-16,4-10 1 15,4-6-8-15,3-13 1 16,3-15-2-16,15-7 1 16</inkml:trace>
  <inkml:trace contextRef="#ctx0" brushRef="#br0" timeOffset="89853.67">10199 11310 47 0,'17'4'23'0,"-9"-4"-34"15,-8 0 49-15,0 0-38 16,0 6 1-16,-4-3-1 16,-3 3 0-16,-4 4-1 15,-3-1 1-15,0 0 0 16,0 1 0-16,-7-1-2 15,7-2 0-15,3-1-3 16,8-6 1-16,3 6-2 16,7-3 0-16,7-3-1 0,0-3 1 15,0 0 1-15,0 0 1 16,-3 0 2-16,-1 0 0 16,1-4 1-16,3 1 1 15,-3 6-1-15,-1 3 1 16,1 3-1-16,-1 4 1 15,4-1 0-15,1 1 0 16,-1-1 1-16,3 0 1 16,4 1 2-16,8-7 0 15,-1-3 0-15,7-13 0 16,0-12 0-16,4-3 0 16,0-19-2-16,-4-16 1 15,-10-6-2-15,-4-6 0 16,-7-6-1-16,-7-1 1 0,-10-3-1 15,-11 10 0-15,-7-3 0 16,-4 12 0-16,0 13 0 16,0 18 1-16,-3 19 0 15,4 20 1-15,-1 27-1 16,4 19 0-16,7 22 0 16,14 22 1-16,7 13-1 15,0-10 0-15,0-6-3 16,0-22 0-16,-4-12-9 15,1-23 0-15</inkml:trace>
  <inkml:trace contextRef="#ctx0" brushRef="#br0" timeOffset="90099.05">10266 11072 34 0,'35'31'17'0,"4"-24"-6"0,-21-4 23 16,3 0-29-16,0 3 1 16,7 1 0-16,-3 2 1 15,0 0-10-15,-1 4 0 16,1-4 5-16,-4 1 1 0,0-7-7 16,4-3 0-16,-4-6-7 15,0-4 1-15,0-2-5 16,1-4 0-16</inkml:trace>
  <inkml:trace contextRef="#ctx0" brushRef="#br0" timeOffset="90263.96">10876 11260 26 0,'0'19'13'0,"0"0"-14"16,0-13 18-16,-3 0-19 15,-1-6 1-15,1 4-8 16,-4-8 0-16,-1 1 7 16,-2-6 1-16</inkml:trace>
  <inkml:trace contextRef="#ctx0" brushRef="#br0" timeOffset="90604.87">10869 11144 20 0,'18'16'10'0,"10"-10"-2"0,-17-6 17 16,3 0-22-16,0 0 0 16,3-3 1-16,1 3 0 15,3 0-6-15,0 0 1 16,1-3 3-16,2 0 0 16,1-3-2-16,-4-1 1 15,0-2 0-15,-3-1 0 0,-4 4 1 16,-3 0 0-16,-4 3-1 15,-7 3 0-15,0-3 0 16,-7-1 0-16,-4 4-2 16,-3 7 1-16,-4 5-3 15,1 7 1-15,3 3-1 16,-1 3 0-16,5-3-2 16,3-3 0-16,3-3 0 15,8-4 0-15,3-6-2 16,7-2 0-16,4-11-1 15,-1-8 1-15</inkml:trace>
  <inkml:trace contextRef="#ctx0" brushRef="#br0" timeOffset="90952.65">11328 11241 30 0,'3'41'15'0,"11"-22"-18"0,-10-19 30 15,3 3-27-15,0-3 0 16,0-3 0-16,4 0 1 16,-1-7-2-16,1-5 0 15,6-7 0-15,-6-6 0 16,7-1 1-16,3 1 1 16,0 0 0-16,4 3 1 15,6 6 2-15,1 7 0 16,7 12 0-16,3 6 0 15,1 9 0-15,-5 14 0 0,1-1-1 16,0 3 0-16,3 7-1 16,1-4 1-16,6-2-2 15,-7-4 1-15,1-9-5 16,-4-13 1-16,-8-12-10 16,-6-7 1-16,-14-18-3 15,-1-10 1-15</inkml:trace>
  <inkml:trace contextRef="#ctx0" brushRef="#br0" timeOffset="94523.31">13042 10401 25 0,'0'19'12'0,"-3"9"-1"0,3-22 12 0,-4 4-19 15,1-1 0-15,-1 4 4 16,1-1 1-16,-1-2-9 16,-3-1 0-16,0 0 6 15,3 4 0-15,-6 6-1 16,-4 6 0-16,-11 3-3 16,-10 13 1-16,-11 12-3 15,0 26 1-15,7 8 0 16,4 11 0-16,0 11-1 15,10-5 1-15,14-1-1 16,4-12 1-16,11-15-6 0,10-14 0 16,11-15-11-16,3-15 1 15</inkml:trace>
  <inkml:trace contextRef="#ctx0" brushRef="#br0" timeOffset="96536.88">13487 10925 34 0,'3'0'17'0,"-3"9"-6"0,0-9 18 0,-7 3-25 16,-3 7 0-16,-8 5 1 16,-3 7 1-16,-11 0-8 15,4 3 0-15,-4-3 5 16,4 3 0-16,3 0-2 15,4 1 0-15,3-4-1 16,1-1 1-16,6-5-1 16,4-3 1-16,4-4-1 15,6 1 0-15,11-4-1 16,7 0 1-16,4-3-1 16,0 0 1-16,-1 0-1 0,-2 4 1 15,-5-1-1-15,-10 0 1 16,-10 7-1-16,-8 6 1 15,-6 9-2-15,-8-3 1 16,-3-3-4-16,3 0 1 16,0-3-9-16,8-4 1 15,2-2-2-15,5-7 1 16</inkml:trace>
  <inkml:trace contextRef="#ctx0" brushRef="#br0" timeOffset="96851.79">13522 11198 30 0,'7'9'15'0,"-7"-6"-11"16,0-3 28-16,4 0-30 15,3 6 1-15,-4 4 0 16,1-1 1-16,-4 10-5 15,0 6 1-15,0 0 3 16,0 3 0 0,10-3-1-1,4-9 1-15,8-6-1 16,6-14 1-16,0-11-2 16,0-4 1-16,-3-6-3 15,-4-10 0-15,0 4-9 0,-3-3 1 16,-4 2-6-16,4 1 1 15</inkml:trace>
  <inkml:trace contextRef="#ctx0" brushRef="#br0" timeOffset="97422.43">13963 11251 44 0,'11'28'22'0,"-4"-19"-27"0,-7-9 40 0,3 0-32 15,1 4 1-15,3-4-1 16,0-7 1-16,3-5-6 16,1-4 1-16,0-6 3 15,-1 3 0-15,-3 1-2 16,0 2 0-16,0 3 0 15,-3 7 1-15,-1 6-2 16,1 6 1-16,3 1-2 16,0 2 0-16,4 0 1 15,-1 1 1-15,1-1-1 16,-1-2 0-16,4-1 0 16,-3-3 1-16,0 0 0 15,-4 0 0-15,0 0-2 0,-4-3 1 16,-3 0-1-16,0 0 1 15,7-6-2-15,-3-3 1 16,-1-1 1-16,4 1 0 16,4-1 0-16,7 1 1 15,-1-4-1-15,1 1 1 16,0-1 0-16,-1 4 1 16,1 6 0-16,-1 3 1 15,1 6 0-15,0 7 0 16,-1 2 0-16,-3 4 1 0,4-3-1 15,-7 0 1 1,-1-1-2-16,4 1 1 0,0 0-4 16,4-4 1-16,0-3-7 15,-1-5 1-15,1-8-7 16,-11-2 1-16</inkml:trace>
  <inkml:trace contextRef="#ctx0" brushRef="#br0" timeOffset="98173.51">14654 11292 46 0,'11'31'23'0,"0"-18"-22"0,-8-10 40 0,4 3-40 16,-3 0 1-16,3-3 0 16,0-6 0-16,0-6-3 15,0-4 0-15,7-6 2 16,-3 4 1-16,3-4-3 15,0-3 1-15,0 3-1 16,0 4 1-16,-3 2-1 16,-1 4 1-16,1 5-2 15,-1 8 1-15,-3 2 0 16,0 3 1-16,1 4-1 16,-1-1 1-16,0 1 0 15,0-7 0-15,3 4 0 0,1-4 0 16,-4 3 0-16,7-6 0 15,-7 0 0-15,4-3 0 16,-1 0 0-16,1-3 0 16,-1 3-1-16,5-3 1 15,-1 0 0-15,3-3 0 16,1 0 0-16,0-1 0 16,-4 1 1-16,3 3 0 15,-3 3 0-15,1 3 1 16,-5 3-1-16,1 1 1 15,-4 8-1-15,0 4 0 16,-4 3-1-16,1-3 0 0,-1-4-3 16,1-2 0-16,-1 0-4 15,5-10 0-15,6-3-8 16,0-10 1-16</inkml:trace>
  <inkml:trace contextRef="#ctx0" brushRef="#br0" timeOffset="98426.88">15356 11207 36 0,'15'22'18'0,"-1"9"-14"15,-11-24 25-15,-3 2-27 16,0 0 1-16,0 7 3 16,0-3 0-16,0 2-6 15,4-2 0-15,-4-1 4 16,3 1 1-16,4-4-1 0,0-6 0 15,4-3-2-15,10-9 1 16,0-7-2-16,0 1 0 16,4-4-4-16,-4-9 1 15,0 3-9-15,-3-4 1 16,-4 1-7-16,-3 0 1 16</inkml:trace>
  <inkml:trace contextRef="#ctx0" brushRef="#br0" timeOffset="100078.09">15568 11122 35 0,'0'3'17'0,"11"-9"-4"15,-11 6 18-15,0 0-29 16,0 0 1-16,-4-3 1 15,1 0 0-15,-4 0-5 16,0 3 0-16,-4 0 3 0,-3 0 0 16,-4 6-1-16,1 7 1 15,-1-1-2-15,4 4 0 16,0-4 0-16,3 1 0 16,4-4-1-16,0-2 1 15,-4-4-1-15,8-3 1 16,-1 0-1-16,1-3 1 15,-1-1-1-15,1 4 1 16,-4 0-3-16,-4 4 1 16,-3 2-2-16,3 3 1 15,-3 1-1-15,0 5 0 16,4 4-1-16,3 0 1 0,3 0-2 16,8 0 0-16,6 3-4 15,8-10 0-15</inkml:trace>
  <inkml:trace contextRef="#ctx0" brushRef="#br0" timeOffset="100456.75">15572 11110 35 0,'3'12'17'0,"4"13"-14"0,-3-15 30 16,-1 9-32-16,1 3 1 16,-1-4 0-16,4 7 1 15,0 4-4-15,4-1 0 0,0-3 1 16,-1-3 0-16,1-10-10 16,-1-5 1-16,-3-14-3 15,-3-5 1-15</inkml:trace>
  <inkml:trace contextRef="#ctx0" brushRef="#br0" timeOffset="100740.54">15854 10567 47 0,'0'22'23'0,"-7"32"-27"0,3-36 45 0,1 7-41 0,-4 16 0 16,0 6 0-16,0 22 1 16,0 10-2-16,-1 2 1 15,5 7-2-15,-1-16 0 16,1-15-9-16,-1-17 0 15,1-18-2-15,3-16 0 16</inkml:trace>
  <inkml:trace contextRef="#ctx0" brushRef="#br0" timeOffset="100950.69">15565 11154 52 0,'28'31'26'0,"18"-18"-34"16,-32-13 52-16,3 0-44 16,8 0 1-16,7 0-3 15,7 3 0-15,-1-3-2 16,1 0 0-16,-3-3-8 16,-5-4 1-16,1 1-4 15,-7-3 1-15</inkml:trace>
  <inkml:trace contextRef="#ctx0" brushRef="#br0" timeOffset="101086.2">16094 11213 37 0,'3'32'18'0,"4"-4"-17"15,-3-25 35-15,-1 3-35 0,1 0 0 16,-1 4 0-16,-3-1 0 16,0-2-5-16,0-1 1 15,0-6-8-15,-3-10 0 16</inkml:trace>
  <inkml:trace contextRef="#ctx0" brushRef="#br0" timeOffset="101594.56">16147 11085 25 0,'42'28'12'0,"7"-12"4"0,-38-13 9 0,7 3-21 16,3-3 0-16,7 0 3 15,0 0 0-15,0 1-9 16,-3-4 1-16,-4-4 5 16,0 1 0-16,-6-3-3 15,-8 0 1-15,-4 3-2 16,-3 3 1-16,0 0-2 16,0 6 1-16,-3 3-3 15,3 4 1-15,0 2-1 16,3 1 1-16,4-3-1 15,0-1 1-15,4-2-1 16,3-1 1-16,4-6 1 16,3-3 1-16,3-3-2 15,1-3 1-15,0-4-2 0,0-2 1 16,-4-4-2-16,0 0 1 16,0 1 0-16,0 2 0 15,-3-6 2-15,-1 4 0 16,-2-1 2-16,-1 0 1 15,7 4 1-15,-3-1 1 16,3 7 2-16,0 6 0 16,7 9-1-16,7 1 1 15,1 12-2-15,6 9 0 16,4 7-1-16,3-10 1 16,1-3-5-16,-5-3 1 15,-6-3-8-15,-7-10 0 0,-7-6-6 16,-8-9 0-16</inkml:trace>
  <inkml:trace contextRef="#ctx0" brushRef="#br0" timeOffset="109028.11">17695 10840 41 0,'-7'13'20'0,"7"-7"-2"0,0-6 20 0,0-3-35 16,0 3 1-16,0-3 1 15,0-1 1-15,0 4-7 16,0-3 0-16,0 3 3 15,-3 0 1-15,3 0-8 16,0 0 1-16,0 0-12 16,3-6 0-16,1-3-2 15,6-1 0-15</inkml:trace>
  <inkml:trace contextRef="#ctx0" brushRef="#br0" timeOffset="109210.3">17653 11053 56 0,'7'41'28'0,"11"-25"-46"0,-15-16 58 16,-3 0-56-16,4-7 1 15,-4-11-11-15,3-4 0 16</inkml:trace>
  <inkml:trace contextRef="#ctx0" brushRef="#br0" timeOffset="111444.9">18570 11141 38 0,'4'16'19'0,"-8"9"-12"0,4-19 19 15,0 7-23-15,-3 2 1 16,-1 1 1-16,1 6 0 16,-4 9-6-16,0 7 0 0,-1-4 4 15,-2 1 0-15,3-7-3 16,0-3 1-16,0-12-2 16,3-7 0-16,1-9-2 15,3-10 1-15,-4-15-2 16,4-3 1-16,0-10 0 15,0-12 0-15,0-1 1 16,0-5 0-16,-3-1 0 16,3 7 0-16,0 0 1 15,0 3 1-15,7 9 0 16,3 9 0-16,4 7 0 16,4 6 1-16,0 10 0 15,10 6 1-15,0 3 0 16,0 3 0-16,1 3 0 15,-8 4 0-15,-4 2 0 16,-3 7 1-16,-6 3-2 16,-12 6 0-16,-3 1-1 15,-7-4 0-15,-4 0-2 0,-7 0 1 16,1-10-5-16,3-5 0 16,3-7-7-16,4-12 1 15</inkml:trace>
  <inkml:trace contextRef="#ctx0" brushRef="#br0" timeOffset="111818.48">18895 11097 42 0,'3'16'21'0,"-3"-16"-23"0,0 0 35 0,0 0-33 16,0-6 1-16,0 6-1 15,0-10 1-15,0-9-2 16,0-3 1-16,0 0 0 16,4-6 1-16,-1 3-1 15,1 0 0-15,3 6 1 16,0 4 0-16,7-1 0 15,-3 3 0-15,3 7 0 16,0 3 1-16,0 0-1 16,4 3 1-16,3 3-2 0,0 0 0 15,0 3-2-15,4 1 0 16,0 2-7-16,-4-3 0 16,0 1-4-16,0-7 0 15</inkml:trace>
  <inkml:trace contextRef="#ctx0" brushRef="#br0" timeOffset="112179">19480 10950 31 0,'11'12'15'0,"-7"-8"-9"0,-4-4 23 0,-4-4-26 16,0 4 0-16,-3-3 4 16,-3 0 0-16,-4 0-8 15,-4 0 0-15,-7 3 4 16,1 0 1-16,-1 3-2 16,0 3 1-16,4 1-4 15,0 5 0-15,3 7-3 16,4 6 1-16,4-3-2 15,6 3 0-15,4 0-1 16,7-6 1-16,7-7 1 16,7-5 1-16,8-10 2 15,-1-4 1-15,-3-8 0 16,-4-4 0-16,-4-6-9 0,1-4 1 16</inkml:trace>
  <inkml:trace contextRef="#ctx0" brushRef="#br0" timeOffset="112767.36">20010 11028 4 0,'14'0'2'0,"-11"-15"1"16,-6 8-9-16</inkml:trace>
  <inkml:trace contextRef="#ctx0" brushRef="#br0" timeOffset="114596.65">19703 10517 40 0,'-7'13'20'0,"3"15"-16"0,4-19 30 15,-3 10-31 1,-5 9 1-16,1 7 1 0,0 6 0 16,0 15-7-16,0 7 0 15,0-1 4-15,0-8 0 16,4-10-5-16,3-13 1 16,3-15-6-16,4-10 1 15,0-19-6-15,0-2 0 16,0-7-1-16,-7 0 0 15</inkml:trace>
  <inkml:trace contextRef="#ctx0" brushRef="#br0" timeOffset="114822.02">19692 10777 34 0,'21'16'17'0,"7"6"-17"0,-13-16 34 0,2 1-31 16,11 2 0-16,1 0 3 15,2 4 0-15,-2-1-7 16,-8 1 1-16,-4 0 3 16,-6 5 1-16,-18 7-2 15,-7 4 0-15,-7-4-5 16,-4 3 1-16,-7-6-9 16,0-3 1-16,4-10-5 15,4 1 1-15</inkml:trace>
  <inkml:trace contextRef="#ctx0" brushRef="#br0" timeOffset="115198.29">20249 10856 45 0,'-7'9'22'0,"0"-3"-24"0,0-6 42 0,-7 7-39 16,0-1 1-16,0 0-1 15,0 1 1-15,-4-1-3 16,4 6 0-16,0 1 1 16,3-4 1-16,4 1-3 15,0-1 0-15,4-3 1 16,6 7 0-16,4-4 1 15,0 1 0-15,8-4 1 16,-1 7 0-16,0-1 1 16,-4-3 1-16,-3 7-2 15,-10 3 0-15,-4 6-3 16,-7 6 1-16,-11-2-13 16,-14-7 0-16,-3-10-1 15,10-9 1-15</inkml:trace>
  <inkml:trace contextRef="#ctx0" brushRef="#br0" timeOffset="131052.4">20701 11013 31 0,'-11'31'15'0,"11"-22"-5"0,4-6 16 16,3-3-20-16,0-3 0 15,7 3 3-15,4-6 1 16,10 0-12-16,7 6 0 15,18 0 7-15,18 0 1 16,6 0-4-16,5 6 0 16,-5-3-6-16,-3 7 1 15,-7-7-7-15,-7-3 1 16,-14-3-7-16,-7-4 0 16</inkml:trace>
  <inkml:trace contextRef="#ctx0" brushRef="#br0" timeOffset="131367">21385 10809 43 0,'15'9'21'0,"2"-9"-23"16,-10 3 35-16,4 0-33 16,6 7 1-16,1 2 0 15,7 4 0-15,-1 6-1 16,1-3 0-16,0 6 0 16,-8 0 0-16,-9 6 0 15,-12-2 0-15,-10 8-2 0,-11 1 0 16,1-1-6-16,-5-5 0 15,1-7-4-15,-4-6 0 16</inkml:trace>
  <inkml:trace contextRef="#ctx0" brushRef="#br0" timeOffset="131610.29">21290 10790 39 0,'-3'31'19'0,"24"-3"-21"0,-14-18 34 0,3 9-30 16,1 15 1-16,0 7-1 15,-1 3 1-15,1 6-6 16,-1-3 1-16,-6-9-9 15,3-7 0-15</inkml:trace>
  <inkml:trace contextRef="#ctx1" brushRef="#br0" timeOffset="111554.15">17780 7767 0,'0'0'16</inkml:trace>
  <inkml:trace contextRef="#ctx0" brushRef="#br0" timeOffset="132989.62">22260 10925 43 0,'0'0'21'0,"0"3"-14"15,-3-3 22-15,-4 0-27 16,-7 3 1-16,-4 0 1 15,-3 3 0-15,-4 1-6 0,-3 8 1 16,0 1 3 0,3 9 1-16,0 3-2 0,4 7 0 15,3 2-1-15,4-5 1 16,4 9-1-16,6-4 1 16,8 1-1-16,10-10 0 15,7-6-4-15,11-13 0 16,10-5-8-16,0-11 1 15,-3-12-4-15,0-6 1 16</inkml:trace>
  <inkml:trace contextRef="#ctx0" brushRef="#br0" timeOffset="133380.01">22419 10683 46 0,'-11'72'23'0,"-13"22"-30"0,17-65 44 0,0 8-35 16,3 4 0-16,-3 3 0 16,4 0 1-1,-1-10-4 1,4-12 1-16,0-12 2 15,0-10 0-15,0 0-2 16,7-10 1-16,4-5-1 16,-1-4 1-16,4 3-1 0,0 7 0 15,1 2 0-15,2 4 1 16,4 10-1-16,-3 5 1 16,0 1-1-16,-4 6 1 15,3 6-1-15,1 3 0 16,0-3-2-16,3 0 1 15,0-6-5-15,0-3 0 16,0-1-9-16,1-5 1 16</inkml:trace>
  <inkml:trace contextRef="#ctx0" brushRef="#br0" timeOffset="133738.41">22895 11135 47 0,'4'28'23'0,"-8"-3"-21"16,4-19 37-16,-3 1-39 16,-4-1 1-16,-4 0 0 15,-3 4 1-15,-4-4-3 16,-3 0 1-16,0 0 1 16,3 4 0-16,1-4-1 15,3 0 0-15,3-2-2 16,8-1 1-16,3-3-2 15,10 0 1-15,4-3-1 16,4 3 1-16,0-4 0 16,-1 1 0-16,-3 0 1 0,0 0 1 15,-3 0 0 1,0 6 0-16,-1 0 0 0,-6 3 1 16,-1 1 0-16,1-1 0 15,-1 3-2-15,1 1 0 16,3-4-6-16,0 0 0 15,0-6-6-15,4-6 0 16</inkml:trace>
  <inkml:trace contextRef="#ctx0" brushRef="#br0" timeOffset="134053.34">23015 11207 21 0,'11'22'10'0,"6"3"1"16,-13-22 10-16,0 3-18 15,3-2 1-15,0-1 0 16,0-3 1-16,0-3-7 16,0-4 0-16,3-2 5 15,1-7 0-15,0 1-1 16,-1-1 0-16,1 3 0 16,-1 1 0-16,1 2 1 15,3 4 0-15,0 6-1 16,0 3 0-16,0 3-1 15,0 4 1-15,1 2-2 16,-1 4 1-16,0 0-2 16,0-4 0-16,-4 4-2 15,1 0 0-15,-4 2-8 0,0-2 0 16,0-6-2-16,0-4 0 16</inkml:trace>
  <inkml:trace contextRef="#ctx0" brushRef="#br0" timeOffset="134611.24">23738 11179 31 0,'22'15'15'0,"-12"-15"-7"0,-10 0 27 0,0 0-33 16,0 0 0-16,-3-6 0 15,-8 3 1-15,-3 0-4 16,-4 0 0 0,1 3 2-16,-1 3 1 0,-3 3-2 15,-7 4 1-15,3 2 0 16,0 1 0 0,4-1-1-16,3 7 1 0,8 3 0 15,6 3 0-15,8 0-1 16,6-6 0-16,12 0 0 15,6-7 0-15,4-2 0 16,6-4 0-16,5-6 0 16,-1-6 0-16,0-1 0 15,1-8 1-15,-12-4-1 0,1 3 0 16,0-6-1-16,-4 0 0 16,-7-3 0-16,-3 0 0 15,-7 0 0-15,-8 6 0 16,-6 0-1-16,3 7 0 15,-7 6 0-15,-1 9 1 16,-2 9 0-16,-1 7 0 16,1 0 0-16,3 6 0 15,0 6 1-15,3 1 0 16,4 2 0-16,7-2 1 0,0-4 0 16,11-6 0-16,10-3 0 15,14-7 0-15,1-9-7 16,-4 0 1-16,-11-9-7 15,-7-10 1-15</inkml:trace>
  <inkml:trace contextRef="#ctx0" brushRef="#br0" timeOffset="139055.19">24486 11539 31 0,'11'13'15'0,"10"9"2"16,-14-19 15-16,0 0-27 15,0 7 0-15,4 2 3 0,-1-3 1 16,1 10-12-16,-11 0 0 16,-4 6 6-16,1 10 1 15,-11-4-17-15,-11-6 1 16,-7-6-4-16,8-7 1 16</inkml:trace>
  <inkml:trace contextRef="#ctx0" brushRef="#br0" timeOffset="147714.67">25605 11248 52 0,'7'25'26'0,"7"0"-19"0,-11-13 26 16,1 10-31-16,-1 3 0 15,4 7 1-15,0-4 1 16,4 0-5-16,0 1 0 0,-4-4 3 15,0 3 1-15,0-9-2 16,-4-10 0-16,4-9 0 16,0-9 1-16,4-13-1 15,3-10 1-15,4-12-3 16,-1 1 1-16,5-5-5 16,2 1 1-16,5 7-12 15,2 8 0-15,1 10-2 16,-4 13 0-16</inkml:trace>
  <inkml:trace contextRef="#ctx0" brushRef="#br0" timeOffset="148257.37">25947 11474 56 0,'17'0'28'0,"22"-10"-35"0,-25 4 57 0,8-4-50 16,2 1 0-16,1-4 0 15,0 1 1-15,-4-1-2 16,-4-2 1-16,-6-4 0 15,-4 0 0-15,-3 7-1 16,-4-1 0-16,-7 0-1 16,-4 7 0-16,-7 9-2 15,-3 13 0-15,0 3 2 16,0 3 0-16,3 6 0 16,8 10 0-16,3-1 2 15,7 1 0-15,7-1 1 16,10-2 1-16,4-4-4 0,4-6 1 15,-4-9-6-15,0-10 1 16,8-9-8-16,-5-9 1 16</inkml:trace>
  <inkml:trace contextRef="#ctx0" brushRef="#br0" timeOffset="148511.21">26314 10893 49 0,'3'57'24'0,"11"43"-32"0,-14-75 42 0,0 16-33 15,-3 3 0-15,-4 12 1 16,7 4 1-16,0 3-4 15,3-4 1-15,1-5-2 16,-1-11 0-16,4-8-11 16,0-10 1-16</inkml:trace>
  <inkml:trace contextRef="#ctx0" brushRef="#br0" timeOffset="148843.73">26681 11474 49 0,'14'9'24'0,"-11"-9"-24"0,-3-6 38 16,-3-1-37-16,-1 1 0 16,-6-3 0-16,-5 2 1 15,-2 4-3-15,-1 3 1 16,-3 0 1-16,0 7 0 15,0 5-1-15,0 4 0 16,-1 3-2-16,8 3 1 0,7 3 0 16,4-7 0-16,6-2 0 15,8-10 0-15,6-9 0 16,8-6 1-16,0-7-3 16,-4-6 1-16,-3 0-10 15,-1 3 1-15,-3-9-3 16,-7 3 1-16</inkml:trace>
  <inkml:trace contextRef="#ctx0" brushRef="#br0" timeOffset="149143.4">27012 11398 52 0,'21'0'26'0,"-14"0"-36"15,-7 0 52-15,0 0-41 0,-3-9 0 16,-4-1 0-16,-7 4 1 16,0 3-3-16,-8 6 1 15,-9 3 1 1,2 4 1-16,1 2-2 0,4 7 1 16,2 3 0-16,5 3 0 15,10 7-1-15,3-1 1 16,15-9-1-16,10 0 1 15,7-6-1-15,7-7 0 16,11-15-5-16,-7-1 0 0,-4-5-11 16,-6-7 1-16</inkml:trace>
  <inkml:trace contextRef="#ctx0" brushRef="#br0" timeOffset="149729.84">27520 11455 47 0,'-7'6'23'0,"7"3"-13"16,0-9 34-16,0 0-41 16,4 0 1-16,6 0 3 15,11 0 1-15,18 0-10 16,11-6 1-16,10 0 2 16,10 6 1-16,1 3-6 15,-4 0 1-15,-4 0-11 16,-13 0 0-16,-5-12-5 15,-9-4 0-15</inkml:trace>
  <inkml:trace contextRef="#ctx0" brushRef="#br0" timeOffset="149998.93">28095 11282 41 0,'14'0'20'0,"15"19"-12"0,-15-16 32 0,7 3-37 15,7 4 1-15,0 6 0 16,1-4 1-16,-8 4-8 16,-7 3 1-16,-7 3 2 15,-11 9 1-15,-13 10-6 16,-12-4 1-16,-2 1-10 15,-5-4 1-15,8-2-2 16,4-10 0-16</inkml:trace>
  <inkml:trace contextRef="#ctx0" brushRef="#br0" timeOffset="150196.09">28046 11442 49 0,'10'72'24'0,"8"25"-32"0,-11-75 47 16,4 7-46-16,-1-4 1 16,1-10-20-16,-1-11 0 15</inkml:trace>
  <inkml:trace contextRef="#ctx0" brushRef="#br0" timeOffset="151334.62">28769 11053 46 0,'7'16'23'0,"-3"3"-12"16,-4-19 23-16,3 6-31 15,-3 7 0-15,0 9 1 16,-3 9 0-16,-4 3-6 16,0 13 1-16,-1 4 2 0,5 11 1 15,-1-5-4-15,4-7 0 16,0-12-7-16,4-7 0 16,-1-12-7-16,-3-10 0 15,-3-15 0-15,-4-7 1 16</inkml:trace>
  <inkml:trace contextRef="#ctx0" brushRef="#br0" timeOffset="151725.44">28631 11436 41 0,'11'12'20'0,"17"1"-18"0,-17-7 44 0,6 1-44 15,8-1 1-15,7 3 0 16,7-3 1-16,0 4-5 15,6-4 0-15,5 0 2 16,-1 1 1-16,-6-4-2 16,-8-3 1-16,-7-3-2 15,-7-7 0-15,-3-2 0 16,-8-1 0-16,-6-2 0 16,-8-1 0-16,-6 3 0 15,-8 4 0-15,1-1 0 16,-8 14 0-16,0-1-1 15,8 6 0-15,-1 7-2 16,4 6 1-16,0 12-2 16,7-6 0-16,3 4 0 15,4-4 1-15,0-3 1 16,7-12 1-16,11-7 2 16,6-6 0-16,5-16 0 0,-8-6 0 15,0 0-9-15,-3-3 0 16,-1-9-1-16,1 9 1 15</inkml:trace>
  <inkml:trace contextRef="#ctx0" brushRef="#br0" timeOffset="152133.47">29319 10994 39 0,'0'37'19'0,"-7"17"-20"0,4-36 38 16,-4 14-36-16,-4 5 1 15,4 17-1-15,0 8 0 16,4 14-3-16,-1-10 1 15,4-7-2-15,0-12 0 16,4-12-10-16,-1-16 1 16</inkml:trace>
  <inkml:trace contextRef="#ctx0" brushRef="#br0" timeOffset="152312.87">29189 11433 30 0,'21'31'15'0,"25"-15"-12"16,-32-10 18-16,7-3-21 15,7 0 0-15,1 0-6 16,2 4 1-16,-6-1-1 16,0-3 1-16</inkml:trace>
  <inkml:trace contextRef="#ctx0" brushRef="#br0" timeOffset="152880.96">29637 11514 43 0,'18'16'21'0,"-18"3"-24"0,0-16 39 16,-4-3-37-16,0 3 0 15,-3 0 1-15,-3 0 0 16,-4 0 0-16,0 4 1 15,-4-1-2-15,4 3 1 16,3 1-2-16,1-1 0 16,3-3-4-16,0 4 1 15,3-7-4-15,1-3 1 16,3 0 0-16,10-6 0 16,4-7 2-16,0 4 0 0,0 3 3 15,4-1 0-15,0 1 2 16,-4 6 1-16,0 3-1 15,0 7 0-15,-3 2 0 16,-1-3 0-16,1 7 1 16,-4-3 1-16,3-1 0 15,1-2 0-15,0-4 2 16,6-6 0-16,1-3 3 16,3-3 0-16,4-13 0 15,-1-13 0-15,1-2 0 16,0-7 1-16,0-9-2 15,-4-10 0-15,-7-9-4 16,-4-15 1-16,-6 2-1 16,-4 4 1-16,-4 6-2 15,-3 6 0-15,-3 19 0 16,-4 15 0-16,-4 20 0 16,0 21 1-16,1 23-1 0,3 18 1 15,7 19 0-15,3 15 0 16,8 14-1-16,6-1 1 15,4-16-5-15,4-15 1 16,3-16-9-16,-7-18 1 16</inkml:trace>
  <inkml:trace contextRef="#ctx0" brushRef="#br0" timeOffset="153526.94">30805 11094 34 0,'3'13'17'0,"-10"21"-9"15,7-24 24-15,0 5-29 0,-3 7 1 16,-1 0 2-16,0 6 0 16,1 13-7-16,-1 6 0 15,1 3 5-15,3-3 0 16,0 0-2-16,0-12 1 16,3-7-2-16,-3-9 1 0,0-7-2 15,0-12 0-15,-3-6-1 16,-8-3 1-16,-3-1-1 15,-3-2 1-15,-1-1-1 16,-3 1 0-16,0 2 0 16,3 1 0-16,4 3 0 15,0 6 0-15,3 6 1 16,4 0 0-16,4 7 0 16,3 6 1-16,0 2 0 15,7 5 1-15,7-4-2 16,3-1 1-16,8 5-2 15,-4-8 1-15,0-2-4 16,4-3 0-16,0-7-10 16,3-3 1-16,0-6-3 15,0-3 1-15</inkml:trace>
  <inkml:trace contextRef="#ctx0" brushRef="#br0" timeOffset="154035.88">31094 11637 41 0,'7'31'20'0,"-4"-6"-26"0,-3-22 38 16,0-3-33-16,0 0 1 16,0-6 0-16,0 0 0 15,0-10-3-15,0 0 1 16,0-9-3-16,0-3 1 15,-3 0-2-15,3-4 0 0,0-2 0 16,3-4 0-16,4 4 5 16,4 2 0-16,-4 10 5 15,7 7 1-15,7 5 3 16,4 7 1-16,7 9 0 16,0 1 0-16,-4-1-2 15,-7-3 1-15,0 0-4 16,-7 4 1-16,-3-1-4 15,-11 0 0-15,-11 0-1 16,-6 4 0-16,-8-1-4 16,0 1 1-16,1-1-2 15,6 0 1 1,4 1 0 0,7 2 1-16,10-2 1 15,11 2 0-15,8 1 3 16,2 6 0-16,1-1 1 15,-4 1 0-15,-3-3-1 0,-8 3 0 16,-6 3-1-16,-4 0 1 16,-7-3-7-16,0-4 1 15,-4-2-7-15,1-4 0 16</inkml:trace>
  <inkml:trace contextRef="#ctx0" brushRef="#br0" timeOffset="154457.37">31556 11690 36 0,'0'38'18'0,"-14"18"-16"0,10-44 26 0,-3-2-26 16,0 6 0-16,0-1 1 15,4-2 1-15,-1-4-5 16,1-6 0-16,-4-9 3 16,3 0 1-16,0-10-3 15,1-12 1-15,-1-3-2 16,1-7 1-16,-1-9-2 16,4 0 1-16,4 0-1 15,3 3 1-15,7 6 0 16,7 10 1-16,4 6 0 15,3 10 0-15,-3 5 1 16,-4 4 0-16,-3 6-1 0,-4 7 1 16,-4 2-1-16,1 10 0 15,-8 3-1-15,-6 3 1 16,-8-6-3-16,-6-3 0 16,-4-3-7-16,-1-7 1 15,5 4-2-15,3-16 0 16</inkml:trace>
  <inkml:trace contextRef="#ctx0" brushRef="#br0" timeOffset="154683.79">31796 10881 39 0,'3'12'19'0,"4"23"-19"16,-7-16 37-16,0 12-34 15,0 16 1-15,-3 6 1 16,-1 10 0-16,4 6-7 16,0 9 0-16,4 1 4 15,3-20 1-15,-3-5-9 16,-1-17 0-16,1-8-8 16,-4-14 0-16</inkml:trace>
  <inkml:trace contextRef="#ctx0" brushRef="#br0" timeOffset="156275.06">32378 10194 25 0,'-4'19'12'0,"4"31"2"15,4-34 9-15,3 6-20 16,4 9 0-16,-1 10 5 16,4 12 0-16,4 16-8 15,7 6 0-15,13 19 7 16,1 22 1-16,0 13-3 15,-7 15 1-15,-8 1-4 16,-20 5 1-16,-18-3-6 16,-18-12 0-16,-17-19-14 15,-15-12 1-15</inkml:trace>
  <inkml:trace contextRef="#ctx0" brushRef="#br0" timeOffset="163630.01">13243 11671 36 0,'0'6'18'0,"11"13"-8"16,-4-16 18-16,11 4-22 15,13-1 1-15,15-3 3 16,25-6 1-16,20-7-13 16,36-2 1-16,29-13 8 15,41-7 0-15,18-2-5 16,29 3 1-16,3 5-3 0,7 1 1 16,-11 7-3-16,4-1 1 15,-25 3-2-15,1 13 1 16,-15 3-2-16,-32 3 1 15,-24 7-8-15,-29-1 0 16,-34-3-6-16,-29-3 1 16</inkml:trace>
  <inkml:trace contextRef="#ctx0" brushRef="#br0" timeOffset="176106.73">2614 9849 40 0,'7'10'20'0,"4"-26"-20"16,-11 10 20-16,3-7-25 15,4 7 1-15,-7 0-15 16,4-4 1-16,3-2 19 15,0-1 1-15</inkml:trace>
  <inkml:trace contextRef="#ctx0" brushRef="#br0" timeOffset="176332.64">3288 9620 45 0,'0'0'22'0,"3"0"-35"0,-3 0 47 16,-3 0-39-16,3 0 0 16,0-3-16-16,0 0 0 15</inkml:trace>
  <inkml:trace contextRef="#ctx0" brushRef="#br0" timeOffset="176916.91">2505 10426 36 0,'-4'10'18'0,"8"-14"-15"0,-4 4 25 15,7-12-25-15,-7-1 0 16,10 1 2-16,12-7 0 16,6-3-7-16,11-9 1 15,3-1 4-15,7 1 0 16,1 0-4-16,-1-1 1 15,0 7-1-15,-10 3 0 0,-7 3-1 16,-4 4 0-16,-3 8-3 16,0 4 1-16,-15 6 0 15,4 4 0-15,4 5-1 16,-7-2 1-16,10 8 2 16,0 4 0-16,7 7 3 15,11-1 0-15,0-6 2 16,0-3 1-16,-1-10-1 15,5-6 0-15,6-3-1 16,0-16 1-16,-6-5-3 16,-8-5 0-16,0-8-8 15,1-7 0-15,-15-9-3 16,-7 0 0-16</inkml:trace>
  <inkml:trace contextRef="#ctx0" brushRef="#br0" timeOffset="177549.07">3602 10175 39 0,'63'-53'19'0,"43"-63"-26"0,-81 75 35 0,7-9-28 15,-4-13 0-15,-7-6 2 16,-10-6 0-16,-11-10-2 15,-22-2 1-15,-13-4 0 16,-11 3 1-16,-14 16-2 16,14 12 0-16,-66 7-4 15,-8 18 1-15,-18 17-3 16,0 27 0-16,-3 16 0 16,21 22 1-16,-10 19 1 15,10 12 1-15,14 10 6 16,14 6 0-1,1 57 2 1,24-10 1-16,28-6 0 16,21-4 1-16,15-2-2 0,24-10 0 15,11-12-4-15,17-13 0 16,29-6-4-16,31-7 1 16,29-15 0-16,24-16 1 15,28-28 1-15,26-19 1 16,13-31 2-16,0-25 0 15,-7-32 2-15,-35-12 1 16,-49-4-1-16,-53-15 1 0,-50-6-4 16,-46-13 1-16,-38-3-10 15,-50-15 1-15,-49-7-8 16,-21-3 0-16</inkml:trace>
  <inkml:trace contextRef="#ctx0" brushRef="#br0" timeOffset="180941.31">25382 6089 31 0,'22'-12'15'0,"9"21"-6"0,-24-3 15 15,7 16-21 1,-6 7 1-16,-8 27 1 0,-4 38 0 15,-7 28-7-15,1 35 0 16,-4 35 4-16,-7 24 1 16,-1 22-3-16,1-9 1 15,0 3-2-15,-7-12 1 16,7-23-4-16,-1-27 1 16,8-26-10-16,7-47 1 15</inkml:trace>
  <inkml:trace contextRef="#ctx0" brushRef="#br0" timeOffset="181271.34">25841 6256 37 0,'11'59'18'0,"-15"51"-23"16,1-73 27-16,-1 23-22 16,-3 22 1-16,-4 21 2 0,4 29 0 15,-10 28-4 1,-1 25 1-16,-3 0 1 0,0 15 1 15,0 4-2-15,3-19 0 16,-3-15-7-16,7-39 1 16,3-24-5-16,-3-35 1 15</inkml:trace>
  <inkml:trace contextRef="#ctx0" brushRef="#br0" timeOffset="181569.76">26345 6114 26 0,'46'-28'13'16,"-17"19"-5"-16,-22 12 20 0,0 3-27 15,0 16 1-15,-7 13 0 16,0 21 0-16,-7 32-4 15,0 31 1-15,-4 32 1 16,4 34 1-16,0 22-1 16,0 28 0-16,0-6-1 15,3 3 0-15,-3-10-1 16,4-24 1-16,3-19-7 16,3-29 1-16,1-37-3 15,10-31 1-15</inkml:trace>
  <inkml:trace contextRef="#ctx0" brushRef="#br0" timeOffset="181857.03">26808 5864 42 0,'42'37'21'0,"-17"89"-26"0,-25-82 42 0,-4 25-37 16,-3 34 0-16,-4 41 0 15,-3 38 1-15,4 31-2 16,3 35 1-16,7 0-1 16,7 12 1-16,0-22-2 15,-4-31 1-15,4-37-6 16,4-42 1-16,0-34-5 15,10-43 0-15</inkml:trace>
  <inkml:trace contextRef="#ctx0" brushRef="#br0" timeOffset="182113">27354 6234 29 0,'29'25'14'0,"-5"34"-14"0,-20-24 21 16,-1 31-20-16,-3 25 1 15,-7 43-1-15,-7 36 1 16,-3 46-4-16,-1 22 0 16,4 13 1-16,3-9 1 15,4-20-3-15,0-12 0 16,7-37-6-16,4-51 1 15,10-43 0-15,10-48 1 0</inkml:trace>
  <inkml:trace contextRef="#ctx0" brushRef="#br0" timeOffset="182367.71">27802 6303 27 0,'15'-35'13'0,"-8"41"-9"16,-4-3 28-16,-6 23-31 16,-1 17 0-16,1 23 2 15,-5 32 0-15,1 36-4 16,0 42 0-16,4 31 2 16,6 22 0-16,4 19-2 15,4-1 1-15,-4-24-2 16,0-25 1-16,0-45-7 15,4-40 1-15,6-53-4 0,15-48 1 16</inkml:trace>
  <inkml:trace contextRef="#ctx0" brushRef="#br0" timeOffset="182591.59">28085 6318 36 0,'31'28'18'0,"12"60"-21"0,-33-44 33 0,1 31-30 16,-1 23 0-16,1 30 0 15,0 35 0-15,-1 22 0 16,1 19 0-16,-4-13-1 16,3-15 0-16,1-25-4 15,0-29 1-15,-1-31-6 16,4-38 0-16</inkml:trace>
  <inkml:trace contextRef="#ctx0" brushRef="#br0" timeOffset="182834.62">28596 6149 34 0,'39'119'17'0,"14"113"-17"0,-35-144 28 16,3 40-27-16,0 45 0 15,7 40 0-15,-3 10 1 16,-4 6-3-16,0-10 0 16,-10-43-4-16,-4-32 0 15,0-40-5-15,7-39 0 16</inkml:trace>
  <inkml:trace contextRef="#ctx0" brushRef="#br0" timeOffset="183087.91">29118 6114 26 0,'18'10'13'0,"-4"96"-10"15,-7-55 17-15,-3 30-18 16,-1 45 0-16,4 46 0 16,0 38 0-16,4 25-3 15,3 16 0-15,4-9 1 16,-4-23 1-16,-4-28-3 16,-3-31 1-16,0-40-5 15,-3-30 0-15,7-39-3 16,3-36 1-16</inkml:trace>
  <inkml:trace contextRef="#ctx0" brushRef="#br0" timeOffset="183371.81">29214 5973 31 0,'38'-15'15'0,"19"46"-13"0,-40-12 29 15,8 31-30-15,0 25 1 16,3 38 0-16,-3 35 0 0,-8 49-3 16,1 32 0-16,-4 41 2 15,-3 12 0-15,-1-6-2 16,-3-25 1-16,4-26-2 16,3-36 1-16,4-33-4 15,3-49 0-15,4-35-3 16,6-47 1-16,15-40-3 15,14-58 0-15,0-46 1 16,0-47 1-16</inkml:trace>
  <inkml:trace contextRef="#ctx0" brushRef="#br0" timeOffset="183599.23">29658 5625 10 0,'-28'-78'5'0,"14"43"3"15,14 42 10-15,0 8-16 0,0 20 1 16,0 34 4 0,14 37 1-16,3 17-8 0,5 52 0 15,2 39 5-15,1 33 1 16,0 42-2-16,-1 15 1 16,-2-12-4-16,-8-10 0 15,-11-22-10-15,-3-25 1 16,-10-31-3-16,6-53 1 15</inkml:trace>
  <inkml:trace contextRef="#ctx0" brushRef="#br0" timeOffset="198192.18">5440 15008 31 0,'3'3'15'0,"4"-6"-5"16,-7 3 15-16,0 0-23 16,0 0 1-16,-7-4 1 15,4 1 1-15,-4 0-7 16,-4 0 1-16,-3-3 3 0,-4 6 1 16,1 3-3-16,3 3 1 15,-4 4-2-15,7 2 0 16,-6 4 0-16,6-1 0 15,4 1-1-15,4-3 1 16,3-1 0-16,3-2 1 16,4-1 0-16,4-3 1 15,6-3-1-15,-6-3 1 16,7-6-1-16,3-3 1 16,-11-1-1-16,5-2 0 15,-8-1-1-15,0 1 1 0,-4 2 0 16,4 1 0-16,-14 3 0 15,4-1 0-15,-11 4-1 16,3 0 1-16,0 3-1 16,1 0 0-16,-1 0 0 15,1 0 1-15,-1 3-1 16,4 0 0-16,3 1-1 16,-6-1 1-16,10 0 0 15,0 3 0-15,0 0 0 16,0 1 1-16,3-1 0 15,4-3 0-15,-3 0 1 16,10 0 1-16,-3-3 1 16,-1-3 0-16,1-3 0 15,-1-4 0-15,1 1 0 16,-4 0 0-16,4 2-2 0,-11-2 1 16,0 0-2-16,0-1 0 15,0 4-1-15,-7-4 1 16,0 4-1-16,-4 6 0 15,0 3-1-15,1 4 1 16,-1 5-1-16,-3 4 1 16,7 3 0-16,-4-1 0 15,4-2-2-15,4 0 1 16,3-7-5-16,10-6 0 16,8-12-4-16,3-7 0 15</inkml:trace>
  <inkml:trace contextRef="#ctx0" brushRef="#br0" timeOffset="200353.11">11497 14042 38 0,'-14'12'19'0,"0"-9"-10"0,10-3 19 0,1-3-25 16,-1 0 1-16,1-3 3 15,-1 0 1-15,4-7-10 16,7-6 1-16,0-9 5 16,11-13 1-16,0-15-2 15,10-13 0-15,11-3-2 16,10-19 0-16,0 0-2 0,1 3 1 15,-11 0-2 1,-4 19 1-16,-7 13-2 0,-7 9 0 16,-3 15 0-16,-8 7 0 15,-2 10 0-15,-8 15 1 16,0 0 0 0,3 25 2-16,1 3 0 15,-1 3 2-15,4-2 0 16,4-4 0-16,-4-7 1 15,10-5-1-15,1-10 1 16,7-6-1-16,3-13 1 16,0-6-2-16,0-3 0 15,1-3-1-15,-1 0 1 0,-3 6-1 16,-4 3 0-16,-7 3 0 16,0 7 1-16,-3 9-2 15,-4 6 1-15,0 13 0 16,-4 12 0-16,-3 1-1 15,-3 9 1-15,-1 6 0 16,-3 0 0 0,-4 28 1-1,1-9 0-15,3-4-1 16,3-8 1-16,1-7-1 16,6-10 0-16,4-8-4 15,4-11 1-15,3-8-7 16,4-1 1-16,-1-6-7 15,5-12 0-15</inkml:trace>
  <inkml:trace contextRef="#ctx0" brushRef="#br0" timeOffset="200533.83">12478 13769 34 0,'0'47'17'0,"-14"3"-12"0,10-40 22 16,-3 2-26-16,4 1 0 16,-1-7-2-16,0-3 0 0,4-3-9 15,8-16 0-15</inkml:trace>
  <inkml:trace contextRef="#ctx0" brushRef="#br0" timeOffset="200699.95">12358 13515 53 0,'7'16'26'0,"7"2"-31"15,-7-14 45-15,0-4-45 16,0 3 1-16,11-3-12 16,-1 0 0-16,1-7 12 15,-4-2 0-15</inkml:trace>
  <inkml:trace contextRef="#ctx0" brushRef="#br0" timeOffset="201044.19">12742 13973 55 0,'4'41'27'0,"3"-38"-37"0,-7-3 50 15,0-13-40-15,0-9 0 16,-4 0 0-16,1-6 1 0,-1 0-1 16,1-4 0-16,3-5 0 15,0 9 1-15,0-1 0 16,7 7 0-16,3 4-1 15,5 8 1-15,2 7-1 16,4 0 1-16,4 3-3 16,0 3 0-16,-4 3-7 15,0-3 1-15,0-6-7 16,-7-3 0-16</inkml:trace>
  <inkml:trace contextRef="#ctx0" brushRef="#br0" timeOffset="201360.77">13134 13957 47 0,'7'13'23'0,"-3"-17"-23"0,-4-2 40 16,0-3-38-16,0-7 1 15,0-6 1-15,0-3 0 16,0-6-5-16,0 2 1 16,0 1 3-16,3 3 0 15,4 3-1-15,7 3 0 0,0 7-2 16,4 2 1-16,3 4-2 16,7 6 0-16,1 0-2 15,-1 6 0-15,0-2-5 16,-3 2 1-16,-1-6-9 15,1 0 0-15</inkml:trace>
  <inkml:trace contextRef="#ctx0" brushRef="#br0" timeOffset="201674.68">13737 13825 52 0,'11'0'26'0,"-11"-18"-26"0,0 8 42 16,-7-2-40-16,0-4 0 15,-7 3 0 1,-4 1 0-16,-3 6-3 0,-7 6 1 16,3 9-1-16,7 4 1 15,1 8-3-15,2 5 1 16,5-1-2-16,3 0 1 15,3-3 0-15,8-4 0 16,6-5 1-16,12-10 0 16,2-6 0-16,4-3 0 15,-3-10-5-15,-4-3 0 16,4-9-6-16,-4-3 0 16</inkml:trace>
  <inkml:trace contextRef="#ctx0" brushRef="#br0" timeOffset="202034.81">14069 14004 48 0,'3'28'24'0,"-3"-34"-29"0,0 0 43 15,0-10-35-15,0-9 0 16,0-6 0 0,0-7 1-16,-3-6-5 0,3-3 1 15,0 3 3-15,3 3 1 16,8 4-2-16,10 5 1 15,11 7-1-15,10 7 1 16,4 2-3-16,3 6 0 16,1 4-6-16,-1 3 1 15,-6-3-13-15,-12-7 1 16</inkml:trace>
  <inkml:trace contextRef="#ctx0" brushRef="#br0" timeOffset="205083.47">16521 13032 46 0,'3'22'23'0,"-13"19"-16"0,2-26 23 15,-6 17-28-15,4 12 0 16,-8 15 1-16,-3 7 0 16,-4 9-4-16,11 23 0 15,4-4 3-15,-1-22 0 16,7 6-3-16,1-21 1 16,-1-20-7-16,4-15 1 15,-3-12-9-15,3-26 1 16</inkml:trace>
  <inkml:trace contextRef="#ctx0" brushRef="#br0" timeOffset="205548.78">16185 13534 35 0,'4'6'17'0,"17"35"-5"0,-10-32 21 0,3 7-29 16,7 0 0-16,11 2 3 15,14 1 0-15,3-3-8 16,15 0 0-16,-1-7 5 15,-3 0 0-15,-7-9-2 16,-7 0 1-16,-11-9-2 16,-7 0 0-16,-3-1-2 15,-7-6 1-15,-8 4 0 16,-3-1 0-16,-7 1 0 16,-7 2 0-16,-3 7-1 15,-8 6 1-15,-7 4-1 16,1 2 0-16,-1 0-1 0,4 10 1 15,3-3-1-15,7-3 1 16,4 5-1-16,7-5 1 16,7-1 0-16,4-2 1 15,7-1-1-15,-1 1 1 16,1-4 0-16,0 0 0 16,-1 0 0-16,-3-2 0 15,0-1 0-15,-3 0 0 16,0-6 0-16,-4 6 0 15,0 3 0-15,0 0 0 0,0 7-1 16,-4-1 0 0,1 1-3-16,3-4 0 0,-3 1-5 15,3-7 1-15,3 0-7 16,1-3 0-16</inkml:trace>
  <inkml:trace contextRef="#ctx0" brushRef="#br0" timeOffset="206642.45">17007 13756 30 0,'15'13'15'0,"2"15"-5"15,-13-22 21-15,-1 4-27 16,4-1 1-16,0 1 1 16,0-1 0-16,4-6-8 15,3 0 1-15,4-6 6 16,3-6 0-16,7-4-2 15,7-6 0-15,1-3 0 0,-5-3 0 16,5 0-1-16,-8 0 0 16,0-6-1-16,0 3 1 15,-3 3-2-15,3 3 0 16,-7 3 0-16,-3 9 1 16,-4 4-2-16,4 6 1 15,-8 6-2-15,1 4 0 16,-4 9-1-16,4 9 1 15,-8 13-2-15,4 12 1 16,0 3 1-16,0 4 0 16,0-7 1-16,-3 1 1 15,-4-1 0-15,0 0 1 0,-4-12 0 16,-6-3 0-16,-4-10-1 16,-7-3 1-16,-4-6-1 15,4-7 0-15,-4-6-1 16,0-6 1-16,-3-9-1 15,10-7 1-15,4-6 0 16,7 4 0-16,4-4-1 16,6 0 1-16,4-3 0 15,11 0 0-15,14-1 0 16,14 1 1-16,6-3 1 16,8 0 1-16,0-7-1 15,-3-5 1-15,-8 2-1 16,-6 0 1-16,-12 4-1 15,-6-1 0-15,-7 7-2 16,-4-6 0-16,-4 12-1 0,1 3 0 16,-4 6-1-16,-7 7 0 15,-4 6-1-15,1 10 1 16,-4 2 0-16,3 4 1 16,4 9-1-16,0 0 1 15,4-3-1-15,-1-3 0 16,4 0-2-16,1-7 0 15,-1-3-3-15,0-2 0 16,10-7-5-16,-3-7 1 0,4-5-1 16,0-1 0-16,-1-5 4 15,4-1 0 1,4-3 5-16,-4 9 0 0,1 1 6 16,-5 9 1-16,1 6 2 15,-1 0 1-15,1 3-1 16,-4 7 0-16,0 2-1 15,0 7 0-15,1-6-2 16,2 6 0 0,8 6 0-1,0-6 1-15,-1-6-1 16,1-7 1-16,3-15 0 16,-3-13 0-16,-4-15 0 15,7-17 1-15,4-11-2 16,0-14 0-16,-1-18-1 0,-6-12 1 15,-7 5-3 1,-8-2 1-16,-10-4-1 0,-10 4 0 16,-4 12 0-16,-4 16 0 15,4 15 0-15,-4 22 0 16,1 20 1-16,-1 30 0 16,0 23-1-16,1 24 1 15,-1 38-1-15,15 32 0 16,-1 12 0-16,8-9 0 15,-1-4-1-15,4-24 0 16,-7-23-5-16,0-18 1 16,0-16-9-16,-7-15 0 15</inkml:trace>
  <inkml:trace contextRef="#ctx0" brushRef="#br0" timeOffset="206829.71">18087 13487 55 0,'39'37'27'0,"31"-40"-27"16,-41 3 47-16,16 0-47 15,5-6 1-15,13-7-1 16,8-2 1-16,-11-1-6 16,0 0 0-16,-7 7-11 15,-7 0 1-15</inkml:trace>
  <inkml:trace contextRef="#ctx0" brushRef="#br0" timeOffset="207364.74">19551 13879 58 0,'35'-3'29'0,"50"-88"-33"15,-50 59 44-15,11-21-41 16,3-10 1-16,-3-12-1 16,-10-16 0-16,-8-6 1 15,-7 6 0-15,-7 0-1 16,-10 0 1-16,-8 19-2 15,-3 15 0-15,-11 14-1 16,1 11 1-16,-1 20-1 0,-3 21 1 16,-4 4 1-1,-3 21 0-15,3 16 2 0,8 19 0 16,6 22 2-16,8-3 0 16,10 6 0-16,3-6 0 15,4-10-2-15,7-9 1 16,1-19-7-16,2-6 1 15,5-12-11-15,2-14 1 16</inkml:trace>
  <inkml:trace contextRef="#ctx0" brushRef="#br0" timeOffset="207562.33">20133 13521 43 0,'-3'22'21'0,"6"16"-11"16,-3-26 28-16,0 7-35 15,4 0 0-15,-4 3 1 16,3 0 1-16,-3 0-7 16,0-3 0-16,0-7-1 15,0-2 0-15,0-20-10 16,0-2 0-16,0-10-3 16,0-10 0-16</inkml:trace>
  <inkml:trace contextRef="#ctx0" brushRef="#br0" timeOffset="208115.14">20077 13383 36 0,'-4'-3'18'0,"15"9"-18"16,-4-3 33-16,3 4-33 0,1 5 1 15,3-2-2-15,7 2 0 16,4 4-2-16,3-4 1 16,-3 4-4-16,-4 0 1 15,-3 6-2-15,-1 0 1 16,-3-3 0-16,0 2 1 15,-3-2 3-15,0-6 1 16,-1-1 5-16,-3-2 1 16,0-4 1-16,0 0 1 15,0 1 0-15,4-7 0 16,0 0-3-16,-1-7 0 16,4-2-3-16,0-4 1 0,0 7-2 15,-3-6 0-15,0 12-1 16,-1 0 1-16,1 6 0 15,-1 0 0-15,1 4 0 16,3-4 0-16,4 0 2 16,3-6 1-16,0 0 1 15,4 0 1-15,-1-6-1 16,5 0 1-16,-1-1-1 16,4-2 1-16,-1-1-4 15,-2-5 1-15,-5 2-3 16,-3-2 1-16,-3-7-1 15,-7-7 0-15,-4-2-1 16,-11 3 0-16,-6 6 0 16,-1 9 1-16,-3 7 0 15,-4 19 1-15,4 9 0 16,4 6 0-16,6 9 2 0,11 4 0 16,11 3-1-16,6 0 1 15,8-6-2-15,11-1 1 16,6-18-8-16,-7-13 1 15,-3-9-9-15,-11-16 0 16</inkml:trace>
  <inkml:trace contextRef="#ctx0" brushRef="#br0" timeOffset="208686.69">22151 13882 57 0,'0'59'28'0,"0"-5"-27"0,0-45 49 15,0-3-49-15,0-2 1 16,0-4 0-16,0-10 1 15,3-12-4-15,1-6 0 16,0-10 2-16,-1-9 1 16,4-3-3-16,0-9 0 15,0 8-1-15,0-5 0 16,7 3 0-16,4 2 0 16,3 8 0-16,0 5 0 15,-7 10 2-15,4 12 0 0,3 16 0 16,-3 9 1-16,-8 4 0 15,-2 6 0-15,-12 6-1 16,0 3 1-16,-3-3-2 16,-3 3 1-16,-4-6-4 15,0 0 1-15,0-6-7 16,3-4 0-16,4-2-7 16,7-10 1-16</inkml:trace>
  <inkml:trace contextRef="#ctx0" brushRef="#br0" timeOffset="209227.04">22705 13628 46 0,'7'59'23'0,"7"-12"-20"0,-14-34 38 15,0-4-39-15,0 1 1 16,0-10 1-16,-4-13 1 15,1-2-6-15,-1-7 0 16,-3-10 3-16,0-2 1 16,4 12-2-16,-4-3 0 15,3 3 0-15,4 3 0 16,0 3-1-16,11 7 1 0,6 6-2 16,8 0 1-1,3-1-2-15,1 4 0 0,2 0-2 16,8 0 1-16,0 0-2 15,7 7 1-15,-7-7 0 16,-4 3 0-16,-3 0 2 16,-4 3 0-16,-7-3 1 15,-3 1 1-15,-4-1 1 16,-4-3 1-16,-3 0 0 16,-3-3 0-16,-8-1 0 15,-6 1 1-15,-4 0-1 16,-4 3 0-16,-7 3-1 15,-3 4 0-15,0 2-2 16,3 7 0-16,4-1-3 16,7 10 1-16,3 4-1 15,8-1 1-15,10-3 0 16,7 0 1-16,11-16 2 16,-1-5 0-16,5-14 1 0,-1-6 1 15,0-12-4-15,0-6 0 16,0 2-10-16,1-15 0 15</inkml:trace>
  <inkml:trace contextRef="#ctx0" brushRef="#br0" timeOffset="209645.23">23322 13026 50 0,'-7'72'25'0,"-3"34"-26"0,6-77 41 0,-3 18-40 16,0 3 1-16,0 9-1 16,3 1 1-16,1-7-2 15,3-6 0-15,0-12-2 16,3-7 1-16,4-12-3 16,-3-10 0-1,-4-18-3 1,0-10 1-16,0 6-3 15,3 0 1-15,1 4 2 16,3-1 1-16,7 7 4 16,0 3 0-16,4-4 6 15,-1 4 0-15,5 6 5 16,2 7 0-16,5 2 0 16,-1 1 1-16,-7 6-3 15,-7-4 0-15,-3 4-3 0,-15 3 0 16,-6 0-5-16,-5 3 1 15,-6-3-5-15,-7-9 1 16,0-7-9-16,3-6 1 16,4-6-2-16,10-4 0 15</inkml:trace>
  <inkml:trace contextRef="#ctx0" brushRef="#br0" timeOffset="209887.74">23795 12925 47 0,'0'29'23'0,"-18"33"-27"16,15-43 47-16,-4 12-43 15,-7 26 1-15,-1 15-1 16,1-3 1-16,4 9-2 15,-1-2 1-15,4-10-5 16,0-7 1-16,4-12-10 16,6-15 1-16</inkml:trace>
  <inkml:trace contextRef="#ctx0" brushRef="#br0" timeOffset="210217.72">23876 13669 59 0,'25'22'29'0,"10"-22"-32"0,-21 0 50 15,-3-7-47-15,3 1 1 16,0 0-1-16,0-4 1 16,-3-2-2-16,-1-4 0 15,-6 4-1-15,-4-7 1 16,-4 0-2-16,1 3 1 0,-4 7 0 15,0 9 0-15,-4 6-1 16,0 7 1-16,4 5 2 16,4 8 0-16,6 2 0 15,1 6 1-15,3 4-1 16,7-10 1-16,7-3-1 16,11-9 0-16,0-10-7 15,-1-12 1-15,1-7-9 16,0-9 0-16</inkml:trace>
  <inkml:trace contextRef="#ctx0" brushRef="#br0" timeOffset="210984.26">24321 13716 52 0,'14'28'26'0,"-4"0"-30"15,-6-25 44-15,-1 0-39 16,1 0 1-16,3 1-1 16,0-4 1-16,0-4-3 15,4-5 0-15,-1-7 1 16,1 1 1-16,-1-4-1 16,4-3 0-16,-3 3-1 15,3 7 1-15,-7 2 0 16,0 4 0-16,0 9-1 0,0 6 1 15,0 1 0-15,4 2 0 16,-4 7-1-16,4-6 1 16,-8-1 0-16,4-5 0 15,0 2 0-15,4 0 0 16,-1-5-1-16,1-1 1 16,0-10-1-16,3 4 0 15,-4-3-2-15,4-3 0 16,-3-1 0-16,0-2 1 15,3 2-1-15,0-2 1 16,3-1 0-16,1 1 1 0,0 2 0 16,-1 4 1-16,-3 3 0 15,1 3 1-15,-1 3 0 16,0 9 1-16,0 4-1 16,0 12 1-16,0 7-1 15,4-4 0-15,3 1-3 16,0-4 0-16,4-6-11 15,3-7 1-15</inkml:trace>
  <inkml:trace contextRef="#ctx0" brushRef="#br0" timeOffset="-199791.84">21791 8444 14 0,'4'-3'7'0,"-11"-3"0"16,7 6 7-16,3-6-12 16,-3 6 0-16,4-7 0 15,-4 7 1-15,3-6-4 16,1 0 0-16,-1 0 3 16,1-1 1-16,3-2-1 15,-4-1 0-15,8-2 0 16,-4 3 0-16,4-4 0 0,-1-3 1 15,1 1-1-15,-1-1 1 16,1 0-1-16,-1-3 0 16,1-3 0-16,3 1 0 15,0 2-1-15,4-3 1 16,-4 0-1-16,0-6 1 16,0-1-1-16,0-2 1 15,4 12-1-15,0-9 1 16,-1 3-1-16,4-3 1 15,1-1 0-15,2-2 0 0,1 0-1 16,3 6 1 0,0-4-1-16,1 1 0 0,-8 0-1 15,4-3 0-15,3 6 0 32,0-4 1-32,7 1-1 0,1 3 1 0,2 0-1 15,-2-3 1-15,2-1 0 16,1-2 1-16,4 3-1 15,-1 3 1-15,0-7-1 16,-3 1 0-16,-4 0 0 16,-6-4 0-16,6 7 0 15,-3-3 0-15,3-1 0 16,4-5 0-16,3 2 0 16,-7-2 0-16,1 5-1 15,-1 4 1-15,4 0-1 16,-1-4 1-16,1 4-1 15,0-3 1-15,0 3-1 16,-4 6 1-16,-3 0 0 0,0 0 0 16,-1-6-1-16,8 2 1 15,0 1-1-15,-4 0 1 16,-3 0 0-16,0 0 1 16,-1-6-1-16,5-4 1 15,-1 4-1-15,0 0 0 16,1-4 0-16,-1 7 0 15,-3 0-1-15,-1-1 1 16,-2 4 0-16,-5 0 0 16,8 3-1-16,3-6 0 15,1 9 0-15,-1 0 1 0,0 1-1 16,-3-4 1-16,3-3 0 16,4-7 0-16,0 4 0 15,3 9 0-15,0-9 0 16,1 0 0-16,-4 3 0 15,-8-4 0-15,8 4-1 16,0 0 1-16,0 6-1 16,7-6 1-16,-1 6-1 15,1-2 0-15,4-1 0 16,3-3 0-16,0-1 0 16,-1 1 0-16,-6 3 0 15,7 0 1-15,4 4-1 16,-4 2 0-16,0 0 0 15,7 1 0-15,3-4 0 16,4 0 1-16,-3 0-2 16,-8 0 1-16,4-3 0 15,7 7 1-15,-4 2-1 16,5 4 0-16,6-1 0 0,3 4 1 16,-3 0-1-16,-3 3 0 15,3 3 0-15,0 0 0 16,4 0 0-16,6 3 0 15,1 0 0-15,-7 0 0 16,-1 0 0-16,4 7 0 16,0-10 0-16,8 3 0 15,2 0 0-15,1 0 0 16,-11 0 0-16,7 3 0 0,4 1 0 16,3-1 0-16,4-3-1 15,-7-3 1-15,3 0 0 16,0-3 0-16,4 3 0 15,7-3 1-15,3 3-1 16,-10 0 0-16,7 6 0 16,7 4 0-16,10-1 0 15,-17 0 0-15,11 7 0 16,-5-3 0-16,12-7 0 16,3 0 0-16,-14-3 0 15,3 7 0-15,8-10 0 16,6 3 0-16,-17-6 0 15,7-4 0-15,-7-5 0 16,7-7 1-16,0-9-1 16,-18 6 0-16,0-6 0 15,1-7 1-15,6 1-1 16,-3-1 0-16,-4-6-1 0,-6-3 1 16,9-6 0-16,-2 10 0 15,3-8 0-15,3-5 0 16,-17 6-1-16,6-6 1 15,-2-7-1-15,-1 1 1 16,-3 2 0-16,-1-9 0 16,-6 7-2-16,-11-13 1 15,-10-4-4-15,-4-2 1 16,-11-4-4-16,0 1 0 0,-3-7-9 16,-7 10 1-16,-4-4-2 15,4 1 0-15</inkml:trace>
  <inkml:trace contextRef="#ctx0" brushRef="#br0" timeOffset="-195169.48">6385 15663 25 0,'-7'38'12'0,"14"-16"1"16,-7-19 12-16,4 0-20 16,-4-3 1-16,7-3 5 15,3-10 0-15,5-9-13 16,9-15 0-16,-3-14 8 16,11-14 1-16,7-14-3 15,10-6 0-15,8-2-3 16,-1-11 1-16,-6 7-3 0,3 10 0 15,-8 6 0 1,1 6 0-16,-3 15-1 0,-8 14 1 16,-3 8-2-16,-4 10 1 15,-7 10-2-15,-7 12 1 16,-3 12-2-16,-4 10 0 16,-7 13 0-16,-4 9 0 15,1 9 2-15,-1 10 0 16,-6 3 2-16,-4 3 0 15,3 3 1-15,0 12 1 16,8-5 0-16,-8-1 0 16,11-9-1-16,-7-6 0 0,7-19 0 15,7-7 0-15,-3-8-2 16,6-14 1-16,1-12-6 16,3-12 0-16,7-10-4 15,-14-6 1-15</inkml:trace>
  <inkml:trace contextRef="#ctx0" brushRef="#br0" timeOffset="-194939.25">6805 15418 45 0,'4'16'22'0,"6"-22"-21"16,-3 3 43-16,4-4-41 15,6 1 0-15,-6-6 1 0,17 2 0 16,1 1-7-16,13-1 0 16,-3 1-1-16,3-4 1 15,-7 1-11-15,1 2 0 16,-5-8-2-16,-2 2 0 16</inkml:trace>
  <inkml:trace contextRef="#ctx0" brushRef="#br0" timeOffset="-194507.07">7313 15716 44 0,'4'35'22'0,"-4"21"-28"15,0-43 43-15,0-1-35 16,0 4 1-16,0-4-1 15,3-2 1-15,-3-7-4 16,0-3 0-16,0-13 2 16,4-8 0-16,-1-1-2 15,-3-13 0-15,0-3-1 16,0-5 0-16,0-1 0 16,0-3 1-16,-3-7-1 15,3 7 1-15,0 0 0 16,7 10 1-16,3 5 0 15,4 4 1-15,4 6-1 16,0 3 1-16,3 7 0 16,0-1 0-16,7 7 0 15,-3 0 1-15,0 6-1 0,-11 0 1 16,0 6-1-16,-7 3 1 16,-7 4-3-16,-11 3 1 15,-3 2-3-15,-3 1 0 16,-12 0-4-16,-2-3 1 15,-1-7-7-15,0-3 0 16</inkml:trace>
  <inkml:trace contextRef="#ctx0" brushRef="#br0" timeOffset="-194118.97">7874 15503 36 0,'-4'44'18'0,"-6"-10"-14"16,3-24 28-16,3 2-30 15,4 1 0-15,-10-4 1 16,6-6 1-16,1-3-5 15,-1-12 1-15,1-4 2 16,3-9 0-16,3-9-2 16,1-4 0-16,-1-3-2 0,1 4 1 15,6-1-1-15,4 7 1 16,8 2 1-16,6 11 0 16,-3 5 2-16,-4 1 1 15,7-1-1-15,-3 7 1 16,-1 3-1-16,-6 3 0 15,0 3-6-15,-1 0 1 16,-3 0-11-16,-7-6 0 16</inkml:trace>
  <inkml:trace contextRef="#ctx0" brushRef="#br0" timeOffset="-193020.63">7564 15528 37 0,'7'35'18'0,"-7"-4"-12"0,0-19 22 0,0 4-26 16,0 6 1-16,0-3 2 15,-7 0 1-15,3 0-7 16,4-1 1-16,-3-2 3 16,-1-7 0-16,0-2-1 15,1-10 1-15,-4-7-3 16,0-9 0-16,3-9-1 16,1-3 0-16,3-10-1 15,-4-6 1-15,8 3-1 16,-4-9 0-16,10 12 1 15,1-3 1-15,3 13 0 16,7-4 1-16,0 10 0 16,-3 6 1-16,3 1-1 0,-7 8 1 15,0 4-2 1,-3 3 1-16,0 9-2 0,-11 7 1 16,0 2-5-16,-11 1 0 15,0 6-8-15,-3 6 0 16,0-3-1-16,-3 0 0 15</inkml:trace>
  <inkml:trace contextRef="#ctx0" brushRef="#br0" timeOffset="-192570.41">8357 15349 35 0,'11'0'17'0,"-11"3"-16"16,0-3 32-16,0-6-29 16,0 0 0-16,-11 3 2 15,1-3 0-15,-4 2-8 0,0 4 0 16,3 0 5-16,-17 4 0 16,7 2-3-16,-1 3 0 15,1 7-2-15,4 3 0 16,-1 6-1-16,7 3 0 15,8-3-1-15,3-3 1 16,10-6 0-16,5-7 0 16,6-3 0-16,0-15 1 15,4-10-3-15,-1 4 0 16,1-4-5-16,-7-10 0 16</inkml:trace>
  <inkml:trace contextRef="#ctx0" brushRef="#br0" timeOffset="-192345.13">8700 15312 45 0,'0'6'22'0,"-15"10"-26"15,8-10 41-15,-3 0-36 16,-4 4 1-16,0 2-1 15,3 7 1-15,-3 0-4 16,3 6 0-16,1 0-5 16,3-6 1-16,-4 0-7 15,0-10 0-15</inkml:trace>
  <inkml:trace contextRef="#ctx0" brushRef="#br0" timeOffset="-192150.25">8565 15343 38 0,'11'35'19'0,"7"-7"-18"0,-15-22 29 16,4 3-30-16,-3 1 0 16,-1 2 0-16,4 1 0 15,-3-4-2-15,3 4 0 0,4-7-9 16,-1-6 1-16</inkml:trace>
  <inkml:trace contextRef="#ctx0" brushRef="#br0" timeOffset="-191956.35">8869 15453 39 0,'10'41'19'0,"-6"-4"-21"15,-4-34 28-15,0 1-27 16,0-1 1-16,-4 0-4 16,1-3 0-16,-1-6-3 15,1-7 1-15,3-9-4 16,0-9 0-16</inkml:trace>
  <inkml:trace contextRef="#ctx0" brushRef="#br0" timeOffset="-191804.44">8841 15230 32 0,'14'16'16'0,"10"9"-14"0,-17-22 30 16,4 3-33-16,7 1 1 15,-4-4-5-15,3 0 1 16,1-3-2-16,-4 3 0 16,0 0-4-16,-3-6 0 15</inkml:trace>
  <inkml:trace contextRef="#ctx0" brushRef="#br0" timeOffset="-191428.78">9056 15371 22 0,'7'10'11'0,"3"-23"-11"15,-2 10 18-15,-1 3-18 16,0-3 1-16,-4 0-1 16,1 0 0-16,-4 3 0 15,0 0 0-15,7-4 0 16,0 4 1-16,-7 0 1 15,7-3 0-15,0 0 1 16,0 0 0-16,4-3 1 16,-1 0 1-16,1-7-1 15,3 0 1-15,0 1-3 16,0-4 1-16,0 4-2 16,0-1 1-16,-3 1-2 0,3 2 1 15,-7 4-1-15,4 9 0 16,-1 3 0-16,1 4 0 15,-1-4 0-15,1 3 1 16,0 4-1-16,-4-7 1 16,0-3-1-16,3 1 0 15,4-4-2-15,-3-4 1 16,3 4-5-16,4 0 1 16,-1 0-7-16,8-3 1 15</inkml:trace>
  <inkml:trace contextRef="#ctx0" brushRef="#br0" timeOffset="-190916.78">9786 15246 23 0,'18'25'11'0,"-1"-12"-6"16,-17-20 13-16,0 7-18 15,0 0 0-15,0 0-2 16,0-6 1-16,0 6-1 15,0-9 1-15,-7 5-5 16,4 1 1-16,-1 0 0 16,1 3 0-16,3 3 0 15,3 4 0-15,1-1 3 16,6 3 1-16,-3 4 5 16,4-1 0-16,7 4 0 15,-1 3 1-15,-3-7 0 0,4-2 1 16,3-4 0-16,-3-6 1 15,3-3-3-15,4-7 0 16,3-11-1-16,0-8 0 16,0-8-1-16,1-17 0 15,-5-8-2-15,-6-10 0 16,-4-7-1-16,-10-2 1 16,-4 8-1-16,-11 5 1 15,-3 2 0-15,-4 9 0 16,-3 13 1-16,0 7 0 15,0 21 1-15,0 22 0 0,3 10-1 16,0 25 1 0,8 21-1-16,-4 17 1 15,14 71-2 1,3-27 0-16,-3-29-5 16,0-32 0-16,4-15-6 15,-4-37 0-15</inkml:trace>
  <inkml:trace contextRef="#ctx0" brushRef="#br0" timeOffset="-190679.78">10040 15039 37 0,'18'6'18'0,"-1"-12"-19"0,-10 3 30 15,4 3-29-15,3 0 1 16,0 0 0-16,4 3 0 16,-4 3-2-16,4 4 1 15,-4-1-3-15,0 0 0 16,3 1-5-16,-2-1 0 16,-1-3-3-16,0-2 1 15</inkml:trace>
  <inkml:trace contextRef="#ctx0" brushRef="#br0" timeOffset="-190245.49">10439 15186 12 0,'21'16'6'0,"4"-3"3"16,-15-10 6-16,4-3-13 15,4 0 1-15,0-3 1 0,3-4 1 16,0 4-6-1,0-3 1-15,-3-4 4 0,-1 1 0 16,-3 0-1-16,-3-4 1 16,0 4-1-16,-4-1 0 15,-4 1-1-15,-3 3 0 16,-3 6-1-16,-4 3 0 16,0 6-1-16,-4 4 1 15,0-4-2-15,1 4 1 16,3 5-3-16,3 4 0 15,1-3-3-15,6 0 0 16,4 0-4-16</inkml:trace>
  <inkml:trace contextRef="#ctx0" brushRef="#br0" timeOffset="-189928.95">10830 15343 7 0,'21'19'3'0,"-6"-16"3"16,-12-6-4-16,4-3-2 15,0-4 1-15,4-2 1 16,-1-10 0-16,8-3 0 16,-4-4 0-16,0-8 3 15,-3-7 1-15,3 3 1 16,0 10 0-16,7 6 1 0,7 6 1 15,8 13-3-15,10 12 1 16,-1 16-2-16,1-3 1 16,7 18-2-16,0 7 0 15,0 6-2-15,-4-6 0 16,-10-6-6-16,-7-13 1 16,-11-16-10-16,-3-18 0 15</inkml:trace>
  <inkml:trace contextRef="#ctx0" brushRef="#br0" timeOffset="-189464.76">12979 14634 45 0,'-4'51'22'0,"4"33"-20"0,4-59 35 16,-4 16-35-16,3 9 0 15,-3 13 0-15,0 0 1 16,0 12-4-16,0-3 0 15,4 3 1-15,-1-9 0 16,4-16-6-16,0-21 0 0,-3-17-7 16,-4-12 0-1,0-16-2-15,-4-6 1 0</inkml:trace>
  <inkml:trace contextRef="#ctx0" brushRef="#br0" timeOffset="-189237.34">12958 15073 24 0,'-4'-37'12'0,"8"24"-3"16,3 13 21-16,-4 3-28 15,8 4 1-15,6 2 2 16,8 0 1-16,7 4-6 16,7 3 1-16,10-1 4 15,7 1 1-15,1 0-1 16,-8-1 1-16,-10-2-3 16,-11 6 1-16,-14 3-3 15,-17 9 0-15,-18 4-3 16,-15-1 0-16,-13 4-4 15,-7-4 0-15,6-2-10 16,4-7 1-16,4-7 0 0,7-5 0 16</inkml:trace>
  <inkml:trace contextRef="#ctx0" brushRef="#br0" timeOffset="-189010.84">13808 15202 34 0,'0'9'17'0,"-7"20"-18"0,3-20 33 0,-10 7-30 16,-7 9 0-16,-11 9 1 16,-3 13 0-16,0 10-4 15,3 9 1-15,0-10-1 16,4-3 0-16,7-15-10 15,3-16 0-15</inkml:trace>
  <inkml:trace contextRef="#ctx0" brushRef="#br0" timeOffset="-188863.65">13434 15039 38 0,'10'12'19'0,"33"61"-15"16,-33-55 26-16,4 20-29 15,11 6 0-15,3 3-1 0,-3-13 1 16,0-5-13 0,-4-17 0-16</inkml:trace>
  <inkml:trace contextRef="#ctx0" brushRef="#br0" timeOffset="-188172.36">15575 14860 62 0,'-3'6'31'0,"-50"32"-39"0,35-32 54 16,-7 7-47-16,-3 3 1 15,-7-1 0-15,0 4 0 16,3 0-2-16,4 3 1 16,3 0-2-16,4 0 0 15,3-7 0-15,8-2 0 16,6-1 1-16,11-2 0 0,11-4 1 16,6 4 1-16,1-1 2 15,-4-3 0-15,4 1-1 16,-7 2 1-16,-4 0-1 15,-11 7 0-15,-13 9-1 16,-8-3 0-16,-3-3-1 16,-7 3 0-16,3 0-1 15,4-7 0-15,3-2-3 16,4 0 1-16,3-4-10 16,8 0 0-16,6-6 0 15,8-12 0-15</inkml:trace>
  <inkml:trace contextRef="#ctx0" brushRef="#br0" timeOffset="-187976.48">15709 15146 43 0,'-3'43'21'0,"-8"-24"-20"0,8-9 43 16,-4 2-43-16,-1 1 1 15,1-1-1-15,4 1 0 16,-1-4-6-16,4-2 1 16,4-14-10-16,3-5 1 15</inkml:trace>
  <inkml:trace contextRef="#ctx0" brushRef="#br0" timeOffset="-187809.52">15646 14832 37 0,'21'34'18'0,"0"10"-17"16,-14-31 22-16,4-1-25 15,-4 1 0-15,3 0-13 16,4-4 0-16,4 0 14 16,-4-2 0-16</inkml:trace>
  <inkml:trace contextRef="#ctx0" brushRef="#br0" timeOffset="-187301.45">15829 15186 40 0,'7'10'20'0,"11"-17"-25"0,-11 7 40 16,3 0-36-16,5-3 1 16,-1-6-1-16,0-4 1 15,7 1-1-15,-3-1 1 16,-4 4-1-16,0 6 1 15,0 3 0-15,0 0 0 16,0 3-1-16,0-3 1 16,0 3 0-16,1-3 0 15,-1-3 0-15,0-3 0 16,0-1-1-16,-4 1 1 16,1-3-1-16,0-1 1 0,-4 4-1 15,0 3 1-15,0 0-1 16,0 3 0-16,0 3-1 15,0 0 1-15,4-3 0 16,-1 0 1-16,1-3 0 16,-1 0 0-16,1-4 0 15,-1-2 1-15,1 0 0 16,-4-1 1-16,0 4-1 16,0 3 0-16,0 3 0 15,0 3 0-15,4 3-1 16,-1 4 1-16,1-1-1 15,0 0 1-15,3 1 2 16,-4-1 0-16,4 1 0 16,1-1 1-16,-1 4-2 15,3-1 1-15,1-2-3 16,-4-1 1-16,4 0-8 0,-4-2 0 16,3-4-7-16,1-3 1 15</inkml:trace>
  <inkml:trace contextRef="#ctx0" brushRef="#br0" timeOffset="-186922.83">16739 15362 42 0,'4'75'21'0,"-8"-3"-23"0,1-62 35 0,-1-1-33 15,-3-3 1-15,0-2 1 16,0-1 1-16,0-19-3 16,0-6 0-16,0-12 0 15,3-7 1-15,1-6-3 16,-1 0 1-16,1-10-4 16,-1-2 1-16,4 2-1 15,7 1 1-15,7 2 1 16,8 14 0-16,2 8 3 15,-3 10 0-15,8 13 2 16,-5 9 1-16,-2 9 0 16,-5 4 0-16,-10 9-2 15,-10 6 1-15,-4 3-2 0,-7-2 0 16,-11-1-6-16,-7 0 0 16,-3-9-6-16,3-10 1 15</inkml:trace>
  <inkml:trace contextRef="#ctx0" brushRef="#br0" timeOffset="-186683.96">17046 14443 39 0,'11'28'19'0,"-18"57"-21"0,3-66 34 0,-3 18-30 15,-3 7 0-15,3 13 3 16,3 2 1-16,-3 1-7 16,0-4 0-16,0 1 1 15,3-10 0-15,1-13-6 16,-1-9 1-16,4-9-9 16,0-10 1-16</inkml:trace>
  <inkml:trace contextRef="#ctx0" brushRef="#br0" timeOffset="-186385.13">17149 15048 53 0,'28'29'26'0,"14"-8"-31"0,-28-17 49 16,7-4-45-16,4-7 1 15,-4 1-1-15,0-3 1 16,-6-7-1-16,-1 0 1 15,-7 4-2-15,-7-4 1 16,-7 4-1-16,-7 2 0 16,-4 4-1-16,-3 12 1 15,-4 10 1-15,7 12 0 16,4 3 1-16,7 4 1 0,7-1 0 16,7-2 1-16,7-4-1 15,8-9 1-15,2-10-4 16,4-6 1-16,1-12-13 15,2 0 1-15</inkml:trace>
  <inkml:trace contextRef="#ctx0" brushRef="#br0" timeOffset="-183472.08">20846 15258 63 0,'14'29'31'0,"3"2"-25"16,-13-18 32-16,-8 8-39 15,-3 11 1-15,-10 9-5 0,-4 6 1 16,-1 3-6-16,-2-9 0 16,-1-16-7-16,14-10 0 15</inkml:trace>
  <inkml:trace contextRef="#ctx0" brushRef="#br0" timeOffset="-182226.67">22162 15136 29 0,'-18'10'14'0,"4"2"0"0,10-9 15 0,1 0-23 16,-1 0 1-16,4 1 3 15,0-1 1-15,0-3-14 16,7-7 1-16,7-5 9 16,11-16 1-16,3-13-4 15,4-15 1-15,-4-13-3 16,4-7 0-16,3-5-1 16,1-4 0-16,-5-6-3 15,-2 0 1-15,-5 3-1 16,1 7 0-16,-11 18-1 15,-3 7 1-15,-4 12-2 16,-11 9 0-16,-6 13 1 16,-8 16 0-16,-7 19 0 0,4 12 1 15,0 19 0-15,0 12 1 16,0 22 1-16,-4 4 0 16,4 9 0-16,7 12 1 15,3-5 0-15,7-4 0 16,1-10-1-16,6-24 1 15,5-13-4-15,6-9 1 16,0-16-5-16,7-13 0 16,0-12-7-16,7-13 0 15</inkml:trace>
  <inkml:trace contextRef="#ctx0" brushRef="#br0" timeOffset="-182029.25">22648 14907 54 0,'-3'54'27'0,"-11"-14"-34"0,10-27 48 0,1 6-41 16,-4 3 0-16,3-4-5 16,1-2 1-16,3-10-4 15,3-12 0-15,8-16-6 16,-4-15 0-16</inkml:trace>
  <inkml:trace contextRef="#ctx0" brushRef="#br0" timeOffset="-181894.32">22595 14653 47 0,'18'19'23'0,"10"6"-30"0,-17-22 42 15,3 4-42-15,4-1 0 16,3 0-17-16,3-3 0 15</inkml:trace>
  <inkml:trace contextRef="#ctx0" brushRef="#br0" timeOffset="-181400.26">22818 15011 44 0,'10'19'22'0,"11"-38"-28"0,-14 16 34 0,4-4-30 15,-4-2 0-15,0-1-3 16,0 1 0-16,0 3 3 16,0 3 1-16,4 0-4 15,0 6 1-15,-4 0 0 16,0 0 1-16,7 0 4 16,-7 0 0-16,3 0 2 15,1 0 1-15,0 1-1 16,-1-1 1-16,1 0-2 15,-4 0 1-15,3 0-4 16,-3-3 1-16,4 0-2 16,0 0 0-16,-1 0 0 15,1-3 1-15,3 0 1 16,0 0 0-16,0 3 2 16,0 0 0-16,0 0 2 0,4-3 0 15,-4 3 0-15,0-4 1 16,0 4-1-16,-3 4 1 15,-1 2-2-15,1 3 1 16,0 1-2-16,-1-1 1 16,1-3-2-16,-1 1 1 15,1-1-1-15,0-3 0 16,-1 3-3-16,1-3 0 16,-1 4-5-16,4-1 0 15,0 0-5-15,1 1 0 0,-1-4-3 16,-4-10 1-16</inkml:trace>
  <inkml:trace contextRef="#ctx0" brushRef="#br0" timeOffset="-181213.87">23569 15067 37 0,'-3'47'18'0,"-4"6"-20"16,3-46 37-16,0-1-35 15,1 0 0-15,-1-3-2 16,1 4 1-16,-1-14-3 16,1 7 0-16,3-9-7 15,0-7 1-15</inkml:trace>
  <inkml:trace contextRef="#ctx0" brushRef="#br0" timeOffset="-176026.34">19011 15142 51 0,'-3'-6'25'0,"3"-19"-12"0,-4 16 26 0,1-4-36 16,-8-3 1-16,-3 1 1 15,-7 2 1-15,-11 1-8 16,0 2 1-16,-3 4 4 16,0 3 0-16,3 6-2 15,-3 6 1-15,-1 7-2 16,5 3 0-16,6 3 0 15,4-3 0-15,7 3 0 16,3 3 0-16,11 0 0 16,7 3 0-16,4-9 0 15,3 0 0-15,0-7 0 16,0-6 0-16,4-6 0 0,-4-3 0 16,0 3-1-16,-3 0 1 15,-1 0 0-15,1 0 0 16,-1 3-1-16,1 4 1 15,-1-1 0-15,-3 0 0 16,4 4 0-16,-4 2 0 16,0 1 0-16,0-1 0 15,0 4-2-15,4-4 0 16,-1 1-3-16,-2-4 1 0,2-5-6 16,4-1 1-16,0-3-7 15,0-3 0-15,4-7 0 16,0-2 0-16</inkml:trace>
  <inkml:trace contextRef="#ctx0" brushRef="#br0" timeOffset="-175710.4">19085 15296 20 0,'14'0'10'0,"-21"-9"4"15,11 2 12-15,-4 1-20 16,0-6 1-16,0 2 5 15,-4-6 0-15,1 7-14 16,-1-3 0-16,1-4 11 16,-1-6 0-16,4 0-3 15,0-3 0-15,4-3-2 0,-1 3 1 16,4-7-2-16,4 1 1 16,0-1-1-16,3 4 0 15,3 6-1-15,4 7 1 16,1 5-3-16,2 10 1 15,5 10-7-15,2 2 1 16,-3 1-8-16,1-4 0 16,-1-6-8-16,-7-3 0 15</inkml:trace>
  <inkml:trace contextRef="#ctx0" brushRef="#br0" timeOffset="-175352.03">19417 15224 62 0,'32'22'31'0,"6"-41"-37"15,-23 10 57-15,2 2-49 16,1-5 0-16,-4-10 0 16,0 0 0-16,0-3-4 15,-3-3 1-15,-4-1 2 16,-7 4 0-16,0 0-3 15,-4 6 1-15,-3 7-2 16,-3 2 1-16,-4 10-1 16,-4 7 0-16,0 8-1 15,1 7 1-15,3 7 1 16,3-4 0-16,4 0 1 16,3 3 0-16,4 6 1 0,0-2 1 15,14 9-1-15,4-4 1 16,0-2-2-16,-1-10 1 15,5-3-3-15,6-10 0 16,0-5-5-16,4-11 0 16,-1-5-7-16,1-4 1 15</inkml:trace>
  <inkml:trace contextRef="#ctx0" brushRef="#br0" timeOffset="-175005.06">19967 15142 35 0,'25'-12'17'0,"-4"2"-9"0,-14 7 24 0,-7 3-29 15,0 0 0-15,0 0 1 16,-10 3 1-16,-5 4-7 16,-6 2 1-16,-3 1 4 15,-8-1 1-15,7 0-3 16,0 1 1-16,4 2-1 16,4 1 1-16,3-1-1 15,3-2 0-15,7-1-1 16,4-3 1-16,7-2-1 15,4-4 0-15,7-7 0 16,-1 1 1-16,5-3-1 16,-5 9 0-16,1-7 0 15,-1 1 1-15,8 6 0 16,-7 3 0-16,-1 7-1 16,-2 2 1-16,-5 4 0 0,1 6 0 15,-1 0-3-15,1-3 0 16,-1-4-8-16,1-8 0 15,0-7-6-15,-4-7 1 16</inkml:trace>
  <inkml:trace contextRef="#ctx0" brushRef="#br0" timeOffset="-174646.6">20422 14826 53 0,'0'3'26'0,"-24"0"-28"15,17 0 47-15,-4 3-44 16,0 1 0-16,-6-1 1 16,-1 3 0-16,0 4-3 15,1 3 1-15,-1 2 1 16,4-2 0-16,7-3-1 15,4-1 1-15,3 1-1 16,10 2 0-16,4 4 0 16,7 6 1-16,8 7 0 15,6-1 0-15,-3-6 0 16,-4 0 0-16,-7 3-1 16,-17 10 1-16,-22 3-5 0,-14 0 0 15,-17 6-11-15,-8-10 1 16,-10-9-3-16,0-12 0 15</inkml:trace>
  <inkml:trace contextRef="#ctx0" brushRef="#br0" timeOffset="-173969.39">18697 15694 46 0,'-10'7'23'0,"10"-4"-20"0,0-3 43 0,7 0-43 16,7 0 1-16,11 0 3 16,13 0 1-16,15 0-9 15,11-7 0-15,20 1 6 16,29-6 0-16,14-7-2 16,14 0 1-16,15-6-3 15,-12 6 0-15,-24-6-3 16,-17 0 1-16,-15 3-3 15,-18 3 1-15,-17 0-4 16,-18 7 1-16,-13 12-7 16,-22 6 1-16,-4 10-7 15,-21-1 1-15</inkml:trace>
  <inkml:trace contextRef="#ctx0" brushRef="#br0" timeOffset="-173744.13">18902 15782 52 0,'-25'44'26'0,"39"-25"-25"0,-3-16 46 15,10 0-40-15,11 0 1 16,21-3 2-16,21 0 1 16,28-3-15-16,14-3 1 15,11 0 8-15,8-7 1 16,-16-3-9-16,-20 1 0 15,-21-1-10-15,-18 7 0 16,-21-4-9-16,-22-3 1 0</inkml:trace>
  <inkml:trace contextRef="#ctx0" brushRef="#br0" timeOffset="-172255.7">23675 14647 54 0,'-7'9'27'0,"7"1"-21"0,0-10 28 16,0 3-32-16,0 0 1 16,0 3 1-16,0-3 0 15,0 4-7-15,0-1 1 16,0 3-6-16,3 1 1 15,4-4-9-15,4-3 0 16</inkml:trace>
  <inkml:trace contextRef="#ctx0" brushRef="#br0" timeOffset="-171866.88">24151 14211 45 0,'-7'3'22'0,"11"-6"-18"0,-4 3 32 15,-4 9-34-15,1 7 1 16,-4 16 1-16,-4 11 0 16,-7 14-5-16,-6 6 0 15,2 18 2-15,5 23 1 16,-1 2-5-16,4-2 1 15,0-17-7-15,3-21 1 16,4-22-8-16,0-19 1 16</inkml:trace>
  <inkml:trace contextRef="#ctx0" brushRef="#br0" timeOffset="-171638.1">23802 14866 66 0,'14'26'33'0,"39"-11"-37"16,-32-18 63-16,7-9-59 16,22-1 0-16,10-3-4 15,10-3 0-15,8-2-2 16,-11-1 0-16,-11-3-13 15,-20-1 0-15</inkml:trace>
  <inkml:trace contextRef="#ctx0" brushRef="#br0" timeOffset="-171177.15">25583 14246 49 0,'4'31'24'0,"7"47"-19"15,-8-62 33-15,-3 9-37 16,0 16 0-16,-3 3 0 16,-4 15 1-16,-4 13-3 0,0 10 0 15,-6 0-2-15,-1-4 1 16,0-6-8-16,1-19 0 16,-1-15-5-16,-3-16 0 15</inkml:trace>
  <inkml:trace contextRef="#ctx0" brushRef="#br0" timeOffset="-170771.81">25280 14888 39 0,'42'54'19'0,"47"-23"-11"0,-61-25 32 0,14 4-37 15,-3-1 0-15,21-3 0 16,0-2 1-16,3-1-5 15,8-3 1-15,-4-7 3 16,-7 4 1-16,-11-3-2 16,-3-3 1-16,-11-7 0 15,-10 0 0-15,-7-3-1 16,-8 1 0-16,-6 2-1 16,-8 0 1-16,-6 4-3 15,-8 5 1-15,-3 7-2 16,-7 7 0-16,0 18-1 15,-4-3 1-15,7 9-2 16,7 10 1-16,4 0 1 16,7-10 0-16,7-3 0 15,14-6 1-15,11-3 0 16,17-13 1-16,-3-12-1 0,0-13 0 16,-7-6-2-16,-7-16 0 15,-8-9-11-15,-6-3 0 16,-8-13-1-16,4 13 1 15</inkml:trace>
  <inkml:trace contextRef="#ctx0" brushRef="#br0" timeOffset="-170410.88">27478 14264 42 0,'-39'44'21'0,"7"38"-25"16,22-54 41-16,-1 16-35 15,-3 9 1-15,3 16-1 0,1 19 0 16,3-3-4-16,3-4 0 16,4-9-4-16,4-21 1 15,3-20-8-15,0-19 0 16</inkml:trace>
  <inkml:trace contextRef="#ctx0" brushRef="#br0" timeOffset="-170198.38">27100 14766 55 0,'36'19'27'0,"24"-3"-27"15,-43-13 50-15,1 0-49 0,14 0 1 0,6 0-2 16,8 0 1-16,4 0-7 16,3 1 1-16,0-1-11 15,-8-3 1-15,-6 0-3 16,-7-3 1-16</inkml:trace>
  <inkml:trace contextRef="#ctx0" brushRef="#br0" timeOffset="-169901.22">27764 15083 50 0,'10'72'25'0,"-3"-38"-32"0,-7-34 50 16,0 0-42-16,0-6 1 16,0-6 1-16,0-13 0 15,0-7-3-15,0 1 0 16,0-7 3-16,0 1 0 15,0 2-1-15,4 4 0 16,-1 2 0-16,4 4 0 16,4 7-1-16,0 5 1 15,6 7-2-15,8 6 1 16,3 6-3-16,0 0 0 16,1 4-4-16,-1-1 0 15,-4-3-10-15,-2-6 1 0,-1-6-2 16,0 0 0-16</inkml:trace>
  <inkml:trace contextRef="#ctx0" brushRef="#br0" timeOffset="-169675.4">28148 14979 60 0,'14'35'30'0,"-3"15"-41"15,-4-37 62-15,0 2-51 16,0-2 0-16,4-1 0 15,-1-2 0-15,4-4 0 16,4-6 0-16,3-9 0 16,0-7 1-16,0-6-1 15,-3-6 1-15,-4-4-3 16,0-2 1-16,-3-1-6 0,-1 4 1 16,1 3-11-16,3 0 1 15</inkml:trace>
  <inkml:trace contextRef="#ctx0" brushRef="#br0" timeOffset="-169316.39">28600 15108 65 0,'17'44'32'0,"12"-69"-41"0,-15 12 56 0,3-6-47 16,1-3 0-16,3-3-1 16,-3-9 1-16,-8-1-1 15,-3 1 1-15,-7 2-2 16,-7 4 1-16,-3 9 0 16,-4 10 0-16,-4 12 0 15,0 16 0-15,1 12 0 16,3 13 1-16,7 3 1 15,3-3 0-15,8 0 0 16,6-3 1-16,11-7-2 16,8-9 1-16,9-9-5 15,5-16 1-15,-5-6-13 16,1-13 1-16,0-3-2 16,-4-3 1-16</inkml:trace>
  <inkml:trace contextRef="#ctx0" brushRef="#br0" timeOffset="-168731.02">30275 14954 47 0,'0'0'23'0,"7"-6"-21"16,-7 6 46-16,-3-3-47 15,-4 0 1-15,0 0 0 16,-7-1 0-16,-7-2-3 16,-1 6 0-16,-6 3 2 15,3 4 1-15,1 5-1 16,-1 7 0-16,0 6-1 16,4 6 1-16,4 1-1 15,2-7 1-15,8-3-1 0,7-3 1 16,4-1-1-16,3-2 0 15,4-3 0-15,6-7 1 16,1 0-1-16,3-3 1 16,-3 0-2-16,3-3 1 15,-4-3-1-15,-2 3 1 16,-1 0-1-16,-4 3 0 16,1 4-1-16,-1-1 1 15,-3 7-1-15,4 5 1 16,-4-2-2-16,4-3 1 15,-1-1-3-15,1-2 1 0,-1-7-4 16,5-3 0-16,-1-3-7 16,3-10 1-16</inkml:trace>
  <inkml:trace contextRef="#ctx0" brushRef="#br0" timeOffset="-168416.85">30579 15290 43 0,'3'28'21'0,"1"-22"-25"15,-4-6 35-15,3-6-29 16,1-7 0-16,-1-8 2 16,1-1 1-16,-1-7-5 15,-3-8 1-15,0-10 3 16,-3 6 1-16,-1 0-1 15,4 7 0-15,0 5-1 16,4 11 0-16,-1 2-2 0,8 7 1 16,3 5-1-16,11 11 0 15,3-1-3-15,0 3 1 16,1 1-5-16,-1 5 0 16,0 4-10-16,0 0 1 15,-3 0-2-15,-4-3 1 0</inkml:trace>
  <inkml:trace contextRef="#ctx0" brushRef="#br0" timeOffset="-167723.65">30942 15155 60 0,'21'9'30'0,"25"-12"-40"16,-32 0 64-16,4 0-54 16,3-6 1-16,-3-1-1 15,-1-2 0-15,-3-4-1 16,-3 0 1-16,-4 1-2 15,-3 2 1-15,-8 0-2 16,-3 4 0-16,-7 6-2 16,-4 6 1-16,-6 10-1 15,-1 2 0-15,4 7 1 16,0-3 0-16,6-3 2 16,5 3 0-16,6-1 1 15,4 4 1-15,7 0 0 16,4-3 0-16,3-3-2 0,4-7 1 15,3 1-4-15,0-7 1 16,0-6-6-16,0-13 1 16,8 0-3-16,2 1 1 15,5-4 8 1,62 78 3 0,-150-153 4-16,90 69 0 15,-2 6 7-15,-8 7 0 16,-3 2 3-16,-4 4 0 15,-7 3-9-15,-7 3 0 0,-7 3-3 16,-4 3 1-16,-6 4-3 16,-1 2 0-16,1 1-1 15,-5-4 0-15,1 4-1 16,4-1 1-16,3 1 0 16,3-4 0-16,8 1-1 15,6-7 1-15,8-3 0 16,7-3 1-16,-1-4-1 15,5-2 1-15,2-7-1 16,-6-2 1-16,-4-1-1 16,-3 3 1-16,-1 7 0 15,-2 2 1-15,2 10 0 16,-3 7 0-16,4 2 1 16,-4 4 1-16,0 9 0 15,0 0 0-15,0 4-1 16,11-4 1-16,10-3-2 15,4-4 0-15,4-8-3 16,-1-7 0-16,-7-3-8 0,-7-3 0 16,-10-10-5-16,-4-2 0 15</inkml:trace>
  <inkml:trace contextRef="#ctx0" brushRef="#br0" timeOffset="-167408.08">30131 15547 69 0,'-14'16'34'0,"28"-1"-37"0,3-8 70 0,8 2-63 16,28 0 0-16,28-2 3 16,25-7 0-16,42-4-10 15,18-5 1-15,21-7 3 16,10-2 1-16,-10-4-6 16,-24 3 0-16,-22 3-6 15,-28 4 1-15,-25-7-15 16,-28 6 0-16</inkml:trace>
  <inkml:trace contextRef="#ctx0" brushRef="#br0" timeOffset="-163865.05">7158 16111 46 0,'63'-3'23'0,"89"-56"-21"0,-103 40 24 16,26-9-24-16,16-4 1 0,5-2 0 16,-1-7 0-1,0 10-4-15,-7 6 0 0,-14 3 0 16,-7 0 1-16,-10 3-4 15,-11 9 0-15,-15 4-3 16,-17 12 1-16,-14 13-2 16,-14 9 1-16,-17 4-1 15,-8 5 1-15,0 7 0 16,4-6 1-16,3-4 5 16,11-5 1-16,10-4 3 15,4-10 0-15,7-8 4 16,18-7 1-16,21-13 2 15,10-12 1-15,15-3-4 16,10-7 1-16,0-5-4 16,3-1 1-16,-10 9-3 15,0 7 0-15,-10 3-2 16,-11 7 1-16,-4 2-2 0,-17 4 1 16,-4 6-1-16,-7 6 1 15,-11 3-2-15,-6 10 0 16,-8-1-1-16,-3 1 1 15,4 0-3-15,-4 3 1 16,3-4 0-16,-3 1 0 16,7 0 1-16,7-7 1 15,7-6 1-15,7-3 0 16,18-6 3-16,10-7 1 16,15-2 0-16,6-10 0 0,15-4 1 15,6 7 0-15,8 1 0 16,-7-5 0-16,3 4-1 15,-11 4 0-15,-6 2-1 16,-11 7 0-16,-7 9-5 16,-7 6 1-16,-11 6-3 15,-10 7 0-15,-8 0 0 16,-2 3 0-16,-1 3 0 16,0-9 1-16,0-1 2 15,3 1 0-15,12-7 2 16,-1-2 1-16,11-7 1 15,10-7 0-15,8-5 1 16,-1-7 1-16,11 0 0 16,11-9 1-16,10-3 0 15,7-7 0-15,-3 4-2 16,-15 5 1-16,-6 7-3 0,0 4 1 16,-4 5-2-16,-7 10 1 15,0 3-1-15,-4 3 1 16,-10 3-3-16,-4-3 1 15,-7 1-9-15,-10-8 0 16,-18-5-5-16,-3-10 1 16</inkml:trace>
  <inkml:trace contextRef="#ctx0" brushRef="#br0" timeOffset="-155158.89">5588 16945 30 0,'0'-3'15'0,"0"-6"-5"15,0 9 16-15,0-6-22 16,0 3 0-16,0 3 2 16,-11-4 1-16,4 4-9 15,-3 0 0-15,-1 0 5 16,1 0 1-16,-12 7-3 16,5-1 0-16,-1 0-1 15,1-3 1-15,2 4-3 16,-2 2 1-16,6-3-1 15,1 1 0-15,6-1-1 16,4 3 1-16,0-9-1 0,11 0 1 16,10-6 1-16,-7 0 1 15,11-1 0-15,-11-2 0 16,3 0 0-16,1-7 1 16,-4 3-1-16,-3 1 0 15,-1 2 0-15,-3 4 0 16,-3 0 0-16,-1 0 0 15,-3 6 0-15,-3 0 0 16,-1 0 0-16,-3-4 0 0,4 1 0 16,-8 3 0-16,1 0-1 15,-4 3 1-15,-1 4 0 16,5 2 1-16,-1 1-1 16,4 2 0-16,-3 1 0 15,6-1 1-15,1 1-1 16,6-1 1-16,1-2-1 15,6-4 1-15,8 0 0 16,-8-3 1-16,5-6-1 16,-1-3 0-16,0 0 0 15,-4-4 1-15,1 1-1 16,3-4 0-16,-3-5-2 16,-8 8 0-16,4 1-2 15,-7-4 0-15,-7 4-10 16,4-4 0-16</inkml:trace>
  <inkml:trace contextRef="#ctx1" brushRef="#br0" timeOffset="-175554.01">2014 14252 0</inkml:trace>
  <inkml:trace contextRef="#ctx0" brushRef="#br0" timeOffset="-153849.37">6424 16955 46 0,'0'41'23'0,"0"-4"-21"0,0-21 23 16,-7 9-22-16,0 10 0 16,-7 8 2-16,7 8 0 15,3-4-7-15,-10 3 1 16,4-6 3-16,3-10 1 0,3-12-4 16,4-12 1-16,0-10-5 15,4-22 1-15,-1-13-6 16,4-12 0-16,-3-12-2 15,-4-1 1-15,0 3 2 16,0 4 1-16,-4 6 5 16,-3 6 1-16,0 1 6 15,3 8 1-15,4 4 4 16,-7 9 0-16,7 4 0 16,7 2 0-16,-3 4-2 15,3 2 1-15,11 1-3 16,13 6 1-16,-2 0-3 15,2 3 1-15,12 0-1 16,13 4 0-16,4-1 1 16,4 0 0-16,-1-3 1 15,1 0 0-15,-4 4 0 0,-4 2 0 16,-17 4-2-16,-7 2 0 16,-22 7-3-16,-10 13 0 15,-17 15-4-15,-8 3 1 16,-17 7-3-16,-18-1 1 15,-4-5-4-15,-6-10 0 16,-1 0-10-16,11-10 1 16,4-6 1-16,24-6 1 15</inkml:trace>
  <inkml:trace contextRef="#ctx0" brushRef="#br0" timeOffset="-153217.45">6946 17337 48 0,'-3'10'24'0,"31"-10"-27"0,-14 0 50 0,7 0-45 0,4 0 1 0,0-3 0 16,3-4 0-1,0-5-5-15,-3-4 1 0,-1 1 2 16,-2-4 0-16,-5 3-2 15,-6-3 1-15,-8 0-2 16,-3 7 0-16,-7 6 0 16,-3 2 0-16,-4 8-2 15,-8 2 1-15,-2 3 1 16,3 7 0-16,-4 6 1 16,7 6 0-16,-3 0 2 15,10 4 1-15,4 2 0 16,4 1 1-16,10-1-1 15,11-2 1-15,10-10-2 16,4-7 1-16,10-9-7 16,4-6 0-16,-4-6-10 0,-3-9 1 15</inkml:trace>
  <inkml:trace contextRef="#ctx0" brushRef="#br0" timeOffset="-152803.18">7461 17413 43 0,'4'12'21'0,"3"1"-12"0,-7-13 29 0,3-6-35 0,15-1 1 0,0-2 1 15,10-4 0-15,4-6-7 16,-4-2 0-16,-3-5 4 15,-4-2 1-15,-4 3-3 16,1-9 0-16,-7 5-1 16,-8 4 1-16,1 0-2 15,-8 3 0-15,1 10-1 16,-15 5 1-16,0 11-1 16,-3 8 1-16,0 4-1 15,0 6 1-15,0 6 2 16,3 7 0-1,4 2 0-15,3-5 1 0,8 2 1 16,3 7 0-16,3-7 0 16,11 1 0-16,8-10-2 15,9-6 1-15,8-10-4 16,7-12 1-16,-7-10-7 16,7-5 1-1,-4-1-7-15,-7-6 0 0</inkml:trace>
  <inkml:trace contextRef="#ctx0" brushRef="#br0" timeOffset="-152472.85">8008 17384 40 0,'11'63'20'0,"-18"-13"-17"0,7-34 32 16,0 6-30-16,0 6 0 0,0-3 2 15,0-6 1 1,-4-3-11-16,4-10 1 0,-3-12 6 15,-1-13 0-15,0-15-3 16,1-1 0-16,-4-9-2 16,0-9 1-16,0-4-1 15,3-2 1-15,-6-4-1 16,10 13 1-16,3 9 0 16,8 10 1-16,13 12 0 15,8 10 0-15,7 12 1 31,0 6 0-31,-7 4-1 0,-8 5 0 16,-6 4-2-16,-11 3 0 0,-25 4-8 16,-13 2 0-16,-12 0-8 15,-3-2 0-15</inkml:trace>
  <inkml:trace contextRef="#ctx0" brushRef="#br0" timeOffset="-151887.52">10054 17115 59 0,'32'22'29'0,"-4"-22"-31"0,-21 0 50 0,0-7-45 15,-3 1 1-15,-1 0 0 0,-6 0 1 16,-4 3-7-16,-11 3 0 15,-10 3 5-15,0 3 0 16,-4 10-2-16,-3 2 1 16,-1 8-1-16,1 5 0 15,3 3-1-15,4 1 0 16,10-1-1-16,8 1 1 16,13-1-2-16,15 1 0 15,10-7-3-15,18-9 0 16,4-7-5-16,2-12 1 15,1-6-10 1,0-6 1-16</inkml:trace>
  <inkml:trace contextRef="#ctx0" brushRef="#br0" timeOffset="-151627.68">10474 17228 29 0,'25'-41'14'0,"6"19"1"0,-24 16 11 0,1 3-20 0,-1-1 0 0,0 1 3 15,-4 3 1-15,-3 3-13 16,-7 1 0-16,-7 5 8 15,-4 0 0-15,-6 4-3 16,-5 3 0-16,-6 6-1 16,-4 3 0-16,4 3-1 15,7 3 1-15,7-9-1 16,3-6 1-16,4 3-1 16,10-4 0-16,11-2-1 15,18-7 0-15,7-3-4 31,0-9 1-31,3-7-8 16,7-5 0 0,-3-4-4-16,-4 0 1 15</inkml:trace>
  <inkml:trace contextRef="#ctx0" brushRef="#br0" timeOffset="-151270.68">10703 17328 42 0,'4'38'21'0,"-4"-13"-24"0,0-22 37 16,-4 3-34-16,4 0 1 0,-3-2-1 15,3-1 0-15,0-3-1 16,0 0 1-16,3-10 0 16,4-5 0-16,0-4-1 15,4-3 1-15,0-3 0 16,3-3 1-16,3-4 0 16,8 4 0-16,-4 9 2 15,4 7 0-15,-4 5 0 16,0 4 0-1,-3 3 0-15,3 6 1 32,-10 7-1-32,-4 3 1 15,-4 9-1-15,-3 6 0 16,0-3-2-16,-3 1 1 0,3-1-1 0,-4 0 0 0,4-3-3 16,-3-3 0-16,3-9-4 15,3-10 1-15,-3-3-8 16,11-10 0-16,3-2-3 0,3-7 0 15</inkml:trace>
  <inkml:trace contextRef="#ctx0" brushRef="#br0" timeOffset="-150894.33">11162 17237 44 0,'10'31'22'0,"-10"26"-23"0,0-45 40 15,0 1-37-15,0 3 0 16,-3-4 0-16,-1-2 0 0,1-7-3 15,-1 3 0-15,1-3 1 16,3-9 1-16,0-7-1 16,3-5 0-16,4-8-2 15,0 1 1-15,4-3 0 16,3 0 0-16,0 0 0 16,0 3 1-16,1 3-1 15,-1 6 1-15,0 0 1 16,-4 10 0-16,1 6 1 15,-1 9 1-15,-2-2-1 16,-1 8 1-16,-4 4-1 16,4 3 1-16,-3 3-2 31,-4 3 1-31,0 4-2 16,0-10 0-1,3-3-2-15,1-4 0 0,-1-2-4 0,4-4 0 0,4-6-5 16,3-3 0-16,0-6-4 0,4-6 0 15</inkml:trace>
  <inkml:trace contextRef="#ctx0" brushRef="#br0" timeOffset="-150546.37">11589 17400 52 0,'10'22'26'0,"15"-19"-31"0,-14-6 52 0,3 0-46 15,3-3 1-15,5-1 1 16,2-2 0-16,-3-7-4 16,1 1 0-16,-5-4 2 15,-3-3 0-15,-3 0-1 16,-1-3 0-16,-2 3-3 16,-8 3 1-16,-4 3-1 15,-7 13 1-15,-3 6 0 16,0 7 0-16,0 9 0 15,0 6 1-15,3 9 1 16,1-9 0-16,6 7 1 16,4-7 0-16,7 3-1 15,4-6 1-15,7-6-3 16,6-4 0-16,1-9-5 16,7-6 0-16,7-6-8 15,6-1 1 1</inkml:trace>
  <inkml:trace contextRef="#ctx0" brushRef="#br0" timeOffset="-150053.48">12213 17328 25 0,'21'-19'12'0,"8"7"3"0,-22 9 12 0,3-1-24 0,1-2 1 0,-1 0 0 0,-3 3 0 16,-3 0-6-16,-4 3 0 31,-11 3 4-31,1 6 0 16,-1 1-2-16,1 5 1 15,-1 4-1-15,4 0 0 16,3 0 1-16,1 6 0 0,6 3 1 16,5-3 1-1,2-3-1-15,4-3 1 0,7-7 0 16,4-8 0 0,10-8-2-16,8-5 1 0,13-10-2 15,4-9 1-15,-3-13-1 16,-5-12 1-1,-6-16-2 1,-7-10 1 15,-7-2-1-31,-11-16 1 16,-14-4-1-16,-10-2 0 0,-8 6 0 0,-7 3 1 0,-10 22-1 0,-7 9 1 0,-11 9 0 16,0 20 1-16,4 12-1 15,-1 31 0-15,5 20 1 16,6 21 0-16,7 28 0 15,11 16 0-15,11 29-1 0,3 2 1 16,3-6-1 15,1-28 1-31,-4-22-5 16,3-16 1-16,1-24-5 16,-1-20 0-16,-3-15-4 15,-3-13 0-15,-4-6-3 0,-4-10 1 0</inkml:trace>
  <inkml:trace contextRef="#ctx0" brushRef="#br0" timeOffset="-149669.68">12301 17033 27 0,'29'22'13'0,"24"6"-3"0,-36-18 23 0,18-1-30 15,8 7 1-15,6-7 2 16,8-2 1-16,-1 2-9 16,0-3 1-16,-6-9 4 15,-8-3 1-15,-7 0-3 16,-3-4 1-16,-7-2-2 15,-7 2 0-15,3-2 0 16,-7-1 0-16,-4 1 0 16,-3 2 0-16,1 7 0 15,-8 3 0-15,-4 3 0 16,-3 7 0-16,-7 5 0 16,-7 4 0-16,3 6-1 15,-3 3 1-15,3 4-1 16,1 2 1-16,2-2-1 15,5 2 1-15,6-6-1 16,4-6 1-16,11-6 0 0,7-3 1 16,3-7-1-1,3-6 1-15,-6-6-2 0,3-7 1 32,-3-3-5-32,-4-6 1 15,0-6-10 1,-3-9 1-16</inkml:trace>
  <inkml:trace contextRef="#ctx0" brushRef="#br0" timeOffset="-149031.08">12975 16717 63 0,'4'9'31'0,"-8"-9"-31"0,4 0 32 0,0 0-40 15,0 0 1-15,4-3-24 16,3 0 0-16</inkml:trace>
  <inkml:trace contextRef="#ctx0" brushRef="#br0" timeOffset="-148461.83">13353 17087 55 0,'0'0'27'0,"0"-10"-28"16,-4 7 42-16,1 3-40 0,-4 0 0 15,-4 0 0-15,-3 3 1 16,0 7-3-16,-4 2 1 16,0 10-1-16,1 0 1 15,3 3-2-15,3 6 0 16,8-2-2-16,3-4 0 15,10-10 0-15,15-8 0 16,3-14 0-16,7-5 1 16,-3-10-5-16,0-6 0 15,-4-4-4 1,-3-2 0-16</inkml:trace>
  <inkml:trace contextRef="#ctx0" brushRef="#br0" timeOffset="-148169.12">13547 17187 49 0,'7'50'24'0,"10"-15"-26"16,-13-29 45-16,3 3-44 16,4-6 1-16,-1-3-1 15,4-3 1-15,0-9-1 16,4-4 0-16,0-12-1 16,3-7 1-16,0-2-1 15,0-1 1-15,7 4 1 16,4 2 0-16,7 7 2 15,3 13 0-15,1 5 0 16,2 14 1-16,1 11 0 16,14 20 0-16,0 9-2 15,7 10 1-15,7-7-5 0,0 0 1 16,-7-6-8-16,8-16 1 16,-5-15-7-16,8-17 1 46</inkml:trace>
  <inkml:trace contextRef="#ctx0" brushRef="#br0" timeOffset="-147441.84">16016 16494 51 0,'-18'47'25'0,"4"34"-26"0,11-59 46 0,-1 16-44 16,-3 6 0-16,-3 9 0 15,-1 16 0-15,1 16-2 0,-1 3 0 16,-3-10-1-16,3-12 0 16,4-16-7-16,4-15 0 15,-4-20-5 16,0-15 0-31,-4-15 1 0,-3-10 1 0,-7-13 0 0,0-3 1 16,-1 0 6-16,5 4 1 16,-1 2 4-16,7 10 0 15,4 3 5-15,4 10 0 16,3 12 3-16,10 6 1 16,12 10 1-16,9 2 1 15,12 11 1-15,13-1 1 16,15 0-4-16,-1-6 1 0,1-9-4 15,-8-4 1 1,-3-9-3-16,-7-16 0 0,-10-2-3 16,-15-1 1-16,-7-6-3 15,-14 3 0-15,-11 0 0 16,-6 3 0-16,-8 3-1 31,4 1 0-31,-3 18-2 0,-1 12 1 0,0 10-2 16,8 16 1-16,6 0 0 15,4 3 0-15,4-3 1 16,10-7 0-16,18-9 2 16,13-9 0-16,8-13 1 15,0-12 0-15,-14-20-2 16,-14-8 1-16,-15-7-11 16,-13-9 1-16</inkml:trace>
  <inkml:trace contextRef="#ctx0" brushRef="#br0" timeOffset="-146946.46">18658 16485 55 0,'-3'47'27'0,"21"22"-34"0,-15-54 49 16,-3 13-41-16,-3 10 0 15,-8 3 0-15,-3 9 0 16,-7 10-2-16,0 2 0 16,-1 7-2-16,1-9 0 15,7-13-9-15,0-16 0 16,3-15-3-16,-3-16 0 16</inkml:trace>
  <inkml:trace contextRef="#ctx0" brushRef="#br0" timeOffset="-146450.15">18344 16861 25 0,'4'9'12'0,"24"-3"0"0,-14-2 16 0,4 8-23 15,14 1 0-15,3-1 7 16,14 4 0-16,4-4-14 16,7 1 0-16,7-4 8 15,0-2 1-15,-10-4-3 16,-8-3 0-16,-7-3-4 15,-3-4 0-15,-10-5-1 16,-12-7 0-16,-6 3 0 16,-8 4 1-16,-10 2-1 15,-10 4 1-15,-8 3-2 16,-3 6 0-16,-11 10 0 16,7 2 0-16,4 4-1 0,3 3 1 15,8 3 0-15,6-6 1 16,4 0 0-16,10-3 1 15,12-4 0-15,6-9 1 16,3 0-1 15,1-3 1-31,-4-3-1 16,0-6 0-16,-3-1-1 16,0 1 1-16,-8 0-2 0,1 2 1 0,-4 4 0 0,0 0 1 15,0 3-1-15,0 3 1 16,0 7-1-16,0 2 1 0,0 1 1 15,0 2 0-15,-3-2-1 16,-1 3 0 0,4-7-2-16,0 4 0 0,1-1-6 15,-1-3 1 1,7-5-6-16,-4-4 0 0</inkml:trace>
  <inkml:trace contextRef="#ctx0" brushRef="#br0" timeOffset="-145678.22">19286 17062 52 0,'7'18'26'0,"8"-24"-34"0,-8 9 50 15,0-6-41-15,3 0 0 16,4 0 0-16,4 0 1 15,3 0-2-15,-3-1 0 16,10-8 1-16,7-4 0 16,1-3 0-16,9 1 1 15,1-8-1-15,0 4 0 16,-7 4-1-16,-7 8 1 16,-4-2-1-16,-7 2 0 15,-3 4-2-15,-8 3 0 16,-3-3-2-16,-3-1 1 0,-4 7-2 15,0 10 0-15,0 5-3 16,0 14 0-16,0 5 0 16,0 16 1-16,3 4 4 15,8 5 0-15,7 4 4 47,3 0 1-47,4-1 2 0,-4-5 1 0,-7-4 2 0,-7 0 0 47,-7-6-4-47,-11-6 1 16,-6-6-3-1,-5-13 0 1,-9-13-2-16,-8-9 1 0,-3-9-2 16,-1-10 1-16,4-9 0 0,1-4 0 0,2 1 0 0,5 0 1 0,9 2 1 0,8 4 1 15,11 3 0-15,13 0 0 16,4 4 1-16,18-4 0 0,14 3 1 0,7-3 1 15,14 0-3-15,4-3 1 16,-8-3-1-16,-3-1 0 16,-18 1-2-16,-6 0 1 15,-8 0-2-15,-3-1 1 32,-11 4-2-32,-4-3 0 15,1 6-1-15,-8 3 1 0,-3 4-1 16,0 12 0-16,-3 3-1 0,-1 9 1 15,1 7 0-15,3 2 1 0,0 4 0 16,3-3 1 0,4 0 0-16,-3 0 0 0,3-7-2 15,4 1 1-15,3-4-6 32,3-6 1-32,4-6-5 15,1-3 1-15</inkml:trace>
  <inkml:trace contextRef="#ctx0" brushRef="#br0" timeOffset="-145173.79">20352 17046 21 0,'7'6'10'0,"10"-3"-3"0,-9 0 13 0,-1-3-20 15,0 0 0-15,0 0 2 16,-4 4 0-16,1 2-2 16,-4 3 1-16,0 1 0 15,0-1 0-15,0 0 1 0,3-2 1 16,1 2 0-16,-1 0 0 15,4-2 1-15,11-4 1 16,0-3 0-16,3 3 1 16,0 0-2-16,4 3 0 15,-1 1-2 1,1 2 0-16,-4-3-2 0,0-2 1 16,1-4-1-16,6-7 0 15,4-2 0-15,3-7 0 16,0-12 0-16,0-3 0 31,-3-10 0-31,-4-3 0 16,-3-22 0-16,0-9 0 0,-4-13-1 0,-7-15 0 15,-7 12 0-15,-7-10 1 0,-3 1-1 16,-8 6 0 0,-10 15 1-16,0 14 0 0,-1 14-1 15,1 17 1-15,0 25 0 16,0 21 0-16,0 19 1 15,0 16 0-15,3 26 0 16,4 27 0-16,3 28 1 31,4-11 0-31,4-1-1 16,-1-7 1 0,4-27-5-16,0-16 0 0,4-22-8 0,-4-16 0 0,0-22-4 15,-4-9 1-15</inkml:trace>
  <inkml:trace contextRef="#ctx0" brushRef="#br0" timeOffset="-144994.89">20366 16764 62 0,'14'44'31'0,"39"-13"-36"0,-25-28 64 16,11 0-59-16,7-3 1 15,17-3 0-15,8-3 0 16,6-7-6-16,-2-2 1 15,-12-4-9-15,-7 0 0 0,-17-3-6 16,-10 3 1 0</inkml:trace>
  <inkml:trace contextRef="#ctx0" brushRef="#br0" timeOffset="-144437.71">22317 17441 60 0,'10'9'30'0,"68"-31"-35"0,-50 7 56 16,22-20-50-16,13-21 0 15,4-26-1-15,0-6 1 0,4-18-2 16,-8-7 1-16,-10 0 0 16,-11 0 0 15,-13 19-1-31,-5 9 0 0,-13 13-2 16,-11 13 0-16,-7 15-1 0,-7 22 1 15,-4 16 0-15,0 15 0 0,-3 19 1 16,0 26 1-1,0 11 1-15,3 20 1 0,8 6 0 16,3 3 0-16,10-6 0 16,4-7 0-1,7-5-4 1,0-17 1-16,4-9-12 16,7-9 0-16,3-9-1 0,7-11 0 15</inkml:trace>
  <inkml:trace contextRef="#ctx0" brushRef="#br0" timeOffset="-143762.9">23336 17058 55 0,'0'116'27'0,"-14"-75"-39"0,11-35 56 15,-1 1-45-15,1-1 0 16,-1-3-6-16,-3-6 0 15,3-10 2-15,1-12 1 16,-1-6-9-16,-3-4 1 16,0 1 0-16,-3-4 0 15,3-2 4-15,0 8 0 0,0 1 9 16,7 9 0-16,0 3 8 16,7 7 1-16,3 5 0 15,4-2 0-15,4 6-2 16,3 6 1-16,0 3-5 15,0 0 1-15,8 1-4 16,2 2 1-16,8 4-3 16,-4 2 1-16,-3 1-1 15,-7 12 1-15,-4-3-1 16,-3 7 1-16,-4 2 0 16,-4-2 0-16,-3-1 2 15,1-6 0-15,-1-3 1 16,-4-3 0-16,4-7 0 15,0-2 0-15,4-4 0 16,3-6 0-16,4-3-3 16,6 0 1-16,8-10-1 0,3 1 0 15,1-7 0-15,-1 0 0 16,-7 0 0-16,-3 0 1 16,-1 4 0-16,5-4 0 15,-8 3-1-15,-4 1 0 16,1 2 0-16,-4 4 1 15,-3 5-2-15,-4 1 1 0,-7 3-1 32,-7 10 0-32,-4 5 1 15,4 4 0-15,0 9 0 0,0-3 0 0,0 4 0 16,3 2 1-16,1-3 0 16,3 1 0-1,0-4-4-15,7 0 1 0,18-6-7 16,-8-7 1-16,26-12-7 15,17-16 1-15</inkml:trace>
  <inkml:trace contextRef="#ctx0" brushRef="#br0" timeOffset="-143508.04">24627 16823 10 0,'-14'-12'5'0,"-32"15"3"0,39 0-5 0,-3 3-2 16,-4 0 1-16,-7 4-2 15,-4-4 1-15,0-3 0 0,-3 7 1 16,10-1 5-16,4 0 0 16,7 4 2-16,7 3 1 15,11 3 1-15,10 2 1 16,7 1-2-16,4 13 0 16,3-4-5-16,-7 1 1 15,-3-1-6-15,-14-3 0 16,-18 0-13-16,-11-2 1 31,-21-5-4-31,-7-2 1 0</inkml:trace>
  <inkml:trace contextRef="#ctx1" brushRef="#br1" timeOffset="-161130.25">22437 7002 0</inkml:trace>
  <inkml:trace contextRef="#ctx0" brushRef="#br1" timeOffset="-139728.3">25566 11847 51 0,'3'-7'25'0,"22"7"-17"16,-14-3 25-16,3 6-29 16,17-3 0-16,15 4 4 15,35-4 0-15,25-10-10 16,32 1 0-16,31-4 5 16,8 4 1-16,20 6-6 15,-24 3 0-15,-28 3-9 16,-25 3 0-16,-36-6-8 15,-27 0 1-15</inkml:trace>
  <inkml:trace contextRef="#ctx0" brushRef="#br1" timeOffset="-139095.03">30374 11975 39 0,'4'3'19'0,"13"1"-4"0,-10-4 19 0,4 0-29 16,7 3 0-16,10 0 2 16,14 0 1-16,22 3-10 15,24-6 0-15,25-3 7 16,31-3 0-16,33-10-3 15,3-6 0-15,10-3-3 16,-3 3 1-16,-25-3-6 16,-20 6 1-16,-30 4-13 15,-41 2 0-15</inkml:trace>
  <inkml:trace contextRef="#ctx0" brushRef="#br1" timeOffset="-137593.58">31143 11279 24 0,'18'3'12'0,"0"22"2"16,-15-25 13-16,4 0-24 15,-7 0 0-15,0-6 1 16,-3 0 1-16,-4-1-7 0,-1-8 1 16,-6-10 3-16,-10-7 0 15,-22-12-1-15,-14-12 0 16,-21-10-2-16,-4-9 1 16,-21 0-1-16,-17-7 0 15,-15-18 0-15,-21 3 0 16,-13-7-1-16,2 13 0 15,-24-6-1-15,-7 9 0 16,4 13 0-16,-8 9 1 16,0 22 0-16,-20 25 0 0,2 16 1 15,5 22 1 1,-1 9 2-16,14 0 1 0,15 16 0 16,6 0 1-16,4 6 0 15,22 13 1-15,2 3-2 16,8 6 1-16,28-9-4 15,11-7 1-15,14 4-4 16,17 3 0-16,15 6-4 16,17-7 0-16,14-5-6 15,18-10 0-15</inkml:trace>
  <inkml:trace contextRef="#ctx0" brushRef="#br1" timeOffset="-137037.83">26645 10530 42 0,'4'37'21'0,"3"1"-17"0,-7-29 38 16,-4 4-41-16,-6 6 1 15,-8-4 1-15,-7 7 1 16,-6 7-5-16,-1 8 0 0,-7 1 3 16,4-1 0-16,0-2-1 15,10-10 0-15,7-3-2 16,4-10 1-16,4-5 0 15,10-7 1-15,7-7-1 16,7-2 1-16,10 0 0 16,8-1 0-16,11 4 0 15,2 0 0-15,1 3-1 16,-3 3 0-16,6 0 0 16,-3 3 1-16,-7 3-1 15,-8 0 0-15,-9 1 0 16,-5-1 0-16,-10 3-1 15,-7 4 0-15,-7-7 0 16,-7-3 0-16,0-6-1 16,-4-6 1-16,-6-7 0 15,-1-9 0-15,0-7 1 0,4 7 0 16,-4-31-2-16,1-16 1 16,-1-7-12-16,7-5 0 15,4-1-2-15,4 13 0 16</inkml:trace>
  <inkml:trace contextRef="#ctx0" brushRef="#br1" timeOffset="-134590.91">26448 12264 28 0,'3'44'14'0,"40"15"-2"0,-26-53 14 15,15 13-20-15,10 10 0 16,22 5 2-16,21 10 0 16,31 6-10-16,14 0 0 15,15-9 7-15,24-6 1 16,11-14-4-16,18-5 1 16,7-19-1-16,10-13 0 15,-7-15-2-15,14 0 1 16,0-4-1-16,-21-6 0 15,-7 7-2-15,-14-1 1 16,-17-5-3-16,-29-7 0 0,-28-4-4 16,-15-8 0-16,-20 6-8 15,-25-1 1-15</inkml:trace>
  <inkml:trace contextRef="#ctx0" brushRef="#br1" timeOffset="-134004.39">29139 12029 26 0,'-7'25'13'0,"7"-13"0"0,0-9 13 16,0 4-22-16,4 2 0 15,7 0 2-15,10 1 1 16,10-1-9-16,19 4 1 16,3-1 5-16,21-9 0 15,14 1-2-15,11-4 0 16,0-10-2-16,-15 1 1 15,-6-4-2-15,-8 1 1 16,-13-1-1-16,-4 1 1 0,-14 2-2 16,-8 4 1-16,-6 3-2 15,-4 6 1-15,-7 9-1 16,0 10 0-16,-3 3 0 16,0-3 0-16,-11 7 1 15,-7 5 1-15,-1 4 0 16,-6-7 0-16,4-6 0 15,-1-6 1-15,-3 0 0 16,3-3 0-16,4-4 0 16,4-6 1-16,-1 1 0 15,1-4 1-15,-1 0 0 16,1 0 0-16,-8 0 0 16,-10-3 0-16,-18-6 1 15,-21-10 0-15,-10-9-2 16,-11-6 0-16,-8-13-2 0,-13-16 0 15,0-6-11-15,3-9 0 16</inkml:trace>
  <inkml:trace contextRef="#ctx0" brushRef="#br1" timeOffset="-123255.83">9920 17773 7 0,'4'3'3'0,"6"-3"3"0,-6-3 3 0,3 3-2 15,3 0 1-15,8 0 4 16,0-3 1-16,6 3-16 16,5 0 0-16,2-3 11 15,1-3 0-15,10 3-2 16,15 3 1-16,10 0-2 16,18-7 1-16,20-5 0 15,22-4 1 1,29-9-2-16,20-3 1 0,18 0-2 15,0-1 0 1,18 7-2 0,6 4 0-16,5 8-2 15,-5 1 0-15,-9 3-1 0,6 6 1 0,-14 0-1 16,-21 0 1-16,-14 3-1 16,-15 6 1-16,-13-3-2 15,-25 1 0-15,-22-4-4 16,-20-3 1-16,-18 0-9 31,-21-6 1-31,-18-7-3 16,-7 0 1-16</inkml:trace>
  <inkml:trace contextRef="#ctx0" brushRef="#br1" timeOffset="-120911.7">10336 16619 43 0,'4'0'21'0,"10"3"-14"0,-7-6 21 0,4-3-25 16,-1-3 0-16,8-10 1 15,3-6 1-15,0-10-7 16,4-9 1-16,0 4 3 15,-1-4 0-15,1-3-2 16,0 3 1-16,-4 6-2 16,-3 7 1-16,-1 12-2 15,-3 10 0-15,0 15-1 16,-3 10 0-16,0 5 0 16,-1 11 1-16,1 5 0 15,6 4 1-15,1-6 1 16,7-4 0-16,10-9 2 15,7-9 1-15,1-10 0 16,6-13 1-16,-7-9-1 16,-3-6 1-16,-7-6-2 0,-7-7 0 15,-15-9-2-15,-10 0 1 16,-7-12-3-16,-11-7 1 16,-10 0-6-16,-7-3 0 31</inkml:trace>
  <inkml:trace contextRef="#ctx0" brushRef="#br1" timeOffset="-120298.14">11779 15911 42 0,'0'28'21'0,"0"35"-6"0,0-45 15 16,4 11-27-16,-1 11 0 15,1 4 2-15,3-6 1 16,0-4-7-16,4 1 0 15,-4-4 5-15,0-9 0 16,0-3-3-16,-4-10 1 16,-3-9-2-16,-3-6 0 15,-11-6-1-15,-11-10 0 0,-10-7-1 16,-8-2 0-16,4 6-1 16,-3 3 1-16,0 6-1 15,3 7 1-15,4 9 0 16,3 6 0-16,7 10 2 15,11 3 0-15,7 0 4 16,18-1 1-16,10-2 0 16,18-3 0-16,17-7 0 15,11-12 1-15,4-7-4 16,3-9 1-16,-4-3-8 16,-6 3 1-16,-11 3-15 15,-7-6 1-15</inkml:trace>
  <inkml:trace contextRef="#ctx0" brushRef="#br1" timeOffset="-119847.85">12644 15817 49 0,'0'37'24'0,"-18"20"-21"0,14-39 30 16,-3 14-33-16,-3 5 1 0,-4 7 1 15,3 10 1-15,-3-10-3 16,0-4 1-16,0 1 1 16,3-3 0-16,4-4 0 15,0-2 0-15,4-4-1 16,3-9 1-16,7 3 1 16,3-10 0-16,11-6 0 15,11-6 1-15,14-6 0 16,17-6 0-16,1-4-1 15,3 3 1-15,-4 4-6 16,-3 3 0-16,-10 3-11 16,-15 3 1-16,-17 0-8 15,-11 6 1-15</inkml:trace>
  <inkml:trace contextRef="#ctx0" brushRef="#br1" timeOffset="-114052.72">13222 15754 16 0,'-10'-13'8'0,"2"7"-5"16,5 0 8-16,-8-4-11 0,1-2 1 15,-8-1 0-15,-3 1 0 16,-4-1-1-16,1 4 1 16,-1-4 1-16,0 1 0 15,-3-1 0-15,-7 1 1 0,-4-1-2 16,-7 4 1-16,4-1-1 16,-1 1 1-16,-2-1-2 15,-1 4 0-15,-4 0 0 16,-3-3 1-16,4 2-1 15,-4 1 1-15,-3 3-1 16,-8 3 1-16,4-3-1 16,-3 3 1-16,-1 3-1 15,1 3 0-15,6 0 1 16,4 4 0-16,0 2 1 16,-3 1 0-16,-4-1 0 15,3 1 1-15,5-4-1 16,-1 1 0-16,-4-1-1 15,1 1 0-15,-1-1-1 16,11 4 1-16,-3-1-1 16,-11 1 0-16,4-1 0 15,-1-2 0-15,1-1 0 0,-1-3 0 16,-3 4 0-16,-3-1 0 16,6 4 0-16,-6-1 0 15,-1 1 0-15,1-4 0 16,-1 4-1-16,4-7 1 15,0 0 0-15,-3 0 0 16,3 1 0-16,4-1 1 16,-4 3-1-16,0 1 0 15,0 2 0-15,0 4 0 0,3 0-1 16,4 9 0-16,4 0 0 16,3 3 0-16,4 0 0 15,-1 1 1-15,12-1-1 16,2 3 1-16,8 7 0 15,4-4 1-15,2-2-1 16,8 5 0-16,4 4 0 16,3 0 0-16,7-4-1 15,4-5 1-15,3-1 0 16,10 0 0-16,-6-2-1 16,7-1 1-16,3 0 0 15,11-3 1-15,0 0-1 16,-1 0 1-16,5 0-1 15,-8-3 0-15,4-3 0 16,3-3 0-16,4 3 0 16,3-4 0-16,-3-2-1 0,4 0 1 15,6-1 0 1,0 1 0-16,4-4 0 0,-7-3 1 16,7 1 0-16,7 2 0 15,0 0 1-15,7-2 0 16,11-4 0-16,0-3 0 15,-8-6 0-15,8-4 0 16,3 1-1-16,8-4 0 16,6-3-1-16,-10 4 0 15,-1-1 0-15,1 4 0 16,0 0 0-16,3 2 0 16,-3 1 0-16,-4 0 0 0,-7-1 0 15,4 4 0-15,-1 3-1 16,1 0 1-16,0 3-1 15,-1 4 1-15,-6 5-1 16,-7 4 1-16,-1 3-1 16,4 6 0-16,-3-6 0 15,-4-4 0-15,-4 4 0 16,4-6 1-16,0-7 0 16,-7-3 1-16,-3-3-1 15,-1-6 1-15,1-7-1 16,-4-9 1-16,-4-9-1 15,-7-3 1-15,-3-14-1 16,-7-11 0-16,-8-1 0 16,-9-2 1-16,-12-14-1 0,-21-11 1 15,-13-8-1 1,-5-2 0-16,-9-3-4 0,-19-7 0 16,-10-2-7-16,-11-11 0 15</inkml:trace>
  <inkml:trace contextRef="#ctx0" brushRef="#br1" timeOffset="-110688.59">11172 17990 21 0,'18'-10'10'0,"28"7"4"0,-28-3 10 0,-1-7-21 16,11 1 1-16,18-4 3 15,14 0 1-15,25-6-9 16,0-6 1-16,13 6 4 15,8 4 1-15,4 2-4 16,6 3 1-16,-21 7-3 16,-14 0 1-16,-6 3-5 15,-12-1 1-15,-14 1-8 16,-10-3 1-16,-14-3-1 16,-29-1 0-16</inkml:trace>
  <inkml:trace contextRef="#ctx0" brushRef="#br1" timeOffset="-110418.61">11317 18002 20 0,'0'22'10'0,"18"0"-8"0,-4-19 15 16,4 4-12-16,6 2 0 15,19 0 3-15,2 4 1 16,12-7-10-16,10-9 0 0,3-6 6 16,12-4 1-16,2 4-3 15,1-7 0-15,-11 0-3 16,-3 4 0-16,-11 6-6 16,-11-1 1-16,-7 4-7 15,-10 0 1-15</inkml:trace>
  <inkml:trace contextRef="#ctx0" brushRef="#br1" timeOffset="-110149.18">11384 18303 23 0,'0'25'11'0,"14"-21"-3"16,-3-4 11-16,10 0-14 0,4 0 0 16,10 0 2-16,14 0 0 15,15-4-9-15,-1 4 0 16,11-6 5-16,4 0 1 16,-11 0-4-16,-3-4 0 15,-19 1-6-15,-6 6 0 16,-11-4-6-16,-10 1 1 15</inkml:trace>
  <inkml:trace contextRef="#ctx0" brushRef="#br1" timeOffset="-109907.64">11441 18595 37 0,'35'16'18'0,"39"-23"-15"0,-42 4 32 0,17-6-32 15,11-4 1-15,18 1-1 16,3 5 1-16,7-2-7 16,-14 0 0-16,-10-1-3 15,-15-2 0-15,-17-7-7 16,-15 0 0-16</inkml:trace>
  <inkml:trace contextRef="#ctx0" brushRef="#br1" timeOffset="-105415.96">8675 787 45 0,'0'6'22'0,"7"7"-11"0,-4-7 22 16,-3 3-31-16,4 10 0 15,3 9 1-15,-7 22 1 0,0-6-5 16,-7 19 0-16,3 19 3 16,1 8 0-16,3 8-2 15,-4-1 1-15,1-16-3 16,-1-8 0-16,1-20-7 16,-1-16 0-16,8-21-7 15,3-22 0-15</inkml:trace>
  <inkml:trace contextRef="#ctx0" brushRef="#br1" timeOffset="-104816.42">9116 991 42 0,'3'47'21'0,"-3"12"-21"0,0-37 32 16,-3 9-32-16,-1 10 1 16,-3 9 1-16,4-3 1 15,-1 7-3-15,1-10 0 16,3-10 1-16,-7-15 0 16,0-13-2-16,-1-12 1 15,5-13-3-15,-1-9 0 16,1-3 0-16,-4-10 0 15,3-9 0-15,-3 3 1 16,0-7 1-16,4 1 0 0,6 0 2 16,4 2 1-16,7 11 1 15,0-1 1-15,11 6 0 16,14 4 1-16,0 9 0 16,3 10 0-16,-3 5-1 15,-7 14 0-15,-8 5-2 16,-10 19 0-16,-10 7-2 15,-11 0 0-15,-11 3-1 16,-6-4 0-16,-8 1-3 16,7-7 1-16,-3-3-1 15,3-9 1-15,4-3 0 16,7 3 1-16,7-7 1 16,7 4 0-16,0 0 2 15,14-7 0-15,0 16 0 16,11-6 0-16,3 9 0 15,7 0 0-15,1-3-1 16,-1 4 0-16,0-4 0 16,0 9 1-16,4-6-3 0,-7 7 1 15,0-7-6-15,-4-9 0 16,-3 0-7-16,-8-13 1 16</inkml:trace>
  <inkml:trace contextRef="#ctx0" brushRef="#br1" timeOffset="-104439.59">10111 1097 40 0,'38'0'20'0,"-16"-6"-18"15,-19-7 32-15,-3-2-32 16,-3-1 0-16,-8-3 0 15,-10 3 1-15,-11 4-4 16,-7 12 0-16,-7 9 2 16,-6 7 1-16,-5 12-2 15,4 16 1-15,14 9-1 16,4 10 0-16,14 0-2 16,3 9 0-16,11-9 0 15,7-10 1-15,14-18-1 16,18-17 1-16,10-27 1 15,11-13 0-15,7-19 2 16,-10-3 0-16,-8-6-1 16,-14-6 1-16,-10 2-2 0,-18 4 0 15,-11 0-10-15,-6 6 0 16,-5 10-4-16,8 9 1 16</inkml:trace>
  <inkml:trace contextRef="#ctx0" brushRef="#br1" timeOffset="-104082.66">10820 981 49 0,'35'-25'24'0,"-17"6"-28"15,-15 10 47-15,1-1-42 16,-8 1 0-16,-6 3 0 16,-12 6 1-16,-6 6-3 15,-18 13 1-15,-7 9 0 16,-3 7 1-16,-4 12-1 16,14-7 1-16,-3 36 1 15,21 11 0-15,13 1 0 16,15-6 0-16,15-10 0 15,20-19 1-15,18-18-1 16,14-17 0-16,17-18-6 0,1-15 1 16,0-4-11-16,-11-9 0 15,-25 0-3-15,-14 2 0 16</inkml:trace>
  <inkml:trace contextRef="#ctx0" brushRef="#br1" timeOffset="-102852.27">19188 1520 37 0,'3'19'18'0,"11"-22"-8"0,-7-6 18 0,4-7-24 0,7-6 0 0,6-22 2 16,11-9 0-16,15-10-8 16,3-25 0-16,7-18 5 15,7 5 1-15,-7-2-4 16,-4 12 0 46,18-9-4-62,-14 15 0 0,-10 29-2 32,-15 12 1-32,-7 19-3 0,-10 25 1 0,-8 15 0 0,-6 20 0 0,-8 9 3 0,-3 9 0 15,-7 32 2-15,4 9 0 0,-1 0 4 0,4 3 1 16,7-9 0-1,4-16 1 1,-1-13-1 0,4-15 1-16,0-6-5 0,4-19 0 0,-4-13-9 0,-4-3 1 15</inkml:trace>
  <inkml:trace contextRef="#ctx0" brushRef="#br1" timeOffset="-102612.2">19269 1232 44 0,'-7'19'22'0,"31"-25"-17"0,-13 2 38 0,10-5-39 0,11 0 0 0,14-10 1 0,7-3 0 0,7 0-8 0,3 6 0 0,8 0 1 15,3 4 0-15,0-4-10 16,-7 4 0-16,-14-4-5 16,-7 7 1-16</inkml:trace>
  <inkml:trace contextRef="#ctx0" brushRef="#br1" timeOffset="-101963.72">20235 708 38 0,'0'25'19'0,"4"48"-23"0,-8-55 32 0,4 17-27 0,4 18 1 15,-4 7 1-15,3 2 1 16,8-8-3-16,7-1 0 16,3-3 2-16,3-9 1 15,12-13-1-15,10-12 1 0,10-16-1 16,-7-16 0-16,-6-12-1 15,-11-16 0 17,-11-16-2-32,-4 4 1 0,-3-16-6 31,-3 9 1-31,-4 0-11 0,-7 1 0 0</inkml:trace>
  <inkml:trace contextRef="#ctx0" brushRef="#br1" timeOffset="-100960.33">21625 664 47 0,'57'-31'23'0,"-33"12"-20"15,-20 13 34-15,-4 6-36 16,0 0 0-16,-11 0-1 16,-17 9 1-16,-14 7-2 15,-15 3 1-15,-10 0 0 16,0 15 1-16,0 10-1 16,0 19 0-16,7 3 0 15,11 15 0-15,14-15 1 16,13-3 0-16,15-7 1 31,22-9 0-15,9-15 0-1,33-20 1-15,20-2-2 16,22-20 1-16,-7-12-6 16,-8-3 1-16,-13 6-13 0,-18 0 0 0</inkml:trace>
  <inkml:trace contextRef="#ctx0" brushRef="#br1" timeOffset="-98378.61">11740 1266 16 0,'0'0'8'0,"11"-9"-3"0,-7 9 9 16,3-6-12-16,3 6 0 15,1-6 4-15,3 2 0 16,0-5-7-16,0 0 1 16,0-1 3-16,7-9 1 15,4 4-1-15,10-4 1 0,4 3-1 16,4 0 0-16,2 4-1 16,8-7 1-16,4 0 0 15,-1 4 1-15,1-1-1 16,3 3 0-16,3-2-1 15,4-1 1-15,0 4-1 16,4 2 0-16,-1-9 0 16,-3 4 0-16,-3-1-1 15,6 3 1-15,8-2-1 16,-7-10 0-16,3 6 0 16,7-6 0-16,-7 3-1 15,0 3 1-15,4-3-1 16,6 9 1-16,1 4-1 15,3 0 1-15,4-1-1 16,-8-5 0-16,12 5 0 16,-1 1 1-16,7-7-1 0,8 7 0 15,-8-10 0-15,11 3 0 16,-7 4 0-16,7 2 1 16,-1-5-1-16,-2 5 0 15,3-6 0-15,0 7 1 16,3 6-1-16,-3-3 1 15,3 6-1-15,-3-7 1 16,4 7 0-16,6 0 0 16,-10 0 0-16,3 0 0 15,-3 7-1-15,7-7 0 0,4 6 0 16,-8-3 1-16,4 3-1 16,-4 4 0-16,8-1 0 15,-4-6 1-15,-7 7 0 16,0 2 0-16,0 1-1 15,6 2 0-15,-9-2 0 16,-4-4 1-16,3 4-1 16,-3-1 0-16,7 4 0 15,-7 3 0-15,-15-3 0 16,-3 2 0-16,-3 1 0 16,0 0 0-16,-15 6 0 15,-6-3 0-15,-4 0-2 16,-7-3 1-16,-4-7-5 15,-3-5 0-15,-4-7-10 16,-10-16 0-16</inkml:trace>
  <inkml:trace contextRef="#ctx0" brushRef="#br1" timeOffset="-97957.02">18651 661 30 0,'-3'19'15'0,"24"-3"-4"0,-14-13 11 0,0-3-18 16,4 0 0-16,6-3 2 16,8 3 1-16,7 9-8 15,7 1 1-15,3 5 5 16,-7 4 0-16,-3 0-2 16,-4 6 0-16,-10-3-2 15,-8 6 0-15,-10 3-2 16,-7 13 1-16,-7-12-2 15,-14-1 1-15,-7 0-2 16,-4 1 0-16,-7-4-2 16,4-12 0-16,-4 3-6 15,7-16 1-15,7-3-3 0,4-3 0 16</inkml:trace>
  <inkml:trace contextRef="#ctx0" brushRef="#br1" timeOffset="-97760.21">18651 705 44 0,'7'0'22'0,"-3"35"-21"0,-1-17 42 0,1 4-41 16,3 19 1-16,0 6-2 15,4 7 1-15,-1-4-7 16,4-3 0-16,1-19-9 15,-1-9 1-15</inkml:trace>
  <inkml:trace contextRef="#ctx0" brushRef="#br1" timeOffset="-96725.74">13201 624 39 0,'0'3'19'0,"3"3"-11"0,-3-6 20 0,8-9-25 16,6-1 1-16,0-2 1 16,3-1 1-16,5-6-8 15,2-3 1-15,1 0 3 16,0-6 1-16,-4-6-3 16,-4 2 1-16,1 1-1 15,0 6 0-15,-4-3-3 16,-4 3 1-16,-3 9-2 15,-3 7 0-15,-4 15-3 16,-4 3 0-16,4 7-1 16,4 21 0-16,0-2 2 15,6 3 0-15,1-4 5 16,-1-6 1-16,8-12 4 16,7-7 1-16,6-18 3 15,8-10 0-15,0-12 0 0,-4-4 0 16,-3-2-3-16,-7-7 0 15,-8-3-5-15,-6 9 1 16,-8-3-8-16,-6 4 1 16,-1 9-9-16,-6 2 1 15</inkml:trace>
  <inkml:trace contextRef="#ctx0" brushRef="#br1" timeOffset="-96304.27">13797 429 37 0,'-21'44'18'0,"35"-34"-12"16,-7-7 26-16,4-3-28 15,3 0 1-15,3-3 0 16,5-7 0-16,-1 1-7 16,-4-10 0-16,-2 6 4 15,-1 1 0-15,-4 2-2 16,-6-5 0-16,-4 5-3 0,-7 1 1 16,-4-1-2-1,-6 10 1-15,2 0-1 16,1 10 1-16,0 6-1 15,0 2 1-15,3 4 2 16,1 0 0-16,6-3 1 0,4 6 1 16,7-6-1-16,4 0 1 15,7 0-2-15,3-10 0 16,7-3-9-16,0-6 1 16,-7-6-2-16,-6-3 1 0</inkml:trace>
  <inkml:trace contextRef="#ctx0" brushRef="#br1" timeOffset="-95977.33">14055 508 42 0,'10'47'21'0,"1"-47"-22"0,-11 6 43 0,3 3-41 16,1-6 0-16,-4 4 0 15,0 2 0-15,0-9-2 16,0 0 0-16,7 0 0 15,4-9 1-15,-1 2-3 16,1 4 0-16,-1-3 0 16,1 3 0-16,-4 3 0 15,4 0 1-15,-4 0 0 16,0 0 1-16,0 0 1 16,0 0 1-16,3 0 0 15,1 0 0-15,3 0 0 16,0 0 0-16,-3-6-1 0,-1 6 1 15,1-10-2-15,-1-9 0 16,1 4-8-16,0-4 1 16,3-9-3-16,0-7 0 15</inkml:trace>
  <inkml:trace contextRef="#ctx0" brushRef="#br1" timeOffset="-95745.09">14524 97 30 0,'3'28'15'0,"-17"-9"-6"0,7-10 24 0,-3 10-30 16,-1 6 0-16,0 10 2 16,4 2 1-16,0 7-8 15,4-9 0-15,3 2 4 16,0-12 1-16,3-6-7 15,1-9 0-15,-1-17-9 16,1-2 0-16</inkml:trace>
  <inkml:trace contextRef="#ctx0" brushRef="#br1" timeOffset="-95388.04">14323 357 42 0,'21'19'21'0,"25"0"-20"0,-29-19 32 16,15 0-34-16,3 0 1 16,1-3 0-16,6-7 0 15,0-2 0-15,4 8 0 16,-10-5-1-16,-5 3 0 16,-2 3 0-16,-8 3 1 15,-11-10-1-15,1 10 0 16,-8-9 0-16,1 3 0 0,-4-1 0 15,-4 4 1-15,-3 3 0 16,-3 0 0-16,-1 10 0 16,1-4 1-16,-1 3-1 15,4 4 0-15,0 2-3 16,0 4 1-16,3 0-2 16,1-3 0-16,6-4-1 15,1 1 0-15,10-13-4 16,0-6 0-16,4-10 0 15,3 3 1-15</inkml:trace>
  <inkml:trace contextRef="#ctx0" brushRef="#br1" timeOffset="-95106.08">14915 401 27 0,'4'19'13'0,"7"-7"-13"16,-8-5 26-16,1-7-27 0,-1 0 0 15,4-7 0 1,0-5 0-16,4-4 1 0,-1-3 1 16,1 0-2-16,3-6 1 15,-3 0 1-15,3 3 0 16,0-3 1-16,0 6 0 16,4 10 2-16,-1 3 0 15,1 12 0-15,0 3 1 16,3 7-1-16,3 6 0 15,5 6-2-15,6 4 1 0,4-4-5 16,-4-3 1 0,0-6-12-16,1-16 1 0</inkml:trace>
  <inkml:trace contextRef="#ctx0" brushRef="#br1" timeOffset="-81370.26">22906 642 41 0,'-7'22'20'0,"3"-6"-13"0,4-10 21 0,0-6-26 0,4 0 0 16,-1 3 0-16,-3-3 0 15,4 0-5-15,-4 0 1 16,0 0-3-16,7-3 0 15,0 3-8-15,4-9 1 16</inkml:trace>
  <inkml:trace contextRef="#ctx0" brushRef="#br1" timeOffset="-81106.29">23287 599 42 0,'7'3'21'0,"-4"3"-25"15,-3-6 35-15,0 0-31 16,0 0 0-16,0 0-1 15,0 0 1-15,0-6-6 0,0 3 1 16,0-7-6 0,-3 1 0-16</inkml:trace>
  <inkml:trace contextRef="#ctx0" brushRef="#br1" timeOffset="-80663.73">22849 884 38 0,'0'9'19'0,"4"-9"-18"16,-4 3 31-16,0 4-31 15,3 2 0-15,1-3 2 16,3 13 1-16,0-6-4 15,4 18 0-15,3-9 3 16,11 0 1-16,13-3-2 16,1-10 1-16,11-6-1 0,2-3 0 15,1-12-2-15,-7-13 1 16,-7-13-2 0,-4-3 0-16,-6-3-11 0,-8 4 1 15,-18-1-4-15,-6 3 1 16</inkml:trace>
  <inkml:trace contextRef="#ctx0" brushRef="#br1" timeOffset="-80043.08">23432 959 34 0,'56'-31'17'0,"11"-32"-16"16,-49 38 27-16,-1-3-25 15,1-7 1-15,-4-9 2 16,-7 7 1-16,-3-17-9 16,-11 1 1-16,-18 9 5 15,-10 0 0-15,-8 19-2 16,-13 3 0-16,-18 13-2 0,-7 9 0 16,-8 9-1-16,8 4 0 15,-3 3 0-15,-1 9 0 16,-3 3-1-16,14 6 0 31,3-5-1-15,8 8 1-16,6 7 0 15,8 0 1-15,10 9 0 0,7 4 0 0,11 5 1 0,14 7 1 16,18-6 1-16,13 6 0 0,26-6 0 31,17 0 0-31,10-26-1 0,19-9 1 0,16-18-1 16,15-20 0-16,0-12-1 15,-3-18 0-15,-8-7-1 16,-17-16 0 0,-25-9-3 15,-21 0 0-15,-21 3-9-16,-15-3 0 15</inkml:trace>
  <inkml:trace contextRef="#ctx0" brushRef="#br1" timeOffset="-72178.06">18493 1618 11 0,'-4'-3'5'0,"8"12"-2"16,-4-9 6-16,0 0-7 15,0 0 0-15,-4 3 1 16,-3 3 0-16,0-3-4 16,-4 4 1-16,1-4 3 15,-4 3 0-15,-4 4 0 16,0-4 0-16,1 3 0 16,-4-6 1-16,-4 4-1 15,-3 2 0-15,-4-6-2 0,-3 3 0 16,-4 4-1-1,-3-7 1-15,-4 10-2 0,3-4 0 16,-3 4 1-16,-6 2 1 16,-8 1 0-16,0-13 1 15,-7 3 0-15,-7-3 0 16,3 4-1-16,-3-7 1 16,-11 3-1-16,-10-3 0 15,-7 0-1-15,-1 6 0 0,-6-6 0 16,-7 0 0-16,-11 0 0 15,3 0 0-15,4 0 0 16,-10 0 0-16,-8-9-1 16,4 2 1-16,3 4 0 15,-13-6 1-15,-1-1-1 16,8 7 0-16,-149 6 0 16,141-3 0-1,11 10 0-15,0-7 0 16,-7 3 0-16,3-6 0 15,8 0 0-15,-4 0 0 16,-4 0 0-16,-3 0 0 16,7 0 0-16,-11 0 0 15,1-6 1-15,-4-7-1 16,7 7 0-16,-1-9 0 16,1 2 1-16,-3 4-1 15,3-7 0-15,-4 6 0 16,4 1 1-16,0 0-2 0,14-1 1 15,3 4 0-15,4-3 0 16,11-7-1-16,3 3 1 16,11-5-1-16,7-4 0 15,14 0-1-15,7 3 0 16,7-6-7-16,7 6 1 16,14-16-2-16,7 1 1 15</inkml:trace>
  <inkml:trace contextRef="#ctx0" brushRef="#br1" timeOffset="-71369.33">11074 1696 29 0,'0'38'14'0,"10"-1"-11"0,-6-24 28 16,-1-4-29-16,1-6 1 15,-1 4 0-15,1-7 0 0,3 0-4 16,4-7 0-16,-1-5 3 16,1-13 0-16,-1 0-1 15,-3-4 0-15,-3-8-1 16,-4-4 1-16,-4 3-1 16,-3 1 0-16,-3 2-1 15,-1 7 1-15,-3 3-1 16,0 6 0-16,3 0-1 15,1 7 1-15,3 2-1 16,3 7 0-16,4 3-1 16,7 0 1-16,7 0 0 15,8 10 0-15,6-1 1 16,7-6 0-16,4 4 0 16,10-1 0-16,15-3 1 15,3-3 0-15,10 6 1 16,-10-12 0-16,-10 6 1 15,-8-3 0-15,-10 3 0 16,-7-6 0-16,-11-1 0 0,-7 4 0 16,-7 6-1-16,-10 0 0 15,-12 7-1-15,-9-7 0 16,-8 6-1-16,-7 10 0 16,-3 13-1-16,-4-1 0 15,0 10-2-15,7 3 1 16,4-1 0-16,-4 4 0 15,4-3-2-15,-4 10 1 16,4-17-5-16,3-2 1 16</inkml:trace>
  <inkml:trace contextRef="#ctx0" brushRef="#br1" timeOffset="-70526.99">13892 1182 29 0,'-7'6'14'0,"4"0"-5"0,-1-3 24 16,1 7-29-16,-4 6 1 16,-4-13 2-16,-3 12 1 15,-4 10-10-15,-3 7 1 16,0-1 6-16,3 7 0 15,1-4-3-15,3 1 1 16,0-7-1-16,6 0 0 16,5-9-1-16,6-3 1 0,12-7-1 15,6-6 1-15,7-3-1 16,7 0 1-16,4-3-4 16,0 3 0-16,0 0-5 15,-8 0 0-15,-6 0-10 16,0-9 1-16</inkml:trace>
  <inkml:trace contextRef="#ctx0" brushRef="#br1" timeOffset="-70087.46">14118 1483 36 0,'-7'25'18'0,"7"-16"-13"0,0-9 21 16,0 0-22-16,0 0 1 16,0 0 3-16,0 0 1 15,7-6-11-15,0 3 0 16,4-6 7-16,3-1 0 15,4-6-3-15,-1 10 0 16,-3-6-2-16,0 2 1 16,-3-5-2-16,-7 5 0 15,-4-6-2-15,-8 7 1 0,-2 6-2 16,-1 3 0-16,-6 0 0 16,-1 9 0-16,4 4 0 15,3 9 1-15,1-3 1 16,3 12 0-16,7 0 1 15,3-6 1-15,8-3-1 16,6-6 1-16,8-3-6 16,3-1 1-16,1-2-6 15,2-17 1-15</inkml:trace>
  <inkml:trace contextRef="#ctx0" brushRef="#br1" timeOffset="-69893.55">14453 1439 30 0,'7'19'15'0,"-3"12"-6"0,-4-21 23 15,0-7-31-15,-4 3 0 16,1 3 0-16,-4 1 1 16,0-1-4-16,3-3 0 15,1 4-5-15,3-20 1 16,0-2-5-16,3-10 0 15</inkml:trace>
  <inkml:trace contextRef="#ctx0" brushRef="#br1" timeOffset="-69686.49">14397 1257 19 0,'10'0'9'0,"8"0"2"16,-11 0 9-16,4-6-17 15,-1-4 1-15,4-5 0 16,4 2 1-16,3-3-7 16,0-2 0-16,1-7 0 15,-5 12 1-15,-3-9-7 16,-3 0 1-16,3 0-3 16,-3-9 1-16</inkml:trace>
  <inkml:trace contextRef="#ctx0" brushRef="#br1" timeOffset="-69325.79">14626 1012 26 0,'7'51'13'0,"-10"11"-9"0,6-43 26 0,-3 6-28 16,0 22 1-16,0 3-1 0,0-6 1 16,0-3-5-16,4-10 1 15,-4-2 1-15,0-4 0 16,0-16-2-16,0-6 1 15,0-3-2-15,0 0 0 16,3-9-1-16,-3-7 1 16,0 4 0-16,-3-13 1 15,3 6 0-15,0-6 0 16,0 6 1-16,0 3 1 0,7 7 2 16,3 6 0-16,5 3 2 15,2 9 0-15,1 7 1 16,3-4 0-16,-3 4-1 15,-4 3 1-15,-7-4-2 16,-7 4 0-16,-4 0-4 16,-3 0 1-16,-3-3-6 15,-5-4 0-15,5 4-6 16,-1-16 0-16</inkml:trace>
  <inkml:trace contextRef="#ctx0" brushRef="#br1" timeOffset="-68936.33">14866 1445 33 0,'11'22'16'0,"-4"13"-13"0,-7-29 25 16,0-3-29-16,0 3 1 15,0-6-1-15,0 3 1 16,-4-6 0-16,4-3 1 15,-3 3-2-15,3-6 1 16,0-7 0-16,0 0 0 16,0 4-1-16,3 2 1 15,4 1 0-15,4-4 0 0,-1 4-1 16,8 6 1-16,0-4 0 16,-1 7 1-16,1 0 1 15,0 7 0 1,-1-4 0-16,-3 3 1 0,0 4-1 15,1-1 0-15,-5 0 0 16,1 1 1-16,-4-1-3 16,0 7 0-16,-4-10-3 15,1 4 1-15,-1-7-6 16,4-3 1-16,1-3-5 16,-1-13 0-16</inkml:trace>
  <inkml:trace contextRef="#ctx0" brushRef="#br1" timeOffset="-68771.33">15169 1348 25 0,'4'22'12'0,"-4"9"-5"0,0-21 18 0,4-1-23 0,-1 1 1 16,-3 5-1-16,0-5 0 16,0 2-4-16,0 4 1 15,0-10-2-15,0 4 1 16,0-10-8-16,4-16 0 15</inkml:trace>
  <inkml:trace contextRef="#ctx0" brushRef="#br1" timeOffset="-68590.31">15120 1160 26 0,'0'9'13'0,"7"1"-10"0,-3-7 18 0,3 3-19 16,0 0 1-16,0 4 0 15,0-1 1-15,0-6-7 16,-4 4 1-16,5-14-2 16,6 4 1-16,3-13-6 15,1 1 0-15</inkml:trace>
  <inkml:trace contextRef="#ctx0" brushRef="#br1" timeOffset="-65075.5">15483 928 31 0,'4'0'15'0,"-1"0"-1"0,-3 0 15 0,0 0-24 16,0 3 0-16,-3 6 1 16,-4 7 1-16,-4 3-9 15,1 6 0-15,-1 9 6 16,-3 13 0-16,-4 0-3 15,11 13 1-15,4-3-3 16,3-4 1-16,0-9-5 16,3-10 0-16,4-9-9 15,4-15 1-15,-7-17-2 16,-1-5 0-16</inkml:trace>
  <inkml:trace contextRef="#ctx0" brushRef="#br1" timeOffset="-64881.49">15268 1307 54 0,'0'44'27'0,"14"-47"-36"0,-3-6 56 16,7-1-48-16,3-5 1 15,7 5-4-15,4 1 1 16,7 2-3-16,-4 4 0 15,0-6-9-15,-7-7 1 16</inkml:trace>
  <inkml:trace contextRef="#ctx0" brushRef="#br1" timeOffset="-64477.32">15720 1276 45 0,'7'3'22'0,"-4"-3"-19"16,1-3 37-16,3-3-39 16,4 2 0-16,3 4 0 15,0-6 1-15,0 3-3 16,-4 6 1-16,-2 3 0 15,-5-6 0-15,-3 10-1 0,-7-1 0 16,0 1-2 0,-7 9 1-16,0-1-1 0,0 1 0 15,-1 0 0-15,5 3 1 16,-1-3 0-16,1 6 1 16,3-6 2-16,3 9 0 15,4-9 1-15,4 6 1 16,-1-10-1-16,4 4 0 15,4-6-1-15,3-4 1 16,0-3-7-16,0-6 1 16,0 0-10-16,0-15 1 15</inkml:trace>
  <inkml:trace contextRef="#ctx0" brushRef="#br1" timeOffset="-64280.44">15635 1489 48 0,'11'28'24'0,"17"-15"-19"15,-17-13 38-15,6-3-42 16,11-7 0-16,11-5-5 16,4 2 0-16,-5-9-8 15,-2 3 0-15,-8-3-3 16,0 10 0-16</inkml:trace>
  <inkml:trace contextRef="#ctx0" brushRef="#br1" timeOffset="-61714.29">19607 1687 23 0,'7'18'11'0,"8"-8"5"0,-8-7 12 15,0-3-24-15,3-3 0 16,8-3 2-16,3-4 1 16,4 1-9-16,10-1 1 15,21 1 5-15,19 6 1 16,16 3-3-16,19 0 1 0,24 0-2 15,7 0 0 1,3 0-4-16,-6-6 1 0,-14-1-8 16,-22-12 1-16,-18-9-5 15,-31 9 0-15</inkml:trace>
  <inkml:trace contextRef="#ctx0" brushRef="#br1" timeOffset="-61428.07">19667 1847 52 0,'11'12'26'0,"49"-6"-30"15,-42-12 49-15,20 6-44 16,19 0 0-16,10-3 0 16,21-3 0-16,18 3-2 0,21-10 1 15,-7 10-3-15,7-3 0 16,-18 3-6-16,-14-7 1 16,-20 4-7-16,-26-7 0 15</inkml:trace>
  <inkml:trace contextRef="#ctx0" brushRef="#br1" timeOffset="-61173.26">19763 2107 52 0,'3'28'26'0,"18"-19"-26"16,-7-9 46-16,11-3-44 16,21-3 1-16,14 0 0 15,32 0 0-15,21-1-6 16,10-12 0-16,-14 4-4 16,-13 2 0-16,-22 7-10 15,-21 0 1-15</inkml:trace>
  <inkml:trace contextRef="#ctx0" brushRef="#br1" timeOffset="-54162.64">6653 840 39 0,'-3'0'19'0,"10"0"-16"0,0-9 19 16,-3 9-23-16,3 0 1 16,3 3-6-16,1 3 0 15,-1-6-1-15,1 0 0 16</inkml:trace>
  <inkml:trace contextRef="#ctx0" brushRef="#br1" timeOffset="-53921.73">7133 771 45 0,'7'22'22'0,"0"-22"-29"15,-7 0 38-15,4 0-32 16,-4 0 0-16,0 0-11 16,0 3 1-16,0-3 6 15,-4-3 0-15</inkml:trace>
  <inkml:trace contextRef="#ctx0" brushRef="#br1" timeOffset="-53493.82">6608 1188 34 0,'-4'16'17'0,"8"12"-17"15,3-25 27-15,-7 3-24 16,3 4 0-16,4-4 2 16,4 13 0-16,6-7-5 15,8 4 0-15,7 0 5 16,10-7 0-16,4-24-2 16,10 5 0-16,15-15-1 15,-7-13 1-15,-8-6-5 16,-10-3 0-16,-14 4-13 31,-11-1 1-31,-7 6 0 0,-18 7 0 16</inkml:trace>
  <inkml:trace contextRef="#ctx0" brushRef="#br1" timeOffset="-52894.63">7553 1075 34 0,'78'-47'17'0,"-1"-44"-16"0,-63 63 31 0,-3-16-29 16,-11 0 1-16,-7-9 3 16,-21 3 1-16,-18-7-10 15,-18 4 1-15,-20 0 5 16,-33 9 0-16,1 16-2 16,-11 9 0-16,7 9-3 15,-11 29 1-15,11 0-3 16,15 19 0-16,2 2-2 15,8 23 1-15,10 9-3 16,25 10 1-16,11 18 1 16,14 7 0-16,24 15 2 0,18 7 1 62,21-4 2-62,4-12 1 16,32-25 1-16,20-23 1 0,19-24 2 0,13-28 1 0,25-32-1 0,18-34 0 15,10-26-2-15,-7-5 1 0,-17-4-2 0,-32-9 1 16,-25-1-5-16,-28 4 1 16,-32 16-9-16,-28-4 1 15,-28 4-5 32,-28 6 0-16</inkml:trace>
  <inkml:trace contextRef="#ctx0" brushRef="#br1" timeOffset="-46507.93">11599 17864 34 0,'25'0'17'0,"17"-3"-9"15,-31 0 17-15,3 0-22 16,0-3 0-16,4-1 2 16,7-2 0-16,3 0-6 15,3-1 1-15,12 1 4 16,10-1 1-16,3 4-2 16,1 0 0-16,-4 3-2 15,-8-4 1-15,-6 4-2 16,-11 0 0-16,-17 3-3 15,-18 3 0-15,-25 7-3 16,-24 2 1-16,-8 10-5 16,-20 6 0-16,-8 4-2 0,4-7 0 15,3 0 4-15,11 0 0 16,10 3 5-16,19 0 1 16,6-3 7-16,11-3 1 15,17 0 6-15,11-6 0 16,21 0 0-16,14-7 1 15,22-3-3-15,17-9 0 16,7-3-4-16,14-3 1 16,-3-4-5-16,0 1 0 15,-22-4-2-15,-13 0 0 16,-18 4-3-16,-22 2 1 0,-17 10-3 16,-21 3 1-16,-18 7-3 15,-10 2 0-15,-8 7-3 16,-10 9 1-16,-7 1 0 15,7-1 1-15,11 3 2 16,6-3 1-16,8-3 3 16,7-3 0-16,14-3 6 15,10-3 1-15,11 0 2 16,11-7 0-16,20 0 1 16,19-5 1-16,-1-4-1 15,8 0 0-15,13-4-3 16,-3 4 0-16,-3-3-3 15,-11 3 0-15,-11 0-2 16,-10 0 0-16,-11 0-1 16,-14 3 0-16,-11 10-1 15,-17 9 0-15,-14 6 0 0,-4 0 0 16,-7 4 0-16,-17 5 0 16,-1-2 1-16,1 2 0 15,10-2 0-15,0-4 0 16,4-9-1-16,3 0 0 15,3-6-11-15,-2-10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6T16:24:14.57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7038 5895 30 0,'-25'28'15'0,"4"-6"-1"0,21-19 15 0,-3 3-27 15,-1-2 1-15,0-1 2 16,1-6 1-16,3 3-6 16,0-10 0-16,0 1 4 15,7-13 0-15,11-19-1 16,6-9 0-16,12-16-1 16,2-25 0-16,19-25-2 15,6-6 1-15,-3-13-2 16,0 10 1-16,11-4-1 15,-8 19 1-15,1 7-1 16,-4 9 0-16,-7 18 0 0,-7 14 1 16,-11 8 0-1,-3 10 0-15,-8 26-2 0,-6 2 1 16,-7 25-1-16,-8 16 0 16,-10 32-1-16,-4 21 0 15,-3 16 0-15,-3 16 0 16,-1 0 1-16,4 3 1 15,-7-7 0-15,10-8 1 16,1-14-1-16,3-2 0 16,7-19-2-16,0-16 1 15,3-10-3-15,4-12 1 0,4-15-8 16,3-23 1-16</inkml:trace>
  <inkml:trace contextRef="#ctx0" brushRef="#br0" timeOffset="228.94">7377 5443 55 0,'-4'29'27'0,"11"-26"-29"15,-3-3 51-15,6-3-48 16,11-7 0-16,1 1 0 15,13-4 0-15,7-6-4 16,8-3 1-16,6 4-4 16,-7-1 1-16,1 0-12 0,-4 0 1 15</inkml:trace>
  <inkml:trace contextRef="#ctx0" brushRef="#br0" timeOffset="3545.33">8749 4797 38 0,'14'-6'19'0,"4"9"-11"0,-18-3 20 15,0-3-26-15,-7 6 1 16,-4 4 0-16,-7 11 0 16,-3 17-4-16,-3 6 0 15,-1 12 3-15,4 22 0 0,14 10-1 16,7 12 0-1,7-6 2-15,14-3 0 0,11-19 0 16,10-22 1-16,14-32 1 16,11-27 1-1,4-29-1 1,3-28 0 0,4-9-2-16,-15-4 1 15,-10-9-5 1,-11 0 0-16,-13 10-7 0,-12 2 0 0,-10 7-12 15,-10 6 1-15</inkml:trace>
  <inkml:trace contextRef="#ctx0" brushRef="#br0" timeOffset="3955.13">10178 4738 49 0,'24'-22'24'0,"-13"-19"-19"0,-8 25 34 16,-3 1-38 0,-3 8 0-16,-8-2 1 0,-17 3 0 15,-18 3-3-15,-14-4 0 16,-14 23 1-16,0 15 1 15,-3 10-1-15,2 22 1 16,8 18 0-16,18 13 0 0,10 7 2 16,25 5 0-1,18-18 1-15,13-9 1 16,19-17-1 0,20-18 1-16,25-22-1 15,14-19 0-15,-3-15-7 0,-11-7 1 0,-14-3-10 16,-17 0 0-16,-19-3-8 15,-16 6 0-15</inkml:trace>
  <inkml:trace contextRef="#ctx0" brushRef="#br0" timeOffset="5781.44">12841 5378 41 0,'7'-19'20'0,"-10"9"-7"16,-1 7 21-16,-3 3-32 16,-7-3 1-16,-7-3 0 0,-7-1 1 15,-8 7-6-15,-3-3 1 16,-3 10 3-16,0 8 0 16,3 4-2-16,7 9 1 15,8 1-1-15,6-8 0 16,4 5 0-16,3-11 0 15,11-2 0-15,11-4 0 16,6-6 0-16,12-9 0 16,-1-3 0-16,0-4 0 15,4 1 0-15,0-7 0 16,-4 3-1-16,0 4 1 0,-7 5 0 16,0 1 0-16,-3 12 0 15,-4 4 1-15,0 12-1 16,0 0 1-16,0-4-1 15,1 7 0-15,-1 1-1 16,0-8 0-16,0-8-4 16,7-4 0-16,0-9-6 15,4-3 0-15,7-13-4 16,3-3 0-16,4-6 8 47,-67-16 7-47,119 31 3 15,-38-31 1-15,-10 13 6 16,-12-4 1-16,-13 23 4 0,-11 6 0 16,-7 9-11-1,-11 0 0-15,-6 3-3 0,-8 0 0 16,-3 1-1-16,0-1 0 16,6 7 0-16,1-4 0 15,7-3 1-15,7-3 0 16,11 1 0-16,13-1 0 15,8 0 1-15,3 3 1 16,0 3-1-16,1 1 0 16,-8 2-1-16,-4 10 0 0,-9-3-1 15,-12 9 0-15,-7 4-4 16,-10-1 0-16,-11-6-8 16,1-6 1-16,-1-10-6 15,7-5 0-15</inkml:trace>
  <inkml:trace contextRef="#ctx0" brushRef="#br0" timeOffset="7340.23">14915 5751 45 0,'-3'15'22'0,"17"-27"-8"16,-7 6 23-16,7-4-34 16,4 4 0-16,10-19 1 15,7-10 1-15,1-31-7 0,2-15 1 16,5-13 3-16,3-10 1 16,-4-5-2-16,-3-4 0 15,-4-3-2 1,-7 18 1-16,-7 11-1 0,-10 5 0 15,-4 19-2-15,-10 13 1 16,-8 13-2-16,-7 18 0 16,-6 22-1-16,-5 16 0 15,-2 18 0-15,2 14 1 16,1 18 4-16,7 18 0 16,3 7 2-16,8 4 1 15,6-1 1-15,8-3 0 0,3-16-1 16,0-12 1-16,11-9-5 15,6-17 1-15,8-11-6 16,0-14 0-16,0-5-10 16,3-10 1-16</inkml:trace>
  <inkml:trace contextRef="#ctx0" brushRef="#br0" timeOffset="7540.62">15498 5547 47 0,'-15'28'23'0,"1"16"-23"15,11-35 35-15,-1-2-36 16,4-4 1-16,0-3-6 16,4-16 0-16,3 0-2 0,0-2 0 15,0-14-5-15,0 1 0 16</inkml:trace>
  <inkml:trace contextRef="#ctx0" brushRef="#br0" timeOffset="7688.54">15431 5252 35 0,'-11'-6'17'0,"11"6"-12"16,7 6 32-16,0 0-35 0,0 1 1 16,0-1 0-16,4 0 1 0,3 0-7 15,3-2 0 1,8 2-3-16,3 3 1 0,1-9-8 15,-1 0 1-15</inkml:trace>
  <inkml:trace contextRef="#ctx0" brushRef="#br0" timeOffset="8182.88">15730 5484 45 0,'4'28'22'0,"10"-6"-21"16,-10-19 37-16,-1-3-38 15,1 4 1-15,3-4 0 16,-4-4 0-16,1-5-2 16,-1 3 1-16,1-7-1 15,-4 4 1-15,3 3 0 16,-3-1 0-16,7 1 0 16,-3 9 0-16,3 0 0 15,4 0 0-15,3 4 1 0,3-1 0 16,4 3 0-1,-3-2 0-15,0-4 1 0,-4 3 0 16,3 0-1-16,-2 1 1 16,-5-1 0-16,1 3 0 15,-1-2-2-15,1-1 1 16,-1 0-1-16,1-3 0 16,3-3-1-16,0-6 0 15,0 0 0-15,1 3 0 16,-1-4 0-16,0 4 1 0,0-3-1 15,0 6 1-15,0-3 0 16,4 3 0-16,-1 0-1 16,1 3 1-16,-4 3-2 15,0 4 1-15,0-1-1 16,0 0 1-16,-3-2-2 16,0-4 1-16,-1 0-2 15,8-3 1-15,3-3-6 16,-3 0 1-16,-1-7-5 15,1 4 0-15</inkml:trace>
  <inkml:trace contextRef="#ctx0" brushRef="#br0" timeOffset="8372.62">16475 5497 38 0,'0'9'19'0,"10"26"-19"15,-6-29 34-15,-4 6-34 16,3 4 1-16,-3 0-2 0,-3-1 1 15,-1-2-2-15,1-7 0 16,-8-3-3 0,1-6 0-16,-1-6-6 0,0-7 1 15,-6-3-2-15,3-6 1 16</inkml:trace>
  <inkml:trace contextRef="#ctx0" brushRef="#br0" timeOffset="8889.69">16320 5265 8 0,'0'-38'4'0,"21"-12"9"0,-11 37 4 0,8 1-12 0,7-4 0 0,-1-3 4 16,5-3 1-16,2 0-12 16,5-9 0-16,6-10 6 15,4-3 1-15,3-6-3 16,-3-6 0-16,3-1-2 16,4-9 0-16,-7 7 0 15,-7 9 0-15,-4 12 1 16,-3 0 1-16,-11 13 0 15,0 3 0-15,-3 16 1 16,-7 12 0 0,-15 60-1-1,0 25 0-15,1 22 0 16,3 12 0-16,7 4-1 16,4 3 0-16,-1-13-1 15,4-22 1-15,0-25-1 16,1-12 1-16,-1-19-3 0,-4-23 0 15,-6-18-2-15,-8-9 1 16,-10-13-4-16,-18-9 1 16,-10-4-1-16,-4-2 1 15,-10-4-1-15,-1 0 1 16,1 7 4-16,3 8 1 16,11 11 5-16,6 8 1 15,12 4 3-15,9 6 1 0,12 4 2 16,17-7 1-1,14 0-2-15,11-3 1 0,21-7-4 16,21-2 0-16,14-4-3 16,-3 3 1-16,-14 4-6 15,-15 6 0-15,-6 3-7 16,-11 6 1-16,-11 7-11 16,-10 6 0-16</inkml:trace>
  <inkml:trace contextRef="#ctx0" brushRef="#br0" timeOffset="9071.33">17745 5716 48 0,'10'6'24'0,"-17"-6"-54"0,0-3 34 15,-7-9-15 1,7-1 0-16</inkml:trace>
  <inkml:trace contextRef="#ctx0" brushRef="#br0" timeOffset="13286.07">7126 7883 47 0,'0'35'23'0,"-14"12"-13"15,14-29 24-15,-7 17-33 16,3 18 0-16,1 7 1 16,-1 21 0-16,-3 7-3 15,0 9 1-15,0 0 0 16,0-12 1-16,4-6-5 0,-8-17 1 16,4-8-8-1,0-14 1-15,3-11-5 0,-3-14 0 16</inkml:trace>
  <inkml:trace contextRef="#ctx0" brushRef="#br0" timeOffset="13920.7">7031 7930 55 0,'10'19'27'0,"-6"-22"-32"0,0 6 53 0,10-6-45 16,-4 3 0-16,4-3 2 16,11-7 1-16,10-9-8 15,15-9 1-15,10 0 2 16,0-7 1-16,10 1-6 16,4 3 0-16,-10 2-10 15,-8 14 0-15,-17 5-4 16,-7 10 0-16</inkml:trace>
  <inkml:trace contextRef="#ctx0" brushRef="#br0" timeOffset="14158.3">7112 8303 59 0,'-11'35'29'0,"22"-35"-30"0,-11 0 57 0,11 0-53 0,-1-7 1 0,4 1-1 0,22-10 1 16,6-5-8-16,7-5 0 15,-6 4-2-15,-1 1 0 16,-7 2-14-16,-7 9 1 16</inkml:trace>
  <inkml:trace contextRef="#ctx0" brushRef="#br0" timeOffset="14681.12">7669 8510 44 0,'0'19'22'0,"-7"-16"-15"0,4 0 27 15,-4 7-30-15,0-1 0 16,3 7 2-16,-3 3 0 0,4-1-8 15,3 14 1-15,0-1 5 16,10 7 0-16,-3-4-2 16,4-6 1-16,-1-12-1 15,12-13 1-15,-5-18-2 16,8-11 0-16,3-11-4 16,0-7 0-16,1-3-13 15,2-3 1-15,-17 3-4 16,1 0 1-1</inkml:trace>
  <inkml:trace contextRef="#ctx0" brushRef="#br0" timeOffset="15012.51">7990 8623 58 0,'-3'53'29'0,"-1"-18"-37"0,4-32 55 15,0 3-47-15,0-3 1 16,0-3-1-16,0-6 1 16,4-6-2-16,3-7 0 15,0 3 0-15,4-9 0 16,6-3-2-16,-6 0 1 16,3 2-3-16,4 8 1 15,-1-1 0-15,-3 6 1 16,4 4 0-16,0 9 1 15,-1-3 2-15,1 12 1 0,0 4 1 32,-1-1 1-32,1 7 0 0,3-3 0 0,-7 3-1 15,4-1 0 1,3 1-7 0,7-3 1-16,0-10-11 15,1-9 1-15</inkml:trace>
  <inkml:trace contextRef="#ctx0" brushRef="#br0" timeOffset="15856.21">8985 7899 50 0,'-7'47'25'0,"-17"53"-28"0,16-69 40 0,1 23-34 16,4 5 0-16,-4 7 2 16,3-13 1-16,4 1-7 0,0-13 0 15,0-7 5-15,4-9 0 16,3-12-3-16,-4-10 1 16,1 0-3-16,-8-6 1 15,-3-10-2-15,-7-2 0 16,-10-4-1-16,-1 3 0 15,-7 4 0-15,0 5 0 16,4 7 1-16,0 10 0 0,3 2 0 31,4 4 1-31,3 6 1 0,4 6 1 16,7 0 0-16,4 1 1 0,10 2-1 16,7-3 1-1,7 7-1-15,7-7 0 16,32-12-9-1,0-10 1-15,0-6-7 16,-7-6 1 15,0-7-1-15,0-6 1-16,3-3 1 0,-3 3 0 16,0 1 8-16,-7 2 0 0,-4 6 6 0,-3 4 1 0,-7 3 1 15,3 0 0-15,-7 3 0 16,-6 0 1-16,-5-3 2 15,-3 3 0-15,-3 0 0 16,-4 0 1-16,-7 3 0 0,-4-3 1 16,-3 3-1-16,-3-3 0 15,-8 3-3-15,1 7 1 16,-1-1-2-16,-3 0 0 16,-7 4-2-1,3 0 0 32,0 2-1-31,4 7 0-1,3-3-1 1,4 3 0 0,4 0-1-16,10 0 1 15,3-7-1-15,1-2 1 0,13-7-2 0,5-3 1 0,2-3-1 0,1-9 0 0,-4-4 0 16,4-2 1-16,-8 2-1 0,1 4 1 0,0 3 0 0,-4 2 1 0,3 8 0 0,1 2 0 0,0 6 0 15,3 4 0-15,-3 6 0 16,3-6 1-16,-7-1-5 16,3-2 1-16,5-7-11 15,-5-9 1 1</inkml:trace>
  <inkml:trace contextRef="#ctx0" brushRef="#br0" timeOffset="16350.56">9811 8664 54 0,'24'37'27'0,"-2"4"-29"0,-19-35 43 0,4 1-41 0,0-1 1 16,0-3 0-16,0-3 0 16,0-6-2-16,0-4 0 15,8-5 1-15,-5-1 1 16,1-3-2-16,-1 1 1 15,1 2-2-15,0 0 0 16,-1 7 0-16,4 6 1 0,0 6-1 16,0 6 0-16,1 4 1 15,-1-1 0-15,0-2 1 16,-4-1 0-16,1-3-1 16,0-3 1-16,-1-3 0 15,1-6 0-15,-4 0-2 16,3-3 0-16,1-4 0 15,3-3 0-15,-7-6 0 16,4 4 0-16,-4 5 0 31,3 0 1-31,-3 4 0 0,0 6 1 0,8 6 2 16,-1 3 0-16,3 4 1 16,1 2 0-16,3 4-1 15,0 3 1-15,0 0-1 16,1 3 0-16,-1 3-2 15,-4 0 1-15,1 0-3 0,-4 0 1 16,0-3-5-16,0-10 1 31,0-9-9-15,4-3 0-16</inkml:trace>
  <inkml:trace contextRef="#ctx0" brushRef="#br0" timeOffset="18555.54">10636 8698 34 0,'-17'3'17'0,"10"-6"-9"0,7 3 18 16,-4 0-20-16,1 7 0 15,-1-4 4-15,0 3 1 16,1-3-12-16,3 3 0 16,7-2 10-16,7-8 0 15,7-5-4-15,7 0 1 16,-3-7-3-16,3-3 1 16,-6-3-3-16,-5-6 0 0,-6 3-3 15,-8 6 0-15,-3 3-1 16,0 4 0-16,-3 2-2 15,-4 1 1-15,-7 9 0 16,0 6 0 0,3 4 1-16,0 8 1 15,15 26 1 1,6 7 1-16,1-8-1 16,7-8 1-16,6-10-5 15,5-9 0 1,2-13-10-16,5-9 1 0,-1-13-1 15,0 0 0-15</inkml:trace>
  <inkml:trace contextRef="#ctx0" brushRef="#br0" timeOffset="19023.1">11056 8667 36 0,'4'9'18'0,"3"10"-14"16,-4-13 34-16,-3 7-33 16,4 0 0-16,-1-1 1 0,-3 1 1 15,0-10-10-15,4 0 1 16,-4-3 5-16,7-6 1 15,0-4-4-15,7-5 0 16,0-1-3-16,4-3 0 16,-1 0-1-16,1 4 1 15,0 2-1-15,-4 7 1 16,0 6 1-16,0 0 0 16,0 0 3-16,0 3 1 15,0 0 0-15,0 0 0 0,4-3 0 16,3-9 1-16,7-13 0 15,8 0 0-15,3-13-1 16,-4-15 1-16,-3-6-2 16,-4-16 1-16,-4-7-1 15,-2-2 0-15,-12 2-2 16,-6-5 1-16,-8 2-1 16,-3 10 0-16,-3 12 0 15,-5 13 1-15,1 19-1 16,0 28 1-16,-3 16 1 31,-1 15 0-15,0 29-1-16,4 28 1 0,7 21-1 15,4 14 1 1,3 2-1-16,7 4 1 16,-4-32-4-16,4-25 1 0,-3-28-7 0,3-32 0 0,-7-18-7 0,-4-10 1 15</inkml:trace>
  <inkml:trace contextRef="#ctx0" brushRef="#br0" timeOffset="19673.08">11359 8526 48 0,'39'28'24'0,"46"0"-22"0,-57-25 41 0,11-3-43 0,10-3 1 16,4 0-1-16,-7-3 0 0,-4 0-1 15,-6-1 0-15,-5-2 0 16,-2-4 1-16,-8 4-1 16,-3 0 0-16,-8-4 1 15,-3 0 0-15,-7 1 0 16,-3 3 0-16,-1 2 0 16,1 7 0-16,-4 3-2 15,-1 1 0-15,-2 5-2 16,3 7 1-16,0-4-1 15,7 4 0-15,0 3 0 16,7-4 0-16,0 1 2 16,7-7 0-16,0 1 1 15,0-1 0-15,4 1 0 125,-4-7 1-125,0 3 0 0,0-3 1 0,0-3-2 0,4 0 1 0,3 0 0 0,0 0 0 0,4 3 0 0,0-6 0 0,-1 3 0 0,5-6 0 0,2-3 1 0,8-13 0 16,3-10 0-16,-3-18 1 0,-3-19-2 0,-5-9 1 0,-2-20-1 0,-12-2 1 16,-10-10 0-16,-7-6 0 15,-7 7 0 1,-3 8 0-16,-8 13 0 0,-7 16 0 15,-3 22 1-15,3 22 0 0,-3 28 0 16,7 22 0-16,7 34 0 16,10 26 1-16,11 34 0 15,22 25 0-15,9 13-2 47,5-13 0-47,10-13-8 16,7-15 0-1,0-31-7 1,0-23 0-16</inkml:trace>
  <inkml:trace contextRef="#ctx0" brushRef="#br0" timeOffset="20103.86">14093 7419 49 0,'-14'44'24'0,"4"25"-21"0,6-44 41 0,-3 22-42 0,-3 13 1 0,-4 8 0 0,-4 30 1 0,0 11-6 16,1 17 1-16,-5-10 0 16,1-9 1-16,-3-7-6 15,2-15 1-15,1-23-11 47,4-15 0 0,-1-15-1-47,-3-17 1 16</inkml:trace>
  <inkml:trace contextRef="#ctx0" brushRef="#br0" timeOffset="21078.49">13300 8667 44 0,'-18'34'22'0,"11"-27"-24"0,7-7 45 0,0 0-40 0,4-7 1 16,3-2 2-16,7-10 0 15,14-18-7-15,7-10 0 16,1-16 6-16,13-19 0 16,7-12-2-16,11-9 0 15,15-16-1-15,2-16 1 31,-3-9-2-31,-14 9 0 0,-3 19-1 32,-15 15 1-32,-6 10-1 0,-5 19 1 0,-6 16-3 31,0 18 1-15,-7 29-2-16,-8 18 1 15,-10 26-2-15,-10 27 1 16,-8 32-2-16,-6 22 1 0,-1 22 1 0,0 13 0 0,-6-1 0 0,-1-15 1 0,0-22-1 15,4-25 0-15,3-19 1 16,8-28 1 0,10-26 0-1,10-11 0-15,4-23 0 0,4-13 1 16,3-8 1 31,4-4 0-32,0 6 0-15,3 4 0 0,0 12-1 0,0 9 1 0,-3 10-1 0,-4 12 1 16,-3 13-1-16,-1-6 1 0,-2 3 0 0,-5 3 1 0,1 0 0 0,-1 9 0 16,1-3 1-16,3 1 0 15,0-11 0-15,4 1 0 16,3-3 0 15,14-7 1-31,-3-2-2 47,0-7 1-16,-4-13-2-15,-7-3 1-16,0-2-1 31,-3-4 0-31,0-4-1 16,-1-2 0-16,-3-3-2 0,-3 6 1 0,-1 3-2 0,-2 6 1 0,-8 16-1 0,-4 3 0 0,-3 10-1 0,3 3 1 0,1 2 1 15,3 14 1-15,-4-4 0 0,4 0 1 0,0 0-1 0,4 1 1 0,6-11-1 0,8-2 1 0,10-10-2 16,8-6 0-16,2 0-1 16,8-6 0-16,-3-6-1 15,-1-4 1-15,0 0 0 47,-10 1 1-47,-4-1 0 16,0 0 1-16,-6 4 0 31,-5-4 1-31,-3 7 0 16,-7-1 1-16,-3 1 0 0,-8 2 1 0,-10 4 0 15,-3 3 0-15,-8 0 0 16,0 10 1 0,-3 2-2-16,3 7 1 15,4 6-1-15,4-3 1 0,-1 0-1 0,11 0 1 0,7 0-1 0,10-13 0 0,15-2-1 0,3-7 0 16,4-13-3-16,0-9 1 15,0-6-8-15,-8 3 1 16,-3-7-6-16,1 1 1 0</inkml:trace>
  <inkml:trace contextRef="#ctx0" brushRef="#br0" timeOffset="21753.12">15282 8444 45 0,'7'7'22'0,"8"-36"-28"0,-8 17 40 0,0-7-34 16,3 3 0-16,-3-6 1 16,4-3 0-16,-1 6 1 15,1 4 0-15,0 2 1 16,-1 4 0-16,4 6 0 16,4-4 0-16,3 4 0 15,0-3 0-15,0 3-2 16,1 0 0-16,2 0 0 15,1-1 0-15,-4-2-1 0,0 3 1 16,-3 0-1 0,0-3 0-16,-4 6-1 0,0-3 0 15,-4-1-1-15,-3 8 0 16,-3-4-1-16,0 6 1 16,-4 3 0-16,0 1 0 15,0 2 0-15,3 1 1 16,1-1 0-16,-1 1 0 15,4-1 0-15,0 1 1 16,0-1-1-16,0 1 1 0,0-7 0 16,4 1 0 15,3-4 0-15,4-3 0-1,-1-3-1 1,1-1 1-16,0 1 0 0,3-3 0 0,0 3-1 0,-3 0 0 0,6-4 0 15,5 1 1 1,-8-6-1-16,0-1 1 0,0 4 0 16,0 2 0-16,-3-2 0 15,-1 3 0-15,-2-1 0 16,-1 4 1 0,0 0 0-1,3 3 1-15,5 0-1 0,-1 6 1 0,3 7 1 16,1 0 0-16,7 5-1 15,10 7 1-15,4 7 0 0,3-4 0 16,4-6-1-16,-3-3 1 16,-4-7-3-16,0 1 1 15,-4-7-7-15,-3-3 0 16,-8-6-10-16,-9-9 0 16</inkml:trace>
  <inkml:trace contextRef="#ctx0" brushRef="#br0" timeOffset="22218.6">17896 8027 64 0,'7'16'32'0,"-7"-19"-31"0,0 6 55 15,0 0-55 1,0-3 0-16,0 0 0 16,-3-6 1-16,-8-4-3 0,-3 1 0 15,-3 0 1-15,-5 5 0 16,-2 8-2-16,-1 5 0 16,4 10-3-16,3 3 0 15,4 9-2-15,11 4 0 16,10-4-1-16,14 0 0 15,11-18 1-15,-1-16 1 16,5-13 0 0,2-6 0-16,5-6-6 0,6-13 0 15</inkml:trace>
  <inkml:trace contextRef="#ctx0" brushRef="#br0" timeOffset="22539.75">18415 8306 48 0,'14'41'24'0,"-7"-41"-23"0,-7-6 40 0,-10-26-38 0,-5-11 1 0,-6-23 0 16,-3-13 0-16,-12-24-6 16,-2-13 1-16,-5-10 4 15,4-8 0-15,1-4-2 16,9 3 0-16,12 16 0 15,13 28 0-15,15 15-1 16,10 20 0-16,7 21-3 16,4 32 1-16,3 19-6 15,-3 28 0 17,-7 12-9 14,-11 7 0-46</inkml:trace>
  <inkml:trace contextRef="#ctx0" brushRef="#br0" timeOffset="22665.79">17865 8005 69 0,'17'22'34'0,"40"-53"-43"0,-25 18 63 0,17 1-58 0,29-10 1 0,10-6-17 16,3-1 1-1,12 4 12-15,6 10 0 0</inkml:trace>
  <inkml:trace contextRef="#ctx0" brushRef="#br0" timeOffset="23720.39">20673 7319 56 0,'7'6'28'0,"-4"-9"-28"0,-3 3 46 0,-3 0-43 0,-4 0 0 16,-7 3 1-16,-11 3 0 15,-7 4-6-15,-10-1 0 16,-4 10 4-16,-10 9 1 0,-8 10-3 16,8 15 1-16,3 10-1 15,3 12 1-15,12 0-3 16,6 13 1-1,18-10-2-15,14-9 1 0,17-3-5 16,19-6 0-16,9-16-3 16,15-13 0-1,7-15-2-15,0-7 0 0,-10-12 3 16,-4-3 0-16,0-10 8 16,-4 0 0-16,4-6 6 15,-7 0 0-15,-7-3 5 16,-8 0 0-16,-6 10 1 15,-7-1 0-15,-8 6-5 16,-10 4 1-16,-14 6-3 16,-10 3 0 15,-5 4-2-31,1 2 0 16,-7 4-2-16,-4 2 1 31,4 10-3-31,0 0 1 0,6 1-1 15,12 2 0 1,6-3-1 0,15-6 0-16,10-7-1 0,7-6 1 0,0-6 1 0,0-6 0 15,4-3 0-15,3-4 0 0,0-6 0 0,4 1 0 0,-4 2 1 0,-3 3 0 16,-4 7 0-16,-3 6 1 47,-4 6 0-32,0 10 1 32,-3 9 0-15,-4 7 0-17,0-1 0 1,7 22 1-1,-4-31 0 1,1-3-1-16,7-3 1 0,6-7-1 0,5-6 0 0,2-6 1 0,1-10 0 0,-4-15 0 0,1-9 0 0,-1-14-1 16,3-5 1-16,5-22-1 0,3-20 0 0,-1-2-1 0,-2-10 1 15,-5-12-1-15,-2 3 0 0,-12 0-1 0,-10 15 1 0,-7 13 0 0,-10 13 0 0,-4 21-1 0,-11 26 1 32,-3 22 0-32,3 24 0 0,0 29-1 15,1 25 1-15,-1 35-1 0,11 21 1 0,7 10 0 0,3 6 0 16,4-6-2-1,4-16 1-15,3-25-4 0,7-25 0 16,4-22-7-16,6-19 1 16,4-15-5-16,4-16 0 15</inkml:trace>
  <inkml:trace contextRef="#ctx0" brushRef="#br0" timeOffset="24072.1">21809 7905 48 0,'7'-3'24'0,"-7"0"-23"16,0 3 46-16,0 0-45 15,0-3 0-15,-4-4 1 16,1 4 0-16,-4 6-4 15,-7 4 0-15,-11-1 3 16,-7 10 0-16,-7 12-1 16,1 6 0-16,2 7-2 15,4 12 1-15,8 1-1 16,6-7 1 0,15-3-3-16,17-7 1 0,14-12-4 31,14-12 0-31,-3-10-7 31,-4-16 0-31,4-9-3 16,-4-6 1-16</inkml:trace>
  <inkml:trace contextRef="#ctx0" brushRef="#br0" timeOffset="24385.21">21982 8055 45 0,'-22'32'22'0,"-2"5"-19"0,24-27 43 16,0 6-43-16,0 9 0 0,0 3 1 0,10-3 1 0,1-6-7 0,-1-7 1 0,8 1 4 16,3-7 0-16,8-9-2 15,2-13 0-15,1-9-3 16,0-3 0-16,-4-3-5 16,0-4 0-16,-3 1-11 15,-11 2 1 110</inkml:trace>
  <inkml:trace contextRef="#ctx0" brushRef="#br0" timeOffset="24801.01">22560 7058 43 0,'0'32'21'0,"4"18"-10"0,-4-34 29 0,0 5-39 16,0 17 1-16,0 6 1 15,0 19 0-15,-7 15-4 16,0 22 1-16,-4 1 2 0,4 9 1 16,3-7-3-1,1-9 0-15,-4-16-6 16,7-5 0-16,0-23-10 0,3-19 0 15</inkml:trace>
  <inkml:trace contextRef="#ctx0" brushRef="#br0" timeOffset="25078.55">22782 7999 29 0,'7'31'14'0,"-10"20"-1"0,3-42 11 0,0 7-21 0,3 9 1 0,1 3 3 16,3 0 1-16,4 0-9 15,3-6 0-15,0-6 6 16,-4-3 1-16,8-13-2 16,0-16 0-16,6-12-2 15,1-4 1-15,3-8-3 16,-3-4 0-16,-4 6-8 15,0-3 0 17,1 4-8-32,2 2 1 0</inkml:trace>
  <inkml:trace contextRef="#ctx0" brushRef="#br0" timeOffset="25579.23">23647 7861 53 0,'0'6'26'0,"0"-6"-29"0,-4 3 43 0,-3 4-39 0,-11 2 0 0,-3 1 0 0,-7-1 1 15,3-3-3-15,-3-3 1 0,0 10 0 16,0 3 1-16,0-4-2 16,10-2 0-16,4-1 1 15,7 0 0-15,10 1-1 16,8 2 1-16,6-2 1 16,12-1 1-16,-1 1 0 15,0 5 1 188,-7-2-1-203,-3 2 0 0,-15 4-2 0,-13 9 1 0,-11 10-7 0,-11-3 1 0,-21-4-12 0,-3-3 1 0</inkml:trace>
  <inkml:trace contextRef="#ctx0" brushRef="#br0" timeOffset="26486.6">26293 6108 44 0,'-4'13'22'0,"-17"-13"-12"0,10 6 22 0,1 3-30 0,-11 13 1 0,-22 3 1 0,-13 22 0 0,-8 16-5 0,-10 25 1 0,-7 12 3 16,3 32 1-16,1 19-2 47,-1 21 1-47,4 16 0 0,7 13 0 47,18-10-1-16,-1 4 0-16,15-29-1 1,10-22 1 0,11-28-4 15,14-22 1-15,25-16-5-16,17-12 0 0,11-22-13 0,14-22 0 0</inkml:trace>
  <inkml:trace contextRef="#ctx0" brushRef="#br0" timeOffset="27460.64">26688 6716 40 0,'-11'48'20'0,"11"-5"-5"0,4-39 20 15,-4-1-30-15,3 0 0 16,1 0 4-16,6 0 1 15,1-12-12-15,3-13 0 16,11-13 7-16,10-12 1 16,4-9-4-16,-4-7 1 0,0-6-3 15,-3 16 1-15,-4 3-3 16,-3 6 0-16,-11 15-2 16,-3 4 0-1,-8 16-2-15,-6 6 1 0,-1 19-2 16,1 12 1-16,-1 19-1 62,8 9 1-62,6 10 3 32,11 0 0-32,11-10 4 15,10-5 0-15,1-14 3 16,-1-18 0-16,7-10 2 0,4-18 1 0,-7-16-1 0,-7-25 1 0,-7-10-3 0,-8-12 0 0,-6 6-2 15,-4-6 0-15,-7 3-6 0,-3 9 1 16,-4 7-10-16,-4 16 0 0,8 15-6 0,-4 12 1 16</inkml:trace>
  <inkml:trace contextRef="#ctx0" brushRef="#br0" timeOffset="27979.77">27520 6764 56 0,'4'12'28'0,"6"-15"-30"0,-3 0 51 0,18-13-46 15,0 0 1-15,-1 1-1 16,-2-1 1-16,-5 7-7 15,-3-1 0-15,-3 1 3 16,-4-1 1-16,0 4-3 16,-3 0 1-16,-4 0-2 15,-4-1 1-15,1 7 1 16,-1 0 1-16,4 4-1 16,0-1 1-16,4 0 0 15,-1-3 0-15,1 0 0 16,3 0 1-16,0 0-1 15,0 0 1-15,-4 3-2 16,-3-3 1-16,0 0 0 16,-3 0 0-16,-1 3 0 0,-3 0 0 15,-3 3-2-15,-5 4 1 16,-2 6 0 0,-1 5 1-16,4 1-1 0,0 0 1 15,3 10 0 1,8-4 0-16,6 0 0 0,12-9 1 15,6-3-3-15,3-7 1 32,5-6-6-32,-1-6 1 15,-3-3-10 1,-8-4 1-16</inkml:trace>
  <inkml:trace contextRef="#ctx0" brushRef="#br0" timeOffset="28357.67">27855 6842 64 0,'7'16'32'0,"-3"-4"-40"0,-4-12 57 0,3 0-50 0,5-6 0 0,2 0 0 0,1-1 0 0,-1-5 1 0,4 2 1 0,-3-2-3 0,0-1 1 0,-4 1-2 0,3 5 1 0,-3 7-2 0,0 10 0 0,-3-1-1 0,3 7 1 0,0 3 0 0,4 3 1 0,-1 0 2 0,4-13 0 0,4-3 3 0,-1-6 0 0,1-9 0 0,3-4 1 15,0 4-1-15,1-4 0 0,-1-8-4 0,0-5 1 32,0-5-8-32,-3-3 1 15,-4-17-6 1,0-8 0-16</inkml:trace>
  <inkml:trace contextRef="#ctx0" brushRef="#br0" timeOffset="28650.6">28392 5782 55 0,'-4'44'27'0,"8"31"-36"0,-4-47 52 0,-4 23-43 0,-3 11 1 0,-4 23 0 0,1 12 0 0,-1 10-1 0,1-7 0 94,-1-12 0-78,4-22 0-16,0-13-3 0,3-9 0 0,4-19-3 0,-3-16 1 31,-1-12-5-31,-3-9 0 0,-7-1-5 0,-3-6 1 15</inkml:trace>
  <inkml:trace contextRef="#ctx0" brushRef="#br0" timeOffset="28854.62">28148 6566 17 0,'7'25'8'0,"43"28"7"16,-29-40 7-16,7 6-14 0,0 3 0 0,0-4 6 0,11-2 0 0,11-3-18 0,-1-4 1 0,7-3 10 0,-6-6 0 0,-1-3-4 0,-6-9 1 0,-5-4-4 15,-6 0 0-15,-7-9-1 16,-8 0 0-16,-6 0 0 16,-11 0 1-16,-7 6-1 15,-7 4 0 1,-7 8 0-16,0 14 0 15,-1 8-2-15,1 4 0 16,4 6-3 0,2 6 1-16,5 4-6 0,6-13 0 0,8 3-3 15,10-9 1-15</inkml:trace>
  <inkml:trace contextRef="#ctx0" brushRef="#br0" timeOffset="29191.94">28885 6811 26 0,'11'9'13'0,"3"13"-5"0,-7-22 21 0,0-3-30 0,0 0 1 0,0-4-1 0,-3-5 1 0,6-7 0 0,5 0 0 0,-5-6-1 0,8 3 1 0,-1-3 1 0,8-6 0 0,0 6 2 0,3 3 1 0,4 6 1 0,7 7 0 15,10 5 1-15,7 11 1 0,-6 5-2 0,6 7 1 63,11 9-2-48,7 7 0-15,-3-4-3 16,-8-3 1-16,-6 1-5 0,-11-7 0 0,-11-7-11 0,-14-5 0 16,-14-13-2-16,-3-4 0 0</inkml:trace>
  <inkml:trace contextRef="#ctx0" brushRef="#br0" timeOffset="29816.98">26674 7701 58 0,'-8'69'29'0,"-34"19"-37"16,28-66 59-16,-7 19-49 15,0 3 1-15,-4-1 2 16,4 8 1-16,0-11-7 15,3-2 1-15,4-13 5 16,3 0 0-16,1-6-1 16,6-3 0-16,8-4-2 15,13-2 0-15,8-7-1 16,14-3 1-16,3-3-3 16,1-4 1-1,6 1-3-15,4 0 0 0,-4 0-5 16,-6 2 1-16,-5 4-11 15,-2 0 1-15,2 0-3 0,1 0 0 16</inkml:trace>
  <inkml:trace contextRef="#ctx0" brushRef="#br0" timeOffset="30308.51">27107 8175 57 0,'-3'0'28'0,"3"3"-28"0,3 0 53 0,5 0-51 16,2 3 1-16,8-3 1 15,6 1 0-15,5-8-6 16,-8 1 0-16,0-6 3 15,0-4 1-15,0-2-5 16,-10-1 1-16,-4-3-3 16,-7-3 1-16,0 3-2 15,0 4 1-15,-4 5-2 16,-3 7 1-16,-3 9 0 16,-1 7 1-16,4 6 2 15,4 9 0-15,3 10 1 0,7-4 1 16,0 1 1 156,0-1 0-172,0-2-4 0,7-4 0 0,7-13-8 0,7-8 1 0</inkml:trace>
  <inkml:trace contextRef="#ctx0" brushRef="#br0" timeOffset="30450.17">27644 8106 10 0,'10'12'5'0,"4"20"10"0,-10-23-5 0,-1 4-6 0,-3 5 1 0,0-2 0 0,-3 3 1 0,-1-4-8 0,-3 4 1 0,0-6 4 0,0 3 1 0,0-4-6 16,0 1 1-16,0-4-6 15,4-3 1-15,-1-6-3 16,4 0 1-16</inkml:trace>
  <inkml:trace contextRef="#ctx0" brushRef="#br0" timeOffset="30977.54">27647 7667 33 0,'11'0'16'0,"3"0"-16"0,-7 0 35 16,4-7-34-16,-1 1 1 16,4-3 1-16,4-7 0 15,0 0-3-15,3 1 0 16,-4-1 3-16,1 0 0 16,0 4-1-16,-1 5 0 15,4 1-1-15,-3 0 0 16,-4 6-2-16,0 0 0 15,-7 16-3 1,0 9 1-16,-3 3-2 16,-1 6 1-16,-3 10-2 15,-3 6 1-15,-4 13 1 16,0 6 1 62,-4 13 2-78,1 18 0 31,-1 0 1-31,8-2 1 32,-1-14 0-32,4-18 0 15,0-19-2-15,7-12 0 16,7-20-1-1,0-15 1-15,-3-3-2 0,-1-9 1 0,-6-7-5 16,-8-6 1 0,-10 0-2-1,4-7 1 1</inkml:trace>
  <inkml:trace contextRef="#ctx0" brushRef="#br0" timeOffset="31154.06">27845 8190 42 0,'14'3'21'0,"42"19"-20"0,-31-22 44 0,10 4-42 0,8-1 0 0,2 3 1 0,1 0 1 0,-7 4-7 0,-7 5 1 0,-11-2 2 0,-14 6 1 0,-14 3-3 0,-11 9 1 0,-6-3-3 0,-1 0 1 15,-3-9-4-15,3 0 0 0,0-6-5 16,11-4 0 0,7-3-3-16,11-3 0 0</inkml:trace>
  <inkml:trace contextRef="#ctx0" brushRef="#br0" timeOffset="31737.23">28286 8328 53 0,'10'22'26'0,"1"28"-31"0,-8-37 51 0,-3 0-46 0,0 2 0 0,4-5 0 16,-4 2 1-16,3-6-2 0,1-2 1 0,0-1 0 0,3-6 0 0,0-7-2 15,0 1 1-15,-4-4-2 0,4-2 0 16,-3-4-1-1,3 0 0-15,0 3-1 0,0 1 0 16,4 2 0-16,3-6 1 16,3 10 0-16,1 9 1 15,3 6 1-15,-7 10 0 16,0-1-2-16,-3 7 1 16,0 3 1-16,-1-6 0 15,1 0-1-15,-1-6 1 16,1 2 0-16,-1-2 0 15,1-1 2-15,0-2 1 63,-1-1 1-63,1-3 0 78,-1 1 1-78,4-4 0 16,1 0 0-1,2-3 0 1,4-6 0-16,8-1 1 16,6 1-2-16,4 3 1 15,-4-10-1 1,11-8 1-16,7-11-1 0,3-5 0 0,-3-17-1 0,0-12 1 15,-7-9 0-15,-4-3 0 0,-10-7 0 0,-14-9 0 0,-11 3-1 0,-11-3 1 16,-10 9-1-16,-4 13 0 0,-10 16-1 0,-4 18 0 0,-3 26 0 0,7 24 1 16,0 32-1-16,3 19 1 0,0 18-1 0,4 26 1 15,0 12-1-15,10 10 0 0,1-23-1 0,3-15 1 0,3-25-5 0,4-22 0 0,0-22-9 0,0-22 1 16</inkml:trace>
  <inkml:trace contextRef="#ctx0" brushRef="#br0" timeOffset="32016.6">28610 8109 52 0,'18'31'26'0,"14"7"-22"0,-18-35 43 0,10 0-43 0,8 0 0 16,7-6 1-16,0 3 0 0,7-3-8 15,10-3 1-15,4-1 2 16,-10 4 0-16,-5-3-5 15,-2 0 0-15,-12-1-11 16,-6 4 1-16,-4-3-3 16,0 3 0-16</inkml:trace>
  <inkml:trace contextRef="#ctx0" brushRef="#br0" timeOffset="32837.51">29408 8096 39 0,'7'0'19'0,"0"7"-4"0,-4-14 20 0,4 1-31 0,4 0 1 0,-1-1 4 0,5-2 0 0,2 0-11 0,8-1 0 16,3 7 7-16,4 3 1 0,-4 3-4 15,-3 0 1-15,-8 0-4 16,-2 4 1-16,-12-1-3 15,-6 3 1-15,-8 7-1 16,-7 6 0-16,-3 6 0 16,3 7 0-16,1-4 1 15,3 4 0-15,3-1 2 16,4 7 0-16,0-3 1 16,4-10 0-16,3-3 0 15,7-3 1-15,3-3-1 16,4-4 1-1,0-2-2-15,0-4 0 0,1 1-6 16,-5-7 1-16,4-3-12 16,0-3 0-16</inkml:trace>
  <inkml:trace contextRef="#ctx0" brushRef="#br0" timeOffset="33092.75">29330 8309 67 0,'-4'19'33'0,"22"6"-34"0,-7-18 56 0,10-1-55 0,7 0 1 0,4-3-3 16,21-3 1-16,-4-6-4 15,0 0 0-15,-3-4-12 16,-7 1 0-16,-11-13-3 16,1 6 1-16</inkml:trace>
  <inkml:trace contextRef="#ctx0" brushRef="#br0" timeOffset="33629.68">30346 5149 32 0,'0'0'16'0,"-7"53"-6"0,7-34 25 0,3 12-30 16,8 10 0-16,7 22 4 0,6 18 0 0,8 35-11 16,14 35 0-16,-4 27 8 15,18 36 1-15,4 24-2 16,-4 32 0-1,-18 34-2-15,-21 3 1 0,-28 10-2 16,-32-19 0-16,-21-19-4 16,-38-38 0-16,-26-56-17 0,-10-44 1 15,-25-40-1-15,22-23 0 16</inkml:trace>
  <inkml:trace contextRef="#ctx0" brushRef="#br0" timeOffset="38630.56">8834 9514 42 0,'7'50'21'0,"-11"25"-17"15,1-47 21-15,-8 22-25 16,-7 16 1-16,-10 16 3 16,-4-1 0-16,-6 4-4 15,6-7 1-15,4 4 3 16,3-7 0-16,7-12 1 16,8-10 0-16,3-3 0 15,7-12 1-15,10-7-1 16,18-6 1-16,18-6-1 15,14-6 0-15,18-7-2 0,-1-6 1 16,22-3-3-16,0 0 0 16,3-3-6-16,1-4 1 15,-19 10-7-15,-3-3 0 16,-14-3-9-16,-10-13 1 16</inkml:trace>
  <inkml:trace contextRef="#ctx0" brushRef="#br0" timeOffset="38990.51">9596 10219 56 0,'56'22'28'0,"15"-19"-31"16,-36 4 45-16,7 5-41 16,4 1 0-16,-4 2-1 15,1 4 1-15,-12 9-2 16,-9 16 0-16,-15 0 0 15,-25 9 1-15,-7 1-2 0,-17-1 1 16,-4 4-4-16,0-7 0 16,-3 0-8-16,3-13 1 15,7-8-3 1,11-10 1-16</inkml:trace>
  <inkml:trace contextRef="#ctx0" brushRef="#br0" timeOffset="39189.86">9592 10091 43 0,'4'25'21'0,"6"31"-17"0,-10-34 40 0,0 9-42 16,4 16 0-16,3 13 0 16,0 9 1-16,0 3-5 15,3-15 0-15,1-7-6 16,0-16 0-16,6-18-7 15,8-16 0-15</inkml:trace>
  <inkml:trace contextRef="#ctx0" brushRef="#br0" timeOffset="40417.14">10964 9708 56 0,'-14'50'28'0,"18"25"-25"0,-4-43 28 0,-4 18-31 16,-3 16 1-16,0 25-1 15,0 25 0-15,-4 3-1 16,-6 3 1-16,3-18-3 16,7-16 0-16,3-23-12 15,8-14 1-15,10-36-1 16,21-18 1-16</inkml:trace>
  <inkml:trace contextRef="#ctx0" brushRef="#br0" timeOffset="41047.56">11335 9902 48 0,'10'85'24'0,"-13"0"-28"0,-1-60 48 16,1 25-44-16,-4 16 0 16,-4 12 0-16,1 13 1 15,-1-9-2-15,0-13 1 0,4-10-4 16,4-18 1 0,6-22-2-16,4-13 0 0,0-25-3 15,0-15 1-15,1-16-2 16,-5-13 1-16,1-12 3 15,-1-1 1-15,-3-2 1 16,0-7 1-16,0 1 3 16,-3 12 0-16,3 15 4 15,0 10 1-15,3 6 2 16,4 10 1-16,4 6 0 16,3 6 1-16,7 0-1 15,11 7 0-15,10 2-1 16,8 4 0-16,6 6-4 15,-3 3 1-15,-7 3-2 16,-7 4 1-16,-11 9-2 16,-14 9 1-16,-14 6-3 15,-18 7 1-15,-14 6-3 0,-10 0 0 16,-7-9-3-16,-4-4 1 16,7-2-1-16,7-7 1 15,4-3-1-15,7-10 1 16,10 1 1-16,11-4 1 15,3 4 2-15,15-1 1 16,14 10 1-16,14 10 0 31,17 46 0-31,-10 4 1 16,-7-13-2-16,-11 0 1 0,-7-10-4 16,-7-6 0-16,0-12-8 15,-3-6 0-15,3-16-7 16,4-16 1-16</inkml:trace>
  <inkml:trace contextRef="#ctx0" brushRef="#br0" timeOffset="41423.18">12383 10100 60 0,'14'0'30'0,"0"-19"-40"16,-7 10 55-16,-7-1-44 15,-11-2 1-15,-3 2 0 16,-11 4 0-16,-10 0-3 16,-7 6 1-16,-4 6 1 15,-3 13 1-15,-1 6-3 0,1 25 0 16,6 7-1-16,5 24 1 15,13 1-1-15,7-1 1 16,15-18-1-16,13-16 0 16,19-9 2-16,20-16 1 15,18-19 1-15,-4-16 0 0,-6-18 0 16,-8-16 0-16,-6-3-1 16,-19-16 0-16,-10 6-5 15,-3-6 0-15,-11 7-13 16,-11-7 1-16</inkml:trace>
  <inkml:trace contextRef="#ctx0" brushRef="#br0" timeOffset="41797.17">13381 10091 60 0,'32'-22'30'0,"-32"-22"-35"16,-7 34 47-16,-11-2-42 0,-14-1 0 15,-14 1 1-15,-10 9 0 16,-1 6-1-16,-3 19 1 15,-7 15 0-15,-3 17 1 16,10 15 0-16,7 15 0 16,18 13 0-16,14-6 1 15,17-3-1-15,18-13 0 16,14-15-1-16,25-19 1 16,18-19-6-16,10-13 0 0,0-6-9 15,-7-9 0-15,-17-22-6 16,-4-7 1-16</inkml:trace>
  <inkml:trace contextRef="#ctx0" brushRef="#br0" timeOffset="42339.1">15709 10486 55 0,'0'25'27'0,"25"3"-30"0,-7-25 49 0,17 3-41 16,11 7 0-16,28 0 3 16,17-4 1-16,29-6-12 15,32-9 0-15,14-4 6 16,7-5 1-16,-4-17-8 15,-28 1 1-15,-17 0-8 16,-26 2 0-16,-13 1-9 16,-18 0 1-16</inkml:trace>
  <inkml:trace contextRef="#ctx0" brushRef="#br0" timeOffset="42652.74">17103 10185 53 0,'21'15'26'0,"42"7"-27"0,-38-19 43 15,10 7-41-15,8-4 1 16,10 4 0-16,7 2 0 0,0 4-3 15,-15 3 0-15,-9 3 2 16,-15 6 1-16,-14 9-2 16,-21 7 0-16,-22 6-1 15,-6 7 1-15,-18-13-3 16,-3-3 0-16,-1-7-8 16,8-9 1-16,10-9-6 15,18-7 1-15</inkml:trace>
  <inkml:trace contextRef="#ctx0" brushRef="#br0" timeOffset="42853.28">17336 10078 45 0,'0'-16'22'0,"0"20"-17"16,0 2 38-16,-4 9-40 0,-3 1 0 15,0 19 0-15,-4 9 1 16,4 18-6-16,0 14 1 15,0 8 1-15,0-12 1 16,0-15-16-16,-4-20 0 16,1-8-1-16,-1-17 0 15</inkml:trace>
  <inkml:trace contextRef="#ctx0" brushRef="#br0" timeOffset="43503.5">15797 10144 60 0,'22'6'30'0,"2"-3"-38"0,-20-3 59 15,-4 3-50-15,-4 4 0 16,-10 8 0-16,-7 11 1 16,-11 8-2-16,-17 13 0 15,-15 9 0-15,-3 4 1 16,-7 6-1-16,0-10 0 16,7 7-2-16,11-6 1 15,13-14-2-15,8-5 1 16,14-3 0-16,14-10 1 15,17-7 0 17,22-2 0-17,18-3 2 1,17-7 1-16,10-3 0 0,-10 0 0 0,0 0 1 0,-10 7 0 0,-11-1-1 0,-8 1 1 0,-9-1-3 16,-5 0 0-16,-10-5-1 15,-3-8 1 1,-4-11-1-16,4-17 0 0,-1-12-1 15,4-15 1-15,0-26-5 16,1-3 1-16,2-6-12 47,4-6 0-16</inkml:trace>
  <inkml:trace contextRef="#ctx0" brushRef="#br0" timeOffset="44518.53">18284 10959 64 0,'-3'22'32'0,"6"-25"-23"0,-3 3 33 0,8-12-40 0,6-7 0 0,7-19 0 0,7-12 1 0,4-25-5 0,0-29 1 16,17-9 2-16,4-3 0 16,14-15-4-16,7 2 1 15,0 0-1-15,-7 26 0 16,-14 9-1-16,-7 12 1 16,-7 23-1-16,-15 18 0 15,1 19 1-15,-11 16 1 47,-7 25 0-31,-3 24 1 15,-4 23 0-31,-7 19 0 16,-7 22 1-16,3 21 0 0,0 16 0 0,8-15 1 0,3-7-1 0,10-18 0 0,1-23-8 0,0-24 0 0,6-29-7 15,-3-19 0-15</inkml:trace>
  <inkml:trace contextRef="#ctx0" brushRef="#br0" timeOffset="44745.53">18570 10395 57 0,'4'69'28'0,"10"-7"-29"0,-4-52 50 0,5 6-46 16,2-4 1-16,11-2-3 15,15-7 0-15,13-6-4 0,8-13 0 16,3-12-1-16,7-7 1 16,-7-6-10-16,-7-18 1 15,-4-1-5-15,-3 1 1 16</inkml:trace>
  <inkml:trace contextRef="#ctx0" brushRef="#br0" timeOffset="45178.75">19731 9934 57 0,'-7'50'28'0,"-43"6"-34"0,40-27 53 0,-4 11-46 0,0 20 0 0,3 22 1 15,0 8 1-15,4 8-2 16,4-4 0-16,-1-16 2 31,8-12 0-31,10-16-1 0,18-18 0 0,10-26 0 16,15-12 0 0,10-35-2-16,3-19 0 0,-3-18 0 62,-10-10 0-46,-12-3 0-16,-9 3 1 62,-15 4-6-46,-11 2 1-16,-6 7-10 15,0 9 0-15,-12 10-5 16,-2 12 1-16</inkml:trace>
  <inkml:trace contextRef="#ctx0" brushRef="#br0" timeOffset="45631.7">21047 9912 56 0,'60'-3'28'0,"-36"-25"-36"0,-24 12 52 0,-3 3-44 16,-11-2 0-16,-14-1 0 15,-15 10 1-15,-17 6-2 16,-3 9 1-16,-4 26 0 16,-7 5 1-16,-4 23-1 15,11 15 0-15,14 13 3 16,18 3 0-16,17 1 1 16,18-11 0-1,25-9 0-15,7-21 1 0,28-13-2 16,28-7 0-16,14-15-5 15,-3-13 0-15,3-15-11 110,-24-13 0-110,-18-13-6 31,-18 1 0 47</inkml:trace>
  <inkml:trace contextRef="#ctx0" brushRef="#br0" timeOffset="48852.27">7027 6346 24 0,'0'4'12'0,"4"-20"4"0,-1 10 12 16,1 3-25-16,3-7 0 15,4 1 5-15,6 2 1 0,4 1-10 16,8-3 0-16,20-1 6 16,22 4 1-16,13 0-2 15,43 3 1-15,25-10-3 16,31-3 0-16,25-9-1 16,25-3 0-16,4-19-1 15,13-9 1-15,-3 5-1 16,-7-5 0-16,-11 12-1 15,-31 13 0-15,-18 12-1 16,-18 10 0-16,-35 9-3 16,-25 9 0-16,-28 0-11 15,-24 7 1-15</inkml:trace>
  <inkml:trace contextRef="#ctx0" brushRef="#br0" timeOffset="51210.87">23178 9583 63 0,'-4'22'31'0,"8"-19"-26"16,-4-3 31-16,0 0-33 15,0 0 0-15,0 0 0 16,0 0 1-16,0 0-7 15,0 0 0-15,0 0-1 16,0 0 1-16,0 3-15 0,0-3 0 16</inkml:trace>
  <inkml:trace contextRef="#ctx0" brushRef="#br0" timeOffset="51497.87">23724 9479 67 0,'4'10'33'0,"-1"-14"-40"0,-3 4 53 0,0 0-47 16,0 0 1-16,4-6-4 16,-4 0 1-16,0 6-2 15,0-6 1-15,-4 2-13 16,1 4 0-16</inkml:trace>
  <inkml:trace contextRef="#ctx0" brushRef="#br0" timeOffset="51947.43">23128 9943 56 0,'-18'54'28'0,"18"-17"-33"0,0-18 44 0,4 6-37 15,0 0 0-15,3 10 3 16,3 2 0-16,8-2-5 16,10-4 1-16,7-9 4 15,8-9 0-15,3-20-1 16,17-15 1-16,1-3-3 16,3-15 1-16,-4-4-5 15,-7-7 1-15,-10 1-5 16,-7 0 0-16,-11 3-12 15,-10-3 1-15,-11 6-3 16,-3 6 1-16</inkml:trace>
  <inkml:trace contextRef="#ctx0" brushRef="#br0" timeOffset="52486.83">24303 10031 50 0,'116'-97'25'0,"-56"-94"-27"16,-49 140 46-16,-4-14-42 16,-18-14 1-16,-13-9 1 15,-33-3 1-15,-20 4-7 16,-12 2 1-16,-27 16 3 16,-11 12 1-16,-4 26-4 15,-6 22 1-15,-8 18-3 16,-10 26 0-16,17 15-3 15,8 22 1-15,6 28-1 16,15 16 0-16,17 25 2 16,15 13 0-16,20 9 2 15,22 3 0-15,24-3 2 16,26-9 0-16,23-19-1 0,19-25 1 16,27-29 1-16,40-34 0 15,21-44 1-15,24-43 1 16,11-45 1-16,3-25 1 15,-10-31 0-15,-28-9 0 16,-39-1-2-16,-39 7 0 16,-39-1-7-16,-35 14 1 15,-29-1-12-15,-16 25 1 16</inkml:trace>
  <inkml:trace contextRef="#ctx0" brushRef="#br0" timeOffset="58072.65">5510 4713 52 0,'0'9'26'0,"4"13"-19"15,-8-16 26-15,-3 10-33 16,-3 9 1-16,-1 13-1 16,-6 3 1-16,2 15-2 15,-6 13 0-15,11 9-2 16,-1-12 0-16,8-6-8 15,3-13 1-15,3-16-5 16,8-12 1-16</inkml:trace>
  <inkml:trace contextRef="#ctx0" brushRef="#br0" timeOffset="58463.08">5768 4606 52 0,'39'-9'26'0,"-29"-13"-28"0,-10 12 50 16,4-2-47-16,-4-4 0 15,-4-3-1-15,-13 4 1 16,-15 5-2-16,-25 7 1 0,-6 12 0 16,-15 13 0-16,8 10-3 15,-8 12 1-15,-3 12-2 16,11 13 0-16,-1 25-2 15,22 13 1-15,3 21-2 16,21 10 1-16,25-6 1 16,14-3 1-16,21-29 2 15,11-25 0-15,32-21 5 16,21-45 0-16,17-25 4 16,15-34 1-16,-11-28 0 15,-18-7 0-15,-21-12-1 16,-32-7 0-16,-27 1-6 15,-33 9 0-15,-21-7-15 16,-17 23 0-16,-15 18-3 16,-10 23 1-16</inkml:trace>
  <inkml:trace contextRef="#ctx0" brushRef="#br0" timeOffset="59046.24">5232 7983 58 0,'7'7'29'0,"14"-11"-36"16,-21 4 57-16,14 4-48 16,7-1 0-16,14 0 2 15,4 0 1-15,14 3-6 16,4 1 0-16,-11 2 3 16,-8 0 0-16,-9 7-2 15,-12 3 0-15,-24 3-3 0,-7 12 1 16,-14 4-2-16,-15 0 1 15,5 2-1-15,-1 4 0 16,0 0 2-16,11-3 1 16,10 0 2-16,8-7 0 15,10-2 2-15,17-11 0 16,22-11-1-16,14-13 1 16,14 0-4-16,0-10 1 0,-7-6-11 15,-11 4 0 1,1-7-7-16,-15 6 0 0</inkml:trace>
  <inkml:trace contextRef="#ctx0" brushRef="#br0" timeOffset="59468.38">6001 8219 57 0,'95'-38'28'0,"-35"-34"-37"15,-49 44 51-15,-8-4-41 16,-17-15 0-16,-11-3 1 16,-21-10 0-16,-14 4-3 0,-17 3 1 15,-22 12 1-15,-17 13 1 16,3 28-2-16,-7 12 0 15,0 26-3-15,3 6 0 16,15 18-3-16,10 23 1 16,25 25-1-16,18 15 0 15,21 7 4-15,35 9 1 16,18-12 4-16,31-23 1 16,22-34 4-16,24-28 1 15,39-34 0-15,18-35 1 16,-11-22-5-16,-10-10 1 15,-15-15-8-15,-35 3 1 0,-28 0-7 16,-35 3 0 0,-25 7-12-16,-25-1 1 0</inkml:trace>
  <inkml:trace contextRef="#ctx0" brushRef="#br0" timeOffset="60278.95">5013 13302 42 0,'-4'3'21'0,"19"-22"-11"0,-8 16 27 0,3 6-33 15,1 0 1-15,6 3 2 16,8 1 0-16,7-1-9 16,3 0 0-16,4 0 6 15,14-2 0-15,3-4-2 0,4 0 1 16,-7 0-3-16,-10 0 1 15,-8 0-2-15,-25 9 1 16,-10 13-2-16,-21 6 0 16,-18 4-3-16,1-4 1 15,-5 3-3-15,4 1 1 16,-3-1 1-16,14 0 0 16,10-3 3-16,15-2 0 15,13-5 4-15,1-2 0 16,10-6 3-16,18 3 1 15,3-7-1-15,15 0 0 16,-15-6-2-16,-3 4 0 0,-7 2-3 16,-15 10 1-16,-27 9-3 15,-19 10 0-15,-24 9-1 16,-14 0 0-16,-14 0-6 16,-3-13 1-16,-1-5-9 15,-3-17 1-15</inkml:trace>
  <inkml:trace contextRef="#ctx0" brushRef="#br0" timeOffset="60729.85">5969 13399 55 0,'67'-35'27'0,"-35"-24"-27"0,-29 40 46 16,1-12-45-16,-4-4 1 15,-4-6 0-15,-10-3 1 16,-21 4-4-16,-7 8 1 16,-11 10 2-16,-32 13 1 15,-14 15-2-15,-7 10 0 16,-6 9-2-16,-8 16 1 15,0 6-3-15,0 16 0 16,17 9-1-16,15 12 0 0,14 32-2 16,11 16 1-16,20 3 2 15,26-3 0-15,13-4 2 16,25-18 0-16,25-19 4 16,35-19 0-16,11-28 3 15,35-22 1-15,28-44-1 16,15-35 0-16,-12-8-1 15,-24-20 0-15,-28-19-4 16,-28-5 1 0,-92-57-21-1,-25 2 1-15</inkml:trace>
  <inkml:trace contextRef="#ctx0" brushRef="#br0" timeOffset="62215.34">7003 13308 45 0,'10'6'22'0,"26"32"-17"0,-29-22 22 0,0 12-26 16,-7 6 1-16,0 10-1 15,-7 9 1-15,0 13-3 16,-8 13 0-16,5 9 1 15,-11-13 0-15,7-3-4 16,-1-9 1-16,5-13-10 16,3-16 0-16</inkml:trace>
  <inkml:trace contextRef="#ctx0" brushRef="#br0" timeOffset="62770.24">6879 12988 48 0,'-17'3'24'0,"-1"7"-22"0,11-7 38 15,3 3-37-15,4 0 0 16,0 4 3-16,0-4 0 15,4 3-7-15,6 1 1 16,5-1 4-16,6-3 1 16,18 1-2-16,10-1 1 15,11 0-2-15,10-6 1 16,5 0-2-16,-8 0 0 16,-7 0-1-16,-11 3 1 0,-10 4-2 15,-8 8 0-15,-13 7-2 16,-7 13 1-16,-11-1-2 15,-7 7 0-15,-7 3-1 16,-4 3 1-16,-17-6 0 16,10 6 0-16,0-3 0 15,4 0 1-15,7-7 1 16,3 4 1-16,1-3 1 16,13 2 1-16,8 1 1 15,10-6 1-15,7-4 2 16,4-6 0-16,-7 0-1 15,-1-6 0-15,-6 0-1 16,-7 3 0-16,-4 9-3 16,-18 4 1-16,-24 5-3 0,-18 11 0 15,-7-4-2 1,-14-3 1-16,7-1-6 0,7-5 0 16,7-7-8-16,7-2 0 15</inkml:trace>
  <inkml:trace contextRef="#ctx0" brushRef="#br0" timeOffset="63207.02">7729 13985 64 0,'22'19'32'0,"-19"-19"-41"0,-3 0 58 0,0 0-49 0,-3-6 1 0,-5 6 0 0,-9 6 0 0,-15 0-1 15,-7 4 0-15,4-1 1 16,3 1 1-16,1 2-2 16,2 7 0-16,1 3-1 15,3 0 0-15,11-6-2 16,4-4 1-16,10-3-3 15,10-9 0-15,4-6 1 16,8-6 1-16,9-1 0 16,12 1 0-16,-15-1 1 31,4 0 0-31,-4 4 1 0,-3 3 1 16,-4 6 0-16,-4 3 1 0,1 0-1 0,-4 3 1 15,4 10-1-15,-1 0 1 16,-6-1-3-16,7-2 1 15,-1-4-6-15,8-6 1 16,-4-9-8-16,11-9 0 16</inkml:trace>
  <inkml:trace contextRef="#ctx0" brushRef="#br0" timeOffset="63507.98">8199 13785 41 0,'14'-16'20'0,"-7"-6"-11"0,-7 22 33 0,0 3-40 0,-4 3 0 0,-3 10 1 0,-3 3 0 0,-8-3-5 16,-3 2 1-16,3 1 2 16,-3-3 0-16,3 0-1 15,4-1 1-15,4 1-1 16,-1-4 0-16,8 1 1 16,6 0 0-16,11-1-1 15,4 4 1-15,-1-1-1 16,-2 4 1-16,-1-6-1 15,-4-1 1-15,-3 7-2 47,-7 6 0-47,0 0-1 0,-3 0 1 16,-4 0-4-16,-4 1 0 0,1-4-10 0,6-7 0 0,-3-5 0 16,3-7 0-16</inkml:trace>
  <inkml:trace contextRef="#ctx0" brushRef="#br0" timeOffset="63726.46">8495 13935 38 0,'10'50'19'0,"-24"10"-22"0,7-51 37 0,0-2-33 15,-3-1 1 1,-8 6-1-16,4-5 0 0,0-1-8 15,3-6 0-15,1-6-4 16,6-10 0-16</inkml:trace>
  <inkml:trace contextRef="#ctx0" brushRef="#br0" timeOffset="63885.37">8435 13719 27 0,'35'3'13'0,"8"9"-18"0,-29-15 18 0,0 3-23 15,3 0 1-15,12-6-3 0,-5-3 1 16</inkml:trace>
  <inkml:trace contextRef="#ctx0" brushRef="#br0" timeOffset="64129.87">9105 13643 41 0,'7'22'20'16,"-3"-15"-28"-16,-1-1 43 0,-10 0-35 0,-3 4 0 0,-11 2 0 0,-8 4 1 0,-6 15-1 0,-4-3 0 0,4 4 3 15,7 5 0-15,3 4 2 16,7-3 0-16,11-4 0 15,14-5 1-15,18-1-1 16,17-16 0-16,4-5-6 47,4-4 1-47,17-6-9 0,-7-10 0 16,-7-9-7-1,-11-3 0 1</inkml:trace>
  <inkml:trace contextRef="#ctx0" brushRef="#br0" timeOffset="64758.93">11490 13672 64 0,'-32'40'32'0,"25"4"-45"0,4-25 60 16,-1 9-47-16,1 10 0 15,-1 3-3-15,1-4 0 16,3-5-4-16,0-7 1 16,7-13-10-16,3-18 0 15</inkml:trace>
  <inkml:trace contextRef="#ctx0" brushRef="#br0" timeOffset="64906.39">11321 13355 56 0,'0'-3'28'0,"21"0"-34"15,-11 0 47-15,8 3-41 16,3 3 0-16,11 3-9 16,-4 3 1-16,7 4-3 15,8-4 1-15</inkml:trace>
  <inkml:trace contextRef="#ctx0" brushRef="#br0" timeOffset="65457.9">11772 13857 39 0,'7'19'19'0,"7"-26"-18"0,-7-2 24 0,4-7-27 0,0-6 1 0,-1-6-3 0,1-3 1 16,6-1 3-16,1 1 0 16,3 0-2-16,7 5 1 15,-3 5 1-15,0 8 0 16,3 7 0-16,-3 6 1 16,3 3 1-16,-3 3 0 15,-1 4-1-15,5-1 0 16,-1 3-1 15,0 4 0-31,4-3 0 0,0-4 1 16,-1-3 1-1,-3-6 0-15,4-6-1 0,0-3 1 16,10-16 0-16,1-4 0 16,-1-18-1-16,-3-15 1 0,0-23-1 0,-4-19 1 0,-3-2 0 15,-4-13 0-15,-11-7 0 16,-9 1 0-16,-8 15-1 15,-8 10 1-15,-2 9-4 16,-4 19 1-16,-7 15-2 16,-1 16 1-16,-2 20-1 15,-4 24 1-15,3 19 1 16,0 28 0-16,0 25 1 31,8 32 1-31,3 21 2 16,3 29 0-16,15-10 0 0,3-2 0 0,10-26-3 0,1-16 1 15,7-27-7-15,-1-23 1 16,-2-19-9-16,-1-18 0 16</inkml:trace>
  <inkml:trace contextRef="#ctx0" brushRef="#br0" timeOffset="65704.32">12245 13346 64 0,'35'18'32'0,"36"4"-41"0,-50-19 61 0,25 4-51 16,3-1 1-16,11 7-4 16,7-4 0-16,0-3-3 15,-3-3 0-15,-15-3-13 16,-7-3 1-16</inkml:trace>
  <inkml:trace contextRef="#ctx0" brushRef="#br0" timeOffset="66795.27">13208 13593 51 0,'11'0'25'0,"3"-3"-21"0,-14 3 35 0,0 0-37 0,0 0 0 0,0 0 2 0,-4-9 0 16,-3 2-6-16,-7 1 1 15,-4 0 3-15,-3-3 1 16,-3 5-3-16,-5 1 1 0,5 6-2 16,2 4 1-16,1 2-1 15,4 0 1-15,-1 4-3 16,4 6 1-16,7 0-1 16,7 3 1-1,3 0-1-15,11-4 1 16,11 1 0-16,10-13 1 0,4-6 1 15,0-6 0-15,-4-3 0 16,-3-1 1 0,-4 1-1-16,-10-4 0 15,-4 4-1-15,-3-4 0 0,-4 4-3 16,-7 9 1-16,-4-3 0 16,1 9 0-16,-4 7 0 31,0 6 1-16,-1 24 1-15,5 5 0 16,6 14 3-16,8 7 0 0,0 16 1 0,3 18 1 0,-4-2 0 0,1-4 0 16,-11-19-2-16,-7-12 1 15,-7-13-3-15,-7-9 1 16,-4-6 0-16,-7-13 0 16,-3-16-1-16,-7 1 0 15,10-23 1-15,0-15 0 16,0-6 0 15,1-17 0-15,6-5-1-1,4-4 1-15,10-2 0 0,11 12 0 0,7 3 0 0,4 3 0 0,10 6 0 16,7 7 0-16,11 6-3 0,0 3 0 0,7 3-6 16,3-3 0-16,0 3-9 15,-3-3 1-15</inkml:trace>
  <inkml:trace contextRef="#ctx0" brushRef="#br0" timeOffset="67425.07">13645 13722 56 0,'4'16'28'0,"14"-20"-36"0,-15 1 48 16,1-3-40-16,3-3 1 16,0-1-1-16,3-5 0 15,1 2 0-15,0 4 1 16,3-10 0-16,3 3 0 16,4 0 0-16,4 4 0 15,7 6 0-15,3 2 0 16,4 4-1-16,3 4 0 15,-6-4-1-15,-1 0 1 16,-3-4-1-16,-4 4 1 31,0-3-1-31,-3 0 0 0,-4 3 1 16,-3 6 0-16,-4-6 0 16,0 10 0-16,-7-1 0 0,-4-2 0 0,-3 5-1 15,-3-3 1 1,-1 4-1-16,1-4 1 0,-1-2-1 15,1-1 0-15,-1-3-2 16,4 0 1-16,4 0-1 16,3 1 1-16,3-1-1 15,4 3 0-15,4 0 0 16,0 0 0-16,-1 1 1 47,1 8 0-47,0-5-1 0,-1-1 1 15,1-2 0-15,0-4 1 0,-1 3 0 0,1 0 0 0,0-3 1 0,3 4 1 16,-4-7-1-16,1 3 1 16,-4 0-1-16,4 3 1 15,-1-3 0-15,1 0 0 16,0-3-1-16,-1-6 0 16,-3 6-1-16,0-3 1 15,8 0-9 1,-5-3 1-16,1 2-3 15,0 1 1 1</inkml:trace>
  <inkml:trace contextRef="#ctx0" brushRef="#br0" timeOffset="67893.02">15057 12696 43 0,'-29'63'21'0,"1"63"-24"0,21-86 41 0,4 23-36 0,-1 19 0 15,0 18-1-15,1-6 1 16,-4-6-5-16,-4-7 1 16,1-21-4-16,-1-16 1 15,1-16-8-15,-8-15 0 63</inkml:trace>
  <inkml:trace contextRef="#ctx0" brushRef="#br0" timeOffset="68079.19">14559 13427 58 0,'32'16'29'0,"28"-19"-38"0,-28 6 55 0,10 3-46 0,14 0 1 0,11 4-2 16,0-4 0-16,-3-3-4 15,-8-3 0-15,1 0-11 16,-8-6 1-16</inkml:trace>
  <inkml:trace contextRef="#ctx0" brushRef="#br0" timeOffset="68193.64">15321 13502 40 0,'0'38'20'0,"4"18"-21"0,3-43 25 0,0 3-24 0,-7-1 0 0,3-5-5 0,1-4 0 16,-4-6-2-16,-4-9 1 15,4-4-4-15,-3-9 0 16</inkml:trace>
  <inkml:trace contextRef="#ctx0" brushRef="#br0" timeOffset="68432.09">15402 13374 33 0,'43'9'16'0,"52"7"-15"0,-63-13 32 0,3 10-29 0,7-4 0 0,4 0 1 0,0 1 0 0,-4 2-7 16,-6-2 0 0,-5-4 3-16,-6-3 1 0,-4-9-2 15,-7-4 0-15,-3-2-2 16,-1-1 1-16,-6 4-2 16,-4 3 1-16,-4 3-2 15,1 6 1-15,-11 9-5 16,7 7 1-16,0 0-5 15,0 6 1-15</inkml:trace>
  <inkml:trace contextRef="#ctx0" brushRef="#br0" timeOffset="68581.37">16013 13628 0 0,'31'-13'0'0</inkml:trace>
  <inkml:trace contextRef="#ctx0" brushRef="#br0" timeOffset="68790.89">16323 13587 40 0,'14'35'20'0,"0"-4"-20"0,-10-28 21 0,3 0-18 0,-4 0 1 0,-3-3 4 0,7-3 0 15,4 0-9-15,3-6 0 0,7-4 6 16,8-3 1-16,-1 1-2 15,3-1 0-15,5 0-2 16,3 7 0-16,3 9-1 16,0 9 0-16,1 10-1 62,6 13 1-62,4 11-1 0,3 8 0 0,15-7-1 0,3-7 1 0,7-9-5 0,7-9 1 0,18-13-12 16,-4-9 0-16</inkml:trace>
  <inkml:trace contextRef="#ctx0" brushRef="#br0" timeOffset="69151.39">18997 12229 27 0,'-39'28'13'0,"-31"41"2"0,49-53 6 0,-8 22-18 16,-9 18 0-16,-5 32 2 16,-3 15 0-16,-3 39-7 15,7 27 1-15,-1-6 2 16,12-3 0-16,9-22-6 16,8-28 0-16,7-38-7 15,4-38 1-15</inkml:trace>
  <inkml:trace contextRef="#ctx0" brushRef="#br0" timeOffset="69391.28">18189 13327 59 0,'25'15'29'0,"31"20"-34"0,-34-26 57 0,9 13-52 0,5-3 1 16,2-3-1-16,15-1 1 16,4-2-4-16,3-4 1 15,7 1-3-15,0-10 0 16,-4-10-8-16,-6-5 0 16,-8-10-4-16,-10-4 0 15</inkml:trace>
  <inkml:trace contextRef="#ctx0" brushRef="#br0" timeOffset="69935.32">18863 13562 59 0,'18'16'29'0,"10"-13"-35"0,-18-6 58 0,8-1-50 0,0-5 1 0,-1 3 0 0,5-7 0 0,2-2-5 0,-6-1 1 15,0-3 1-15,-4 3 1 16,-7 1-4-16,-7-1 1 15,-7 4-3-15,-4 2 1 16,-3 7-1-16,-7 9 0 16,-4 7 1-16,0 2 1 15,4 4 1-15,0 6 0 16,10 7 3 15,11-1 0-31,11 4 0 0,10-1 0 31,0-3-3-31,11-12 1 32,7-3-8-32,3-4 1 15,4-12-7 1,4-12 1 0</inkml:trace>
  <inkml:trace contextRef="#ctx0" brushRef="#br0" timeOffset="70060.25">19639 13484 42 0,'28'-13'21'0,"-21"16"-24"15,-7-3 36-15,-7 3-32 16,-7 7 0-16,-3-7 2 15,-5 9 0-15,-6 7-3 16,-7 6 0-16,-4 3 2 16,0 7 0-16,4 6 0 15,7 3 0-15,10-4-1 0,11-8 0 16,14-7-1 0,18-6 0-16,14-7-4 0,3-15 0 15,14-13-8 16,4-12 0-31,7-22-2 0,4-19 0 16</inkml:trace>
  <inkml:trace contextRef="#ctx0" brushRef="#br0" timeOffset="70414.17">19911 12678 40 0,'-25'109'20'0,"-14"80"-20"0,29-139 38 0,-1 28-34 15,-7 13 1-15,-3 9 2 16,7-6 1-16,4-3-10 47,6-15 0-47,4-10 6 0,7-19 0 31,4-10-3-31,6-27 0 0,1-17-3 0,0-11 1 0,-1-8-1 0,1-2 0 0,0 0-1 16,-1 12 1-16,1 1 0 15,3 5 0-15,0 7 1 16,-3 12 1-16,-1 4 0 16,1 6 0-16,0-3 0 15,-1 2 1-15,-3-2-1 16,-3 3 1 15,0-3-4-15,-4-1 1-16,0-5-8 0,0-4 0 0,-4-12-4 0,-3-1 0 15</inkml:trace>
  <inkml:trace contextRef="#ctx0" brushRef="#br0" timeOffset="70859.53">20271 13574 59 0,'10'54'29'0,"-17"-7"-38"0,4-35 58 16,3 10-49-16,0-6 0 0,0 0 0 15,3-7 0-15,1-3-1 16,6-6 0-16,-3-9-2 16,4-4 1-16,-1-9-4 15,1-3 1-15,0-3-2 16,-1 0 1-16,1 6 1 16,-1 6 0-16,5 4 2 15,-1 9 0-15,0 6 3 16,3 0 1-16,5 6 1 15,-5 1 1-15,-3-4 0 16,0 3 1-16,-3 4 0 16,0 3 1-16,-4 2-1 15,3 8 0-15,-3-1-1 16,4 0 0-16,-1-3-3 16,1 0 0-16,0-4-5 15,3-11 1 16,0-7-8-15,0-10 0 15,0-5-3-31,-7-7 1 16</inkml:trace>
  <inkml:trace contextRef="#ctx0" brushRef="#br0" timeOffset="70999.45">20800 13734 41 0,'7'41'20'0,"-18"-16"-29"0,8-18 38 0,-1-7-31 0,1-7 1 16,-4-2-7-16,3-10 1 0,1-3 3 16,-4-6 1-16,3 0-7 15,4-4 0-15</inkml:trace>
  <inkml:trace contextRef="#ctx0" brushRef="#br0" timeOffset="71538.39">20824 13493 19 0,'22'19'9'0,"13"-19"-7"0,-24 3 16 0,-1-3-15 0,8 0 0 0,6-3 4 0,1 3 0 0,3 0-9 15,4 3 1-15,3-3 5 16,1 0 0-16,-5 0-2 16,1 0 0-16,0 3-2 15,-4-3 1-15,-3 0 0 16,0-3 1 15,-8 3 0 32,-3 0 1-63,-7 0-1 15,-7 6 1-15,-10-3-2 0,-4 7 1 16,-8 2-1-1,-6 1 0-15,0 6-2 0,0 9 1 16,0 0-1-16,3 3 1 0,4 1-1 0,7-1 1 0,7-12 0 0,10-6 0 0,11-13-1 0,7-7 1 16,4-5 0-16,0-7 1 0,3-3-1 0,0 3 0 0,0 0 0 0,-6 0 1 0,-1 7-1 15,-7 6 0-15,-4 6 0 16,-3 3 0-16,-7 12 0 16,0 4 0-16,-7 3 1 31,0 19 1-31,0 0 1 15,-7 3 1-15,4 9 0 16,3-3 1 0,-4 7 0-16,4-1 0 0,3-3-2 15,1 1 1-15,3-7-3 0,3-10 1 16,8-8-3-16,7-11 0 0,6-14-5 16,5-14 1-16,-1-9-11 15,0-9 0-15,4-10-1 16,7-9 1-16</inkml:trace>
  <inkml:trace contextRef="#ctx0" brushRef="#br0" timeOffset="71762.86">21699 13537 52 0,'11'25'26'0,"-15"28"-32"0,4-40 54 0,0 6-47 0,0 6 1 16,0-3 1-16,4 0 0 15,-1-7-4-15,5 1 1 0,2-13 1 16,1-6 1-16,3-10-2 16,3-5 1-16,8-7-3 15,3-4 0-15,8-2-5 16,-8 6 0-16,-3 3-10 16,-1-3 1 15</inkml:trace>
  <inkml:trace contextRef="#ctx0" brushRef="#br0" timeOffset="72379.42">22031 13596 57 0,'21'32'28'0,"14"-13"-34"0,-28-19 48 0,15 3-42 16,6 0 0-16,4 0 0 15,-8 0 1-15,5-6-2 0,-5 0 1 16,-3-3-1-16,-3-1 1 15,-7-5-1-15,-1-7 0 16,-3 0-1-16,-7 3 1 16,-3 7-1-16,-8 3 1 15,1-4-1-15,-5 7 1 16,1 13 0-16,4 8 0 16,3 8 1-16,10 5 0 15,4 10 0-15,7 6 1 16,1-6-1-16,9-4 0 15,8-6-2-15,10-9 1 16,11-9-2-16,11-10 1 16,3-3-4-16,0-16 1 15,-11-6-3-15,1-3 0 0,-4-3 0 16,-1 0 1-16,1 0 0 31,-3 0 1-31,-11 2 3 0,-8 4 0 0,-6 1 5 16,-11 2 0-16,-14 0 2 15,-14 6 1-15,-14 1 0 16,-4-4 1-16,-10-3-1 16,-8 7 0-16,4 2 0 15,4 4 0-15,7 9 0 16,10 4 1 31,11-7 0-47,11 9 0 15,17 10-1-15,14 6 1 16,14 6-2 15,22 10 0-31,13 12-3 0,-3 4 1 16,-7-1-2-16,-14 1 1 0,-21-7-2 16,-25 0 0-16,-21 0-2 0,-35-12 1 0,-15-19-6 0,-24-19 1 0,-36-32-9 0,-20-34 0 0</inkml:trace>
  <inkml:trace contextRef="#ctx0" brushRef="#br0" timeOffset="73462.2">8491 15453 52 0,'-21'9'26'0,"-7"4"-9"15,24-10 26 1,1 0-37-16,3 0 1 0,3 7 3 16,15-4 1-16,7 0-14 15,21 0 0-15,21 1 6 16,21-1 1-16,7-3-9 16,-14-3 0-16,-10-6-9 15,-22-4 0-15,-14-8-9 16,-20-4 1-16</inkml:trace>
  <inkml:trace contextRef="#ctx0" brushRef="#br0" timeOffset="74360.92">10181 15130 54 0,'39'-3'27'0,"-35"-35"-28"0,-1 29 44 16,-3-4-38-1,0 1 0-15,-7 2 2 0,-11 4 0 16,-10 9-9-16,-11 10 0 16,-3 9 6-16,-4 3 0 15,-7 12-4-15,0 7 1 16,0 16-2-16,4 12 1 15,10 9-2-15,11-2 0 32,3 5-1-32,15-8 0 15,17-10-1 1,21-13 0 0,21-12-2-1,22-19 1-15,14-19-2 0,6-16 0 0,1-2-8 16,-4-14 0-16,-7 1 0 0,-14 0 1 0,-7 0 5 15,-109 90 9-15,151-153 2 47,-59 69 0-31,-12 0 11-16,-6 10 0 16,-11-1 1-16,-10 10 1 0,-15 6-8 0,-10 7 1 0,-7 5-5 0,-1 4 1 0,-6 0-3 15,0 0 0-15,0-3-1 16,3-1 0-16,11 4-2 15,3-6 0-15,11-4-3 16,7-3 0 31,14-6 0-31,4 0 1-16,3 0 0 15,11-6 0 1,-4-3 2-1,4-4 0 1,-1 1 2 0,-2 2 0-16,-5 4 0 15,1 6 1-15,-4 3-1 0,-3 10 1 0,-4 2-1 0,-3 10 0 16,-4 7 1-16,0 5 0 0,0-2-1 0,0-4 0 0,3-6-4 0,4-9 1 0,1-13-8 0,6-15 0 0</inkml:trace>
  <inkml:trace contextRef="#ctx0" brushRef="#br0" timeOffset="74588">11042 14885 50 0,'-7'69'25'0,"-11"28"-30"0,11-71 44 0,-10 17-39 0,-5 14 0 0,1 28 0 0,-3 5 0 0,2-5-1 15,8 0 1-15,4-13-7 16,6-16 0-16,11-12-7 16,7-19 1-1</inkml:trace>
  <inkml:trace contextRef="#ctx0" brushRef="#br0" timeOffset="74845.89">11451 15450 59 0,'21'6'29'0,"-14"10"-39"0,-14-13 54 0,-7 6-45 0,-10 7 1 0,-1 3 1 0,-3 9 1 0,-4 10-2 0,-3-4 1 16,-1 10 0-16,8 0 1 0,10 0 0 15,15 0 1-15,14-13-1 16,10-9 1-16,10-10-3 15,19-12 0-15,-1-9-9 47,1-10 1-47,-5-6-10 0,-2-9 0 0</inkml:trace>
  <inkml:trace contextRef="#ctx0" brushRef="#br0" timeOffset="75463.03">13247 15133 68 0,'7'38'34'0,"53"-23"-37"0,-35-15 62 0,13 3-57 0,15 7 1 0,14-7 0 0,4-6 0 0,-1 3-4 16,-3-3 0-16,-10 6 3 15,-11 0 0-15,-15 6-3 16,-16 13 1-16,-19 3-2 16,-17 10 1-16,-18 9-1 15,-10 3 1 1,3 6-1-16,-4 13 0 15,-2-10 2-15,6 4 0 16,7 0 2-16,14-10 1 16,15-3 1-16,20-6 0 15,18-13-1 17,25-13 0-32,18-11-3 15,10-14 0 16,0-9-8-31,4 1 1 32,14-4-16-32,-15-3 0 15</inkml:trace>
  <inkml:trace contextRef="#ctx0" brushRef="#br0" timeOffset="79540.14">11324 14120 44 0,'0'13'22'0,"39"-29"-22"16,-21 13 23-16,6-3-24 16,15-1 1-16,7 1 1 15,17 0 1-15,8-1 0 16,3-2 0-16,14 3 1 15,11 0 1-15,18-4 0 16,6 1 0-16,8 2-1 16,24 1 0-16,3-3-2 0,12 3 0 15,20 2-1-15,4 1 1 16,18 0-1-16,7-6 1 16,7 2 0-16,10 1 0 15,7 0 0-15,8 0 0 16,6-4-1-16,11-2 0 15,8 2 0-15,2 4 1 16,8 0 0-16,7 3 0 16,7-1 0-16,-8-2 0 15,15 0 0-15,-3-4 0 0,10-8 0 16,14-1 0-16,-4-6 0 16,8 6 0-16,3 6-1 15,0 13 1-15,11 7-1 16,-14 11 0-16,-1 4 0 15,11 10 0-15,-6-1 1 16,-1 1 1-16,-14-1-1 16,-4-3 1-16,-3-12-1 15,-7-1 1-15,-7-8-1 16,-21-1 0-16,-22 0-2 16,-20-6 0-16,-33-12-9 15,-31-10 0-15,-25-16-8 16,-38 1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E9418-D528-4FEA-A2DB-B1F624B2347E}" type="datetimeFigureOut">
              <a:rPr lang="en-US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33E06-DD70-4923-9255-338E5E3205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7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Area under the curve.</a:t>
            </a:r>
          </a:p>
          <a:p>
            <a:r>
              <a:rPr lang="en-US">
                <a:cs typeface="Calibri"/>
              </a:rPr>
              <a:t>Same approach as with tangent line, approximation, limiting process, </a:t>
            </a:r>
            <a:r>
              <a:rPr lang="en-US" err="1">
                <a:cs typeface="Calibri"/>
              </a:rPr>
              <a:t>indet</a:t>
            </a:r>
            <a:r>
              <a:rPr lang="en-US">
                <a:cs typeface="Calibri"/>
              </a:rPr>
              <a:t> form. Again limit is key.</a:t>
            </a:r>
          </a:p>
          <a:p>
            <a:r>
              <a:rPr lang="en-US">
                <a:cs typeface="Calibri"/>
              </a:rPr>
              <a:t>Deep connection to derivative.</a:t>
            </a:r>
          </a:p>
          <a:p>
            <a:r>
              <a:rPr lang="en-US">
                <a:cs typeface="Calibri"/>
              </a:rPr>
              <a:t>Lots of applications (accumulation), calc 2 gives full story.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7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Area under curve.</a:t>
            </a:r>
          </a:p>
          <a:p>
            <a:r>
              <a:rPr lang="en-US">
                <a:cs typeface="Calibri"/>
              </a:rPr>
              <a:t>FTOC</a:t>
            </a:r>
          </a:p>
          <a:p>
            <a:r>
              <a:rPr lang="en-US">
                <a:cs typeface="Calibri"/>
              </a:rPr>
              <a:t>Basic integration techniques.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38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1C7B-5008-4079-B0F2-2E08D1C98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Chapter 5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Integrals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D0EB2-768B-4880-B369-6ECFE62FC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cs typeface="Calibri"/>
              </a:rPr>
              <a:t>Introduction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2BFC93-1C3B-47C5-A407-1CEF6C4FF17D}"/>
                  </a:ext>
                </a:extLst>
              </p14:cNvPr>
              <p14:cNvContentPartPr/>
              <p14:nvPr/>
            </p14:nvContentPartPr>
            <p14:xfrm>
              <a:off x="4569480" y="3462120"/>
              <a:ext cx="3017880" cy="84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2BFC93-1C3B-47C5-A407-1CEF6C4FF1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0120" y="3452760"/>
                <a:ext cx="3036600" cy="86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81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8EB9-06F0-46B4-BEF2-0D764F78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Second paradox of calculus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4367-EC95-4FD6-B04D-8222FE9DB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009BE5-D821-428B-ADFA-A2614EE28D24}"/>
                  </a:ext>
                </a:extLst>
              </p14:cNvPr>
              <p14:cNvContentPartPr/>
              <p14:nvPr/>
            </p14:nvContentPartPr>
            <p14:xfrm>
              <a:off x="725040" y="34920"/>
              <a:ext cx="11303640" cy="669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009BE5-D821-428B-ADFA-A2614EE28D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5680" y="25560"/>
                <a:ext cx="11322360" cy="671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845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FB77-1C74-45AA-AA02-A45721C2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Chapter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0CE6-A45D-47BB-A7BE-E4D07651D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DE1DA1-F9E3-4702-8877-5497DFBF2503}"/>
                  </a:ext>
                </a:extLst>
              </p14:cNvPr>
              <p14:cNvContentPartPr/>
              <p14:nvPr/>
            </p14:nvContentPartPr>
            <p14:xfrm>
              <a:off x="1718280" y="1607400"/>
              <a:ext cx="9356400" cy="412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DE1DA1-F9E3-4702-8877-5497DFBF25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8920" y="1598040"/>
                <a:ext cx="9375120" cy="414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85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Chapter 5 Integrals</vt:lpstr>
      <vt:lpstr>Second paradox of calculus</vt:lpstr>
      <vt:lpstr>Outline of Chapter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2020-03-23T15:43:45Z</dcterms:created>
  <dcterms:modified xsi:type="dcterms:W3CDTF">2021-04-26T16:25:43Z</dcterms:modified>
</cp:coreProperties>
</file>