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CF795-D2EE-435C-B762-D7F3919B145C}" v="1" dt="2020-09-07T00:51:49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762" autoAdjust="0"/>
  </p:normalViewPr>
  <p:slideViewPr>
    <p:cSldViewPr snapToGrid="0">
      <p:cViewPr varScale="1">
        <p:scale>
          <a:sx n="87" d="100"/>
          <a:sy n="87" d="100"/>
        </p:scale>
        <p:origin x="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C76CF795-D2EE-435C-B762-D7F3919B145C}"/>
    <pc:docChg chg="modSld">
      <pc:chgData name="Chad Vidden" userId="fa919fd6-03f8-48d0-9b95-10ac8c9672df" providerId="ADAL" clId="{C76CF795-D2EE-435C-B762-D7F3919B145C}" dt="2020-09-07T00:51:49.779" v="0"/>
      <pc:docMkLst>
        <pc:docMk/>
      </pc:docMkLst>
      <pc:sldChg chg="addSp">
        <pc:chgData name="Chad Vidden" userId="fa919fd6-03f8-48d0-9b95-10ac8c9672df" providerId="ADAL" clId="{C76CF795-D2EE-435C-B762-D7F3919B145C}" dt="2020-09-07T00:51:49.779" v="0"/>
        <pc:sldMkLst>
          <pc:docMk/>
          <pc:sldMk cId="263033884" sldId="257"/>
        </pc:sldMkLst>
        <pc:inkChg chg="add">
          <ac:chgData name="Chad Vidden" userId="fa919fd6-03f8-48d0-9b95-10ac8c9672df" providerId="ADAL" clId="{C76CF795-D2EE-435C-B762-D7F3919B145C}" dt="2020-09-07T00:51:49.779" v="0"/>
          <ac:inkMkLst>
            <pc:docMk/>
            <pc:sldMk cId="263033884" sldId="257"/>
            <ac:inkMk id="4" creationId="{F09EBA75-C57C-4EE8-8123-51C656C1B4CD}"/>
          </ac:inkMkLst>
        </pc:inkChg>
      </pc:sldChg>
      <pc:sldChg chg="addSp">
        <pc:chgData name="Chad Vidden" userId="fa919fd6-03f8-48d0-9b95-10ac8c9672df" providerId="ADAL" clId="{C76CF795-D2EE-435C-B762-D7F3919B145C}" dt="2020-09-07T00:51:49.779" v="0"/>
        <pc:sldMkLst>
          <pc:docMk/>
          <pc:sldMk cId="2750278152" sldId="258"/>
        </pc:sldMkLst>
        <pc:inkChg chg="add">
          <ac:chgData name="Chad Vidden" userId="fa919fd6-03f8-48d0-9b95-10ac8c9672df" providerId="ADAL" clId="{C76CF795-D2EE-435C-B762-D7F3919B145C}" dt="2020-09-07T00:51:49.779" v="0"/>
          <ac:inkMkLst>
            <pc:docMk/>
            <pc:sldMk cId="2750278152" sldId="258"/>
            <ac:inkMk id="4" creationId="{F421B043-0351-4766-9E65-F4CA72D2179C}"/>
          </ac:inkMkLst>
        </pc:inkChg>
      </pc:sldChg>
      <pc:sldChg chg="addSp">
        <pc:chgData name="Chad Vidden" userId="fa919fd6-03f8-48d0-9b95-10ac8c9672df" providerId="ADAL" clId="{C76CF795-D2EE-435C-B762-D7F3919B145C}" dt="2020-09-07T00:51:49.779" v="0"/>
        <pc:sldMkLst>
          <pc:docMk/>
          <pc:sldMk cId="1502680545" sldId="259"/>
        </pc:sldMkLst>
        <pc:inkChg chg="add">
          <ac:chgData name="Chad Vidden" userId="fa919fd6-03f8-48d0-9b95-10ac8c9672df" providerId="ADAL" clId="{C76CF795-D2EE-435C-B762-D7F3919B145C}" dt="2020-09-07T00:51:49.779" v="0"/>
          <ac:inkMkLst>
            <pc:docMk/>
            <pc:sldMk cId="1502680545" sldId="259"/>
            <ac:inkMk id="4" creationId="{E95A4F78-F060-44AD-B89F-5131F99919CF}"/>
          </ac:inkMkLst>
        </pc:inkChg>
      </pc:sldChg>
    </pc:docChg>
  </pc:docChgLst>
  <pc:docChgLst>
    <pc:chgData name="Chad Vidden" userId="S::cvidden@uwlax.edu::fa919fd6-03f8-48d0-9b95-10ac8c9672df" providerId="AD" clId="Web-{36C36453-CE77-41BD-9FA3-039CE10AA205}"/>
    <pc:docChg chg="modSld">
      <pc:chgData name="Chad Vidden" userId="S::cvidden@uwlax.edu::fa919fd6-03f8-48d0-9b95-10ac8c9672df" providerId="AD" clId="Web-{36C36453-CE77-41BD-9FA3-039CE10AA205}" dt="2020-03-27T03:33:56.956" v="48" actId="20577"/>
      <pc:docMkLst>
        <pc:docMk/>
      </pc:docMkLst>
      <pc:sldChg chg="modSp">
        <pc:chgData name="Chad Vidden" userId="S::cvidden@uwlax.edu::fa919fd6-03f8-48d0-9b95-10ac8c9672df" providerId="AD" clId="Web-{36C36453-CE77-41BD-9FA3-039CE10AA205}" dt="2020-03-27T03:33:53.190" v="46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36C36453-CE77-41BD-9FA3-039CE10AA205}" dt="2020-03-27T03:33:53.190" v="4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180904-8229-29AB-97C2-6E0506DCA127}"/>
    <pc:docChg chg="modSld">
      <pc:chgData name="Chad Vidden" userId="S::cvidden@uwlax.edu::fa919fd6-03f8-48d0-9b95-10ac8c9672df" providerId="AD" clId="Web-{35180904-8229-29AB-97C2-6E0506DCA127}" dt="2020-09-03T14:15:23.355" v="12" actId="20577"/>
      <pc:docMkLst>
        <pc:docMk/>
      </pc:docMkLst>
      <pc:sldChg chg="modSp">
        <pc:chgData name="Chad Vidden" userId="S::cvidden@uwlax.edu::fa919fd6-03f8-48d0-9b95-10ac8c9672df" providerId="AD" clId="Web-{35180904-8229-29AB-97C2-6E0506DCA127}" dt="2020-09-03T14:15:22.090" v="10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35180904-8229-29AB-97C2-6E0506DCA127}" dt="2020-09-03T14:15:22.090" v="10" actId="20577"/>
          <ac:spMkLst>
            <pc:docMk/>
            <pc:sldMk cId="535306500" sldId="260"/>
            <ac:spMk id="2" creationId="{BFE3A139-2927-4ACA-920A-E0FD1D9488CF}"/>
          </ac:spMkLst>
        </pc:spChg>
      </pc:sldChg>
    </pc:docChg>
  </pc:docChgLst>
  <pc:docChgLst>
    <pc:chgData name="Chad Vidden" userId="S::cvidden@uwlax.edu::fa919fd6-03f8-48d0-9b95-10ac8c9672df" providerId="AD" clId="Web-{50F47D1C-8936-8978-C4B6-678FDB6561DB}"/>
    <pc:docChg chg="addSld delSld modSld">
      <pc:chgData name="Chad Vidden" userId="S::cvidden@uwlax.edu::fa919fd6-03f8-48d0-9b95-10ac8c9672df" providerId="AD" clId="Web-{50F47D1C-8936-8978-C4B6-678FDB6561DB}" dt="2020-09-03T15:07:42.573" v="487"/>
      <pc:docMkLst>
        <pc:docMk/>
      </pc:docMkLst>
      <pc:sldChg chg="modSp">
        <pc:chgData name="Chad Vidden" userId="S::cvidden@uwlax.edu::fa919fd6-03f8-48d0-9b95-10ac8c9672df" providerId="AD" clId="Web-{50F47D1C-8936-8978-C4B6-678FDB6561DB}" dt="2020-09-03T14:17:13.269" v="92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50F47D1C-8936-8978-C4B6-678FDB6561DB}" dt="2020-09-03T14:16:37.315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50F47D1C-8936-8978-C4B6-678FDB6561DB}" dt="2020-09-03T14:17:13.269" v="9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0F47D1C-8936-8978-C4B6-678FDB6561DB}" dt="2020-09-03T14:59:46.032" v="260"/>
        <pc:sldMkLst>
          <pc:docMk/>
          <pc:sldMk cId="263033884" sldId="257"/>
        </pc:sldMkLst>
        <pc:spChg chg="mod">
          <ac:chgData name="Chad Vidden" userId="S::cvidden@uwlax.edu::fa919fd6-03f8-48d0-9b95-10ac8c9672df" providerId="AD" clId="Web-{50F47D1C-8936-8978-C4B6-678FDB6561DB}" dt="2020-09-03T14:58:27.122" v="134" actId="20577"/>
          <ac:spMkLst>
            <pc:docMk/>
            <pc:sldMk cId="263033884" sldId="257"/>
            <ac:spMk id="2" creationId="{1C844814-D3A8-41A2-9837-EF54DF40FE8E}"/>
          </ac:spMkLst>
        </pc:spChg>
      </pc:sldChg>
      <pc:sldChg chg="del">
        <pc:chgData name="Chad Vidden" userId="S::cvidden@uwlax.edu::fa919fd6-03f8-48d0-9b95-10ac8c9672df" providerId="AD" clId="Web-{50F47D1C-8936-8978-C4B6-678FDB6561DB}" dt="2020-09-03T14:17:21.879" v="99"/>
        <pc:sldMkLst>
          <pc:docMk/>
          <pc:sldMk cId="2792949962" sldId="257"/>
        </pc:sldMkLst>
      </pc:sldChg>
      <pc:sldChg chg="del">
        <pc:chgData name="Chad Vidden" userId="S::cvidden@uwlax.edu::fa919fd6-03f8-48d0-9b95-10ac8c9672df" providerId="AD" clId="Web-{50F47D1C-8936-8978-C4B6-678FDB6561DB}" dt="2020-09-03T14:17:21.879" v="98"/>
        <pc:sldMkLst>
          <pc:docMk/>
          <pc:sldMk cId="2594032928" sldId="258"/>
        </pc:sldMkLst>
      </pc:sldChg>
      <pc:sldChg chg="modSp new modNotes">
        <pc:chgData name="Chad Vidden" userId="S::cvidden@uwlax.edu::fa919fd6-03f8-48d0-9b95-10ac8c9672df" providerId="AD" clId="Web-{50F47D1C-8936-8978-C4B6-678FDB6561DB}" dt="2020-09-03T15:05:30.879" v="371"/>
        <pc:sldMkLst>
          <pc:docMk/>
          <pc:sldMk cId="2750278152" sldId="258"/>
        </pc:sldMkLst>
        <pc:spChg chg="mod">
          <ac:chgData name="Chad Vidden" userId="S::cvidden@uwlax.edu::fa919fd6-03f8-48d0-9b95-10ac8c9672df" providerId="AD" clId="Web-{50F47D1C-8936-8978-C4B6-678FDB6561DB}" dt="2020-09-03T15:00:10.268" v="280" actId="20577"/>
          <ac:spMkLst>
            <pc:docMk/>
            <pc:sldMk cId="2750278152" sldId="258"/>
            <ac:spMk id="2" creationId="{9F9EE72C-B825-4FDC-8AC9-77832AD72D40}"/>
          </ac:spMkLst>
        </pc:spChg>
      </pc:sldChg>
      <pc:sldChg chg="modSp new modNotes">
        <pc:chgData name="Chad Vidden" userId="S::cvidden@uwlax.edu::fa919fd6-03f8-48d0-9b95-10ac8c9672df" providerId="AD" clId="Web-{50F47D1C-8936-8978-C4B6-678FDB6561DB}" dt="2020-09-03T15:07:42.573" v="487"/>
        <pc:sldMkLst>
          <pc:docMk/>
          <pc:sldMk cId="1502680545" sldId="259"/>
        </pc:sldMkLst>
        <pc:spChg chg="mod">
          <ac:chgData name="Chad Vidden" userId="S::cvidden@uwlax.edu::fa919fd6-03f8-48d0-9b95-10ac8c9672df" providerId="AD" clId="Web-{50F47D1C-8936-8978-C4B6-678FDB6561DB}" dt="2020-09-03T15:06:31.147" v="377" actId="20577"/>
          <ac:spMkLst>
            <pc:docMk/>
            <pc:sldMk cId="1502680545" sldId="259"/>
            <ac:spMk id="2" creationId="{9E0F3C33-D991-46C7-AE8B-1456536E03C2}"/>
          </ac:spMkLst>
        </pc:spChg>
      </pc:sldChg>
      <pc:sldChg chg="del">
        <pc:chgData name="Chad Vidden" userId="S::cvidden@uwlax.edu::fa919fd6-03f8-48d0-9b95-10ac8c9672df" providerId="AD" clId="Web-{50F47D1C-8936-8978-C4B6-678FDB6561DB}" dt="2020-09-03T14:17:21.879" v="97"/>
        <pc:sldMkLst>
          <pc:docMk/>
          <pc:sldMk cId="2269039897" sldId="259"/>
        </pc:sldMkLst>
      </pc:sldChg>
      <pc:sldChg chg="del">
        <pc:chgData name="Chad Vidden" userId="S::cvidden@uwlax.edu::fa919fd6-03f8-48d0-9b95-10ac8c9672df" providerId="AD" clId="Web-{50F47D1C-8936-8978-C4B6-678FDB6561DB}" dt="2020-09-03T14:17:21.879" v="95"/>
        <pc:sldMkLst>
          <pc:docMk/>
          <pc:sldMk cId="535306500" sldId="260"/>
        </pc:sldMkLst>
      </pc:sldChg>
      <pc:sldChg chg="del">
        <pc:chgData name="Chad Vidden" userId="S::cvidden@uwlax.edu::fa919fd6-03f8-48d0-9b95-10ac8c9672df" providerId="AD" clId="Web-{50F47D1C-8936-8978-C4B6-678FDB6561DB}" dt="2020-09-03T14:17:21.879" v="96"/>
        <pc:sldMkLst>
          <pc:docMk/>
          <pc:sldMk cId="3873111677" sldId="261"/>
        </pc:sldMkLst>
      </pc:sldChg>
    </pc:docChg>
  </pc:docChgLst>
  <pc:docChgLst>
    <pc:chgData name="Chad Vidden" userId="S::cvidden@uwlax.edu::fa919fd6-03f8-48d0-9b95-10ac8c9672df" providerId="AD" clId="Web-{61C4CAD0-6476-6C72-09BB-97910227FBED}"/>
    <pc:docChg chg="addSld delSld modSld sldOrd">
      <pc:chgData name="Chad Vidden" userId="S::cvidden@uwlax.edu::fa919fd6-03f8-48d0-9b95-10ac8c9672df" providerId="AD" clId="Web-{61C4CAD0-6476-6C72-09BB-97910227FBED}" dt="2020-09-02T20:11:42.135" v="2565" actId="20577"/>
      <pc:docMkLst>
        <pc:docMk/>
      </pc:docMkLst>
      <pc:sldChg chg="modSp">
        <pc:chgData name="Chad Vidden" userId="S::cvidden@uwlax.edu::fa919fd6-03f8-48d0-9b95-10ac8c9672df" providerId="AD" clId="Web-{61C4CAD0-6476-6C72-09BB-97910227FBED}" dt="2020-09-02T19:29:39.800" v="547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61C4CAD0-6476-6C72-09BB-97910227FBED}" dt="2020-09-02T19:29:39.800" v="5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61C4CAD0-6476-6C72-09BB-97910227FBED}" dt="2020-09-02T19:29:35.409" v="5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05:17.735" v="2381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61C4CAD0-6476-6C72-09BB-97910227FBED}" dt="2020-09-02T19:23:38.930" v="104" actId="20577"/>
          <ac:spMkLst>
            <pc:docMk/>
            <pc:sldMk cId="2792949962" sldId="257"/>
            <ac:spMk id="2" creationId="{37459931-247F-4592-B6F2-B7DAD4352698}"/>
          </ac:spMkLst>
        </pc:spChg>
        <pc:spChg chg="mod">
          <ac:chgData name="Chad Vidden" userId="S::cvidden@uwlax.edu::fa919fd6-03f8-48d0-9b95-10ac8c9672df" providerId="AD" clId="Web-{61C4CAD0-6476-6C72-09BB-97910227FBED}" dt="2020-09-02T20:05:17.735" v="2381" actId="20577"/>
          <ac:spMkLst>
            <pc:docMk/>
            <pc:sldMk cId="2792949962" sldId="257"/>
            <ac:spMk id="3" creationId="{869AF409-7C6E-4810-A6F3-3C0C17CB7A9A}"/>
          </ac:spMkLst>
        </pc:spChg>
      </pc:sldChg>
      <pc:sldChg chg="modSp new modNotes">
        <pc:chgData name="Chad Vidden" userId="S::cvidden@uwlax.edu::fa919fd6-03f8-48d0-9b95-10ac8c9672df" providerId="AD" clId="Web-{61C4CAD0-6476-6C72-09BB-97910227FBED}" dt="2020-09-02T20:10:16.011" v="2517"/>
        <pc:sldMkLst>
          <pc:docMk/>
          <pc:sldMk cId="2594032928" sldId="258"/>
        </pc:sldMkLst>
        <pc:spChg chg="mod">
          <ac:chgData name="Chad Vidden" userId="S::cvidden@uwlax.edu::fa919fd6-03f8-48d0-9b95-10ac8c9672df" providerId="AD" clId="Web-{61C4CAD0-6476-6C72-09BB-97910227FBED}" dt="2020-09-02T20:05:25.078" v="2385" actId="20577"/>
          <ac:spMkLst>
            <pc:docMk/>
            <pc:sldMk cId="2594032928" sldId="258"/>
            <ac:spMk id="2" creationId="{4ACA6FC8-EDA7-4C54-BAA2-0273684383DA}"/>
          </ac:spMkLst>
        </pc:spChg>
        <pc:spChg chg="mod">
          <ac:chgData name="Chad Vidden" userId="S::cvidden@uwlax.edu::fa919fd6-03f8-48d0-9b95-10ac8c9672df" providerId="AD" clId="Web-{61C4CAD0-6476-6C72-09BB-97910227FBED}" dt="2020-09-02T19:37:31.464" v="1139" actId="20577"/>
          <ac:spMkLst>
            <pc:docMk/>
            <pc:sldMk cId="2594032928" sldId="258"/>
            <ac:spMk id="3" creationId="{4AF3D956-5CF4-4B30-9F48-94A71FA417BC}"/>
          </ac:spMkLst>
        </pc:spChg>
        <pc:spChg chg="mod">
          <ac:chgData name="Chad Vidden" userId="S::cvidden@uwlax.edu::fa919fd6-03f8-48d0-9b95-10ac8c9672df" providerId="AD" clId="Web-{61C4CAD0-6476-6C72-09BB-97910227FBED}" dt="2020-09-02T19:35:48.606" v="1076" actId="20577"/>
          <ac:spMkLst>
            <pc:docMk/>
            <pc:sldMk cId="2594032928" sldId="258"/>
            <ac:spMk id="4" creationId="{CF7ED848-CF3C-4F09-9ED2-DBB31D687251}"/>
          </ac:spMkLst>
        </pc:spChg>
        <pc:spChg chg="mod">
          <ac:chgData name="Chad Vidden" userId="S::cvidden@uwlax.edu::fa919fd6-03f8-48d0-9b95-10ac8c9672df" providerId="AD" clId="Web-{61C4CAD0-6476-6C72-09BB-97910227FBED}" dt="2020-09-02T19:37:35.027" v="1142" actId="20577"/>
          <ac:spMkLst>
            <pc:docMk/>
            <pc:sldMk cId="2594032928" sldId="258"/>
            <ac:spMk id="5" creationId="{7CF432B7-F17F-4EDF-B620-D228EDE23A44}"/>
          </ac:spMkLst>
        </pc:spChg>
        <pc:spChg chg="mod">
          <ac:chgData name="Chad Vidden" userId="S::cvidden@uwlax.edu::fa919fd6-03f8-48d0-9b95-10ac8c9672df" providerId="AD" clId="Web-{61C4CAD0-6476-6C72-09BB-97910227FBED}" dt="2020-09-02T19:35:46.841" v="1068" actId="20577"/>
          <ac:spMkLst>
            <pc:docMk/>
            <pc:sldMk cId="2594032928" sldId="258"/>
            <ac:spMk id="6" creationId="{588A7919-65B8-47F7-ACDB-615D24B619E6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19:45:44.909" v="1467" actId="20577"/>
        <pc:sldMkLst>
          <pc:docMk/>
          <pc:sldMk cId="2269039897" sldId="259"/>
        </pc:sldMkLst>
        <pc:spChg chg="mod">
          <ac:chgData name="Chad Vidden" userId="S::cvidden@uwlax.edu::fa919fd6-03f8-48d0-9b95-10ac8c9672df" providerId="AD" clId="Web-{61C4CAD0-6476-6C72-09BB-97910227FBED}" dt="2020-09-02T19:38:15.198" v="1164" actId="20577"/>
          <ac:spMkLst>
            <pc:docMk/>
            <pc:sldMk cId="2269039897" sldId="259"/>
            <ac:spMk id="2" creationId="{C990F74B-401E-44FB-8758-22CFACADAA0D}"/>
          </ac:spMkLst>
        </pc:spChg>
        <pc:spChg chg="mod">
          <ac:chgData name="Chad Vidden" userId="S::cvidden@uwlax.edu::fa919fd6-03f8-48d0-9b95-10ac8c9672df" providerId="AD" clId="Web-{61C4CAD0-6476-6C72-09BB-97910227FBED}" dt="2020-09-02T19:45:44.909" v="1467" actId="20577"/>
          <ac:spMkLst>
            <pc:docMk/>
            <pc:sldMk cId="2269039897" sldId="259"/>
            <ac:spMk id="3" creationId="{59A1881C-D461-4FD9-8074-33B59E763A54}"/>
          </ac:spMkLst>
        </pc:spChg>
      </pc:sldChg>
      <pc:sldChg chg="new del">
        <pc:chgData name="Chad Vidden" userId="S::cvidden@uwlax.edu::fa919fd6-03f8-48d0-9b95-10ac8c9672df" providerId="AD" clId="Web-{61C4CAD0-6476-6C72-09BB-97910227FBED}" dt="2020-09-02T19:37:59.354" v="1146"/>
        <pc:sldMkLst>
          <pc:docMk/>
          <pc:sldMk cId="2622018801" sldId="259"/>
        </pc:sldMkLst>
      </pc:sldChg>
      <pc:sldChg chg="modSp new ord">
        <pc:chgData name="Chad Vidden" userId="S::cvidden@uwlax.edu::fa919fd6-03f8-48d0-9b95-10ac8c9672df" providerId="AD" clId="Web-{61C4CAD0-6476-6C72-09BB-97910227FBED}" dt="2020-09-02T20:07:49.342" v="2433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61C4CAD0-6476-6C72-09BB-97910227FBED}" dt="2020-09-02T19:38:48.791" v="1202" actId="20577"/>
          <ac:spMkLst>
            <pc:docMk/>
            <pc:sldMk cId="535306500" sldId="260"/>
            <ac:spMk id="2" creationId="{BFE3A139-2927-4ACA-920A-E0FD1D9488CF}"/>
          </ac:spMkLst>
        </pc:spChg>
        <pc:spChg chg="mod">
          <ac:chgData name="Chad Vidden" userId="S::cvidden@uwlax.edu::fa919fd6-03f8-48d0-9b95-10ac8c9672df" providerId="AD" clId="Web-{61C4CAD0-6476-6C72-09BB-97910227FBED}" dt="2020-09-02T20:07:49.342" v="2433" actId="20577"/>
          <ac:spMkLst>
            <pc:docMk/>
            <pc:sldMk cId="535306500" sldId="260"/>
            <ac:spMk id="3" creationId="{557EE18E-A2A6-4B36-8B6B-78AB262700AD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11:42.119" v="2564" actId="20577"/>
        <pc:sldMkLst>
          <pc:docMk/>
          <pc:sldMk cId="3873111677" sldId="261"/>
        </pc:sldMkLst>
        <pc:spChg chg="mod">
          <ac:chgData name="Chad Vidden" userId="S::cvidden@uwlax.edu::fa919fd6-03f8-48d0-9b95-10ac8c9672df" providerId="AD" clId="Web-{61C4CAD0-6476-6C72-09BB-97910227FBED}" dt="2020-09-02T19:41:00.414" v="1322" actId="20577"/>
          <ac:spMkLst>
            <pc:docMk/>
            <pc:sldMk cId="3873111677" sldId="261"/>
            <ac:spMk id="2" creationId="{6E2C15F4-F73B-40C8-AB55-4CEE24966423}"/>
          </ac:spMkLst>
        </pc:spChg>
        <pc:spChg chg="mod">
          <ac:chgData name="Chad Vidden" userId="S::cvidden@uwlax.edu::fa919fd6-03f8-48d0-9b95-10ac8c9672df" providerId="AD" clId="Web-{61C4CAD0-6476-6C72-09BB-97910227FBED}" dt="2020-09-02T20:11:42.119" v="2564" actId="20577"/>
          <ac:spMkLst>
            <pc:docMk/>
            <pc:sldMk cId="3873111677" sldId="261"/>
            <ac:spMk id="3" creationId="{CB393F2C-415E-47A3-ACFB-034A594B92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0:31:56.1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0:31:59.153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4593 4669 41 0,'14'3'20'0,"-17"16"-14"0,3-13 20 0,-11 3-25 16,-6 7 1-16,-5-3 3 16,-16 2 0-16,-5 10-6 15,-6 1 1-15,-11 11 3 16,21-15 1-16,-10 22-1 16,-8 9 1-16,8 10-2 15,3 19 0-15,0 8-1 16,14 5 1-16,1 2-1 15,13-19 0-15,11-3 0 16,14-6 1-16,11-9-2 16,13-13 1-16,8-16-4 15,11-9 1-15,13-12-8 16,8-17 1-16,3-5-8 16,-4-10 1-16</inkml:trace>
  <inkml:trace contextRef="#ctx0" brushRef="#br0" timeOffset="511.51">4791 5566 35 0,'10'0'17'0,"1"-10"-15"0,-11 7 23 0,0 3-22 15,-7-6 1-15,3 0 1 16,-10-1 0-16,0 7-6 16,4 0 0-16,-8 0 4 15,-3 0 1-15,-11 10-2 16,4 5 0-16,-11 7-1 16,7 3 1-16,4-3-3 15,7 7 0-15,0-1-1 16,3 0 1-16,11-3-1 15,14-3 1-15,11-9-1 16,3-7 1-16,7-6 0 16,-3-3 1-16,-1-7-1 15,-2-5 1-15,-1 8-1 16,-11-5 1-16,1-4-2 16,-1-3 1-16,8-6 0 0,-7 3 0 15,6 0 0 1,-6 7 1-16,0 2 1 0,3 4 0 15,-4 9 2-15,4 3 0 16,-3 3-1-16,-1 7 1 16,1-1-1-16,-4 4 1 15,0 0-3-15,7 2 1 16,-3 4-6-16,10-6 1 16,-3 0-10-16,-4-19 1 15</inkml:trace>
  <inkml:trace contextRef="#ctx0" brushRef="#br0" timeOffset="782.31">5084 4691 40 0,'0'25'20'0,"0"44"-12"0,0-44 28 0,0 13-34 16,7 18 1-16,-7 16 1 15,10 16 0-15,1 9-6 16,-1-6 1-16,1-6 2 16,0-10 1-16,-4-15-7 15,3-13 1-15,-6-10-11 0,3-12 0 16</inkml:trace>
  <inkml:trace contextRef="#ctx0" brushRef="#br0" timeOffset="1185.42">5549 5418 39 0,'11'-12'19'0,"-18"5"-17"0,3 4 24 0,-3 3-26 15,-7 0 0-15,-4 7 1 16,-3 8 0-16,-3 7-1 16,-1 0 1-16,4 6 1 15,-4 10 1-15,11 0 0 16,3 6 1-16,4 3 0 16,14-13 1-16,7-3-2 15,22-9 1-15,-5-12-2 16,8-10 0-16,0-10-11 15,3 1 0-15,-13-4-7 0,-5-2 1 16</inkml:trace>
  <inkml:trace contextRef="#ctx0" brushRef="#br0" timeOffset="1877.32">6907 4760 46 0,'0'19'23'0,"-3"-7"-18"0,3 1 38 0,0 12-39 16,0 3 0-16,0 22 4 15,0 19 1-15,-7 19-11 16,14 19 1-16,0-1 6 16,-4-2 0-16,1-13-3 15,-4-16 0-15,0-16-8 16,4-8 1-16,-4-17-14 16,-8-15 0-16</inkml:trace>
  <inkml:trace contextRef="#ctx0" brushRef="#br0" timeOffset="2551.12">3937 6277 37 0,'7'4'18'0,"25"-14"-12"0,-22 7 15 16,5-3-19-16,9-4 1 15,8-2 3-15,0 2 1 16,14 1-8-16,14 3 1 15,10 3 5-15,-17 3 0 16,56 6-1-16,22 6 1 16,28-8-2-16,17 2 0 15,36-6 0-15,6-3 1 16,29-4-1-16,-7 1 1 0,18-3-2 16,-29-1 1-16,0 1-3 15,-17 0 1-15,-32 2-10 16,-32 7 1-16,-31 7-11 15,-36 5 0-15</inkml:trace>
  <inkml:trace contextRef="#ctx1" brushRef="#br0">9966 2417 0,'0'0'16</inkml:trace>
  <inkml:trace contextRef="#ctx0" brushRef="#br0" timeOffset="3814.77">14266 4490 31 0,'29'-6'15'0,"-8"-7"-1"0,-18 7 15 0,1-3-24 15,-4 2 1 1,0 7 1-16,-4-3 1 0,-3 0-10 16,-10 0 0-16,-5 3 6 15,-9 0 0-15,-1 3-2 16,0 3 1-16,-10 10-2 15,-8 3 0-15,-6 6-1 16,0 0 0-16,-4 16 1 16,7 6 0-16,10 9-1 15,8 10 0-15,10 3 0 16,18-3 1-16,11-10-2 16,10-2 0-16,7-7-1 15,7-3 0-15,8-13-5 16,2-9 1-16,5-3-9 15,3-10 0-15,10-12 0 16,15-6 0-16</inkml:trace>
  <inkml:trace contextRef="#ctx0" brushRef="#br0" timeOffset="4188.14">14616 4935 33 0,'10'-3'16'0,"-6"6"-12"0,-4 0 31 15,0 4-34-15,-7 2 1 16,-7-6 0-16,-11 7 1 15,-7 2-4 1,-3 4 0-16,-4 6 2 0,4 3 1 16,-8 3-1-16,8-9 0 15,3 3 0-15,8 3 1 16,6 0-1-16,11 0 1 0,18-6-1 16,6-6 1-16,11-7-1 15,4-6 0-15,3-3 0 16,4-7 0-16,-3-2-1 15,-5-1 0-15,-6-6 0 16,-4-3 0-16,0 1-1 16,-3-1 1-16,0 3 0 15,-4 6 1-15,-4 4 0 16,1-1 0-16,-4 20 0 16,-4 2 1-16,1 1-1 15,0 12 1-15,3 3-2 16,0 4 1-16,3-1-6 15,4-6 1-15,7-9-11 16,8-10 0-16</inkml:trace>
  <inkml:trace contextRef="#ctx0" brushRef="#br0" timeOffset="4431.07">14993 4189 47 0,'-7'41'23'0,"3"59"-18"0,4-72 34 15,-3 23-38-15,-1 24 0 0,4 19 3 16,0 9 0 0,0 1-5-16,0-23 0 15,-3-2 1-15,-1-17 1 0,1-8-7 16,-1-17 0-16,4-8-10 15,4-17 0-15</inkml:trace>
  <inkml:trace contextRef="#ctx0" brushRef="#br0" timeOffset="4732.47">15427 4904 31 0,'21'13'15'0,"0"-23"-2"16,-21 10 16-16,0-6-27 16,-3 0 0-16,-4 2 2 15,-7-2 1-15,-15 6-6 0,1 6 1 16,-4 4 4-16,1 6 0 16,2 2 0-16,5 7 0 15,3 10-1-15,3-4 1 31,11 26-1-31,14-13 0 16,14-10-1-16,14-9 0 16,4-19-4-16,0-2 0 15,0-4-15-15,3-10 1 16</inkml:trace>
  <inkml:trace contextRef="#ctx0" brushRef="#br0" timeOffset="5403.83">16588 4368 53 0,'3'15'26'0,"11"14"-20"0,-7-29 35 0,0 6-37 16,4 3 1-1,3 1 3-15,7-1 0 0,7 1-10 16,-6 2 1-16,16 1 6 15,12-4 0-15,3-6-2 16,-4 3 0-16,-3 1-3 16,-14-1 1-16,-11 7-2 15,-14-1 0-15,-21 4-1 16,-11 9 0-16,-3 6-2 16,-11 4 0-16,-7 5 0 15,-3 8 0-15,3 11 0 16,4-12 1-16,3 6 0 15,7-9 1-15,7-3 3 16,8-6 1-16,13-7 1 16,15-3 1-16,14-6 0 15,13-10 0-15,5-3 0 16,13 1 0-16,4-4-5 0,0 0 0 16,-3 0-7-16,-15 0 0 15,-10 4-12-15,-15-7 1 16</inkml:trace>
  <inkml:trace contextRef="#ctx0" brushRef="#br0" timeOffset="5886.54">13765 5519 24 0,'-7'22'12'0,"0"-13"10"16,7-9 2-16,0 0-18 15,7 0 0-15,7 0 4 16,15 0 0-16,17 0-12 16,3 0 0-16,25 0 10 15,18 0 1-15,28 0-4 0,14 0 1 16,28 0-3-16,14 3 1 15,36 3-2-15,24 1 1 16,36 2-3-16,17 4 1 16,15-7-1-16,-11 3 0 15,-8 4-2-15,-38 6 0 16,-32 6-5-16,-38 6 0 16,-40 10-12-16,-38 6 1 0</inkml:trace>
  <inkml:trace contextRef="#ctx0" brushRef="#br0" timeOffset="6801.1">23957 3828 40 0,'21'-9'20'0,"-7"12"-7"0,-14-3 20 16,0 0-31-16,0 0 0 16,0 0 1-16,-10 6 1 15,-11 4-5-15,0-7 0 0,-36 13 3 16,-10 2 1-1,-11 11-2-15,8 2 0 0,-8 19 0 16,-3 7 0-16,0 9 0 16,10 15 0-16,11 7 0 15,15 0 1-15,9-7-1 16,19-2 0-16,13-7-2 16,22-19 1-16,14-9-4 15,6-6 1-15,5-7-5 16,10-15 1-16,7-7-9 15,10-12 0-15</inkml:trace>
  <inkml:trace contextRef="#ctx0" brushRef="#br0" timeOffset="7193.16">24031 4512 29 0,'7'3'14'0,"-3"7"-4"15,-4-7 15-15,-7 3-24 0,0 3 0 16,-11 4 1-16,-7-4 1 15,-10 7-3-15,-11 9 0 16,4-3 2-16,3 3 0 16,4 0-1-16,3 0 1 15,7-3-1-15,8 0 1 16,10-3 0-16,7 0 0 16,10-13-1-16,8-3 1 15,3-6-2-15,4-3 1 16,3-4-1-16,0-12 1 15,0 1-2-15,-3 2 1 0,-4-3 0 16,-3 3 0-16,3 10 2 16,-7-1 0-16,-7 16-1 15,0 10 1-15,-3 3 1 16,3 9 0-16,0-3-1 16,0 13 0-16,4-10-1 15,-1 0 0-15,1-9-4 16,3-3 0-16,0-13-11 15,4-9 1-15,-1-10-3 16,19-9 1-16</inkml:trace>
  <inkml:trace contextRef="#ctx0" brushRef="#br0" timeOffset="7476.13">24476 3659 42 0,'3'9'21'0,"1"13"-14"0,-4-12 40 16,0 15-44-16,-4 3 0 15,-3 19 2-15,-3 13 0 16,-8 28-7-16,4 15 1 0,3 13 3 15,1-6 1-15,-1 0-3 16,4-7 0-16,4-28-5 16,-1-9 0-16,4-22-13 15,7-19 1-15</inkml:trace>
  <inkml:trace contextRef="#ctx0" brushRef="#br0" timeOffset="7807.8">24973 4418 45 0,'14'9'22'0,"-31"-9"-20"15,6 0 29-15,-10 10-30 16,-4-4 0-16,-3 7 1 0,-4 12 0 31,-24 22-1-31,10 0 1 16,11-3 1-16,13-4 1 16,15-5-1-16,18-7 1 15,14-6-1-15,17-13 0 16,7 1-7-16,4-10 0 15,-7-3-12-15,-3-13 0 16</inkml:trace>
  <inkml:trace contextRef="#ctx0" brushRef="#br0" timeOffset="8483.26">26222 3819 56 0,'0'28'28'0,"11"-9"-27"0,-4-13 42 15,7 1-39-15,3 5 0 16,8-2 3-16,7 5 1 16,14 4-10-16,14 0 0 0,10 0 6 15,-6-7 1-15,10 1-3 16,-4-4 0-16,-13 1-2 16,-15-7 0-16,-10 3-1 15,-22 3 0-15,-17 10-1 16,-14 0 1-16,0-3-2 15,-7-1 0-15,-7 4-1 16,-8-6 0-16,4 2 0 16,8 7 1-16,6 0 0 15,7-3 1-15,11 9 1 16,11 7 0-16,10-1 1 16,11-5 1-16,3 5 1 15,-3 4 0-15,10-1 1 16,0 4 0-16,0-3-1 15,-10 2 1-15,-11-2-1 16,-10-3 0-16,-11-4-1 0,-11 0 0 16,-17-6-6-1,-22-3 0-15,-20 3-14 0,-19-15 1 16</inkml:trace>
  <inkml:trace contextRef="#ctx0" brushRef="#br0" timeOffset="9083.87">22701 5145 41 0,'11'4'20'0,"31"-4"-7"0,-21 0 19 16,4 0-30-16,14 9 1 15,21 0 3-15,24 1 0 16,19-1-7-16,17-9 1 15,21 0 5-15,18-6 1 16,28 3-2-16,21-7 1 16,35 10-2-16,11-6 1 15,32 0-2-15,-7-7 0 16,-1-2-2-16,-27-1 1 16,-11 7 0-16,-4 5 1 0,-42 4-2 15,-7 13 1-15,-7 9-2 16,-25 0 0-16,-28 3-5 15,-25 0 1-15,-24 0-11 16,-29 3 0-16,-31 1-4 16,-14 2 0-16</inkml:trace>
  <inkml:trace contextRef="#ctx1" brushRef="#br1" timeOffset="10668.47">3440 2144 0,'0'0'0,"0"16"16,-7 9-1,3 3 1,4-9 0,-7-3-1,7 3 1</inkml:trace>
  <inkml:trace contextRef="#ctx0" brushRef="#br1" timeOffset="14323.97">10576 4136 18 0,'39'9'9'0,"14"22"11"0,-39-21 9 15,-3-1-28-15,-1 7 1 16,-3 9 0-16,0 13 1 16,0 9-3-16,-3 9 0 15,0 13 2-15,-1 19 0 16,4 12-1-16,4 7 1 15,-4 15 1-15,0-3 0 16,-4 13-1-16,1 3 0 16,-4 12 0-16,3 13 0 15,1 6 0-15,-1 10 0 0,1 12-2 16,-1 16 0-16,1 3 0 16,0 6 1-16,-1 7-1 15,1-1 0-15,-1-6 0 16,-3 7 0-16,0-1-1 15,-3 4 1 1,-4 188 0 0,-8-50 0-16,8-23 0 15,-3-12 0-15,3-3 0 16,0-15 0-16,7 2 0 16,0-6 0-16,3-6 0 15,4 0 1-15,-3-3 0 16,-1-7 0-16,1-12-1 15,3 6 1-15,0-6 0 16,-4-12 0-16,5 9 0 0,-1-13 0 16,0-6-1-16,-7-6 0 15,3-19 0-15,1-10 0 16,-8-12 0-16,1-9 0 16,-4-10 0-16,0-10 0 15,3-11 0-15,0-1 0 16,4-22-2-16,-3-6 1 15,3-25-4-15,3-16 1 16,5-15-10-16,2-23 0 16</inkml:trace>
  <inkml:trace contextRef="#ctx1" brushRef="#br1" timeOffset="11832.45">13215 1044 0,'0'0'16</inkml:trace>
  <inkml:trace contextRef="#ctx0" brushRef="#br1" timeOffset="15662.31">20084 3311 22 0,'0'13'11'0,"3"-17"4"0,-3 4 12 0,7 10-24 15,-3-7 0 1,-1 10 2-16,4 5 0 0,-3 1-6 15,3 3 1-15,-4 9 4 16,-3 13 1-16,4 13-2 16,3 15 0-16,-3 6 0 15,-1 10 0-15,4 22-2 16,4 12 1-16,-1 4-1 16,1 15 0-16,3 12 0 15,0 17 0-15,-3 12-1 16,3 9 0-16,0 25 0 15,4 7 0-15,-8 18 0 16,8 13 1-16,-11 19-1 16,7 3 0-16,-3 16 0 15,-1 6 0-15,1 0 0 0,-1-1 0 16,1 23 0-16,-1 6 0 16,1 13-1-16,0 9 1 15,-1 3 0-15,8 4 0 16,-1-4 0-16,-6 0 0 15,3-3 0-15,-7-6 1 16,4 3-1-16,-8-6 1 16,1-23 0-16,-1 14 0 15,-6-23-1-15,3-3 1 16,-4-12-1-16,1-4 1 0,-4-24-1 16,0-10 0-16,3-13 0 15,-3-18 0-15,0-1 0 16,0-12 0-16,0-12 0 15,-4-4 0-15,1-2 0 16,-1-14 0-16,1-11 0 16,-1 2 0-16,0-25-1 15,4-12 1-15,0-19-2 16,0-16 0-16,4-12-3 16,-1-4 1-16,4-15-11 15,0-16 1-15,4-12-2 16,17-19 1-16</inkml:trace>
  <inkml:trace contextRef="#ctx0" brushRef="#br2" timeOffset="25221.49">3119 5261 20 0,'0'19'10'0,"0"-12"-4"16,0-7 10-16,0 0-14 16,3 6 1-16,4-6 2 15,-7 3 0-15,11-3-6 16,-8 6 1-16,4-12 4 16,4 6 1-16,7-9-2 15,3-10 0-15,0-6-1 16,0-4 0-16,-3-5-1 15,-1-4 0-15,-6-6-1 16,-1-6 0-16,-10 3 0 0,4 3 1 16,-8 4-1-16,4 5 0 15,0 10 0-15,0 6 0 16,0-3 0-16,4 13 0 16,3 9-1-16,-3 3 1 15,3 6 0-15,3 10 0 16,-3 6-1-16,4 3 1 15,-1 1 0-15,1 5 0 16,0 4 0-16,6-4 1 0,-6 10-1 16,10-3 1-16,-10 0-1 15,6-1 0-15,-3-5 0 16,4-10 1-16,-11-6-1 16,4-10 0-16,-1-2 0 15,-6-1 0-15,3-12 1 16,-7 6 0-16,3-7-1 15,-3 1 0-15,-3-3 0 16,-4-1 1-16,-7 1-1 16,-4 3 0-16,-14-7 0 15,-7 0 0-15,-10 4 0 16,3 0 1-16,0 5-1 16,0 1 0-16,4 10 0 15,3-1 1 1,-10 10-1-16,7-4 1 15,3 1 0-15,4-4 0 16,10 0-1-16,4-2 0 16,7-4 0-16,10-3 0 15,15-3 0-15,-1-7 1 16,18 1-1-16,1-7 1 16,13-6-1-16,25-3 1 15,7-9-1-15,14-1 1 16,-17-9-1-16,-1-3 1 15,-13 7-1-15,-8 8 0 16,-10 1-1-16,-7 9 0 16,-11 12 0-16,-21 1 0 0,0 12 0 15,-7 16 0-15,-7 6 0 16,-18 10 0-16,-7 8 1 16,-10 11 1-16,-11 9-1 15,0-1 0-15,0 4 0 16,11 0 1-16,-1 0 0 15,1-10 0-15,10-9-1 16,-3-6 0-16,13-10-6 16,1-12 0-16,11-9-6 15,13-20 0-15</inkml:trace>
  <inkml:trace contextRef="#ctx0" brushRef="#br2" timeOffset="27340.47">660 4722 20 0,'10'0'10'0,"-3"-9"2"16,-7 9 7-16,0 0-14 15,4 0 0-15,-4 0 3 16,0 9 0-16,0-9-9 16,0 6 1-16,0 4 7 15,0-1 0-15,0 10-2 0,0-6 0 16,-4 24-1-16,-3 4 0 16,-3 15-2-16,-1 7 1 15,-7 9-2-15,8 4 1 16,-1-14-2-16,1 1 0 15,3-3-3-15,3-7 1 16,4-16-11-16,4-5 0 16,3-20-3-16,3-12 1 15</inkml:trace>
  <inkml:trace contextRef="#ctx0" brushRef="#br2" timeOffset="28030.73">801 5296 28 0,'0'13'14'0,"0"-10"-8"15,0 0 20-15,0-3-24 16,0 3 1-16,0 3 1 15,0 4 1-15,0-1-6 16,0 7 1-16,0-4 3 16,7-2 0-16,-7-1-2 15,0 0 1-15,3-5-2 16,-3 2 1-16,7-3-1 0,-7 3 0 16,4-6-1-1,-4 0 1-15,7-6-1 16,4-7 1-16,-11 1-1 0,10-1 0 15,1 1-1-15,-4-7 0 16,3 3 0-16,5 7 1 16,-1 0-1-16,-4 2 1 15,-6 7 1-15,3 0 0 16,-4 3 0-16,4 4 0 0,-7-4 0 16,0 0 0-16,0 6 0 15,4-2 0-15,-4-1 0 16,0 0 1-16,0-3-1 15,0 4 0-15,7-7 0 16,-7 3 0-16,0-13 0 16,0 10 1-16,11-6-1 15,-1 0 0-15,1-4 0 16,-1 1 0-16,8 3 0 16,-7-4 0-16,-1 1 0 15,1-1 0-15,-1-2 0 16,8 6 0-16,-7-1 0 15,-1 7 1-15,-3 0-1 16,-3 3 1-16,3 7 0 16,-14-1 1-16,3 4 0 15,4 3 1-15,0-7-1 16,0 3 0-16,0-2-1 16,0-1 1-16,4 4-5 15,3-7 0-15,-4-6-10 16,-3 0 0-16</inkml:trace>
  <inkml:trace contextRef="#ctx0" brushRef="#br2" timeOffset="28466.07">1189 5459 36 0,'-11'50'18'0,"1"-3"-12"0,10-31 24 0,0 6-29 16,-7 0 1-16,7-6 2 16,0 2 0-16,0-5-5 15,0-4 0-15,7-9 3 16,-4-9 0-16,11-10-1 16,-3-3 1-16,0 0-4 15,-1-6 1-15,-6-7-4 16,3-2 1-16,-7 2-4 15,0 1 0-15,3 2-2 16,4 1 0-16,4 3 2 16,-4 3 0-16,3 6 5 15,1 3 0-15,0 4 6 16,10 5 0-16,-4 11 4 16,-6-1 0-16,7 3 0 0,-8 7 1 15,-6 2-3 1,3-5 0-16,-14 2-3 0,3 10 0 15,-13 3-2-15,6 0 1 32,-17-3-12-32,7-9 1 15</inkml:trace>
  <inkml:trace contextRef="#ctx0" brushRef="#br2" timeOffset="28804.47">1647 5293 41 0,'-3'-16'20'0,"-25"22"-18"0,17-6 29 0,-6 4-30 16,-5 2 0-16,-6-3 3 15,7 6 0-15,-7 1-5 16,7 2 1-16,3 4 2 16,4 3 1-16,3 6-1 15,4-3 1-15,7 0-2 16,0-7 0-16,7-8-1 16,4-4 1-16,3-9-2 15,4-4 1-15,-8-2-6 0,8-4 1 16,-8 0-10-16,1-12 1 15</inkml:trace>
  <inkml:trace contextRef="#ctx0" brushRef="#br2" timeOffset="29111.94">1658 5365 41 0,'18'22'20'0,"-18"-19"-17"0,0-3 28 0,0 0-30 16,0 0 0-16,3-3 0 16,4-3 1-16,-7-4-2 15,7-2 0-15,-3-4 2 16,-4 3 0-16,0 1-1 16,7-4 1-16,-4 7 0 15,5-4 0-15,2 1-1 16,1 2 1-16,6 1-1 15,-6 0 0-15,-1 2-1 16,1-5 1-16,0 5-4 16,-1 1 0-16,-3 0-5 15,-3-4 0-15,3 4-7 16,-7-16 1-16</inkml:trace>
  <inkml:trace contextRef="#ctx0" brushRef="#br2" timeOffset="29622.41">2025 4637 38 0,'7'0'19'0,"-14"16"-18"15,7 0 30-15,-11-4-28 16,4 10 1-16,-3 13 1 15,6 18 0-15,-3 4-7 0,4 12 1 16,-4 12 3-16,-4 4 1 16,11-13-6-16,-7-9 1 15,3-13-6-15,4-16 1 16,-7-15-7-16,4-10 1 16</inkml:trace>
  <inkml:trace contextRef="#ctx0" brushRef="#br2" timeOffset="30177.72">1873 5240 24 0,'21'28'12'0,"-6"-13"-11"0,-8-15 14 0,3 0-15 16,1 4 1-16,6-4 1 15,-6-4 0-15,10-5-3 16,-3 3 0-16,3-4 2 15,-3 4 0-15,-4-3 0 16,3-1 0-16,-6 4 0 16,-4 0 0-16,-3-1 1 15,-4 1 0-15,0 6 0 16,-4 0 1-16,-3 6-1 16,0 1 0-16,3 5-1 15,-6 4 1-15,-1 0-2 16,1-1 1-16,10 7-1 0,-7-6 1 15,7 0-1 1,0-1 0-16,7 1 0 0,7-10 1 31,3-9-1-31,-6 0 0 16,7-3-2-16,-15-4 1 16,8 1-2-16,-1-1 1 15,-3 1-1-15,4 0 0 16,-4 2 0-16,4 7 1 15,-8 4 0-15,4 2 1 0,-7-3 1 16,0 3 0 0,0 4 0-16,0-1 1 0,0-3-2 15,0 7 1-15,0-4-2 16,4 1 0-16,3-4-1 16,3-6 1-16,1-3-2 15,-1-3 1-15,-2-1-3 16,2-5 0-16,-6-4 1 15,3 7 0-15</inkml:trace>
  <inkml:trace contextRef="#ctx0" brushRef="#br2" timeOffset="30808.43">2286 5330 34 0,'7'7'17'0,"-3"27"-26"16,-4-31 38-16,0 4-28 0,0 2 0 16,0 4 1-1,0 2 0-15,7-5-3 0,-7-1 1 16,0-6 1-16,10-3 0 16,-3-6-1-16,-3 0 1 15,3-4-2-15,3 1 1 16,1-4-2-16,-7 1 1 15,3-1-2-15,3 1 1 16,-3-4-2-16,-3 10 1 16,6-4 0-16,-3 4 1 0,4-3-1 15,-7 2 1-15,-4 7 1 16,7 4 0-16,-7-1-1 16,0 3 0-16,0 0 0 15,7-3 1-15,-4 0-1 16,4 1 1-16,4-1 0 15,-1-10 0-15,1-8 1 16,0 5 1-16,6-15 1 16,-3-6 0-16,11-10 0 15,0-12 1-15,-4-16 0 16,-3-10 1-16,-1-15-1 16,-13 10 0-16,3-7-1 15,-7 12 1-15,-7 17 1 16,3 12 0-16,4 9-1 15,0 19 1-15,0 12-1 16,-7 17 1-16,4 15-1 0,-4 18 1 16,3 23-2-1,-3 25 1-15,0 19-2 0,3 5 0 16,4-2-1-16,0-9 0 16,-7-26-3-16,4-22 0 15,3-25-4-15,-11-15 1 16,4-19-4-16,4-16 0 15,-4-3-2-15,-15-4 0 0</inkml:trace>
  <inkml:trace contextRef="#ctx0" brushRef="#br2" timeOffset="30972.41">2353 5095 46 0,'21'41'23'0,"18"-19"-28"15,-21-22 48-15,-8-6-43 16,4-7 0-16,8-9 0 15,2-3 1-15,8 3-5 16,-11-12 1-16,-3 5-3 16,-8 11 0-16,-17 8-8 15,-3 4 1-15</inkml:trace>
  <inkml:trace contextRef="#ctx0" brushRef="#br2" timeOffset="31439.38">790 5813 36 0,'11'-9'18'0,"-1"-13"-11"16,-10 22 28-16,0 0-30 16,7 0 1-16,-7 3 1 15,0 7 1-15,0 5-11 16,0 4 1-16,-7 9 6 16,7 10 0-16,-3 6-3 15,-4 15 0-15,-4-5-2 16,4-1 0-16,4-6-5 15,3-3 0-15,-7-10-10 16,7-12 1-16</inkml:trace>
  <inkml:trace contextRef="#ctx0" brushRef="#br2" timeOffset="32173.48">1157 5832 47 0,'0'16'23'0,"-10"12"-23"0,2-18 34 0,8 8-33 15,-10 11 0-15,3 8 1 16,3 4 1-16,-6 9-4 15,-1-6 1-15,4-3 1 16,7-4 1-16,0-2-1 16,0-7 1-16,0-3-3 15,7-12 1-15,-7-10-1 16,0-3 1-16,0-3-1 16,-7-4 0-16,-7-2-1 15,-4 0 0-15,1-7-1 16,-4 7 0-16,3-1 0 15,-3 4 0-15,0 9 1 16,-1 6 0-16,5-5 1 16,6 5 1-16,-6 10 0 15,2-4 1-15,8 4 0 16,4 0 0-16,6-6 0 0,4 5 0 16,8-8 0-16,2-1 1 15,4 1-1-15,8-4 1 16,-1 0-1-16,4 1 0 15,-1-7-1-15,5 0 1 16,-5-4-1-16,8-5 0 16,-7-4 0-16,-4-2 1 15,4-4-1-15,-4 3 1 16,-7-3 0-16,-3-3 0 0,-8 4-1 16,-6-4 0-16,3 6 0 15,-7 7 0-15,0 2 0 16,-7 7 0-16,3 7 0 15,-6 2 0-15,-1 0 0 16,-3 4 0-16,4 9 0 16,6-3 0-16,-3 3 0 15,7-3 1-15,7 2-1 16,-3-8 0-16,6 0 0 16,8-7 0-16,-8-3-4 15,8-3 1-15,3-6-8 16,-10-7 1-16,-1-3-4 15,8-2 0-15</inkml:trace>
  <inkml:trace contextRef="#ctx0" brushRef="#br2" timeOffset="32908.31">1566 6212 19 0,'0'3'9'0,"0"-3"3"0,0 0 11 16,0 0-18-16,0 0 1 16,0 3 3-16,0 0 1 0,-7 0-12 15,4 3 0-15,-4-6 7 16,3 7 1 0,-3-1-4-16,7-3 1 0,-3 3-2 15,-4-2 1-15,3 5-2 16,-3-3 0-16,-4 0 0 15,11-2 1-15,-7 5-1 16,4-3 0-16,3 1 0 16,0-7 0-16,0 3 0 15,0-3 0-15,0 0-1 16,0 0 1-16,0 0 0 16,0-7 0-16,0 7 0 15,0 0 0-15,0 0 0 16,0 0 0-16,0 0 0 15,0-3 1-15,10-3-1 16,-10 6 0-16,4-3 0 16,3 0 0-16,-7 0 0 0,7-1 0 15,-3 1-1 1,6 0 1-16,-3 0 0 0,4 0 1 16,-1-3-2-16,1-1 1 15,0-5 0-15,-1 6 0 16,1 2 0-16,-1-5 0 15,1 3 0-15,-4-4 0 16,3 1 0-16,-2 0 0 16,-5-1 0-16,4 1 0 15,-7-1-1-15,0 1 1 16,-10 3-1-16,2 3 1 0,-2 3-1 16,-1 0 1-16,-6 3 0 15,3 3 1-15,-4 3-1 16,-3 7 0-16,3 0 0 15,4-4 1-15,0 16 0 16,3 1 0-16,8-1-1 16,3 0 0-16,0-3 1 15,10-6 0-15,1 0-1 16,10-7 0-16,7-2 0 16,1-7 0-16,2-6-4 15,-10-7 0-15,1-5-10 16,-5-1 0-16</inkml:trace>
  <inkml:trace contextRef="#ctx0" brushRef="#br2" timeOffset="33434.62">1997 6039 41 0,'7'3'20'0,"-7"7"-19"16,0-1 29-16,-7-3-29 16,3 1 0-16,-3-1 0 15,7 0 1-15,-10 4-2 16,3-1 1-16,-4 0 1 15,0 4 0-15,1 0-1 16,6-1 1-16,-3 4-1 16,4-1 1-16,3 1-2 15,3-3 1-15,4-1-1 16,4-2 1-16,10-1-1 0,-3-6 0 16,-4 7 0-1,-4-7 0-15,-3 0-1 0,-7 6 1 16,-10 7-7-16,-18 3 1 15,-4 0-8-15,-28-4 1 16</inkml:trace>
  <inkml:trace contextRef="#ctx0" brushRef="#br2" timeOffset="34094.17">1577 6114 39 0,'0'7'19'0,"0"5"-14"16,7-2 28-16,-3 5-29 16,3 7 0-16,-4-3 1 15,15 12 0-15,-4 4-7 16,3 3 0-16,1 5 4 15,3-11 1-15,0 5-3 16,-3-2 0-16,3-4-9 16,-3-2 1-16,-8-17-7 15,1-9 1-15</inkml:trace>
  <inkml:trace contextRef="#ctx0" brushRef="#br2" timeOffset="54048.08">928 7943 30 0,'0'6'15'0,"0"-12"-3"15,0 6 15-15,0 0-24 16,3 0 1-16,4-4 3 15,-3 4 1-15,7 0-10 16,6 0 1-16,1-3 6 0,14-3 0 16,6 0-2-16,12-4 1 15,13-2-2-15,4-4 0 16,0 4-1-16,-7 2 0 16,-7 4 0-16,-14 3 1 15,0 6-2-15,-18 6 1 16,-14 7-2-16,-14-3 1 15,-14 15-1-15,-7 6 1 16,-4 4-1-16,-14 9 0 0,-7 0 0 16,4 3 1-1,10-6-1-15,-3-6 1 0,3-7 0 16,10-6 0-16,8-6 0 16,4-7 0-16,13-2 0 15,-3-4 1-15,14-3-1 16,4-3 1-16,-1 0-1 15,8-3 1-15,3 3-1 16,0 0 1-16,8 0 1 16,2 0 1-16,8 3-1 15,-7 7 1-15,7-1-1 16,-1 4 0-16,1 2 0 16,-7 7 1-16,0-3-7 15,-4-3 0-15,0-4-13 16,-17 1 1-16,-1-4-3 15,1 1 1-15</inkml:trace>
  <inkml:trace contextRef="#ctx0" brushRef="#br2" timeOffset="55490">2604 8187 47 0,'17'13'23'0,"-6"-1"-22"0,-11-5 44 0,0 8-42 15,0 4 0-15,0 0 2 16,-7 0 1-16,3 3-8 16,-3 3 0-16,4-3 5 15,3-4 0-15,-7-2-2 16,7-3 1-16,7-4-3 15,-4-6 1-15,8-6 0 16,6-6 0-16,1-7-1 16,-4-3 0-16,4-6 0 15,3-9 0-15,-3 2 0 16,-4 7 0-16,3 6 0 16,-6 4 1-16,-1 5 0 15,1 7 0-15,0 3-1 16,-4 6 1-16,3 1 0 15,-3 5 1-15,-7 7-1 16,4-3 0-16,-4-1-1 16,0 4 1-16,0 0 0 15,0 0 0-15,0-7-1 16,0-2 1-16,0-7 0 0,0-3 0 16,7-9 0-16,3 2 1 15,5-5-1-15,2-7 1 16,1 0 0-16,-4 3 0 15,4 1-1-15,-1 2 1 16,-6 4-1-16,-1-4 1 16,1 4-1-16,0 3 0 15,-1 6 1-15,8 6 0 0,-8 3 0 16,-6 7 0-16,3 0-1 16,0 2 1-16,4 1-2 15,-1 0 1-15,1 3-2 16,-1-3 0-16,8-7-5 15,3-2 1-15,0-4-4 16,0-3 0-16,8-9-3 16,-8-4 1-16,0 1 2 15,0-7 0-15,4-9 5 16,-4 0 1-16,-7 0 7 16,4 3 0-16,-1 0 4 15,-2 7 1-15,-1 5 2 16,7 1 0-16,-11 6-2 15,1-1 1-15,0 8-3 16,-11 2 0-16,-7 3-2 16,-4 4 0-16,-3-1-2 15,3 4 0-15,-6-3-2 16,-5 2 1-16,5 4 0 16,6 0 0-16,-6 3-1 0,13-3 1 15,-3-4-1-15,7 1 1 16,7-3-1-16,4-7 1 15,6-6-1-15,4-3 0 16,1-4 0-16,-5-2 0 16,4 0-1-16,-6-1 1 15,2 1-1 1,1 3 1-16,-8-7 0 0,5 7 0 16,-1-4 0-16,0 7 1 15,-4 3-1-15,8 0 1 0,-11 6-1 31,4 7 1-31,-1 0-1 0,1 2 1 0,-1-2-2 16,1-1 1-16,-4-5-3 16,4-1 1-16,-1-3-6 15,11-3 0-15,-3-3-9 16,3-3 1-16</inkml:trace>
  <inkml:trace contextRef="#ctx0" brushRef="#br2" timeOffset="55688.06">3905 8313 34 0,'0'31'17'0,"-10"3"-10"0,10-24 20 16,0-1-25-16,0 1 0 15,0-1-1-15,0-3 1 16,3-2-7-16,-3-4 0 15,7-10-6-15,-7-6 1 16</inkml:trace>
  <inkml:trace contextRef="#ctx0" brushRef="#br2" timeOffset="55864.99">3778 8055 41 0,'21'16'20'0,"8"-13"-23"0,-19-3 32 0,1 0-32 16,6 3 0-16,-6 1-17 15,10-1 1-15,0 0 19 16,1 0 1-16</inkml:trace>
  <inkml:trace contextRef="#ctx0" brushRef="#br2" timeOffset="56179.16">4117 8316 27 0,'11'12'13'0,"-1"-12"-8"15,-10 0 24-15,7 0-30 16,-7-3 0-16,0 3 0 0,11-9 0 16,-11-7 1-16,0-3 0 15,3-3-2-15,-3 3 0 16,7-2 0-16,-7 5 1 15,0 6-1-15,4 4 1 16,-1 6 2-16,-3 0 1 16,11 10 4-16,3 5 0 15,4 7 1-15,3 0 1 16,7 0 0-16,0 6 1 16,8-6-4-16,9 7 1 15,15-14-4-15,-10-5 1 16,-1-7-4-16,-10-3 0 0,3-3-14 15,-13-1 0-15</inkml:trace>
  <inkml:trace contextRef="#ctx0" brushRef="#br2" timeOffset="56873.26">5860 8372 41 0,'10'32'20'0,"-3"8"-6"0,-7-30 22 0,0 5-34 15,0 7 0-15,0 3 2 16,0 1 0-16,0-1-5 16,0 0 0-16,0-10 2 15,-7-8 1-15,7-4-2 16,0-16 1-16,-3-2-2 15,-4-7 0-15,0-13-1 16,3-6 1-16,-7-3-3 16,11-9 1-16,-7 3-1 15,7 0 0-15,7 9 0 16,-3 10 1-16,10-1 2 0,7 7 1 16,8 6 3-16,2 7 0 15,-3 2 2-15,4 14 0 16,-4 2 0-16,-3 6 0 15,-7 4-2-15,-8 0 0 16,-6 6-3-16,-15 0 1 16,-10 3-3-16,-11 0 0 15,-6 0-6-15,6 0 0 16,0-3-8-16,4-9 0 16</inkml:trace>
  <inkml:trace contextRef="#ctx0" brushRef="#br2" timeOffset="57245.86">6396 8363 53 0,'-7'22'26'0,"-4"-13"-30"16,11-9 44-16,0 0-40 16,0-9 1-16,7-1 0 15,-7-8 0-15,0-14-2 16,4 4 1-16,-4-7 0 16,7 7 1-16,-7 0-1 0,10 3 1 15,1 6 0-15,7 3 0 16,-4 7-1-16,7 6 1 15,7 6-1-15,0 0 1 16,1 3-2-16,2 4 0 16,1-4-4-16,3-3 0 15,4 4-8-15,4-1 1 16,-12 0-4-16,1-3 1 16</inkml:trace>
  <inkml:trace contextRef="#ctx0" brushRef="#br2" timeOffset="57472.03">6957 8222 36 0,'0'-7'18'0,"-4"-8"-13"0,4 12 33 0,-7-1-35 16,4 1 0-16,3-3 0 16,-7 3 1-16,0 6-6 15,0 6 1-15,-4-2 4 16,-3 12 0-16,10-1-2 16,-6-2 0-16,6 3 0 15,4 3 0-15,4-3-1 16,6-4 0-16,1-2 0 15,3-7 0-15,4-6-1 16,-1-3 1-16,-3-10-4 16,-3-5 1-16,0-7-11 15,-4-4 0-15</inkml:trace>
  <inkml:trace contextRef="#ctx0" brushRef="#br2" timeOffset="57757.02">7123 7620 52 0,'10'56'26'0,"-6"35"-26"0,-4-60 40 16,-4 10-39-16,4 19 1 15,4 12-1-15,-1 9 1 0,4-15-3 16,0-6 0-16,0-16-3 16,4-10 1-16,0-15-4 15,-8-10 1-15,4-9-9 16,-3-12 0-16,-1-7 0 16,-3-6 0-16</inkml:trace>
  <inkml:trace contextRef="#ctx0" brushRef="#br2" timeOffset="57956.18">7243 8055 36 0,'24'13'18'0,"15"3"-14"16,-25-16 37-16,7 3-37 15,-3 0 1-15,3 0 2 16,0 0 0-16,-7 7-10 16,-3-4 1-16,0 3 5 15,-8 10 1-15,-6 6-4 16,-8 0 0-16,-3 0-4 15,-11 0 0-15,4 1-5 0,0-4 0 16,3-4-7-16,8-5 1 16</inkml:trace>
  <inkml:trace contextRef="#ctx0" brushRef="#br2" timeOffset="58193.15">7546 7707 51 0,'0'76'25'0,"-7"24"-27"0,7-78 45 0,7 12-43 15,0 7 0-15,4 0 0 16,-1 3 0-16,4-3-5 15,4-4 1-15,7-12-10 16,-11-12 0-16</inkml:trace>
  <inkml:trace contextRef="#ctx0" brushRef="#br2" timeOffset="58522.75">7789 8197 55 0,'39'34'27'0,"3"-31"-25"0,-27-6 43 16,9-6-47-16,-10-4 1 15,1-3 1-15,-5-2 0 16,1 2 0-16,-11-6 1 16,0 3-2-16,-11 0 1 15,1 7 0-15,-5 2 0 16,1 10-1-16,-10 7 1 15,6 5 0-15,4 13 0 0,3 0 0 16,8 10 0-16,3-1 0 16,10 4 1-16,1-3 0 15,7-1 0-15,-1-3-2 16,8-9 1-16,-4-9-4 16,-3-7 0-16,-1-9-12 15,1-6 0-15</inkml:trace>
  <inkml:trace contextRef="#ctx0" brushRef="#br2" timeOffset="59077.29">8188 8225 43 0,'35'113'21'0,"-35"-76"-19"16,0-27 27-16,0-4-29 15,0 0 0-15,0-6 0 0,0 0 0 16,4-9 1-16,-1-7 0 16,1 1 0-16,-1-11 1 15,1-2-1-15,3 0 0 16,-4 0-1-16,5 3 1 16,-1 3-3-16,3 6 1 15,4 4 0-15,4 2 0 16,-7 10 0-16,3 3 0 15,0 0 2-15,0 10 0 16,-4 3 0-16,1 2 0 16,0-2 0-16,-4 0 0 0,3-4-1 15,-3 1 0-15,0-4-1 16,-3-2 0-16,-1-4-1 16,1 0 1-16,-4-3-1 15,3 0 1-15,5 0 1 16,-1 0 0-16,7-3 0 15,-4-4 0-15,-3 1 0 16,7-3 0-16,-3-4 1 16,7 1 1-16,-15-1 0 15,8 4 0-15,-4-1 0 16,3 7 0-16,-3 6 0 16,1 0 1-16,6 7-2 15,-11 9 0-15,8-4-1 16,-1 4 1-16,1-3-1 15,3 3 0-15,0-7-7 16,0 1 0-16,4-7-7 0,3-6 0 16</inkml:trace>
  <inkml:trace contextRef="#ctx0" brushRef="#br2" timeOffset="59394.11">9119 8012 46 0,'0'9'23'0,"-3"38"-22"0,-1-44 38 0,-3 3-39 15,-3 1 0-15,-12-1 1 16,5 3 1-16,-4 1-2 16,3 2 0-16,4 1 1 15,3 3 1-15,4-1 0 16,7 4 1-16,0 0-1 15,11 0 1-15,3-1-1 16,4-2 1-16,-1-3-1 16,1-1 0-16,-8 4-1 15,1 0 0-15,-11 2-2 16,-18 14 1-16,-13-4-7 16,-12-6 0-16,-13-6-10 15,-4-7 0-15</inkml:trace>
  <inkml:trace contextRef="#ctx0" brushRef="#br2" timeOffset="59798.12">9416 8008 42 0,'14'10'21'16,"-7"-7"-17"-16,-7-3 26 0,3 3-27 16,-3-3 1-16,4 3-1 15,-4-3 1-15,0 3-9 16,3 1 1-16,-3 2-8 15,0-3 1-15</inkml:trace>
  <inkml:trace contextRef="#ctx0" brushRef="#br2" timeOffset="59979.02">9419 8250 59 0,'11'38'29'0,"3"-13"-35"0,-7-25 48 16,0 3-43-16,0-10 0 16,-3 1-20-16,-4 0 0 15,-4-3 16-15,1-1 1 0</inkml:trace>
  <inkml:trace contextRef="#ctx0" brushRef="#br2" timeOffset="62829.77">1866 9739 41 0,'0'-3'20'0,"0"3"-8"16,0-3 20-16,0 3-30 16,0-6 0-16,0 0 0 15,0-1 1-15,-3 7-4 16,-4-6 0-16,-4 6 2 15,0 3 1-15,-6 0-2 16,6-6 1-16,-6 3-1 16,6 0 0-16,0 3-1 15,1 0 1-15,-1 4-1 16,4-4 1-16,4 6-1 16,-4 1 1-16,7 2-1 0,0 4 0 15,7 0 1 1,-4 2 0-16,11-5 1 0,-3 3 0 15,3-7 0-15,4-3 1 16,-8-6-1-16,8-3 1 16,-8-3-1-16,5-4 1 15,2-2-1-15,-10 3 0 16,4-4-1-16,-1 0 0 16,1 1 0-16,-7-4 0 15,3 4 0-15,-7-4 0 16,0 3-2-16,-7 4 1 0,3 6 0 15,-7 3 0-15,-10 6 0 16,11 4 0-16,-8 2 0 16,0 1 0-16,8 2 1 15,-1 1 1-15,1 9-1 16,-1 3 0-16,11-9 0 16,0 0 1-16,0-6 0 15,4-4 0-15,6-9 0 16,4-9 0-16,-3-4 0 15,-1-3 1-15,-6-3-3 16,3-6 0-16,-3 0-15 16,-8 0 1-16</inkml:trace>
  <inkml:trace contextRef="#ctx0" brushRef="#br2" timeOffset="64212.16">2385 9460 40 0,'7'3'20'0,"3"1"-6"0,-10-1 21 16,0 3-31-16,4 3 0 16,3 7 2-16,-7 3 1 15,-7 6-9-15,3 9 0 16,-6 17 5-16,-1 15 1 16,-6 6-3-16,6 15 1 15,0-14-2-15,1-11 0 16,3-5-3-16,3-13 1 15,-3-4-7-15,-3-11 1 0,3-11-9 16,3-14 0-16</inkml:trace>
  <inkml:trace contextRef="#ctx0" brushRef="#br2" timeOffset="64617.37">2215 9438 44 0,'0'10'22'0,"0"-7"-16"15,0-3 33-15,8 0-37 16,2 0 1-16,1 0 2 15,6-3 0-15,4 0-6 16,18 0 1-16,4-4 5 0,-5 1 0 16,12 3-2-16,10 3 1 15,-7 3-1-15,3 6 0 16,-14 10-1-16,-3 9 0 16,-18-3-2-16,-3 13 0 15,-18 9-1-15,-10 6 1 16,-12 13-2-16,-13 0 1 15,3 9-2-15,-6-9 1 16,-5-6-2-16,-3-4 0 16,-7-12-10-1,8-9 0 1,13-7-4-16,21-19 0 0</inkml:trace>
  <inkml:trace contextRef="#ctx0" brushRef="#br2" timeOffset="64890.22">2872 10040 51 0,'0'35'25'0,"7"9"-26"16,-7-32 45-16,0-2-43 0,0-1 1 16,3 1-2-16,-3-4 1 15,11-6-9-15,-4 0 1 16,-4-6-8-16,-3-7 1 16</inkml:trace>
  <inkml:trace contextRef="#ctx0" brushRef="#br2" timeOffset="65024.61">2840 9818 48 0,'21'22'24'0,"7"-3"-25"0,-17-19 37 0,3-4-43 16,4 1 0-16,-1 3-19 15,-6-3 0-15</inkml:trace>
  <inkml:trace contextRef="#ctx0" brushRef="#br2" timeOffset="65788.48">3358 10172 35 0,'-17'19'17'0,"6"-13"-4"0,11-9 20 16,-7-3-29-16,4 3 0 16,3-10 1-16,-7-9 1 15,3-15-8-15,-7-10 0 16,1-13 5-16,-1-3 1 15,-3-6-3-15,11 0 0 16,-4 0-1-16,7 7 1 16,7 5-1-16,10 7 0 15,-3 0-1-15,4 12 1 16,3 10-2-16,0 9 0 0,-3 13-4 16,0 9 0-16,3 6-8 15,-18 7 0-15,4 6-1 16,-7 3 1-16</inkml:trace>
  <inkml:trace contextRef="#ctx0" brushRef="#br2" timeOffset="65969.17">3150 10056 64 0,'18'-12'32'0,"14"-4"-40"16,-15 6 69-16,5 4-61 15,2-3 1-15,4-4-2 16,4 1 0-16,3-1-5 16,-6 1 0-16,-5 5-13 15,-6-2 1-15</inkml:trace>
  <inkml:trace contextRef="#ctx0" brushRef="#br2" timeOffset="66332.42">3641 10207 44 0,'7'9'22'0,"3"-50"-12"16,-10 16 25-16,0-9-33 15,-7-16 0-15,4-10 0 16,-8-3 1-16,4-6-4 16,-14-88 1-1,14 85 2-15,3 3-2 16,4 7 1-16,0 11 0 16,4 14 1-16,3 9-2 15,11 12 1-15,-8 10-2 16,11 12 1-16,-3 3-5 15,-4 7 1-15,-3 6-7 16,-1 6 0-16,-10 4-5 16,0 2 0-16</inkml:trace>
  <inkml:trace contextRef="#ctx0" brushRef="#br2" timeOffset="66529.23">3602 9928 49 0,'7'12'24'0,"0"-2"-21"0,-3-10 45 16,3-4-46-16,3 8 0 16,-6-4 0-16,6 0 1 15,1-4-5-15,3 4 1 16,-3-3 0-16,10-3 0 0,-4 6-7 16,5-3 1-16,-8 0-10 15,3-4 1-15</inkml:trace>
  <inkml:trace contextRef="#ctx0" brushRef="#br2" timeOffset="66900.39">3870 10069 47 0,'7'12'23'0,"21"-9"-17"15,-17-3 35-15,-1-3-40 16,5-3 1-16,-1 0 1 15,0-4 0-15,3-2-4 16,-6-4 0-16,0 7 2 0,-4-7 0 16,3 0-1-1,-10-3 0-15,-7-2-1 16,4 5 1-16,-8 6-2 0,4 4 1 16,-4 6 0-16,1 10 0 15,-1-1 0-15,1 4 0 16,3-4 1-16,0 7 1 15,3 2 1-15,4 4 1 16,4 0-1-16,3 0 1 16,3 0-1-16,8-3 0 15,-8-6-1-15,12-4 0 16,-1 0-5-16,7-5 1 0,-10-4-6 16,3 0 1-1,-7-7-9-15,0-2 0 0</inkml:trace>
  <inkml:trace contextRef="#ctx0" brushRef="#br2" timeOffset="67169.41">4219 10084 27 0,'7'0'13'0,"0"-6"-9"16,-7 0 13-16,0 0-13 15,-7-4 0-15,7-2 3 16,-7-1 1-16,4 0-9 15,3-2 0-15,0-4 8 16,0 0 1-16,0 0-1 16,10 7 0-16,-3-4-1 15,7 7 1-15,4 2-2 16,3 7 1-16,0 0-3 0,8 0 0 16,-8 0-5-16,0 0 0 15,4 0-6-15,-4-3 0 16,-11 0-10-16,5 3 0 15</inkml:trace>
  <inkml:trace contextRef="#ctx0" brushRef="#br2" timeOffset="67515.3">4533 10119 51 0,'14'16'25'0,"15"-23"-22"0,-19 1 40 0,8 0-39 16,-1-4 0-16,5-2 0 16,-8-4 0-16,3-3-7 15,-10 4 1-15,4-1 3 16,-11-6 1-16,0 0-4 16,-11 3 1-16,4 4-2 15,-3 5 1-15,-8 10 0 16,4 6 1-16,-4 4-1 15,8 5 1-15,-1 7 0 16,4 7 1-16,7-1 0 16,7-6 1-16,4-3-1 15,-1 3 1-15,1-4-2 16,7-2 0-16,-8-3-6 16,4-4 0-16,-3-6-9 15,-4-6 1-15</inkml:trace>
  <inkml:trace contextRef="#ctx0" brushRef="#br2" timeOffset="68070.61">4833 10081 33 0,'11'25'16'0,"-1"7"-9"0,-3-26 19 0,-7-3-26 15,4 0 1 1,3 0 2-16,-7 4 0 0,3-4-3 15,4 0 0-15,-3-3 2 16,3 0 0-16,0 3 0 16,4 0 0-16,-1-3-1 15,1 3 0-15,3-3-1 16,0 0 1-16,0-3-1 16,4 3 1-16,-8 0-1 15,5 3 1-15,-1-3-1 16,-4-3 0-16,4-3-1 15,0-4 1-15,8-5-1 16,-8-10 0-16,3-4 0 16,1-2 0-16,3-13 0 15,-7-6 0-15,0-3-1 16,8-10 1-16,-12-3-1 0,1 0 1 16,-4-3 0-16,3-6 0 15,-10 3 0-15,0 9 0 16,0 13 1-16,0 6 0 15,-10 10 1-15,3 9 0 16,-4 15 0-16,1 13 0 16,-1 16 1-16,0 16 0 15,1 21 1-15,3 13 0 32,14 56 0-32,0-27 1 15,0-23-1-15,0-15 0 16,4-13-5-16,-8-19 1 15,4-6-12-15,-7-7 1 16,-10-15-3-16,-1-9 0 0</inkml:trace>
  <inkml:trace contextRef="#ctx0" brushRef="#br2" timeOffset="68253.55">4932 9830 46 0,'39'35'23'0,"3"-19"-21"16,-24-13 45-16,6-3-46 16,12-3 0-16,2-4 0 15,-6-2 0-15,0 3-5 16,0 6 1-16,3 0-12 16,-7 0 1-16</inkml:trace>
  <inkml:trace contextRef="#ctx0" brushRef="#br2" timeOffset="68432.05">5482 9993 41 0,'28'32'20'0,"-17"24"-16"0,-7-43 24 16,-1-1-29-16,1-2 1 15,-4-4-1-15,0-6 0 0,0-6-6 16,0-7 1-16,0-3-6 15,0-2 1-15</inkml:trace>
  <inkml:trace contextRef="#ctx0" brushRef="#br2" timeOffset="68551.22">5500 9821 13 0,'32'25'6'0,"-4"-3"-3"16,-18-19 1-16,8 3-10 15,-4 7 0-15</inkml:trace>
  <inkml:trace contextRef="#ctx0" brushRef="#br2" timeOffset="69181.66">5849 9877 36 0,'7'-3'18'0,"4"16"-20"0,-8-13 35 16,4 3-32-1,-7 0 0-15,0 3 0 0,0 1 0 16,-10-1-2-16,3 6 0 16,0 1 1-16,3-4 1 15,-7 4-1-15,1 3 0 16,-1-1 0-16,1 1 0 16,3 0-1-16,7-1 1 15,3-2-1-15,1-4 1 16,-1-2-1-16,4-1 0 15,4-6 0-15,-1-3 1 0,1 0-3 16,-4-1 0-16,0 1-1 16,0 0 0-16,0-3 0 15,4 3 0-15,-8 3 3 16,8 0 0-16,0 3 2 16,3 3 1-16,-4 4 1 15,1 5 1-15,6 1-1 16,-2 0 0-16,2-7-2 15,1 0 0-15,0-2-1 16,-1-4 0-16,1-9 0 16,3-13 1-16,7-6-1 15,-7-7 0-15,8-15 1 16,-12-9 0-16,4-13 1 16,1-6 0-16,-12-10 0 15,-17-12 0-15,-4-10-1 16,-3 4 1-16,-3 18-1 0,6 13 1 15,-6 12 0-15,2 19 0 16,1 16 0-16,0 13 0 16,4 21 0-16,-8 13 0 15,14 22 0-15,1 19 0 16,3 12-2-16,3 16 1 16,1 3-1-16,3 10 1 15,4-26-4-15,-8-19 1 16,4-11-6-16,-3-11 0 15,3-18-6-15,-7-16 0 0</inkml:trace>
  <inkml:trace contextRef="#ctx0" brushRef="#br2" timeOffset="69394.19">5937 9721 38 0,'36'25'19'0,"13"-16"-11"16,-31-9 31-16,3 3-37 16,7-3 0-16,11 3 0 15,0 0 0-15,-4 7-4 16,0-1 1-16,-3 1-5 16,0-1 1-16,-8 1-9 15,-3-7 1-15</inkml:trace>
  <inkml:trace contextRef="#ctx0" brushRef="#br2" timeOffset="69556.61">6466 9987 26 0,'11'31'13'0,"-7"1"-7"0,-4-29 11 15,3 0-20-15,-3 0 0 16,0-3-6-16,0-9 1 15,0-4 6-15,0-6 0 0</inkml:trace>
  <inkml:trace contextRef="#ctx0" brushRef="#br2" timeOffset="69706.32">6516 9786 26 0,'32'22'13'0,"10"3"-19"0,-28-18 24 0,-3-1-23 16,3 0 0-16,3 1-7 16,1-1 0-16</inkml:trace>
  <inkml:trace contextRef="#ctx0" brushRef="#br2" timeOffset="69935.45">6862 9818 28 0,'14'-3'14'0,"3"6"-9"0,-6 0 26 15,-8-3-30-15,-3 0 0 16,0 0-1-16,0 3 1 16,-3-3-2-16,-8 6 1 15,1 4-1-15,-1 2 0 16,1 1-2-16,2 9 0 16,-2 0-1-16,10-3 1 15,-7-1-3-15,14 1 1 16,-4 0-3-16,8-3 0 15,0-4 1-15,-1-2 0 0</inkml:trace>
  <inkml:trace contextRef="#ctx0" brushRef="#br2" timeOffset="70262.92">7041 10003 30 0,'46'34'15'15,"-21"-2"-18"-15,-14-26 33 0,-1 0-30 16,-6-3 1-16,3-3-2 16,0-6 1-16,-4-6-1 15,-3-4 1-15,0-3 0 16,-3-12 0-16,3-1-1 16,0-2 0-16,3 2 1 15,8 7 1-15,10 7 1 16,14 8 0-16,15 10 1 15,3 10 0-15,17 8 0 0,18 4 1 16,1 3-1-16,-1 1 1 16,-7-1-3-16,-18-7 1 15,-6-2-4-15,-8-7 1 16,-20-2-9-16,-8-1 0 16,-28-3-3-16,-7 0 1 15</inkml:trace>
  <inkml:trace contextRef="#ctx0" brushRef="#br2" timeOffset="71704.32">1697 12606 35 0,'0'3'17'0,"-11"9"-16"15,11-12 31-15,-7 0-32 16,4 3 0-16,-8-3 1 16,-7 3 1-16,8-3-2 15,-8 4 0-15,4-1 1 16,4 0 1-16,3 3-1 16,3 4 1-16,-3-1 0 15,7 4 0-15,11-1 0 16,-4 1 1-16,7-4 0 15,3-6 0-15,-6 3 0 16,7 4 0-16,-8-7-1 0,4-3 0 16,0-3-2-16,-10-3 1 15,6-1-1-15,-10-2 0 16,8-4-1-16,-8 1 1 16,0-1 0-16,0-2 0 31,-8 5-1-31,-2 4 1 15,-1 3-1-15,1 6 1 16,-8 3-1-16,7 7 0 16,-6-1 0-16,6 1 0 15,1 2 1-15,6 1 0 0,-3-3 0 16,7-1 1-16,11 1 0 16,-1-4 0-16,8-3 1 15,0-6 0-15,3 0 0 16,0 0 0-16,-3-6-1 15,-8-6 1-15,1-1-2 16,-1-3 1-16,-3 1-1 16,-7-1 0-16,-7 0-1 15,0 4 1-15,-3-1-1 16,-1 7 0-16,-3 0 1 16,-4 6 0-16,1 3-1 15,3 9 0-15,3 1 0 16,-3 6 1-16,10 0-2 15,-3-4 1-15,14 1-9 16,-3-3 0-16,13-7-5 16,1-9 1-16</inkml:trace>
  <inkml:trace contextRef="#ctx0" brushRef="#br2" timeOffset="72290.81">2212 12395 41 0,'-7'7'20'0,"14"-10"-11"0,-7 9 31 16,-7 3-36-16,7 7 0 15,-4 9 3-15,-3 3 0 16,-3 16-8-16,3 16 0 16,3 18 6-16,-6 7 0 15,-1 3-2-15,4-4 0 16,7-12-4-16,0-12 0 16,0-16-5-16,0-16 1 0,7-15-12 15,4-13 1-15,-1-10-2 16,11-2 0-16</inkml:trace>
  <inkml:trace contextRef="#ctx0" brushRef="#br2" timeOffset="72935.2">2357 12985 40 0,'-4'22'20'0,"-3"9"-14"15,3-18 35-15,4-1-39 16,0 1 1-16,0 3 1 16,0 2 1-16,0-5-7 15,0-7 0-15,11-3 4 16,-7-3 0-16,10-6-2 16,-4-3 0-16,1-4-2 15,3 1 0-15,4-4 0 0,-8-3 1 16,8 0-2-16,-4 0 0 15,-3 4 0-15,3 2 0 16,-4 4 1-16,4-1 0 16,-3 4 0-16,3 6 0 15,-3 3 1-15,-1 4 1 0,1 2-1 16,-8 0 1-16,4 4 0 16,4 3 1-16,-4-1 0 15,-3 1 0 1,13 0 0-1,15-7 1-15,-4-6 0 16,4-9 0-16,0-10 0 16,3-6 0-16,0-12 0 15,4-13 0-15,0-13-1 16,-11-15 1-16,0-13-1 16,-7 3 1-16,-10-6-2 15,-7 1 0-15,-4 8-1 16,-4 10 1-16,-7 15-1 15,-6 14 1-15,3 11 0 16,0 26 0-16,-1 15 0 16,-2 26 1-16,3 12-1 15,-4 25 1-15,7 22 1 16,11 25 0-16,4-3 0 0,7-12 0 16,6-16-2-16,1-16 1 15,3-25-4-15,-3-19 0 16,-8-19-7-16,1-18 1 15,-8-7-7-15,-6-12 0 16</inkml:trace>
  <inkml:trace contextRef="#ctx0" brushRef="#br2" timeOffset="73130.38">2614 12737 48 0,'18'47'24'0,"24"-28"-17"0,-24-16 42 0,10 3-47 16,4-2 0-16,17-1 0 16,4-3 0-16,3 0-5 15,4 0 0-15,-10 0-4 16,-1 0 0-16,-10 3-10 16,-4-3 1-16</inkml:trace>
  <inkml:trace contextRef="#ctx0" brushRef="#br2" timeOffset="73489.35">3298 13004 51 0,'22'9'25'0,"-1"-15"-21"0,-11 0 40 16,8 3-43-16,-7-7 1 15,10 4 0-15,-4 0 0 16,5-7-3-16,-12-3 0 16,1-2 2-16,-4-4 0 15,-7 3-2-15,-11 3 1 16,1 7-1-16,-4 6 0 16,-1 9-1-16,-6 3 1 0,4 7-2 15,-5-4 0-15,5 4 0 16,6 3 1-16,1 6 0 15,3-3 0-15,3 0-1 16,15-6 1-16,-1-4-3 16,1-2 1-16,6-1-8 15,5-3 1-15,-1-6-3 16,0-6 1-16</inkml:trace>
  <inkml:trace contextRef="#ctx0" brushRef="#br2" timeOffset="74135.8">3701 12963 52 0,'17'13'26'0,"4"-17"-33"15,-13 1 54-15,-8 3-47 0,0-3 1 16,0 3-1-16,0 0 1 16,0 0-2-16,0 0 1 31,-11-3 0-31,0 0 1 15,4 0-1-15,-3 6 1 16,10 3-2-16,0 0 1 16,0 1-1-16,10 2 0 15,-3-3-1-15,4 1 1 16,0-1-1-16,-1-3 0 16,1-3 1-16,-1 0 0 15,-3 3 0-15,-7 0 1 16,4 0-1-16,-4-3 1 0,-4 4-1 15,4-1 1-15,0 3-1 16,-7 3 0-16,7 1 2 16,0 2 0-16,0 4 1 15,7 3 0-15,7 9 1 16,4 3 0-16,3 4 1 16,7-1 0-16,-6 4-1 15,6 3 1-15,-7-4-2 16,-10-2 1-16,-4-4-2 15,-4-2 1-15,-6 2-1 16,-8-3 1-16,-7 3-2 16,-13-2 0-16,-8-7-1 15,0-7 1 1,0-24-1 0,0-4 0-16,11-2-1 15,7-10 1-15,7-4-1 16,3-2 1-16,4 3 0 0,0-4 1 15,14-2 0-15,4 12 1 16,7-3-1-16,6 6 1 16,12 3-2-16,-5 4 1 15,-3-1-6-15,4 1 0 16,-4-1-11-16,1-2 0 16</inkml:trace>
  <inkml:trace contextRef="#ctx0" brushRef="#br2" timeOffset="74931">4106 13035 56 0,'18'25'28'0,"-18"-31"-30"0,4 3 45 0,3-3-42 16,-4-4 0-16,4-2 0 15,-3-1 1-15,3 1-3 16,3-1 0-16,8-3 0 16,-7 4 1-16,10 2-4 15,0 7 0-15,7 3-3 16,0 3 0-16,4-3-4 16,-4 3 0-16,4-3-4 15,7 0 1-15,-11 4 2 0,4-4 0 16,-11 0 5-1,-109 34 7 1,194-65 3-16,-92 34 1 16,-7 0 5-16,-4 0 1 15,-3 3 0-15,-3 1 0 16,-4-1-4-16,-4 0 0 16,1-3-4-16,3 4 1 15,3-4-2-15,-7-3 1 16,11 0-2-16,-7-6 1 15,7 6-2-15,7-4 1 0,-3 4-2 16,7 0 1-16,3 7-1 16,0-1 1-16,3 0 0 15,1 4 0-15,3-4 0 16,-7 3 1-16,0 1 0 16,1 2 0-16,-5-2 0 15,1-4 1-15,-1 0-2 16,1-3 1-16,3 0 0 15,-3-9 0-15,-1 0 0 16,4-4 0-16,4-5 0 16,0-4 0-16,3-6 0 15,0-13 1-15,0-6-2 16,-3-15 1-16,-8-13-1 16,-3-13 1-16,-7 3-1 15,0-5 1-15,-10-1 0 0,3 13 1 16,-4 9-1-16,4 19 1 15,3 19 1-15,4 18 0 16,4 16 0-16,-4 19 1 16,-4 10-1-16,4 15 1 15,11 16 0-15,-4 16 0 16,0 5-1-16,7-5 1 16,-10-13-2-16,3-13 0 15,3-9-4-15,-6-15 0 16,3-14-7-16,-7-8 0 0,0-16-4 15,-11-10 1-15</inkml:trace>
  <inkml:trace contextRef="#ctx0" brushRef="#br2" timeOffset="75126.73">4667 12709 38 0,'18'50'19'0,"3"-28"-10"16,-14-19 34-16,-3 4-41 15,10-1 1-15,7 0 1 16,11 3 0-16,6-5-5 16,5-4 0-16,6 0-2 15,-3-4 1-15,-4 4-11 16,-3-6 0-16,-7 6-3 16,-11-3 1-16</inkml:trace>
  <inkml:trace contextRef="#ctx0" brushRef="#br2" timeOffset="75277.64">5232 12922 34 0,'7'38'17'0,"-4"-16"-16"0,-3-13 31 16,0 1-33-16,0-4 1 16,0 0-1-16,0-6 1 15,0-9-10-15,0-1 0 16</inkml:trace>
  <inkml:trace contextRef="#ctx0" brushRef="#br2" timeOffset="75440.74">5263 12750 21 0,'18'28'10'0,"10"-28"-7"0,-17 0 6 0,-1 0-19 15,1 0 0-15,7 3-1 16,3-3 1-16</inkml:trace>
  <inkml:trace contextRef="#ctx0" brushRef="#br2" timeOffset="75681.98">5588 12784 19 0,'32'0'9'0,"7"7"-7"16,-29-4 19-16,1 0-17 15,-4 0 0-15,3 0 2 0,1 0 1 16,0-3-9-1,-11 6 0-15,0-2 5 0,-8-1 0 16,-6 0-2-16,-3 0 1 16,-4 3-2-16,-4 4 1 15,4 2-1-15,0 4 1 16,-1 3-1-16,12-7 1 16,3 1-1-16,7-4 1 15,7 1 0-15,3-4 0 16,8 0-5-16,-4-3 1 15,4 0-7-15,-1-3 0 0</inkml:trace>
  <inkml:trace contextRef="#ctx0" brushRef="#br2" timeOffset="75982.27">5828 13051 5 0,'3'12'2'0,"15"-24"5"0,-14 2-11 0,3-2 3 16,0-4 1-16,3-3 3 15,-10-6 0-15,11-3 0 16,-1 0 1-16,5 0 4 16,9 6 1-16,8 9 2 15,10 10 0-15,15 9 0 16,6 13 1-16,1 0-3 15,6 3 0-15,4 6-4 0,1 0 0 16,-16-6-4-16,-9-6 1 16,-15-10-13-16,-14-9 0 15,-17-9-4-15,-8-7 0 16</inkml:trace>
  <inkml:trace contextRef="#ctx0" brushRef="#br2" timeOffset="77649.02">2561 10900 31 0,'0'9'15'0,"-7"-6"-3"0,14-9 16 16,-7 6-22-16,0 0 0 15,4-6 3-15,3-1 1 16,3 1-12-16,1 0 0 16,10 0 8-16,11-1 0 0,14 1-3 15,3-3 0-15,4-1-3 16,3 4 1-16,4 0-7 16,-10-1 0-16,-1 7-11 15,-17 0 1-15</inkml:trace>
  <inkml:trace contextRef="#ctx0" brushRef="#br2" timeOffset="80051.05">3620 10727 40 0,'0'0'20'0,"10"0"-9"0,-3 3 21 16,-7 4-27-16,0-7 0 16,0 6 1-16,0 0 1 15,-10 4-10-15,-1 2 1 0,-17 1 6 16,0 2 0-1,-4 4-3-15,-7 3 1 0,7 9-2 16,-7 7 0-16,1 3 0 16,9 6 0-16,15 6 1 15,7-3 0-15,14-12-1 16,14-4 1-16,18-2 0 16,4-13 1-16,-5-7-3 15,1-6 1-15,4-2-6 16,-5-11 0-16,1-5-11 15,-14-7 0-15</inkml:trace>
  <inkml:trace contextRef="#ctx0" brushRef="#br2" timeOffset="80473.03">3828 10699 44 0,'-11'38'22'0,"-10"-10"-15"0,14-16 29 15,-4 7-34-15,1 3 1 16,-1 6 2-16,1 7 0 16,-8 6-5-16,14-1 0 15,-3-5 3-15,0-4 1 0,7-6-2 16,0-9 0-16,7-7-2 15,0-5 1 1,7-30-4 0,4 4 1-16,-7 1 0 15,6 5 0-15,4 10 0 16,-10 6 0 0,3 6 0-16,0 6 1 0,0 10 1 15,4-3 1-15,-7 3-1 16,6 0 0-16,-6 0 0 15,3 0 1-15,0-3-4 16,0-7 0-16,4-2-11 16,-8-4 1-16,5-6-2 15,-1-3 0-15</inkml:trace>
  <inkml:trace contextRef="#ctx0" brushRef="#br2" timeOffset="80876.36">4205 11028 42 0,'21'19'21'0,"-28"0"-17"0,7-16 38 15,-3 3-41-15,-4 1 1 16,3-1 2-16,-14 0 0 16,4 3-5-16,-3 1 1 15,-1 2 3-15,4 1 0 16,0 0-1-16,3-1 1 15,8-3-2-15,-4 1 0 16,7-4-1-16,7-3 0 0,3-6 0 16,1-3 0-16,7-4-2 15,-8-2 1-15,-6 3-1 16,6-1 1-16,-3 4 0 16,0 0 0-16,4 6 0 15,-8 0 0-15,8 3 1 16,-4 3 0-16,4 7 1 15,-1-1 0-15,-3 1 0 16,4-1 0-16,-8 1-1 16,5-1 1-16,-5-2-2 15,4-1 1-15,-3-3-6 16,3 1 0-16,-7-7-10 16,3-7 0-16</inkml:trace>
  <inkml:trace contextRef="#ctx0" brushRef="#br2" timeOffset="81268.5">4385 11157 39 0,'11'31'19'0,"-11"-9"-16"0,7-19 24 15,-7 0-26-15,0-3 1 16,0 0-1-16,0-6 1 15,3-6-3-15,4-4 0 0,-3 0 2 16,3-3 0-16,-7-9-1 16,10 0 0-16,-6-3 0 15,7 2 0-15,3-2 0 16,-4 6 1-16,11 6 1 16,-6 7 0-16,9 5 1 15,-3 7 0-15,-3 10 1 16,3-1 0-16,-7 7 0 15,0 3 0-15,1 3-2 16,-5-1 1-16,-3-2-2 16,4-3 0-16,-11 0-2 15,3-1 0-15,4-2-4 16,-7-4 0-16,4-6-6 16,3-3 0-16,0 0-5 15,-7-6 1-15</inkml:trace>
  <inkml:trace contextRef="#ctx0" brushRef="#br2" timeOffset="82227.84">4974 10962 41 0,'7'13'20'0,"-7"-13"-14"16,0 0 35-16,0-3-40 16,0 3 1-16,-17 0 1 15,-1 0 1-15,-3 3-5 16,-4 6 0-16,-3-6 3 15,10 7 0-15,1 2-1 16,2 7 1-16,5-3-3 16,-1 0 1-16,11-1-1 15,11 1 1-15,-1-4-1 16,19-2 0-16,2-7 0 16,1-3 0-16,-4-3 0 15,1-3 1-15,-15-4-1 16,3-5 1-16,-10-7-1 0,1 6 0 15,-5 0-4 1,-3 1 1-16,0 5-1 0,-3 10 0 16,-1 6 0-16,4 13 0 15,0 0 1-15,0 6 0 16,4 3 5-16,3 7 1 16,3-4 2-16,1 7 0 15,-4-1 0-15,-4 1 0 16,4 6 0-16,-7-3 0 15,-10 0-3-15,-1-4 1 16,-6-5-3-16,-1-7 0 16,-7-10-1-16,1-5 1 15,-1-13 0-15,7-4 0 0,-3-5 0 16,10-7 0-16,11 0 1 16,0-12 0-16,4 3 0 15,14 2 0-15,-1 4 1 16,4 4 0-16,8-7 1 15,2 6 0-15,1 3 1 16,3 0 0-16,-3 1 0 16,0-4 0-16,-4 3-1 15,-7-3 1-15,8 1-2 16,-5-1 1-16,1-3-1 16,-4 3 0-16,-3-3-2 15,-4 3 1-15,-4-3-1 16,-3 0 0-16,-7-6-1 15,0 6 1-15,-7 3-2 16,4 4 1-16,-8 5 0 16,4 4 1-16,0 6-1 0,0 13 1 15,0-1 0-15,7 7 1 16,-7 6 2-16,7 6 0 16,0 1 1-16,0 2 0 15,7 1 0-15,7-7 1 16,11 0 0-16,7-6 1 15,6-6-2-15,12-4 0 16,-1-2-4-16,-13-7 0 16,-8-3-12-16,-11-6 1 0,-13-4-6 15,3 1 0-15</inkml:trace>
  <inkml:trace contextRef="#ctx0" brushRef="#br2" timeOffset="89133.07">2417 14246 35 0,'-4'15'17'0,"8"-12"-3"0,-4-3 17 15,0 0-26-15,7 4 1 16,0-4 3-16,-4 0 1 16,4 3-12-16,4-3 1 15,-8 3 7-15,8-3 1 16,0 0-2-16,3-3 0 15,7 3-2-15,11-3 1 16,24-1-2-16,-3 1 0 16,7-3-1-16,-4 0 1 15,-13-1-5-15,-5 4 0 16,-9-3-8-16,-15 6 1 0,-14-6-10 16,-4 3 0-16</inkml:trace>
  <inkml:trace contextRef="#ctx0" brushRef="#br2" timeOffset="92498.28">3598 14258 25 0,'0'-3'12'0,"0"3"3"16,0 0 4-16,0 0-17 0,0 0 1 15,0 0 1-15,0 0 1 16,0 0-6-16,0 0 1 15,0 0 3-15,0 0 0 16,-10 3-1-16,-1-3 0 16,1 0-1-16,-1 0 0 15,-7 0-1-15,1 3 0 16,3 0 0-16,-4 1 0 16,-3-1 0-16,0 6 0 15,3 0 0-15,0 10 0 16,4-3 1-16,-3 6 1 15,-1-3-1-15,7 0 0 16,8-1 0-16,-8 1 0 0,11 0 0 16,0 0 1-16,0 0-2 15,11-4 0-15,-8-2 0 16,8-4 1-16,0-2-2 16,3-7 1-16,0-7-1 15,3-2 1-15,-6-4-1 16,7 1 0-16,-8-7 0 15,4-3 0-15,-3 0 1 16,0 0 0-16,3 6 0 16,-4 1 0-16,-6 5 0 15,6 4 1-15,-3 6-1 16,4 6 0-16,-4 7 0 16,-3 3 0-16,3-4 0 15,-7 1 1-15,3 2-1 0,-3 4 0 16,7 3 1-1,-3 3 0-15,3 0 0 0,3 0 0 16,-10-3-1-16,11-3 1 16,-11-6-2-16,7 2 0 15,4-5-7-15,-1-10 0 16,1-3-6-16,-1-7 0 16</inkml:trace>
  <inkml:trace contextRef="#ctx0" brushRef="#br2" timeOffset="93036.98">3799 14459 44 0,'7'15'22'0,"-7"17"-19"0,4-26 38 16,-4 4-39-16,0 2 0 16,0-3 1-16,7-2 0 15,-7-4-4-15,0-6 0 16,0-10 2-16,0-2 1 15,0-4-2-15,0-6 0 16,0 0 0-16,0-4 1 0,11 4 0 16,-1 6 0-16,8 4 0 15,-8 5 1-15,12 1-1 16,-1 3 1-16,0-1-3 16,4 7 1-16,-11-3-7 15,3 0 1-15,-6 0-10 16,0-6 0-16</inkml:trace>
  <inkml:trace contextRef="#ctx0" brushRef="#br2" timeOffset="93504.48">4106 14453 47 0,'4'9'23'0,"10"-3"-15"0,-3-6 34 16,-8 3-39-16,4 0 0 16,4 1 3-16,3-4 1 15,11-4-9-15,-4-2 1 16,0 0 4-16,7-7 0 15,-10-2-3-15,-4-4 1 16,-4 0-3-16,-3-3 1 0,-7 3-1 16,0 0 0-16,-10 1-1 15,-1 8 0-15,1 4 1 16,-4 6 0-16,0 6 0 16,-4 4 1-16,7 8 1 15,1 4 0-15,-1 4 0 16,4 5 1-16,4 0 0 15,3 1 0-15,3-4 0 16,8-3 0-16,-1 0-1 16,4-6 0-16,0 0-1 15,4-4 0-15,3-8-6 16,7-4 0-16,-6-3-9 16,6-16 0-16</inkml:trace>
  <inkml:trace contextRef="#ctx0" brushRef="#br2" timeOffset="94419.88">4523 14427 44 0,'0'4'22'0,"3"-4"-17"0,4 0 32 16,-3 0-33-16,3 0 0 15,3-4 1-15,1 4 1 0,7 0-8 16,-8-3 0-16,1-3 5 16,-1 0 0-16,-3-1-3 15,4 4 1-15,-7-3-1 16,3 3 0-16,3 0 0 15,-6 0 0-15,3-4 0 16,3 1 0-16,-6-3 0 16,10-1 1-16,-11 1-1 15,5 3 1-15,-5-1-1 16,-3 7 1-16,0 0 0 16,7 3 0-16,-7 1-1 15,4-4 1-15,3 0-1 16,-7 3 0-16,0-3-1 15,0 0 1-15,0 0-1 16,0 0 1-16,0 0 0 16,0 0 0-16,0 0 0 0,0 0 1 15,0 3-1-15,0 0 0 16,0 0 0-16,0 3 1 16,0 1-2-16,0-4 1 15,0-3-1-15,0 0 1 16,0 0-1-16,-7 3 1 15,3-3-1-15,-3 6 1 16,4 1 0-16,-8 2 0 16,-3 0 0-16,3-6 0 0,1 4 0 15,-1 2 1-15,1 1-1 16,6-1 1-16,-7 4-1 16,4-1 0-16,0 1 0 15,4-1 1-15,3 4-1 16,-7-4 1-16,3 1-1 15,4-1 1-15,4 1-1 16,3-4 0-16,3-2 0 16,8-1 0-16,-7-6 1 15,10-3 0-15,-7-7-1 16,0-2 1-16,-3-4-1 16,-1 1 0-16,1-1 0 15,-4 0 0-15,3-3-1 16,1 1 0-1,0-1-1 1,-11 9 0-16,3 4 0 0,4 9 1 16,-7 7 0-16,4 2 0 15,3 7 1-15,0 0 0 16,3 3 1-16,1 0 0 16,3-4 0-16,7 1 0 15,4-6-4-15,-4-1 1 16,0-5-15-16,-3-17 1 15</inkml:trace>
  <inkml:trace contextRef="#ctx0" brushRef="#br2" timeOffset="96670.27">5634 14264 31 0,'3'16'15'0,"8"19"-4"16,-7-32 16-16,3 3-24 15,-4 3 1-15,4 4 2 16,4 3 1-16,-8 2-8 15,4 11 0-15,4 5 5 16,7 1 1-16,-8-7-1 16,4-3 0-16,0-6-2 15,0-4 1-15,4-8-2 16,-4-14 1-16,4-11-1 16,-1-7 1-16,-2-10-3 0,-1-6 0 15,-4-6-5 1,1 6 0-16,-8-2-11 0,8 2 1 15</inkml:trace>
  <inkml:trace contextRef="#ctx0" brushRef="#br2" timeOffset="97105.14">6057 14358 44 0,'0'29'22'0,"-10"-4"-15"0,10-19 30 0,0 3-35 16,-7 4 0-16,3 0 1 16,4-4 1-16,0 0-6 15,-3-2 1-15,3-7 2 16,3-7 1-16,1-2-2 15,3 3 1-15,-7-10-2 16,3-3 0-16,4-3-1 16,4 0 1-16,-8 0-1 15,8 3 0-15,3 4 1 16,-3 2 0-16,3 1 0 16,0 9 1-16,0 6 1 15,4 6 1-15,-8 10 0 0,1 3 0 16,-1 3-1-16,1-6 0 15,-1 9 0-15,1-3 0 16,0-6-5-16,-1-3 1 16,4-7-9-16,-3-9 0 15,-8-9-3-15,5-10 0 16</inkml:trace>
  <inkml:trace contextRef="#ctx0" brushRef="#br2" timeOffset="97825.73">6625 13935 47 0,'7'44'23'0,"-7"19"-24"15,0-51 44-15,0 16-41 16,4 4 1-16,-1 2 1 15,-3 1 1-15,4 2-7 16,-1 1 1-16,-3-3 3 16,0-4 1-16,0-9-3 15,0-10 1 1,-7-21-2 0,-3-7 1-16,-11 1-1 15,-1 2 1-15,5-6-1 16,3 10 0-16,-11 3 0 0,11 6 1 15,-4 3 0-15,1 12 0 16,2 4 0-16,5 3 0 16,3 6 0-16,3 1 1 15,-3-1 0-15,7 0 0 16,7-3-1-16,4 0 1 16,3-3 0-16,11-3 0 15,-4-3 0-15,4-4 0 16,3-2 0-16,7-7 0 0,-3-3 0 15,7-6 0-15,-4-7 0 16,0-6 0-16,-3-3 0 16,-4 0 1-16,0-3-1 15,-14 0 1-15,4-6-1 16,-4 6 0-16,0 6-1 16,-10 3 0-16,3 7-1 15,-7 2 0-15,0 7-1 16,0 4 1-16,0 5 1 15,0 0 1-15,0 7-1 16,0-3 1-16,3 2 0 16,1 7 0-16,-4 3 0 15,3-3 1-15,1 0-2 16,0-3 1-16,6-3-1 16,1-7 0-16,-1-3-2 15,1-6 0-15,6-3-2 16,5 0 1-16,-8-3-5 0,7 0 1 15,4-4-7-15,-4-2 0 16,7-4-3-16,-7-6 1 16</inkml:trace>
  <inkml:trace contextRef="#ctx0" brushRef="#br2" timeOffset="98084.26">7235 14434 45 0,'8'19'22'0,"2"6"-23"0,-6-22 41 0,-4 0-40 15,0-3 0-15,0-6 0 16,0-4 1-16,0 1-1 16,-4-13 1-16,1 0-1 15,-1-3 1-15,4 3 1 16,0 3 0-16,7 0 0 31,7 7 1-31,11-1-1 0,0 1 0 0,10-1 0 16,-10 4 0-16,3-1-3 15,-3 1 1-15,-4-1-12 16,-7 1 1-16,-4-4-5 16,1 4 0-16</inkml:trace>
  <inkml:trace contextRef="#ctx0" brushRef="#br2" timeOffset="98624.03">8442 14180 34 0,'7'6'17'0,"-3"-3"-10"16,-4-3 24-16,-4-3-26 15,1 0 0-15,-5 0 2 16,-6 0 1-16,-3 3-10 16,-4 3 1-16,3 3 5 15,-7 7 1-15,1 2-3 16,2 10 0-16,1 0-1 0,7 7 1 15,3-1-2-15,8-3 1 16,3 1 0-16,7-4 0 16,11-3-2-16,10-4 1 15,7-5-6-15,0-7 1 16,1-3-11-16,-5-9 0 16</inkml:trace>
  <inkml:trace contextRef="#ctx0" brushRef="#br2" timeOffset="98893.42">8562 14220 41 0,'0'19'20'0,"7"6"-11"0,-7-18 26 0,0 2-33 16,0 7 0-16,4 6 2 15,3-4 1-15,3 4-6 16,1-3 1-16,3 0 2 15,0-6 1-15,4-4-2 16,-8-3 1-16,4-6-2 16,0-6 1-16,1-10-1 15,-1-2 0-15,0-4-4 16,-4-4 0-16,-3 5-10 16,-3-14 1-16,-4 4-2 15,7-1 0-15</inkml:trace>
  <inkml:trace contextRef="#ctx0" brushRef="#br2" timeOffset="99210.1">8932 14343 47 0,'22'28'23'0,"-15"-9"-22"0,-4-16 45 15,-3-3-44-15,4-3 0 16,3-3 2-16,-7-4 0 16,0-9-5-16,0 0 1 0,0 1 2 15,0-11 1-15,0 4-2 16,0 3 1-16,0 4-1 16,0-1 1-16,10 6 0 15,-3 4 0-15,4 6-2 16,7 3 0-16,-4 3-3 15,3 3 1-15,-3 0-7 16,-3 1 0-16,0-4-10 16,-4-13 1-16</inkml:trace>
  <inkml:trace contextRef="#ctx0" brushRef="#br2" timeOffset="99493.48">9148 14180 45 0,'21'31'22'0,"-7"-15"-14"0,-7-13 32 16,0 3-37-16,0 7 1 15,0 2 3-15,4 4 0 16,-1 6-9-16,1-6 1 16,-1 3 5-16,4-6 1 15,-3-4-3-15,0-2 1 16,-1-7-2-16,4-6 1 15,-10-13-1-15,6-3 0 16,1-3 0-16,0-3 0 16,3-3-4-16,0 3 0 15,0 3-5-15,0-3 0 16,4 0-11-16,-4 0 0 0</inkml:trace>
  <inkml:trace contextRef="#ctx0" brushRef="#br2" timeOffset="99823.88">9543 14252 49 0,'17'16'24'0,"15"-16"-20"0,-21-7 34 0,-1 1-38 16,4-7 1-16,-3 1 0 15,3-4 1-15,-7-6-3 16,4 0 1-16,-4 3 0 15,-7 4 1-15,0 2-2 16,-4 4 1-16,-6 3 0 0,-1 9 0 16,-10 9 0-16,3 7 0 15,4 9 0-15,7 7 1 16,7 6 1-16,11-1 0 16,3 4 2-16,0-3 0 15,14-3 0-15,25-7 0 16,-4-12-3-16,4-13 1 15,-3-12-12-15,-15-10 0 16,-10-15-9-16,-4-7 1 16</inkml:trace>
  <inkml:trace contextRef="#ctx0" brushRef="#br2" timeOffset="102435.78">3856 14826 40 0,'3'9'20'0,"-6"4"-11"15,3-10 20-15,0 3-25 16,0 3 1-16,0 1 0 15,-7 2 1-15,3 4-8 16,-13 3 0-16,6 3 5 16,-10 6 1-16,3 10-3 15,-3-1 0-15,0 20 0 16,3 2 0-16,1 10 0 16,6-3 0-16,8-6 0 15,3-4 0-15,3-6-1 0,4-6 0 16,4-9-5-16,6-10 0 15,-3-9-11-15,8-10 0 16</inkml:trace>
  <inkml:trace contextRef="#ctx0" brushRef="#br2" timeOffset="103201.64">4276 15233 49 0,'0'3'24'0,"0"16"-22"0,0-12 34 0,-11 2-35 15,4 4 0-15,-4 2 1 16,-3 1 1-16,0-4-4 16,4 1 0-16,-1-1 2 15,0-2 0-15,1 2-1 16,3 1 1-16,3 3-2 15,-3-4 1-15,7 1-1 16,7-1 1-16,0 4 0 16,15-7 1-16,-1 4 0 15,-4 3 0-15,5-7 0 16,-1 0 1-16,-14 1-1 16,3 2 0-16,-17 4-1 15,0 0 0-15,-3 3-2 16,-4 2 1-16,-4 1-4 15,7 0 1-15,-6-6-4 0,3 0 0 16,3-4-7-16,-3-5 0 16</inkml:trace>
  <inkml:trace contextRef="#ctx0" brushRef="#br2" timeOffset="103533.94">4484 15409 43 0,'0'9'21'0,"-11"-2"-19"0,11-4 35 0,0 3-34 16,-7 7 0-16,4-1 2 15,3 4 0-15,3 3-6 16,4-4 0-16,-3 1 4 16,6 0 1-16,1-4-2 15,3-6 0-15,0-2-1 16,4-8 1-16,-8 1-4 16,8-9 0-16,-4-4-5 15,4-3 1-15,-8-3-11 16,-3 0 1-16</inkml:trace>
  <inkml:trace contextRef="#ctx0" brushRef="#br2" timeOffset="104208.27">4794 15425 45 0,'7'31'22'0,"-7"-15"-13"0,0-10 33 0,0 0-39 16,0 7 0-16,0-7 2 16,0 3 0-16,0 1-7 15,4-4 1-15,-4-3 3 16,7 0 1-16,-7-3-3 15,0-6 1-15,10-10-2 16,-6 1 1-16,3-7-2 16,4 0 0-16,-1 3 0 15,1 3 0-15,6 4 0 16,5-1 1-16,-5 7-1 16,-6 3 1-16,3 3 0 15,-3 3 1-15,3 0 0 16,-4 3 0-16,-6 4 0 15,3-1 0-15,-4 4 0 0,4 2 0 16,-7 1 0-16,0 0 0 16,0-7-1-16,0 4 1 15,0-10-1-15,0-3 0 16,4-6 0-16,7-10 1 16,3 0-1-16,-4 1 0 15,4-1 1-15,0 0 0 16,1 4 0-16,-5-1 1 15,1 4-1-15,-1-1 0 16,-3 1 0-16,4 6 0 0,-4 0 0 16,4-1 1-16,-8 4-1 15,4 4 0-15,4 2 0 16,-8 3 1-16,1 7 0 16,-1 0 0-16,1 9-1 15,-1-3 1-15,1-3-1 16,3-4 1-16,-7 4-2 15,11-3 1-15,-8-4-7 16,4-5 1-16,4-7-10 16,-11-7 1-16</inkml:trace>
  <inkml:trace contextRef="#ctx0" brushRef="#br2" timeOffset="104852.88">5320 15437 42 0,'3'16'21'0,"-6"9"-14"0,3-22 30 16,0 3-36-16,0 10 1 15,0-10 1-15,0 4 1 16,0-4-5-16,3-3 0 15,-3-3 2-15,0-6 1 16,7-4-2-16,-7-2 1 16,11-7-1-16,-7 10 0 0,3-7 0 15,0 0 0-15,3 10 0 16,1-3 0-16,-1 5-1 16,-6 11 0-16,7-1 0 15,-4 3 1-15,0 1-1 16,-7 2 0-16,3-5 0 15,4 2 1-15,-7-6-1 16,4 0 1-16,-4 4 0 16,0-4 0-16,0 0-1 15,7-3 1-15,-7 0-1 16,10-6 0-16,-6-4-1 16,7 1 1-16,3 3-1 15,-4-4 1-15,1 1 0 16,-1-1 1-16,-3-2-1 15,4 2 1-15,0 1 0 0,-1-4 1 16,-6 1-2-16,3-1 0 16,3 4 1-16,-6-1 0 15,3 4 1-15,0 6 0 32,4 13 1-32,-1 2 0 15,1 4 0-15,-1 6 0 16,-3 0-1-16,4-6 1 15,-7-3-1-15,3 0 1 16,3-7-5-16,-6 0 0 16,3-5-10-16,3-4 1 15,-3-13-2-15,4-3 0 0</inkml:trace>
  <inkml:trace contextRef="#ctx0" brushRef="#br2" timeOffset="105482">5948 15387 40 0,'10'3'20'0,"-3"0"-21"15,-7-3 36-15,-3 3-32 16,-1-3 0-16,-6-3 2 16,-8 6 0-16,1 1-7 15,-5-1 1-15,8 0 4 16,4 0 1-16,-1 3-3 15,4 4 1-15,0-4-2 16,3 3 1-16,4-2-2 0,-7-1 1 16,14-3-1-16,-3-3 0 15,7-9-1-15,-1-1 0 16,4 1-2 0,-3-1 1-16,-8 1-1 0,12 0 0 15,-5-1-1-15,1 4 1 16,-8 3 0-16,8 0 1 15,-1 6 1-15,1 3 0 16,0 3 1-16,3 4 1 16,-4 3 0-16,4 2 1 0,0 1-1 15,1-3 0 1,2 0 0-16,1-4 1 0,3-6-1 16,0-2 0-16,0-14 0 15,1-9 0-15,2-6 0 16,1-9 0-16,3-13 0 15,0 0 0-15,-6-13 0 16,-8-15 0-16,-4-7 0 16,-3 4 1-16,0-4-1 15,-7 10 1-15,4 16 0 16,3 15 1-16,-7 10 0 16,-7 15 0-16,3 19 0 15,4 13 1-15,0 25-1 16,0 6 1-16,0 22 0 15,0-4 0-15,0 11-1 16,0-10 0-16,0-7-1 16,0-9 0-16,0-12-5 0,0-16 1 15,-10-10-10-15,3-12 0 16</inkml:trace>
  <inkml:trace contextRef="#ctx0" brushRef="#br2" timeOffset="105711.45">6107 15246 39 0,'21'25'19'0,"-7"-16"-8"0,0-9 25 16,-3-3-35-16,6-3 1 0,8 6 1 15,3-3 0-15,0 3-6 16,4-3 1-16,-4-4-2 15,-7 4 0-15,1-6-8 16,-5 6 0-16,4 0-2 16,-10-4 0-16</inkml:trace>
  <inkml:trace contextRef="#ctx0" brushRef="#br2" timeOffset="105875.66">6516 15268 38 0,'7'22'19'0,"-11"6"-22"15,4-22 38-15,0 4-33 16,0 2 0-16,0 4 0 16,4 0 0-16,-1-4-4 0,-3-2 1 15,0-10-5-15,0-4 0 16,0-2-6-16,0-13 0 16</inkml:trace>
  <inkml:trace contextRef="#ctx0" brushRef="#br2" timeOffset="106262.91">6555 15183 21 0,'21'13'10'0,"-4"12"-7"0,-6-19 10 0,-7 3-14 16,6 1 1-16,1-1 0 15,3-2 0-15,0 2-2 16,4-6 1-16,-1-3 0 15,4 0 0-15,1 0 1 16,-5 0 1-16,4 3 1 16,1-3 0-16,-8 3 3 15,3-6 0-15,1-3 0 16,-8 3 1-16,1-3-2 16,-4 2 0-16,-7-2-1 15,-3 0 0-15,-4 3-2 16,-1 6 1-16,-2 6-2 15,-1 4 1-15,-3 3-1 16,7 2 0-16,4-2-1 0,3 3 1 16,3-4-2-16,4-2 1 15,7-7-2-15,-3-3 0 16,-1-6-6-16,-6-3 0 16,3-7-1-16,-3-2 1 15</inkml:trace>
  <inkml:trace contextRef="#ctx0" brushRef="#br2" timeOffset="106624.82">6946 15309 36 0,'18'28'18'0,"-1"-3"-18"0,-9-22 37 0,-1-3-37 16,0 0 0-16,-4 0-1 15,4-3 1-15,-3-3-1 16,3-4 1-16,-7 1-2 15,3-7 1-15,1-3-1 16,3-3 0-16,0 4 0 16,4 2 1-16,6 3 0 15,-3 4 0-15,4 3 1 16,0 3 1-16,3-1 0 16,0 4 0-16,0 7 1 15,-3 2 1-15,-1 7-1 16,5-1 0-16,-8 1-1 15,3 3 1-15,1 3-1 16,0 0 1-16,-1 0-2 16,-3 3 0-16,0-3-2 15,1-13 0-15,-1-3-6 16,3-6 0-16,-3-6-4 16,-7-9 0-16</inkml:trace>
  <inkml:trace contextRef="#ctx0" brushRef="#br2" timeOffset="107090.95">7648 14631 44 0,'14'10'22'0,"-3"12"-19"0,0-13 41 15,3 7-42 1,3 9 1-16,8 12 2 0,3 10 0 16,7 4-6-16,4 11 0 15,-7-2 4-15,-7 3 0 16,-4 6-2-16,-21 3 0 15,-11 9-2-15,-17-9 0 16,-4-3-10-16,-17-3 1 16,0-12-7-16,-4-20 0 15</inkml:trace>
  <inkml:trace contextRef="#ctx0" brushRef="#br2" timeOffset="123078.47">413 17422 22 0,'0'-3'11'0,"-4"3"-4"0,4 0 12 0,0 0-14 16,4-6 1-16,3-1 2 15,3-5 1-15,1-7-12 16,7-6 1-16,3-3 8 16,0-10 0-16,0-9-3 15,7-3 1-15,4-10-2 16,7 7 0-16,0-7 0 16,3-5 0-16,-3 2-2 15,-7 0 1-15,6 4-1 16,-9 5 0-16,-1 1 0 15,4 15 0-15,-15 10 0 16,-3 3 1-16,-3 6-1 16,0 13 1-16,-4 6-1 15,-7 9 1-15,0 7-1 16,-11 6 1-16,0 6-1 16,1 4 0-16,-1-1 1 0,1 3 0 15,3-8 0-15,0-8 0 16,7-5-1-16,7-4 1 15,10-9 0-15,-6-3 0 16,10-3-1-16,7-4 0 16,4-2 0-16,-4-4 0 15,4 1 0-15,-4-4 0 16,4-3 0-16,0 3 0 0,3-3-1 16,-10 6 1-16,3-2 0 15,-11 8 0-15,5 1 0 16,-12 2 0-16,1 7 0 15,-4 7 0-15,-4 5 0 16,-3 1 1-16,-3 6-1 16,-4 9 0-16,-4 16 1 15,1-7 0-15,-12 10 0 16,5 10 1-16,-1 12 0 16,4 0 0-16,-4 0-1 15,8-10 1-15,-1-12-2 16,11-6 0-16,0-13-4 15,11-9 1-15,-1-9-14 16,8-7 1-16,-4-13-1 16,4-5 1-16</inkml:trace>
  <inkml:trace contextRef="#ctx0" brushRef="#br2" timeOffset="123528.83">1577 17196 36 0,'7'16'18'0,"-14"-22"-16"0,7 9 32 16,-11 0-30-16,4 0 0 16,-3 3 1-16,-1 1 0 0,1-1-7 15,-1 0 1-15,0 1 4 16,4-4 0-16,4 0-2 15,-4-3 0-15,7 0-1 16,0 0 1-16,7 0 0 16,3 0 0-16,8 0-1 15,-7 3 0-15,-1 0 0 16,4-3 1-16,4 0-1 16,-7-3 0-16,-1 0-1 15,1 0 1-15,-1 3 0 16,-3 0 1-16,4 3-1 15,-11 3 0-15,7 0 1 16,-7 4 0-16,3 5 0 16,-3 1 0-16,8 3 0 15,-8-3 0-15,3-4-1 16,4 1 0-16,-3-7-3 0,3-3 0 16,3-3-13-1,-10-6 1-15,11-7 0 0,-1-2 0 16</inkml:trace>
  <inkml:trace contextRef="#ctx0" brushRef="#br2" timeOffset="123859.83">1909 16550 45 0,'7'35'22'0,"-7"18"-20"16,0-37 43-16,-7 12-43 15,3 13 0-15,-7 3 1 16,-6 9 0-16,6 10-5 15,-6 9 1-15,2 6 2 16,-2-9 1-16,6-12-5 16,1-13 0-16,3-13-7 15,3-15 0-15,-7-10-6 16,11-19 1-16</inkml:trace>
  <inkml:trace contextRef="#ctx0" brushRef="#br2" timeOffset="124355.08">1605 17008 42 0,'0'13'21'0,"21"-20"-14"0,-10 7 35 0,-1-3-39 16,1-3 1-1,10-6 0-15,7-10 1 0,11 0-7 16,0-3 0-16,0-7 4 15,0-2 0-15,-4-4-2 16,0 0 0-16,1 4-2 16,-1-1 0-16,-3 4-1 15,-11 12 1-15,0 13-1 16,4 6 1-16,-15 9 0 16,1 13 0-16,-8 10 1 15,-6 5 1-15,-8 10 0 16,1 0 0-1,3 16 1 1,-4-6 1-16,11-10-1 16,-7-16 1-16,14-12-2 15,0-7 1-15,-3-5 0 16,6-7 0-16,8-4-1 16,-4 4 0-16,3 0 0 0,5 4 0 15,2 2 0-15,-2 6 1 16,-1 4-1-16,0 3 1 15,7-3 0-15,0-4 0 16,4-2-1-16,-4-7 1 16,4-13-6-16,-11-5 1 15,-3-4-11-15,-15-3 0 16</inkml:trace>
  <inkml:trace contextRef="#ctx0" brushRef="#br2" timeOffset="125195.98">3320 17174 39 0,'0'32'19'0,"0"9"-11"0,0-26 22 0,0 13-26 16,0-2 1-16,0 5 1 15,-7 6 0-15,3 4-8 16,4 0 0-16,-7-10 5 16,3-6 0-16,4-6-3 15,0-16 1-15,0-3-1 16,0-18 0-16,0-7-1 16,0-13 1-16,0-9-1 15,0-6 0-15,0-7-2 0,0-3 1 31,11 1-1-31,3 14 1 16,11 11 1-16,0 9 0 16,10 9 2-16,-3 9 0 15,-1 4 3-15,-2 6 1 16,-1 10 0-16,-14 5 0 16,0 10-3-16,-14 7 1 15,-14 5-3-15,-7 1 0 16,-4-4-2-16,-3-5 0 15,7-11-5-15,-4-2 0 0,11-6-9 16,7-7 0-16</inkml:trace>
  <inkml:trace contextRef="#ctx0" brushRef="#br2" timeOffset="125587.4">3778 17275 49 0,'0'37'24'0,"0"-18"-23"16,0-19 37-16,0 0-37 15,0 0 0-15,0-9 0 16,7-7 0-16,-3-3-2 0,3-6 1 15,3-6 0-15,1-1 1 16,0 4-1-16,-1 0 0 16,8 3 1-16,-8 6 0 15,12 3-1-15,-1 7 1 16,7 3 0-16,-7 6 0 16,7 0-1-16,-10 3 1 15,7 0-1-15,3 0 1 0,-10 3-2 16,3 1 1-1,0-1-5-15,0-3 0 16,7-3-7-16,-10 3 0 0,3-3-4 16,0-6 1-16</inkml:trace>
  <inkml:trace contextRef="#ctx0" brushRef="#br2" timeOffset="125842.03">4364 17058 41 0,'10'0'20'0,"1"-3"-20"16,-11 3 38-16,0 0-36 15,0-3 0-15,-11 0 1 16,1 3 0-16,-8 3-4 16,1-3 0-16,2 3 3 15,-6 4 0-15,7 5-1 16,0 4 1-16,4 3-1 16,-1 6 1-16,11 0-1 0,-7-6 0 15,17 6-1-15,8-7 1 16,0-2-1-16,6-10 0 15,-2-6-1-15,-5-6 1 16,1-13-5-16,-4-6 0 16,-3-3-10-16,-4-7 0 15</inkml:trace>
  <inkml:trace contextRef="#ctx0" brushRef="#br2" timeOffset="126187.9">4604 16368 48 0,'3'38'24'0,"4"28"-19"16,-3-47 36-16,-1 15-40 16,1 4 0-16,3 18 0 15,-7 4 1-15,0 9-3 16,0 3 1-16,0-3 0 16,4-9 1-16,-4-13-5 15,0-16 1-15,7-18-5 16,-7-13 0-16,0-10-6 0,0-9 0 15,0-3-1-15,-11-6 0 16</inkml:trace>
  <inkml:trace contextRef="#ctx0" brushRef="#br2" timeOffset="126396.92">4643 16820 29 0,'14'19'14'0,"21"-3"-5"0,-32-13 27 15,15 3-33-15,-4 6 1 16,11 4 1-16,-4 0 1 0,-3 3-7 15,3-1 0-15,-11 4 4 16,-6 4 0-16,-8-1-3 16,-6 6 1-16,-8 0-1 15,8-2 0-15,-11-8-4 16,3-5 0-16,0-3-7 16,8-7 1-16,-1-19-4 15,8-5 1-15</inkml:trace>
  <inkml:trace contextRef="#ctx0" brushRef="#br2" timeOffset="126657.05">4981 16622 48 0,'0'57'24'0,"-10"34"-22"16,10-72 46-16,0 9-47 0,0 10 0 16,0 2 0-1,3 7 0-15,4-3-3 0,-3 0 1 16,3-12-5-16,3-11 1 16,-3-5-9-16,1-13 0 15,-8-12-2-15,3 3 1 16</inkml:trace>
  <inkml:trace contextRef="#ctx0" brushRef="#br2" timeOffset="127011.6">5080 17077 33 0,'21'44'16'16,"18"-28"-13"-16,-28-16 30 0,-1 0-30 15,8-3 0-15,3-4 3 16,-10-5 1-16,3-4-8 16,-4 0 0-16,4-2 5 15,-10-4 0-15,3 0-2 16,-7-3 0-16,0-4-2 16,0 7 1-16,0 7-1 15,-7 2 0-15,3 13 0 16,-10 3 0-16,4 10 0 15,6 6 1-15,-3 3 0 0,14 12 1 16,-3 4-1-16,6-4 0 16,4 4 0-16,-10-4 0 15,6-2-2-15,8-7 1 16,-7-9-8-16,6-10 1 16,4-9-8-16,-6-19 0 15</inkml:trace>
  <inkml:trace contextRef="#ctx0" brushRef="#br2" timeOffset="127555.48">5450 17134 33 0,'22'40'16'0,"-12"-8"-9"16,-3-29 18-16,-7 0-24 15,0-3 0-15,0 0 1 16,0-9 1-16,11-7-4 15,-8-3 1-15,4 0 1 16,0 0 1-16,-3 1-1 16,3 2 0-16,4 7 0 15,-1 5 0 1,4 8 1 0,0 5 0-16,1 4-1 15,-5-4 1-15,1 0-1 16,-4 1 0-16,0-4-1 15,0-3 0-15,0-3-1 16,0-6 0-16,4-4-1 0,-8-2 1 16,4-1 0-16,4-2 1 15,-8-4 0-15,4 0 0 16,0 0-1-16,4 0 1 16,0 4 0-16,-1 2 1 15,-6-2-2-15,3 8 1 16,0 4 0-16,-4 6 1 15,4 4 0-15,4 8 0 16,-8 1 1-16,8 3 0 0,-4 6 1 16,4-3 1-16,-1 6-1 15,8-3 1-15,3 0-1 16,0-3 1 0,11-3-2-16,-4-7 1 0,0-2-4 15,-6-7 0-15,-5-3-11 16,-3-6 1-16,-10-13-5 15,-1 0 0-15</inkml:trace>
  <inkml:trace contextRef="#ctx0" brushRef="#br2" timeOffset="128439.91">6354 16710 36 0,'3'-3'18'0,"1"9"-11"16,-4-6 26-16,0 0-30 15,0 0 0-15,0 0 1 16,0 0 1-16,-4 0-7 15,1 0 1-15,-5 0 4 16,1 0 0-16,4 4-2 16,-8-1 0-16,-3 3-1 0,4 0 1 15,-1 4-1-15,0-1 1 16,8 4-1-16,-8-1 1 16,11 1-1-16,0-1 1 15,0 1-1-15,11-4 0 16,0 1 0-16,-1-4 0 15,-3-3 0-15,4 0 0 16,-1-3-1-16,-6 0 1 16,3-6-1-16,3 0 1 15,-10-4 0-15,4-2 0 0,0-1-1 16,-1 1 1-16,1-1 0 16,-1-3 0-16,-3 1 0 15,0-1 1-15,0 3-2 16,0 1 1-16,0 2 0 15,0 10 1-15,0 4-1 16,0 2 1-16,-3 6-1 16,3 4 1-16,0 3-1 15,0 0 1-15,0 0-1 16,0-4 1-16,3-2-1 16,1-4 0-16,3 1 1 15,3-4 0-15,1-3 0 16,3-3 0-16,0-3-5 15,-3-7 1-15,-1-2-12 16,-10-7 0-16</inkml:trace>
  <inkml:trace contextRef="#ctx0" brushRef="#br2" timeOffset="129180.97">6357 17168 27 0,'0'0'13'0,"4"-16"2"0,-4 16 6 16,0 0-18-16,0 0 1 16,0-3 2-16,-4 0 0 15,1 3-8-15,-5 3 1 0,1 0 4 16,4 4 1 0,-8-1-2-16,4 0 0 0,0 1-2 15,0 2 1-15,0 0-1 16,0 1 1-16,4 2-1 15,-5 4 1-15,8 3-1 16,8 0 1-16,-5-1 0 16,8-8 0-16,3-7 0 15,0-3 1-15,-4-6-1 16,1-4 1-16,-4-5-1 16,0-1 0-16,-3-3-1 15,-4-3 1-15,0 0-7 16,-7-3 0-16,-4 0-9 15,-3 0 1-15</inkml:trace>
  <inkml:trace contextRef="#ctx0" brushRef="#br2" timeOffset="131412.38">1390 9009 38 0,'18'25'19'0,"10"-6"-19"16,-18-19 19-16,12 0-20 15,6 0 1-15,11 0 0 16,3 0 1-16,7 0 0 16,4 0 1-16,7 0 0 15,7 3 1-15,0 0 0 16,18 3 0-16,3 4 1 15,11-1 0-15,0 4-1 16,3-4 1-16,18-3-1 16,7 1 0-16,-7-7-1 15,17-4 0-15,5-2-2 16,-5-6 1-16,4 2-1 16,11 1 0-16,3 2 0 15,4 1 0-15,3 3 0 0,4 0 1 16,-4-6 0-16,15-4 0 15,-4-3 0-15,-8-6 0 16,8 0 0-16,4-3 0 16,-8 10 0-16,0-4 0 15,1 6-1-15,10 1 1 16,-11 2-1-16,0 4 1 16,11 0-1-16,-11-4 1 15,1 1-1-15,6 3 0 16,-3-1 0-16,-4 1 0 15,1 6 0-15,-8-3 1 0,-3-3-1 16,-4 6 1-16,4 0-1 16,-25-3 1-16,-11-4-1 15,-6 1 1-15,-12-6-2 16,-13-1 0-16,-14 4-4 16,-11-4 1-16,-11 4-7 15,-10 2 0-15,-14-2-5 16,-11 6 0-16</inkml:trace>
  <inkml:trace contextRef="#ctx0" brushRef="#br2" timeOffset="133379.04">737 17755 8 0,'-7'15'4'0,"14"-15"8"15,-7 0 5-15,0 0-13 16,0 0 1-16,0 0 3 0,4-3 0 16,6 3-10-16,-3-6 1 15,-3 3 6-15,7-4 1 16,6 4-3-16,-6 0 0 16,6-6-1-16,5 2 1 15,6 1-2-15,11-3 1 16,-4-1 0-16,4 1 0 15,0 3 0-15,3-1 0 16,4 4-1-16,-4 3 1 16,7-3-1-16,-3 0 0 15,-3 0 0-15,6-3 1 0,0 2-1 16,4 1 1-16,4 0-1 16,-8 3 0-16,1 0 0 15,2 0 0-15,5 0-1 16,-4-3 1-16,-4 3-1 15,8 0 0-15,-4-3 0 16,7 0 1-16,-4 0-1 16,-3-1 0-16,14-2 0 15,-7 3 0-15,0 0 0 16,0-6 1-16,0 2-1 16,3 4 0-16,4 0 0 15,4-3 0-15,-4 6 0 16,7 0 1-16,-7 0-1 15,4 0 1-15,6 0-1 16,4-3 1-16,-3-1 0 0,3-2 0 16,0-3-1-16,0 3 1 15,8-1 0-15,-1 1 0 16,-7 3 0-16,7 0 0 16,0 3-1-16,-7 3 0 15,11-3 0-15,-4 0 0 16,1 0 0-16,-5 0 0 15,4 0 0-15,1-3 1 16,-8 6-1-16,0-3 1 16,4 3 0-16,-11 0 0 15,0 3-1-15,7 4 1 16,-7-1-1-16,-3-3 1 0,-4-2 0 16,3 2 0-16,8 0 0 15,-8-3 0-15,8 0 0 16,-1 1 0-16,-6-1-1 15,-7 0 1-15,-4-3-1 16,7 3 1-16,-15 0-1 16,5 0 0-16,-8 3-2 15,1 4 0-15,-8-1-6 16,-3-2 1-16,-14 2-11 16,-8-9 1-16</inkml:trace>
  <inkml:trace contextRef="#ctx0" brushRef="#br2" timeOffset="137327.78">7101 17247 34 0,'11'18'17'0,"-18"-5"-7"0,14-13 18 16,-3 6-24-16,3-6 0 16,3 0 2-16,-6-9 0 15,10-4-8-15,7-6 1 16,0-15 4-16,11-13 1 0,3-10-3 15,8-2 0-15,-12-16-1 16,1 2 1-16,-11-8-2 16,4 3 1-16,-15 2-2 15,1 4 1-15,0 9-1 16,-4 10 0-16,-4 9-2 16,-3 10 0-16,-3 9 0 15,-4 9 1-15,-4 7 0 16,-3 12 0-16,-4 9 2 15,-3 16 0-15,3 10 3 16,8 9 0-16,-8 13 1 16,8 9 0-16,-1-7 1 15,4 11 0-15,4-11-1 16,3-2 1-16,-8-1-2 16,8-8 1-16,0-1-3 15,0-13 1-15,8-8-2 16,-5-14 0-16,4-2-4 15,4-7 0-15,-1-6-8 0,8-3 1 16,-11-10-3-16,4-2 1 16</inkml:trace>
  <inkml:trace contextRef="#ctx0" brushRef="#br2" timeOffset="137570.84">7521 17040 45 0,'4'22'22'0,"-1"-13"-23"0,-3-3 44 0,4 7-41 16,-4 2 0-16,3 4 1 15,-3-3 0-15,0-4-5 16,0 1 0-16,4-4-3 15,-4-9 0-15,3-9-10 16,1-10 1-16</inkml:trace>
  <inkml:trace contextRef="#ctx0" brushRef="#br2" timeOffset="137732.51">7514 16861 41 0,'11'19'20'0,"3"-16"-22"0,-7-3 28 16,0 3-30-16,0-3 1 15,4 0-18-15,-1 0 1 16</inkml:trace>
  <inkml:trace contextRef="#ctx0" brushRef="#br2" timeOffset="138402.94">7740 17027 37 0,'11'25'18'0,"-8"6"-14"0,-3-21 26 0,0 2-28 15,0 1 1-15,-3-1 2 16,3 1 0-16,0 0-6 15,0-7 0-15,0-3 3 16,0-3 1-16,0-6-2 16,3-4 1-16,4-2-2 15,0-7 0-15,0 0 0 16,0 0 0-16,4 4 0 16,-1-1 0-16,1 3 0 15,0 7 0-15,-1 0 0 16,4 6 1-16,-3 3 0 15,-4 3 0-15,0 1-1 0,0 5 1 16,0-2-1-16,0 2 0 16,-3-3 0-16,6 1 0 15,-10-4 0-15,4 4 0 16,3-4 0-16,-7 0 0 16,0 3 0-16,0 1 0 15,0-4 0-15,0 0 0 31,7-2 0-31,0-4 0 16,4-4 0-16,3-2 0 16,-4-3-1-16,-6-1 1 0,3-2-1 15,0-1 1-15,0 1 0 16,0 2 0-16,-3 1 0 16,-1 6 1-16,-3 3-1 15,11 6 1-15,-8 0 0 16,4 4 0-16,-3-1-1 15,-1 1 1-15,1-1 0 16,-1 0 1-16,1 1-1 16,-1-4 0-16,1 0-1 15,-1 1 1-15,1-4-1 16,0 0 0-16,3 0-6 16,0-3 0-16,3-3-9 15,-3-7 0-15</inkml:trace>
  <inkml:trace contextRef="#ctx0" brushRef="#br2" timeOffset="138604.48">8251 17074 35 0,'4'35'17'0,"-11"2"-4"0,7-27 19 16,0-1-28-16,0 0 0 15,0 1 2-15,0-1 0 0,0 1-9 16,0-4 1 0,0 0-1-16,0-6 1 15,0-6-12-15,0-10 1 0</inkml:trace>
  <inkml:trace contextRef="#ctx0" brushRef="#br2" timeOffset="138769.47">8209 16826 26 0,'14'0'13'0,"22"-18"-12"0,-26 11 9 0,1-5-21 16,6-4 1-16,1-3-2 15,0-3 0-15</inkml:trace>
  <inkml:trace contextRef="#ctx0" brushRef="#br2" timeOffset="139006.19">8502 16328 25 0,'3'22'12'0,"-3"31"-4"0,0-37 23 15,0 6-27-15,0 12 0 16,0 7 5-16,0 15 0 15,0 7-11-15,-3 9 0 16,3 3 6-16,3-6 1 16,1-6-3-16,0-13 0 0,-1-15-4 15,1-13 1-15,3-16-4 16,-7-6 0 0,-7-16-9-16,3-6 0 0</inkml:trace>
  <inkml:trace contextRef="#ctx0" brushRef="#br2" timeOffset="139174.09">8319 16764 39 0,'3'31'19'0,"25"0"-5"15,-17-24 27-15,10 2-38 16,14-6 0-16,-6 0 0 16,6-3 1-16,14-3-6 15,8-6 1-15,-8-1-3 16,-10-2 0-16,-7-4-11 15,-15 4 0-15</inkml:trace>
  <inkml:trace contextRef="#ctx0" brushRef="#br2" timeOffset="139893.99">9574 16475 41 0,'22'6'20'0,"-5"-2"-15"15,-13-4 26-15,-1 3-28 16,1 3 1-16,-1 10 2 0,-3 2 0 16,-3 8-7-16,-4 8 0 15,-4 13 5-15,-3 0 0 16,0 13-2-16,0 2 1 16,3-2-2-16,4-4 1 15,4-12-2-15,3-9 0 16,-7-16-1-16,7-16 1 15,-4-16-1-15,1 4 0 16,-15-23-2-16,-7-2 0 16,-3-7-3-16,-7 0 1 15,-8 1-1-15,5 2 0 16,-1 7 1-16,3 9 0 16,8 6 2-16,4 7 1 0,6 12 4 15,7 6 1-15,11 10 2 16,11 3 1-16,7 0 1 15,13-3 1-15,15-7-1 16,11 1 1-16,10-4-3 16,-7 1 1-16,7-7-3 15,3-10 0-15,-3-5-4 16,-10-4 1-16,-11-3-8 16,-8 4 0-16,-9-1-11 15,-15 7 1-15</inkml:trace>
  <inkml:trace contextRef="#ctx0" brushRef="#br2" timeOffset="140809.44">7271 17673 36 0,'0'9'18'0,"3"10"-2"16,-3-13 18-16,-3 4-29 16,-1-4 0-16,1 7 5 15,-1 2 0-15,-3 10-12 16,0 4 0-16,-4 2 8 0,1-3 0 16,3-3-4-16,0-6 1 15,3-6-7-15,4-1 1 16,0-5-10-16,7-11 0 15,0-14-6-15,4-4 1 16</inkml:trace>
  <inkml:trace contextRef="#ctx0" brushRef="#br2" timeOffset="141072.09">7235 17510 37 0,'0'6'18'0,"8"-21"-13"0,-8 11 27 0,0 4-27 16,0-3 1-16,0 3 1 16,0 0 1-16,0 0-11 15,3-3 0-15,4 0 5 16,4 6 1-16,-1-3-11 15,1 3 1-15,-1-3-8 16,-2-6 0-16</inkml:trace>
  <inkml:trace contextRef="#ctx0" brushRef="#br2" timeOffset="141486.15">7401 17827 44 0,'4'25'22'0,"-15"-10"-17"0,11-15 35 16,0 0-41-16,7-9 1 15,4 0 0-15,-8-4 0 0,4 1-2 16,1-1 0-16,-1-3-1 15,7 1 1-15,-14-4-2 16,10 3 1-16,-6 0-1 16,3 7 1-16,0 0 2 15,0 5 0-15,0 11 1 16,0 2 0-16,4-3 1 16,-11 4 0-16,10 2 1 15,-10 4 0-15,4 3 0 16,-4 3 1-16,3 0-1 15,-3 0 1-15,4-3-2 16,-4-1 1-16,3-5-5 16,1-7 1-16,3-6-10 15,0-6 0-15,4-13-1 16,6-3 0-16</inkml:trace>
  <inkml:trace contextRef="#ctx0" brushRef="#br2" timeOffset="141832.03">7715 17965 49 0,'0'18'24'0,"4"-21"-29"0,-4-3 50 16,0-3-44-16,3-10 1 0,1-9 0 15,-4 6 0 1,3-29-3-16,-3-5 1 0,0 0 1 16,0-10 1-16,0 3-1 15,4-3 0-15,3 10-1 16,4 6 1-16,-1 9 0 16,8 9 0-16,3 14 0 15,4 8 1-15,-1 10-2 16,1 10 0-16,-4 2-4 15,-3 1 0-15,-8-1-6 16,-6 4 0-16,-8 0-7 16,-6-4 1-16</inkml:trace>
  <inkml:trace contextRef="#ctx0" brushRef="#br2" timeOffset="142025">7662 17673 42 0,'18'31'21'0,"7"-28"-13"0,-15-3 35 16,4 0-40-16,8 0 1 16,-5 0 0-16,4 0 0 15,4 0-6-15,-4 4 0 16,4-1 0-16,-11 0 0 16,4-3-13-16,-1 0 0 15,-6-6-1-15,-8-4 0 0</inkml:trace>
  <inkml:trace contextRef="#ctx0" brushRef="#br2" timeOffset="142252.47">8019 17780 48 0,'0'12'24'0,"0"7"-24"16,0-13 47-16,0 1-46 16,0 2 0-16,0 0 0 15,0 1 1-15,0-4-6 16,0-3 0-16,3-9-11 16,4-10 0-16</inkml:trace>
  <inkml:trace contextRef="#ctx0" brushRef="#br2" timeOffset="142416.99">8047 17664 30 0,'21'28'15'0,"-7"-19"-23"0,-3-9 11 16,-1 6-13-16,1-9 1 0</inkml:trace>
  <inkml:trace contextRef="#ctx0" brushRef="#br2" timeOffset="142790.69">8153 17864 27 0,'7'25'13'0,"-18"-22"-19"15,11-3 27-15,7-3-23 16,0 0 1-16,-3-3-4 15,-1-7 0-15,1 1 4 16,-1-1 1-16,1-2-4 16,3 2 1-16,4 4 0 15,-1-1 1-15,1 4 1 16,-1 0 1-16,1 3 3 16,-1-1 0-16,5 4 1 0,-5 0 0 15,4 4 1 1,-3-1 1-16,-4 3-1 0,0 0 0 15,0 4-1-15,-3 2 0 16,-4 4-1-16,3 0 1 16,-3-1-2-16,4 4 1 15,-1-3-1-15,1-1 0 16,-1-2-1-16,4-4 1 16,0-2-3-16,4-4 0 15,-4-3-8-15,4-6 0 16,-1-7-3-16,11-6 1 0</inkml:trace>
  <inkml:trace contextRef="#ctx0" brushRef="#br2" timeOffset="143032.71">8537 17786 30 0,'7'22'15'0,"-3"-3"-10"15,-4-16 26-15,0 3-29 16,0 3 1-16,0 1 1 16,0 2 0-16,0 4-6 15,3-3 1-15,-3-4 2 16,0 0 1-16,0-2-2 16,4-4 0-16,-1-3-5 15,-3 0 0-15,4-10-7 0,-1-2 1 16</inkml:trace>
  <inkml:trace contextRef="#ctx0" brushRef="#br2" timeOffset="143707.37">8745 17303 28 0,'18'9'14'0,"-14"29"-4"0,-1-29 16 16,-6 4-22-16,-5 3 0 15,5 12 1-15,-11 9 0 0,0 4-6 16,3 13 0-16,4 2 5 16,0-9 0-16,0-6-2 15,7-10 0-15,-7-6-2 16,3-9 1-16,1-10-4 16,-4-6 0-16,0-6-5 15,-4-3 1-15,4-10-4 16,4 0 1-16,-8 0-1 15,-3 0 0-15,3 0 3 16,1 1 1-16,3 5 7 16,3 4 1-16,1 6 5 15,3 3 1-15,7 0 3 16,0 3 0-16,3 3 1 16,4 0 1-16,8 4-4 15,-5 2 1-15,15 1-3 16,-7-4 1-16,10-3-3 15,-3 1 1-15,10-4-4 0,4-3 1 16,3-6-2 0,-10-1 1-16,0 1-3 0,0 0 1 15,-4-4-5-15,-3 1 1 16,3-4-2-16,-10 1 0 16,-4 6-2-16,0-4 0 15,-3 1 0-15,-1 6 0 16,-10 6 3-16,4 0 0 15,-4 0 4-15,0 3 0 0,-7 1 4 16,-3 2 0 0,-1 7 4-16,-3 6 0 0,-11 0 2 15,1 6 0-15,-4 6-1 16,-1 7 1-16,-2 0-2 16,-8 9 0-16,0 6-3 15,4-9 1-15,3-9-3 16,4-10 0-16,7-12-6 15,7-10 1-15,3-12-9 16,8-13 0-16,3-12-2 16,-4-13 0-16</inkml:trace>
  <inkml:trace contextRef="#ctx0" brushRef="#br2" timeOffset="143843.46">8957 17516 38 0,'4'19'19'0,"20"19"-17"0,-13-20 37 16,-1 14-37-1,5-1 1-15,-1 7-1 0,3 3 1 16,-3-4-7-16,1-5 1 16,-8-10-9-16,-7-13 0 15</inkml:trace>
  <inkml:trace contextRef="#ctx0" brushRef="#br2" timeOffset="145254.92">10280 16651 8 0,'21'-22'4'0,"7"-19"17"0,-21 28-14 16,0-2-3-16,4-1 1 0,-4 0 2 15,-3 1 1-15,-8 5-10 16,-3-5 0-16,-4 2 6 16,-10-3 0-16,0 1-3 15,-7-4 1-15,-7-3-2 16,-15 0 0-16,-10-3 0 15,-10-3 0-15,-11 0 0 16,-1-1 0-16,-2 4 0 16,-8 0 1-16,-7 0 0 15,-3 3 1-15,10-3-1 16,-7 3 1-16,-3 0-1 16,-7 0 1-16,-4 6-1 15,0 4 1-15,4 3-1 16,-1 2 0-16,1 4 0 15,3 3 0-15,7 3-1 0,4 10 1 16,3-1-1-16,4 4 1 16,7 9-1-16,3 0 1 15,4 7-1-15,-3-1 1 16,13 3-1-16,8 1 1 16,-1 3-1-16,4 2 0 15,0 7-1-15,4 0 1 16,-4 0-1-16,7-6 0 15,0 0 0-15,1-3 1 16,-1-1-1-16,0-2 1 16,4 2 0-16,3-2 0 15,3-1 0-15,8 4 0 0,-7 0-1 16,10 2 1-16,-3 1 0 16,0 3 1-16,7 6-1 15,3-3 0-15,4 3 0 16,3 4 1-16,1-4 0 15,3-3 0-15,3 9-1 16,4-6 1-16,4 1 0 16,3 2 0-16,3 0 1 15,1 1 0-15,3-1-1 16,4 0 1-16,10-3 0 16,0-6 0-16,4-6 0 15,7 0 1-15,-4 5-2 16,7-2 1-16,1-3-1 15,6-4 1-15,-3-2-2 16,7-7 1-16,-4-3-1 16,8 0 0-16,6-4 0 15,-3 4 1-15,4-3-1 0,3-6 0 16,-4-1 0-16,4-5 1 16,-3-4-1-16,3-3 0 15,10-7 0-15,-3 1 1 16,4-6-1-16,0 2 1 15,-1-5-1-15,4 5 1 16,4 1-1 0,3-1 1-16,0 4-1 0,4-3 0 0,-4 2-1 15,-3-5 1-15,7 6-1 16,-4-1 1-16,-3 1-1 16,-1-6 1-16,1-4 0 15,-8 0 0-15,12-6-1 16,-12-6 1-16,1-10-1 15,-4-2 1-15,-11-23-1 16,1-6 1-16,-1-13-1 16,1 1 1-16,-15-13-3 15,-6 0 0-15,-12-7-6 16,-6 1 0-16,-7-4-5 16,-18-2 0-16</inkml:trace>
  <inkml:trace contextRef="#ctx0" brushRef="#br2" timeOffset="148512.95">9352 15751 11 0,'21'-19'5'0,"-7"-50"3"15,-7 50 6-15,1-3-13 16,2-6 0-16,-3-7 2 0,0-5 0 16,0-7-4-16,0-4 1 15,0 1 1-15,4-9 1 16,-4-10-1-16,0-7 1 15,-3-2-2-15,-4-10 1 16,0 4-1-16,-4-17 1 16,-3 4-2-16,-7-10 1 15,0-5-1-15,-7-1 1 16,-15-10 0-16,-2-5 0 16,-5-1-1-16,8 1 1 15,-4 2 0-15,-3-5 1 16,-8 8-1-16,1-2 0 15,-50-48 0 1,8 17 1-16,13 18-2 16,7 12 1-16,1 10 0 15,-4 13 0-15,3 5 0 16,-6 17 1-16,-1 6-1 16,4 12 0-16,10 6 1 15,4 7 0-15,-3 6 1 16,-4-6 0-16,-4 6 0 15,-13-3 1-15,3-3 0 16,3 0 0-16,0 3-1 16,-6 9 0-16,-1 4-1 15,0 6 0-15,-3 2-1 16,7 5 0-16,14 2 0 16,3 0 1-16,1-6 0 15,-1 6 1-15,4-3-1 16,0 6 0-16,4 1 0 0,3 2 1 15,-3 4-1-15,3 2 0 16,7 4-1-16,4 0 1 16,10 3-1-16,-3 3 0 15,3 0 0-15,0 1 1 16,0 2-3-16,1 0 0 16,2 4-9-16,1-7 1 15</inkml:trace>
  <inkml:trace contextRef="#ctx0" brushRef="#br2" timeOffset="149216.23">6301 11129 28 0,'14'9'14'0,"-4"4"-8"0,-10-7 16 15,0 3-20-15,-7 10 0 16,-3 3 1-16,-8 12 1 15,-7 7-5-15,-3 6 0 16,-11 0 2-16,1-3 1 0,-5 3-2 16,4-6 1-16,8-10-1 15,-1-6 0-15,7-3 0 16,4-6 1-16,10 0 0 16,1-4 0-16,3-2 0 15,14-1 0-15,7 4 0 16,11-1 0-16,3 4-1 15,14 3 1-15,-3 3-1 16,0 0 0-16,3-7 0 16,-3-2 0-16,-11 2-1 15,4 4 1-15,-11 0-1 16,-7 0 1-16,0-3 0 16,-3-4 0-16,-8-6 0 15,4-12 0-15,-3-3 2 16,0-13 0-16,-4-16 0 15,0-6 1-15,-8-12-1 16,1-7 1-16,4-15-5 0,-8 2 0 16,-6 1-11-16,-4 0 0 15</inkml:trace>
  <inkml:trace contextRef="#ctx0" brushRef="#br2" timeOffset="152355.54">7729 10730 31 0,'4'3'15'0,"3"-6"-7"0,-7 3 16 0,0 0-21 15,0 0 0-15,0 0 2 16,0 0 0-16,0 0-7 16,-7-3 1-16,3 0 4 15,-3-3 1-15,-3 3-3 16,-4-4 1-16,-4 4-1 16,0 3 0-16,-3 0-2 15,0 3 1-15,-4 4-2 16,4 5 1-16,0 7-1 15,7 6 0-15,3 6-1 16,4 1 1-16,7-1 1 16,7 4 0-16,7-4 1 0,15-3 1 15,-5-6 1-15,5-3 1 16,-1-10-1-16,0-9 1 16,-3-6-2-16,-1-3 1 15,-2-7-1-15,-5-3 1 16,-3 0-3-16,4-6 1 15,-15 0 0-15,-3-3 0 16,-3 6-2-16,-8 0 1 16,-6 6-7-16,-1 10 0 15,-3 6-5-15,0 6 1 16</inkml:trace>
  <inkml:trace contextRef="#ctx0" brushRef="#br2" timeOffset="152850.43">8326 10718 29 0,'0'6'14'0,"-7"-3"-11"0,3-3 19 16,-3 0-20-16,-4 3 0 15,-3 7 1-15,-10 2 1 16,-5 10-4-16,-2 3 0 16,-1 4 4-16,4 2 0 15,-8 10-1-15,1-1 0 16,-4 7-1-16,-7 4 0 16,4-4-1-16,0-7 0 0,6-2-1 15,5-3 1 1,6-4-1-16,-3-3 1 15,7-3-1-15,3 0 0 0,-3 0-2 16,7-3 0-16,3-3-4 16,8-6 0-16,-8-1-7 15,11-2 1-15</inkml:trace>
  <inkml:trace contextRef="#ctx0" brushRef="#br2" timeOffset="153315.45">8153 11201 36 0,'10'-16'18'0,"8"-6"-16"0,-11 16 29 15,-7 0-30-15,0-1 1 16,-7 1 0-16,0 0 0 16,0 3-3-16,-7-1 0 15,0 4 2-15,-8 0 0 16,5 7-1-16,-1 2 0 16,4 7-1-16,0 6 1 15,-4 0-1-15,1 3 0 0,6 9 0 16,0 1 0-16,8 2-1 15,6-8 1-15,8-7 1 16,10-4 0-16,-3-5 1 16,3-7 1-16,7-6 0 15,-7-6 0-15,1-7-1 16,-1-5 1-16,-4-4-2 16,-2 0 1-16,-8-10-1 15,-7 1 1-15,-7 0-3 16,-4 2 0-16,-3 7-5 15,-4 4 0-15,1 5-5 16,-1 4 0-16</inkml:trace>
  <inkml:trace contextRef="#ctx0" brushRef="#br2" timeOffset="153810.96">8661 10570 22 0,'0'7'11'0,"0"2"2"15,0-6 12-15,0 7-22 16,0 5 1-16,-4 4 2 16,1 3 1-16,-1 13-7 15,1 12 0-15,3 3 5 16,-7 16 0-16,3-1-2 16,4 4 1-16,0-3-2 0,0-6 0 15,4-10-4-15,3-9 0 31,-4-10-12-31,1-12 1 16</inkml:trace>
  <inkml:trace contextRef="#ctx0" brushRef="#br2" timeOffset="154277.21">9010 11273 45 0,'18'12'22'0,"3"-18"-17"15,-14 0 31-15,0-4-35 16,0-2 1-16,-4-7 0 15,1-6 1 1,-4 0-4-16,0-10 0 0,-7-9 1 16,-4-3 1-16,1-6-2 15,-1 3 0-15,1 0-2 16,-1 12 0-16,0 4 0 16,4 5 0-16,0 7 0 15,4 7 1-15,3 2 1 16,3 4 0-16,4 3 3 0,4-1 1 15,3 4 0-15,4 3 0 16,-1-3 0-16,1 3 1 16,3 0-1-16,0 0 1 15,8 0-3-15,2 0 1 16,1 3-4-16,0-3 1 16,-4 3-8-16,0-3 1 15,-7 0-7-15,1-6 0 16</inkml:trace>
  <inkml:trace contextRef="#ctx0" brushRef="#br2" timeOffset="154486">9070 11041 56 0,'11'9'28'0,"6"-6"-31"15,-10-6 50-15,0-3-47 16,7 3 1-16,4 0-1 16,10-7 0-16,4 4-8 15,-7-3 1-15,-8 5-9 16,-6 4 1-16</inkml:trace>
  <inkml:trace contextRef="#ctx0" brushRef="#br2" timeOffset="155178.47">7214 10589 47 0,'7'16'23'0,"-7"22"-18"0,0-26 33 15,4 1-38-15,-4 9 1 16,0 15 1-16,0 10 1 0,0 13-4 16,-4 9 1-16,1 9 1 15,-1 1 0-15,1-7 0 16,-1-6 0-16,1-7-2 16,-1 4 1-16,1-10-4 15,-1-6 0-15,4-9-5 16,-7-7 0-16,7-12-6 15,7-13 0-15</inkml:trace>
  <inkml:trace contextRef="#ctx0" brushRef="#br2" timeOffset="156138.96">7207 10467 15 0,'18'19'7'0,"14"-32"15"0,-22 13 1 15,8-3-20-15,3 3 1 0,7 3 1 16,4-3 1-16,3 0-8 16,1 0 1-16,2 0 4 15,12 6 0-15,6 4-2 16,4-4 1-16,7 0-1 15,0-2 0-15,0-8 0 16,14 4 0-16,4-6 0 16,10-3 1-16,8-7 0 15,-1-6 0-15,7 6-2 16,1-6 1-16,-1 4-2 16,0 2 1-16,-3 3-1 15,7 1 1-15,-4-1-1 16,-3 1 0-16,0-1 0 15,-11 1 1-15,8 2-1 16,-5 1 0-16,-2 3-1 16,-12 2 1-16,-6 4 0 0,-11-3 0 15,-11 3-1-15,-13 3 1 16,-11 7 0-16,-8 2 1 16,-6 7-1-16,-8 6 1 15,-6 10-1-15,-8 2 1 16,-3 4-1-16,0-13 1 15,-14 26-1-15,-4-1 1 16,-3 10 0-16,0 6 0 16,3 15 0-16,8-5 1 15,6-1 0-15,-3-6 0 16,10-3 1-16,4-3 0 0,0-6 1 16,0-7 0-16,-3-3-1 15,-4-3 1-15,-7 0-2 16,-4 0 1-16,-3-6-1 15,-11-6 1-15,4-7-2 16,-4-6 1-16,-10-7 0 16,-11 1 1-16,-10-10-1 15,-15-2 1-15,-7 2-1 16,-3-3 1-16,-11-3-1 16,-10 3 1-16,-11 3-2 15,4 1 1-15,-11 2-1 16,-11-3 1-16,-3 1-1 15,-14-4 0-15,-8-3 0 16,1 0 1-16,3 3-2 0,1 0 0 16,-5 0-1-16,19 0 1 15,6 4-2-15,8-1 0 16,10 0-3-16,7 4 0 16,17 2-9-16,15 1 1 15</inkml:trace>
  <inkml:trace contextRef="#ctx0" brushRef="#br2" timeOffset="168930.33">8936 16488 9 0,'3'-3'4'0,"4"-19"0"16,-7 22 4-16,0 0-5 15,0 0 0-15,4-4 1 16,3-2 0-16,-3 0-6 15,-1 0 1-15,1-1 4 16,3-2 0-16,-7-4-2 16,3 4 0-16,4 0 0 0,-7-4 1 15,4 0-1-15,-1 1 0 16,-3-1 0-16,0 1 0 16,0-4 0-16,0-6 1 15,-3-3-1-15,-1-6 0 16,-3 3-1-16,-3-4 1 15,-1-5 0-15,-3-1 0 16,0-3 0-16,0 4 1 16,-7-1-2-16,-4 0 0 15,0-2 1-15,-3 5 1 16,-7-6-1-16,-1 1 0 0,1-4-1 16,7 3 0-16,-4 6 0 15,0 1 0-15,1-1-8 16,-5 4 1-16,1 3-2 15,7 6 1-15</inkml:trace>
  <inkml:trace contextRef="#ctx0" brushRef="#br2" timeOffset="169679.28">8050 15566 12 0,'7'12'6'0,"15"-5"5"0,-19-7 8 0,4 0-17 16,0-4 1-16,4 1 2 15,-1-3 1-15,12 0-7 16,-8-1 0-16,3-5 4 15,1-1 1-15,-4-5-3 16,-3-11 1-16,-1 4-2 16,-10-3 0-16,0-3 0 15,-7-4 0-15,-3 4-1 16,-4-1 1-16,-1 7-1 16,-2 3 1-16,3 4-2 15,-4 5 1-15,0 7 0 16,4 6 0-16,7 9-1 15,0 4 0-15,7-1 0 16,-3 4 1-16,6 0 1 16,4-4 0-16,-3 1-1 15,3-1 1-15,7-2 0 16,0-4 0-16,4 0-1 16,6 0 1-16,5 4-1 0,-1-1 1 15,4 1-1-15,6-1 1 16,5-3-1-16,-5-2 1 15,1-1-1-15,-7 0 1 16,-4-3-1-16,-10 3 1 16,-4-3-1-16,-3 3 1 15,-4 3-1-15,-7 1 1 16,-7-1-1-16,-4 6 1 16,-10 1-1-16,-7 3 1 15,-11-1 0-15,-14 10 0 16,0 7-1-16,-7 2 1 0,7 1-6 15,-3 2 1-15</inkml:trace>
  <inkml:trace contextRef="#ctx0" brushRef="#br2" timeOffset="177621.33">8939 15004 12 0,'0'0'6'0,"0"4"2"0,0-4 6 0,0 3-11 16,0 0 0-16,0 0 5 16,0 0 0-16,-3 3-9 15,-1 1 1-15,1 2 5 16,-1 0 1-16,-6 4-2 15,-4 0 0-15,3 2-3 16,0 1 1-16,1-4-1 16,-4 4 0-16,0-6-1 15,0 2 0-15,-4 1 0 16,0-4 0-16,1-3-1 16,2 7 1-16,-2-10 0 15,3 0 0-15,-4-3 0 0,4 0 0 16,-4-3 0-16,8 0 0 15,3 0 0-15,0-4 0 16,0 4 0-16,0 3 0 16,3-6 0-16,-3 0 0 15,3-4 0-15,1 4 0 16,3-3 0-16,-4-4 1 16,4 4-2-16,-3-4 1 15,3 4 0-15,0-1 1 16,0 1-1-16,3 0 0 0,-3-1 0 15,4 1 1 1,3-1-1-16,0 1 1 16,4 0-1-16,-8-1 0 0,8 1 0 15,-1 2 1-15,1 4-1 16,3 0 0-16,-3 0 0 16,3 0 1-16,0 3-1 15,0-3 0-15,0 3 0 16,-3 0 1-16,3-7-1 15,3 4 0-15,-6 0 0 16,3 6 0-16,0-3-1 16,0 3 1-16,0-6 0 15,-3 3 0-15,0 3 0 16,-1 1 1-16,4 2-1 16,-3 0 0-16,-4 0 0 15,0 1 0-15,4 2 0 0,-4 1 0 16,0-1-1-16,0 3 1 15,3 1 0 1,-6 0 0-16,3 2 0 0,0 1 0 16,0 0 0-16,0-4 0 15,0-2 1-15,4-1 0 16,-8-3 0-16,4-3 0 16,4 4 0-16,-1-4 0 15,1 0 0-15,0 0 0 16,-4 3-1-16,0-3 0 15,0 4 0-15,0-4 0 16,3-3 1-16,-3-3 0 0,4-4-1 16,0 4 1-16,3 0 0 15,-4-3 0-15,4 0 0 16,-3-1 1-16,0 1-3 16,-1 0 0-16,-3 0 0 15,0-1 1 1,-3-5-2-1,-4-1 1-15,-4 1 0 16,-3 2 0-16,0-2 0 16,-3-1 1-16,-1 1 0 15,0-1 0-15,-3 1 0 16,4 2 0-16,-1-2 0 16,1 2 0-16,-1 1 0 15,0-1 0-15,1 1 0 16,-1 0 0-16,1-4 0 15,-4 4 0-15,-1-1 0 16,1 1 1-16,0 2-2 16,0 4 1-16,0 0-2 0,0 3 1 15,3 0-9-15,1 0 1 16,-4-6-3-16,7-3 1 16</inkml:trace>
  <inkml:trace contextRef="#ctx0" brushRef="#br2" timeOffset="178975.77">9560 15042 13 0,'4'3'6'0,"-1"-6"7"0,-3 3 2 0,0 0-13 15,0 0 1-15,0 0 2 16,0 0 0-16,0 0-6 16,0 0 1-16,0 0 3 15,0 0 1-15,-3 0-2 16,-1 0 1-16,-3 0-2 15,0-3 0-15,4 0 0 0,-8 0 0 16,4 3-1-16,3-3 0 16,-3 3 1-16,0 0 0 15,0 3-1-15,0 0 1 16,0 0-1-16,4 0 1 16,-4 0-1-16,3 3 1 15,1-2-1-15,-1 2 0 16,1 0 1-16,3 0 0 15,0 1-1-15,3-1 1 16,4-3 1-16,4 0 0 16,-4 0 0-16,7-3 1 0,0-3-1 15,0-3 1-15,0 0 0 16,0-4 0-16,0 1-1 16,-3-1 0-16,-4-2-1 15,0-1 1-15,-3 4-2 16,-4 0 1-16,-4 2-1 15,-3 4 0-15,-4 0-1 16,1 0 1-16,-4 0 0 16,0 0 1-16,-4 3-1 15,4-4 0-15,0 4 0 16,0 0 0-16,3 4 0 16,1 2 0-16,2 3 0 15,1 1 0-15,0-1 0 16,4 1 1-16,3-1-1 15,0 0 1-15,3-2-1 16,4-1 1-16,4 0-1 16,0-3 0-16,3-3 0 15,-7-3 1-15,3 0-2 0,1-3 1 16,-4-1-1-16,0-2 1 16,0 0 0-16,4 2 0 15,-11 1 0-15,3-3 0 16,-3 2-1-16,-3 4 1 15,-4 0 0-15,0 0 0 16,-4 0-1-16,0 0 1 16,1 3 0-16,3 0 0 15,0 3 0-15,-4-3 0 0,4 0 0 16,4 0 0-16,-1 0 0 16,0 3 1-16,1 0-1 15,3 0 0-15,0 4 0 16,0-1 1-16,0 3-1 15,3 1 1-15,1-4-1 16,7 0 0 0,-4 0-4-16,3-6 0 0,1-3-11 15,-11-9 1-15</inkml:trace>
  <inkml:trace contextRef="#ctx0" brushRef="#br2" timeOffset="181286.34">10093 14992 19 0,'4'0'9'0,"3"-3"5"0,-7 3-2 16,0 0-8-16,3-7 0 0,-3 7 3 16,0 0 1-16,4-3-10 15,-4 3 1-15,0 0 5 16,0 0 1-16,3-3-3 15,-3 3 0-15,0-9-1 16,-3 3 0-16,-1 2-1 16,-3-2 1-16,0 0-1 15,0 3 1-15,0 0-1 16,-4 6 1-16,4-6-1 16,0 3 0-16,-3 3 0 15,3-3 1-15,-4 0-1 16,0 0 0-16,1 0 0 15,-1 3 0-15,8-3 0 16,-8 3 0-16,4 0 0 16,0 3 1-16,0 1-1 0,0-4 0 15,0 3 0-15,0 0 0 16,3 1 0 0,1 2 0-16,-1 0 0 0,-3 1 1 15,4-1-1-15,-1 4 1 16,-7-1-1-16,8 4 0 15,-1 0 0-15,1-1 0 16,-1 1 0-16,1 0 0 16,-1-1 0-16,1-5 0 15,-1-1 0-15,4-3 0 0,-3 4 0 16,3 2 1 0,3 4-1-16,-3-3 0 0,7-1 0 15,-3 1 1-15,-4-4-1 16,3 4 0-16,4-4 1 15,0-3 0-15,4 1 0 16,-4-1 0-16,0 0 0 16,0-3 0-16,0 0 0 15,0 1 1-15,4 2-2 16,-4-3 1-16,4 0-1 16,-4-3 1-16,0 0-1 15,0 3 0-15,0-3 0 16,3 0 0-16,1-3 0 15,0 3 0-15,-1-3 0 16,1 3 0-16,-1 0 0 16,1 0 0-16,-1 0 0 15,-2-3 0-15,2-3 0 16,-3 2 0-16,4-2-1 0,-1-3 1 16,-3 3-1-16,0-4 1 15,4 1 0-15,-4-4 0 16,0 4-1-16,0-4 1 15,0 4 0-15,0-1 1 16,0 1-1-16,0-7 0 16,-7 1 0-16,4-1 0 15,-1-3 0-15,-3 0 0 16,0 0-1-16,0 4 1 16,0-1 0-16,0 0 0 0,0 4 0 15,0-1 0 1,-3 4-1-16,-1 0 1 0,1-1 0 15,-1-2 0-15,-3 2 0 16,0 1 0 0,-7-1 0-1,0 1 1-15,0 3-1 16,3-4 1-16,1 1-1 16,-1 3 0-16,1 2 0 15,-5 1 1-15,5 3-1 16,-1-6 0-16,1 3 0 15,-1 3 0-15,1 3 0 16,2 0 0-16,1 0 0 16,0 4 1-16,-3-4-1 15,-1 3 0-15,1 0-1 0,-1 4 1 16,4-4 0-16,-4 0 1 16,4 1-1-16,0-1 0 15,0 0-1-15,0-3 1 16,4 3 0-16,-1 1 1 15,-3 2-1-15,0 4 0 16,0-1 0-16,3 1 1 16,-3-1-1-16,4 4 0 15,-4-3 0-15,3-1 1 16,1 1-1-16,3-4 0 16,0 0 0-16,0 4 0 15,0-4 0-15,3 4 0 16,1-1 0-16,-1 4 1 0,1 0-1 15,-1-4 0-15,1 4 0 16,3-3 1-16,-4-1-1 16,8-2 0-16,-7 2 0 15,3-2 0-15,-4-1 0 16,1 3 0-16,-1-5 0 16,1 2 0-16,3-3 0 15,0 1 0-15,0-1 0 16,0 0 0-16,0-6 1 15,4 0 0-15,-1 0 0 16,1 0 0-16,-1-3 0 16,1 0 0-16,0 6-1 15,-1 0 1-15,1-3-2 16,3 0 1-16,-4-3 0 16,1 0 1-16,0 0-2 15,-1 0 1-15,1-4-1 0,-4 1 1 16,0 3 0-16,3-3 0 15,1-7-1-15,-4 4 1 16,4-7 0-16,-4 0 0 16,0 1 0-16,3 2 0 15,-6 1-1-15,-1-4 1 16,1-6 0-16,-1 3 0 16,-3-3-1-16,4 0 1 15,-4 0 0-15,0-3 0 16,0 3 0-16,0 0 0 0,-4 0 0 15,1 0 0-15,-1 1 0 16,1-1 0-16,-1 3 0 16,-3 3 0-16,0 0-1 15,-3 4 1-15,-1 2-2 16,-3 1 1-16,0 0-3 16,-4-4 1-16,1 4-7 15,-1-1 1-15,0 1-5 16,1-4 1-16</inkml:trace>
  <inkml:trace contextRef="#ctx0" brushRef="#br2" timeOffset="183702.65">10386 14835 12 0,'7'16'6'0,"-11"-7"9"16,8-6 6-16,-4-3-16 16,0 13 0-16,3-1 3 15,-3 4 1-15,0 0-12 16,0-1 1-16,0 4 6 16,4 6 0-16,-4 7-2 15,0 5 0-15,-4 1-2 16,1 6 1-16,-1-3-2 0,-3-1 1 15,4-11-2-15,3-7 0 16,0-4-9-16,3-8 0 16</inkml:trace>
  <inkml:trace contextRef="#ctx0" brushRef="#br2" timeOffset="184199.43">10569 15293 25 0,'4'6'12'15,"-1"-18"-9"-15,-3 5 11 0,4-2-10 16,-1-4 0-16,-3 1 2 16,4-4 0-16,-4-3-8 15,0-6 0-15,0 0 5 16,-4-3 0-16,1 0-2 16,-1 3 0-16,-3 6-1 15,4 0 0-15,-1 3 0 16,4 4 0-16,0-1 0 15,0 4 1-15,4 3 0 0,-1-1 1 16,1-2-1-16,-4 9 1 16,3-3-1-16,4-3 1 15,0 2-1-15,0-2 1 16,4 0-2-16,0 0 1 16,3-1-1-16,0 1 1 15,3 0-1-15,1-1 1 16,-4 1-2-16,4-3 1 15,-4-1-6-15,0 4 1 16,-3 3-7-16,-11 3 1 16</inkml:trace>
  <inkml:trace contextRef="#ctx0" brushRef="#br2" timeOffset="184439.08">10601 15064 34 0,'4'6'17'0,"-4"1"-11"16,0-7 26-16,0 0-27 15,3 3 1-15,4-3 2 16,0 3 0-16,0-3-11 16,4 0 1-16,-1 0 6 15,4 0 1-15,4-3-4 16,-4 3 1-16,4-10-8 15,-4 1 1-15,0-1-10 16,-10-2 0-16</inkml:trace>
  <inkml:trace contextRef="#ctx0" brushRef="#br2" timeOffset="185266.15">8435 14785 36 0,'14'22'18'0,"4"22"-16"16,-8-29 20-16,-6 11-20 15,-1 2 1-15,-3 6 4 16,0 10 0-16,-3-3-9 15,-8 6 1-15,1-3 4 16,-4-3 1-16,3-4-3 0,0-2 1 16,4-7-5-16,-3-3 0 15,3 0-3-15,3-6 0 16,8-7-5-16,6-5 0 16,-3-14-2-16,0-8 1 15</inkml:trace>
  <inkml:trace contextRef="#ctx0" brushRef="#br2" timeOffset="186375.43">8410 14728 17 0,'11'4'8'0,"3"-8"-5"16,-7 4 12-16,4 4-11 15,3-4 0-15,-4 3 5 16,8-3 0-16,3 0-11 0,11 0 1 16,7-7 7-1,10-2 0-15,0 0-2 0,11-4 1 16,11-3-2-16,-4 4 0 16,7-1 0-16,4 4 0 15,-8-4-1-15,4 1 1 16,-3-7-2-16,3-6 1 15,-4 6-1-15,-6 0 0 16,-1 4-1-16,1 2 1 16,3 4-1-16,0-1 0 15,0 4 0-15,7 0 1 16,0-1-1-16,-10-2 0 16,-1 3-1-16,-3 0 1 15,4 2 0-15,-4-2 0 0,-7 3 0 16,-8 0 0-16,-2 0 0 15,-1 0 1-15,-7-1-1 16,1 4 0-16,-5 0 0 16,-2 4 0-16,-1 2-1 15,4 0 1-15,-4 0-1 16,-3 4 1-16,-1 2-1 16,-3 1 1-16,-3 3-1 15,-4 2 1-15,0 4-1 16,0-3 1-16,-3 6-1 15,-4 7 1-15,0 2-1 16,0 4 1-16,0-1-1 16,-3 7 1-16,3 3-1 15,0 3 1-15,0 7 0 16,0-4 0-16,0 4 0 16,0 2 1-16,-3 4-1 0,-1 3 0 15,1-10 0-15,3 1 1 16,0-7-1-16,3-6 0 15,-3-7 0-15,4 1 0 16,-4-10-1-16,-7-6 0 16,0-3 0-16,-4 0 1 15,1-4-1-15,-8 1 1 16,1-3-2-16,-1-1 1 16,-6-2 1-16,-1-4 1 0,-7 0 0 15,-10-3 0-15,-14-3-1 16,-11-3 1-16,-14-3 0 15,-8 0 1-15,-6-4-2 16,-18-2 0-16,1-1 0 16,-12 1 1-16,11 2-1 15,-10 4 1-15,-1 0-1 16,1 6 0-16,-4 0 0 16,18 6 1-16,-4 0-1 15,4 4 1-15,6 2-1 16,5 1 1-16,2-1-1 15,8 4 0-15,0-4 0 16,0 1 0-16,0 0-2 16,3-7 1-16,11 0-4 15,7 0 1-15,0-2-5 0,11-1 1 16,3-6-6 0,14-7 1-16</inkml:trace>
  <inkml:trace contextRef="#ctx0" brushRef="#br2" timeOffset="195502.71">7144 16256 17 0,'3'6'8'0,"4"6"-2"0,-3-8 9 16,-1-1-12-16,1 0 1 0,-4 3 3 16,0 7 0-16,0 2-9 15,0 4 0-15,-7 6 6 16,0 7 0-16,-4 8-3 16,4 11 1-16,-10 11-2 15,2 10 1-15,-2 7-1 16,-1-4 0-16,4-3 0 15,0-6 0-15,3-3-1 16,8-4 1-16,-8-9-1 16,11-9 1-16,-7-9-1 15,4-7 1-15,3-10-7 16,0-8 1-16,0-7-3 16,0-16 0-16</inkml:trace>
  <inkml:trace contextRef="#ctx0" brushRef="#br2" timeOffset="196567.8">7077 16209 11 0,'14'-4'5'0,"7"1"-2"0,-17 0 3 0,6 3 0 16,-3 0 1-16,4-3 4 16,3 0 0-16,0 0-14 15,7-4 1-15,4 1 9 16,3-3 0-16,7 3-3 16,4-4 0-16,0 4-2 15,14 0 0-15,7 2-1 16,-4 4 0-16,8 0 0 15,-1 0 1-15,4 0-1 16,0 0 1-16,-7 0-2 0,11 0 1 16,-8 0-1-16,-3 0 1 15,0 4-1-15,0-4 0 16,0 0 0-16,-3-4 0 16,-1 1 0-16,-6-3 1 15,-1 3 0-15,-3 0 0 16,0-4 0-16,-4 4 0 15,0 0-1-15,1 3 1 16,-1-3 0-16,-14 0 0 16,4 3-1-16,-7 3 0 15,-1 3 0-15,-6 7 0 16,0 6-1-16,-4 3 1 0,-4 3-1 16,1 0 0-16,-1-3 1 15,-2 3 0-15,-1 9-1 16,3 4 1-16,-3 3 0 15,0 12 0-15,-3-6-1 16,-1 6 1-16,1 4 0 16,-1-4 0-16,1 4 0 15,-1-17 0-15,1 1 0 16,0-3 0-16,-1-4 0 16,1-2 0-16,-1-4 0 15,1-3 0-15,-4-6-1 16,0 0 1-16,-4-1-1 15,-3-5 1-15,-4-1-1 16,-6 1 1-16,-8 0-1 16,-10 2 1-16,-7-5 0 0,-4 5 0 15,-4 1-1 1,1 3 1-16,-8-4 0 16,-3-2 0-16,0 0-1 0,1-4 1 15,-12 0 0-15,-3 4 1 16,10-4-1-16,-3 1 0 15,0-4 0-15,-3 0 0 16,6 1 0-16,-13-4 1 16,10 3-1-16,0-3 0 15,3 3 0-15,4 1 1 16,-3-1-1-16,3 0 1 0,-7 0-1 16,3-2 1-16,8 2-1 15,-1 0 0-15,4-3 0 16,4 4 0-16,7-1-3 15,-1-3 0-15,8 0-9 16,7 0 1-16</inkml:trace>
  <inkml:trace contextRef="#ctx0" brushRef="#br2" timeOffset="197049.63">7013 16340 23 0,'4'0'11'0,"10"13"-1"0,-11-13 9 16,1 3-16-16,3 3 1 0,-3 4 0 15,3 5 0-15,0 1-6 16,-7 3 1-16,-7 3 3 15,3 12 1-15,1 10-2 16,-1 9 0-16,0 7 1 16,-3 12 0-16,4 0 0 15,-4 10 0-15,0-7-1 16,-4-3 1-16,8-9-1 16,-8-10 0-16,8-9-3 15,-5-6 0-15,8-7-6 16,0-6 1-16,4-12-5 15,-4-10 0-15</inkml:trace>
  <inkml:trace contextRef="#ctx0" brushRef="#br2" timeOffset="198042.8">7091 16425 19 0,'3'-6'9'0,"1"-4"-1"0,3 7 9 0,0 3-16 16,4-3 1-16,-1 0 2 15,8 0 0-15,3 0-4 16,7-4 1-16,4-5 2 16,3 2 1-16,4 1-1 15,-4 0 1-15,4-1-1 16,11 1 0-16,2-1-2 15,5 1 1-15,10-4 0 16,7-2 0-16,0-1 0 16,7 0 1-16,7-2-2 15,-6 2 1-15,2 0 0 16,1 0 0-16,-4 4-1 0,-14-1 0 16,4 1-2-1,3-1 1-15,-4 4 0 0,-10 3 0 16,-3 2 0-16,-4 1 0 15,-4 3 0-15,-10 3 0 16,-4 4-1-16,-7 5 1 16,-7 4-1-16,-3 6 1 15,-4 3-1-15,-7-3 0 32,0 31 0-32,-7 1 0 15,0 2 0-15,0 0 1 0,0 1-1 16,4 3 1-16,3-1 0 15,3-6 0-15,1 1 1 16,7-10 1-16,-8 0-1 16,4-10 0-16,0 4 0 15,-3-10 0 1,0 0 0 0,-4 0 0-16,0 1-1 0,0-1 0 0,-4 0 0 15,-3 0 0-15,-3-3 0 16,-4-6 0-16,-4 0 0 15,-10-3 0-15,-7-4 0 16,-7 1 0-16,-18-1 0 16,-11-2 0-16,1-1 0 15,-11-3 0-15,-11 1 0 16,-3-4 0-16,-11-3 0 16,4 0 1-16,-1 0-1 0,-2 0 1 15,-8 0 0-15,7 3 0 16,0 3-1-16,15 0 1 15,-5 4 0-15,8-1 0 16,-3 4-1-16,9 2 0 16,-2-5 0-16,6-1 0 15,4 1-1-15,7-4 1 16,11 0-3-16,3 0 1 16,11-2-3-16,7-1 1 15,3-3-10-15,7-7 1 16,1-5-1-16,2-4 0 0</inkml:trace>
  <inkml:trace contextRef="#ctx0" brushRef="#br2" timeOffset="198566.63">7017 16252 13 0,'-4'26'6'0,"4"5"6"0,0-12 6 0,0 3-16 16,0 3 1-16,0 9 4 15,0 7 0-15,0 3-8 16,0 9 1-16,0 4 5 16,0 2 1-16,0 10-1 15,4 0 0-15,-4 0-2 16,0 3 1-16,0-3-3 16,0-9 1-16,7-7-2 15,-14-9 1-15,7-6-2 16,0-10 0-16,0-6-6 15,7-10 1-15,-4-5-7 16,1-10 1-16</inkml:trace>
  <inkml:trace contextRef="#ctx0" brushRef="#br2" timeOffset="199467.02">7052 16365 12 0,'11'0'6'0,"-1"-18"-1"0,-10 18-2 0,0 0 3 15,0 0 1-15,0 0 4 16,0 0 1-16,7 0-14 16,4 0 0-16,3-4 9 15,4 1 1-15,6 0-3 16,12-3 1-16,6 3-2 16,7-4 1-16,11 4-2 15,0-3 1-15,18 3-1 16,-1-3 0-16,5-1-1 15,-1-5 0-15,-4-4-2 16,1-6 1-16,7 0 0 16,-8 0 0-16,8 0-1 15,3 7 1-15,-7-4-1 16,-7 3 1-16,4 4-1 16,0-1 1-16,-4 1-1 15,-14-1 0-15,0 7 0 16,-8-1 0-16,-2 1 0 0,-8 3 0 15,-3 0 0-15,-4 6 0 16,-10 0 0-16,0 3 0 16,-8 1-1-16,1-4 1 15,-7 9-1-15,-4 1 1 16,0 6-1-16,-7 6 1 16,-7 3-1-16,0-3 1 15,-4 10-1-15,0 5 0 16,4 4 1-16,4 10 0 0,3 5-1 15,0 1 1-15,7 3 0 16,0-1 0-16,0-8 0 16,0-1 1-16,-3 0-1 15,-1-3 0-15,1-3 0 16,3 0 0-16,-7-3 0 16,0 0 0-16,3-3-1 15,-3-10 1-15,0-2 0 16,-3-8 0-16,3-2 0 15,-14-3 0-15,-1 0 0 16,-6-4 0-16,-10 1 0 16,-19-4 1-16,-10 4-1 15,-3-4 1-15,-18 4-1 16,-15-1 1-16,-10 1-1 16,-6 9 0-16,-1-7 0 0,-4 1 0 15,8-7 0-15,0-2 1 16,3 2-1-16,7 1 1 15,7-4-3-15,0 0 0 16,15 0-5 0,-1-3 1-16,11-3-8 0,0-3 0 15</inkml:trace>
  <inkml:trace contextRef="#ctx0" brushRef="#br3" timeOffset="-207360.88">2212 13418 4 0,'0'0'2'0,"11"-3"4"0,-11 3 3 0,0 0-6 16,0 0 1-16,0 0 2 15,0 0 0-15,3 0-7 16,-3 0 0-16,7-4 5 16,-7 4 1-16,4 0-2 15,3 0 0-15,-7 0 0 16,3 4 1-16,4-1-2 16,-7 0 1-16,7 0 0 15,-3 0 1-15,-4 0-1 16,7-3 1-16,3 0-1 15,1 0 0-15,0-3 0 16,-1 0 0-16,8-3-1 16,-4 3 0-16,4-1 0 15,3 1 0-15,7-3 0 16,-7 0 0-16,-3 3 0 16,7-1 0-16,-1 1 0 15,8-3 0-15,0 3 0 0,-4 0 0 16,11 0-1-16,0 0 0 15,3-1 0-15,-3 1 1 16,-1 0-1-16,1 3 0 16,-3-3-1-16,2 0 0 15,-2 0 0-15,-12 0 1 16,5-4 0-16,-8 7 0 16,7 0-1-16,0 0 1 15,-7 0 0-15,1 0 1 0,6 0-2 16,-7 3 1-16,7 1-1 15,0-1 1-15,-6 0-1 16,2 0 1-16,1 0-1 16,7 3 1-16,-4 1-1 15,4 2 1-15,-1 0-1 16,5 4 0-16,-5 3 0 16,-2-7 1-1,13 4-1 1,-3-4 0-16,0 0 0 15,3 1 0-15,0-4 0 16,4 0 1-16,-7 1-1 16,3-4 0-16,1 0 1 15,2 0 1-15,-2-3-1 16,3 0 0-16,-11-3 0 16,4 0 1-16,7 0-1 15,-8 3 1-15,8 0-2 0,0 0 1 16,-4 0-1-16,4 0 1 15,4 0-1-15,-1 0 0 16,4 0 0-16,-11 0 0 16,-3 0 0-16,7 0 1 15,-4 0-1-15,8 3 1 16,-1-3-1-16,-7 0 1 16,8 0 0-16,6 0 0 15,-6-3-1-15,-1-4 1 16,0 1 0-16,-6 0 0 0,-1-4 0 15,4 4 0 1,3 3-1-16,4 0 0 0,-3 0 0 16,3 3 1-16,-1-3-1 15,1-4 0-15,0 1 0 16,4 0 1-16,-18 0-1 16,3-1 0-16,7 1 0 15,8 6 0-15,-1 6 0 16,8-3 1-16,-11 1-1 15,3-1 0-15,4-3 0 16,-7 0 0-16,-4-3 0 16,1-1 1-16,-1 1-1 15,0 3 1-15,1 0-1 16,-1 0 1-16,-10 0-1 16,-4 0 1-16,1 0-1 15,-8 0 0-15,4 0 0 16,-11 0 0-16,0 3 0 0,-3 1 0 15,-4-1-1 1,-4 0 1-16,1 0-1 0,-4 3 1 16,0-6-3-16,-7 0 1 15,0 0-3-15,0 0 0 16,-7-3-10-16,0-6 1 16,0-1-6-16,10-15 1 15</inkml:trace>
  <inkml:trace contextRef="#ctx1" brushRef="#br3" timeOffset="-209495.42">2974 10025 0,'0'0'16</inkml:trace>
  <inkml:trace contextRef="#ctx0" brushRef="#br3" timeOffset="-205948.74">7691 12521 36 0,'14'-19'18'0,"-7"13"-13"0,-11 3 19 15,-3 3-17-15,-3 3 0 16,-15 0 2-16,11 0 1 0,-18 10-13 16,0-1 1-1,1 1 8-15,-1 2 0 0,0 7-4 16,4 3 1-16,3 0-2 16,4 7 1-16,7-7-1 15,3 0 0-15,11 3-1 16,11-3 1-16,3 0-1 15,4 0 1-15,10-6-1 16,4 0 1-16,-1 0-2 16,-2-3 1-16,-5-1-1 15,-10-2 0-15,-7 3 0 16,-14 9 0-16,-7 0-1 16,-7 6 1-16,-4 4-4 15,1-4 1-15,-1 3-4 16,0-5 0-16,8-11-8 15,-1-2 1-15</inkml:trace>
  <inkml:trace contextRef="#ctx0" brushRef="#br3" timeOffset="-205645.84">7892 12483 42 0,'7'19'21'0,"-14"37"-16"0,0-37 33 16,0 6-36-16,-4 13 0 0,-3 15 2 16,0 4 0-16,3 5-5 15,1-2 0-15,-1-7 3 16,4-6 1-16,0-12-3 15,3-10 1-15,-3-6-6 16,4-4 0-16,3-11-8 16,-4-11 1-16,-3-2-3 15,4-7 0-15</inkml:trace>
  <inkml:trace contextRef="#ctx0" brushRef="#br3" timeOffset="-205103.01">7599 12850 31 0,'3'19'15'0,"19"9"-6"0,-15-25 26 16,3 0-32-16,4 4 1 15,4-4 1-15,7 0 1 16,6 0-7-16,8 0 0 16,4-3 4-16,-5 0 0 15,-2 0-4-15,2 0 0 16,-2-3-4-16,-8 0 0 15,4 0-3-15,-15 0 0 16,4 0 0-16,1-4 1 16,-8 1 2-16,0 3 1 15,0 0 4-15,-3 3 0 0,-1 0 3 16,1 3 0-16,-4-3 2 16,0 3 0-16,-4-3 1 15,-3 3 1-15,-3 0-1 16,-4 0 0-16,-4 1-1 15,-6-1 0-15,-1 6-2 16,4-3 0-16,-4 1-2 16,4-1 1-16,0 3-1 15,0 4 0-15,3 6-1 16,1 0 1-16,-1-1 0 16,8-2 0-16,3 0-1 15,7-1 1-15,10-8-1 16,-6-4 1-16,6 0-1 15,-2-3 0-15,2-10-1 16,-6 4 1-16,-1 3-2 16,-3 0 1-16,4 0-3 0,-7 3 0 15,3-3-2-15,-7 3 0 16,7 3-4-16,0 0 1 16,0 0-5-16,0-3 0 15</inkml:trace>
  <inkml:trace contextRef="#ctx0" brushRef="#br3" timeOffset="-204793">8319 13129 39 0,'7'13'19'0,"3"-10"-21"0,-6-9 32 0,-1-1-30 16,-3-2 1-16,0-10-1 15,-3-6 1-15,-1 0-1 16,1 3 0-16,-4-3 0 16,0 0 1-16,3 3 1 15,0 3 1-15,4 3 1 16,8 4 0-16,6 2 0 16,3 7 0-16,4 3 0 15,4 0 0-15,0 0-3 16,-4-3 1-16,4 0-3 15,-11-3 0-15,0-1-7 16,0-2 0-16,-3-3-8 16,-4-7 1-16</inkml:trace>
  <inkml:trace contextRef="#ctx0" brushRef="#br3" timeOffset="-204549.63">8700 12283 37 0,'21'21'18'0,"-4"33"-11"0,-13-45 25 16,-8 10-29-16,1 9 0 15,-4 10 2-15,0 12 1 0,0 16-8 16,3 9 1-16,1-3 4 16,3 0 1-16,0-3-3 15,0-12 0-15,-4-16-7 16,4-16 1-16,0-13-9 15,0-15 0-15,-7-9-1 16,-7-10 1-16</inkml:trace>
  <inkml:trace contextRef="#ctx0" brushRef="#br3" timeOffset="-204385.6">8505 12662 56 0,'8'28'28'0,"16"16"-33"16,-17-38 61-16,4 1-54 15,14-1 1-15,10-6 0 16,11-3 0-16,10-7-9 16,4 1 0-16,0-4-10 0,-14 4 0 15,-11-4-2-15,-14 7 0 16</inkml:trace>
  <inkml:trace contextRef="#ctx0" brushRef="#br3" timeOffset="-203095.77">9483 12950 38 0,'3'0'19'0,"22"0"-20"0,-15 0 33 0,12 0-31 15,-1-3 1-15,4-3 3 16,3 0 0-16,7 0-6 15,7-4 1-15,4 1 3 16,0-1 1-16,3-2-1 16,1-1 1-16,10-2-1 15,-7-4 0-15,-4-3-1 0,1-6 0 16,2-1 0-16,1-2 0 16,4-4-1-16,-1 1 1 15,1-4 1-15,6-6 0 16,-3 1 0-16,0-11 0 15,-7-2-1-15,3-7 1 16,1-9 0-16,3 3 0 16,-4-9-2-16,1 9 1 15,3-10-1-15,-4-2 0 16,-3-13 1-16,0 0 0 16,-7-7-1-16,-4-5 1 15,-3-10-1-15,-4-7 0 0,1-8 0 16,-5-7 1-1,-6-10-2-15,-7-9 0 0,-4 7 0 16,-7-10 0-16,-7 0 0 16,-7 3 0-16,-4 10 0 15,-3-13 1-15,0 16-1 16,3-1 0-16,-3 7 0 16,-3-6 0-16,-1 12 0 15,4 4 0-15,0 2 0 16,3 17 0-16,1-4 0 15,3 12 0-15,3 7 0 16,4 0 1-16,7 13-1 16,0-1 1-1,7-43-1 1,4 15 0-16,3 10 0 16,4 3 1-16,7 12-1 15,3 3 0-15,4 10 0 0,-4 0 0 16,4 6 0-16,3 10 0 15,4 6 0-15,0 6 0 16,3 0 0-16,1 12 0 16,2 4-1-16,15 0 1 15,4 3-2-15,-4-3 1 16,-7 3-4-16,-7 3 0 16,-11 6-5-16,-14 0 0 15,-10 4-11-15,-18 2 0 0</inkml:trace>
  <inkml:trace contextRef="#ctx0" brushRef="#br3" timeOffset="-202643.08">11998 6651 31 0,'-4'15'15'0,"1"-15"0"0,3 0 10 15,0 3-23-15,3 1 1 16,8 2 4-16,3 0 1 16,4 4-9-16,3 2 1 15,7 1 6-15,4-1 1 16,7 1-2-16,3-1 0 16,0-2-3-16,-3-1 1 15,-4 0-2-15,-3 4 1 16,-11 12-3-16,-6 10 1 0,-12 5-2 15,-10 20 1 1,-11 0-2-16,-10 2 1 0,-7-2-6 16,0-7 1-16,-4-15-9 15,0-4 1-15</inkml:trace>
  <inkml:trace contextRef="#ctx0" brushRef="#br3" timeOffset="-202405.87">11984 6814 67 0,'21'40'33'0,"-3"55"-39"0,-8-64 60 16,11 16-54-16,4 13 0 15,0 5-3-15,0-5 0 16,-4-10-6-16,-4-12 1 16,-13-13-10-16,-1-19 0 15</inkml:trace>
  <inkml:trace contextRef="#ctx0" brushRef="#br3" timeOffset="-201414.5">12950 6500 39 0,'0'-3'19'0,"11"0"-9"0,-11 3 19 16,0 0-25-16,4 6 1 16,-1 0 2-16,1 13 1 0,-1 13-9 15,-3 8 0-15,4 14 6 16,-4 21 0-16,0 19-3 16,0 13 1-16,-7-4-2 15,-4-3 0-15,0-9-3 16,1-22 0-16,-1-12-4 15,4-16 0-15,4-13-11 16,-4-13 0-16,3-18 0 16,4-3 1-16</inkml:trace>
  <inkml:trace contextRef="#ctx0" brushRef="#br3" timeOffset="-200994.65">13077 7246 30 0,'15'19'15'0,"-8"6"-10"0,-4-18 27 15,1 2-29-15,-4 4 1 16,0 2 2-16,0-2 1 16,0-1-9-16,3-2 1 15,4-7 4-15,4-3 1 16,-1-3-2-16,1-7 0 15,0-5-2-15,-1-1 0 0,1 0 0 16,-4 1 0-16,3-1-1 16,1 3 0-16,0 1 0 15,3 2 1-15,0 4-1 16,3 3 1-16,1 0-1 16,0 3 1-16,-4 3 0 15,0 3 0-15,-3 4 0 16,-1 5 0-16,-3 7 0 15,0-3 1-15,-3 9-1 16,-1 1 1-16,1 5-1 16,-1-6 0-16,1-3-1 15,3-6 0-15,4-13-5 16,3-2 0-16,7-11-8 16,-7-8 1-16</inkml:trace>
  <inkml:trace contextRef="#ctx0" brushRef="#br3" timeOffset="-200753.94">13578 6488 44 0,'11'18'22'0,"-22"48"-19"0,8-47 36 15,-1 16-36-15,-3 12 1 16,4 15 2-16,3 23 1 15,0 6-8-15,0-10 0 16,3-5 4-16,-3-17 0 16,4-12-5-16,-4-15 0 0,0-17-8 15,0-8 0-15,-4-7-7 16,-6-10 0-16</inkml:trace>
  <inkml:trace contextRef="#ctx0" brushRef="#br3" timeOffset="-200541.24">13444 7080 55 0,'11'35'27'0,"-4"-4"-27"16,-3-28 48-16,3 7-47 16,3-7 1-16,1-3 1 15,-1 0 1-15,12-6-5 16,6 2 0-16,11 1 1 15,3-9 0-15,-3 5-8 16,-4 7 1-16,-7 0-11 0,-7-3 0 16</inkml:trace>
  <inkml:trace contextRef="#ctx0" brushRef="#br3" timeOffset="-200155.32">13878 7265 42 0,'14'32'21'0,"-3"-17"-11"0,-7-12 27 0,3 1-34 15,7-1 1-15,0 0 2 16,3-3 0-16,1-3-7 16,3-4 0-16,-3-2 4 15,-4-4 1 1,0-2-3-16,0-1 1 0,0 0-2 15,-3-6 0-15,-4 4-1 16,0-4 0-16,-3 3 0 16,-4 6 1-16,-4-2-1 15,0 12 0-15,-3 6-1 16,0 12 1-16,-3-2-2 16,-4 3 0-1,-4 18-2 1,4 1 0-16,7-7 0 15,0-9 1-15,7-1-1 0,0 1 1 16,3 0-4 0,4-3 1-16,-3-4-5 0,-4-9 1 15</inkml:trace>
  <inkml:trace contextRef="#ctx0" brushRef="#br3" timeOffset="-199447.16">14316 7356 45 0,'17'0'22'0,"-3"-15"-16"0,-10 8 40 0,3 1-43 16,0-3 1-16,-3-1 3 16,-1 1 1-16,-3-1-10 15,-3 1 1-15,-4 3 5 16,-4 3 0-16,-7 3-2 16,-6 3 1-16,-1 3-3 15,-3 3 0-15,7 4-1 16,-1-1 1-16,8 1-3 15,0 0 0-15,7 2 0 16,11-2 0-16,10 2-1 16,7-5 0-16,7-4 1 15,4-3 0-15,-4-3 1 16,-3-3 1-16,-4-3 0 0,-3 0 0 16,-4-7 0-16,-4 0 0 15,-3-2-2-15,-3 2 0 16,-4 1-2-16,0 2 1 15,-4 7-2-15,-3 6 0 16,0 7-3-16,-3-1 1 16,3 7 3-16,0 6 0 15,3 6 4-15,4 0 1 0,4 10 2 16,6 3 0-16,1 6 4 16,3 0 0-16,0-3 0 15,0-1 1-15,-7 1-2 16,-3 0 0-16,-11-9-2 15,-7-10 0-15,-4 0 0 16,-3 0 0-16,-4-3-3 16,-3-6 1-16,0-10-1 15,-1-6 1-15,5 3-1 16,2-6 1-16,8-6-2 16,7-7 0-16,7-3-3 15,11-3 0-15,7-3-6 16,6-3 1-16,1 0-6 15,7-4 1-15</inkml:trace>
  <inkml:trace contextRef="#ctx0" brushRef="#br3" timeOffset="-199117.87">14591 7406 46 0,'10'29'23'0,"-2"-29"-24"0,-5-7 43 15,-3 7-40-15,4-9 0 16,-4 0 1-16,0 2 0 0,3-8-5 16,1-4 1-16,-4 0 3 15,3 3 0-15,-3 4-2 16,0 2 1-16,4 7-1 15,3 3 1-15,3 3-2 16,4 4 1-16,4-1-4 16,3 0 0-16,4 0-4 15,3 1 1-15,0-4-5 16,1 0 1-16,-1 0-3 16,-7 0 0-16</inkml:trace>
  <inkml:trace contextRef="#ctx0" brushRef="#br3" timeOffset="-198561.89">15000 7384 35 0,'4'4'17'0,"-4"-11"-15"16,0 7 31-16,0 0-32 0,0 0 1 15,-4 3 3-15,-3 1 0 16,0 2-6-16,0 0 1 16,0 4 3-16,0-4 1 15,0 0-2-15,3 0 1 16,1-3-3-16,3-3 1 15,0 0-1-15,7-3 1 16,3 0-1-16,1 6 0 16,0 13 0-16,-1-3 0 15,-3-1 0-15,4 1 1 0,-4-1-2 16,3-6 1-16,1-2 0 16,0-4 0-16,3-7-1 15,0-2 1-15,0-7 0 16,0-3 0-16,0 1-1 15,-3-4 1-15,-1-3-2 16,4-7 0-16,1-2-1 16,-1-7 1-16,0-9-1 15,0 0 1-15,3-7-1 16,-2-2 1-16,-5 2 1 16,1-6 1-16,-4 1-1 15,-7-4 1-15,0 9-1 16,-7 4 1-16,-4 9 0 15,1 13 1-15,-1 15-1 16,0 19 1-16,1 13 0 16,3 12 0-16,0 13 1 15,0 19 1-15,3 12 0 16,4 15 1-16,4 4-1 0,-1-6 0 16,4 3-1-16,-3-22 1 15,-1-7-7-15,1-15 1 16,-4-16-10-16,-4-15 0 15,-3-13-2-15,-3-13 1 16</inkml:trace>
  <inkml:trace contextRef="#ctx0" brushRef="#br3" timeOffset="-198333.71">15113 7231 44 0,'14'12'22'0,"0"-5"-21"0,-7-7 44 0,0-4-41 16,0 1 0-16,4 3 2 16,3 0 1-16,7 0-10 15,4 3 1-15,3 4 5 16,0-1 0-16,1 0-5 16,-5 1 0-16,-3-1-9 15,1-3 1-15,-5 0-7 16,-3 0 0-16</inkml:trace>
  <inkml:trace contextRef="#ctx0" brushRef="#br3" timeOffset="-198153.63">15536 7309 44 0,'11'28'22'0,"-4"4"-20"0,-3-26 35 15,-4 3-36-15,0 4 0 16,0-4-1-16,0-2 0 15,0-1-2-15,0-6 0 16,-4-6-6-16,0-4 0 16,1-2-6-16,-4-4 1 15</inkml:trace>
  <inkml:trace contextRef="#ctx0" brushRef="#br3" timeOffset="-197780.11">15536 7206 29 0,'18'12'14'0,"10"20"-11"0,-17-29 19 0,-1 3-22 16,4-3 1-16,1 0 0 16,-1 0 0-16,3 1-2 15,-3-1 0-15,4-3 1 16,3 0 1-16,0-3-1 16,1-4 1-16,-1 1 1 15,0-3 0-15,0 2 2 16,0-2 1-16,-3 3 1 15,0-1 0-15,-4 4-2 16,-4 0 1-16,-3 0-2 16,-7 3 0-16,-7 0-2 15,-3 0 0-15,-4 3-2 16,-1 0 1-16,1 7-1 16,0 2 1-16,4 4-2 15,3 3 1-15,3-1-2 0,4 1 0 16,11 0-2-16,3-3 1 15,3-7-2-15,5-6 0 16,-5-3-3-16,4-6 1 16,-3-3-3-16,-7-1 1 15</inkml:trace>
  <inkml:trace contextRef="#ctx0" brushRef="#br3" timeOffset="-197525.09">16013 7259 30 0,'7'6'15'0,"14"19"-10"0,-14-15 27 0,0 2-29 16,4 1 1-16,-4-4-1 15,3 1 1-15,-3-4-6 16,0 0 1-16,4-6 2 16,-1-9 1-16,5-7-2 15,2-6 0-15,4 0 1 16,4 0 1-16,-4-3 0 16,4 13 1-16,14 8 1 15,7 4 0-15,3 13 0 16,7 6 1-16,-3 3-2 15,0 0 0-15,0-7-2 16,-3-2 1-16,-12-7-5 16,-6 1 0-16,-4-7-13 15,-14 0 0-15</inkml:trace>
  <inkml:trace contextRef="#ctx0" brushRef="#br3" timeOffset="-194913.48">13099 8228 17 0,'10'12'8'0,"-6"-18"2"0,-1 6 9 15,-3 0-14-15,4-3 1 0,-4 3 2 16,3 0 1-16,1 3-10 16,-1-3 1-16,-3 0 7 15,0 0 0-15,0 0-3 16,0-3 0-16,0-3-1 16,-3 0 0-16,-4-1-3 15,-4 1 1-15,1 3-1 16,-1 0 1-16,-3 6-2 15,0 0 1-15,0 3 0 16,3 7 0-16,-3-1 0 16,7 4 0-16,0 0-1 15,3 3 1-15,4-1 0 16,4 1 0-16,3 0 1 16,4-6 0-16,-1-4-1 15,1-3 0-15,3-6 0 16,-4-3 0-16,1-3 0 0,-4 0 0 15,0-7-1 1,-3-3 1-16,-4 1-1 0,-4-1 1 16,-3-3-1-16,0 3 1 15,0 1 0-15,0 2 0 16,0 1 0-16,-4 2 0 16,4 4 0-16,0 9 1 15,0 0-1-15,0 4 1 16,0 2-1-16,0 7 1 15,0-1-1-15,3 1 0 16,1 3 0-16,3 0 1 16,3-4-1-16,4 4 1 0,4-9 1 15,3-4 0-15,0-6-1 16,4-3 1-16,-4-4-1 16,-3-2 1-16,-4-4-1 15,-4-2 0-15,-3-1-2 16,-3-6 1-16,-4 3-2 15,-1 0 0-15,1 7-10 16,-7 3 1-16,-3 5-4 16,-1 4 0-16</inkml:trace>
  <inkml:trace contextRef="#ctx0" brushRef="#br3" timeOffset="-194490.62">13578 7905 39 0,'7'19'19'0,"-14"0"-14"0,0-10 30 0,0 10-34 15,0 6 1-15,0 13 2 16,0 18 1-16,-3 0-6 15,-5 13 0-15,1-6 3 16,4 0 1-16,-1-13-2 16,4-9 1-16,0-7-3 15,4-12 0-15,3-12-6 16,0-10 0-16,0 0-8 16,-4-13 1-16</inkml:trace>
  <inkml:trace contextRef="#ctx0" brushRef="#br3" timeOffset="-194253.17">13314 8341 42 0,'17'9'21'0,"5"7"-11"0,-19-13 33 15,4 3-41-15,4 1 1 16,3-1 2-16,4-3 1 15,6-3-7-15,-3-3 0 16,11-3 4-16,3-4 0 16,-3-2-6-16,3-1 1 0,-3-9-9 15,-4 6 0-15,-13 1-7 16,-5 2 1-16</inkml:trace>
  <inkml:trace contextRef="#ctx0" brushRef="#br3" timeOffset="-193834.14">13653 8545 51 0,'17'15'25'0,"15"-12"-24"16,-18-9 44-16,0 0-43 15,4-7 0-15,-1 4 0 16,1 0 1-16,0-4-5 16,-1-3 1-16,-3-2 2 0,1-4 1 15,-5 0-3-15,-3 0 1 16,-7 3-1-16,0 3 0 16,-7 10 0-16,-3 3 0 15,-1 6-1-15,-3 3 0 16,0 4 1-16,0 5 0 15,0 1 0-15,-1 0 0 16,1 2 1-16,4 11 0 16,3-1 0-16,3-6 1 15,4 3 0-15,11-6 0 16,3-4-1-16,7-2 0 0,7-13-1 16,4-3 0-16,0-7-7 15,-1 1 1-15,1-4-8 16,-11-5 0-16</inkml:trace>
  <inkml:trace contextRef="#ctx0" brushRef="#br3" timeOffset="-193561.74">14153 8360 40 0,'15'15'20'0,"-8"-8"-18"16,-11-7 29-16,-3 0-30 15,-4 0 1-15,1 3 4 16,-1 3 0 0,1 3-6-16,3 4 1 0,-4 3 4 15,4-4 0-15,0 10-1 0,0 0 0 16,0 3-3-16,7-3 1 16,0 3-1-16,7-3 0 15,3-6-4-15,5-4 1 16,6-5-6-16,3-10 0 15,1-7-9-15,0-12 1 16</inkml:trace>
  <inkml:trace contextRef="#ctx0" brushRef="#br3" timeOffset="-193171.31">14355 8068 42 0,'3'82'21'0,"-3"24"-15"16,-3-81 30-16,-1 10-34 16,-3 6 0-16,3-10 1 15,1 3 1-15,-1-2-4 16,4-10 0-16,0 0 2 16,0-7 0-16,4-5-1 15,-1-10 0-15,-3 0-1 16,7-7 1-16,1 4-2 15,-5 0 1-15,8-6-1 16,-1 2 1-16,1 1 1 16,3 6 0-16,-3 3-1 0,6 0 1 15,-3 1-1-15,0 2 1 16,-3-3 0-16,0 3 0 16,-1 4-1-16,1-1 1 15,-1 4-1-15,1-1 1 16,-1-2-6-16,1-4 1 15,0-3-11-15,-1 0 1 16,1-12-3-16,-4-10 1 16</inkml:trace>
  <inkml:trace contextRef="#ctx0" brushRef="#br3" timeOffset="-192736.33">14669 8482 42 0,'10'28'21'0,"-17"16"-19"16,7-38 40-16,0 4-42 16,0-1 1-16,0 4 0 15,0-7 1-15,0 0-2 16,0-6 0-16,4-3 0 16,3-6 1-1,3-10 0 1,-3 3 0-16,0 4-1 15,0 2 1-15,4 1-1 16,-4 3 0-16,0 2 1 16,4 1 0-16,-1 3-1 15,4 0 0-15,-3 3 0 0,0 1 0 16,-4-1 0-16,0 0 0 16,0 0 0-16,0 3 1 15,0 4 0-15,0-1 0 16,0 7 0-16,0-1 1 15,0 1-1-15,0 0 0 16,-3-4 0-16,-1 4 0 16,1-7-1-16,3-2 1 15,0-1-4-15,0-6 1 16,3-3-10-16,1-7 1 16,0-2-5-16,3-10 0 0</inkml:trace>
  <inkml:trace contextRef="#ctx0" brushRef="#br3" timeOffset="-192505.7">15071 8507 54 0,'7'16'27'0,"-11"9"-29"16,4-16 51-16,0 4-49 15,0 2 1-15,4 1 0 16,-1 0 0-16,1-4-2 16,3 1 1-16,-4-7-5 15,1-6 0-15,-4 0-11 0,0-12 0 16</inkml:trace>
  <inkml:trace contextRef="#ctx0" brushRef="#br3" timeOffset="-191926.46">15046 8382 35 0,'25'28'17'0,"-1"0"-7"0,-17-22 17 16,4 1-27-16,0 2 0 0,-1-3-1 16,1 1 0-1,6-1-2-15,5 0 0 0,2 0-1 16,4-3 1-16,1-3 0 15,-1 0 1-15,0 0 1 16,-3 0 0-16,-4-6 4 16,-3 0 0-16,-1-3 1 15,-3 2 0-15,1-2 0 16,-8 3 1-16,-4-1-1 16,-3 4 0-16,-3 0-2 15,-4 6 1-15,-11 0-1 16,4 7 1-16,-4-1-3 15,-3 1 1-15,3 5-1 16,4 1 1-16,0 0-1 16,7-4 1-16,4 1-1 15,6-1 0-15,4-2 0 16,7-10 0-16,-3 0 0 16,3-7 0-16,-4 1-1 15,1-3 1-15,0 2 0 0,-4 1 1 16,0 3-1-16,-4 0 0 15,1 3 0-15,-1 6 0 16,1 4 0-16,-1 2 1 16,-3 4-2-16,0 3 1 15,0-1 0-15,-3 14 1 16,-1-4 0-16,1 3 0 16,-4 7 0-16,0 0 0 15,0-4 0-15,0 1 0 16,0-7-1-16,3-6 0 0,4-7-5 15,7-5 1-15,4-7-11 16,-4-9 1-16</inkml:trace>
  <inkml:trace contextRef="#ctx0" brushRef="#br3" timeOffset="-191639.66">15586 8642 48 0,'14'19'24'0,"-4"-19"-19"15,-6-3 35-15,-1-1-37 16,5 4 1-16,-1-3 0 16,3 3 0-16,1 0-6 0,-1 0 1 15,1-3 3-15,0-6 0 16,3-4-2-16,-4 4 0 15,4-4 0-15,-3 1 0 16,-1-7-4-16,1 6 1 16,-4 1-7-16,0-1 1 15,-3 4-7-15,-4-4 0 16</inkml:trace>
  <inkml:trace contextRef="#ctx0" brushRef="#br3" timeOffset="-191220.67">15868 8520 45 0,'14'12'22'15,"7"-2"-14"-15,-10-10 36 0,6 0-44 16,-2-4 0-16,2 1 0 16,8-3 1-16,0 0-1 15,-1-1 0-15,-3 4 0 16,-3-3 0-16,-7-7-1 16,-4 1 1-16,-11-4-1 15,-6 4 1-15,-4-1-1 0,-4 4 0 16,0 6 0-16,1 9 1 15,-1 3 0-15,4 4 0 16,0 12 0-16,10 3 0 16,4 0 0-16,7-3 1 15,4 4-1-15,3-1 1 16,0 0-5-16,4-9 1 16,3-6-6-16,4-10 1 15,-1-3-7-15,-3-13 1 16</inkml:trace>
  <inkml:trace contextRef="#ctx0" brushRef="#br3" timeOffset="-190934.74">16492 8328 30 0,'22'10'15'0,"-19"2"-6"16,-3-5 21-16,-7-4-30 15,-7 3 1-15,-4 0 1 16,1 4 1-16,-5-4-2 15,-2 3 0-15,6 1 3 16,4 2 1-16,0-2 0 16,7 5 0-16,3-5 0 15,8-1 0-15,3 4 0 16,14 2 0-16,7 4-2 16,4 0 1-16,-11 3-3 15,-3-3 1-15,-11 3-2 16,-14 0 0-16,-18 0-7 0,-10 6 1 15,-11-6-12-15,-14-3 0 16</inkml:trace>
  <inkml:trace contextRef="#ctx0" brushRef="#br3" timeOffset="-181277.09">13088 9517 19 0,'-7'3'9'0,"3"0"-1"0,4-3 9 16,0 0-13-16,0 0 1 15,0-3 2-15,0-3 1 16,0-1-10-16,0 7 1 16,0 0 6-16,-3-3 0 15,-1 0-3-15,1 0 1 16,-1 0-2-16,-3 0 0 15,4 0-1-15,-1-1 1 16,1 1-1-16,-4 0 0 16,3 0 0-16,-3 0 0 15,0 3 0-15,0 0 0 16,0 6 0-16,0 0 0 16,3 4 0-16,1-1 0 0,-1 4 1 15,1 2 0-15,3-2 0 16,0-4 1-16,3-2-1 15,1-1 1-15,-1 0-1 16,1-3 1-16,-4 0-1 16,0 1 1-16,0-4-2 15,0 0 1-15,3-7-1 16,-3 1 0-16,4-3 0 16,-1-1 0-16,5 1 0 15,-5-1 0-15,1-2 0 16,-4 2 0-16,3 4 0 15,-3 0 0-15,0 6 0 16,-3-3 0-16,-1 0 0 16,-3 3 0-16,0 0 0 0,3 3 0 15,1 0 0-15,-1 0 0 16,1 3 0-16,-1 1 0 16,1-1 0-16,3 0 0 15,0 4 0-15,0-4 1 16,0 0-1-16,3 0 0 15,1-2-1-15,-4-4 1 16,0 0-4-16,3-7 0 16,1 1-10-16,-11 0 1 15</inkml:trace>
  <inkml:trace contextRef="#ctx0" brushRef="#br3" timeOffset="-180561.31">13575 9595 35 0,'10'3'17'0,"-13"-6"-12"0,-1 0 22 16,-3 3-26-16,0-3 1 15,-3 3 1-15,-1 0 1 16,-6 0-5-16,-5 3 0 16,1 0 3-16,0 0 0 15,0 7-1-15,-4-4 0 0,8 7-1 16,-1-1 1-1,4 4 0-15,7-1 1 0,3-2-1 16,8 3 0-16,6-4 0 16,1-6 1-16,3-6-1 15,4 0 1-15,-1-9-2 16,-3 0 1-16,-3-4-1 16,0 1 0-16,-1 2 0 15,1-2 0-15,-4 2 0 16,0 4 0-16,0 3 0 15,-4 0 1-15,1 9 0 16,-1 0 0-16,-3 4 0 16,4-1 1-16,0 0 0 15,-1 4 1-15,1 0-1 16,3-1 1-16,0 1-1 16,-4-1 0-16,1-2-1 15,-1-1 0-15,4-3-4 0,0 0 1 16,0 1-8-16,0-4 0 15,4 0-7-15,-4-9 0 16</inkml:trace>
  <inkml:trace contextRef="#ctx0" brushRef="#br3" timeOffset="-180065.11">13684 9846 48 0,'-10'25'24'0,"6"41"-20"15,4-53 40-15,-3 5-43 16,-1 4 1-16,-3-3 0 16,4-3 1-16,-1-4-4 15,4-2 0-15,0-7 2 16,0-3 1-16,4-10-2 15,3-2 1-15,0-10-2 16,-4-9 1-16,4-7-1 16,0-3 0-16,4-6-2 15,-1-6 0-15,1 15-1 16,0 1 1-16,-1 5-1 16,1 4 1-16,-1 6 0 15,1 3 0-15,3 7 3 16,0 5 0-16,0 1 0 0,0 6 0 15,0 0 2-15,1 3 0 16,2 0-1 0,-3 1 1-16,0-1 0 0,-3 3 0 15,-4 7-1-15,0-1 1 16,-14 1-1-16,4-1 0 16,-8-2-1-16,0 2 0 15,-6-6-2-15,-1 1 0 16,0-1-7-16,1-3 0 0,-4 3-6 15,3-6 1-15</inkml:trace>
  <inkml:trace contextRef="#ctx0" brushRef="#br3" timeOffset="-179599.78">14090 9808 41 0,'-7'35'20'0,"0"6"-13"16,7-26 32-16,-4 4-37 16,1 6 0-16,-4 0 1 15,3 0 0-15,1-6-4 16,-1-3 0-16,1-10 2 0,3-6 1 15,3-9-2-15,1-7 1 16,-1-12-1-16,1-3 0 16,3-7-1-16,0 0 1 15,3-6-3-15,1-3 1 16,0 10-1-16,3 2 0 16,0 7 0-16,3 3 1 15,5 9 0-15,2 7 1 0,-3 6 2 16,1-4 1-1,-1 11 1-15,-4 5 0 16,-9 19 0 0,-16 0 0-16,-6 1-2 15,-3-4 1-15,-1-3-4 16,-3-4 0-16,3-2-6 16,1-6 0-16,-1-4-7 15,0-6 1-15</inkml:trace>
  <inkml:trace contextRef="#ctx0" brushRef="#br3" timeOffset="-179297.72">14587 9175 44 0,'-7'31'22'0,"-7"1"-18"0,11-20 36 15,-4 13-38-15,0 7 0 16,0 5 2-16,-4 10 0 16,0 0-5-16,1 4 0 15,-1 5 3-15,1-6 1 16,3-6-4-16,3-9 0 15,0-10-7-15,4-7 1 0,8-5-9 16,-1-10 1-16</inkml:trace>
  <inkml:trace contextRef="#ctx0" brushRef="#br3" timeOffset="-179090.3">14654 9636 42 0,'4'19'21'0,"-11"0"-14"16,3-10 31-16,1 7-36 15,-1-1 0-15,1 1 0 16,-1-3 1-16,1-4-5 16,3 0 1-16,0-2-5 15,0-7 0-15,0-10-8 0,-4-9 0 16</inkml:trace>
  <inkml:trace contextRef="#ctx0" brushRef="#br3" timeOffset="-178924.49">14654 9467 42 0,'18'28'21'0,"0"-3"-24"0,-11-19 31 16,3 4-32-16,1-1 0 15,3-3-11-15,4 4 0 0,-1-1 13 16,-3-3 1-16</inkml:trace>
  <inkml:trace contextRef="#ctx0" brushRef="#br3" timeOffset="-178654.6">15124 9595 34 0,'7'6'17'0,"-7"1"-19"16,0-7 31-16,-4 0-27 15,-6 3 0-15,-5-3 2 16,-2 0 1-16,-1 3-6 16,-3 6 1-16,0 4 2 15,3 3 1-15,1-1-2 0,2 4 1 16,5 0-1-16,3-3 0 15,3 2-4-15,4-2 1 16,7-3-7-16,4-7 1 16,-4 0-4-16,4-6 0 15</inkml:trace>
  <inkml:trace contextRef="#ctx0" brushRef="#br3" timeOffset="-178024.15">15208 9702 43 0,'11'6'21'0,"-8"10"-25"0,-3-13 40 0,-3 0-33 15,-1 3 0-15,-3 1 0 16,0 2 1-16,-3 0-6 16,-1 1 1-16,0-1 3 15,1 1 0-15,-1-1-2 16,4 0 0-16,4-2 1 15,-1 2 0-15,8-3-1 16,3-3 1-16,0-6-1 16,3-6 0-16,1 0 0 15,-4-1 1-15,4 4-2 16,-1-4 0-16,1 1-1 16,-1 3 1-16,-3 3 0 15,0 3 0-15,1 3-1 16,-1 0 0-16,0 3 1 15,3-3 0-15,1 0 0 16,3 1 0-16,0-1 0 0,0-3 0 16,4-3 0-16,-4-4 1 15,4-5 0-15,-1-4 0 16,1-6-1-16,7-3 1 16,-4-6 0-16,3-10 0 15,-2-3-1-15,-5-12 1 16,-3-10 0-16,-3 0 1 15,-4 6-1-15,-4-2 0 16,-3 15 1-16,-3 6 0 0,-4 9 1 16,-4 23 1-16,1 18-2 15,-1 17 1-15,-3 21 0 16,3 9 1-16,1 13-2 16,6 6 1-16,1 0-1 15,3-2 0-15,0-14 0 16,3-12 0-16,-3-12-4 15,0-16 0-15,0-16-3 16,0-10 0-16,-3-5-8 16,-4-10 1-16,-4 3-2 15,-6-6 1-15</inkml:trace>
  <inkml:trace contextRef="#ctx0" brushRef="#br3" timeOffset="-177796.91">15293 9514 36 0,'7'22'18'0,"7"0"-14"0,-7-19 35 15,4 3-34-15,3 0 0 16,0 0 3-16,0-2 0 16,4-1-11-16,3 3 1 15,7 0 6-15,-7-3 1 16,4 1-4-16,-4-1 1 16,0 3-4-16,0-3 0 15,-3 0-5-15,0 0 0 16,-4 1-3-16,0-4 0 15,0-4-4-15,0 4 1 16,-3-3-1-16,-1 0 1 16</inkml:trace>
  <inkml:trace contextRef="#ctx0" brushRef="#br3" timeOffset="-177654.24">15692 9633 30 0,'0'15'15'0,"3"36"-9"0,-3-45 28 0,0 6-33 15,0 1 1-15,0 0-1 16,-3-1 1-16,3-3-5 15,0 1 0-15,0-10-4 16,0-10 0-16,0-2-4 16,-4-7 0-16</inkml:trace>
  <inkml:trace contextRef="#ctx0" brushRef="#br3" timeOffset="-177289.73">15688 9576 44 0,'18'22'22'0,"-1"-6"-29"0,-6-13 43 16,3 3-37-16,0 1 1 16,4 2-1-16,3 0 1 15,0 1-1-15,0-4 0 16,-3-3-1-16,-4-3 0 16,-3-3-1-16,-4-3 1 15,0-4 0-15,0 1 1 16,-4 0 2-16,4-1 0 15,4 4 1-15,-8 0 1 16,1 6-1-16,-4 0 1 16,-4 3-1-16,-6 3 1 15,-1 7-3-15,1 5 1 0,-1 4-2 16,1-6 1-16,-1 3-1 16,4-3 1-16,3-1 0 15,4-2 0-15,7-1 0 16,4-2 0-16,0-4-3 15,3-6 1-15,3-3-4 16,1-3 0-16,-4-4-6 16,-3 4 0-16</inkml:trace>
  <inkml:trace contextRef="#ctx0" brushRef="#br3" timeOffset="-176974.87">16058 9652 26 0,'8'15'13'0,"-5"39"-6"15,-3-48 18-15,0 3-25 0,0 1 1 16,0-1 1 0,0 0 1-16,4-5-3 0,-1-4 1 15,4-4 1-15,0-2 1 16,0-6-1-16,4-4 0 16,-1-3 0-16,1-3 0 15,0 3-1-15,-1 4 0 16,1-1 1-16,-1 7 1 15,1 2-1-15,0 4 0 16,-1 6 0-16,1 7 0 16,-4 5-1-16,0 1 1 15,0 3-2-15,0-3 0 0,0-1-3 16,0-5 0 0,0-1-6-16,0-3 0 0,0-6-5 15,0-9 1-15</inkml:trace>
  <inkml:trace contextRef="#ctx0" brushRef="#br3" timeOffset="-176702.8">16535 9507 36 0,'7'10'18'0,"-11"5"-21"16,1-11 31-16,-1 2-26 15,-3 3 1-15,0 1 2 16,-4 2 0-16,1-2-6 15,-1 2 1-15,8 7 5 16,3-3 1-16,10 9-1 16,1-3 1-16,0 0-1 0,3 0 0 15,0 0-1-15,-4 3 1 16,-3 0-3-16,-3 0 0 16,-8 0-3-16,-6-3 1 15,-15-6-9-15,-10-4 1 16,-15-3-10-16,-13-2 0 15</inkml:trace>
  <inkml:trace contextRef="#ctx0" brushRef="#br3" timeOffset="-167649.85">17216 9056 37 0,'0'3'18'0,"-4"3"-12"0,4-6 19 15,-3 3-23-15,-5 7 1 0,1 2 2 16,-3 4 0-16,-4 9-6 16,0 6 0-16,-4 7 4 15,-10 15 0-15,-4 7-1 16,0 3 0-16,-3 15-1 16,3 10 0-16,8 3 0 15,-1-7 0-15,4-5 0 16,7-4 0-16,10-15 0 15,4-10 1-15,7-3-3 16,4-9 1-16,-1-7-6 16,8-6 1-16,-4 0-10 15,-7-12 0-15</inkml:trace>
  <inkml:trace contextRef="#ctx0" brushRef="#br3" timeOffset="-166239.09">17346 9630 28 0,'4'15'14'0,"-4"1"-4"0,0-16 12 15,0 9-19-15,0-2 0 16,0 2 1-16,0 1 1 16,0 5-6-16,-4 1 0 15,1 3 4-15,-1 9 0 16,1 6-1-16,-1 7 1 15,0 0-2-15,1 3 1 0,-4-3-1 16,3-4 0-16,1-5 0 16,-1-7 0-1,1-7-2-15,3-5 0 0,0-7-5 16,0-6 1-16,0-9-9 16,3-7 1-16</inkml:trace>
  <inkml:trace contextRef="#ctx0" brushRef="#br3" timeOffset="-165894.53">17300 9611 28 0,'4'9'14'0,"6"-9"-8"16,-6 0 16-16,3-3-19 15,0 3 0-15,4-3 2 16,-1-3 1-16,-3-4-6 16,7 1 0-16,7-4 5 0,4 4 1 15,10 3-1-15,-3-1 0 16,-4 4-1-16,-6 3 0 16,-5 7-2-16,-6 2 1 15,-8 0-2-15,-6 7 1 16,-8 3-2-16,-10 6 0 15,-4 3-2-15,1 0 1 16,-5 1-3-16,1-1 0 16,4-3-4-16,2-3 0 15,5-6-7-15,3-4 0 0</inkml:trace>
  <inkml:trace contextRef="#ctx0" brushRef="#br3" timeOffset="-165264.2">17709 9696 35 0,'8'37'17'0,"-5"-12"-14"0,-3-19 25 0,0-2-27 15,0-1 1-15,0-3 0 16,0-7 1-16,0-2-4 16,0-10 0-16,0-3 2 15,0 0 0-15,0 7-1 16,0-4 1-16,0 0-1 16,4 0 0-16,-1 4 0 15,4-1 1-15,4 3 0 16,3 4 0-16,3 0 1 15,1-1 1-15,0 4-1 16,-1 0 0-16,1 2-1 16,-4-2 1-16,0 6-7 0,-3 0 0 15,-4 6-9-15,-11-2 1 16</inkml:trace>
  <inkml:trace contextRef="#ctx0" brushRef="#br3" timeOffset="-164841.66">18048 9611 28 0,'11'0'14'0,"-1"-6"-1"0,-10 6 15 0,0 0-25 15,0-7 1-15,-3 4 1 16,-4-3 1-16,-4 0-8 16,-3 2 0-16,0 4 5 15,0 4 0-15,0-1-2 16,3 3 0-16,1 3-1 15,-1 10 0-15,0 6 0 16,4-3 0-16,4 0 0 16,3-6 0-16,7-4-1 15,7-5 1-15,4-7 0 0,3-10 0 16,-4-5-3-16,1-4 0 16,-7 3-10-16,-1 0 1 15,-10-2-1-15,0-1 0 16</inkml:trace>
  <inkml:trace contextRef="#ctx0" brushRef="#br3" timeOffset="-164540.67">18200 9131 48 0,'7'19'24'0,"0"19"-29"0,-4-29 51 0,-3 7-45 16,0 12 1-16,-3 6-1 16,-1 7 1-16,1 9-3 15,-1 4 1-15,1 2 0 16,-1 0 1-16,1-9-4 15,-1-9 1-15,1-10-7 16,-1-6 0-16,1-9-6 16,3-13 1-16</inkml:trace>
  <inkml:trace contextRef="#ctx0" brushRef="#br3" timeOffset="-164254.66">18189 9564 40 0,'11'3'20'0,"10"-6"-20"0,-14 0 33 16,4 0-30-16,6 3 1 16,1 0 2-16,3 3 0 0,0 3-8 15,-3 0 0-15,-4 0 5 16,-7 1 0-16,-3-1-2 15,-4 3 0-15,-4 4-4 16,-3 3 1-16,-4 2-5 16,-3-2 1-16,0 3-7 15,0-3 1-15,0-4-2 16,3-6 0-16</inkml:trace>
  <inkml:trace contextRef="#ctx0" brushRef="#br3" timeOffset="-163731.68">18567 9617 38 0,'17'0'19'0,"-17"-3"-20"0,0 3 38 15,-3 0-37-15,-8 0 0 16,-3 0 1-16,4-3 1 16,-5 6-2-16,-2 6 1 15,-1 4 0-15,1 3 0 0,-1-1 0 16,0 1 0-16,1-3-1 15,6-1 1-15,7-3-2 16,4-2 0-16,8-4-1 16,2-6 1-16,4 3 0 15,-3-7 0-15,3-2 0 16,-3 3 0-16,-4-4 0 16,0 1 0-16,0 3 0 15,-4 3 0-15,4-1 0 16,-3 4 1-16,3 0 0 15,0 7 1-15,-4 2 1 16,1 4 0-16,-1-1 0 16,1 4 1-16,0 3-1 15,-1-7 0-15,1-2-1 16,-1 2 0-16,1-6-4 16,3-6 0-16,3-3-10 0,1-6 1 15</inkml:trace>
  <inkml:trace contextRef="#ctx0" brushRef="#br3" timeOffset="-163220.02">18665 9128 37 0,'8'19'18'0,"20"3"-11"0,-28-13 24 16,0 7-28-16,3 6 0 15,1 9 2-15,-1 7 1 0,1 2-7 16,-1 11 0-16,1-1 5 16,-1 3 0-16,1 0-2 15,-4-12 1-15,0-6-4 16,-4-7 1-16,1-9-5 16,-1-7 1-16,1-5-5 15,-1-11 1-15,1-2-6 16,3-3 1-16,-7-1 0 15,7 1 1-15,0-4 1 16,0 1 0-16,0-1 11 31,10 13 0-31,-10-6 9 16,14 3 0-16,1 3 2 16,2 0 1-16,-3 3 2 15,0 3 1-15,-3-3-7 0,0-3 0 16,-1 4-3-16,-3 5 0 15,-3 4-3-15,-4 2 1 16,-4 4-2-16,1 0 1 16,-4 0-2-16,0-1 1 15,0-2-2-15,3 0 1 16,0-7-4-16,4-3 0 16,0-2-8-16,0-4 1 15,8-10-4-15,-1-2 0 16</inkml:trace>
  <inkml:trace contextRef="#ctx0" brushRef="#br3" timeOffset="-163010.85">18976 9630 38 0,'0'12'19'0,"0"23"-16"16,0-29 33-16,-4 7-36 15,1 2 0-15,-1-2 0 16,4-1 0-16,-3-2-2 16,3-7 1-16,0-3-6 15,0-10 1-15,0-5-6 16,-4-10 0-16</inkml:trace>
  <inkml:trace contextRef="#ctx0" brushRef="#br3" timeOffset="-162860.21">18881 9445 35 0,'3'-3'17'0,"18"21"-7"0,-14-11 27 16,4-1-35-16,3 3 1 16,0 1 0-16,0-1 0 15,0-3-7-15,1 1 0 16,-5-1-8-16,4-3 0 16,0-3-2-16,0 0 1 15</inkml:trace>
  <inkml:trace contextRef="#ctx0" brushRef="#br3" timeOffset="-162440.59">19142 9714 39 0,'14'54'19'0,"-11"-36"-20"16,-3-18 38-16,4 0-33 15,3 0 0-15,0-3 2 16,0-3 1-16,4-7-9 15,-1-5 0-15,4-11 5 16,-3-2 0-16,0-13-2 16,-1-6 0-16,-3-10-1 15,0-2 0-15,-7-1-1 16,0 0 0-16,0 1 0 16,-3 15 0-16,-1 0-1 0,-3 12 1 15,0 10 0 1,0 9 0-16,-4 10 0 0,1 9 0 15,-1 13-1-15,4 9 0 16,0 6 2-16,7 7 0 16,4 9-1-16,3 3 1 15,3 3 0-15,1 1 1 16,3 2-1-16,0 1 1 16,0-10-4-16,-3-7 0 15,3-15-2-15,0-12 1 31,4-22-9-31,-1-4 1 16</inkml:trace>
  <inkml:trace contextRef="#ctx0" brushRef="#br3" timeOffset="-162152.12">19480 9551 45 0,'11'25'22'0,"-4"4"-20"15,-7-29 37-15,4 9-39 16,-4-6 1-16,0 7 0 15,0-1 0-15,0 0-4 0,0-2 0 16,3-1-9-16,-3-6 1 16,-3-10-3-16,-1-5 1 15</inkml:trace>
  <inkml:trace contextRef="#ctx0" brushRef="#br3" timeOffset="-161958.29">19442 9285 35 0,'24'22'17'0,"-3"-16"-14"0,-13-6 30 0,-1-3-33 15,3-3 0-15,1-1 0 16,3 1 0-16,-4-3-4 16,5-1 1-16,-1-2-6 15,0-4 0-15,0-6-2 16,-4 0 1-16</inkml:trace>
  <inkml:trace contextRef="#ctx0" brushRef="#br3" timeOffset="-161763.08">19632 9021 22 0,'0'22'11'0,"-3"35"-3"16,3-38 19-16,0 9-24 16,3 13 0-16,1 15 3 15,-1 4 0-15,1 5-7 0,-1-5 0 16,-3 6 4-16,0-3 0 15,0-23-4-15,0-11 1 16,0-14-5-16,0-15 0 16,-3-3-4-16,-4-6 1 15,0-7-4-15,0-3 1 16</inkml:trace>
  <inkml:trace contextRef="#ctx0" brushRef="#br3" timeOffset="-161390.59">19551 9442 25 0,'11'18'12'0,"3"1"-4"0,-7-16 21 0,0 0-27 16,3 4 1-16,8-1-1 15,7 0 1-15,3-3-5 16,0-3 1-16,0 0 1 16,-3-3 1-16,-4 0-3 15,-3-3 1-15,-1 3-2 16,-2 0 0-16,-5-1-1 15,1 4 1-15,-4 0 1 16,0 4 0-16,-4 2 1 16,1 3 0-16,-4 7 3 15,-4 6 0-15,1-6 2 16,-4 2 0-16,0 11 1 16,-7 5 1-16,0 4 0 15,-4 6 0-15,4 6-2 16,0-6 1-16,0 0-3 15,-1-10 1-15,5-6-3 16,-1-6 1-16,1-6-5 0,6-7 0 16,1-6-10-16,-1-12 1 15,1-7-1-15,-1-6 1 16</inkml:trace>
  <inkml:trace contextRef="#ctx0" brushRef="#br3" timeOffset="-161189.6">19689 9598 34 0,'7'25'17'0,"3"-21"-17"0,-6 2 32 0,-1 3-30 15,4 4 1-15,0-1-1 16,0 7 1-16,0 0-4 16,1-3 0-16,-1-4 1 15,0 1 0-15,3-7-8 16,1-6 1-16,-1-6-5 15,1-7 1-15</inkml:trace>
  <inkml:trace contextRef="#ctx0" brushRef="#br3" timeOffset="-160925.7">19868 9040 45 0,'15'19'22'0,"30"28"-19"0,-27-25 41 16,7 9-42-16,7 19 1 16,-1 7 1-16,-6 9 1 15,0 3-7-15,-4 9 1 16,-11 13 3-16,-3 3 0 15,-14 3-6-15,-21-3 0 16,-14-21-12-16,-18-14 0 0</inkml:trace>
  <inkml:trace contextRef="#ctx1" brushRef="#br3" timeOffset="-153600.6">12862 4114 0,'0'0'0,"0"0"16,0 0-1,0 0-15,0 0 16</inkml:trace>
  <inkml:trace contextRef="#ctx0" brushRef="#br3" timeOffset="-149453.68">17332 6406 48 0,'-4'-3'24'0,"12"9"-16"15,-8-6 25-15,0 6-31 16,-4 7 0-16,0 3 3 16,-3 6 0-16,-3 6-6 15,-8 6 0-15,-3 17 4 16,-7 2 0-16,-4 16-1 15,-3 12 0-15,-4 20-1 16,4 8 1-16,-4 11 0 16,7 5 0-16,7-6-1 0,11-6 1 15,7-13-1-15,7-15 1 16,7-10-2-16,4-6 1 16,3-12-4-16,4-10 0 15,-1-13-13-15,4-18 1 16,4-13-4-16,3-6 0 15</inkml:trace>
  <inkml:trace contextRef="#ctx0" brushRef="#br3" timeOffset="-148854.28">17530 6453 43 0,'-4'3'21'0,"4"10"-19"0,0-7 35 16,0 3-34-16,0 7 0 15,-4 9 2 1,-3 7 0-16,0 2-6 0,-3 10 0 15,-4 0 5-15,3 6 0 16,1-3-3-16,-1-9 1 16,0-10-1-16,4-3 0 0,0-16-1 15,7-5 0-15,11-8-1 16,-1-5 1-16,1-4-1 16,3-8 1-16,4 2-1 15,3 3 1-15,0 0 0 16,-3 4 0-16,-4 6-1 15,0 9 1-15,0 3 0 16,-3 3 1-16,-1 1-1 16,1-1 0-16,-4 4 0 15,0-1 0-15,0 10-2 16,4-3 1-16,-4 0-7 16,0 0 1-16,0-7-9 15,3-6 1-15</inkml:trace>
  <inkml:trace contextRef="#ctx0" brushRef="#br3" timeOffset="-148402.29">17971 6770 40 0,'10'12'20'0,"-10"-5"-16"0,-3-7 27 15,-1 3-31-15,-3 3 1 16,0-3 3-16,0 0 0 16,-4 7-4-16,-3-1 0 15,4 4 2-15,-1 2 1 0,0 1-1 16,4-3 0-16,0-4-1 16,4 4 1-16,-1-7-2 15,4 0 1-15,0 0-1 16,4-3 1-16,-1-3-1 15,1-3 0-15,3 0 0 16,0-3 0-16,0 3 0 16,0-10 0-16,0 4 0 15,-3-1 0-15,-1 4 0 16,4 0 1-16,0 9-1 16,-3 6 0-16,-1 4 0 15,-3 9 1-15,7-3-1 16,-3 0 0-16,3-7 0 15,0 1 0-15,0-4-4 16,0-6 1-16,4-3-9 16,-1 0 0-16,-3-9-3 0,7-7 1 15</inkml:trace>
  <inkml:trace contextRef="#ctx0" brushRef="#br3" timeOffset="-148148.77">18129 6908 42 0,'11'19'21'0,"-11"-29"-26"0,0 4 38 15,-4-3-30-15,4-4 1 16,0 0 2-16,4 1 1 0,-1 2-8 16,1 7 1-16,3-6 5 15,4 3 1-15,-1 3-3 16,8-1 1-16,-1 1-2 15,5 3 0-15,-1 0-3 16,0 0 0-16,0-3-6 16,0-6 1-16,0-4-11 15,-6-9 1-15</inkml:trace>
  <inkml:trace contextRef="#ctx0" brushRef="#br3" timeOffset="-147366.64">18651 6315 45 0,'22'53'22'0,"-12"7"-16"0,-10-41 31 16,4 12-36-16,-8 4 0 15,4 9 2-15,4 3 0 16,-1 0-3-16,-3 3 0 15,4-3 2-15,3-6 0 16,0-7-1-16,0-3 1 16,0-12-2-16,-4-9 0 15,1-7 0-15,-4-3 0 16,0-13-1-16,0 4 1 0,-4-4-1 16,1-5 1-16,-8-1 0 15,1 0 0-15,-4 3-1 16,0 4 1-16,-4 2-1 15,0 7 1-15,4 6 0 16,0 4 0-16,0 2 0 16,3 3 1-16,1 4-1 15,3 3 1-15,0 9-1 16,3-6 0-16,1 3 0 16,3-6 1-16,0 3-1 15,7-3 0-15,3 0 0 16,4-7 1-16,4 1-1 15,7-1 1-15,-1-9-1 16,1-3 0-16,0-3 0 16,-1-3 0-16,5-3-1 15,-1-4 1-15,0 0-1 16,-3 1 1-16,-4-1 0 16,0 4 0-16,-3 0-1 15,-1-1 1-15,-2 1 0 0,-1-1 0 16,-7 1-1-16,0 3 1 31,-7-4-1-31,-4 10 1 16,-3 3 0-16,0 1 0 15,-3 2 0-15,2 3 0 16,1 1 0-16,4 2 0 0,-1 1 0 16,1-1 1-1,3 1-1-15,0-1 1 0,7 4-1 16,0 0 0-16,4-1 0 15,6 4 1-15,-3-3-1 16,0 0 0-16,1-7-2 16,-1-3 1-16,-4-6-4 15,1-9 0-15,3-7-9 16,-4 0 0-16,1-9-1 16,7-9 0-16</inkml:trace>
  <inkml:trace contextRef="#ctx0" brushRef="#br3" timeOffset="-147082.97">19177 6964 43 0,'7'32'21'0,"-3"-39"-21"0,-4 1 41 16,3 0-40-16,1-7 1 15,-4-2-1-15,7-7 1 16,-4 0-3-16,1 3 1 15,-1 6 2-15,4 4 1 16,0-4 0-16,0 1 0 16,8 6 1-16,2-1 0 15,4 1 0-15,8 0 0 16,6-1-2-16,4 4 1 16,-1 0-4-16,-2 0 1 15,-12 0-9-15,-2-3 1 16,-12-10-10-16,-17 0 0 0</inkml:trace>
  <inkml:trace contextRef="#ctx0" brushRef="#br3" timeOffset="-146091.15">17974 5983 19 0,'-3'0'9'0,"-5"15"7"16,8-15-1-16,0 4-8 15,-3-1 1-15,3 3 4 16,-4 3 1-16,1 1-15 16,-1 2 0-16,1 1 11 15,-1 3 0-15,1 2-4 16,-1 7 0-16,-3-9-3 0,7 0 1 16,0-4-3-16,0-5 1 15,0-7-1-15,7-13 0 16,-3 1 0-16,3-10 0 15,3-4-1-15,5-2 1 16,-5 3 0-16,4 6 0 16,-3 7-1-16,-1 2 1 15,1 10-1-15,0 7 1 16,-4 2 0-16,3 0 0 16,-3 4-1-16,0 0 1 15,0-1 0-15,0-2 0 16,-3 2 0-16,-4 1 0 0,0-1-1 15,0-2 1-15,0-4 0 16,-4-3 0-16,4-3 0 16,4-6 0-16,-1 3 0 15,5-7 0-15,2-2 0 16,1-4 0-16,3 0 0 16,-4-3 1-16,1 1-1 15,0 5 0-15,-1 1 0 16,1-1 1-16,-1 4-1 15,1 2 0-15,-1 7 0 16,1 3 1-16,0 4-1 16,-1 2 1-16,-3 7-1 15,0-1 0-15,0 1-1 16,-3 0 1-16,-1 3-4 16,4-1 0-16,1-2-7 15,-1-3 1-15,0-4-6 0,0-6 1 16</inkml:trace>
  <inkml:trace contextRef="#ctx0" brushRef="#br3" timeOffset="-145746.55">18454 5980 49 0,'3'12'24'0,"1"10"-24"0,-1-16 43 0,1 7-43 16,-4-1 1-16,3 1 1 16,1 3 0-16,0 2-2 15,-1 4 0-15,1-3 1 16,-1-3 1-16,-3-4-1 15,4-5 0-15,3-10-1 16,3-7 1-16,4-2-1 16,4-1 0-16,0-15-3 15,-4 0 1-15,0-1-9 16,0 4 1-16,-7 3-6 16,0-3 0-16</inkml:trace>
  <inkml:trace contextRef="#ctx0" brushRef="#br3" timeOffset="-145385.42">18877 5980 44 0,'14'-7'22'0,"-10"7"-19"0,-4 0 37 0,0-6-37 16,0 0 0-16,-4-7 1 16,1 10 1-16,-4 0-7 15,-4 6 1-15,-3-3 3 16,0 3 0-16,-4 10-1 16,1 2 1-16,2 1-2 15,1 3 1-15,4 6 0 16,3 6 0-16,7 4-1 15,3-4 1-15,8-3-2 16,6-6 0-16,5-6-3 16,2-10 1-16,1-12-6 15,0-6 1-15,-4-7-8 16,-7-6 0-16</inkml:trace>
  <inkml:trace contextRef="#ctx0" brushRef="#br3" timeOffset="-144994.61">19036 5650 48 0,'0'54'24'0,"3"-1"-23"0,-3-34 38 16,-3-4-37-16,-1 7 0 16,1 3 1-16,3 4 0 15,0-4-4-15,3 6 0 16,-3-9 3-16,4 0 0 15,-1-6-2-15,-3-7 1 16,0-3-1-16,0-6 1 0,0 0-2 16,4 0 1-16,3-6 0 15,0 0 0-15,7 0 0 16,0-1 0-16,4 7 0 16,0-3 0-16,-1 6 1 15,1 7 0-15,3-4 0 16,-3 10 0-16,-1 2 0 15,-3-2 1-15,1 3-1 16,-1 3 1-16,0 0-1 16,0-3 0-16,-4-4-3 15,1-2 0-15,-7-7-9 16,-4-3 0-16,-4-3-6 16,4 0 0-16</inkml:trace>
  <inkml:trace contextRef="#ctx0" brushRef="#br3" timeOffset="-144408.85">18009 7046 39 0,'4'6'19'0,"-15"63"-3"0,11-56 29 16,-3 9-45-16,3-10 1 15,-7 16-1-15,0 10 0 16,0 9 0-16,-4 0 0 15,0 0-3-15,4-9 0 16,0-7-8-16,0-12 1 0,0-13-5 16,4-18 1-16</inkml:trace>
  <inkml:trace contextRef="#ctx0" brushRef="#br3" timeOffset="-143883.7">17798 7306 39 0,'7'35'19'0,"0"-10"-15"15,-4-22 33-15,4 0-34 16,0-3 1-16,0 0 0 16,4 0 0-16,0-3-6 15,-1-4 1-15,1 1 3 16,-1-6 0-16,1-4-2 15,3-3 0-15,7-3-2 16,4-3 1-16,3-6-2 16,0-4 1-16,4 1-2 0,-4 2 1 15,-3 7-2-15,-4 3 1 16,-3 7 1-16,-4 5 1 16,-3 10 0-16,-4 10 1 15,-4 9 2-15,1 6 0 16,-4 0 2-16,0 6 1 15,0-3 0-15,-4 0 0 16,1-2-1-16,-1-8 1 16,4-2-2-16,0-7 1 15,0-2-3-15,0-4 0 0,0 0 0 16,0 0 0-16,0-3 0 16,7 0 0-16,4 0 0 15,-1 3 0-15,4 4 0 16,1 2 1-16,-1 0-1 15,0-2 1-15,-4-1-1 16,1 0 0-16,-1 0 0 16,1 1 0-16,0-4-5 15,3 0 1-15,0 0-10 16,0-3 0-16</inkml:trace>
  <inkml:trace contextRef="#ctx0" brushRef="#br3" timeOffset="-143448.67">18503 7275 43 0,'11'6'21'0,"3"-3"-15"0,-14-3 30 15,0 0-35-15,0 0 0 16,0 0 1-16,-7 3 0 16,0 0-3-16,3 7 1 15,-3 2 1-15,0 1 1 16,-3-1-1-16,-1-2 0 15,0 5 0-15,4-2 0 16,4 0-1-16,3-4 0 0,3-3 0 16,4-6 0-16,0 0-1 15,-3-3 1-15,7-3-2 16,-4 0 0-16,0-4-2 16,0 1 1-16,0-1-1 15,0 1 1-15,0 3 0 16,0 3 1-16,0 6 1 15,0 0 0-15,0 3 2 16,0 3 0-16,0 4 0 16,-3 3 1-16,-1-1-1 15,1-2 1-15,-4-1-1 16,3 1 1-16,-3-4-1 16,4-2 0-16,-1-4-4 15,-3-3 0-15,7 0-10 16,1-3 0-16,-1-10 0 15,0 1 1-15</inkml:trace>
  <inkml:trace contextRef="#ctx0" brushRef="#br3" timeOffset="-143073.08">18747 7444 47 0,'7'-6'23'0,"-11"-1"-29"0,4 1 48 0,0-3-42 15,4-1 0-15,-1 4 0 16,1 0 1-16,3-4-2 16,0-2 1-16,0-4 0 15,0 1 1-15,0-1-1 16,0 3 1-16,0 4-1 15,4 3 1-15,-1 6-1 16,4 3 1-16,1 3 0 16,2 3 1-16,4 4 0 15,0-4 0-15,1 4 0 16,-8-1 0-16,-4 4 0 16,1 3 0-16,-4-3-2 15,0-1 0-15,0 1-6 16,-3-10 0-16,-4-3-10 15,-4-9 0-15</inkml:trace>
  <inkml:trace contextRef="#ctx0" brushRef="#br3" timeOffset="-142458.49">18009 7632 30 0,'11'-28'15'0,"-8"34"2"16,-3-6 14 0,0 3-26-16,-3 7 1 0,-4 5 3 15,0 7 0-15,0 3-12 16,-4 1 1-16,1 11 7 16,3 4 0-16,-1 3-2 15,1 3 0-15,0 3-2 16,4-6 0-16,-1-6 0 15,1-7 0-15,-1-12-2 16,-3-7 1-16,0-5-1 16,0-7 1-16,0-4-1 0,0-5 0 15,0-4 0-15,-4-2 0 16,-3-4 0-16,-3 0 1 16,-5 7-1-16,1-1 0 15,0 7 0-15,0 9 0 16,0 6 0-16,0 7 1 15,3 3 0-15,0 3 0 16,4-7 0-16,4 7 1 16,3-3 0-16,3 3 0 15,4-3 0-15,11-3 1 16,6-1-1-16,8-8 0 0,3-4-1 16,4-3 0-16,0 0-7 15,-4-6 1-15,0-1-11 16,-3-8 1-16</inkml:trace>
  <inkml:trace contextRef="#ctx0" brushRef="#br3" timeOffset="-142215.16">18172 8062 53 0,'0'37'26'0,"-4"-24"-23"16,1-7 39-16,3-3-42 15,-4 4 0-15,4-7 0 16,0 0 0-16,4-10-2 16,-1 1 0-16,1-4-6 0,-1-6 0 15,1-3-7-15,-4-3 0 16</inkml:trace>
  <inkml:trace contextRef="#ctx0" brushRef="#br3" timeOffset="-142059.74">18172 7811 54 0,'7'12'27'0,"0"1"-27"0,-4-10 46 16,4 0-46-16,0 0 0 0,4 1 0 15,0 2 0-15,3 3-6 16,3 1 1-16,4-1-11 15,-3 0 1-15</inkml:trace>
  <inkml:trace contextRef="#ctx0" brushRef="#br3" timeOffset="-141750.93">18468 8128 46 0,'3'6'23'0,"-6"-16"-19"16,3-2 32-16,0-4-36 15,0-12 1-15,0 0 1 16,0-13 0-16,0-3-3 16,0-3 1-16,0-6 1 0,0 3 0 15,0 6 0-15,3 0 0 16,1 16 0-16,0 9 0 15,6 6 0-15,8 7 0 16,-1 12-2-16,5 4 1 16,-5 2-6-16,-3 1 1 15,-3-1-9-15,-11 1 1 16,-4-4-3-16,-6 1 0 16</inkml:trace>
  <inkml:trace contextRef="#ctx0" brushRef="#br3" timeOffset="-141555.02">18440 7943 43 0,'-4'12'21'0,"4"-9"-20"0,0 0 42 0,0 1-40 15,0-1 1-15,0-3 1 16,4 3 0-16,-1-6-7 16,8 3 1-16,-4-7 3 15,7 4 1-15,4-3-7 16,6 3 1-16,1 0-9 15,3 3 0-15,0-7-4 16,4-5 0-16</inkml:trace>
  <inkml:trace contextRef="#ctx0" brushRef="#br3" timeOffset="-141242.55">18824 8153 44 0,'7'25'22'0,"-7"-35"-22"0,0 4 39 15,0-3-38-15,0-10 0 16,4-12 1-16,-1-1 0 16,-3-9-3-16,0-3 1 0,0-3 1 15,0 0 1-15,0 0-1 16,4 10 1-16,3 2-1 15,4 4 1-15,3 6-1 16,3 9 0-16,4 7 0 16,4-1 0-16,-7 4-3 15,-1 6 0-15,-6 3-6 16,-4 7 0-16,-3 5-8 16,-4-5 1-16</inkml:trace>
  <inkml:trace contextRef="#ctx0" brushRef="#br3" timeOffset="-141046.73">18648 7980 42 0,'-11'25'21'0,"22"-9"-9"16,-8-19 32-16,8 0-41 16,3-4 1-16,4 1 2 0,3-3 1 15,7-1-9-15,4 4 0 16,7-3 4-16,-1 6 1 15,-6-4-8-15,-4 1 0 16,1 0-13-16,-12-4 1 16</inkml:trace>
  <inkml:trace contextRef="#ctx0" brushRef="#br3" timeOffset="-140296.4">19650 5581 39 0,'0'7'19'0,"-4"8"-6"16,4-12 20-16,0 10-30 16,0 3 1-16,-3 6 2 15,3 12 0-15,0 10-7 16,10 19 0-16,4 15 5 15,15 29 0-15,6 24-1 16,4 17 0-16,3 12 0 16,0 12 0-16,-6 1-1 15,-15-1 1-15,-11 1-2 16,-13-10 1-16,-18-10-2 0,-15-2 0 16,-6-23-1-1,-7-2 1-15,6-20-2 16,1-18 1-16,0-12-1 15,3-14 0-15,7-12-4 0,7-6 1 16,8-12-13-16,6-20 0 16</inkml:trace>
  <inkml:trace contextRef="#ctx0" brushRef="#br3" timeOffset="-137593.03">12887 7620 30 0,'-7'12'15'0,"7"-31"-5"16,0 19 16-16,0 0-23 15,3-6 1-15,5 0 3 16,2 3 0-16,8 3-9 16,-1-3 1-16,12 3 6 15,-8 0 0-15,32 6-1 16,10-3 0-16,18-6-1 16,18 3 0-16,28 3-1 15,28 0 1-15,22 0-2 16,24 3 1-16,7-2-2 15,18 5 1-15,-11 0 0 16,4 4 0-16,3-4-1 16,-28 1 1-16,-14 2 0 0,-14 4 0 15,-25 0 0-15,-18-7 0 16,-20 0-5-16,-29 4 1 16,-14-7-9-16,-15-3 1 15,-20 1-6-15,-18 8 0 16</inkml:trace>
  <inkml:trace contextRef="#ctx0" brushRef="#br3" timeOffset="-128420.36">12361 5933 28 0,'7'9'14'0,"0"-15"-1"15,-7 6 14-15,0 0-24 16,0 0 1-16,0 6 2 16,4-3 0-16,-4 6-8 15,4 1 1-15,-1 6 4 16,1 9 1-16,-4-7-2 16,0 4 0-16,0 7-2 15,0 2 1-15,0-3-2 0,0 0 1 16,0-6-4-16,0-3 0 15,0-9-9-15,0-7 1 16,-4-13-2-16,1-2 1 16</inkml:trace>
  <inkml:trace contextRef="#ctx0" brushRef="#br3" timeOffset="-128000.03">12619 5939 30 0,'-7'19'15'0,"-14"6"-9"16,17-10 27-16,-3-5-31 16,-4 9 0-16,-3-1 3 15,-3 8 0-15,-1 5-6 16,0 0 1-16,1 4 3 0,-1 2 1 15,-3 4-2-15,3 9 1 16,-3 0-2-16,4-6 0 16,2-9-3-16,1-1 0 15,4-9-5-15,3-6 1 16,3-6-8-16,4-13 0 16</inkml:trace>
  <inkml:trace contextRef="#ctx0" brushRef="#br3" timeOffset="-127428.41">12502 6328 31 0,'0'-3'15'0,"4"-7"-5"16,3 7 20-16,-3-3-27 15,-1 3 0-15,1-4 3 16,6 4 0-16,1-3-7 16,-1 0 0-16,4-1 5 15,4 7 1-15,-4-3-2 16,0 3 0-16,-3 3-2 0,-4 0 0 15,-3 4 0 1,-4-1 0-16,0 3-1 0,-4 1 0 16,-3-1-1-16,3 1 0 15,-6-1 0-15,3 4 1 16,0-1-1-16,0 1 0 16,0-1 0-16,0-2 0 15,-1-1 0-15,5-3 0 16,-1 1 0-16,4-1 1 15,0 0-1-15,0 0 1 16,7-2 0-16,4-4 0 16,0 0 0-16,-1 0 1 0,1 0 0 15,-1 3 0-15,-6 0-1 16,-4 6 0-16,-7 1 0 16,-4 2 1-16,-6 4-2 15,-5 3 1-15,1-4-4 16,-3 7 1-16,2-9-8 15,1-1 0-15,-7-2-3 16,3-7 0-16</inkml:trace>
  <inkml:trace contextRef="#ctx0" brushRef="#br3" timeOffset="-126693.62">12912 6080 19 0,'21'-41'9'0,"-11"-22"6"0,-6 45 10 0,-1-1-21 16,1 0 0-16,0-12 2 15,-4-1 1-15,-8 1-9 16,-6 6 0-16,-10 9 5 15,-8 0 1-15,-7 13-3 16,0-6 0-16,-10 9-1 16,-4 3 0-16,0 3 0 15,7 4 0-15,-3 5 0 16,-1 4 1-16,1 6-2 16,-4 0 1-16,7 7-2 15,0 2 0-15,1 4-3 16,2 0 0-16,1 2-1 15,3 1 0-15,7-3 0 16,8-1 1-16,6 4 0 0,4 0 0 16,3 9 3-16,11 0 0 15,7 7 2-15,11-1 0 16,3 1 3-16,0-1 0 16,4-6 1-16,7-6 0 15,3-9 2-15,4-7 0 16,0-13 0-16,3-11 0 15,11-8-3-15,14-11 0 16,-4-4-1-16,1-9 1 16,-1-10-2-16,-10-3 0 0,-7-3-1 15,-7-18 1-15,-11 2 0 16,-10-6 0-16,-11 0 0 16,-7-3 0-16,-7-6-3 15,-7 6 0-15,-4 13-10 16,-3 9 1-16,-14 6-1 15,-1 22 0-15</inkml:trace>
  <inkml:trace contextRef="#ctx0" brushRef="#br3" timeOffset="-121288.77">11987 10658 24 0,'4'3'12'0,"-4"-6"-7"0,0 3 12 15,0 0-14-15,7 0 1 16,-7 0 3-16,4 3 0 15,-4-3-8-15,3 3 1 0,1 1 6 16,-4 2 0-16,3 3-2 16,-3 1 1-16,4-4-2 15,-4 7 1-15,0 2-2 16,0 1 1-16,0 3-2 16,-4 3 0-16,1-4 0 15,-1 1 0-15,1-3-1 16,3 3 0-16,-4-7-5 15,4 1 1-15,0-1-8 16,4-2 0-16,-4-1-3 16,7 1 1-16</inkml:trace>
  <inkml:trace contextRef="#ctx0" brushRef="#br3" timeOffset="-120835.8">12333 10699 27 0,'7'3'13'0,"-14"13"-6"0,4-7 21 0,-4-6-26 15,-4 7 0-15,-3 5 1 16,-7 7 1-16,-4 7-5 15,0 5 1-15,-10 13 2 16,0 6 0-16,-1 10-1 16,-2 0 1-16,2 3-2 15,5-7 1-15,-1-5-1 16,7-11 0-16,8-5-1 16,2-16 0-16,5-6-5 15,-1-10 1-15,15-12-7 16,3-10 1-16</inkml:trace>
  <inkml:trace contextRef="#ctx0" brushRef="#br3" timeOffset="-120328.24">12104 11169 22 0,'3'7'11'0,"-3"-11"1"0,0 4 11 0,0 0-20 16,0 0 1-16,0 0 2 15,7-3 1-15,0 0-8 16,4 0 1-16,0 3 5 15,3 0 1-15,3-3-2 16,1 3 1-16,0 0-2 16,-4 3 0-16,0 0-2 15,-4 0 1-15,-2 0-2 16,-1 4 1-16,-4-1-1 16,1 0 0-16,-4 4-1 15,-4-1 1-15,-3 1 0 16,-4 2 0-16,1-3-1 15,-4 1 1-15,0 6-1 16,0-4 1-16,-1 4 0 0,1 3 0 31,11 9 0-31,3-13 1 16,7 1 0-16,7-3 0 16,4-7-1-16,3-3 1 15,0-3-4-15,0-3 1 16,0-3-13-16,-7 6 0 15</inkml:trace>
  <inkml:trace contextRef="#ctx0" brushRef="#br3" timeOffset="-119305.86">12601 10683 22 0,'7'-28'11'0,"4"-13"8"0,-11 29 2 16,-4-1-19-16,-3-6 0 0,-3 4 2 16,-8-1 1-16,-3-6-6 15,-4 6 0-15,1 4 3 16,-1-1 1-16,-3-2-2 15,-4-1 1-15,-7 0-2 16,4-9 1-16,-1 10 0 16,1-1 0-16,-11 3 0 15,0 7 0-15,4 6 0 16,0 0 0-16,3 3 0 16,0 7 0-16,11-1-1 15,0 10 0-15,0 3-1 16,-4 6 1-16,0-3-2 15,-3 3 0-15,3 7-1 16,0 2 0-16,1-5 1 16,2 5 0-16,5 7 0 15,2 10 0-15,5-4 1 0,3 9 0 16,3 4 1-16,4-16 0 16,4 25 0-16,6-12 1 15,8-1-1-15,-1-5 1 16,4-1-1-16,4-3 1 15,0-3-1-15,-1 0 0 16,4-3 1-16,1-3 1 16,-5-7-1-16,4-5 1 15,-3-4 0-15,0-6 1 16,3-7 0-16,7-3 1 0,11-2-2 16,3-4 1-1,1-6-1-15,2-7 1 0,5 1-2 16,-4-7 0-16,-1 1 0 15,-2-4 0-15,-4 0-1 16,-4 0 0-16,-3-6-1 16,-4 0 1-16,0-3 0 15,4 0 0-15,-7-7 0 16,-1-6 0-16,1-9 0 16,-4 0 0-16,-3-10-1 15,-8 1 1-15,-6-1-1 16,-4-6 1-16,-7 10-4 15,-4-1 1-15,-6 1-11 16,-5 3 0-16</inkml:trace>
  <inkml:trace contextRef="#ctx0" brushRef="#br3" timeOffset="-116213.22">12982 10624 28 0,'0'3'14'0,"7"6"-4"0,-7-6 15 0,4 4-21 16,-4-1 0-16,3 0 4 16,-3 7 0-16,0-4-9 15,-3 7 0-15,-1 6 6 16,4 15 1-16,-3 4-2 15,6 22 1-15,-3 9-3 16,0 10 1-16,-7 12-2 16,4-10 0-16,-4-5 0 15,3-7 0-15,-3-6-1 16,0-16 0-16,0-9-3 16,3-7 0-16,-3-9-8 15,4-6 1-15,-4-6-6 16,0-13 1-16</inkml:trace>
  <inkml:trace contextRef="#ctx0" brushRef="#br3" timeOffset="-115628.58">13102 11285 29 0,'7'3'14'0,"-3"-3"-6"0,-1 4 18 0,-3-1-23 15,0 6 0-15,0 1 2 16,0 5 1-16,0-2-7 16,0 2 1-16,0-2 4 15,0 3 0-15,0-1-1 16,-3 4 0-16,3 0-1 16,0-3 0-16,0-4-1 15,0-5 0-15,0-4-1 16,3-10 0-16,1 1 0 15,3-3 0-15,0-4 0 16,0-3 0-16,0 1-1 0,0-1 1 16,0 4-1-16,4-4 0 15,-4 3-1-15,0 4 0 16,0 0 0-16,3 5 0 16,-2 1 0-16,-1 3 0 15,0 7 1-15,0 5 0 16,0 7 1-16,0 0 1 15,-4 3 0-15,4 3 0 16,-3 0-1-16,-1-3 0 0,5 0-2 16,-1 0 1-16,0-10-11 15,3-6 1 1,-3-6-2-16,4-6 1 0</inkml:trace>
  <inkml:trace contextRef="#ctx0" brushRef="#br3" timeOffset="-115265.03">13518 11502 44 0,'8'6'22'0,"-12"-12"-28"15,4-4 45-15,0-12-36 16,0-9 1-16,-4-10 0 16,-3-12 0-16,-3-10-6 0,-4-12 0 15,0 3 3-15,3-3 1 16,0-1-3-16,8 10 0 16,3 1-1-16,3 2 1 15,4 10 0-15,4 9 0 16,0 12 1-16,-1 7 0 15,4 13 1-15,4 9 0 16,0 9-2-16,-1 6 0 16,-3 4-7-16,-7 0 1 15,-3 6-7-15,-8 3 1 0</inkml:trace>
  <inkml:trace contextRef="#ctx0" brushRef="#br3" timeOffset="-115040.36">13342 11116 42 0,'14'13'21'0,"7"9"-12"15,-14-19 35-15,4 3-40 16,3 3 0-16,4 1 3 16,-1-1 1-16,1 1-10 15,0-4 0-15,-4-3 5 16,3 0 1-16,-2-3-7 15,-1-3 1-15,0-3-10 16,-4-1 1-16,-3 1-7 16,0 0 0-16</inkml:trace>
  <inkml:trace contextRef="#ctx0" brushRef="#br3" timeOffset="-114650.9">13787 11436 55 0,'-4'19'27'0,"1"6"-31"16,3-16 48-16,0 4-44 15,0-1 0-15,0 1 0 16,3-1 1-16,1-2-6 0,3-10 1 16,0-7-11-16,-4-5 0 15</inkml:trace>
  <inkml:trace contextRef="#ctx0" brushRef="#br3" timeOffset="-114489.12">13769 11213 36 0,'14'22'18'0,"0"-16"-20"0,-7-6 20 16,0 0-35-16,4-3 1 0,-1-3-2 16,1 0 1-16</inkml:trace>
  <inkml:trace contextRef="#ctx0" brushRef="#br3" timeOffset="-113421.73">14083 11367 20 0,'0'12'10'0,"0"4"1"0,0-13 16 16,0 4-23-16,0-1 0 0,0 3 3 15,0 1 1-15,0 2-9 16,0 1 0-16,0-1 6 15,0 1 0-15,0-1-2 16,0-5 0-16,-4-1-2 16,4-3 1-16,0-3-2 15,0 0 0-15,0-6 0 16,0-1 0-16,4-2 0 16,3-3 0-16,0-4 0 15,4 0 0-15,-1-3 0 16,4 1 0-16,0-4-1 15,4 6 1-15,0 0 0 16,-1 1 0-16,4 5 0 16,-3 4 0-16,0 6-1 15,-1 0 1-15,-2 6 0 16,-5 7 1-16,1 5 0 0,-4 8 1 16,0 5-1-16,0 7 1 15,-4 2 0-15,1-2 0 16,-1 3-1-16,-3-7 1 15,0-2-5-15,0-10 1 16,4-10-13-16,-1-12 1 16</inkml:trace>
  <inkml:trace contextRef="#ctx0" brushRef="#br3" timeOffset="-111004.56">14605 11351 28 0,'4'13'14'0,"-8"-4"-2"0,4-6 14 15,-4 7-23-15,1 2 1 16,-1 4 4-16,1 6 0 15,-1 6-10-15,1 3 1 0,-4 1 5 16,3-7 1-16,1-3-4 16,-1-6 0-16,4-4-10 15,4-9 0-15,-1-15-5 16,-3-7 0-16</inkml:trace>
  <inkml:trace contextRef="#ctx0" brushRef="#br3" timeOffset="-110822.58">14524 11097 47 0,'21'22'23'0,"4"-25"-25"16,-15-3 40-16,1-1-38 15,-1-2 0-15,5-7-7 0,-1 4 0 16,3-10-3-16,1 3 1 15</inkml:trace>
  <inkml:trace contextRef="#ctx0" brushRef="#br3" timeOffset="-110568.98">15014 10583 42 0,'11'25'21'0,"-18"25"-21"0,3-37 30 0,-3 15-27 16,0 19 1-16,-3 16 1 15,-5 15 1-15,1 10-7 16,0 9 0-16,0-3 4 16,-4-12 0-16,8-7-3 15,-1-15 0-15,4-13-8 16,0-19 1-16,4-12-8 15,3-13 1-15</inkml:trace>
  <inkml:trace contextRef="#ctx0" brushRef="#br3" timeOffset="-110356">14774 11373 41 0,'18'28'20'0,"24"-21"-13"0,-31-7 31 16,3 0-38-16,0 3 1 16,4-3-1-16,-1 3 1 15,5 3-5-15,-5 4 1 16,1-4-4-16,-1 0 0 16,-2-3-6-16,-1 0 0 15</inkml:trace>
  <inkml:trace contextRef="#ctx0" brushRef="#br3" timeOffset="-110028.41">15117 11549 40 0,'14'25'20'0,"7"-28"-17"0,-14 3 33 0,0-3-33 16,4-4 1-16,3-5 1 15,0-1 1-15,0-2-8 16,0-1 0-16,-3 0 4 15,-1-6 1-15,-3 0-2 16,-7-3 0-16,-3 3-2 16,-4 7 1-16,-4-1 0 15,0 10 0-15,1 9 0 16,-4 9 0-16,0 4 0 16,3 6 0-16,4 9 1 15,3 10 0-15,4 0 0 16,4 3 0-16,0-4 0 15,3-2 0-15,3-10-1 16,8-9 0-16,3-9-4 0,11-10 0 16,3-10-12-16,0-6 1 15</inkml:trace>
  <inkml:trace contextRef="#ctx0" brushRef="#br3" timeOffset="-109278.04">16390 10755 57 0,'7'-3'28'0,"-35"19"-30"0,17-7 44 0,-3 4-42 16,-3 3 1-16,-8 2 0 16,0 7 0-16,-7 7-1 15,-3 9 0-15,3-4 1 16,1 4 0-16,6 0 0 16,4-7 0-16,7-2-1 15,10-4 1-15,11-3-1 16,7-3 0-16,11-3 0 15,3-4 0-15,0-2 0 0,-6 6 0 16,-5 0 0 0,-3 2 0-16,-3 1-1 15,-4 7 1-15,-7-4-1 0,-4 3 0 16,-3-3 0-16,-3 0 1 16,-1-3-1-16,-3-3 1 15,0-3-1-15,0-1 1 16,3-2 0-16,1-1 1 15,3-2-1-15,3 2 0 16,4-2 0-16,4-4 1 16,6 0-1-1,4-6 0-15,4-6 0 0,3-7 0 16,-3 1 1-16,3-4 0 0,7 1 0 16,0-1 0-16,-3-3-1 15,3-3 1-15,1-3-1 16,-5-3 1-16,-3 3-2 15,-6 6 1-15,-5 3-1 16,-10 4 1-16,-3 5-1 16,-8 7 1-16,0 7 0 15,-6 5 0-15,6 7 0 16,1 0 1-16,3 6-1 16,0 6 1-16,3 1 0 15,8 5 0-15,3-5-1 16,0-4 1-16,7-3-1 15,10-3 1-15,1-10-5 16,3-5 1-16,1-4-8 16,2-3 0-16,-2-6-6 15,-1-4 0-15</inkml:trace>
  <inkml:trace contextRef="#ctx0" brushRef="#br3" timeOffset="-108993.6">16778 11630 40 0,'7'10'20'0,"-14"-17"-21"0,7 1 31 0,-3-10-28 15,-1 4 0-15,1-7 3 16,-1 3 0-16,0 1-5 16,1-4 1-16,3 3 4 15,3 4 1-15,5-1-1 16,2 7 0-16,1 0-2 15,3 3 1-15,3-1-2 16,-2 1 0-16,2-3-1 16,4 6 0-16,-3-3-4 15,0 3 0-15,-4-6-8 16,3-1 1-16,-6 1-7 16,-4 0 0-16</inkml:trace>
  <inkml:trace contextRef="#ctx0" brushRef="#br3" timeOffset="-108809.17">17039 11580 47 0,'25'28'23'0,"-18"7"-25"0,-4-32 38 16,1 3-36-16,0 1 0 15,-1-4-1-15,-3-3 0 16,0 0-2-16,0 0 1 15,0-10-11-15,0-5 0 16</inkml:trace>
  <inkml:trace contextRef="#ctx0" brushRef="#br3" timeOffset="-108632.27">17000 11323 26 0,'18'31'13'0,"10"-2"1"15,-21-26 10-15,0 3-23 16,4 0 0-16,-4-3-1 16,4 1 1-16,-1-1-6 15,1 0 0-15,-1-3-5 16,1-3 1-16</inkml:trace>
  <inkml:trace contextRef="#ctx0" brushRef="#br3" timeOffset="-108318.34">17272 11480 34 0,'32'25'17'0,"7"-13"-10"0,-29-15 28 16,1 3-34 0,3-3 0-16,3-3 3 0,1-4 0 15,-4-2-5-15,0-1 1 16,-3-2 2-16,-8-1 0 15,-6 3-1-15,-4 4 0 16,-11 3-1-16,8 9 0 16,-4 6 0-16,3 4 0 15,0 3 0-15,4 2 1 16,4 11 0-16,-1 2 0 16,4-3-1-16,7 0 1 0,-3 4-4 15,6-10 0-15,5-7-9 16,6-5 0-16,7-10-2 15,7-10 0-15</inkml:trace>
  <inkml:trace contextRef="#ctx0" brushRef="#br3" timeOffset="-108017.99">17882 11257 39 0,'11'19'19'0,"-11"-13"-21"16,-4 4 35-16,1 2-32 15,-4-2 1-15,-4 5 2 16,-3 1 1-16,-4-4-6 0,1 1 1 31,-1 9 3-31,8-3 1 16,6 0 0-16,8-1 0 16,6 4-1-16,8 0 1 15,7 0-1-15,-4-3 1 16,0 0-2-16,-7-3 1 15,-3-4-3-15,-4 1 0 16,-11-1-3-16,-17 7 1 16,-21 0-9-16,-22 3 1 15,-28-3-7-15,-3-4 1 16</inkml:trace>
  <inkml:trace contextRef="#ctx0" brushRef="#br3" timeOffset="-106681.52">13049 11859 31 0,'60'-3'15'0,"14"-9"-3"0,-53 12 17 15,8 3-27-15,6-3 1 16,7 0 2-16,1 0 1 16,-5-3-7-16,8-4 0 15,0 1 4-15,0 3 1 16,3 0-1-16,-3 3 0 16,4-3-1-16,-1-1 0 15,4 4 1-15,0 0 0 16,-4 0-1-16,1 0 1 0,-1 0-1 15,4 0 0-15,3 4 0 16,1-1 1-16,3 0-2 16,3 0 1-16,4 0 0 15,-3-3 1-15,-4 0-1 16,0 0 0-16,3 0-1 16,1 3 0-16,-1 0 0 15,4 4 1-15,0-10-1 16,0 3 0-16,-3 0-1 15,-1-4 1-15,4 4 0 16,0 0 0-16,4 0 0 16,0 4 0-16,-1-4-1 15,4-4 1-15,-7 4-1 16,0 0 0-16,4 0 0 0,-15 0 0 16,25 4 0-16,1-1 0 15,2 3 0-15,-13-3 0 16,-1 3 0-16,4-3 0 15,8 1 0-15,-5 2 1 16,4 0-1-16,4 4 0 16,-7-7 0-16,-1-3 1 15,4 3-1-15,4-6 0 16,3 6 0-16,4-3 1 16,-11 0-1-16,-7-6 0 0,4 2 0 15,-4 1 0-15,0-3 0 16,0 0 0-16,-3 3 0 15,3-4 0-15,-7 4 0 16,-7 0 0-16,0 0 0 16,-4 6 1-16,-7-3-2 15,4 3 1-15,-10 3-1 16,-8 1 1-16,-3-4-1 16,-11 3 0-16,-3 0-2 15,-8-2 1-15,-6-1-3 16,-8 3 1-16,-6 3-5 15,-5-2 0-15,-2-4-11 16,-8 0 1-16</inkml:trace>
  <inkml:trace contextRef="#ctx0" brushRef="#br3" timeOffset="-102431.45">18711 10489 26 0,'0'6'13'0,"0"19"-2"0,0-19 13 0,-3 1-21 16,-1 2 1-16,-6 7 1 15,-4 6 1-15,-4 6-7 16,-7 3 0-16,-3 10 5 16,0 16 0-16,0 24-2 15,-4 10 1-15,-3 6-2 16,-1 7 1-16,5-10-1 16,13-6 0-16,7-7 0 15,8-15 0-15,6-10-4 16,4-9 0-16,4-6-7 15,0-13 0-15,-4-6-4 16,-4-12 0-16</inkml:trace>
  <inkml:trace contextRef="#ctx0" brushRef="#br3" timeOffset="-101847.77">19036 10649 48 0,'0'6'24'0,"3"10"-28"15,1-10 46-15,-4 3-40 16,-4-2 0-16,-3-1 1 15,4 0 0-15,-8 7-4 16,-3 2 0-16,0 1 2 16,0 3 1-16,3-3-2 15,1-4 1-15,3 1-1 0,0-4 0 16,3 1-1 0,-3 2 1-16,14 1-1 15,0-4 1-15,4 4-1 0,-1-4 1 16,1 0-1-16,0 4 1 15,-1-1 0-15,1 4 0 16,-4 6 0-16,0 0 0 16,-4 0 0-16,1 0 0 15,-4 0 0-15,-4 0 0 16,-3 3-1-16,-3-3 1 16,-8 0-4-16,-3-3 0 15,0-7-11-15,-4-2 0 16</inkml:trace>
  <inkml:trace contextRef="#ctx0" brushRef="#br3" timeOffset="-101485.78">19205 10865 35 0,'7'13'17'0,"-10"6"-9"15,-1-10 20-15,1 3-27 16,-1 4 0-16,-3 0 3 16,4 6 1-16,-1 0-5 0,1 0 0 15,3 0 3-15,3-7 1 16,1-2-1-16,3-4 0 15,3-2-2-15,4-4 1 16,4-6-3-16,7-4 1 16,-1-5-3-16,5-1 1 15,-5-6-4-15,-3-6 1 16,-3 3-4-16,-4-3 0 16,-7 0-5-16,-3-3 0 15</inkml:trace>
  <inkml:trace contextRef="#ctx0" brushRef="#br3" timeOffset="-100765.61">19487 10918 35 0,'11'26'17'0,"-11"14"-13"15,0-33 30-15,0 2-32 0,0 4 0 16,0 2 4-16,0 1 0 15,0-4-7-15,0-5 0 16,0-1 4-16,0-3 1 16,0-3-2-16,4-9 0 15,3-7-2-15,0-3 1 16,0-6-1-16,0 6 0 16,0 4 0-16,0-1 0 15,0 3 0-15,0 4 0 0,-3 3 0 16,-1 6 0-16,4 3 0 15,-3 0 0-15,-1 3 0 16,1 1 0-16,-4-1 0 16,3 0 0-16,1-3 0 15,-4-3 0-15,0 0 0 16,0 0 0-16,0 0-1 16,0 0 1-16,0 0-1 15,0 3 1-15,0-3-1 16,0 0 1-16,0-6-1 15,0-6 0-15,0-1 1 16,3 0 0-16,4 1 0 16,0-1 0-16,4 4 0 15,0 0 0-15,-1 2 1 16,1 4 0-16,-1 6-1 16,1 7 0-16,-1 2 0 15,-2 4 1-15,-1 3-1 16,0 6 0-16,0-3 0 0,-4 3 0 15,1-6 0-15,-4-1 0 16,0-5-4-16,-4-4 0 16,1-5-8-16,3 2 1 15,0-6-3-15,0-6 0 16</inkml:trace>
  <inkml:trace contextRef="#ctx0" brushRef="#br3" timeOffset="-99714.4">19851 10915 37 0,'-4'35'18'0,"-13"24"-15"16,13-43 34-16,1-3-36 16,-1-1 0-16,1-2 1 15,-1-1 0-15,0-6-3 16,4-3 0-16,0-9 1 16,4-4 1-16,0-6-1 15,3-3 1-15,0 4-1 0,0 2 0 16,0 3 1-16,0 1 0 15,0 2-1-15,0 4 0 16,0 0 0-16,0 3 0 16,0 3-1-16,-3 0 1 15,-1 0 0-15,1 6 0 16,-1 0 0-16,1 4 0 16,-1 2 0-16,-3-2 1 15,0-1-2-15,0 0 0 16,0-2 0-16,0-1 0 0,0-3 1 15,0 0 0-15,0-3-1 16,4-6 0-16,-1-3 0 16,4-4 1-16,0-3 0 15,4 1 0-15,0-1 0 16,-1 0 0-16,1 1 1 16,-1 2 0-16,1 4-1 15,-4-1 0-15,0 7 0 16,0 3 1-16,0 3 0 15,0 0 0-15,-3 4-1 16,-1-1 1-16,1 0 0 16,3 1 1-16,-4 2-1 15,-3 3 1-15,0 4-1 16,0 0 0-16,0 3-3 16,0-1 0-16,0-2-6 15,4 3 1-15,-1-10-7 16,1-6 1-16</inkml:trace>
  <inkml:trace contextRef="#ctx0" brushRef="#br3" timeOffset="-99458.95">20140 11038 49 0,'-3'22'24'0,"6"-10"-24"15,-3-12 43-15,0 6-43 16,0-2 1-16,0-1-2 16,0-3 1-16,0 0-6 15,0-7 0-15,0-2-9 16,4-4 1-16</inkml:trace>
  <inkml:trace contextRef="#ctx0" brushRef="#br3" timeOffset="-98934.2">20094 10282 35 0,'11'9'17'0,"-1"-2"-9"0,-3-4 21 0,-3 6-24 15,3 7 0-15,4 6 5 16,-1 12 0-16,8 10-12 15,3 16 1-15,0 9 8 16,0 25 0-16,-3 22-3 16,-7 6 0-16,-11 7-2 15,-7 6 1-15,-11-13-3 16,-3 0 0-16,0-22-1 16,-8-12 0-16,-9-3 0 15,-5-10 0-15,-3-6-4 16,0-9 1-16,4-1-7 15,0-12 1-15,7-3-7 0,10-16 1 16</inkml:trace>
  <inkml:trace contextRef="#ctx0" brushRef="#br3" timeOffset="-90241.07">12545 12627 19 0,'-4'10'9'0,"4"-26"0"15,0 16 9-15,4 0-15 16,-4 0 0-16,0 0 2 16,0 0 0-16,0 0-7 15,0-6 1-15,0 0 4 16,0 3 0-16,0 3-2 15,0-7 1-15,-4 1-2 16,1 3 1-16,-1 3-1 16,4-6 1-16,-3 2-1 0,3 1 0 15,-4 3 0-15,1-3 0 16,-1 0 0-16,-3 3 1 16,0 0-1-16,3 3 0 15,1 7 0-15,-4-4 0 16,0 3 0-16,0-2 0 15,3 5-1-15,-3 1 1 16,4 2 0-16,-1-2 0 16,1-4 0-16,3 4 0 15,3-1 0-15,4 1 1 16,0-4 0-16,4-2 0 0,-1-1 0 16,5 0 0-16,-5 0 0 15,4-2 1-15,0-4-1 16,-3-7 0-16,-4-2 0 15,4-4 1-15,-4-2-2 16,-4-1 1-16,1-3-1 16,-4 3 1-16,0 1-2 15,-4 2 1-15,1 1-1 16,-4 2 1-16,-1 4 0 16,-2 3 0-16,3 0 0 15,-4 0 0-15,1 6 0 16,-1-3 0-16,1 0-1 15,-1 3 1-15,0 0 0 16,1 3 0-16,3 1 0 16,0-1 0-16,3 3 0 15,-3 1 0-15,7-1 0 16,-3-3 0-16,6 1 0 0,1-1 1 16,3-3-1-16,3 0 1 15,1-3 1-15,3-3 0 16,0 0 0-16,0-3 0 15,-7-4-1-15,4 4 1 16,-4 0-1-16,-4-1 1 16,1 1-2-16,-1 0 1 15,-3 6-1-15,0-6 0 16,0 2 0-16,-3-2 0 16,-1 3-1-16,-3 0 1 15,0-3-2-15,-3 2 1 0,-1 1-2 16,1 3 1-16,-1 3 0 15,-3 1 0-15,7-1 0 16,-4 3 0-16,4 0 1 16,0 1 0-16,0-1 1 15,3 3 1-15,1 4-1 16,3-4 1-16,0 1-1 16,3-1 1-16,5-3 0 15,-1 4 0-15,0-7 0 16,0 0 1-16,3 0-1 15,1-9 1-15,-1 0-1 16,1-1 1-16,0 1-2 16,-4-3 1-16,-4 2-1 15,1-2 0-15,-4 3 0 16,0-1 0-16,0-2 0 16,-4 3 0-16,1 3-1 0,-1-4 1 15,-3 4-1-15,0 0 1 16,0 3-1-16,0 0 0 15,0 0 0-15,0 3 0 16,0 0 0-16,3 0 0 16,1 1 1-16,-1 5 0 15,1 0 0-15,3 4 0 16,3 3 0-16,1-4 1 16,3-2-1-16,0-1 1 15,3-3 0-15,1-6 0 16,0-3 0-16,-1 0 0 0,1-3 0 15,-1-1 0-15,-3-2 0 16,-3 0 1-16,-1-4-2 16,-3 0 1-16,-3 1-1 15,-1-1 0-15,-3 4-4 16,0 0 1-16,0 5-11 16,-3 1 1-16</inkml:trace>
  <inkml:trace contextRef="#ctx0" brushRef="#br3" timeOffset="-88680.05">12975 12812 38 0,'4'13'19'0,"-11"6"-15"0,10-13 24 16,-3 4-27-16,0 5 1 0,-3 1 3 15,-1 0 0-15,-3 2-6 16,0-2 0-16,-4 6 4 16,1 0 0-16,-1-3-1 15,-3 0 0-15,7-7-2 16,0 1 0-16,4-1 0 16,-1-6 0-16,4-6-1 15,4-6 1-15,3-6 0 16,0-7 0-16,7 0 0 15,-4 0 0-15,1-9 0 16,-1-3 0-16,5-1-1 16,-1 7 1-16,3 3 0 15,-3 3 0-15,-3 4-1 16,0 2 1-16,-1 10 0 16,1 6 0-16,-4 7-1 0,-4-1 1 15,1 4 0-15,-1-4 0 16,-3 4 0-16,0-4 1 15,0 0-1-15,0 1 1 16,0-4-1-16,0 0 1 16,0 1-1-16,7-4 1 15,1 0-1-15,2-3 0 16,4-6 0-16,0-4 0 16,0 1 0-16,1-4 0 15,-1 1-1-15,0-1 1 16,0 1 0-16,-4 2 0 15,1 4 0-15,0 0 0 16,-1 2 0-16,-3 4 1 0,0 4-1 16,-3 2 0-16,-1 3 1 15,-3 4 1-15,0 6-2 16,0-1 1-16,0 1 0 16,-3-9 1-16,-1 2-2 15,1 4 1-15,3-4-4 16,0 1 1-16,0 0-8 15,7-4 0-15,3-6-5 16,5 3 0-16</inkml:trace>
  <inkml:trace contextRef="#ctx0" brushRef="#br3" timeOffset="-88200.5">13571 12800 35 0,'18'6'17'0,"-7"0"-9"0,-11-6 26 16,0 0-31-16,-4 4 0 16,-3-4 1-16,0 3 1 15,-4 3-7-15,1 3 1 16,-1 7 3-16,-3 3 1 16,-4-3-2-16,1-1 1 15,3 4-2-15,0 0 1 16,3 3-1-16,4-6 0 0,3-1 0 15,8-5 0-15,3-7-1 16,4-3 1-16,3-10-1 16,-4 1 1-16,1 0-2 15,-4-4 1-15,0-3-2 16,0-2 1-16,0 2-1 16,0 0 1-16,0 4 0 15,0 5 0-15,0 4 0 16,-3 3 1-16,-1 0 3 15,-3 3 1-15,4 7 0 16,-4-1 1-16,3 1 0 16,1 2 0-16,-1 7-1 15,1-7 1-15,0 7-3 32,-1 6 1-32,4-3-2 0,4-3 0 0,3-6-3 15,3-7 1-15,1-3-9 16,7-9 0-16,-1-4-5 0,5-2 1 15</inkml:trace>
  <inkml:trace contextRef="#ctx0" brushRef="#br3" timeOffset="-87943.38">13949 12364 43 0,'-7'31'21'0,"-25"32"-19"0,25-38 37 0,0 16-37 15,-4 9 0-15,1 7 1 16,-4 5 0-16,0-5-4 16,-1-10 0-16,5-13 0 15,-1-5 0-15,4-11-7 16,0-2 1-16,4-3-8 15,-4-10 1-15</inkml:trace>
  <inkml:trace contextRef="#ctx0" brushRef="#br3" timeOffset="-87388.93">13564 12907 36 0,'-3'6'18'0,"3"-9"-13"0,7 0 27 16,0-7-28-16,3-2 0 15,1-4 3-15,3-3 0 16,4-3-9-16,3-15 1 16,7-4 5-16,4-3 1 15,0 0-3-15,7-6 1 16,-1 3-2-16,5 12 0 15,-5 4 0-15,1 9 0 0,-11 6-1 16,1 4 1 0,-12 5-2-16,-3 11 1 0,-3 2 0 15,0 10 0 1,-4 2-1-16,-4 11 1 0,1 2-1 16,-4 10 1-16,0-4 0 15,0-2 1-15,-4-1-2 16,1 1 1-16,-1-7-2 15,1-3 1-15,-1-6-1 16,4-3 1-16,0-13-2 16,4-3 1-16,3-7-1 15,0-5 1-15,-4 6 1 16,4 3 0-16,0-1 1 16,0 8 0-16,4 2 0 15,-4 9 1-15,0 1 0 16,4 3 1-16,-4 0-1 15,0 0 1-15,3-7-1 16,1 1 0-16,0-4-1 0,3-3 0 16,0 4-5-16,3-4 0 15,1-3-10-15,0-3 0 16</inkml:trace>
  <inkml:trace contextRef="#ctx0" brushRef="#br3" timeOffset="-87028.74">14647 12665 38 0,'7'6'19'0,"-10"4"-17"0,-1-4 24 0,4 0-24 15,0 10 0-15,-3-3 5 16,-1-1 0-16,-3 7-8 16,-3 6 1-16,-12 13 5 15,-6-4 0-15,-7 16-1 16,-4 7 0-16,4 5-3 15,3-2 1-15,0-4-3 16,8-8 1-16,3-11-5 16,6-2 0-16,1-10-11 0,7-6 1 15</inkml:trace>
  <inkml:trace contextRef="#ctx0" brushRef="#br3" timeOffset="-86697.61">14323 12750 48 0,'7'9'24'0,"10"4"-18"15,-9-7 35-15,-1 7-40 16,0 12 1-16,3 0 0 16,1-3 1-16,-4 6-5 15,0-3 1-15,0 0-8 16,-3-6 0-16,-4-13-6 15,0-6 0-15</inkml:trace>
  <inkml:trace contextRef="#ctx1" brushRef="#br3" timeOffset="-88983.58">11116 9683 0</inkml:trace>
  <inkml:trace contextRef="#ctx0" brushRef="#br3" timeOffset="-85482.29">15462 12373 36 0,'4'38'18'0,"-11"-3"-12"16,7-23 19-16,-4 10-21 15,1 9 1-15,-4 7 2 16,-4 9 0-16,-7 10-10 16,1 2 1-16,-1-6 5 15,4 1 0-15,0-7-6 0,3-6 1 16,1-7-8-16,3-12 1 16,-4-3-5-16,4-13 0 15</inkml:trace>
  <inkml:trace contextRef="#ctx0" brushRef="#br3" timeOffset="-84866.55">15035 12982 40 0,'7'16'20'0,"1"-7"-21"16,-5-15 36-16,4 3-31 16,0-7 0-16,0 1 2 15,4 2 0-15,3-8-8 16,4-10 0-16,-1-7 5 16,11-8 1-16,4-4-3 15,3-7 1-15,11 1-4 16,0-6 1-16,-4-1-1 15,1 13 1-15,-1 7-2 16,-7-1 0-16,-6 7 0 16,-5 9 1-16,-2 6 1 15,-5 10 0-15,-3 3 0 16,-7 15 1-16,-7 17 1 0,-7 2 1 16,-3 19 0-16,-1 0 0 15,-3-3 0-15,0 0 0 16,0-6-1-16,3-6 1 15,4-7-1-15,4-9 0 16,6-7-1-16,4-2 0 16,4-10 0-16,3-10 0 15,4 4 0-15,-1-3 0 16,-3 2-1-16,0 4 1 0,0 0 0 16,1 3 0-16,-5 3 0 15,1 3 1 1,-1 1-1-16,-3 2 0 0,0 7 1 15,1-1 0 1,-1 1-1-16,-4 3 1 0,1-3-3 16,-4-4 1-16,0 1-7 15,3 2 0-15,-3-5-7 16,-3-7 0-16</inkml:trace>
  <inkml:trace contextRef="#ctx0" brushRef="#br3" timeOffset="-84475.96">15787 12938 52 0,'7'12'26'0,"-4"-18"-28"0,4 3 46 15,1 0-41-15,6 0 0 16,3-3 1-16,4-1 0 15,-3-2-6-15,-4-4 1 16,0-2 2-16,-3-1 1 16,3-3-2-16,-7 0 1 15,0 4-2-15,-3-1 0 16,-4 7-1-16,0-1 0 16,-4 7-1-16,-3 3 1 0,-4 3 0 15,1 7 0-15,-1 2 1 16,1 10 0-16,3 0 1 15,3 3 1-15,1-6 0 16,3-3 0-16,0 2-1 16,7 1 1-16,3-3-2 15,8-4 1-15,3-5-5 16,4-1 0-16,3-9-7 16,4-3 0-16,-1-1-4 15,1 1 1-15</inkml:trace>
  <inkml:trace contextRef="#ctx0" brushRef="#br3" timeOffset="-84219.02">16277 12850 31 0,'0'-16'15'0,"7"4"-8"16,-3 9 25-16,-4 3-29 15,0 0 1-15,0 0 1 16,0 0 0-16,-4 3-6 0,-3 0 0 16,-3 3 4-16,-5 4 0 15,-2 2-1-15,-1 4 0 16,4 3-1-16,0-4 0 15,3-2 0-15,4 0 0 16,4 2 0-16,6-2 0 16,4 2 0-16,4-8 0 15,0-1-1-15,3-3 1 16,0-3-1-16,0-6 0 16,-4-4-6-16,1-5 0 15,3-1-9-15,0-6 0 16</inkml:trace>
  <inkml:trace contextRef="#ctx0" brushRef="#br3" timeOffset="-83936.13">16387 12935 43 0,'0'6'21'0,"-4"-28"-19"16,8 13 30-16,-4-4-30 15,0-3 0-15,0-2 2 16,3 2 1-16,-3-3-5 16,4 3 0-16,-1 1 5 15,1 2 0-15,10 4 0 16,7-1 0-16,4 4-1 16,3-3 1-16,0 3-2 15,4 2 0-15,-4-2-5 0,-3 3 0 16,-4 3-8-16,-3 3 1 15,-4-3-10-15,-4-3 1 16</inkml:trace>
  <inkml:trace contextRef="#ctx0" brushRef="#br3" timeOffset="-83620.4">16993 12653 44 0,'0'15'22'0,"0"7"-10"16,-7-9 31-16,-7-1-42 16,-7 10 1-16,0 10 1 15,-4 5 0 1,-7 17-4-16,-3-1 1 0,0 13 3 15,0 9 0-15,-1-3-2 16,5-3 1-16,6-9-4 16,4-10 1-16,3-13-6 15,7-8 1-15,4-17-9 16,7-12 0-16,4-12-2 16,3-20 0-16</inkml:trace>
  <inkml:trace contextRef="#ctx0" brushRef="#br3" timeOffset="-83436.79">16672 12747 58 0,'11'34'29'0,"14"41"-39"0,-18-56 60 16,3-3-49-16,1 12 0 15,-1 7 0-15,-3-7 0 0,0-6-7 16,-3-3 1-16,-4-13-11 15,-7-16 1-15</inkml:trace>
  <inkml:trace contextRef="#ctx0" brushRef="#br3" timeOffset="-70858.29">13162 13368 17 0,'-3'-4'8'0,"17"-2"1"0,-14 6 9 15,0 0-13-15,0 0 0 16,0 0 2-16,0 0 1 15,0 0-9-15,3 0 0 16,1 3 6-16,-1 4 1 0,1-1-1 16,-1 3 0-16,-3 4-2 15,0 6 1-15,-3-1-2 16,-1 1 0-16,-3 6 0 16,0 7 1-16,-7 5-2 15,0 7 1-15,0 6-1 16,-4 1 1-16,4-1-1 15,0-6 0-15,-4-4 0 16,4-5 0-16,4-4-1 16,-1-6 1-16,4-3 0 15,0-6 0-15,3-4 0 16,1 1 0-16,3-4-1 16,0 1 1-16,0-1 0 15,7 1 0-15,0-4 0 16,4 3 0-16,3-2 1 0,7-1 0 15,7 0-1-15,0-3 1 16,8 0-1-16,6 1 1 16,0-4-3-16,4 0 1 15,-4 0-5-15,-6 0 0 16,-4 0-10-16,-4 0 0 16,-14-10-3-16,-7 1 0 15</inkml:trace>
  <inkml:trace contextRef="#ctx0" brushRef="#br3" timeOffset="-70363.72">13462 13819 37 0,'0'6'18'0,"4"10"-16"16,-1-13 31-16,1 0-29 16,3 0 0-16,3 1 2 0,-3 2 1 15,7 3-9-15,8 4 1 16,6-1 5-16,7 7 1 16,0 3-3-16,1 0 1 15,-8 0-3-15,-3 3 1 16,-8-9-1-16,-10 3 0 15,-10 6-1-15,-8 0 1 16,-7 0-1-16,-6 0 0 16,-4 0-3-16,-1-3 1 0,8 0-4 15,0-3 1-15,3-7-9 16,4 1 1-16,0-7 0 16,0 0 0-16</inkml:trace>
  <inkml:trace contextRef="#ctx0" brushRef="#br3" timeOffset="-70109.06">13515 13813 48 0,'7'22'24'0,"-11"25"-30"0,4-35 52 16,-3 13-44 0,-1 7 1-16,1 2-1 0,-1 13 1 15,4-3-6-15,4-3 0 16,-1-3-7-16,-3-10 0 16,-7-9-5-16,-3-10 0 15</inkml:trace>
  <inkml:trace contextRef="#ctx0" brushRef="#br3" timeOffset="-63937.36">14266 14017 30 0,'22'9'15'0,"-12"-9"-1"0,-10 0 16 15,0-6-25-15,0 0 1 16,-3-1 1-16,-8-5 0 0,-7 5-10 16,-6 4 1-16,-5 3 5 15,5 3 1-15,-4 7-3 16,-1 6 0-16,1-4-1 16,3 4 0-16,1 9-1 15,6 0 1-15,7 0-1 16,4-3 0-16,11-6 0 15,7-4 1-15,10-6 1 16,10-6 0-16,-2-6 0 16,2-3 1-16,1-4-1 15,-7-2 1-15,-4 2-1 16,-3 4 0-16,-4-1-1 16,-4 4 0-16,-3 3 0 15,-3 0 0-15,-8 3-1 16,4 9 1-16,-7 10-1 15,0 6 0-15,0 3-1 0,4 7 1 16,3 5 0-16,-4 4 1 16,4 6 0-16,0 4 0 15,0-1 1-15,0 0 0 16,-3-2 0-16,3-8 1 16,-4 1-1-16,-3-12 1 15,-4-7-1-15,1-6 0 16,-4-4 0-16,0-5 0 15,-4-7-1-15,0-3 1 16,4-6-1-16,4-10 0 16,-1-3 0-16,4-6 0 15,0-6-1-15,3-4 1 0,4 1 0 16,0 5 0-16,0 8 0 16,4 2 0-16,3 3 0 15,7 0 1-15,4 4 0 16,3 2 0-16,7-2 1 15,4 2 0-15,0-2-1 16,-1-4 1-16,1-3-1 16,0-3 1-16,-4 0-2 15,0-3 1-15,1-3-2 16,-8 0 0-16,0-7 0 16,-7 7 0-16,-7 6-1 15,-3 3 1-15,-4 1 0 16,-4 5 1-16,-3 4-1 15,0 2 0-15,-4 4 0 16,1 6 0-16,-1 7 1 16,4 2 0-16,4 7 0 15,-1 3 0-15,8-3 0 0,3 6 1 16,7 3 0-16,7 4 0 16,0-1-1-16,0-6 0 15,-3-6-2-15,0-7 1 16,-1-2-7-16,-3-10 1 15,0 0-10-15,1-13 0 16</inkml:trace>
  <inkml:trace contextRef="#ctx0" brushRef="#br3" timeOffset="-63052.91">14792 14079 29 0,'-4'13'14'0,"8"-7"3"0,-4 0 12 16,-4 7-24-16,1 3 0 15,-1 2 3-15,4 4 0 16,-3 4-11-16,3-1 1 16,-4 0 6-16,1-6 1 15,-1-4-4-15,4-2 1 0,0-4-2 16,0-9 0 0,0-9 0-16,0-4 0 0,7-2-1 15,0-4 0-15,0 0-1 16,8-6 1-16,-5 6-1 15,1-3 1-15,-1 3 0 16,1 7 0-16,-1 2 0 16,1 4 1-16,0 6 0 15,-1-3 1-15,-3 3 0 16,0 6 0-16,0 4 0 16,-3 2 0-16,-1 1-1 15,8 27 1 1,-7-15 0-16,-1-3-1 15,4 0 0-15,-3-3 0 16,3 0 1-16,3-3 0 16,4-7 1-16,1-6-1 15,2-6 1-15,4-6 0 0,1-4 0 16,-1-6-1-16,0-3 1 16,-4 0-2-16,-2-3 1 15,-1-3-1-15,-4 3 0 16,-3 0-1-16,0 3 0 15,-3 6-1-15,-1 7 0 16,-6 3 0-16,-1-1 1 16,-3 14-1-16,0 5 0 15,-3 7 1-15,3 3 0 16,3 0 1-16,4 3 0 16,0 3 0-16,7 0 1 0,4-2-1 15,-4-5 1-15,3-2-3 16,5-6 0-1,2-7-4-15,1-3 0 0,-1-6-9 16,-2-6 1-16</inkml:trace>
  <inkml:trace contextRef="#ctx0" brushRef="#br3" timeOffset="-62137.25">15392 14271 39 0,'17'18'19'0,"-24"-18"-14"0,4 0 26 15,3 0-28-15,7-6 1 16,0-3 1-16,-4-4 0 16,1-2-6-16,3-1 0 15,0 0 4-15,0 1 1 16,-3-1-2-16,3 3 0 15,3 1 0-15,4-1 0 16,0 4-1-16,4 3 0 16,3 6-1-16,0-4 0 15,4 1-4-15,0 3 0 16,-4 3-3-16,0-3 0 0,-3 4-3 16,-4-4 0-16,0-4-1 15,0 4 1-15,-3 0 3 16,-1-3 1-16,1 3 4 15,-4-3 1-15,0 0 6 16,0 0 0-16,0 3 2 16,-7 0 1-16,4-3 0 15,-1 6 0-15,-6 0-3 16,-4 3 0-16,0 4-2 16,-1 2 0-16,-2 4-2 15,-1 0 1-15,1-1-1 16,3 1 0-16,0-4 0 15,3 1 1-15,4-4-2 16,4-5 1-16,3-8-1 16,0 1 0-16,3 0 0 15,1 0 1-15,-1-6-2 0,1-1 1 16,-4 1-2 0,4-4 1-16,-4 4-1 0,0 3 0 15,3 2 0-15,-10 4 0 16,7 4 0-16,-3-1 1 15,3 6 0-15,-3 4 1 16,3-1 1-16,0 1 0 16,0-1-1-16,3 1 1 15,1-1-1 1,7 1 0-16,3-7 0 0,-4-3 0 16,5-9-1-16,-1-10 1 15,3-12 0-15,1-3 1 0,0-13-1 16,-1-16 1-16,-6-9-1 15,-7-12 1-15,-4 2 0 16,-4 1 0-16,-3 15-1 16,0 7 0-16,-3 15 0 15,-1 13 0-15,-3 9 1 16,0 19 0-16,0 16 0 16,4 24 1-16,-1 14 0 15,4 21 0-15,0 0 1 16,0 4 0-16,4-7-1 15,3-3 0-15,0 0-1 16,3-6 1-16,1-13-4 16,-1-13 0-16,1-12-12 15,0-25 1-15,-11 0-3 16,3-15 0-16</inkml:trace>
  <inkml:trace contextRef="#ctx0" brushRef="#br3" timeOffset="-60725.53">17067 13581 26 0,'0'6'13'0,"0"-6"-2"0,0 0 17 15,4 3-25-15,-4 3 1 0,0 4 3 16,0 2 1-1,-4 7-9-15,-3 13 0 0,0 11 6 16,0 8 0-16,-7 11-2 16,-4 7 0-16,-3 10-2 15,4-1 1-15,-1-15-5 16,4-7 0-16,3-9-8 16,-3-12 1-16,7-23-5 15,0-5 1-15</inkml:trace>
  <inkml:trace contextRef="#ctx0" brushRef="#br3" timeOffset="-59808.85">16641 14274 41 0,'7'22'20'0,"0"-10"-13"0,-7-12 36 15,3-3-41-15,4-6 0 16,4-1 1-16,3-8 1 16,4-8-5-16,10-8 0 15,0-16 3-15,11-10 1 16,7-15-2-16,10-10 0 16,4 10-2-16,-7-3 0 15,-4 18-1-15,-6 7 1 16,-12 12-1-16,-2 10 1 15,-8 12-2-15,-7 6 1 16,-3 10 0-16,-8 12 1 16,-3 17 0-16,-3 8 1 0,-4 13-2 15,-4 13 1-15,0-1 1 16,-3-2 0-16,0-13 0 16,4-10 0-16,-1-6 0 15,4-3 1-15,3-3-1 16,4-9 0-16,4-1 0 15,3-5 0-15,4-4 0 16,3-6 0-16,3-4-1 16,1-2 1-16,0 0 0 15,-1 2 0-15,-3 7 0 16,-3 7 0-16,-1 5 0 16,-2-2 0-16,-1 2 0 15,-4 4 1-15,1-1-1 16,-1 1 0-16,1 0 0 15,-4 0 1-15,3 2-1 0,-3 1 0 16,4-3 1 0,-1 3 0-16,1-4-1 0,-1 1 1 15,4-3-1 1,0-4 1-16,4-3-1 0,0-3 0 16,-4-3-1-16,3 0 1 15,1 0 0-15,3-6 0 16,0-3-1-16,0 2 1 15,4 1 0-15,-4-3 0 16,0-1 0-16,4 4 1 0,-1 3 0 16,4-3 1-16,1-1 0 15,-1-2 0-15,0 0 1 16,0-7 0-16,0 0 0 16,0 1 0-16,-6 5-2 15,-1-2 1-15,-7-1-2 16,-4 4 0-16,-6 2 0 15,-4 4 0-15,0 3-2 16,-4 0 1-16,0 3 0 16,1 7 0-16,-1 2 0 15,-3 4 1-15,4 6 0 16,6-3 0-16,1 0 0 16,10-4 1-16,3 1-1 15,4-4 0-15,0-2-3 16,4-4 0-16,3-3-6 15,0-6 0-15,1-3-7 16,-1-4 0-16</inkml:trace>
  <inkml:trace contextRef="#ctx0" brushRef="#br3" timeOffset="-59565.58">17900 14104 30 0,'21'-18'15'0,"-7"11"-4"0,-14 7 18 16,7 0-23-16,0-3 0 15,0 0 1-15,-3 0 1 16,-4 3-11-16,-4-3 1 15,1 3 6-15,-4 0 0 0,-4 0-2 16,-6 3 0-16,-1 3-1 16,0 7 0-16,-3 6-1 15,7-7 0-15,3 7-1 16,4 0 1-16,4 0-2 16,10-4 1-16,7-8-1 15,0-4 0-15,0-6-3 16,0-4 0-16,4-5-9 15,3-10 0-15</inkml:trace>
  <inkml:trace contextRef="#ctx0" brushRef="#br3" timeOffset="-59284.27">18066 14183 33 0,'7'-13'16'0,"-4"-6"-15"0,-3 7 18 16,-3-1-16-16,-1-5 1 16,1-4 3-16,-1 0 0 15,1 3-7-15,3 3 0 16,0 4 6-16,10 2 1 16,4 1-2-16,4 6 0 15,7 3-2-15,6 0 0 16,1 0-2-16,4 0 1 15,-5 3-4-15,1-3 0 16,0 0-6-16,-4-3 1 0,-3 0-8 16,-4-7 0-16</inkml:trace>
  <inkml:trace contextRef="#ctx0" brushRef="#br3" timeOffset="-59000.52">18729 13813 33 0,'0'6'16'0,"-7"35"-6"16,3-35 20-16,-3 7-26 15,-7 9 1-15,-10 9 2 16,-8 3 0-16,0 20-9 15,0 2 1-15,-3 16 5 0,0 0 1 16,-1 1-3-16,1-1 1 31,0-16-4-31,10-12 0 0,4-6-7 0,7-13 1 16,3-6-8-16,8-19 0 16</inkml:trace>
  <inkml:trace contextRef="#ctx0" brushRef="#br3" timeOffset="-58817.75">18362 13923 48 0,'18'37'24'0,"6"23"-21"16,-17-51 38-16,1 10-41 16,-1 9 1-16,3 7-1 15,-3-1 1-15,0-9-3 16,-3 0 1-1</inkml:trace>
  <inkml:trace contextRef="#ctx0" brushRef="#br3" timeOffset="-57001.02">14319 14622 27 0,'18'3'13'0,"21"-3"-3"16,-22 0 14-16,8 0-21 15,10 0 0-15,1 0 3 16,-1 0 0-16,11 0-7 16,10 0 1-16,4 0 5 15,11 0 1-15,10 3-2 16,0-3 1-16,18 0-1 15,10 0 0-15,18-3-1 16,0-3 1-16,11-1-1 16,3 1 1-16,0-6-1 15,-3 2 1-15,-1 4-1 0,11-3 0 16,-7-1-1-16,11 1 0 16,3 2-1-16,8-2 0 15,-12 0-1-15,-6 2 1 16,-4 1-1-16,-7 0 1 15,-10 0-1-15,-15 2 0 16,-7 1-1-16,-14 0 1 16,-14 0-4-16,-6 3 1 15,-16 0-7-15,-6 3 1 16,-10 0-10-16,-12 0 0 16</inkml:trace>
  <inkml:trace contextRef="#ctx1" brushRef="#br3" timeOffset="-59280.56">9546 10461 0,'0'0'15,"0"0"1,0 0-1,0 0 1,0 0 0</inkml:trace>
  <inkml:trace contextRef="#ctx0" brushRef="#br3" timeOffset="-55830.98">14019 13650 43 0,'11'28'21'0,"0"19"-14"0,-8-28 21 16,1 12-27-16,-1 13 1 15,1 6 1-15,-4 13 0 16,-4 9-4-16,1 6 0 16,-4 1 1-16,-4-4 1 15,0-3-4-15,1-12 0 0,3-13-11 16,3-13 0-16</inkml:trace>
  <inkml:trace contextRef="#ctx0" brushRef="#br3" timeOffset="-54884.62">14270 13640 25 0,'25'-3'12'0,"20"-12"0"0,-27 8 8 0,10 1-17 16,11 0 0-16,0-4 2 16,7 1 1-16,10 3-7 15,11-1 1-15,11 1 4 16,10-3 1-16,0-1-2 15,15 1 1-15,2 3-2 16,12-1 1-16,-1 1-1 16,11 3 0-16,4 3 0 15,10-3 0-15,-11-3 0 16,19 2 0-16,2-2 0 16,4-3 1-16,-3-1-1 15,3 4 1-15,4 3-2 0,-7 0 1 16,3 6-1-16,4 3 0 15,-4-3-1-15,-10-3 0 16,-4 0 0-16,3-3 0 16,5-3-1-16,-22-4 1 15,3-2 0-15,-6-1 1 16,-4 1-1-16,-11-7 0 16,-14 3 0-16,-17 4 0 15,-15-1-1-15,-3-9 1 16,-7 7-1-16,-11-1 1 0,-10 7-1 15,-4 5 0-15,-6-2-1 16,-5 9 0-16,-6 4 0 16,-8 5 1-16,-6 7-1 15,-4 6 1-15,0 6 0 16,0 7 0-16,-4 9 0 16,4 9 1-16,-4 20 0 15,1 12 0-15,-8 9 0 16,-3 12 1-16,0 14-1 15,0-7 0-15,-4-6 1 16,7-23 0-16,1-15-2 16,-1-21 1-16,-3-11-4 15,-7-21 0-15,-22-25-11 16,-24-22 1-16</inkml:trace>
  <inkml:trace contextRef="#ctx0" brushRef="#br3" timeOffset="-52121.64">17840 12471 30 0,'0'9'15'0,"-4"-9"-3"15,4 0 16-15,0 0-23 16,0 0 1-16,0 3 2 15,0 0 1-15,0 1-12 16,4-1 1-16,-4-3 6 0,4-7 1 16,-1 7-5-16,-3 0 1 15,4 0-10-15,-1-3 1 16,1-3-7-16,-4 0 0 16</inkml:trace>
  <inkml:trace contextRef="#ctx0" brushRef="#br3" timeOffset="-51818.29">18186 12408 38 0,'-4'13'19'0,"1"-13"-8"0,3 0 27 0,-4 3-35 16,1-3 0-16,-1 0 2 15,4-3 1-15,0 3-7 16,0 0 0-16,7-7 4 16,0 7 1-16,0-6-5 15,4 3 1-15,-1 6-13 16,-3-6 0-16,1 0-4 15,-1 9 1-15</inkml:trace>
  <inkml:trace contextRef="#ctx0" brushRef="#br3" timeOffset="-51024.46">17766 12910 22 0,'-4'9'11'0,"4"-9"2"0,0 0 10 16,0 0-19-16,0 0 0 16,0 0 2-16,0 0 1 15,7-6-8-15,-3 3 0 16,3-4 6-16,0 1 0 15,4-3-2-15,-1-4 0 16,4 1-2-16,-3-1 1 16,0 1-2-16,3-1 1 15,0 4-1-15,0-4 0 16,-4 7 0-16,1 3 1 0,3 0-1 16,0-1 1-16,-3 4-1 15,-1 0 0 1,5 0 0-16,-5 4 1 0,1-1-1 15,-1 3 0-15,1 0 0 16,-1 7 0-16,1-1 0 16,3 1 0-16,0-1 0 15,0 4 0-15,0-3 0 16,1-1 0-16,-1 1 1 16,0-7 0-16,0 0-1 15,0-3 1-15,4-3 0 16,-1-3 0-16,4-3-1 15,1-7 1-15,-1 1-3 16,0-4 0-16,0 1-10 16,-3 2 0-16,-4 0-3 15,-7 10 1-15</inkml:trace>
  <inkml:trace contextRef="#ctx0" brushRef="#br3" timeOffset="-50142.36">18542 12772 27 0,'60'-13'13'0,"7"-59"-7"16,-49 53 19-16,-1-3-23 15,1-3 1-15,-4-3 2 16,0-10 1-16,-7 7-7 0,-7-7 0 16,-7 1 4-16,-10-4 1 15,-15 0-2-15,-11 4 0 16,5-1-2-16,-8 0 1 15,-7 4-1-15,-4-4 0 16,1 10-1-16,3 0 0 16,0 3 0-16,4 6 1 15,-4 0-1-15,0 13 0 16,7-1-1-16,4 11 1 16,-4 5-1-16,-4 4 1 15,-2 2-1-15,6 7 0 16,3-3 0-16,1 3 0 0,0 6-2 15,-1 10 1-15,5-1-1 16,-1 1 1-16,3 3 1 16,5-4 0-16,2 1 2 15,5-3 1-15,3-1 1 16,3 4 1-16,4-1 0 16,7 4 0-16,7 0-1 15,10 3 1-15,15 6-1 16,10-3 0-16,11-3 1 15,18-3 0-15,3-1 0 16,3-8 0-16,4-4 0 16,8 0 0-16,-5-3-1 15,-3 0 1-15,-7-6-2 16,0-6 0-16,-7-10-1 0,-10 0 0 16,-1-3 0-16,-3-3 0 15,0-3 0-15,0-10 1 16,-4-3-1-16,-3-3 0 15,-4-6 0-15,-3-10 1 16,-4-2-4-16,-7-11 0 16,-3-5-9-16,-1 3 1 15,-2-4-3-15,-5 4 1 16</inkml:trace>
  <inkml:trace contextRef="#ctx0" brushRef="#br3" timeOffset="-47499.36">12379 15497 17 0,'4'6'8'0,"-4"-3"0"0,0-3 9 16,0 0-13-16,0 0 1 16,0 0 0-16,0 0 1 15,0 0-8-15,0-3 0 16,-4 0 5-16,0 0 1 15,1 3-3-15,-4 0 1 16,0 0-1-16,0 0 0 0,0 0 0 16,0 0 0-16,-4 3-1 15,4 3 1-15,0 0-1 16,0-2 1-16,0 2-1 16,0 3 0-16,3 1 0 15,1 2 1-15,3 1-1 16,3-1 1-16,4-2 0 15,4-1 0-15,-4-3 0 16,4-3 1-16,-1 1 0 16,1-4 1-16,-1-4 0 15,1-2 0-15,-4 0-1 16,0-3 1-16,0-4-2 16,0 0 1-16,-3-5-2 15,-1 2 1-15,-3 0-1 16,0 4 0-16,-3-4-1 15,-4 7 1-15,0 2-1 0,-1 7 1 16,-2 0 0-16,-1 4 1 16,1 2-2-16,-1 3 1 15,1 4 0-15,-1-4 1 16,0 4-1-16,4 2 1 16,0 4-1-16,4 0 0 15,-1 0 0-15,1 0 0 16,3-4 1-16,3-2 0 15,4-4 0-15,0-2 1 16,4-7-1-16,3-7 1 16,0 1 0-16,0-3 0 0,-3-4-1 15,-1-3 0-15,-3 4-1 16,1-4 1-16,-5-3-2 16,-3 4 1-16,0-1-1 15,-3 7 1 1,-1-1-2-16,-3 1 1 0,0-4 0 15,0 10 1-15,0 0-1 16,0 0 1-16,0 0 0 16,0 3 0-16,0 0 0 15,-1 9 0-15,1-3 0 16,4 4 1-16,-1-1-1 16,4 1 1-16,0-1 0 15,4 0 0-15,3 1 0 16,0-4 0-16,0 0 0 15,4-3 0-15,-1-3-1 16,-3 0 1-16,0-3-1 16,0 0 0-16,0-3-2 0,-3 0 1 15,0-4-6-15,-4-2 0 16,-4-7-9-16,-7 0 1 16</inkml:trace>
  <inkml:trace contextRef="#ctx0" brushRef="#br3" timeOffset="-46775.02">12845 15400 27 0,'3'6'13'0,"-3"9"3"16,0-11 11-16,0 2-23 16,0 3 0-16,0 7 3 15,0 3 1-15,-3 12-9 16,-1 7 0-16,1 3 6 16,-4 9 1-16,-1 6-3 15,1 4 1-15,0-4-2 16,0-9 0-16,4-6-3 15,-1-13 1-15,1-9-4 16,-1-3 1-16,1-13-6 16,-1-9 0-16,1-7-7 0,3-6 1 15</inkml:trace>
  <inkml:trace contextRef="#ctx0" brushRef="#br3" timeOffset="-46206.75">12781 15337 37 0,'-3'6'18'0,"6"-12"-13"16,-3 6 27-16,0 0-29 15,4 0 1-15,3-3 2 16,0-4 1-16,3-2-8 16,4-4 0-16,4-2 6 15,3 2 0-15,4-6-2 0,-4 4 1 16,11-1-2-16,0 0 1 16,-1 1-1-16,8-1 0 15,-4 7 0-15,1 2 0 16,-4 4-2-16,-4 3 1 15,-4 6 0-15,-6-2 0 16,-7 8-2-16,-8 10 1 16,-6 3-1-16,-15 7 1 15,-10 5-2-15,-11 10 1 16,4 0-2-16,-4 0 1 16,-3-3-4-16,-1 0 0 0,4-9-6 15,4-7 0-15,10-9-5 16,11-10 1-16</inkml:trace>
  <inkml:trace contextRef="#ctx0" brushRef="#br3" timeOffset="-45713.14">13395 15770 54 0,'14'-10'27'0,"4"-2"-33"0,-18 12 52 15,-4 0-46-15,-6-4 1 16,-4 1 0-16,-4-3 0 16,0 3-1-16,-6 3 0 0,-1 3 0 15,0 3 1-15,0 7-1 16,1 6 1-16,-1 3-1 15,4 3 0-15,7 0 0 16,7-3 0-16,7-3 0 16,10-4 0-16,4-2 1 15,4-10 0-15,0-3 0 16,3-6 0-16,0-7-1 16,-3-3 0-16,-1-6-5 15,-3-3 1-15,1 7-13 16,-1-7 1-16</inkml:trace>
  <inkml:trace contextRef="#ctx0" brushRef="#br3" timeOffset="-45172.57">13487 15810 52 0,'3'29'26'0,"4"-17"-22"0,-3-6 38 15,-4 1-40-15,3 2 0 16,1 0 1-16,-1 1 1 16,1 2-5-16,-1-2 0 15,-3-1 2-15,4 1 1 0,-4-4-2 16,0-3 0-16,0-3 0 15,0-6 0-15,4-4-1 16,-1-2 1-16,4-7 0 16,0 3 0-16,0-3 0 15,4 4 0-15,3 2 0 16,0 1 0-16,0 5 0 16,0 7 1-16,-3 7-1 15,-1-1 1-15,1 3-1 16,-4 4 0-16,0-1 1 15,0 4 0-15,0 0 0 16,0 0 0-16,0-4 0 16,0-3 1-16,0 1-1 15,4-4 1-15,-4-6-2 16,0-3 1-16,4 0 0 16,-1-7 0-16,1 1-1 0,-1-3 0 15,1-4-2-15,3-6 1 16,0 3-5-16,0-3 1 15,0 6-10-15,-3 4 1 16,0-7-5-16,-1 3 1 16</inkml:trace>
  <inkml:trace contextRef="#ctx0" brushRef="#br3" timeOffset="-44781.97">13942 15879 47 0,'7'19'23'0,"10"-16"-19"16,-9-3 41-16,2 0-41 15,4-3 0-15,0 3 3 16,0-6 0-16,1 0-10 16,-1-7 1-16,0 4 4 15,0-7 1-15,0-6-3 16,-3 3 1-16,-4-3-3 15,-4 3 1-15,-6 1-2 16,-1 5 1-16,-3 4 1 16,4 6 0-16,-1 6 0 15,-3 0 0-15,0 3 0 16,0 7 0-16,0 5 1 16,3 1 1-16,4 3-1 0,4 3 1 15,-1 0 0-15,1 0 0 16,3 1-2-16,3-5 1 15,1-5-5-15,3-6 1 16,4-7-7-16,-4-3 0 16,7-10-6-16,-3-2 1 15</inkml:trace>
  <inkml:trace contextRef="#ctx0" brushRef="#br3" timeOffset="-44526.03">14291 15867 36 0,'11'31'18'0,"6"-28"-18"16,-17-3 28-16,4-6-27 16,-1-3 1-16,1-7 2 15,-1-6 1-15,1 3-5 16,-1 0 1-16,1 4 5 16,3-4 0-16,4 3 1 15,6 4 0-15,8-1-1 16,10 4 0-16,0-4-2 15,1 1 1-15,-8-1-4 16,0 4 0-16,0-1-7 16,-6-2 0-16,-5-4-13 15,-6 0 1-15</inkml:trace>
  <inkml:trace contextRef="#ctx0" brushRef="#br3" timeOffset="-43564.43">15448 15425 48 0,'0'25'24'0,"-7"-6"-18"16,7-7 32-16,-3 4-36 16,-1-7 0-16,1 4 2 15,-8 2 0-15,4 4-5 16,0 3 0-16,-4 3 2 0,-3 0 1 16,4-3-3-16,-5-3 1 15,5-3-2-15,-1-4 0 16,4 1 0-16,0-4 0 15,4 1 0-15,10-7 0 16,0 0 2-16,3 0 0 16,1 3 0-16,3 1 1 15,0-4-1-15,-3 3 0 16,-4 3 0-16,0 1 0 16,-4 6 0-16,-3-4 0 15,0 1-1-15,-3-1 1 0,-8 1 0 16,1-1 0-16,-1 1-1 15,-3-4 1-15,0 4 0 16,0-4 0-16,0-3 0 16,0 4 0-16,-1-4-1 15,5-3 1-15,-1 3 0 16,1-6 0-16,3 0 0 16,3 0 1-16,11 0 1 15,7 0 1-15,4 0 0 16,10-6 0-16,7 0 1 15,4 0 0-15,7-1-1 16,-4-2 1-16,1-4-3 16,-4-5 1-16,-1-1-1 15,-9 0 0-15,-5-3-2 16,1-6 1-16,-4 3-1 16,-3 0 0-16,-4 3 0 15,-7 3 1-15,-7 6-2 16,0 4 1-16,0 9 0 0,0 3 1 15,-4 6-1-15,1 4 1 16,-4-4 0-16,3 7 0 16,1 3 1-16,-1 3 0 15,4 3 0-15,0 3 0 16,4-6-1-16,-1 0 1 16,1 3-2-16,6-3 0 15,4-3-4-15,4-10 1 16,3 1-7-16,4-10 1 15,-4-7-8-15,4-5 0 0</inkml:trace>
  <inkml:trace contextRef="#ctx0" brushRef="#br3" timeOffset="-43264.04">15967 15864 26 0,'-7'18'13'0,"7"-11"4"16,0-4 13-16,0-3-24 15,-7-3 0-15,0-4 4 16,3 1 0-16,1-3-12 16,-1-4 0-16,4 1 8 15,4-1 1-15,-1 1-3 16,4-1 1-16,0 1-2 16,4 2 0-16,3 4-1 15,3-4 1-15,5 7-1 0,-1-3 1 16,0 0-2-16,0 6 0 15,0-3-2 1,0 3 1-16,-3 3-5 0,0-3 0 16,-4 3-4-16,4-3 0 15,-4 6-10-15,0-3 0 16</inkml:trace>
  <inkml:trace contextRef="#ctx0" brushRef="#br3" timeOffset="-43081.13">16270 15757 42 0,'11'22'21'0,"-8"0"-14"16,-3-13 28-16,0 1-33 15,0 2 1-15,0-2-1 16,0-4 0-16,0 0-4 16,0-3 0-16,0-3-2 15,0-12 1-15,0-4-11 16,-3-3 0-16</inkml:trace>
  <inkml:trace contextRef="#ctx0" brushRef="#br3" timeOffset="-42920.29">16207 15481 30 0,'10'38'15'0,"8"-16"-5"15,-11-19 14 1,3 6-23-16,1 1 0 15,-4-1-4-15,0-3 0 16,4 4-6-16,-1-4 1 16</inkml:trace>
  <inkml:trace contextRef="#ctx0" brushRef="#br3" timeOffset="-42587.28">16475 15729 46 0,'39'12'23'0,"3"-5"-20"0,-28-11 40 0,4 4-41 15,3-6 0-15,-4-3 1 16,1-4 0-16,-4-2-4 16,-3-4 0-16,-8 0 2 15,-6 3 0-15,-8 4-2 16,-3 2 1-16,-4 7-1 15,1 9 1-15,-1 7-1 16,4 3 1-16,3 6 0 16,4-4 0-16,4 4 1 15,6 0 0-15,4 3-1 16,4 1 0-16,3-8-5 16,0-5 1-16,4-4-8 15,0-2 0-15,-1-11-4 16,1-5 1-16</inkml:trace>
  <inkml:trace contextRef="#ctx0" brushRef="#br3" timeOffset="-42304.39">16986 15541 41 0,'7'9'20'0,"-21"-6"-23"0,11 0 37 16,-4 0-31-16,-4 1 0 15,-3-1 3-15,0 3 0 0,-7 0-7 16,10 4 0 0,4-1 5-16,0 4 1 0,10-1-1 15,5 1 0-15,2 2 0 16,4 1 1-16,4-3-1 16,-4-1 0-16,0 4-2 15,-3 0 1-15,-11 2-4 16,-14 7 1-16,-8 7-7 15,-13-7 0-15,-11 0-12 16,-10-9 1-16</inkml:trace>
  <inkml:trace contextRef="#ctx0" brushRef="#br3" timeOffset="-37016.61">17840 14957 37 0,'4'10'18'0,"-8"-7"-7"0,4 0 19 15,-4 0-27-15,1 0 0 16,-4 4 2-16,-4 2 0 16,-3 7-7-16,-3 6 1 15,-5 9 4-15,-6 13 1 16,-4 15-3-16,-3 23 1 16,-4 12-1-16,1 6 1 15,2 7-1-15,4-7 1 16,8-2-1-16,10-14 1 15,10-12-1-15,8-9 1 16,10-13-4-16,7-9 0 16,4-6-8-16,-1-14 1 0,1-8-8 15,0-4 1-15</inkml:trace>
  <inkml:trace contextRef="#ctx0" brushRef="#br3" timeOffset="-34963.6">18299 14964 39 0,'0'3'19'0,"0"3"-14"15,0-6 27-15,0-3-30 16,0 0 1-16,-7-3-1 15,-1 2 1-15,-2 4-4 16,-4 4 0-16,0-1 2 16,-4 3 1-16,4-3-2 0,-4 3 1 15,4 4-1-15,4-1 1 16,-1 7-1-16,4 3 0 16,7 3 0-16,3 0 1 15,8-4-1-15,7 1 0 16,6-6 0-16,5-7 1 15,-1-3-1-15,0-9 0 16,-3-7 0-16,-4-6 0 16,-7 1 0-16,-3-1 0 15,-4 3-1-15,-7 4 0 0,0 2-2 16,-4 4 0-16,1 0-1 16,-4 6 1-16,0 3-1 15,3 3 0-15,0 4 0 16,1 2 0-16,-1 4 2 15,1 3 1-15,-1-1 0 16,1 1 1-16,3 0 0 16,-4 0 1-16,4 3 0 15,-3 3 1-15,-1 3 0 16,-3-3 0-16,0 3 0 16,-3-3 1-16,-5-3-2 15,-2 0 1-15,-1-6-2 16,1 3 1-16,-8-7 0 15,4-5 0-15,3-1-2 16,0-3 1-16,8-3 0 16,-1 0 0-16,4 0 0 0,7 0 0 15,4-6 0-15,6 3 1 16,8-4 0-16,3-2 1 16,7 0 0-16,4-7 0 15,7-9-1-15,0-3 1 16,-1-1-1-16,-6 7 1 15,-7 0-2-15,-7-3 1 16,6-3-2-16,-6 0 0 16,-4 0 0-16,-3 3 1 15,-4 0-2-15,-4 6 1 16,-3 6-1-16,0 4 0 0,0 6 0 16,0 3 1-16,-3 6-1 15,-1 0 0-15,1 4 2 16,3-1 0-16,0 4 0 15,0-1 1-15,0 4 0 16,0-1 0-16,0-2-1 16,0 0 1-16,0-1-1 15,3 4 0-15,-3-1-4 16,4 4 0-16,3-3-4 16,0-7 0-16,3-6-4 15,1-6 0 1</inkml:trace>
  <inkml:trace contextRef="#ctx0" brushRef="#br3" timeOffset="-34294.79">18627 15215 30 0,'0'15'15'0,"-7"-9"-13"0,7-6 26 16,0 0-27-16,0 0 0 15,3-6 0-15,-3-3 1 16,4 3-2-16,3-1 0 16,-7 7 1-16,7-6 0 15,0-10-1-15,3 4 1 16,1-4-1-16,0-3 1 16,-1 4-1-16,1-1 0 0,-1 0 0 15,-3 4 0-15,0 2 0 16,1 4 1-16,-1 6-1 15,0 3 1-15,0 3 0 16,-4 4 0-16,1-1 1 16,-1 4 1-16,1-1-1 15,-1 1 1-15,4-1 0 16,-3-2 0-16,3-4-1 16,-4 0 0-16,1 1-2 15,0-1 1-15,-1 3-1 16,1 4 0-16,-1-4 0 15,1 1 0-15,-1-1 0 16,1-3 0-16,6-3 0 16,1-3 0-16,7-3 1 15,-1-3 1-15,4-3-1 0,0 2 0 16,4 1 0 0,-4-3 0-16,-7-10 0 15,1 3 0-15,-1-3-2 0,-4 1 1 16,1-1-1-16,-1 0 1 15,-3 3-1-15,-7 4 1 16,0 5-1-16,0 7 0 16,-3 7 0-16,-4 2 0 15,0 7 0-15,0 3 0 16,0-1 1-16,0-2 0 16,3 3 0-16,4 0 1 0,4-4-1 15,3 4 0-15,0-6 0 16,0-4 0-16,3-3-5 15,1-6 1-15,7 0-10 16,-4-6 0-16</inkml:trace>
  <inkml:trace contextRef="#ctx0" brushRef="#br3" timeOffset="-34000.52">19198 15199 27 0,'0'0'13'0,"-14"-3"-5"16,14 3 12-16,0 0-17 15,0 0 1-15,4-10 1 0,-1 1 0 16,1-4-6-16,-1 1 0 16,1-1 5-16,3 1 1 15,-4 2-1-15,4 1 1 16,4 3-1-16,0 2 0 15,3 1-1-15,3 3 1 16,1 0-2-16,3 0 0 16,0 0-5-16,0 3 0 15,1-3-6-15,-5 0 1 16,1 4-7-16,-4-4 1 16</inkml:trace>
  <inkml:trace contextRef="#ctx0" brushRef="#br3" timeOffset="-33462.83">19551 15111 37 0,'3'0'18'0,"5"-6"-14"16,-8 6 27-16,0 0-29 16,0 0 0-16,0 0 0 15,-4 3 0-15,-3 3-3 16,-4 4 0-16,1-1 2 16,-1 0 1-16,1 1-2 15,-1-4 1-15,0 0-3 16,4-3 1-16,4 1-1 15,3-1 1-15,3 0-2 16,1-3 0-16,3 3-1 16,0-3 1-16,0 3 1 15,0 0 0-15,0 7 0 16,0-10 0-16,0 3 0 16,0-6 1-16,0 3 0 0,0 0 0 15,1-7 1-15,-1 4 0 16,3-3 1-16,4 0 0 15,0-4-1-15,1-2 1 16,2-7 0-16,4-3 0 16,-3-6-1-16,3-7 1 15,0-12-1-15,-3-3 1 16,0-13-1-16,-8 7 1 16,-3-7-1-16,0-3 0 15,-7 7 0-15,-3 5 0 0,-4 17-1 16,3 12 1-16,-3 6 0 15,-3 16 1-15,-1 19 0 16,0 9 0-16,1 15 2 16,6 20 0-16,4 12 1 15,4-3 1-15,3 0-1 16,0 0 0-16,0-16-4 16,0-9 1-16,-3-6-10 15,-8-10 1-15,-3-9-6 16,0-3 1-16</inkml:trace>
  <inkml:trace contextRef="#ctx0" brushRef="#br3" timeOffset="-32980.36">18454 15572 41 0,'7'13'20'0,"0"-4"-14"0,0-6 36 0,0 3-39 16,-3 4 0-16,-4-1 1 16,0 4 0-16,0-1-6 15,0 4 1-15,0-4 3 16,3 1 0-16,-3-4-1 15,0 1 0-15,0-4-1 16,0 0 0-16,0-2-1 16,4-1 1-16,-4-3-2 15,0 0 1-15,7-10-1 16,3-2 0-16,1-1-4 16,3-3 1-16,0 1-10 15,4-1 0-15</inkml:trace>
  <inkml:trace contextRef="#ctx0" brushRef="#br3" timeOffset="-32755.56">18722 15716 54 0,'11'25'27'0,"-1"-18"-28"0,-10-7 44 0,7 0-43 16,-7 0 0 0,7 0 0-16,0 0 0 0,0-4-7 15,0 4 1-15,0-6-9 16,0-9 0-16</inkml:trace>
  <inkml:trace contextRef="#ctx0" brushRef="#br3" timeOffset="-32575.06">18782 15550 45 0,'0'6'22'0,"0"-12"-24"15,0 6 32-15,0 3-35 0,7 0 1 16,0 0-20-16,4 1 1 15</inkml:trace>
  <inkml:trace contextRef="#ctx0" brushRef="#br3" timeOffset="-32229.51">18979 15697 41 0,'22'16'20'0,"2"-13"-14"0,-13-6 30 0,3 0-35 16,4-3 0-16,-1-4 0 16,1-2 1-16,-4-4-3 15,-7-3 0-15,-3 0 1 16,-8 4 0-16,-3-1-2 16,-4 4 1-16,1 2-1 15,-1 7 0-15,1 6 0 16,-1 7 1-16,1 5 0 15,2 7 0-15,1 3 2 16,4-6 1-16,-1 6-1 16,4 0 0-16,0 0 0 15,4 0 1-15,6-6-3 16,1-6 0-16,3-7-4 16,0-6 0-16,4-6-8 15,0-10 0-15</inkml:trace>
  <inkml:trace contextRef="#ctx0" brushRef="#br3" timeOffset="-31764.21">19293 15713 56 0,'7'31'28'0,"1"-21"-34"0,-5-7 52 0,4 3-44 15,0 4 1-15,0 2 0 16,4-2 0-16,-1-7-5 16,5-3 1-16,-1-6 2 15,0-7 1-15,0 7-3 16,0-1 0-16,4 4-2 15,-4 0 1-15,-4 0 0 16,4 0 0 0,1 3 0-1,-1 3 0-15,0 0 1 16,-4 3 1-16,1 4 0 16,-1-4 1-16,-2 4-1 15,2-10 1-15,4 0-1 16,0-7 1-16,4-2 0 15,0-4 0-15,-1-2 0 0,1-7 1 16,-4 0-2-16,-3-3 1 16,-4 0-6-1,-7 3 0-15,-7 3-11 0,-4 3 0 16</inkml:trace>
  <inkml:trace contextRef="#ctx0" brushRef="#br3" timeOffset="-31269.64">18214 16221 49 0,'25'-12'24'0,"-11"-7"-16"0,-11 12 35 16,1 1-41-16,-4-3 0 16,-4-1 1-16,-6-2 0 15,-1 2-4-15,-3 4 0 16,0 0 4-16,-4 6 0 16,-3 3-4-16,3 3 1 15,4 4-3-15,4 2 1 16,3 4-1-16,7 0 0 15,7-1-2-15,3-2 1 0,4-1-2 16,4-2 0 0,3-1-8-16,4-3 0 0,0-6 0 15,-1 0 0-15</inkml:trace>
  <inkml:trace contextRef="#ctx0" brushRef="#br3" timeOffset="-30997.71">18411 16368 48 0,'8'10'24'0,"2"-35"-27"15,-3 15 50-15,-3-5-47 16,-1-10 1-16,1-10 0 16,-4-2 0-16,0-17-1 15,0 1 0-15,0-7 0 16,3 10 1-16,4 0 0 0,0 9 0 15,0 7 0-15,-3 9 0 16,3 6-1-16,4 6 1 16,-1 4-5-16,1 3 1 15,-4 6-10-15,-4 6 0 16,-3 0-3-16,0 7 1 16</inkml:trace>
  <inkml:trace contextRef="#ctx0" brushRef="#br3" timeOffset="-30814.35">18411 16067 60 0,'25'4'30'0,"0"2"-40"0,-18-6 60 0,0 3-50 16,0 0 0-16,4-6-3 15,3 6 0-15,0 3-3 16,-4-6 0-16,1-6-10 15,0 3 0-15</inkml:trace>
  <inkml:trace contextRef="#ctx0" brushRef="#br3" timeOffset="-30382.34">19032 16309 43 0,'-3'6'21'0,"3"10"-13"0,3-16 31 15,-3 0-37-15,0 0 1 16,0 0 2-16,4-6 1 16,-1 2-8-16,1-8 1 0,3-13 4 15,-3-10 0-15,3-5-2 16,0-7 1-16,0-4-2 16,3 4 1-16,1 7-1 15,-4 8 0-15,4 7-1 16,-1 9 1-16,1 7-2 15,-1 3 1-15,1 9-2 16,-1 0 0-16,1 3-3 16,-4 7 0-16,-7-1-6 15,-3 4 1-15,-5 0-4 16,-2 3 0-16</inkml:trace>
  <inkml:trace contextRef="#ctx0" brushRef="#br3" timeOffset="-30171.65">18867 16265 45 0,'7'28'22'0,"10"-15"-14"0,-10-13 41 15,0 0-46-15,4 3 1 16,3 0 3-16,7-3 1 16,-3 0-10-16,0-3 0 15,-4 0 6-15,0 0 0 16,7-4-6-16,4 1 1 15,-1-3-7-15,1 2 1 16,-4-2-12-16,4 0 0 16</inkml:trace>
  <inkml:trace contextRef="#ctx0" brushRef="#br3" timeOffset="-29887.3">19424 16215 44 0,'0'6'22'0,"-11"-6"-20"15,8 0 28-15,-4 3-26 16,-4 4 1-16,-3 2 2 16,0 0 0-16,0 4-9 15,0-4 0-15,3 1 6 16,1-1 1-16,3 10-3 15,3 0 1-15,4 0-3 16,4-4 0-16,-1-2-6 16,4 2 1-16,0-5-10 0,4-7 0 15,3-9-2-15,4-1 0 16</inkml:trace>
  <inkml:trace contextRef="#ctx0" brushRef="#br3" timeOffset="-29677.85">19586 16268 36 0,'-3'25'18'0,"-1"-12"-12"0,1-10 33 16,-4 6-35-16,-4 1 0 0,0 2 1 16,1 4 0-16,-1 0-8 15,1 2 1-15,-1-8 1 16,4-4 1-16,4 0-12 15,-1-6 1-15,0-6-4 16,1-3 1-16</inkml:trace>
  <inkml:trace contextRef="#ctx0" brushRef="#br3" timeOffset="-29466.96">19516 16268 43 0,'14'35'21'0,"0"-13"-18"15,-11-22 40-15,4 6-41 16,1 0 0-16,-5 0 2 0,4 4 1 16,0 2-7-16,0 1 1 15,0-1 1-15,0 1 0 16,0-4-6-16,-3-2 0 16,3-1-9-16,-3-9 0 15,6-7-1-15,1-5 1 16</inkml:trace>
  <inkml:trace contextRef="#ctx0" brushRef="#br3" timeOffset="-29228.14">19664 16199 44 0,'14'28'22'0,"7"7"-20"0,-10-26 46 0,6-2-45 16,1-1 0-16,0 0 0 16,-1 4 1-16,-3 2-6 15,-3 1 0-15,-8-1 0 16,-6 4 0-16,-11-1-11 16,-7-2 0-16,-4 6-3 15,0-3 0-15</inkml:trace>
  <inkml:trace contextRef="#ctx0" brushRef="#br3" timeOffset="-28732.62">19876 14346 54 0,'21'47'27'0,"67"110"-28"15,-63-104 53-15,3 16-51 16,7 22 0-16,7 16 2 15,4 21 0-15,-3 13-4 16,-12 7 1-16,-13 5 0 16,-11 7 1-16,-25-9-1 15,-6-10 0-15,-15-16-5 16,-14-12 1-16,-7-19-12 0,-3-18 1 16,-8-20-2-16,18-12 0 15</inkml:trace>
  <inkml:trace contextRef="#ctx1" brushRef="#br3" timeOffset="-30909.27">8622 13245 0,'0'0'16</inkml:trace>
  <inkml:trace contextRef="#ctx0" brushRef="#br3" timeOffset="-27214.84">12908 16873 49 0,'-3'7'24'0,"6"-7"-10"16,1-4 24-16,6 1-35 16,1 3 0-16,-1 0 3 15,8 0 1-15,10 3-9 16,15-6 0-16,-1 0 2 0,0 3 1 16,1 0-9-16,-5-3 0 15,-6-3-11-15,-11-4 1 16</inkml:trace>
  <inkml:trace contextRef="#ctx0" brushRef="#br3" timeOffset="-26751.19">13931 16278 47 0,'11'25'23'0,"-8"-7"-20"0,-3-5 33 15,-3 12-35 1,-1 13 1-16,-3 15 1 0,-7 16 0 15,-4 9-5 1,-6 20 1-16,-4-1 2 0,-1 0 0 16,1-12-5-16,0-10 1 15,0-19-11-15,3-12 0 16,0-15-1-16,8-11 1 16</inkml:trace>
  <inkml:trace contextRef="#ctx0" brushRef="#br3" timeOffset="-25820.3">13462 17043 41 0,'4'6'20'0,"6"-6"-18"15,-3-3 40-15,0-3-41 16,7-10 1-16,8-3 1 15,13-12 1-15,7 2-5 16,8-11 1-16,2-10 1 16,1 3 1-16,4-4-2 15,-8 4 1-15,-6 3-1 16,-5 13 0-16,-9 9 0 16,-5 10 0-16,-6 8 0 15,-4 14 1-15,0 5-1 16,-3 11 1-16,-4 5-1 0,-4 10 1 15,-3-10-1-15,-3-3 1 16,-1 4 0-16,1-4 0 16,-4 0 0-16,3-6 0 15,1-3 0-15,-1-7 0 16,4 1-1-16,4-4 0 16,3 1 0-16,0-4 1 15,3 3 0-15,4-5 0 16,4-1 0-16,0 3 1 15,6 3-1-15,1-5 1 16,7-1 0-16,0-3 0 0,-1-7-1 16,1-8 0-16,0-1 0 15,0 0 0-15,-4 1-1 16,-4 2 0-16,1-3-1 16,-7 1 1-16,-4-1-1 15,-4 4 1-15,-2 2-2 16,-8 10 0-16,-4 3 0 15,0 0 1-15,-3 4-1 16,-3 2 0-16,3 4 1 16,0 2 1-16,3 1 0 15,4 0 0-15,4-1 0 16,6 1 1-16,4 0-1 16,4 3 0-16,3-7-3 15,0 1 1-15,1-4-4 16,-1-3 1-16,3-9-4 15,5 0 1-15,-5-3-2 0,5-7 0 16,-1 1 2-16,-4-4 1 16,1 3 5-16,0 4 0 15,-4 0 5-15,-3-1 0 16,-1 4 4-16,-3 0 0 16,-3-1 1-16,0-2 0 15,-8 3-2-15,-3 3 1 16,-7-4-2-16,-4 7 0 15,-3 3-2-15,-3 1 0 0,-1 5-1 16,0 0 0 0,1 1-1-16,6 5 1 0,4-2-2 15,4 0 1-15,6 5-1 16,4-2 0-16,7-3-3 16,4-7 0-16,0-6-3 15,3 0 0-15,0-6-11 16,0-7 1-16</inkml:trace>
  <inkml:trace contextRef="#ctx0" brushRef="#br3" timeOffset="-25580.39">15060 16986 46 0,'11'16'23'0,"-11"-29"-18"0,3 4 33 16,1 0-36-16,3-4 0 15,0-3 3-15,0 1 0 16,3 2-6-16,1 4 1 16,3-4 4-16,-3 1 0 15,13-1-4-15,8 4 1 16,7 2-4-16,3 1 1 16,1-3-5-16,3-1 1 15,3-2-10-15,4-1 0 16,-7-6 1-16,-7 7 0 15</inkml:trace>
  <inkml:trace contextRef="#ctx0" brushRef="#br3" timeOffset="-25354.57">15780 16720 38 0,'-7'19'19'0,"-7"9"-17"15,10-22 35-15,-3 7-32 16,-4 2 1-16,-6 1 2 15,-11 15 1-15,-8 10-12 16,1 22 1-16,-4 9 6 16,4 3 1-16,3-9-4 15,7-13 0-15,8-9-5 16,3-9 1-16,7-10-10 16,3-16 1-16,8-15-4 15,3-10 0-15</inkml:trace>
  <inkml:trace contextRef="#ctx0" brushRef="#br3" timeOffset="-25189.03">15402 16713 56 0,'14'51'28'0,"11"30"-35"0,-14-68 54 16,-1 9-47-16,1 3 0 15,3 3-1-15,0 3 1 16,0 1-5-16,-3-7 1 15,-8-6-12-15,-10-4 1 0</inkml:trace>
  <inkml:trace contextRef="#ctx0" brushRef="#br3" timeOffset="-24273.41">13571 16202 54 0,'11'16'27'0,"-11"6"-29"0,0-10 43 0,0 4-40 16,-4 16 0-16,4 15 0 15,-3 25 0-15,-1 15-2 16,-3 8 1-16,0 11 0 15,0-2 0-15,0-7-2 16,4-6 0-16,-4-19-6 16,3-13 0-16,4-15-8 15,0-19 1-15</inkml:trace>
  <inkml:trace contextRef="#ctx0" brushRef="#br3" timeOffset="-23553.8">13585 16149 31 0,'4'9'15'0,"3"-2"-5"0,-3-7 18 15,3 3-25-15,7 3 0 16,7 7 4-16,11 2 1 0,14 1-8 16,21 0 0-16,7-7 6 15,31 4 0-15,22-10-2 16,8-10 0-16,16-2-3 15,15-3 1-15,-18-7-3 16,0 0 0-16,-7-3-1 16,-17 6 1-16,-11 1-1 15,-14-7 1-15,-11 6-1 16,-11 3 0-16,-10-2 0 16,-7 5 1-16,-7 1-3 15,-7 9 1-15,-3 6-1 16,-12 0 0-16,1 4-1 15,-4 2 0-15,-3 4 0 16,-4 3 1-16,-3 6 1 0,-4 3 1 16,0-3 1-1,-7 7 0-15,-3 5 1 0,3 1 1 16,-4 6 0-16,1 9 1 16,3 4 1-16,3 5 0 15,4 7 1-15,8-3 0 16,2 6 1-16,8 0 0 15,3-3-1-15,1 3 0 16,-8-6-2-16,-3-9 1 16,-8-7-2-16,-10-3 0 15,-14-6-1-15,-18 0 1 16,-20-4 0-16,-29-5 0 16,-15-11-1-16,-31 1 0 0,-24-12 0 15,-11-4 1-15,-22-12-4 16,1-7 1-16,-4 1-11 15,3 2 1-15,19 4-3 16,20 6 1-16</inkml:trace>
  <inkml:trace contextRef="#ctx0" brushRef="#br3" timeOffset="-21825.46">16701 16318 46 0,'7'3'23'0,"-4"29"-22"0,-3-29 44 16,0 13-44-16,0 6 1 16,0 6 1-16,4 13 1 15,-1 2-4-15,4 14 0 0,0 2 3 16,0-5 1-16,4-1-2 15,-4-12 0-15,0-7-1 16,0-9 0-16,0-9-2 16,-3-13 1-16,-8-3-3 15,-6-9 1-15,-8-10-2 16,-10-12 0-16,-8-1-2 16,-2-5 0-16,-12-4 0 15,-3 3 0-15,11 10 1 16,3 9 0-16,4 10 2 15,3 9 1-15,11 9 5 16,7 4 1-16,10 2 2 16,15 4 1-16,14 0 2 15,17 0 0-15,11-3-1 16,14-10 0-16,-4-6-3 16,1-6 0-16,-1-7-7 15,-6 1 1-15,-8-4-9 16,-10-6 1-16,-11 0-10 0,-7 3 0 15</inkml:trace>
  <inkml:trace contextRef="#ctx0" brushRef="#br3" timeOffset="-20985.58">17522 16870 37 0,'-3'3'18'0,"-29"0"-11"0,25-3 21 0,-3 4-28 16,-5-1 1-16,1 3 3 15,-3 0 0-15,3 7-4 16,-1-1 0-16,1 1 2 16,4-1 1-16,-1 4-1 15,4 0 1-15,4 3-2 16,6-4 0-16,4 1-1 15,0 0 1-15,7-7-1 16,0-9 0-16,4 0 0 16,3-6 0-16,-10-4-1 15,-1 1 0-15,1 0 0 16,-4-1 0-16,0 1 0 16,0-4 1-16,0 1-1 0,0 5 1 15,0 1 0-15,0 6 0 16,-7 3 0-16,4 7 1 15,-1 9 0-15,-3 2 0 16,4 5-1-16,0 5 1 16,-1 0-1-16,4 4 0 15,-3-1-3-15,3 1 1 16,3-4-7-16,1-6 0 16,3-12-5-16,4-4 1 15</inkml:trace>
  <inkml:trace contextRef="#ctx0" brushRef="#br3" timeOffset="-20610.46">17720 17419 43 0,'7'31'21'0,"-10"4"-23"16,3-29 38-16,-4 4-35 15,1-4 1-15,-1-3 1 16,0-6 1-16,1-7-5 15,-1-5 1-15,1-7 2 16,-1-13 1-16,4-6-2 16,0-9 1-16,0-9-2 15,0 2 0-15,4 1-1 16,3 3 0-16,4 6-1 16,3 6 0-16,7 6 1 15,0 10 0-15,0 6 0 0,0 4 1 16,0 8 1-16,-3 11 1 15,-4 5-1-15,-3 3 1 16,-4 10-2-16,-4 10 1 16,-3-4-1-16,-7 10 0 15,-7-7-3-15,-7 0 0 16,-4-2-5-16,1-7 0 16,-1-10-6-16,7-6 0 15</inkml:trace>
  <inkml:trace contextRef="#ctx0" brushRef="#br3" timeOffset="-20175.28">17981 17334 38 0,'0'54'19'0,"-7"-29"-15"16,7-19 31-16,0 0-33 15,0-3 0-15,4-6 1 16,-1-3 1-16,1-10-5 16,-1-6 0-16,1-9 2 15,-4-7 1-15,-4-15-1 16,1-3 0-16,3-4-2 0,0 0 1 15,7 10-2-15,3 6 1 16,4 4 0-16,4 11 1 16,3 11 0-16,7 8 0 15,1 4 1-15,2 6 0 16,-6 9 1-16,-4 10 0 16,-7 0-1-16,-7 6 0 15,-10 6-1-15,-8 1 0 16,-6-4-2-16,-8-3 1 15,0-6-6-15,1-3 0 0,-1-7-7 16,7-6 0-16</inkml:trace>
  <inkml:trace contextRef="#ctx0" brushRef="#br3" timeOffset="-19828.69">18468 17159 42 0,'3'19'21'0,"-3"-48"-21"15,0 17 33-15,0-7-31 16,-3-3 1-16,-1 0 1 0,1-3 0 15,3-3-5-15,0 0 0 16,0-1 3-16,3 10 1 16,1 1-2-16,3 8 1 15,-3-2-1-15,-1 2 0 16,8 4-1-16,-1 3 0 16,4 9-3-16,0-3 1 15,4 4-4-15,-4-1 1 16,0 0-10-16,-3-6 0 15</inkml:trace>
  <inkml:trace contextRef="#ctx0" brushRef="#br3" timeOffset="-19470.04">18979 16927 53 0,'15'-10'26'0,"-12"-18"-30"16,-3 22 45-16,0-1-41 16,-7 4 0-16,-11 3 0 15,-6 0 1-15,-8 3-1 16,0 7 0-16,0 2 1 0,4 4 0 15,-4 3-2-15,4 3 1 16,7 3-2-16,14 3 1 16,7-6-1-16,7 0 1 15,11-9-2-15,3-7 0 16,4-3 0-16,-1-9 0 16,1-4-5-16,-4-2 1 15,0-4-6-15,-7-3 0 16</inkml:trace>
  <inkml:trace contextRef="#ctx0" brushRef="#br3" timeOffset="-19243.14">19350 16836 43 0,'14'12'21'0,"-25"1"-27"16,8-13 37-16,-8 0-32 15,-3 6 1-15,-7 7 1 16,-4 5 0-16,-3 11-1 16,-4 5 0-16,1 7-1 15,2 3 1-15,5-10-5 16,6-5 0-16,4-17-7 16,3-9 1-16</inkml:trace>
  <inkml:trace contextRef="#ctx0" brushRef="#br3" timeOffset="-19031.25">19085 16851 46 0,'0'29'23'0,"7"30"-23"0,0-46 42 16,4 6-42-16,3 15 1 15,4 10 0-15,6 0 1 16,1 0-3-16,0-3 1 15,0-7-3-15,-8-6 1 16,1-12-9-16,-8-16 0 16,-6-9-4-16,-8-13 1 15</inkml:trace>
  <inkml:trace contextRef="#ctx0" brushRef="#br3" timeOffset="-18433.22">17374 17290 35 0,'0'13'17'0,"-3"-7"-11"0,3-6 30 0,0 3-30 15,0 4 0-15,0-1 4 16,7-3 1-16,0 0-13 15,11 0 1-15,24 0 8 16,14-3 1-16,25 0-3 16,15-6 1-16,27 0-3 15,32-7 0-15,1 1-2 16,20-4 0-16,4-3-1 16,-11 4 0-16,-14-10-1 15,-17 3 0-15,-11 0-3 16,-28 3 0-16,-25 3-7 15,-21 7 1-15,-28 6-10 0,-15 6 1 16</inkml:trace>
  <inkml:trace contextRef="#ctx1" brushRef="#br3" timeOffset="-20910.59">13511 2944 0</inkml:trace>
  <inkml:trace contextRef="#ctx1" brushRef="#br3" timeOffset="-19891.23">12845 3295 0,'0'0'16,"0"0"-1,0 0 1,0 0-1,-4 10 1,4-1 0,-3 7-1</inkml:trace>
  <inkml:trace contextRef="#ctx0" brushRef="#br3" timeOffset="-15610.4">19586 5785 19 0,'18'-75'9'0,"-8"31"-1"15,-13 22 10-15,-1 0-18 16,-3 3 0-16,-10 4 1 16,-15-7 0-16,-17 6 0 15,-15 3 1-15,-21 10-1 16,1 3 1-16,-29 0 0 0,-18 3 0 16,-3 7 0-1,-3 6 0-15,-8 9-2 0,-3-3 1 16,7 6-1-16,3 13 1 15,-6 9-2-15,2 12 1 16,22 14-3-16,8 15 0 16,2 0-1-16,11 3 0 15,4 6-1-15,11 7 1 16,6-1 2-16,7 20 0 16,15 2 2-16,7 10 1 15,13 0 1-15,19 0 0 16,17 6 0-16,17-2 0 15,11-14 1-15,11-9 0 0,21-12 1 16,14-13 0-16,22-9 0 16,24-7 1-16,7-9 0 15,-4-16 0-15,0-9-2 16,1-6 0-16,-1-7-2 16,-17-12 0-16,11-6-1 15,3-7 0-15,14-6-1 16,-14-13 1-16,-4-9-2 15,0-6 1-15,-3-3-1 16,-10-10 0-16,-8-9 0 16,-7-4 1-16,-14-15-1 15,-10-21 0-15,3-17 1 16,-7-15 0-16,-11-16 1 16,0-22 0-16,-6-6 0 15,-15-13 1-15,-7 6 0 0,-7 7 1 16,-14 12-1-1,-10 10 1-15,-15 9-1 0,-3 10 1 16,-25 18-1-16,-25 7 0 16,-35 18 0-16,-10 20 1 15,-29 12-4-15,-10 18 0 16,-18 17-9-16,-3 11 1 16,6 14-1-16,11 24 0 15</inkml:trace>
  <inkml:trace contextRef="#ctx0" brushRef="#br3" timeOffset="-12563.73">17127 16654 22 0,'-3'0'11'0,"-1"0"-5"16,4 0 12-16,-3 3-15 0,-1 6 0 16,1 7 3-16,-1 9 0 15,1 7-7-15,-1-4 0 16,1 9 5-16,-4 10 0 16,0 7-2-16,-1 5 0 15,-2 1-2-15,3-7 1 16,-4-9-5-16,1-6 1 15,3-10-8-15,-4-9 0 16</inkml:trace>
  <inkml:trace contextRef="#ctx0" brushRef="#br3" timeOffset="-11631.94">17173 16604 9 0,'11'3'4'0,"10"3"13"0,-14-9-6 16,4 6-7-16,-1 0 1 15,4-3 2-15,4 0 1 16,3-3-9-16,4 0 0 16,0 3 6-16,13 3 1 0,15 0-3 15,18 3 1-15,10-6-1 16,-3-3 0-16,6-6-2 15,11 0 1-15,8-4-1 16,-4-3 1-16,-8 1-2 16,-13 2 1-16,-1 1-1 15,1 2 0-15,10-2 0 16,-3-1 0-16,0 4-1 16,-1-1 1-16,-3 1 0 15,4-1 0-15,10 1 0 16,-3 0 0-16,0 2-1 15,-8-2 1-15,-13 0 0 16,-11-1 1-16,-11 4-2 16,-3 0 1-16,-7 2 0 15,-4 4 0-15,-3 4-1 0,-4 2 1 16,-3 3-1-16,-4 1 1 16,-3-1-1-16,-1 4 0 15,-2-4 0-15,-1 0 1 16,-4 7-1-16,1 0 1 15,-8-1 0-15,-3 4 0 16,-3 6-1-16,-4 0 1 16,-4 10-1-16,1-10 1 15,-8 22 0-15,0 3 0 16,8 7 0-16,3-1 0 16,7 4 0-16,3 6 1 15,11 6-1-15,7 0 1 0,1-9-1 16,-1-13 1-16,-4-6-1 15,-13 0 1-15,-15-13-1 16,-13-6 0-16,-12-6 0 16,-24-13 0-16,-31-6 0 15,-29-22 0-15,-42-19-11 16,-43-37 1-16</inkml:trace>
  <inkml:trace contextRef="#ctx0" brushRef="#br3" timeOffset="10273.5">11635 17576 28 0,'3'6'14'0,"4"-15"-4"0,-7 9 14 0,0 0-21 16,0 0 0-16,4 0 4 16,-1 0 1-16,1 3-8 15,-1 9 0-15,4 1 5 16,-3 3 1-16,-1 5-2 15,1 1 1-15,-1 7-3 16,1 8 0-16,-4 7-2 16,0-3 1-16,0-3-1 15,0-4 0-15,0-6-1 16,0-9 0-16,0-3-5 16,0-4 1-16,0-9-10 15,-4 1 0-15</inkml:trace>
  <inkml:trace contextRef="#ctx0" brushRef="#br3" timeOffset="10647.75">12072 17560 30 0,'0'13'15'0,"11"-13"-5"0,-11 0 14 16,-4 3-21-16,-3 6 1 16,-4 4 4-16,-3 9 1 0,-3 6-10 15,-11 6 0-15,-1 10 6 16,-2 6 0-16,-12 13-2 15,-3 16 1-15,4 5-3 16,-4-8 0-16,4-4-1 16,7-7 0-16,3-14-1 15,4-7 0-15,6-13-4 16,8-9 0-16,4-10-9 16,6-8 1-16,4-14-2 15,11-2 0-15</inkml:trace>
  <inkml:trace contextRef="#ctx0" brushRef="#br3" timeOffset="11173.3">11973 18150 35 0,'7'0'17'0,"0"-4"-15"0,-7 4 33 15,7-3-33-15,1-3 1 16,-5 3 2-16,4 3 0 16,0-3-7-16,0 3 1 0,-7 0 3 15,0 0 1-15,-7 6-3 16,-3 0 1-16,-8 7-2 15,-3 3 0-15,3 6 0 16,0-1 0-16,-6 1 0 16,6 4 0-16,1 2 0 15,2 3 0-15,5 4 1 16,3-1 1-16,3-6 0 16,8-6 0-16,3-3-1 15,7-3 1-15,4-7-1 16,-1-3 1-16,8-6-2 15,-7-3 1-15,-4-6-1 16,-4-7 0-16,-3-3 0 16,-7 4 1-16,-7-1-1 15,-10 3 0-15,2 7 0 16,-2 6 1-16,-11 3-1 0,-1 4 0 16,1 2-4-16,0 0 1 15,0 4-4-15,-4 0 1 16,4-4-5-16,0-3 0 15</inkml:trace>
  <inkml:trace contextRef="#ctx0" brushRef="#br3" timeOffset="11923.14">12411 17798 28 0,'35'-31'14'0,"0"-19"-6"16,-28 34 23-16,4-6-28 0,0-3 0 15,-4-3 0 1,-4 0 1-16,-6-4-5 0,-8 4 1 15,-7 6 3-15,-6 0 1 16,-15 3-2-16,-14 1 0 16,-4 2-1-16,-10 0 1 15,-3 4-2-15,3 2 1 16,-4 7-2-16,-3 3 0 16,-7 0 0-16,11 3 0 15,-1 7-1-15,0-1 1 16,4 7-1-16,4 9 0 0,6 9 1 15,5 10 1-15,-1 10 0 16,7 5 0-16,3 10 0 16,8-3 0-16,7 6 1 15,10 10 0-15,8-1-1 16,10-6 1-16,10-2-1 16,11-1 0-16,4-13-1 15,10-9 1-15,11 1-1 16,7-7 0-16,11-4 1 15,6-11 0-15,4-4 2 16,0-16 0-16,11-6 0 16,7-9 1-16,14-4-1 15,-4-11 1-15,-7-14-1 16,-7-12 0-16,-14-3-2 16,-10-10 0-16,-8-2-1 0,-13-1 0 15,-15-9-3-15,-14-4 0 16,-17 1-10-16,-19-6 0 15</inkml:trace>
  <inkml:trace contextRef="#ctx0" brushRef="#br3" timeOffset="17329.31">12979 17861 20 0,'7'0'10'0,"-11"-6"5"15,4 6 11-15,0 0-22 16,0 0 0-16,7 3 2 15,-3 0 1-15,-1 3-8 16,1 10 1-16,-1 0 5 16,4 3 0-16,-3 12-3 15,0 7 1-15,-1 12-1 16,-3 12 0-16,0 7-1 0,-3 4 1 16,-1-14-2-16,4-12 1 15,0-6-2-15,-4-7 1 16,4-5-4-16,0-1 0 15,0-9-6-15,0-4 1 16,0-5-6-16,0-10 1 16</inkml:trace>
  <inkml:trace contextRef="#ctx0" brushRef="#br3" timeOffset="17734.23">12979 17786 30 0,'7'-6'15'0,"-7"-19"-14"16,0 18 23-16,0-2-21 15,0 3 1-15,0-4 3 16,3 4 0-16,1 0-8 15,-1 2 1-15,1 1 5 16,3 3 1-16,4 3-2 16,6 1 0-16,8 5 0 15,3 4 0-15,7-1 0 16,4 1 0-16,3-1-2 16,-3 1 1-16,-3-1-1 15,-8 1 0-15,-7-1-2 0,-10 4 0 16,-11 6-1-16,-11 6 0 15,-10-6-2-15,-11 6 0 16,-3 4-5-16,-8-1 1 16,5-3-7-1,-1-3 0-15,4-6-2 0,-1-3 0 16</inkml:trace>
  <inkml:trace contextRef="#ctx0" brushRef="#br3" timeOffset="18274">13409 18206 48 0,'14'3'24'0,"-21"0"-28"15,4-3 49-15,-1 0-44 16,-3 0 1-16,-4 3 0 16,1 7 1-16,-4-4-4 15,-4 10 1-15,0-4 2 16,1 4 0-16,3 6-1 16,0 0 0-16,3 3-1 0,4 0 1 15,7-3-1-15,7-3 1 16,4-3-1-16,3-7 0 15,3-3-1-15,1-3 1 16,0-3-1-16,-1-6 1 16,-3-3-2-16,-3-4 1 15,0 1-2-15,-1-1 1 16,1 1-1-16,-4-1 1 16,0 4 0-16,0-1 0 15,0 4 1-15,0 3 0 16,0 6 1-16,-3 3 1 15,-1 4 0-15,1 5 0 16,-1 4 0-16,4 0 1 0,-3 0-2 16,3 0 1-16,-4-4-1 15,4 1 1-15,-3-7-4 16,-1 1 1-16,5-4-6 16,-1-3 0-16,0-6-7 15,-4-3 1-15</inkml:trace>
  <inkml:trace contextRef="#ctx0" brushRef="#br3" timeOffset="18575.21">13603 18410 35 0,'14'34'17'0,"0"-18"-15"0,-10-16 26 15,-1 0-26-15,1-6 1 16,-1-4 2-16,1-2 1 15,-4-4-8-15,0-3 0 16,0-3 4-16,0-6 1 16,4 3-1-16,-4 0 0 15,7 6-1-15,-4 4 0 16,8 2 1-16,-1 10 0 16,8 0-1-16,0 0 1 15,-1 6-2-15,1 0 1 16,3 0-5-16,-3 0 1 15,3 0-10-15,0 0 0 16,-7-3-1-16,0-3 0 0</inkml:trace>
  <inkml:trace contextRef="#ctx0" brushRef="#br3" timeOffset="18980.74">14041 18291 47 0,'7'6'23'0,"-7"0"-29"15,0-6 47-15,-7 3-40 16,-4 1 1-16,-3-1 0 16,0 3 1-16,-4 0-4 15,0 4 0-15,4 2 2 16,0 1 0-16,4-1-3 16,-4 4 1-16,7-4 0 15,7 1 0-15,7-4-1 16,7-2 0-16,0-7 0 0,0-3 0 15,0-4 1-15,0-2 0 16,-3-4 0-16,-1 1 1 16,1-1-2-16,-4 4 1 15,0-1-1-15,0 4 1 16,-3 0 0-16,-1 3 1 16,1 3-1-16,3 3 1 15,-4 3 2-15,4 4 1 16,-3 2 0-16,-1 4 0 15,1-1 0-15,-1 1 0 16,1-3-1-16,-1-1 0 16,1-2-7-16,3-4 0 15,0-3-9-15,-7-3 1 0</inkml:trace>
  <inkml:trace contextRef="#ctx0" brushRef="#br3" timeOffset="19555.13">14206 18438 27 0,'14'41'13'0,"1"-19"-1"16,-15-19 12-16,0 0-20 16,3 0 1-16,1 0 3 15,-4-3 0-15,0 0-10 16,7-6 0-16,-4 0 6 0,1-7 0 15,3 1-2-15,0-7 0 16,0 0-2-16,0 0 0 16,0 4 0-16,-3-1 0 15,-1 7 0-15,1 2 1 16,3 7-1-16,-4 3 1 16,4 1-1-16,-3 2 1 15,-1 0-1-15,1 0 1 16,3-3-1-16,-4 1 0 15,1-1-1 1,-4 0 1-16,0-3 0 16,0 0 0-16,0 0-1 15,3-6 1-15,1-4-1 16,3 1 0-16,0-1 1 16,0 1 0-16,4 0 0 15,-1 2 0-15,-3 1 0 16,4 0 1-16,-4 3-1 15,4 3 0-15,-4 3 0 16,0 3 1-16,0 3-1 16,0 4 1-16,0 0-1 15,0-1 0-15,-4 1 0 16,1-1 0-16,0 1-1 16,-1-4 0-16,1 1-4 15,-1-4 0-15,4-3-6 16,0 0 0-16,0-3-3 15,-7 0 1-15</inkml:trace>
  <inkml:trace contextRef="#ctx0" brushRef="#br3" timeOffset="20136.79">14591 18394 27 0,'10'13'13'0,"8"6"-2"0,-14-13 21 16,3 0-27-16,0 0 0 15,10-2 4-15,1-1 0 16,3-3-12-16,4-3 1 0,-4-4 7 16,0-2 1-16,0-4-4 15,-6-2 0-15,-5-1-2 16,-3 0 1-16,-10-3-1 16,-1 4 0-16,-6-7 0 15,-1 9 0-15,-3 10-1 16,0 3 0-16,0 6 0 15,3 4 1-15,4 6-1 16,3 5 1-16,4 5-1 16,4 2 1-16,3 0 0 15,7-6 0-15,4 6 0 16,3-12 0-16,4 3 0 16,-1-7 0-16,5-6-1 15,2-6 1-15,12-6-2 16,-1-16 1-16,0-19-1 15,-6-18 1-15,-1-13-2 16,-3-7 0-16,-8-12 0 0,-3 4 1 16,-10-14-1-16,-7 4 1 15,-4 6 0-15,0 16 1 16,-4 15 1-16,1 16 1 16,-5 26 2-16,1 18 1 15,0 25-1-15,0 15 0 16,0 29 1-16,4 13 1 15,3 15-2-15,7 10 1 16,0-4-2-16,0-9 0 0,3-18-1 16,1-23 1-16,3-12-3 15,0-10 0-15,-3-12-6 16,-1-13 1-16,1-9-10 16,-11-13 0-16</inkml:trace>
  <inkml:trace contextRef="#ctx0" brushRef="#br3" timeOffset="20362.32">15014 18131 49 0,'14'28'24'0,"8"-3"-19"16,-15-22 37-16,3 4-39 15,4 2 1-15,0-6 0 16,4 3 1-16,0-3-7 15,3 1 0-15,4-8 3 0,-1 1 1 16,1-3-7 0,-4 0 0-16,-3 0-8 0,-1-4 1 15,-10-2-5-15,4-4 1 16</inkml:trace>
  <inkml:trace contextRef="#ctx0" brushRef="#br3" timeOffset="20644.8">15438 18338 37 0,'14'41'18'0,"-4"-20"-17"0,-6-17 29 15,-1-4-29-15,-3 0 1 0,4-7 0 16,-1-2 1-16,1-4-4 16,-4 1 1-16,0-4 1 15,0-6 1-15,-4-3-1 16,1 6 1-16,-1 1 0 15,4 5 1-15,0-3 0 16,7 7 0-16,0-1 0 16,4 4 1-16,3 0-2 15,4 3 1-15,3 3-3 16,-3 0 1-16,3 3-7 16,-4 3 0-16,1 4-10 15,-7-4 1-15</inkml:trace>
  <inkml:trace contextRef="#ctx0" brushRef="#br3" timeOffset="20859.88">15730 18316 37 0,'0'22'18'0,"4"6"-9"0,-4-22 23 16,0 4-28-16,0 2 0 15,0-2 0-15,0-4 0 16,0-3-7-16,0-3 1 16,3-9-4-16,4-7 1 0,-3-6-9 15,-8-3 1 1</inkml:trace>
  <inkml:trace contextRef="#ctx0" brushRef="#br3" timeOffset="21013.88">15681 18030 40 0,'11'32'20'0,"6"-4"-22"0,-10-25 31 0,7 3-30 15,4 1 0-15,3 2-6 16,7-3 0-16,4 4 0 16,0 2 1-16</inkml:trace>
  <inkml:trace contextRef="#ctx0" brushRef="#br3" timeOffset="21245.24">16154 18178 31 0,'17'-6'15'0,"-3"-7"-6"16,-14 13 22-16,4-3-27 0,0-3 0 15,-4 6 1-15,0 0 0 16,-4 0-7-16,-7 6 0 16,-3 0 4-16,-3 10 1 15,-1 0-2-15,-3 2 0 16,3 4 0-16,4 0 0 15,4 3 0-15,6 0 1 16,8 1-1-16,6-8 0 16,11-2-2-16,4-7 1 15,0-5-7-15,-1-8 0 16,-10-2-7-16,-6 0 0 0</inkml:trace>
  <inkml:trace contextRef="#ctx0" brushRef="#br3" timeOffset="22209.56">17406 17764 48 0,'28'16'24'0,"-17"-23"-20"0,-8 4 40 0,-3 3-41 15,0 0 1-15,0 0 0 16,-7-3 1-16,-7 3-7 15,0 3 1-15,-4 7 4 16,-6 5 0-16,-8 10-3 16,-7 10 1-16,0 2 0 15,4 7 0-15,3 10-1 16,8 2 0-16,6 4 0 16,4-4 0-16,10 1 1 15,11-10 0-15,8-7-2 16,9-8 0-16,5-10-1 15,2-13 0-15,-3-6-6 16,-3-6 0-16,-4-3-10 16,-3-10 0-16</inkml:trace>
  <inkml:trace contextRef="#ctx0" brushRef="#br3" timeOffset="22571.61">17448 18165 46 0,'4'19'23'0,"-1"-6"-16"0,-3-7 32 0,0 6-38 16,0 7 0-16,4 3 2 16,0 3 0-16,-1 4-4 15,8-1 1-15,-1-3 1 16,1-6 0-16,-1-10-1 16,4-6 0-16,4-9-1 15,-4-3 0-15,0-7-4 16,-3-6 1-16,0-6-8 15,-1-4 0-15,-6-5-3 16,6 8 1-16</inkml:trace>
  <inkml:trace contextRef="#ctx0" brushRef="#br3" timeOffset="22884.75">17794 18372 37 0,'7'25'18'0,"-7"-22"-19"0,0-3 32 16,0-9-29-16,0-3 0 0,0-1 3 16,0-6 0-16,0-3-6 15,0-3 1-15,0 0 3 16,0 3 0-16,0 3 0 15,0 4 0-15,4 5-2 16,-1 1 1-16,4 3-1 16,4 2 0-16,-1 11-1 15,1-4 0-15,3-3-7 16,0 3 0-16,-3 3-8 16,-4-3 1-16</inkml:trace>
  <inkml:trace contextRef="#ctx0" brushRef="#br3" timeOffset="23170.58">17978 18241 41 0,'10'43'20'0,"1"-11"-10"16,-8-23 30-16,1 4-37 15,6 6 0-15,1 3 5 0,-4-1 1 16,4 1-10-16,-1-3 0 15,-3-3 6-15,0-4 1 16,0 4-2-16,0-10 0 16,4-6-2-16,0-6 0 15,-1-13-1-15,1-3 0 16,-1-3-1-16,4-3 1 16,1 0-5-16,-5 0 0 15,4 3-8-15,-3 6 1 16,-4 6-9-16,0-2 1 15</inkml:trace>
  <inkml:trace contextRef="#ctx0" brushRef="#br3" timeOffset="23470.25">18306 18347 49 0,'21'16'24'0,"11"-10"-19"15,-22-6 37-15,1-6-41 16,3 0 1-16,0-4 1 15,-3 1 1-15,-1-7-5 16,-3-3 0-16,-7 0 2 16,-10 4 1-16,-1-1-1 15,-7 7 0-15,1 6-2 16,-4 9 1-16,-1 3 0 0,5 4 0 16,3 6 0-1,3 3 0-15,8 6 0 16,6 0 0-16,8 3-1 0,3-2 1 15,7-7-6-15,0-7 1 16,0-2-9-16,0-10 0 16,-3-13-3-16,3-5 1 15</inkml:trace>
  <inkml:trace contextRef="#ctx0" brushRef="#br3" timeOffset="23726.26">18701 18084 44 0,'10'15'22'0,"-6"1"-22"0,-8-10 42 0,-3 1-40 16,0 2 0-16,-3 4 2 16,-1-1 1-16,0 10-7 15,1-6 1-15,3 3 3 16,3-1 1-16,1 1-1 16,6 0 1-16,8 0-2 15,-1 0 1-15,1 0-1 16,-4-1 1-16,0 1-1 15,-7 0 1-15,-3-3-2 16,-8-1 0-16,-10-2-6 16,-4-4 1-16,-3-2-12 15,3-4 0-15</inkml:trace>
  <inkml:trace contextRef="#ctx0" brushRef="#br3" timeOffset="24220.78">19297 17927 47 0,'-7'25'23'0,"-11"-6"-18"0,11-7 30 0,-3 10-31 16,-1 3 0-16,0 13 4 16,1 9 0-16,3 0-9 15,0 10 0-15,3-7 6 16,4-6 0-16,4-7-2 16,3-8 0-16,0-14-3 15,0-9 1-15,-4-9-2 16,-3-9 1-16,0-4-1 15,-10-9 0-15,-4-9 0 16,-7-4 0-16,-4 0 1 16,0 4 0-16,1 6 0 15,2 12 0-15,1 10 1 16,7 6 0-16,3 9 0 16,4 4 0-16,7 5 0 15,0 1 1-15,11-3-2 0,14-4 1 16,10-2-1-16,0-7 1 15,4 0-6-15,0-6 0 16,-4-3-12-16,-7-1 0 16,-3-5-2-16,0-1 0 15</inkml:trace>
  <inkml:trace contextRef="#ctx0" brushRef="#br3" timeOffset="24549.87">19826 17980 52 0,'18'7'26'0,"-1"-20"-28"15,-17 13 50-15,0 0-47 16,-3 0 1-16,-4 0 1 15,-4 0 0-15,-6 6-4 16,-8 7 0-16,4 9 3 16,-4 3 0-16,0 3-2 15,1 10 1-15,2 2-1 16,5 4 0-16,10-3-2 16,3-3 0-16,8-1-5 0,6-5 1 15,4-4-9 1,4-3 1-16,-4-6-3 15,14-13 1-15</inkml:trace>
  <inkml:trace contextRef="#ctx0" brushRef="#br3" timeOffset="24939.62">20084 18313 38 0,'17'12'19'0,"-10"1"-18"0,-7-13 35 16,-3 3-35-16,-1-3 1 0,-6 3 2 15,-4 0 1-15,-4 0-6 16,-3 4 1-16,0 5 3 16,-1 7 0-16,5 0-1 15,-1 0 1-15,8-1-2 16,3-2 0-16,3 0 0 16,8-7 0-16,3-3-1 15,3-2 0-15,4-4 0 16,0-7 0-16,1-2-1 15,-1-7 0-15,-4 1 0 16,1-1 1-16,-1 0-1 16,1 4 0-16,-4-1 1 15,4 7 0-15,-4 6 0 16,0 3 1-16,0 6-1 16,0 4 0-16,0 3 0 15,0 2 1-15,0-2-2 16,0 0 1-16,-3-4-6 15,3-2 0-15,0-4-9 16,-7-3 1-16</inkml:trace>
  <inkml:trace contextRef="#ctx0" brushRef="#br3" timeOffset="25164.57">20257 17761 39 0,'10'44'19'0,"8"31"-7"0,-15-56 26 16,-3 9-36-16,0 10 0 0,7 6 2 15,4 9 0-15,-1 3-5 16,1 4 0-16,0-7 3 16,-1-3 0-16,-3-9-8 15,4-10 1-15,-1-9-11 16,-2-6 1-16</inkml:trace>
  <inkml:trace contextRef="#ctx0" brushRef="#br3" timeOffset="25496.87">20814 18275 33 0,'10'-12'16'0,"-13"-7"-8"0,6 12 16 16,-6-2-22-16,-4 0 1 15,-4-1 3-15,-6 4 1 16,3 6-8-16,-1 9 0 16,-2 4 4-16,-1-1 1 15,1 7-1-15,2 3 0 31,8 22 0-31,7-3 0 16,4-10-1-16,6-3 1 16,12-6-1-16,9-6 0 0,8 0-5 15,-7-13 1-15,-7-6-14 16,-15-13 0-16</inkml:trace>
  <inkml:trace contextRef="#ctx0" brushRef="#br3" timeOffset="27415.58">13116 18592 25 0,'4'3'12'0,"6"3"-6"0,-10-6 13 16,4 3-17-16,3 0 1 15,0 1 1-15,4-1 1 16,-1 0-6-16,4 3 0 16,0 0 3-16,4-2 1 15,0 2-1-15,6-3 0 16,5 0-1-16,2 0 1 0,5-6-1 16,-1 3 1-16,7 0 0 15,1 6 0-15,2 1-1 16,8-4 0-16,0 0 1 15,0-3 0-15,4 0-1 16,-1-3 1-16,1 0-1 16,-1-1 1-16,4 1-1 15,-4 3 1-15,4 0-1 16,0 0 0-16,0 0-1 16,0-3 1-16,4 6-1 15,-4-3 1-15,7 0-1 16,0 3 1-16,-4-3-1 15,4-3 1-15,0 0-1 16,4 0 1-16,-4 3-1 16,0 0 1-16,4 0-1 15,-4 6 0-15,3-6 0 0,1-6 1 16,3 6-1-16,0-3 0 16,-4-3 0-16,4 3 1 15,-3 3-1-15,3-4 0 16,0 1 0-16,0 10 0 15,0-4 0-15,4 0 0 16,-7-3-1-16,3 0 1 16,-4 0 0-16,8-3 0 15,-4 6 0-15,3 0 1 0,5-3-1 16,-8 0 0-16,0 0 0 16,0 3 0-16,0 0 0 15,4 0 1-15,3 0-2 16,3-3 1-16,-6 0 0 15,0 4 0-15,3-1 0 16,0 0 0-16,-4 0-1 16,5 0 1-16,-1-3 0 15,-4 0 1-15,1 3-1 16,0-3 0-16,3 3 0 16,3-3 0-16,1 4 0 15,0-1 1-15,-8-6 0 16,4 3 1-16,4 3-1 15,3-3 0-15,-3 0 0 16,3-3 1-16,-3-1-1 16,3 1 0-16,0 3-1 15,4 0 1-15,-4 3-1 0,4 1 1 16,0-4 0-16,3 0 0 16,11 0 0-16,-11 0 0 15,4 0 0-15,0 0 1 16,-4 0 0-1,0 3 0-15,0 6-1 0,-7 4 1 16,4 5-1-16,0 4 1 16,-7 0-1-16,3 7 1 15,-4-7-1-15,-6-4 1 16,-4 1-2-16,-10-3 1 0,-11-4-4 16,-11-5 0-16,-17-1-12 15,-18-6 0-15,-21-13-5 16,-11-2 1-16</inkml:trace>
  <inkml:trace contextRef="#ctx0" brushRef="#br3" timeOffset="40192.37">17223 2182 12 0,'0'6'6'0,"7"-6"4"0,-7 0 7 16,3-3-16-16,-3 3 0 15,0 0 0-15,4 3 1 16,-1 4-3-16,-3-7 1 16,0 0 0-16,0 0 1 15,0 0 0-15,0 0 0 16,0 3-1-16,0 3 1 16,0 3-1-16,4 4 0 0,-4 0 1 15,0-1 0-15,3 4-1 16,-3-7 0-16,4 1 0 15,-1-1 1-15,1-6 0 16,3 3 0-16,0 1 0 16,4-4 0-16,3 3 0 15,0-6 0-15,0 3 0 16,0 4 1-16,4-14-2 16,-1 4 1-16,1 3-1 15,3-9 1-15,0-7-1 16,-3 0 0-16,-4 4-1 15,-3-10 1-15,-8 3-1 16,-3-3 1-16,0-9-1 16,-7 9 1-16,-7-3-1 15,0 6 1-15,-7 0-1 16,3-6 1-16,-7 16-1 16,1-7 1-16,-5 6-1 0,1 7 1 15,0 3-1-15,3 10 1 16,1-1 0-16,-1 10 0 31,-7 9 0-31,0 0 0 16,4 4 0-16,4-1 1 15,2 4-1-15,5-4 0 16,3 0 0-16,7 4 0 16,3 6 0-16,4-4 1 15,4-2-1-15,6-7 0 0,4-6 1 16,0 0 0-16,4-3 0 15,3-1 0-15,4-2 0 16,3-6 0-16,4-1 0 16,0 0 0-16,-1-5 0 15,-2-1 0-15,-1 0-1 16,0-6 1-16,0-4-1 16,0-8 1-16,1 2-1 15,2-12 1-15,-2-9-1 16,-5-4 0-16,-3-6 0 15,-3-6 0-15,-4 0 0 16,-7 0 0-16,4 6 0 16,-4 6 0-16,0 0-1 15,4 7 1-15,-1 0 0 16,-6-4 0-16,-4 7-1 16,-7-3 1-16,-4-1-1 15,-7 7 1-15,-3 0-1 0,-7 6 1 16,0 0 0-16,0 10 0 15,-4 0-1-15,-3-1 1 16,-1 7 0-16,1 6 1 16,3 7-1-16,0-1 0 15,4 10 0-15,0-4 0 16,0 7 0-16,-7-3 0 16,3 3 0-16,4-3 0 15,-1 3 0-15,5 0 1 16,2 0-1-16,1 9 0 15,7 1 0-15,4-1 0 0,-1 7 0 16,4-4 0-16,0-3 0 16,3 1 0-1,1-4 0-15,-1 0 0 0,1 4 0 16,3 5 0-16,0 1 0 16,7 3 1-16,0-1-1 15,0 11 0-15,4-8 0 16,-1-5 1-16,1-3-2 15,-1-10 1-15,4-3-9 16,1 6 0-16</inkml:trace>
  <inkml:trace contextRef="#ctx0" brushRef="#br3" timeOffset="44909.24">12125 1226 11 0,'14'6'5'0,"0"-3"5"16,-7-3-5-16,0 6-5 15,0-6 1-15,0 4 0 16,0 2 0-16,1-6-2 15,-1 0 0-15,0 0 1 16,0 0 1-16,0 0-1 16,0 0 1-16,3 6 0 15,1-6 0-15,0 9 0 16,-1-9 0-16,1 4 0 16,3 2 0-16,0-3 0 15,0 3 0-15,0 4 0 16,0-1 0-16,0-6 0 15,1 4 1-15,2 2-1 0,4 0 1 16,0 1-1-16,8 5 1 16,-5-5-1-16,12-1 1 15,-1 7-1-15,0-4 0 16,1 4 0-16,-1 3 1 16,4 0-1-16,-1-4 0 15,1 4 0-15,0 0 1 16,-7-3-1-16,0 9 0 15,6-13-1-15,1 7 1 16,0-3-1-16,3 3 1 16,1-1-1-16,-5 1 0 15,5 3 0-15,-1-3 0 0,0-6 0 16,-3 2 1-16,0 1-1 16,0-3 0-16,-7 2 0 15,-1 4 1-15,-2 0 0 16,2 0 0-16,1-4-1 15,0 4 0-15,0-3 0 16,6-1 0-16,-2 4 0 16,-1-6 0-16,-3 3 0 15,-1-7 1-15,1 0 0 16,0 7 0-16,0-3-1 16,-1 2 0-16,5 1 0 15,-5 3 1-15,-6-7-1 16,0 4 1-16,3 9-1 15,4-6 0-15,3-3 0 16,0 2 1-16,4-5-1 16,-4-4 0-16,1 1 0 0,3-1 1 15,-4 4-1-15,0 5 0 16,0 1 0-16,4-6 1 16,-4 9-1-16,-3-10 0 15,-4 4 0-15,-3 0 0 16,3-7 0-16,1 4 0 15,2 2 0-15,1-5 0 16,3 9 0-16,4-4 0 16,0 4 0-16,-4 0 1 0,0 0-1 15,1-1 1-15,3 4-1 16,-8-9 0-16,1 3 0 16,3-1 0-16,-3 4-1 15,-4-6 1-15,4 6 0 16,3-4 0-16,-3 1 0 15,3-4 1-15,4 4-1 16,-4 0 0-16,1 6 0 16,-1-7 1-16,4-2-1 15,0-1 0-15,-1 7 0 16,1-6 0-16,-3-1 0 16,-1 1 1-16,-7 3-1 15,0-7 1-15,4 4-1 16,3 2 1-16,4 1-1 15,3-7 0-15,1 4 0 16,-4-1 0-16,-1-2 0 16,8-1 0-16,-3-6 0 0,-5 7 0 31,12 5 0-31,-8 1 0 16,-3-3 0-16,3 2 1 15,-3 1-1-15,0-7 0 16,0 1 0-16,3-1 0 15,-3 1 0-15,3-1 1 16,-7 0-1-16,1-5 0 16,-5 5 0-16,1-6 0 0,0 3 0 15,0-2 0-15,-4 5 0 16,0-9 0-16,-3 3 0 16,3-3 1-16,0 0-2 15,4 6 1-15,0-2 0 16,3 2 1-16,7-6-1 15,-3 3 1-15,0 0-1 16,3-3 1-16,1 0-1 16,-5 0 1-16,5 0-1 15,-4 0 0-15,-4 0 0 16,-3-6 1-16,-1 6-1 16,1-10 0-16,3 1-1 15,4-4 1-15,11-2 0 16,-8 2 0-16,-3 1-1 15,0-7 1-15,-1 0 0 16,1 3 0-16,-4-2 0 16,1-8 0-16,-5 1 0 15,-2 0 0-15,-1 3-1 0,-3-3 1 16,-1 6 0-16,4 1 0 16,-3-7 0-16,7 6 0 15,-4-6 0-15,0 6 1 16,4 0-1-16,-4-6 0 15,1 6-1 1,-5 0 1-16,-3-6 0 0,1-3 0 16,-5 0-1-16,1-7 1 15,-4 4-1-15,0 3 1 0,0-1 0 16,0 1 0 0,0-6 0-16,1-1 0 0,-5 10 0 15,1-6 0-15,-4-4-1 16,0-2 1-16,-4 2 0 15,1-2 0-15,3 2 0 16,-4-9 0-16,5 10-1 16,-5-4 1-16,4 4 0 15,-3 5 0-15,-1-5 0 16,-3 6 0-16,0-7 0 16,0-6 0-16,0 13 0 15,-3-6 0-15,-1 2 0 16,1 1 0-16,-4 0-1 15,-1 5 1-15,-2-2 0 16,-1 3 0-16,1 6-1 16,-4 1 1-16,-1-8 0 0,1 8 0 15,0-1 0-15,-7 3 1 16,-4-3-1-16,1-9 0 16,-1 12-1-16,-3-2 1 15,0-1 0-15,3 3 0 16,-3 7-1-16,3-1 1 15,7 4 0-15,1 3 0 16,-1 3 0-16,-3-10 0 16,-4 4 0-16,0 3 0 15,1-3 0-15,-1-4 0 0,0 4 0 16,4 3 0-16,-3-6 0 16,-1 9 0-16,0-7 0 15,0 4 0-15,1 3 0 16,-1 0 0-16,0-6 0 15,1 6 0-15,-1 0 0 16,0 0 0-16,1 0 0 16,-1 6 0-16,0-6 0 15,8 3 0-15,-1 4 0 16,4 2 0-16,-4-9 0 16,4 3 0-16,0 3 0 15,0-2 0-15,0 2 0 16,0-6 1-16,0 6-1 15,-4 3 0-15,0 1 0 16,1-1 0-16,-1 1 0 16,0-1 1-16,1 1-1 15,-1-1 0-15,-3 0 0 16,3 1 0-16,-6-1 0 0,-1-3 0 16,4 4-1-16,-8-1 1 15,5 7 0-15,-1-7 0 16,0-6 0-16,1 13 0 15,3-6 0-15,-1 5 1 16,1-2-1-16,4 2 0 16,2 1 0-16,1-3 1 15,0 2-2-15,0-5 1 0,0 2 0 16,0 4 0-16,0-10 1 16,-4 13 0-16,0-10-1 15,1 4 1-15,-1 0 0 16,1-10 0-16,-1 6-1 15,0 0 0-15,1 1 0 16,-1-1 0-16,0 4 0 16,1-4 0-16,-1 1 0 15,-3 2 0-15,0 4 0 16,0 0 1-16,-4-4-1 16,4 4 0-16,-4-7 0 15,4 7 0-15,0-7 0 16,0 1 0-16,3 2 0 15,4 4 0-15,0-7 0 16,0 7 0-16,-1-3 0 16,1 2 0-16,-3 1 0 0,-1-4 0 15,4 4 0-15,-4 3 1 16,1-10-1 0,-1 7 1-16,0-7-1 0,-3 10 1 15,0-6-1-15,0 9 1 16,0-10-1-16,0 10 1 15,-1 6-1-15,1-9 0 16,-3 0-1-16,-5-3 1 16,5-4 0-16,-1 4 0 15,-7 3 0-15,4 0 0 16,0-1 0-16,7 4 0 16,-1-3 1-16,1 3 0 15,0-6-1-15,-4 0 1 0,1-4-1 16,-1 4 0-16,-3 3 0 15,3-4 1-15,-3 4-1 16,0-3 1-16,-1 3-1 16,-6-1 1-16,0 7 0 15,3-3 0-15,-7 0-1 16,8 7 0-16,-1-1 0 16,0 0 0-16,7 0 0 15,1-6 0-15,-1 6 0 16,0-12 0-16,1 3 0 15,-5 3 0-15,1 0 0 16,0 0 0-16,-4 0 0 16,0 0 0-16,4-7 0 15,-4 1 0-15,-3 0 0 16,-4 6 0-16,4-10 0 0,0 7 1 16,3 3-1-16,0-3 0 15,4-7 0-15,3 1 1 16,1 6-1-16,-5-7 1 15,1 1-1-15,0 2 0 16,-4 1 0-16,1 0 0 16,-1-1 0-16,0 4 1 15,-3 0-1-15,-8-3 1 16,5 6-1-16,-1 3 1 16,4-3 0-16,-4 0 0 15,3-3-1-15,5-4 1 0,-5 4-1 16,1-6 1-16,0 2-1 15,-4 1 0-15,0 3 0 16,0 0 1-16,-3-4-1 16,3 4 0-16,-3-6 0 15,0 5 1-15,-1 4-1 16,1-3 0-16,7 0 0 16,-1 6 1-16,5 0-1 15,-1-3 0-15,0 3 0 16,0-3 1-16,1 0-2 15,-1 3 1-15,-7-6 0 16,4 3 0-16,0 0 0 16,-4 0 0-16,3 3 0 15,1-9 0-15,0 2 0 16,3 1 0-16,4-6-2 16,3 6 0-16,4-4-6 15,0 1 1-15,3-4-8 0,1-2 0 16</inkml:trace>
  <inkml:trace contextRef="#ctx0" brushRef="#br3" timeOffset="45897.63">12919 1705 17 0,'0'0'8'0,"0"-9"8"16,0 9 1-16,0 0-14 15,0 0 0-15,3 0 1 16,4 3 0-16,0 3-5 16,4-2 0-16,-4 5 3 0,0 4 1 31,21 5 0-31,8 1 0 15,2 9-1-15,1-2 1 16,0-1-1-16,0 3 0 16,0-3 0-16,-1 3 1 15,-2-9-2-15,-1 6 1 16,-3-6-1-16,-4 0 1 16,0-1-1-16,0-2 1 15,-10-6-1-15,-4-1 1 16,-3-3-2-16,-1-3 0 0,1 7 0 15,-4-10 1-15,0-10-1 16,0 1 1-16,0-10-1 16,4-9 0-16,-1-13 1 15,4-3 0-15,8-3-1 16,2-6 0-16,8-7-5 16,3 10 1-16,-3 6-10 15,-7 10 1-15</inkml:trace>
  <inkml:trace contextRef="#ctx0" brushRef="#br3" timeOffset="46605.86">14584 2063 21 0,'3'0'10'0,"1"-9"1"0,-4 9 4 16,3 3-12-1,1-3 0-15,-4 0 2 0,7 0 0 16,-3 0-7-16,3 6 1 16,0-6 3-16,0 3 1 15,7 10-1-15,3-1 0 16,5 4-1-16,2 0 0 16,8 2 0-16,-4 1 1 15,-7 16-2-15,-6-4 1 16,-8 10-2-16,-11 6 1 15,-10 0-1-15,-7 3 1 0,-4-6-1 16,0-6 0-16,-3-4-4 16,-7-6 0-16,0-3-5 15,-1 0 0-15</inkml:trace>
  <inkml:trace contextRef="#ctx0" brushRef="#br3" timeOffset="47235.13">16171 2734 26 0,'25'-3'13'0,"-7"31"-11"16,-8-28 17-16,1 3-19 15,3 4 1-15,-3 2 2 16,10 0 0-16,3 1-3 16,8-1 0-16,3 4 3 15,-3 6 0-15,0-1-1 0,-11 4 0 16,-7 10-1-16,-14 2 0 15,-7 7-1-15,-14 9 1 16,-7-12-2-16,0 6 1 16,3-1-9-16,-3-14 1 15,-4 2-2-15,4-3 1 16</inkml:trace>
  <inkml:trace contextRef="#ctx0" brushRef="#br3" timeOffset="48046.54">17822 2580 22 0,'7'0'11'0,"-3"10"-12"0,-4-10 16 0,3 3-13 16,5 0 1-16,-1 0 2 15,0-3 0-15,0 0-6 16,0-3 0-16,3-3 4 16,1-4 1-16,-1 1-2 15,5-10 0-15,6-6-2 16,-4 6 1-16,1 0-1 16,0-3 1-16,-1 10-1 15,-3-7 0-15,-3 10-1 16,0-1 1-16,-4 7-1 0,-7 3 1 15,3 3-1-15,1 7 1 16,-1-1-1-16,1 13 1 16,3 3 0-16,3 13 0 15,5 12 0-15,2-6 0 16,1 3 0-16,-4 6 0 16,0-9 0-16,0 0 1 15,-3-9-7-15,-4-7 1 16,-7 0-4-16,-11-12 1 15</inkml:trace>
  <inkml:trace contextRef="#ctx0" brushRef="#br3" timeOffset="49052.86">17872 1589 18 0,'3'0'9'0,"1"10"-5"15,-1-7 11-15,-3-3-14 16,0 0 1-16,4-3 2 15,-1-7 0-15,1 4-4 16,-1-3 0 0,-3-4 3-16,0-6 0 15,0 4-1-15,-3-1 0 16,-1-3-1-16,-3-6 1 16,0 3-2-16,0-9 1 15,-3-1-1-15,-4 7 0 16,-4-9 0-16,0 6 0 15,-3-1-1-15,3 4 1 16,-3-3 0-16,0 3 0 16,3-3 0-16,1 12 0 0,3-3 0 15,3 1 1-15,1-1-1 16,-1 6 0-16,4 1 0 16,0 2 0-16,3 1 0 15,4 9 1-15,0-6-1 16,0 6 0-16,4 6 0 15,-1-6 1-15,4 3-1 16,4 6 1-16,3-2 0 16,4 2 0-16,6-6 0 15,8 0 1-15,3 0-1 16,1-3 0-16,3 7 0 16,6-7 0-16,12 0-2 15,-8 3 1-15,-3 3-4 16,-7 4 1-16,-11-1-8 15,-10 10 1-15</inkml:trace>
  <inkml:trace contextRef="#ctx0" brushRef="#br3" timeOffset="49862.95">16379 1508 20 0,'11'0'10'0,"0"-9"-3"0,-8 12 9 0,1 3-15 16,-1-3 1-1,1 6 0-15,-1 7 0 0,-3 0-2 16,0 6 0-16,-3 3 2 15,-4 3 0-15,-4 3-1 16,1-2 0-16,-5 2 0 16,1 4 1-16,0 5-1 15,4-2 0-15,-1-4-1 16,4-5 1-16,0-4 1 16,0 3 0-16,3-12-1 15,1 2 1-15,10-5 0 16,14 3 0-16,4-1 0 15,14-5 0-15,6 2-1 16,-2-2 1-16,-1-1-2 16,-3 4 1-16,-7-4-7 15,-11 0 0-15,-14 10-6 16,-7-3 1-16</inkml:trace>
  <inkml:trace contextRef="#ctx0" brushRef="#br3" timeOffset="51062.61">14658 2856 3 0,'3'-9'1'0,"1"0"7"0,-4 2-12 16,0 7 4-16,0-6 1 15,0-3-1-15,-4 5 0 16,1-5-1-16,-1 9 0 16,1 0 1-16,-1-6 1 0,4 6 2 15,0 0 0-15,0 0 2 16,0 6 1-16,0-6 2 15,0 3 0-15,0 3 0 16,4-6 0-16,-1 7-3 16,-3 2 0-16,0 4-1 15,0 2 0-15,0 1-2 16,-3 3 0-16,-1 0-1 16,1 6 1-1,-4 3-2 1,0 0 1-16,0-3 0 0,0-3 0 0,3-3 0 15,1 3 0-15,-1-3 0 16,4-4 0-16,0-2 1 16,0 3 1-16,4-7-1 15,3 0 1-15,0-2-1 16,7 2 1-16,3 1-1 16,12-1 1-16,2 0-2 0,5 4 0 15,-5-1-1-15,1 1 0 16,-4 3-6-16,-6 3 0 15,-8-16-8-15,-7 6 0 16</inkml:trace>
  <inkml:trace contextRef="#ctx0" brushRef="#br3" timeOffset="51888.95">13744 3107 24 0,'18'-3'12'0,"7"-3"-3"15,-18 6 9-15,0 0-16 16,0 0 0-16,0 3 1 16,-4 3 1-16,1 10-5 15,-4 3 1-15,-4 6 2 16,-3 3 1-16,-3 13-1 15,-11 6 0-15,-4-6-1 16,0-1 1-16,0 1-1 16,1 0 0-16,6-7 0 15,0-5 0-15,4-4 0 16,4 3 0-16,-1-6 0 16,4-6 1-1,14 2 0 1,4-2 0-16,6-3 0 0,12-1 0 15,2-3-1-15,5 7 1 16,2 3-1-16,8 0 1 16,0 0-1-16,-3-1 0 15,-1-2-3-15,-14-3 0 16,0-7-6-16,-7 0 0 16,-10 4-5-16,-7-4 0 15</inkml:trace>
  <inkml:trace contextRef="#ctx0" brushRef="#br4" timeOffset="69440.82">12749 10561 16 0,'0'9'8'0,"11"-9"0"0,-4 0 9 15,0-3-14-15,0 0 1 16,4-3 2-16,-4-4 0 16,3-8-8-16,1-11 1 15,0-2 5-15,-1-7 0 16,1-2-2-16,-1-4 0 0,1 3-1 15,-1 10 0-15,-2-1 0 16,-1 7 0-16,0 3-1 16,0 7 1-16,0 2-1 15,-4 7 1-15,-3 6-1 16,4 3 1-16,-1-3-1 16,1 9 0-16,-1 7 0 15,4 3 0-15,-3 3 0 16,3 0 0-16,0 6 0 15,0 0 1-15,-3 7 0 16,3 2 0-16,0-2 0 16,-4-4 0-16,4-6 0 15,-3-3 0-15,-1-3-1 16,-3-7 1-16,0-2-1 16,0-4 0-16,0-6 0 0,0-3 1 15,4-10-1-15,-4-8 1 16,0-5 0-16,3 1 1 15,-3 3-1-15,0-3 1 16,-3 7-1-16,-4 2 0 16,0 3 0-16,-7 4 0 15,-4 3-2-15,-7 6 1 32,-20 9 0-32,6 4 0 15,3 2 0-15,5 4 1 16,2-3-1-16,5 6 1 15,3-3 0-15,3-7 1 0,7-3-2 16,4-2 0-16,7-7 0 16,7-7 1-16,7-5 0 15,11-4 0-15,10-3-1 16,8-6 1-16,-4 0-1 16,3-3 0-16,7 3 0 15,1-3 1-15,-4 3-1 16,-4 3 0-16,-3 3-1 15,-8 3 1-15,-6 4-1 16,-4 2 1-16,-7 4-1 16,-3 0 1-16,-7 9-1 15,-15 6 1-15,-14 13-2 16,-14 10 0-16,1 8 1 16,-8 14 1-16,-11 5-2 15,-3 7 1-15,0-13-1 16,4 1 0-16,3-4-4 0,7-9 0 15,4-4-7-15,3-2 1 16</inkml:trace>
  <inkml:trace contextRef="#ctx0" brushRef="#br4" timeOffset="69997.1">13229 10247 36 0,'46'-47'18'0,"-14"0"-17"16,-25 25 27-16,0-9-26 15,-4 6 0-15,-6-10 1 16,-4 4 0-16,-7 0-4 16,-11 6 0-16,-14 6 3 15,-7 9 0-15,1 14-1 16,-8 8 1-16,-11 4-2 0,-6 12 1 15,-5 6-2-15,5-2 1 16,-1 12-3-16,8 9 0 16,10-3-1-16,11 13 1 15,10 3 1-15,11 6 0 16,17 6 1-16,18-6 0 16,18-9 3-16,17-10 1 15,18-18 0-15,11-29 1 16,21-15 0-16,7-26 1 15,-8-12-1-15,-16-9 0 16,-15-4-2-16,-11-6 1 0,-21 4-5 16,-17-1 1-16,-18 0-7 15,-18 7 1-15,-17 6-7 16,-14 3 0-16</inkml:trace>
  <inkml:trace contextRef="#ctx0" brushRef="#br4" timeOffset="70775.7">13593 10486 28 0,'7'12'14'0,"-4"4"-6"0,1-13 17 0,3 0-20 16,0 0 0-16,0-3 5 15,0 3 0-15,0 1-11 16,7-4 0-16,-3-4 8 15,3 1 0-15,3-9-3 16,1-7 1-16,0-3-4 16,-1-9 1-16,-3-4-2 15,-3-2 1-15,0-1-2 16,-4 7 1-16,0 2-2 16,-4 7 1-16,1 7-1 15,-1 2 0-15,-3 4-1 16,0-1 1-16,0 14-1 15,4 2 0-15,-1 6 0 0,4 7 1 16,0 6 1 0,4 3 0-16,0 1 0 0,3 2 1 15,7-6-1-15,4-6 1 16,3-7 1-16,0-2 1 16,-3-10-2-16,-8-6 1 15,1-4-1-15,0-2 1 16,-1-7-1-16,1-6 1 15,0-3 0-15,-4-1 0 16,-4-2 0-16,-3-4 0 0,-3 1-1 16,-4 3 1-1,-4 2-1-15,-3 4 1 0,0 6-5 16,0 7 0-16,4 9-10 16,-1 6 0-16,-3 3 0 15,7 4 0-15</inkml:trace>
  <inkml:trace contextRef="#ctx0" brushRef="#br4" timeOffset="71214.67">14284 10461 41 0,'18'18'20'0,"-4"-21"-18"0,-7 6 41 16,0-3-40-16,7 0 0 16,4-6 1-16,3 0 0 15,0-3-6-15,4-7 1 16,-8-6 3-16,1 0 0 16,-4-3-2-16,-3 0 1 15,-4-3-2-15,-7-4 1 16,-4 10-1-16,-3 3 0 15,-4 4 0-15,-3 5 0 16,0 13 0-16,-3 7 1 16,-1 2-1-16,4 7 1 0,3 3 0 15,1 3 0-15,6 7 1 16,4 5 0-16,7-5 0 16,4-1 1-16,3-6-1 15,7-3 0-15,0-9 0 16,0-4 0-16,4-3-3 15,-4-6 0-15,0-6-8 16,-3-3 1-16,-4-10-7 16,-7 3 1-16</inkml:trace>
  <inkml:trace contextRef="#ctx0" brushRef="#br4" timeOffset="71647.15">14637 10338 41 0,'14'29'20'0,"7"5"-20"0,-14-21 32 16,0 5-31-16,0-2 0 15,4 0 2-15,-4-4 0 16,0-2-3-16,0-1 0 16,-4-9 1-16,1-6 1 15,0-7-1-15,-4-2 0 16,0-4-1-16,0-6 0 15,0 6 0-15,3 3 0 16,1 7 0-16,-1 3 0 16,4 2 0-16,0 8 1 0,4 2-1 15,6 3 1-15,1 4-1 16,0 2 0-16,-1 4 0 16,5-3 1-16,-1 3-2 15,0-4 1-15,4-2 0 16,-8-4 1-16,-3-2-1 15,0-7 1-15,1-7 0 16,-1-2 0-16,0-13 1 16,0-3 0-16,0-10-1 15,-3 4 1-15,-1-3-4 16,1-1 0-16,-4 4-7 16,-7 6 0-16,-7 6-6 15,-7 6 0-15</inkml:trace>
  <inkml:trace contextRef="#ctx0" brushRef="#br4" timeOffset="72038.19">13988 10768 25 0,'-22'-13'12'0,"1"13"-1"0,14-3 13 16,0-3-20-16,4 3 1 0,-1 3 4 16,-3-3 1-16,4 0-11 15,3 6 1-15,14 0 8 16,0 0 0-16,7 3-1 15,7 1 0-15,4-1-2 16,14-3 0-16,17-3-2 16,22-6 1-16,7-4-2 15,31 1 0-15,11-7-2 16,4-6 1-16,-22 0-3 16,-3 3 1-16,-18 1-5 15,-14 2 0-15,-17 3-13 16,-29 4 1-16</inkml:trace>
  <inkml:trace contextRef="#ctx0" brushRef="#br4" timeOffset="79213.57">16009 10172 29 0,'7'-3'14'0,"-3"6"-3"0,-4-3 14 16,0 3-23-16,0-3 0 15,0 0 2-15,-4 0 0 16,1 3-4-16,-4 1 1 15,-1 2 2-15,-2 0 1 16,-4 4-2-16,-4 5 1 16,-7 7-2-16,-3 0 0 15,4 3-1-15,-1 7 1 16,0 11-1-16,4-2 1 16,7 6-1-16,7 0 1 15,7-3 0-15,7-6 0 0,7-7-1 16,7-6 0-16,4-6-4 15,0-3 1-15,-1-10-10 16,4-12 1-16,-3-10-2 16,0-3 0-16</inkml:trace>
  <inkml:trace contextRef="#ctx0" brushRef="#br4" timeOffset="79649.45">16200 10185 31 0,'-4'9'15'0,"-10"10"-6"0,10-10 26 16,1 7-34-16,-4 6 1 15,0 6 3-15,-4 7 0 16,4 5-6-16,-3-5 1 15,2 6 2-15,-2-7 1 16,3-6-1-16,0-3 0 16,0-6-2-16,3-3 0 15,1-7 0-15,3-2 0 16,7-4-2-16,0-3 1 16,3-3-1-16,4-4 0 15,1 1-1-15,-1 3 1 0,0 0 0 16,-4 0 1-16,1 0 1 15,0 3 0-15,-4 3 0 16,0 3 0-16,0 7 0 16,0-1 1-16,-4 4-1 15,1-1 0-15,-1 1-4 16,-3 0 0-16,0-1-8 16,4-2 0-16,-1-10 0 15,-3-6 0-15</inkml:trace>
  <inkml:trace contextRef="#ctx0" brushRef="#br4" timeOffset="80085.34">16429 10526 45 0,'14'10'22'0,"-7"-4"-26"15,-7-6 47-15,0 3-43 0,-3 0 1 16,-5 1 2-16,-2 2 0 15,-4 0-3-15,3 0 0 16,-3 1 2-16,0 2 0 16,0 0 0-16,3 1 0 15,1-1-2-15,3-2 1 16,3-1-1-16,4 0 0 16,0 0-1-16,4 4 0 15,6-4 0-15,1-3 0 16,-1-3-1-16,4-6 0 15,1-7 0-15,-1-2 1 0,0 2 0 16,0-3 1-16,-7 7-1 16,0-3 1-16,0 5 0 15,-7 7 1-15,4 3-1 16,-1 7 1-16,4 2-1 16,-3 4 1-16,3 3-1 15,-4 0 1-15,1-4-1 16,-1-2 0-16,1-4-2 15,-1-2 0-15,1-1-6 16,-1 0 0-16,5-6-6 16,-1-16 0-16</inkml:trace>
  <inkml:trace contextRef="#ctx0" brushRef="#br4" timeOffset="80357.61">16704 10200 39 0,'7'19'19'0,"-21"9"-11"0,10-18 30 16,-3 5-36-16,0 4 0 16,0 3 2-16,0 13 1 15,4 6-6-15,-1 6 0 0,1 0 3 16,-1 3 0-1,1-9-1-15,3-7 0 0,0 1-5 16,0-7 1-16,3-6-5 16,1-7 0-16,3-8-7 15,0-10 0-15</inkml:trace>
  <inkml:trace contextRef="#ctx0" brushRef="#br4" timeOffset="80595.43">16831 10153 34 0,'7'3'17'0,"-3"4"-11"15,-4-7 24-15,-4 6-28 16,1 7 0-16,-1 9 3 16,1 6 1-16,-1 3-7 0,4 7 0 15,-4 6 4-15,1-4 0 16,-1 4-1-16,1 0 0 15,-1-3-3-15,1-3 0 16,-1-10-7-16,4-3 1 16,0-9-7-16,0-13 1 15</inkml:trace>
  <inkml:trace contextRef="#ctx0" brushRef="#br4" timeOffset="81386.54">16863 10570 36 0,'10'19'18'0,"4"3"-14"0,-6-19 26 0,-1 0-29 16,3 1 1-16,8-1 3 16,-1-3 1-16,5-3-6 15,-5-4 0-15,1-2 4 16,0-4 0-16,-4 4-2 15,-4-4 1-15,1-2-3 16,-8-1 0-16,1 0-2 16,-8 1 1-16,1 5-1 15,-4 4 0-15,-4 6 0 16,1 6 0-16,-1 4 1 16,0-4 0-16,4 3 1 15,7 1 0-15,0 5 0 16,4 4 1-16,6 0-1 0,1 0 1 15,3 0-2-15,4 0 1 16,-1-4-2-16,5-2 0 16,2-7-1-16,1-6 0 15,3-9 0-15,0-4 1 16,1-6 1-16,-5-3 0 16,-2 0 2-16,-1 4 1 15,-4-4-1-15,-3 6 1 16,-3 0 0-16,0 1 0 15,-4 5-1-15,0 1 0 16,-7 9-2-16,0 0 1 0,0 6-2 16,0 0 0-16,-4 7-1 15,1-1 0-15,-1 7 0 16,1 3 0-16,-1 6 1 16,1 1 0-16,-1 5 1 15,4 7 1-15,0 9 1 16,0-6 1-16,0-3 0 15,0 3 0-15,0-7-1 16,0-2 1-16,-7-4-1 16,-4-6 0-1,-13-12-2 1,-1-4 1-16,0-18-1 16,8-7 1-16,-1-3-1 15,7-3 0-15,8 0 1 16,3 0 1-16,3 4-1 15,5-1 0-15,2 3 0 0,1 3 1 16,-1 4 0-16,4 0 0 16,0-1-2-16,1 1 1 15,-1-1-9-15,0 4 1 16,0-6-3-16,-7-4 0 16</inkml:trace>
  <inkml:trace contextRef="#ctx0" brushRef="#br4" timeOffset="81633.6">17515 10580 40 0,'11'19'20'0,"-4"-4"-20"15,-7-8 37-15,0 2-34 16,0 0 1-16,-3 4 0 15,-1 3 0-15,4-7-6 16,4 0 0-16,-4-2 3 16,3 2 1-16,1-6-7 15,-1-3 0-15,1-6-7 16,-1-7 1-16,1-5-3 16,3-4 0-16</inkml:trace>
  <inkml:trace contextRef="#ctx0" brushRef="#br4" timeOffset="81857.14">17618 10458 27 0,'14'0'13'0,"3"9"-10"0,-9-9 23 16,-1 0-25-16,0 0 0 15,3-3 0-15,1 0 1 16,-1 0-3-16,-3 3 1 16,4 0 1-16,-4-4 0 15,0 8-1-15,-3-4 0 16,-1 0 0-16,-3 0 0 15,4 0-1-15,3-4 1 16,0-2-1-16,0 6 1 0,0-6-7 16,0 0 0-16,-3-13-2 15,-1 6 0-15</inkml:trace>
  <inkml:trace contextRef="#ctx0" brushRef="#br4" timeOffset="82337.8">17868 10592 39 0,'14'35'19'0,"-14"-10"-21"0,0-19 37 15,0 4-34 1,-3-4 1-16,-1 0-1 0,1 4 1 16,-1-4-3-16,1 0 1 15,-1-3 0-15,4-3 1 16,0-6-3-16,4-3 1 16,3-7-2-16,0-3 1 15,3 0-2-15,-3 0 1 16,4 1-1-16,-4 2 1 15,0 0 1-15,0 4 0 16,4 5 1-16,-1 1 0 16,-3 0 1-16,4 6 1 0,-4 3 1 15,0 3 0-15,0 1 0 16,0 5 1-16,0 4-1 16,0 3 1-16,0-1-1 15,0 4 0-15,-3-6-2 16,3-3 0-16,-3-1-4 15,-1-2 1-15,4-4-7 16,0 0 0-16,4-9-1 16,-1-10 0-16</inkml:trace>
  <inkml:trace contextRef="#ctx0" brushRef="#br4" timeOffset="82833.37">18277 10548 36 0,'18'4'18'0,"3"-1"-17"16,-14-3 37-16,-3 0-35 0,-4 0 0 16,0 0 0-16,0 0 1 15,-4 3-6-15,-3 0 0 16,-3 0 3-16,-4 0 0 16,-4-3-2-16,-3 0 0 15,0 0-2-15,-4-3 0 16,0 3-1-16,8 0 0 15,-1 3 0-15,4 4 0 16,3 2-1-16,8 3 1 0,6 4 2 16,4 6 0-16,4-3 2 15,3 0 0-15,0 3 1 16,0 3 0-16,-3 3 1 16,-4 0 0-16,-7 4-1 15,-4-1 0-15,-13 0-1 16,-8 10 0-16,-7-10 0 15,-3 1 0-15,3-7-1 16,4-13 0-16,0-5 0 16,3-1 1-16,4-15 0 15,7-1 1-15,0-2 1 16,10-1 0-16,8 1 1 16,10-1 0-16,3 0 1 15,8-2 1-15,7-1-1 16,7-3 1-16,-4 4-3 15,-3-1 1-15,-4 3-7 16,-7 1 1-16,-3 2-10 16,-8-5 0-16</inkml:trace>
  <inkml:trace contextRef="#ctx0" brushRef="#br4" timeOffset="83522.65">16069 10903 33 0,'-3'-3'16'0,"6"6"-7"0,-3-3 19 0,4 0-26 15,3-3 1 1,3 3 1-16,8-3 1 16,7-1-6-16,6 1 0 0,8 3 4 15,18 0 0-15,17 3-1 16,24 1 0-16,8-1 0 15,21-3 0-15,11 0-1 16,3-3 1-16,7-4-1 16,4 4 1-16,-1-6-2 15,-9 2 1-15,-15 4-3 16,-11 3 1-16,-17 0-5 16,-15 3 1-16,-20 1-10 15,-15-8 1-15</inkml:trace>
  <inkml:trace contextRef="#ctx0" brushRef="#br4" timeOffset="96643.57">12545 10664 20 0,'17'-28'10'0,"8"-3"-5"16,-21 21 10-16,-4 1-13 15,-7 0 1-15,-4 2 2 16,-10-2 0-16,-7 6-7 16,-11 0 1-16,-14 6 2 15,-11 3 1-15,-6 4-3 0,-8-1 0 16,4-3-2-16,7 0 1 16,0 1-1-16,0 2 1 15,-3 4 0-15,17-4 1 16,-7 10 0-16,0 0 1 15,7 3-1-15,3 12 1 16,8 1 1-16,7 9 0 16,3 9 2-16,7 6 0 15,11 7 1-15,4 10 0 16,10-1 1-16,14 0 0 16,10 10-2-16,12 3 0 15,10-4-1-15,6-5 0 0,5-17-2 16,-1-5 0-16,4-13 0 15,7-7 0-15,4-8 1 16,-4-8 0-16,0-11 0 16,0-1 0-16,0-9 0 15,0-12 1-15,7-10 0 16,0-6 1-16,0-16-3 16,-10-10 1-16,-8-8-1 15,-6-4 1-15,-12-6-1 16,-13-7 0-16,-11-2-1 15,-14-1 0-15,-10 1 1 16,-15-7 0-16,-10 10 0 16,-11 9 0-16,-4 9 0 15,-6 10 0-15,-11 9 0 16,-7 7 0-16,-4 12-1 16,1 9 1-16,6 10-1 0,8 6 1 15,-1 3-1-15,1 4 0 16,-1-1-1-16,8 1 0 15,6 15 0-15,4 0 0 16,1 9 0-16,6 7 1 16,3 12-1-16,8 4 1 15,7 9 0-15,3 3 1 16,8 3 0-16,6 6 1 16,11 0 0-16,7 1 1 15,4-16 0-15,10-7 0 0,8-3 0 16,-1-6 1-16,4-3-1 15,0-9 0-15,-1-10-1 16,8-3 0-16,7-7 0 16,11-5 0-16,3-13 1 15,10-16 0-15,1-6-1 16,-1-16 1-16,-2-6 0 16,2-13 1-16,-6-5-2 15,-11-4 0-15,-11-4-1 16,-10-8 0-16,-11-4 0 15,-10-3 0-15,-8 1-1 16,-10 11 1-16,-10 4-1 16,-15 6 1-16,-10 10-2 15,-8 9 0-15,-9 9-3 16,-12 13 0-16,-14 3-9 16,-3 10 1-16,-7 5-1 0,7 11 1 15</inkml:trace>
  <inkml:trace contextRef="#ctx0" brushRef="#br4" timeOffset="104810.29">17812 4045 5 0,'-21'3'2'0,"-32"-9"0"0,39 12 3 0,-8-6-4 15,-9 0 0-15,-8 3 1 16,-7-6 0-16,0 0-3 16,-3 0 1-16,-8 0 1 15,-13-1 0-15,-4-5 0 16,-7 0 0-16,-1-1-1 15,1 1 0-15,-7-1 0 16,-7 4 0-16,-4 0 0 16,-3 3 0-16,6 3 0 15,-2 0 0-15,-12-7 0 16,-3 4 0-16,-3-6 0 16,0-1 1-16,-15-2-1 15,-7 2 1-15,8 1-1 16,-8 6 1-16,-3-6-1 15,-7 9 0-15,3 0-1 16,-10 3 1-16,-4 3-2 16,4-6 1-16,-11 0-1 0,1 3 1 15,-1 0 0-15,-7-3 0 16,-3 0 0-16,-1 3 0 16,1 0 0-16,3 1 1 15,-10-1 0-15,3 0 0 16,-4 3 0-16,-3-3 1 15,4-3 0-15,-4 3 0 16,0 1 0-16,0 2 1 0,-4-3-1 16,4 6 0-16,-3 1 1 15,-1-1 0-15,1 1 0 16,-4-4 0-16,-7 0-1 16,10 4 0-16,-3-7 0 15,-14 3 0-15,11-6-1 16,-8 0 1-16,4 0-2 15,3 0 1-15,-6 0 0 16,13 0 1-16,-10 0-1 16,4 0 1-16,10 0-1 15,-4 0 1-15,8 0 0 16,3 3 0-16,0-3 0 16,3 3 1-16,5 0-1 15,2 4 1-15,8 2-1 16,-4 4 0-16,7-4 0 15,4 7 0-15,3 3-1 16,-10-4 1-16,25 4-1 16,-5 3 0-16,5 0 1 0,-4-3 0 15,14 0-1-15,-4 6 1 16,1 3-1-16,6 6 1 16,1-9-1-16,13 4 1 15,1 5 0-15,3 7 0 16,14 9 1-16,11-6 0 15,0 9 0-15,11 1 1 16,-4 5 0-16,21 4 0 16,-7-4-1-16,3 4 1 0,4-3-2 15,-7 2 0-15,0 4-1 16,11 3 0-16,-7-9-1 16,10 9 0-16,0 0 0 15,14 3 0-15,4-3-1 16,10 6 1-16,8 1 0 15,10 2 1-15,10 0 1 16,8-6 1-16,3 1-1 16,14-1 1-16,8-3-1 15,6 3 1-15,0-6-1 16,4-4 1-16,18-5-1 16,6-1 0-16,12-2-1 15,-1-4 1-15,4-6-1 16,17 0 0-16,-7-4 0 15,15-2 1-15,-8-7 0 16,18-3 0-16,-3 1-1 0,13-10 1 16,-17 2 1-16,18-11 0 15,3-4-1-15,7-3 1 16,-7 0-1-16,7 1 0 16,4-4-1-16,0-7 1 15,6 4-2-15,8-3 1 16,-7-4 0-16,10 1 1 15,1-3-1-15,6-1 1 16,0-3 0-16,4 1 0 0,4 2 0 16,-4-3 0-16,7-2-1 15,-4-4 1-15,8-3-1 16,3 3 1-16,-4 0-1 16,4 0 1-16,4 0-1 15,-8 3 0-15,8 0 0 16,3-3 1-16,-14 3-1 15,14-3 0-15,-4-3-1 16,-3-3 0-16,4-3 1 16,-8 6 0-16,8 3-1 15,-7 0 1-15,-8-3-1 16,7-4 0-16,1 4 1 16,-11 0 0-16,7 3-1 15,-4 0 1-15,-6 0-1 16,3 4 1-16,-4-1 0 15,7 6 0-15,-10 1 0 16,7-1 0-16,4 4 0 16,-8 6 0-16,7-1 0 15,4-2 1-15,-10 0-2 0,3 3 1 16,3 0 0-16,-10 3 0 16,3-3 0-16,4 3 0 15,-14 0-1-15,11 6 1 16,-1 0 0-16,-14 0 0 15,11 1 0-15,-4 2 0 16,-3-6-1-16,-3 0 1 16,-1-3 0-16,0 0 0 15,-10-6-1-15,10 3 0 0,-7-3 1 16,-3-4 0-16,-7-2-1 16,3-7 1-16,-11 0-1 15,1-9 1-15,-18 3 0 16,-4-3 0-16,1-10 0 15,-11 0 0-15,-1-6-1 16,-16-9 1-16,-12-10-1 16,-13 1 1-16,-11-1-1 15,-8-12 0-15,-13-4 0 16,-14-5 1-16,-15-7-1 16,-17-3 0-16,-10-7 0 15,-12 4 1-15,-10 0-1 16,-10 6 1-16,0 6-1 15,-11 7 0-15,-8 6 1 16,-6 0 0-16,-17-4-1 16,2 4 1-16,-6-3 0 15,-11 3 0-15,-17 9 0 16,10 3 0 0,-7 7 0-16,-4 9 0 0,-10 7 0 0,7 18 0 15,0 0-1-15,0 10 0 16,-11 5-5-16,15 8 1 15,-4-8-6-15,24-5 1 16</inkml:trace>
  <inkml:trace contextRef="#ctx0" brushRef="#br4" timeOffset="106146.79">19050 5111 10 0,'11'0'5'0,"-1"-3"-5"0,-10 3 5 0,0-6-4 15,0-4 1-15,4-2 3 16,-4 2 0-16,3 1-5 16,-3-4 0-16,0 7 5 15,0 0 0-15,0 6 0 16,0 0 1-16,7 0-2 16,4 3 1-16,3 0-1 15,7 0 0-15,7 0-1 16,8 0 0-16,10 7-2 15,13-10 1-15,5 3 0 16,17 3 0-16,7 7-1 16,18 2 0-16,4-5 0 15,2 9 0-15,15 9 0 0,7 3 0 16,-3-6-1 0,10 4 0-1,14 2 0-15,-3 0 0 0,-7 1-1 0,3 5 1 16,-7 1-1-16,-3 9 1 15,-19 3-1-15,-13 0 0 16,-14 7 0-16,-11 5 1 16,-17-5-1-16,-8-1 0 15,-17 7 0-15,-18-10 0 16,-14 10 0-16,-7 0 0 16,-3-4 1-16,-8 1 0 15,0 3 0-15,4-4 1 0,0 1-1 16,4 6 1-16,6-4 0 15,11 4 0-15,18 0 0 16,18 9 0-16,20-3 0 16,11 4 0-16,18-4-1 15,21-3 0-15,7-10-2 16,-14-8 1-16,3-11-7 16,-3-5 1-16,-11-4-4 15,-6-9 0-15</inkml:trace>
  <inkml:trace contextRef="#ctx0" brushRef="#br4" timeOffset="106598.96">22966 6466 34 0,'10'18'17'0,"15"-5"-21"16,-18-10 31-16,4 10-25 15,-1 2 0-15,12 10 1 16,6-3 0-16,7 10-4 16,11 2 0-16,7 4 2 15,-4-1 1-15,4 4-2 16,-4 0 1-16,-10 3-1 16,-7 3 0-16,-14 9-1 15,-22 4 0-15,-24 9 0 16,-25 6 0-16,-21 4 0 15,-14-7 1-15,7-10-2 16,-4-5 1-16,4-10-6 16,3-16 0-16,15-12-3 15,3-13 0-15</inkml:trace>
  <inkml:trace contextRef="#ctx0" brushRef="#br4" timeOffset="106792.07">22909 6522 38 0,'22'82'19'0,"-12"71"-21"0,-10-93 36 0,7 28-34 16,-7 18 0-16,0 10-4 15,-10-3 1-15,3-16-6 16,-4-24 0-16</inkml:trace>
  <inkml:trace contextRef="#ctx1" brushRef="#br4" timeOffset="104262.51">19981 5227 0,'0'0'16,"0"0"-1,0 0 1</inkml:trace>
  <inkml:trace contextRef="#ctx0" brushRef="#br4" timeOffset="107769.27">23992 6234 25 0,'0'25'12'0,"4"6"-3"15,-4-15 13-15,0 9-18 16,0 9 1-16,0 16 2 15,-4 13 1-15,-6 12-9 16,-11 20 0-16,-11 17 6 16,0 11 0-16,-3-7-4 15,3-7 1-15,4-8-5 16,3-17 1-16,4-15-7 16,7-6 1-16,3-13-5 0,4-15 0 15</inkml:trace>
  <inkml:trace contextRef="#ctx0" brushRef="#br4" timeOffset="108085.3">24236 6230 35 0,'14'7'17'0,"-7"18"-17"0,-7-16 29 0,0 10-27 16,-4 9 0-16,-6 7 2 15,-4 12 0-15,-7 9-4 16,-4 13 0-16,-7 16 3 16,0 9 1-16,4 19-1 15,7 0 0-15,0 0-1 16,3-10 0-16,1-15-2 15,-1-16 0-15,7-16-6 16,4-15 1-16,4-13-9 16,-1-6 0-16</inkml:trace>
  <inkml:trace contextRef="#ctx0" brushRef="#br4" timeOffset="108328.7">23774 7058 58 0,'3'19'29'0,"11"-19"-32"0,-7 3 52 16,4 0-49-16,7 1 0 15,3-1-2-15,7 3 1 0,-3-3-3 16,-4 3 0-16,7 1-8 15,-7-4 0-15,-7 0-5 16,4-6 1-16</inkml:trace>
  <inkml:trace contextRef="#ctx0" brushRef="#br4" timeOffset="108534.65">24218 7190 53 0,'4'28'26'0,"-15"-6"-32"15,11-12 50-15,-3 2-44 16,-1 4 0-16,4-4-3 16,-3 1 1-16,3-7-5 0,0-6 1 15,0-9-9-15,0-10 1 16</inkml:trace>
  <inkml:trace contextRef="#ctx0" brushRef="#br4" timeOffset="108702.03">24232 6986 40 0,'7'10'20'0,"7"5"-23"0,-6-18 31 16,-1 0-36-16,3-3 1 15</inkml:trace>
  <inkml:trace contextRef="#ctx0" brushRef="#br4" timeOffset="109465.77">24599 7174 57 0,'11'10'28'0,"-8"-13"-29"0,-3 3 44 15,0 0-43-15,-7 0 0 16,-3 3 0-16,-1 0 1 0,-3 0-2 15,0 0 1-15,-4 3-1 16,-3 4 1-16,0 5-2 16,3 4 0-16,4 3-2 15,4 0 0-15,6-3-1 16,4 0 1-16,11-7 0 16,6-5 1-16,1-4 1 15,3-9 0-15,0-7 2 16,-3-3 0-16,-4-3-1 15,-7 1 1-15,0-1-4 16,-7 3 0-16,-3 0-3 16,-4 7 0-16,-1 9-1 15,5 6 1-15,-1 13 2 16,-3 9 1-16,0 16 6 16,-3 6 1-16,3 7 6 15,3 9 0-15,1 0 1 16,-1 3 1-16,-3 0-2 0,0-10 0 15,-7-6-4 1,-4-5 1-16,-3-8-5 0,-7-8 1 16,-4-7-1-16,-3-6 0 15,-4-7-1-15,0-9 0 16,4-9-2-16,0 0 0 16,6-10-4-16,8-6 1 15,11 0-3-15,10-6 0 16,10 3 0-16,8-3 0 15,10-4 1-15,14-5 0 16,8-1-3-16,-4 3 0 16,-4-5 2-16,-3-4 1 0</inkml:trace>
  <inkml:trace contextRef="#ctx0" brushRef="#br4" timeOffset="109901.61">24836 6431 56 0,'3'50'28'0,"-3"60"-42"15,-3-79 64-15,-1 20-50 16,-3 18 1-16,0 6 0 0,0 10 1 15,0-17-2-15,0-8 0 16,3-10 0-16,1-9 1 16,-1-10-1-16,1-9 1 15,-1-9-3-15,4-10 1 16,0 0-1-16,4-6 0 16,3-6 0-16,0 2 0 15,3-2 0-15,8 6 1 16,3 3 2-16,0 9 0 15,4 1 1-15,0-1 0 16,-1 7 1-16,5 6 0 16,-8 0-1-16,0 6 1 0,-3-3-2 15,-4 0 1-15,3 0-5 16,1-6 0-16,0-7-11 16,-1-8 1-16,-6-11-3 15,-1-5 0-15</inkml:trace>
  <inkml:trace contextRef="#ctx0" brushRef="#br4" timeOffset="110515.33">26635 6230 47 0,'-4'13'23'0,"-10"6"-22"0,7-7 43 0,-4 10-41 16,-3 10 0-16,0 8 2 15,0 23 1-15,0 3-7 16,3 6 1-16,4 7 3 16,4-1 1-16,-1-9-2 15,4-3 1-15,0-19-2 16,0-13 0-16,-3-12-2 15,-4-9 0-15,-7-10-1 16,-11-3 0-16,-10-6-2 16,-1-10 1-16,-2 0-2 15,2 1 1-15,1 2-1 16,0 1 1-16,3 15 0 16,0 6 1-16,4 10 2 15,7 6 0-15,7 6 2 16,7 10 1-16,7-3 2 15,3 2 0-15,8 8-1 16,3-8 1-16,-4-5-1 16,5-7 1-16,6-6-2 0,7-3 0 15,4-10-5-15,-1-6 0 16,-2-6-8-16,2-6 1 16,1-10-7-16,3 3 1 15</inkml:trace>
  <inkml:trace contextRef="#ctx0" brushRef="#br4" timeOffset="110728.98">26730 7124 57 0,'7'38'28'15,"-10"-4"-29"-15,3-34 51 0,-4 7-47 16,0 2 1-16,1 3 0 15,-1 4 0-15,4-3-7 16,0-1 1-16,0-2-3 16,4-7 1-16,-1-6-14 15,1-10 0-15</inkml:trace>
  <inkml:trace contextRef="#ctx0" brushRef="#br4" timeOffset="110942.06">26769 6886 48 0,'24'22'24'0,"-13"-3"-19"0,-7-16 31 16,6 0-37-16,-3 0 1 16,4 3-4-16,-1 1 0 15,5-1-4-15,-1 3 1 16,0 1-7-16,0-1 1 15</inkml:trace>
  <inkml:trace contextRef="#ctx0" brushRef="#br4" timeOffset="111717.12">26998 7306 41 0,'11'22'20'0,"-4"3"-23"16,-4-22 35-16,1 0-31 15,-1 0 0-15,-3-3 0 16,4-3 1-16,-1-6-3 16,4-10 1-16,0-3 1 15,1 0 0-15,2 0 0 16,1 0 1-16,-1 0 0 16,4 7 0-16,1-4 0 15,-1 6 1-15,0 4-1 16,0 12 1-16,-4 3-2 15,1 4 1-15,0-4-1 16,-1 3 0-16,-3 1-1 16,0 2 1-16,-3 1-1 0,3-4 1 15,-4 1-1-15,1-4 0 16,-1-3-1-16,-3-3 1 16,0 0 0-16,4-6 0 15,3-4-1-15,0 4 1 16,0-6-1-16,0 2 1 15,0-2-1-15,0-4 1 16,0 3 0-16,0 4 0 16,4 3 0-16,0 3 0 15,-1 0 0-15,1 6 1 16,-1 0-1-16,1 3 1 16,0 7-1-16,-4 2 1 0,0 4-1 15,-4 0 1-15,1 3-1 16,3 0 1-16,-4-3-1 15,4-4 1-15,-3-2 0 16,6-4 1-16,5-2-1 16,-1-1 1-16,7-3-1 15,-4-3 1-15,5-6-1 16,2-7 0-16,1-3-1 16,0-6 0-16,-1 4-1 15,-2-4 1-15,-5-3 0 16,-3 0 0-16,-3-1-1 15,-4 5 1-15,-7 2-1 16,-7 9 0-16,-4 7 1 16,1 9 0-16,-4 4-1 15,0 6 1-15,-1-1 0 16,5 4 0-16,3 6 0 0,3 3 1 16,4-3-1-16,7-3 1 15,4-3-2-15,3-3 1 16,4 0-4-16,-1-4 0 15,4-6-5-15,1 1 0 16,-1-11-7-16,0-8 0 16</inkml:trace>
  <inkml:trace contextRef="#ctx0" brushRef="#br4" timeOffset="112046.56">27862 7300 44 0,'11'34'22'0,"-7"-9"-19"0,-1-22 35 0,1 1-37 16,-1-1 0-16,1-3 0 16,-1-7 0-16,4-5-2 15,0-7 1-15,0-3 0 16,0 3 0-16,0-6 0 16,4-3 0-16,0 3 0 15,3 0 1-15,-4 3 0 16,8 9 0-16,-4 1 0 15,0 18 1-15,4 4 0 16,-1-1 0-16,-2 3-1 0,2 7 1 16,-3 6-1-1,0 0 1-15,1 4-2 0,-1-7 1 16,-4-4-3-16,4-2 0 16,0-6-5-16,1-4 0 15,6-6-9-15,0-6 1 16,0-13-1-16,4-6 1 15</inkml:trace>
  <inkml:trace contextRef="#ctx0" brushRef="#br4" timeOffset="112363.61">28455 7065 29 0,'25'-22'14'0,"-8"12"-5"0,-10 7 26 16,-7 3-30-16,8 0 0 0,-8 0 1 16,0 0 0-16,-4 6-8 15,-7 4 1-15,-3 2 4 16,-3 4 1-16,-1 0-3 15,4 2 1-15,0 1-1 16,3 3 0-16,1-9-1 16,3-1 1-16,3 1 0 15,4 3 0-15,4-1 0 16,3 1 0-16,7 0 0 16,0-4 0-16,0 1-1 15,-3-1 0-15,-1 1-1 16,-10-1 1-16,-10 1-1 15,-1-1 0-15,0 4-2 16,1 0 1-16,-4-4-4 16,0-5 1-16,3-4-7 15,4 0 0-15,7-9-3 16,0-7 1-16</inkml:trace>
  <inkml:trace contextRef="#ctx0" brushRef="#br4" timeOffset="112575.49">28720 7159 35 0,'17'25'17'0,"-10"-3"-14"0,-7-19 31 15,0 6-30-15,0 7 0 16,-3 3 2-16,-1 0 1 16,1 2-9-16,-1-5 1 15,1 3 4-15,-1-6 1 0,1-7-6 16,3 3 0-16,0-9-7 15,3-9 1-15,1-13-7 16,-1-6 1-16</inkml:trace>
  <inkml:trace contextRef="#ctx0" brushRef="#br4" timeOffset="112747.14">28758 6986 34 0,'18'22'17'0,"7"0"-16"15,-15-16 26-15,1 1-27 16,0-1 0-16,3 0-2 16,0 0 0-16,3 1-5 15,-2 2 0-15,2-3-3 16,1 1 1-16</inkml:trace>
  <inkml:trace contextRef="#ctx0" brushRef="#br4" timeOffset="112997.99">29210 7187 24 0,'18'9'12'0,"-1"1"-2"0,-10-10 19 16,0 0-27-16,-7 0 1 16,0 0 0-16,-3 0 0 15,-4 3-5-15,-7-3 1 16,0 3 2-16,-4 3 1 16,0 4-1-16,1 2 0 0,-1 1-1 15,7 2 0-15,4 4 0 16,0 0 0-16,11-6-1 15,3-1 0-15,4-2-4 16,-1-1 1-16,4-3-3 16,0-3 1-16,0-3-5 15,1-9 1-15</inkml:trace>
  <inkml:trace contextRef="#ctx0" brushRef="#br4" timeOffset="113294.62">29404 7237 31 0,'7'16'15'0,"-3"18"-11"16,-4-28 27-16,0 4-29 15,0-1 1-15,0-2-1 16,0-1 0-16,0-6-3 16,3-6 0-16,1-7 2 0,3-6 0 15,0-3-1-15,0-6 0 16,0-3 0-16,0 2 0 15,4-2 0-15,-4 3 1 16,-4 9 1-16,4 10 0 16,4 6-1-16,3 9 1 15,4 6-1-15,-1 10 0 16,4-3 0-16,0 0 1 16,-3 0-4-16,0 3 0 0,-1-4-5 15,1-5 1-15,0-7-6 16,-1-6 0-16</inkml:trace>
  <inkml:trace contextRef="#ctx0" brushRef="#br4" timeOffset="113638.55">30032 6889 31 0,'11'9'15'0,"10"-12"-2"0,-11 3 21 0,-3 3-33 16,0 1 1-16,-3-1-1 15,-4 3 1-15,-4 3-3 16,-3 1 0-16,0 2 2 16,0 4 0-16,-3-4-1 15,3 4 0-15,-4-3 0 16,4-1 1-16,0 1 0 16,3 2 1-16,4-2 1 15,4 12 0-15,3-3 0 0,4 0 1 16,6-3-1-16,18 6 0 15,8 3-1-15,-1 3 0 16,-3 1-1-16,-7-4 1 16,-11-3-2-16,-14 0 0 15,-14 0 0-15,-18-3 0 16,-17 3-6-16,-8 0 0 16,-20-3-11-16,-8-3 1 15</inkml:trace>
  <inkml:trace contextRef="#ctx1" brushRef="#br4" timeOffset="111353.65">19939 5506 0,'0'0'16,"0"0"-1,0 0 1,0 0-1,0 0 1,0 0 0,0 0-1,0 0 1,0 0 0,0 0-1,0 0 1,0 0-1,0 0 1,0 0 0,0 0-1</inkml:trace>
  <inkml:trace contextRef="#ctx0" brushRef="#br4" timeOffset="115545.41">24539 8416 45 0,'-3'13'22'0,"-1"2"-10"0,4-12 23 15,0 1-33-15,4-1 1 16,-4-3 1-16,7 3 1 16,7-3-6-16,4 0 0 0,6-3 5 15,8 3 1-15,0-3-2 16,7 3 0-16,-4 0-1 16,-7 3 0-16,-3-3-1 15,-4 3 0-15,-7 0-2 16,-7 6 0-16,-10-2-1 15,-8 2 0-15,-3 4-1 16,-11 5 1-16,-3 1-2 16,0 0 0-16,3-3 1 15,7-1 0-15,4-2 1 16,7 0 0-16,7-1 2 16,7 1 1-16,14-4 1 15,4 0 0-15,3 1 1 16,4-1 0-16,0 1 0 0,-4 2 0 15,-3-2-1-15,-8 5 0 16,-6 4-1 0,-11 9 0-16,-14 1-2 0,-11 2 1 15,-14 3-2-15,-10-2 1 16,3-1-2-16,4-3 0 16,3-6-3-16,7-3 1 15,8-10-6-15,9 1 0 16,8-10-6-16,7-6 1 15</inkml:trace>
  <inkml:trace contextRef="#ctx0" brushRef="#br4" timeOffset="116026.66">25414 8347 44 0,'28'-6'22'0,"-6"-4"-20"16,-22 10 39-16,3 7-38 16,-3-1 0-16,-7 7 2 15,-7 8 1-15,-4 5-7 16,1 8 1-16,-5 13 4 16,-2 10 1-16,6 8-1 15,0 4 0-15,4-6-2 16,7-6 1-16,0-10-1 15,4-10 1-15,3-12-2 16,3-9 0-16,1-10-1 0,-4-12 1 16,0-3-2-16,-4-4 1 15,-10-12-1-15,-7-3 1 16,-4-4-2-16,-6 7 1 16,2 3-1-16,1 10 1 15,-4 5 0-15,1 11 0 16,2 14 1-16,5 4 0 15,2 13 1-15,8 3 0 0,7-1 0 16,14-2 1 0,7-4 1-16,4-6 0 0,7-6-1 15,3-10 0-15,7-2-2 16,1-7 0-16,-5-7-7 16,-2-5 1-16,-5-1-15 15,-3-6 1-15</inkml:trace>
  <inkml:trace contextRef="#ctx0" brushRef="#br4" timeOffset="117241.75">26490 8397 39 0,'7'13'19'0,"-3"9"-6"16,-4-16 16-16,-4 3-27 15,1 4 1-15,-4 0 1 16,-4 15 0-16,0 6-5 16,-6 7 0-16,-1 19 4 0,4 2 1 15,0 4-1-15,0-6 1 16,3-10 0-16,4-12 0 16,0-7-1-16,7-9 1 15,4-13-2-15,-1-15 1 16,-3-10-2-16,-3-15 0 15,-15-10-2-15,-7 0 0 16,-3-2-2-16,-7 2 1 16,-4 3-2-16,-3 4 1 15,-4 9-1-15,3 9 1 16,1 10 1-16,7 12 0 0,7 3 2 16,10 7 1-16,7 6 3 15,18 6 0-15,18 0 2 16,14-3 0-16,7-12 1 15,21-7 1-15,3-9-3 16,12-9 1-16,-8-7-6 16,-7-3 1-16,-7 3-10 15,-15 0 1-15,-9 0-15 16,-19 4 1-16</inkml:trace>
  <inkml:trace contextRef="#ctx0" brushRef="#br4" timeOffset="118251">27827 8190 53 0,'7'29'26'0,"0"36"-23"0,-7-46 34 15,0 9-35-15,0 10 0 16,-3 3 1-16,-4 3 0 15,-4 0-4-15,0 3 0 16,1-7 2-16,-1 1 1 16,1-3-4-16,3-13 0 15,0 0-6-15,3-6 0 16,1-13-8-16,3-12 0 0</inkml:trace>
  <inkml:trace contextRef="#ctx0" brushRef="#br4" timeOffset="118553.9">27732 8538 38 0,'10'13'19'0,"12"-10"-13"15,-12-3 25-15,1 0-26 16,3 3 0-16,7 7 4 15,7 2 0-15,8 1-11 16,-5 2 0-16,-2 1 7 16,-5 6 1-16,-13-3-4 15,-11 3 0-15,-14 0-2 16,-15 6 0-16,1 0-1 0,-11-6 0 16,-6-3-3-16,-1-3 1 15,0-10-4-15,7 0 0 16,11-3-9-16,10-9 0 15</inkml:trace>
  <inkml:trace contextRef="#ctx0" brushRef="#br4" timeOffset="118938.08">28060 8676 49 0,'18'16'24'16,"-1"-3"-18"-16,-10-13 39 0,7 0-44 15,8 0 0-15,2 0 2 16,4-7 1-16,-3-2-5 16,0-4 0-16,-4 1 3 15,-3-4 0-15,-8-3-2 16,-3-3 1-16,-7 4-3 15,-3-1 1-15,-8 3-1 16,1 4 0-16,-8 8 0 16,-3 8 0-16,0 8 0 15,3 4 0-15,0 6 2 16,4 6 1-16,4 10 0 16,6 2 0-16,4-2 0 0,7-4 1 15,4-2-2-15,3-4 1 16,7-3-5-16,0-9 1 15,0-4-13-15,1-12 0 16</inkml:trace>
  <inkml:trace contextRef="#ctx0" brushRef="#br4" timeOffset="119317.05">28840 8488 53 0,'-4'10'26'0,"-31"5"-27"16,21-5 39-16,-7 9-37 15,-8 9 0-15,-10 9 0 16,-3 23 1-16,-4 3-3 16,0 6 1-16,11 0 0 15,0 0 1-15,3-10-6 0,4-12 1 16,14-15-10-16,7-20 1 15,3-18-3-15,4-22 1 16</inkml:trace>
  <inkml:trace contextRef="#ctx0" brushRef="#br4" timeOffset="119522.88">28466 8479 47 0,'14'56'23'0,"0"4"-25"0,-11-48 47 0,4 10-44 16,1 13 1-16,2-1-1 16,1 4 1-16,-1-7-4 15,-3-2 1-15,0-4-6 16,0-13 1-16,0-2-9 16,8-17 1-16</inkml:trace>
  <inkml:trace contextRef="#ctx0" brushRef="#br4" timeOffset="119825.48">29076 8654 44 0,'11'4'22'0,"3"-23"-16"0,-14 9 33 15,-4 4-38-15,-3-3 0 16,-7-1 1-16,-4 1 1 16,-3 9-4-16,4 3 1 15,-5 3 2-15,1 4 0 16,-4 2-1-16,4 10 0 16,4-3-1-16,6 6 1 15,8 3-3-15,6 0 1 0,4-6-4 16,4-6 1-1,-1-10-5-15,8-6 0 0,3-9-6 16,-3-10 0-16</inkml:trace>
  <inkml:trace contextRef="#ctx0" brushRef="#br4" timeOffset="120169.08">29178 8752 44 0,'4'40'22'0,"-8"-2"-22"16,4-29 38-16,0 1-40 16,0-4 1-16,4-3 1 15,-4-3 1-15,7-15-2 16,0-4 1-16,0-3-1 16,0-3 1-16,4 0 0 0,3 0 0 15,0 3 0 1,0 3 0-16,4 0 1 0,-1 6 0 15,1 10 0-15,-4 6 1 16,4 4 0-16,-4 2 1 16,3 7-2-16,-3-1 1 15,1 7-1-15,-1-3 1 16,-4 3-2-16,1 0 1 16,-1 0-5-16,1-3 1 15,-4-3-7-15,0-7 0 16,0-12-5-16,0-7 1 15</inkml:trace>
  <inkml:trace contextRef="#ctx0" brushRef="#br4" timeOffset="120638.12">30050 8121 43 0,'3'13'21'0,"-13"28"-25"16,10-29 39-16,-4 10-33 15,-3 6 1-15,0 13 2 16,0 3 1-16,0 19-7 16,3-4 0-16,4-2 5 15,4-4 0-15,3-9-2 16,0-6 0-16,0-13-1 0,-3-13 0 15,-1-5-1 1,-3-7 0-16,-3-7 0 0,-1-5 0 16,-10-4-2-16,-7-9 1 15,-8 3 0-15,-9 0 0 16,2 9 1-16,1 10 0 16,-4 10 0-16,4 8 0 15,7 10 1-15,7 16 1 16,10 0 1-16,8-3 0 15,10-1 1-15,10-2 1 16,15-4-1-16,14-12 1 0,0-7-2 16,-7-5 1-16,3-7-7 15,0-7 0-15,-17-8-15 16,-7-10 0-16,-11-4-2 16,7 4 0-16</inkml:trace>
  <inkml:trace contextRef="#ctx0" brushRef="#br4" timeOffset="124135.16">22338 4503 23 0,'0'25'11'0,"-4"-6"3"15,8-13 12-15,-4 3-23 16,3-3 1-16,4 4 4 0,-3-1 0 16,0 1-9-16,3-1 0 15,0-9 6-15,7-6 0 16,3 3-2-16,5-16 1 16,6-6-3-16,-7-7 0 15,4-5-1-15,-1-10 0 16,1 6-1-16,-4 0 1 15,-3 0-1-15,-4 1 1 16,-3 5-1-16,-4 1 1 16,0-1-2-16,-4 7 0 15,-3 12 0-15,0 13 0 16,-3 3 1-16,3 3 0 16,0 13 0-16,3 0 0 0,1 6 1 15,-1 3 0-15,1-3 1 16,-1 9 0-16,4-3 0 15,0 0 0-15,0 10-1 16,4 0 1-16,0-1 0 16,-1 4 1-16,1-16-2 15,-4 0 1-15,0 4-1 16,-4 2 1-16,1-3 0 16,-1 0 0-16,1-3-1 15,3-9 1-15,0 0 0 16,0-4 1-16,0-9-1 15,0-6 1-15,-3-3-1 16,-11-7 0-16,-11-2-1 16,-17 5 1-16,-11-12-2 15,-14 1 0-15,0-5 1 16,-3 4 0-16,-15 1-1 0,0 2 1 16,4 0 0-16,7 3 0 15,4 7 0-15,10 6 0 16,14-4 0-16,7 7 0 15,18 7 0-15,14-4 1 16,11 6-1-16,-4-3 1 16,49-2 0-16,8-8 0 15,20-2-1-15,19-6 0 16,13-13 0-16,-7-4 0 16,-3-2-1-16,-14 3 0 15,-11 3 0-15,-17 3 0 0,-15 6-1 16,-14 0 1-16,-24 7 0 15,-22 9 0-15,-13 6 0 16,-26 13 0-16,-20 6 0 16,-22 10 1-16,0 2-3 15,-14 4 1-15,-6 22-4 16,9-1 0-16,11 4-8 16,8-3 1-16</inkml:trace>
  <inkml:trace contextRef="#ctx0" brushRef="#br4" timeOffset="124663.03">22835 4427 38 0,'53'0'19'0,"-3"-40"-17"0,-29 21 30 16,0-3-31-16,7-3 0 16,-3-10 4-16,0-2 1 0,-8-7-7 15,-3 3 1-15,-10 0 3 16,-8-3 0-16,-20 0 0 15,-12 7 0-15,-6 5-3 16,-21 10 1-16,-15 4-2 16,-10 11 0-16,-4 14-2 15,11 11 0-15,-7 11-2 16,-1 18 0-16,8 12 0 16,7 17 0-16,14 18 1 15,18 6 1-15,21 0 2 16,24 7 0-16,33-10 3 15,13-22 0-15,39-15 2 16,39-32 1-16,14-34 0 16,11-29 1-16,3-24-1 15,-21-20 0-15,-35-15-2 16,-21-12 1-16,-29 2-4 0,-35 1 0 16,-39 6-10-1,-35 3 0-15,-21 9-6 0,-3 22 1 16</inkml:trace>
  <inkml:trace contextRef="#ctx1" brushRef="#br4" timeOffset="122748.5">17745 7852 0,'0'0'15,"0"0"1,0 0 0,0 0-1,0 0 1</inkml:trace>
  <inkml:trace contextRef="#ctx0" brushRef="#br4" timeOffset="126672.95">22186 10991 42 0,'11'37'21'0,"-1"13"-14"0,-6-40 21 15,-4 12-24-15,0 12 0 16,-4 13 2-16,-3 13 0 16,0 21-8-16,-3 4 1 15,-1 6 4-15,1-19 1 16,-1-3-4-16,4-16 0 16,0-12-5-16,3-9 1 15,4-17-10-15,7-5 1 16,0-23-3-16,0-6 1 15</inkml:trace>
  <inkml:trace contextRef="#ctx0" brushRef="#br4" timeOffset="127015.37">22045 11009 38 0,'0'29'19'0,"11"-36"-19"15,-8 7 35-15,1-3-31 16,3 0 0-16,3 3 0 16,1 0 1-16,7-9-7 15,3-1 0-15,11 1 5 16,3-4 1-16,4 1-2 16,14 2 1-16,6 4 0 15,-6 6 0-15,-3 0 0 16,-11 6 0-16,-11 4-2 15,-14 9 1-15,-11-1-3 16,-17 11 0-16,-14-1 0 0,-4 6 0 16,-10 4-2-16,-4-7 1 15,-3 4-4-15,3-4 0 16,4-3-8-16,10-3 0 16,7-6-1-16,15-3 0 15</inkml:trace>
  <inkml:trace contextRef="#ctx0" brushRef="#br4" timeOffset="127209.65">22677 10793 1 0,'7'6'0'15</inkml:trace>
  <inkml:trace contextRef="#ctx0" brushRef="#br4" timeOffset="127751.99">22606 10727 36 0,'11'13'18'0,"3"9"-6"0,-7-16 18 16,0 3-26-16,0 7 0 15,0 0 3-15,-4 3 1 16,1 9-9-16,-4 16 0 15,0 3 7-15,-4 15 0 16,-3 11-3-16,0 8 1 16,-3 7-3-16,-1 0 1 15,-3-7-2-15,3-9 0 0,1-15-1 16,3-10 0-16,0-10 0 16,0-11 1-16,3-8-1 15,1-8 1-15,3-7-2 16,3-9 0-16,4-1 0 15,4-2 0-15,3-7-1 16,7 1 0-16,4-11 0 16,3 8 0-16,0 2 1 15,4 0 0-15,-4 4 1 16,-3 2 1-16,-4 4 0 16,-3 6 0-16,-4 3 0 15,0 10 1-15,-3 6-1 16,-4-1 0-16,-4 4 0 15,1 7 0-15,-4-1 0 16,0 0 0-16,0 0 0 16,0-3 0-16,-4-6-1 0,4 0 1 15,0-3-6-15,0-4 0 16,7-9-8-16,-7-3 0 16</inkml:trace>
  <inkml:trace contextRef="#ctx0" brushRef="#br4" timeOffset="128023.03">23329 11517 49 0,'0'10'24'0,"-21"18"-25"16,14-22 41-16,-7 7-40 15,-4 3 0-15,-6 15 2 16,-5 10 1-16,-6 6-3 16,-7 15 0-16,6 1 1 15,-2 0 0-15,6-10-3 16,4-12 1-16,10-16-9 16,4-9 1-16,10-16-6 15,4-22 0-15</inkml:trace>
  <inkml:trace contextRef="#ctx0" brushRef="#br4" timeOffset="128204.96">23026 11445 41 0,'14'32'20'0,"14"12"-12"0,-21-29 33 16,0 7-40-16,0 6 0 15,0 13-1-15,-3 0 0 16,-1-7-1-16,1 1 0 15,-1-7-6-15,1-6 1 16,0-9-8-16,-1-10 0 16</inkml:trace>
  <inkml:trace contextRef="#ctx0" brushRef="#br4" timeOffset="128607.26">23724 11483 48 0,'7'22'24'0,"-10"-22"-25"16,-4 0 39-16,-4 0-37 16,-6 3 0-16,-5 0 0 15,1 3 1-15,0-2-3 16,3 5 1-16,1 0 1 15,-1 1 1-15,8-7-1 16,3 3 0-16,7 0 0 16,7 1 0-16,7-1-1 0,3 3 1 15,1 1-1-15,3-1 1 16,0 4-1-16,-3-7 0 16,-4 3 0-16,-7 4 0 15,-7 3-1-15,-3 2 0 16,-8 4 0-16,-10 4 1 15,-7-5-2-15,-1-5 0 16,1-3-3-16,3-1 1 16,8-2-6-16,3-4 0 0,10-3-5 15,4-3 1 1</inkml:trace>
  <inkml:trace contextRef="#ctx0" brushRef="#br4" timeOffset="128817.7">23915 11593 36 0,'3'40'18'0,"-13"-11"-15"15,6-23 31-15,-3 6-33 16,-3 4 1-16,-1 0 0 16,0 3 0-16,4-4-3 15,0-2 0-15,4-4-2 16,-1-6 1-16,8-9-10 15,3-13 0 1</inkml:trace>
  <inkml:trace contextRef="#ctx0" brushRef="#br4" timeOffset="128997.92">23950 11423 37 0,'7'10'18'0,"4"2"-19"0,-4-9 25 16,0 1-29-16,-4-1 0 15,4 0-5-15,4 3 1 16,3 0 7-16,0-2 0 16</inkml:trace>
  <inkml:trace contextRef="#ctx0" brushRef="#br4" timeOffset="129284.51">24335 11480 40 0,'21'9'20'0,"3"-3"-24"16,-24-6 39-16,8 0-35 16,-8 4 1-16,-4 2 0 15,-3 0 0-15,-7 4-1 16,-4 2 0-16,-3 4 0 15,0 3 1-15,0-1 1 16,3-5 0-16,4 6-1 16,3 0 1-16,4 3 0 0,4-1 0 15,6-2 0-15,4 0 0 16,7-3-3-16,4-4 0 16,3-5-5-16,-3-4 1 15,0-3-9-15,-8-10 1 16</inkml:trace>
  <inkml:trace contextRef="#ctx0" brushRef="#br4" timeOffset="130153.17">25636 11408 49 0,'0'28'24'0,"4"10"-20"0,-4-35 40 16,0 19-43-16,0 6 0 15,0 3-1-15,-4 4 1 16,1 5-3-16,-1-5 0 0,1-4-7 16,-1-9 1-16,4-12-8 15,-3-13 1-15</inkml:trace>
  <inkml:trace contextRef="#ctx0" brushRef="#br4" timeOffset="130440.38">25605 11179 37 0,'0'22'18'0,"7"-19"-14"0,-7-3 25 16,3 0-29-16,4 0 1 15,0-3-2-15,0 0 0 16,-7 3-6-16,4-4 1 15,3-5-5-15,-4 3 0 16</inkml:trace>
  <inkml:trace contextRef="#ctx0" brushRef="#br4" timeOffset="130859.37">25845 11558 52 0,'0'66'26'0,"-8"-38"-32"16,8-25 51-16,0 4-45 16,0-1 1-16,-3-3-1 15,3 0 1-15,0-6-2 16,0-3 1-16,0-7 0 15,3-2 0-15,5-17-1 16,-1 4 0-16,0-3-3 16,0 2 1-16,3 4 0 15,1 0 1-15,-1 6-1 16,1 7 1-16,0 9 2 16,3 0 0-16,0 6 3 0,3 9 0 15,-2 1 0-15,-1 6 1 16,0 6 0-16,0 6 0 15,0 4-1-15,-3 5 0 16,-1 7-2-16,1-9 0 16,-1-10-5-16,1-3 0 15,0-12-12-15,-1-19 0 16</inkml:trace>
  <inkml:trace contextRef="#ctx0" brushRef="#br4" timeOffset="131428.62">24751 11414 60 0,'-11'12'30'0,"-24"-2"-35"0,24-10 47 16,-6 3-41-16,-8 3 0 15,0 4 0-15,8-1 0 16,-1 1-1-16,4 2 0 0,0 1 1 15,3 2 0 1,4-5-1-16,7 5 1 0,4 1 0 16,10 3 1-16,14 0-1 15,4 6 0-15,0-3-1 16,-1 0 1-16,-6 0-1 16,-7-4 0-16,-8 1-1 15,-10 0 0-15,-17-3-7 16,-19-1 1-16,1-2-10 15,-11-10 0-15</inkml:trace>
  <inkml:trace contextRef="#ctx0" brushRef="#br4" timeOffset="132405.62">27570 10878 46 0,'3'6'23'0,"4"-6"-7"0,-3-3 31 0,3-3-43 16,3-1 1-16,8-2 2 15,3 3 1-15,4-1-10 16,3 4 1-16,0 3 6 16,1 3 0-16,-5 7-3 15,-3-1 1-15,1 7-3 16,-8 6 1-16,-7 0-2 15,-4 3 0-15,-3-3-2 16,-7 3 1-16,-7 0-1 16,-7-6 0-16,-4 3-2 15,-7 0 0-15,4 0 0 16,4 3 0-16,2 0 2 16,8 0 0-16,7-6 0 15,7-4 1-15,11 4 2 16,6-3 1-16,8 6 2 15,0-3 0-15,0 9 0 0,-4-9 1 16,-7 3-1-16,-4-4 0 16,-10 1-2-16,-10 6 1 15,-18 13-4-15,-18 3 0 16,-7-7-4-16,-7 1 1 16,0-4-8-16,10 0 0 15,5-12-5-15,9-3 0 16</inkml:trace>
  <inkml:trace contextRef="#ctx0" brushRef="#br4" timeOffset="132902.06">28370 10787 52 0,'-7'31'26'0,"-21"16"-29"15,21-34 46-15,-4 12-42 16,-3 12 1-16,-3 4 2 16,3 9 0-16,0 4-4 15,3-7 1-15,4 3 3 16,3 0 0-16,4-6-1 15,4-6 1-15,3-7-2 0,-4-12 1 16,1-7-3 0,-4-2 1-16,-4-4-2 0,-6-6 0 15,-4-6-1-15,-7-4 1 16,-4-5-1-16,-3 2 1 16,-1 7 1-16,1 0 0 15,-4 9 0-15,1 3 1 16,3 10 0-16,3-1 1 15,7 4-1-15,1 0 1 16,9 0-2-16,8 0 1 16,0 3 0-16,8-1 0 0,2 1-3 15,4 3 1 1,0-3-4-16,0-3 1 0,1-3-6 16,-1-7 1-16,3 1-10 15,4-20 0-15</inkml:trace>
  <inkml:trace contextRef="#ctx0" brushRef="#br4" timeOffset="133279.21">28455 11461 46 0,'7'-3'23'0,"-7"19"-16"0,0-10 33 16,-7 0-38-16,4 7 0 16,-1 2-1-16,0 1 1 0,1 6-3 15,-1 0 0-15,1-3 0 16,-1-4 0-16,1 1-9 16,3-10 0-16,3-12-5 15,1-19 0-15</inkml:trace>
  <inkml:trace contextRef="#ctx0" brushRef="#br4" timeOffset="133523.25">28399 11270 41 0,'7'12'20'0,"10"-6"-12"15,-10-6 32-15,0 4-38 16,4-4 0-16,3 0 0 15,-3 0 0-15,-1 3-5 16,1 3 0-16,3 0-6 0,0 7 0 16,0-7-6-16,4-3 1 15</inkml:trace>
  <inkml:trace contextRef="#ctx0" brushRef="#br4" timeOffset="133996.13">28628 11455 37 0,'11'34'18'0,"-8"7"-12"0,1-32 30 15,-1 1-37-15,1 2 1 16,-4-5-2-16,0-1 1 0,0-6 1 16,3-6 1-16,1-10-2 15,3 0 0-15,-4-3 0 16,4-3 1-16,-3 4 0 15,3-4 1-15,0 3-1 16,4 0 0-16,3 3 0 16,0 4 1-16,3 2-1 15,1 7 0-15,-4 6 0 16,-3 4 1-16,-4 5-1 16,0 4 0-16,-4 0 0 15,1 2 0-15,-4-2-1 16,0 0 1-16,0-7-1 15,0 1 0-15,0-4 0 16,0-6 0-16,0 0 0 16,0 0 0-16,3-6 0 0,1-1 1 15,-1 1-1-15,5 3 1 16,-1 3 0-16,0-3 0 16,0 0-1-16,0 3 0 15,0-3 1-15,3-1 0 16,-3 1 0-16,4 0 0 15,-4 3 0-15,0 3 0 16,0 4 0-16,0 5 1 16,0 4-2-16,0 3 1 15,-3-4-3-15,3-2 1 0,-7-4-9 16,7-9 1-16</inkml:trace>
  <inkml:trace contextRef="#ctx0" brushRef="#br4" timeOffset="134296.64">29365 11223 37 0,'0'12'18'0,"-17"-2"-18"16,10-7 28-16,-4 0-26 15,-3 0 1-15,-4 0 0 16,-3 3 1-16,3-2-5 15,1 5 0-15,3 3 3 16,3 4 1-16,8 6 0 16,3-3 0-16,7 0 0 0,7 0 0 15,3-1 1-15,1-2 0 16,-4 0-2 0,-3-1 1-16,-8 4-2 0,-10 0 0 15,-14 6-6-15,-18 0 1 16,-14-6-12-16,-7-6 0 15</inkml:trace>
  <inkml:trace contextRef="#ctx0" brushRef="#br4" timeOffset="135182.32">30646 10398 40 0,'3'-3'20'0,"-6"6"-13"0,-1 0 21 16,-3 3-24-16,4 7 1 15,-11 9 0-15,-8 3 0 16,-16 9-7-16,-15 13 0 16,-11 10 5-16,-3 18 0 15,-7 29-2-15,7 12 1 16,4 15 0-16,10 14 1 16,14-11-1-16,14-11 1 0,11-17-2 15,11-8 1-15,6-20-7 16,11-12 0-16,-3-13-12 15,3-18 1-15</inkml:trace>
  <inkml:trace contextRef="#ctx0" brushRef="#br4" timeOffset="136310.05">30727 10743 41 0,'14'-3'20'0,"14"-4"-5"0,-24 4 24 15,3 6-36-15,-4 1 0 16,1-1 0-16,-4 6 0 15,-7 7-5-15,-7 3 1 16,-7 3 2-16,-4 9 1 16,0 7-2-16,8 9 0 15,-1-3 0-15,0 3 1 16,4 3 0-16,4-3 0 16,3-13-1-16,7 1 1 15,0-7-2-15,0-3 1 0,10-6-6 16,4-7 0-16,7-8-10 15,8-4 0-15</inkml:trace>
  <inkml:trace contextRef="#ctx0" brushRef="#br4" timeOffset="136549.55">31090 10680 59 0,'4'25'29'0,"-25"7"-33"16,10-20 48-16,-10 13-43 15,-7 16 0-15,-11 19 1 16,-10 21 1-16,-8 23-4 16,-3 15 1-16,11 3 0 0,3 0 0 15,4-28-6-15,10-15 0 16,7-20-11-16,11-21 0 15</inkml:trace>
  <inkml:trace contextRef="#ctx0" brushRef="#br4" timeOffset="137104.88">31764 10727 52 0,'0'6'26'0,"-3"32"-25"0,-1-29 39 16,1 7-40-16,-8 0 1 0,4 9 0 15,3 3 1-15,-3 7-3 16,4 2 0-16,-1-5-4 16,1-7 0-16,-1-13-10 15,1-18 0-15</inkml:trace>
  <inkml:trace contextRef="#ctx0" brushRef="#br4" timeOffset="137298.87">31792 10567 45 0,'14'13'22'0,"8"-1"-25"16,-15-9 31-16,0 1-33 15,0 2 1-15,0 0-14 16,0 0 0-16,0-2 18 0,0 2 0 15</inkml:trace>
  <inkml:trace contextRef="#ctx0" brushRef="#br4" timeOffset="137614.38">31856 10903 22 0,'7'12'11'0,"3"-9"-4"0,-10-3 16 0,8-6-23 15,-1-3 0-15,0-1 0 16,0-5 0-16,0-1 0 16,0-3 1-16,3-3-1 15,1 0 1-15,0 7 0 16,-1 5 0-16,4 1 0 16,0-1 1-16,0 7 0 15,-3 6 1-15,0 7 0 16,-4 2 1-16,-4 4-1 15,1 3 1-15,-4 0 0 16,0-4 0-16,0 4-3 16,0-3 0-16,0 0-4 15,0-1 1-15,3-5-10 16,4-10 0-16</inkml:trace>
  <inkml:trace contextRef="#ctx0" brushRef="#br4" timeOffset="137945.96">32269 10780 50 0,'-4'4'25'0,"-7"-8"-31"0,11 4 42 0,-3 4-36 15,-4-1 0-15,-4 3 1 16,-3 0 0 0,0 4-1-16,-4 2 0 0,4 4 2 15,4 6 0-15,3 0 0 16,7 3 1-16,7 0-1 16,7 0 0-16,4-9-2 15,-4-1 0-15,0-5-6 16,3-7 0-16,-3-6-10 15,4-7 1-15</inkml:trace>
  <inkml:trace contextRef="#ctx0" brushRef="#br4" timeOffset="138199.79">32568 10285 48 0,'4'25'24'0,"-11"10"-16"0,3-20 37 16,-3 14-45-16,-3 8 1 16,-4 10 0-16,0 6 0 15,-1 13-2-15,-2 6 1 16,-4 4-1-16,10-7 1 15,4-13-9-15,0-9 1 16,0-25-8-16,0-6 0 0</inkml:trace>
  <inkml:trace contextRef="#ctx0" brushRef="#br4" timeOffset="138652.34">31697 11354 56 0,'0'38'28'0,"-10"3"-32"0,6-29 48 16,0 10-44-16,-3 13 0 0,-3 2 0 16,-4 10 1-16,0 10-1 15,-4-13 0-15,0-3-1 16,4-4 1-16,4-6-7 16,-1-15 0-16,4-10-9 15,7-12 1-15</inkml:trace>
  <inkml:trace contextRef="#ctx0" brushRef="#br4" timeOffset="138863.43">31390 11630 49 0,'14'35'24'0,"15"-35"-16"16,-15-3 37-16,3 3-44 15,11 0 0-15,1 0-1 0,-1 0 1 16,0 0-4 0,0 0 1-16,-6 0-5 0,-5 0 0 15,1-7-9-15,-1-5 1 16</inkml:trace>
  <inkml:trace contextRef="#ctx0" brushRef="#br4" timeOffset="139085.3">31863 11674 58 0,'3'19'29'0,"-20"-3"-35"15,13-10 50-15,-3 3-44 16,4 4 1-16,-1-4-3 15,1 1 1-15,3-4-5 16,0-6 1-16,7-9-11 16,7-10 1-16</inkml:trace>
  <inkml:trace contextRef="#ctx0" brushRef="#br4" timeOffset="139316.69">31881 11436 49 0,'14'22'24'0,"-7"-3"-23"0,-4-16 36 15,1 0-41-15,3 0 1 16,0 0-6-16,3 3 0 16,1 1 1-16,3-4 1 15</inkml:trace>
  <inkml:trace contextRef="#ctx0" brushRef="#br4" timeOffset="140002.5">31990 11787 41 0,'-4'16'20'0,"1"-19"-20"15,3 3 29-15,3-10-29 16,4-2 0-16,0-4 0 15,1-6 1-15,2 6-1 16,1 1 0-16,3-4 1 16,0 6 0-16,0 1-1 15,0 6 1-15,0 6-1 16,4 0 0-16,-4 0 0 16,-3 3 0-16,-1 0-1 15,1 3 1-15,-4 0 0 16,0-3 0-16,-4 1-1 15,1-1 1-15,-4-3-1 16,0 0 1-16,0 0 0 0,0 0 0 16,0 0 0-16,3 0 0 15,1 3 0-15,0-3 1 16,3 3-1-16,0-3 1 16,0 0-1-16,0 0 0 15,0 0 0-15,0-3 1 16,0-3 0-16,0 2 1 15,4 1-1-15,-1 3 1 16,1 3 0-16,-1 1 0 16,1 5 0-16,-4 0 0 0,0 4-1 15,0-4 1-15,4 1-1 16,-1-1 1-16,4-3 0 16,0 1 0-16,1-4-1 15,-1-3 1-15,0-3-2 16,0-4 1-16,0-2-1 15,0-7 0-15,4 1-1 16,-8 2 1-16,1-3-1 16,-4 4 1-16,-7-1-1 15,0 4 1-15,-4 6 0 16,-3 3 0-16,0 3 0 16,-3 3 0-16,-4 4 0 15,3 5 0-15,4 4 0 16,0 3 1-16,0 0-1 15,7-3 1-15,0-3-1 16,7-4 1-16,4 4-3 0,6-4 1 16,11-5-4-16,4-4 1 15,3 0-7-15,4-6 1 16,0-16-5-16,-7-6 0 16</inkml:trace>
  <inkml:trace contextRef="#ctx0" brushRef="#br4" timeOffset="140347.32">32978 10037 49 0,'-11'47'24'0,"-10"22"-24"15,17-44 46-15,4 22-45 16,7 22 1-16,1 26 2 16,9 14 0-16,-3 20-3 15,0 21 0-15,-3 7 3 16,-11 9 0-16,-14 10-1 15,-21-13 0-15,-1-12-3 16,-10-7 0-16,-17-28-8 16,-18-10 0-16,-4-27-11 15,4-16 1-15</inkml:trace>
  <inkml:trace contextRef="#ctx0" brushRef="#br4" timeOffset="154279.33">7486 5111 23 0,'14'0'11'0,"-3"13"1"16,-1-13 11-16,-6 3-19 16,-1 0 0-16,4 0 4 15,-3 3 0-15,-1-3-9 16,1 0 0-16,3-3 6 15,0 0 1-15,4-6-3 16,3-6 1-16,3-10-3 16,12-3 1-16,-8-19-2 15,7-10 0-15,4-2-1 16,-4 0 1-16,0-1 0 16,-3 10 0-16,0 6 0 15,-8 10 0-15,1 6-1 16,-4 9 1-16,-3 4-1 0,-1 5 1 15,-3 14-1-15,7 11 0 16,-14 11-1-16,11 15 1 16,-4 12 0-16,4 4 0 15,3 12 0-15,3 3 0 16,1 10 1-16,7-13 0 16,3-3 1-16,0-13 0 15,0-6 0-15,-3-15 0 16,-7-16 0-16,-4-10 1 15,-4-6-1-15,-13-9 0 0,-4-3 0 16,-14-4 0-16,-4-9-1 16,-3 0 1-16,-11 3-1 15,-11-6 0-15,-6 3 0 16,-15 7 0-16,8 2 0 16,-8 4 0-16,11 9 0 15,4 9 0-15,0 4 0 16,3-4 0-16,3 3 1 15,8 4 0-15,7 0-1 16,10-7 1-16,7-2 0 16,11-4 1-16,14-6-1 15,18-4 0-15,7-21 0 16,28-3 0-16,17-16 0 16,15-4 0-16,-7-8-1 15,-1-4 0-15,1 7 0 16,-7-1 0-16,-18 13-2 15,-18 10 1-15,-14 9 0 16,-14 6 0-16,-14 19 0 0,-14 9 0 16,-11 23 0-16,-13 12 0 15,-29 15 0-15,-22 26 1 16,-2 22 0-16,10-1 1 16,-18 10-4-16,4 22 1 15,-15 10-12-15,-6 8 0 16</inkml:trace>
  <inkml:trace contextRef="#ctx0" brushRef="#br4" timeOffset="155722.34">13070 5076 28 0,'11'4'14'0,"14"-14"-5"0,-15 1 10 0,4-10-16 15,4-6 1-15,7-3 1 16,-1-7 1-16,5-9-7 15,2-9 0-15,-2 0 4 16,-1-13 0-16,-7 0-2 16,-7 10 1-16,-7-1-2 15,-3 4 1-15,-4 12-2 16,0 6 1-16,0 10-1 16,3 16 1-16,1 15-1 15,3 10 1-15,0 12 0 16,3 16 0-1,5 13 0-15,9 5 0 0,1 7 0 16,-4 0 1-16,0 3-1 0,0-9 1 16,-3-10-1-1,-4-12 1-15,-3-10-2 0,-4-5 1 16,-4-14 0-16,-6-9 0 16,-4-12 0-16,0-4 1 15,-7-12-1-15,-8-16 0 16,-9 1 0-16,-5-4 1 15,-6 6-1-15,-4-3 1 16,-7 19-1-16,-7 0 0 16,4 16 0-16,-1 9 1 0,1 13 0 15,0 6 0-15,3 6 0 16,3 4 0 0,4-1 0-16,15-3 1 0,6 3-1 15,11-5 0-15,14-11 0 16,17-12 1-16,15-12 0 15,14-19 0-15,32-16-1 16,20-16 1-16,8-6-1 16,18-6 1-16,-4 13-1 15,-18 12 0-15,-21 12-1 16,-17 16 1-16,-22 10-2 16,-21 22 1-16,-28 15-1 15,-25 16 1-15,-10 21-1 16,-21 14 1-16,-22 6-1 15,-24 12 0-15,6-3-1 0,4 6 0 16,1-9-4 0,6-6 1-16,-3-1-10 15,-1-5 0-15</inkml:trace>
  <inkml:trace contextRef="#ctx1" brushRef="#br4" timeOffset="153767.19">20017 4456 0,'0'0'0,"0"0"16,0 0-1,0 0-15,3 6 16,1 3-1,-1 1-15,-3-1 16,4-3 0,-4 1-16,3-1 15,-3 0-15</inkml:trace>
  <inkml:trace contextRef="#ctx0" brushRef="#br4" timeOffset="157105.29">24112 9297 12 0,'7'22'6'0,"0"-19"7"0,-7-3 7 16,0 0-14-16,0 0 0 15,8 3 4-15,-1 1 0 0,0-4-12 16,3 0 1-16,1 0 8 16,3-4 1-16,7-2-3 15,14-3 0-15,15-4-2 16,17-2 0-16,35-4-1 15,32-6 0-15,25-10-2 16,28 1 1-16,0-1-6 16,-18 7 0-16,-31 9-10 15,-29 7 1-15</inkml:trace>
  <inkml:trace contextRef="#ctx0" brushRef="#br4" timeOffset="157868.39">23989 9583 31 0,'3'31'15'0,"4"-34"-1"0,-7 6 16 16,8-3-27-16,9 0 0 16,15 0 3-16,14-3 1 0,28-7-7 15,11-12 0-15,34-9 4 16,44-13 1-16,17-12-2 15,17-1 0-15,-3 1-2 16,-21 9 0-16,-35 15-4 16,-22 11 0-16,-35 2-6 15,-24 9 0-15,-29 7-7 16,-25-6 1-16</inkml:trace>
  <inkml:trace contextRef="#ctx0" brushRef="#br4" timeOffset="161469.83">8795 16444 8 0,'46'-7'4'0,"-22"-14"-5"0,-20 8 4 16,3-9-3-16,3 3 0 15,1-3 0-15,3-6 1 0,0 0 1 16,0 3 0-16,4 6 1 16,0 3 1-16,-4 4 0 15,0-1 0-15,0 4 0 16,-3-4 0-16,-4 1-1 16,-7-1 0-16,-7 1 0 15,-8-1 0-15,-9-6 0 16,-8 4 0-16,-24-4-1 15,-4 9 1-15,3 7-1 16,-3 13 1-16,-3-1-2 16,-11 7 1-16,-8-1-1 15,-2 4 1-15,-4-3-1 16,6 0 1-16,-6-4-1 16,-7 1 1-16,-4-1-1 15,-3 1 1-15,14 6-1 16,10 2 1-16,8 8-1 15,-1 5 0-15,4 7 0 16,7 12 0-16,0-3 0 16,14-3 0-16,0 7-1 0,8 5 1 15,-1-2-2-15,11 2 1 16,3 1-1-16,11-4 1 16,10 1-1-16,4-4 1 15,11 0 0-15,10-9 0 16,14-3 0-16,15-6 1 15,10-7-1-15,14-6 1 16,14-3-1-16,4-10 0 0,3-6 0 16,-3-6 0-1,6 0-1-15,12-3 1 0,-8-10 0 16,7-6 0-16,1-6 0 16,17-10 0-16,-7-6-1 15,-11 0 1-15,-21-9 0 16,-7-3 1-16,-21-4 0 15,-7-9 0-15,-17-6-1 16,-15-7 1-16,-18 10 0 16,-17-3 0-16,-25 0 0 15,-31 9 0-15,-4 3-1 16,-18 10 1-16,-17 6 0 16,-18 12 0-16,-7 19 0 15,-8 13 0-15,-13 10 0 16,11 11 0-16,-1 14-2 15,14-4 0-15,4 13-3 16,7 6 1-16,22 3-6 16,24 10 1-16,14-4-6 0,10-3 1 15</inkml:trace>
  <inkml:trace contextRef="#ctx0" brushRef="#br4" timeOffset="167056.4">29707 3324 11 0,'18'-32'5'0,"-14"32"5"0,-4 0 5 15,-15 6-11-15,-13 16 0 16,-11 10 4-16,-10 24 1 0,-18 16-10 16,-18 29 0-16,-20 18 6 15,2 28 1-15,-6 26-2 16,-8 12 0-16,-10 9-3 16,8-3 1-16,16-15-4 15,15-29 1-15,10-31-8 16,11-28 0-16,11-44-2 15,24-50 1-15</inkml:trace>
  <inkml:trace contextRef="#ctx0" brushRef="#br4" timeOffset="167268.33">28303 3154 29 0,'25'-56'14'0,"3"12"-7"15,-17 44 26-15,14 16-31 0,24 24 1 16,22 36 0-16,13 43 1 16,11 41-6-16,32 56 1 15,11 41 0-15,7 54 0 16,-11 37-7-16,7 34 0 16,-11 57-4-16,-6 16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0:42:10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8177 4628 40 0,'15'6'20'0,"-5"-24"-13"16,-6 14 20-16,-4 4-23 16,0 0 1-16,-4-3 1 15,-6 0 1-15,-5 3-10 16,-6 3 1-16,-3 4 6 16,-5 5 0-16,-6 4-2 15,-4 9 0-15,-3 3-1 16,-4 10 1-16,0 18-1 15,11 4 1-15,-4 2-1 16,7 14 0-16,15 5-1 16,10-12 1-16,10-6-1 15,18-4 1-15,15-15-1 16,6-19 1-16,11-12-1 0,-11-13 1 16,8-9-2-16,3-10 0 15,-4-3-5-15,-7-10 0 16,1 11-11-16,-12-8 0 15</inkml:trace>
  <inkml:trace contextRef="#ctx0" brushRef="#br0" timeOffset="442.8">8502 4644 46 0,'11'15'23'0,"-15"-2"-16"0,0-4 32 0,-3 7-37 15,-3 12 0-15,-1 10 2 16,-6 9 0-16,-1 3-5 16,4 7 1-16,3-7 3 15,-6 0 0-15,13 3-2 16,1-15 1-16,3-4-1 15,7-5 0 1,14-29-2 0,0-7 1-16,4 7-2 0,-8-6 1 15,1-3 0 1,0-1 0-16,-1 4 0 0,-10 3 0 16,7 3 1-1,-3 6 0-15,0-3 0 0,-1 3 0 16,1 4 0-16,-1-1 1 15,1 13-1-15,3 0 0 16,-3 0-3-16,-4-3 1 16,3-3-8-16,1-7 1 15,-1-6-7-15,5-3 0 16</inkml:trace>
  <inkml:trace contextRef="#ctx0" brushRef="#br0" timeOffset="1293.42">9656 4565 36 0,'-11'7'18'0,"-7"8"-10"16,15-12 24-16,-1-3-28 15,-3 7 0-15,4-7 3 16,-1 0 1-16,4 9-9 0,0-9 0 16,4 0 6-16,6 0 0 15,1 3-1-15,10 0 0 16,11-3-1-16,17 0 0 15,4-3-1-15,4 0 0 16,-5 3-1-16,-2-6 1 16,-11 12-2-16,-11-3 0 15,-7 10-1-15,-10 6 1 16,-8 9-1-16,-10 6 0 16,-11 16-1-16,-3 7 1 15,-7 9-1-15,-7-7 1 0,-4 7-2 16,7-3 1-16,8-3-1 15,2-17 0-15,8-8-5 16,4-13 0-16,6-13-8 16,8-15 0-16</inkml:trace>
  <inkml:trace contextRef="#ctx0" brushRef="#br0" timeOffset="1518.37">9670 4989 62 0,'3'3'31'0,"11"0"-31"0,0-3 55 0,11 0-54 16,14 0 0-16,7 0 0 15,7 0 0-15,7-3-5 0,-7 3 1 16,-8 0-6-16,-9 0 0 15,-19 3-10-15,-17 3 1 16</inkml:trace>
  <inkml:trace contextRef="#ctx0" brushRef="#br0" timeOffset="2086.64">7983 5559 42 0,'-3'4'21'0,"3"-8"-17"0,0 4 28 16,3 0-27-16,8-3 1 16,3 0 3-16,14 3 0 15,18 0-10-15,25 0 0 16,24-6 8-16,25 0 1 0,32-1-3 15,13 7 0 1,19-9-2-16,13-4 0 0,-20 7-3 16,-4 3 0-16,-18 9-6 15,-21-3 1-15,-25 7-12 16,-21 2 1-16,-28 1-4 16,-28 6 0-16</inkml:trace>
  <inkml:trace contextRef="#ctx0" brushRef="#br0" timeOffset="3348.76">8043 8055 41 0,'36'-15'20'0,"-8"-23"-12"0,-21 26 21 0,7 2-26 15,-10 7 1-15,-4-3 1 16,-4-4 0-16,-3 4-7 16,-7 3 1-16,-4 0 4 15,-3 0 0-15,-7 3-2 16,-7 9 1-16,-1 10-2 16,-10 3 1-16,4 6-2 15,3 10 1-15,4 6-1 16,3 6 0-16,8 6 1 15,13 7 0-15,11 6 0 16,3-6 0-16,19-7 1 16,13-12 1-16,7-6-1 15,-3-13 1 1,32-13-9 0,-15-9 0-16,-7-12-9 15,-3-7 1-15</inkml:trace>
  <inkml:trace contextRef="#ctx0" brushRef="#br0" timeOffset="3769.47">8266 8034 47 0,'-4'43'23'0,"-10"20"-18"0,7-47 35 16,3 12-39-16,1 3 1 16,3 4 0-16,0 3 1 0,-4-4-4 15,8 1 1-15,-4-10 1 16,3-7 1-16,1-5-2 16,3-4 1-16,0-9-2 15,0-6 1-15,4-3 0 16,3-4 0-16,0 1-1 15,4-1 1-15,-1 1-1 16,4-1 1-16,4-3 0 16,3 10 0-16,-7 0 0 15,1 6 1-15,-5 9 0 16,1 10 1-16,-4 3-1 16,0 3 1-16,-3-6-2 15,-1 0 1-15,-3-1-3 16,0-2 0-16,0 0-7 15,0-7 0-15,1-6-8 16,6-9 1-16</inkml:trace>
  <inkml:trace contextRef="#ctx0" brushRef="#br0" timeOffset="4309.01">9483 7914 41 0,'-7'4'20'0,"-25"-1"-17"0,21-3 29 0,-10 3-32 15,-7 0 0-15,-7 0 1 16,-1-3 0-16,-6 9-2 15,10 7 1-15,4 0 1 16,0 6 1-16,7 3-2 16,7 3 0-16,10-3 1 15,-3-3 0-15,18 6 0 16,10 4 0-16,14-4 0 16,4 0 0-16,3 0 0 15,-3 1 1-15,-11-4-2 16,-7 0 1-16,-10 3-1 15,-11 0 0-15,-11-3-2 16,-17-3 1-16,-4-9-1 0,-3-4 0 16,3-9 0-16,8-6 1 15,6-7 2-15,4-5 0 16,10-4 2-16,11-10 1 16,15-9 2-16,13 1 0 15,7-1 0-15,8 0 0 16,-1 0-2-16,4 1 1 15,-11 5-5-15,-3 7 1 16,-11 6-7-16,-7 6 0 16,-6 7-9-16,-8 12 1 15,-18 10-4-15,-3 2 0 0</inkml:trace>
  <inkml:trace contextRef="#ctx0" brushRef="#br0" timeOffset="4715.28">7684 8883 44 0,'7'-6'22'0,"0"0"-14"0,0 0 39 16,0 2-42-16,7 1 1 16,11 0 4-16,13 0 0 15,5-6-12-15,24 5 0 16,21 1 10-16,28-3 0 15,22-10-4-15,38 1 1 16,-6-10-3-16,10 6 1 16,-11 3-2-16,-10 4 1 15,-32-1-6-15,-14 4 1 16,-8 5-8-16,-24 1 0 0,-17 3-11 16,-22 7 0-16</inkml:trace>
  <inkml:trace contextRef="#ctx0" brushRef="#br0" timeOffset="6666.88">8033 11166 29 0,'0'3'14'0,"0"4"1"0,0-7 15 16,0 3-26-16,0 0 1 15,-4 3 2-15,-3 4 0 16,-3 2-10-16,-8 1 1 15,-7-1 6-15,-3 4 0 16,-4 6-3-16,-10 3 1 16,0 9-2-16,-1-2 1 15,4 12-1-15,8-10 1 16,3 32 0-16,6 3 0 16,12-6 0-16,10-4 0 15,17 1 0-15,8-13 0 0,7-6-1 16,7-10 1-16,-1-12-3 15,1-7 0-15,-3-2-11 16,-1-10 1-16,0-10-4 16,-3 4 1-16</inkml:trace>
  <inkml:trace contextRef="#ctx0" brushRef="#br0" timeOffset="7160.89">8139 11135 39 0,'0'6'19'0,"3"0"-16"0,-6 1 31 15,3 2-29-15,-11 10 0 16,-3 6 1-16,-4 13 0 16,4 12-8-16,4 16 1 15,-1 3 5-15,4 0 0 16,0-4-2-16,3-2 0 16,1-16-1-16,-1-12 1 15,8-10-1-15,3-10 0 0,3-8-1 16,1-7 0-16,3-7-1 15,0-5 0-15,0-4-1 16,-3-3 1-16,7 1-1 16,-8 2 1-16,4 3 0 31,0 7 0-15,1 6 0-16,-1 3 1 0,0 7 0 0,-4 5 1 0,1 4 0 15,-1 6 0-15,1 0-1 16,0 0 1-16,-1-3-4 15,4 0 0-15,-10-3-11 16,3-6 0-16,0-7-2 16,4-6 1-16</inkml:trace>
  <inkml:trace contextRef="#ctx0" brushRef="#br0" timeOffset="7886.14">9105 11204 35 0,'7'12'17'0,"-3"1"-11"0,-1-10 31 0,-3 3-32 16,0 7 0 0,0-1 3-16,-3 7 1 0,-4 9-12 15,0 10 1-15,3 6 6 16,1 12 0-16,-8-2-3 16,8 2 1-16,-1-9-6 15,0-9 1-15,4-16-8 16,4-16 0-16,-4-6-5 15,0-22 1-15</inkml:trace>
  <inkml:trace contextRef="#ctx0" brushRef="#br0" timeOffset="11349.98">9454 11025 37 0,'8'9'18'0,"2"7"-9"0,-6-10 19 0,3 4-24 16,-7 2 0-16,3 7 4 15,-3 13 0-15,0 2-10 16,-3 10 1-16,-4 9 6 16,0 7 0-16,0 6-2 15,-1-7 0-15,5-2-5 16,3-4 1-16,0-9-8 16,7-10 1-16,4-15-8 15,3-12 0-15</inkml:trace>
  <inkml:trace contextRef="#ctx0" brushRef="#br0" timeOffset="11860.12">7306 12245 49 0,'14'9'24'0,"36"-15"-22"16,-33 3 40-16,8 0-40 16,0-3 1-16,24-4 2 15,14 1 0-15,22-13-5 16,3-3 0-16,25 0 6 15,21-1 0-15,0-2-2 16,29 0 1-16,13 3-2 16,-10 3 1-16,14 6-2 15,7 4 0-15,-29 2-3 16,-13 7 0-16,-11 3-3 0,-14 3 0 16,-18 4-6-16,-17 2 0 15,-18 4-11-15,-18-1 1 16</inkml:trace>
  <inkml:trace contextRef="#ctx0" brushRef="#br0" timeOffset="12896.19">8117 13954 38 0,'-7'0'19'0,"4"-9"-6"0,3 5 20 16,0 4-29-16,-4-3 0 16,1 3 2-16,-8 3 1 15,-6 4-9-15,-1 5 0 16,-7 7 5-16,-14 0 0 0,-3 6-1 15,-7 6 0-15,3 10-2 32,-4 6 0-32,8 13 1 0,0 9 0 0,14 9 0 15,6-6 0-15,19 0 0 16,17-6 0-16,7-3 1 16,18-16 0-16,14-9-1 15,-4-13 1-15,4-13-2 16,11-2 0-16,-4-7-7 15,-11-6 1-15,-7-4-12 16,-6-5 0-16</inkml:trace>
  <inkml:trace contextRef="#ctx0" brushRef="#br0" timeOffset="13616.16">8181 13810 18 0,'18'0'9'0,"-18"-7"11"16,3 4-6-16,8 3-8 16,-4 3 1-16,0 1 5 15,0-1 0-15,-4 0-14 16,1 9 0-16,3 4 10 0,-7 9 0 16,0 6-3-16,0 4 1 15,0 9-3 1,-11 15 1-16,4 14-2 0,0 8 0 15,0 1-1-15,-3-1 0 16,3-18-1-16,7-16 1 16,-7-3-1-16,3-16 1 15,4-6-2-15,0-9 1 16,4-1 0-16,6-6 0 16,1-9-1-16,-1-9 1 15,1-7-2-15,3-6 0 16,4 3 0-16,3-3 0 15,0 6 0-15,4 10 0 0,-1 2 0 16,1 7 1-16,0 7 1 16,-4 5 0-16,-3 7 0 15,-4 6 1-15,-4 0-1 16,1-3 1-16,-4 3-1 16,0 3 0-16,0-6-7 15,0-6 0-15,-7-4-8 16,0-12 1-16</inkml:trace>
  <inkml:trace contextRef="#ctx0" brushRef="#br0" timeOffset="15959.22">9324 13938 34 0,'3'0'17'0,"5"0"-2"0,-8 0 19 0,0 0-30 16,3 7 1-16,-6-1 3 15,-1 6 1-15,0 4-10 16,1 3 0-16,-8 3 6 15,1 9 1-15,-4 7-3 16,3 12 0-16,0 10-2 16,1 5 0-16,6 4-4 15,-3-12 0-15,4-13-5 16,3-10 0-16,0-12-10 16,0-12 1-16</inkml:trace>
  <inkml:trace contextRef="#ctx0" brushRef="#br0" timeOffset="16349.67">9716 14101 45 0,'45'-15'22'0,"-2"-4"-19"0,-33 9 32 15,1 1-33-15,-4-4 0 16,-4 1 1-16,-3-1 0 16,-3-2-4-16,-8 2 0 15,-6 7 2-15,-8 6 1 16,-14 28-5 0,0 7 1-16,4 5-2 15,7 11 0-15,10 11 0 16,15 1 0-16,10 3 1 15,3-13 1-15,19-12 5 16,20-13 0-16,4-22 2 16,7-9 0-16,0-28 0 15,-4-10 0-15,-13-9-1 16,-12-6 0-16,-13 8-8 16,-18-2 0-16,-14 3-12 15,-21 6 1-15</inkml:trace>
  <inkml:trace contextRef="#ctx0" brushRef="#br0" timeOffset="16859.91">7694 15067 55 0,'67'6'27'0,"85"-24"-24"16,-103 8 42-16,36-2-41 15,35-4 0-15,32-3 2 16,31-3 0-16,-7-3-8 16,11 3 1-16,-7 3 4 0,-21 7 1 15,-4 2-3-15,-10 1 0 16,-18 3-5-16,-21-1 1 16,-18 1-8-16,-18 3 0 15,-17 0-9-15,-21 6 1 16</inkml:trace>
  <inkml:trace contextRef="#ctx0" brushRef="#br0" timeOffset="17881.09">8001 16569 30 0,'4'-6'15'0,"-1"6"0"0,-3 0 13 15,0 0-23-15,0 0 0 16,0 0 3-16,0 0 0 0,0 0-10 16,-7 0 0-1,-4 6 7-15,-6 0 0 0,-8 4-3 16,-3 2 1-16,-14 4-2 15,3 12 0-15,0 10-1 16,-10 9 1-16,10 6-1 16,7 10 1-16,11 9 0 15,10 3 1-15,22-6-2 16,10-3 1-16,11-12 0 16,14-14 0-16,3-11-2 15,4-14 1-15,0-9-6 16,3-9 0-16,-6-6-11 15,-12-13 1-15</inkml:trace>
  <inkml:trace contextRef="#ctx0" brushRef="#br0" timeOffset="18316.8">8209 16575 49 0,'7'16'24'0,"0"-6"-18"0,-3-1 33 16,-8 7-38-16,-3 9 1 16,-3 15 1-16,-4 1 0 15,3 9-2-15,0 4 0 0,4-1 3 16,4 0 0-16,3 1-2 15,3-14 1-15,4-5-1 16,0-10 0-16,4-9-3 16,0-10 1-16,-1-12-2 15,1-7 1-15,-1 1-1 16,8-4 1-16,-11 0 0 16,4 4 0-16,3 2 1 15,3 4 0-15,-6 6-1 16,3 3 1-16,0 3-1 15,0 7 1-15,4 6 0 16,-8 3 0-16,5 3-2 16,2-3 0-16,1-3-6 15,0-4 1-15,3-2-10 16,-11-4 1-16</inkml:trace>
  <inkml:trace contextRef="#ctx0" brushRef="#br0" timeOffset="18797.24">9363 16522 41 0,'28'-19'20'0,"-28"7"-16"0,-4 6 28 0,-6-1-32 16,-8 1 1 0,-6 0 2-16,-8-1 0 0,-4 4-3 15,8 6 1 1,0 4 1-16,0 8 1 0,3 7-1 16,4 7 0-16,7-1-1 15,3 0 1-15,8 0-2 16,10-3 1-16,3 0-1 15,12-3 1-15,13-9-1 16,7-7 0-16,-3-6-1 16,0-6 1-16,-7-4-1 15,-4-2 1-15,-7-1-1 16,-3 4 0-16,-1 0 1 16,-6 5 0-16,-4 4 0 0,-4 7 0 15,-3 5 0-15,-7 7 0 16,-3 12 1-16,-8 1 0 15,-3-4-2-15,3 10 1 16,1 9-5-16,-1-7 0 16,0 1-10-16,1-6 1 15</inkml:trace>
  <inkml:trace contextRef="#ctx0" brushRef="#br0" timeOffset="19158.24">7549 17582 55 0,'8'13'27'0,"59"-20"-22"15,-36 4 46-15,29-9-46 16,25-4 0-16,35-6 3 16,32-6 0-16,42-7-11 15,21-9 1-15,0 4 6 16,-21 2 0-16,-18 7-7 0,-38 9 1 15,-25 9-7-15,-25 4 0 16,-10 12-12-16,-40 6 0 16</inkml:trace>
  <inkml:trace contextRef="#ctx0" brushRef="#br0" timeOffset="19880.81">3468 16343 45 0,'10'19'22'0,"5"-13"-14"15,-12 1 22-15,-3 8-28 16,0 1 1-16,0 6 2 16,0 16 0-16,0 2-6 15,-3 14 0-15,-1 5 4 16,-3-8 0-16,3 2-2 16,4-6 0-16,0-9-5 15,0-13 0-15,11-7-9 16,7-11 0-16,-8-10-3 0,4-10 0 15</inkml:trace>
  <inkml:trace contextRef="#ctx0" brushRef="#br0" timeOffset="20206.68">3810 16776 36 0,'18'47'18'0,"-8"-25"-16"0,-3-19 31 15,-7 0-32-15,0-3 1 0,0 0 3 16,0-9 1-16,-10-13-6 16,3-9 1-16,-4-19 3 15,-7-13 0-15,4-3-1 16,0-3 0-16,4-9-2 16,-1 2 0-16,8-5-1 15,3 12 1-15,3 6 0 16,15 13 0-16,-1 9 0 15,4 13 1-15,11 12-1 16,11 10 1-16,6 6-2 16,-3 9 1-16,-7 4-6 15,-8 6 1-15,-9 9-11 16,-12 3 0-16,-13 1-2 16,-15-1 1-16</inkml:trace>
  <inkml:trace contextRef="#ctx0" brushRef="#br0" timeOffset="20372.98">3662 16622 57 0,'28'16'28'0,"50"-32"-34"0,-50 10 59 16,11-3-53-16,7-4 1 16,10 1-3-16,-7-1 0 15,-10 4-5-15,0 3 0 16,-7 2-10-16,-15 1 1 15</inkml:trace>
  <inkml:trace contextRef="#ctx0" brushRef="#br0" timeOffset="20794.86">4957 16202 47 0,'0'19'23'0,"-4"9"-19"0,-3-18 34 16,3-1-36-16,-13 13 0 16,6 9 1-16,-3 20 1 15,-4 14-6-15,8 4 1 16,-8 4 2-16,8-11 0 15,3-8-6-15,3-17 1 16,4-9-9-16,0-9 0 16,-7-16-3-16,3-15 1 0</inkml:trace>
  <inkml:trace contextRef="#ctx0" brushRef="#br0" timeOffset="21003.51">4703 16541 41 0,'10'22'20'0,"29"-13"-14"0,-28-6 38 0,3 7-42 16,10 2 1-16,-3-5-1 15,4 2 0-15,0-3-3 16,7 1 0-16,-4-1 0 16,0-3 1-16,4 0-6 15,-7 0 1-15,3 0-8 16,0-3 0-16,0 0-2 15,-7-3 0-15</inkml:trace>
  <inkml:trace contextRef="#ctx0" brushRef="#br0" timeOffset="21231.51">5281 16626 18 0,'-10'22'9'0,"10"-7"-4"0,0-12 11 16,0 7-9-16,0 2 0 15,0-2 5-15,-8 2 0 16,5 4-13-16,3 0 0 16,-7 2 10-16,3-2 0 0,4-3-3 15,0-4 0-15,0-6-5 16,11-3 1-16,-11-6-12 16,11-7 0-16,-8-5-6 15,8-7 1-15</inkml:trace>
  <inkml:trace contextRef="#ctx0" brushRef="#br0" timeOffset="21452.73">5260 16356 38 0,'11'12'19'0,"6"-12"-27"0,-10-3 31 16,0 3-26-16,0-3 0 15,4 0-12-15,-11 0 0 16,10-3 15-16,-6 3 0 16</inkml:trace>
  <inkml:trace contextRef="#ctx0" brushRef="#br0" timeOffset="22369.82">5433 16861 39 0,'0'9'19'0,"7"-15"-27"16,-7 3 40-16,10-7-32 16,-6-5 0-16,7-7 1 15,3-3 0-15,-4-4-2 16,-6-2 1-16,6-3 0 16,-3 5 1-16,0 7-1 15,4 7 1-15,0 5-1 16,-1 7 0-16,1 6 0 15,-1 4 0-15,-3 2 0 16,4 4 0-16,-11 2 0 16,4 1 0-16,-4 6 0 0,0-3 1 15,-4 0-1 1,4-4 0-16,0 1 0 0,0-7 0 16,-7 1-1-16,7-7 1 15,0-3-1-15,7-6 1 16,4-4 0-16,-8-2 0 15,4-1 0-15,4-3 0 16,-1 4 0-16,1-1 0 16,0 1 0-16,-1 2 1 0,8-5-1 15,-8 8 1 1,1 1-1-16,-1 3 0 0,1 3 0 16,0 0 1-16,-1 3-1 15,-3 3 1-15,0 1-1 16,4 2 0-16,-11 4 0 15,11-4 0-15,-11 0 0 16,3 4 0-16,4 0 0 16,-7-1 1-16,4 1 0 15,-1-1 1-15,4-2 0 16,-3-1 1-16,-1-6 0 16,8 0 0-16,6-6 0 15,-6-3 0-15,7 0-1 16,3-4 1-16,-3-2-2 15,3-1 0-15,-7 1 0 16,3-4 0-16,-6 0-1 16,7-3 0-16,-15-3-1 0,4 4 1 15,-7 2-2-15,0 3 0 16,0 7-1-16,-7 6 0 16,4 3-1-16,3 7 1 15,-7-4 0-15,3 3 0 16,4 4 1-16,-3-1 0 15,-1 4 2-15,4 3 0 16,0 0 0-16,7 3 0 16,4 0 0-16,-1-4 1 15,1 1 0-15,6-3 0 16,8-4 0-16,3-5 0 16,4-1-1-16,-4-3 0 0,1 0-11 15,-8-6 1-15,-7-6-2 16,-7-4 0-16</inkml:trace>
  <inkml:trace contextRef="#ctx0" brushRef="#br0" timeOffset="23015.38">6675 16676 25 0,'49'-19'12'0,"-17"-47"-9"0,-29 44 18 0,-3-6-17 15,-3-10 1-15,-4-6 2 16,-7 1 1-16,-18-17-10 16,-7 0 0-16,-21-12 6 15,-7 3 0-15,-11-3-3 16,-13 0 1-16,-12 9-2 16,5 7 1-16,-1 6-1 15,-21 6 1-15,-11 0-1 16,11 16 1-16,-3 9-1 15,-11 9 1-15,-7 10-1 16,14 10 1-16,-4 2-2 16,-6 10 0-16,-4 7-1 15,10 8 0-15,4 13-3 16,-4 10 0-16,12 6-1 0,-1 0 0 16,0 3 0-16,10-7 0 15,11-2 1-15,1-10 0 16,10-6 0-16,6 0 0 15,1 0-1-15,11 3 1 16</inkml:trace>
  <inkml:trace contextRef="#ctx0" brushRef="#br0" timeOffset="23331.76">3020 16858 21 0,'-7'6'10'0,"14"47"-11"0,3-37 19 0,1 3-15 15,7 15 0-15,6 10 5 16,26 6 1-16,10 0-10 15,24 4 1-15,12-7 6 16,20-3 0-16,22 0 0 16,3-7 0-16,17 7-3 15,1-6 1-15,0-7 0 16,21 4 0-16,3-10-1 16,11-3 0-16,11-10-1 15,0-5 1-15,13-7-2 16,-10-13 1-16,-17-15-1 15,-11-7 0-15,-21-21 0 16,-29-23 0-16,-31-24 0 16,-36-1 1-16,-34-15-7 15,-44-22 1-15,-23 6-8 16,-43-3 0-16,-25-6-4 0,-14 3 1 16</inkml:trace>
  <inkml:trace contextRef="#ctx0" brushRef="#br0" timeOffset="27038.84">11751 4437 39 0,'7'0'19'0,"4"0"-10"0,-4-7 20 0,0 14-24 16,0-1 1-16,-4 13 2 15,1 9 0-15,-8 0-11 16,-3 13 0-16,-3 9 7 16,-4 25 1-16,-4 16-4 15,-3-12 1-15,3 12-2 16,1-16 0-16,6-9-3 15,4-16 1-15,3-15-5 16,4-14 1-16,7-8-10 16,4-10 0-16</inkml:trace>
  <inkml:trace contextRef="#ctx0" brushRef="#br0" timeOffset="27505.05">11889 5127 44 0,'-7'25'22'0,"3"-6"-15"0,4-13 31 15,0-3-38-15,0 6 1 16,0 1 1-16,0-7 0 15,0 0-3-15,0 0 1 16,0-3 1-16,4-6 0 16,3 0-1-16,0-4 1 15,3 1-3-15,11-4 1 16,-3 1-2-16,0-1 1 0,-4 4 0 16,3 3 1-16,1 6-1 15,-4 0 1-15,0 0 1 16,0 6 0-16,-3 0 1 15,0-3 0-15,-4 10 0 16,0 6 0-16,0 6 0 16,-4-3 0-16,4 3 0 15,0-7 0-15,0 1 0 16,1-3 0-16,-1 0-1 16,3-7 0-16,1-3-1 15,3-9 0-15,0-6-4 16,4-4 0-16,6-12-9 15,5-3 0-15</inkml:trace>
  <inkml:trace contextRef="#ctx0" brushRef="#br0" timeOffset="27759.83">12506 4418 23 0,'-4'0'11'0,"-3"12"-1"0,4-2 6 15,-4 6-11-15,-4 12 1 16,1-3 5-16,-4 19 1 16,-1 9-13-16,1 19 0 15,-7 3 8-15,4 16 1 0,-1-3-3 16,4-3 0-16,3-16-5 16,4-19 1-16,4-9-5 15,3-19 1-15,7-16-6 16,0-12 1-16,0-4-7 15,-7-12 1-15</inkml:trace>
  <inkml:trace contextRef="#ctx0" brushRef="#br0" timeOffset="27956.81">12143 4954 59 0,'7'35'29'0,"3"-32"-28"15,-3-3 56-15,7 3-57 16,11-3 1-16,10 0 0 16,8-3 0-16,3-3-6 15,7 2 1-15,6 4-6 0,-9 0 1 16,-11 0-9-16,-1-3 0 16</inkml:trace>
  <inkml:trace contextRef="#ctx0" brushRef="#br0" timeOffset="28809.76">12594 5177 46 0,'18'34'23'0,"7"-5"-18"0,-18-26 34 0,3-3-37 15,4 3 1-15,4-9 1 16,3-4 0-16,0-2-5 15,0-1 0-15,1 4 3 16,-5-1 0-16,-3-9-2 16,-3 4 1-16,-8-1-2 15,-3 4 1-15,-3-7-1 16,-4 6 0-16,-4 7 0 16,1 6 0-16,-4 6 0 15,-1 7 0 1,5-4 0-16,-1 7 1 0,4 6-1 15,4 3 0-15,3-6 0 16,7 3 0-16,3 3-1 16,1-3 1-16,3 0-5 15,4-7 1-15,3-2-4 0,4-4 1 16,-1-9-1-16,1-3 1 16,-4-9 4-16,7-4 0 15,-3-3 7-15,0-9 0 16,-1 9 5-16,1 0 0 15,0 0 0-15,-1 7 1 16,1-1-4-16,-4 7 1 16,1 6-4-16,-5 0 1 15,-3-3-2-15,-3 3 0 16,-4 3-1-16,0 0 0 0,-7 0-1 16,0-3 1-1,-7 0-1-15,-4 0 1 0,-3-3-1 16,0 3 1-16,0 3 0 15,0 0 0-15,0 10 0 16,0-1 1-16,3 7 0 16,4 10 0-16,3-4-1 15,8 12 1 1,7-9 0-16,6 23 1 0,1-11 0 16,0 1 0-16,-1 9-1 15,-3-6 1-15,-3 3-1 16,-8 0 1-16,-6-6-3 15,-4-6 1-15,-7-7-1 16,-7-9 0-16,-4-7-1 16,-3-6 1-16,3-9 0 15,4-6 1-15,0-4-1 16,3-2 0-16,4-10 1 16,7-4 1-16,3 1 0 0,4 0 0 15,4 6 0-15,10 6 0 16,7 1 0-16,7 2 1 15,4 1-2-15,-4 2 1 16,0 1-4-16,1-1 0 16,-1-9-12-16,0 4 0 15,-3-7-2-15,0 0 1 16</inkml:trace>
  <inkml:trace contextRef="#ctx0" brushRef="#br0" timeOffset="29635.33">13494 5186 52 0,'10'22'26'0,"-6"-12"-33"16,-4-7 51-16,0-3-44 16,0 0 0-16,0 0 1 15,7-3 0-15,-7 3-1 16,7 3 0-16,-3-3-1 15,-1 0 0-15,8-3-4 16,3-1 1-16,3-2-4 16,8 0 1-16,3-4-2 15,4 4 0-15,3 0 2 16,-3 3 1-16,-4-3 2 0,-3-1 1 16,-4 1 3-16,0 0 1 15,-7-1 1-15,-3 4 1 16,-7 0 0-16,-4 3 0 15,-8 3 0-15,-6 0 0 16,0-3-1-16,-7 7 1 16,0 2-2-16,3 7 1 15,1-4-1-15,3 7 0 16,3-3 0-16,4 0 0 16,7-4-1-16,10-3 1 0,5-2 0 15,2-7 0-15,1-7-1 16,3-2 1-16,0-3-1 15,-3-1 0-15,-1-6 0 16,-2 10 0-16,-5-1-2 16,-3 7 1-16,0-6-1 15,0 9 1-15,0 0-1 16,-3-6 1-16,3 12-1 16,0 6 1-16,7 4 1 15,-3 6 0-15,-1-3 1 16,4 0 0-16,1-4 0 15,2-2 0-15,1-4-1 16,-4-9 1-16,4-9 0 16,6-10 1-16,4-9-2 15,1-13 1-15,-1-6 0 16,-3-19 0-16,-11-15-1 16,0-10 1-16,-7 0-1 15,-7 0 0-15,-4 3 0 0,-3 6 0 16,-3 17 1-16,3 11 0 15,0 23 0-15,-4 15 1 16,0 19-1-16,1 19 1 16,-1 16-1-16,1 25 1 15,6 18-1-15,4 23 1 16,4-10-1-16,-4 0 0 16,0-16-2-16,3-18 0 31,-3-35-8-31,0-16 0 0,-3-12-4 15,-8-6 1-15</inkml:trace>
  <inkml:trace contextRef="#ctx0" brushRef="#br0" timeOffset="29818.49">13949 4876 47 0,'28'34'23'0,"11"4"-19"0,-29-32 43 0,5 0-47 15,-5-6 0-15,8 0 0 16,6-3 0-16,8 0-2 16,4 9 0-16,-1-2-8 15,0-1 0-15,-3 3-5 16,-4 3 0-16</inkml:trace>
  <inkml:trace contextRef="#ctx0" brushRef="#br0" timeOffset="29967.69">14432 5124 39 0,'14'34'19'0,"-10"7"-19"0,-4-35 31 15,0 0-32-15,0 1 1 16,0-4-5-16,0-3 0 16,0-13-3-16,0 4 0 0</inkml:trace>
  <inkml:trace contextRef="#ctx0" brushRef="#br0" timeOffset="30132.38">14443 4976 26 0,'17'25'13'0,"15"-28"-9"0,-21 6 14 0,-1 3-18 16,4 4 1-16,4-4-1 15,0 0 0-15,-1 1-6 16,1-1 1-16,0 0-2 15,-4 7 0-15</inkml:trace>
  <inkml:trace contextRef="#ctx0" brushRef="#br0" timeOffset="30345.14">14746 5064 25 0,'18'-3'12'0,"3"-13"-3"16,-14 16 20-16,-7 0-27 16,4 0 0-16,-4 0 0 0,0 0 0 15,-8 0-4-15,-2 3 1 16,-1 0 2-1,-3 7 0-15,0-1-1 0,0 4 0 16,3-1-1-16,4 1 0 16,0-4-2-16,11 4 0 15,6-7-2-15,4-3 0 16,4 0-2-16,3-3 0 16,0 3-2-16,1-9 0 15</inkml:trace>
  <inkml:trace contextRef="#ctx0" brushRef="#br0" timeOffset="30627.03">14979 5089 29 0,'0'38'14'0,"0"-20"-15"0,0-18 27 0,0 0-24 16,0 0 1-16,0 0 1 15,0-6 0-15,3 0-4 16,1 0 1-16,3 3 3 15,4-7 1-15,3 10-1 16,3 0 0-16,5 10 0 16,-1-7 0-16,0 3-1 15,-3 0 1-15,6 4-1 16,4 2 0-16,8 4-1 16,3 3 0-16,3-1-1 0,-3 1 1 15,-1 0-6 1,-2-6 0-16,-1-10-12 0,-10-6 1 15</inkml:trace>
  <inkml:trace contextRef="#ctx0" brushRef="#br0" timeOffset="31138.04">17353 4064 59 0,'4'31'29'0,"-11"16"-32"0,7-31 46 16,-4 15-43-16,-3 22 1 15,-11 19-1-15,-6 13 1 16,-5 15-2-16,1 10 1 16,4-22-2-16,-1-10 0 15,7-21-5-15,1-16 0 16,6-13-9-16,4-16 1 15,0-18-1-15,3-10 0 0</inkml:trace>
  <inkml:trace contextRef="#ctx0" brushRef="#br0" timeOffset="31349.66">16820 4584 42 0,'8'13'21'0,"-5"40"-16"0,1-44 44 0,6 1-45 15,1-1 1-15,10 1 0 16,14-4 0-16,11 0-7 16,14 0 0-16,7-6 3 15,-3 7 0-15,-4-7-8 16,-4 3 1-16,-7 3-11 16,-10-6 0-16,-11 0 0 15,-6 0 0-15</inkml:trace>
  <inkml:trace contextRef="#ctx0" brushRef="#br0" timeOffset="31683.04">17392 4879 48 0,'7'41'24'0,"35"-32"-20"0,-28-3 49 16,11 4-53-16,3-1 1 15,4-9-1-15,0 0 1 16,-4-9-2-16,0-4 0 15,-3-6 0-15,-7 1 1 16,-4-4-1-16,-7 3 0 16,-7 3-1-16,-4-3 1 0,-3 7-1 15,0 6 1-15,-7 6 0 16,3 9 0-16,-3 10-1 16,0 9 1-16,4 0 0 15,3 0 1-15,7 4 0 16,3-4 1-16,8 0-2 15,6-6 1-15,8-6-5 16,7-10 1-16,3-3-9 16,4-6 0-16,-7-6-2 15,3-4 1-15</inkml:trace>
  <inkml:trace contextRef="#ctx0" brushRef="#br0" timeOffset="31914.7">18129 4760 38 0,'18'-7'19'0,"-11"-2"-20"15,-7 9 36-15,-7 3-33 16,-4 3 0 0,-3 4 3-16,-3 2 0 0,-5 7-5 0,1 3 0 15,0 6 3-15,3 4 1 16,1 2-1-16,3 1 0 16,3-4-2-16,4 0 1 15,7-9-3-15,7 0 1 16,11-3-5-16,10-9 0 15,4-10-5-15,-1-10 0 0,5-12-6 16,-1-6 1-16</inkml:trace>
  <inkml:trace contextRef="#ctx0" brushRef="#br0" timeOffset="32308.63">18306 4142 45 0,'0'47'22'0,"3"50"-17"16,-3-69 41-16,0 16-44 15,-3 10 1-15,-4 15 1 16,3 6 0-16,1 6-5 16,3-2 1-16,-4-4 2 15,4-15 1-15,0-16-3 16,4-13 1-16,-1-12-1 0,8-10 0 15,-1-18-2-15,4-7 1 16,0-9 0-16,1 0 0 16,-1 0 0-16,0 3 0 15,0 6 0-15,0 7 1 16,-3 3 0-16,3 9 0 16,-4 6 0-16,1 7 0 15,-4-1 0-15,0 4 0 16,-3 3 0-16,-1-6 0 15,1 0-1-15,-1-1 0 16,1-2-4-16,3-4 0 16,3-3-9-16,1-12 1 15,3-3-3-15,4-10 0 0</inkml:trace>
  <inkml:trace contextRef="#ctx0" brushRef="#br0" timeOffset="32713.86">18718 4866 38 0,'0'41'19'0,"0"-3"-12"16,0-29 36-16,0 1-41 15,0 5 0-15,0 1 1 16,-3 6 0-16,3-10-5 16,0 1 1-16,0-4 2 15,0 1 1-15,3-23-3 16,1 1 1-16,3-1 0 15,0 1 0-15,0-7-2 16,0 0 1-16,4 0 0 0,-1-3 1 16,1 7-1-16,-1 5 0 15,1 7 0-15,-4 6 0 16,0 0 1-16,4 7 0 16,-1-1 1-16,1 7 0 15,0-7 0-15,-1-9 1 16,1 6 0-1,-1 1 0-15,1-1-1 0,-1 3 1 16,1 16-2 0,3-3 1-1,-7-3-6-15,0 3 0 0,0-16-9 16,4-2 1 0,-4-8-2-16,-4-2 0 0</inkml:trace>
  <inkml:trace contextRef="#ctx0" brushRef="#br0" timeOffset="32924.65">19117 5029 46 0,'4'32'23'0,"-15"-7"-25"15,11-16 45-15,-4-2-43 16,1-1 0-16,-1 0-1 15,4-3 1-15,0-3-5 0,7-9 1 16,1-7-10 0,-5-3 1-16,-3-6-1 0,0-6 1 15</inkml:trace>
  <inkml:trace contextRef="#ctx0" brushRef="#br0" timeOffset="33480.55">19064 4804 37 0,'21'25'18'0,"22"22"-25"16,-29-41 36-16,7 3-30 0,0 4 1 0,4-4-7 15,3 1 0 1,4-1 3-16,3-3 1 0,4 1-4 16,0-7 1-16,-1-7 2 15,-2 1 1-15,-8-3 5 16,-7-1 1-16,-3 1 4 15,-4-4 0-15,0 4 0 16,-3 3 1-16,-4 3-4 16,0 0 1-16,-7 3-3 15,-7 3 1-15,-8 6-2 16,-2 4 1-16,-4 5-1 16,0-5 0-16,-4 6 0 15,4-4 1-15,-1 7-1 16,12 3 1-16,6 1-1 15,8 2 0-15,6-9-1 16,8-7 1-16,0-2-1 16,3-7 0-16,-3-6 0 0,-1-7 0 15,1-2-1-15,-4 2 1 16,-3-9 0-16,-4 10 0 16,0 0 0-16,0 2 0 15,0 4 0-15,-4 6 0 16,1 7 1-16,-4 2 1 15,0 10 0-15,0-3 1 16,0-3-1-16,0 3 1 16,-4 9-1-16,4 6 0 15,-3-6-2-15,3 7 1 0,-4-4-3 16,4-2 0-16,0-8-4 16,0-8 1-16,0-13-10 15,4-6 1-15</inkml:trace>
  <inkml:trace contextRef="#ctx0" brushRef="#br0" timeOffset="33736.37">19787 4954 40 0,'29'38'20'0,"-22"12"-13"15,-7-31 29-15,0 0-35 16,0-7 1-16,0 4 1 15,3-7 1-15,1 1-4 16,-1-1 0-16,4-3 2 16,4-3 0-16,-1 1 0 0,5-4 0 15,-1-4-2 1,0-5 0-16,3-3-5 0,1-10 1 16,-4 3-10-16,0 0 1 15,0 0-2-15,-3 10 0 16</inkml:trace>
  <inkml:trace contextRef="#ctx0" brushRef="#br0" timeOffset="34035.83">20080 5007 40 0,'18'13'20'0,"3"-4"-17"0,-14-9 39 16,0 0-42-16,4-3 0 0,3 0 0 15,3-3 0-15,1 0-1 16,0-7 1-16,-4-3-1 15,-7 4 1-15,-7-4 0 16,-4 10 0-16,-3-4-1 16,-3 10 0-16,-1 7 1 15,4 5 1-15,0 7-1 16,0 3 1-16,0 3-1 16,0 3 1-16,3-6 0 15,4-6 0-15,4-3-3 16,6-4 1-16,8 4-4 15,0-13 1-15,10-7-9 16,0-5 1-16,0-7-2 16,4-3 1-16</inkml:trace>
  <inkml:trace contextRef="#ctx0" brushRef="#br0" timeOffset="34290.16">20563 4713 12 0,'4'-7'6'0,"-22"1"1"15,11 6 7-15,-3 0-10 0,-4 3 1 16,-4 7 2 0,0-7 0-16,-3 6-8 0,3 7 1 15,-3 3 7-15,11 6 1 16,3-3-1-16,7 9 1 0,7-9-2 16,7 0 1-16,11 3-3 15,-4 0 1-15,-4 3-2 16,-3-2 0-16,-10 5-3 15,-11-6 1-15,-14 3-6 16,-18-9 0-16,-21 0-10 16,-11-3 0-16</inkml:trace>
  <inkml:trace contextRef="#ctx0" brushRef="#br0" timeOffset="37519.01">21639 4117 45 0,'18'6'22'0,"-4"4"-12"0,-14-10 23 16,4 9-31-16,-4 0 1 16,-4 13 1-16,1 10 0 15,-4 12-5-15,-4 12 0 16,-3 13 3-16,-4 19 1 15,4 9-1-15,4-6 0 0,2-9-1 16,5-17 0 0,-1-18-1-16,1-15 1 0,3-13-1 15,0-19 0-15,-7-19-1 16,-4-13 0-16,-6-5 0 16,-5-4 0-16,-2-9-1 15,-8 3 1-15,-7-3-1 16,4 9 0-16,7 6 0 15,-1 10 0-15,1 10 1 16,0 15 1-16,3 12 0 16,1 7 0-16,2 12 1 15,8 10 1-15,11-3 1 16,10-7 1-16,7-9 1 16,18-13 0-16,31-15 0 15,29-16 1-15,14-15-2 16,10-7 0-16,-3 0-8 15,-11 0 0-15,-13 9-16 0,-22 23 0 16</inkml:trace>
  <inkml:trace contextRef="#ctx0" brushRef="#br0" timeOffset="41751.98">23227 4556 52 0,'18'-3'26'0,"-1"3"-17"0,-17 0 31 0,0 0-36 16,0 0 0-16,-7 6 3 15,-7 3 0-15,-7-2-9 16,-4 2 0-16,-10 13 6 16,-4 0 0-16,0 0-3 15,0 3 1-15,11-6-3 16,4 0 1-16,6-4-1 16,4-2 0-16,10-7-1 15,11 10 0-15,18-4 0 16,7-2 1-16,7-1 0 15,3 1 0-15,-3-1 0 16,-4 7 1-16,-14-4-1 16,-14 20 1-16,-21-4-2 15,-14 6 1-15,-18 4-2 16,0 0 0-16,-3-10-3 16,-1 3 0-16,-3-6-3 15,11-3 1-15,10 0-7 0,11 0 0 16,11-3 0-16,10-13 1 15</inkml:trace>
  <inkml:trace contextRef="#ctx0" brushRef="#br0" timeOffset="42053.22">23481 4822 44 0,'14'7'22'0,"-3"-7"-23"0,-8 3 46 0,-6-3-43 15,-1 0 0-15,-7-3 0 16,1 3 1-16,-4 0-4 16,-4 0 1-16,-7 9 2 15,1 10 1-15,-1 6-1 16,0-3 0-16,1 6-1 16,6 7 1-16,4-4-1 15,7-3 1-15,10-3-3 16,12-6 0-16,6-9-2 15,0-14 1-15,0-2-5 16,0-16 1-16,0 10-10 16,1-1 0-16,-1-3 0 15,-7-2 1-15</inkml:trace>
  <inkml:trace contextRef="#ctx0" brushRef="#br0" timeOffset="42804.14">23562 5026 56 0,'11'10'28'0,"-1"-1"-36"0,-3-9 60 15,-3 3-52-15,3 0 1 16,0 7-1-16,0-10 1 16,0-10-2-16,0 4 1 15,4-3 0-15,-1-1 0 16,1 1 0-16,-1-1 1 15,5 1-1-15,-1 0 0 0,0-4 0 16,0 4 0-16,-4 6 0 16,1 3 0-16,0 3-1 15,-4 3 1-15,0 3 0 16,-4 1 0-16,1-1 0 16,-4 1 0-16,0-4-1 15,0-6 0-15,7-10 1 16,0 4 0-16,0 3-1 15,0-3 1-15,4 0-1 16,-4 2 0-16,3 1 0 16,-3 3 0-16,4 0 0 15,-1 0 0-15,-3-3-1 16,1 3 1-16,-1 0 0 16,0 3 1-16,0-3 0 15,0 3 0-15,0 4 0 16,0 2 0-16,0 0 0 15,0 1 0-15,7-1-1 16,-3 1 1-16,-1-4 0 16,-3-3 0-16,4-3 0 0,3 0 0 15,0-3 0-15,4 0 0 16,-1-3 0-16,5-1 0 16,-5-2 0-16,1 3 0 15,-4-7-1-15,0-9 1 16,0 0 0-16,-3-6 0 15,-1 6-1-15,-3 9 1 0,-3 1 0 16,-4 6 1-16,-7 9-1 16,3 3 0-16,-6 3-1 15,3 7 1-15,0-3 0 16,0 5 1-16,3 8-1 16,4 2 1-16,7 3 0 15,4-6 1-15,3 3 0 16,3-6 1-16,5-6-2 15,2 0 1-15,5-10-3 16,2 0 1-16,5-6-7 16,-5-6 0-16,-10-6-9 15,-3-7 0-15</inkml:trace>
  <inkml:trace contextRef="#ctx0" brushRef="#br0" timeOffset="43703.66">26420 4728 39 0,'-4'4'19'0,"-24"2"-6"0,21 0 26 16,-7 3-36-16,-8 13 0 15,-6 0 1-15,0 10 0 16,-4 2-6-16,-7-6 1 16,-3-2 3-16,3-5 0 15,4-5-2-15,3-6 1 16,4-4-1-16,7-3 0 15,7-3-1-15,3-13 0 16,4-2-2-16,7-10 1 0,7-4-2 16,7 1 1-16,7 3 0 15,4 0 0 1,0 6 0-16,0 10 0 0,-4-1 3 16,-4 10 0-16,1 10-1 15,0 2 1-15,-1 4 0 16,-3 9 0-16,1 3 1 15,-1-3 0-15,0 1-1 16,0 2 1-16,0 3 1 16,4 0 0-16,3-2 0 15,0-4 0-15,0-3-1 16,4-3 1-16,3-7-1 16,14-2 1-16,1-10 0 15,3-13 1-15,-4-12-1 16,-7-10 1-16,-7-9 0 15,-6-6 1-15,-12 3-2 0,-3 0 1 16,-14 3-1-16,-14 10 0 16,-7 2-2-16,-11 20 0 15,0 12-6-15,-7 9 0 16,4 16-12-16,0-3 1 16</inkml:trace>
  <inkml:trace contextRef="#ctx0" brushRef="#br0" timeOffset="46150.75">27086 4895 26 0,'-10'22'13'0,"-4"-16"6"0,10 0 3 16,1 0-18-16,-1 4 0 16,0-10 4-16,1 3 1 15,-1 3-9-15,1-6 0 16,3 3 8-16,0-3 0 16,10-3-1-16,5 3 0 0,6-9-3 15,11 9 1-15,3-7-4 16,-3 7 1-16,6 0-9 15,5 7 1-15,-1-7-13 16,-10 9 1-16</inkml:trace>
  <inkml:trace contextRef="#ctx0" brushRef="#br0" timeOffset="47906.52">28377 4377 60 0,'4'13'30'0,"-4"15"-34"0,0-28 46 16,-4 12-41-16,-3 10 0 16,-3 16 0-16,-4-10 1 15,-7 16-3-15,-4 10 0 16,0 5 2-16,4 7 0 0,0-6-1 15,3-10 1-15,4-10-1 16,3-5 1-16,4-7-1 16,4-18 1-16,3-4-2 15,0-3 1-15,0-6 0 16,-4-10 0-16,-3 1-1 16,-3-1 0-16,-4-6-1 15,-4 7 1-15,-3 2-1 16,0 4 1-16,-4 3-2 15,0 3 1-15,1 9 0 16,-1 1 0-16,0 9 1 16,0 6 0-16,8-3 1 15,3 6 0-15,3 0 1 16,1-3 0-16,3-3 0 16,-1-6 1-16,8-4-1 15,8 1 0-15,9 0-1 0,11-7 1 16,4-3-3-16,7 3 1 15,-4-3-7-15,0-3 0 16,-3 0-8-16,0 0 1 16</inkml:trace>
  <inkml:trace contextRef="#ctx0" brushRef="#br0" timeOffset="48133.58">28385 5029 46 0,'14'32'23'0,"-18"-1"-21"0,4-25 36 0,0 1-38 16,0-1 1-16,0 0-1 16,-3 1 0-16,3-7-3 15,0-10 1-15,0-2-8 16,0-4 1-16,-4 0-5 15,-3-9 0-15</inkml:trace>
  <inkml:trace contextRef="#ctx0" brushRef="#br0" timeOffset="48298.75">28395 4948 29 0,'0'28'14'0,"0"-28"-16"0,0-3 20 15,0-3-19 1,0-1 1-16,4 1-11 0,3 0 1 16,0 3 8-16,0 3 0 15</inkml:trace>
  <inkml:trace contextRef="#ctx0" brushRef="#br0" timeOffset="48659.15">28836 4923 52 0,'18'15'26'0,"-22"1"-35"0,1-16 56 0,-8 3-47 15,-7 4 0-15,-6-1 1 16,-4-3 0-16,-1 0-1 15,5 3 0-15,-1 1 0 16,7-1 1-16,1 0-1 16,6 0 1-16,4 4-1 15,3-4 1-15,8 7-1 16,7-1 1-16,3 4-1 16,0-4 1-16,0 1-1 15,-4 3 0-15,-2-7-1 16,-12 4 0-16,-7 5-3 15,-6 4 1-15,-8 0-8 16,0-3 0-16,-3-6-4 0,7-7 0 16</inkml:trace>
  <inkml:trace contextRef="#ctx0" brushRef="#br0" timeOffset="49588.43">29640 5083 46 0,'-21'28'23'0,"-18"-15"-26"16,29-10 41-16,-4 0-38 0,3 0 0 15,1 0 1-15,-1 0 1 32,4 0-2-32,3 0 1 15,4 1 0-15,-3 2 1 16,3 3-1-16,0-2 1 15,0 2-2-15,0 0 1 16,0 7-1-16,-4 0 0 16,4 3-3-16,-3-7 1 0,-4 7-3 15,-4 3 1-15,-3-3-7 16,-7-4 0-16,0 1-3 16,3-3 0-16</inkml:trace>
  <inkml:trace contextRef="#ctx0" brushRef="#br0" timeOffset="50100.06">29961 4998 28 0,'22'9'14'0,"-12"-18"-8"0,-10 9 23 16,0 0-29-16,0 0 1 15,-3 0 2-15,-1 0 0 16,-3 0-3-16,-4 0 1 16,-10 3 1-16,4 7 1 0,-1 2 0 15,0 4 0-15,1 6-1 16,3-10 0-16,0 1-1 16,3 3 1-16,4-4-1 15,7-2 1-15,7-7-2 16,4 6 1-16,6 0-1 15,4 1 1-15,-3-1-1 16,0 4 1-16,-4-1-3 16,-7 1 1-16,-11 3 0 15,-6 6 1-15,-4-10-2 16,-8 7 0-16,-2-3-5 16,3-7 1-16,3 0-6 15,4-2 0-15</inkml:trace>
  <inkml:trace contextRef="#ctx0" brushRef="#br0" timeOffset="50444.67">30279 5076 23 0,'7'16'11'0,"-3"-6"-11"0,-4-10 11 16,0 0-11-16,-4 3 0 15,0 0 2-15,1 0 0 0,-1 3-1 16,-3 1 0-16,4-1 2 16,-1 0 0-16,-3-3 1 15,0 3 1-15,-3 10-1 16,-1 9 0-16,-3-6-1 15,0 0 0-15,3 0-1 16,4-7 0-16,0-2-2 16,0-4 1-16,7-3-7 15,7-6 0-15,0-7-5 16,11-5 1-16</inkml:trace>
  <inkml:trace contextRef="#ctx0" brushRef="#br0" timeOffset="50743.49">30342 4967 44 0,'15'-10'22'0,"-5"7"-25"0,-6-3 40 16,-4 6-36-16,3-3 0 0,1 6-4 16,-1 3 0-16,1-3-4 15,-1 4 1-15,-3-4-7 16,0 3 1-16</inkml:trace>
  <inkml:trace contextRef="#ctx0" brushRef="#br0" timeOffset="51017.61">30558 5083 42 0,'21'15'21'0,"-11"-5"-19"15,-10-10 38-15,0 0-42 16,0 0 1-16,-7 0 1 16,-3 0 0-16,-8 3 0 15,-3 3 1-15,-4 4-1 16,1-4 0-16,-5 3 0 16,8 4 1-16,4-1-1 0,6-2 0 15,7-1-2-15,8-3 1 16,10-6-5-16,7-3 1 15,7 0-9-15,-6-6 1 16</inkml:trace>
  <inkml:trace contextRef="#ctx0" brushRef="#br0" timeOffset="51315.23">30611 5127 24 0,'10'18'12'0,"4"1"-4"0,-10-16 11 0,-1-3-19 15,4 0 0-15,0-3 1 16,0 0 0-16,1-3-2 16,2-4 0-16,1-2 2 15,3-4 1-15,3-3 0 16,1 1 1-16,0 2 1 16,3 0 0-16,4 10 2 15,3 12 0-15,0 16-1 16,4 0 1-16,0 10-2 15,-1-1 0-15,5 6-1 16,-8-5 0-16,-4-7-7 16,-6-13 1-16,-7 1-10 15,-8-7 1-15,-13 1-3 16,-8-7 1-16</inkml:trace>
  <inkml:trace contextRef="#ctx0" brushRef="#br0" timeOffset="54453.85">28942 4967 12 0,'3'9'6'0,"-3"-6"21"16,0-3-10-16,0 3-17 15,4 1 0-15,-4-4 4 16,0 0 1-16,0 0-5 16,0 0 0-16,0 3 2 15,0-3 1-15,-4 3 0 16,-3 3 0-16,0 3-2 16,0 1 0-16,0 2 0 15,0 1 0-15,0 6 0 16,4-4 0-16,-1 4 0 15,1-6 0-15,-1 3-1 16,4 2 1 0,0 1-1-16,4-3 1 0,3-4-1 0,3-2 0 15,1-7-2-15,6-6 1 16,8-4-11-16,-7 1 1 16</inkml:trace>
  <inkml:trace contextRef="#ctx0" brushRef="#br0" timeOffset="54691.21">29101 5017 44 0,'7'22'22'0,"-11"19"-24"16,1-29 34-16,-1-2-30 15,1 2 0-15,-1 7 1 16,4 6 0-16,4 3-4 16,6-3 1-16,4-6 2 15,4-9 0-15,7-17-2 16,6-8 1-16,5-11-2 16,-1-11 1-16</inkml:trace>
  <inkml:trace contextRef="#ctx0" brushRef="#br0" timeOffset="58131.65">11903 5569 24 0,'21'3'12'0,"14"-12"-9"15,-21 5 12-15,7 4-11 16,4-3 0-16,3 3 2 16,1-3 1-16,2 0-8 15,5 3 1-15,6-3 5 0,7 0 1 16,1 0-3-16,10 3 1 16,7-4-1-16,17 1 0 15,8 3-1-15,-4-9 1 16,15-1-1-16,6 10 1 15,14-6-1-15,-3 0 1 16,0-7-2-16,11 1 1 16,14-1-2-16,-8-12 1 15,18 3-1-15,15-6 1 16,-1 3-1-16,11-3 1 16,17 3-1-16,1 0 1 15,21 3-1-15,-8 6 1 0,15 13 0 16,3 6 0-16,8 6-1 15,10 7 1-15,0 6-1 16,14 3 0-16,-7-3 0 16,10 0 1-16,-6-16-1 15,14 4 0-15,-11-1 0 16,10-6 0-16,-10-3 0 16,-7-6 1-16,-21-3-2 15,-18 2 0-15,-28-2-6 16,-24-4 1-16,-40 4-10 15,-35 3 1-15</inkml:trace>
  <inkml:trace contextRef="#ctx0" brushRef="#br0" timeOffset="68821.11">11455 7827 29 0,'14'12'14'0,"-4"-6"-4"0,-10-6 14 0,0 0-23 16,0 0 1-16,0 0 0 16,0 0 0-16,0 0-3 15,4 0 1-15,-1 4 1 16,1-1 0-16,-4-3-1 16,0 3 1-16,-4-3-1 15,1 0 1-15,-1 0-1 16,1 0 1-16,3 0 1 15,0 0 0-15,0 0 0 16,0 0 1-16,0 0-1 16,0 0 0-16,0 0-1 0,0 0 1 15,0 0-1-15,0 0 0 16,0 0-1-16,0 0 0 16,0 0 0-16,0 0 1 15,0 0-1-15,0 0 1 16,0 0-1-16,0 0 0 15,0 0 0-15,0 0 0 16,0 0 0-16,0-3 0 16,0 3 0-16,0 0 1 15,0-3-1-15,0 3 1 16,0 0 0-16,-4 0 0 16,4 0 0-16,0 0 1 0,-3 3-1 15,-1 0 0-15,1 6 0 16,-4 4 1-16,0 2-1 15,-4 7 0-15,0 3-1 16,-6 10 1-16,-1 3 0 16,4 5 1-16,4 5-1 15,-5-1 0-15,1-7-1 16,0 1 1-16,0 0 0 16,-4 3 0-16,1-3-1 15,-1-7 1-15,1 1 0 16,2-4 0-16,5-6 0 15,-1-3 0-15,4-10 1 16,0-5 0-16,4-7 0 16,3-7 0-16,7-8 0 15,3-10 1-15,1-10-1 16,3-2 0-16,4-17-3 0,-1-5 1 16,4-4-2-16,4 0 0 15,3-3-1-15,1-3 1 16,-1 10-1-16,3-4 0 15,-6 13 1-15,0 6 0 16,-4 6 0-16,-3 10 0 16,-1 12 0-16,-3 7 0 15,-3 12 0-15,-4 3 0 16,-3 13 0-16,-1 10 0 16,-3 5 1-16,0 7 0 15,4 12 1-15,-1 4 1 16,1 8-1-16,-1 1 1 0,-3-3-1 15,0 0 0-15,0-7-2 16,-3-12 0-16,-1-3-4 16,4-10 1-16,0-9-4 15,0-6 0-15,0-7-6 16,0-9 1-16</inkml:trace>
  <inkml:trace contextRef="#ctx0" brushRef="#br0" timeOffset="69062.66">11275 8309 58 0,'0'7'29'0,"3"-20"-35"0,-3 13 57 15,7-9-50-15,0-1 1 16,0-5 2-16,4-1 0 15,3 0-5-15,7-2 0 16,4-1-2-16,3 3 1 16,11 0-9-16,-7 4 0 15,0-1-7-15,-4 4 0 16</inkml:trace>
  <inkml:trace contextRef="#ctx0" brushRef="#br0" timeOffset="69510.98">11740 8567 48 0,'-7'53'24'0,"-3"-12"-24"16,10-35 40-16,0-3-39 15,-4 0 0-15,1-3 1 16,-1-3 1-16,1-6-3 16,-1-10 0-16,1-6 1 15,3 0 0-15,0-4-2 16,0-2 0-16,3-7-2 16,1-2 0-16,3 8-1 0,0-2 1 15,0-1 1-15,3 1 1 16,5 6 0-16,-1 6 1 15,0 3 1-15,3 6 1 16,1 4 1-16,-4 9 0 16,-3 3-1-16,-4 10 1 15,0 2-1-15,-4 1 1 16,1 3-1-16,-4 3 0 16,-7 6-2-16,-7-3 0 15,-4-3-5-15,-3-3 1 16,0-7-10-16,3 1 1 0,8-13-3 15,3 0 1-15</inkml:trace>
  <inkml:trace contextRef="#ctx0" brushRef="#br0" timeOffset="69932.85">12019 8542 48 0,'-3'50'24'0,"-11"16"-25"16,14-57 46-16,-4-3-44 16,-3-3 0-16,0-9 0 0,0-3 1 15,3-16-4-15,1-10 1 16,-1-6 0-16,4-6 1 15,0 3-3-15,0-6 0 16,4 0-1-16,3 3 1 16,0 9 2-16,3 10 0 15,5 3 1-15,6 6 0 16,3 10 3-16,1 3 1 16,0 9 0-16,0 9 0 15,-8 4-1-15,-3 3 1 16,-7-4-2-16,-7 7 0 0,-3 0-3 15,-8 10 0-15,-3-10-4 16,0 0 0-16,0-7-8 16,3-2 1-16,4-10-4 15,4-3 1-15</inkml:trace>
  <inkml:trace contextRef="#ctx0" brushRef="#br0" timeOffset="70262.58">12432 8146 49 0,'18'13'24'0,"-8"-4"-25"16,-10-5 47-16,0-1-45 16,-3 0 1-16,3 3 0 15,-7 0 0-15,3 1-3 0,0 2 1 16,-3 0 1-1,4 4 1-15,-4-1-2 0,3 1 1 16,1-4-1-16,3 1 1 16,3-1 1-16,4-2 1 15,4-1 0-15,7 3 0 16,-1 1 0-16,1-1 1 16,-4 7-2-16,-3-1 0 15,-11 4-3-15,-7 6 0 16,-8-3-7-16,-6 3 1 0,-7 0-12 15,-7-6 0-15</inkml:trace>
  <inkml:trace contextRef="#ctx0" brushRef="#br0" timeOffset="70696.94">13688 8159 38 0,'-18'9'19'0,"11"20"-9"0,0-23 19 15,0 3-26-15,-4 7 1 16,-3 0 2-16,-3 2 0 16,3 1-8-16,3 3 1 15,0 0 5-15,4 3 0 16,0-3-2-16,7-3 0 15,7-3-2-15,4-4 0 0,7-12 0 16,-1-9 0-16,1-7-1 16,-4-6 0-16,-3-12-3 15,-4-7 1-15,0 6-12 16,-4 1 0-16</inkml:trace>
  <inkml:trace contextRef="#ctx0" brushRef="#br0" timeOffset="71117.87">13956 8347 52 0,'0'16'26'0,"0"-13"-25"0,0-3 39 16,0 0-37-16,0-9 0 15,0-4 1-15,-4-18 1 16,-3-10-7-16,0-9 1 15,0-7 3-15,-7-15 0 16,4 0-2-16,-1-6 1 0,0 2-2 16,4 4 0-16,4 3 0 15,3 10 1-15,3 8-1 16,8 14 0-16,3 12-1 16,0 12 1-16,4 16-5 15,-4 4 0-15,-4 11-10 16,-3 8 0-16</inkml:trace>
  <inkml:trace contextRef="#ctx0" brushRef="#br0" timeOffset="71300">13642 8012 59 0,'3'37'29'0,"22"-18"-22"15,-11-19 48-15,7 0-51 0,8-6 0 16,9-1 0-16,8-2 0 15,4 3-9 1,-4-7 0-16,-1 13-6 0,-6 0 1 16,-3 0-11-16,-5 3 1 15</inkml:trace>
  <inkml:trace contextRef="#ctx0" brushRef="#br0" timeOffset="71722.22">15060 7582 55 0,'7'28'27'0,"11"4"-21"15,-11-20 43-15,0 10-47 16,0-3 1-16,0 12 1 0,-3 16 1 15,-4 0-7-15,0 10 1 16,0 2 3-16,0 4 1 16,-4 3-5-16,0-13 1 15,1-12-5-15,-1-10 1 16,1-9-7-16,3-9 0 16,3-19-7-16,-3-4 0 15</inkml:trace>
  <inkml:trace contextRef="#ctx0" brushRef="#br0" timeOffset="72334.06">15222 8187 41 0,'14'25'20'0,"-6"7"-13"15,-8-26 30-15,0-3-36 16,0 0 1-16,0 0 0 15,0 0 1-15,0-3-4 16,0 0 1-16,0-12 0 16,0 2 1-16,3-5-2 15,-3-1 0-15,4 0-1 16,3-2 1-16,3-1-2 16,-3 3 1-16,7 7 1 15,1 2 0-15,-1 4 0 16,7 3 0-16,0 3 0 15,-3 4 1-15,-1-1 0 16,1 7 1-16,0 2-1 0,-4 1 1 16,0 0-1-16,0-1 0 15,0-2 0-15,0 2 0 16,4-2 0-16,-1-4 0 16,5-12-1-16,-1-6 0 15,0-10 2-15,0-6 0 16,-3-3-1-16,3-16 1 15,-4 0-1-15,-2-12 1 16,-5-1-1-16,-3-15 1 16,-3 0-1-16,-4-7 0 15,0 4 0-15,-4 12 0 0,-3 16 0 16,0 7 0 0,-3 11 1-16,-1 20 1 0,0 15 0 15,-3 13 0-15,4 12 1 16,3 13 0-16,3 16 0 15,4 9 0-15,4 16 0 16,3-7 0-16,3-9-2 16,-3-9 0-16,0-13-6 15,0-19 1-15,-7-19-8 16,-3-9 0-16,-4-12-5 16,-7-13 1-16</inkml:trace>
  <inkml:trace contextRef="#ctx0" brushRef="#br0" timeOffset="72515.82">15441 7986 44 0,'18'44'22'0,"10"0"-17"0,-21-41 39 16,4 4-42-16,6-4 0 16,4-3 0-16,8 0 0 15,2-3-7-15,-2 3 1 16,2 0-9-16,5 3 0 15,-1-3-3-15,-3 0 1 16</inkml:trace>
  <inkml:trace contextRef="#ctx0" brushRef="#br0" timeOffset="72919.06">16020 8197 53 0,'21'15'26'0,"-11"-12"-32"0,-10-3 52 0,4-6-44 16,-1 0 0-16,1 0 1 16,-4-1 0-16,0 1-4 15,-4 3 0-15,1 3 2 16,-4 3 1-16,-4 3-2 16,1 7 1-1,-1 9-2 1,1-7 1-16,6 4-1 15,4 0 1-15,7 0-2 16,7-3 1-16,4-4 0 0,3-6 0 16,0 1 0-16,-3-7 1 15,-1-10-1-15,1 7 0 16,-4-3-1-16,0-4 1 16,-3 1-3-16,-1 0 0 15,-2 2-1-15,-1 1 0 16,0 9-1-16,0 7 0 15,-4-4-1-15,1-3 1 16,-1 3-4-16,1-3 0 16,-4-3 0-16,0 0 0 15</inkml:trace>
  <inkml:trace contextRef="#ctx0" brushRef="#br0" timeOffset="73685.77">16415 8247 49 0,'14'0'24'0,"-11"-25"-32"16,-3 18 53-16,-3-5-44 0,-8 2 0 15,1 1 0-15,-4 3 0 16,-8 3-2-16,5 9 1 16,3 0 1-16,0 7 1 15,-1 2-2-15,5 7 1 16,3-6-1-16,3 0 1 15,1-4-1-15,6-2 0 16,1-1 0-16,6 0 0 16,8-2 0-16,10-7 0 15,0-3-1-15,-3 6 1 16,0-10-1-16,-15 1 1 16,5 0-1-16,-8 0 0 0,-4-1-1 15,1 7 1-15,-8 0-1 16,4 7 1-16,-3 2-1 15,-1 4 0-15,1 2 1 16,-4 14 1-16,3-4 2 16,0 3 1-16,4 6 0 15,0 7 0-15,4 3 2 16,0 3 0-16,-4 6-1 16,0 1 0-16,-8-10-3 15,1-10 1-15,-7-6-2 16,0-6 1-16,0-6-2 15,-4-10 1-15,1-12-1 16,3 0 0-16,0-7 0 16,-4-6 0-16,-3-6-1 0,3 0 0 15,4-3 0 1,3 0 1-16,4-4-1 0,4-2 1 16,3 9 1-16,10 3 0 15,1 0 0-15,0 3 0 16,3 3-1-16,3 7 1 15,8-1-1-15,-4 4 0 16,0 0-3-16,1 0 0 16,-1-7-8-16,3 1 0 15,1-7-2-15,3 3 0 16</inkml:trace>
  <inkml:trace contextRef="#ctx0" brushRef="#br0" timeOffset="73986.47">16693 8259 48 0,'15'25'24'0,"-12"-40"-27"15,-3 15 45-15,0-7-42 16,0 1 1-16,0 0 0 15,0-4 0-15,0-2-2 16,0-1 1-16,0 1 0 16,0-1 1-16,4 7-2 15,-1-3 1-15,4 2-4 16,4 7 0-16,3 0-7 0,4 0 0 16,-1 0-3-16,11 0 1 15,1 0-1-15,2 0 1 16</inkml:trace>
  <inkml:trace contextRef="#ctx0" brushRef="#br0" timeOffset="74494.03">17071 8131 31 0,'0'-3'15'0,"-7"3"-13"0,3 0 35 15,1 3-37-15,-4 3 1 16,-7 0-1-16,0 4 1 16,-1-1-2-16,1-3 1 0,0 7 0 15,0-4 1-15,4 1-1 16,2-1 0-16,5-3-1 15,3-2 1-15,7-1-1 16,4 0 1-16,3-3-1 16,0 6 0-16,3 0-1 15,1 7 1-15,0-1-1 16,-4-2 1-16,0-1-1 16,0 1 1-16,0-7 0 15,0-3 0-15,4 0 0 16,0-3 1-16,3 3 0 15,0 0 0-15,4-3 0 16,-1-1 0-16,4-11 0 16,-3-7 0-16,-4-6-1 15,4-10 1-15,0-12-1 16,-8 0 0-16,-3-16 0 16,-10-3 1-16,-4-13-1 0,-4 1 1 15,-6-4-1-15,-4 10 1 16,-7 6 0-16,-4 12 1 15,0 20-1-15,4 15 1 16,3 15 1-16,1 23 0 16,3 12 1-16,7 19 1 15,7 13 0-15,7 18 0 16,3 13 0-16,8-3 1 16,0-3-3-16,-1-16 0 0,-3-10-6 15,-3-15 0 1,-4-16-9-16,-7-18 1 15</inkml:trace>
  <inkml:trace contextRef="#ctx0" brushRef="#br0" timeOffset="74707.45">17011 7952 42 0,'32'34'21'0,"24"20"-10"16,-42-45 33-16,4 1-42 15,7-1 1-15,3 0 0 16,4-5 0-16,3-1-5 16,-7 0 1-16,4 0-1 15,3 0 1-15,-3 3-8 16,0 1 1-16,-4-4-8 0,-7 0 0 16</inkml:trace>
  <inkml:trace contextRef="#ctx0" brushRef="#br0" timeOffset="74874.34">17611 8190 36 0,'14'41'18'0,"-7"-3"-20"0,-4-29 25 16,1 1-24-16,-4-1 1 16,0-3-4-16,0-3 1 15,0-3-2-15,0-6 0 16,-4-13-4-16,1-6 0 0</inkml:trace>
  <inkml:trace contextRef="#ctx0" brushRef="#br0" timeOffset="75246.41">17646 8096 33 0,'21'16'16'16,"0"-7"-17"-16,-10-9 31 0,3 0-30 0,4-6 0 0,3 6-1 15,3-6 1-15,-2 0-3 16,-1-1 1-16,0 1-2 16,-3 0 1-16,-4-4-1 15,0 1 1-15,-4 3-1 16,1-1 1-16,-4 1 2 16,-7 6 0-16,4-6 2 15,-4 6 0-15,0 3 0 0,-7 6 1 16,-1 4 0-16,1 3 0 15,0 6-3-15,0 6 1 16,0 0-3-16,4 3 0 16,3-2-1-16,0-11 0 15,7-2 0-15,3-3 0 16,1-4 2-16,0-3 1 16,-1-12 2-16,4-13 0 15,-3-6-2-15,-1 0 0 16,1-3-3-16,0 3 1 15</inkml:trace>
  <inkml:trace contextRef="#ctx0" brushRef="#br0" timeOffset="75563.64">18126 8253 39 0,'21'16'19'0,"-21"-19"-28"16,3-4 41-16,1-2-33 16,-4-7 1-16,3-3 0 15,1-3 1-15,3-6 0 16,0 3 1-16,4 0 0 16,3 3 1-16,3 3 2 15,12 10 0-15,6 3 0 0,7 6 0 16,1 3-1-16,6 3 0 15,15 3-1 1,-1 4 0-16,-7 0-3 0,-3-1 1 16,-10 1-8-16,-15-4 0 15,-14-6-9-15,-7-3 1 16</inkml:trace>
  <inkml:trace contextRef="#ctx0" brushRef="#br0" timeOffset="79091.62">15194 8680 34 0,'-10'12'17'0,"10"-15"-7"16,0 3 17-16,7 0-25 15,0 0 1-15,3 0 2 16,4-3 0-16,8 0-6 15,13 3 1-15,7 3 4 16,15 0 0-16,13-3-1 16,8-3 1-16,24 0-2 15,25 0 0-15,11-4 1 16,35-2 0-16,13-4-1 0,30-2 0 16,6-14-1-16,4 1 1 15,7 9-1-15,-22 1 1 31,4 5-2-31,-6 4 1 0,-22-1-1 0,-15 7 0 16,-16 0 0-16,-15 6 0 16,-25-6-1-16,-17 3 1 15,-21-3-1-15,-19 0 0 16,-13 3-5-16,-14 0 0 0,-14-4-11 16,-18 4 0-16</inkml:trace>
  <inkml:trace contextRef="#ctx0" brushRef="#br0" timeOffset="80180.11">19780 7253 24 0,'4'3'12'0,"-4"-9"11"16,0 6 3-16,0 0-20 15,-4 0 0-15,-3 0 5 16,-3 3 0-16,-4 3-14 16,-8 7 1-16,-2 2 9 15,-1 4 1-15,-3 16-4 0,-8 12 1 16,-2 22-3 0,-5 18 0-16,-6 23-1 0,3 22 1 15,4 9-2 1,14 3 1-16,10-15-1 0,11-20 0 15,7-11-2-15,7-17 0 16,0-18-6-16,4-19 1 16,-1-16-11-16,4-9 0 15</inkml:trace>
  <inkml:trace contextRef="#ctx0" brushRef="#br0" timeOffset="81268.83">20133 7391 31 0,'0'9'15'0,"0"-21"-3"0,0 12 13 16,0 0-21-16,0 0 0 16,-3-4 3-16,-5 4 1 15,-2 0-10-15,-1 0 1 16,-3 0 5-16,-3 4 1 16,-1 5-3-16,0 4 1 15,-3 8-2-15,0 5 0 0,0-1-1 16,7 6 0-16,3 3 0 15,4 1 0-15,7-1 0 16,7-5 1-16,7-7-1 16,4-13 0-16,-1-3 0 15,1-6 0-15,0-6-2 16,-1-6 1-16,-3-4-1 16,-3 0 1-16,0-3-1 15,-1-3 1-15,1 4 0 16,-4-1 0-16,0 0 0 15,-4 6 1-15,1 4 0 16,0 0 1-16,-1 5 1 16,1 11 0-16,-4 2 1 15,0 7 0-15,3 6 0 16,1 6 0-16,-1 3 0 16,4 1 0-16,4-1-2 15,-1-6 1-15,4-3-5 16,-3-3 0-16,0-10-11 0,-4-6 0 15,0-3-3-15,-7 0 0 16</inkml:trace>
  <inkml:trace contextRef="#ctx0" brushRef="#br0" timeOffset="82632.99">20412 7485 36 0,'-4'28'18'0,"4"-6"-14"16,4-13 30-16,-4 4-30 15,0 3 1-15,0-4 1 0,0 1 1 16,0-1-9-16,0-2 1 16,0-7 5-16,0-3 1 15,0-13-3 1,0-6 1-16,0 1-2 0,0-4 1 15,3-7-2-15,1 4 0 0,-1 6-1 16,1 1 1-16,3 2 0 16,3 0 0-16,1 10 0 15,0 0 1-15,3 3-1 16,3 6 1-16,1-3 0 16,0 3 0-16,-1 0-4 15,4-3 1-15,-3 3-11 16,0 3 1-16,-11-6-4 15,3 0 0-15</inkml:trace>
  <inkml:trace contextRef="#ctx0" brushRef="#br0" timeOffset="83010.53">20690 7588 62 0,'4'16'31'0,"10"3"-36"0,-7-19 60 16,7-3-55-16,0-4 1 16,8-2 0-16,-1-4 0 15,0 1-2-15,0-4 1 16,-3-6 0-16,-8-3 0 16,-3 3-1-16,-7-3 0 15,-3 6-1-15,-8 0 1 16,1 7-1-16,-5 3 0 15,1 9 0-15,4 6 0 0,-4 9 1 16,0 7 1 0,7 3 0-16,-1 1 0 15,8 8 0-15,4 4 1 0,3 2 0 16,7-5 0-16,4-4-2 16,3-6 1-16,4-6-5 15,6-9 1-15,1-1-11 16,7-6 1-16,0-19-3 15,-7 1 0-15</inkml:trace>
  <inkml:trace contextRef="#ctx0" brushRef="#br0" timeOffset="83429.73">21290 7532 41 0,'11'12'20'16,"-4"-5"-15"-16,-7-7 36 0,3 3-39 15,-6 0 0-15,-4 0 3 0,0 3 0 16,0 1-6-16,-4-1 1 16,0 0 4-16,1 4 0 15,3-1-1-15,0 0 0 16,0 4-2-16,0-1 1 16,3 1-1-16,4 0 0 15,0-4-1-15,7 0 0 16,-3-9-1-16,3 0 0 15,7-9-1-15,-4-4 1 16,5-2-1-16,-5-1 0 16,1 3 0-16,-1 1 0 0,1 3 1 15,-1 2 1-15,-2 4 0 16,2 6 1-16,4 7 1 16,4 5 1-16,0 7 0 15,-1 3 0-15,1-3 0 16,6 3 0-16,1 0-2 15,0 1 1-15,0-8-4 16,-4-2 0-16,-4-7-7 16,-3-5 1-16,-6-11-10 15,-5 1 0-15</inkml:trace>
  <inkml:trace contextRef="#ctx0" brushRef="#br0" timeOffset="83877.66">20232 8055 53 0,'10'4'26'0,"-10"-1"-22"0,0-3 41 0,0 9-44 15,0 4 1-15,-3 6 2 16,-1 2 1-16,1 11-6 16,-1 2 1-16,4 1 2 15,7-1 1-15,4-2-1 16,3-7 0-16,4-10-4 16,-4-2 1-16,3-13-3 15,1-6 1-15,3-10-7 16,0-3 1-16,4-9-10 15,0 0 1-15</inkml:trace>
  <inkml:trace contextRef="#ctx0" brushRef="#br0" timeOffset="84239.58">20563 8303 54 0,'4'28'27'0,"-4"-12"-29"0,0-13 44 16,0-3-42-16,0 3 0 16,0-3 1-16,3-6 0 15,5 0-1-15,-1-7 0 0,3-2-1 16,1-4 0-16,-1-6-1 16,1 3 1-16,0 0-1 15,-1 3 1-15,-3 3-1 16,4 7 0-16,-4 0 2 15,0 9 0-15,0 3 1 16,-4 6 0-16,4 4 0 16,-3-1 0-16,3 10 0 15,0-3 1-15,4-3-2 16,-4-1 1-16,3 1-4 16,1 0 1-16,3-4-8 15,0-6 0-15,4-6-5 16,6-15 1-16</inkml:trace>
  <inkml:trace contextRef="#ctx0" brushRef="#br0" timeOffset="84883.75">21153 7968 49 0,'0'18'24'0,"-11"30"-24"0,7-33 45 15,1-2-43-15,-1 2 0 16,1 7 3-16,3 3 0 16,0-3-5-16,0 7 0 0,0-11 4 15,0 1 0-15,0-6-3 16,0-1 0-16,-4-9-1 16,-3 1 0-16,-3-11-2 15,-1 1 0-15,-3-3-1 16,-4-4 1-16,-3 1 0 15,4-1 0-15,-5 7 0 16,1 6 0-16,-3 3 0 16,-5 6 0-16,12 4 1 15,3 3 1-15,7 2 0 16,7 1 1-16,7 0 0 16,3 6 1-16,4 0-1 15,7 3 1-15,1-6 0 16,-1-3 0-16,0-6-1 15,4-4 0-15,3-9-1 16,0-6 1-16,0-7-1 16,-3-2 0-16,0-7-1 15,-8-10 0-15,-3 1-1 16,-3 3 1-16,-4-1-1 16,0 14 1-16,-3 2-1 0,-1 10 0 15,1 6 1-15,-1 4 0 16,-3 5 0-16,4 4 1 15,-4-4 0-15,3 1 1 16,-3-1 0-16,0 1 0 16,4-1-1-16,-1 4 1 15,4 3-1-15,0-3 0 16,4-1-1-16,0-2 0 0,-1-1-4 16,4-2 1-16,4-4-3 15,3-3 0-15,0-6-7 16,0-6 1-16,4-7-1 15,3 0 0-15</inkml:trace>
  <inkml:trace contextRef="#ctx0" brushRef="#br0" timeOffset="85126.81">21548 8291 34 0,'0'3'17'0,"-7"-9"-16"16,7-1 32-16,-4 1-32 15,1-3 1-15,3-4 3 16,0 0 1-16,0 1-5 16,3-1 0-16,4 1 5 15,11 2 1-15,6 1-1 0,12-3 1 16,-1-1-3-16,0 4 1 16,4-1-5-16,0 4 1 15,-7 3-9-15,-8 0 1 16,-6-1-11-16,-7 1 1 15</inkml:trace>
  <inkml:trace contextRef="#ctx0" brushRef="#br0" timeOffset="85861.85">20461 6638 31 0,'14'6'15'0,"7"-2"2"0,-21-4 14 0,4-4-28 15,-4 4 1-15,0-6 1 16,-4 3 1-16,-6 3-8 16,-8 0 1-16,-3 0 4 15,-7 0 1-15,0 3-2 16,-4 7 0-16,0 5-1 15,0 7 0-15,1 6 0 16,6-3 0-16,7 13 0 16,1 6 0-16,13 6 0 15,11 0 0-15,14-3 0 0,11-6 1 16,7-10-4-16,3-9 1 16,-3-9-8-1,0-7 0-15,-4-9-8 0,-10 0 1 16</inkml:trace>
  <inkml:trace contextRef="#ctx0" brushRef="#br0" timeOffset="86161.85">20750 6456 49 0,'4'0'24'0,"-1"6"-16"16,-6-2 39-16,-1 8-43 16,-3 13 0-16,0 7 0 15,-3 18 1-15,3 3-8 16,3 16 1-16,4 0 0 15,7 3 1-15,0-12-14 16,4-7 1-16,-4-9-5 16,3-10 1-16</inkml:trace>
  <inkml:trace contextRef="#ctx0" brushRef="#br0" timeOffset="86776.39">20108 8617 53 0,'4'9'26'0,"-32"7"-30"0,17-13 48 16,-3 0-44-16,-4 3 1 16,1 10-1-16,-4 9 1 15,-1 10-1-15,1 2 0 16,4 4 1-16,2 0 0 16,12-4 0-16,10-5 0 15,14-4-1-15,4-9 0 0,3-10-3 16,0-6 1-16,-7-3-8 15,-3-6 1-15,7-10-7 16,-1-2 0-16</inkml:trace>
  <inkml:trace contextRef="#ctx0" brushRef="#br0" timeOffset="87003.92">20260 8868 47 0,'4'34'23'0,"3"1"-25"16,-4-26 40-16,-3 4-37 16,4-1 0-16,3 4 1 15,7-4 1-15,0-2-3 16,0-7 1-16,4-9 1 16,-1-7 0-16,1-6-2 15,0 0 1-15,-4 1-6 0,0-7 0 16,0-1-11-1,-3 1 1-15</inkml:trace>
  <inkml:trace contextRef="#ctx0" brushRef="#br0" timeOffset="87287.63">20690 8952 49 0,'0'19'24'0,"4"-22"-23"0,-4 3 37 16,0-6-37-16,0-7 1 0,0 1 2 15,0-4 0-15,0 0-5 16,3-3 1-16,-3 4 2 16,0-1 0-16,0 0 0 15,4 4 1-15,7 6-2 16,3-1 0-16,3 4-3 15,5 6 1-15,-1-3-5 16,3 7 1-16,-2-1-12 16,-1-3 0-16</inkml:trace>
  <inkml:trace contextRef="#ctx0" brushRef="#br0" timeOffset="87543.73">20994 8849 41 0,'17'41'20'0,"5"-23"-11"0,-15-11 25 16,0 5-31-16,3 4 0 16,1 0 3-16,3-4 0 15,4 4-7-15,-1-4 0 16,1-2 4-16,-4-7 1 16,0-3-3-16,0-3 1 15,-3-7-3-15,-1-5 1 16,-3-4-2-16,1-3 1 0,-1-9-4 15,0 5 0-15,-4 5-10 16,4 2 1-16,4 0-2 16,3 9 1-16</inkml:trace>
  <inkml:trace contextRef="#ctx0" brushRef="#br0" timeOffset="87859.75">21417 8949 45 0,'28'25'22'0,"8"-12"-22"0,-26-13 43 0,8-3-42 16,7-4 1-16,3-5 0 16,0-4 1-16,0-6-4 15,-7-3 0-15,-3-3 1 16,-7-3 1-16,-4-1-2 16,-11 4 1-16,-3 0-2 15,-3 9 1-15,-1 3-1 0,-3 10 1 16,0 12-1-16,3 10 1 15,1 12 0-15,6 4 1 16,4 8 0-16,7 1 0 16,7-6 0-16,4 2 1 15,3-5-1-15,4-7 1 16,-1-7-3-16,5-11 1 16,2-4-3-16,15-13 0 15,0-8-10-15,7-14 1 16</inkml:trace>
  <inkml:trace contextRef="#ctx0" brushRef="#br0" timeOffset="88187.64">21858 6905 45 0,'18'47'22'0,"14"6"-18"16,-18-34 34-16,10 15-35 16,5 10 1-16,9 19 2 15,8 18 1-15,14 20-8 16,-7 27 0-16,4 20 4 15,6 27 1-15,-10 17-2 0,-14 18 0 16,-25-10-4-16,-21-21 1 16,-7-22-10-16,-15-25 0 15,-16-13-6-15,2-31 0 16</inkml:trace>
  <inkml:trace contextRef="#ctx0" brushRef="#br0" timeOffset="88742.7">23086 8077 45 0,'-28'4'22'0,"-1"5"-9"0,29-6 35 0,0 3-44 16,7 4 1-16,11 2 4 16,10 1 0-16,18 3-11 15,18-1 1-15,13-5 6 16,22-1 0-16,24-9-5 16,-6-6 0-16,-15 0-9 15,-10-1 0-15,-14-2-13 16,-4-7 1-16</inkml:trace>
  <inkml:trace contextRef="#ctx0" brushRef="#br0" timeOffset="89072.83">23901 7892 47 0,'21'19'23'0,"0"0"-14"0,-10-16 29 16,-1 0-36-16,1 4 0 16,6 8 4-16,8 1 1 15,14 9-8-15,3-3 1 16,4 3 3-16,-4 0 1 15,-3 0-2-15,-11 7 0 16,-10 5-3-16,-18 4 0 16,-21 12-3-16,-28 4 1 0,-8 12-5 15,-13-7 1 1,-5-11-11-16,1-17 0 0</inkml:trace>
  <inkml:trace contextRef="#ctx0" brushRef="#br0" timeOffset="89298.97">23911 7808 59 0,'-3'31'29'0,"-8"35"-30"16,11-38 49-16,0 22-48 15,4 29 1-15,-1 15-1 0,1 3 0 16,-1 0-5 0,4-18 1-16,-3-17-13 15,-11-18 1-15</inkml:trace>
  <inkml:trace contextRef="#ctx0" brushRef="#br0" timeOffset="97391.3">25495 7896 43 0,'4'15'21'0,"-11"-12"-8"16,3-3 22-16,1 0-33 16,-4-3 1-16,-7 3 0 15,-8 3 1-15,-2 4-5 16,-1-4 0-16,-7 6 3 15,0 7 1-15,-3 6-1 16,0 6 0-16,7 7 1 16,3 15 0-16,4 3 0 15,3 3 1-15,11 4 0 16,7-4 0-16,11 4-1 0,3-10 0 16,14-9-4-16,0-13 1 15,0-6-6-15,4-9 1 16,0-10-9-16,0-6 1 15,-1-4-7-15,-2-2 0 16</inkml:trace>
  <inkml:trace contextRef="#ctx0" brushRef="#br0" timeOffset="97646.75">25612 8303 36 0,'17'-31'18'0,"-6"-10"-9"0,-8 32 24 16,-3-4-28-16,4 1 0 0,-1-1 3 15,-3 1 0 1,0 2-10-16,0 1 0 0,-7-1 6 15,0 1 1-15,-3 3-3 16,-1 6 1 0,1 6-2-16,-1 3 0 0,0 13-2 15,1 6 1-15,3 1-1 16,3 5 1-16,4 4-1 16,7 6 0-16,4-13 0 15,3-6 1-15,0-9-2 16,-3-10 0-16,-1-9-4 15,4-10 0-15,4 1-10 16,0-13 0-16</inkml:trace>
  <inkml:trace contextRef="#ctx0" brushRef="#br0" timeOffset="98307.08">25830 8313 48 0,'4'12'24'0,"-4"-6"-21"0,0-6 36 16,0 0-38-16,0 0 0 16,0 0 0-16,0 0 1 15,0 0-3-15,3 0 1 16,5-6 0-16,-1-10 1 16,3-2-1-16,1-1 0 15,-1-9-1-15,1 6 1 16,-1 0 0-16,5 0 1 15,-1 3-1-15,0 0 0 0,3 3 1 16,-2 7 0-16,-1 6 0 16,0 6 0-16,0 6 0 15,0 10 0-15,0 3 0 16,0 6 0-16,0 1-1 16,0-7 1-16,1 0-1 15,-1 0 0-15,0-1 0 16,0 1 0-16,0-3 0 15,-7-3 0-15,7-10 0 16,4-3 0-16,7-9-1 16,6-6 1-16,5-14-1 15,2-8 1-15,1-7-1 16,0-9 1-16,0-6 0 16,3-20 0-16,-10-15 0 15,-7-12 0-15,-4-7 0 0,-7-15 0 16,-7 9 0-16,-11 0 1 15,-3 22-1-15,-3 12 0 16,-8 22 0-16,-3 17 0 16,0 27-1-16,-4 25 1 15,-7 26 0-15,1 24 0 16,2 29 0-16,8 31 1 16,7 22 0-16,7 7 0 15,7-4 0-15,7-22 0 16,-3-21-1-16,3-29 1 15,0-22-4-15,-4-25 1 0,-3-12-5 16,-3-23 1-16,-8-9-9 16,-7-12 0-16,1-13-1 15,-4 0 1-15</inkml:trace>
  <inkml:trace contextRef="#ctx0" brushRef="#br0" timeOffset="98519.68">26127 7933 36 0,'7'25'18'0,"14"-28"-5"16,-14 3 34-16,4 0-42 16,-4 6 0-16,7 1 2 15,7-1 1-15,4 0-10 16,6 4 0-16,5 2 6 16,-1 4 1-16,0-4-5 0,-3 1 0 15,3-4-6 1,1-6 0-16,-1 1-6 0,-3-4 0 15,-1-4-7-15,-10-2 1 16</inkml:trace>
  <inkml:trace contextRef="#ctx0" brushRef="#br0" timeOffset="98682.8">26705 8159 48 0,'4'34'24'0,"3"4"-27"0,-4-32 41 15,-3-3-41-15,4 4 1 16,-4-7-3-16,0-10 0 0,0-8 1 16,0-8 1-16,0 1-10 15,0-3 0-15</inkml:trace>
  <inkml:trace contextRef="#ctx0" brushRef="#br0" timeOffset="98863.05">26684 7892 38 0,'4'7'19'0,"10"5"-19"16,-11-9 32-16,4 4-30 16,-3-4 0-16,-1 0 2 15,4-3 1-15,-3 3-6 16,0-3 0-16,3 0 1 16,-4 3 1-16,-3-3-7 15,7-3 0-15,0 0-7 16,0-3 0-16</inkml:trace>
  <inkml:trace contextRef="#ctx0" brushRef="#br0" timeOffset="99446.93">26878 8008 42 0,'18'51'21'0,"-22"2"-22"0,8-37 35 15,-1 9-34-15,1 6 1 16,-1-3 1-16,-3-6 0 15,0-6-3-15,0 0 0 16,0-10 1-16,0-6 1 0,0-10-1 16,4-5 0-16,-4-7-1 15,3 0 1-15,4-3 0 16,4 0 1-16,0 3-1 16,-1 3 1-16,8 3 0 15,-4 7 0-15,4 6 0 16,-1 6 0-16,4 6 0 15,1 7 1-15,-1 3-1 16,0 12 1-16,-3-3-2 16,-1-3 1-16,-3-3-1 15,0 0 1-15,-3-6-4 16,0-3 0-16,-1-4-4 16,1-6 1-16,-1-3-5 15,1-9 0-15,-4-7-3 16,0-3 1-16,0 0-4 15,64 4 17 1,-131 5-1-16,67-5 0 16,0 5 8-16,0 4 0 15,0 9 5-15,0 6 0 16,0 4-2-16,0 6 1 16,0 0-3-16,0 3 0 15,0 3-4-15,4-3 1 16,3-4-2-16,0 1 0 15,0-12-2-15,7-11 0 16,-3-2-1-16,0-13 1 16,6-9-1-16,-6-3 0 0,0-4-3 15,-1 1 0-15,1 2-12 16,3 4 0-16</inkml:trace>
  <inkml:trace contextRef="#ctx0" brushRef="#br0" timeOffset="99762.13">27820 8159 38 0,'28'34'19'0,"-24"-21"-9"16,-1-13 22-16,4 3-27 16,-7-3 0-16,4 0 2 15,-4-3 0-15,0 3-9 16,-4-3 0-16,1 0 6 15,-4 0 0-15,-4 3-2 16,1 3 0-16,-4-3-1 0,-4 9 0 16,0 4 0-16,-3 5 0 15,3-2-2-15,4-3 0 16,4 2-2-16,3 1 0 16,7 0-1-16,10-4 0 31,19-9-6-31,-8-3 0 15,0-3-6-15,-4-3 1 0</inkml:trace>
  <inkml:trace contextRef="#ctx0" brushRef="#br0" timeOffset="100047.7">27979 8231 23 0,'7'16'11'0,"3"12"4"16,-2-19 9-16,-8 1-22 15,3 2 1-15,1 1 3 16,-1 6 0-16,4-7-5 16,0 4 0-16,0-4 4 15,0 1 1-15,0-7-2 16,0 1 1-16,4-4-3 16,0-3 0-16,-1-7-2 15,1-2 0-15,-1-4 0 16,1 1 0-16,0-4-2 15,3-6 1-15,0-3-7 16,0 0 0-16,0-6-6 16,0 3 0-16</inkml:trace>
  <inkml:trace contextRef="#ctx0" brushRef="#br0" timeOffset="100347.19">28483 8040 43 0,'21'25'21'0,"-21"-28"-21"0,0 3 35 15,0 0-34-15,-7 3 0 16,-3-3 0-16,-8-3 1 0,1 3-3 16,-1 0 1-16,0 3 1 15,-3 3 0-15,3 4 0 16,4-1 0-16,7 4 0 15,4 2 1-15,6 4-1 16,8 0 1-16,-1 3 0 16,5-3 0-16,-1-1-1 15,-4-2 0-15,-6 0-2 16,-8-1 0-16,-6 4-7 16,-19 3 1-16,-20 0-8 15,-7 0 0-15</inkml:trace>
  <inkml:trace contextRef="#ctx0" brushRef="#br0" timeOffset="100812.87">27058 8827 56 0,'18'-10'28'0,"-32"7"-31"16,7 6 49-16,-8-3-46 15,-2 7 0-15,-8-1 1 16,-3 3 0-16,-7 4-1 15,6-4 1-15,5 4-1 16,3-1 0-16,6 1 0 16,5-4 1-16,10 4-1 15,7 3 1-15,11-1-1 16,3 1 0-16,3 0 0 16,1-1 1-16,-4-2-1 15,-3-4 1-15,-11 7-1 16,-7 0 1-16,-4 2-1 15,-10 4 0-15,-7 0-2 16,0 0 1-16,0-3-5 0,3-3 0 16,8-4-6-16,3-2 1 15,7-7-6-15,10-3 1 16</inkml:trace>
  <inkml:trace contextRef="#ctx0" brushRef="#br0" timeOffset="101069.54">27199 8955 39 0,'21'-9'19'0,"1"18"-15"0,-19-5 32 0,1 2-33 31,-1 3 0-31,1 4 3 0,-4 2 0 16,0-2-7-16,0 6 0 0,0 6 5 16,0 3 0-16,0-3-2 15,3-3 1-15,1-3-1 16,3-3 0-16,0-10 0 15,0-6 0-15,0-6 0 16,3-10 0-16,1 0-3 16,7-2 0-16,-4 5-6 15,3-3 0-15,1 1-11 16,-4 2 0-16</inkml:trace>
  <inkml:trace contextRef="#ctx0" brushRef="#br0" timeOffset="101612.07">27541 9147 49 0,'7'34'24'0,"-3"-15"-17"0,-4-19 35 16,0 3-41 0,0 0 0-16,0-3 0 0,0 0 1 15,0 0-3-15,3-3 0 16,5-6 2-16,-1-1 0 15,0 1-1-15,3-4 0 16,1 4-1-16,-1-4 1 16,1 4 0-16,3 3 0 15,0 3 0-15,-3 0 0 16,3-1 0-16,-4 1 0 16,1 3-1-16,0-6 1 0,-1 3-1 15,-3-3 1-15,0-1-1 16,0 4 1-16,0-3 0 15,1 3 0-15,-1-4 0 16,0 1 1-16,0 6-1 16,0-3 1-16,0 0-1 15,0 3 0-15,0 0 0 16,3-3 1-16,-2 3-1 16,-1 0 0-16,0 0 0 15,-4 0 0-15,4 0 0 16,-3 3 0-16,-1-6 0 15,1 3 0-15,-1 3 0 16,1 3 0-16,3 4-1 16,-4 2 1-16,1 1 0 0,-4-1 0 15,0 4 0-15,0-7 0 16,4-2-3-16,3-4 1 16,7-6-6-16,0-7 0 15,3-5-8-15,1-1 1 16</inkml:trace>
  <inkml:trace contextRef="#ctx0" brushRef="#br0" timeOffset="102269.97">28063 9071 41 0,'0'10'20'0,"-7"34"-13"15,7-38 30-15,-7 3-35 16,0 4 1-16,0-4 1 15,4 1 1-15,-4-4-7 16,3 0 1-16,1 1 3 16,-1-4 0-16,4-3-2 15,4-6 1-15,3-1-3 16,3-8 0-16,1-1-2 16,-1-3 1-16,1 7-1 15,3-1 0-15,0 0 1 16,0 7 0-16,-3 0 2 15,3 0 0-15,-3 6 1 16,-1 3 0-16,-3 3 0 16,0 0 1-16,-3 1 0 15,-1-1 1-15,1 0-1 0,-1-3 1 16,1 4 0 0,-1-1 1-16,-3 0-1 0,4 7 0 15,-4-1-1-15,0 4 1 16,4 0-1-16,-1-1 1 15,1 1-2-15,3-7 1 16,0 4-1-16,0-7 1 16,3-3-1-16,1 0 0 15,3-9-1-15,-3 0 1 16,-1-7-2-16,1 4 1 16,-1-1-2-16,1 1 0 0,0-7 0 15,-1 4 0-15,1-1-1 16,-1 1 1-16,1-1-1 15,-4 4 1-15,0-4 1 16,-3 4 0-16,3 3 1 16,0 2 0-16,0 8 2 15,-4 2 0-15,-3 3 2 16,0 7 1-16,0 0-2 16,0 2 1-16,0 4-1 15,0 0 1-15,4-3-4 16,-4 3 0-16,3-9-8 15,1-7 0-15,3-6-4 16,3-3 1-16</inkml:trace>
  <inkml:trace contextRef="#ctx0" brushRef="#br0" timeOffset="103066.36">28924 9184 52 0,'4'7'26'0,"-8"-23"-33"0,1 10 50 0,-8-1-42 16,-6 7 0-16,-5 0 0 16,-6 7 0-16,0-1-1 15,0 3 0-15,3 4 1 16,4 3 0-16,3 6-1 16,4 3 1-16,7 0-1 15,11 0 0-15,6-6-1 16,4-4 1-16,4-2-2 15,0-10 1-15,3-6-2 16,0-7 0-16,-4-8-1 16,1-1 0-16,0 0 0 15,-4-3 0-15,0-3 0 16,0 0 1-16,-3 6 1 16,-1 3 0-16,-3 4 1 0,-3 6 1 15,-4 6 0-15,0 0 0 16,3 3 1-16,4 3 0 15,0 3 0-15,-3 1 0 32,17-1 2-32,0-3 0 15,1 1 0-15,6-7 0 16,0-10-1-16,4-8 1 16,3-11-1-16,0-5 0 15,4-16-1-15,-4-16 1 0,-6-16-1 16,-1-6 0-16,0 4 0 15,-7-4 1-15,-7 0-1 16,-10 3 0-16,-8 10-1 16,-6 16 1-16,-4 12-1 15,-1 22 1-15,-2 12-1 16,-8 19 1-16,0 7 0 16,1 21 0-16,-4 13-1 15,3 16 1-15,4 19-1 16,3 5 1-16,4 7-1 15,3-15 1-15,1-16-3 16,6-10 1-16,1-9-3 16,6-16 1-16,4-12-4 15,-3-7 0-15,-1-9-9 16,1-9 1-16</inkml:trace>
  <inkml:trace contextRef="#ctx0" brushRef="#br0" timeOffset="103291.89">28995 8893 49 0,'25'9'24'0,"20"-3"-23"0,-31-6 40 16,8 4-40-16,2-1 1 0,5 3-1 15,-1 0 1-15,-4 7-4 16,1-4 1-16,-4 1-3 15,-3-1 1-15,0 0-9 16,-4-2 0-16,-4-4-3 16,-3 0 0-16</inkml:trace>
  <inkml:trace contextRef="#ctx0" brushRef="#br0" timeOffset="103427.85">29344 9034 28 0,'0'12'14'0,"4"1"-8"0,-4-7 21 0,3 7-25 16,-3 6 0-16,0-1 2 15,0-2 0-15,0-3-6 16,-3-1 1-16,3-2 0 16,0-7 0-16,0-3-9 15,3-10 0-15</inkml:trace>
  <inkml:trace contextRef="#ctx0" brushRef="#br0" timeOffset="104147.68">29411 8915 53 0,'4'9'26'0,"6"-6"-31"0,-3-6 46 16,0 3-41-16,4 0 0 15,3 0-1-15,-3 3 0 16,-4 7-3-16,3-7 1 0,8 3-4 15,0 0 0-15,3 1-3 16,3-4 0-16,1 3 1 16,0-3 1-16,-4 0 4 15,0-3 1-15,-3 3 6 16,-4-3 1-16,-4 4 2 16,-3-4 1-16,-3 3 0 15,-8-3 0-15,-3 3-3 16,-7-3 0-16,-7 0-3 15,0 0 1-15,-4 3-2 16,4 3 1-16,0 4-1 16,7-1 0-16,3 0-1 15,4 1 1-15,7 2-2 16,7 4 1-16,4-7-1 16,3 1 1-16,0-4-1 15,4-6 1-15,-1 0-2 16,1-6 0-16,-4 0-3 15,0-1 0-15,0 4-2 0,-3 3 1 16,-4-3 0-16,0 3 0 16,0-3 2-16,-3 3 1 15,-1 0 3-15,4 0 1 16,-3 0 2-16,3 0 1 16,0 0 1-16,-4-3 1 15,1 3 0-15,-1 0 1 0,-3 0 0 16,4 0 0-16,-4 0 0 15,0 0 0-15,3 3-1 16,1 3 1-16,0 4-2 16,3-1 1-16,0 4-1 15,0-1 0-15,0 4-2 16,0-1 0-16,0 1-2 16,0-6 1-16,0-1-2 15,4-6 0-15,-1-3-4 16,4-3 1-16,4-3-8 15,0-4 0-15,-8-2-2 16,1-4 1-16</inkml:trace>
  <inkml:trace contextRef="#ctx0" brushRef="#br0" timeOffset="104284.24">30043 9040 37 0,'3'19'18'0,"4"-3"-34"0,-3-13 35 16,-4-3-33-16,7-7 0 16</inkml:trace>
  <inkml:trace contextRef="#ctx0" brushRef="#br0" timeOffset="105124.51">29866 9078 28 0,'7'22'14'0,"-3"12"-12"16,-1-28 29-16,1 1-28 15,-4-1 0-15,3 0 2 16,-3-3 0-16,0 4-7 16,0-4 1-16,0 0 3 15,0-3 1-15,0-6-1 16,7-7 0-16,0-6-1 16,8-3 1-16,2-9-1 15,1-7 0-15,3 1 1 16,-3-1 0-16,-4 4-1 15,0 5 0-15,7 14 1 16,0 8 1-16,0 14 0 0,1 8 1 16,-1 17-2-16,-7-1 1 15,0 13-1-15,0 9 1 16,4 10-3-16,-4 0 0 16,0-7-3-16,4-15 0 15,6-7-10-15,4-15 1 16,-3-12-4-16,-4-17 0 15</inkml:trace>
  <inkml:trace contextRef="#ctx0" brushRef="#br0" timeOffset="110635.28">12735 8175 19 0,'4'-10'9'0,"3"-9"-3"16,0 7 9-16,0-4-13 0,4-3 1 0,-1-6 4 16,1 0 0-16,-1 0-8 15,-3 6 0-15,0-3 4 16,-3 0 1-16,-1-3-2 16,-6-6 1-16,-4 0-2 15,-4-7 0-15,-6-6 0 16,-8-3 0-16,-7 0 0 15,-10 0 0-15,-11 3 0 16,0 3 0-16,-17 4-1 16,-12 5 0-16,-16 7 0 15,-1 3 0-15,-3 3 0 16,-8 7 1-16,-10 6-3 16,4 6 1-16,10 9-3 15,4 4 1-15,3 15-6 16,4 6 0-16,13 7-1 0,8 6 0 15,11 10 2-15,3 5 0 16,11 7 5-16,6 10 0 16,15 15 8-16,14 9 0 15,14 10 2-15,21 9 0 16,18 10 0-16,21-3 1 16,7-10-2-16,21-16 0 15,11-12-2-15,7-12 0 16,-8-14-2-16,8-11 0 15,14-13 0-15,4-16 0 16,-1-13-1-16,15-24 0 0,13-10-1 16,12-25 1-16,-15-19-1 15,-3-16 0-15,-22-9 0 16,-14-15 0-16,-31-4-1 16,-32 0 0-16,-29-3-1 15,-41 4 1-15,-26 2-4 16,-41 3 1-16,-43-2-6 15,-25 2 0-15</inkml:trace>
  <inkml:trace contextRef="#ctx0" brushRef="#br0" timeOffset="118830.46">11934 11129 36 0,'36'-22'18'0,"-1"-3"-13"0,-28 15 18 0,0-6-20 16,-3 7 1-16,-1 0 2 16,-6 12 1-16,-8 3-8 15,-10 3 0-15,-4 10 5 16,-7 9 0-16,-10 7-2 15,-7-1 0-15,-1 10-2 16,5 3 1-16,-1 0-1 16,3 4 0-16,12-7 0 15,6-4 0-15,4-2 0 16,7-4 1-16,7-5-1 16,7-11 1-16,7 1 0 15,10-3 0-15,11-4 0 16,1 1 0-16,2 0-1 15,-2-1 0-15,-5-2 0 16,-2-1 0-16,-5 3-1 16,-3 1 1-16,-7 0-1 15,-7 5 0-15,-7 4 0 0,-7-3 0 16,-3-3 0-16,-5 3 0 16,-2 3 0-16,2-4 1 15,1 1 0-15,4-6 0 16,3 2 0-16,3-5 1 15,4-1-1-15,3 1 1 16,4-4 0-16,7 0 0 16,4-3 0-16,0-3 1 15,6-3-1-15,4-6 1 16,8-10-1-16,2 3 1 16,1 1-1-16,-4-7 0 0,1 0 0 15,-1-3 0-15,0 0-1 16,4-1 0-16,0 8 0 15,-8-1 0-15,-3 0 0 16,-6-6 0-16,-5 0-1 16,-3 6 0-16,-7 0-1 15,-3 7 1-15,-4 2 0 16,0 7 1-16,-1 6-1 16,1 7 0-16,0 5 2 15,0 7 0-15,4 3 1 16,-1 4 0-16,4-1-1 15,4 0 1-15,3 0 0 16,3-6 0-16,5 3-2 16,9-3 1-16,1-6-2 15,0-10 0-15,-1-6-4 0,5-3 0 16,-1-3-12-16,0-4 0 16</inkml:trace>
  <inkml:trace contextRef="#ctx0" brushRef="#br0" timeOffset="119190.11">12439 11844 43 0,'14'12'21'0,"-21"-12"-15"0,7 0 27 0,0 0-31 15,0-3 0-15,0 0 1 16,-4-3 1-16,1-4-5 16,3-2 0-16,0-4 3 15,0-6 0-15,-4 0-1 16,4-3 1-16,0 6-1 16,0 3 1-16,0 4 0 15,4 2 0-15,3 4 1 16,4 3 1-16,3-3-1 15,0 3 0-15,3 6-1 16,1 0 0-16,0 3-4 16,3 0 1-16,-3 1-8 15,-1-4 1-15,-3 0-10 0,0-3 0 16</inkml:trace>
  <inkml:trace contextRef="#ctx0" brushRef="#br0" timeOffset="119403.35">12735 11759 43 0,'18'41'21'0,"-11"-13"-15"0,-7-25 28 16,0 3-34-16,0 1 1 0,4 2 0 16,-4-3 0-16,0 0-3 15,0-6 0-15,3-6-3 16,1 3 0-16,-4-6-8 15,0-7 0-15,-4-3-1 16,-3-6 1-16</inkml:trace>
  <inkml:trace contextRef="#ctx0" brushRef="#br0" timeOffset="119584.22">12711 11602 42 0,'7'28'21'0,"10"-12"-25"15,-10-19 45-15,0 3-39 16,0 0 1-16,1 3 0 16,2-3 0-16,1 0-5 15,-1 0 0-15,4 0-1 0,0 0 0 16,1 0-11-16,-1 0 1 16</inkml:trace>
  <inkml:trace contextRef="#ctx0" brushRef="#br0" timeOffset="119911.65">12982 11696 42 0,'11'28'21'0,"24"-18"-16"16,-24-10 31-16,6 0-34 0,4 0 1 15,1-3 2-15,-1-4 0 0,0-2-7 16,-3 0 1-1,-1-1 3 1,-6 1 1-16,-4-7-3 16,-4 7 1-16,-6-1-1 15,-4 7 0-15,-4 6 0 16,-3 0 0-16,4 10 0 16,-5 6 1-16,5 3 0 15,3 3 0-15,3 6-1 16,4-9 1-16,4 3-2 15,6-3 0-15,8-3-5 16,3-7 1-16,7-5-11 16,4-7 1-16</inkml:trace>
  <inkml:trace contextRef="#ctx0" brushRef="#br0" timeOffset="120195.88">13635 11430 37 0,'0'6'18'0,"-14"22"-13"0,10-15 21 16,-3-1-24-16,-3 4 1 16,-5 3 2-16,5 3 1 15,-1 0-7-15,1-10 0 16,-1 1 4-16,4-1 1 16,4 4 0-16,3-4 0 15,3 1-1-15,11 0 0 0,7-4 0 16,4 3 0-16,3 1-1 15,1 3 1-15,-8-1-3 16,-7 4 1-16,-14 0-4 16,-14-3 0-16,-11 6-14 15,-7-7 1-15,-17 1-1 16,-1 0 1-16</inkml:trace>
  <inkml:trace contextRef="#ctx0" brushRef="#br0" timeOffset="123392.7">14270 11383 61 0,'-4'12'30'0,"8"-28"-22"15,-4 16 30-15,0 0-35 16,0 0 0-16,0 0 1 16,0 0 0-16,0 0-6 15,0 0 0-15,7 0 0 16,0 0 0-16,0-3-7 15,-7 3 0-15,0 0-10 0,4-9 0 16</inkml:trace>
  <inkml:trace contextRef="#ctx0" brushRef="#br0" timeOffset="123590.62">14171 11643 49 0,'14'41'24'0,"4"-16"-19"0,-15-22 36 0,1 3-40 16,-1 0 0-1,-3 1 0-15,0-4 0 0,4 0-4 16,-4-3 0-16,0-6-12 16,0-10 1-16</inkml:trace>
  <inkml:trace contextRef="#ctx0" brushRef="#br0" timeOffset="124444.7">15744 11452 38 0,'4'9'19'0,"-15"-3"-8"0,8 4 19 0,-8 5-26 15,-6 10 0-15,-15 4 1 16,-7-4 0-16,-7 3-7 16,0 0 0-16,-3-6 5 15,0-6 0-15,-1-4-3 16,15-9 1-16,3-3-1 15,8-6 0-15,9-13 0 16,8-3 1-16,7-12-2 16,14-4 0-16,15-2 0 15,2-1 0-15,5 3 0 0,6 7 0 16,-3 9 0-16,-4 9 0 16,-3 13 1-1,-4 10 0-15,-3 2 0 0,-1 13 0 16,-2 4 0-16,-1 2 1 15,-7 3-1-15,0 1 0 16,0 3 0-16,4 2 0 16,3-2 0-16,0-4 1 15,7-5-1-15,8-7 0 16,-5-4 1-16,5-11 0 0,2-14 1 16,1-15 1-1,0-9-1-15,-4-10 0 0,-3-9 0 16,-7-3 1-16,-8 0-2 15,-6 2 1-15,-15 7-2 16,-13 4 1-16,-11 8-4 16,-11 7 1-16,-7 3-11 15,0 13 1-15,-7 12-5 16,21 6 1-16</inkml:trace>
  <inkml:trace contextRef="#ctx0" brushRef="#br0" timeOffset="125602.35">17321 11069 23 0,'4'9'11'16,"7"-9"-5"-16,-8 0 12 0,1 4-13 15,-1-1 1-15,1 3 3 16,-1 3 1-16,-3 7-12 16,-3 9 0-16,-4 3 10 15,0 4 0-15,-4 5-3 16,0 4 1-16,1 12-3 0,-1 1 0 16,1-1-1-16,-5-9 1 15,5-10-3-15,-1-9 1 16,1-9-2-16,-1-10 1 15,1-15-1-15,-5-16 0 16,-2-10 0-16,-4-5 1 16,-4-1-1-16,-7-3 0 15,-3 0 0-15,0 0 0 16,-4 10 0-16,4 9 0 16,-4 9 0-16,3 10 0 15,1 12 0-15,0 7 1 16,7-1 1-16,7 7 0 0,10-3 2 15,18 5 1-15,14-5 1 16,25 0 1-16,28-10-1 16,35-9 1-16,8-10-2 15,6 4 0-15,-3 0-5 16,-7-1 0-16,-21 4-15 16,-18-3 1-16,-28-1-5 15,-14 1 1-15</inkml:trace>
  <inkml:trace contextRef="#ctx0" brushRef="#br0" timeOffset="126277.91">18665 11326 43 0,'15'-3'21'0,"-12"3"-16"15,-3 0 34-15,0 0-37 16,-3 0 1-16,-8 0 1 0,-7 0 0 15,1-3-5-15,-8 3 0 16,0 6 4-16,4 0 0 16,0 7-2-16,-4 3 1 15,-3 6-1-15,3 6 0 16,4 9 0-16,0 4 1 16,14 6-2-16,7 3 1 15,11-3-1-15,6-9 1 16,4-7-2-16,15-9 0 15,6-9-8-15,0-10 1 16,-3-9-9-16,3-4 0 0</inkml:trace>
  <inkml:trace contextRef="#ctx0" brushRef="#br0" timeOffset="126655.74">19106 11536 53 0,'29'-9'26'0,"-12"-23"-26"15,-10 23 43-15,-3 0-42 0,-4-4 1 16,-4 1 0-16,1-1 1 15,-8-3-4-15,-6 7 0 16,-1 0 2-16,0 2 1 16,-6 10-2-16,-1 4 1 15,-3 5-2-15,0 10 1 16,3 6-2-16,4 7 1 16,7-4 0-16,10-3 0 15,18 1-1-15,4-4 1 16,-1-13-1-16,8-2 1 15,0-7-5-15,-1-6 0 16,1-10-9-16,0-15 0 0</inkml:trace>
  <inkml:trace contextRef="#ctx0" brushRef="#br0" timeOffset="127073.63">19272 11640 49 0,'4'22'24'0,"-4"-10"-21"15,0-9 37-15,0 0-38 16,0-3 0-16,0 0 1 16,0-6 1-16,0 6-5 0,3-6 0 15,1-10 2-15,-1 1 1 16,4-4-1-16,0-6 0 15,1 6-1 1,2 0 1-16,4 3-1 0,0-2 1 16,4 5-1-16,3 0 1 15,-3 4-1-15,-1 3 1 16,5 3-1-16,-5 6 0 16,-3 9 0-16,0 1 1 15,1 3-1-15,-5-4 0 16,1 7 0-16,-1 3 0 15,1-6-1-15,-1-4 1 16,1-3-1-16,-4 1 1 0,0-1-3 16,-3-2 0-16,3-1-8 15,0-3 0-15,-7-3-6 16,14-3 1-16</inkml:trace>
  <inkml:trace contextRef="#ctx0" brushRef="#br0" timeOffset="127402.67">19823 11461 51 0,'7'28'25'0,"7"-12"-25"0,-11-4 44 15,1 4-42-15,-1 3 0 16,1 0 2-16,-1 0 0 16,4 2-4-16,1 5 1 15,-1-8 3-15,0 1 0 16,0-3-1-16,0-7 1 16,0-6-2-16,3-9 0 15,1-3-2-15,7-10 1 16,-1-6-4-16,4-7 0 15,4 4-6-15,0 3 1 16,-4 6-11-16,-3 4 0 16</inkml:trace>
  <inkml:trace contextRef="#ctx0" brushRef="#br0" timeOffset="127763.52">20189 11593 52 0,'18'37'26'0,"10"-24"-22"0,-17-13 38 0,3-3-41 15,4-7 0-15,-1-2 0 16,1-4 1-16,-4 0-3 16,0-2 1-16,-3-1 0 15,-8-3 1-15,-3 0-2 16,-7 3 1-16,-3 0-1 15,-1 7 0-15,-3 2 0 16,-4 7 0-16,1 6 0 0,3 7 0 16,3 2 1-16,4 10 0 15,7 10 0 1,3-4 1-16,8 0 0 0,3 3 0 16,0 1-2-16,4-4 1 15,0-6-5-15,-1-6 0 16,4-10-10-16,1-9 0 15,-1-10-1-15,0-3 1 16</inkml:trace>
  <inkml:trace contextRef="#ctx0" brushRef="#br0" timeOffset="128606.11">20542 11643 39 0,'18'22'19'0,"-18"-35"-21"15,0 1 37-15,0-7-35 16,0-6 1-16,-4 3-1 16,1 0 0-16,-1 0 0 15,4 3 0-15,0 3 2 16,0 1 0-16,7 2 0 16,4 4 0-16,3 3 0 15,4 2 1-15,-1-2-4 16,5 0 0-16,2 0-4 0,8 6 1 15,7-4-3-15,7-5 0 16,-4 0-2-16,0-1 1 16,-3 1 3-16,0-1 1 15,-7 7 6-15,-4 3 0 16,-3-3 3-16,-8-3 1 16,1 6 2-16,-4 0 0 15,-3 0-1-15,-8 3 1 16,-6-3-5-16,-8 3 1 15,-7 0-3-15,-3 0 0 16,-4 4-2-16,-6-4 1 0,-8 6-3 16,0-2 0-16,4-1-2 15,3 3 1-15,7 7-1 16,8 3 1-16,6 3 0 16,11 3 1-16,11 6 2 15,6-6 1-15,1 0 1 16,-4 3 0-16,-3 4 1 15,-8-1 1-15,-6 1-2 16,-8-4 1-16,-7-3-2 16,-3-3 1-16,0-3-1 15,4-7 0-15,2-6-1 16,1-2 1-16,4 2 1 16,3-6 0-16,3 3 0 15,1-6 0-15,6-7 1 16,11-2 1-16,11-4 0 15,10-6 1-15,4-3-1 16,7 6 0-16,3-9 0 0,1-3 0 16,-12 3-2-16,-2-4 1 15,-5 7-2-15,-6 0 0 16,-4 3 0-16,-3 3 0 16,-7 0-1-16,-8 7 1 15,-3 3-1-15,-7 5 1 16,-4 4 0-16,-3 7 0 15,0 5 0-15,0 4 0 16,4 3 0-16,2 6 1 16,5-6 0-16,6 3 0 15,5 6-1-15,-1 0 0 16,3-3-3-16,4-3 0 0,0-9-7 16,1-7 1-16,2-9-6 15,-3-7 1-15</inkml:trace>
  <inkml:trace contextRef="#ctx0" brushRef="#br0" timeOffset="128949.97">21340 11483 29 0,'14'22'14'0,"-4"28"-4"0,-10-41 19 0,4 1-28 15,-4 6 0-15,3-7 2 16,1-3 0-16,-4 0-4 15,7-9 0-15,-4-9 3 0,4-4 0 16,1-3-2 0,-5 0 1-16,4-6-1 0,0 3 1 15,0 4-1-15,4-1 1 16,-1 6 0-16,1 7 1 16,0 6 0-16,-1 6 1 15,1 4 0-15,3 2 0 16,0 4 0-16,4 3 0 15,-1 3-2-15,-3 3 1 16,0-6-1-16,1 3 0 16,2-1-4-16,1 1 0 0,-4-6-5 15,-3-6 0 1</inkml:trace>
  <inkml:trace contextRef="#ctx0" brushRef="#br0" timeOffset="129804.5">21936 11430 52 0,'21'3'26'0,"-3"-10"-18"0,-18 7 32 16,0 0-40-16,0 0 1 16,0 0 0-16,-8 0 0 0,-2 4-2 15,-8-4 1 1,1 6 1-16,-1 0 0 0,0 7-1 16,1 9 1-16,3 6 0 15,3 0 0-15,7 7 0 16,8 2 0-16,7 4-1 15,6-7 0-15,8-2-3 16,-4-7 0-16,7-6-6 16,1-10 1-16,-1-9-9 15,-4-12 0-15</inkml:trace>
  <inkml:trace contextRef="#ctx0" brushRef="#br0" timeOffset="130179.31">22179 11652 57 0,'21'0'28'0,"0"3"-33"0,-10-3 49 16,0 0-43-16,3 0 1 16,0-3 0-16,0 3 1 15,-3-9-4-15,-1-7 0 16,-3-9 1-16,0 3 1 15,-3-3-2-15,-1 0 1 16,-3 3-1-16,-7 0 0 16,-3 6 0-16,-8 7 0 15,-3 6-1-15,-4 6 1 16,4 10 0-16,0 8 1 0,3 14 0 16,8-4 1-16,6 10 3 15,11 6 1-15,11-6 0 16,10-10 0-16,4-6-1 15,14-6 1-15,10-3-5 16,1-7 0-16,-1-6-14 16,-14-9 0-16,-13-10-6 15,-5-9 1-15</inkml:trace>
  <inkml:trace contextRef="#ctx0" brushRef="#br0" timeOffset="133228.57">23601 10997 39 0,'-4'34'19'0,"-6"13"-11"16,6-28 19-16,-3 13-23 15,-7 8 0-15,-4 20 2 16,-3 15 1-16,4 10-9 16,2 3 1-16,5-10 5 15,-1-12 1-15,4-16-3 16,4-15 0-16,-1-7-1 0,4-19 0 15,4-15-1-15,-4-10 1 16,0-15-2-16,-4-13 1 16,-3-3-1-16,-7 6 0 15,-7-3 0-15,-7 4 0 16,-11 2 0-16,-3 7 0 16,-1 5 0-16,4 14 0 15,1 2 1-15,6 7 0 16,4 6 0-16,6 1 1 15,8 2 1-15,14 0 1 0,14 4 1 16,15 2 1 0,17 1 0-16,10-1 1 0,22 1-2 15,13-1 1-15,12-5-4 16,-8-7 1-16,-10-4-10 16,-18 1 1-16,-11 0-13 15,-21-9 0-15</inkml:trace>
  <inkml:trace contextRef="#ctx0" brushRef="#br0" timeOffset="134070.79">24885 11580 30 0,'0'3'15'0,"7"19"0"16,-7-9 8-16,0-7-20 15,0 3 0-15,-4 7 5 16,1 9 1-16,-4 3-10 15,0 1 0-15,0-1 6 0,0 3 1 16,0 1-2-16,0-4 0 16,0-6-4-16,3-3 1 15,1-10-1-15,3-15 0 16,3-4-1-16,4-12 0 16,4-9 0-16,-1-7 0 15,-3-6-1-15,0-9 1 16,-3 3-2-16,3-10 0 15,0 10 0-15,4-3 1 16,-1 9 0-16,8 6 1 16,3 4 1-16,0 6 0 15,4 3 2-15,-4 9 1 16,7 6 1-16,8 10 0 0,2-3-1 16,-9 6 0-16,-5 7-1 15,-10 2 1-15,-7 10-2 16,-14 0 0-16,-7 7-1 15,0-4 1-15,-7 0-3 16,-4 3 0-16,-3-9-3 16,0-4 1-16,-4-2-3 15,4-4 0-15,3 1-9 16,4-4 1-16</inkml:trace>
  <inkml:trace contextRef="#ctx0" brushRef="#br0" timeOffset="134429.56">25464 11411 37 0,'21'15'18'0,"-4"-21"-13"0,-13 0 26 15,-1 3-27-15,-3 3 1 16,0 0 1-16,0 0 1 15,-3 0-9-15,-4-3 1 16,-7 0 5-16,-4-4 0 16,-3 4-2-16,0 0 0 0,0 6-1 15,-4 0 1-15,-3 4-2 16,3 2 1-16,4 0 0 16,3 7 0-16,8 0-1 15,10 3 1-15,7-4-1 16,3 1 0-16,8-7 0 15,3-6 0-15,4-3-1 16,-1-6 0-16,-2-3-6 16,-1 2 0-16,0-2-9 15,0-10 0-15</inkml:trace>
  <inkml:trace contextRef="#ctx0" brushRef="#br0" timeOffset="134758.14">25559 11452 53 0,'14'47'26'0,"7"3"-24"0,-17-38 41 16,-1 4-41-16,4-3 0 15,0-1 1-15,0-3 0 16,0 7-4-16,-3-3 0 15,-1-4 3-15,1 1 1 16,3-1-3-16,-4-3 1 16,1 0-1-16,-4-2 0 0,0-4-1 15,0 0 1-15,4-7-1 16,3 1 0-16,3-6 1 16,1-4 0-16,6-3-1 15,5-3 1-15,-5 6-6 16,4 1 0-16,-3 2-11 15,3-6 1-15</inkml:trace>
  <inkml:trace contextRef="#ctx0" brushRef="#br0" timeOffset="135449.48">25799 11511 38 0,'0'-3'19'0,"7"-10"-9"16,-7 13 21-16,0 7-28 0,0 2 1 15,0 4 1-15,0 2 1 16,0 4-7-16,3 0 0 31,8 3 6-31,3 0 0 16,0-10-2-16,4-5 0 15,3-4-2-15,0-3 1 16,4-13-2-16,3-15 0 16,-7-6-3-16,0-4 1 15,-3-3-6-15,-4-3 0 0,-3 7-9 16,-8 2 1-16</inkml:trace>
  <inkml:trace contextRef="#ctx0" brushRef="#br0" timeOffset="135906.01">26144 11474 48 0,'7'15'24'0,"8"7"-18"16,-12-19 38-16,4 4-42 0,0 2 0 16,0-3 1-1,4 4 0-15,3-4-3 0,4-3 1 16,-1-3 1-16,1-6 0 16,-1-7-2-16,-2-2 0 15,-8-4-1-15,-7-3 1 16,-4 6-3-16,-3-3 1 15,-4 4 0-15,-3 5 0 16,0 10 1-16,0 10 0 16,0 2 0-16,7 10 0 15,0 3 1-15,3 3 0 16,4 1 0-16,0 2 1 0,0 0 0 16,7 1 0-16,8-7-1 15,2-3 1-15,8-3-5 16,0-7 0-16,-1-6-7 15,1-6 0-15,-4-6-5 16,7-6 1-16</inkml:trace>
  <inkml:trace contextRef="#ctx0" brushRef="#br0" timeOffset="136184.91">26547 11671 37 0,'7'6'18'0,"-4"-15"-16"16,-3 3 29-16,0-1-30 16,4-5 1-16,-4-10 3 0,3-6 0 15,1 3-5 1,-1 3 1-16,1 0 3 0,3 6 1 16,0 7 0-16,3 2 0 15,5 7-2-15,2 3 1 16,4 1-2-16,1-1 1 15,-5 3-3-15,1-3 0 16,-1 0-5-16,1 0 0 16,-4-3-12-16,-3-6 1 15,-1 0-1-15,4 0 0 16</inkml:trace>
  <inkml:trace contextRef="#ctx0" brushRef="#br0" timeOffset="136996.06">27757 11204 37 0,'-18'22'18'0,"-10"15"-15"0,17-33 35 16,-3 2-35-16,-4 3 1 15,1 1 0-15,-1 2 1 16,0 4-7-16,1 0 1 16,3 2 3-16,3-2 1 15,4 3-3-15,0-3 1 16,3 2-1-16,4 1 1 16,8 0-1-16,6 0 1 0,0-4-1 15,3 1 0-15,1 0-1 16,-4-1 1-16,-3 1-1 15,-8 0 1-15,-3 0-1 16,-3-7 0-16,-4 3 0 16,-7 1 1-16,-1-7-1 15,-2-3 0-15,3 4 0 16,3-1 0-16,1-3 0 16,2 0 0-16,8 0 0 15,8-3 0-15,2 4 1 16,8-4 0-16,6 0 2 15,8-4 0-15,3 4 0 16,1-6 1-16,-8-3-1 16,4-10 0-16,-1-6-1 15,-2 3 1-15,-1 0-2 16,-3 0 1-16,-4 6-1 16,-4-3 0-16,-6 4 0 0,-4 2 0 15,-7 4 0-15,-3 9 0 16,-8 3-1-16,0 3 1 15,1 4 0-15,-1 2 1 16,4 1-1-16,0 2 1 16,4 4-1-16,3 3 1 15,3 0 0-15,1 0 0 16,3 3-2-16,0-3 1 16,3-3-5-16,8-3 0 15,0-10-7-15,6-6 0 0,-3-6-4 16,8-10 1-16</inkml:trace>
  <inkml:trace contextRef="#ctx0" brushRef="#br0" timeOffset="137265.51">28159 11671 41 0,'7'13'20'0,"-4"-10"-19"16,-3-3 36-16,0-7-35 15,0 1 1-15,-3-6 0 16,-1-7 1-16,1-6-6 16,-1-3 1-16,1 2 3 15,3 4 0-15,0 4-1 16,7 2 1-16,3 7-1 16,8 5 1-16,3 4-1 0,4 4 0 15,0-4-3-15,-1 0 0 16,-3 0-5-16,-3 0 1 15,-4-4-9-15,-3-2 0 16</inkml:trace>
  <inkml:trace contextRef="#ctx0" brushRef="#br0" timeOffset="137478.72">28490 11489 53 0,'14'50'26'0,"1"7"-28"0,-12-48 46 15,1 4-45-15,-4-1 1 0,0 1-6 16,0-4 1-16,0-2 1 16,0-7 0-16,0 0-11 15,0-16 1-15</inkml:trace>
  <inkml:trace contextRef="#ctx0" brushRef="#br0" timeOffset="137701.76">28399 11132 48 0,'10'25'24'0,"18"9"-22"0,-17-24 40 15,3 2-42-15,0 1 1 16,0-4-1-16,0 1 0 16,4 2-3-16,0-6 1 15,-1-2-7-15,-3-1 0 16,-3-3-6-16,3-7 1 16</inkml:trace>
  <inkml:trace contextRef="#ctx0" brushRef="#br0" timeOffset="138271.85">28698 11511 49 0,'8'10'24'0,"13"8"-27"0,-14-15 44 16,3 1-41-16,4-1 1 15,8-3 1-15,-1 3 0 16,3-3-3-16,-2-6 0 16,-1-4 1-16,-4-2 1 15,-2-4-2-15,-5-3 0 16,-3 0-3-16,-3-6 0 15,-4 3-1-15,-7 0 1 0,-4 4-1 16,-3 5 1-16,-4 7 0 16,1 9 0-16,-1 6 3 15,4 7 1-15,7 6 0 16,3 6 1-16,8 4 0 16,3 2 1-16,4-3-1 15,-1 1 1-15,4-1-2 16,4 4 1-16,0-10-7 15,-4-3 0-15,3-7-5 16,11-12 1-16</inkml:trace>
  <inkml:trace contextRef="#ctx0" brushRef="#br0" timeOffset="138573.12">29436 11351 44 0,'-25'66'22'0,"-17"-53"-30"0,31-13 40 15,-3 3-32-15,0 0 1 16,3 3 3-16,1 4 0 16,6-1-4-16,4 4 1 15,7-4 3-15,7 3 0 16,8 10-1-16,2 0 1 15,-3-3-2-15,-6-3 0 16,-5 6-2-16,-6 6 1 0,-11 0-5 16,-15 0 1-16,-13 1-6 15,-14-1 0-15,-22-9-6 16,-10-10 1-16</inkml:trace>
  <inkml:trace contextRef="#ctx0" brushRef="#br0" timeOffset="139533.84">24694 12079 21 0,'-3'12'10'0,"-1"7"0"0,4-16 10 0,4 0-15 15,3 0 1-15,4-3 1 16,10-3 1-16,14 0-9 16,21 0 0-16,19 3 7 15,34 9 1-15,39 7-3 16,-39-3 1-16,135 6-1 15,45-4 0-15,29-5-3 16,13-7 1-16,36-10-1 16,-4-8 0-16,-31-4-2 15,-25 10 1-15,-25 9 0 16,-45 0 1-16,-22 12-1 16,-21 1 0-16,-28 5-1 15,-25 11 0-15,-35 2-2 16,-15 0 0-16,-24 1-5 15,-21 2 0-15,-18-2-7 0,-13-7 1 16,-19-6 0-16,-14-10 1 16</inkml:trace>
  <inkml:trace contextRef="#ctx0" brushRef="#br0" timeOffset="141529.29">30896 10420 40 0,'11'31'20'0,"-4"-18"-12"16,-7-4 21-16,-4 7-26 16,-6 3 0-16,-4 9 1 15,-7 13 1-15,-15 15-6 0,-13 26 0 32,-32 153 4-32,10-16 0 15,15-18-1-15,20-25 0 16,22-23-2-16,14-34 0 15,14-15-5-15,1-26 1 16,-1-15-11-16,3-16 0 16</inkml:trace>
  <inkml:trace contextRef="#ctx0" brushRef="#br0" timeOffset="142191.87">31147 11038 28 0,'0'12'14'0,"3"29"-2"16,-3-32 11-16,-3 7-23 15,-1 6 0-15,1 6 1 16,-4 4 0-16,-7 8-1 16,-4 7 0-16,0 4-5 15,1-8 1-15,3-8-6 16,-1-13 1-16</inkml:trace>
  <inkml:trace contextRef="#ctx0" brushRef="#br0" timeOffset="143030.71">30826 11166 40 0,'-11'19'20'0,"8"3"-16"0,3-16 36 15,3 1-37-15,4-1 1 0,4 0-1 16,6-6 1-16,12-6-5 15,9-7 1-15,5-6 2 16,3-3 1-16,0-12-3 16,6-10 1-16,5 3-2 15,-1-3 1-15,-6 1-2 16,-4 5 1-16,-8 7-1 16,-9 9 0-16,-8 9-1 15,-7 16 0-15,-11 13 0 16,-3 9 1-16,-7 13 0 15,-3 5 0-15,-4 14 0 16,-4-7 1-16,0-3 2 16,1-3 0-16,-1-9 0 15,8-7 1-15,2-6-1 16,1-7 0-16,7-8 0 16,11-7 1-16,0-4-2 0,3 1 1 15,3-3-1 1,1-3 0-16,0-1 0 0,-1 4 0 15,1 3 0-15,-4 6 1 16,-3 3-2-16,-4-3 1 16,0 10 0-16,-4-1 0 15,1 4-1-15,-1 3 1 16,8-3 0-16,-4-1 0 16,3-2-1-16,1-4 1 15,3 4 0-15,0-4 0 0,4-2 0 16,3-1 0-16,0-6 0 15,0-3 0-15,-3-4-1 16,7-8 1-16,-1 2 0 16,1-6 0-16,3 4-1 15,-6 5 1-15,-5 1 0 16,1-4 0-16,-4 7 0 16,-3 3 1-16,-8 0-2 15,-3 3 1-15,-3 3 0 16,-5-3 1-16,1 3-2 15,-3 0 0-15,-4 7 0 16,3 2 0-16,1-2 1 16,-1-1 0-16,4 3 0 15,0 4 0-15,0-3 0 16,3 2 1-16,1-2 0 16,-1-4 0-16,4 1-1 15,7-1 0-15,7-3-1 16,4-6 1-16,3-3-2 0,0 0 1 15,4 0-3-15,-4-3 0 16,0 3-9-16,-3-7 1 16</inkml:trace>
  <inkml:trace contextRef="#ctx0" brushRef="#br0" timeOffset="143360.81">32149 11376 43 0,'14'10'21'0,"-7"12"-22"15,-7-22 34-15,0 0-33 16,0 0 0-16,0-7 0 16,-4 1 1-16,-3-6-1 15,-3-4 0-15,-1-3 0 16,0 7 0-16,4-4 0 15,0-6 1-15,0 6 0 16,4 4 0-16,3-1 0 16,3 7 1-16,1 6-1 15,6 6 1-15,1-3-1 16,3 7 0-16,4 2-3 16,-1-2 1-16,1-1-8 15,3-3 0-15,4-3-5 16,7 1 1-16</inkml:trace>
  <inkml:trace contextRef="#ctx0" brushRef="#br0" timeOffset="143588.99">32762 11100 27 0,'11'10'13'0,"3"5"-4"0,-10-8 17 16,-4 2-24-16,0 4 0 0,-7 5 3 15,-7 4 1-15,-8 4-7 16,-13 11 0-16,-7 13 4 16,-8 26 1-16,-3-7-4 15,-3 3 0-15,0-10-7 16,13-11 1-16,11-17-6 16,8-21 0-16</inkml:trace>
  <inkml:trace contextRef="#ctx0" brushRef="#br0" timeOffset="143752.46">32329 11116 29 0,'21'31'14'0,"7"45"-9"0,-14-61 21 16,0 10-26-1,4 4 0-15,-1 2-4 16,-2-6 0-16,2 0-3 0,-6-6 0 15</inkml:trace>
  <inkml:trace contextRef="#ctx0" brushRef="#br0" timeOffset="144293.01">31203 12480 47 0,'-3'60'23'0,"-1"-48"-22"15,4-12 42-15,0 0-43 16,4-12 1-16,3-7 0 0,7-9 1 16,0-10-3-16,0-9 1 15,0-9 0-15,0-7 1 16,0-6-2-16,1-3 1 16,-1 6-2-16,3 13 1 15,4 2-1-15,4 11 1 16,3 8-1-16,1 17 0 15,2 5-1-15,-6 1 0 16,-4 9-6-16,-10 6 1 0,-8 7-6 16,-10-4 1-16</inkml:trace>
  <inkml:trace contextRef="#ctx0" brushRef="#br0" timeOffset="144505.54">31087 12214 47 0,'3'12'23'0,"22"4"-21"16,-14-16 43-16,-1 0-43 15,11 3 0-15,11 0 0 16,3 0 1-16,8 0-6 16,-1 4 1-16,0-1-4 15,-3 0 0-15,-4 0-9 16,-3-9 0-1</inkml:trace>
  <inkml:trace contextRef="#ctx0" brushRef="#br0" timeOffset="144759.57">31739 12198 39 0,'7'25'19'0,"-17"-25"-13"0,6 3 25 16,-3 3-28-16,4 4 0 16,-1 5 3-16,-3 4 1 0,0 6-8 15,0-3 0-15,-3 7 5 16,2-4 0-16,1 6-2 16,4-3 0-16,3-6-6 15,3-6 1-15,1 0-6 16,3-7 0-16,4-9-7 15,6-13 1-15</inkml:trace>
  <inkml:trace contextRef="#ctx0" brushRef="#br0" timeOffset="144967.75">32057 12257 42 0,'-11'35'21'0,"-20"15"-23"0,20-37 34 15,-7-4-28-15,-10 7 1 16,0 3 0-16,-4 3 0 16,0 3-7-16,8-3 0 15,-1 3 1-15,4-7 1 16,7-8-8-16,7-4 0 16,3-12-6-16,8-13 1 15</inkml:trace>
  <inkml:trace contextRef="#ctx0" brushRef="#br0" timeOffset="145162.64">31852 12333 45 0,'21'50'22'0,"1"-25"-28"0,-15-19 39 0,3 7-33 15,1 2 0-15,-1 1 0 16,1 0 0-16,0 0-2 15,-4-4 0-15,3 1-7 16,1-10 0-16,-1-6-3 16,8-16 1-16</inkml:trace>
  <inkml:trace contextRef="#ctx0" brushRef="#br0" timeOffset="145402.9">32124 12123 39 0,'25'28'19'0,"10"-12"-21"0,-24-7 37 16,3 3-35-16,3 7 1 16,8 10-1-16,-4-1 1 15,-3 0-2-15,-11 0 1 16,-11 0-1-16,-6 13 0 15,-15-3-6-15,-14 3 1 16,-10-7-6-16,3 4 1 16</inkml:trace>
  <inkml:trace contextRef="#ctx0" brushRef="#br0" timeOffset="145852.71">33027 10153 46 0,'32'113'23'0,"38"138"-25"0,-52-160 42 16,7 56-37-16,-8 35 0 16,-13 38 2-16,-22-4 0 15,-24 1-8-15,-32-4 1 16,-7-9 2-16,-29-13 1 0,-17-9-13 16,-3-32 0-16,-15-21-4 15,1-7 1-15</inkml:trace>
  <inkml:trace contextRef="#ctx0" brushRef="#br0" timeOffset="156063.9">11709 13941 36 0,'7'7'18'0,"3"5"-10"15,-6-6 18-15,-1 7-21 16,-3 6 0-16,-3 3 2 16,-1 6 1-16,-3 6-10 15,-3 10 0-15,-4 10 6 16,-1 5 0-16,5 13-3 0,-1-3 1 15,4-12-5-15,4-10 1 16,3-13-4-16,0-12 0 16,0-6-8-16,0-13 1 15,3-22-2-15,1-12 1 16</inkml:trace>
  <inkml:trace contextRef="#ctx0" brushRef="#br0" timeOffset="156392.24">11596 13741 38 0,'7'25'19'0,"3"-10"-22"16,-6-11 37-16,0-1-32 16,-1 0 1-16,4-3 1 15,4-3 0-15,6-4-5 16,4 1 1-16,8-3 3 15,2 3 0-15,5 2 0 16,-5 11 0-16,8 2 0 16,0 4 0-16,0 2 0 15,-11 1 0-15,-7 3-1 16,-7 3 0-16,-10 3-2 16,-8 3 1-16,-10 0-2 15,-7 0 0-15,-4 1-5 16,-13 5 1-16,2 1-9 15,1-4 0-15,3-9-2 0,8-3 0 16</inkml:trace>
  <inkml:trace contextRef="#ctx0" brushRef="#br0" timeOffset="156887.81">12174 14274 46 0,'7'0'23'0,"-3"0"-26"0,-4 0 46 0,-4 3-42 16,-3 0 0-16,-10 3 1 16,-8 10 0-16,-3 0-2 15,-7-1 0-15,6 7 1 16,-2 0 1-16,6 3-1 15,4 0 1-15,7 1-1 16,3-1 0-16,0-3 0 16,8-4 0-16,3-2-1 15,7-7 1-15,7-2-2 16,0-4 1-16,0-3 0 16,4 0 0-16,-4-3-1 15,-3 0 1-15,-1-1-1 16,1 1 1-16,-4 0 0 15,3 3 0-15,1 3 0 16,3 0 1-16,-3 1-1 0,-1 5 1 16,1 0-1-16,-1 4 1 15,1-1-1-15,3 4 1 16,0 3-1-16,0 0 1 16,0 3-1-16,1 0 0 15,-1 0-3-15,0-7 0 16,0-5-6-16,4-4 1 15,-1-9-8-15,1-13 1 16</inkml:trace>
  <inkml:trace contextRef="#ctx0" brushRef="#br0" timeOffset="157172.18">12407 14600 36 0,'0'28'18'16,"14"-22"-11"-16,-14-6 25 0,0 0-29 15,4-6 0-15,-1-3 1 16,1-4 0-16,-1-6-5 16,-3 4 0-16,0-1 3 15,0 0 1-15,0 4-2 16,0 2 0-16,0 1 0 16,0 3 1-16,4-4 0 15,3 4 0-15,7-3 0 16,7 2 1-16,4 1-1 15,3 0 1-15,0 6-4 16,4 0 0-16,0 3-5 0,0 0 0 16,-1 3-11-1,1 1 1-15</inkml:trace>
  <inkml:trace contextRef="#ctx0" brushRef="#br0" timeOffset="157609.1">13018 14484 47 0,'7'6'23'0,"-4"-3"-26"0,-3-3 35 16,-3 0-33-16,-4 0 1 0,-1-3-1 15,-2 3 1-15,-4 0 1 16,-4 3 0-16,0 7-1 16,-3 2 1-16,-3 7 0 15,2 0 0-15,5-3 0 16,3-1 1-16,7 7-1 15,7-6 0-15,7 0-1 16,3-1 1-16,1-2 0 16,7-10 1-16,-1 0-3 15,1-9 1-15,-4-4 0 16,0 1 0-16,-3-4-1 16,-4 1 1-16,0 2-1 15,0 4 1-15,-4 3 0 16,-3 3 0-16,7 3 0 15,-3 0 1-15,3 0 0 16,0 4 0-16,0 2 0 16,4 1 1-16,-1 2-1 15,1 4 0-15,-4-1-1 0,3-2 1 16,-3 0-6-16,4-4 1 16,0-6-8-16,3-9 0 15,0-10-3-15,-4-3 1 16</inkml:trace>
  <inkml:trace contextRef="#ctx0" brushRef="#br0" timeOffset="158195.41">13247 14609 36 0,'17'35'18'0,"-2"-10"-16"0,-12-19 32 0,1 4-32 16,-1-1 0-16,1-3 3 15,-1 1 0-15,1-4-7 16,-1 0 1-16,-3-3 3 16,4-10 1-16,-1-2-2 15,4 2 0-15,0-2-1 16,0-1 0-16,1 1 0 16,2-1 1-1,1 4-1-15,3 3 1 0,0 2-1 16,0 8 1-16,0-4 0 15,0 3 0-15,-3 0-1 16,-1 0 1-16,-3 0-1 16,1 0 0-16,-1-3-1 0,-4 0 0 15,1 3 0-15,-4-3 1 16,0 0-2-16,0 0 1 16,0 0-1-16,0 0 1 15,3 4-1-15,1-4 1 16,3 0 0-16,0-4 0 15,0 4 1-15,0-3 0 16,-4-3 0-16,1 0 0 16,3-4 0-16,0 1 0 15,0-1-1-15,0 4 1 16,-3 3 0-16,3 3 0 0,0 0 0 16,0 3 1-1,0 0-1-15,0 0 1 0,0 7 0 16,0-4 0-16,0 0 0 15,0 1 0-15,0-1-1 16,4 3 0-16,-8 4-3 16,4-1 1-16,4 1-5 15,0-7 1-15,-1-3-7 16,4-15 0-16</inkml:trace>
  <inkml:trace contextRef="#ctx0" brushRef="#br0" timeOffset="158782.18">13857 14631 29 0,'14'10'14'0,"7"5"-2"0,-14-8 19 16,8-4-26-16,2-3 0 16,4 3 3-16,1-6 0 15,-1-4-11-15,0 1 1 16,-7 0 6-16,-3 0 1 15,-1-4-4-15,1 1 1 16,-4-4-3-16,-4-6 1 16,1 4-1-16,-4 2 1 15,-4 1-2-15,-3 5 1 32,-3 17 0-32,3 2 0 0,0 1 0 15,3-1 1-15,1 10 0 16,3 0 0-16,3 3 0 15,4 1 1-15,4-4-1 16,3-4 0-16,7-2 0 16,11-10 0-16,14-15-1 15,6-13 1-15,8-16-1 16,4-18 0-16,-4-23 0 16,-4-15 1-16,-6-9-1 15,-11-16 1-15,-15-10 0 16,-6 7 0-16,-8 6 0 15,-2 6 1-15,-8 13-1 16,-8 18 0-16,-6 23 0 16,-3 15 1-16,-4 26 0 15,-4 24 1-15,-3 29 0 16,3 34 0-16,7 31-1 16,8 29 1-16,10 12-1 0,7 4 1 15,3-32-2-15,1-19 1 16,-4-22-7-16,4-25 1 15,-4-18-6-15,-4-23 0 16,-10-18-4-16,-3-23 0 16</inkml:trace>
  <inkml:trace contextRef="#ctx0" brushRef="#br0" timeOffset="158946.68">14164 14205 49 0,'28'47'24'0,"25"-10"-24"15,-32-24 47-15,4-4-47 16,10-2 0-16,4-1 0 16,3 0 0-16,1 0-6 15,-4 1 0-15,-8-4-9 16,1-9 1-16</inkml:trace>
  <inkml:trace contextRef="#ctx0" brushRef="#br0" timeOffset="159215.93">14750 14509 34 0,'17'41'17'0,"-13"-13"-14"0,-4-28 19 16,0 0-22-16,3-6 0 16,-3-7 1-1,0-3 0-15,-3 1-1 0,3-1 1 16,0 0 1-16,0 4 0 15,0-1 2-15,7 4 1 16,3 3-2-16,5-1 1 16,2 4-1-16,4 0 1 15,1 0-3-15,2 0 1 16,1 3-8-16,3 0 0 16,-3 0-8-16,-4 0 1 15</inkml:trace>
  <inkml:trace contextRef="#ctx0" brushRef="#br0" timeOffset="159410.41">15159 14528 29 0,'10'37'14'0,"-6"1"-9"16,-4-32 16-16,0-3-21 15,0 4 0-15,0-7-2 16,0 0 1-16,0 0 0 15,0-7 1-15,0-5-6 16,0-10 1-16,-4 3-3 16,1-9 0-16</inkml:trace>
  <inkml:trace contextRef="#ctx0" brushRef="#br0" timeOffset="159548.21">15145 14355 27 0,'14'19'13'0,"0"-13"-8"15,-7-2 23-15,4 2-29 0,-1 0 1 16,8 0-4-16,3 1 1 16,7-1-4-16,4-3 0 15</inkml:trace>
  <inkml:trace contextRef="#ctx0" brushRef="#br0" timeOffset="159786.74">15688 14271 31 0,'18'-22'15'15,"-11"25"-10"-15,-7-3 22 0,0 0-28 16,0 0 1-16,-4 0 0 16,-3 6 1-16,0 7 0 15,-3 9 0-15,-1 9 1 16,-3 0 0-16,3 7 2 16,8 6 0-16,3-3 0 15,7-7 1-15,3-6-1 16,4-6 0-16,4-9-2 15,10-7 0-15,1-9-8 16,-5-10 0-16,-10-12-9 16,-3-12 1-16</inkml:trace>
  <inkml:trace contextRef="#ctx0" brushRef="#br0" timeOffset="160389.85">17713 14283 43 0,'-4'3'21'0,"-13"-15"-12"0,13 6 32 16,-3-1-38-16,-3 4 1 15,-4 3 0-15,-4 0 1 16,0 6-6-16,-3 7 0 16,-4 3 4-16,1 15 1 15,-1 0-2-15,4 10 0 16,7 6-1-16,7-3 1 16,7 3-1-16,7-3 1 15,10-3-5-15,15-10 1 16,3-6-6-16,1-12 0 15,2-10-10-15,-2-16 0 16</inkml:trace>
  <inkml:trace contextRef="#ctx0" brushRef="#br0" timeOffset="160626.82">17861 14409 37 0,'7'37'18'0,"-7"4"-2"16,0-28 21-16,0 5-34 15,0 4 0-15,0-3 1 16,0 0 0-16,4 9-6 16,3 0 1-16,3 1 3 15,1-4 1-15,7-10-3 16,6 1 1-16,1-10-1 16,-7-3 0-16,6-24-1 15,1 2 0-15,0-10-4 16,-4-5 1-16,-3-7-12 15,-4-6 1-15</inkml:trace>
  <inkml:trace contextRef="#ctx0" brushRef="#br0" timeOffset="160974.92">18380 14691 46 0,'3'3'23'0,"4"-38"-24"16,-7 26 32-16,0-10-30 16,0-6 0-16,-3-9 1 15,-1 2 0-15,1-2-3 16,3-4 0-16,0 7 2 15,3 6 1-15,4 6-1 16,4 6 1-16,3 4-1 16,0 6 1-16,4 3-1 15,-4 0 1-15,4 6-4 16,-4 4 1-16,0-1-7 16,0-3 0-16,-4 0-7 15,1-6 1-15</inkml:trace>
  <inkml:trace contextRef="#ctx0" brushRef="#br0" timeOffset="161243.13">18662 14468 47 0,'11'28'23'0,"-1"13"-19"0,-6-28 40 16,-1 2-41-16,4 4 0 15,0 9 1-15,4 1 1 0,-1-1-6 16,5 0 1-16,-1-6 4 16,0-6 0-16,3-7-2 15,1-9 0-15,3-12-1 16,-3-10 1-16,0-7-2 16,3-8 0-16,-7-7-7 15,0 0 0-15,-4 3-12 16,1 4 1-16</inkml:trace>
  <inkml:trace contextRef="#ctx0" brushRef="#br0" timeOffset="161588.6">19082 14550 47 0,'35'22'23'0,"4"-13"-19"0,-22-9 29 16,1-3-32-16,3 0 0 15,0-7 0-15,-3-2 0 16,0-7-1-16,-4-3 0 16,-7 0 0-16,-4-6 0 15,-6-3 0-15,-4-4 0 16,-7 7 0-16,-4 9 0 16,4 10 0-16,-4 12 1 15,1 9 0-15,3 10 0 16,7 10-1-16,7 5 1 31,17 23 0-31,4-7 1 0,1-3-2 16,2-12 1-16,4-13-6 15,1-12 1-15,-1-7-9 16,4-12 0-16,-4-16-2 16,0-7 1-16</inkml:trace>
  <inkml:trace contextRef="#ctx0" brushRef="#br0" timeOffset="161858.99">19798 14151 36 0,'21'35'18'0,"-35"3"-17"16,7-29 34-16,-4 0-34 16,-3-2 1-16,-3 2 3 15,-1 1 1-15,0 5-6 16,1-2 0-16,3 2 4 0,10 1 0 15,4 6 0-15,11-3 1 16,10 3-3-16,3 3 1 16,8 3-1-16,0 3 1 15,-4 1-2-15,-7-4 1 16,-10-3-2-16,-11 3 1 16,-14 10-6-16,-21-4 0 15,-15-2-12-15,-6-16 1 16</inkml:trace>
  <inkml:trace contextRef="#ctx0" brushRef="#br0" timeOffset="163855.5">21505 13292 44 0,'4'13'22'0,"-15"-7"-13"0,4 0 23 16,0 10-30-16,-10 9 0 15,-19 6 2-15,-6 26 1 16,0 12-5-16,-11 31 0 15,-14 26 4-15,-4 37 0 16,1 9 0-16,3 4 0 16,17 6-2-16,8-10 1 15,21-28-2-15,21-18 0 16,14-20-4-16,17-30 0 0,12-29-14 16,10-25 1-16,-4-22-2 15,1-10 0-15</inkml:trace>
  <inkml:trace contextRef="#ctx0" brushRef="#br0" timeOffset="164278.95">21724 14318 49 0,'7'9'24'0,"-3"-9"-29"0,-4 0 46 16,-4 6-39-16,-3 7 0 15,-7 3 1-15,-7 2 0 16,-4 7-4-16,0 7 0 16,1 5 3-16,-1-5 0 15,4 5-3-15,7 4 1 0,7 0-5 16,10-10 0-16,8-2-4 15,10-11 0-15,4-8-6 16,-1-13 0-16</inkml:trace>
  <inkml:trace contextRef="#ctx0" brushRef="#br0" timeOffset="164664.26">21982 14509 37 0,'10'-3'18'0,"-6"0"-13"16,-4 3 29-16,0 3-34 15,-4 3 1-15,-6 4 2 16,-8-1 1-16,0 3-3 16,-10 4 0-16,7-3 2 15,0 5 0-15,3 8 0 0,4-4 0 16,0-1-1-16,3-5 0 16,4 0-2-16,4-4 1 15,10-2-1-15,7-7 0 16,0 0-1-16,4-6 1 15,-1-3-2-15,1-4 1 16,0-2-1-16,-1-1 1 16,1-3-1-16,-8 1 1 31,5 12 1-31,-1 3 0 16,-4 3 0-16,1 9 1 0,-4 4 0 15,0 6 0 1,-4 3 0-16,1 0 0 0,0 0-4 15,3-3 0-15,0-6-5 16,3-10 1-16,4-9-8 16,4-10 1-16</inkml:trace>
  <inkml:trace contextRef="#ctx0" brushRef="#br0" timeOffset="164922.49">22373 13772 47 0,'0'-3'23'0,"-3"31"-19"15,-1-15 40-15,1 5-43 0,-1 11 0 16,-3 11 2-16,-4 17 0 16,1 21-3-16,3 10 0 15,0 16 2-15,0-10 1 16,3-10-2-16,1-8 0 15,-1-17-5-15,8-15 0 16,-1-9-9-16,4-17 0 16,0-11-4-16,7-7 0 15</inkml:trace>
  <inkml:trace contextRef="#ctx0" brushRef="#br0" timeOffset="165205.39">22726 14518 39 0,'7'10'19'0,"-14"-10"-18"0,3 0 33 0,-3 3-29 16,-3 0 0-16,-1 3 3 16,-3 4 1-16,0 2-11 15,0 4 0-15,0 0 7 16,3 6 0-16,4 6-2 15,4 0 0-15,3 3-2 16,3 1 0-16,8-4-2 16,6-3 0-16,1-9-6 15,7-10 1-15,-1-6-9 0,1-6 0 16,-4-13-2 0,-3-6 1-16</inkml:trace>
  <inkml:trace contextRef="#ctx0" brushRef="#br0" timeOffset="165445.26">22941 14616 39 0,'14'34'19'0,"-14"-12"-23"0,4-13 37 16,-1 7-32-16,1 0 0 0,3 3 5 15,3-4 0-15,5 1-6 16,2-3 1-16,1-7 2 15,3 0 1-15,0-9-1 16,-3-10 1-16,-1-5-3 16,1-8 0-16,-4 1-7 15,-3-6 0-15,-1-10-9 16,5 0 1-16</inkml:trace>
  <inkml:trace contextRef="#ctx0" brushRef="#br0" timeOffset="165745.5">23516 13841 45 0,'-7'53'22'0,"0"23"-20"0,4-58 33 15,-5 26-35-15,1 10 0 16,0 21 0-16,0 10 0 16,0 2-2-16,-3-2 0 15,-4-7-10 16,7-12 0-31,-1-16-1 0,1-21 1 0</inkml:trace>
  <inkml:trace contextRef="#ctx0" brushRef="#br0" timeOffset="166028.53">23643 14619 36 0,'4'31'18'0,"-1"-9"-20"0,1-13 33 0,-1 4-29 15,4 0 1-15,0 2 4 16,4-2 0-16,0-4-8 16,3-6 0-16,3-9 4 0,1-3 1 15,3-10-4-15,-3 0 1 16,-1 0-9-16,1-6 0 15,-4-6-6-15,0-10 0 16</inkml:trace>
  <inkml:trace contextRef="#ctx0" brushRef="#br0" timeOffset="166441.46">24109 14468 31 0,'10'16'15'0,"-6"-22"-5"0,-4 6 20 0,-4 0-26 15,-6 0 1-15,-4 0 1 16,-4 3 1-16,4 0-9 16,0 3 0-16,0 4 5 15,0-1 0-15,0 0-3 16,3 1 1-16,4-1-1 15,7 1 0-15,3-1 0 16,8 4 0-16,7-4 1 47,6 3 0-47,5 4-1 47,-1 3 1-47,-7 0-2 15,-18 3 1-15,-13 3-5 32,-15 3 1-32,-7 0-10 15,-20-3 0 32</inkml:trace>
  <inkml:trace contextRef="#ctx0" brushRef="#br0" timeOffset="167202.66">25400 14462 60 0,'-11'53'30'0,"-17"26"-36"0,21-51 52 0,0 6-45 16,0 7 0-16,4 0 0 15,-1 3 1-15,4-3-3 16,7-16 0-16,11-13 1 16,3-15 0-16,4-13-1 15,6-12 0-15,5-9-2 16,-8 5 1-16,-4 4-1 15,-6 3 0-15,-4 6-1 16,0 6 0-16,-7 7 0 16,0 12 1-16,1 10 0 15,-5 9 0-15,4 3 2 16,4 4 1-16,-1 9 1 16,1-7 1-16,3-6 1 15,0-6 1-15,4-6 0 16,-1-7 1-16,5-12-1 0,2-12 0 15,1-1-1-15,0-6 1 16,-1 0-3-16,-3-3 1 16,1 0-5-16,-1-3 0 15,-4 2-10-15,1 1 0 16,3-9-4-16,0-4 1 16</inkml:trace>
  <inkml:trace contextRef="#ctx0" brushRef="#br0" timeOffset="167623.62">26236 13932 58 0,'-7'53'29'0,"-18"26"-38"0,22-51 56 0,-4 13-46 15,-4 21 1-15,-3 11 0 16,0 8 1-16,0-9-4 16,0-9 1-16,3-13 0 15,4-12 1-15,7-20-2 16,7-8 1-16,0-7-2 16,4-16 1-16,-1-2-2 15,4-7 1-15,-3 0-1 16,-4 3 1-16,0 7 0 15,0 5 1-15,0 7-1 0,0 7 1 16,-3 5 1-16,3 7 1 16,-4 0-1-16,1 3 1 15,0 6 0-15,3 0 0 16,-4-3-1-16,4 0 1 16,-3-6-3-16,3-3 1 31,7-16-14-31,3-6 1 15</inkml:trace>
  <inkml:trace contextRef="#ctx0" brushRef="#br0" timeOffset="167952.76">26451 14697 52 0,'25'35'26'0,"10"-29"-26"0,-21-6 38 0,4-3-38 15,3-4 0-15,0-2 0 16,1-10 1-16,-1 4-2 16,-7 2 1-16,-4 0 0 15,-3-2 1-15,-7-1-1 16,-3 4 0-16,-4 5-1 16,-7 7 1-16,0 3 0 15,0 4 1-15,-1 2-1 16,1 7 1-16,4 6-1 15,-1 3 1-15,8 3-1 0,3 3 1 16,0 1-1-16,7-7 1 16,3 0-6-16,4-3 0 15,4-13-10-15,0-6 1 16,-1-15-1-16,1-4 1 16</inkml:trace>
  <inkml:trace contextRef="#ctx0" brushRef="#br0" timeOffset="168269.08">26846 14659 38 0,'0'38'19'0,"-10"19"-17"0,10-48 37 0,0-3-37 0,0 4 0 0,0-7-1 16,0 0 1-16,3-3-4 16,4-6 0-16,0-7 2 15,4-3 0-15,0-6-1 16,3 4 0-16,0 2 1 15,0 0 0-15,4 4 1 16,-1 2 0-16,8 7 1 16,-4 0 1-16,0 6 0 15,0 3 1-15,1 7-1 16,-1 3 0-16,0-4-1 16,4 4 1-16,-1 0-2 15,1 2 1-15,0-2-5 16,-4-3 1-16,-3-4-9 0,-1-6 0 15,1-6-5-15,3 0 1 16</inkml:trace>
  <inkml:trace contextRef="#ctx0" brushRef="#br0" timeOffset="168823">28970 14766 48 0,'4'69'24'0,"6"-6"-20"16,-6-54 42-16,-4 1-46 15,3-7 1-15,1-16 0 16,-1-18 1-16,1-16-2 0,-1-16 0 16,-3-22 1-16,-3-24 1 15,-1-10-1-15,-6-10 1 16,3-12-1-16,0 9 0 16,7 10 0-16,3 25 0 15,8 12 1-15,6 16 0 16,8 25 0-16,3 19 1 15,4 12-2-15,0 20 0 16,-4 12-4 0,-3 6 1-16,-8 15-7 0,-10 11 0 15,-10 5-6-15,-8 4 1 0,-10-4-4 16,-7-3 1-16</inkml:trace>
  <inkml:trace contextRef="#ctx0" brushRef="#br0" timeOffset="169005.07">28882 14311 39 0,'-28'38'19'0,"-15"3"-10"0,36-32 34 0,0 1-38 16,0-1 0-16,4 4 7 16,3-1 0-16,10 1-14 15,8-1 1-15,10-2 8 16,7-7 1-16,15 0-3 16,10-3 0-16,0-3-7 15,-4-4 1-15,-6 1-8 16,-12 0 0-16,-6 0-12 15,-11-10 0-15</inkml:trace>
  <inkml:trace contextRef="#ctx0" brushRef="#br0" timeOffset="169333.89">29693 14233 56 0,'4'0'28'0,"-25"9"-27"0,14-5 40 16,-7 5-38-16,-4 4 0 0,-7 8 1 15,4 11 1-15,0-1-7 16,-4 13 1-16,0 9 4 15,1 1 0-15,-1 5-2 16,4 7 0-16,10-6-4 16,8-4 1-16,10-18-5 15,3-10 1-15,8-12-8 16,3-13 1-16,7-16-5 16,15 1 0 15</inkml:trace>
  <inkml:trace contextRef="#ctx0" brushRef="#br0" timeOffset="169565.39">30018 14528 52 0,'-14'41'26'0,"-29"6"-31"0,29-44 48 0,-7 9-43 0,-4 4 1 0,-6 6 0 0,-1 0 0 16,-3 3-2-16,3 0 1 15,7-3-4-15,8-3 0 16,6-10-6-16,11-9 1 16,4-3-6-16,3-9 0 15</inkml:trace>
  <inkml:trace contextRef="#ctx0" brushRef="#br0" timeOffset="169766.38">29789 14490 30 0,'7'38'15'0,"7"24"-12"0,-11-49 23 0,4 9-26 0,0 3 1 0,4 3-1 15,3 4 0-15,4-4-1 16,-1-3 1-16,5-3-1 16,-1-6 1-16,0-7-3 15,0-6 1-15,-3-9-7 16,-1-7 1-16,1-2-1 15,3-10 0-15</inkml:trace>
  <inkml:trace contextRef="#ctx0" brushRef="#br0" timeOffset="169995.19">30046 14145 58 0,'11'50'29'0,"35"16"-37"0,-25-41 65 16,7 10-55-16,11 12 1 15,7 9-1-15,-1 1 1 16,-2 9-5-16,-11 6 0 0,-15 3-1 16,-20 0 1-16,-22 4-10 15,-24-4 0-15,-29-6-7 16,-3-3 1-16</inkml:trace>
  <inkml:trace contextRef="#ctx0" brushRef="#br0" timeOffset="170595.67">30741 13433 42 0,'-35'57'21'0,"-46"18"-15"16,49-40 32-16,-28 24-36 15,-32 26 0-15,-17 18 1 16,-36 29 0-16,-21 28-4 16,-17 9 0-16,-4 7 1 15,11 3 0-15,3-19-3 16,14-13 0-16,18-12-5 0,10-19 1 16,26-22-8-16,16-19 1 15</inkml:trace>
  <inkml:trace contextRef="#ctx0" brushRef="#br0" timeOffset="171090.5">28504 13600 47 0,'39'-10'23'0,"46"48"-18"0,-50-23 39 15,22 23-42-15,20 22 0 16,29 12 2-16,35 25 1 15,25 25-6-15,28 7 0 16,7 3 3-16,7 15 0 16,-7 3-2-16,0 4 1 15,-14 6-6-15,-14-6 0 16,-42-29-10-16,-32-18 1 16,-43-32-3-16,-31-19 1 15</inkml:trace>
  <inkml:trace contextRef="#ctx0" brushRef="#br0" timeOffset="171587.42">31492 13226 41 0,'0'10'20'0,"0"18"-17"0,0-19 37 15,0 10-37-15,0 9 1 0,4 7 2 16,3 3 0-16,11 21-7 15,13 16 0-15,5 26 5 16,10 31 0-16,17 24-2 16,-10 20 1-16,-14 3-3 15,-22 18 1-15,-34-2-4 16,-18-1 0-16,-40 4-14 16,-34-23 1-16</inkml:trace>
  <inkml:trace contextRef="#ctx0" brushRef="#br0" timeOffset="181676.07">10859 16287 25 0,'0'-6'12'0,"14"-1"0"15,-7 4 12-15,-7 3-18 16,7 0 0-16,0 3 5 16,0 4 0-16,0 5-13 15,3 4 1-15,-6 9 8 16,0 13 1-16,-4 18-4 16,0 10 1-16,0 12-3 15,-4 16 0-15,0 13-1 16,4 3 0-16,0 0-2 15,0-16 1-15,4-13-1 16,0-18 0-16,3-19-5 16,3-13 0-16,4-18-11 15,-3-16 1-15</inkml:trace>
  <inkml:trace contextRef="#ctx0" brushRef="#br0" timeOffset="182096.91">10788 16315 26 0,'-4'0'13'0,"8"0"0"0,-4 0 7 0,0 0-15 15,7 3 1-15,4-3 3 16,-1 3 0-16,8 4-10 16,7-4 0-16,6 3 8 15,15 0 0-15,4 4-2 16,9 2 1-16,5 10-2 16,-1-3 1-16,1 3-2 15,-1 6 1-15,-6 10-2 16,-15 0 1-16,-6 9-2 15,-15 9 0-15,-21 0-2 16,-14 10 1-16,-11 10-1 16,-10 5 0-16,-11 10-2 15,-4-9 0-15,1-13-4 0,3-13 1 16,4-15-11 0,7-7 0-16,6-15 0 0,19-13 0 15</inkml:trace>
  <inkml:trace contextRef="#ctx0" brushRef="#br0" timeOffset="182356.38">11638 17268 53 0,'4'48'26'0,"-4"2"-34"0,0-41 53 0,3 0-46 15,1 1 1-15,3-4-2 16,0 0 0-16,3-2-7 16,1-8 1-16,-7-11-6 15,-4-10 0-15</inkml:trace>
  <inkml:trace contextRef="#ctx0" brushRef="#br0" timeOffset="182503.87">11550 16886 47 0,'3'22'23'0,"19"19"-22"0,-15-35 41 16,3 3-42-16,4 1 0 15,4 2-3-15,3-2 1 16,7-1-11-16,-3 0 0 15</inkml:trace>
  <inkml:trace contextRef="#ctx0" brushRef="#br0" timeOffset="182862.08">12033 17479 44 0,'4'12'22'0,"-11"-46"-17"0,7 21 29 0,0-15-34 16,-4-13 1-16,-6-15 1 16,-4-16 1-16,-1-7-4 15,1-2 1-15,0-10 1 16,4-7 1-16,-1 4-1 15,4 7 0-15,7 2 0 16,3 16 0-16,5 12 0 16,6 14 1-16,0 8-1 15,3 10 1-15,1 9-1 16,0 7 1-16,-4 18-6 16,-7 4 1-16,-4 9-9 0,-6 12 0 15,-8 7-4 1,-10 0 1-16</inkml:trace>
  <inkml:trace contextRef="#ctx0" brushRef="#br0" timeOffset="183046.4">11790 17083 57 0,'17'22'28'0,"12"-34"-31"0,-19 9 55 15,8-4-51-15,7 1 0 16,6 0 0-16,5 0 1 0,2-4-7 15,-2 4 1-15,-5 0-10 16,-2 3 1-16,-8-4-5 16,0 1 1-16</inkml:trace>
  <inkml:trace contextRef="#ctx0" brushRef="#br0" timeOffset="183402.22">12383 17410 41 0,'10'12'20'0,"-3"-6"-19"16,-3-9 34-16,-1-9-31 15,1-13 0-15,-4-19 2 0,0-22 0 16,-4-6-8-16,1 0 1 15,-4-10 5-15,0-9 0 16,0-6-3-16,-1 6 1 16,5 0-1-16,3 6 1 15,7 13-2-15,4 6 1 16,-1 7 0-16,11 6 1 16,4 18-1 30,0 13 1-46,-1 16-3 0,1 9 0 0,-4 10-6 0,-3 8 1 0,-8 5-10 16,-6 2 1-16,-11 9-2 0,-4 1 0 16</inkml:trace>
  <inkml:trace contextRef="#ctx0" brushRef="#br0" timeOffset="183599.53">12301 17040 57 0,'22'18'28'0,"2"1"-36"16,-17-13 60-16,4 1-51 16,-1 2 1-16,1-3 0 15,3 1 0-15,4-4-4 16,-1-3 1-16,5-3-6 16,-5 0 1-16,1-7-11 0,-8 1 0 15</inkml:trace>
  <inkml:trace contextRef="#ctx0" brushRef="#br0" timeOffset="184017.73">12626 17290 45 0,'25'22'22'0,"3"3"-18"0,-14-18 31 0,7-1-31 15,0 0 0 1,8-3 2-16,2-3 0 16,-3-3-8-16,1-3 0 0,-5-3 5 15,-2-4 0-15,-1 1-2 16,-7-1 0-16,-4 0-2 16,1-2 1-16,-7 2-1 15,-1 4 1-15,-3 3-1 16,-3 2 1-16,-1 4 0 15,-3 4 0-15,0 2 0 16,0 3 0-16,0 4 0 16,3 6 0-1,8 9 1 1,3 0 0-16,3 3 0 16,1 1 0-16,3-1-3 15,4-6 1-15,-1-3-4 0,5-9 0 16,-1-7-7-1,7-6 1-15,-7-6-6 0,7-7 1 16</inkml:trace>
  <inkml:trace contextRef="#ctx0" brushRef="#br0" timeOffset="184353.05">13257 17425 36 0,'0'-6'18'0,"-7"3"-18"0,7-3 29 0,0-4-23 16,0-2 0-1,0-1 3-15,0-3 0 0,4 1-11 16,-1-1 1-16,4 0 7 16,8 4 1-16,-1-1-4 15,3 1 1-15,4 2-2 16,1 4 0-16,-1 0-1 15,0 0 0-15,-3 2-4 16,3 1 1-16,-7 3-8 16,-4 0 0-16,-2 0-7 15,-8 0 1-15</inkml:trace>
  <inkml:trace contextRef="#ctx0" brushRef="#br0" timeOffset="184678.7">13522 17400 38 0,'7'25'19'0,"28"-15"-12"0,-28-10 27 0,7-3-29 0,8-4 0 0,-1 4 2 0,7 0 0 15,-3-3-10-15,-1-4 1 16,-2-2 6-16,-5-1 0 31,1-2-3-31,-4-1 0 0,-7 0-2 0,-3 1 1 0,-8-1 0 16,1 3 0-1,-8 4-1-15,-3 9 1 0,-4 9 0 16,1 1 0-16,2 5 0 16,1 4 0-16,4 0 0 15,3 3 1-15,7 6-1 16,3 0 1-16,8-3-1 15,3 4 1-15,4-4-3 16,-1-6 0-16,4-7-5 31,1-9 1-31,-1-6-10 0,0-9 0 0</inkml:trace>
  <inkml:trace contextRef="#ctx0" brushRef="#br0" timeOffset="185272.74">13974 17384 35 0,'10'35'17'0,"1"-4"-11"0,-8-21 21 0,1-1-26 0,-1 1 0 16,4-1 2-16,0-3 0 16,0-3-4-16,1-3 0 15,-1 0 2-15,0-6 1 16,0 0-2-16,0-4 1 15,-4 1-1-15,1 0 0 16,-1 2 0-16,1-2 1 16,3 3-1-16,0 9 1 0,4 3 0 15,3 0 0 1,3 4 0-16,1-4 0 0,3 0-1 16,7-6 0-16,1-9-1 15,-1-1 1-15,0-8-2 16,7-14 1-16,1-15 0 15,-5-19 0-15,1-15 0 16,3-4 0-16,-10-15 0 16,-7-13 1-1,-15 3-1-15,-3 0 1 0,-7 10 0 16,-3 15 0-16,-5 13 1 16,-2 13 0-16,-1 24 2 15,-3 26 0-15,7 15 0 16,0 22 0-16,0 35-1 15,3 25 1-15,11 18-1 16,7 23 1-16,4 0-3 0,3-7 1 16,0-25-1 15,0-18 0-15,0-20-6-16,-3-12 1 15,-4-19-10 32,-11-9 1-31</inkml:trace>
  <inkml:trace contextRef="#ctx0" brushRef="#br0" timeOffset="185411.22">14185 17165 45 0,'35'47'22'0,"22"-22"-23"16,-43-22 34-16,7 0-32 15,11-6 1-15,3 0-1 16,4 0 1-16,3-3-7 15,-6-1 1-15,-5-5-8 16,-6 6 0-16</inkml:trace>
  <inkml:trace contextRef="#ctx0" brushRef="#br0" timeOffset="185580.14">14690 17256 37 0,'7'56'18'0,"10"1"-18"16,-10-48 23-16,-3 1-23 0,-1-4 0 16,1-3-2-16,-4 0 1 15,4-6-5-15,-4-6 0 16,-4-7-4-16,0-6 1 16</inkml:trace>
  <inkml:trace contextRef="#ctx0" brushRef="#br0" timeOffset="185714.07">14697 17033 26 0,'14'22'13'0,"7"6"-14"0,-10-18 21 15,-1 2-21-15,4 1 1 0,4 3-1 16,3-1 1 0,0 1-7-16,4-3 1 0</inkml:trace>
  <inkml:trace contextRef="#ctx0" brushRef="#br0" timeOffset="186313.62">15166 17206 31 0,'3'-13'15'0,"5"13"-11"0,-8 0 24 0,0 3-27 0,0 4 0 0,0 2 0 16,0-3 0-16,-8 7-2 15,-2 3 1-15,-1-1 1 16,1 1 0-16,-1 6-1 15,1-3 0-15,2-4 1 16,1 4 0-16,7-6-1 0,4-4 0 16,3 0 0-16,4-2 0 15,-1-7-1-15,1-7 1 16,-4-5-3-16,0-4 0 16,3-3-1-16,1 1 1 15,0-1-2-15,-1-3 1 16,1 6 0-16,-1 4 1 15,1 2 2 17,0 7 0-32,-1 6 1 31,1 7 0-31,-1 5 0 0,1 10 0 16,-1-3 0-16,1 0 1 0,0 0-1 0,6 0 1 15,4 0-1-15,4-3 1 0,3-6 0 0,8-7 0 0,2-9 1 16,5-7 0-16,-1-15 0 15,-3-19 1-15,-4-15-1 16,-3-23 1-16,-7-6-1 16,-11-12 1-1,-7-13-2 1,-4 7 0 0,-6-1-1-16,-4 10 1 15,-7 12-1-15,0 16 0 0,-4 22 1 0,-3 25 1 0,0 28 0 16,3 26 0-16,4 30 0 15,3 26 1-15,11 41-1 16,11 28 0-16,6-1-1 16,5-21 0-16,-1-25-4 15,-4-29 1-15,5-30-10 16,-5-26 0-16</inkml:trace>
  <inkml:trace contextRef="#ctx0" brushRef="#br0" timeOffset="186992.22">16803 17334 46 0,'7'16'23'0,"3"-7"-16"0,-2-9 36 16,6-3-41-16,7-3 0 15,7-3 1-15,4-4 1 16,0-3-5-16,-8 1 0 15,-3-4 2-15,-3 6 1 16,-4-2-2-16,-7 2 1 16,-7 1-1-16,-3 2 0 15,-11 7-1-15,-1 3 0 0,-2 3 0 16,-4 3 1-16,-1 7-1 16,-2 6 1-16,6 0 0 15,4 6 0 1,3-3 0-16,4 0 0 0,-3 6 0 15,3 0 1-15,3 7-1 16,4-1 0-16,4 1-1 16,6-7 1-16,8-6-1 15,10-3 0-15,11-16-2 16,-4-6 0-16,4-7-5 16,0-2 1-16,3-7-9 15,-3-3 1 1</inkml:trace>
  <inkml:trace contextRef="#ctx0" brushRef="#br0" timeOffset="187410.82">17374 17243 36 0,'4'-9'18'0,"10"6"-3"0,-7 3 23 15,0 0-34 1,0 0 1-16,0 3 1 0,-7 0 1 16,-3 3-9-16,-1 1 0 15,-3-1 7-15,-4 3 0 16,-3 10-2-16,-3 0 0 15,-4 0-1-15,-1 0 0 16,1-4-1-16,0 1 1 16,3 3-3-16,8-4 1 15,3 4-2-15,7-6 1 16,7-1-1-16,7-5 1 16,0-4-1-16,4-6 0 15,-1-1 0-15,-3-2 0 0,-3 0 0 16,0 0 1-16,-4-1 0 15,0 4 1-15,0 0-1 16,0 3 1-16,-4 6-1 16,1 7 1-16,-1 6 0 15,1 6 1-15,-4 3-1 16,0 10 0-16,0 9 0 16,0-3 1-16,0 3-1 15,-4 0 1-15,4-7-1 16,0-8 1-16,0-7-5 15,0-13 0-15,4-8-6 16,7-11 1-16,3-8-7 16,7-17 0-16</inkml:trace>
  <inkml:trace contextRef="#ctx0" brushRef="#br0" timeOffset="187726.31">17755 17356 40 0,'0'32'20'0,"0"-10"-22"0,0-13 32 15,0 7-28-15,4-1 0 16,-1 4 3-16,1 3 0 0,-1 0-6 16,4 0 1-1,1-3 2-15,-1 0 1 0,3-1-1 16,1-5 0-16,-1-7-1 15,4-9 0-15,1-6 0 16,-1-7 1-16,3-15 0 16,1-4 0-16,7-6-1 15,-1-6 1 1,1-3-5-16,3 3 1 0,-3 3-10 16,-4 4 0-1,-3 8-4-15,6 10 1 16</inkml:trace>
  <inkml:trace contextRef="#ctx0" brushRef="#br0" timeOffset="188205.99">18454 17068 47 0,'7'-6'23'0,"0"12"-19"0,-7-6 43 0,3 3-45 15,1 0 1 1,-4 3 1-16,0 7 1 0,-7-1-6 16,-4 4 1-16,1-3 3 15,-11 2 0-15,3 1-1 16,0 3 0-16,1 0-1 16,3-1 1-16,3 1-1 15,7 0 0-15,12 6-1 16,6-3 1-16,7 3-1 15,3-6 1-15,1 3-2 16,-4-3 1-16,-3 0-1 16,-7-4 1-16,-11 1-5 15,-11 6 1-15,-17 0-8 16,-22 0 0-16,-24-7-7 16,-7 1 1-16</inkml:trace>
  <inkml:trace contextRef="#ctx0" brushRef="#br0" timeOffset="190338.75">20486 16412 43 0,'21'0'21'0,"-10"-6"-11"0,-11 6 21 16,-4-3-29-16,-3 3 1 16,-7 6 2-16,-7 7 0 15,-11 15-6-15,-10 16 0 16,-11 16 4-16,3 12 1 15,-6 22-2-15,-8 25 0 0,-3 13 1 16,7 15 0 0,11-3-1-16,10 0 1 0,18-12-2 15,10-28 1-15,26-23-5 16,13-24 1-16,7-17-16 16,0-30 0-16</inkml:trace>
  <inkml:trace contextRef="#ctx0" brushRef="#br0" timeOffset="193146.34">20779 17369 17 0,'0'31'8'0,"-14"-9"12"0,14-16-12 16,-4 4-3-16,0 2 1 15,1-5 5-15,3-1 1 16,0-6-12-16,3-6 0 16,8-7 10-16,3-12 0 0,0-19-3 15,0-15 1-15,0-17-3 16,1-8 0-16,-1 2-3 15,-4-6 0 1,1-3-2-16,-1 7 1 0,1 8-1 16,0 7 0-16,-4 16 0 15,3 12 0-15,1 10 1 16,3 9 0-16,0 9-1 16,4 7 1-16,3 9-2 15,0 13 0 1,0 25-9-1,-10 0 1-15,-11 2-9 16,-11 1 1-16</inkml:trace>
  <inkml:trace contextRef="#ctx0" brushRef="#br0" timeOffset="193342.02">20666 17105 61 0,'17'38'30'0,"33"-25"-27"0,-33-10 52 16,8 0-55-16,3 0 0 16,4-3 0-16,-4 3 0 15,1-6-5-15,-1 3 1 16,0-6-13-16,-10-7 1 16,-4-6-3-16,0 7 1 15</inkml:trace>
  <inkml:trace contextRef="#ctx0" brushRef="#br0" timeOffset="193598.91">21357 16610 53 0,'4'22'26'0,"-29"9"-31"16,21-21 49-16,-3 8-44 16,-3 4 1-16,-1 0-1 15,1 3 1-15,3-3-4 16,3-3 0-16,4 0-11 16,0 0 0-16,0-10-1 0,7 4 1 15</inkml:trace>
  <inkml:trace contextRef="#ctx0" brushRef="#br0" timeOffset="193866.85">21682 16977 46 0,'7'16'23'0,"-25"-1"-25"0,11-15 45 0,-7 6-42 16,-4 7 1-16,-3 6 1 16,-4 12 0-16,1 1-4 15,-4 8 1-15,-1 7 2 16,5-3 0-16,2 10-1 16,12-7 0-16,6-4-8 15,11-8 1-15,4-10-9 16,3-12 0-16</inkml:trace>
  <inkml:trace contextRef="#ctx0" brushRef="#br0" timeOffset="194092.73">22013 17071 39 0,'-3'50'19'0,"-29"0"-8"0,21-37 24 15,-10 6-34-15,-7 3 1 16,0 3 1-16,3 9 0 16,-3-6-4-16,-4 4 1 15,4 2-1-15,3-6 0 16,4-2-8-16,7-14 0 16,3-9-6-16,8-15 1 15</inkml:trace>
  <inkml:trace contextRef="#ctx0" brushRef="#br0" timeOffset="194303.95">21759 17071 27 0,'11'16'13'0,"3"31"2"0,-14-32 16 0,0 4-29 16,4 6 0-16,-1 0 2 15,1 7 1-15,3 2-6 16,0-6 0-16,3 7 3 15,1-7 1-15,3 0-4 16,-3-6 0-16,3-12-5 16,0-10 0-16,7-10-7 15,-3-9 0-15</inkml:trace>
  <inkml:trace contextRef="#ctx0" brushRef="#br0" timeOffset="194515.25">22087 16817 47 0,'7'59'23'0,"15"4"-21"0,-12-38 40 0,4 16-41 0,0 6 1 0,-3 6-1 0,-4 7 0 15,-7 0-4-15,-7 2 1 16,-4-5-7-16,-6-4 0 0,-4-15-6 15,7-13 0-15</inkml:trace>
  <inkml:trace contextRef="#ctx0" brushRef="#br0" timeOffset="194916.53">23368 16400 46 0,'-21'63'23'0,"-4"46"-29"0,18-74 40 16,-7 18-34-16,0 19 1 16,-4 16 1-16,1 3 0 15,2 3-3-15,5-12 1 16,-1-13 1-16,4-16 0 15,4-12-4-15,-1-13 0 16,4-9-9-16,0-19 1 0,0-19-2 16,0-16 0-16</inkml:trace>
  <inkml:trace contextRef="#ctx0" brushRef="#br0" timeOffset="195259.96">22874 16939 48 0,'4'3'24'0,"20"-15"-21"0,-13 6 50 16,7 2-47-16,20-2 0 16,5 3 0-16,13 3 1 15,15-3-10-15,-4 0 0 16,0 0 1-16,-11-4 0 16,-6 7-15-16,-15 0 1 15,-14 0-3-15,-3 3 0 16</inkml:trace>
  <inkml:trace contextRef="#ctx0" brushRef="#br0" timeOffset="195550.37">23700 17193 47 0,'28'-3'23'0,"-7"-47"-26"0,-17 34 43 0,-4-3-41 16,-11 1 0-16,-3-1 1 15,-11 0 0-15,-3 6 0 16,-7 10 1-16,-1 13 0 16,5 5 0-16,-1 14 0 15,7 2 1-15,8 3-1 16,6-2 0-16,11-4-1 0,14-9 1 15,14-7-1-15,1-12 0 16,-1-9-4-16,-4-13 0 16,-6-6-10-16,-7-16 0 15</inkml:trace>
  <inkml:trace contextRef="#ctx0" brushRef="#br0" timeOffset="196538.09">24994 16952 57 0,'0'34'28'0,"-7"10"-32"0,4-31 47 0,-1 2-41 16,1 4 0-16,-1 0 0 15,1-6 0-15,-1-4-3 16,4 0 0 0,14-27 1-1,0-8 1-15,0-2-2 16,1-3 1-16,-1 0-1 16,0-1 1-16,-4 10-1 15,-3 10 1-15,4-4-1 16,-4 16 0-16,0 9 0 15,0 1 1-15,0 9-1 16,-3 3 1-16,-1 0-1 0,1-4 1 16,3-5-1-16,0-1 1 15,0-2-1 1,-7-4 1-16,3-3 0 0,1-3 0 16,0-6-1-16,3 0 1 15,0-7 0-15,3-3 0 16,1-2-1-16,3-4 1 15,4 3 0-15,-1 0 0 16,1 7 0-16,-1-4 1 0,1 6-1 16,-4 7 0-16,0 3 1 15,0 0 0-15,-3 3-1 16,0 7 0-16,-4 6 0 31,0 5 1-15,-7 8-1-16,0 8 0 0,0 4 0 0,3-6 1 15,1-7-1-15,3-3 0 0,3-6-4 16,5-7 1-16,-5-2-13 16,1-7 1-16</inkml:trace>
  <inkml:trace contextRef="#ctx0" brushRef="#br0" timeOffset="196856.28">25763 16964 49 0,'7'7'24'0,"-31"-20"-19"0,17 7 33 0,-4 3-37 0,-7 3 1 0,1 0 0 0,-4 3 0 0,-1 6-3 0,-2 4 1 15,3 9 1-15,-1 0 1 16,8 3-2-16,4 0 1 16,6-6-1-16,11-1 1 0,4-5-1 15,3-7 0-15,-3-3-1 16,-1-6 1-16,4-9-5 16,-3-4 0-16,3-6-11 15,-3-3 1-15</inkml:trace>
  <inkml:trace contextRef="#ctx0" brushRef="#br0" timeOffset="197573.88">26208 16406 57 0,'-7'38'28'0,"0"21"-31"16,10-37 44-16,-3 7-40 0,0 2 1 15,-3 6 1-15,-1 11 0 16,-3-5-4-16,0 4 1 16,4 1 1-16,-1-1 1 15,4-7-1-15,0-2 0 16,4-10-1-16,-4-3 0 15,0-9-1-15,0-10 1 16,0-6-1-16,-4-6 1 16,-3-7-1-16,0-9 0 0,-4 0-1 15,-3 7 1-15,0-1-1 16,-3 4 1-16,-5 2-1 16,1 4 1-16,0 0 0 15,0 12 0-15,3 6 1 16,1 7 0-16,2 0 0 15,-2 9 1-15,6 7-1 16,8 6 1-16,3-4-1 16,7-2 1-16,10-4-1 15,5-3 1-15,2-3-1 16,8-6 1-16,0-6-2 16,-4-10 1-16,4-3 0 15,-1-10 0-15,1-8-1 16,0-4 1-16,-4-3-1 15,4-7 1-15,-7 4-1 16,-1-3 1-16,-6 6 0 0,-4-1 0 16,-3 11 0-1,-4 5 0-15,-11 7 0 0,-6 3 0 16,-1 7 0-16,-3 2 0 16,3 0 0 30,4 4 0-46,-3-1 0 0,3 4 0 0,3 0 0 0,4 3 1 16,0-1-1-16,0 7 1 16,7 1-2-16,0-8 1 0,4-2-4 0,3-3 1 15,0-7-6-15,4-3 1 0,3-3-8 16,0-13 1-16</inkml:trace>
  <inkml:trace contextRef="#ctx0" brushRef="#br0" timeOffset="197979.48">26776 16202 48 0,'-7'57'24'0,"-14"31"-27"0,17-54 41 16,-3 29-37-16,0 21 0 15,-7 14-1-15,0 21 1 16,0-3-2-16,0-13 1 0,3-12-7 16,0-22 1-16,4-22-8 15,0-22 1-15</inkml:trace>
  <inkml:trace contextRef="#ctx0" brushRef="#br0" timeOffset="198623.92">27778 16839 46 0,'-4'37'23'0,"-3"39"-16"0,7-70 38 0,0 25-44 15,0-2 1-15,0 5 0 16,4 1 1-16,3-10-4 15,0-3 0-15,3-13 2 16,4-6 0-16,-3-12-1 16,3-10 0-16,4-6-1 15,3 0 1-15,-3 0-1 16,-1 3 0-16,-3 6-1 16,4 7 1-16,-4 9-1 15,7 6 1-15,-7 6-1 16,1 1 1 15,-1 0 0-31,3 2 1 16,1-5-1-16,0-4 1 15,-1-3-1-15,1-6 1 16,-1-3-1-16,1-1 1 0,3-5-1 16,-3-1 1-16,0-2 0 0,-1-1 0 0,1-6 0 0,-1 3 1 15,5 0-6-15,-5 4 0 16,1 2-9-16,-4 1 0 15</inkml:trace>
  <inkml:trace contextRef="#ctx0" brushRef="#br0" timeOffset="198943.4">28628 16864 45 0,'14'12'22'0,"-10"-18"-17"0,-4 6 33 0,0 0-36 16,-4-3 1-16,-3 0 2 15,0 0 0-15,-7 0-6 16,-4 3 0-16,-7 0 4 16,4 3 1-16,-3 3-2 15,-1 7 0-15,4 2 0 16,3 1 0-16,0 3-2 15,8-7 0-15,6 1-3 16,4-4 1-16,11-2-5 16,3-4 1-16,7-3-8 15,-3 0 1-15,3-7-3 16,0-2 0-16</inkml:trace>
  <inkml:trace contextRef="#ctx0" brushRef="#br0" timeOffset="199227.11">28734 16945 46 0,'10'7'23'0,"-3"-32"-30"0,-3 12 42 0,-1 4-35 0,1-7 0 15,-4-3 2 1,0-6 1-16,4 0-2 0,-4 0 0 0,3 3 2 31,1 3 0-31,6 4 0 0,4 2 0 16,4 0-1-16,3 4 0 0,4 0-1 15,-4 2 0-15,4-5-5 16,-1 6 1 0,8-7-12-1,-7-3 1-15</inkml:trace>
  <inkml:trace contextRef="#ctx0" brushRef="#br0" timeOffset="199572.21">29355 16114 48 0,'3'48'24'0,"-20"36"-21"0,13-65 33 16,-7 16-36-16,-6 21 1 15,-4 22 0-15,-4 13 0 16,4 0-2-16,0 3 1 16,3-9-3 15,4-13 0-31,3-15-7 0,4-23 0 15,-3-15-4 79,-1-16 0-94</inkml:trace>
  <inkml:trace contextRef="#ctx0" brushRef="#br0" timeOffset="200192.2">29972 16121 36 0,'7'-7'18'0,"-10"17"-19"0,3-10 31 0,-15 19-30 0,5 6 0 0,-8 3 3 0,-3 0 0 0,0 13-2 0,-4 3 1 0,0 9 1 0,4 13 0 16,4 0 0-16,-1 6 1 15,7-12-2-15,8 2 0 0,3-8-2 16,3-7 1 124,1-7-2-140,-4-8 1 0,-4-13-2 0,-3-10 1 0,-3-9-1 0,-4-6 1 0,-4-4 0 0,-7-8 1 0,-3-4-2 16,-7-3 1-16,7 3 2 0,3 6 0 0,0 10 0 0,1 6 0 0,-1 12-1 0,4 7 1 0,7 0 1 0,3 9 0 0,4 3-2 47,7 4 1-47,11 2-1 0,-1 7 1 62,8-9-5-46,-4-10 1-16,25-6-7 0,3-16 1 16,0-16-5 31,11-12 1-47</inkml:trace>
  <inkml:trace contextRef="#ctx0" brushRef="#br0" timeOffset="200384.19">30279 15823 41 0,'11'37'20'0,"3"26"-20"0,-7-38 37 0,7 7-34 0,7 12 1 0,7 9 1 0,0 3 1 0,1 10-7 0,-1 9 0 0,0 10 5 16,-7 12 0-16,-14-6-2 16,-21 10 0-16,-18 2-4 15,-20 1 0-15,-16-10-14 16,-9-13 1-16</inkml:trace>
  <inkml:trace contextRef="#ctx0" brushRef="#br0" timeOffset="203970.07">6156 15704 19 0,'21'-38'9'0,"-21"-37"-8"0,-7 53 9 16,-3-6-8-16,-15-7 0 15,-14 1 4-15,-21 2 0 0,-3 4-5 16,-22 6 0-16,-32 6 5 16,-6 7 0-16,-22 9-2 15,-28 0 1-15,-3 9-2 16,-21 4 0-16,-8 15-3 15,-14 4 1-15,-7 8 0 16,8 7 0-16,-1 0-1 16,25 0 1-16,7 4 0 15,18 5 0-15,17 13-2 16,18 13 1-16,25 12-1 16,17 9 0-16,28 10 0 15,26 3 1-15,20 9-2 31,39-8 1-31,35-1 0 0,26 0 1 0,55-10 0 16,25-5 0-16,64-14-1 16,25-8 1-16,17-13 1 15,32-13 0-15,-18-9 1 16,7-19 0-16,-24-9 1 0,-15-13 1 16,-13-25 0-16,-40-25 0 15,-27-25-1-15,-29-13 0 16,-32-15-2-16,-46-20 1 15,-31-2-1-15,-39-10 0 16,-46-6-1-16,-31-9 0 16,-36 3 0-16,-50 12 1 15,1 10-1-15,-29 18 1 16,-3 23-1-16,-14 21 1 16,-7 29 0-16,-4 31 0 0,-3 22 0 15,17 28 0-15,15 28-2 16,6 20 1-16,22 11-1 15,21 23 0-15,28 6-3 16,17 3 1-16,36-3-2 16,25 6 1-16,35 1-3 15,25-11 0-15,42 1 0 16,42-3 1-16,46-13 1 16,25-19 1-16,46-15 2 15,35-28 1-15,28-29 3 16,25-22 0-16,-7-37 1 15,-4-26 0-15,-28-21 1 16,-46-29 1-16,-35-24-1 16,-53-20 1-16,-56-25-2 15,-50-9 0-15,-77-25 0 16,-64-6 0-16,-81-7-6 16,-57 4 1-16,-48 21-11 15,-40 20 0-15</inkml:trace>
  <inkml:trace contextRef="#ctx0" brushRef="#br0" timeOffset="-204311.85">11053 17802 18 0,'10'3'9'0,"4"0"-5"0,-7-3 9 15,0 0-12-15,4 3 0 16,0 0 2-16,-1 0 1 0,4 0-5 16,0 1 1-16,0-1 2 15,4 0 0-15,0 0-1 16,-1 3 1-16,1 0-1 16,0 1 0-16,-1-1 0 15,4-3 1-15,4 3-1 16,0-2 0-16,3-1 0 15,4 3 1-15,3-3-1 16,-3-3 0 0,0 0 0-16,3 0 0 0,4 0 0 15,-1 0 1-15,-2 0-1 16,-1 0 0-16,0 0 0 16,-3 0 0-16,0 0 0 15,0 0 0-15,-1 0-1 16,5 0 1-16,6 0-1 15,-3 3 1-15,3-3-1 16,0 0 1-16,1 0-1 0,-1 0 1 16,4 0-1-16,-4 0 1 15,1 0-1-15,-1 0 0 16,0-3 0-16,1 0 1 16,9-3-1-16,-6 3 1 15,4-4-1-15,3-2 1 16,3 3-1-16,1-4 1 15,-1 1-1-15,-7 3 1 16,4-1-1-16,7 1 1 16,0 3-1-16,-3 0 0 15,6 0 0-15,4 3 0 0,0 0-1 16,-3 0 1-16,3 0 0 16,3 3 1-16,1 0-1 15,-1 3 0-15,5 0 0 16,2 4 0-16,-3-4 0 15,-7 0 0-15,11 1 0 16,-4 2 1-16,-4 0-1 16,5 4 1-16,2-7 0 15,1 0 1-15,-8-2-1 16,8-4 1-16,3 3-1 16,-7 3 0-16,0 0 0 15,4 4 1-15,-1-1-2 16,-2-3 1-16,-1-2-1 15,7-1 1-15,-4 0-1 16,5 0 1-16,6 0 0 16,0-3 0-16,0 0 0 15,7 3 0-15,-3 3 0 0,10 1 0 16,4-4-1-16,0 0 1 16,7 3-1-16,10 1 1 15,8 5-1-15,10 1 0 16,4 2 0-16,6 1 1 15,5-7 0-15,2-9 1 16,5 0-1-16,-5-6 0 0,-2-3-5 16,-1-7 1-1,-3 4-12-15,-22-14 0 16</inkml:trace>
  <inkml:trace contextRef="#ctx0" brushRef="#br0" timeOffset="-194118.94">13653 16234 39 0,'0'25'19'0,"7"-16"-15"15,-7-9 20-15,0 0-22 16,0 0 1-16,7-3 2 16,0-6 1-16,7-4-6 15,0-6 0-15,7-6 4 16,11-12 0-16,10-7-1 16,4-13 0-16,3-2-2 15,4 2 0-15,-7 7-1 0,-3 6 0 16,-12 6 0-1,-3 4 0-15,-6 9 0 0,-5 6 1 16,-3 10-1-16,-7 2 1 16,-3 11-1-16,-8 2 0 15,4 6 0-15,0 1 1 16,0 3-1-16,-3-4 1 16,3 1-1-16,0-4 1 15,3 0 0-15,1-5 1 16,7-1-1-16,-1-6 0 15,4-1-1-15,4-2 1 16,0 0-1-16,-1-10 1 0,1 7-1 16,-1 3 0-16,5-4 0 15,-1 1 0-15,0-1 0 16,4 1 0-16,-4 3-1 16,0 3 1-16,0 3 0 15,-7 3 1-15,0 3-1 16,-3-3 1-16,-8 6-1 15,-3 7 1-15,-3 9-1 16,-4 7 1-16,-4 2-1 16,-3 7 1-16,0 3 0 15,-4-3 1-15,4-1-1 16,4-5 0-16,3-4-1 16,3 0 1-16,4-9-4 15,11-6 0-15,6-6-8 16,1-7 0-16,3-3-7 15,-3-7 0-15</inkml:trace>
  <inkml:trace contextRef="#ctx0" brushRef="#br0" timeOffset="-193863.42">14799 15879 43 0,'7'19'21'0,"-10"-3"-16"0,-1-10 33 16,-3 3-35-16,0 1 1 0,-4 9 1 15,-3 9 1-15,0 3-8 16,-4 4 1-16,4 6 4 16,0-4 0-16,4-9-7 15,-1-6 1-15,8-9-9 16,-1-13 0-16,-3-10-4 15,7-8 0-15</inkml:trace>
  <inkml:trace contextRef="#ctx0" brushRef="#br0" timeOffset="-193634.56">14510 15823 47 0,'-4'31'23'0,"8"-15"-17"15,-1-13 43-15,4 0-44 0,4 0 0 16,7 0 4-16,3-6 0 16,21-3-12-16,15-7 1 15,6-5 6-15,4-1 0 16,0 0-7-16,-3 7 1 16,-15-7-16-16,-14 6 1 15,-17 1-3-15,-8 2 0 16</inkml:trace>
  <inkml:trace contextRef="#ctx0" brushRef="#br0" timeOffset="-193276.43">15289 15691 34 0,'4'0'17'0,"-4"6"-8"15,0-2 25-15,0 2-29 16,-4 0 1-16,-3 7 2 15,-3 9 0-15,-4 6-11 0,0 13 1 16,-1 2 6-16,1 11 0 16,0-1-3-16,4 0 0 15,3-9-5-15,3-3 0 16,4-16-7-16,4-9 0 16,3-13-5-16,7-16 0 15</inkml:trace>
  <inkml:trace contextRef="#ctx0" brushRef="#br0" timeOffset="-193045.98">15628 15428 38 0,'21'0'19'0,"-3"28"-14"0,-18-15 31 0,0 2-33 16,-7 13 0-16,-4 4 2 15,-6 9 0-15,-5-1-6 16,-2 7 0-16,-1 13 4 15,0 6 0-15,1 0-2 16,2-7 1-16,8-5-4 16,4-11 0-16,-1-8-6 15,4-13 1 1,4-10-8-16,-1-8 0 0</inkml:trace>
  <inkml:trace contextRef="#ctx0" brushRef="#br0" timeOffset="-192869.01">15240 15826 45 0,'-4'28'22'0,"8"0"-9"0,0-24 36 0,3-1-45 0,7 0 1 16,3-3 1-16,15 0 0 16,10-6-10-16,11-7 0 15,4 0-4-15,-11-2 0 16,-15 2-10-16,-9 1 0 15</inkml:trace>
  <inkml:trace contextRef="#ctx0" brushRef="#br0" timeOffset="-191700.31">16323 15594 49 0,'-7'6'24'0,"3"0"-12"0,4-6 36 16,0 0-42-16,0 0 0 0,0 0 4 16,8 4 0-16,6-1-13 15,7 0 1-15,7 3 9 16,4 0 1-16,14 1-4 15,-1 2 0-15,5 1-2 16,-8-1 0-16,-7-3-2 16,-10 0 0-16,-11 4-2 31,-10-1 0-31,-11 1-2 0,-7-1 1 0,-4-3-2 16,-3 7 0-16,0-1 1 15,-4 1 1-15,4 0-1 16,0-1 1-16,-1 4 0 15,8-1 1-15,0-2 1 16,4 0 1-16,3-1 0 16,7 1 0-16,3-1 0 15,4 4 1-15,7 3 0 0,4-1 0 16,0-2 0-16,-1 0 1 16,1 0-2-16,-4-1 1 15,-7-2-1-15,-10 6 1 16,-8-4-2-16,-7 1 1 15,-10 3-6-15,-11 3 1 16,0-4-7-16,-3-2 0 16,0 0-7-16,-1-7 1 15</inkml:trace>
  <inkml:trace contextRef="#ctx0" brushRef="#br0" timeOffset="-191327.07">16873 15729 48 0,'-7'15'24'0,"-14"-8"-22"16,14-7 38-16,0 6-39 15,0 0 0-15,-4 4 1 16,4-1 0-16,0 4-2 16,4-4 0-16,3 0 2 15,7 4 0-15,7 0 1 16,0-1 1-16,7 4 0 0,0 6 0 16,1 3 0-16,-5 0 0 15,1 0-2-15,-11 3 1 16,-14 0-3-16,-14 1 1 15,-4-4-6-15,-7 0 1 16,-3-10-8-16,0-11 0 16,-4-8-7-16,11-14 1 15</inkml:trace>
  <inkml:trace contextRef="#ctx0" brushRef="#br0" timeOffset="-191094">16845 15635 56 0,'21'31'28'0,"0"-9"-27"15,-10-19 48-15,3 3-46 16,7 1 0-16,1-4 0 16,6 0 1-16,3-3-6 15,5 0 0-15,-1-3-3 16,-3-3 1-16,0-1-13 15,-11 1 0-15,-7-3-2 16,-4 2 1-16</inkml:trace>
  <inkml:trace contextRef="#ctx0" brushRef="#br0" timeOffset="-190545.58">17424 15694 58 0,'3'7'29'0,"4"-11"-35"0,-7 4 59 16,7 0-49-16,4 0 0 0,7 0 1 16,-1 0 0-16,8 0-7 15,0-3 0-15,3 0 4 16,0 0 1-16,4 0-3 16,-4 3 0-16,-3 0 0 15,-8 3 0-15,-6 3-1 16,-11 4 0-16,-4-1-2 15,-6 1 1-15,-1 2-2 16,-3 4 0-16,-4-1 0 16,1 1 0-16,3 6 1 15,3-9 0-15,4 2 1 16,4 4 0-16,-1-3 2 0,4 3 0 16,0-4 2-1,7 1 0-15,4 3 1 0,3-4 1 16,3 4 1-1,5-6 0-15,-1-1 0 0,-4 10 0 16,-10-6-2-16,-14 3 0 16,-10 3-5-16,-22 3 0 15,-17-3-9-15,-15-3 1 16,-24-4-10-16,-8-5 0 16</inkml:trace>
  <inkml:trace contextRef="#ctx0" brushRef="#br0" timeOffset="-185138.15">13635 15610 36 0,'10'6'18'0,"1"3"-13"0,-11-9 19 15,7 10-19-15,0 2 0 16,0 7 4-16,-3 3 0 15,-8 13-11-15,1 2 0 16,-1 13 7-16,1 10 0 16,-8 6-3-16,-3 9 0 15,-7 7-3-15,0-4 0 16,-1-3-4-16,1-12 1 16,4-13-9-16,-5-15 0 0,1-26-2 15,7-12 0-15</inkml:trace>
  <inkml:trace contextRef="#ctx0" brushRef="#br0" timeOffset="-183998.56">13825 15246 24 0,'7'12'12'0,"0"-12"-8"0,1 0 17 16,-5 0-17-16,4 0 1 16,0 0 1-16,0-3 0 15,4 3-8-15,-1 0 1 16,5 3 4-16,2 4 1 16,1-1-2-16,3 3 0 15,0-2-1-15,7-4 0 0,4 0-1 16,10-3 1-16,11 0 0 15,4 0 0 1,6-6 0-16,8-1 0 0,3 1 1 16,7-3 0-16,11-4 1 15,7-3 0-15,6 4 0 16,-6-4 0-16,14-6 0 16,0 0 0-16,7 0-2 15,-4-3 1-15,4 3-2 16,0 4 0-16,4 2 0 15,3 0 0-15,-11 4 0 16,11-1 0-16,-3 7 0 16,-1 0 0-16,-7-1 0 15,-6 4 0-15,3 0 0 16,0 0 0-16,-4 0-1 16,-3-4 1-16,-18 1 0 15,-7 0 0-15,4 0-1 0,-1 6 1 16,-2 0 0-16,2 3 0 15,-3 3 0-15,-3 3 0 16,-4 1 0 0,7 2 0-16,0 4 0 0,4 3 1 15,-7 3-2-15,-8 3 1 16,-10-3-1-16,-7 3 1 16,-11 6-1-16,-10 10 1 15,-7 0-1-15,-4 12 1 16,-7 4-1-16,-7 12 1 0,-7 3-1 15,-3 9 1-15,-4 7-1 16,3 6 1-16,1-3-1 16,3-6 0-16,0-10 0 15,3-9 1-15,1 0 0 16,3-13 0-16,0-6 0 16,0-9 0-16,0-7 0 15,0-6 0-15,-4-6 0 16,-3-3 0-16,-7-7-1 15,-10 0 0-15,-15-12 0 16,-14-9 0-16,-21-4 1 16,-7 0 0-16,-25 1-1 15,-17-4 1-15,-18 0 0 16,-7 0 1-16,-11 0 0 16,-10 4 0-16,6 2 0 15,-6 7 1-15,-18 3-1 0,11 3 0 16,-4 0 0-16,-14 0 0 15,11 0 0-15,-8 0 0 16,-10 0-1-16,7 0 0 16,-7-3 0-16,7 0 1 15,-7-4-1-15,-3 1 0 16,13 6 0-16,50 0 0 16,-56 9 0-16,52-2 1 15,-35 15-6-15,7 9 0 16,8 7-10-16,24 2 1 15</inkml:trace>
  <inkml:trace contextRef="#ctx0" brushRef="#br0" timeOffset="-180619.41">27284 17253 28 0,'10'15'14'0,"65"-18"-4"16,-51 3 14-16,15 0-22 15,21 3 1-15,11 1 1 16,13-1 0-16,15 9-5 16,28-2 0-16,18-7 3 15,20 3 1-15,19-6-2 16,24 3 0-16,18 0-2 0,10 7 0 16,-3 2-4-16,-25 1 0 15,-28 6-4-15,-39-4 0 16,-31 4-3-16,-33 0 1 15</inkml:trace>
  <inkml:trace contextRef="#ctx0" brushRef="#br0" timeOffset="-180304.74">27277 17353 39 0,'-7'13'19'0,"35"-10"-14"16,0-3 39-16,18 0-42 16,28 0 1-16,25 0 0 15,28 3 1-15,39 0-5 16,24 3 0-16,22 1 2 15,-8-1 1-15,-2 0-2 16,-12-3 0-16,-21 0-4 16,-13-3 1-16,-22 0-6 15,-25 4 0-15,-17-4-6 16,-29 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7T00:46:50.7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7T00:50:46.046"/>
    </inkml:context>
  </inkml:definitions>
  <inkml:trace contextRef="#ctx0" brushRef="#br0">16704 2489 9 0,'7'4'4'16,"0"5"-4"-16,-7-3 5 0,0-6-4 15,0 10 0-15,0-7 4 16,-3 6 1-16,-1 1-7 15,1 12 1-15,-1-4 3 16,1 17 1-16,-1-7-1 16,-3 19 0-16,0 3-2 15,-4 13 0-15,1 9 0 16,3 16 1-16,3 0 1 16,1 12 1-16,-1 10-1 15,4 12 1-15,4-3 0 16,3 13 0-16,0 12-1 0,3 4 0 15,4 5-3-15,-7 4 1 16,4 6 0-16,3 0 0 16,-3 10-1-16,6 15 1 15,1-3-1-15,-4 0 0 16,0 6 1-16,0-6 0 16,4-6 0-16,0-4 0 15,-1-11 0-15,-3 5 0 16,-3 0-1-16,7 4 1 15,-1 5-1-15,8 7 1 0,0 4-2 16,-4 5 1-16,-7-3-1 16,4 1 1-16,-1-7 0 15,-3 6 0-15,0 0 0 16,1-3 0-16,-1 4 0 16,0 8 1-16,-4-2-1 15,4 9 1-15,-3 9-1 16,0 10 1-16,-4 0-1 15,-4-7 1-15,4 1-1 16,-3-13 0-16,-1 3 0 16,1 0 1-16,-1-13-1 15,1 14 0-15,-1 2 0 16,1-6 0-16,3-3 2 16,0-4 1-16,0 1-1 15,4-7 0-15,-4-5 0 16,0 2 1-16,0-3-1 0,0-3 0 15,-4-3-2-15,1 6 0 16,-8-3 0-16,-3 3 0 16,-3 3 0-16,-4-9 0 15,-4 3 0-15,0 0 1 16,1-3-1-16,-1-3 0 16,0 3 0-16,1-3 0 15,-1-7 0 16,4-3 1-31,0 4-1 0,0-10 0 0,-4 3 0 0,1 10 0 16,-5-13 0-16,5 0 0 16,-1-10 0-16,4 1 0 0,0-13-3 15,3-15 1-15,-3-13-1 16,7-16 0-16,0-9-6 16,0-13 1-16,0-12-5 15,-4-10 0-15</inkml:trace>
  <inkml:trace contextRef="#ctx0" brushRef="#br1" timeOffset="12745.84">12418 724 27 0,'0'0'13'0,"3"-9"0"16,-3 9 13-16,0 0-22 15,0 0 1-15,0 0 3 0,0 9 0 16,0 7-9-16,0-7 1 16,0 10 6-16,7-10 1 15,0 7-2-15,8-7 1 16,6 1-2-16,14-1 0 16,7 1-1-16,11-7 0 15,11 3-1-15,3-6 1 16,3 0-2-16,1-6 0 31,10 3-1-31,-21 6 1 16,-18 3-3-16,-13 10 0 0,-22 6-1 15,-14 18 1-15,-15-2-1 16,1 15 1-16,-11 1-1 16,-6 2 1-16,-1 7 1 15,-3-4 1-15,10 4 0 16,7 0 0-16,4-10 2 15,14-6 1-15,10-3 0 16,11-9 1-16,15-10-1 16,6-7 1-16,18-8-2 15,7-1 1-15,7-2-8 16,0-7 1-16,-4 0-15 16,-6 0 0-16,-18-7 0 15,-15 7 0-15</inkml:trace>
  <inkml:trace contextRef="#ctx0" brushRef="#br1" timeOffset="13434.58">14633 642 35 0,'0'10'17'0,"4"-1"-13"0,-1 1 28 15,1-4-28-15,-4 3 0 16,0 13 1-16,-4 19 1 0,1 6-8 16,-4 13 1-16,-4 21 4 15,-7 7 0-15,-3 6-2 16,4 3 0-16,3-9-4 15,-1-10 1-15,5-24-7 16,-1-4 1-16,1-16-6 16,-1-12 0-16</inkml:trace>
  <inkml:trace contextRef="#ctx0" brushRef="#br1" timeOffset="13773.17">14199 1411 37 0,'-14'0'18'0,"7"-7"-12"0,7 7 29 16,0-3-29-16,0 3 0 16,4-9 3-16,6 3 0 15,11-7-12-15,8-9 1 0,13 3 7 16,14-6 1-16,8-6-6 16,3 0 1-16,4-1-10 15,-1 7 0-15,-6-3-8 16,-4 9 1-16</inkml:trace>
  <inkml:trace contextRef="#ctx0" brushRef="#br1" timeOffset="14216.64">15113 1241 45 0,'7'0'22'0,"-7"10"-20"0,-3-4 32 16,-5 3-31-16,-2 1 0 0,-8 18 0 15,-10 0 1-15,-4 16-6 16,-3 16 1-16,-4 3 3 15,-7 9 0-15,4-10-3 16,7 10 1-16,3-9-5 16,11-9 1-16,7-20-11 15,10-15 1-15</inkml:trace>
  <inkml:trace contextRef="#ctx0" brushRef="#br1" timeOffset="14403.04">14792 1245 43 0,'18'12'21'0,"6"35"-14"0,-17-31 30 0,0 3-36 16,4 9 1-16,0 0-1 0,-1 7 0 16,1 2-4-16,-1 4 1 15,1-13-5-15,-4-9 1 16,4-3-8-16,-4-7 0 15</inkml:trace>
  <inkml:trace contextRef="#ctx0" brushRef="#br1" timeOffset="14876.42">15173 1721 46 0,'-4'66'23'0,"-20"-6"-22"0,17-42 38 0,0 1-39 15,0-3 0-15,0-7 0 16,-1-6 1-16,5-12-1 15,-1-10 1-15,4 0 0 16,0-15 0-16,4-4-1 16,-1-12 1-16,1-3-2 15,3 6 1-15,0-7-2 16,4 4 1-16,-1 10 0 16,4-1 0-16,4 13 1 15,3 2 1-15,4 14 0 0,3 6 1 16,4 6 0-16,-4 6 1 15,-7 3-1-15,-7 10 0 16,-7 6-1-16,-14 3 0 16,-3 10-2-16,-11-7 1 15,-4-2-4-15,0-1 0 16,8-9-4-16,2-4 1 16,5-5-7-16,3-1 0 0,0-9-1 15,7-9 1-15</inkml:trace>
  <inkml:trace contextRef="#ctx0" brushRef="#br1" timeOffset="15260.57">15522 1499 39 0,'11'21'19'0,"17"-2"-18"0,-21-19 39 0,7 3-36 16,4 1 0-16,-1-4 0 15,5-4 1-15,-5-2-7 16,-3-3 1-16,1-1 4 16,-5-5 0-16,1-1-3 15,-4 3 0-15,-4-5 0 16,-3 2 0-16,-3 3-1 0,-4 7 0 16,0 6-2-16,-4 6 1 15,0 4 0-15,1 9 1 16,3 9 0-16,0 6 0 15,3-9 0-15,8 4 1 47,3-7-1-47,3 3 0 0,5-7-5 32,-1-2 1-32,7-13-8 0,7 0 0 15</inkml:trace>
  <inkml:trace contextRef="#ctx0" brushRef="#br1" timeOffset="15524.3">16203 1266 42 0,'11'0'21'0,"-8"-6"-21"0,-3 6 34 0,-3 0-32 0,-1 0 1 0,-3 10-1 0,-7-1 0 0,0 7-3 0,0 9 1 16,0-6 2-16,0 3 0 0,3 3 0 0,7 3 1 0,4 3-1 0,4-3 1 0,7 7 0 31,3-7 0-31,0-3-2 0,-4-6 1 78,-3 0-2-78,-3-3 1 0,-8 2-5 16,-10 1 0-16,-10-3-13 0,-5-13 1 31</inkml:trace>
  <inkml:trace contextRef="#ctx0" brushRef="#br1" timeOffset="15933.81">17731 1367 46 0,'0'15'23'15,"10"-5"-11"-15,-10-10 31 0,4 0-41 16,-4 0 0-16,0 0 3 16,-4 0 1-16,-3 0-7 15,-3 0 0-15,-5 0 4 16,-2 9 0-16,-4 1-1 16,-1 2 1-16,1 10-5 15,4 16 1-15,3-1-2 0,3-5 0 16,7-10-2-1,8-3 0-15,7-7-5 16,6-2 1-16,4-7-8 0,4-6 1 16</inkml:trace>
  <inkml:trace contextRef="#ctx0" brushRef="#br1" timeOffset="16229.63">17942 1517 41 0,'14'57'20'0,"4"-23"-10"0,-11-27 29 0,-3 2-37 0,-1-18 0 15,-3-17 1-15,-3-11 1 0,-1-16-5 0,-3-10 1 0,4-6 3 0,-8-22 0 0,-3-6-2 0,3-7 1 0,-3 20-1 16,11 5 1-16,-1 7-1 15,8 9 0 1,3 10 0-16,3 15 1 0,4 13-3 16,4 10 1-16,3 11-3 15,-3 14 0-15,-4 9-8 16,-7-1 1 0,-4 17-8-16,-6-10 1 15</inkml:trace>
  <inkml:trace contextRef="#ctx0" brushRef="#br1" timeOffset="16392.99">17724 1307 66 0,'0'13'33'0,"28"-26"-35"0,-11 4 62 16,12-1-59-16,-1-2 0 16,7-4 0-16,7 7 0 15,11-7-8-15,-7 13 0 16,-3 3-12-16,-8 0 0 0</inkml:trace>
  <inkml:trace contextRef="#ctx0" brushRef="#br1" timeOffset="17234.62">19336 1423 54 0,'3'35'27'0,"4"27"-21"0,-3-46 34 0,-4 3-39 16,3 0 0-16,1-4 1 16,-1-5 0-16,1-1-3 15,3 1 0-15,0-10 1 16,4-3 1-16,-1-10-2 16,4 0 1-16,0-5-1 15,1-1 0-15,-5-6-1 16,1 6 1-16,-4-6-1 15,0 6 1-15,0 3-1 16,0 7 1-16,0 0-1 16,0 5 1-16,0 4 0 15,4 0 1-15,-4 0 0 16,3 4 0-16,1-4 0 16,-4 6 0 30,0-6 0-46,0 3 0 0,-3-6 0 16,3 3 0-16,0-6-1 0,0 2 1 16,0 4 0-16,0-3 0 0,4 0 0 0,-1-3 1 0,1 6-1 15,-1-3 0-15,1 3 0 0,3-10 1 16,-3 10-1-16,3-6 1 16,0 3-1-16,0 3 1 15,-4 3 0-15,-2 3 0 16,2 7-1-16,-3 3 1 15,-3 2-1-15,-1 1 1 16,1 0-1-16,-1-3 0 16,1-7-1-16,-1-3 1 31,4-3-4-31,4 4 1 0,3-14-7 0,4 4 1 0,-1-6-6 16,5-7 0-16</inkml:trace>
  <inkml:trace contextRef="#ctx0" brushRef="#br1" timeOffset="17654.61">20151 1420 55 0,'7'6'27'0,"-11"-2"-30"15,4-4 52-15,0 0-49 16,-3-4 0-16,3 8 1 0,-4 2 0 15,-3 3-1-15,0 1 0 16,-4 8 0-16,1 1 1 16,-4-3-1-16,3 3 1 15,1 0-1-15,3-4 0 16,-1-12 0-16,8 4 0 16,4-14-1-16,7-2 0 15,-1 0-1-15,1-7 1 16,-4 3-1-16,0-2 0 15,7 5 0-15,0 4 1 16,0-7 0-16,0 7 0 0,0 6 1 31,1 6 0-31,-1 4 0 0,0-4 0 16,0 7 0-16,4 2 0 16,-1 4 0-16,-3-3 0 0,4-4-2 15,0 4 0-15,-1-7-6 16,4-9 1-16,4 0-8 15,0-9 1-15</inkml:trace>
  <inkml:trace contextRef="#ctx0" brushRef="#br1" timeOffset="17894.56">20683 580 46 0,'4'-7'23'0,"-8"23"-22"0,4 3 38 0,-3-3-39 16,-4 24 1-16,0 20 0 0,0 18 0 16,0 23-1-16,0 15 0 15,7 9 1-15,3-3 0 32,-3-27-1-32,0-20 0 0,0-28-4 15,0-19 0-15,-3-22-5 0,-4-12 1 16,-1-6-7-16,-6-20 1 15</inkml:trace>
  <inkml:trace contextRef="#ctx0" brushRef="#br1" timeOffset="18486.14">20260 1232 43 0,'0'19'21'0,"7"6"-15"0,-3-22 38 0,-1 6-40 0,4 1 1 0,4-1 2 0,3 4 0 0,4-10-9 0,6-3 0 0,12-3 6 0,9-13 1 0,12 7-4 0,-11-10 1 0,3-16-2 16,0-2 0-16,1-13-2 16,-4 6 0-16,0 0-1 15,-8 3 1-15,-6-3-1 16,-4 13 1-16,-6 18-1 15,-1 4 1-15,-4 12 1 16,1 25 1-16,-7 4-1 16,-1 11 1-16,-3 1 0 0,-3-3 0 15,-1 0 0-15,1-10 0 16,-1 1 0-16,4-4 0 16,-3-9 0-16,3-1 0 15,0 1 0-15,0-3 0 16,0 0 0-16,0 2 1 15,7-5 0 17,0-1 0-32,8 1 1 0,2 3 1 0,4-7 0 0,11 7 1 0,14-7-1 15,14 4 1 1,14 2-1 62,8 1 0-78,-15-3-3 31,-7 2 1-31,-4 4-8 32,-10-3 1-17,-11 3-13 1,-17-7 0-16</inkml:trace>
  <inkml:trace contextRef="#ctx0" brushRef="#br1" timeOffset="24516.55">5757 3973 56 0,'0'0'28'0,"0"0"-22"16,0 0 28-16,-14 0-32 15,-10 9 0-15,-15 4 1 16,-21 9 1-16,-7 6-5 0,7 6 0 16,0 10 3-16,7-3 1 15,3 0-1-15,12 12 0 16,9-22-1-16,15 1 0 16,14-4 0-16,11-9 1 15,3-4-1-15,25-2 0 16,10 0-1-16,11-1 1 15,-3 4-1-15,-8-1 0 16,-14 14-2-16,-21-4 0 16,-17 22-1-16,-29 6 1 15,-17 4-2-15,-1 12 1 0,-10-7-2 16,-3-5 1-16,3-7-3 16,0-16 0-16,11-2-9 15,13-10 1-15,15-13-1 16,18-6 1-16</inkml:trace>
  <inkml:trace contextRef="#ctx0" brushRef="#br1" timeOffset="24816.02">6078 3857 52 0,'0'25'26'0,"-7"6"-31"15,4-12 55-15,-8 12-50 16,-6 7 0-16,-1 18 1 0,-3 23 1 16,7 5-2-16,-8 1 1 15,5 9-1-15,6-9 1 16,1-13-2-16,-1-19 0 15,8-12-6-15,-1-16 1 16,1-16-9-16,-1-12 0 16,-7-15-1-16,8-1 0 0</inkml:trace>
  <inkml:trace contextRef="#ctx0" brushRef="#br1" timeOffset="25400.46">5743 4471 46 0,'0'35'23'0,"14"2"-22"0,-10-33 46 0,6 5-45 0,1-3 1 16,7 0 1-16,10-2 1 0,11-1-7 15,7-3 1-15,3 0 4 16,4 3 0-16,3 0-4 16,1 3 1-16,-8-6-2 15,-7 0 0-15,-3 0-1 16,0 0 0-16,0 0 0 31,3 0 0-31,4 0 1 0,-11 0 0 0,-6-3 1 16,-1 0 1-16,-14 0 0 0,0 3 0 15,-3-3 0 1,-18 3 1-16,-8 0 0 0,-2 3 0 16,-15 0 0-16,11 0 0 15,-4 10-1-15,4 6 1 16,0-1 0-16,-4 7 0 15,8-6 0-15,9-3 1 16,-2 3-1-16,10-10 0 16,3 1-1-16,4-7 0 15,4-6-1-15,3-4 1 16,4-2-1-16,3-1 1 16,-3 1-2-16,-1-4 1 0,1-2 1 15,0-1 0-15,-4 4 0 16,7 2 0-16,-11 7 0 15,5 3 0-15,-1 6 0 16,-4 1 1-16,1 2-1 16,-1 4 0-16,1-1 0 15,0 4 1-15,-1-1-1 16,1 1 1-16,-4-3-1 16,0-4 0-16,3-3-2 15,1-6 1-15,10-6-5 16,-3-6 1-16,14-7-10 15,-4-16 0-15</inkml:trace>
  <inkml:trace contextRef="#ctx0" brushRef="#br1" timeOffset="25640.61">6929 3775 48 0,'-4'3'24'0,"-3"57"-19"0,7-51 36 15,-7 19-39-15,-7 7 0 16,-4 18 1-16,-3 23 1 16,7 11-5-16,-7 23 0 15,7-6 3-15,0-7 0 16,6-13-4-16,5-18 0 0,3-16-5 16,0-12 0-16,0-19-7 15,0-16 1-15,0-22-4 16,0-9 1-16</inkml:trace>
  <inkml:trace contextRef="#ctx0" brushRef="#br1" timeOffset="25855.29">6639 4474 49 0,'7'32'24'0,"4"-4"-23"0,-4-28 49 0,4 3-48 16,-1 3 1-16,1-6 0 15,10-6 1-15,7 3-5 16,0-10 0-16,-3 4 2 16,3 0 1-16,0 2-5 15,-3 1 1-15,3 0-5 16,-3 3 0-16,-4-4-11 0,0 1 1 16</inkml:trace>
  <inkml:trace contextRef="#ctx0" brushRef="#br1" timeOffset="26034.16">7133 4572 39 0,'4'44'19'0,"-8"-23"-16"0,4-14 25 16,0 2-29-16,0-3 1 15,0 4-5-15,0-10 1 0,0 0-5 16,7-6 1-16,0-7-3 15,4-12 0-15</inkml:trace>
  <inkml:trace contextRef="#ctx0" brushRef="#br1" timeOffset="26241.99">7094 4368 27 0,'7'41'13'0,"25"-23"-3"0,-25-15 25 0,0 4-34 0,4-1 0 0,3 0-2 16,7-3 1-16,4 1-7 16,10 2 1-16,4-6-5 15,-4 0 1-15</inkml:trace>
  <inkml:trace contextRef="#ctx0" brushRef="#br1" timeOffset="26497.95">7789 4471 37 0,'32'3'18'0,"-11"4"-16"0,-14-7 32 0,-7 0-33 0,0 0 1 0,0 0 1 0,-7 0 1 16,0 3-5-16,-10 3 1 16,-1 3 2-16,-14 4 1 15,-3 3-2-15,0-1 1 16,3 7-1-16,0 10 1 0,11-7-1 15,0 6 1-15,10 0 0 16,11 1 0-16,11-4 0 16,17 3 0-16,4-15-1 15,10-10 1-15,4-9-2 16,-4-6 1-16,1-1-5 16,-5-5 1-16,-6-4-13 15,-4 0 0-15</inkml:trace>
  <inkml:trace contextRef="#ctx0" brushRef="#br1" timeOffset="27022.14">5172 5293 46 0,'10'9'23'0,"19"-15"-12"0,-19 6 31 0,4-3-39 16,22-3 1-16,16 6 4 15,33 0 0-15,21-4-8 16,49 8 0-16,29-4 6 16,45 0 1-16,18-7-2 15,32-5 0-15,-1-4-3 16,8 4 1-16,-21-10-4 16,-36 9 0-16,-32-3-4 0,-27 4 0 15,-43-1-8 1,-21 4 1-16,-32-1-10 0,-14 14 1 31</inkml:trace>
  <inkml:trace contextRef="#ctx0" brushRef="#br1" timeOffset="30791.5">23541 3465 23 0,'25'-7'11'0,"-15"1"6"0,-3 3 11 16,0 3-24-16,-3 0 0 15,-4 0 4-15,0 0 0 16,0 0-10-16,-4 0 1 0,-3 0 6 16,-7 3 1-16,-4 0-2 15,-3 4 0-15,0-1-2 16,-4 6 0-16,-6 7 0 15,-8 3 0-15,0 9-1 16,-3 4 0-16,-1 15 0 16,1 7 0-16,0 18-1 15,-4 6 1-15,14 7-1 16,11 0 1-16,14-10 1 16,14-6 0-16,18-12-2 15,17-16 1-15,14-13-3 16,1-18 0-16,10-16-10 15,7-13 0-15,0-9-6 16,-7-6 0-16</inkml:trace>
  <inkml:trace contextRef="#ctx0" brushRef="#br1" timeOffset="31243.11">23943 3440 47 0,'0'22'23'0,"-11"-1"-20"0,8-11 39 0,-8 12-42 16,-6 9 1-1,-8 23 1-15,-7 8 0 0,1 17-2 16,-1-10 1-16,4 12 0 15,3-18 1-15,7-10 0 16,4-15 1-16,11-4-2 16,6-15 1-16,8-9-2 15,3-14 0-15,7-8-1 16,0-1 0-16,4 4-1 16,-4-4 0-16,0 1 0 15,0 2 0-15,-3 1 1 16,0 3 0-16,-4 6 1 15,0 0 1-15,-4 6-1 16,1-6 0-16,-4 9 0 16,4 7 1-16,-8 3-1 15,1 6 0-15,-4 3-3 16,0-3 0-16,0 3-5 0,3-9 0 16,1-6-7-16,-4-10 0 15</inkml:trace>
  <inkml:trace contextRef="#ctx0" brushRef="#br1" timeOffset="31693.56">24282 4079 56 0,'14'10'28'0,"-14"-7"-35"15,-4-3 51-15,-3 0-45 16,-3-3 1-16,-4 6 0 16,-4 0 0-16,-7 0 0 15,4 7 1-15,-4-1-1 16,4 7 1-16,0-1-1 16,3 1 1-16,4-4 0 15,7 1 0-15,4-4 0 16,10-2 0-16,3-4-1 15,11 0 1-15,1-3-1 16,-1 0 0-16,-4-3-1 16,1 3 1-16,-4-3-1 15,0-7 1-15,-3 1-1 16,-1-1 1-16,-2 4-1 0,-1 3 1 16,0 3 0-16,0 0 1 15,0 6-1-15,0 7 1 16,0-4-1-16,-4 1 1 15,1 2-2-15,3 4 0 16,0 0-5-16,0-7 1 16,4 0-11-16,3-12 0 15</inkml:trace>
  <inkml:trace contextRef="#ctx0" brushRef="#br1" timeOffset="32097.77">24472 4079 41 0,'7'44'20'0,"4"9"-8"0,-8-43 27 15,1-1-38-15,-1 1 1 0,1-7 0 16,-1 0 1-16,1 0-4 16,0 0 0-16,-4-3 2 15,0 0 0-15,3-6-1 16,1 0 1-16,-1-4-3 15,1-5 1-15,-1 2-1 16,1-3 1-16,-1-2-1 16,1 2 1-16,6 3 0 15,1-2 1-15,3 5 0 16,0 1 0-16,0-1 0 16,4 7 1-16,-4 0-1 15,0 6 1-15,0 4-1 0,0 2 1 16,-3 7-1-16,0 3 1 15,-4 6-1 17,3-7 1-17,1 11-1-15,-4-4 1 0,0-13-3 0,3 1 0 0,1-7-4 0,0-3 1 16,-1-9-10-16,4-7 1 16</inkml:trace>
  <inkml:trace contextRef="#ctx0" brushRef="#br1" timeOffset="32878.22">25164 4133 48 0,'24'31'24'0,"-10"-25"-23"15,-14-6 40-15,4 3-39 16,-4-3 1-16,0 0 0 15,-4 0 1-15,-3 7-5 16,-3-1 0-16,-4-3 3 16,0 3 1-16,-1-6-2 15,1 10 0-15,0-7-1 16,4 0 0-16,3 3-1 16,3-6 0-16,4 0-1 0,0 3 1 15,0-3-1-15,7 4 0 16,4-1 0-16,-1 0 0 15,1-3 0-15,-1 3 1 16,-2 0-1-16,-1 3 1 16,-4 4-2-16,1 2 1 15,-1 10 0-15,1 6 0 16,3-2 0-16,0 8 1 16,3 1 1-16,-6 5 1 15,-4-8 0-15,-4-1 0 0,-6 0 0 16,-8-2 0-16,4-4 0 15,0-6 0-15,0-7-2 16,-4-6 0-16,1-6 0 16,2-6 1-16,1 0 0 15,7 0 1-15,7-4-1 16,7-6 1-16,4 1 0 16,3-1 1-16,14 0-1 15,15-9 0-15,13 6-1 16,11-6 1-16,0-6-1 15,-3-7 1-15,-11 1-2 16,-8-1 1-16,-2 4-1 16,-1-4 1-16,-7 0-1 15,-6 4 1-15,-8-1-1 16,-7 7 0-16,-11 3 0 16,-10 6 1-16,0 10-1 15,-3 3 1-15,-4 12 0 16,-4 6 0-16,0 7 1 15,1 3 0-15,6 10 0 0,8 8 0 16,6 7 0-16,8-6 1 16,3 3-1-16,10-3 1 15,19-4-1-15,10-5 0 16,3-13-1-16,-10-7 0 16,-11-9-5-16,-14-6 1 15,-14-9-11-15,-10-1 0 0</inkml:trace>
  <inkml:trace contextRef="#ctx0" brushRef="#br1" timeOffset="33312.8">22906 4763 49 0,'3'0'24'0,"4"-16"-17"0,-3 13 37 16,3 0-41-16,14 0 0 15,0 3 3-15,15-6 1 16,10-1-8-16,24 4 1 16,18 3 5-1,39-6 1-15,43 3-2 0,45 3 0 16,32-7-2-16,28-8 1 16,4 5-2-16,3 4 0 15,-28 12-3-15,-32 1 0 16,-28 5-3-16,-39 1 1 15,-31-4-6-15,-29 4 0 16,-24-1-11-16,-29-6 1 0</inkml:trace>
  <inkml:trace contextRef="#ctx0" brushRef="#br1" timeOffset="37158.01">18013 5619 35 0,'0'9'17'0,"0"1"-8"0,3-4 18 16,4 7-26-16,0-1 1 16,1 13 2-16,-8 10 1 15,0 9-5-15,-4 21 0 16,0 11 3-16,-10 8 0 16,4 1-2-16,-4-10 1 0,3-12-6 15,4-7 1 1,4-12-9-16,-1-9 1 0,8-19-3 15,3-16 0-15</inkml:trace>
  <inkml:trace contextRef="#ctx0" brushRef="#br1" timeOffset="37533.39">17935 5682 39 0,'0'15'19'0,"-7"-15"-14"16,14 0 36-16,-7 0-39 15,0 7 1-15,0-7 2 16,0 0 1-16,0 0-8 16,11 0 1-16,6 0 4 0,8 0 1 15,10 0-2-15,8 0 1 16,10 0-1-16,10 3 1 15,4-3 0-15,-10 3 1 16,-4 9-1-16,-4 7 0 16,-10 9-2-16,-15 4 1 15,-13 12-3-15,-7 6 1 16,-19 9-2-16,-16 7 0 16,-19-6-3-16,-3 0 1 15,-7-4-4-15,4-6 1 16,7-9-7-16,10-7 1 15,11-9-4-15,13-6 0 0</inkml:trace>
  <inkml:trace contextRef="#ctx0" brushRef="#br1" timeOffset="37790.41">18563 6287 53 0,'0'25'26'0,"-10"9"-30"0,10-30 51 16,-4 8-47 0,1-2 1-16,-1 2-2 15,0-6 1-15,4 1-5 0,0-7 0 16,8-7-9-16,-1-8 1 15,0-10-2-15,0-7 0 16</inkml:trace>
  <inkml:trace contextRef="#ctx0" brushRef="#br1" timeOffset="37937.31">18531 6058 41 0,'22'47'20'0,"9"-50"-27"0,-20 3 39 0,0 0-39 16,6 0 0-16,1 0-14 16,-1 0 0-16</inkml:trace>
  <inkml:trace contextRef="#ctx0" brushRef="#br1" timeOffset="38269.03">18944 6419 41 0,'0'12'20'0,"-3"-43"-18"16,3 9 33-16,-4-6-33 0,-6-16 1 15,2-3 1-15,-2-22 1 16,-4 3-6-16,3-9 0 15,4 2 3-15,4 11 1 16,3 5-1-16,3 7 0 16,8 9 0-16,6 4 0 15,5 15 0-15,6 6 0 16,-7 10-2-16,0 12 0 16,0 0-5-16,-3 13 0 15,-4 6-8-15,-7 3 1 0,-7 1-4 16,-7-4 0-1</inkml:trace>
  <inkml:trace contextRef="#ctx0" brushRef="#br1" timeOffset="38453.33">18754 6234 49 0,'3'28'24'0,"15"-22"-20"0,-8-6 47 0,8 0-49 16,10-6 1-16,8-4-1 15,-1-5 1-15,0 2-6 16,0 1 1-16,4 2-3 16,-4 4 0-16,1 6-12 15,-4-3 0-15</inkml:trace>
  <inkml:trace contextRef="#ctx0" brushRef="#br1" timeOffset="38779.32">19339 6441 48 0,'11'6'24'0,"-8"-72"-21"0,1 41 34 15,-4-16-37-15,-4-6 0 16,-3-19 0-16,0-3 0 0,0-9 0 15,0 6 0-15,4-4 0 16,3 7 1-16,3 7 0 16,8 15 1-16,3 6 0 15,7 13 1-15,7 0-1 16,4 12 0-16,3 10-1 16,-6 6 0-16,-8 9-5 15,-4 7 1-15,1 6-7 16,-7 6 0-16,-4 6-6 15,-7-5 0-15</inkml:trace>
  <inkml:trace contextRef="#ctx0" brushRef="#br1" timeOffset="39048.62">19248 6136 47 0,'0'29'23'0,"10"-11"-18"0,-3-14 41 0,0-1-44 0,0 0 1 16,4 0 0-16,3 0 0 16,4-3-4-16,3 0 0 15,0-3 2-15,4 0 1 16,-1 0-6-16,1 0 0 16,-7-1-6-16,-4 1 1 15,0-3-8-15,-11-3 0 16</inkml:trace>
  <inkml:trace contextRef="#ctx0" brushRef="#br1" timeOffset="39438.76">19526 6381 52 0,'14'0'26'0,"15"-28"-29"16,-19 21 46-16,4-8-42 15,0 2 1-15,8 1 0 16,-1-4 1-16,0 0-4 16,-3-2 1-16,-4-8 1 15,-4 4 0-15,-6 1-1 16,-4 2 1-16,-4 3-2 15,-3 7 1-15,-7 2-1 16,0 7 0-16,0 7-1 0,0 8 1 16,3 4 0-16,4 0 1 15,0 6 0-15,0 6 0 16,3 1 0-16,4-1 1 16,8 0 0-16,2-5 0 15,8-1 0-15,6-7 0 16,8-5-2-16,0-7 1 15,0-6-5-15,3-9 0 0,0-4-11 16,1-2 1-16,-8-7-1 16,-4 0 0-16</inkml:trace>
  <inkml:trace contextRef="#ctx0" brushRef="#br1" timeOffset="39725">20062 6428 34 0,'0'22'17'0,"4"-16"-19"0,-4-6 32 0,0-9-28 15,0-10 0-15,0-3 2 16,0-6 1 0,0-4-4-1,4 4 1-15,-1 3 4 16,4 3 1-16,4 3-2 15,-1 1 1-15,1 5-2 16,10 0 1-16,4 4-4 0,3 3 0 16,0 6-4-16,0 3 0 15,-3 3-8-15,-7 4 0 16,-1-7-5-16,1 0 0 16</inkml:trace>
  <inkml:trace contextRef="#ctx0" brushRef="#br1" timeOffset="40085.36">20288 6375 53 0,'28'40'26'0,"11"-30"-27"16,-28-13 47-16,3 3-46 16,4-7 1-16,6 4-1 15,5-9 1-15,-5-7-1 16,-3 3 0-16,-3-3 0 15,-4 4 0-15,-3 2 0 16,-8 1 0-16,-6-1-1 16,-4 4 0-16,-7 2-1 15,-1 7 0-15,-2-3 0 16,3 6 1-16,0 10 0 16,3 9 0-16,4 0 1 15,0 3 0-15,7 0 1 16,10 0 0-16,1 3-1 15,3-6 1-15,4-3-2 0,-1 0 1 32,5-10-3-32,-1-5 0 15,-4-11-5-15,1-5 0 0,0-4-7 0,-4-3 1 16</inkml:trace>
  <inkml:trace contextRef="#ctx0" brushRef="#br1" timeOffset="40595.22">20683 6447 41 0,'7'28'20'0,"8"0"-19"0,-8-21 32 15,-4-1-30-15,1 0 1 0,-1-3 0 16,1 0 0-16,-1-3-6 16,4-3 0-16,-3-3 3 15,-1 0 1-15,4-1-2 16,-7 7 1-16,4-6-1 15,3 3 0-15,0 6 0 16,4 0 1-16,3-3-1 16,0 0 0-16,3-3 0 15,5 0 0-15,-1-3 0 16,4-1 0-16,-1-5-1 16,8-7 1-16,0-6-1 15,3-6 1-15,0-13-1 16,1-13 1-16,-8-9-1 15,-4-12 1-15,-2-3-1 16,-5-4 1-16,-6-6-2 0,-8 6 1 16,-6 1-1-16,-8 8 1 15,-3 17 1-15,0 15 1 16,-4 16-1-16,4 21 1 16,-3 17 1-16,3 24 0 15,-1 23 0-15,8 24 1 16,7 16-2-16,7 10 1 15,8 0-2-15,-1-20 1 16,0-11-1-16,-4-20 1 16,-3-6-5-16,0-18 1 0,-7-17-6 15,-3-11 1-15,-8-17-6 16,-6-6 0-16</inkml:trace>
  <inkml:trace contextRef="#ctx0" brushRef="#br1" timeOffset="40792.06">20803 6124 42 0,'32'28'21'0,"21"10"-13"0,-39-32 36 0,7 0-42 16,7 0 0-16,4-2 1 16,4-4 0-16,-1 0-5 15,0 0 1-15,-3 0-2 16,-7 3 1-16,3 0-7 15,0 9 1-15,-3-8-8 16,-1 2 1-16</inkml:trace>
  <inkml:trace contextRef="#ctx0" brushRef="#br1" timeOffset="40959.78">21361 6318 40 0,'0'35'20'0,"0"-7"-19"0,0-22 31 0,0 4-33 0,-4-4 1 16,1-3-1-16,-1 0 0 16,4-3-4-16,0-9 0 0,0-1-6 15,0-5 0-15</inkml:trace>
  <inkml:trace contextRef="#ctx0" brushRef="#br1" timeOffset="41646.9">21368 6177 30 0,'14'28'15'0,"11"-3"-13"0,-15-21 20 0,1 2-24 0,6 0 0 0,-3 0-5 0,4-2 0 0,3-1 4 15,0 0 0-15,4 0-4 16,-4-3 0-16,0 3 2 15,4-3 1-15,0-3 5 0,3-3 1 16,-3-7 5 0,-4 7 1-16,-3 0 0 15,-4 2 1-15,-4-2-1 0,1 6 0 16,-4 6-5-16,-7 1 1 16,-4-1-2-16,-3-3 0 15,-7 7-2-15,0-4 1 16,-4 3-1-16,4 1 1 15,0-1-1-15,4 0 1 16,3 4 0-16,3 0 0 16,8-1 0-16,3-3 0 15,3 1-1-15,4-1 1 16,0-6-2-16,1 4 1 0,-5-4-1 16,1 0 1-16,-1-3-2 15,-3 3 1-15,-3 0-1 16,3 4 1-16,0-1-1 15,4 0 1-15,3 0 0 16,3-3 0-16,5 1 0 16,13-14 1-16,0-2 0 15,11-13 0-15,3-1 0 16,4-21 0-16,-3-12 0 16,-12-13 1-16,-2-13-1 15,-12-12 1-15,-13-7-1 16,-15-9 1-16,-6 4 0 15,-1 15 1-15,-3 18-1 16,-3 17 1-16,-1 27 0 16,0 17 0-16,4 24 1 0,0 19 0 15,7 29-1-15,3 21 0 16,8 16-1-16,7 16 1 16,3 6-1-16,3-16 0 15,1-15-6-15,0-19 1 16,-1-19-9-16,-3-28 0 15</inkml:trace>
  <inkml:trace contextRef="#ctx0" brushRef="#br1" timeOffset="42652.63">23114 6243 46 0,'18'28'23'0,"35"-18"-12"0,-32-10 36 16,10 3-43-16,5-3 0 15,-1-3 1-15,0-1 0 16,4 1-7-16,-4-3 0 16,1 0 4-16,-12 0 0 15,-6-7-3-15,-7 4 1 16,-11-4-2-16,-7-3 1 0,-4 4 0 16,0-1 0-16,-6 7-2 15,-8 6 1-15,0 6 1 16,-3 4 0-16,3 8 0 15,4-8 0-15,4 9 0 16,6 9 0-16,8 0 1 16,6 0 0-16,11-3 0 15,7-3 0-15,0-6 0 16,8-3 1-16,6-10-1 16,14 0 0-16,-3-6-1 15,-3-7 1-15,-1-2-1 16,-3-10 0-16,-4 12 0 15,-3-11 1-15,-4 2 0 16,-7 0 0-16,-3 0 1 16,-4 7 0-16,-7-1 0 15,-7 13 0-15,-4 3 0 16,-6 7 0-16,-4-7-1 0,-4 6 0 16,0 4 1-16,1 2 0 15,-1 4-1-15,4 0 1 16,0 0-1-16,3 0 1 15,8-4 0-15,3 1 1 16,7-4-2-16,7-2 1 16,0-7-1-16,4-3 1 15,-4 0-2-15,0 0 1 16,0 0-1-16,-3-6 0 16,-1 6 0-16,-3 0 1 15,0-3-1-15,0 3 1 0,-3 6-1 16,-1 6 1-16,-3 4 0 15,0 12 1-15,0 7-1 16,-3 2 0-16,-1 4 0 16,1 0 0-16,-1 0 0 15,4-13 1-15,4 0-1 16,3-3 1-16,4-6-4 16,-1-6 1-16,8-4-5 15,3-9 1-15,-3-13-11 16,-1-12 0-16</inkml:trace>
  <inkml:trace contextRef="#ctx0" brushRef="#br1" timeOffset="42906.42">24021 6306 41 0,'3'40'20'0,"8"-21"-7"0,-11-16 26 16,0 4-36-16,0-4 0 15,-4 0 1-15,4 6 1 16,4 1-7-16,3 2 1 16,3 4 4-16,5 3 0 15,2-4-2-15,11-5 0 16,1-4-1-16,-1-9 0 0,0-6-1 16,0-7 1-16,-3-6-4 15,0-9 1 1,-1 6-12-16,-6-1 1 0,-4-5-2 15,0 3 0-15</inkml:trace>
  <inkml:trace contextRef="#ctx0" brushRef="#br1" timeOffset="43913.13">24691 6271 49 0,'3'-3'24'0,"-38"31"-27"15,25-21 45-15,-8 2-41 16,0-3 0-16,4 1 0 16,4 2 1-16,-1 3-3 15,0-5 1-15,1 5 1 16,-1-2 0-16,1-1-1 0,3 1 1 16,3-4-2-16,4 0 1 15,4-3-1-15,-1 3 1 16,4-6-1-16,4-3 0 15,3 0-1-15,0-6 1 16,0-1 0-16,4 1 0 16,-1-4 0-16,1 4 1 15,-4 3 0-15,-3-1 0 16,-1 7 0-16,1 0 0 16,-4 7 0-16,0 2 1 15,4 4-1-15,-1-1 0 16,1 1 0-16,-1 2 0 15,1-2 0-15,3 0 0 0,4-1 0 16,3-3 0-16,7-5 0 16,4-4 0-16,3-10-1 15,4-9 1-15,0-12-2 16,7-13 1-16,3-12-1 16,-7-20 0-16,-3-11 1 15,-7-11 0-15,-14-5 0 16,-15 6 1-16,-10-4 1 15,-11 14 0-15,-3 5 0 16,4 16 1-16,-5 19-1 16,1 22 1-16,-3 19-1 15,2 28 0-15,1 19 0 16,-4 21 1-16,8 23-2 16,10 22 1-16,7 5-1 0,3-14 1 15,1-20-6 1,-1-18 1-16,-3-16-9 0,-3-16 1 15,-4-19-2-15,-11-15 0 16</inkml:trace>
  <inkml:trace contextRef="#ctx0" brushRef="#br1" timeOffset="44123.66">24790 6061 53 0,'39'35'26'0,"17"-29"-34"0,-38-6 55 0,6 0-47 16,8 0 0 0,-4 3 1-16,-3 0 0 0,-7 3-3 15,3 1 1-15,0 2-3 16,0 1 0-16,4-1-4 16,-4-6 0-16,0 0-7 15,0-6 0-15</inkml:trace>
  <inkml:trace contextRef="#ctx0" brushRef="#br1" timeOffset="44272.94">25287 6133 28 0,'4'22'14'0,"-8"10"-2"15,4-23 17-15,0 3-28 16,0-2 1-16,0 2-1 31,0-2 1-31,0 2-3 0,0-5 0 0,0-4-2 0,0-3 0 16,-3 0-8-1,-1-19 0-15</inkml:trace>
  <inkml:trace contextRef="#ctx0" brushRef="#br1" timeOffset="44678.75">25224 5998 31 0,'24'35'15'0,"12"12"-6"0,-29-47 21 0,3 6-30 0,4-3 0 0,4 0 0 0,0 1 0 0,3-1 0 0,0 0 0 0,0 0-1 16,0 0 0-16,4 3-1 15,0-6 0-15,-4 0 0 16,0 0 1 46,0 0-1-62,-3-6 1 16,-1 6 2-16,-2 0 0 0,-5 0 1 0,1 0 0 16,-4 0 0-16,-4 6 0 0,-3-2-1 0,-3 2 1 0,-8 3-2 0,1 4 1 0,-4 2-1 15,-4 7 1-15,0-6-1 16,1 6 0-16,6-3 0 16,4 3 1-16,3-3 0 15,8-7 0-15,7-9-1 0,3-9 0 16,0 3-2-16,0-7 1 15,0-2-3-15,-3-1 1 16,-4-5-8-16,0-1 0 16</inkml:trace>
  <inkml:trace contextRef="#ctx0" brushRef="#br1" timeOffset="45094.94">25742 6205 45 0,'11'32'22'0,"-15"-10"-27"0,4-16 39 0,0 0-34 15,0 4 0-15,0-1 0 16,0-6 1-16,4-6-2 15,3-3 1-15,3-1 0 16,1-2 0-16,0-7-1 16,-1-6 0-16,1 0-1 15,-1 1 1-15,1-1-1 16,0 9 1-16,-1 1 0 16,1-1 0-16,-1 4 0 15,4-1 1-15,0 7 0 16,4 6 1-16,-4 7-1 15,0 8 1-15,4 7-1 0,-7-3 1 16,-1 0-4-16,1 3 0 16,3-9-6 31,0 0 1-47,7-16-3 15,-3-6 0-15</inkml:trace>
  <inkml:trace contextRef="#ctx0" brushRef="#br1" timeOffset="45384.21">26310 5976 39 0,'25'29'19'0,"0"11"-18"0,-18-30 38 0,0-4-38 0,-4 4 1 0,-3-1-1 0,-3 0 1 0,-8 1-3 16,-3-1 1-1,-4 1 1-15,1-1 1 0,-1 0-2 16,4-2 1-16,3 2 0 15,4 4 0-15,7-1 1 16,7 7 0-16,7-7 0 16,4 10 0-16,0 0-1 15,6 29 1 1,-20-26-1-16,-11 0-4 16,-11 0 0-16,-10-6-6 15,0-4 0-15,-14-12-6 16,-1-9 0-16</inkml:trace>
  <inkml:trace contextRef="#ctx0" brushRef="#br1" timeOffset="46007.91">28102 5152 44 0,'25'3'22'0,"-18"-6"-18"0,-7 3 36 16,0-3-39-16,-7 3 0 16,-7 0 2-16,-11 3 0 15,-10 0-4-15,-7 9 1 16,3 20 2-16,-7 12 1 15,0 18-1-15,-7 32 1 0,4 16 0 16,3 25 0-16,7 9 0 16,14-9 0-16,11-9-1 15,18-23 1-15,17-21-6 16,7-23 1-16,0-24-9 16,4-17 0-1,0-18-7-15,7-12 0 16</inkml:trace>
  <inkml:trace contextRef="#ctx0" brushRef="#br1" timeOffset="46915.9">28462 5804 46 0,'11'9'23'0,"-22"7"-21"15,11-16 37-15,-7 3-38 16,0 3 1-16,-4 1 0 15,1-1 1-15,-4 7-4 16,0-4 1-16,-8 13 2 16,-2 12 0-16,-4 4-1 15,-1 6 1-15,5 6-1 16,2-6 0-16,5 3 0 16,13-3 1-16,8-3-2 15,10-7 1-15,7-12-5 16,4-9 0-16,-4-10-10 15,7-13 1-15,0-5-3 16,1-1 0-16</inkml:trace>
  <inkml:trace contextRef="#ctx0" brushRef="#br1" timeOffset="47396.34">28646 6108 57 0,'14'10'28'0,"-14"-7"-35"0,-4-6 56 16,-3 3-50-16,-3 0 0 0,-5 0 0 16,-2 3 1-16,-4 0 0 15,-1 0 1-15,-2 3-1 16,3 1 0-16,3 2 0 15,0 0 1-15,8 4-2 16,6 3 1-16,4-1-1 16,7 1 0-16,0-4 0 15,7-8 0-15,-3 5 0 16,3-6 0-16,0-6 0 16,0-6 0-16,0-7 0 15,-3-3 1-15,0 0-1 16,-1 4 1-16,1-1 0 15,-1 3 0-15,-3 4 0 16,0 6 1-16,1 3-1 16,-1 6 1-16,-4 4-1 0,1 5 1 15,-1 4-1 1,4 0 1-16,0-7-3 0,4 4 1 16,-1 0-4-16,5-1 0 15,6-8-8-15,0-7 1 16,7-7-3-16,-7-15 1 15</inkml:trace>
  <inkml:trace contextRef="#ctx0" brushRef="#br1" timeOffset="47635.06">28974 5293 33 0,'0'19'16'0,"0"9"-8"0,0-9 28 0,-4 12-33 15,1 7 0-15,3 18 3 16,-4 13 0-16,-7 6-8 16,8 19 1-16,-4-3 4 15,0-3 0-15,3-6-2 16,1-23 0-16,3-12-5 16,3-9 1-16,1-13-6 15,3-12 0-15,-4-13-6 16,4-7 1-16</inkml:trace>
  <inkml:trace contextRef="#ctx0" brushRef="#br1" timeOffset="48116.56">29411 5901 38 0,'11'6'19'0,"-8"-21"-18"15,-3 9 31-15,-3 6-29 16,-4 6 0-16,-4-3 3 16,-3 3 0-16,-4 4-8 15,-3 8 1-15,0 7 4 16,-4 7 1-16,1-10-2 15,2 9 1-15,5 4-2 16,3 5 0-16,3-14 0 16,8 2 1-16,10-3-2 15,10-6 1-15,8-7-4 16,3-6 0-16,0 1-4 0,1-10 1 31,-1-7-10-31,-3-6 1 0</inkml:trace>
  <inkml:trace contextRef="#ctx0" brushRef="#br1" timeOffset="48356.29">29499 6083 45 0,'4'22'22'0,"-4"9"-25"0,3-21 36 0,-3 2-33 15,0 4 1-15,7 3 0 16,0-4 1-16,4 7-3 15,3-6 1-15,7 3 0 16,4-10 1-16,3-6-2 16,-3-6 1-16,0-6-3 15,-1-13 1-15,1-6-9 16,-4 0 1-16,0-13-2 16,1-6 0-1</inkml:trace>
  <inkml:trace contextRef="#ctx0" brushRef="#br1" timeOffset="48582.63">30046 5390 42 0,'4'56'21'0,"-4"20"-25"0,0-57 40 15,0 15-36-15,-4 7 0 16,-6 22 0-16,2 9 1 15,1 3-1-15,0 0 0 16,0-3-2-16,4-15 0 16,-1-13-6-16,4-16 1 15,4-16-5-15,-4-12 0 16</inkml:trace>
  <inkml:trace contextRef="#ctx0" brushRef="#br1" timeOffset="48838.7">30117 6008 38 0,'17'31'19'0,"1"7"-20"16,-11-29 33-16,-3 4-30 16,3 6 0-16,0 3 3 15,0 3 0 1,10-7-6-1,1 1 0-15,3-6 3 16,0-13 1-16,4-10-2 16,3-5 0-16,-3-7-6 15,3 6 0-15,-3-6-8 16,-4-9 0-16</inkml:trace>
  <inkml:trace contextRef="#ctx0" brushRef="#br1" timeOffset="49168">30702 5926 43 0,'18'22'21'0,"-11"-9"-22"0,-11-13 33 16,-3 0-32-16,-7 0 0 0,-3 0 0 15,3-3 0-15,-1 3 0 16,-2 0 1-16,-1 9 0 15,0-3 0-15,4 1 0 16,4 2 1-16,6 4-1 16,4-1 1-16,7 4-1 15,0-1 1-15,7 1-1 16,8 6 0-16,-1 0-1 16,-4 0 0-16,-2 0-1 31,-8 3 1-31,-11-6-3 0,-6-4 0 0,-5-2-7 15,5-4 1-15,-4-5-5 16,-7-8 1-16</inkml:trace>
  <inkml:trace contextRef="#ctx0" brushRef="#br1" timeOffset="49513.03">30921 4713 38 0,'11'28'19'0,"34"63"-10"0,-23-60 33 0,6 23-40 16,0 21 1-16,0 31 1 16,8 26 1-16,-8 16-5 15,-11 21 0-15,-13 0 3 16,-11 1 0-16,-11-11-2 16,-21-17 1-16,-17-17-7 15,-11-22 0-15,-18-24-12 16,-6-16 1-16</inkml:trace>
  <inkml:trace contextRef="#ctx0" brushRef="#br1" timeOffset="53176.68">22948 6801 41 0,'0'3'20'0,"7"4"-5"16,0-7 20-16,11 3-33 15,10 0 1-15,22 6 0 16,24 4 1-16,17 6-5 16,43-1 0-16,39-5 3 0,53-4 0 15,32-5-1 1,17-4 0-16,39 0-1 0,0 9 0 16,-18 10-1-1,-45-4 0-15,-29 7-2 0,-32 0 1 16,-31 7-3-16,-36-1 1 15,-31 0-5-15,-28 0 0 16,-25-9-6-16,-15-6 1 16</inkml:trace>
  <inkml:trace contextRef="#ctx0" brushRef="#br1" timeOffset="62214.74">18757 7927 39 0,'-3'19'19'0,"6"-16"-13"16,-3-3 19-16,0 0-21 16,0 0 0-16,0 0 1 0,0 0 1 15,0 0-8-15,0 0 0 16,0-3 5-16,-3 0 1 15,-1-4-3-15,-3 4 0 16,0 0 0-16,-4 0 0 16,1 3-1-16,-1 3 1 15,-3 0-1-15,0-3 1 16,0 0-1-16,0 6 1 16,0 4-2-16,0 2 1 15,3 4-1-15,0 0 1 16,4 3-1-16,4-1 0 15,3 1 0-15,10-3 1 0,5-7 0 16,6-2 0-16,3-4 1 16,1-3 0-16,-4 0 0 15,0-7 0-15,1 1-1 16,-8-3 1-16,0-1-1 16,-4-2 1-16,1-7-2 15,-4 3 1-15,-3 4 0 16,-4 2 0-16,0-2-1 15,-4 6 1-15,-3-1 0 16,-4 4 1-16,1 0-1 16,-4 6 0-16,-4 0 0 15,0 0 0-15,4 4 0 16,0-1 0-16,4 0 0 16,-1 0 1-16,4 7 0 15,3-4 0-15,4 1-1 16,8-1 1-16,-1 4-1 0,3-7 1 15,1-3-1 1,3-3 0-16,0-3 0 0,0-3 1 16,4-4-1-16,-1-2 0 15,1 2 0-15,-4 1 1 16,-3-4-1-16,-4 1 0 16,0 3-1-16,-7 9 1 15,-4 0 0-15,1-4 0 16,-4 4-1-16,-4 0 1 15,1-6 0-15,-5 6 0 16,5-3 0-16,-4 0 1 0,3 3-1 16,1 0 1-16,-1 3-1 15,0 3 1-15,1 1-1 16,-1 2 1-16,4 0-1 16,0 4 1-16,4-4-1 15,-1 1 1 16,4-1-1-31,4-3 1 0,3-2 0 0,7-8 0 0,3-8-1 16,1-1 1-16,0 4-1 16,-1-4 1-16,-3 1-7 15,-7 2 1-15,-7-2-12 16,0 2 1-16</inkml:trace>
  <inkml:trace contextRef="#ctx0" brushRef="#br1" timeOffset="63503.69">19375 8012 31 0,'3'9'15'0,"4"-9"0"15,-7 3 10-15,4 3-23 16,-4 4 0-16,0-1 4 16,-4 1 0-16,1 2-6 15,-1 1 1-15,-3 9 4 16,0 6 1-16,-4 13-1 15,-3-1 0-15,0 7-2 0,0 4 0 16,0-7-2-16,3-10 0 16,1 4-1-16,-8-7 0 15,4-3-1-15,0-6 1 16,0-6-3-16,7-7 1 16,3-2-5-16,4-7 1 15,7-10-10-15,7-2 0 16</inkml:trace>
  <inkml:trace contextRef="#ctx0" brushRef="#br1" timeOffset="63941.19">19159 7986 39 0,'-10'0'19'0,"13"-12"-13"15,-3 9 24-15,0 3-29 16,-3-3 0-16,-1 3 3 16,1-3 1-16,3 3-5 15,3-4 0-15,4 1 4 16,7 0 0-16,4-3-1 15,7-4 0-15,7-2-2 16,10-1 1-16,11-2-1 0,3 2 0 16,4 1 0-16,0 2 0 15,-3 7 0 1,-8 6 0-16,-7 3 0 0,-10 7 0 16,-7 0-1-16,-11-7 0 15,-11 6 0-15,-13 10 0 16,-11 7-1-16,-8-1 0 15,-9 6-2-15,-8 7 1 16,-7-3-4-16,0-1 1 16,0-2-11-16,7-10 0 15</inkml:trace>
  <inkml:trace contextRef="#ctx0" brushRef="#br1" timeOffset="64492.39">19868 7798 47 0,'-10'19'23'0,"-1"31"-17"15,8-34 35-15,-4 3-40 0,-11 12 1 16,-3 13 1-16,-4 13 0 16,1 8-3-16,-1-5 0 15,4-10 2-15,7-6 1 16,3-13-2-16,0-9 1 15,11-9-1-15,4-10 1 16,6-3-2-16,8-9 0 16,3-7-1-16,0-6 0 15,4 0 0-15,-4-3 0 16,0 9 0 15,-3 4 0-31,-4 2 0 0,0 7 1 16,-3 6 0-16,0 13 0 15,-4 6 0-15,0 3 1 0,-4 6 0 0,1 4 0 0,-4 3-1 16,3-7 0-16,1-6 0 16,-1-3 0-16,4-3-3 15,0-7 0 17,11-2-7-17,0-7 1 1,3 0-8-1,-4-9 1-15</inkml:trace>
  <inkml:trace contextRef="#ctx0" brushRef="#br1" timeOffset="64824.11">20408 8193 57 0,'4'22'28'0,"-25"-6"-30"0,14-3 51 0,-4 2-48 0,-10 4 0 16,-7 9 0-16,-8 13 1 16,1-3-3-16,-4 12 1 0,4 6 0 15,0 4 0-15,6-7-5 16,5-6 0-16,10-22-8 15,3-15 1-15,11-20-5 16,0-12 0-16</inkml:trace>
  <inkml:trace contextRef="#ctx0" brushRef="#br1" timeOffset="64991.1">20133 8222 53 0,'11'62'26'0,"-15"-24"-30"0,4-35 50 0,4 13-47 0,-1-4 1 0,-3 1-1 15,0-1 0-15,-3-2-3 16,3-1 1-16,3-6-10 0,-3-3 0 16,7-9-2-16,4-4 0 15</inkml:trace>
  <inkml:trace contextRef="#ctx0" brushRef="#br1" timeOffset="65385.75">20701 8153 54 0,'14'22'27'0,"-14"-25"-35"0,0 3 56 0,-3 0-47 0,-1 0 0 0,-3 3 1 16,-4 3 1-16,-3 3-4 16,0 4 1-16,0 3 2 15,0-1 0-15,3 4-1 16,4-6 0-16,4-4 0 16,6 0 0-16,8-2-1 15,3 2 0-15,0 0-1 16,0 1 1-16,-7-1 0 15,-3 4 0-15,-1-4-1 16,1 4 1-16,-4 2-2 16,-7 4 1-16,-4 0-5 15,-3-3 1 17,0-4-9-32,3-2 1 62,4-10-3-62,4-7 0 0</inkml:trace>
  <inkml:trace contextRef="#ctx0" brushRef="#br1" timeOffset="65621.49">20927 8219 53 0,'3'50'26'0,"-10"-6"-32"0,7-35 52 0,0 7-46 15,-3-1 0-15,-1-2-1 16,1-1 1-16,3-2-5 15,0-1 0-15,0-9-10 16,3-9 1-16</inkml:trace>
  <inkml:trace contextRef="#ctx0" brushRef="#br1" timeOffset="66036.13">20951 8093 40 0,'4'19'20'0,"0"0"-16"0,-1-19 27 0,1 0-33 0,3 3 1 0,0 3-2 0,3 0 1 0,4 1 2 0,4 2 1 0,7 1-4 31,-1-1 0 31,5-3 0-62,-1 0 0 16,-7-2-1 0,4-1 0-1,-1-10 0-15,5 4 1 0,-5-6 3 0,-2 3 0 0,-1-1 3 0,0 4 0 0,-4-3 2 0,1 3 0 16,-4 3 1-16,-7-6 1 0,0 2-3 0,-7 4 0 15,-7-3-1-15,-3 6 1 0,-4 4-1 0,-4 5 0 0,0 1-1 0,4 9 0 0,0 3 1 16,4 6 0-16,2 1-1 16,5 2 0-16,-1-3-1 15,1-2 0-15,13-11-1 16,8 1 0 0,3-9-4-1,4-1 0-15,3-6-7 16,-3-3 0-16,3-6-5 15,7 0 0 1</inkml:trace>
  <inkml:trace contextRef="#ctx0" brushRef="#br1" timeOffset="66553.81">21795 8081 58 0,'-4'18'29'0,"1"-2"-42"0,3-13 57 0,-7 0-44 16,-4 4 0-16,-3 2 0 15,0 0 1-15,0 1-1 16,-1 2 1-16,5-2-1 16,-1 2 1-16,8-2 0 15,3 2 0-15,10 1 0 16,4-4 0-16,1 4-1 16,-1 2 0-16,0-2 0 0,-4 0 0 15,-3 2-1-15,-3 4 0 16,-8 6-2-16,-6 0 0 15,-11 0-4-15,-4-3 0 16,0-6-9-16,1-4 1 16</inkml:trace>
  <inkml:trace contextRef="#ctx0" brushRef="#br1" timeOffset="66770.75">22091 8306 49 0,'0'82'24'0,"0"-7"-21"0,-4-65 40 0,-6 11-42 16,-4 8 0-16,-11 2-1 16,-7 0 0-16,-3 1-5 15,-4-1 1-15,11-9-11 16,0-16 1-16</inkml:trace>
  <inkml:trace contextRef="#ctx0" brushRef="#br1" timeOffset="67197.42">23128 7504 45 0,'4'12'22'0,"3"-6"-12"0,-7-2 31 0,0 5-39 16,-4 10 1-16,1 9 2 16,-4 10 0-16,-8 18-6 15,-6 16 1-15,-3 13 3 16,-1 9 1-16,4-9-5 15,0-13 1-15,6-19-6 16,5-12 1-16,3-13-6 16,3-15 0-16,1-7-7 15,3-16 0-15</inkml:trace>
  <inkml:trace contextRef="#ctx0" brushRef="#br1" timeOffset="67452.98">23001 7946 40 0,'21'9'20'0,"18"13"-18"0,-25-19 32 0,0 3-30 0,7-2 1 0,8 2 3 0,2 3 0 0,1 7-10 0,-4 6 1 15,-6 0 6-15,-8 3 0 16,-11 6-3-16,-13 10 1 15,-15-6-4-15,-7-1 1 16,-7-6-4-16,1-3 1 0,2-6-4 16,5-3 0-1,9-7-10-15,12-6 1 0</inkml:trace>
  <inkml:trace contextRef="#ctx0" brushRef="#br1" timeOffset="67696.77">23456 8153 45 0,'4'28'22'0,"-11"16"-14"0,7-32 33 15,0 4-41-15,0 0 0 16,0-1 0-16,0 1 0 15,-4-3-5-15,4-7 1 16,0-6-9-16,0-10 1 16,0-15-3-16,4-6 1 15</inkml:trace>
  <inkml:trace contextRef="#ctx0" brushRef="#br1" timeOffset="67857.17">23439 7939 48 0,'0'22'24'0,"10"7"-29"0,-6-26 48 15,3 3-47-15,0 3 0 0,3 1-11 16,4-1 1 0,4-6 9-16,0 7 1 0</inkml:trace>
  <inkml:trace contextRef="#ctx0" brushRef="#br1" timeOffset="68159.14">23855 8077 43 0,'14'26'21'0,"-11"-26"-26"0,-6 3 36 0,-4-3-32 15,-4 3 1-15,-3 0 0 16,-3 0 0-16,-5 6 0 15,1 4 1-15,0 9 0 0,0 6 0 16,7-3 0-16,0 0 0 16,7-3 0-16,3 0 0 15,11-6-1-15,11-7 1 16,6-6 0-16,1-9 0 16,0-9 0-16,-4-11 0 15,-3 1-2-15,-4 0 0 16,-4-3-12-16,1 0 1 15,-4 3-1-15,-3 6 1 16</inkml:trace>
  <inkml:trace contextRef="#ctx0" brushRef="#br1" timeOffset="68512.94">24194 8391 58 0,'21'31'29'0,"-7"10"-39"0,-14-35 61 16,-4 10-51-16,-10 9 0 15,-7 7-2-15,-11-1 1 16,0 3-5-16,4 1 1 16,-3-16-11-16,-5-7 0 15</inkml:trace>
  <inkml:trace contextRef="#ctx0" brushRef="#br1" timeOffset="69420.41">25629 8040 49 0,'7'15'24'0,"-7"-15"-12"0,0 0 25 15,-3 0-36-15,-8 4 1 16,-3-1 0-16,-7 0 1 16,-4 3-4-16,-6 0 1 0,-1 4 1 15,-3 12 1-15,-4 12-1 16,3 7 1-16,5 9-1 16,2 4 0-16,12 5-1 15,13-6 1-15,15-6-2 16,10-12 0-16,11-7-5 15,7-15 1-15,6-13-12 16,-6-10 0-16</inkml:trace>
  <inkml:trace contextRef="#ctx0" brushRef="#br1" timeOffset="69797.42">25837 7805 49 0,'0'47'24'0,"0"25"-15"0,-3-53 33 0,-4 9-40 0,-4 6 1 15,-3 10-1-15,0 6 0 16,-4 1-3-16,4-8 0 16,4-2 2-16,-1-9 0 15,4-7-2-15,7-10 0 16,7-8 0-16,4-7 0 15,3-7-1-15,0 1 0 16,0-10 0-16,0 4 0 16,0-1 1-16,0 7 1 0,1 6 0 15,-5 9 0-15,1 4 0 16,-4 3 1 0,3 15 0-1,4 0 1-15,1-6-3 16,2-6 1-16,-3-3-6 15,4-3 0-15,-4-10-9 16,0-6 0-16</inkml:trace>
  <inkml:trace contextRef="#ctx0" brushRef="#br1" timeOffset="70247.38">26151 8309 56 0,'7'22'28'0,"-3"-28"-28"0,-4 6 47 16,4 3-44-16,-1 0 1 15,1 4 1-15,3-1 0 16,-4-3-7-16,8-3 0 15,3-3 4-15,0 0 0 16,0-7-2 0,0-5 0-16,-3-4-1 0,-8-3 1 15,-3-3-2-15,-3 3 1 16,-4 0-1-16,-4 3 0 0,4 10 0 16,-3 3 1-16,-1 12-1 15,0 6 1-15,1 10 0 16,-1 3 1-16,4 7 0 15,0 5 1-15,4 1 0 16,3-7 0-16,3-6-1 16,4-6 0-16,0 0-2 15,7-6 1-15,7-7-5 32,4-6 0-1,3-10-11-16,1-11 0-15</inkml:trace>
  <inkml:trace contextRef="#ctx0" brushRef="#br1" timeOffset="70816.32">26448 8375 60 0,'10'35'30'0,"-10"-13"-27"0,0-19 50 0,0 0-53 0,0 0 1 16,0 0 0-16,0 0 0 15,0-3-1-15,7 0 0 16,0-6 0-16,8-3 1 16,-1-7-1-16,3 0 1 15,4 1-1-15,1-1 0 0,-5 7 0 16,1 2 0 0,-4-2 0-16,0 6 1 0,-3-7-1 15,-1 10 0-15,1 7 0 16,-1-1 0-16,1 0-2 15,0 1 1-15,-4-4-1 16,0 0 0-16,0-3 0 16,0 0 1-1,-4-3-1-15,4 0 1 0,-3 3 0 16,3 0 0-16,-7 0-1 16,0 0 1-16,4-7-1 15,6 1 1-15,4-7-1 16,0 1 1-16,4-4-1 15,0-3 1-15,-1 4 0 16,4 2 1-16,-3 1 0 16,0 5 0-16,-4 1 0 15,0 9 1-15,0 3-1 16,0 7 1-16,4-4 0 0,-4 4 0 16,0-7-1-16,0 4 1 15,-3-1 0-15,-1 4 0 16,1-1-1-16,-1 4 1 15,5-7-4-15,-1 1 1 16,3-4-7-16,5 0 1 16,6-9-8-16,-11 3 0 15</inkml:trace>
  <inkml:trace contextRef="#ctx0" brushRef="#br1" timeOffset="71072.84">27474 8466 72 0,'29'32'36'0,"-15"46"-45"16,-11-56 68-16,-3 9-59 15,-3 20 0-15,-15-4-3 16,-14 0 0-16,-7-4-5 16,1-8 1-16,-8-10-13 15,-4-16 1-15</inkml:trace>
  <inkml:trace contextRef="#ctx0" brushRef="#br1" timeOffset="74241.61">28254 8272 59 0,'-7'19'29'0,"10"-10"-19"0,1-6 29 16,0 0-37-16,-1-3 0 15,4 0-3-15,0 3 1 16,0 1-6-16,0 2 0 16,0-3-11-16,4-3 0 15</inkml:trace>
  <inkml:trace contextRef="#ctx0" brushRef="#br1" timeOffset="74496.92">28639 8250 49 0,'0'9'24'0,"0"-21"-22"16,0 12 33-16,0 0-35 16,0 0 1-16,0 0 0 15,0 0 1-15,7-3-5 16,3 3 0-16,1 0-5 16,3 3 1-16,3-3-7 15,1-3 0-15</inkml:trace>
  <inkml:trace contextRef="#ctx0" brushRef="#br1" timeOffset="74736.24">28942 8297 58 0,'7'12'29'0,"-11"-8"-40"0,11-4 56 15,-7 0-46-15,0 0 1 16,0 0 0-16,0 0 0 16,11-7-1-16,0 7 1 15,-1 0-5-15,1 0 0 0,-1 0-7 16,1 0 1-16,-4 3-4 16,4-9 0-16</inkml:trace>
  <inkml:trace contextRef="#ctx0" brushRef="#br1" timeOffset="75471.97">30138 7955 48 0,'10'3'24'0,"1"-12"-26"16,-7 9 47-16,-4 0-44 15,-8-3 0-15,-6 3 2 16,-3 0 0-16,3 3-4 15,-4 0 1-15,-7 3 2 16,1 1 0-16,-5 2-1 16,1 0 1-16,-4 1-2 15,8 2 1-15,3 1-2 0,6 3 1 16,5-1-1-16,6 1 0 16,11 3 0-16,11 3 0 15,3 0 0-15,4 3 0 16,0 0 1-16,-11-3 0 15,0 3-1-15,-4-3 0 16,-6 0 0-16,-11 3 0 16,-11-3-2-16,-7 3 1 15,-6-9-5-15,3-4 0 0,-1-6-8 16,8-3 1-16</inkml:trace>
  <inkml:trace contextRef="#ctx0" brushRef="#br1" timeOffset="75802.09">30480 8068 51 0,'4'6'25'0,"-19"-6"-28"16,5 0 43-16,-4-3-37 15,0 3 0-15,-8 3 1 16,1 0 1-16,0 7-6 16,0 2 1-16,0 4 3 0,3 6 1 15,1 9-1 1,2 1 0-16,1 5-1 0,7 1 0 16,4-4-1-16,3 4 0 15,10-10-2-15,8-3 0 16,7-6-2-16,3-6 0 15,0-7-5-15,0-6 1 16,-3-6-12-16,0-10 1 16</inkml:trace>
  <inkml:trace contextRef="#ctx0" brushRef="#br1" timeOffset="76042.3">30667 8253 52 0,'14'60'26'0,"-21"-48"-23"15,4-9 39-15,3 7-43 16,-8-4 1-16,5 3 0 16,-1-2 0-16,1-1-4 15,3-3 1-15,0-3-10 16,7-9 0-16,4-20-2 15,3 1 0-15</inkml:trace>
  <inkml:trace contextRef="#ctx0" brushRef="#br1" timeOffset="76192.47">30663 7924 41 0,'8'25'20'0,"9"3"-13"0,-13-25 38 16,-1 3-46-16,4-2 1 15,4-1-4-15,3 0 0 16,4 0-3-16,-1 3 0 16,1-3-7-16,3 1 0 15</inkml:trace>
  <inkml:trace contextRef="#ctx0" brushRef="#br1" timeOffset="76551.85">30928 8275 45 0,'32'44'22'0,"7"-41"-26"15,-25-3 40-15,0 0-37 16,3 0 1-16,1-3 1 16,-4-10 1-16,0-2-2 15,-3-4 0-15,-4-3 0 16,-7-3 0-16,-4 3 0 15,-3 0 1-15,-3 9-1 16,-4 4 0-16,0 6 0 16,-1 9 1-16,1 10 0 15,0 3 1-15,4 6 0 16,3 0 0-16,3 3-1 16,4 3 1-16,4 1 0 0,3-1 0 15,3-6-2-15,1-3 0 16,-1-3-5-16,5-7 0 15,-1-8-9-15,0-8 0 16,-4-8-1-16,-3-4 1 16</inkml:trace>
  <inkml:trace contextRef="#ctx0" brushRef="#br1" timeOffset="76880.5">31157 8357 36 0,'7'18'18'0,"-7"-2"-24"0,0-10 35 15,0 1-29-15,0 2 1 0,0-3-1 16,0 1 0-16,0-7-1 16,0-4 1-16,0-5 0 15,4-7 1-15,3-3 0 16,0-2 0-16,7-8 1 16,0 4 0-16,0 3 1 15,4 3 0-15,0 7 0 16,-1 2 0-16,1 4 0 15,0 9 1-15,-4 4-1 16,-4 8 1-16,1-2-2 16,-4 3 1-16,0 2-2 15,-4 4 0-15,-3 3-1 16,4-3 0-16,0-6-4 16,-1 0 1-16,4-7-6 0,4-6 0 15,3-12-5 1,3-1 0-16</inkml:trace>
  <inkml:trace contextRef="#ctx0" brushRef="#br1" timeOffset="77438.5">31715 8222 39 0,'10'25'19'0,"29"-13"-15"0,-28-15 32 0,-1 0-34 16,4-3 0-16,-3-4 0 15,0 1 1-15,-4 0-5 16,-7-4 0-16,-7 0 3 16,-4 4 0-16,-3 3-2 15,-4 3 1-15,4 6 0 16,4 3 1-16,-5 10-1 16,5 6 1-16,-1 0 0 15,4 0 0-15,4 6 0 16,3 0 1-16,0 0-2 15,0-3 0-15,7-3 0 16,7 0 1-16,7-6-2 16,4-4 0-16,-1-5-2 15,1-4 1-15,3-6-1 16,1-4 1-16,2-5-1 16,1-4 0-16,3-6 1 15,-3 7 1 1,0-4 0-16,-7 0 1 15,-4-3-1-15,-4 6 1 0,-6 1 0 0,-1-1 0 16,-6 7-1-16,-4 2 1 16,-4 4-1-16,-3 0 1 15,-3 6 0-15,-1 7 0 16,1-1 1-16,-1 0 0 16,4 4 0-16,4 3 0 0,3 2-1 15,0 8 1-15,3-1 0 16,4-3 0-16,4 0-2 15,-1-4 1-15,1-8-4 16,3-1 1-16,0-3-9 16,4-2 1-16</inkml:trace>
  <inkml:trace contextRef="#ctx0" brushRef="#br1" timeOffset="77843.52">32653 8175 52 0,'11'9'26'0,"-15"0"-34"0,-3-5 47 16,-3 2-39-16,-5 0 0 15,-2 0 0-15,-4 1 0 16,-1 2 0-16,1 7 1 16,4-1 0-16,3-2 0 15,6 3 0-15,8 2 1 16,8 11-1-16,9 2 1 15,11-3-1-15,1 1 1 16,2 2-1-16,-6-3 1 0,-7 0-3 16,-15-3 1-16,-13 0-4 15,-19-3 0-15,-23-6-12 16,-26-13 1-16</inkml:trace>
  <inkml:trace contextRef="#ctx0" brushRef="#br1" timeOffset="79599.56">18655 9460 35 0,'10'3'17'0,"-6"-3"-10"15,-4 0 17-15,0 0-24 16,-4 0 1-16,-3 0 0 15,0 4 0-15,0-4-2 16,0 0 1-16,-3 0 0 16,-1 0 1-16,1 3-1 15,-1 0 1-15,4 3-1 16,0 4 1-16,3-1 0 16,1 3 0-1,13 10 0-15,4-3 0 16,4-6-1-16,0-4 1 15,-1-3 1-15,1 1 1 16,-4-4-1-16,0-6 0 16,-3-7-1-16,-4-2 1 15,0-4-1-15,-7-6 1 16,0 6-3-16,-4 1 1 16,-3-1-1-16,-3 7 1 15,-1 2 0 16,-3-2 0-31,3 6 0 0,-3 0 0 0,0 6 0 0,4 0 1 16,-1 3-1-16,1 4 0 16,2-1 0-16,1 1 1 0,4 2-1 15,3 1 0-15,3 5 0 16,1-2 1-16,3-3-1 16,0-1 1-16,0-6-1 15,0 1 1-15,-3-1-1 16,3-3 0-16,0-6 1 15,0-6 0-15,-4-4-1 16,1-3 0-16,-1-2 0 16,-3-8 0-16,-3 11 0 15,-1-1 0-15,-6-3 0 16,-4 7 0-16,0 2 0 16,-4 7 1-16,4 6-1 15,0 4 1-15,0 5-1 16,3 4 1-16,4 3 0 15,7 3 0-15,3 0 0 16,5-10 0-16,6 1-1 0,3-4 0 16,8-3-1-16,-4-6 0 15,0-3-7-15,-7-3 0 16,1-7-8-16,-5 4 1 16</inkml:trace>
  <inkml:trace contextRef="#ctx0" brushRef="#br1" timeOffset="81311.7">19770 9175 48 0,'21'-6'24'0,"-18"-10"-16"15,-3 16 25-15,-10 0-32 16,-8 0 1-16,-10 9-1 16,-4-5 1-16,0 5-3 15,-6-3 0-15,-1 4 2 16,-4 2 0-16,1 4-2 15,3 3 1-15,4-4-2 16,3 1 1-16,8 0-2 0,6-1 1 16,4-5-1-16,3 2 1 15,4-2-1-15,4 5 1 16,3 4 1-16,0-3 0 16,-4 9 0-16,1 10 0 15,-4 2 0-15,-4 10 1 16,-7 10 0-16,4-4 0 15,0 3-1-15,0 4 1 16,3-4 0-16,1 4 1 16,3-7 1-16,0 1 1 15,7-11 0-15,7-8 1 16,3-1 1-16,8-8 1 0,7-8-1 16,6-11 1-16,8-1-2 15,4-3 0 16,-5-9-4-31,1-4 1 0,-11-5-5 0,-3-1 1 0,-4-3-10 16,-7 0 1-16,-7-3-6 16,-3 0 0-16</inkml:trace>
  <inkml:trace contextRef="#ctx0" brushRef="#br1" timeOffset="81536.49">19181 9808 59 0,'10'-3'29'0,"8"0"-27"0,-4-3 55 16,0 0-57-16,4-1 1 16,3 1 0-16,7-3 0 15,4 2-5-15,3 1 0 16,0 6-5-16,-3 3 1 15,-7 3-11-15,-8-6 1 16</inkml:trace>
  <inkml:trace contextRef="#ctx0" brushRef="#br1" timeOffset="81913.41">19883 9830 48 0,'17'16'24'0,"-3"-29"-21"15,-14 4 35-15,0 3-37 16,-3 3 1-16,-4 0 0 15,-4-1 1-15,-6 8-3 16,-8 2 0-16,0 6 2 16,0 1 0-16,4 6-1 15,0 6 1-15,0-3-1 0,10 0 0 16,4 3-1-16,7 0 0 16,11 0-2-16,3 0 0 15,4-3-4-15,10-6 1 16,4-7-5-16,3-6 0 15,7-6-6-15,4-9 0 16</inkml:trace>
  <inkml:trace contextRef="#ctx0" brushRef="#br1" timeOffset="82168.73">20168 9865 39 0,'4'-3'19'0,"-4"-4"-10"0,0 7 31 0,0 0-38 0,3 0 0 0,-3 4 0 16,-7-1 1-16,0 3-4 15,4 3 0-15,-4 4 3 16,-4 3 1-16,-3-1-2 16,0 1 1-16,0 0-1 15,3-1 1-15,1 1-1 16,6 0 0-16,8-1-2 16,3-2 1-16,7-7-2 15,-4-3 0-15,1-3-4 16,3-3 1-16,0-3-9 15,0-4 1 1</inkml:trace>
  <inkml:trace contextRef="#ctx0" brushRef="#br1" timeOffset="82510.75">20274 9899 44 0,'25'44'22'0,"7"-19"-21"0,-25-22 30 0,0 1-30 0,-4-1 1 16,-3-3-2-16,0 0 0 16,4-10 0-16,-1-5 0 15,1-4 1-15,-1-6 0 16,1 0-1-16,-1 3 0 0,1 0 1 16,3 0 0-1,0 6 0-15,4 10 0 0,3 3-1 16,3 3 1-16,8 6 0 15,-4 3 1-15,0 7-1 16,-3 0 1-16,3-1-1 16,-3 7 1-16,-4-3-1 15,0-3 1-15,-3-4-2 16,-1 4 0-16,1-3-5 16,-1-4 1-16,1-3-6 15,0-3 0-15,-1-9-5 16,4-6 1-16</inkml:trace>
  <inkml:trace contextRef="#ctx0" brushRef="#br1" timeOffset="82739.27">21054 10097 59 0,'39'50'29'0,"-22"-31"-40"0,-13-13 58 15,-8 10-48-15,-6 3 0 16,-8 6-6-16,-3 0 0 16,-4 3-5-16,-10-6 1 15</inkml:trace>
  <inkml:trace contextRef="#ctx0" brushRef="#br1" timeOffset="83294.75">22310 9319 27 0,'3'0'13'0,"4"13"9"0,-3-10 6 0,-4 0-23 16,0 10 1-16,0 2 2 16,0 10 1-16,0 13-12 15,0 3 1-15,-4 21 7 16,4 11 1-16,0 5-5 16,0-12 1-16,0-10-4 15,0-9 0-15,0-12-4 16,0-16 0-16,0-13-8 15,0-12 1-15,-3-13-3 16,-4-6 1-16</inkml:trace>
  <inkml:trace contextRef="#ctx0" brushRef="#br1" timeOffset="83521.86">22257 9611 28 0,'24'19'14'0,"15"-10"-2"0,-28 0 23 16,6 4-29-16,12 6 1 15,10 3 3-15,3 3 0 16,-7 0-13-16,-7 3 0 16,-6 4 7-16,-12 5 1 15,-6-9-4-15,-11 4 0 16,-15-1-3-16,-6-6 1 16,0-6-4-16,3-6 1 15,-3-4-7-15,10-6 1 16,4-6-5-16,4-10 0 0</inkml:trace>
  <inkml:trace contextRef="#ctx0" brushRef="#br1" timeOffset="83789.86">22673 9884 45 0,'7'37'22'0,"-3"-5"-23"16,-1-23 40-16,1 0-37 16,3 1 0-16,3 2 2 15,4 1 0-15,8-1-5 16,2-5 1-16,-3-4 3 0,1-9 1 16,-5-4-3-16,1-5 1 15,-8-7-2-15,-2-7 0 16,-1-2-6-16,0 3 0 15,0-4-10-15,-4-2 0 16</inkml:trace>
  <inkml:trace contextRef="#ctx0" brushRef="#br1" timeOffset="84148.22">23326 9677 57 0,'10'19'28'0,"-10"-19"-30"0,-7 0 46 0,-3 3-44 16,-8 0 1-16,0 0 0 16,-3 0 0-16,0 6-1 15,0 1 0-15,0 2 0 16,3 1 1-16,7-1 0 15,1-2 0-15,10-1-1 16,7 4 1-16,7-1-1 16,4 1 1-16,3 3-1 15,0-4 0-15,-3 4-1 16,-4 3 0-16,-7 3-2 16,-11-7 1-16,-6 1-5 0,-8 0 1 15,-3-4-9 1,0-2 1-16,7-7-2 0,3 0 0 15</inkml:trace>
  <inkml:trace contextRef="#ctx0" brushRef="#br1" timeOffset="84366.05">23463 9768 40 0,'7'44'20'0,"-7"-26"-20"0,0-8 39 0,-3 2-36 0,-1 1 0 0,1-1 1 0,3 1 0 0,0-1-6 15,-4-2 0-15,4-4-5 16,0-6 1-16,4-12-8 16,-1-4 1-16</inkml:trace>
  <inkml:trace contextRef="#ctx0" brushRef="#br1" timeOffset="84508.52">23449 9558 28 0,'7'15'14'0,"25"-18"-17"15,-21 3 15-15,-1 0-25 16,4 0 1-16</inkml:trace>
  <inkml:trace contextRef="#ctx0" brushRef="#br1" timeOffset="85048.32">23682 9896 35 0,'7'35'17'0,"0"-26"-23"0,-3-6 34 15,-4-3-29-15,0 0 0 0,0-12-3 16,0-4 1-16,0-3 2 16,3-3 1-16,-3 0-3 15,4 0 1-15,3-6 0 16,3 0 0-16,1 3 1 16,3 3 0-16,0 6 3 15,0 10 0-15,4 6 1 16,-4 6 0-16,0 4 1 15,0 5 0-15,0 1 1 16,-3 3 0-16,-1-4-3 16,1 1 1-16,0-6-1 15,-1 2 0-15,1-3-2 16,-1-2 1-16,5-4-1 16,-1-3 1-16,0-3 0 15,3-4 1-15,8-2-1 0,0 3 0 16,3-4 0-16,0-2 1 15,0-4-2-15,-6 0 1 16,-5-2-2-16,-6-1 0 16,-8 0 0-16,-3 3 1 15,-7 7-1-15,-7 3 1 16,-3 15-1-16,-1 4 1 16,4-1 0-16,0 7 1 15,3 3 0-15,4 0 0 16,4 6-1-16,6 0 0 15,8-6-3-15,3-3 0 0,3-6-9 16,5-7 0-16</inkml:trace>
  <inkml:trace contextRef="#ctx0" brushRef="#br1" timeOffset="85379.14">24560 9532 33 0,'-3'7'16'0,"-1"8"-11"0,1-11 19 0,-4 2-22 15,-4 0 1 1,-10 3 5 0,3-2 0-16,8 5-8 15,3 4 0-15,7 3 6 16,7 3 0-16,3 3 0 0,4 3 0 15,11 0-2 1,7 4 1-16,0-1-2 0,-8 0 0 16,-6 1-2-16,-14-7 1 15,-12-3-2-15,-9-3 0 16,-1-4-4-16,-6-5 0 16,-8-1-10-16,-7-6 0 15,0-15-3-15,7-1 1 16</inkml:trace>
  <inkml:trace contextRef="#ctx0" brushRef="#br1" timeOffset="85784.35">25026 9432 39 0,'4'10'19'0,"-22"-7"-17"16,11 0 31-16,-7 3-32 15,-4 3 0-15,-3 4 2 16,-7 3 1-16,0 2-5 0,3 4 1 15,0-6 2-15,4-3 1 16,7 2 0-16,3-2 0 16,8 3-1-16,3-4 0 15,10 4 0-15,8 3 1 16,10 3-1-16,0 0 0 16,-3-1-1-16,-7 1 0 15,-8 3-2-15,-13 10 1 16,-18 9-5-16,-18-10 0 15,-21 1-11-15,-11-7 0 16</inkml:trace>
  <inkml:trace contextRef="#ctx0" brushRef="#br1" timeOffset="89599.2">25361 9852 57 0,'28'25'28'0,"-10"13"-18"0,-18-22 28 16,-7 12-37-16,-11 16 0 16,-13 0-1-16,-12 6 1 15,-3 0-4-15,11-12 1 16,3-1-14-16,8-15 0 16</inkml:trace>
  <inkml:trace contextRef="#ctx0" brushRef="#br1" timeOffset="90123.26">26518 9890 28 0,'-14'53'14'0,"4"-18"6"0,6-32 3 15,1 3-20-15,-1-3 0 16,-3 0 3-16,3-3 0 16,1 0-7-16,-1-6 1 15,4-13 4-15,4-9 0 16,-1-10-2-16,5-5 1 16,2-11-1-16,4 1 0 15,4-7-1-15,-1 4 1 16,5 3-1-16,-1-7 0 15,0 13 0-15,0 3 0 0,-3 6-1 16,-4 7 1-16,0 9-1 16,4 6 0-16,-4 7-1 15,-4 6 0-15,4 3-3 16,1 9 0-16,-1 10-4 16,-4 0 1-16,-3 0-9 15,-7 0 1-15</inkml:trace>
  <inkml:trace contextRef="#ctx0" brushRef="#br1" timeOffset="90367.28">26360 9730 59 0,'3'34'29'0,"11"-12"-26"0,-10-18 54 15,3 2-56-15,3 0 1 16,4-3 0-16,8 0 1 16,9-3-4-16,1 4 0 15,3-1-1-15,1 0 0 16,-5-3-6-16,-2 0 1 16,-8-6-13-16,0-4 1 15</inkml:trace>
  <inkml:trace contextRef="#ctx0" brushRef="#br1" timeOffset="90560.23">26829 9771 40 0,'7'37'20'0,"3"14"-5"16,-6-36 22-16,-4-2-35 15,-4 2 0-15,1 4 0 16,-4-3 0-16,3-3-3 15,-3-1 0-15,7 1-3 16,-3-7 1-16,6-6-12 16,4-16 1-16</inkml:trace>
  <inkml:trace contextRef="#ctx0" brushRef="#br1" timeOffset="90753.69">26846 9645 38 0,'18'16'19'0,"0"-7"-13"0,-11-9 23 15,0 4-29-15,3 2 0 16,1-3-1-16,0 6 1 16,3 1-6-16,3 2 1 15,-3 4-6-15,-3 0 0 16</inkml:trace>
  <inkml:trace contextRef="#ctx0" brushRef="#br1" timeOffset="91055.61">27023 9884 28 0,'3'15'14'0,"1"-15"-6"0,-1 3 18 0,1 4-23 16,-1-1 0-16,1-3 0 16,3-6 1-16,0-3-6 15,0-4 0-15,0-2 3 16,0-4 1-16,4 0-2 15,-1 1 1-15,5-4-1 16,-5 6 1-16,4 1-1 16,0 2 0-16,4 7 2 15,0 0 1-15,-1 6-1 16,-3 4 0-16,0 2 0 16,1 4 1-16,-5 8-1 15,-3-2 0-15,0 6-3 16,0-3 0-16,-3-6-4 15,-1 0 0-15,1-7-8 0,-1-3 0 16,-3-12-1-16,7 0 1 16</inkml:trace>
  <inkml:trace contextRef="#ctx0" brushRef="#br1" timeOffset="91475.04">27598 9746 42 0,'25'28'21'0,"-4"-9"-22"0,-14-16 44 16,-4 3-42-16,-3-3 1 0,-3-3 2 16,-1 0 0-16,-6 3-5 15,-8 1 1-15,-3-1 2 16,-7 3 1-16,-1 10-2 16,5-1 1-16,-1 1-1 15,0 3 0-15,4-10 0 16,7 1 0-16,3-1-1 15,11-3 1-15,11-3 0 16,7-6 0-16,3-3-1 16,0 0 1-16,0 3-2 15,-3-1 1-15,-1-2-1 16,-2 6 1-16,-5 0-1 16,1 0 0-16,-4 3 0 15,0-3 0-15,0 3 1 16,3 7 0-16,1-1 0 15,0 4 0-15,-1 3 0 0,1 2 1 16,-1 1-1 0,1-3 0-16,0-4-4 0,-1-5 1 15,1-7-6-15,-1-7 1 16,1-2-8-16,-4-10 0 16</inkml:trace>
  <inkml:trace contextRef="#ctx0" brushRef="#br1" timeOffset="91851.36">27831 9899 56 0,'3'32'28'0,"1"-7"-34"16,-4-19 52-16,0 0-45 15,0-6 0-15,3 3 0 16,1 1 0-16,-4-4-2 15,0-7 0-15,3-5 1 16,1-7 1-16,3-6-2 16,0 0 1-16,4 0-1 15,-1 0 1-15,1 0 0 16,3 6 0-16,3 0 0 16,1 6 1-16,10 4-1 15,-7 9 1-15,1 6-1 16,-1 4 1-16,-4 2-1 15,1 7 1-15,-4 3-1 16,0 12 0-16,-3-8-2 16,-4-1 1-16,0 0-5 0,0-6 1 15,-3-4-6-15,3-5 0 16,3-7-5-16,4-6 0 16</inkml:trace>
  <inkml:trace contextRef="#ctx0" brushRef="#br1" timeOffset="92406.35">28416 9868 37 0,'7'13'18'0,"4"-23"-18"0,-11 10 30 0,0 0-28 15,0 0 0-15,0 0 3 16,0 0 1-16,3-6-7 15,-3 6 1-15,0 0 4 16,7 0 0-16,1 3-2 16,-5 0 1-16,4-3-2 15,-3 3 1-15,-1 0-2 16,1-3 1-16,3-6-2 16,0 6 1-16,0 0 0 15,0-3 0-15,0 0 0 16,0 0 0-1,4 0 0 1,-1-1 0-16,1 4 0 16,-1 0 1-16,4 0-2 0,1-3 1 15,-1-3 0-15,0-3 0 16,0-7-1-16,0 0 1 16,-3 1 0-16,-4-4 0 15,-4 3-1-15,-6 0 1 16,-1 7 0-16,-3 3 0 15,-7 3 0-15,-4 6 0 16,-3 6 0-16,4 4 0 16,-5 5 0-16,8 8 1 15,4 2 0-15,6 9 0 0,4-8-1 16,7-1 1-16,4 0-1 16,-1-3 1-16,4 0-4 15,-3-6 0 1,3-6-4-16,0-7 0 0,0-6-8 15,8-10 0-15</inkml:trace>
  <inkml:trace contextRef="#ctx0" brushRef="#br1" timeOffset="93065.91">28335 9658 37 0,'11'-6'18'0,"-1"2"-7"16,-10 4 27-16,0 0-37 0,0 0 1 16,0 4 1-16,-7-1 1 15,-3 3-5-15,-4 3 1 16,-1 10 2-16,1 6 0 16,0 7-1-16,4 8 1 15,3 4-1-15,3-3 0 16,4 0 0-16,7-7 0 15,7-5-3-15,4-7 1 16,3-16-8-16,-3-9 1 16,-1-7-7-16,1-5 0 15</inkml:trace>
  <inkml:trace contextRef="#ctx0" brushRef="#br1" timeOffset="106998.51">1969 6453 29 0,'7'9'14'0,"3"1"2"16,-3-7 15-16,-3 0-26 15,3 3 1-15,-7 1 3 16,3 2 0-16,4 4-11 0,-3 9 0 15,3 6 8-15,0 0 0 16,-7 10-3-16,0 2 0 16,-7 11-2-16,-4 5 0 15,1 1-1-15,3 8 1 16,3-2-1-16,4-10 0 16,-7-6 1-16,4-6 0 15,-4-6 0-15,7-4 1 16,0-9 0-16,0-6 0 0,7-4 0 15,3-6 1-15,11-6-2 16,18-3 1-16,0-3-1 16,3 0 0-16,8-7-2 15,-1 1 0-15,0 2-3 16,-10 4 0-16,-3 3-8 16,-8 3 0-16,-7 3-7 15,-14-3 0-15</inkml:trace>
  <inkml:trace contextRef="#ctx0" brushRef="#br1" timeOffset="107614.3">2604 6898 46 0,'10'19'23'0,"-13"-13"-18"0,3-2 35 15,0 2-38-15,-7 3 1 16,3 1 0-16,-3 2 1 16,7 4-5-16,-7 3 0 15,7 0 1-15,0 2 0 16,0-2-6-16,0-6 1 16,0-1-11-16,0-12 0 15</inkml:trace>
  <inkml:trace contextRef="#ctx0" brushRef="#br1" timeOffset="107825.97">2491 6685 48 0,'3'13'24'0,"4"-1"-20"16,-7-9 36-16,4 0-40 15,3 4 1-15,-7-4-3 16,3 3 0-16,8 0-5 16,3 1 0-16,0-4-8 15,4 0 1-15</inkml:trace>
  <inkml:trace contextRef="#ctx0" brushRef="#br1" timeOffset="108243.91">2780 6961 40 0,'0'16'20'0,"0"6"-19"0,0-22 31 16,0 0-32-16,0 3 0 15,0-3 1-15,-7-3 0 16,7-4-1-16,0 1 0 15,0-3 0-15,7-4 1 16,-7-2-2-16,10-1 0 0,-6 0 0 16,3 4 0-16,4 2 0 15,-1 1 0-15,1 6 1 16,-1 0 1-16,1 6 1 16,0 0 0-16,-4 0 1 15,3 0 0-15,-3 0 0 16,4 4 0-16,-8 2-1 15,4 0 1-15,-3 4-1 16,3-1 0-16,-7 4-2 16,0 0 0-1,4-1-1-15,3-2 0 16,0-4-5-16,3-2 1 0,1-7-9 16,-1-7 1-16,1-5-1 15,0-7 0-15</inkml:trace>
  <inkml:trace contextRef="#ctx0" brushRef="#br1" timeOffset="108681.28">3080 6967 44 0,'10'13'22'0,"-10"-4"-22"0,0-9 45 0,11 3-42 0,-11 1 1 0,7-1 0 0,4-3 1 0,3 0-7 0,3-3 1 0,1-10 3 0,-7 0 0 16,3-18-2 15,3 9 0-31,-10 0-1 0,4 3 0 0,-11 4-1 15,0 2 0-15,-11 4 0 16,4 6 0-16,-3 0 0 16,-1 3 1-16,1 6 0 15,-1 13 0-15,4-4 1 16,0 7 0-16,7 3 0 16,7 0 1-16,0 0-1 15,4 1 1-15,3-1-2 16,10-3 1-16,-2-10-4 15,-1-9 0-15,7-3-8 16,4-6 1-16,-4-7-3 16,4-5 0-16</inkml:trace>
  <inkml:trace contextRef="#ctx0" brushRef="#br1" timeOffset="109057.11">3567 6817 25 0,'10'-22'12'0,"1"-3"-3"16,-8 19 18-16,-3 6-23 0,7-4 1 0,-7 4 1 15,0 4 1-15,-7 2-8 0,4 6 0 16,-8-2 6-16,-6 5 1 31,-5 26-3-31,1-6 1 0,11-1-1 16,-4-2 0-16,10-4-2 16,-3-3 1-16,7-6-1 15,7-7 1-15,-3-2-1 16,3-7 0-16,0 0-1 15,3-6 1-15,-6-4-1 16,3-2 1-16,3 0-1 16,-6-4 0-16,3 4 0 15,0-1 0-15,-3 4 0 16,3 3 1-16,-4 3-1 16,4 0 1-16,4 3-1 15,-8 0 1-15,4 0 0 16,4 0 0-16,0 1-2 15,-1 2 1-15,8-3-5 16,-8 3 1-16,1-3-13 16,7-3 1-16</inkml:trace>
  <inkml:trace contextRef="#ctx0" brushRef="#br1" timeOffset="109401.22">3838 6996 44 0,'18'12'22'0,"-15"-12"-13"0,-6-3 27 0,3 0-35 15,0-3 1-15,0-4 1 16,0-2 1-16,0-4-4 16,0-3 1-16,0 3 4 15,10 1 0-15,1-4-1 16,17 6 0-16,4 4 0 16,10-7 0-16,4-6-5 15,-7 4 0-15,-4 5-8 31,-6 0 1-31,-1-2-11 0,-11 2 0 0</inkml:trace>
  <inkml:trace contextRef="#ctx0" brushRef="#br1" timeOffset="110106.29">5803 6876 42 0,'7'4'21'0,"0"-1"-13"16,-7-3 26-16,0 0-33 15,-7-3 1-15,0 3 0 16,0 3 1-16,0 0-4 16,-11 0 0-16,4 3 2 15,-3 1 1-15,-1-1-2 0,4 0 1 16,0 3-1-16,3 1 1 16,8-1 0-16,-4 4 0 15,7-4-1-15,7 1 0 16,-7-1 0-16,7-6 0 15,3 0 0-15,1-3 0 16,0-3-1-16,-1-3 0 16,1-7 0-16,-1 1 1 15,1 2-1-15,-1-5 1 16,-2 2-1-16,2 1 1 0,-6 5 1 16,3 4 0-16,-4 6 0 15,4 7 0-15,0 2 0 16,4 7 1-16,-1-3 0 15,5-1 0-15,-1 1 0 16,0 0 0-16,11-4-1 16,-4-2 0-16,0-4-4 15,4-3 1-15,3-6-12 16,0-6 0-16,0-13-2 16,0-7 0-16</inkml:trace>
  <inkml:trace contextRef="#ctx0" brushRef="#br1" timeOffset="110346.08">6188 6052 45 0,'17'40'22'0,"-13"-11"-18"0,-4-7 41 15,0 9-44 1,0 19 0-16,0 22 1 0,7 13 1 15,-4 15-4-15,5-2 1 16,-5-11 0-16,4-8 1 16,-3-17-5-16,-1-8 0 15,4-17-11-15,0-12 1 16,0-15-2-16,4-7 1 16</inkml:trace>
  <inkml:trace contextRef="#ctx0" brushRef="#br1" timeOffset="111112.45">6735 6833 54 0,'10'9'27'0,"-17"-15"-35"16,7 6 56-16,-3-3-47 15,-8 3 1-15,0 0 1 16,-6-4 0-16,-1 8-4 16,-3 2 0-16,-4 9 2 15,1 1 1-15,2 6-3 16,12-3 1-16,-1-3-2 0,4-1 0 16,14-2-2-16,7-1 1 15,11-2 0-15,0-10 1 16,3 0 0-16,0-3 0 15,-3-4 1-15,0 1 0 16,-11 0-2-16,0 0 0 16,0 2 0-16,-7 8 0 15,4 5 0-15,-8 7 0 16,4-1 1-16,0 10 1 16,0 7 3-16,0-1 1 0,0 7 0 15,-3 6 1-15,3 0-1 16,-14-7 1-16,3-2-2 15,-13-4 1-15,-1-6-2 16,-3-3 0-16,-4-3-2 16,0-10 1-16,4-2 0 15,4-7 0-15,3-4 0 16,3-2 0-16,0-6 0 16,11-7 1-16,11-3-1 15,3-3 1-15,14-3-1 16,11-4 0-16,-7-2 0 15,3-1 1-15,0-2-1 16,1-4 0-16,6 3 0 16,0-3 0-16,4 1 0 15,-14 5 0-15,0 10 0 16,-8 0 0-16,-2 3-2 16,-12 3 1-16,-6 0-2 15,-4 10 1-15,-4 9-1 0,-3 0 1 16,-3 9 0-16,6 10 1 15,-7 3 2-15,11 3 0 16,11 3 1-16,0 1 1 16,-1-1-1-16,8-6 0 15,3-3-1-15,0-4 1 16,0-5-7-16,8-10 1 16,-8-10-10-16,7-12 0 15</inkml:trace>
  <inkml:trace contextRef="#ctx0" brushRef="#br1" timeOffset="111369.78">7511 6114 48 0,'10'29'24'0,"-17"36"-20"15,4-43 37-15,3 16-41 16,-11 12 1-16,8 26 0 15,-1-1 1-15,4 0-3 16,0-6 1-16,0-16-2 16,0-9 0-16,0-9-5 15,-4-13 1-15,1-10-7 16,3-2 1-16,0-10-3 16,-4-10 0-16</inkml:trace>
  <inkml:trace contextRef="#ctx0" brushRef="#br1" timeOffset="111564.33">7521 6688 29 0,'18'7'14'0,"24"2"-3"0,-31-6 26 15,17 3-33-15,-7 4 1 16,7-1 1-16,-6 4 0 16,-1 2-9-16,-7-2 1 0,-11 6 4 15,-3 9 1 1,-10 6-5-16,-11-5 1 0,3-1-4 15,-10-3 0-15,7-3-8 16,3-10 0-16,4-2-1 16,7-4 1-16</inkml:trace>
  <inkml:trace contextRef="#ctx0" brushRef="#br1" timeOffset="111909.98">7980 6867 38 0,'10'38'19'0,"-10"-29"-22"16,0-9 37-16,0 0-30 15,0-12 0-15,-3-4 1 16,-1 0 1-16,1-6-8 0,-4-6 0 15,3 0 5-15,-6 0 0 16,10 2-2-16,-7 8 1 16,7 2-1-16,7 7 0 15,3-1 1-15,1 4 0 16,6 3-1-16,5 3 1 16,6 3-3-16,7 0 0 15,0 3-5-15,1 1 0 16,-1-4-10-16,-3 0 1 15,-1-3 0-15,1 0 0 0</inkml:trace>
  <inkml:trace contextRef="#ctx0" brushRef="#br1" timeOffset="112342.29">8555 6735 39 0,'7'16'19'0,"0"-16"-21"16,-7 0 40-16,0 0-36 16,0 0 1-16,0 3 0 15,-4 0 1-15,-6 4-5 16,-1 2 0-16,-3 3 3 16,0-5 0-16,0 5-1 15,0 4 0-15,3 6-1 0,1-3 1 16,10-4 0-1,0-2 0-15,3-4-1 0,8-2 0 16,3-4 0-16,4-3 0 16,-4-10-1-16,0-2 1 15,3-1-1-15,-2 1 0 16,-1-1 0-16,-7-6 0 16,3 4 1-16,1 2 0 15,3 4 1-15,4 6 0 16,-4 9 0-16,3-3 0 15,1 16 1-15,7 15 0 0,3-2-1 16,0 2 1-16,4-6-4 16,0 1 1-16,-1-7-7 15,-6-10 0-15,-4-6-7 16,-7-12 0-16</inkml:trace>
  <inkml:trace contextRef="#ctx0" brushRef="#br1" timeOffset="114495.22">17526 5224 40 0,'-4'25'20'0,"-6"-6"-8"16,10-16 21-16,0 3-31 16,-4 0 1-16,8 4 3 15,-1-10 0-15,8-10-8 16,7-12 1-16,6-9 4 15,12-19 1-15,6-6-2 0,4-20 0 16,0 1-2-16,0 3 1 16,-11 3-1-16,-3 12 1 15,-4 7-1 1,-7 13 0-16,-3 12-1 0,-1 12 1 16,-10 7-1-16,-3 12 1 15,-4 13-1-15,3 0 0 16,1 6 0-16,-1 3 1 15,4 6 1-15,-3-5 1 16,3-4-1-16,4-10 1 16,-1-5-1-16,4-4 0 0,0-9 0 15,4-6 0-15,0-1-2 16,-1-9 1-16,1 4 0 16,0-1 0-16,-1 3 0 15,-3-2 0-15,0 2 0 16,1 1 0-16,-5 2 0 15,1 7 0 17,-4-3 0-32,0 12 1 0,-4 0 0 0,1 10 0 15,-4 9 1-15,-4 7 0 0,1 5 0 16,-4-2 0-16,0 5 0 16,0 7 0-16,0-6-1 15,-4 3 0-15,0-3-3 31,8-3 0 32,3-13-5-47,3-3 1-1,8-16-12-15,3-12 0 16,4-4-1-16,-1-2 0 15</inkml:trace>
  <inkml:trace contextRef="#ctx0" brushRef="#br1" timeOffset="114786.38">18496 4669 46 0,'-14'44'23'0,"7"12"-24"0,7-37 44 0,-4 22-43 15,1 3 0-15,-4 9 0 16,3-6 1-16,1-3-4 16,-1-10 1-16,4-5-5 15,4-14 0-15,-1-12-7 16,1-18 1-16</inkml:trace>
  <inkml:trace contextRef="#ctx0" brushRef="#br1" timeOffset="115016.79">18277 4766 58 0,'7'13'29'0,"4"-13"-31"0,-7 0 54 15,3-4-49-15,7 4 1 16,3-9 2-16,5 3 0 16,2-7-9-16,1-2 1 0,14-4 5 15,0-10 0-15,6 8-4 16,-2-8 1-16,-1 1-5 16,0 3 0-16,-3 6-10 15,-7 4 1-15,-4 5-6 16,-3 7 1-16</inkml:trace>
  <inkml:trace contextRef="#ctx0" brushRef="#br1" timeOffset="115330.81">18814 4543 44 0,'7'19'22'0,"-11"19"-18"0,1-32 34 0,-1 13-37 0,-3 6 1 16,-4 13 0-16,-3 9 0 15,0 6-3-15,0 7 0 16,0-4 2-16,0-6 0 15,3-9-5-15,8-13 0 16,3-15-5-16,7-13 0 16,3-13-5-16,8-18 0 15</inkml:trace>
  <inkml:trace contextRef="#ctx0" brushRef="#br1" timeOffset="115540.05">19001 4365 29 0,'10'-13'14'0,"1"41"-3"0,-8-18 20 0,1 5-26 0,-4 7 0 0,0 13 2 0,-4-4 0 0,-6 19-9 0,-1 13 0 0,1 12 6 16,-1 10 1-16,0 0-4 16,4-16 1-16,0-10-3 15,4-12 0 16,6-12-5-31,4-16 0 0,0-13-7 0,4-12 1 0,-4-10-3 16,-10-9 1-16</inkml:trace>
  <inkml:trace contextRef="#ctx0" brushRef="#br1" timeOffset="115739.23">18775 4769 47 0,'3'44'23'0,"15"-19"-18"0,-11-22 47 15,0 4-50-15,7-4 1 16,7-6 2-16,4-4 0 16,7-5-8-1,-4 2 1-15,4-2 0 0,-4-1 1 16,-7 4-8-16,-3-1 0 0,-1 4-9 16,-2-10 0-16</inkml:trace>
  <inkml:trace contextRef="#ctx0" brushRef="#br1" timeOffset="116247.77">19551 4556 62 0,'3'9'31'0,"1"-2"-32"15,-4-7 56-15,0 0-53 0,7 3 0 16,-3 0 1-16,3-3 1 16,0 3-5-1,3-3 0-15,4 0 3 0,1 3 0 16,-5-3-3-16,1 3 1 15,-8-3-1-15,-6 0 0 16,-8 0-1 0,4 3 0-16,0 7-2 0,-4 2 1 15,-3 4 0-15,4 0 0 16,-1-1 0-16,1-2 0 16,2 3 0-16,5-1 1 15,6-2 2 16,5 3 1-31,-1-1-1 16,3 7 0-16,1-6 1 16,-1 0 0-1,1 2-1 1,-4 4 0-16,-3 3-1 0,-8 0 1 0,0 4-1 0,-3 5 1 0,-7-2-3 16,-3-1 1-16,-5-9-4 0,1 0 0 0,4-10-10 15,6-5 0-15</inkml:trace>
  <inkml:trace contextRef="#ctx0" brushRef="#br1" timeOffset="116603.08">19872 4678 49 0,'25'25'24'0,"-15"-6"-24"0,-10-16 37 16,-3 4-37-16,-4 2 0 15,0-3 2-15,-4 7 0 16,0-7-1-16,1 3 0 16,-1 4 1-16,1-7 1 15,3 4-1-15,3-1 0 16,4-3 0-16,4 4 0 16,6 5-1-16,4-2 1 0,0 6-1 15,-3 0 0-15,-4-1 0 16,-7 1 0-16,-3 3-2 15,-8 3 0-15,-3-3-5 47,-7-3 1-47,-4-10-8 32,0-9 1-32,4-6-5 15,4-10 0-15</inkml:trace>
  <inkml:trace contextRef="#ctx0" brushRef="#br1" timeOffset="116792.4">19823 4600 56 0,'31'12'28'0,"15"-8"-33"16,-28-1 55-16,14-3-50 15,3-3 0-15,0-1 0 16,7 1 0-16,11 0-3 0,0-3 1 16,-7 3-5-16,-7 3 1 15,-11 0-10 1,-10 0 0-16</inkml:trace>
  <inkml:trace contextRef="#ctx0" brushRef="#br1" timeOffset="117238.65">20359 4606 52 0,'10'-6'26'0,"-3"12"-21"16,-7-6 42-16,4 0-46 15,0 0 1-15,-4 0 0 16,3 0 1-16,-3 10-5 15,0-1 1-15,-3 7 1 16,-8 2 1-16,-3 1-2 16,0 0 1-16,-4 0-2 15,0-3 1-15,4-4 0 16,0 4 0-16,4-7 0 0,6 1 0 16,8-1-1-1,6 0 1-15,8 1 1 0,3-1 0 16,7 4 0-1,0-1 1-15,-3 7 0 16,-4-3 0-16,-3 9-1 16,-15-13 1-16,-17 13-1 15,-7 4 0-15,-14-1-3 0,-11 3 1 16,-3-6-6-16,-11 0 1 16,-7-9-9-16,0-6 0 15</inkml:trace>
  <inkml:trace contextRef="#ctx0" brushRef="#br1" timeOffset="117972.18">20482 5011 36 0,'251'-138'18'0,"-138"66"-17"0,-89 46 23 16,5-14-21-16,2-1 0 16,1-12 1-16,-11 2 1 15,-10-5-5-15,-15-4 1 16,-20 4 3-16,-26-13 1 16,-6 9-3-1,-36 7 1-15,-35-3-2 0,-14-7 1 16,-43 6-3-16,-13 14 1 0,-32 8-3 15,-8 10 1-15,-20 16-1 16,13 15 0-16,-10 13 0 16,14 3 0-1,-98 62 1 1,84 7 1-16,32-3 1 16,35-10 1-16,28 4 1 15,28-1 1-15,29 10-4 16,31 7 0-16,33 5-3 15,34-3 0-15,39 7 0 16,29 0 1-16,35 2 1 16,42-2 1-16,25-7 5 15,28-6 0-15,14-12 4 16,21-10 1-16,14-22-1 16,11-25 1-16,7-28-4 15,15-19 0-15,6-25-3 0,-7-37 1 16,-10-17-2-1,-43 1 0-15,-32-10-2 0,-45 0 0 16,-36 4-1-16,-38-1 0 16,-46-3-4-16,-54 10 1 15,-34 6-5-15,-57 6 0 16,-39 16-6-16,-52 0 1 16</inkml:trace>
  <inkml:trace contextRef="#ctx0" brushRef="#br1" timeOffset="119714.72">3637 6560 35 0,'0'12'17'0,"4"4"-6"0,-4-19 18 0,7-3-25 15,-4-10 0-15,4-9 2 16,0-3 0-16,7-7-8 16,8-9 1-16,13-6 5 15,-3-6 0-15,6-1-2 16,5-9 0-16,-4 10-1 16,3-4 0-16,-7 10-1 15,-3 3 1-15,-11 6-1 16,0 13 1-16,-3 9-1 15,-7 10 1-15,-1 9-1 16,-3 6 0-16,4 7 0 16,-8 2 0 15,4 7 0-15,0 3 0-16,4 0 1 0,-7-6 0 0,3-3 0 0,3-4 1 0,-6 1 0 0,3-10 1 15,-4-6-1-15,4-10 0 16,4-5-1-16,-4-4 0 15,4 3 0-15,-1-3 0 16,1 3-1-16,-1 3 1 0,-3 7-1 16,7 0 1-1,-3 5-1-15,7 1 1 0,-11 3-1 16,3 10 1-16,1 5-1 16,-1 4 0-16,1 9 0 15,0-2 0-15,-11 8 0 16,0 4 0-16,3 2-1 15,-3-8 0-15,0 9-2 16,4-4 0-16,6 4-5 16,1-13 1-16,-1-6-10 15,12-12 0-15,6-17-1 16,-3-5 1-16</inkml:trace>
  <inkml:trace contextRef="#ctx0" brushRef="#br1" timeOffset="119941.23">4713 5882 44 0,'4'13'22'0,"-8"25"-23"0,4-17 44 16,0 5-42-16,-7 2 1 15,4 13 0-15,-8 6 1 16,4 0-4-16,0 0 0 15,3-7-1-15,-6-5 0 16,10-16-8-16,0-10 0 16,0-15-5-16,-7-10 1 0</inkml:trace>
  <inkml:trace contextRef="#ctx0" brushRef="#br1" timeOffset="120152.73">4403 5942 44 0,'3'47'22'0,"15"-22"-16"0,-8-19 40 0,-6 4-42 0,10-4 0 0,7-3 3 15,4-6 1-15,10-6-10 16,4-10 1-16,7-3 5 16,14-3 0-16,7-3-5 15,0 2 0-15,-7 5-6 16,-11 5 0-16,-10 6-12 15,-7 4 0-15</inkml:trace>
  <inkml:trace contextRef="#ctx0" brushRef="#br1" timeOffset="120436.92">5126 5860 48 0,'3'13'24'0,"-3"-13"-18"0,0 9 34 0,-3-2-39 16,-1 8 1 0,4 4 1-16,-10 16 0 0,3-1-4 15,-4 10 0-15,-3 3 1 16,3-6 1-16,4 0-5 15,0-4 0-15,4-9-9 16,3-21 1-16,10-7-4 16,1-16 0-16</inkml:trace>
  <inkml:trace contextRef="#ctx0" brushRef="#br1" timeOffset="120663.09">5281 5628 32 0,'7'-9'16'0,"-3"22"-11"16,-4-7 26-16,0 6-28 0,-4 1 1 31,-3 43 5-31,7 7 0 16,-10 6-11-16,2 3 0 16,5 7 6-16,3-20 0 15,-7-2-6-15,7-14 0 16,7-14-10-16,-7-14 1 15,3-12-4-15,-3-15 0 16</inkml:trace>
  <inkml:trace contextRef="#ctx0" brushRef="#br1" timeOffset="120842.09">5084 5967 39 0,'0'22'19'0,"10"6"-10"0,-3-22 35 0,4 4-39 16,-1-4 0-16,8 0 3 15,3-9 1 1,0-3-12-16,8-7 1 0,-1 1 3 16,4-1 1-16,-4 1-10 15,3 6 1-15,-13-1-11 16,3 1 0-16</inkml:trace>
  <inkml:trace contextRef="#ctx0" brushRef="#br1" timeOffset="121487.54">6085 5710 39 0,'-7'-3'19'16,"7"12"-7"-16,0-9 25 0,0 0-34 16,0 0 1-16,7 0 4 15,4-3 0-15,0 6-8 16,3-3 0-16,14 0 6 16,11 0 1-16,0 3-2 15,10-3 1-15,0-3-3 16,-3 0 0-16,-3 3-2 15,-12-3 1-15,-10 3-3 16,-10 9 1-16,-15 4-2 16,-6 3 0-16,-8 2-2 15,1 1 0-15,-5 0-2 16,1 0 1-16,0-4 0 16,7 1 1-16,3-3 1 15,8 2 0-15,3-8 2 0,3 2 0 16,4 0 2-16,4 4 1 15,3 0-1-15,0 2 0 16,-3 10-1-16,3 0 1 16,-10-3-2-1,-8 3 1-15,0 7-4 0,-6-1 0 16,-1-3-6-16,-3-3 1 0,0-6-7 16,3-12 1-16</inkml:trace>
  <inkml:trace contextRef="#ctx0" brushRef="#br1" timeOffset="122313.23">6925 5716 52 0,'11'13'26'0,"-4"-7"-27"0,-7-6 47 16,-7 3-45-16,3-3 0 15,-6 0 0-15,-8 0 1 16,-14 6-3-16,-3-2 1 15,0 8 1-15,-1 4 0 16,5 6-2-16,-8 3 0 16,11 12-1-16,10 4 0 15,11 0-1-15,7 3 0 16,10-3 0-16,22-4 1 0,7-12 2 16,0-15 1-1,-4-10 2-15,0-16 0 0,-10-12 0 16,-4-7 1-16,-7-9-2 15,-3-12 0-15,-8 9-8 16,-3 3 1-16,-10 3-12 16,-4 7 0-16</inkml:trace>
  <inkml:trace contextRef="#ctx0" brushRef="#br1" timeOffset="122793.2">7394 5729 53 0,'32'-13'26'0,"-21"10"-27"0,-11 3 40 16,-4-3-38-16,-3-3 0 15,-7-1 1-15,-18 4 1 16,4 0-3-16,-11 6 0 16,0 0 2-16,0 4 1 15,4 5-1-15,0 7 0 16,7 6-2-16,7 0 1 16,3 0-1-16,11-6 1 15,7-3-1-15,14-4 0 0,4-5-1 16,3-4 1-16,7-3 0 15,-3-13 0-15,-1-3-1 16,1-2 1 0,-4-4-1-16,-3 3 0 0,0 6 0 15,-11 1 0-15,-4 18 0 16,-3 10 1-16,0 12 0 16,-3 10 1-16,-1 9-1 15,1-3 0-15,3 9-2 16,-8-3 0-16,5-3-7 15,-4-9 0-15,-4-13-7 16,1-6 0-16</inkml:trace>
  <inkml:trace contextRef="#ctx0" brushRef="#br1" timeOffset="123753.13">7885 5741 24 0,'45'-28'12'0,"-16"3"-6"15,-19 9 9-15,-6-6-12 16,3 0 0-16,-4-3 4 16,-3-3 0-16,-7-6-8 0,0 5 1 15,-17 1 5-15,-8 0 1 16,-14 3-3-16,-21 6 1 15,-7 3-3-15,-18-2 0 16,-14 8-1-16,-28-2 0 16,0 2-1-16,-14 10 1 15,-28 3-1-15,6 7 1 16,-10 2-1-16,0 1 1 16,-10 9 0-16,-18 0 0 15,17 3-1-15,-6 0 1 16,-4 0 0-16,7 6 1 0,0-6-1 15,-11 4 0-15,22-1 0 16,-4-6 0-16,0 12 0 16,24 1 0 15,1-1 0-31,7 4 1 0,14 3-1 0,14 3 1 0,24-1-1 16,22-2 1-16,14 3-1 15,25-3 1-15,7 0-1 16,31 3 0-16,32-7-2 15,32 4 1-15,11 0 0 16,38 3 1-16,15-10 1 16,20-3 0-16,29-12 2 15,14-3 0-15,7-7 2 16,32-5 0-16,-7-8-1 16,38-8 0-1,152-20-2-15,-42-2 1 16,-53 3-2-16,-24 2 0 15,-15-5-1-15,-35 6 1 16,-4 3-1-16,-21 3 1 16,-21-7-2-16,-21 11 0 15,-25 5-2-15,-21 1 0 16,-31-7-4-16,-29-6 1 16,-32-4-6-16,-35-11 1 15,-35-17-3-15,-36-6 0 0</inkml:trace>
  <inkml:trace contextRef="#ctx0" brushRef="#br1" timeOffset="129850.12">2462 8269 33 0,'0'3'16'0,"4"-6"-3"16,-4 3 16-16,0 0-26 16,0 0 0-16,-4-3 2 15,4-1 1-15,-10 1-8 16,-1 3 1-16,4 0 3 15,-3 3 1-15,-1 1-2 16,0 2 0-16,-6 3-1 16,6 1 1-16,-6-1-1 15,6 4 0-15,0-1 0 16,1 7 1-16,6-3-1 16,4-1 1-16,0-2-1 0,11-4 1 15,-1-6 0-15,5-3 0 16,9-6-1-16,-3-3 1 15,1-1-1-15,-5-2 1 16,-6 2-1-16,-1 4 1 16,-6-10-1-16,3 7 0 15,-3-4 0-15,3 1 0 16,-7-1 0-16,0 1 0 16,0-1 0-16,-7 4 0 15,3 3 0-15,-3-1 1 16,3 4-1-16,-6 3 0 0,-1 6 0 15,4 4 0 1,-3 2-1-16,-1 1 1 0,0 0-1 16,4 2 1-16,-3 4-1 15,6 3 1-15,4-3 0 16,0 0 0-16,11-7 0 16,-1-2 0-16,5-7 1 15,2-3 0-15,1-7 0 16,-4 1 0-16,-3-3-1 15,3-1 1-15,-4 1-1 16,-6-7 1-16,3-3-1 16,-7 4 0-16,0-4-1 15,0 0 0-15,0 3 1 16,0 1 0-16,-11 8 0 16,4 4 0-16,-3 0-1 15,-1 3 0-15,-7 3 1 16,8 4 0-16,-1-1-1 15,8 3 1-15,-4-2 1 0,7 2 0 16,10 0 0-16,-3 4 0 16,4-1-1-16,-1-2 1 15,1-1-4-15,0-6 1 16,-4-3-14-16,3-12 1 16</inkml:trace>
  <inkml:trace contextRef="#ctx0" brushRef="#br1" timeOffset="131164.1">3330 7899 35 0,'-7'-7'17'0,"14"7"-8"0,-7 0 16 0,0 0-22 15,0 0 0-15,0 0 4 16,0 4 0-16,0 5-8 15,0-3 1-15,-7 7 5 16,4 12 0-16,-8 6-1 16,0 7 0-16,-6 9-2 15,6 6 0-15,-6 4-2 16,3-1 1-16,3-3-1 16,-7-6 0-16,-3 4 0 15,11-7 0-15,-8-4 0 16,7-12 1-16,4-6-1 15,4-6 0-15,-8-3 1 16,4-4 0-16,4 0 0 0,3 1 1 16,0-4-1-1,-7 4 0-15,7-1 0 0,0-3 0 16,0 4 0-16,7-4 0 16,-7 3 0-16,0 1 0 15,3-4-1-15,4-3 1 16,-7 0 0-16,0 0 0 15,4 1-1-15,-4-1 0 16,0 0-1-16,0-3 1 16,7 0 0-16,-7 3 1 0,10-3-1 15,1 3 0-15,7-3 1 16,3 0 0-16,10-3-1 16,8-3 0-16,0-1-3 15,0 1 0-15,0-3-7 16,-8-1 1-16,-2 1-10 15,-19 3 1-15</inkml:trace>
  <inkml:trace contextRef="#ctx0" brushRef="#br1" timeOffset="131800.71">3739 8404 42 0,'8'0'21'0,"2"-7"-13"0,-10 7 30 15,0 0-37-15,0 0 1 16,0 0 2-16,0 0 0 15,0-3-4-15,0 3 0 16,-10 0 2-16,-1 0 1 16,0 0-2-16,-6 3 1 0,-4 0-1 15,10 4 0-15,-7 2-1 16,-3 7 0-16,0-4 0 16,3-2 0-16,-3 5 0 15,0 1 0-15,7 3-1 16,0 0 1-16,3 3 0 15,4-7 0-15,4 1 0 16,3 0 0-16,10-4 0 16,1-5 0-16,-1-1-1 15,1-6 1-15,7-3-1 16,-8 0 1-16,1-4-1 16,-1-2 0-16,1-1 0 15,-4-2 0-15,-3-1-1 16,3 1 1-16,3 2 0 15,-6 4 0-15,3 0-1 16,-4 9 1-16,-3 3 0 16,0 4 1-16,0 2-1 15,0 1 1-15,7-1 0 16,-7 1 0-16,4-1 0 0,-1 1 1 16,8-4-1-16,-8 4 1 15,5-7-1 1,-5-3 1-16,4 0-1 0,4-6 0 15,-1 0-5-15,-3-3 0 16,4-7-10-16,3-2 1 16</inkml:trace>
  <inkml:trace contextRef="#ctx0" brushRef="#br1" timeOffset="132684.89">3926 8473 37 0,'0'25'18'0,"-7"-16"-10"16,4-3 23-16,3 7-27 15,-7 3 0-15,3-1 1 16,4-2 0-16,-7-1-7 16,4-5 0-16,-4-1 5 0,7-3 0 15,0-3-2-15,7-6 0 16,3-4-2-16,1-5 0 16,-1-1-2-16,1 3 1 15,7-2-1-15,-8 2 0 16,4 1 0-16,4-1 1 15,-7 4 0-15,6 2 1 16,4 1 2-16,-3 6 1 16,-4 0 0-16,4 3 0 15,-4 0-1-15,0 4 1 0,-3-4-1 16,-1 0 1-16,4 3-2 16,0 0 1-16,8 4-1 15,-8-1 0-15,10 1-2 16,1-4 1-16,3-3-1 15,0-3 0-15,-3 0 2 16,0-6 0-16,7 0 1 16,-4-1 1-16,0-2 0 15,-3-4 0-15,3-2 0 16,-10-4 1-16,-4 0-3 16,-4 3 1-16,-3 1-2 15,-3 2 1-15,-8 4-1 16,-3 6 0-16,4 6 0 15,-8 9 0-15,1 7-2 16,-4 0 1-16,3 12 0 16,7 4 0-16,-6 6 0 0,3 6 1 15,3 6 2 17,4-3 0-32,-7-3 1 0,4-6 1 0,-8-4-1 0,4-5 0 15,-14-1-1-15,0-6 1 16,-4-3-2-16,0-3 0 15,1-6-1-15,-1-4 1 16,0-6-1-16,4-3 1 16,7-3 0-16,3-6 0 15,4-1 0-15,7 1 1 0,7-7-1 16,7 7 1-16,4-7 0 16,10 0 0-16,-3 1-1 15,3 2 1-15,4 1 0 16,3-4 0-16,-3 0-1 15,0 1 0-15,-4 2-4 16,0 0 0-16,-3 4-11 16,0-7 1-16</inkml:trace>
  <inkml:trace contextRef="#ctx0" brushRef="#br1" timeOffset="132975.2">4826 8444 46 0,'7'16'23'0,"0"0"-15"0,-3-10 33 16,-1-3-40-16,1 0 1 15,-1 7 1-15,4 2 0 16,-3-2-4-16,6-1 0 15,-3 0 2-15,11-5 1 16,3-4-3-16,-7-7 0 16,8 1-4-16,2 3 0 15,4-7-7-15,4 1 1 16,7-4-5-16,-7 1 0 16</inkml:trace>
  <inkml:trace contextRef="#ctx0" brushRef="#br1" timeOffset="133902.41">5323 8397 31 0,'18'-3'15'0,"-4"-6"-6"0,-14 9 24 0,0 0-29 0,0 0 0 0,-3 3 1 16,-8 3 1-1,0 0-8-15,1 7 0 0,-1 0 5 16,-3-1 1-16,0 1-3 16,4 2 0-16,-1-2-2 15,4 2 0-15,3-2-2 16,4-4 1-16,0-2-1 15,4-4 0-15,3-3-1 16,4-3 1-16,-1-4 1 16,-3 1 0-16,7 3 1 15,4 0 0-15,-8-3 0 16,1-1 1-16,-4 1 0 16,4 0 0-16,-1 0 1 0,1 6 0 15,-1 0 1-15,5 6 0 16,-1 0-1-16,-4-3 1 15,1 7 0-15,3 2 0 16,4-2-2-16,3 2 1 16,0-6-4-16,7-2 1 15,4-8-8-15,3-5 1 16,8 0-3-16,-8-7 0 16,0-3-4-1,-116 7 16 1,208-7-4-16,-88-6 1 0,-8 3 8 15,-2 6 1-15,-8 3 3 16,0 7 0-16,-10 6-4 16,-11 3 0-16,-4 4-2 15,-3 5 0 1,-11 7-2-16,4 3 1 16,4 9-2-16,-1 1 1 0,4-1 1 15,0-3 0-15,3 0 1 16,8 1 1-16,3 2 0 15,-7-6 1-15,4 0 0 16,-8 0 0-16,4-3-3 16,-7 3 1-16,3-6-3 15,-6 0 1-15,-1-3-2 16,-6-4 1-16,6-2-1 16,-7-4 0-16,8 0 1 0,-1-3 0 15,4-6 0-15,4-3 0 16,6-7 0-16,11 1 1 15,-3-7-1-15,3-3 1 16,11-3-1-16,10-3 1 16,11-4-1-16,7-2 1 15,-4-7-1-15,1 13 1 16,-5-4-2-16,-2-2 1 16,-4-4-1-16,-15 4 1 15,1-1-1-15,-4 1 0 0,-14 3 0 16,-3 5 1-16,-4 11-1 15,-4 12 0-15,-3 3 0 16,-3 6 1-16,-1 6 0 16,-3 14 0-16,7-1 0 15,3 0 1-15,11 3 0 16,11 0 1-16,3 0 0 16,0 1 0-16,0-4-1 15,8-10 1-15,2-12-5 16,1 1 1-16,3-11-13 15,-6-8 0-15</inkml:trace>
  <inkml:trace contextRef="#ctx0" brushRef="#br1" timeOffset="134396.73">8054 8378 52 0,'0'-3'26'0,"-4"3"-26"16,1 0 39-16,-1-3-37 15,1 0 1-15,-1 0 1 16,-3 0 0-16,-3 0-5 15,3 3 0-15,-4 6 4 16,0 6 0-16,1 7-3 16,3 6 1-16,3-6-2 15,-3 0 1 1,18 3-3 0,3-10 0-16,7-8-4 0,4-4 1 15,-1-13-10-15,8-15 1 16,-4 0-1-16,11-16 0 15</inkml:trace>
  <inkml:trace contextRef="#ctx0" brushRef="#br1" timeOffset="134701.72">8435 8438 46 0,'11'6'23'0,"-15"-46"-33"0,0 21 47 0,1-9-35 0,-11-20 1 0,-7-8 0 0,-4-10 0 0,0-6-5 0,1-3 1 0,-1-13 3 0,0 3 0 0,11 7-1 16,11 3 0 0,6 12 0-16,4 13 0 0,7 15-2 15,4 13 1 1,0 10-7-1,-1 12 1 17,4 6-8-32,-10 7 0 31</inkml:trace>
  <inkml:trace contextRef="#ctx0" brushRef="#br1" timeOffset="134835.09">8188 8065 63 0,'11'38'31'0,"6"-29"-26"0,-6-6 58 0,10 0-61 0,4-3 1 0,17-6-1 0,11-3 0 0,-4-4-5 0,11 0 0 0,-7 4-6 0,4 6 1 15,3 0-14-15,-11 3 1 16</inkml:trace>
  <inkml:trace contextRef="#ctx0" brushRef="#br1" timeOffset="135430.2">9892 7698 44 0,'-14'25'22'0,"7"13"-9"0,7-32 24 0,-4 7-35 0,8 8 1 0,-4 8 2 0,0-7 1 15,3 6-6 1,4 6 1-16,4-2 3 0,-1-4 1 16,5 0-1-16,-5-9 0 15,-3 0-3-15,0-7 1 16,-3 1-3-16,-4-7 0 16,-7-6-1-16,-11-3 0 15,-10-3-1-15,-7-1 1 16,-1-2-2-16,1-3 1 15,-4 8 0-15,4 4 0 0,-7 10 0 16,3 2 1-16,4 4-1 16,6 6 1-16,8 3 2 15,11 0 1-15,10 3 0 16,10 4 0-16,8-10 1 16,7 0 0-16,3 0-1 15,11-4 0-15,10-2-4 16,0-7 0-16,4-2-5 15,0-7 0-15,7-3-9 16,-7-10 1-16</inkml:trace>
  <inkml:trace contextRef="#ctx0" brushRef="#br1" timeOffset="135808.32">10224 8181 27 0,'3'3'13'0,"8"3"1"31,-11-6 13-31,0 0-22 0,0 0 1 0,0 3 1 16,-4 1 0-16,1-1-9 15,-1 6 0-15,-3 4 7 0,0 2 0 16,-4-2-3-16,4-1 1 16,0-2-1-16,0-1 1 15,4 1-2-15,3-7 1 16,0 3-1-16,7-3 1 16,0 0-2-16,3-3 1 15,-3-9-2-15,0 0 1 16,1-4-2-16,-5-3 1 15,4 4-2-15,-3 2 1 0,3 1 0 16,-4 0 1 0,4 9 0-16,0 6 1 0,0 6 0 15,4 4 0-15,0 3 1 16,3 0 0 0,3 3-1-16,8-4 1 0,0 1-1 15,-4-6 0-15,4-4-2 16,3-3 1-16,0-6-5 15,4-6 1-15,3-6-9 16,0-17 0-16,1-14-1 16,-5-5 1-16</inkml:trace>
  <inkml:trace contextRef="#ctx0" brushRef="#br1" timeOffset="136023.63">10735 7497 23 0,'-11'-84'11'0,"4"43"-2"0,4 31 19 0,-1 7-22 0,-3 6 1 0,-3 7 3 0,-1 15 0 16,-3 13-14-16,0 21 1 16,0 13 9-16,3 16 0 15,1 22-4-15,10 3 0 16,3-13-2-16,1-15 0 16,-1-23-4-16,1-11 0 15,-1-20-5-15,1-9 1 16,-4-16-6-16,-4-18 0 15</inkml:trace>
  <inkml:trace contextRef="#ctx0" brushRef="#br1" timeOffset="136553.35">10463 8121 41 0,'11'25'20'0,"21"-3"-14"0,-22-18 36 0,8-1-40 0,7 0 0 0,6-3 0 15,5-6 1-15,-5-1-5 16,8-2 0-16,4 6-2 16,2 6 1-16,5 3-5 15,-4-3 1-15,-4 0-1 16,-7 4 0-16,-3-7 1 16,-4-3 1-16,-7-4 5 15,1 1 1-15,-8 0 3 16,0-1 1-16,-4 4 1 15,-3 3 0-15,-7 3 0 0,-3-3 0 16,-4 4-1-16,-4 2 0 16,-3 6-1-16,0-2 0 31,-4 5-1 0,4 1 1-31,0 3-1 0,7-3 0 16,0-1-1-16,7-2 1 15,7-7-2-15,4 0 1 0,-1 1-1 16,1-1 0-16,-1-6-1 0,1-3 0 0,0-3 0 0,-1-1 0 16,1 4 0-16,-1 3 1 0,5-3 1 15,-1 3 0-15,3 6 0 16,4 1 1-16,4 5-1 16,3 7 0-16,-3 6 0 46,0-3 1-46,3 0-6 0,0-3 1 0,-3-7-12 0,0-5 1 0,-8-7-1 16,-3-7 0-16</inkml:trace>
  <inkml:trace contextRef="#ctx0" brushRef="#br1" timeOffset="139548.68">12647 6804 42 0,'7'0'21'0,"0"0"-11"0,-7 0 22 16,0 0-31-16,0 7 0 15,-3-4 0-15,-11 12 1 16,-15 17-2-16,-2 5 0 15,-5 14 2-15,-2 11 0 16,-5 17-1-16,-6 18 1 16,-4 19-1-16,7 16 0 15,7 9 0-15,7 9 0 16,11 4 0-16,11-13 0 16,10 0-1-16,3-22 1 0,11-12-1 31,8-16 1-31,2-13-5 0,4-12 0 0,-3-9-11 15,-4-20 1-15,-7-12-2 16,4-12 1-16</inkml:trace>
  <inkml:trace contextRef="#ctx0" brushRef="#br1" timeOffset="140228.54">13077 6989 40 0,'0'7'20'0,"0"-14"-20"16,0 7 38-16,0-3-34 15,-3 3 0-15,-1 3 1 16,-6 0 1-16,-1 4-9 16,-3 2 1-16,4 13 5 15,-1 6 0-15,0 4-3 16,1 2 1-16,-1 7 0 15,4 0 0-15,4-4-1 0,6-5 0 16,4-1-2-16,7-6 1 16,4-3-4-16,10-13 0 15,4-2-6-15,-4-7 1 16,0 0-5-16,1-10 0 16</inkml:trace>
  <inkml:trace contextRef="#ctx0" brushRef="#br1" timeOffset="140492.15">13356 7171 35 0,'11'-19'17'0,"-4"7"-9"0,-7 12 29 0,0 0-33 16,0 0 1-16,-4 6 1 15,-3-6 1-15,-3 3-9 16,-8 7 1-16,0-4 5 16,1 3 1-16,-1 1-3 15,0-1 1-15,4 7-1 16,0 6 1-16,4 3-1 15,3 3 0-15,7-3-1 16,0-9 1-16,7 0-2 16,7-7 0-16,3-3-2 15,5-9 1-15,-1-9-3 16,0-10 0-16,0-4-6 16,0 11 0-16,-3-13-7 15,-8 2 0-15</inkml:trace>
  <inkml:trace contextRef="#ctx0" brushRef="#br1" timeOffset="141051.81">13508 7234 54 0,'14'28'27'0,"-7"0"-32"0,-3-21 46 15,-4-4-41-15,3 0 1 16,-3-3 2-16,0-3 0 15,0-4-4-15,0-2 1 0,0-3 1 16,4 2 0-16,-1-2 0 16,1 2 0-16,3-2-2 15,0-4 1-15,-4 7 0 16,4 2 0-16,0 7 0 16,0 0 1-16,4 0-1 15,0 3 1-15,-1 1-1 16,1-1 1-16,-1-3-1 15,1 0 0-15,0 0 0 16,-4 0 0-16,0 0 0 16,3 3 0-16,1-3-1 15,-4 0 1-15,0 0 0 16,4 3 0-16,-4 0-1 16,0-3 1-16,0 0 0 15,0 0 0-15,0-6 0 0,-4-4 0 16,4 1 0-1,-3 0 0-15,3-1 1 0,-3 4 0 16,3 0-1-16,0 9 1 16,0 3-1-16,0 0 1 15,0 1-1-15,0 2 1 16,3 4-1-16,1-1 1 16,0 1-1-16,-1-1 0 15,4 1-1-15,0-4 0 16,4-3-3-16,3-6 0 15,-3-3-5-15,-1-3 0 16,1-3-8-16,0 2 1 0</inkml:trace>
  <inkml:trace contextRef="#ctx0" brushRef="#br1" timeOffset="141424.85">14076 7196 25 0,'3'22'12'0,"1"28"3"16,-1-34 12-16,-3 6-25 15,0 13 1-15,-3 5 4 16,3 7 0-16,-4 0-8 16,4-6 0-16,0-13 4 15,0-6 1-15,-3-12-1 16,3-10 1-16,-4-10-3 16,4-5 0-16,0-14-1 15,0 1 1-15,-3-9-2 16,-1-10 1-16,1 6-2 0,-1 0 0 15,4 3 0 1,0 7 1-16,4 6 0 0,-1 12 1 16,8 10 1-16,6 3 0 15,5 6 1-15,-1 4 1 16,-4 2-1-16,-2 7 0 16,-8 0-1-16,-4 0 0 15,-6-3-1-15,-4 2 0 16,-8-2-4-16,1 3 1 15,4-3-7-15,-1-4 1 16,-3-6-6-16,0-2 1 0</inkml:trace>
  <inkml:trace contextRef="#ctx0" brushRef="#br1" timeOffset="141715.28">14333 7184 31 0,'14'37'15'0,"1"-37"-6"16,-12 3 22-16,1 7-29 15,-1 2 1-15,1 7 5 16,3-3 1-16,0 3-10 16,3-4 1-16,1-5 5 15,7-1 0-15,-1-2-2 16,1-7 1-16,3-10-4 15,-3-6 1-15,-1-2-2 0,1 2 1 16,-4-6-4-16,0-3 1 16,-3-3-11-16,-4-1 1 15,-7 8-3-15,14 2 1 16</inkml:trace>
  <inkml:trace contextRef="#ctx0" brushRef="#br1" timeOffset="141999.92">14760 6616 47 0,'0'44'23'0,"-3"-6"-24"16,-1-23 44-1,-3 51-42 1,7 19 1-16,0-4 0 16,0 4 1-16,0-10-5 15,-3-12 0-15,-1-16-4 16,1-16 1-16,-1-15-7 16,0-19 1-16,1-13-4 15,-1-12 0-15</inkml:trace>
  <inkml:trace contextRef="#ctx0" brushRef="#br1" timeOffset="142206.26">14594 7024 57 0,'18'9'28'0,"0"-12"-37"0,-8 6 60 16,8-3-50-16,7 0 0 15,10-3-1-15,4-3 0 16,0 3-4-16,-4 0 0 0,-7-1-6 16,-3 4 1-16,-8-3-7 15,-3 6 0-15</inkml:trace>
  <inkml:trace contextRef="#ctx0" brushRef="#br1" timeOffset="142583.37">14972 7259 53 0,'21'22'26'0,"-3"-22"-26"15,-11-3 47-15,3-3-45 16,8-4 0-16,0 1 1 15,3-1 0-15,-4 1-5 16,1-4 1-16,-4 1 2 0,-3-1 0 16,-4-2-2-16,-4-1 0 15,-3 3-1-15,-3 1 0 16,-4 6-1-16,-4 6 1 16,1 6 0-16,3 10 0 15,-1-7 1-15,5 7 0 16,6 2 0-16,5 7 1 15,2 1-1-15,1-1 1 16,-1-7-3-16,1 1 0 16,3-6-5-16,4-4 0 15,-1-6-7-15,1-12 1 0</inkml:trace>
  <inkml:trace contextRef="#ctx0" brushRef="#br1" timeOffset="143046.81">15325 7253 29 0,'17'28'14'16,"-17"-28"-6"-16,4-3 18 0,-1-7-24 15,1-5 0-15,-4-1 1 16,0-6 0-16,0-6-4 16,0 0 0-16,0-1 3 15,0 7 0-15,3 4 0 16,12-1 1-16,2 3 0 15,4 4 0-15,8-1 0 0,2 4 0 16,8-1-1 0,3-2 0-16,-3 2-2 15,-7 4 1-15,-4 0-2 0,-3 3 1 16,-7-1-2-16,-4 1 0 16,-7 0 0-16,-4 3 1 15,-3 3-2-15,-3-3 1 16,-4 3-1-16,-4 4 1 15,1-1 0-15,-5 3 1 16,5 4-1-16,-1 0 1 16,4-1 2-16,4 7 0 0,6 0 3 15,8 3 0-15,3 3 0 16,0-6 1-16,7 6-1 16,0-7 1-16,-3 1-2 15,-4 0 0-15,-10 3-4 16,-8 6 0-16,-14-3-7 15,-17-3 0-15,-14 0-8 16,-11-6 1-16</inkml:trace>
  <inkml:trace contextRef="#ctx0" brushRef="#br1" timeOffset="145627.91">13448 8134 41 0,'-4'28'20'0,"-6"0"-9"16,6-15 21-16,1-1-29 0,-1 1 0 16,-3-4 2-16,4 1 1 15,3-7-7-15,0-3 1 16,10-10 4-16,4-8 1 15,0-11-2-15,4-5 1 16,7-10-2-16,3-3 1 16,4-9-2-16,3 2 1 15,0 7-1-15,-3 6 0 16,-4 4-3-16,-7 5 1 16,-3 7-1-16,0 10 1 15,-4 2-2-15,-4 7 1 0,1 9-1 16,0 0 1-16,-4 7 0 15,0 5 1-15,0 4 0 16,0 6 1-16,0 0 0 16,-4 0 1-16,4-12-1 15,4-4 1-15,0 1 0 16,3-4 1-16,3 3 0 16,5-5 0-16,-1-1 0 15,0 3 0-15,-4-3-1 16,1-6 1-16,-4-3-1 15,0-10 1-15,0-3-2 16,-3-3 0-16,0 3 0 16,-1 4 0-16,-3 2 0 15,0 4 1-15,-7-1-1 16,4 1 1-16,-4 9 0 16,0 0 0-16,0 6-1 0,0 4 0 15,0 5 0-15,7 7 0 31,-7 0 0-15,0 3 1-16,0 7-1 0,0 2 0 0,0 1 1 0,0-1 0 16,0 4-1-16,0-10 0 15,3-3-3-15,4-6 0 16,8-3-4-16,-1-7 0 16,3-3-11-16,1-3 0 15,0-6-1-15,-1 0 1 16</inkml:trace>
  <inkml:trace contextRef="#ctx0" brushRef="#br1" timeOffset="146033.68">14520 7711 52 0,'11'6'26'0,"7"6"-32"16,-15-5 53-16,1 2-45 15,-4-3 0-15,0 10 1 16,-4 9 1-16,1 3-4 16,-4 7 0-16,-4 6 3 0,-3 6 1 15,0 3-2-15,3 3 1 16,1 0-1-16,2-6 1 15,1-12-1-15,7-7 0 16,0-6 1-16,7-6 0 16,11-1 0-16,10-11 1 15,1-14-1-15,9-2 1 16,8-4-2-16,7-3 0 16,-3 7-4-16,-5-1 1 15,-2 4-7-15,-12 2 1 16,-9 4-15-16,-8 3 1 0,-7 10-1 15,-11-1 0-15</inkml:trace>
  <inkml:trace contextRef="#ctx0" brushRef="#br1" timeOffset="146796.75">13430 9084 41 0,'-17'31'20'0,"6"-2"-16"0,11-23 37 0,0 3-37 15,0-2 1-15,0-1 2 16,4-3 1-16,-1-3-10 16,4-6 0-16,11-10 6 15,3-3 1-15,-3-15-3 16,6-10 1-16,5-16-2 15,-1-9 0-15,3 7-1 16,1 2 0-16,0 7-1 16,-4-1 0-16,0 10-1 15,-3 10 0-15,0 6-1 16,-4 6 1-16,0 6 0 16,-3 4 0-16,-1 2 0 15,-2 1 1-15,-5 15 0 16,-6 7 1-16,-4 8 0 0,0 8 1 15,-4 5-1-15,1 10 1 16,-4 3-1-16,-1 3 1 16,1 7-1-16,0-10 1 15,4 0-1-15,-1-3 0 16,1-7-2-16,3-8 1 16,3-7-4-16,1-10 0 15,3-9-5-15,0-9 1 16,0 3-7-16,-3-10 1 15</inkml:trace>
  <inkml:trace contextRef="#ctx0" brushRef="#br1" timeOffset="146996.1">13522 8905 49 0,'0'16'24'0,"7"-13"-19"0,-7-3 44 0,0 0-45 15,4-3 1-15,10 3 2 16,7-6 0-16,14-1-9 16,4-2 0-16,3 0 4 15,4-1 0-15,0-2-6 16,-4 2 1-16,-6-2-11 16,-5-1 0-16,-2-3-6 15,-5 1 1-15</inkml:trace>
  <inkml:trace contextRef="#ctx0" brushRef="#br1" timeOffset="147340.69">14658 8629 45 0,'0'16'22'0,"0"-10"-19"0,0-3 36 0,0 4-36 16,-4 5 0-16,1 7 2 16,3 12 0-16,-4 4-7 15,4 3 1-15,-3 5 4 16,-1 1 0-16,1-3-3 15,-1-3 0-15,1-4-4 16,-1-9 0-16,1-9-4 16,-1-13 0-16,1-3-8 15,-1-12 0-15,-7-10 1 16,-3-7 0-16</inkml:trace>
  <inkml:trace contextRef="#ctx0" brushRef="#br1" timeOffset="147602.53">14168 8648 43 0,'-4'16'21'0,"15"-13"-17"0,-11-3 45 15,7 0-45-15,3-3 1 16,4 0 4-16,8 0 1 16,2-1-11-16,4 1 1 15,11 0 6-15,11-3 1 16,6-7-3-16,4 4 1 15,7-4-3-15,14-5 0 0,0-4-4 16,1 6 0 0,-12-3-5-16,-6 3 1 0,-19 1-12 15,-9 5 1-15,-19 4-4 16,-10 9 0-16</inkml:trace>
  <inkml:trace contextRef="#ctx0" brushRef="#br1" timeOffset="147865.13">14259 9134 55 0,'-3'28'27'0,"17"-12"-30"15,-7-13 51-15,0-3-46 16,4 3 1-16,-1 1 1 0,4-4 0 15,7 0-4-15,11-7 0 16,11 1 3-16,6-7 1 16,11-2-3-16,17-7 0 15,12 3-4-15,2 0 0 16,-9-3-8-16,-8 0 1 16,-21-3-9-16,-4 6 0 15</inkml:trace>
  <inkml:trace contextRef="#ctx0" brushRef="#br1" timeOffset="148535.88">15550 5848 35 0,'-31'-3'17'0,"20"25"-9"0,11-13 21 0,0 10-28 15,7 15 1-15,7 10 2 16,11 19 0-16,7 15-3 15,14 20 0-15,17 36 3 16,18 26 0-16,11 29 0 16,3 24 0-16,-14 6-2 15,-21 10 1-15,-14 13-2 16,-14-20 1-16,-29-8-2 16,-24-1 1-16,-21-6-3 15,-25-13 1-15,-11-9-8 16,-10-22 0-16,-7-28-7 31,-4-31 1-31</inkml:trace>
  <inkml:trace contextRef="#ctx0" brushRef="#br1" timeOffset="159470.15">3493 9812 23 0,'14'25'11'0,"-4"-19"8"0,-10-3 4 16,0-3-18-16,-7 3 0 16,4 3 5-16,-4 10 0 15,-4 3-12-15,0 6 1 16,-10 13 8-16,4 9 0 15,-5 3-3-15,1 9 1 16,4 7-4-16,-5 6 1 0,5-6-4 16,6-6 1-1,1-13-6-15,-1-13 1 0,4-12-11 16,7-22 1-16</inkml:trace>
  <inkml:trace contextRef="#ctx0" brushRef="#br1" timeOffset="162009.29">3616 9752 25 0,'14'0'12'0,"14"-9"-8"0,-24 9 12 0,3-4-10 16,0 1 0-16,-7 3 2 15,0 0 1-15,0 0-10 16,0 0 1-16,0 0 7 16,0 0 1-16,-7 0-4 15,0 7 1-15,3-1-2 16,-6 3 1-16,3 4-3 16,-4 6 0-16,1-1 0 15,-8 20 1-15,-3-7-1 16,-4 10 0-16,-10 9 0 15,3 0 1-15,11 10 0 16,0 9 0-16,14-3-1 16,7 6 0-16,10-12 1 15,11-7 0-15,8-9-1 16,-1-16 0-16,0-9-2 0,7-10 1 16,1-15-7-16,-5-3 1 15,1-13-12-15,-4-7 1 16</inkml:trace>
  <inkml:trace contextRef="#ctx0" brushRef="#br1" timeOffset="162400.29">4015 10288 41 0,'21'16'20'0,"0"-22"-8"0,-21 6 24 0,0 0-34 16,7-7 1-16,-7 7 2 16,-7-9 0-16,0 3-6 15,-4-1 0-15,-3 1 4 16,-7 6 1-16,-4 3-2 15,1 3 0-15,-12 4-1 16,5 6 0-16,-1 2-1 16,4 1 1-16,10 0-1 15,4 3 1-15,14-3-2 16,3-4 0-16,15 4 0 16,0-3 0-16,13-10-3 0,-2-3 0 15,2-6-5-15,-2 0 1 16,-5-9-8-16,1-14 0 15</inkml:trace>
  <inkml:trace contextRef="#ctx0" brushRef="#br1" timeOffset="162984.26">4156 10341 42 0,'0'26'21'0,"3"-4"-12"0,-3-16 31 0,7 0-38 16,-7 0 0-16,0 1 2 16,4-4 0-16,-1-6-5 15,8 3 0-15,0-13 3 16,-8 1 0-16,8-4-1 16,-4 3 0-16,3 1-1 15,-3 2 0-15,-3-2 0 16,3 6 1-16,4-1-1 15,-1 1 1-15,-6 3-1 16,6 3 1-16,-3 3-1 16,0-3 1-16,-3 3-1 15,3 0 0-15,3 0 0 16,-10 1 0-16,11-1-1 16,-7-3 1-16,3 3-1 15,0 0 1-15,3 0-1 16,1-3 0-16,-1 0 0 15,1-3 0-15,0 3 0 0,-1 0 0 16,8-3 0-16,-8-3 0 16,5-4 1-16,-1 1 0 15,0-1 0-15,3-5 0 16,1 2 0-16,3 1 1 16,-7-1 0-16,4 4 0 15,0 5 0-15,3 8 0 16,-11 2 0-16,8 3 1 15,-7 1-2-15,-1-1 1 0,1 4-1 16,-1-1 1-16,-3-2-2 16,4-4 0-16,0 3-4 15,-8 1 1-15,8-7-8 16,-1 0 1-16,8-9-6 16,0-7 1-16</inkml:trace>
  <inkml:trace contextRef="#ctx0" brushRef="#br1" timeOffset="163406.14">4865 10367 36 0,'-4'50'18'0,"-24"44"-15"0,21-72 28 0,-4 6-29 15,-3 0 0-15,4-3 2 16,3-6 1-16,-4-6-6 0,1-10 1 15,2-13 3-15,5-12 0 16,3-6-1-16,0-9 0 16,0-10-4-16,0 0 1 15,0-7-2-15,3 4 1 16,5 6-2-16,-5 3 1 16,15 7 1-16,-1 6 0 15,4 6 3-15,8 6 1 16,2 7 2-16,-2 5 0 15,2 8 1-15,-2 2 0 16,-8-6-1-16,-7 6 0 16,0 13-2-16,-3 3 1 0,-11 3-2 15,0 3 1-15,-11 4-3 16,0-1 1-16,4-3-1 16,-10 0 0-16,3-3-2 15,0-6 0-15,-1-12-4 16,5-4 1-16,3-3-10 15,7-19 1-15</inkml:trace>
  <inkml:trace contextRef="#ctx0" brushRef="#br1" timeOffset="163691.54">5263 10197 35 0,'-3'25'17'0,"-4"7"-5"0,7-23 21 16,0 0-29-16,0 7 1 15,7 0 1-15,-7-4 0 16,0-2-8-16,3-1 1 16,8 1 4-16,0-7 0 15,3-3-2-15,0-7 0 16,3-2-2-16,1-7 1 15,3-6-4-15,4-6 1 16,3 3-6-16,-7-6 1 16,4-10-7-1,0 3 0-15</inkml:trace>
  <inkml:trace contextRef="#ctx0" brushRef="#br1" timeOffset="163944.56">5687 9398 47 0,'10'37'23'0,"1"-21"-23"15,-11-4 39-15,0 17-38 16,-7 2 0-16,0 22 0 16,0 10 1-16,0 19-2 15,0 15 1-15,3-3 0 16,-6-6 1-16,-1-16-2 15,4-13 0-15,-4-18-3 0,1-19 0 16,-1-19-6-16,1-9 1 16,-1-10-7-16,0-18 0 15</inkml:trace>
  <inkml:trace contextRef="#ctx0" brushRef="#br1" timeOffset="164172.21">5394 10044 31 0,'11'34'15'0,"13"-3"-2"0,-13-24 21 0,3-1-29 16,4 3 0-16,3-2 2 16,3-4 0-16,8-3-9 15,-4 3 0-15,4-3 5 16,0 0 1-16,-4 0-5 16,0 3 0-16,-3-3-4 15,-4 0 0-15,-3 0-4 16,0 0 1-16,-8-3-7 15,-3 0 1-15,0-3 1 16,0 2 0-16</inkml:trace>
  <inkml:trace contextRef="#ctx0" brushRef="#br1" timeOffset="164439.09">5821 10150 40 0,'0'13'20'0,"10"-7"-19"16,-3-6 43-16,8-3-40 15,-1 0 0-15,7 0 0 0,7-4 0 16,-7 1-6-16,4-3 0 15,-7-7 4-15,-1 0 0 32,-6-6-3-32,-11 4 1 15,-7 2 0-15,3 6 0 16,-6 10-1-16,-4 7 1 16,-1 2 0-16,8 10 1 15,-3 0-1-15,6 3 1 16,4 9-1-16,0-6 0 15,0 0-3-15,14-3 0 16,0-9-5-16,8-4 0 0,-1-6-7 16,4-15 0-16</inkml:trace>
  <inkml:trace contextRef="#ctx0" brushRef="#br1" timeOffset="164736.95">6230 10172 29 0,'-3'3'14'0,"3"0"-5"16,0-6 18-16,0-3-25 15,0-3 1-15,0-4 4 16,0 1 1-16,0-4-8 16,10 3 0-16,1 4 6 15,10-1 1-15,0 1-2 16,7-3 1-16,15-4-3 15,10 0 0-15,-8 4-6 0,1 2 0 16,-7-9-8 15,0 1 0-15,-7-14-5-16,-1 7 0 16</inkml:trace>
  <inkml:trace contextRef="#ctx0" brushRef="#br1" timeOffset="165078.73">7878 9623 34 0,'-18'16'17'0,"0"72"-9"0,15-60 26 0,-1 19-30 16,1 10 1-16,-4 5 0 15,0-5 0-15,3 5-7 16,1-2 0-16,-1 0 3 15,0-16 1-15,1-10-7 16,3-12 0-16,-11-13-5 0,1-12 1 16,-4-12-5-1,0-7 0-15</inkml:trace>
  <inkml:trace contextRef="#ctx0" brushRef="#br1" timeOffset="165489.49">7440 10075 39 0,'4'31'19'0,"13"-6"-14"0,-13-21 36 0,10 2-39 16,11-3 1-16,17 0 1 15,11 3 0-15,14 1-5 16,10 2 1-16,-2 0 2 16,2-9 1-16,1 4-2 15,-15-8 1-15,-6 1-3 16,-4-3 1-16,-7-3-2 15,-8-7 1-15,-2 0-1 16,-5-3 1-16,-13 4 0 16,-4-1 0-16,-7 7 0 15,-10 2 0-15,-4 11 0 16,-8 2 1-16,1 3 0 16,-10 4 0-16,-1 2 0 15,-3-2 0-15,7 12 1 16,-11 3 0-1,14-3-1-15,8 4 1 16,10-4-1-16,3-7 1 0,18-5 0 16,8-7 0-16,-1-6-1 0,3-12 0 15,-2-10-1-15,-1 3 0 16,-10-6-5-16,-4-3 1 16,-4-7-10-16,-3-6 0 15</inkml:trace>
  <inkml:trace contextRef="#ctx0" brushRef="#br1" timeOffset="166436.68">9712 9278 45 0,'7'13'22'0,"4"31"-19"16,-8-25 34-16,-3 3-36 16,0 9 1-16,-3 10 1 15,-1 6 0-15,-3 16-4 16,0 9 1-16,0 22 2 15,3 3 0-15,-3 0-1 16,4-18 1-16,-1-17-1 16,1-15 0-16,3-12-1 15,0-13 1-15,0-19-1 16,0-6 1-16,0-13-3 0,-4-9 1 16,-3 0-1-16,-7 0 0 15,-4 6 0-15,-6 0 0 16,-4 7-1-16,-4 2 0 15,0 4 1-15,0 6 1 16,4 6 0-16,0 7 0 16,-7 6 1-16,6 3 1 15,-6-1-1-15,10 8 1 16,4 5 0-16,11-2 0 0,6-4 0 16,15 0 1-1,13 3-1-15,1-2 1 0,17-7-1 16,11-7 0-16,-3-9-1 15,-8-2 0-15,0-4-5 16,1-4 1-16,-1-2-11 16,0-9 1-16</inkml:trace>
  <inkml:trace contextRef="#ctx0" brushRef="#br1" timeOffset="166773.38">10033 10182 52 0,'14'9'26'0,"-7"-15"-25"0,-7 6 42 15,0 0-43-15,0-7 1 16,-3 4 0-16,-4 3 1 16,-4-3-2-16,-3 0 0 15,0 3 1-15,0 0 1 16,-7 0-1-16,-1 3 0 15,5 3-2-15,-1 4 0 16,0 6-1-16,8-4 1 16,10 4-2-16,10-1 1 15,8 1-1-15,0-7 1 16,-1-2-1-16,5-4 0 0,2-3-2 16,-3-10 1-16,1 1-5 15,-1-3 1-15,3-4-6 16,-6 0 1-16</inkml:trace>
  <inkml:trace contextRef="#ctx0" brushRef="#br1" timeOffset="167623.29">11289 10113 40 0,'0'47'20'15,"-4"-16"-19"-15,1-22 35 0,-1 7-34 16,1-3 1-16,3-1 2 16,0-2 0-16,0-1-6 15,0-6 0-15,3-6 4 16,4-6 0-16,0-7-2 15,4 3 1-15,-4 1-2 16,0-4 0-16,-3 0-2 16,3 1 1-16,3 2-1 15,-3 4 1-15,4 3-1 0,-4 2 0 32,0 11 1-32,-3-1 1 15,-1-3 0-15,1 3 0 16,-1 1 0-16,1 2 1 15,-1-3-1-15,1-3 0 16,3 1-1-16,0-4 1 16,3 3 0-16,1-6 0 15,0-1-2-15,6 4 1 16,1 0-1-16,0-3 1 16,-1-3-1-16,1 0 1 0,-1-1 1 15,1 4 0-15,0 0 1 16,-4 3 1-16,0 0 0 15,0 3 0-15,0 0-1 16,0 1 1-16,-3 2-1 16,-1 3 0-16,1 4-1 15,0-1 1-15,-1 1-3 16,4-7 0-16,4-3-4 16,3-6 0-16,0-3-8 15,0-7 0 1</inkml:trace>
  <inkml:trace contextRef="#ctx0" brushRef="#br1" timeOffset="168043.73">12016 10015 41 0,'7'3'20'0,"7"1"-18"0,-14-1 31 16,-4 3-31-16,-6 3 1 16,-4 4 1-16,-8 6 1 15,1 0-6-15,4-4 0 16,2 10 3-16,1-6 1 15,-3 3-2-15,6 3 1 16,1-6-1-16,3-3 0 16,7-4-2-16,3-2 1 15,4-7-1-15,4-6 1 16,3 0-2-16,7-7 0 16,0 1-1-16,0-1 0 15,0-2 0-15,1-1 1 16,-5 1 0-16,1-1 0 0,-4 4 0 15,-3 6 1-15,-1 3 1 16,-3 3 0-16,0 0 1 16,-3 0 1-16,3 6 0 15,-4 4 1-15,4 3-1 16,1-1 0-16,2 1 0 16,4 3 0-16,4-4-2 15,3 1 1-15,0-6-5 16,4-10 0-16,3 0-8 15,0-16 0-15,1-9-2 16,-1-10 1-16</inkml:trace>
  <inkml:trace contextRef="#ctx0" brushRef="#br1" timeOffset="168289.33">12488 9526 38 0,'-7'44'19'0,"-10"16"-25"0,10-35 36 16,0 12-30-16,-1 23 1 16,-2 12-1-16,-1 3 1 15,-6 4-2-15,3-10 1 16,-1-13-1-16,1-9 1 16,-3-15-4-16,3-17 0 15,-4-15-6-15,-3-6 0 0,0-16 0 63,-1-6 0-63</inkml:trace>
  <inkml:trace contextRef="#ctx0" brushRef="#br1" timeOffset="168673.43">12002 9962 43 0,'17'28'21'0,"18"0"-23"16,-20-24 47-16,2-4-43 15,11-4 0-15,4-2 1 16,10-6 0-16,4-13-5 15,-3-4 1-15,-1-5 3 16,-3 6 0-16,-4-1-2 16,0 7 1-16,-6 4-1 15,-5 11 0-15,-6 11 0 16,0 5 0-16,-8 13-1 0,1 6 1 16,-4-3 0-16,0 0 0 15,-4 0-1 1,1-3 1-16,-4-3 0 0,3-3 0 15,1-4 0-15,3 1 1 16,0-4-1-16,4 1 0 16,-1-1 1-16,1 4 0 15,3 5 0-15,0 1 0 16,0-6 0-16,4 3 1 16,3-1-1-16,7 1 1 15,4 0-1 1,3-7 0-16,0-6-2 0,-3-3 0 15,-7-6-10-15,-4 0 1 0,0-10-7 16,-3-3 1-16</inkml:trace>
  <inkml:trace contextRef="#ctx0" brushRef="#br1" timeOffset="172772.48">2304 10103 37 0,'10'-9'18'0,"-10"-4"-12"16,0 13 19-16,0 0-25 15,0-6 0-15,0 3 0 16,0-3 1-16,-10 2-1 15,3 4 0-15,3 0 0 16,-7 4 1 0,1 14-1-1,-1-2 1-15,4 0-1 0,-3 6 0 16,10-4 0-16,-7-2 0 16,7-3 0-16,7-4 0 15,3-6-1-15,8-3 1 16,3-3 0-16,-7-3 0 15,0 3-1-15,-3 0 1 16,-1-1-1-16,1-2 0 16,-7-3 0-16,3-4 1 15,3-2-1-15,-10-7 0 0,0 3 1 16,0 0 0-16,-10 6 0 16,3 4 0-16,-4 9 0 15,-3 3 0-15,3 3-1 16,-3 4 1-16,4-1 1 15,6 1 0-15,-7-1 0 16,11 0 0-16,0 1 1 16,0 2 1-16,4-2-1 15,3-1 1-15,-3-6-1 16,3 0 1-16,3-3-1 16,-3 0 0-16,-3 4 0 15,6-4 0-15,1-7-1 16,0-2 1-16,3-7-1 15,-4-3 1-15,-6 1-2 16,3-1 0-16,-7 3-1 16,0 4 1-16,-7 2-1 15,3 4 1-15,-3 3-2 0,-3 6 1 16,3 6 0 0,3 4 0-16,-3 3-1 0,3-1 0 15,4-2-6-15,0-4 1 16,4-12-6-16,3-6 0 15</inkml:trace>
  <inkml:trace contextRef="#ctx0" brushRef="#br1" timeOffset="173944.13">9613 8466 19 0,'0'3'9'0,"0"1"1"0,0-1 9 0,-3-3-15 16,-1 3 1-1,-3-3 2-15,0 3 1 0,0 0-8 16,3 0 0-16,1 0 7 16,3-3 0-16,3 3-1 15,5 1 1 1,-1-1-2-16,7 0 1 0,0 0-2 15,3-3 0-15,8 3-1 16,10 0 1-16,11 4-1 16,7 2 0-16,14 4-1 15,14-4 0-15,8 3 0 16,20-2 1-16,21-1-2 16,22-9 0-16,14-6 0 0,10-7 0 15,-3 1-1-15,-18-1 1 16,-21 1-1-16,-24 6 0 15,-26 2-3-15,-27-2 1 16,-29 6-8-16,-24 10 1 16,-29-7-10-16,-17 6 0 15</inkml:trace>
  <inkml:trace contextRef="#ctx0" brushRef="#br1" timeOffset="185473.63">13924 11467 16 0,'7'10'8'0,"14"-7"-6"16,-14 0 9-16,4 0-9 15,0 3 1-15,-1 4 1 16,4-1 1-16,0 7-6 16,1 3 1-16,-5 3 5 15,4 0 0-15,0-1-2 0,4 8 1 16,3-7-1 0,7 3 0-16,1 0-1 0,2 0 1 15,5-3-2-15,2-3 1 16,1 3-1-16,4 3 1 15,2-3-1-15,5 3 0 16,-4 0-1-16,7 0 1 16,-1-3 0-16,8-3 0 15,0 0 0-15,0-4 1 16,7 1-1-16,0 0 0 16,0-4 0-16,1 1 1 15,2 5-1-15,4 1 1 16,0-6-1-16,4-1 0 0,-4-2 1 15,0-1 0-15,0-6-1 16,4 4 1-16,-1-4-1 16,4 3 0-16,4-6 0 15,0-3 0-15,-8-3-1 16,8 2 0-16,7 1 0 16,3 0 1-16,0-3-1 15,4 0 1-15,-4-4 0 16,8 1 0-16,-1-4 0 15,4 1 0-15,-4-4 0 16,-7-3 0-16,1-3 0 16,2-6 1-16,1-3-1 15,7 6 1-15,-11-10-1 16,4 1 0-16,3-4-1 16,1-3 1-16,6 0-1 0,-10-6 1 15,-8-3-1-15,5 0 0 16,2 0 0-16,1-3 1 15,0 2-1-15,-7 1 1 16,-11 0-1-16,-7 0 1 16,0 9-3-16,-3 4 0 15,-15 5-5-15,-10 7 0 16,-7 3-10-16,-15 3 1 16</inkml:trace>
  <inkml:trace contextRef="#ctx0" brushRef="#br1" timeOffset="186134.14">18588 10865 29 0,'18'16'14'0,"-8"-10"-1"16,-3-6 11-16,4 0-22 15,3 0 0-15,3 0 1 16,5-3 1-16,2-3-4 0,8-1 1 15,7 1 2-15,10-3 0 16,1-4-1-16,13-6 1 16,4 4-2-16,0-4 1 15,0 6-2-15,-7-2 0 16,-3-1 0-16,-8 3 0 16,-7 4-1-16,-3 0 1 15,-7 9-1-15,0 3 0 16,-11 3-1-16,-3 3 1 15,-4 10 0-15,-4 3 0 0,1 6-1 16,-1 4 1-16,-3 2 0 16,0 13 1-16,1 0 0 15,-1 0 0-15,-4 4 0 16,1-4 0-16,-1-7 0 16,1-11 0-16,-4-7 0 15,0-4 0-15,0-2 0 16,0-7 0-16,-4 1-1 15,-6-4 1-15,-12-3 0 16,-9 0 0-16,-8-6-1 16,-7-6 1-16,0-10 0 15,-3-6 1-15,-4-10 0 16,3-5 0-16,5-4 0 16,6 3 1-16,7-3-4 15,7 7 0-15,4 2-10 0,0-3 1 16</inkml:trace>
  <inkml:trace contextRef="#ctx0" brushRef="#br1" timeOffset="187124.9">13557 11784 34 0,'14'28'17'0,"8"-31"-15"0,-15-3 21 0,7-7-20 15,7-9 0-15,0-3 1 16,4-12 1-16,-1-10-7 15,1-7 1-15,-4-5 3 16,0-1 1-16,-3-3-2 16,-4 1 0-16,-7-4-1 15,-3 9 1-15,-4 1-1 16,-4 6 0-16,1 9 0 16,-1 6 1-16,1 7-1 15,-1 3 0-15,1 6 0 0,-1 4 1 16,1 2 0-1,3 4 0-15,0 2 0 0,7 1 0 16,0 3 0-16,7 0 0 16,3 0-1-16,8 0 1 15,7-1-1-15,3 8 0 16,-3 2 0-16,3 3 1 16,0 7-1-16,4 6 1 15,0 3-1-15,3 3 1 16,1-3-1-16,-1 4 0 15,4 2 0-15,7-3 0 16,0-3 0-16,0-3 0 16,-15-3 0-16,-2 6 1 15,-12 6-1-15,-9 4 0 0,-19 9 0 16,-21 6 0-16,-21 6-1 16,-35 4 1-16,-14 3-5 15,-25-1 0-15</inkml:trace>
  <inkml:trace contextRef="#ctx0" brushRef="#br1" timeOffset="199737.21">1813 14791 40 0,'4'16'20'0,"13"-26"-12"0,-13 7 21 16,7-3-26-16,6-10 1 15,1-9 2-15,3-3 1 16,11-16-9-16,14-19 1 16,7-15 5-16,3-7 0 0,4 4-2 15,11-7 0-15,-12 7-2 16,-6 8 1-16,-7 8-1 16,4 8 1-16,-15 7-1 15,0 15 1-15,-10 7-1 16,0 9 1-16,-4 10 0 15,-7 12 0-15,0 10-1 16,-3 9 0-16,-8 6 0 16,4 0 0-16,-3 0 1 15,3 1 1-15,-4-11 0 16,4-2 1-16,4-7-1 16,-4-2 1-16,14-4-1 15,0-6 1-15,0-10-2 16,8-9 1-16,-1-9-1 15,4-1 0-15,-1 1-1 0,5-7 1 16,-5-2-1 0,-2 5 1-16,-8 7-1 0,-7 6 1 15,4 6-1-15,-8 7 1 16,8 9-1-16,-8 6 1 16,1 10-1-16,-4 6 0 15,-7 12-1-15,-7 13 1 16,0 0-1-16,-4 10 1 15,-3 9-1-15,4 3 1 16,-8 3 0 0,7-6 0-16,1 0-1 0,3-13 1 15,3-9-4-15,4-10 1 16,11-9-8-16,-1-9 1 0,5-7-10 16,-1-9 1-16</inkml:trace>
  <inkml:trace contextRef="#ctx0" brushRef="#br1" timeOffset="200201.38">3447 14252 44 0,'24'12'22'0,"-2"4"-14"16,-19-13 30-16,1 0-36 15,-4 4 1-15,-4 5 1 16,-3 1 0-16,-4 2-5 15,-10 4 1-15,4-3 2 16,-12 3 1-16,5 3-2 0,6 0 1 16,-3 0-1-16,3-1 1 15,1-2-2-15,6-3 1 16,7-3-1-16,4-7 1 16,11-3-1-16,0-6 0 15,6-7-1-15,4-2 1 16,1-1-1-16,6-6 1 15,-7-2-1-15,0-5 0 16,-3 1 0-16,3 3 0 16,-10 4 0-16,-1 5 1 15,1 4 0-15,-1 9 0 16,1 9 1-16,-4 7 0 16,0 3-1-16,4 9 1 0,-8 3-1 15,4 7 1-15,4-7-1 16,-8-3 1-16,4 1-1 15,4-8 1-15,7-2-3 16,-4-16 1-16,14 1-9 16,4-14 1-16,-4-15-8 15,11-13 0-15</inkml:trace>
  <inkml:trace contextRef="#ctx0" brushRef="#br1" timeOffset="200455.94">4113 13562 30 0,'4'0'15'0,"-15"6"-2"0,1 4 15 15,-1 8-26-15,1 11 1 16,-8 15 1-16,-3 21 1 16,0 8-7-16,-4 17 1 15,11 8 3-15,-4 5 1 16,4-9-2-16,7-9 1 15,-4-13-3-15,4-19 0 16,4-15-2-16,3-16 0 16,0-13-5-16,0-2 1 15,0-20-6-15,-11-15 1 16</inkml:trace>
  <inkml:trace contextRef="#ctx0" brushRef="#br1" timeOffset="200968.58">3768 14202 41 0,'17'3'20'16,"4"-3"-19"-16,-10-3 35 0,0 3-32 16,6-7 0-16,-6 4 3 15,3-6 1-15,4-1-10 16,10 1 1-16,-7 0 5 15,0-1 1-15,7-5-3 16,1 5 1-16,2-2-2 16,1-4 1-16,0 0-2 15,3 4 1-15,-10 2-1 0,0 4 1 16,-4 3-1 0,-4 6 0-16,-3 3-1 0,-3 7 1 15,-4 6-1-15,-3-1 1 16,3 4-1-16,-7-6 0 15,3 0 0-15,1-4 1 16,-1-2 0-16,8-4 0 16,-1-6-1-16,8 0 1 15,-7-3 0-15,6 0 0 16,-6 0 0-16,3 3 0 16,4 6 0-16,-1 0 0 0,-3 7 2 15,8 5 0-15,2 4 1 16,8 0 0-16,-4 3 0 15,11-3 1-15,-7-6-1 16,-4-7 1-16,4-2-4 16,-4-4 0-16,7-6-12 15,1 0 0-15,-15-10-8 16,-4 1 0-16</inkml:trace>
  <inkml:trace contextRef="#ctx0" brushRef="#br1" timeOffset="201949.15">5235 13910 42 0,'4'9'21'0,"6"-5"-14"0,-10-4 28 0,0 0-35 16,0 0 1-16,0 0 1 15,0 0 1-15,0-4-4 16,0-2 1-16,-7 0 1 16,4 3 0-16,-1 0 0 15,1-1 0-15,3 1-1 16,-11 0 0-16,4 0 0 15,4 0 1-15,-5 3-1 16,5 0 1-16,-8 0-2 16,8 3 1-16,-1 0 0 15,4 3 0-15,4 1 0 16,3-1 0-16,0 0 0 16,4 1 0-16,-1-1 0 15,1-3 1-15,-8 0-1 16,4 0 1-16,0-3-1 0,-3 0 0 15,3-6 0 1,-7-3 0-16,0-4-1 16,0 0 1-16,0 1-15 15,-11-1 0-15</inkml:trace>
  <inkml:trace contextRef="#ctx0" brushRef="#br1" timeOffset="202768.61">5066 14346 39 0,'14'6'19'0,"0"-22"-10"15,-7 13 20-15,-7 3-26 16,0-6 1-16,0 0 1 15,0 0 1-15,0-1-8 16,0-5 0-16,0 2 5 16,-7 4 1-16,4 3-3 15,3 3 1-15,-7 0-1 16,3 3 0-16,4 0 0 16,-7-3 0-16,7 3-1 15,0 4 1-15,-4 5-1 0,4 4 0 16,0-1 0-16,0 4 0 15,4-3-1-15,3-3 1 16,4-1 0 15,3-6 0-31,3 1 0 0,5-11 0 0,-5-5 0 0,1-3 0 16,-8-4 0-16,1 0 0 16,-11 0-1-16,0 1 0 15,-7 2-9-15,-4 10 1 16,-10-6-7-16,0 6 1 0</inkml:trace>
  <inkml:trace contextRef="#ctx0" brushRef="#br1" timeOffset="203506.64">1969 15102 35 0,'7'6'17'0,"0"-6"-12"0,-4-3 24 0,8 3-26 15,6-3 0-15,5-1 5 16,16-2 0-16,1 0-8 16,14-3 1-16,25-4 7 15,10-6 1-15,32-6-2 16,21-3 1-16,28-7-2 15,29 1 0-15,10-4-2 0,11 4 0 16,-15-1-3-16,-10 7 1 16,-14 3-1-16,-21 3 0 15,-25 3-1-15,-18 4 0 16,-17 8-6-16,-18 7 1 16,-17 0-12-16,-18-6 0 15,-18 0-4-15,-14-1 1 16</inkml:trace>
  <inkml:trace contextRef="#ctx0" brushRef="#br1" timeOffset="204545.49">6456 14562 46 0,'0'47'23'0,"10"-31"-11"0,-6-16 23 15,3 0-34-15,0-6 1 16,4-10 2-16,-1-15 0 16,-10-7-5-16,0-12 1 15,-7-10 2-15,-3-9 0 0,-5 0-1 16,-2-3 0-16,-4 3-1 16,3-3 1-16,-3-6-2 15,-4 12 1 16,4 6 0-31,7 10 0 0,-4 9 0 0,8 10 0 0,3 6 1 16,7 0 0-16,7 6 1 16,10 3 1-16,4 1 0 15,18-1 1-15,14-3 0 16,14 0 0-16,4 0-2 16,3-2 1-16,-7-1-2 15,0 6 0-15,-18 3-6 16,-6 7 0-1,-26 16-16 17,-13 5 1-32</inkml:trace>
  <inkml:trace contextRef="#ctx0" brushRef="#br1" timeOffset="204755.12">6325 14233 60 0,'11'9'30'0,"14"-9"-22"0,-8 0 40 16,15-3-47-16,7 0 1 0,7-3-1 15,-4 0 1-15,7 2-7 16,-3-2 0-16,-3 3-9 16,-5 0 0-16,-13-3-5 15,-4-1 1-15</inkml:trace>
  <inkml:trace contextRef="#ctx0" brushRef="#br1" timeOffset="205063.86">7098 14330 47 0,'35'32'23'0,"-17"-29"-20"0,-15-10 40 0,-3 7-41 16,0 0 1-16,0-6-1 15,-7-6 0-15,-3 2-3 16,-1 4 0-16,-3 3 2 0,-11 3 1 16,4 3-2-16,-4 9 1 15,1 7 0-15,3 3 0 16,3 3 0-16,7 4 0 16,8-4-1-16,3 0 1 15,7-6-1-15,11-7 0 16,6-6-1-16,4-9 1 15,4-9-1-15,-7-1 1 16,0-9-8-16,-1-3 1 16,-6-3-9-16,0-7 0 15</inkml:trace>
  <inkml:trace contextRef="#ctx0" brushRef="#br1" timeOffset="205471.32">7532 14358 34 0,'25'-3'17'0,"-1"-9"-6"0,-20 5 17 0,3-2-23 16,0 0 0-16,0-1 3 15,-7 4 1-15,3-3-10 16,-3 9 0-16,-3 0 8 16,-4-4 1-16,0 8-3 0,-4-4 1 15,-6 12-2-15,-1 4 1 16,4 3-2-16,3-1 0 16,-6 4-1-16,2 7 0 15,5 2-1-15,3 3 0 16,7-2 0-16,0-7 1 15,3-6-2-15,19-4 1 16,9 1-1-16,12-7 0 16,-8-9-5-16,4-6 0 15,0-3-11-15,-8-4 0 0,-3-6-5 16,-3-6 1-16</inkml:trace>
  <inkml:trace contextRef="#ctx0" brushRef="#br1" timeOffset="205757.02">7980 14415 54 0,'0'12'27'0,"-4"7"-23"15,4-12 48-15,0 2-47 16,4 3 0-16,-1 4 2 15,4 0 1-15,0 0-11 16,1-1 1-16,6-2 6 16,0-4 0-16,7 1-3 0,4-7 0 15,-1-3-2-15,5-10 1 16,-5-2-2-16,-3-7 1 16,1-3-7-16,-5-6 1 15,1-7-14-15,-11 1 1 31</inkml:trace>
  <inkml:trace contextRef="#ctx0" brushRef="#br1" timeOffset="206193.36">8664 14230 66 0,'14'-10'33'0,"4"10"-29"0,-18-3 51 0,0 3-52 16,0 0 0-16,0 0 0 15,0-3 1-15,-11 6-6 16,1 0 1-16,-4-3 3 15,0 7 0-15,-4 2-4 16,4 1 1-16,-4-1-3 16,8 4 0-16,-4-1-1 15,6 10 1-15,8-3-1 0,4-4 1 16,14 1 2-16,-4 0 0 16,14 0 2-16,0-4 1 15,0 4 0-15,-6-4 1 16,-8 1-2-16,-4 3 1 15,-10 2-2-15,-10 1 0 16,-8 0-10-16,-10 0 1 16,-7-10-9-16,-1-6 1 15</inkml:trace>
  <inkml:trace contextRef="#ctx0" brushRef="#br1" timeOffset="206972.29">10527 14086 57 0,'7'15'28'0,"0"-21"-30"16,-7 6 47-16,-7 0-46 15,-4 0 1-15,-6 3 0 16,-8 0 1-16,-3 4-1 0,-4 2 0 16,-7 7 0-16,4 6 1 15,7 6-1-15,3 6 1 16,7 4-1-16,8-4 0 15,6-2-1-15,15-10 1 16,17-13-1-16,4-6 1 16,3-12-1-16,0-4 1 15,1-5-3-15,-5-8 0 16,-2-2-13-16,-5-3 0 16</inkml:trace>
  <inkml:trace contextRef="#ctx0" brushRef="#br1" timeOffset="207318.39">10682 14377 54 0,'0'22'27'0,"-3"-6"-31"16,3-16 40-16,3-6-37 15,1-10 1-15,3-3-1 16,0-6 1-16,0-3 0 15,0-4 1-15,3 1-1 16,1 0 0-16,3 3-1 16,4-1 1-16,-1 10 0 15,1 4 0-15,0 9 1 16,-1 9 1-16,1 6 2 0,0 4 1 16,3 2 0-16,7 7 0 31,-3 3-1-31,3-3 0 0,4 0-1 0,6-3 0 31,8-3-3-31,0-7 0 0,-7-9-9 0,0-9 0 16,-11-1-9-16,0-2 0 15</inkml:trace>
  <inkml:trace contextRef="#ctx0" brushRef="#br1" timeOffset="208293.05">13025 14101 68 0,'14'3'34'0,"-21"-9"-35"0,7 6 59 16,0-6-58-16,-7 0 1 16,0 2-1-16,-4 4 1 15,-3-3-1-15,-4 3 0 16,-7 7 0-16,1 2 1 16,-4-3-3-16,3 7 1 15,4-4-3-15,3 4 1 16,4 2-2-16,3-2 1 0,8 3 0 15,3-4 0-15,3 1 1 16,4-4 0-16,8 1 1 16,-1 2 1-16,0-6 0 15,0 7 0 1,0 3 1-16,-3-1 1 0,-1 7-1 16,4 3 1-16,-7 0 2 15,0 4 0-15,0 8 1 16,0 4 0-16,1-3 0 15,-5-1 1-15,-3 4 0 16,-7-3 0-16,-4-7-3 16,-3-3 0-16,-7-3-2 15,-4-6 1-15,1 0-1 16,-1-10 0-16,0-5-1 16,4-8 0-16,4-8 1 0,2-7 0 15,8 0 0-15,0 7 0 16,14-1 0 15,8-3 1-31,9-2-1 16,11-4 1-1,8-7-1-15,13 1 0 0,8-3 0 0,-1-10 0 0,1-3 0 0,-15 10 0 16,4-16-1-16,-7-1 1 16,-7 1 0-16,-11 13 0 15,-7 2-1-15,-10 7 1 16,-4 6-1-16,-7 9 1 0,-7 1-1 15,-4 12 1-15,-3 12-1 16,0 1 1-16,3 9 0 16,1 0 0-16,3 6 0 31,3 3 1-31,4 1-1 16,0-4 1-1,7 0-1-15,7-6 1 0,4-6-1 0,3-4 0 0,7-12-5 16,1-6 0-16,2-6-9 15,-2-7 0-15,-5-3-7 16,-3-10 1-16</inkml:trace>
  <inkml:trace contextRef="#ctx0" brushRef="#br1" timeOffset="209095.53">13621 14264 52 0,'-11'38'26'0,"4"-13"-28"0,7-22 44 16,0 0-40-16,0-3 0 15,7-6 1-15,0 0 0 16,4-7-5-16,3-2 1 16,-3-1 2-16,6-3 1 15,1 0-2-15,-1-6 1 16,1 3-1-16,0 7 0 16,-1-1 0-16,-3 0 1 15,4 7-1-15,-4 3 1 16,0 6-1-16,0 0 1 15,-3 3 0-15,0 6 1 0,-4 4 0 16,0 2 1 0,0 4-1-16,0 0 1 0,3 0-1 15,1 6 1-15,3-3-2 16,4-3 1-16,-1 3-1 16,5-10 0-16,-1-6 0 31,0 1 0-31,4-14-1 15,3-8 1-15,0-1-1 16,4-6 1 0,-4 0-1 15,0-3 0-31,-3-3 0 94,-4 0 0-32,-3 2-1-62,-8 8 1 0,-3 2-2 0,-10 3 0 0,-8 10 0 0,1 6 0 63,-4 4-1-48,-4 8 1-15,4 1 1 32,0 6 1-32,10-3 0 0,1 12 0 0,6-3 0 0,8 4 1 46,3-10-2-46,3 3 1 47,5-13-7-47,-1-2 1 0,4-10-11 32,-1-7 0-32,1-8-1 15,0-4 0-15</inkml:trace>
  <inkml:trace contextRef="#ctx0" brushRef="#br1" timeOffset="209584.54">14538 14293 48 0,'7'0'24'0,"-7"-19"-31"0,0 9 47 0,0 1-41 0,0-7 1 0,0 1 0 0,0-4 0 0,4 3 0 0,-1 0 1 0,1 7 1 0,3 3 0 0,3 3 0 0,4 3 0 0,8 3 0 0,6-3 1 0,4 3-1 0,6-3 0 0,1 3-3 0,0-3 1 0,-4-3-4 16,-3 3 1-16,0 0-2 0,-4-6 1 0,-3-1-1 0,-4 4 1 0,-7 0 1 0,-4 0 0 0,-2 3 5 0,-5 3 0 0,-3 3 2 0,-7 4 1 0,0-1 0 0,-4 1 0 0,1 2-1 0,-4 1 1 15,3-1-2-15,-3-2 0 16,7-1-2-16,7-3 1 16,3 4-2-16,12-7 1 15,-1 0-1-15,3-6 0 16,1 0-1-16,0 0 0 15,-1 3-1-15,1 3 1 16,-4 0-1-16,0-3 0 0,0 0 1 16,-3 0 0-16,3 3 0 15,0-6 1-15,-3 0 0 16,3 0 0-16,3-4 0 16,1-2 0-16,3-1-1 15,4-11 1-15,7-8-1 16,3-5 1-16,0-16-1 15,-3-16 1-15,-4-16-1 16,-3-9 1-16,-4 4-1 16,-10-11 1-16,-8 14-1 15,-6 5 1-15,-1 10 0 16,-10 19 1-16,0 22 0 16,0 25 0-16,0 18 0 15,-1 17 1-15,1 24-1 16,11 29 1-1,6 15-1-15,8 7 0 16,0-10-1-16,3-15 0 0,0-17-5 16,3-8 0-1,5-16-6-15,-1-16 1 0,-4-13-6 0,5-9 1 16</inkml:trace>
  <inkml:trace contextRef="#ctx0" brushRef="#br1" timeOffset="209796.53">15706 14136 45 0,'-4'41'22'0,"-3"-7"-21"0,7-25 40 0,0 1-41 0,0 2 1 0,-3-2-1 15,-1-4 0-15,4-9-2 16,0-6 0-16,0-4-10 15,0-9 1-15,-3-6-3 16,-5-4 1-16</inkml:trace>
  <inkml:trace contextRef="#ctx0" brushRef="#br1" timeOffset="209960.39">15646 13970 44 0,'21'28'22'0,"0"-19"-29"0,-14-12 42 16,0-6-35-16,4-1 0 16,3 1-12-16,0-4 0 15,-7 4 6-15,0 3 1 16</inkml:trace>
  <inkml:trace contextRef="#ctx0" brushRef="#br1" timeOffset="210364.58">15896 14064 47 0,'21'18'23'0,"11"-21"-19"16,-21 0 41-16,3 6-40 16,7-3 0-16,7 0 4 15,0-3 0-15,1 3-12 16,-5 3 1-16,-3-6 6 15,-3 3 1-15,-4 0-3 16,-7-3 0-16,-7 3-4 16,-3 3 0-16,-4 0-1 15,-7 4 0-15,-4 5 0 16,0 4 0-16,1 6 0 16,-4 3 0-16,3 6 2 15,0 1 1-15,4 2 0 16,4 4 0-16,2-7 0 15,8-6 1-15,4-3 0 16,3 0 0-16,7-3-1 0,4-7 1 16,3-2-1-16,0-4 1 15,0-3-5-15,-3-3 1 16,0-3-12-16,-8-3 0 16,-3-13-2-16,-3-3 0 15</inkml:trace>
  <inkml:trace contextRef="#ctx0" brushRef="#br1" timeOffset="210621.66">15988 14311 34 0,'-4'13'17'0,"4"-19"-4"16,0-1 27-16,0 1-35 15,4-3 0-15,-1-1 2 16,4 4 0-16,4 0-9 16,7 0 0-16,6-1 6 15,5-2 0-15,-1 3-5 16,-3-1 0-16,-8 1-12 16,-3 0 0-1</inkml:trace>
  <inkml:trace contextRef="#ctx0" brushRef="#br1" timeOffset="211091.52">16492 14252 64 0,'29'25'32'0,"-29"22"-34"15,0-28 45-15,0 0-44 16,0-4 1-16,0 1-1 15,0-4 1-15,0-2-1 16,0-10 0-16,3-10-5 0,-3-11 1 16,0-11-11-16,-3 1 0 15,-12-10-1-15,-2 0 1 16</inkml:trace>
  <inkml:trace contextRef="#ctx0" brushRef="#br1" timeOffset="211600.91">16372 13935 33 0,'0'0'16'0,"22"6"-10"0,-12-2 29 16,1-1-31-16,10 6 0 16,0 0 2-16,7 4 1 15,8 3-8-15,13 3 1 0,4-7 7 16,3-3 0-16,1 7-1 16,3 0 1-16,0 6-2 15,-7-3 1-15,-4-1-3 16,-14 1 1-16,-6-3-3 15,-5 0 0-15,-3-1-2 16,-6 1 1-16,-8 0-2 16,-7 6 0-16,-7 3-2 15,-15 6 1-15,-2 3-1 16,-12 7 0 0,5 9 0-16,2 1 1 31,1 5 0-31,7 0 1 0,7 4 2 15,3 0 0-15,4-10 0 0,4-6 1 0,-1-10 0 16,1-6 0-16,-4-6-1 16,0-6 1-16,-8-7-1 15,-6-12 1-15,-7-9-1 16,-4-13 1-16,-3 0-1 0,3-4 1 16,4-2-1-16,7 0 0 15,7 6 2-15,14 6 0 16,10 0 0-16,19 0 1 15,9-3-1-15,8 0 0 16,14-3-2-16,0 0 0 16,-7 3-7-16,-3 0 0 15,-12 3-12 17,-9 4 1-17</inkml:trace>
  <inkml:trace contextRef="#ctx0" brushRef="#br1" timeOffset="212185.77">18620 13640 56 0,'14'88'28'0,"17"50"-29"0,-23-94 43 15,2 16-41-15,1 12 0 16,3 0 1-16,0-9 0 15,-3-13-3-15,-1-22 0 16,-3-19 1-16,-7-18 0 16,-7-16-1-16,-14-10 1 15,-14-12-1-15,-8-9 1 16,-6-7-1-16,-11-3 0 0,-4 10 0 16,1 6 1-1,7 15 0-15,6 16 0 16,11 10 1-16,11 15 0 0,14 10 2 15,14 9 1-15,21 6 2 16,25 4 0 31,14-7 0-16,21-3 0 0,18-12-2-15,0-10 0 0,-11-9-8-1,-14-4 0-15,-3-9-16 0,-15 4 0 16,-7-7-2-16,-3-3 1 0</inkml:trace>
  <inkml:trace contextRef="#ctx0" brushRef="#br1" timeOffset="212485.31">20398 13622 58 0,'-4'28'29'0,"-24"47"-38"0,21-44 57 0,-11 13-48 16,-3 13 1-16,-7 9-1 16,0 6 1-16,3 6-2 15,4-9 1-15,7-12-9 16,-1-23 1-16,5-18-8 16,-8-19 1-16</inkml:trace>
  <inkml:trace contextRef="#ctx0" brushRef="#br1" timeOffset="213277.83">19607 14089 58 0,'22'15'29'0,"38"-21"-26"0,-36 0 50 15,12-7-52-15,13-12 1 16,14-12 0-16,4-23 0 15,15-3-3-15,2-3 0 16,1-2 2-16,-4-8 0 16,-7 4-1-16,-7 9 0 15,-10 13 0-15,-15 9 0 16,-10 16-1-16,-8 19 0 16,-6 19-1-16,-7 5 1 0,-8 17-1 15,-3 9 1 32,-3 9-1-31,-1 4 0-16,-3-4 1 0,0-3 1 0,3-9 0 31,4-10 0-31,4-6-1 16,3-6 1-16,4-3 0 0,3-4 1 0,-4-2-1 0,4-1 0 0,-3 1 0 0,3-1 0 0,-3 4 0 15,-4-1 0-15,0 4 0 16,3 3 0-16,1-1 0 15,-4-5 0-15,4 3 0 16,-4-1 0-16,3 1 1 16,1 0 0-16,-1-1 0 15,5-2 0-15,2-4 0 16,4 1 1-16,4-7-1 16,3-3 0-1,0-6-1 1,1-4 0-16,6-2 0 0,-3 5 0 0,-1-2 0 0,1-4 0 15,0-2-1-15,-4-1 1 16,-7 3-1-16,1 4 0 16,-5 3-1-16,-3 6 0 15,-3 3 0-15,-4 0 0 16,-4 3 0-16,-3 1 1 16,0-1 0-16,-3 0 0 0,-1 0 0 15,-3-2 1-15,0-1 0 16,-3 3 0-1,-1 0 0-15,1 0 0 0,-1 4 0 16,4 2 0-16,0 7 0 16,3 0 1-16,8-3-1 31,6-1 1 16,8-2-1-47,0-7 1 0,10-3-1 0,7 1 0 0,4-11-4 15,3 1 1-15,-3-7-10 0,-4-2 1 0,-3-4-5 0,3-3 1 0</inkml:trace>
  <inkml:trace contextRef="#ctx0" brushRef="#br1" timeOffset="213517.9">21639 14032 38 0,'11'10'19'0,"-18"-7"-16"16,3-3 31-16,-6 0-33 0,-4 0 0 15,-4 0 3-15,0 3 1 16,1 0-5-16,-1 3 1 15,1-2 2-15,-1 2 1 16,4 3-1-16,3 10 0 16,8 0-2-16,3-3 1 15,7-1-2-15,7 1 1 16,3-10-1-16,5-3 0 16,2-6-1-16,1-6 1 15,0-7-7 1,-1 0 0-16,-2 1-8 15,-5-7 0-15</inkml:trace>
  <inkml:trace contextRef="#ctx0" brushRef="#br1" timeOffset="213756.82">21777 14095 54 0,'4'-3'27'0,"6"-3"-30"16,-6-1 45-16,3-2-42 15,0 0 1 1,14-10 0 0,7 0 0-16,0 0-1 15,1 0 0-15,2 7-2 16,-2-1 0-16,-1 4-9 0,0 3 1 16,-7-4-5-16,4 4 0 15</inkml:trace>
  <inkml:trace contextRef="#ctx0" brushRef="#br1" timeOffset="214028.41">22606 13813 54 0,'-4'37'27'0,"-24"1"-29"0,18-22 49 0,-15 9-47 15,-10 3 1-15,-4 19 0 16,-3 10 0-16,-4 21-1 16,0 3 0-16,0 10-1 15,4-18 1-15,6-8-6 16,12-21 1-1,6-12-11 1,11-23 0-16</inkml:trace>
  <inkml:trace contextRef="#ctx0" brushRef="#br1" timeOffset="214198.77">22126 13778 44 0,'-10'-25'22'0,"17"97"-8"0,0-47 30 15,0 19-38-15,7 7 1 16,4 11 0-16,6-5 1 15,4-4-12-15,1-6 1 16,-8-9 1-16,-7-13 0 16,-10-19-17-16,-19-19 1 15</inkml:trace>
  <inkml:trace contextRef="#ctx0" brushRef="#br1" timeOffset="-209509.3">1715 17250 38 0,'31'-19'19'0,"36"-13"-15"0,-53 17 20 16,8-10-23-16,-5-4 0 16,1-5 7-16,7-10 0 15,-1 0-8-15,-3-3 0 0,1-3 4 16,-5 0 0-16,4 6 0 15,-3-3 0-15,-7 3-4 16,-1 6 1-16,1 4-1 16,-1 9 1-16,1 9-1 15,-4 10 0-15,-3 9 0 16,-4 13 1-16,0 12-1 16,0 13 0-16,7-1 0 15,-7 11 0-15,10-1 0 16,1 3 1-16,3 3-1 15,3-2 1 1,12-13 3-16,-1-7 0 0,7-12 0 16,11 0 1-16,-4-16-1 15,-3-3 0-15,4-9 0 16,-8 3 0-16,4-13-4 16,-8-6 0-16,8-6 0 15,-7-6 0-15,-4-4 0 16,-7-3 0-16,0-9 0 15,-3-3 0-15,-4 3 0 16,4-1 0-16,-11 4-4 0,4 7 1 16,-1 8-2-1,1 7 0-15,-1 6-5 0,-3 7 1 16,-3 2-9-16,3 7 1 16,-7 6 2-16,3 1 0 15</inkml:trace>
  <inkml:trace contextRef="#ctx0" brushRef="#br1" timeOffset="-209162.12">3119 16939 42 0,'21'-6'21'0,"7"-10"-14"15,-25 10 40-15,5 0-47 16,-8-4 1-16,0 4 0 16,-8 0 0-16,-2-1-1 15,-8 4 0-15,4 0 0 16,-3 0 1-16,-5 9 0 16,1 4 0-16,0 5-1 0,3 7 1 15,8 3-1-15,-1-3 1 16,4 7-1-16,14-7 0 15,4-4-1-15,-1-5 1 16,8-10-5-16,-4-6 1 16,7-10-9-16,4-2 0 15,-4-13-2-15,0-4 1 16</inkml:trace>
  <inkml:trace contextRef="#ctx0" brushRef="#br1" timeOffset="-208681.68">3397 16958 58 0,'0'38'29'16,"0"-13"-38"-16,0-16 58 0,0 4-49 15,0-4 1-15,0-3 6 16,0-6 0-16,0-6-8 16,0-6 1-16,4-7 3 15,3 0 1-15,3-3-1 16,1-3 1-16,0 3-8 0,-1 9 1 15,8 1-1-15,-4-1 1 16,4 1-1-16,-1 2 0 16,4 1 0-16,-3 6 1 15,-4 0 3-15,4 3 0 16,-8 3 0-16,1 9 1 16,7 10 2-16,-8 3 1 15,4 4-1-15,4 11 1 16,0 1-1-16,3-6 1 15,-4-7-4 1,5-3 0-16,-1-9-6 0,0-13 1 0,7-10-13 16,-10-18 0-16</inkml:trace>
  <inkml:trace contextRef="#ctx0" brushRef="#br1" timeOffset="-208048.76">4050 16867 42 0,'-11'3'21'0,"11"-6"-2"16,0 3 21-16,0 0-32 15,0 0 1-15,18 0 1 16,-11 0 1-16,18-3-15 15,-4 3 0-15,28-3 9 16,-10 0 1-16,18-7-11 0,-15 4 0 31</inkml:trace>
  <inkml:trace contextRef="#ctx0" brushRef="#br1" timeOffset="-206083.78">4794 16829 43 0,'-7'41'21'0,"4"-6"3"16,3-20-3-16,-7 4-17 15,3 0 0-15,4-3 1 0,0-1 1 16,0-5-8-16,0-7 0 16,0-9 5-16,0-1 0 15,11-11-2-15,-8-4 0 16,11 3 0-16,0 0 0 15,4 3 0-15,0 1 0 16,3 2-1-16,-7 1 1 16,11 2-1-16,-15 7 1 15,1 3-1-15,-1 3 0 16,-6-3-1-16,3 6 1 0,-7-2 0 16,0-1 0-16,0 6-1 15,0-3 0-15,0 4 1 16,-7-4 0-16,7 3 0 15,0-5 0-15,0 2-1 16,0-6 1-16,0 0 0 16,7-3 0-16,0-4-1 15,4-2 1-15,-1 3-1 16,1-1 1-16,6-2 0 31,5-3 0-15,-1-1-1-16,0 0 1 0,0 1 0 0,0 3 0 15,-3-1-1-15,0 4 1 0,-4 3-1 16,0 3 1-16,-4 3 0 16,1 3 0-16,0 4 0 15,-8 2 1-15,4-6-1 16,-7 7 0-16,4-1 0 0,-4 4 1 16,0 3-1-16,0 0 0 15,7-4-5-15,-7 1 1 16,7 0-10-16,3-4 1 15,-6-9-4-15,14-6 1 16</inkml:trace>
  <inkml:trace contextRef="#ctx0" brushRef="#br1" timeOffset="-205632.23">5630 16839 39 0,'11'0'19'0,"-11"-3"-17"15,0 3 35-15,0 0-33 16,-4 0 0-16,-3 3 3 16,-3 0 0-16,-8 0-9 15,4 3 0-15,-11-2 6 16,1 2 1-16,-1 3-3 16,4 4 1-16,0 2-2 15,3 1 0-15,4-3 0 16,7-1 0-16,3 1-1 15,8-4 1-15,13-6-1 16,-2-3 1-16,2 0-1 16,1-6 0-16,-1-3-2 15,5-4 1-15,-1 1-2 16,-7-1 1-16,4 0-1 0,-1 1 0 16,-3-1 1-16,0 4 0 15,1 3 0-15,-5 3 1 16,1 3 2-16,-4 3 0 15,0 0 1-15,0 6 0 47,0 4 0-47,0-1 0 0,-4 4 0 0,5-3 1 0,2 2-3 0,4-5 1 16,0-4-7-16,8-6 1 16,-5-10-12-16,4-5 1 0</inkml:trace>
  <inkml:trace contextRef="#ctx0" brushRef="#br1" timeOffset="-205374.53">6117 16177 41 0,'0'47'20'0,"-10"10"-14"15,3-45 24 1,3 16-27-16,-3 10 0 0,0 12 1 16,0 10 0-16,0 9-6 15,-4 3 0-15,1-16 3 16,-8-2 1-16,7-14-7 0,1-11 1 16,3-7-10-16,3-13 0 15</inkml:trace>
  <inkml:trace contextRef="#ctx0" brushRef="#br1" timeOffset="-204868.48">5690 16776 44 0,'11'25'22'0,"21"-40"-17"0,-18 5 34 0,0-6-38 15,14-9 0-15,4-9 0 16,10-10 0-16,15-3-2 16,-4-3 1-16,-1-4 0 15,-2 11 1-15,-4 2-1 16,-7 6 0-16,-4 4 0 16,-3 15 1-16,-11 7-1 15,-4 3 0-15,-3 15-1 16,-3 7 1-16,0 6 0 15,-4 9 0-15,-4 0-1 16,-3 7 1-16,-3 0-1 16,-1-4 1-16,1 1 0 31,-1-4 0-15,4 0 0-1,0-2 0-15,4-4-1 0,3-7 1 0,10-11 0 0,-3-7 1 16,8 0-1-16,2 0 1 15,1 3 1-15,3 3 0 16,0 7 0-16,1 2 1 16,-1 4 0-16,4 3 0 15,-8-9 1-15,12-1 0 16,-1-2-2-16,4-7 0 16,-1 3-5-16,-2-3 1 15,-4-3-15-15,-15-3 0 16</inkml:trace>
  <inkml:trace contextRef="#ctx0" brushRef="#br1" timeOffset="-203863.1">2212 17432 30 0,'14'12'15'0,"25"4"0"0,-29-16 6 15,8-3-19-15,10 3 1 16,4-4 4-16,-4 4 0 16,4 0-8-16,0-3 0 15,7 6 6-15,-1 1 0 16,12-1-2-16,10 0 1 0,3 0-2 15,15-9 1 1,10-1 0-16,11-2 0 16,3 3 0-16,15 3 1 0,-8 0-1 15,11-1 1 1,0 4-1-16,14 7 0 0,3-4 0 16,19 3 0-16,2-3-1 15,5 0 0-15,24 4 0 16,3-4 0-16,8 3 0 15,13-3 1-15,-24-3-2 16,14 3 1-16,-14 0-1 16,-17-6 0-16,-12-3-1 15,-2-7 1-15,-12 7-1 16,-13-6 0-16,-11-4-6 16,-32-3 1-16,-14 0-13 15,-17 4 0-15,-33 2-3 16,-10 4 0-16</inkml:trace>
  <inkml:trace contextRef="#ctx0" brushRef="#br1" timeOffset="-203200.08">7260 16459 48 0,'0'13'24'0,"-3"-10"-16"0,3-3 40 0,0 0-42 16,0 0 1-16,0 0 3 16,0 0 0-16,0 0-13 15,3-3 0-15,1 0 9 16,3 3 0-16,3-3-11 15,-6 3 1-15,3 0-17 16,-7-3 1-16</inkml:trace>
  <inkml:trace contextRef="#ctx0" brushRef="#br1" timeOffset="-202987.14">7161 16876 74 0,'0'16'37'0,"0"-13"-34"0,4-6 56 0,3 0-59 0,4-3 0 16,3-1-5-16,7 4 1 16,-4 0-15-16,-2-6 0 15,-5-4-3-15,-3 7 1 16</inkml:trace>
  <inkml:trace contextRef="#ctx0" brushRef="#br1" timeOffset="-200313.53">8096 17137 28 0,'-3'-7'14'0,"3"4"-12"0,-4 0 14 0,4 3-16 15,0-3 1-15,0 3 2 16,-7-3 1-16,4 3-3 15,-4 0 0-15,3 3 3 16,1-3 1-16,-1 0 0 16,0 0 0-16,4 0-1 15,0 0 0-15,4 6-2 16,-4-6 1-16,0 0-2 16,0 3 1-16,0-3-2 15,0 4 0-15,0-4 0 16,0 0 0-16,0 0-1 15,-4 3 1-15,1 0 0 0,-1 0 0 32,4 0 0-32,-3-3 1 15,3 0-1-15,-4 0 1 16,4 3-1-16,0-3 0 16,0 0 0-16,0 0 0 15,4-6-1-15,-4 6 1 16,3-6 0-16,-3 3 0 15,0-4-1-15,0 7 1 16,4-3 0-16,-4 3 0 16,0 0 0-16,0 0 1 15,7-6-1-15,-7 6 0 16,7-3 0-16,-7-3 0 0,0 6 0 16,0 0 0-1,0 0 0-15,0 0 0 0,0 0 1 16,0 3 0-16,0-3 1 15,0 0 0-15,0 0-1 16,0 0 1-16,0 0 0 16,0 0 1-16,0 0-1 15,0 0 0-15,0 0 0 16,4 3 0 0,3-6-1-16,-7 3 0 0,0-3 0 15,0 3 1-15,3-10-2 16,4 1 1-16,-3-4-1 15,-1 1 1-15,1-4 0 16,3 0 0-16,0 4-1 16,-4-1 1-16,1 4 0 0,3-1 0 15,-7-2 0 48,0 6 0-63,4-4-1 0,3 1 0 94,-7-4 0-94,3-2 1 0,1 2-1 31,-1-3 0-31,4-3 0 0,0 1 0 0,0-1 1 0,0 0 0 15,4-3-1-15,-7-3 0 0,6-3 0 0,1-4 0 0,-4-11-1 0,0-1 1 0,0 0 0 16,0-3 0-16,0-3 0 0,0 9 0 0,4 3 0 0,-1-3 0 0,-3 7 1 16,0 3 0-16,0 5-1 0,4 4 1 0,-8 4-1 0,1 2 0 0,0 3 0 0,3 1 1 15,-4 2-1-15,1 4 1 0,-1 0-1 16,1 0 0-16,-1-1 0 16,-3 1 0-16,0 0-1 15,0 6 1-15,0 0 0 16,0-6 0-16,0 6-1 297,0-7 1-297,0 7 0 0,0-3 0 15,0 3 0-15,0 0 1 0,0 0-1 0,0 0 0 0,0 0 0 0,0 0 1 0,0-3-1 0,0 3 1 0,4-6-1 0,-1-1 1 32,4-2 0 124,4 0 0-156,-8-4 0 15,8 7 0 79,3-7 0 31,7 1 1-125,-3-1-1 47,7 1 0-31,-1-4-1-1,8 3 1-15,3-2 0 16,11 2 0-16,4 7 0 0,-1 3 0 0,-7 6 0 0,1 6 1 0,-8 4-1 16,-7 9 0-16,-7 0 0 0,-21 9 0 0,-10 16-1 0,-22-6 0 0,-21 12-1 15,-3 1 1-15,-8-1-1 0,1-6 0 0,-4-6 0 0,14-10 0 0,-4-9 0 0,15-6 0 16,3-7 0-16,18-3 0 0,10-2 0 0,1-1 1 0,6-3 0 0,8 0 0 0,6 0 0 0,4 0 0 0,1 3 0 0,-1 0 0 0,3 3 0 0,-6 4 1 15,3-1-1-15,0 4 0 0,0-1 0 0,-3 7 1 0,3 0-1 0,-3 3 1 16,-1 9-1-16,1 4 1 0,-1 8 0 0,-3-11 0 0,0 5 0 0,0-2 0 0,0-7-1 16,4-6 1-16,0-3-7 0,-1-10 0 0,4-9-14 15,-3-6 1-15,3-10-2 0,4-6 0 16</inkml:trace>
  <inkml:trace contextRef="#ctx0" brushRef="#br1" timeOffset="-200049.92">8710 16757 26 0,'0'10'13'0,"4"-7"-10"0,-4-3 16 0,0 0-19 0,-4 0 0 0,1 0 4 0,-1 0 1 0,1 0-2 0,-1 0 0 16,4 3 5-16,-7 0 0 0,3 0 2 0,4 0 1 0,4 4-2 0,3-1 1 0,4 0-3 0,3-3 0 0,0 1-3 0,7-1 1 0,-3-3-3 0,6 0 1 0,5-7-2 0,-1-2 1 0,0-4-2 0,4-5 0 0,-4-4 0 0,-3 0 0 0,-4 0-2 0,-4-3 1 0,-6 3-3 0,-4 3 1 15,-7 0-2-15,-7 3 1 0,-7 7-2 16,-4 6 0-16,-6 9 1 16,-5 7 0-16,1 2 2 15,-4 7 0-15,4 7 3 16,0 11 1-16,7-5 1 16,7 2 1-16,10 1 0 15,11-3 0-15,7-4 0 16,4-9 1-16,7-10-2 15,6-5 1-15,1-7-6 16,7-3 1-16,-4-10-14 16,-7 0 1-16,-6-9-3 15,9 1 0-15</inkml:trace>
  <inkml:trace contextRef="#ctx0" brushRef="#br1" timeOffset="-199629.71">9292 16735 56 0,'4'7'28'0,"-15"-7"-34"0,8 0 54 15,-8 0-47-15,-3 0 0 16,-4 0 4-16,-3 3 1 16,7 3-7-16,-4 7 1 0,4 2 3 15,0 1 1-15,0 0-1 16,3-1 0-16,4-5-2 15,4-4 0-15,3 0-1 16,3-3 1-16,4 1-1 16,8-4 0-16,-1 3 0 15,0-6 0-15,3-4-1 16,1-2 1-16,0-4-1 16,3 1 0-16,0 2 0 15,-3-2 1 48,-1 2 0-63,-3 1 0 0,1 3 0 0,-5 6 1 0,-3 6 0 15,0 3 0-15,-3 7 0 0,-4-3 0 0,3 2 0 0,4 1 1 0,-3 3-3 16,6-10 1-16,5-3-6 16,9-9 0-16,4 0-14 15,1-16 1-15</inkml:trace>
  <inkml:trace contextRef="#ctx0" brushRef="#br1" timeOffset="-199385.55">9751 15766 52 0,'3'29'26'0,"-24"43"-13"0,14-47 32 0,-3 19-42 0,-1 18 0 0,4 14 1 0,-4 21 1 0,4 19-7 16,7 9 1-16,-3-18 3 16,-1-19 1-16,4-19-7 15,4-19 1-15,3-22-13 16,0-12 0-16,3-22-4 16,8-16 1-16</inkml:trace>
  <inkml:trace contextRef="#ctx0" brushRef="#br1" timeOffset="-198772.41">10703 16695 60 0,'0'56'30'0,"11"10"-32"0,-8-57 57 0,1 7-53 16,-1 3 0-16,5-7 0 16,-1-2 1-16,7-4-5 15,3-3 1-15,4-6 2 16,4-3 0-16,7-10-2 15,-4-6 1-15,-3-3-1 16,0 0 1-16,-8 6 0 16,-3 7 0-16,-3 5-1 15,-1 10 1-15,1 10 0 16,0 6 0 0,10 3 0-1,0-3 0-15,0-1-1 0,4-8 1 16,0-4-1-16,3-6 1 15,0-3 0-15,0 0 0 16,0-3 0-16,-6-7 0 16,-1-6-2-16,7-3 0 15,0-3-6-15,0 0 0 16,4 3-10-16,-7 0 0 16</inkml:trace>
  <inkml:trace contextRef="#ctx0" brushRef="#br1" timeOffset="-198425.02">11698 16648 63 0,'14'6'31'0,"-17"-6"-35"0,3 0 52 0,-7 0-46 16,-4 0 0-16,-7 0 1 16,-3 3 1-16,0 3-5 15,-4 4 0-15,1 5 3 16,-1 1 0-16,4 3-1 15,3 3 0-15,8 0-2 16,6-3 0-16,8-4-2 16,6 1 1-16,4-4-2 15,4-5 1-15,0-4-5 16,3-3 1-16,3-3-5 16,1-4 0-1,0-5-5-15,0-7 1 47</inkml:trace>
  <inkml:trace contextRef="#ctx0" brushRef="#br1" timeOffset="-198219.91">11867 16808 45 0,'0'12'22'0,"-7"-15"-17"0,7-3 38 0,-3-4-41 0,3-2 0 0,-4-7 1 0,1-3 0 0,-1 0-4 0,1 3 1 0,-1 0 3 0,1-3 0 0,3 7 1 0,3 5 0 0,4 1 0 0,4-4 0 0,7 4 0 0,3-4 0 0,10 7-2 0,5 3 1 0,-5-6-7 0,1-7 1 0,-4 0-10 0,1 1 0 0,-5-7-7 16,1-3 1-16</inkml:trace>
  <inkml:trace contextRef="#ctx0" brushRef="#br1" timeOffset="-197992.49">12368 15826 56 0,'-7'56'28'0,"7"17"-26"0,0-45 48 16,-3 19-48-16,-4 16 1 16,-4 12-1-16,8 19 1 15,-1 3-5-15,1 7 1 16,3-17 2 0,0-18 1-16,3-15-8 0,4-17 0 15,0-18-12-15,4-19 0 16</inkml:trace>
  <inkml:trace contextRef="#ctx0" brushRef="#br1" timeOffset="-197325.08">12929 15929 52 0,'4'38'26'0,"-1"22"-19"15,-3-45 36-15,0 17-41 16,0 12 0-16,0 3 3 16,0 6 1-16,0 10-6 15,4-1 0-15,-1 4 4 16,4-12 1-16,1-11-2 0,-1-8 0 15,-4-10-2-15,1-9 1 16,-8-10-3-16,-3-12 1 16,-11-10-1-16,-13-3 1 15,-5-3-1-15,-2 3 0 16,-8 4 0 0,0 5 0-16,0 10 0 31,4 10 1-31,6 12 0 47,12 6 0-47,10 3 0 109,17 1 0-78,11-1 0 32,11-6 1-32,10-6-3-15,8-7 0-16,2-8-7 0,-2-11 0 15,-8-5-11-15,-7-13 1 0</inkml:trace>
  <inkml:trace contextRef="#ctx0" brushRef="#br1" timeOffset="-196941.32">14355 16557 49 0,'-11'31'24'0,"-7"3"-14"0,11-30 33 0,0 2-42 0,-7-3 1 15,-7 3 2-15,0 1 0 16,-4-1-4-16,4 0 0 15,-4 4 2-15,4 2 1 0,7 7-1 16,0 0 1 0,3 0-3-16,4-1 1 0,0 1-1 15,11-3 0-15,6-4 0 16,4-2 0-16,4-7-1 16,3-3 1-16,0-3-1 15,0-3 1-15,-3-4-1 31,-4-2 1-31,0-1-2 0,-3 0 1 0,0 4 0 16,-1 3 0 15,1 6 0-31,-4 3 0 16,0 6 0-16,0 7 1 16,0 3 1-16,0-3 0 0,0 9-1 0,0 3 1 0,0 3-1 15,0 4 1-15,4 5-3 16,3 4 1-16,4-12-6 15,10-7 1-15,-4-16-10 0,1-12 0 16,-4-13-2-16,-7-2 1 16</inkml:trace>
  <inkml:trace contextRef="#ctx0" brushRef="#br1" timeOffset="-195012.32">14623 17024 45 0,'-4'63'22'0,"-3"12"-24"0,7-59 44 0,-3-1-40 16,-1 1 1-16,0-4 0 15,4-5 1-15,0-7-6 16,0-13 1-16,4-15 2 16,-4-13 1-16,0-6-2 15,4-3 1-15,-1-3-1 16,1-13 0-16,-1 6 0 15,1-2 1-15,3-1-1 32,0 9 1-17,7 7 0 32,4 16 0-47,6 15 0 63,1 16 1-63,3 10 1 62,-7 5 0-62,-7 14-1 141,-10 11 0-126,-15-5 0 79,-6 6 0-31,-8 3-2 124,0-4 1-187,1-2-4 188,2-10 1-188,8-6-5 312,4-12 0-15,6-7-11-141,4-13 1-93</inkml:trace>
  <inkml:trace contextRef="#ctx0" brushRef="#br1" timeOffset="-194825.65">15039 16967 47 0,'-7'60'23'0,"-11"31"-16"0,11-66 32 0,-3 6-36 0,-1 4 0 0,0-4 1 0,4-6 1 0,0-12-7 0,4-13 1 0,3-13 4 0,3-15 0 0,1-16-2 0,-1-6 0 0,1-10-1 0,3 4 0 0,0-13 0 0,0 3 1 0,4-6-1 15,-1 6 1-15,4 7 0 0,4 5 0 0,3 17 0 0,4 8 1 0,0 11-1 0,3 11 1 0,-4 14 0 0,1 11 0 0,-7 4-2 0,-8 3 1 0,-6 7-2 0,-11 5 1 0,0-5-2 0,-7-4 1 0,-4-3-4 0,-3-6 0 0,0-3-8 0,3-4 1 0,0-6-6 0,8-12 0 0</inkml:trace>
  <inkml:trace contextRef="#ctx0" brushRef="#br1" timeOffset="-194691.69">15826 16425 74 0,'17'9'37'0,"-17"1"-46"0,0-7 73 0,-7 3-63 0,-7-3 1 0,-4 4-1 0,-6-1 1 0,-4 0-3 0,-8 4 1 0,-3-1 0 0,1 3 1 0,2-2-2 0,5 2 0 0,6 4-1 0,11 6 1 0,10-6-1 0,15 3 1 0,14 2 0 0,10 8 1 0,0-1 0 0,4 3 1 15,-4-6-1-15,-7 0 1 0,-6-3-2 0,-12-6 1 0,-17 6-2 0,-14 0 0 0,-28 3-7 0,-26 0 0 0,-16-3-11 0,-19-9 0 0</inkml:trace>
  <inkml:trace contextRef="#ctx1" brushRef="#br1">10545 14211 0,'0'0'15,"0"0"1,0 0 0,0 0-1,0 0 1,0 0-1,0 0 1,0 0 0,0 0-1,0 0 1,0 0 0,0 0-1</inkml:trace>
  <inkml:trace contextRef="#ctx0" brushRef="#br1" timeOffset="-190785.21">8100 17287 20 0,'-4'3'10'0,"4"-9"-4"15,7 0 10-15,0 0-14 16,-3-1 0-16,-4 7 4 15,7-3 0-15,-7 3-7 16,7 0 1-16,-7 0 3 0,4 0 1 16,3 0-2-16,-7 0 1 15,7 0-2-15,3-3 0 16,1 0 0-16,-1-3 0 16,5 3 0-16,-1-1 0 15,0 1 0-15,3 3 1 16,5 0-1-16,2 3 0 15,4-3 1-15,4 0 1 16,7-3-1-16,3-3 1 0,1 0-1 16,6-4 0-16,8 1 0 15,6 6 1-15,1 0-2 16,10 3 0-16,0 3 0 16,3 0 0-16,11 3-1 15,4 0 1-15,11 1 0 16,2-1 0-16,15 0 0 15,0 1 0-15,14-1 0 16,0 0 1-16,15 3-2 16,6 7 1-16,0-3 0 15,18 6 0-15,3 2-1 16,4-5 1-16,11 0-1 16,10-4 1-16,-7-5-1 15,17 5 1-15,-10-9-1 16,1 7 1-16,-19-4-2 15,-7-6 1-15,-20 0 0 0,-15 0 0 16,-11 0-2-16,-17-6 1 16,-18-7-9-16,-28-6 0 15,-28-9-6-15,-32 9 1 16</inkml:trace>
  <inkml:trace contextRef="#ctx0" brushRef="#br1" timeOffset="-188262.43">16334 16883 38 0,'7'22'19'0,"7"-13"-3"0,-11-6 20 0,1 4-32 16,-1 2 1-16,1 3 1 15,3 7 1-15,-7 13-9 16,-7 8 0-16,-7 14 5 16,0 8 0-16,-11-5-5 15,-3-1 0-15,0-2-8 16,3-17 0-16,7-18-7 16,11-19 1-16</inkml:trace>
  <inkml:trace contextRef="#ctx0" brushRef="#br1" timeOffset="-187453.6">17918 16337 44 0,'3'10'22'0,"4"-17"-14"0,-7 7 34 15,0 0-40-15,0 0 1 16,0 0 2-16,0-3 0 0,-7 3-6 15,-7 3 1-15,-4 4 4 16,-6-1 0-16,-5 6-2 16,-2 4 1-16,-1 9-1 15,0 3 0-15,0 10-1 16,8 3 1-16,3 6-1 16,6 0 0-16,8-3-1 15,7 0 1-15,11-10-2 16,7-9 1-16,10-6-7 15,4-6 0-15,6-7-12 16,-2-12 0-16</inkml:trace>
  <inkml:trace contextRef="#ctx0" brushRef="#br1" timeOffset="-186987.11">18179 16519 44 0,'7'13'22'0,"3"5"-10"0,-10-24 25 15,0 6-36-15,-3 3 1 16,-4 0 1-16,-7 1 1 16,-4-4-4-16,0 6 0 15,1 3 4-15,-8 7 0 16,0 0-1-16,1-4 0 16,2 4-1-16,5 3 1 15,-1-1-2-15,4 4 1 16,0-6-2-16,3 0 1 0,4-4-1 15,4-2 1-15,3-4-1 16,0-3 1-16,10-6-1 16,4-3 0-16,4-1-1 15,0-2 1-15,-1 0-1 16,1-4 1-16,-4 4-1 16,0 2 1-16,-3 1 0 15,-1 6 0-15,-3 6 0 16,1 1 1-16,-1 2-1 15,0 4 1-15,0-1-1 16,0 1 0-16,0-4 0 16,0 0 1-16,0 1-2 15,-4-1 1-15,1 1-4 16,-4-1 1-16,0-3-6 16,3-2 1-16,-3-4-9 15,8-10 0-15,2-9-2 16,4-6 1-16</inkml:trace>
  <inkml:trace contextRef="#ctx0" brushRef="#br1" timeOffset="-186612.15">18302 16654 28 0,'7'12'14'0,"7"20"-5"0,-10-23 23 16,-1 1-29-16,1-1 0 15,-4 0 2-15,0-2 1 0,0-7-8 16,0 0 0-1,3-10 5-15,1-2 0 0,-4-1-2 16,3-3 0-16,1-5-1 16,3-1 0-16,0-4 0 15,4 5 0-15,-1-1 1 16,4 3 0-16,0 3-1 16,1 4 1-16,2-1 0 15,-3 7 0-15,4 3 0 16,0 3 1-16,-1 6 0 15,1 10 0-15,0 6-1 16,-4-1 1-16,0 8 0 16,-4 5 0-16,-3-2-2 15,0 2 1-15,4-9-2 16,0-6 0-16,3-7-3 16,3-8 1-16,1-11-8 15,7-5 1-15,3-10-5 16,4-13 0-16</inkml:trace>
  <inkml:trace contextRef="#ctx0" brushRef="#br1" timeOffset="-186341.94">19156 15704 28 0,'28'-32'14'0,"-17"7"-9"0,-11 25 18 15,-4 3-19-15,-3 4 0 16,-4 5 3-16,-3 7 0 15,-3 12-7-15,-4 13 0 0,3 25 6 16,4 7 1-16,0 11-2 16,3-2 1-16,1 0-3 15,6-10 1-15,4-3-3 16,4-9 1 0,3-10-3-16,0-12 0 15,3-13-6-15,-3-12 1 0,0-10-10 16,-7-9 1-16,-7-10-1 15,-3-15 1-15</inkml:trace>
  <inkml:trace contextRef="#ctx0" brushRef="#br1" timeOffset="-186158.44">18845 16259 42 0,'-14'28'21'0,"18"-12"-16"15,-1-13 43-15,8-3-43 0,3 0 0 16,7 3 3-16,7-6 1 15,11 3-12-15,11-3 0 16,6 3 5-16,-7 0 0 16,-3 0-9-16,-7-3 0 15,-14-1-12-15,-11-8 1 16</inkml:trace>
  <inkml:trace contextRef="#ctx0" brushRef="#br1" timeOffset="-185919.2">18789 15572 57 0,'28'28'28'0,"15"19"-27"0,-36-31 44 0,0 3-45 15,-7 12 0-15,-4 7-1 16,-3 3 1-16,-4-4-6 16,-6-6 0-16,-4-9-10 15,7-12 0-15</inkml:trace>
  <inkml:trace contextRef="#ctx0" brushRef="#br1" timeOffset="-185440.59">20588 16121 47 0,'-18'0'23'0,"-34"15"-11"0,37-11 32 0,-6 5-43 15,0 4 1-15,0 2 2 16,-4 7 1-16,4 0-6 15,3-3 1-15,4 3 2 16,4 0 1-16,-1 0-2 16,8-3 1-16,6 3-2 15,8-4 0-15,3 4 0 16,4 0 0-16,6-3-2 16,1 0 1-16,0 0 0 15,-8-4 0-15,-6 4-1 16,-11 3 1-16,-14 3-1 15,-11-3 1-15,-10 0-5 16,-1-3 0-16,-2-3-11 16,-1-4 1-16</inkml:trace>
  <inkml:trace contextRef="#ctx0" brushRef="#br1" timeOffset="-185124.41">20803 16431 52 0,'39'10'26'0,"-14"-7"-21"0,-18-6 38 0,-7 3-42 15,-4-10 0-15,-6 1 3 16,-8-1 1-16,-7 7-5 16,1 0 0-16,3 6 3 15,-1 7 0-15,1 2 0 16,0 4 0-16,3 6-2 15,4 6 1-15,4 3-1 16,6-5 0-16,8-5-1 16,3-5 1-16,10-3-1 15,5-13 0-15,6-7-2 16,0-5 1-16,4-10-7 16,-4-3 1-1,0-7-12 1,-3-8 0-16</inkml:trace>
  <inkml:trace contextRef="#ctx0" brushRef="#br1" timeOffset="-184854.67">21121 15713 62 0,'10'53'31'0,"-10"29"-25"0,0-60 48 15,0 9-53-15,0 10 0 16,4 3 1-16,-4 12 0 16,0 4-3-16,0 3 0 0,0-4 2 15,0 1 0 1,0-13-1-16,3-10 0 0,-3-5-6 16,0-16 1-16,0-10-13 15,0-6 1-15,0-13-3 16,0-2 1-16</inkml:trace>
  <inkml:trace contextRef="#ctx0" brushRef="#br1" timeOffset="-184399.12">21290 16315 54 0,'18'32'27'0,"-18"-14"-29"0,3-11 51 0,-3 8-48 15,0-2 1-15,4 6 0 16,3 3 0-16,0 0-1 0,0 3 0 16,0-7 2-16,-3 1 1 15,3-6-1-15,3-7 0 16,1-12 0-16,6-7 0 16,1-2-2-16,0-10 1 15,6-7-2-15,1 7 0 16,3-3-6-16,1-4 1 140,-5 4-13-140,1 0 0 0,-7 3-3 16,-1 6 1 0</inkml:trace>
  <inkml:trace contextRef="#ctx0" brushRef="#br1" timeOffset="-184233.21">21706 16397 62 0,'18'19'31'0,"7"-26"-41"0,-18 4 61 0,0-6-51 0,3-10 0 0,5 3 0 0,-5 1 1 0,1-4-2 0,-11 0 1 0,-4 0 0 0,4 3 0 0,-7 10 0 0,-3 6 1 0,-5 6-1 0,-2 7 0 0,-1 15 1 0,8 4 1 0,6 2 0 0,8 10 0 15,6-6-1-15,4-7 1 0,7-3-2 0,11-6 0 0,3-12-7 0,1-10 0 0,-1-13-12 0,4-12 1 0</inkml:trace>
  <inkml:trace contextRef="#ctx0" brushRef="#br1" timeOffset="-183292.44">22959 16362 47 0,'-11'0'23'0,"15"16"-9"15,-1-13 30-15,-3-3-40 16,0 6 1-16,4-3 2 16,-1 1 0-16,11 2-9 15,11-6 1-15,3 0 5 0,8-6 1 16,2-1-3-16,1-12 0 16,-7 7-2-16,-4-4 0 15,-3-3-1-15,-7-6 0 16,-8 0-1-16,-6 0 0 15,-8 3-1-15,-3 3 0 16,0 10 0-16,-7 9 1 16,-4 9-1-16,1 10 1 15,-1 0 1-15,-3 9 1 16,3 7 0-16,8-1 1 16,-1 4 0-16,7 3 0 62,4 3 0-62,4-7 0 16,7-9-3-16,6-9 0 15,8-6-4 1,7-13 0-16,3-6-12 16,-3-10 0-16</inkml:trace>
  <inkml:trace contextRef="#ctx0" brushRef="#br1" timeOffset="-181446.99">23848 16024 46 0,'3'9'23'0,"-13"16"-13"0,3-16 23 16,-7 13-31-16,-11 10 0 16,-3 9 0-16,-11 6 1 15,-7 6-5-15,0 3 1 16,4 1-1-16,7-4 0 15,6-12-6-15,8-10 0 0,7-18-7 16,3-13 0-16</inkml:trace>
  <inkml:trace contextRef="#ctx0" brushRef="#br1" timeOffset="-181237.95">23594 16183 44 0,'21'48'22'0,"-7"-1"-21"16,-7-35 37-16,0 7-38 15,7 3 0-15,4 3 0 16,3 0 1-16,7 3-2 16,1-6 1-16,-1 0-4 0,-4-6 1 15,-6-7-10 1,-7-9 0-16</inkml:trace>
  <inkml:trace contextRef="#ctx0" brushRef="#br1" timeOffset="-180653.04">24215 16256 51 0,'3'6'25'0,"-10"-12"-25"16,4 2 42-16,-4-2-42 15,-4 3 0-15,-7 0 2 16,-3 6 0-16,-4 3-2 16,1 4 0-16,3 9 1 15,3 3 1-15,4-1-1 16,0 1 1-16,3-3-2 0,4-3 1 15,7-4-1-15,11-5 0 16,6-10 0-16,8-13 0 16,0 3-1-16,-1 1 0 15,-2-4-1-15,-5-3 1 16,1-3-1-16,-4 0 1 16,0 4-1-16,-3 2 1 15,-1 10 0-15,-3 6 1 16,0 9 1-16,-3 7 0 15,-1-1 1-15,1 4 0 16,-1 6-1-16,1 0 1 0,3 0-2 16,0 4 0-16,0-10-6 15,0-7 1-15,4-3-11 16,-1-2 0-16</inkml:trace>
  <inkml:trace contextRef="#ctx0" brushRef="#br1" timeOffset="-180342.49">24684 16155 34 0,'32'7'17'0,"-8"2"-3"15,-20-9 17-15,-1 0-29 16,-3 0 1-16,0 0 1 16,-3-3 1-16,-4 0-6 15,-7 3 1-15,-4 0 3 0,-3 3 0 16,-4 6 0-1,0 4 0-15,8 2-1 0,-1 4 0 16,4 0-1-16,0 6 0 16,3 3 0-16,8 1 1 15,3 5-1-15,7-6 0 16,7-9-1-16,7-3 0 16,11-10-3-16,0-6 1 62,-1-12-8-62,8-10 1 0,4-10-8 16,-1-12 1-16</inkml:trace>
  <inkml:trace contextRef="#ctx0" brushRef="#br1" timeOffset="-180096.59">25231 15161 31 0,'0'-25'15'0,"-7"28"-2"0,3 4 17 0,-3 2-28 16,-7 10 0-16,-4 18 4 15,1 14 0-15,-1 18-7 16,-3 21 1-16,-4 17 5 16,4 9 0-16,-4 3-2 15,1 0 1-15,2-18-3 16,1-17 1-16,7-5-3 16,4-20 1-16,3-18-6 15,3-19 1-15,4-16-8 16,-7-6 0-16,3-12-3 15,-3-13 1-15</inkml:trace>
  <inkml:trace contextRef="#ctx0" brushRef="#br1" timeOffset="-179897.5">24716 15923 45 0,'-4'19'22'0,"8"22"-13"0,3-35 42 15,3 0-45-15,4 1 0 16,8-4 5-16,13-3 1 15,14-10-15-15,4 1 0 16,21-7 9-16,11-3 0 0,3-3-8 16,-10 1 1-16,-15 5-10 15,-20 10 1-15,-19 6-12 16,-20-4 1-16</inkml:trace>
  <inkml:trace contextRef="#ctx0" brushRef="#br1" timeOffset="-179195.44">25682 15293 44 0,'14'-9'22'0,"-10"15"-9"16,-4-3 22-16,0 9-32 0,-7 7 1 15,-4 13 1-15,1 12 0 16,-8 21-7-16,-7 20 1 16,-6 22 4-16,-1 21 0 15,4 4-2-15,3-10 1 16,7-12-5-16,8-25 1 15,3-19-8-15,3-23 0 16,4-18-7-16,4-18 0 16</inkml:trace>
  <inkml:trace contextRef="#ctx0" brushRef="#br1" timeOffset="-178926.53">25964 16049 55 0,'32'53'27'0,"-35"-41"-31"16,-1-5 47-16,-6 12-40 16,-8 12 0-16,-10 0 1 15,-11 23 0-15,-7 11-6 16,0 14 1-16,-3 9 2 15,-4-4 1-15,0-5-6 16,4-7 1-16,10-19-10 16,7-9 0-16,11-22-4 15,14-19 1-15</inkml:trace>
  <inkml:trace contextRef="#ctx0" brushRef="#br1" timeOffset="-178741.63">25643 16146 62 0,'0'37'31'0,"0"17"-43"0,0-39 60 0,0 17-48 16,0 9 0-16,0 2-9 16,4 5 1-16,3-8-4 15,-7-21 1-15</inkml:trace>
  <inkml:trace contextRef="#ctx0" brushRef="#br1" timeOffset="-174676.29">19858 13120 38 0,'10'28'19'0,"-2"13"-10"15,-8-19 19-15,0 3-24 16,-4 22 0-16,-7 12 2 16,1 20 1-16,-11 15-10 15,-4 13 1-15,-3 2 5 0,-4-2 0 16,4-10-3-1,3-3 0-15,0-9-4 0,11-19 0 16,0-13-7-16,4-12 1 16,3-19-5-16,7-29 1 15</inkml:trace>
  <inkml:trace contextRef="#ctx0" brushRef="#br1" timeOffset="-173865.99">19794 13117 24 0,'25'6'12'0,"-4"-9"-8"15,-14 3 15-15,4 0-16 16,7 0 1-16,6 3 3 16,8-3 0-16,14 3-9 15,3-3 1-15,22 0 5 16,13 0 1-16,19 0-3 15,3-3 1-15,21-3-2 32,7-7 0-32,0 4-1 0,24-4 1 0,15-3 0 0,-7-12 1 15,21 3-1-15,4-6 1 16,-19-4-1-16,8 4 1 16,-7 3-2-16,-14 9 0 15,-25 3-1-15,-14 10 0 16,-7 6 0-16,-14 3 1 15,-11 7-1-15,-4 5 0 16,-13 4 1-16,-15-6 0 16,-10 2-1-16,-10 7 0 15,-15 6 0-15,-11 4 0 0,-10 2 0 16,-17 4 0-16,-11 12 0 16,-15-3 0-16,-6 10 0 15,10 5 1-15,0 4 1 16,7 9 0-16,8 10-1 15,6 12 1-15,8 7 0 16,6-1 0-16,11 1 0 16,14-1 0-16,4-12 0 15,7-12 0-15,-4-7-1 16,-3-3 0-16,-1-10-1 16,-3-5 1-16,-6-1-1 15,-8 0 0-15,-7 7 0 16,-11-10 0-16,-7 3 0 15,-6 4 1-15,-8-4 0 16,-3-3 1-16,-18 0 0 0,-32-9 1 16,-31-13 0-16,-29-6 1 15,-42-15-1-15,-14-17 1 16,-28-24-4-16,-1-13 0 16,-6-16-11-16,7 3 0 15,3-9-2-15,18 13 1 16</inkml:trace>
  <inkml:trace contextRef="#ctx0" brushRef="#br1" timeOffset="-168597.16">26141 16632 47 0,'3'50'23'0,"-20"38"-13"16,3-69 23-16,-8 6-33 16,-6 3 1-16,-7 3-1 15,-7-2 0-15,-8-4-3 16,4-10 1-16,4-5-12 0,7-17 0 15</inkml:trace>
  <inkml:trace contextRef="#ctx0" brushRef="#br1" timeOffset="-167755.77">28134 15290 36 0,'11'0'18'0,"-18"-13"-6"0,3 13 20 15,-7-6-29-15,-3 0 1 16,-3-1 2-16,-8 7 0 16,0 4-8-16,-6 2 1 15,-1 6 5-15,0 13 0 0,4 4-2 16,3 11 1-16,0-2-2 16,4 0 0-1,7 6-1-15,7-7 0 0,4-5 0 16,10-7 0-16,0-7-1 15,3-5 1-15,1-7-2 16,7-6 1-16,-1-6-1 16,4-7 1-16,-3-2-1 15,0-7 1-15,-1-3-1 16,-3 6 0-16,0 3 1 16,-3 7 1-16,0 3 0 15,-4 12 0-15,0 3 1 16,0 1 1-16,0 2 0 15,0 4 1-15,0 6-1 16,-4 3 1-16,1 3-2 16,0-3 1-16,-1 0-1 0,1 4 0 15,-1-4-4-15,4-3 1 16,0-7-8-16,4-8 1 16,3-11-7-16,4-5 0 15</inkml:trace>
  <inkml:trace contextRef="#ctx0" brushRef="#br1" timeOffset="-167304.75">28353 15716 45 0,'-7'38'22'0,"-18"12"-17"0,14-34 36 0,-3 6-40 15,0 9 0-15,-3 7 0 16,2-4 0-16,-2-2-2 16,6-7 1-16,4-7 0 15,7-14 1-15,4-14-2 16,6-18 1-16,4-10-1 16,4-6 0-16,0-6-1 15,-1-6 1-15,1-7-1 16,0 3 0-16,-4 4-1 15,-4 3 0-15,1 6 0 16,-4 9 1-16,7 10 0 0,0 3 1 16,4 9 1-16,3 4 1 15,11 5 1-15,-1 14 0 16,-2 8 1-16,-5 10 1 16,-6 0-1-16,-7 7 1 15,-8 2-1-15,-13 1 0 16,-19-1-2 15,1-2 1-31,-4-4-5 0,-6-3 0 16,2-6-8-16,5-4 0 0,2-8-4 0,12-4 0 15</inkml:trace>
  <inkml:trace contextRef="#ctx0" brushRef="#br1" timeOffset="-166853.79">28797 15707 36 0,'-17'50'18'0,"-22"28"-16"15,32-59 30-15,-4 6-31 16,-3 4 0-16,0-8 1 15,3-2 0-15,1-6-2 16,6-13 0-16,4-10 1 16,4-8 0-16,-1-14 0 15,8-5 0-15,-1-14-1 0,5-8 1 16,-1-4-1 15,0-3 0-31,3 7 0 31,-2 5 1-31,2 7 0 0,4 7 0 0,1 5 0 0,-1 10 0 0,-4 9 1 16,1 10 0-16,7 9 1 0,3 7 0 16,0 8 0-16,-7 4 0 15,-10 7 0-15,-11 2 0 16,-11 0-2-16,-3 7 1 16,-11-4-7-16,-6-2 1 15,-5-7-10-15,1-6 0 0,7-10-2 16,7-3 0-16</inkml:trace>
  <inkml:trace contextRef="#ctx0" brushRef="#br1" timeOffset="-166476.89">29178 15566 46 0,'-7'40'23'0,"4"-18"-22"0,3-22 44 15,0 0-44 1,0 0 1-16,0-12 0 0,3-7 0 16,4-3-3-16,0-9 1 15,0-4 2-15,0-5 0 16,4 5-1-16,0 1 0 15,-1 5 0-15,1 4 0 16,3 6-1-16,0 7 1 16,0 9 0-16,4 6 0 15,-1 6-1-15,5 4 1 16,-1 2-2-16,0 1 1 16,0 0-5-16,0-4 1 0,-3 1-5 15,3-7 0-15,-3 0-8 16,6-9 0-1</inkml:trace>
  <inkml:trace contextRef="#ctx0" brushRef="#br1" timeOffset="-166224.85">29785 15331 42 0,'11'-7'21'0,"3"-8"-14"0,-14 15 34 0,0 0-40 16,-4-4 1-16,-6 1 2 15,-4 3 1-15,-15 7-6 16,-6 2 1-16,0 7 3 15,-4 12 0-15,7 6-1 16,4 1 0-16,3 3-2 16,8 5 0-16,6-8-2 15,8-7 0-15,3-9 0 16,17-10 1-16,8-9-1 0,3-9 0 16,0-4 0-16,-3-2 0 15,0-10-6-15,-1 0 1 16,-2-4-8-16,2 1 0 15</inkml:trace>
  <inkml:trace contextRef="#ctx0" brushRef="#br1" timeOffset="-165966.54">30268 15277 52 0,'29'3'26'0,"-15"10"-24"0,-14-10 45 0,-4 6-45 16,-10 4 0-16,-11 9 0 15,-13 9 1-15,-1 7-3 16,0 3 0-16,-3 9 2 16,-1-3 1-16,4-6-6 15,4-10 0-15,3-9-8 16,15-16 0-16,6-15-7 15,4-13 1-15</inkml:trace>
  <inkml:trace contextRef="#ctx0" brushRef="#br1" timeOffset="-165771.64">29905 15127 42 0,'28'34'21'0,"18"38"-10"0,-32-47 32 15,4 26-42-15,10 8 1 16,11 13 0-16,0 4 0 15,-1 2-5-15,-2-6 0 16,-8-15-5-16,-7-10 0 16,-7-19-8-16,0-25 1 15</inkml:trace>
  <inkml:trace contextRef="#ctx0" brushRef="#br1" timeOffset="-165278.23">31764 14525 43 0,'7'69'21'0,"-21"-4"-17"0,11-43 34 15,-5 13-36-15,1 25 0 16,-3 12 0-16,-8 6 0 16,-6 4-4-16,-1-4 1 15,0-15-7-15,4-13 1 16,3-22-7-16,8-22 0 94</inkml:trace>
  <inkml:trace contextRef="#ctx0" brushRef="#br1" timeOffset="-164930.29">31344 14967 44 0,'18'41'22'0,"35"18"-15"0,-28-43 36 0,13 6-43 0,8-3 1 0,-3 6-1 0,13 6 0 0,11 10-1 16,0-7 0-16,4-2-1 15,-4-4 0-15,-7-6-1 16,-4-10 0-16,-10-2 0 16,-7-10 1-16,-4-3 1 15,-10-4 1-15,-4 4 1 0,-3 0 0 31,-4-3 1-31,-7 6 1 0,-7 0 0 16,-4-3 0-16,-6 3-2 0,-8-3 1 16,-7 6-1-16,-3 6 1 15,0 7-2-15,-4 6 1 16,4 9 0-16,3 0 0 16,7 4-1-16,11 3 1 0,14-10-1 15,15-13 1 1,9-11-1-16,5-8 0 15,-8-14-2-15,-3-14 0 16,-8-8-9-16,-6-1 1 16,-11-3-5-16,-7 6 0 0</inkml:trace>
  <inkml:trace contextRef="#ctx0" brushRef="#br1" timeOffset="-164011.49">27527 16437 46 0,'4'-3'23'0,"-8"6"-11"0,1-3 24 0,-11 4-32 0,-4-1 0 0,-7 3 1 0,-6 0 1 0,2 1-8 0,5 2 1 0,-1 7 4 0,0 6 1 0,1 3-3 0,-1 0 1 0,4 3-1 0,7 0 0 0,7 0-2 0,10-2 1 0,4-8-1 0,4-8 0 0,-4-10-1 0,7-7 0 0,3-5-2 0,1-1 1 0,0-2 0 0,-4-4 0 0,0 0 0 78,4 0 0-78,-4 4 0 0,-4 5 0 0,4 4 3 16,-3 9 0 0,-4 6 0-1,0 7 1-15,-3 9-1 0,-4 3 1 0,-4 4-1 16,1 2 1-16,-4-5-1 0,-1-4 0 16,1-7-1-16,-3 4 0 0,3-6-6 15,3-3 1-15,4-7-9 0,7-3 1 0</inkml:trace>
  <inkml:trace contextRef="#ctx0" brushRef="#br1" timeOffset="-163610.45">27633 16720 42 0,'7'50'21'0,"-3"-12"-13"0,-1-32 32 16,1 0-39-16,-1-3 1 15,1 0 0-15,3-3 0 0,0-3-3 16,0-3 0-16,4-3 1 16,-1-4 1-16,1 0-1 15,-1-5 0-15,1-1-1 16,-1 0 1-16,1 0-1 16,3 3 1-1,-3-5-1-15,3 5 1 0,0 3-1 16,-3 7 1-16,-1 3 0 15,1 9 1-15,-1 4-1 16,-3 5 1-16,0 10-1 16,-7 4 1-16,4-1-1 31,-4-6 1-31,3 0-1 0,5 0 0 0,2-4-3 16,4 4 1-16,0-3-5 15,11-6 1-15,3-7-9 16,0-6 1-16</inkml:trace>
  <inkml:trace contextRef="#ctx0" brushRef="#br1" timeOffset="-163340.6">28469 16538 38 0,'4'37'19'0,"-33"29"-12"0,22-53 28 0,0 9-31 0,-3 12 1 0,-11-2 1 0,-15 8 1 0,-10 11-9 0,-3 18 0 0,0 0 5 16,6 0 1-16,8-13-5 15,10-12 0-15,8-13-5 16,6-18 0-16,11-16-6 16,4-19 0-16,3-16-4 15,3-9 0-15</inkml:trace>
  <inkml:trace contextRef="#ctx0" brushRef="#br1" timeOffset="-163188.05">28141 16444 53 0,'4'47'26'0,"10"56"-30"0,-4-78 53 0,1 10-49 16,7 9 0-16,3-3-2 15,0-16 0-15,0 3-9 16,-3-3 1-16,-8-6-6 0,-3-4 1 15</inkml:trace>
  <inkml:trace contextRef="#ctx0" brushRef="#br1" timeOffset="-162558.4">29767 17030 40 0,'4'72'20'0,"-8"7"-19"0,4-67 32 0,-3-2-34 0,-1-4 0 16,4-6 1-16,0-16 0 16,4-15 0-16,-1-10 1 15,1-12-1-15,3-1 0 16,-3-15 0-16,-4 4 1 15,0-11-2-15,3 4 0 16,-3 6-1-16,4 13 1 16,3 12-1-16,3 13 1 15,4 9 0-15,4 10 1 16,7 9 2-16,3 6 1 0,0 19 1 16,-3 0 1-16,-1 7-1 15,-9 5 1-15,-8 1-2 16,-14 6 1-16,-18-13-4 15,-3-3 1-15,-4-2-8 16,0-8 0-16,4-5-8 16,10-7 1-16</inkml:trace>
  <inkml:trace contextRef="#ctx0" brushRef="#br1" timeOffset="-162040.55">30237 16764 52 0,'-4'47'26'0,"-10"-7"-27"0,14-40 44 0,-4 4-43 0,4-1 0 0,-3 0 0 0,3-3 0 0,0 0 0 0,3-10 0 0,4-8 0 0,1-4 1 0,-1-7-1 0,3 1 1 0,1 3-1 0,-1 0 1 15,4 0 0-15,1 6 0 0,-1 7 0 16,0 5 0-16,0 4-1 16,4 6 1-16,-1 0-1 15,1 1 1 32,-1-1-1-31,1 0 0-16,0 0 0 0,-1 0 0 15,1 0-4 95,-4 0 1-63,-3 1-12-47,-4-4 1 0,-7 0-2 0,0-10 0 0</inkml:trace>
  <inkml:trace contextRef="#ctx0" brushRef="#br1" timeOffset="-161719.47">30586 16767 48 0,'3'31'24'0,"4"-15"-25"0,-7-16 47 0,0 0-45 0,7-6 1 0,11-4 1 0,3-2 1 0,4-4-5 0,0-3 0 0,-4 0 3 0,-4 0 0 0,-6-6-2 0,-7-3 1 0,-11 3-1 0,-4 3 0 0,-3 6 0 0,-4 13 0 0,1 10 0 16,2 5 1-16,1 7-1 16,4 9 1-16,-1 10-1 15,4-4 1 32,4-6-1-47,-1 1 1 0,4 2-1 0,11-6 1 0,6 0-2 0,8-6 1 0,3-3-5 16,0-10 1 77,1-6-9-93,-5-6 1 16,1-7-5-16,0-6 1 0</inkml:trace>
  <inkml:trace contextRef="#ctx0" brushRef="#br1" timeOffset="-161406.17">31277 16547 50 0,'7'7'25'0,"-21"-4"-27"0,7-6 47 15,-10-1-43-15,-1 4 1 16,0 7 2-16,1 5 0 0,-8 4-6 16,0 9 1-16,-3 6 4 15,3 10 1-15,4 0-2 16,11 0 1-16,6-1-2 15,11-2 1-15,7-4-2 16,4-8 0-16,10-8-2 16,4-5 0-16,3-7-7 15,4-3 1-15,-7-9-13 16,-1-3 1-16</inkml:trace>
  <inkml:trace contextRef="#ctx0" brushRef="#br1" timeOffset="-161188.7">31598 16914 68 0,'11'25'34'0,"-11"-6"-33"0,0-13 56 0,0 1-56 0,0 2 0 16,-4 4-1-16,1-4 1 15,-1-3-8-15,-3-3 1 16,-7-3-14-16,-7-6 1 16</inkml:trace>
  <inkml:trace contextRef="#ctx0" brushRef="#br1" timeOffset="-142162.58">2939 3697 7 0,'24'-7'3'0,"12"4"3"0,-26-3 4 0,1 3-7 15,3 3 0-15,11 0 3 16,-4-6 1-16,7 2-8 16,-3-2 0-16,10 3 4 15,-3-6 1-15,7-4-1 16,-8 7 0-16,8 0-1 16,0-1 0-16,0-2-1 15,7 6 1-15,-8-3-1 16,-2 2 1-16,6 4-1 15,7 0 0-15,1 0-1 16,10 0 1-16,-7 0 0 16,7 0 0-16,0-9-1 15,3 3 1-15,-6-1 0 0,6-11 0 16,-3 5 0-16,11-3 0 16,-1 7-2-16,1 0 1 15,10-7 0-15,-11 3 1 16,4-2-1-16,8 2 0 15,-1 1 0-15,7 2 0 16,11 7 0-16,-18-6 0 16,7 5 0-16,7 1 1 15,4 0-1-15,7 0 0 16,-7 3 1-16,-8 0 0 31,68 0-1-31,-11 0 1 31,-17 0 0-15,-4 3 0-16,-7-3-1 0,3 3 0 0,4 0 0 0,-17 4 0 0,2-1 0 16,5 3 1-16,6 1-1 15,-10-7 0-15,0 3 0 16,7 1 1-16,7-4-1 16,4 6 0 93,-11 0 0-93,3-2 0-16,4 5 0 0,4 1 1 15,-11-1-1-15,7 4 1 0,7-7-1 0,0 1 1 0,-4 9-1 0,1 0 1 16,10-1-1-1,-4-5 0 1,1-1 0-16,-8-2 0 0,19-1-1 16,-12-3 1-16,4-2 0 0,4 2 0 0,0-6-1 0,3 0 1 0,-7 0-1 15,14 3 1-15,-3 3 0 0,-8 1 0 0,8 2-1 0,0 4 1 0,3 2 0 0,-10-2 1 0,6 6-1 0,5 3 0 16,-1-4 0-16,-7-5 0 16,0-10 0-16,7 3 0 15,-10 7 0-15,3-13 0 0,4 0 0 16,3 3 1-16,-21 3-1 15,-7-12 0 1,0 3 0 0,-3 6 0-1,-11 3-1-15,-8-3 1 0,-16-3-1 0,-8-3 1 0,-7-3-1 16,-11-7 1-16,-10-5-1 16,-7 2 1-16,-7-9-1 15,0 0 1-15,-8-10-1 16,-2-2 0-16,-5-1 0 15,-6-9 0-15,-4-9 0 16,-7 8 0 47,-7-14 0-63,-7-4 0 31,-3 0 0-31,-5-9 1 15,1 3 0-15,-3-7 0 0,-1 13-1 0,0-12 1 0,1 6-1 16,-4 0 1-16,3 3 0 0,7-3 0 0,1 3-2 0,-4 3 1 0,0 3-1 0,-1 0 1 0,-2 4 0 16,3 12 0-16,3 6 0 0,1 10 0 15,-1-1 0-15,0 10 1 16,4 0 0-16,0 10 0 16,0-7 0-16,0-6 1 0,0 6-1 15,-4 0 0 1,1 1-1-16,-4 2 1 0,0 0 0 15,-7 7 0-15,3-1-1 16,-7 4 1-16,-7 3 0 16,-6 3 0-1,-8 3-1 1,3 0 1-16,-6 7 0 16,-11-10 0-16,-10 9-1 0,-12-9 1 0,-13 3-1 15,10 3 1-15,-6-6 0 16,-8 4 0-16,-7 2-1 15,-7 3 1-15,4-2 0 16,-4 5 0 15,-10 4 0 16,-12 3 1-31,12 9-1 31,-11-3 0 15,-7-6 0-31,-11-1 0 32,7-2-1 46,-6-6 1-93,-15-7-1-16,18 3 1 141,-14-3 0 15,-8 0 0-47,15 0-1 126,-7 4 1-48,-15-4 0-171,12 3 1-16,-1-3-1 0,-4-3 0 0,-6 0 0 0,10-3 1 15,-7 3-1-15,-7 0 0 0,15-6 1 0,-12-7 0 0,1 7-1 0,10-13 1 0,-7 0 0 0,-3 1 0 0,10 2 0 0,-3-3 1 16,-85-6-1-16,17 6 1 0,26 0-1 0,20 4 1 0,11-1-1 0,7 7 1 0,4 5-1 0,17-5 0 0,1 9 0 0,2-6 0 16,-9 3-1-16,20 6 1 0,-3-3-1 0,-7 0 1 0,7-3-1 0,10 3 0 0,-6 0 0 0,-5 0 0 15,5 9 0-15,10-6 0 0,3 3 0 0,-6-2 1 0,3 2-1 0,7 3 0 0,18-9 0 0,-8 3 1 0,12-3-1 16,9 0 0-16,-2 0 0 15,2 4 0-15,8-1 0 0,7 0 0 0,11 3 0 0,3 0 0 0,3-3 0 0,4 7 0 0,-7-4 0 0,4-3 0 0,-8 13 0 16,-3-10 0-16,7 4 0 0,8-1 0 0,2-6-1 0,11 3 1 0,-3 4-1 0,-4-10 1 16,7 3 0-16,1 3 0 0,2-6-1 0,1 7 1 0,3-1 0 0,0-3 1 0,-3 0-1 0,10 3 0 15,-3 4-1-15,-3-10 1 0,2 9 0 0,8-6 0 0,-7 7 0 0,7-1 0 0,10 4 0 0,-6 5 0 16,6 1 0-16,4 6 0 0,3 4 1 0,-3 5 0 0,4 4-1 0,3 6 1 0,0 0 0 0,0 9 0 16,0 3-1-16,3 13 1 0,4 16-1 0,4 12 0 0,0 25 1 0,-4 23 0 15,3 5 1 16,1 23 0-15,3-1 1-16,0-9 0 16,-3-3 0-1,-1-34 1-15,1-17-2 0,-11-21 0 0,-11-25-6 0,1-19 0 0,-1-44-10 32,4-19 1-32</inkml:trace>
  <inkml:trace contextRef="#ctx0" brushRef="#br1" timeOffset="-140071.4">1189 17469 31 0,'10'28'15'0,"-2"-12"-7"0,-5-13 16 0,4 0-23 15,4 0 1-15,-11 1 2 16,10-1 0-16,-10-3-4 15,7-7 0-15,-3-5 4 16,-4-10 0-16,0-22-1 16,0-19 0-16,-11-18-1 15,1-16 0-15,-8-4-3 16,-3 1 0-16,-7 0-1 16,-4 12 0-16,0 6-1 15,4 13 1-15,0 16 0 16,14 12 1-16,-4 10 1 15,7 12 1-15,11 13 0 16,4 12 1-16,14 13 0 16,10 9 0-16,4 13-1 0,6 9 1 15,12 10-1 1,-1-4 0 0,-7 4-1-1,8 2 0-15,-1 4 0 16,1-9 1-16,-12-7-1 15,1-9 0-15,-18-7-1 0,-3-9 1 0,-14-6 0 16,-4-10 1-16,0-6-1 0,-11-9 1 16,-7-9 0-16,4-7 0 0,4-7 0 15,-8 1 0 1,-21 0 0 0,-10 6 0-16,-4 19-1 15,-4 12 0-15,-3 19 0 16,0 10 1-1,1 12 0-15,9 4 0 0,1-1-1 16,6 6 1-16,5-2-1 16,6-7 1-16,14-6 0 15,8-10 0-15,3-8 0 16,14-11 1-16,10-12-1 16,4-18 1-16,22-20-1 15,3-21 0-15,7-20-1 16,3-11 1-16,7-7-2 15,-3 6 1-15,-10 6-2 16,-11 4 0-16,-1 18 1 16,-6 13 0-16,-4 10-1 15,-6 12 0-15,-12 12-1 0,-10 16 0 16,0 10 0-16,7 9 0 16,-14 18 0-16,-3 14 0 15,-12 18 0-15,-9 22 1 16,-8 3 1-16,-7 0 1 15,-3-6-3-15,-1-9 0 16,8-10-9-16,0-12 1 16</inkml:trace>
  <inkml:trace contextRef="#ctx0" brushRef="#br1" timeOffset="-139307.87">1450 17463 48 0,'46'-31'24'0,"46"-38"-27"16,-71 40 40-16,17-8-37 15,-6-7 1-15,4-3 0 16,-5-3 1-16,1-4-2 16,-4 1 1-16,-17-7 2 15,-11-9 0-15,-11 4 0 0,-10-4 0 16,-11 0-1-16,-17-4 0 16,-18 11-1-16,7 5 1 15,-21 10-2-15,-14 10 0 16,-18 12 0-16,3 12 0 15,-6 19 0-15,7 13 0 16,-4 16-1-16,14 15 0 16,11 16 0-16,17 3 0 15,18 15 0-15,25 13 0 16,21 7 0-16,25 6 0 0,20-1 0 16,22-2 1-16,11 0-1 15,28-16 0 1,21-16 0-16,0-16 0 0,-1-21 1 15,12-25 0-15,14-32 2 16,-15-38 1-16,-20-27 0 16,-29-23 0-16,-32-6-1 15,-17-6 0-15,-36 3-1 16,-45-6 1-16,-29 12-5 16,-31 6 1-16,-32 14-5 15,-29 21 1 48,-6 15-11-32,-14 13 1-31,-710-153 32 125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E597-7C9B-4B9F-A6C2-CA710D9AAAB6}" type="datetimeFigureOut">
              <a:rPr lang="en-US"/>
              <a:t>9/6/2020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6A34-08E9-4DB9-B868-C7501032DF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Calc 1: Derivative and integral, fundamental question of indeterminnant form</a:t>
            </a:r>
          </a:p>
          <a:p>
            <a:r>
              <a:rPr lang="en-US">
                <a:cs typeface="Calibri"/>
              </a:rPr>
              <a:t>Calc 2: Finish integration, infinite series / power series big new idea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Calc 3: Extension to 3+ dimensional space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7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Integration (techniques, applications)</a:t>
            </a:r>
          </a:p>
          <a:p>
            <a:r>
              <a:rPr lang="en-US">
                <a:cs typeface="Calibri"/>
              </a:rPr>
              <a:t>Series (important theory conversation, power series huge take-away)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Parametric equations (generalize beyond functions to any curve)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5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Static (linear algebra, data)</a:t>
            </a:r>
          </a:p>
          <a:p>
            <a:r>
              <a:rPr lang="en-US">
                <a:cs typeface="Calibri"/>
              </a:rPr>
              <a:t>vs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Change (differential equations, laws of physics, bio, econ) </a:t>
            </a:r>
            <a:endParaRPr lang="en-US"/>
          </a:p>
          <a:p>
            <a:r>
              <a:rPr lang="en-US">
                <a:cs typeface="Calibri"/>
              </a:rPr>
              <a:t>- math majors deep dive into theory</a:t>
            </a:r>
          </a:p>
          <a:p>
            <a:r>
              <a:rPr lang="en-US">
                <a:cs typeface="Calibri"/>
              </a:rPr>
              <a:t>- real world applications involve approximation and computers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Calculus 2 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this Calculus 2?</a:t>
            </a:r>
          </a:p>
          <a:p>
            <a:r>
              <a:rPr lang="en-US" dirty="0">
                <a:cs typeface="Calibri"/>
              </a:rPr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814-D3A8-41A2-9837-EF54DF40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All the Calculuses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731B-EED8-40B1-84DF-00651A83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9EBA75-C57C-4EE8-8123-51C656C1B4CD}"/>
                  </a:ext>
                </a:extLst>
              </p14:cNvPr>
              <p14:cNvContentPartPr/>
              <p14:nvPr/>
            </p14:nvContentPartPr>
            <p14:xfrm>
              <a:off x="147240" y="373680"/>
              <a:ext cx="11737800" cy="6429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9EBA75-C57C-4EE8-8123-51C656C1B4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80" y="364320"/>
                <a:ext cx="11756520" cy="64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3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C33-D991-46C7-AE8B-1456536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Calculus 2 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5F84-03C0-479A-B1C9-CE8AC599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5A4F78-F060-44AD-B89F-5131F99919CF}"/>
                  </a:ext>
                </a:extLst>
              </p14:cNvPr>
              <p14:cNvContentPartPr/>
              <p14:nvPr/>
            </p14:nvContentPartPr>
            <p14:xfrm>
              <a:off x="976680" y="1463040"/>
              <a:ext cx="10973160" cy="50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5A4F78-F060-44AD-B89F-5131F99919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320" y="1453680"/>
                <a:ext cx="10991880" cy="50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680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72C-B825-4FDC-8AC9-77832AD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 After Calculus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1837-2DFF-45E3-A6D7-2716D4AD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21B043-0351-4766-9E65-F4CA72D2179C}"/>
                  </a:ext>
                </a:extLst>
              </p14:cNvPr>
              <p14:cNvContentPartPr/>
              <p14:nvPr/>
            </p14:nvContentPartPr>
            <p14:xfrm>
              <a:off x="0" y="206280"/>
              <a:ext cx="11760480" cy="631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21B043-0351-4766-9E65-F4CA72D217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96920"/>
                <a:ext cx="11779200" cy="63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27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122</Words>
  <Application>Microsoft Office PowerPoint</Application>
  <PresentationFormat>Widescreen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Calculus 2 Introduction</vt:lpstr>
      <vt:lpstr>All the Calculuses</vt:lpstr>
      <vt:lpstr>Calculus 2 Contents</vt:lpstr>
      <vt:lpstr>Life After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367</cp:revision>
  <dcterms:created xsi:type="dcterms:W3CDTF">2020-03-27T03:33:32Z</dcterms:created>
  <dcterms:modified xsi:type="dcterms:W3CDTF">2020-09-07T00:52:02Z</dcterms:modified>
</cp:coreProperties>
</file>