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26FA3-FE3F-4CE5-9C08-DAFD30E74846}" v="1" dt="2020-11-30T17:06:06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" userId="fa919fd6-03f8-48d0-9b95-10ac8c9672df" providerId="ADAL" clId="{90B26FA3-FE3F-4CE5-9C08-DAFD30E74846}"/>
    <pc:docChg chg="modSld">
      <pc:chgData name="Chad" userId="fa919fd6-03f8-48d0-9b95-10ac8c9672df" providerId="ADAL" clId="{90B26FA3-FE3F-4CE5-9C08-DAFD30E74846}" dt="2020-11-30T17:06:06.512" v="0"/>
      <pc:docMkLst>
        <pc:docMk/>
      </pc:docMkLst>
      <pc:sldChg chg="addSp">
        <pc:chgData name="Chad" userId="fa919fd6-03f8-48d0-9b95-10ac8c9672df" providerId="ADAL" clId="{90B26FA3-FE3F-4CE5-9C08-DAFD30E74846}" dt="2020-11-30T17:06:06.512" v="0"/>
        <pc:sldMkLst>
          <pc:docMk/>
          <pc:sldMk cId="366813104" sldId="262"/>
        </pc:sldMkLst>
        <pc:inkChg chg="add">
          <ac:chgData name="Chad" userId="fa919fd6-03f8-48d0-9b95-10ac8c9672df" providerId="ADAL" clId="{90B26FA3-FE3F-4CE5-9C08-DAFD30E74846}" dt="2020-11-30T17:06:06.512" v="0"/>
          <ac:inkMkLst>
            <pc:docMk/>
            <pc:sldMk cId="366813104" sldId="262"/>
            <ac:inkMk id="4" creationId="{934C20E9-F3FB-488A-8615-A78540C8685C}"/>
          </ac:inkMkLst>
        </pc:inkChg>
      </pc:sldChg>
      <pc:sldChg chg="addSp">
        <pc:chgData name="Chad" userId="fa919fd6-03f8-48d0-9b95-10ac8c9672df" providerId="ADAL" clId="{90B26FA3-FE3F-4CE5-9C08-DAFD30E74846}" dt="2020-11-30T17:06:06.512" v="0"/>
        <pc:sldMkLst>
          <pc:docMk/>
          <pc:sldMk cId="3411268220" sldId="263"/>
        </pc:sldMkLst>
        <pc:inkChg chg="add">
          <ac:chgData name="Chad" userId="fa919fd6-03f8-48d0-9b95-10ac8c9672df" providerId="ADAL" clId="{90B26FA3-FE3F-4CE5-9C08-DAFD30E74846}" dt="2020-11-30T17:06:06.512" v="0"/>
          <ac:inkMkLst>
            <pc:docMk/>
            <pc:sldMk cId="3411268220" sldId="263"/>
            <ac:inkMk id="4" creationId="{DE9844AB-9BB2-440B-BB3B-FAF1580A3E98}"/>
          </ac:inkMkLst>
        </pc:inkChg>
      </pc:sldChg>
      <pc:sldChg chg="addSp">
        <pc:chgData name="Chad" userId="fa919fd6-03f8-48d0-9b95-10ac8c9672df" providerId="ADAL" clId="{90B26FA3-FE3F-4CE5-9C08-DAFD30E74846}" dt="2020-11-30T17:06:06.512" v="0"/>
        <pc:sldMkLst>
          <pc:docMk/>
          <pc:sldMk cId="2201831301" sldId="264"/>
        </pc:sldMkLst>
        <pc:inkChg chg="add">
          <ac:chgData name="Chad" userId="fa919fd6-03f8-48d0-9b95-10ac8c9672df" providerId="ADAL" clId="{90B26FA3-FE3F-4CE5-9C08-DAFD30E74846}" dt="2020-11-30T17:06:06.512" v="0"/>
          <ac:inkMkLst>
            <pc:docMk/>
            <pc:sldMk cId="2201831301" sldId="264"/>
            <ac:inkMk id="4" creationId="{B558FDAC-5B05-4A1A-93B2-EAE1FE6AF721}"/>
          </ac:inkMkLst>
        </pc:inkChg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3959ACE4-34C9-DB8F-134F-EC58C27AD1E0}"/>
    <pc:docChg chg="addSld delSld modSld">
      <pc:chgData name="Chad Vidden" userId="S::cvidden@uwlax.edu::fa919fd6-03f8-48d0-9b95-10ac8c9672df" providerId="AD" clId="Web-{3959ACE4-34C9-DB8F-134F-EC58C27AD1E0}" dt="2020-11-28T03:55:55.386" v="251"/>
      <pc:docMkLst>
        <pc:docMk/>
      </pc:docMkLst>
      <pc:sldChg chg="delSp modSp">
        <pc:chgData name="Chad Vidden" userId="S::cvidden@uwlax.edu::fa919fd6-03f8-48d0-9b95-10ac8c9672df" providerId="AD" clId="Web-{3959ACE4-34C9-DB8F-134F-EC58C27AD1E0}" dt="2020-11-28T02:04:26.135" v="45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3959ACE4-34C9-DB8F-134F-EC58C27AD1E0}" dt="2020-11-28T02:04:26.135" v="45" actId="20577"/>
          <ac:spMkLst>
            <pc:docMk/>
            <pc:sldMk cId="366813104" sldId="262"/>
            <ac:spMk id="2" creationId="{40FA1C7B-5008-4079-B0F2-2E08D1C98AAC}"/>
          </ac:spMkLst>
        </pc:spChg>
        <pc:inkChg chg="del">
          <ac:chgData name="Chad Vidden" userId="S::cvidden@uwlax.edu::fa919fd6-03f8-48d0-9b95-10ac8c9672df" providerId="AD" clId="Web-{3959ACE4-34C9-DB8F-134F-EC58C27AD1E0}" dt="2020-11-28T02:03:56.229" v="0"/>
          <ac:inkMkLst>
            <pc:docMk/>
            <pc:sldMk cId="366813104" sldId="262"/>
            <ac:inkMk id="4" creationId="{129810F0-17F6-4C2A-A144-8378929DF0D4}"/>
          </ac:inkMkLst>
        </pc:inkChg>
      </pc:sldChg>
      <pc:sldChg chg="del">
        <pc:chgData name="Chad Vidden" userId="S::cvidden@uwlax.edu::fa919fd6-03f8-48d0-9b95-10ac8c9672df" providerId="AD" clId="Web-{3959ACE4-34C9-DB8F-134F-EC58C27AD1E0}" dt="2020-11-28T02:04:04.041" v="1"/>
        <pc:sldMkLst>
          <pc:docMk/>
          <pc:sldMk cId="2264913924" sldId="263"/>
        </pc:sldMkLst>
      </pc:sldChg>
      <pc:sldChg chg="modSp new modNotes">
        <pc:chgData name="Chad Vidden" userId="S::cvidden@uwlax.edu::fa919fd6-03f8-48d0-9b95-10ac8c9672df" providerId="AD" clId="Web-{3959ACE4-34C9-DB8F-134F-EC58C27AD1E0}" dt="2020-11-28T03:55:00.792" v="158"/>
        <pc:sldMkLst>
          <pc:docMk/>
          <pc:sldMk cId="3411268220" sldId="263"/>
        </pc:sldMkLst>
        <pc:spChg chg="mod">
          <ac:chgData name="Chad Vidden" userId="S::cvidden@uwlax.edu::fa919fd6-03f8-48d0-9b95-10ac8c9672df" providerId="AD" clId="Web-{3959ACE4-34C9-DB8F-134F-EC58C27AD1E0}" dt="2020-11-28T03:53:47.683" v="64" actId="20577"/>
          <ac:spMkLst>
            <pc:docMk/>
            <pc:sldMk cId="3411268220" sldId="263"/>
            <ac:spMk id="2" creationId="{89A21733-5CF4-4027-9744-B332A87D2C35}"/>
          </ac:spMkLst>
        </pc:spChg>
      </pc:sldChg>
      <pc:sldChg chg="modSp new modNotes">
        <pc:chgData name="Chad Vidden" userId="S::cvidden@uwlax.edu::fa919fd6-03f8-48d0-9b95-10ac8c9672df" providerId="AD" clId="Web-{3959ACE4-34C9-DB8F-134F-EC58C27AD1E0}" dt="2020-11-28T03:55:55.386" v="251"/>
        <pc:sldMkLst>
          <pc:docMk/>
          <pc:sldMk cId="2201831301" sldId="264"/>
        </pc:sldMkLst>
        <pc:spChg chg="mod">
          <ac:chgData name="Chad Vidden" userId="S::cvidden@uwlax.edu::fa919fd6-03f8-48d0-9b95-10ac8c9672df" providerId="AD" clId="Web-{3959ACE4-34C9-DB8F-134F-EC58C27AD1E0}" dt="2020-11-28T03:55:15.183" v="186" actId="20577"/>
          <ac:spMkLst>
            <pc:docMk/>
            <pc:sldMk cId="2201831301" sldId="264"/>
            <ac:spMk id="2" creationId="{FD252C5C-675C-432F-9A00-7A1BDA268B26}"/>
          </ac:spMkLst>
        </pc:spChg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  <pc:docChgLst>
    <pc:chgData name="Chad Vidden" userId="S::cvidden@uwlax.edu::fa919fd6-03f8-48d0-9b95-10ac8c9672df" providerId="AD" clId="Web-{1EC19E79-E260-576F-6FA9-A5572D51FF41}"/>
    <pc:docChg chg="addSld delSld modSld">
      <pc:chgData name="Chad Vidden" userId="S::cvidden@uwlax.edu::fa919fd6-03f8-48d0-9b95-10ac8c9672df" providerId="AD" clId="Web-{1EC19E79-E260-576F-6FA9-A5572D51FF41}" dt="2020-09-27T01:22:05.850" v="143"/>
      <pc:docMkLst>
        <pc:docMk/>
      </pc:docMkLst>
      <pc:sldChg chg="del">
        <pc:chgData name="Chad Vidden" userId="S::cvidden@uwlax.edu::fa919fd6-03f8-48d0-9b95-10ac8c9672df" providerId="AD" clId="Web-{1EC19E79-E260-576F-6FA9-A5572D51FF41}" dt="2020-09-27T01:20:23.237" v="16"/>
        <pc:sldMkLst>
          <pc:docMk/>
          <pc:sldMk cId="932098906" sldId="257"/>
        </pc:sldMkLst>
      </pc:sldChg>
      <pc:sldChg chg="del">
        <pc:chgData name="Chad Vidden" userId="S::cvidden@uwlax.edu::fa919fd6-03f8-48d0-9b95-10ac8c9672df" providerId="AD" clId="Web-{1EC19E79-E260-576F-6FA9-A5572D51FF41}" dt="2020-09-27T01:20:23.174" v="12"/>
        <pc:sldMkLst>
          <pc:docMk/>
          <pc:sldMk cId="2123868031" sldId="258"/>
        </pc:sldMkLst>
      </pc:sldChg>
      <pc:sldChg chg="del">
        <pc:chgData name="Chad Vidden" userId="S::cvidden@uwlax.edu::fa919fd6-03f8-48d0-9b95-10ac8c9672df" providerId="AD" clId="Web-{1EC19E79-E260-576F-6FA9-A5572D51FF41}" dt="2020-09-27T01:20:23.221" v="14"/>
        <pc:sldMkLst>
          <pc:docMk/>
          <pc:sldMk cId="2368103611" sldId="259"/>
        </pc:sldMkLst>
      </pc:sldChg>
      <pc:sldChg chg="del">
        <pc:chgData name="Chad Vidden" userId="S::cvidden@uwlax.edu::fa919fd6-03f8-48d0-9b95-10ac8c9672df" providerId="AD" clId="Web-{1EC19E79-E260-576F-6FA9-A5572D51FF41}" dt="2020-09-27T01:20:23.221" v="15"/>
        <pc:sldMkLst>
          <pc:docMk/>
          <pc:sldMk cId="4208923169" sldId="260"/>
        </pc:sldMkLst>
      </pc:sldChg>
      <pc:sldChg chg="del">
        <pc:chgData name="Chad Vidden" userId="S::cvidden@uwlax.edu::fa919fd6-03f8-48d0-9b95-10ac8c9672df" providerId="AD" clId="Web-{1EC19E79-E260-576F-6FA9-A5572D51FF41}" dt="2020-09-27T01:20:23.283" v="17"/>
        <pc:sldMkLst>
          <pc:docMk/>
          <pc:sldMk cId="2378587493" sldId="261"/>
        </pc:sldMkLst>
      </pc:sldChg>
      <pc:sldChg chg="modSp">
        <pc:chgData name="Chad Vidden" userId="S::cvidden@uwlax.edu::fa919fd6-03f8-48d0-9b95-10ac8c9672df" providerId="AD" clId="Web-{1EC19E79-E260-576F-6FA9-A5572D51FF41}" dt="2020-09-27T01:20:19.627" v="10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1EC19E79-E260-576F-6FA9-A5572D51FF41}" dt="2020-09-27T01:20:19.627" v="10" actId="20577"/>
          <ac:spMkLst>
            <pc:docMk/>
            <pc:sldMk cId="366813104" sldId="262"/>
            <ac:spMk id="2" creationId="{40FA1C7B-5008-4079-B0F2-2E08D1C98AAC}"/>
          </ac:spMkLst>
        </pc:spChg>
      </pc:sldChg>
      <pc:sldChg chg="del">
        <pc:chgData name="Chad Vidden" userId="S::cvidden@uwlax.edu::fa919fd6-03f8-48d0-9b95-10ac8c9672df" providerId="AD" clId="Web-{1EC19E79-E260-576F-6FA9-A5572D51FF41}" dt="2020-09-27T01:20:23.190" v="13"/>
        <pc:sldMkLst>
          <pc:docMk/>
          <pc:sldMk cId="318242049" sldId="263"/>
        </pc:sldMkLst>
      </pc:sldChg>
      <pc:sldChg chg="modSp new modNotes">
        <pc:chgData name="Chad Vidden" userId="S::cvidden@uwlax.edu::fa919fd6-03f8-48d0-9b95-10ac8c9672df" providerId="AD" clId="Web-{1EC19E79-E260-576F-6FA9-A5572D51FF41}" dt="2020-09-27T01:22:05.850" v="143"/>
        <pc:sldMkLst>
          <pc:docMk/>
          <pc:sldMk cId="2264913924" sldId="263"/>
        </pc:sldMkLst>
        <pc:spChg chg="mod">
          <ac:chgData name="Chad Vidden" userId="S::cvidden@uwlax.edu::fa919fd6-03f8-48d0-9b95-10ac8c9672df" providerId="AD" clId="Web-{1EC19E79-E260-576F-6FA9-A5572D51FF41}" dt="2020-09-27T01:20:49.706" v="41" actId="20577"/>
          <ac:spMkLst>
            <pc:docMk/>
            <pc:sldMk cId="2264913924" sldId="263"/>
            <ac:spMk id="2" creationId="{6BE9DDBC-AEE4-47D6-A2A4-57E5A172AA70}"/>
          </ac:spMkLst>
        </pc:sp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4A593423-070F-4257-AB12-660A58A21B75}"/>
    <pc:docChg chg="modSld">
      <pc:chgData name="Chad Vidden" userId="fa919fd6-03f8-48d0-9b95-10ac8c9672df" providerId="ADAL" clId="{4A593423-070F-4257-AB12-660A58A21B75}" dt="2020-09-07T01:29:45.432" v="0"/>
      <pc:docMkLst>
        <pc:docMk/>
      </pc:docMkLst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932098906" sldId="257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932098906" sldId="257"/>
            <ac:inkMk id="3" creationId="{A4402F05-0109-4880-B49A-FAE2EDA70B6C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123868031" sldId="258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123868031" sldId="258"/>
            <ac:inkMk id="3" creationId="{4AA32375-3636-4504-ACF1-AE3BC3D505A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68103611" sldId="259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68103611" sldId="259"/>
            <ac:inkMk id="3" creationId="{905450B6-F313-4F82-8534-E83FD934783A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4208923169" sldId="260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4208923169" sldId="260"/>
            <ac:inkMk id="3" creationId="{635188D9-88E5-49BA-A3EB-7AB20FDC610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78587493" sldId="261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78587493" sldId="261"/>
            <ac:inkMk id="3" creationId="{B0380179-94FE-4AD1-89AE-7F3D1C43B798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318242049" sldId="263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318242049" sldId="263"/>
            <ac:inkMk id="4" creationId="{E16A0BB5-8CE7-4150-985B-7356CEB7E508}"/>
          </ac:inkMkLst>
        </pc:inkChg>
      </pc:sldChg>
    </pc:docChg>
  </pc:docChgLst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  <pc:docChgLst>
    <pc:chgData name="Chad Vidden" userId="S::cvidden@uwlax.edu::fa919fd6-03f8-48d0-9b95-10ac8c9672df" providerId="AD" clId="Web-{9022B2BC-992D-4B98-BC22-00A3528BDC56}"/>
    <pc:docChg chg="modSld">
      <pc:chgData name="Chad Vidden" userId="S::cvidden@uwlax.edu::fa919fd6-03f8-48d0-9b95-10ac8c9672df" providerId="AD" clId="Web-{9022B2BC-992D-4B98-BC22-00A3528BDC56}" dt="2020-09-27T01:25:45.501" v="16"/>
      <pc:docMkLst>
        <pc:docMk/>
      </pc:docMkLst>
      <pc:sldChg chg="modNotes">
        <pc:chgData name="Chad Vidden" userId="S::cvidden@uwlax.edu::fa919fd6-03f8-48d0-9b95-10ac8c9672df" providerId="AD" clId="Web-{9022B2BC-992D-4B98-BC22-00A3528BDC56}" dt="2020-09-27T01:25:45.501" v="16"/>
        <pc:sldMkLst>
          <pc:docMk/>
          <pc:sldMk cId="2264913924" sldId="263"/>
        </pc:sldMkLst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D0512F47-C9CB-A80B-1DAF-F5BCE7DC5918}"/>
    <pc:docChg chg="modSld">
      <pc:chgData name="Chad Vidden" userId="S::cvidden@uwlax.edu::fa919fd6-03f8-48d0-9b95-10ac8c9672df" providerId="AD" clId="Web-{D0512F47-C9CB-A80B-1DAF-F5BCE7DC5918}" dt="2020-11-28T04:04:53.012" v="58"/>
      <pc:docMkLst>
        <pc:docMk/>
      </pc:docMkLst>
      <pc:sldChg chg="modNotes">
        <pc:chgData name="Chad Vidden" userId="S::cvidden@uwlax.edu::fa919fd6-03f8-48d0-9b95-10ac8c9672df" providerId="AD" clId="Web-{D0512F47-C9CB-A80B-1DAF-F5BCE7DC5918}" dt="2020-11-28T04:04:46.309" v="41"/>
        <pc:sldMkLst>
          <pc:docMk/>
          <pc:sldMk cId="3411268220" sldId="263"/>
        </pc:sldMkLst>
      </pc:sldChg>
      <pc:sldChg chg="modNotes">
        <pc:chgData name="Chad Vidden" userId="S::cvidden@uwlax.edu::fa919fd6-03f8-48d0-9b95-10ac8c9672df" providerId="AD" clId="Web-{D0512F47-C9CB-A80B-1DAF-F5BCE7DC5918}" dt="2020-11-28T04:04:53.012" v="58"/>
        <pc:sldMkLst>
          <pc:docMk/>
          <pc:sldMk cId="2201831301" sldId="264"/>
        </pc:sldMkLst>
      </pc:sldChg>
    </pc:docChg>
  </pc:docChgLst>
  <pc:docChgLst>
    <pc:chgData name="Chad Vidden" userId="fa919fd6-03f8-48d0-9b95-10ac8c9672df" providerId="ADAL" clId="{B505C4B5-591F-4A25-BEB7-758D5944AB6E}"/>
    <pc:docChg chg="modSld">
      <pc:chgData name="Chad Vidden" userId="fa919fd6-03f8-48d0-9b95-10ac8c9672df" providerId="ADAL" clId="{B505C4B5-591F-4A25-BEB7-758D5944AB6E}" dt="2020-09-28T19:04:21.328" v="1"/>
      <pc:docMkLst>
        <pc:docMk/>
      </pc:docMkLst>
      <pc:sldChg chg="addSp">
        <pc:chgData name="Chad Vidden" userId="fa919fd6-03f8-48d0-9b95-10ac8c9672df" providerId="ADAL" clId="{B505C4B5-591F-4A25-BEB7-758D5944AB6E}" dt="2020-09-28T18:58:40.324" v="0"/>
        <pc:sldMkLst>
          <pc:docMk/>
          <pc:sldMk cId="366813104" sldId="262"/>
        </pc:sldMkLst>
        <pc:inkChg chg="add">
          <ac:chgData name="Chad Vidden" userId="fa919fd6-03f8-48d0-9b95-10ac8c9672df" providerId="ADAL" clId="{B505C4B5-591F-4A25-BEB7-758D5944AB6E}" dt="2020-09-28T18:58:40.324" v="0"/>
          <ac:inkMkLst>
            <pc:docMk/>
            <pc:sldMk cId="366813104" sldId="262"/>
            <ac:inkMk id="4" creationId="{129810F0-17F6-4C2A-A144-8378929DF0D4}"/>
          </ac:inkMkLst>
        </pc:inkChg>
      </pc:sldChg>
      <pc:sldChg chg="addSp">
        <pc:chgData name="Chad Vidden" userId="fa919fd6-03f8-48d0-9b95-10ac8c9672df" providerId="ADAL" clId="{B505C4B5-591F-4A25-BEB7-758D5944AB6E}" dt="2020-09-28T19:04:21.328" v="1"/>
        <pc:sldMkLst>
          <pc:docMk/>
          <pc:sldMk cId="2264913924" sldId="263"/>
        </pc:sldMkLst>
        <pc:inkChg chg="add">
          <ac:chgData name="Chad Vidden" userId="fa919fd6-03f8-48d0-9b95-10ac8c9672df" providerId="ADAL" clId="{B505C4B5-591F-4A25-BEB7-758D5944AB6E}" dt="2020-09-28T18:58:40.324" v="0"/>
          <ac:inkMkLst>
            <pc:docMk/>
            <pc:sldMk cId="2264913924" sldId="263"/>
            <ac:inkMk id="4" creationId="{694DFCB5-4225-4D96-90C9-175D8EE92379}"/>
          </ac:inkMkLst>
        </pc:inkChg>
        <pc:inkChg chg="add">
          <ac:chgData name="Chad Vidden" userId="fa919fd6-03f8-48d0-9b95-10ac8c9672df" providerId="ADAL" clId="{B505C4B5-591F-4A25-BEB7-758D5944AB6E}" dt="2020-09-28T19:04:21.328" v="1"/>
          <ac:inkMkLst>
            <pc:docMk/>
            <pc:sldMk cId="2264913924" sldId="263"/>
            <ac:inkMk id="5" creationId="{4538FE06-E350-457B-951F-637672D1C76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16:53:30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3521 9360 46 0,'0'-3'23'0,"7"-3"-25"16,-7 6 45-16,0 0-40 0,0 3 0 16,-7 0 1-16,-4 6 1 15,-6 4-7-15,-8 9 1 16,-10 12 3-16,-1 1 0 16,-13-1-3-16,-1 13 1 15,1-3-3-15,10-3 0 16,8-3-1-16,2 2 1 15,12-2 1-15,6-7 0 16,1-6 1-16,10 4 1 16,49-20 2-1,0-6 1-15,11-3 0 16,-7 0 1-16,-3 3-2 16,-5 4 1-16,-6 5-1 15,-14 13 0-15,-7 7-2 16,-11 8 0-16,-7 1-3 15,-11 9 1-15,-7 0-3 16,-10 7 1-16,7-7-3 16,-11 0 0-16,-3 0-8 15,10-6 0-15,-10-3 1 16,10-3 0-16</inkml:trace>
  <inkml:trace contextRef="#ctx0" brushRef="#br0" timeOffset="508.3">3725 9507 41 0,'4'32'20'0,"3"15"-23"0,-7-32 41 0,0 14-36 15,0 5 0-15,0 7 1 16,0 9 0-16,0 7-4 15,0 2 0-15,0-6 3 16,0-2 0-16,0-8-1 16,0-8 0-16,0-4 0 15,0-12 0-15,3-9-1 16,5-7 1-16,2-6-1 16,1-4 1-16,-1-2-2 15,1-4 1-15,6 4-1 16,-6 0 0-16,3 2-2 15,0 4 0-15,7 3 0 16,-6 6 0 0,20 13-1-16,-14 3 0 15,7 3-3-15,-7-6 0 16,-3-6-5-16,-4-13 1 16</inkml:trace>
  <inkml:trace contextRef="#ctx0" brushRef="#br0" timeOffset="840.11">4318 9990 44 0,'21'7'22'0,"-7"-11"-23"0,-14 4 40 0,0 0-38 15,0 0 1-15,-7 0-2 16,-3 0 1-16,-1 0-2 15,-10 4 0-15,0 2 1 16,-4 6 1-16,11 4-3 16,-4 9 0-16,8 3-1 15,-1 1 1-15,4 5-1 16,4-3 0-16,6-2 0 16,4-7 0-16,4-10 3 15,6-6 0-15,-3-12 1 16,8-10 1-16,2-2-1 15,1-7 1-15,-7-4-10 16,-1-8 0-16,4 5-4 0,1-2 1 16</inkml:trace>
  <inkml:trace contextRef="#ctx0" brushRef="#br0" timeOffset="1125.01">4636 10072 34 0,'0'0'17'0,"-22"-16"-19"0,15 7 30 15,-3-7-26-15,-1 7 0 0,-3-10 3 16,0-3 0-16,0 0-5 16,3 3 1-16,4-3 4 15,7 3 0-15,7 1-1 16,7 2 0-16,11 0-2 15,-4 0 1-15,4 1-2 16,0 2 0-16,-11 4-3 16,3-1 0-16,-6 1-7 15,7 0 1-15,3-10-7 16,-11-3 1-16</inkml:trace>
  <inkml:trace contextRef="#ctx0" brushRef="#br0" timeOffset="1394.41">4854 9028 44 0,'18'31'22'0,"-15"25"-22"0,-6-34 37 16,3 13-37-16,0 18 1 15,-7 10-1-15,7 9 0 16,0 3 0-16,7 0 0 16,-4 4-2-16,8-10 1 0,3-10-3 15,-3-12 1 1,-1-12-5-16,1-16 1 0,-1-16-6 16,-10-16 0-16</inkml:trace>
  <inkml:trace contextRef="#ctx0" brushRef="#br0" timeOffset="1620.57">4678 9614 52 0,'35'0'26'0,"64"-22"-34"16,-67 9 50-16,17-12-43 15,15-3 1-15,-4 3-6 16,-4 3 1-16,-14 10 3 16,-6 2 0-16,-12 10-11 0,1 10 0 15,-25 8-1-15,-11 4 1 16</inkml:trace>
  <inkml:trace contextRef="#ctx0" brushRef="#br0" timeOffset="1980.07">3242 10871 51 0,'18'4'25'0,"45"-11"-31"15,-35-2 54-15,29-7-45 16,3-9 0-16,28-6 4 16,32-13 1-16,10-16-10 15,33-9 1-15,13 0 5 16,4 3 0-16,-7 4-4 15,-7 15 0-15,-25 15-6 16,-25 10 1-16,-20 16-8 0,-19 6 1 16,-17 6-7-1,-28 1 1-15</inkml:trace>
  <inkml:trace contextRef="#ctx0" brushRef="#br0" timeOffset="5883.51">3697 11680 12 0,'0'0'6'0,"0"0"3"0,0 0 6 16,0 0-13-16,0 0 0 15,0 0 1-15,0 0 0 16,0 0-4-16,0-3 0 16,0 3 3-16,0-6 0 15,0 3-1-15,0-3 0 16,0-1-1-16,0 4 1 15,0 0-1-15,-7 0 1 16,4-3-1-16,3 6 1 0,-8-3-1 16,5 3 0-16,3-4 0 15,-7 4 1-15,0 0-1 16,3 4 1-16,-3-1-1 16,4 0 0-16,-4 0 0 15,3 0 1-15,4 0-1 16,0 0 1-16,0 4-1 15,0-1 1-15,0 0-1 16,0 0 1-16,0 1 0 16,4-4 1-16,3 0 0 15,3-3 1-15,-6 0-1 16,3 0 0-16,0 0 0 16,4 0 0-16,-8 0-1 15,4 0 0-15,-3-3 0 16,-4 3 0-16,7-6-1 15,-7-1 1-15,0 1-1 0,-7 0 0 16,3-4 0 0,-3 1 1-16,4 0-3 0,-8-1 1 15,0 4-7-15,4 3 0 16,0 6-3-16,-3 3 0 16</inkml:trace>
  <inkml:trace contextRef="#ctx0" brushRef="#br0" timeOffset="6769.33">4413 11611 34 0,'0'7'17'0,"0"-1"-16"0,0-6 30 15,0 0-30-15,0 0 1 16,0-6 0-16,-10 6 0 16,-8-7-3-16,-3 7 1 0,0 7 0 15,-4-1 1-15,0 0-2 16,1 1 0-16,2-1-2 16,8 0 1-16,0 0-2 15,4 1 0-15,-1 2-1 16,8 4 0-16,-5-4 0 15,5 0 0-15,3 1 1 16,11-1 1 0,20-12 6-1,1-3 0-15,3-4 2 16,-10 1 0-16,3 0 1 16,-7 2 0-16,-3-2-1 15,0 6 1-15,-8 0-5 16,1 3 0-16,-1-3-2 15,-6-1 1-15,-4 4-1 16,0 0 0-16,0 7-1 0,-4 8 1 16,4 7-1-16,-7 3 1 15,4 10 0-15,-8 6 0 16,1-4 0-16,-8 4 1 16,7 0 1-16,1 0 0 15,-1-4 0-15,4 1 1 16,4-1 0-16,6-2 1 15,4-1 1-15,4-2 1 16,3-4 0-16,11 0 0 16,-4-9-1-16,11-10 0 15,6-2-1-15,-6-7 0 16,0-7-7-16,3-2 0 0,-10-3-11 16,-11-10 0-16</inkml:trace>
  <inkml:trace contextRef="#ctx0" brushRef="#br0" timeOffset="7145.31">4706 11555 35 0,'7'31'17'0,"4"7"-17"0,-8-32 18 16,4 1-18-16,4 2 1 16,-1 0 2-16,1 4 1 15,7-4-3-15,-8 1 0 16,8-4 4-16,3-3 0 15,0-3-1-15,-3-6 1 16,3-4-3-16,-3 4 1 16,-8-13-4-16,1 1 1 0,-1-1-5 15,1-3 0-15,-4 3-6 16,4 3 0-16,-8-6-2 16,4 0 0-16</inkml:trace>
  <inkml:trace contextRef="#ctx0" brushRef="#br0" timeOffset="7491.09">5189 11568 45 0,'4'22'22'0,"3"9"-30"0,-4-28 45 15,-3-3-38-15,8 3 1 16,-8 3-1-16,0 1 0 16,-8-1-4-16,5-6 1 15,3 0-8-15,-7-9 0 16</inkml:trace>
  <inkml:trace contextRef="#ctx0" brushRef="#br0" timeOffset="7655.29">5129 11326 25 0,'25'25'12'0,"-4"-3"-10"0,-14-19 13 0,4 0-19 16,-1-3 0-16,8 0-9 15,-7-6 0-15</inkml:trace>
  <inkml:trace contextRef="#ctx0" brushRef="#br0" timeOffset="7940.41">5613 11185 33 0,'7'9'16'0,"-4"1"-16"0,1-7 30 16,-4 0-30-16,0 3 1 15,0 4-1-15,-4 2 0 16,-6-2-1-16,-4-1 1 15,-4 13-1-15,-3 6 0 16,-11 7-4-16,4-1 1 16,0 10-1-16,6 0 0 15,12-9-1-15,-1 2 0 0,4-2 1 16,14-4 1-16,4-3 3 16,6-9 1-16,5-13 0 15,9-6 1-15,-2 0-3 16,2-9 1-16,1-19-3 15,-7-10 0 1</inkml:trace>
  <inkml:trace contextRef="#ctx0" brushRef="#br0" timeOffset="8210.84">5761 10802 33 0,'10'69'16'0,"15"32"-19"0,-18-82 33 15,-3 21-31-15,-1 14 1 16,-3 2-1-16,0 7 1 16,0 3 0-16,7-4 0 15,-7-2-1-15,4-7 0 16,-4-12-3-16,0-13 0 15,0-12-3-15,0-10 0 16,-4-15-2-16,4-10 0 16</inkml:trace>
  <inkml:trace contextRef="#ctx0" brushRef="#br0" timeOffset="8525.84">5877 11223 16 0,'21'-19'8'0,"-3"19"0"0,-7 3 13 0,-1 3-18 16,1 4 1-16,-1 2 2 15,-3-2 1-15,4-1-9 16,0-3 1-16,-11 4 4 16,0-1 1-16,-11 7-2 15,0-1 0-15,4 11-3 16,-14-5 1-16,0-2-1 16,3-3 1-16,-3-3-1 15,11-1 1-15,-1-3 0 16,4-2 0-16,7-1 0 15,-7-3 1-15,14 7 0 16,7-1 1-16,11 0 1 16,7 4 0-16,6-1-1 15,1 4 0-15,0 0 0 0,0 6 0 16,3-3-5 0,-3-1 0-16,-11-11-10 0,-7-7 1 15</inkml:trace>
  <inkml:trace contextRef="#ctx0" brushRef="#br0" timeOffset="9081.58">7034 10699 44 0,'-3'31'22'0,"3"19"-21"0,3-31 35 16,1 6-35-16,3 10 0 16,4 12 0-16,6 0 0 15,-6 16-2-15,3 9 0 16,0 0 0-16,0-6 0 0,-7-10-5 15,0-9 1-15,-3-15-8 16,-4-17 0-16</inkml:trace>
  <inkml:trace contextRef="#ctx0" brushRef="#br0" timeOffset="9309.03">6854 11116 48 0,'4'13'24'0,"14"-10"-23"15,-8-3 42-15,-3-3-43 16,14-4 1-16,8-2 0 16,9 6 0-16,5-7-5 0,6-2 1 15,-6 2-7-15,2 4 0 16,-6-6-5-16,-7 8 1 15</inkml:trace>
  <inkml:trace contextRef="#ctx0" brushRef="#br0" timeOffset="9743.98">7620 11110 40 0,'11'19'20'0,"-18"-7"-18"16,14-9 34-16,-7 0-34 15,-7 1 1-15,3 2-1 16,-10 0 1-16,3 0-5 16,-3 1 1-16,-3 2 2 15,2 0 1-15,1 4-4 16,7 3 1-16,0-1-2 0,-3 1 1 16,3 3-2-16,3 0 0 15,8-1 0-15,6 1 0 16,1-6 1-16,3-16 1 15,4-4 1-15,-4-2 1 16,0-4 0-16,0-2 1 16,-4-4-5-16,1-3 0 15,0-9-6-15,-8 6 1 16</inkml:trace>
  <inkml:trace contextRef="#ctx0" brushRef="#br0" timeOffset="10028.33">7800 11132 34 0,'11'28'17'0,"-1"6"-14"0,-6-24 27 0,3 2-27 15,0 1 0-15,3-1 3 16,1-2 1-16,-4-4-7 15,4-3 0-15,3 4 4 16,3-4 1-16,-3-6-3 16,1-7 1-16,-5-6-3 15,1-5 1-15,-1-8-5 16,1-2 0-16,-4 12-7 16,-4-6 1-16,-3-9-5 15,-7-1 1-15</inkml:trace>
  <inkml:trace contextRef="#ctx0" brushRef="#br0" timeOffset="10465.62">8248 11191 37 0,'0'22'18'0,"0"-15"-18"16,0-7 31-16,0-7-29 16,0-2 0-16,-7-7 1 15,0-3 0-15,0-3-4 16,-4 13 1-16,1-13 2 16,3-3 1-16,0-3-2 15,7-1 1-15,7 1-1 0,7 3 1 16,3 3-2-16,1 0 1 15,0 3-3-15,3 4 0 16,0 5-11-16,-10-2 0 16</inkml:trace>
  <inkml:trace contextRef="#ctx0" brushRef="#br0" timeOffset="26495.81">2840 12063 25 0,'3'19'12'0,"8"9"-2"16,-4-22 13-16,-3 10-20 15,3-7 0-15,0 4 1 16,-4 0 0-16,-3-4-6 16,7-3 1-16,-3 0 3 15,3 1 0-15,-4-4-2 0,4-9 1 16,4-7-1-16,-7-6 1 15,3-12-1-15,0-7 1 16,3-9-1-16,-6-3 0 16,3-6 0-16,-7-10 1 15,-7 9-2-15,3 1 1 16,4 3-2-16,-7 6 1 16,4 9-1-16,3 7 0 15,3 12-2-15,4 16 0 0,4 15 0 16,-1 7 1-16,1 15 0 15,7 7 1-15,-8 13 2 16,11 5 0-16,1 10 3 16,16 13 0-16,1-10 0 15,3-3 1-15,-3-7 0 16,4-8 0-16,-5-10-2 16,1-13 1-16,-11-9-2 15,1-10 1-15,-8-8-2 16,-11-11 1-16,-20-5-1 15,-11-4 0-15,-18 4 0 16,-21-4 0-16,0-3-1 16,14 0 0-16,-42 4-6 15,-7 2 1-15,-1 10-5 16,8 6 0-16</inkml:trace>
  <inkml:trace contextRef="#ctx0" brushRef="#br0" timeOffset="26827.67">2297 12229 19 0,'24'-6'9'0,"57"-41"8"0,-52 31 8 16,6-3-22-16,25-6 1 15,14 3-1-15,0 0 1 16,7 0-6-16,-7-6 0 16,-3 0 3-16,-1-3 1 15,1 6-2-15,-4-4 0 0,-7 1 0 16,0 0 1-16,-11 3 0 15,-3 3 0-15,-11 3 1 16,-6 10 0-16,-15 12-1 16,-14 9 1-16,-14 10-1 15,-25 13 0-15,-11 2-2 16,-6 10 1-16,3 13-2 16,-14-4 0-16,4 7-1 15,-4 3 0-15,7 0-1 16,0-7 0-16,10-8-3 15,1-4 0-15,7-13-3 16,3-9 1-16</inkml:trace>
  <inkml:trace contextRef="#ctx0" brushRef="#br0" timeOffset="27307.69">3493 12088 36 0,'49'3'18'0,"-14"-31"-23"16,-24 15 34-16,-1-2-27 15,1-13 0-15,-4-7 2 16,-3-3 0-16,-4-12-5 15,0 0 1-15,-4-3 2 16,-14 0 1-16,-13 2-1 16,-15 1 0-16,-14 0-2 15,-14 9 1-15,-4 10-1 16,0 6 1-16,-10 9-2 16,-7 16 0-16,0 13-5 15,-4 12 1-15,25 12-6 16,7 14 0-16,7 5-2 15,7 13 1-15</inkml:trace>
  <inkml:trace contextRef="#ctx0" brushRef="#br0" timeOffset="27516.56">2484 12342 28 0,'10'60'14'0,"8"-4"-17"0,-8-43 28 16,19 2-22-16,20 1 0 16,11 3 1-16,21-10 0 15,11-9-6-15,24-3 1 16,8-3 3-16,-4-4 0 0,-15-2 0 15,-2 3 0-15,-11-4-1 16,-8-6 1-16,-20-3-1 16,-15-19 1-16,-28-15-1 15,-24-22 1-15,-15-20-4 16,-24-8 1-16,-29-10-11 16,-38-13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16:54:11.9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16:57:50.557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3429 4296 41 0,'0'0'20'0,"0"-10"-9"0,0 10 20 0,-7 3-30 15,3 10 1-15,-13-1 0 16,-4 7 1-16,-1 6-4 15,-13 7 1-15,0 5 1 16,0-2 1-16,-1 6-2 16,8-1 0-16,7 1 0 15,-4-3 0-15,15-1 0 16,6-2 0-16,8-7 1 16,6 0 0-16,15 1 1 15,7-1 1-15,7-6-1 16,-8-3 1-16,1-7-1 15,-4 7 0-15,0 3-2 16,-17-6 1-16,-11 2-1 16,-11 11 0-16,-6 2-2 15,-4 3 1-15,-18-2-4 16,7-13 0-16,-7 3-6 0,11 3 1 31</inkml:trace>
  <inkml:trace contextRef="#ctx0" brushRef="#br0" timeOffset="329.77">3658 4982 51 0,'18'7'25'0,"-15"-4"-21"0,-3-9 31 0,0 6-35 16,-3-4 1-16,-11-2-1 16,10 3 1-16,-17 0-1 15,11 0 0-15,-19 6 1 16,-2 6 1-16,-5 13-2 16,12 10 0-16,-5 5-1 15,8-2 1-15,4 2-1 16,10-2 0-16,14-10-1 15,3-13 1-15,18-5 0 16,4-23 0-16,0 3-3 16,-4-2 1-16,-7-4-12 15,-3 3 1-15</inkml:trace>
  <inkml:trace contextRef="#ctx0" brushRef="#br0" timeOffset="929.93">5094 5283 47 0,'-3'10'23'0,"3"-16"-17"0,0-1 34 16,0-2-38-16,0-10 0 15,0-3 2-15,-11-16 0 16,0-5-5-16,-3-17 0 16,0-12 3-16,4-10 1 15,-4 7-2-15,6-6 1 0,5 2-3 16,6 4 0-16,8 6-2 16,3 3 1-16,4 13-2 15,3 15 1-15,-3 13-3 16,3 16 0-16,-7 2-6 15,0 23 0-15,-10-3-3 16,-8 12 1-16</inkml:trace>
  <inkml:trace contextRef="#ctx0" brushRef="#br0" timeOffset="1124.57">4731 4929 49 0,'-4'28'24'0,"29"-31"-18"16,-11 3 47-16,7 0-51 16,14-6 0-16,4 6-1 15,11-3 0-15,-1 3-5 16,4 3 0-16,-4 3-5 0,-10-3 0 16,0-3-8-16,-18-3 0 15</inkml:trace>
  <inkml:trace contextRef="#ctx0" brushRef="#br0" timeOffset="1531.3">5482 5001 50 0,'11'19'25'0,"-4"-6"-26"0,-7-13 41 0,-11 3-41 16,1-3 1-16,-12 0 0 15,5 0 0-15,-11 0 0 16,-1 3 0-16,8 3 0 16,7 10 1-16,-4-7-2 15,8 4 0-15,-1-1-2 16,4 1 1-16,0-7-1 16,7 4 1-16,0-10-1 15,0 0 0-15,0 0 2 16,7 0 0-16,0 0 1 15,4 0 0 1,-1-10 2 0,5 4 1-16,2 3 0 15,1 6 0-15,3 3-1 16,-3 4 1-16,3-4-1 16,-7 3 1-16,0 1-3 0,0-1 1 15,-3 0-5-15,6-5 0 16,-6 2-11-16,7-16 1 15</inkml:trace>
  <inkml:trace contextRef="#ctx0" brushRef="#br0" timeOffset="1787.09">5708 5105 28 0,'0'-19'14'0,"0"-6"-5"0,3 9 10 0,5 4-15 16,-5-1 0-16,8 4 3 15,3 5 0-15,0-8-8 16,4 6 1-16,-8-4 5 16,8 1 0-16,3 3-2 15,0-1 0-15,0-2-10 16,-3-1 1-16,0-2-8 15,3-4 1-15</inkml:trace>
  <inkml:trace contextRef="#ctx0" brushRef="#br0" timeOffset="3482.28">8280 4421 55 0,'0'6'27'0,"-11"-21"-34"16,4 21 50-16,-14 3-43 16,-11 13 0-16,-7 10 0 15,-3-4 0-15,-7 16 0 0,-11 3 0 16,3 12-1-16,4 7 0 15,7 0 0-15,11-3 1 16,10-4-1-16,11-8 1 16,7-8-3-16,25-8 1 15,7-7-2-15,13-9 1 16,8-10-6-16,4 4 0 16,-4-7-5-16,3 1 1 15,-3-7 2-15,-7-10 0 16,-4 1 6-16,-3-4 0 15,-1-3 7-15,-2 1 0 0,-5-7 7 16,-3 6 1-16,-6 10 0 16,-5-10 1-16,-10 16-4 15,-7-3 1 1,-3-3-3-16,-1 3 1 0,-14 6-3 16,-3 6 1-16,0 7-4 15,0-7 1-15,3 10-2 16,0 6 1-16,8-9-2 15,6-4 1-15,7 7 0 16,4-3 0-16,11-4 1 16,3-2 1-16,7-7-2 15,4-3 1-15,-7-6 0 16,-1-4 1-16,1-2-2 16,-4-1 1-16,0 1 0 15,-3-1 0-15,-1 4 0 16,8 6 0-16,-11 6 0 0,4 3 0 15,-1 7 1-15,1-4 0 16,-1 4 0-16,1-4 0 16,-8 0-1-16,4 1 0 15,1-1-5-15,-1 7 0 16,7-13-8-16,-4-3 1 16</inkml:trace>
  <inkml:trace contextRef="#ctx0" brushRef="#br0" timeOffset="3857.99">8565 4402 45 0,'0'16'22'0,"4"-7"-21"0,0 1 36 16,-4 21-38-16,-4 4 1 15,-3 18 0-15,3 10 0 16,4 18 0-16,0-6 1 16,-3 1-1-16,3-10 0 15,-4-16-4-15,4-10 1 16,0-5-10-16,4-7 0 16</inkml:trace>
  <inkml:trace contextRef="#ctx0" brushRef="#br0" timeOffset="4173.03">8897 4910 37 0,'7'19'18'0,"-7"-3"-10"16,0-16 24-16,-3 0-31 15,-4 0 0-15,-1 0 2 16,-2 0 0-16,-1 9-3 16,-10-9 0-16,-4 3 2 15,4 10 0-15,0 6-1 16,0 3 1-16,0 6-1 16,7 3 0-16,3-3-3 15,8 7 1-15,3-10-3 16,7 3 0-16,10-12-5 15,8-7 1-15,0-9-6 16,3-12 0-16</inkml:trace>
  <inkml:trace contextRef="#ctx0" brushRef="#br0" timeOffset="4458.83">9102 4970 47 0,'3'19'23'0,"1"31"-22"0,-1-28 44 16,-3-7-45-16,0 4 1 0,0 3-1 15,0 6 1-15,4-2-1 16,-1-5 0-16,-3 5 1 16,0-11 1-16,4-5 0 15,3-7 0-15,7-6-1 16,-3-16 1-16,6 3-3 15,-3-6 0-15,4-9-8 16,0 0 0-16,-4-4-8 16,3 7 1-16</inkml:trace>
  <inkml:trace contextRef="#ctx0" brushRef="#br0" timeOffset="5283.81">9599 4311 31 0,'4'3'15'16,"-1"4"-7"-16,-3-4 17 0,0 3-22 15,-3 10 0-15,-1-7 4 16,-3 10 0-16,0 16-8 16,-4 5 0-16,1 20 5 15,-1 6 0-15,1 9-2 16,3-9 1-16,-4 6-3 16,4-9 0-16,0-10-3 15,0-12 1-15,0-10-8 16,3-12 0-16,8-13-4 15,3-6 1-15</inkml:trace>
  <inkml:trace contextRef="#ctx0" brushRef="#br0" timeOffset="5597.49">9670 4945 42 0,'-7'25'21'0,"21"-19"-27"0,-14-3 39 0,0 4-32 16,0 5 0-16,0 7 2 16,0-7 1-16,7 4-4 15,-4 3 1-15,8-3 2 16,3-4 1-16,-3-2-1 15,3-7 1-15,7-10-3 16,0-5 1-16,4-10-4 16,-8 3 0-16,1-3-6 15,-4-6 0-15,4-7-7 16,-1 1 0-16</inkml:trace>
  <inkml:trace contextRef="#ctx0" brushRef="#br0" timeOffset="5942.5">10132 4885 45 0,'28'16'22'0,"-7"-7"-17"0,-14-6 37 15,0 1-42-15,-3 5 1 16,-4-3-2-16,0 0 1 15,-7 4-1-15,-4-4 1 16,-3-6 0-16,-4 0 0 16,1 6-2-16,-4 4 1 15,-1-1 0-15,5 4 1 0,6 2-1 16,4 4 1 0,11 0 0-16,6 6 0 0,8-9 0 15,0 3 1-15,-1-13 0 16,-3 7 1-16,-3-4-3 15,-11 10 1-15,-11 6-7 16,-10-6 0-16,-7-4-7 16,-4-5 0-16</inkml:trace>
  <inkml:trace contextRef="#ctx0" brushRef="#br0" timeOffset="6468.8">11864 4744 57 0,'3'-3'28'0,"-6"9"-29"0,3-6 51 0,-4 3-49 16,1 0 0-16,-8 4 0 16,-3-1 0-16,-3 3-2 15,-5 4 1-15,1 6-1 16,-3 15 1-16,2-5-2 15,1 2 1-15,7 3-2 16,7 4 1-16,11-4-4 16,10-5 0-16,10-4-7 15,5-6 0-15,2-16-3 16,5-3 1-16</inkml:trace>
  <inkml:trace contextRef="#ctx0" brushRef="#br0" timeOffset="6829.8">12160 4901 41 0,'4'-19'20'0,"-4"7"-22"0,-4 8 37 16,-3 1-33-16,-7 6 1 15,-7 4 0-15,-4 2 0 16,-3 4-5-16,0 5 1 16,0-2 3-16,3 3 0 0,4 3-2 15,7 0 1-15,-1 3-1 16,5-6 0-16,3-4 0 15,0-2 1-15,17-7-2 16,-3-6 1-16,8-9 0 16,-1-7 0-16,3 0-1 15,1 7 0-15,0-4 0 16,-4 1 1-16,0 6-2 16,0-1 1-16,0-2-1 15,0 9 1-15,-3 3-1 16,-1-3 1-16,1-3 0 15,-4 3 0-15,0 6-1 16,0 1 1-16,0 2-8 16,4-3 0-16,-1-6-3 15,4 0 1-15</inkml:trace>
  <inkml:trace contextRef="#ctx0" brushRef="#br0" timeOffset="7159.84">12347 5117 44 0,'7'28'22'0,"7"-18"-31"0,-10-10 43 16,-1-3-36-16,5-4 0 0,-5-5-1 16,1-4 0-16,-4-3 3 15,0-6 1-15,3 3-3 16,1-3 0-16,3-6 1 15,-4-4 0-15,8 1 0 16,-1 3 1-16,4 6 1 16,4 9 0-16,0 10 1 15,6 6 1-15,1 12 1 16,0 10 1-16,0 3 0 16,-4 13 0-16,0 3-2 15,-3-7 1-15,-1-3-6 16,-3 1 1-16,4-17-13 15,0-2 0-15</inkml:trace>
  <inkml:trace contextRef="#ctx0" brushRef="#br0" timeOffset="7851.25">14146 4198 53 0,'-7'98'26'0,"-7"58"-27"16,11-115 42-16,-1 19-41 0,1 3 1 15,-1-7-1-15,1-6 1 16,-1-12-2-16,1-10 0 16,3-15 0-16,3-7 1 15,8-12-1-15,3-7 1 16,3-9-1-16,1-9 0 16,7 9 1-16,-1-3 0 0,-2 6 0 15,-1 9 0-15,-4 10-1 16,1 10 0-16,0 5 0 15,-4 7 1-15,0 4-1 16,0 5 1-16,-3 0-3 16,3 4 1-16,-4-4-3 15,4-9 1-15,1 0-10 16,6-9 1-16</inkml:trace>
  <inkml:trace contextRef="#ctx0" brushRef="#br0" timeOffset="8242.12">14739 4848 48 0,'7'22'24'0,"-7"-13"-26"16,-3-9 39-16,-4 3-37 15,-1 6 1-15,-2-5-1 0,-4 5 1 16,0 0-1-16,3 4 0 15,1-1 0-15,2-2 1 16,5-1-1-16,-1-6 0 16,1 4 0-16,3-4 0 15,3-3-1-15,4 0 1 16,4-3-1-16,0 0 1 16,3-4 0-16,0 4 0 15,3 3-2-15,1-6 1 16,-4 6 0-16,4 6 1 15,-4-3-1-15,-3 0 0 0,-1 1 0 16,1 5 1-16,-4 4 0 16,0-4 1-16,0 3-3 15,-4-2 0-15,4-4-6 16,1-3 1-16,2-6-6 16,1-3 0-16</inkml:trace>
  <inkml:trace contextRef="#ctx0" brushRef="#br0" timeOffset="8586.32">15064 4986 37 0,'14'3'18'0,"-7"-13"-18"16,-4 13 31-16,1 4-32 16,-1-1 0-16,1 0 1 0,-4 0 0 15,3-6-1 1,-3 0 1-16,7 0 0 0,1-9 0 15,-1 9 0-15,3-3 1 16,1 3 0-16,-1 0 0 16,1-6 0-16,3-1 1 15,0 1-1-15,4 6 1 16,-1 3-2-16,1-3 1 16,-4 3-1-16,4 7 0 15,3 5 0-15,0-2 0 0,0 3 0 16,0-1 0-1,4 4 0-15,3-6 0 0,8-7-2 16,-5-3 0 0,5-9-9-16,-1-7 0 0,-7-9-1 15,0 0 1-15</inkml:trace>
  <inkml:trace contextRef="#ctx0" brushRef="#br0" timeOffset="9381.98">16164 4324 36 0,'4'-22'18'16,"-1"-16"-18"-16,-3 38 36 0,0 0-35 15,0-3 1-15,-3 6 2 16,-1 7 1-16,-3 5-6 16,0 7 0-16,-3 13 4 15,-5 15 0-15,1 3-1 16,0 16 0-16,4 3 0 15,3 1 1-15,3-1-1 0,1-19 0 16,-1-12-1-16,1-16 1 16,-1 3-2-16,-3-15 0 15,-4-13-1-15,-3-4 1 16,-7-5-1-16,-4-3 0 16,-3 2 0-16,-7 1 0 15,3-1 0-15,0 7 1 16,8 3-2-16,3 10 1 15,3 2-1-15,4 10 0 16,0 0 0-16,3-6 1 16,8 2 0-16,3 4 0 0,0 0 0 15,10-3 1-15,11 0-2 16,11-3 1-16,3-4-6 16,4 1 1-16,3-4-7 15,-6-15 0-15</inkml:trace>
  <inkml:trace contextRef="#ctx0" brushRef="#br0" timeOffset="9727.23">16238 4992 48 0,'11'19'24'0,"3"-4"-24"15,-7-15 44-15,-3-3-44 16,6-3 1-16,4 0-1 15,8-4 0-15,2-2 0 16,-3-10 0-16,1 0 0 0,-5-3 0 16,-3 6 0-16,-14-6 0 15,0 0 0-15,-7 6 0 16,-7 3-3-16,-4 7 1 16,1 9-1-16,3 9 0 15,3 7 0-15,4 18 1 16,0-5 1-16,0 5 1 15,7 4 2-15,7 2 1 16,4-11 0-16,10 5 0 0,11-18-1 16,3 0 1-16,11-7-10 15,-11 4 1-15,-3-13-9 16,-11-10 0-16</inkml:trace>
  <inkml:trace contextRef="#ctx0" brushRef="#br0" timeOffset="11815.47">10862 6158 49 0,'0'19'24'0,"11"25"-15"16,-11-35 25-16,3 7-34 15,-3 12 1-15,0 4-2 16,0 2 1-16,0-2-3 15,0 5 1-15,4-5-8 16,-4-4 1-16,0-9-6 16,3-7 1-16</inkml:trace>
  <inkml:trace contextRef="#ctx0" brushRef="#br0" timeOffset="12355.61">11307 6325 52 0,'10'-13'26'0,"1"-18"-31"0,-8 21 48 0,-3-5-40 15,-3-11 0-15,-4 4 1 16,-4-3 1-16,-10 3-7 16,-7 10 0-16,-8-7 4 15,-2 3 1-15,-5 1-2 16,-3 5 0-16,-3 7-2 16,-4 3 0-16,7 3-1 15,-3 10 1-15,3 12-1 16,0 6 1-16,0 1-2 15,4 8 1-15,3 7 0 16,7 7 1-16,11 9 0 16,7-4 0-16,7 7 1 15,7 0 0-15,7-16 1 0,7-6 0 16,4-7 0-16,10-5 1 16,0-13-1-16,11-10 1 15,18-6-1-15,3-15 0 16,10-13 0-16,1-7 0 15,-8-5-1-15,-6-7 1 16,-15 0-3-16,-7-6 1 16,-7-4-3-16,-6 7 0 15,-15-3-9-15,-11 0 0 16,-10 3-3-16,-7 6 0 16</inkml:trace>
  <inkml:trace contextRef="#ctx0" brushRef="#br0" timeOffset="13870.29">12051 7121 47 0,'14'6'23'0,"18"-25"-22"15,-22 13 43-15,1-6-44 16,0-7 0-16,-1-9 0 15,1-10 0-15,-4 0-1 16,-4-9 1-16,-6-3-1 16,-4 3 1-16,-7 0-1 15,-4-3 1-15,-7 0-3 16,4 6 1-16,0 6-2 16,0 10 1-16,7-3 0 0,0 6 0 15,6 6 0 1,5 0 1-16,6 3 2 0,5 1 0 31,30-14 3-31,12 4 0 16,6 3-1-16,4 3 1 15,-3 4-3-15,-1 5 0 16,-3 7-7-16,-4 3 1 16,-10 3-7-16,-11 7 0 15</inkml:trace>
  <inkml:trace contextRef="#ctx0" brushRef="#br0" timeOffset="14098.27">12093 6854 53 0,'11'7'26'0,"21"-7"-28"16,-18-7 49-16,7 1-46 15,7 0 1-15,4 0 0 16,-4 3 0-16,-3 3-5 16,-1-4 0-16,-6 4-4 15,0 0 0-15,-4-3-9 16,-7 0 0-16</inkml:trace>
  <inkml:trace contextRef="#ctx0" brushRef="#br0" timeOffset="14367.42">12517 6949 43 0,'-4'34'21'0,"1"-12"-20"0,3-16 30 15,0 1-28-15,0 5 0 0,7 1 2 16,-7-4 1-16,7 0-7 15,0-2 0-15,3-7 4 16,1-3 1-16,-1-10-3 16,5 0 1-16,-1-2-6 15,0-4 0-15,-4 0-11 16,1-6 1-16,3-3-2 16,0 3 1-16</inkml:trace>
  <inkml:trace contextRef="#ctx0" brushRef="#br0" timeOffset="14741.26">12792 7024 55 0,'3'25'27'0,"4"-3"-39"15,-7-22 58-15,0 0-46 0,0 0 1 16,4-6 0-16,3-4 0 16,0 1-2-16,0-7 1 15,0 4 0-15,0-4 1 16,4 0-1-16,3 0 0 16,0 4-1-16,4-1 0 15,-4 4 0-15,3 3 0 16,-6 6 0-16,-1 3 0 0,1 6 0 15,0 4 0 1,-1-1 1-16,1-2 0 0,-1 5-1 16,1-2 1-16,-4 0-4 15,4-1 1-15,-1-6-9 16,1 1 0-16,3-14-2 16,7 4 1-16</inkml:trace>
  <inkml:trace contextRef="#ctx0" brushRef="#br0" timeOffset="15250.7">13437 6898 48 0,'18'-3'24'0,"-4"0"-27"16,-10 0 48-16,-4 3-45 16,0 0 0-16,0 0 0 15,0-3 1-15,-7 6-1 0,-8 3 0 16,-2 7 0-16,-8 6 0 15,0-1-1-15,4 4 1 16,0 3-1-16,3 4 1 16,4 2 0-16,4 0 0 15,6-9 0-15,4-3 0 16,11-3 0-16,6 0 1 16,8-10-1-16,7-6 0 15,0-13-1-15,3-2 0 16,-3-7 0-16,6-10 0 15,8-9 0-15,0-6 0 16,0-12-1-16,-7-1 1 0,-4-15-1 16,-7-3 1-16,-10 2 0 15,-4-5 0-15,-7 9 0 16,-3 6 1-16,-4 9 1 16,0 10 0-16,-4 13 0 15,-3 12 0-15,-3 13 0 16,-8 15 1-16,-3 6-2 15,-4 17 1-15,0 14-2 16,4 17 0-16,4 6 1 16,6 12 0-16,7-2 0 15,1-7 0-15,3-10 1 16,3-6 0-16,1-6-5 16,-1-15 1-16,1-16-11 15,-4-10 1-15</inkml:trace>
  <inkml:trace contextRef="#ctx0" brushRef="#br0" timeOffset="15477.27">13487 6764 55 0,'14'3'27'0,"14"-16"-30"0,-21 7 46 16,11-4-42-16,13 1 0 15,8 0-1-15,7-1 1 0,4 1-4 16,-1 6 1-16,-3 3-4 16,-4 3 1-16,-7 0-8 15,-3 0 0-15,-7-3-3 16,-11 0 1-16</inkml:trace>
  <inkml:trace contextRef="#ctx0" brushRef="#br0" timeOffset="15628.37">13974 6870 54 0,'3'44'27'0,"1"-16"-40"16,-1-21 55-16,4-1-43 15,-3 0 1-15,3 0-5 16,0-3 1-16,-7-3-3 16,3-9 0-16,1-7-7 15,-4-6 1-15</inkml:trace>
  <inkml:trace contextRef="#ctx0" brushRef="#br0" timeOffset="15958.05">14012 6773 27 0,'14'16'13'0,"8"-4"-14"0,-15-9 19 16,3 0-19-16,-6 1 0 16,6-1 0-16,4 3 0 15,1 0-1-15,-1 1 1 16,7-1-3-16,0-3 1 15,4 3 1-15,-1-15 0 16,1 9 3-16,0-3 1 16,-8 0 4-16,1-1 0 0,-4 4 4 15,-3 0 0-15,-1 0-1 16,-3 0 0-16,-3 0-3 16,-4 4 0-16,-4-4-4 15,-6 6 1-15,-8 9-4 16,-3 7 1-16,-4 7-4 15,8-4 1-15,3 0-3 16,-1 0 0-16,5-3-4 16,6-6 0-16,8-7-3 15,10-9 0-15</inkml:trace>
  <inkml:trace contextRef="#ctx0" brushRef="#br0" timeOffset="16273.32">14517 7027 39 0,'14'22'19'0,"-3"-10"-18"0,-8-12 37 16,4 0-39-16,-7 0 1 16,7-9 0-16,-3 0 0 15,-1-4 0-15,4 1 0 16,0-1 0-16,0-3 0 15,0-3-1-15,0 4 1 16,1 2 0-16,-1 4 0 0,3 3 0 16,1 6 0-16,3 6 0 15,0 3 0-15,0 4 0 16,-3 6 0-16,3 3-2 16,-4-4 1-16,1 1-7 15,-4-6 1-15,0-10-5 16,4-3 1-16</inkml:trace>
  <inkml:trace contextRef="#ctx0" brushRef="#br0" timeOffset="16602.04">15166 6829 37 0,'-4'4'18'0,"-17"27"-14"0,14-28 31 16,-7 3-35-1,-7 1 0-15,-4-1 0 0,1 3 0 16,2 4 0-16,1-1 0 16,7 1 0-16,3 3 1 15,8 2 1-15,6 1 0 16,8 0 0-16,7 3 0 15,3 3 0-15,-3 0 0 16,-1 3-1-16,-3-15 0 16,-7-1-2-16,-7 7 0 15,-10-3-12-15,-11-4 0 0,-4-2-1 16,-3-10 0-16</inkml:trace>
  <inkml:trace contextRef="#ctx0" brushRef="#br0" timeOffset="17128.93">16545 6873 54 0,'-7'29'27'0,"7"-4"-29"0,0-22 55 0,0 0-52 16,0-3 0-16,0 0 0 15,-7 0 0 1,-3 0-1-16,-5 0 1 0,1 0 1 15,-3 3 0-15,-1 6-2 16,4 4 0-16,3-1-1 16,1 1 0-16,3 3-2 15,7-4 0-15,7-2-4 16,10-1 1-16,5-6-3 16,-1-3 1-16,0-6-8 15,0-3 1-15</inkml:trace>
  <inkml:trace contextRef="#ctx0" brushRef="#br0" timeOffset="17415.21">16909 7049 48 0,'0'0'24'0,"-14"-50"-16"0,6 21 40 15,-2-5-47-15,-1-16 1 16,-6-13-1-16,-8-12 1 16,0-4-3-16,4-8 1 15,3 8 1-15,8 4 0 16,6 6-1-16,11 9 0 0,8 20-1 16,-1 5 0-16,10 7-4 15,1 6 1-15,3 6-10 16,-3 1 0-16,-7 15-3 15,-8 9 1-15</inkml:trace>
  <inkml:trace contextRef="#ctx0" brushRef="#br0" timeOffset="17584.6">16595 6710 58 0,'-4'28'29'0,"29"-12"-28"16,-15-13 57-16,12-3-58 15,13-3 1-15,-3-3-3 16,13 0 0-16,8-1-4 16,-3 1 1-16,-4 6-13 0,0 0 0 15</inkml:trace>
  <inkml:trace contextRef="#ctx0" brushRef="#br0" timeOffset="18118.91">18267 6826 52 0,'10'3'26'0,"-3"-6"-20"15,-7 3 37-15,0 0-41 0,0 0 0 16,0 0 1-16,-3 0 0 16,-8 0-4-16,-6 3 0 15,-4-3 2-15,-1 10 1 16,-2 5-1-16,-5 7 0 15,1 4-2-15,4 2 1 16,2 0-3-16,8 0 1 16,7 0-1-16,0-3 0 15,11-12-3-15,6-10 0 16,8-6-2-16,3-6 1 0,0-7-8 16,4-15 0-16</inkml:trace>
  <inkml:trace contextRef="#ctx0" brushRef="#br0" timeOffset="18480.37">18334 7014 48 0,'0'13'24'0,"3"-10"-27"15,-3-3 40-15,0 0-37 16,4-3 1-16,-1-3 0 16,1-7 0-16,3 1-2 15,0-4 1-15,4-6 0 0,3 0 0 16,0-3-2-16,0 9 0 16,0 1-1-1,4 2 0-15,-8 4 0 0,1 2 1 16,-4 7 0-16,0 0 0 15,-3 7 1-15,3 2 1 16,0 7 1-16,0 3 0 16,0-4-1-16,0 4 0 15,0 6-2-15,3-6 0 16,1 0-10-16,0-4 1 16</inkml:trace>
  <inkml:trace contextRef="#ctx0" brushRef="#br0" timeOffset="18854.32">18715 6986 46 0,'3'28'23'0,"8"1"-18"15,-7-26 37-15,3-3-40 16,3 0 1-16,4-7 0 15,0-2 1-15,8-7-5 16,-1-2 0-16,0-8 2 16,-3-5 1-16,-4 6-2 15,-4-3 1-15,-3 0-2 16,-7-4 1-16,-7 10-2 16,-3 10 1-16,-8 12-1 0,-3 6 0 15,0 13 0-15,-1 12 0 16,5 4 0-16,3 9 0 15,3 3 2-15,8 0 0 16,6-10 0-16,11-5 0 16,7-4-1-16,11-9 1 15,7-4-6-15,-4-5 0 16,-7-7-8-16,1-12 0 16</inkml:trace>
  <inkml:trace contextRef="#ctx0" brushRef="#br0" timeOffset="19771.93">20130 6748 41 0,'3'34'20'0,"-3"1"-11"0,0-19 30 0,0 12-37 15,0-3 0-15,0 3 2 16,4-3 0-16,-4 0-5 16,0-6 0-16,3-3 3 15,1-7 1-15,6-6-2 16,4-3 1-16,11-6-4 16,7-3 1-16,3-1-7 15,4 1 0-15,7-4-8 16,-7 1 1-16</inkml:trace>
  <inkml:trace contextRef="#ctx0" brushRef="#br0" timeOffset="20161.7">20627 6920 53 0,'-28'7'26'0,"-29"-7"-34"0,43 6 45 16,-7 0-37-16,-4 7 0 16,4 2 0-16,0 4 0 15,0 0-1-15,7 0 1 16,3 0-3-16,4-4 1 16,7-2-1-16,4-4 0 15,3-6 0-15,3-3 0 16,4-6 0-16,4-6 0 15,-7-1 2-15,-1-3 0 0,1 7 0 16,-4-4 0-16,0 4 0 16,0 3 0-16,0 3 0 15,0 9 1-15,4 3-1 16,-1 10 1-16,1 0 1 16,3 3 0-16,0-3-1 15,-3-7 1-15,3 1-4 16,-4-4 1-16,4 1-8 15,-3-10 1-15</inkml:trace>
  <inkml:trace contextRef="#ctx0" brushRef="#br0" timeOffset="20445.54">20817 7174 41 0,'0'-3'20'0,"7"-19"-19"0,-7 10 34 16,0-1-32-16,-3-3 0 15,-1 1 3-15,1 2 0 16,3 1-7-16,3-4 0 16,8 7 5-16,3-4 1 15,7 1-3-15,0 2 1 0,4 1-3 16,0-1 0-16,7-2-5 15,-8 2 1-15,1 4-8 16,-4 0 0-16,-3 0-4 16,-4-1 1-16</inkml:trace>
  <inkml:trace contextRef="#ctx0" brushRef="#br0" timeOffset="20627.43">21195 7011 46 0,'0'16'23'0,"10"-4"-32"16,-10-12 43-16,0 4-39 16,0-4 1-16,-3 0-19 15,-1-7 0-15</inkml:trace>
  <inkml:trace contextRef="#ctx0" brushRef="#br0" timeOffset="20791.34">21170 6826 22 0,'11'10'11'0,"6"8"-23"0,-10-21 6 15,1 6 2-15,-1 4 1 16</inkml:trace>
  <inkml:trace contextRef="#ctx0" brushRef="#br0" timeOffset="21213.43">21484 6892 37 0,'0'13'18'0,"0"-23"-21"16,0 10 37-16,0 0-35 16,-3 0 1-16,-1 3-1 15,-6 1 1-15,-5-1 0 16,-6 6 0-16,4 0 0 16,6 4 0-16,-3 0-2 15,0-4 1-15,3 3-3 16,1-2 1-16,3-1-4 15,7-2 1-15,3-4-2 0,4-3 1 16,4 0 0-16,-1-7 1 16,4-2 3-16,-3 6 0 15,0 0 2-15,-1 3 0 16,1 3 1-16,3 3 0 16,-4 0-1-16,1 7 1 15,0 0 1-15,-4-1 0 16,0 4 2-16,0-4 1 15,0 4 1-15,0-3 1 16,0-1 0-16,0-3 0 16,0-5-7-16,0-4 0 0,4-10-6 15,-1-2 1-15</inkml:trace>
  <inkml:trace contextRef="#ctx0" brushRef="#br0" timeOffset="21483.33">21710 6224 39 0,'0'53'19'0,"-18"23"-20"16,15-51 36-16,-1 16-35 15,-3 6 0-15,0 18 0 16,4 8 1-16,-1 8-1 0,1-2 0 15,3-4 0 1,-4-6 0-16,1-19-1 0,-1-9 0 16,0-19-3-1,1-13 0-15,-1-15-3 0,4-7 1 16,0-6-6-16,0-9 1 16</inkml:trace>
  <inkml:trace contextRef="#ctx0" brushRef="#br0" timeOffset="21693.03">21773 6939 37 0,'15'22'18'0,"-12"6"-18"16,4-25 33-16,-3 1-34 16,-4 2 1-16,0 0 0 15,-4 7 0-15,-3 9 0 16,-7 3 0-16,-7 3-1 15,-4-6 1-15,-3-3-6 16,0-4 0-16,-1-11-5 16,8-8 0-16</inkml:trace>
  <inkml:trace contextRef="#ctx0" brushRef="#br0" timeOffset="21977.97">21989 6064 44 0,'21'-3'22'0,"-11"31"-23"0,-3-12 41 16,1 9-41-16,-8 3 1 16,0 13-1-16,-4 19 1 15,-3 6 1-15,-4-4 0 16,1 13-1-16,-4 4 1 15,-4-1-1-15,4-6 0 16,-4-6-2-16,4-16 1 16,4-3-5-16,3-9 0 0,3-10-7 15,4-9 1-15,7-6-2 16,4-7 1-16</inkml:trace>
  <inkml:trace contextRef="#ctx0" brushRef="#br0" timeOffset="22428.1">22098 7068 40 0,'-4'19'20'0,"12"-23"-19"0,-5 4 42 15,8 0-41-15,-1 0 1 16,4 0 0-16,8-3 0 16,-1-3-5-16,3-10 1 15,1 1 2-15,-4-7 0 16,-3-7-2-16,-4-2 0 15,-7 3-1-15,-7 6 1 16,-7 3-2-16,-4 3 0 16,-6 7-1-16,-4 6 1 0,-4 19-1 15,4 12 0-15,3 13 1 16,4 15 1-16,7-9 3 16,7 3 0-16,3 0 2 15,5-9 0-15,9-10-1 16,4-12 1-16,4-9-4 15,3-10 0-15,-7-7-11 16,-6-2 0-16</inkml:trace>
  <inkml:trace contextRef="#ctx0" brushRef="#br0" timeOffset="23557.46">22797 6644 42 0,'3'0'21'0,"4"10"-15"0,-3-7 21 0,-1 3-27 15,1 0 0-15,-4 1-1 16,0-1 1-16,0 0-3 15,3-3 1-15,-3 1-10 16,0-4 0-16</inkml:trace>
  <inkml:trace contextRef="#ctx0" brushRef="#br0" timeOffset="23751.35">22747 6999 54 0,'11'6'27'0,"10"3"-37"16,-14-12 47-16,0 3-53 0,0 3 1 16,-7-3-12-16,0 0 1 15</inkml:trace>
  <inkml:trace contextRef="#ctx0" brushRef="#br0" timeOffset="24740.88">24744 6535 45 0,'21'-25'22'0,"-10"15"-10"0,-8 4 22 15,-3 6-31-15,0 0 1 16,0 0 3-16,-3 9 1 16,-12 16-10-16,-9 7 1 15,-11 15 5-15,-1 19 0 0,-6 21-2 16,-7 11 1-16,-8 18-3 15,1 0 1-15,-1 0-1 16,11-16 0-16,4-12-2 16,7-13 0-16,6-18-6 15,5-17 1-15,10-21-11 16,7-16 1-16,0-12-1 16,10-10 0-16</inkml:trace>
  <inkml:trace contextRef="#ctx0" brushRef="#br0" timeOffset="24981.6">24243 6641 44 0,'18'44'22'0,"20"53"-24"0,-24-65 43 15,8 15-40-15,-1 0 1 16,3 0-1-16,-2-6 0 16,-1-10-6-16,-7-12 1 15,0-10-8-15,-10-15 0 16,-8-16-2-16,-3-9 1 16</inkml:trace>
  <inkml:trace contextRef="#ctx0" brushRef="#br0" timeOffset="25403.51">24945 6785 46 0,'-14'0'23'0,"14"-9"-22"0,0 9 47 15,7-3-45-15,7 0 1 16,0-3 4-16,7 2 0 16,4 1-10-16,-4 3 1 15,14 0 5-15,11 0 1 16,0 0-4-16,0 0 1 16,-4 0-6-16,-3 0 1 15,-7 0-7-15,-11 0 1 16,-10 3-10-16,-11 1 0 15</inkml:trace>
  <inkml:trace contextRef="#ctx0" brushRef="#br0" timeOffset="25596.92">24991 7177 53 0,'21'7'26'0,"21"-14"-30"16,-31 4 41-16,10-3-37 16,11-3 1-16,7-4-8 15,-1-3 0-15,1 4-4 16,0-7 1-16</inkml:trace>
  <inkml:trace contextRef="#ctx0" brushRef="#br0" timeOffset="26015.55">25827 7093 47 0,'-7'-10'23'0,"-14"-21"-17"0,21 15 35 0,0-15-40 16,0-10 1-16,0-12-1 15,-4-4 0-15,1-18-1 16,10 0 0-16,3-13 1 15,4 3 0-15,11 1 0 16,10 2 0-16,8 26 0 16,3 6 0-16,-4-1-1 15,-7 17 1-15,-7 12-3 16,-3 10 0-16,-4 2-4 16,-7 16 1-16,-7 13-7 15,-10 3 1-15,-15 13-5 16,-10 15 0-16</inkml:trace>
  <inkml:trace contextRef="#ctx0" brushRef="#br0" timeOffset="26227.26">25566 6817 39 0,'-7'6'19'0,"21"32"-10"0,-4-35 33 15,1 0-42-15,0-6 1 0,17 0-1 16,11 0 0-16,3-1-4 16,4 1 1-16,-4 3-9 15,-3-3 0-15,-7-6-2 16,-1-1 1-16</inkml:trace>
  <inkml:trace contextRef="#ctx0" brushRef="#br0" timeOffset="26527.71">26384 6579 54 0,'11'25'27'0,"-11"-13"-39"16,0-9 55-16,-4 4-43 15,-3-11 0-15,-7 8 0 0,-11 5 0 16,-6 10 0-16,6 9 1 16,0 3-1-16,-3 10 1 15,0 9-1-15,7 7 1 16,3-1-1-16,7 7 0 16,8-16-4-16,3-9 0 15,7-7-10-15,4-6 1 16,-4-22-1-16,10-6 0 15</inkml:trace>
  <inkml:trace contextRef="#ctx0" brushRef="#br0" timeOffset="26769.59">26815 6770 47 0,'7'25'23'0,"-32"-6"-28"16,14-13 48-16,1 7-43 16,-11 12 0-16,-11-3 0 15,-7 3 0-15,0 6 0 16,1 3 0-16,2 1-1 16,4 9 0-16,4-10-3 15,4 1 0-15,2-1-10 16,1-9 1-16</inkml:trace>
  <inkml:trace contextRef="#ctx0" brushRef="#br0" timeOffset="27024.76">26451 6704 30 0,'18'56'15'0,"3"-2"-4"0,-10-35 16 16,-1 12-26-16,4 7 0 15,8 2 1-15,2 7 1 0,1-3-4 16,-4-9 0-16,0-10 2 16,-3-6 0-16,-4-4-6 15,0 4 1-15,-3-16-7 16,-11-18 0-16</inkml:trace>
  <inkml:trace contextRef="#ctx0" brushRef="#br0" timeOffset="27276.83">26850 6535 53 0,'35'44'26'0,"32"-7"-32"0,-46-27 49 15,1 18-42-15,2 6 0 16,-3 13 0-16,-6 13 1 16,-8 6-3-16,-11 9 0 15,-14-9-2-15,-17 9 0 16,-18 0-12-16,-3-6 0 15</inkml:trace>
  <inkml:trace contextRef="#ctx0" brushRef="#br0" timeOffset="32051.01">10555 8288 19 0,'-10'6'9'0,"-1"6"3"0,11-12 9 0,0 0-17 16,-4 3 0-16,4-3 4 15,-3 4 0-15,3-4-9 16,0 0 1-16,0 0 7 15,7-4 0-15,0 1-2 16,7 3 1-16,7 0-2 16,4-3 1-16,3 6-3 15,0-9 1-15,-6 6-2 16,-1 3 1-16,-4 0-2 16,-2 0 1-16,-5 1-1 0,-3 2 0 15,0 0-2 1,0 7 1-16,-7-4-1 0,0 7 0 15,-3-1 1-15,-4 4 0 16,0 0 0-16,0-3 0 16,-4-4 0-16,0-2 0 15,1-1 0-15,-4-3 1 16,3 1-2-16,1-4 1 16,-1 3 0-16,0-6 0 15,4 3 0-15,0 3 0 16,4-6 1-16,3 0 0 15,3-6 0-15,4 3 1 0,4 0 0 16,-1 3 0-16,5-3 0 16,-1 3 0-16,0 0-1 15,-4 3 1-15,1 0 0 16,0 0 0-16,-1-3-1 16,-3 0 1-16,4 3 0 15,-4 0 0-15,0 7-1 16,0 6 1-16,-4-1-5 15,1 1 1-15,-4-4-12 16,-4-8 0-16</inkml:trace>
  <inkml:trace contextRef="#ctx0" brushRef="#br0" timeOffset="32727.74">10837 8357 35 0,'29'-19'17'0,"-8"-3"-9"0,-11 15 18 0,1 7-25 16,-1-3 1-16,1-6 2 16,-7-4 1-16,-1 1-5 15,1-4 1-15,-8-3 3 16,-3 4 1-16,-4-1-1 15,-6 0 0-15,-1 4-1 16,-3 2 0-16,-4 4-1 16,-3 0 0-16,-4 3-2 15,-3 6 1-15,-4 3-1 16,0 4 0-16,1-1-2 16,-1 3 1-16,-3 1-2 15,3 3 0-15,3 2-1 16,5-2 1-16,-1 6 0 15,11 6 0-15,3 10 0 0,8 0 1 16,3 12 1-16,10-3 0 16,4 0 1-16,11-6 1 15,6-4-2-15,8-2 1 16,3-10 1-16,11-9 0 16,4-10 0-16,-1-6 1 15,4-10 0-15,0-5 1 16,-4-10-1-16,-3-10 0 15,-7 1-1-15,-7-7 0 16,-15-6-1-16,-3 3 1 0,-17-13-3 16,-11 1 0-16,0 3-6 15,-4 3 0-15,-7-1-6 16,4 11 0-16</inkml:trace>
  <inkml:trace contextRef="#ctx0" brushRef="#br0" timeOffset="36075.51">11853 8313 27 0,'4'-7'13'0,"3"-8"1"16,-7 15 13-16,3 3-24 15,1 3 1-15,-4 7 3 0,4 12 1 16,-4 3-9 0,0 10 0-16,0 12 5 0,0 9 0 15,0 17-2-15,0 8 0 16,0-2-5-16,0-1 1 15,-4-5-3-15,0-14 0 16,-3-12-9-16,4-15 0 16,-1-16 0-16,-3-10 1 15</inkml:trace>
  <inkml:trace contextRef="#ctx0" brushRef="#br0" timeOffset="36706.61">12051 8927 39 0,'3'32'19'0,"1"-10"-22"0,-4-13 40 0,0 3-36 15,0-2 1-15,0 2-1 16,0 1 1-16,0-4-2 15,0 1 1-15,3-1 1 16,-3-6 1-16,0 0-1 16,4-9 0-16,3 6 0 15,0-9 0-15,0-4-2 16,0-6 0-16,0 4-1 16,0-1 1-16,0 4-2 15,0-1 1-15,4 10-1 0,0 3 0 16,-1 6-1-16,1 4 1 15,-1 2 0-15,-3 1 0 16,0-4 0-16,1 0 1 16,-5 1 0-16,1-4 1 15,-1 0 0-15,1-2 0 16,-1-1 0-16,1-3 0 16,-1 0 0-16,4-3 0 0,0-1 0 15,0-5 1 1,0 0-2-16,4-1 1 0,0 1 0 15,-1-4 0-15,1 1-1 16,-4-1 0-16,3 4 0 16,1-1 1-16,0 4-1 15,-1 3 1-15,1 6-1 16,-1 3 1-16,1 4 1 16,0 2 0-16,-4 4-1 15,0-4 1-15,0 1 0 16,-4 0 0-16,8-1-1 15,-4 1 1-15,3-4-1 16,1-3 0-16,3-3-6 16,-3-6 0-16,3-3-6 15,0-6 1-15</inkml:trace>
  <inkml:trace contextRef="#ctx0" brushRef="#br0" timeOffset="37260.75">12654 9197 46 0,'0'69'23'0,"0"25"-24"0,0-66 42 0,0 10-41 16,0 3 1-16,4-13-2 16,-4-3 1-16,0-6-1 15,0-7 1-15,0-12-1 16,0-12 1-16,3-13-1 15,1 3 1-15,-1-13-1 16,4-12 1-16,0-3-1 16,-3-10 0-16,3 7-2 15,0-10 1-15,0 4-2 16,4 2 1-16,3 10-1 16,0 0 1-16,4 0 1 15,3 6 0-15,3 4 1 0,8 9 1 16,-4 6 1-16,1 9 1 15,2 7 2-15,-6 9 0 16,-4 16 0-16,-3-4 0 16,-8 14-1-16,-10 11 0 15,-3 14-2-15,-8-4 1 16,-10-3-4-16,-7-9 0 16,-14-10-7-16,6-6 1 15,1-16-6-15,10-12 1 16</inkml:trace>
  <inkml:trace contextRef="#ctx0" brushRef="#br0" timeOffset="37817.58">13257 8278 44 0,'11'6'22'0,"0"35"-21"0,-8-22 39 0,4 6-39 15,-3 0 0-15,-1 16 0 16,1 9 1-16,-1 10-3 16,1 6 1-16,-4 12 1 15,0 0 0-15,0-9-1 16,0-6 0-16,0-7-4 15,0-12 1-15,3-12-9 16,4-13 0-16,0-19-2 16,4-4 0-16</inkml:trace>
  <inkml:trace contextRef="#ctx0" brushRef="#br0" timeOffset="38012.44">13511 8874 40 0,'4'16'20'0,"-1"15"-15"0,-3-18 37 16,0-1-40-16,0 4 0 15,0 3 0-15,0-7 1 16,0 1-5-16,0-4 0 16,0-3-3-16,0-6 0 15,0-12-10-15,-3-13 1 16</inkml:trace>
  <inkml:trace contextRef="#ctx0" brushRef="#br0" timeOffset="38163.25">13518 8761 0 0,'11'25'0'0</inkml:trace>
  <inkml:trace contextRef="#ctx0" brushRef="#br0" timeOffset="38432.81">13896 8802 35 0,'3'9'17'0,"-3"-3"-12"16,0 1 18-16,-3-7-23 15,-1 6 0-15,-3 0 0 16,-3 4 0-16,-4-4 0 0,-4-3 0 16,0 7-1-16,-3 5 1 15,4 7 0-15,-1 3 1 16,4 3-1-16,7-6 0 16,3 10 1-16,8-4 0 15,3-6 0-15,3-6 0 16,8-1-2-16,3-8 0 15,4-1-4-15,0-6 0 16,-1-6-6-16,1-4 1 16</inkml:trace>
  <inkml:trace contextRef="#ctx0" brushRef="#br0" timeOffset="38645.75">14072 8937 38 0,'4'25'19'0,"3"3"-15"16,-7-19 33-16,0 1-33 16,0-4 0-16,-4 7 0 15,1 2 0-15,-1 4-7 16,1-3 1-16,-1-1 1 16,1-2 0-16,-1-4-7 15,4-5 1-15,0-11-7 16,4-5 0-16</inkml:trace>
  <inkml:trace contextRef="#ctx0" brushRef="#br0" timeOffset="39034.05">14076 8134 34 0,'10'-35'17'0,"22"-24"-20"0,-14 37 25 16,3 6-25-16,7-6 1 16,0 0-3-16,-3-3 0 15,0 3 5-15,-4 3 1 0,-3 7-6 16,-4 9 1-16,-4 6-1 16,-3 6 1-16,-3 1-2 15,-1 5 1-15,-6 14-1 16,-1 11 1-16,1 17 6 31,-18-76-1-31,38 195 4 16,-20-20 0-16,3-21 4 15,0-16 1-15,0-18 0 16,3-29 1-16,4-13-6 16,0-18 0-16,0-19-4 15,-3-16 1-15,-4-6-7 16,-4-9 0-16,-3 0-4 15,-7-7 1-15</inkml:trace>
  <inkml:trace contextRef="#ctx0" brushRef="#br0" timeOffset="39208.25">14051 8695 42 0,'14'0'21'0,"14"22"-24"0,-10-16 42 15,14 1-40-15,10 2 1 16,8-3-5-16,3-3 1 16,-4-3-6-16,-3-6 1 15</inkml:trace>
  <inkml:trace contextRef="#ctx0" brushRef="#br0" timeOffset="40622.96">16277 8999 48 0,'0'0'24'0,"-3"-6"-15"15,3 6 24-15,0-6-32 16,0 6 1-16,-7-3 1 16,-8 3 0-16,-6 6-4 15,-7 10 0-15,-7-1 3 16,0 10 0-16,3 7-2 15,0-1 1-15,4-3-1 16,3 4 1-16,11-1-1 16,3 4 0-16,8-4-1 15,10 0 0-15,11-6-4 16,10-3 1-16,4-3-7 0,3-9 1 16,0-7-6-16,-10-6 0 15</inkml:trace>
  <inkml:trace contextRef="#ctx0" brushRef="#br0" timeOffset="40866.11">16334 9084 39 0,'0'16'19'0,"3"24"-18"0,-3-27 33 0,0 6-33 16,0 3 0-16,0 3 2 15,0 9 1-15,4 1-4 16,3-4 0-16,3-6 3 15,8-3 1-15,3-6-1 16,0-7 1-16,4 1-2 16,0-13 0-16,-4-10-3 15,4-9 1-15,-4-3-8 16,-4 0 1-16,5-10-9 16,-5 1 1-16</inkml:trace>
  <inkml:trace contextRef="#ctx0" brushRef="#br0" timeOffset="41183.33">16817 9460 52 0,'3'13'26'0,"-3"-16"-32"0,0-4 44 16,0-2-37-16,-3-3 1 16,-1-14 1-16,1-2 1 15,-1-3-4-15,1-4 0 16,3 1 2-16,3 2 1 16,1 1-1-16,3 9 1 0,4 7-3 15,3 2 1-15,3 4-3 16,4 2 0-16,-3 4-6 15,3 0 1-15,0 0-10 16,-6-3 1-16</inkml:trace>
  <inkml:trace contextRef="#ctx0" brushRef="#br0" timeOffset="41480.5">17060 9159 42 0,'14'79'21'0,"-3"-26"-19"16,-7-37 31-16,3 9-29 15,0-10 0-15,0 4 1 0,0-3 1 16,0 0-7-16,3-4 1 16,1-2 6-16,3-4 0 15,0-6-1-15,4-3 0 16,0-4-1-16,-1-5 1 15,1-10-3-15,-4-3 1 16,4-3-5-16,-1-4 0 16,1-2-4-16,-4-4 1 15,0 13-9-15,-3 3 0 16,-4 3-5-16,0 4 0 16</inkml:trace>
  <inkml:trace contextRef="#ctx0" brushRef="#br0" timeOffset="41825.33">17406 9325 59 0,'21'32'29'0,"15"-20"-38"16,-22-15 55-16,3-6-47 16,8-4 1-16,0-2 0 15,-4-7 0-15,-7 0 0 16,-3-7 0-16,-4-8-1 15,-7 2 1-15,-7 7-1 16,-4 3 0-16,-7 3-2 16,-3 10 1-16,3 5-2 15,-3 17 0-15,0 12 0 16,4 9 0-16,6 4 1 0,4 12 0 16,0-7 2-16,10-2 0 15,4-4 3-15,8-5 1 16,6-4 0-16,7-10 0 15,4-5-3-15,6-7 0 16,-2-3-7-16,-1-6 1 16,-3-13-8-16,-8 3 1 15</inkml:trace>
  <inkml:trace contextRef="#ctx0" brushRef="#br0" timeOffset="42126.3">18013 8761 49 0,'3'38'24'0,"8"-1"-24"16,-8-27 43-16,1-7-43 16,-4-3 0-16,4 3 0 15,-4-3 1-15,3 6-4 16,4-9 0-16,-3 6-5 0,-4-3 0 16,3 3-7-16,1 1 1 15</inkml:trace>
  <inkml:trace contextRef="#ctx0" brushRef="#br0" timeOffset="42305.11">17963 9081 65 0,'11'31'32'0,"0"-28"-46"0,-4-3 64 16,0 0-53-16,0-3 1 15,0 0-25-15,0 0 0 0,-4 3 25 16,1 3 1-16</inkml:trace>
  <inkml:trace contextRef="#ctx0" brushRef="#br0" timeOffset="46900.15">19495 9664 27 0,'-8'16'13'0,"5"-16"2"0,3 0 13 15,0-3-26-15,0-4 1 16,0-5 5-16,0-4 1 16,0-12-10-16,-4-10 0 15,-3-18 6-15,0-10 0 16,4-15-1-16,-1 2 0 15,4-9-3-15,4 13 0 16,3-6-1-16,7 5 1 16,4 7 0-16,-1 10 0 15,4 9-1-15,4 9 0 16,3 13-1-16,-3 9 1 16,3 9-5-16,-3 13 1 15,-4 10-5-15,-7 15 0 16,-7 0-6-16,-14 7 0 0</inkml:trace>
  <inkml:trace contextRef="#ctx0" brushRef="#br0" timeOffset="47125.09">19209 9382 41 0,'7'22'20'0,"3"-10"-21"16,-6-12 32-16,3 4-31 16,0-1 1-16,4-3-1 15,6 0 1-15,8 0-2 16,7 0 1-16,7 0-2 0,3 0 0 16,0 3-9-16,-10-9 0 15</inkml:trace>
  <inkml:trace contextRef="#ctx0" brushRef="#br0" timeOffset="47439.78">19995 9156 55 0,'4'13'27'0,"-4"12"-33"16,0-25 48-16,-4 3-42 16,-3 3 0-16,-3 4 0 15,-4 5 1-15,-4 10-1 16,-7 10 0-16,4-4 0 16,-3 13 0-16,2 9 0 15,5-6 1-15,-1 4-1 16,11 2 1-16,3-9-2 15,8-3 0-15,7-10-7 16,6-6 0-16,8-6-7 16,3-13 1-16</inkml:trace>
  <inkml:trace contextRef="#ctx0" brushRef="#br0" timeOffset="48433.42">20726 9890 39 0,'3'6'19'0,"4"19"-14"0,-3-18 30 15,3 2-31-15,0 0 0 16,4 7 2-16,-1 3 0 16,-3 6-9-16,-3 6 1 15,-8-2 4 1,-3 5 1-16,0 4-5 0,-7-4 0 0,0-6-12 15,3-9 0-15,-6-13-1 16,2-6 0-16</inkml:trace>
  <inkml:trace contextRef="#ctx0" brushRef="#br0" timeOffset="50428.54">20461 9432 31 0,'7'6'15'0,"-3"-15"-5"0,-4 12 21 16,0-3-29-16,-4-6 0 16,-3 6 1-16,-3 6 0 15,-8 10-5-15,0 6 1 0,-3 6 2 16,-4 0 1-16,1 13-2 16,-1-3 0-16,4 2-1 15,0-2 1-15,3-4-4 16,4-8 1-16,0-5-7 15,7-8 0-15,0-10-2 16,3-6 0-16</inkml:trace>
  <inkml:trace contextRef="#ctx0" brushRef="#br0" timeOffset="50656.99">20130 9410 30 0,'7'3'15'0,"7"44"-7"0,-7-31 28 31,32 28-29-31,-1 6 0 16,8-3 0-16,7 3 1 16,0 0-12-16,0-3 1 15,-11-9 2-15,-6 3 0 16,-12-16-14-16,-10-9 1 15</inkml:trace>
  <inkml:trace contextRef="#ctx0" brushRef="#br0" timeOffset="51315.36">21544 9351 35 0,'4'0'17'16,"-1"0"-7"-16,-3 0 18 0,0 3-23 16,0 0 0-16,-3 6 1 15,-4-2 1-15,-4 11-10 16,-7 14 1-16,-6 8 6 16,-8 11 0-16,-7 14-3 15,4 8 0-15,3 5-1 16,7 10 0-16,1-4-3 15,3-8 1-15,-1-14-7 16,5-8 0-16,3-10-6 16,7-19 1-16</inkml:trace>
  <inkml:trace contextRef="#ctx0" brushRef="#br0" timeOffset="51569.56">21128 9507 40 0,'7'35'20'0,"18"12"-18"0,-15-38 31 0,1 10-32 15,3 3 0-15,-4 3-1 16,5 0 0-16,-1 0-2 15,3 4 1-15,-3-1-4 16,1 0 0-16,-1-6-7 16,-7-10 0-16</inkml:trace>
  <inkml:trace contextRef="#ctx0" brushRef="#br0" timeOffset="51927.95">21706 9194 31 0,'-3'12'15'0,"10"-5"-4"0,0-4 22 16,4 3-27-16,3 13 0 15,0 6 3-15,7 9 1 16,7-5-13-16,4 11 1 16,-4 14 7-16,-10 5 1 0,-8 20-5 15,-10 12 1-15,-10-10-5 16,-4 1 0-16,-7-7-11 15,-4-15 1-15,-7-13-3 16,4-16 0-16</inkml:trace>
  <inkml:trace contextRef="#ctx0" brushRef="#br0" timeOffset="52605.25">22370 9611 49 0,'0'3'24'0,"21"3"-21"0,-11-6 45 15,5 0-45-15,6 0 0 16,10-3 3-16,8-3 0 15,14 0-8-15,11-4 1 16,-4-2 3-16,-4 2 1 16,1 1-7-16,-5 3 1 15,-9-1-8-15,-11 1 0 16,-4 0-8-16,-18 6 1 0</inkml:trace>
  <inkml:trace contextRef="#ctx0" brushRef="#br0" timeOffset="52815">22408 9896 57 0,'18'-9'28'0,"49"18"-35"15,-46-9 50-15,15 0-43 16,13 3 0-16,7-6-3 15,-3 0 1-15,0-3-6 16,4 3 0-16,-4-7-7 16,0 1 0-16</inkml:trace>
  <inkml:trace contextRef="#ctx0" brushRef="#br0" timeOffset="53327.07">24109 9445 56 0,'21'-7'28'0,"-3"-5"-34"0,-15 2 50 15,1-2-43-15,3-1 0 0,-7 1 0 16,0 2 1-16,-11 1-2 16,-3 0 0-16,-11 2 1 15,1 4 1-15,-12 3-1 16,-13 10 0-16,-18 5-1 16,3 4 1-16,-6 16-3 15,3 5 1-15,7 20-2 16,11 21 1-16,10 4 0 15,11 12 0-15,10-6 0 16,7-6 1-16,11-10 0 16,14-15 0-16,15-10 1 15,13-22 1-15,18-15 0 16,14-20 0-16,11-5 0 16,3-16 0-16,-3-13 0 0,-11 0 0 15,-14-15-1-15,-18-7 1 16,-14-3-2-16,-14-9 0 15,-17-4-4-15,-11 10 1 16,-15-3-11-16,-6-3 1 16,-4 12-1-16,-3 16 0 15</inkml:trace>
  <inkml:trace contextRef="#ctx0" brushRef="#br1" timeOffset="62080.66">19371 10263 25 0,'28'6'12'0,"22"4"-3"15,-36-13 13-15,7-1-20 0,0 1 1 16,7 3 2-16,11 0 0 15,3 0-6-15,8 3 0 16,3 1 5-16,10-1 0 16,4 0 0-16,0 0 0 0,18 0 0 15,3 0 0 1,18-3 0-16,7 3 0 0,7-3-1 16,17 0 1-16,12 0-1 15,2 4 0-15,15 2-2 16,7 0 1-16,-11 0-1 15,15-2 1-15,3-1 0 16,-4-3 1-16,11 3-2 16,3 3 1-16,1 3-1 15,-1 7 1-15,-3 6-2 16,-3 3 0-16,-15 13 0 16,-3-13 0-16,-18-3-1 15,-10-6 0-15,-11-4-1 16,-11-6 1-16,-7 1 0 15,-17-4 1-15,-14 0-3 16,-15-6 0-16,-13 0-6 0,-15 3 1 16,-14-10-9-16,-14 10 1 15</inkml:trace>
  <inkml:trace contextRef="#ctx0" brushRef="#br1" timeOffset="63353.81">25753 9532 52 0,'17'7'26'0,"22"-1"-19"16,-28-9 27-16,3 0-33 15,7-4 1-15,0-5 0 16,4 2 0-16,-4-2-3 16,-3-1 0-16,-1 1 2 15,-6 2 0-15,-7 1-1 0,-8 3 0 16,-3 3-2-16,-11 6 0 16,1 9-1-16,-1 10 0 15,-7 3 0-15,1 0 0 16,-1 1 0-16,4-1 1 15,3 9 1-15,8-3 0 16,2-2 1-16,5-1 1 16,10 0 0-16,4-3 0 15,3-3-4-15,3-3 0 16,8-6-10-16,7-7 0 16</inkml:trace>
  <inkml:trace contextRef="#ctx0" brushRef="#br1" timeOffset="63969.34">26250 9658 39 0,'7'0'19'0,"-14"-6"-14"15,7 2 25-15,-7 4-29 16,0 0 1-16,-3 0 0 16,-5 4 1-16,-2-8-4 15,-4 4 1-15,-4 0 1 16,0 4 1-16,1 2-1 15,2 3 1-15,5 4-2 16,3 6 0-16,7-1 0 16,7 1 0-16,10 0-1 15,4 3 1-15,7-6-1 0,1-7 1 16,-5-9 0-16,1-3 1 16,3-3 0-16,-3-7 0 15,-1-6 0-15,-3-6 0 16,1 0-1-16,-5 3 1 15,-3 7-3-15,-3 2 1 16,-4 7-4-16,-4 3 1 16,-3 12-3-16,0 4 0 15,0 2 0-15,0 10 0 16,3 0 2-16,1 7 1 16,-1 12 4-16,4-4 1 15,4 1 3-15,3 9 1 0,4 4 1 16,-1 2 1-16,1 1 0 15,-4-1 0-15,-4-9-2 16,-6-3 0-16,-4-6-3 16,0-4 1-16,-4-6-2 15,-7-6 0-15,-6-12-1 16,-5-7 1-16,1-16-1 16,-3-9 0-16,6-9 1 15,4 0 0-15,7-1 0 16,6 1 0-16,12 0 0 15,10 5 1-15,7 1-2 16,8 3 1-16,2-3-3 16,8 3 0-16,3 4-7 15,-3-1 0-15,0 6-7 16,0 1 0-16</inkml:trace>
  <inkml:trace contextRef="#ctx0" brushRef="#br1" timeOffset="64525.84">28014 9407 44 0,'0'3'22'0,"-3"-3"-19"0,-1 0 35 16,-3 3-37-16,-11 0 0 16,-10 10 0-16,3 6 1 15,-3 12-3-15,-11 0 1 16,-3 13 0-16,-4 3 1 16,4 4-4-16,3-1 0 15,7-9-8-15,8-7 0 0,10-18-3 16,10-13 0-16</inkml:trace>
  <inkml:trace contextRef="#ctx0" brushRef="#br1" timeOffset="64752.99">27679 9573 42 0,'25'57'21'0,"13"30"-24"16,-23-71 39-16,2 0-37 15,-3 6 1-15,0-3-2 16,1-4 0-16,-1-2-7 0,0-7 0 16,0-9-3-16,0-6 1 15</inkml:trace>
  <inkml:trace contextRef="#ctx0" brushRef="#br1" timeOffset="65201.61">28092 8629 47 0,'3'-12'23'0,"11"-1"-20"0,-7 10 45 0,4 6-45 16,7-3 0-16,6 3 3 15,5 1 1-15,6-1-8 16,0 0 0-16,-3 3 4 15,-4 7 1-15,-3-4-2 16,-4 7 1-16,-3 3-3 16,-11 6 1-16,-7 6-2 15,0-3 0-15,-7 7-2 16,-4 2 0-16,-7 4 0 16,-3-3 0-16,0-10 0 15,3-3 0-15,4-3 1 0,7-6 0 16,7-1 2-16,11-8 0 15,6-4 0-15,5 0 1 16,2 0-5-16,8 0 0 16,0 7-12-16,0 2 1 15</inkml:trace>
  <inkml:trace contextRef="#ctx0" brushRef="#br1" timeOffset="65489.44">28356 9755 60 0,'7'3'30'15,"11"-3"-30"-15,-14-6 47 0,10-3-44 16,7-1 1-16,11 4 0 16,10-7 0-16,0 4-8 15,1 0 0-15,-5-1-2 16,-6 1 1-16,-4 2-14 16,-10-5 1-16</inkml:trace>
  <inkml:trace contextRef="#ctx0" brushRef="#br1" timeOffset="65714.25">28540 9586 46 0,'3'34'23'0,"-10"7"-17"0,7-25 29 16,-3 9-36-16,-1 3 1 0,1 6 0 15,-1 10 0-15,1 0-2 16,3-6 0-16,0-10-11 16,7-12 0-16,0-7-1 15,10-6 1-15</inkml:trace>
  <inkml:trace contextRef="#ctx0" brushRef="#br1" timeOffset="66028.22">29344 9686 54 0,'-3'22'27'0,"-29"19"-39"0,21-29 55 16,-10 13-43-16,-4 13 0 15,-6 6 0-15,-5 9 0 16,-2 4 0-16,-1 12 0 16,7 3 0-16,4-3 0 15,7-13-9-15,3-12 1 16,4-19-6-16,7-22 0 15</inkml:trace>
  <inkml:trace contextRef="#ctx0" brushRef="#br1" timeOffset="66206.95">28945 9736 39 0,'0'69'19'15,"32"-6"-22"-15,-21-44 30 0,3 0-28 16,7 6 1-16,0 0-1 16,-3 0 0-16,-4-3-9 15,-3-10 1-15</inkml:trace>
  <inkml:trace contextRef="#ctx0" brushRef="#br1" timeOffset="66686.37">29503 8927 44 0,'0'10'22'0,"3"-13"-17"0,1-7 36 0,-1 4-40 15,4 0 0-15,4-1 2 16,7 1 1-16,6 0-3 16,5-1 0-16,2 7 3 15,1 4 0-15,-4 2-1 16,-3 0 1-16,-7 7-2 15,-8-1 0-15,-6 10-3 16,-8-3 0-16,-3-3-1 16,-10-1 0-16,-8 10 0 15,0 4 0-15,4 2 1 16,0 0 0-16,7-2 1 16,3-4 1-16,4-3-1 15,7-7 1-15,11-2-1 16,6-7 0-16,4-3-6 15,4-3 1-15,-4 7-12 16,8-20 1-16,-5 4-1 16,-3 2 1-16</inkml:trace>
  <inkml:trace contextRef="#ctx0" brushRef="#br1" timeOffset="67168.2">29810 9561 59 0,'17'18'29'0,"26"1"-38"0,-26-16 62 15,8 1-52-15,7-4 0 16,7 0-1-16,3 0 1 16,0 0-4-16,-6 3 1 15,-5 0-5-15,-6-3 1 16,-7 0-11-16,-8 0 1 15,-13 0-1-15,-8-3 1 16</inkml:trace>
  <inkml:trace contextRef="#ctx0" brushRef="#br1" timeOffset="67365.35">29831 9799 44 0,'-7'25'22'0,"17"10"-18"16,-3-29 45-16,4 3-46 15,7 1 0-15,3-1 2 16,7 4 1-16,0-7-8 16,11 0 0-16,3-3 2 15,4 4 1-15,0 2-9 16,-3-3 0-16,-5-9-10 16,-2-6 1-16</inkml:trace>
  <inkml:trace contextRef="#ctx0" brushRef="#br1" timeOffset="67707.7">31055 9112 42 0,'0'13'21'0,"4"-1"-14"0,-4 1 29 0,-4 6-36 16,-3 6 0-16,0 16 0 16,-4-4 0-16,1 13 1 15,-4 16 0-15,0 6 0 16,3 16 1-16,0 3-1 15,-3 13 1 1,0 40-5 0,4-25 0-16,-1-19-12 15,4-21 1-15</inkml:trace>
  <inkml:trace contextRef="#ctx0" brushRef="#br1" timeOffset="71209.4">30304 2383 37 0,'10'-25'18'0,"-6"6"-7"0,-4 19 19 15,0 0-26-15,3 0 1 16,1 9 1-16,-1-2 1 0,-3 21-9 15,-3 6 0-15,-4 20 5 16,-4 18 1-16,-3 31-3 16,0 45 1-16,-4 24-2 15,4 48 1-15,-3 30-1 16,2 36 0-16,1-1 0 16,4 10 1-16,3 0-1 15,7-13 1 1,7 97-2-1,0-68 0-15,3-42-2 16,-3-46 1-16,0-41-8 16,4-50 0-16,3-38-6 15,7-41 1-15</inkml:trace>
  <inkml:trace contextRef="#ctx0" brushRef="#br1" timeOffset="71837.28">27824 4064 45 0,'45'-10'22'0,"121"4"-24"0,-99 0 36 16,29-1-31-16,41 1 1 15,36 3 2-15,42-3 0 16,29 3-8-16,31-7 0 16,28-6 5-16,11-2 0 15,21-11-3-15,-7 7 1 16,-7 10-2-16,7 3 0 15,-49 12-1-15,-28 9 1 0,-40 10-3 16,-31 6 1-16,-35 4-5 16,-39 12 0-16,-39-7-7 15,-36 1 1-15</inkml:trace>
  <inkml:trace contextRef="#ctx0" brushRef="#br1" timeOffset="72496.38">32103 3480 40 0,'-21'10'20'0,"3"-1"-14"0,18 1 32 0,0-4-36 16,0 3 0 0,4 1 2-16,3-1 1 0,10 4-5 15,11 2 0-15,4 1 4 16,11 3 0-16,16-7-2 16,9 7 1-16,2 3-2 15,-3 0 1-15,-7 6-3 16,-14 4 1-16,-18-7-2 15,-14 9 1-15,-10 7-1 16,-18 9 1-16,-11-3-1 16,-7 16 1-16,-10 0-2 15,-7-1 1-15,6 1 0 16,11-13 0-16,8-9 0 16,3-10 0-16,3-15 1 15,7-10 0-15,1-12 1 16,3-7 1-16,0-8 0 15,3-11 1-15,1-12-1 16,3-3 0-16,0-15 0 16,0-1 0-16,0-9-1 0,0 0 0 15,0-7-2-15,0 13 0 16,0 10-9-16,-4 9 1 16,-3 9-4-16,11 1 0 15</inkml:trace>
  <inkml:trace contextRef="#ctx0" brushRef="#br1" timeOffset="72873.16">33246 3957 44 0,'-21'28'22'0,"-32"7"-23"15,35-23 39-15,-7 13-37 0,-13 10 1 16,-8 6-1 0,-4 15 1-16,8-6-3 15,7 0 0-15,3-3-1 0,7-9 0 16,4-13-11-16,11-15 1 16,-5-17-2-16,1-21 1 15</inkml:trace>
  <inkml:trace contextRef="#ctx0" brushRef="#br1" timeOffset="73023.28">32798 3875 36 0,'3'16'18'0,"33"75"-15"0,-19-56 33 0,8 12-36 16,3 22 0-16,4-4 0 16,7 11 1-16,-1-4-4 15,1-22 0-15,-7-9-9 16,-7-10 1-16</inkml:trace>
  <inkml:trace contextRef="#ctx0" brushRef="#br1" timeOffset="73833.28">30064 2348 40 0,'3'35'20'0,"4"-45"-13"16,-7 10 30-16,0 0-33 15,0 0 1-15,7-6 2 16,0 12 0-16,4-12-9 15,3-3 0-15,11-7 5 16,0-12 1-16,6 0-3 16,8-7 1-16,0-9-2 15,-4 7 0-15,-3 2-1 16,-7 7 1-16,-4 3-2 0,0 6 0 16,-7 3-1-16,0 13 0 15,0 6-2-15,-3 7 1 16,3 15-1-16,-3 0 1 15,3 0 1-15,0 6 0 16,3 4 3-16,1-1 0 16,-4-9 1-16,11 4 1 15,3-4 0-15,-3 3 0 0,-1 6 0 16,-2-5 0-16,-5-14-2 16,-6 4 1-16,-11 0-1 15,-11-16 0-15,-6 3-1 16,-19-12 1-16,-27 3 0 15,-18 3 0 1,-71-9-4 0,21-1 0-16,22 4-9 15,32 6 0-15</inkml:trace>
  <inkml:trace contextRef="#ctx0" brushRef="#br1" timeOffset="74298.62">30759 972 39 0,'-4'9'19'0,"-13"19"-7"16,9-18 26-16,-9 5-36 15,-4 4 0-15,-8 16 0 16,-9 5 1-16,-15 23-5 16,-7 6 1-16,0 19 0 15,10 3 1-15,8-3-4 16,3-10 0-16,8-15-9 15,6-16 0-15,7-31-2 16,8-16 1-16</inkml:trace>
  <inkml:trace contextRef="#ctx0" brushRef="#br1" timeOffset="74449.45">30166 1088 47 0,'42'53'23'0,"-3"22"-34"0,-25-56 47 16,0 12-41-16,1-2 0 16,-8-4-18-16,0 6 0 15</inkml:trace>
  <inkml:trace contextRef="#ctx0" brushRef="#br1" timeOffset="76249.93">30254 2759 29 0,'-10'-9'14'0,"-8"18"-8"0,4-6 14 15,-7 4-20-15,-4-1 0 16,0 3-1-16,1 1 1 0,-8-1 0 16,-7 0 1-16,-3 4 0 15,-11 0 1-15,3 5-1 16,1-2 1-16,-4-3 0 15,-3 12 0-15,3-7-1 16,7 8 1-16,0 2-2 16,-3-6 0-16,-1 3 0 15,-3 6 1-15,4-3-1 16,3 7 0-16,4 2 0 16,7-2 0-16,-1 3 0 15,1 6 0-15,0-1 0 16,3-11 1-16,0 9-1 15,0 2 0-15,8 1 0 16,3-6 0-16,3 6 0 16,4 0 0-16,0 3 0 15,3-6 0-15,-3-4 0 16,3 1 0-16,1-1 0 16,3 4 0-16,0-3 0 0,3-4 1 15,1 4-1-15,3 3 0 16,0 3 0-16,3-4 1 15,4-5-1-15,0 3 0 16,0 2 0-16,4-5 0 16,7-1 0-16,-1 4 0 15,4-10 1-15,4 7 0 16,-4-4 0-16,0 3 0 16,1 7 0-16,-1-16 0 0,0 4 0 15,0-1 1-15,4-6-1 16,-1 3 1-16,1 0-1 15,3 0 1-15,4-6-1 16,0 0 1-16,0-1-1 16,-1-2 1-16,-2-6-2 15,2-1 1-15,8 0-1 16,0 4 1-16,3-7-1 16,1 4 0-16,3-4 0 15,-1-6 0-15,8 3 1 16,0-3 0-16,-3-3-1 15,3-3 0-15,-1 2 0 16,5-2 1-16,-1-3-2 16,-3-4 1-16,0 4-1 15,0-7 1-15,0 0-1 16,3-2 1-16,-3-1-1 16,-7 9 1-16,11-8 0 15,3 2 0-15,0-3 0 16,3 0 0-16,4-3 0 0,0 0 1 15,-7 0-1-15,-3 0 0 16,-5 4-1-16,-9-11 1 16,-4-2-1-16,3-3 1 15,-3-7-1-15,0-3 1 16,-1-6-1-16,-6 6 1 16,0-9-1-16,-7-4 1 0,-4 1-1 15,0-4 1 1,-7-3 0-16,-3 1 0 15,-1-1 0-15,-3 0 0 0,-3 10 0 16,-4 0 0-16,0-10 0 16,-4 10 1-16,-3-7 0 15,0 7 0-15,-11 3-1 16,1 6 1-16,-8 3-1 16,-7 9 1-16,4 7-1 15,-4-3 1-15,-3 3-1 16,-7 0 0-16,-4 0 0 15,-7-3 0-15,0-1 0 16,-7 4 1-16,0 3-1 16,4 0 0-16,3 1-1 15,0 5 0-15,0 0-2 16,0 4 0-16,0-10-5 16,0 3 1-16,4-3-7 15,17 6 1-15</inkml:trace>
  <inkml:trace contextRef="#ctx0" brushRef="#br1" timeOffset="80890.17">29355 3110 34 0,'3'16'17'0,"-6"-29"-12"0,3 7 17 15,-4 0-22-15,1-3 1 0,-4 5 1 16,-4-5 1-16,-3 0-3 15,-4-1 0-15,-3 4 1 16,-4 0 1-16,1 2-1 16,-1 4 1-16,0 7-2 15,4-1 1-15,3 3-1 16,1 4 0-16,3-4 0 16,3 4 0-16,8 3 1 15,6-1 0-15,8-5-1 16,3-1 1-16,3 0 1 15,5-9 1-15,-1 0-1 16,-4 0 1-16,-2-9-1 16,-1 3 1-16,-4 3-1 15,1-7 1-15,-4 1-3 0,0-1 1 16,-4 4-1 0,1-3 0-16,-4-1-2 0,0 1 1 15,-4 0-1-15,1-1 1 16,-4 1-1-16,-4 2 0 15,1 1 0-15,-1 6 0 16,1 6 0-16,-1 1 1 16,0 2-1-16,1 4 0 15,3-4 0-15,-4 1 1 16,4-4-1-16,0 0 1 16,7 0 0-16,4 1 1 15,3-1 1-15,7-3 1 0,3 3 1 16,1-6 0-16,0 3 0 15,-1-3 0-15,1 0 0 16,-4 0 0-16,0 0-1 16,-3-3 0-16,-4 3-2 15,0 0 1-15,-4 0-2 16,-3 0 0-16,-3-9 0 16,-4-1 1-16,0 1-1 15,-4 3 0-15,1-4 0 16,-1 1 0-16,0 9 0 15,1 3 1-15,-1 3-1 16,1 4 0-16,3 2 1 16,0 1 0-16,3-4 0 15,4 1 0-15,0-1 0 16,7 0 1-16,4 4 0 16,6-4 0-16,1-2-3 15,0-1 0-15,-4-12-11 0,-4-4 0 16</inkml:trace>
  <inkml:trace contextRef="#ctx0" brushRef="#br1" timeOffset="81867.38">27919 3891 45 0,'21'0'22'0,"28"-9"-16"0,-34 2 31 15,2-8-35-15,8 2 0 16,7-15 2-16,10-3 1 15,7-13-6-15,1-16 1 16,10-6 3-16,14-9 0 16,21-16 0-16,14-3 0 15,8-6-2-15,20-7 0 16,22 10 0-16,-7-16 1 16,17-3-1-16,-3 0 0 15,-21-3-1-15,-15 18 0 16,-6 4 0-16,-19 6 1 0,-13 16-2 15,-18 9 1-15,-10 3-2 16,-11 10 0-16,-7 9-1 16,-11 10 1-16,-11 15-2 15,-9 13 0-15,-12 12-5 16,-6 10 1-16,-8 6-8 16,-7 12 0-16</inkml:trace>
  <inkml:trace contextRef="#ctx0" brushRef="#br1" timeOffset="82916.89">30603 3007 28 0,'4'31'14'0,"-8"-18"-6"0,4-13 14 16,0 0-23-16,0 0 1 16,0 0-3-16,0 0 0 15,0 0 2-15,0 6 0 0,0 3-4 16,0 4 1-16,0 6-5 15,0-4 1-15</inkml:trace>
  <inkml:trace contextRef="#ctx0" brushRef="#br1" timeOffset="83144.86">30565 3414 34 0,'3'16'17'0,"4"6"-19"16,-3-16 32-16,-1 1-30 15,1-4 1-15,-1 9-1 16,1-9 0-16,-4 4-3 16,0-4 0-16,0 3-7 15,0-3 1-15,0 4-1 16,-4-1 1-16</inkml:trace>
  <inkml:trace contextRef="#ctx0" brushRef="#br1" timeOffset="83321.77">30579 3741 28 0,'7'47'14'0,"3"25"-8"0,-6-53 27 16,-4 3-32-16,3-1 1 15,-3-2 0-15,0 3 0 16,0-9-5-16,0-4 0 0,0-3-7 16,-3-9 0-16</inkml:trace>
  <inkml:trace contextRef="#ctx0" brushRef="#br1" timeOffset="83683.89">30889 3079 42 0,'4'13'21'0,"-1"8"-16"0,-3-14 32 16,-3 5-38-16,-4 1 1 15,-4 12-2-15,-3 0 1 16,-4 19-1-16,-6 15 0 15,-8 10-6-15,0 4 0 16,0 5-5-16,4-9 0 0</inkml:trace>
  <inkml:trace contextRef="#ctx0" brushRef="#br1" timeOffset="83968.81">31101 3226 40 0,'10'3'20'0,"1"10"-19"16,-7-4 36-16,-4 7-36 15,-4-3 1-15,-7 12-2 16,-6 12 0-16,-8-2-1 15,-3 15 0-15,-4-6-1 0,0 6 0 16,1 0-4-16,6-6 1 16,4 0-5-16,3-13 0 15,8 1-2-15,6-23 0 16</inkml:trace>
  <inkml:trace contextRef="#ctx0" brushRef="#br1" timeOffset="84194.98">31154 3377 33 0,'7'16'16'0,"-14"12"-17"0,7-19 32 0,0 7-31 16,0 3 1-16,-7 9-1 15,-7 3 0-15,-4 7 0 16,-3 6 0-16,0-13-3 15,0 10 1-15,3-13-3 16,4 7 0-16,3-10-5 16,4-6 0-16</inkml:trace>
  <inkml:trace contextRef="#ctx0" brushRef="#br1" timeOffset="84418.84">31267 3552 27 0,'14'-9'13'0,"-4"18"-8"0,-10-9 21 15,4 0-23-15,-1 10 0 16,-6-1 2-16,-1 4 0 16,-6 9-7-16,-1 0 1 15,-6 9 3-15,-5 13 1 16,5-6-8-16,-1 9 0 15,-10-3-7-15,-7 3 1 0</inkml:trace>
  <inkml:trace contextRef="#ctx0" brushRef="#br1" timeOffset="87781.4">11850 9595 61 0,'60'-3'30'0,"116"-3"-23"16,-109-4 31-16,32-5-38 15,35-7 0-15,18-7 1 16,21 8 0-16,17-8-2 16,4 1 0-16,11 3-2 15,-1 6 0-15,-10 10-8 0,-21 12 0 16,-28 3-6-16,-36 4 0 15</inkml:trace>
  <inkml:trace contextRef="#ctx0" brushRef="#br2" timeOffset="101413.61">2515 10404 39 0,'-3'13'19'0,"3"-23"-13"0,0 10 20 0,0-3-21 16,0 3 0-16,0 0 3 15,0 0 0-15,0 3-10 16,3-3 0-16,4 0 8 15,4 0 0-15,0-3-2 16,-1-3 1-16,8 0-1 16,10-1 0-16,-3 4-2 15,10 0 1-15,-3 3-1 16,-4 3 0-16,-3 0-2 16,-1 4 1-16,-13 2-2 15,-1 0 0-15,-10 7-2 16,-7 3 1-16,4 3-2 15,-15 6 1-15,-3 3-2 16,0 4 1-16,-4-4 0 16,4 4 0-16,7-1 2 0,-4-9 0 15,11 4 1-15,4-4 0 16,3-10 1-16,0-2 1 16,3-1 0-16,8-2 0 15,3-1 1-15,7-2 0 16,0-1 0-16,8-9 0 15,-8 3 0-15,7 0 0 16,-7 3 0-16,0 3 0 16,-3 0-1-16,-4 7 0 15,-3-1-1-15,3 4 0 0,-11 3 0 16,-6 6 0-16,-11 10-1 16,-8 2 1-16,-9 10-3 15,-12-3 1-15,-6 3-7 16,0-3 1-16,3-6-8 15,3-7 0-15</inkml:trace>
  <inkml:trace contextRef="#ctx0" brushRef="#br2" timeOffset="103410.65">3609 11241 40 0,'0'13'20'0,"7"-13"-14"0,-7 0 27 16,11-3-29-16,-1-3 0 15,4-4 3-15,11 1 1 16,0-7-10-16,3-3 1 16,0 0 5-16,-7-2 1 15,-3-8-3-15,-4 4 0 16,-3-3-2-16,-4 3 0 16,-7 3-2-16,-7-3 0 0,-8 9-2 15,5 4 0-15,-8 5-2 16,-3 11 1-16,-7 11-3 15,7 7 1-15,0 13 1 16,3 5 0-16,0 4 3 16,4 6 1-16,4 4 3 15,3-4 1-15,3-3 3 16,8-9 1-16,3-7-1 16,3-3 0-16,1-18-3 15,17-1 1-15,-3-6-8 16,10-9 1-16,7-4-10 15,-3-8 0-15</inkml:trace>
  <inkml:trace contextRef="#ctx0" brushRef="#br2" timeOffset="103650.33">4364 11060 33 0,'0'-10'16'0,"0"23"-7"0,0-13 21 15,-11 3-26-15,1 3 0 16,-4 0 1-16,-11 7 1 16,-3 6-8-16,-4 9 0 15,4 3 5-15,-4-9 0 16,4 7-4-16,0-1 1 16,6-3-4-16,5-3 0 15,13-19-10 1,-3-9 1-16</inkml:trace>
  <inkml:trace contextRef="#ctx0" brushRef="#br2" timeOffset="103863.57">4050 10991 34 0,'14'31'17'0,"7"16"-8"16,-10-44 20-16,-1 10-27 15,-3 5 0-15,4 11 2 16,0 2 1-16,3 4-7 16,3 5 1-16,1 4 1 15,3 0 0-15,-7-9-6 16,4-10 0-16,0-3-7 16,-8-13 0-16</inkml:trace>
  <inkml:trace contextRef="#ctx0" brushRef="#br2" timeOffset="104192.5">4561 10225 55 0,'-7'29'27'0,"-3"55"-37"0,10-55 51 0,-7 2-43 16,3 29 1-16,-3 5-1 16,4 29 0-16,-4 13 3 15,3 3 0-15,4-13-4 16,-3-19 1-16,-1-9-4 15,4-15 1-15,-11-10-7 16,4-19 0-16,-3-13-1 16,-1-12 0-16</inkml:trace>
  <inkml:trace contextRef="#ctx0" brushRef="#br2" timeOffset="104385.02">4304 10944 47 0,'10'9'23'0,"43"-12"-31"0,-35 3 51 15,10 0-44-15,8 3 1 16,9-3-5-16,-2 3 0 16,-4 0-5-16,-1 0 1 15,1 1-4-15,-11 2 0 0</inkml:trace>
  <inkml:trace contextRef="#ctx0" brushRef="#br2" timeOffset="104732.52">4706 11213 47 0,'7'25'23'0,"7"-22"-24"15,0-6 48-15,-3 0-46 16,10-3 1-16,-7-7-1 15,0-2 1-15,7-1-3 16,-10-3 0-16,-7-3 2 16,-4 13 0-16,0-4-2 15,-4 1 0-15,-3-4-3 16,3 10 1-16,-6 3-4 0,-8 3 1 16,8 6 0-16,-1 6 0 15,1 7 2-15,2 3 0 16,5 3 3-16,3-3 1 15,11 0 2-15,-1 0 0 16,1 3-1-16,6 0 1 16,-6-3-2-16,3-3 0 15,4-6-7-15,-1-7 0 16,4-12-4-16,1-7 0 16</inkml:trace>
  <inkml:trace contextRef="#ctx0" brushRef="#br2" timeOffset="105061.64">4985 11292 40 0,'-4'28'20'0,"4"6"-20"15,0-34 37-15,0 3-35 16,0-3 1-16,0-6 0 16,0-6 0-16,4 2-5 15,3-5 1-15,3-1 2 16,-3-3 1-16,4-6-2 15,3-3 1-15,4 0-1 16,-1 2 1-16,5 11 0 16,-8-4 0-16,7 3 0 15,-3 7 1-15,-1 9 0 16,1 3 0-16,-4 10 0 16,4-1 0-16,-8 4-1 15,1 3 0-15,-1-4-3 0,-3 1 1 16,4-3-5-1,-8-4 1-15,5 0-6 0,2-6 0 16,4-6-5-16,4-9 1 16</inkml:trace>
  <inkml:trace contextRef="#ctx0" brushRef="#br2" timeOffset="105451.71">5542 11028 38 0,'7'-12'19'0,"-3"9"-17"0,3 6 32 15,-7-3-33-15,0 6 0 0,-7 3 0 16,3 7 1-16,-3-13-3 16,-7 3 1-16,-4 4 0 15,8-1 1-15,-8 4 0 16,4-1 0-16,3 1-1 16,4-1 1-16,7 1 0 15,0 0 0-15,4-1 0 16,3 4 1-16,4-4-1 15,-1 1 1-15,1-1-1 16,-4-2 0-16,3-4-1 16,1 0 0-16,0 1 0 15,-1-1 1-15,1-3-1 16,-1 3 0-16,-3-3-1 16,0 1 1-16,-7 8-1 15,-3 1 0-15,-1-1 0 16,-3 7 0-16,-3 0-1 0,6-4 1 15,-6 1-3-15,-4 0 1 16,6-4-4-16,5-2 1 16,3-1-7-16,0-9 0 15</inkml:trace>
  <inkml:trace contextRef="#ctx0" brushRef="#br2" timeOffset="105708.59">5821 11238 48 0,'-4'35'24'0,"4"-23"-30"16,0-9 45-16,0 7-41 15,0-4 1-15,0-3-6 16,0-9 1-16,0 0 0 16,4-10 0-16,-4-12-7 15,0-3 0-15</inkml:trace>
  <inkml:trace contextRef="#ctx0" brushRef="#br2" timeOffset="105845.23">5800 10984 42 0,'10'38'21'0,"-3"-7"-30"0,-3-21 41 16,3-10-39-16,3 6 0 15,1-9-14-15,-4-10 0 16</inkml:trace>
  <inkml:trace contextRef="#ctx0" brushRef="#br2" timeOffset="106247.8">6251 11097 45 0,'4'13'22'0,"-4"-16"-20"16,0 3 38-16,0 0-39 16,-4-4 0-16,1 1 0 15,-8 0 0-15,1 3-2 16,-12 3 1-16,1 4-1 16,4 2 1-16,-8 10-4 15,4 6 0-15,7 0-6 16,-4 3 1-16,7 7-4 0,8-1 0 15,-1-6 2-15,4-2 0 16,7-14 8 0,4-15 0-16,7-10 7 0,-4-5 0 15,3-8 3-15,1-2 1 16,-4-3-7-16,4-4 1 16,-4 13-9-16,0-9 0 15</inkml:trace>
  <inkml:trace contextRef="#ctx0" brushRef="#br2" timeOffset="106579.1">6325 11251 56 0,'0'41'28'0,"0"-19"-44"16,0-16 59-16,0-6-44 15,0-13 0-15,0 7 0 16,-7-7 0-16,4-8 1 16,3-8 1-16,0 1-2 15,3-3 0-15,4 3 0 16,-3 18 0-16,6-2-1 16,1 2 0-16,0-2 0 15,3 5 0-15,7 7 0 16,-3 3 1-16,3 4 0 15,-7 2 1-15,3 4-2 16,-2-1 0-16,-1 1-5 16,0-1 0-16,-4-2-5 0,1-4 1 15</inkml:trace>
  <inkml:trace contextRef="#ctx0" brushRef="#br2" timeOffset="106907.5">6833 10940 43 0,'32'57'21'0,"-32"-51"-28"0,0-3 40 16,-3 0-33-16,-5 1 0 0,-2-4 0 16,-11 3 0-16,0 3-1 15,-4 3 1-15,0 4-1 16,0-1 1-16,4-15-1 15,4 3 1-15,3 3 2 16,3 4 1-16,11 5 1 16,-7-2 0-16,28 15 1 15,11 6 1-15,3-3-1 16,4 1 1-16,-14-14-3 16,-1 4 0-16,-10 3-4 15,-14 3 1-15,-14 3-11 16,-21 4 0-16,-18-10-5 15,-14-7 0-15</inkml:trace>
  <inkml:trace contextRef="#ctx0" brushRef="#br2" timeOffset="108455.4">2501 11709 31 0,'21'0'15'0,"68"0"-10"0,-58 0 19 0,12 0-22 15,-8 0 0-15,50 0 5 16,20 0 1-16,5 3-7 15,20 3 0-15,8 0 7 16,21 1 0-16,21-1 0 16,21 0 1-16,28 0-3 15,28 4 0-15,5-1-1 16,23 7 0-16,-6-4-2 16,0 7 1-16,-18-12-2 15,0 2 0-15,-11-6 0 16,4 3 0-16,-14-2-2 15,-32-8 1-15,-14-2-5 16,-24 3 0-16,-26 3-12 16,-31 0 0-16,-35-3-5 15,-29 15 0-15</inkml:trace>
  <inkml:trace contextRef="#ctx0" brushRef="#br2" timeOffset="110392.32">7740 10730 47 0,'0'3'23'0,"0"-3"-17"15,0 0 24-15,3 0-30 16,5-3 0-16,-8 3-3 16,7 0 1-16,0-3-3 15,0 6 0-15,0 0-8 0,3-9 1 16</inkml:trace>
  <inkml:trace contextRef="#ctx0" brushRef="#br2" timeOffset="110602.42">7775 11047 57 0,'0'16'28'0,"0"-7"-34"0,0-9 52 0,0 0-49 16,0 3 0-16,0-3-14 15,0 0 1-15,0-9 10 16,7-1 0-16</inkml:trace>
  <inkml:trace contextRef="#ctx0" brushRef="#br2" timeOffset="111369.08">9412 11031 47 0,'0'32'23'0,"7"-4"-17"0,-7-19 23 0,0 10-29 16,0 6 1-16,-3 3-4 15,-1 4 1-15,-6-1-2 16,6 1 1-16,0-4-10 16,4-13 0-16</inkml:trace>
  <inkml:trace contextRef="#ctx0" brushRef="#br2" timeOffset="111848.29">9825 11107 44 0,'32'-13'22'0,"-1"-9"-20"0,-27 6 35 16,-1-9-33-16,-3-6 1 15,-7 0 2-15,-10-7 1 16,-8 0-11-16,-7 4 1 16,-3-1 5-16,-11 4 1 15,-14 6-3-15,-7 6 0 16,-10 10-3-16,-5 6 0 15,8 12-3-15,0 13 1 16,4 9-4-16,3 19 1 16,10 13-3-16,8 19 1 0,10 18 1 15,14 4 1-15,18 2 2 16,11 1 1-16,13-16 4 16,12-19 0-16,6-13 4 15,25-15 1-15,14-22 2 16,21-28 0-16,8-16 0 15,16-25 0-15,-2-19-2 16,-8-3 1-16,-13-6-5 16,-19 0 1-16,-24 6-7 15,-25 6 0-15,-24-6-10 16,-18 0 1-16</inkml:trace>
  <inkml:trace contextRef="#ctx0" brushRef="#br2" timeOffset="114069.7">31856 1759 29 0,'3'25'14'0,"8"-16"-6"0,-11-9 14 15,3 3-20-15,1 4 0 16,0-7 1-16,-1 9 1 16,1-9-5-16,-1 10 0 15,4-1 3-15,0-3 1 16,0 7-1-16,0 2 0 15,0-5 0-15,0 2 0 16,1 1 0-16,-1-4 0 16,0 1 0-16,3-1 1 15,4 1-1-15,-3-1 1 16,-1 0-1-16,1-2 0 0,0-4 0 16,-1-3 1-16,4-10-1 15,4-8 0-15,7-8-1 16,3-11 1-16,4-23-1 15,-1-2 0-15,15-23-5 16,11-9 1-16,3-7-13 16,0 20 1-16</inkml:trace>
  <inkml:trace contextRef="#ctx0" brushRef="#br2" timeOffset="119218.54">19078 8451 35 0,'4'25'17'0,"-8"9"-12"0,4-24 18 0,-3 12-22 16,-1 12 1-16,-3 16 2 15,4 13 0-15,-1 12-4 16,-3 10 1-16,-4 6 2 16,1 12 1-16,-1-2-1 15,-3 2 0-15,0-12-3 16,-4-3 1-16,4-7-3 15,4-2 0-15,-1-13-1 16,1-4 1-16,6-8-3 16,0-10 1-16,4-7-4 0,0-9 1 15,4-15-5-15,3-19 1 16</inkml:trace>
  <inkml:trace contextRef="#ctx0" brushRef="#br2" timeOffset="120390.08">19230 8363 31 0,'3'6'15'0,"15"3"-15"16,-4-5 25-16,7-1-24 0,8 3 1 16,9-6-1-16,8 0 1 15,4-3-2-15,17-3 0 16,7-1 1-16,17 1 1 15,12 3-1-15,-1 3 0 16,15 3 0-16,10 10 1 16,3 2-2-16,-6 7 1 15,10-3-1-15,3-3 1 16,-3 3 0-16,0-4 0 0,11 1 1 16,7-4 1-16,-8 1-1 15,15 0 0-15,7-1 0 16,-7 1 0-16,10 2-2 15,-10-2 1-15,-4 3-1 16,-14-1 0-16,0 7 0 16,-7-3 0-16,-3 0 0 15,-1 0 0-15,-13-4 0 16,-1-2 0-16,0-1 0 16,8-2 0-16,-11-4 0 15,-7-3 1-15,7-3-1 16,-4-3 1-16,7-6 0 15,-6 2 0-15,-12 1-1 16,-2 0 1-16,-12 3-2 16,-6-7 1-16,-15 1-1 15,-10-7 1-15,-7 4-1 0,-3-1 1 16,-8 4-1-16,-7 6 1 16,-3 6-1-16,-8 6 0 15,-2 13 0-15,-8 19 1 16,-7 3-2-16,-7 12 1 15,-8 10-1-15,-9 12 1 16,-1-2-1-16,-3-1 1 16,0 10-1-16,3 6 1 15,4-1-1-15,0 8 1 16,3 8 0-16,4-2 1 16,0-4 0-16,3-6 0 0,1-9 0 15,2-13 0-15,1-6 0 16,4-7 1-16,-1-5-1 15,1-1 0-15,-4-6-1 16,0-6 1-16,-4-7 0 16,-7-2 0-16,-6-10 0 15,-4 0 0-15,-11 0 0 16,-7-1 0-16,-7-2 0 16,-14-3 1-16,0-3-1 15,-14-7 1-15,-18-3-1 16,-24-3 1-16,-1-6 0 15,-24-4 0-15,-21-9 0 16,-11-12 1-16,-25-13-1 16,-7-12 1-16,-17-7-1 15,0 7 1-15,-15-7-3 16,-10 3 0-16,-14 7-4 0,-3 15 1 16,-12 13-8-16,-6 19 0 31</inkml:trace>
  <inkml:trace contextRef="#ctx0" brushRef="#br2" timeOffset="125194.73">10516 11445 46 0,'4'50'23'0,"6"16"-20"0,-6-56 23 0,-1 12-24 16,1 18 0-16,-4 4 0 16,0 13 0-16,0 9-3 15,0 3 1-15,-4 0 1 16,1-13 1-16,3-12-5 15,-4-10 1-15,4-8-4 16,0-17 0-16,0-15-8 16,4-16 1-16</inkml:trace>
  <inkml:trace contextRef="#ctx0" brushRef="#br2" timeOffset="125494.65">10449 11182 56 0,'7'-6'28'0,"22"-1"-37"0,-15 4 53 16,14 3-42-16,11 0 0 15,3 6 2-15,0 4 1 16,8 2-5-16,-4 4 1 15,-4 0 3-15,-7 3 0 16,-7 3-2-16,-10 6 0 16,-7 6-4-16,-8 7 0 15,-13 9-6-15,-8-3 0 0,-3-6-6 16,-11-3 1 0,-10-10-5-16,-8-12 0 0</inkml:trace>
  <inkml:trace contextRef="#ctx0" brushRef="#br2" timeOffset="125975.03">11183 11894 58 0,'0'3'29'0,"-7"-3"-42"16,0 0 57-16,-4-3-44 16,-3 0 1-16,-3-1-1 0,-1-2 1 15,0 6-2-15,1 0 1 16,-1 3 0-16,0 0 1 15,4 1-1-15,0 2 0 16,4-3 1-16,3 0 0 16,3 3-1-16,4 1 1 15,4-1 0-15,3 0 0 16,3 4-1-16,-3 2 1 16,4 1-1-16,-4 2 0 0,0 1 0 15,0 3 0-15,0-7 0 16,0 4 0-16,-3-3 0 15,-1-4 0-15,1-3 0 16,-1 4 0-16,1-4-1 16,-4-3 1-16,0-3-6 15,7-3 1-15,0-6-11 16,0-10 1-16</inkml:trace>
  <inkml:trace contextRef="#ctx0" brushRef="#br2" timeOffset="126261.31">11317 12016 49 0,'4'9'24'0,"3"-12"-23"0,-7 3 35 16,0-6-34-16,0-7 0 15,0-2 1-15,0-13 1 16,0 6-5-16,3 0 0 15,-3 0 4-15,0 3 0 16,7 0-1-16,0 3 1 16,4 4-2-16,3 2 1 15,4 4-2-15,-1 3 1 16,8 3-4-16,0 0 0 16,-4 0-9-16,0 0 0 15,-3-3-5-15,3-3 1 0</inkml:trace>
  <inkml:trace contextRef="#ctx0" brushRef="#br2" timeOffset="126681.56">11695 11771 57 0,'10'41'28'0,"-6"-16"-36"15,-4-25 52-15,-4 0-45 16,-3 0 1-16,-3 7-1 15,-8 2 0-15,0 0 0 16,1 7 1-16,-5 3-3 16,8 0 0-16,0-4-1 15,4 1 1-15,-1 0-1 16,8-4 1-16,3-2 1 0,3-4 0 16,4-3 3-16,7-3 0 15,0-3 0-15,0-3 1 16,4-4 0-16,-4-2 0 15,0-1-2-15,-3 4 1 16,-1-1-3-16,-2 4 1 16,-1 0 0-16,0 3 1 15,0 3-1-15,0 3 1 16,0 6 0-16,0 1 1 16,0-1 0-16,0 7 1 15,4-1-1-15,-1-2 0 0,1-1-2 16,-1-2 0-16,1-1-6 15,-1-2 1-15,1-11-8 16,-4-8 1-16</inkml:trace>
  <inkml:trace contextRef="#ctx0" brushRef="#br2" timeOffset="127205.06">11910 11991 46 0,'17'34'23'0,"-10"7"-24"16,-3-31 40-16,-4-7-39 16,0 3 1-16,-4-3 1 15,1-3 0-15,-1-6-2 16,4 0 1-16,-3-4 0 0,-1-6 1 16,8 4 0-16,-1-4 0 15,4 1-1-15,8-1 0 16,-1 0-1-16,0 7 0 15,3-1-1-15,1 7 0 16,0 10-1-16,-4-1 0 16,0 3-1-16,-3 7 1 15,-4-4-1-15,0-2 1 16,-7-1 0-16,3-2 0 16,-3-1 1-16,4 0 0 15,-4-3 0-15,0-3 1 16,0 0-1-16,7-6 1 0,0-3-1 15,0-7 1-15,0 0 0 16,4-3 0-16,-1 4-1 16,4-1 1-16,0 3 0 15,0 1 1-15,1 9-1 16,-1 6 1-16,0 3-1 16,0 4 0-16,-4-4-1 15,1 3 1-15,0 1-1 16,-4 2 1-16,0-2-1 15,0-1 1-15,0 4-1 16,3-4 1-16,1 4-4 16,0-1 1-16,-1-3-9 15,1-9 1-15</inkml:trace>
  <inkml:trace contextRef="#ctx0" brushRef="#br2" timeOffset="127835.72">12538 12160 50 0,'14'13'25'0,"11"2"-26"0,-11-15 44 16,0-3-41-16,0-3 1 16,4-3 0-16,-1-4 0 15,1-3-5-15,-4-6 1 0,0 1 2 16,-7-1 1-16,-3 0-3 15,-4 0 1-15,-4 3-3 16,-3 0 1-16,-4 3-3 16,1 10 1-16,-8 9-3 15,1 7 1-15,2 5 0 16,5 7 0-16,-1 3 1 16,4 10 1-16,4-10 3 15,6-6 0-15,8 0 2 16,-1-1 1-16,5-2 0 15,2-3 1-15,8-4-1 16,3-6 0-16,4-3-1 16,3-3 0-16,0-10-1 15,1-12 0-15,-5-3-1 16,1-13 1-16,10-9-1 16,1-6 1-16,-8-16-1 15,-7 3 1 1,-3-60-1-16,-7 19 0 15,-11 13 0-15,-7 12 1 16,-4 13 0-16,-3 13 0 16,-3 15 1-16,-5 13 0 15,1 15 0-15,4 16 0 16,-4 16 2-16,3 21 0 16,0 26 0-16,8 6 0 15,-1 19-1-15,1-4 1 16,6 10-1-16,4-12 0 15,-3-13-3-15,0-13 0 0,3-9-3 16,0-6 1-16,-7-13-5 16,0-6 0-16,-4-19-6 15,-3-9 0-15</inkml:trace>
  <inkml:trace contextRef="#ctx0" brushRef="#br2" timeOffset="128016.72">12742 11749 46 0,'18'26'23'0,"17"-11"-22"15,-21-12 42-15,8-3-43 16,6-3 1-16,0-3-1 16,11 0 0-16,3-1-5 15,4 4 0-15,0 6-9 0,-4-3 0 16</inkml:trace>
  <inkml:trace contextRef="#ctx0" brushRef="#br2" timeOffset="128302.1">13272 12098 39 0,'10'47'19'0,"-6"-51"-16"0,-4 4 26 15,0-9-26-15,0-4 1 0,0-5 1 16,-4-4 0-16,4-7-6 16,-3-2 0-16,3 3 5 15,-4 3 0-15,4 0-2 16,4 6 1-16,3 0-1 16,3 3 0-16,4 4-1 15,4 6 1-15,3-1-3 16,4 1 0-16,-4 6-4 15,0-3 0-15,4 3-11 16,-4-3 1-16</inkml:trace>
  <inkml:trace contextRef="#ctx0" brushRef="#br2" timeOffset="128530.04">13709 12000 42 0,'7'38'21'0,"0"3"-24"0,-7-32 29 15,-3-3-27-15,-1 1 0 16,-3-7-1-16,-4-3 1 16,1-7-1-16,3-2 1 15,0-4-9-15,3-9 1 16,4-10-1-16,-3 1 0 15</inkml:trace>
  <inkml:trace contextRef="#ctx0" brushRef="#br2" timeOffset="128903.62">13684 11781 25 0,'18'25'12'0,"10"-13"-17"0,-21-12 23 0,4 0-18 16,-1 0 0-16,4 0-2 15,8-3 0-15,-1 3 0 16,3-3 0-16,5-3-2 16,-1 0 1-16,4-4 1 15,-4-5 1-15,0-1 1 16,-7 0 1-16,-3 4 3 16,-4 2 1-16,-3 1 1 15,-4 3 1-15,0 2-1 16,-4 8 0-16,1 2-2 15,-8 6 0-15,-6 10-2 0,-11 0 1 16,-4 10-2-16,0 5 0 16,0 4-1-16,8 12 0 15,6-2 3-15,8-8 1 16,3-11-1-16,7-7 0 16,10-3-1-16,5-3 0 15,-1-16-5-15,3-6 0 16,-2-10-10-16,-1-6 0 15</inkml:trace>
  <inkml:trace contextRef="#ctx0" brushRef="#br2" timeOffset="129473.83">15864 11633 60 0,'-7'10'30'0,"-17"-4"-42"0,10-6 56 16,-4 0-44-16,0 3 0 0,-3 7 0 16,-7 12 1-16,-4 9-1 15,0-3 1-15,4 7 0 16,7 5 1-16,7 1 0 15,7-3 0-15,10-4-1 16,11-5 1-16,11-11-3 16,3-5 0-16,11-7-7 15,4-3 1-15,6-6-10 16,-3-6 0-16</inkml:trace>
  <inkml:trace contextRef="#ctx0" brushRef="#br2" timeOffset="129727.68">16087 11853 46 0,'-4'-3'23'0,"8"28"-22"0,-1-16 34 16,4 4-35-16,0 9 1 16,7 0 0-16,4 3 0 15,3 0 0-15,4 3 0 16,-4 0 1-16,0-12 1 15,-3-10 1-15,-4-9 0 16,0-3-1-16,0-7 1 16,-3-9-3-16,-1 0 0 0,1-9-7 15,-4 9 0-15,11-12-11 16,-4-1 1-16</inkml:trace>
  <inkml:trace contextRef="#ctx0" brushRef="#br2" timeOffset="130072.06">16588 12173 48 0,'0'6'24'0,"3"-25"-21"16,-3 7 35-16,0-7-36 16,-3-3 0-16,-1-6 1 15,4-4 1-15,0 1-5 0,0 0 0 16,4 2 3-16,3 7 1 16,3 4-2-16,4-1 0 15,4 6-1-15,3 7 1 16,4 0-3-16,0-1 0 15,-1 4-4-15,-3 0 0 16,-3 6-7-16,-4-3 1 16,-3-3-4-16,-11 3 1 15</inkml:trace>
  <inkml:trace contextRef="#ctx0" brushRef="#br2" timeOffset="130434.07">16916 11850 51 0,'7'15'25'0,"17"45"-29"15,-16-47 49-15,2 5-44 16,1 8 0-16,-1-1 2 0,8 0 1 16,-4 0-3-16,0-3 0 15,0-7 3-15,0-5 1 16,0-4-1-16,1-9 1 16,-1-6-2-16,3-7 1 15,4-6-5-15,4-6 0 16,0-7-5-16,0 1 0 15,-1-1-7-15,-3-6 1 16,1 1-7-16,-12 8 0 16</inkml:trace>
  <inkml:trace contextRef="#ctx0" brushRef="#br2" timeOffset="130765.06">17346 12110 49 0,'18'28'24'0,"-4"-25"-22"16,-4-9 41-16,8-3-42 15,3-10 0-15,11 0 1 16,-4-3 1-16,0-3-4 16,-6-6 1-16,-5-1 1 15,-6 4 0-15,-4 9-2 16,-11 4 1-16,-6-1-3 15,-8 10 0-15,-7 12-1 16,1 16 0-16,3 3 0 16,3 10 1-1,7 18 0 1,4-6 0-16,7-6 0 0,11-10 1 16,3-9-5-16,11-10 0 15,3-8-5-15,4-11 0 16</inkml:trace>
  <inkml:trace contextRef="#ctx0" brushRef="#br2" timeOffset="131050.06">17956 11753 36 0,'-7'0'18'0,"0"31"-21"0,0-22 31 0,-7 1-29 15,-4 5 1-15,-10 4 0 16,-3 3 0-16,-5 0 0 15,4-3 0-15,8 3 2 16,3-3 0-16,7-4 2 16,6 1 0-16,12 0 1 15,10 3 1-15,11-1 0 16,7 1 0-16,3 3-1 16,-7 3 1-16,-3-9-3 15,-8 0 0-15,-6 6-3 16,-8 6 1-16,-17 13-9 15,-28-1 0-15,-25-11-9 16,-14 5 0-16</inkml:trace>
  <inkml:trace contextRef="#ctx0" brushRef="#br2" timeOffset="133031.31">19258 11113 56 0,'-3'3'28'0,"-8"3"-25"0,8 1 29 0,-8 2-32 16,4 0 1-16,-21 16-1 15,6-6 1-15,-16 35-1 16,-5 15 0-16,-3 18 0 16,-6 14 1-16,2 18 0 15,-3 3 0-15,11-3 0 16,10 1 1-16,11-17-1 16,7-9 1-16,10-9-2 15,11-13 1-15,8-9-5 16,6-13 0-16,7-9-13 0,0-16 1 15</inkml:trace>
  <inkml:trace contextRef="#ctx0" brushRef="#br2" timeOffset="135612.97">21971 868 37 0,'4'16'18'0,"10"9"-8"0,-14-12 19 16,0 15-27-16,-7-3 1 0,-4 28-1 15,-10 35 1 1,-7 31-5-16,-1 22 1 0,8 47 3 16,4 32 1-16,-1 24-1 15,4 39 0-15,3 30 1 16,4 4 0-16,0 0 0 15,0-13 0-15,-7-6-1 16,3-10 1-16,-3-34-2 16,-7-25 0-16,3-22-3 15,-3-34 0-15,-7-17-7 16,-7-27 1-16,-4-16-8 16,-7-28 0-16</inkml:trace>
  <inkml:trace contextRef="#ctx0" brushRef="#br2" timeOffset="136229.2">18553 3324 30 0,'-29'12'15'0,"1"-15"-5"15,28 3 16-15,0 0-23 16,0 0 0-16,11-3 3 15,10-7 0-15,18 1-7 16,17-4 1-16,25-5 5 16,15-11 0-16,31 1-2 0,31-6 1 15,36-4-2 1,46-6 1-16,42 3-1 0,36 10 0 16,31-13-1-16,15-3 0 15,31 6 0-15,-7 7 0 16,-11 6-1-16,11 6 0 15,-17 6-1-15,-22 7 0 16,4-7-1-16,-36 7 0 16,-6-1-3-16,-50 1 1 15,-14-10-5-15,-32 3 1 0,-32-3-7 16,-49 10 0-16</inkml:trace>
  <inkml:trace contextRef="#ctx0" brushRef="#br2" timeOffset="136813.74">24663 2527 30 0,'-21'25'15'0,"6"-15"-5"0,15-10 20 16,0 3-25-16,4 3 1 15,3-6 1-15,11 0 1 16,10 0-10-16,14 3 0 16,15 3 7-16,6-6 0 0,-3 7-3 15,7 2 1-15,-10 0-1 16,-8 4 0-16,-10 3-2 16,-11-1 1-16,-10 4-2 15,-15 3 0-15,-6 3-1 16,-8 10 0-16,-3-1-2 15,-4 4 1-15,-3 9-1 16,-4 3 1-16,4 3 0 16,4-9 1-16,3-12 0 15,-1-1 0-15,8-22 3 16,0-9 1-16,7-15 0 16,7-14 1-16,0-18-1 15,0-6 1-15,-3-10-1 16,-8-6 0-16,-3 7-3 15,0 2 0-15,0 4-8 16,-3 2 1-16,-4 7-7 16,3 13 1-16</inkml:trace>
  <inkml:trace contextRef="#ctx0" brushRef="#br2" timeOffset="137160.26">25668 2587 40 0,'7'-3'20'0,"0"6"-13"0,-7 0 32 0,4 3-37 31,-4 13 0-31,-4 9 0 0,1-3 0 0,-8 13-4 16,-3 6 1-16,-7-10 1 16,0 4 0-16,3-4-5 15,4-12 1-15,3-9-9 16,4-4 1-16,0-24-2 15,0-11 0-15</inkml:trace>
  <inkml:trace contextRef="#ctx0" brushRef="#br2" timeOffset="137310.31">25527 2562 48 0,'60'72'24'0,"11"37"-31"0,-43-83 50 16,7 8-46-16,-3 10 1 15,0-3-11-15,-11-1 0 16,-7-14 7-16,-14-17 1 16</inkml:trace>
  <inkml:trace contextRef="#ctx0" brushRef="#br2" timeOffset="138107.2">21791 1066 36 0,'0'15'18'0,"0"-8"-13"0,0-7 27 16,0 0-29-16,0 0 0 0,0 0 2 15,4-10 0-15,-4-2-7 16,3-10 1-16,4-13 4 16,11-12 1-16,7-6-3 15,6 3 1-15,-2 3-1 16,-1-3 0-16,7 12 0 16,-7 10 0-16,-3 9-3 15,-4 13 0-15,-3 12-2 16,-8 6 0-16,-3 14-3 15,-7 8 1-15,0 10-2 16,-3 19 0 0,17 28 6-1,11-13 0-15,6-12 3 16,1-7 1-16,0-12 4 16,0-12 1-16,-8-10 0 15,-10-12 0-15,1-7-4 0,-8-3 1 16,-14-3-2-16,-18 6 1 15,-17-3-3-15,-22 16 0 16,-17 3-1-16,0 0 1 16,-14-6-3-16,3-1 0 15,-3-2-4-15,6-7 0 16,12 4-7-16,10-17 0 16</inkml:trace>
  <inkml:trace contextRef="#ctx0" brushRef="#br2" timeOffset="138559.14">21781 254 39 0,'10'6'19'0,"-3"0"-15"0,-7-6 30 16,0 3-31-16,-3 4 1 16,-8 21 0-16,-7 0 0 15,-10 16-8-15,-7 3 1 0,-7 13 0 16,-1 18 1-16,4 3-5 15,4 1 0-15,3-13-7 16,4-6 1-16</inkml:trace>
  <inkml:trace contextRef="#ctx0" brushRef="#br2" timeOffset="138738.79">21280 351 48 0,'21'34'24'0,"18"38"-30"15,-25-62 44-15,3 9-44 16,1 6 1-16,0 9-21 16,-1-9 1-16</inkml:trace>
  <inkml:trace contextRef="#ctx0" brushRef="#br2" timeOffset="141017.73">18119 4609 17 0,'35'-9'8'0,"21"21"7"16,-34-5-2-16,6-1-9 15,4 0 0-15,3-3 3 16,0-3 1-16,4-9-10 16,17 0 1-16,4-7 5 15,7-6 0-15,7-3-2 0,8-7 1 16,-1 14-2-1,10-4 0-15,12-13-1 0,6 7 1 16,-7-13 0-16,1-6 1 16,10-12-1-16,-4-7 1 15,0-16-1-15,-3-12 1 16,-18-3-1-16,8-10 0 16,-5-9-1-16,-2 3 0 15,-8-9-1-15,0-3 0 16,-7-10 1-16,-14 0 0 15,-4-6 0-15,-10 0 0 16,-11-4-1-16,-10 1 1 0,-7-16-1 16,-11 7 1-16,-11 2-1 15,-13 10 0-15,-12 6-1 16,-6 19 0-16,-4 16-1 16,-3 6 1-16,-7 18 0 15,-1 8 0-15,8 14 0 16,3 10 1-16,-3-3 0 15,3 13 0-15,-3 6 0 16,3 9 1-16,4 3-1 16,-1 10 0-16,1 12-1 15,0-3 0-15,-1 13-2 16,8 9 1-16,0 0-1 16,0 6 0-16,0 10-1 15,-1 3 1-15,8-6 1 16,4-1 1-16,2 7 0 0,8 3 1 15,0 3 2-15,4 4 0 16,6-1 0-16,4 0 1 16,7 10 0-16,4 3 0 15,3 6 0-15,4 3 0 16,3-12-1-16,4 0 0 16,3 3-1-16,11-7 1 15,-4-6-1-15,-3 1 1 16,4-1 1-16,9 0 0 15,8-6 1-15,7-3 1 16,4 0-1-16,3-6 1 16,-7-10-1-16,4-9 1 0,3-7-2 15,0-2 0-15,3-7-1 16,5-3 1-16,-5-3-2 16,-3-3 1-16,-7 2-1 15,4-2 1-15,3 0-1 16,0-3 0-16,4-4 0 15,3 4 0-15,0-1 0 16,-11 1 1-16,8 2 0 16,7 4 1-16,6 3-1 15,5 0 0-15,-1 0 0 16,4 3 1-16,10 4-2 16,4 2 1-16,3 10-2 15,-13-3 0-15,3 15-1 16,-4 3 1-16,4 20-1 15,7-1 1-15,-15 13-1 16,-9 9 1-16,2 13 0 16,-6-6 1-16,-4 8 0 0,0-2 1 15,-7 3-1-15,-3 6 1 16,-4-6 0-16,-7 19 0 16,-14 3 0-16,-4-6 1 15,0 2-1-15,1-5 1 16,-8-7-2-16,-7-3 1 15,-7-6-1-15,-6 0 0 16,-8-4 0-16,-7 4 0 16,-11-3-1-16,-3 0 1 0,0-7-1 15,-7-12 1-15,-15 3-1 16,-13 0 1-16,-4-19 0 16,-10-3 0-16,-12-9 0 15,5-7 1-15,-11-9-1 16,-7-3 1-16,-15-7-1 15,-3-5 1-15,11-1 0 16,-4-12 0-16,-3-4 0 16,0-9 1-16,3-9 0 15,4-10 0-15,17-9 0 16,8-6 1-16,3-13-2 16,3-3 1-16,15-9-2 15,13-4 1-15,12-2-1 16,6-7 0-16,15-3-1 15,10-13 1-15,3 0 0 16,1 1 0 0,49-73 0-16,0 10 0 15,10 18 0-15,1 10 1 16,3 13-1-16,-4 12 1 16,12 6 0-16,2 0 0 15,11 10-1-15,-3-1 1 16,-7 4-1-16,7 6 1 15,3-6-1-15,0 0 1 16,7 12-1-16,-6-9 0 16,-8 9 0-16,11-2 0 15,-1 8 0-15,12-9 0 0,-1 13 0 16,-10-16 1-16,3 3-1 16,8-3 1-16,-1 7-1 15,0 9 0-15,-13-10 0 16,6 10 0-16,4 12 0 15,0 0 0-15,3-6 0 16,-7 13 0-16,0 2 0 16,8 11 1-16,-1-11-1 15,8-5 0-15,-12 21 0 16,-2 0 0-16,3 7-1 16,-11 3 0-1,0 0-15 1,-21 2 1-16</inkml:trace>
  <inkml:trace contextRef="#ctx0" brushRef="#br2" timeOffset="145057.23">19371 4258 25 0,'18'-9'12'0,"-4"12"-1"15,-11-3 13-15,4 0-22 16,-3 0 1-16,-1 0 1 15,1-3 0-15,-1-7-5 16,1 4 1-16,-4-3 3 16,0-4 1-16,0 7-3 15,-4-4 1-15,-3 1 0 16,-3 9 0-16,-4 0-3 16,-4 0 0-16,-3 9-2 0,3-6 0 15,-6 7-3-15,-1-1 0 16,4 4-2-1,7-1 0-15,3 4 2 0,4 3 0 16,3 0 4-16,4-4 1 16,4-2 5-16,3-7 0 15,7-9 3-15,7-3 0 16,0-4 1-16,1 1 1 16,-1-10-3-16,-4 7 0 15,-2-1-3-15,-1 4 0 16,-4-4-2-16,-3 7 1 0,-3 0-3 15,-1-1 1-15,-3 4-2 16,-3 3 0-16,-4 0-1 16,-4 3 0-16,1 4-1 15,-1-1 0-15,0 0-1 16,1 7 1-16,-1 2 1 16,1 7 1-16,3-3 0 15,3 0 1-15,1-3 1 16,3-4 1-16,3-9 2 15,8-6 0-15,-1-6 1 16,1-4 0-16,3-3 0 16,0 4 1-16,-3-7-1 15,-1 7 1-15,-3-1-3 16,-3-3 1-16,-4 4-2 16,0-1 0-16,-7 4-2 15,0-1 1-15,-4 7-3 0,-3 3 0 16,3 0 0-16,-3 10 0 15,0 2 0-15,4 7 0 16,-1 3 1-16,0 3 0 16,1-3 1-16,3 3 1 15,0-6 0-15,0-3 1 16,3-7-1-16,4 0 1 16,4-12 0-16,6-9 0 15,4-7 0-15,4-3 1 16,3 6-3-16,0-2 0 15,-6 2-9-15,-5 3 0 0,-10 7-2 16,-3 6 1-16</inkml:trace>
  <inkml:trace contextRef="#ctx0" brushRef="#br2" timeOffset="145702.51">18482 4989 37 0,'0'-3'18'16,"7"-7"-15"-16,0 4 34 0,7-7-33 16,4 1 0-16,14-13 3 15,10 0 0-15,14-4-9 16,19-8 1-16,6-7 6 16,21-13 0-16,32-8-3 15,0-1 1-15,18-16-2 16,14-3 1-16,-11-9-3 15,7 16 1-15,-3-13-5 0,-22 6 1 16,-20 20-5-16,-22 2 1 16,-21 3-9-1,-14 13 1-15</inkml:trace>
  <inkml:trace contextRef="#ctx0" brushRef="#br2" timeOffset="148149.99">23943 2609 31 0,'14'6'15'0,"0"-6"-9"0,-10 3 16 15,3 6-23-15,0 13 1 16,-4 7 0-16,1-1 1 0,-4 16-1 16,0 3 1-16,-4 6-2 15,-3-3 1-15,0-9-9 16,-7-10 0-16</inkml:trace>
  <inkml:trace contextRef="#ctx0" brushRef="#br2" timeOffset="148871.43">24610 2533 22 0,'-11'-22'11'0,"4"-12"2"0,7 28 10 16,0 6-18-16,0 0 0 15,4 3 4-15,-1 6 1 16,1 7-13-16,-1 6 1 16,-3 12 6-16,0 7 1 15,0 12-5-15,4 13 0 16,-1 3-7-16,-3 3 1 0,0-15-8 16,0-13 1-16</inkml:trace>
  <inkml:trace contextRef="#ctx0" brushRef="#br2" timeOffset="149485.65">23996 1981 21 0,'-4'0'10'0,"4"4"6"16,0 2 9-16,0 3-23 15,0 4 1-15,0 18 0 16,4-9 1-16,-1 22-6 16,-3 16 1-16,0 18-1 15,4 13 1-15,0 6-5 16,-1-3 1-16,-3-9-6 0,0-13 0 16</inkml:trace>
  <inkml:trace contextRef="#ctx0" brushRef="#br2" timeOffset="149935.54">24652 1624 22 0,'4'-9'11'0,"-1"27"-4"15,1-27 16-15,-4 12-22 16,3 13 0-16,-3 18 0 0,0 10 0 16,-3 28-1-16,3 10 0 15,7-1 0-15,0 17 1 16,-4 18-2-16,4 9 0 15,-3-18-5-15,-8-1 1 16,-3-18-4-16,-7-16 0 16</inkml:trace>
  <inkml:trace contextRef="#ctx0" brushRef="#br2" timeOffset="150448.81">24472 1690 26 0,'4'-3'13'0,"-4"-7"-7"0,0 10 22 16,0 0-26-16,0 3 0 15,-7 13 0-15,-11 3 1 0,-14 25-4 16,1 9 0-16,-12 13 0 15,1 3 1-15,-8 9-7 16,5-2 0-16,2 5-3 16,4-2 0-16</inkml:trace>
  <inkml:trace contextRef="#ctx0" brushRef="#br2" timeOffset="150720.04">24500 1822 29 0,'11'0'14'0,"3"3"-8"0,-10-3 24 15,-1 15-29 1,-3 4 0-16,-3 6 0 0,-4 10 1 15,-4 12-3-15,-10-3 0 16,-7 12 0-16,-11 19 0 16,0-12-9-16,0 9 1 15,0-9-1-15,1-10 0 16</inkml:trace>
  <inkml:trace contextRef="#ctx0" brushRef="#br2" timeOffset="150971.64">24504 2069 23 0,'7'28'11'0,"-3"4"-7"16,-1-20 18-16,-6-2-22 15,-5 9 0-15,-2 15 0 16,-11-3 0-16,-11 20-2 16,0 2 1-16,0 3-5 15,1-5 1-15,3 5-3 16,6-6 1-16</inkml:trace>
  <inkml:trace contextRef="#ctx0" brushRef="#br2" timeOffset="151214.97">24578 2279 29 0,'7'22'14'0,"-21"16"-14"0,10-22 29 16,-3 15-30-16,-7 10 1 0,-7 15-5 16,-7-6 0-16,-7 22-1 15,-11 13 0-15</inkml:trace>
  <inkml:trace contextRef="#ctx0" brushRef="#br2" timeOffset="161780.69">19826 11561 50 0,'-3'0'25'0,"-12"-15"-20"15,12 11 25-15,-8 4-30 16,-3 4 1-16,-3 2 0 16,-5 3 0-16,-2 10-1 15,-1-6 0-15,4 12 1 16,0 3 0-16,0 6-1 15,3 1 1-15,4 9-1 16,3 3 0-16,4 0-1 16,11 0 1-16,-1-3-3 15,11-10 0-15,8-9-2 16,6-12 1-16,7-7-3 16,0-3 1-16,1-9-2 0,-5-3 1 15,1-4 1-15,0 1 0 16,-4-1 2-16,-3 1 0 15,-1-1 3-15,1 0 0 16,-4 4 1-16,-3 0 1 16,0-4 1-16,-4 1 1 15,0 2 1-15,-4 1 1 16,1 2 0-16,-4 1 1 16,-3 0 0-16,-8 3 1 15,-3 3-2-15,-7 3 1 16,-4 0-2-16,-3 6 0 0,-4 4-2 15,4 0 0-15,0 2-1 16,-4 4 0-16,8-3-1 16,-1 3 0-16,4-4-1 15,3 1 1-15,4-4 0 16,4-5 0-16,6-1-1 16,4-6 1-16,4 0-1 15,0-6 1-15,3 3-1 16,0-1 1-16,0 1 0 15,0 0 0-15,0 3 0 16,-3 3 0-16,-1 0 0 16,1 4 0-16,-1-1 0 15,1 0 0-15,0 1 0 16,-4-1 0-16,3 3 0 16,1 1 1-16,-1-1-4 0,1-3 1 15,0-3-10 1,3-6 0-16,-7 0-2 0,0-6 1 15</inkml:trace>
  <inkml:trace contextRef="#ctx0" brushRef="#br2" timeOffset="162396.15">20172 11991 37 0,'3'25'18'0,"-3"-16"-16"0,0-9 33 0,0 0-34 15,0 0 1-15,0 0 1 16,0 0 1-16,0-6-5 16,0 0 0-16,0-4 3 15,0 1 0-15,4 3-1 16,-4-4 0-16,3 1-1 16,4 0 0-16,4-4 0 15,0-3 0-15,3 1 0 16,0-1 0-16,0 3 0 15,4 1 0-15,-4 9 0 16,0 3 1-16,0 6-1 16,-3 7 0-16,3 5 1 15,0 4 0-15,-4-3-1 16,1-6 0-16,0-4-1 16,-1-3 1-16,1 1 0 15,6-4 0-15,8-3 0 16,3-3 0-16,4-4 0 15,7-2 0-15,-7-13 0 0,6 0 0 16,5-12-1-16,-1-10 1 16,-3 0-1-16,0-13 1 15,-4-5-1-15,-3-11 1 16,-4 1-1-16,-3 13 1 16,-8-1 0-16,-3 4 0 15,0 6 0-15,-7 12 0 16,1 13 0-16,-8 12 0 15,-4 13 0-15,-3 7 0 16,-7 24-2-16,0 19 1 0,0 19 0 16,3 10 1-16,0 5 0 15,1 4 0-15,3-16 0 16,3-9 0-16,1-13-1 16,3-16 0-1,7-12-4-15,0-9 1 0,0-10-9 16,-4-12 0-16</inkml:trace>
  <inkml:trace contextRef="#ctx0" brushRef="#br2" timeOffset="162594.97">20659 11662 44 0,'3'0'22'0,"11"6"-19"0,-7-9 37 15,-7 3-39 1,11-6 1-16,10 2-1 0,11 1 0 16,0-3-5-16,-1 0 0 15,-2-4-10-15,-8-9 1 16</inkml:trace>
  <inkml:trace contextRef="#ctx0" brushRef="#br2" timeOffset="162789.62">20602 11132 56 0,'7'40'28'0,"0"36"-39"15,-3-61 46-15,-1 4-51 16,1 0 0-16,-4-6-11 15,-4-1 1-15</inkml:trace>
  <inkml:trace contextRef="#ctx0" brushRef="#br2" timeOffset="163448.88">21795 11749 55 0,'0'32'27'0,"17"21"-32"0,-13-37 50 0,3 12-44 16,0 3 0-16,0 4 0 16,0-7 1-16,0-3-2 15,0-3 0-15,0-6 2 16,0-7 0-16,0-6-1 16,4-3 1-16,7-3-2 15,-1 0 0-15,8 0-2 16,-4 3 0-16,-3 3-2 0,-1 3 1 15,1 4-3-15,0 5 1 16,-4 1 0 0,0 0 1-16,0-4 1 0,0 1 0 15,0-7 2-15,4-3 0 16,-1-3 3-16,1 0 1 16,-4-9 0-16,0-7 1 15,0 1 0-15,-3-7 0 16,0-4-1-16,-1 1 0 15,1 0-6-15,-1-6 1 16,1 6-10-16,-1 3 0 16,-2 0-3-16,-8 0 0 0</inkml:trace>
  <inkml:trace contextRef="#ctx0" brushRef="#br2" timeOffset="163733.76">22447 12038 46 0,'0'3'23'0,"-10"-22"-23"16,10 10 42-16,0-7-41 15,0-6 1-15,-4 0 1 16,1 0 1-16,-1 0-5 15,4 10 1-15,0-1 2 0,7 4 1 16,7-1-3-16,-3 4 1 16,6 0-5-16,1 0 1 15,0 3-9-15,-1 3 0 16,5-7-4-16,-1 1 1 16</inkml:trace>
  <inkml:trace contextRef="#ctx0" brushRef="#br2" timeOffset="163942.84">22765 11884 55 0,'10'35'27'0,"-6"-1"-38"0,-1-21 53 0,-3 3-43 15,4 2 1-15,-4 1-2 16,0-6 0-16,0-4-1 15,-4-3 0-15,1-6-9 16,-1-6 1-16,1-10-3 16,-1-6 0-16</inkml:trace>
  <inkml:trace contextRef="#ctx0" brushRef="#br2" timeOffset="164273.91">22825 11163 28 0,'17'-38'14'0,"12"7"-17"0,-22 28 24 16,-4-6-22-16,1-1 1 16,-1 1 0-16,-3 9 0 15,0 0 0-15,0 6 0 16,0-6-1-16,4 13 1 15,-4 12-1-15,0 12 0 16,-4 13-1-16,4 19 1 16,0 13 3-16,0-1 0 15,0 10 1-15,0-3 0 16,0 3 0-16,0-16 0 0,0-9-3 16,0-12 1-16,0-11-6 15,0-21 1-15,0-6-5 16,0-13 0-16</inkml:trace>
  <inkml:trace contextRef="#ctx0" brushRef="#br2" timeOffset="164663.14">22821 11988 40 0,'18'9'20'0,"10"-15"-22"16,-14 3 39-16,11 3-35 0,7 0 1 15,10-3 0-15,0 0 0 16,4-7-5-16,0-2 1 16,-4-1 3-16,-6-6 0 15,-8 0-2-15,-7 4 0 16,-3 2 0-16,-11 1 0 15,-7 2-2-15,-4 4 0 16,-10 6-2-16,-4 0 1 16,1 6-2-16,-4 10 0 15,3 6 0-15,4 9 1 0,3 7 1 16,4 6 1-16,4-7 3 16,6 4 0-16,4-3 0 15,11-7 1-15,7-6-4 16,10-12 0-16,4-10-7 15,-4-6 0-15</inkml:trace>
  <inkml:trace contextRef="#ctx0" brushRef="#br2" timeOffset="165247.84">24779 12003 52 0,'-18'19'26'0,"-34"-3"-37"0,37-13 49 0,-2 0-42 16,-4 3 1-16,-1-2-1 15,5-1 0-15,3 0 6 16,3 0 0-16,1 0-4 16,3 7 1-16,3-4-1 15,8 0 1-15,6-3-1 16,4-3 0-16,11-3 0 16,0-3 0-16,-1-4 0 15,1 1 1-15,-4 0 1 16,0-1 1-16,-3 1 0 15,0 3 0-15,-1-1 0 16,-3 4 0-16,0 3-1 16,1 3 1-16,-1 10-1 15,0-1 1-15,0 7-1 0,0 0 0 16,0 3-8-16,0 0 0 16,-3-13-2-16,-1-6 0 15</inkml:trace>
  <inkml:trace contextRef="#ctx0" brushRef="#br2" timeOffset="165535.18">25269 11887 46 0,'0'35'23'0,"-24"-13"-23"0,13-19 44 0,-6 6-43 16,-8 4 0-16,4 0-1 15,-4-4 1-15,0 3-2 16,-3 4 1-16,0-3-1 16,3 2 1-16,4-5-1 15,7 2 1-15,7 1 0 16,14-1 1-16,7 7-1 16,4-3 1-16,3-7-1 15,0 4 1-15,-3 3-4 16,-4 5 1-16,-14 8-13 15,-4-7 1-15</inkml:trace>
  <inkml:trace contextRef="#ctx0" brushRef="#br2" timeOffset="166061.51">26741 11894 57 0,'-4'44'28'0,"-31"37"-31"16,24-50 44-16,-14 7-41 16,-10 22 0-16,-7 12-1 0,-4 16 1 15,0 12 0-15,0-3 0 16,4 4-3-16,7-23 1 15,6-15-7-15,5-19 0 16,13-16-7-16,8-28 1 16</inkml:trace>
  <inkml:trace contextRef="#ctx0" brushRef="#br2" timeOffset="166257.18">26374 12261 29 0,'14'56'14'0,"3"0"-15"0,-10-40 18 0,4 9-18 16,0-3 1-16,-1-3-14 16,4-6 1-16,-3-10 13 15,0-10 0-15</inkml:trace>
  <inkml:trace contextRef="#ctx0" brushRef="#br2" timeOffset="166558.72">26896 12232 62 0,'0'0'31'0,"0"0"-40"0,7-3 71 16,-7 3-62-16,7 0 1 15,3 0 0-15,8 0 0 16,7 0-4-16,3-3 1 15,0 3-5-15,-3 0 0 0,-4 3-11 16,-7 0 0-16</inkml:trace>
  <inkml:trace contextRef="#ctx0" brushRef="#br2" timeOffset="166735.37">26797 12511 48 0,'11'-6'24'0,"38"12"-21"16,-31-12 32-16,6 0-39 15,12 0 1-15,6-1-11 16,0 1 1-16,1-6 8 0,-12-1 0 16</inkml:trace>
  <inkml:trace contextRef="#ctx0" brushRef="#br2" timeOffset="167066.72">27570 12806 46 0,'0'6'23'0,"-4"-43"-17"0,4 21 39 0,0-15-44 16,0-13 1-16,0-6 2 16,-3-7 0-16,-5-18-5 15,1 6 1-15,4-12 2 16,-1-1 0-16,4 4-2 16,4 2 1-16,3 10-2 15,7 7 1-15,11 2-2 16,3 7 1-16,4 16-3 15,3 9 0-15,-7 15-3 16,-3 10 0-16,-7 3-9 16,-4 4 0-16</inkml:trace>
  <inkml:trace contextRef="#ctx0" brushRef="#br2" timeOffset="167278.62">27270 12408 60 0,'17'6'30'0,"22"-9"-38"0,-11 0 52 16,8 3-45-16,2 0 1 16,8 0-8-16,-3-3 1 15,-5 0-2-15,-6 3 0 16,-11-10-7-16,-3 1 1 15</inkml:trace>
  <inkml:trace contextRef="#ctx0" brushRef="#br2" timeOffset="167547.68">27979 12267 57 0,'10'3'28'0,"-6"-6"-39"16,-4 3 56-16,-4 0-45 16,-6 6 0-16,-4 7 0 15,-11 5 1-15,7 1-1 16,-3 6 0-16,0 7 0 16,0 5 0-16,3 10 0 0,4 10 0 15,7-7-1 1,4 3 1-16,3-6-4 0,3-9 0 15,4-13-11-15,4-15 0 16</inkml:trace>
  <inkml:trace contextRef="#ctx0" brushRef="#br2" timeOffset="167787.3">28353 12386 54 0,'3'16'27'0,"-20"9"-31"16,6-13 43-16,-3 7-39 15,-4 3 0-15,-6 9 0 16,-1 7 1-16,-3 6-1 16,-1-6 0-16,1 2-1 15,4-2 0-15,2-7-5 16,1-9 1-16,4-12-10 15,6-13 1-15</inkml:trace>
  <inkml:trace contextRef="#ctx0" brushRef="#br2" timeOffset="168013.99">28166 12486 30 0,'7'57'15'0,"10"-23"-7"0,-9-27 15 16,2 2-20-16,4 0 1 15,4 4 1-15,3-1 0 16,0 1-7-16,4 0 0 16,-7-1 1-16,3-2 0 15,0-10-10-15,4-16 0 16</inkml:trace>
  <inkml:trace contextRef="#ctx0" brushRef="#br2" timeOffset="168266.27">28466 12352 31 0,'3'21'15'0,"8"-8"-9"16,-8-10 19-16,4 3-21 16,0 4 0-16,4 9 4 15,0 6 1-15,-1 9-12 16,-3 16 1-16,-3-6 4 16,-4 6 1-16,-4 7-12 15,-6-4 1-15,-8-9-6 16,0 3 1-16</inkml:trace>
  <inkml:trace contextRef="#ctx0" brushRef="#br2" timeOffset="168792.97">29669 12593 52 0,'0'13'26'0,"3"-7"-32"16,-10-6 51-16,0 0-44 0,-7-3 0 15,-4-4 0 1,-6 4 0-16,2 3-1 0,5 3 0 16,-1 7 0-16,4 9 0 15,3 6-3-15,4-3 1 16,4 6-3-16,3-3 1 16,10-6-2-16,8-7 0 15,10-9 0-15,1-3 0 16,-1-15 1-16,0-10 1 15,0-7-7-15,-3-8 1 16</inkml:trace>
  <inkml:trace contextRef="#ctx0" brushRef="#br2" timeOffset="169288.55">29983 12822 47 0,'-4'-6'23'0,"8"-29"-22"0,-1 26 42 15,-3-13-41-15,0-6 1 0,0-4-1 16,0-5 1 0,4-1-4-16,-1 0 0 15,8 4 3 1,-1 6 1-16,8 9-1 16,7 6 0-16,6 7-3 15,5-3 1-15,-5 9-7 16,-2 3 0-16,-5 0-10 15,-2 3 1-15</inkml:trace>
  <inkml:trace contextRef="#ctx0" brushRef="#br2" timeOffset="169887.37">31175 12681 58 0,'-14'-44'29'0,"10"-50"-35"15,4 62 50-15,0-15-44 16,4-9 1-16,-8-19 0 15,4-4 0-15,4-8-1 16,6 8 0-16,5 4 0 16,13 9 1-16,0 6-1 0,4 17 1 15,3 11-2-15,4 13 1 16,-4 13-5-16,-7 6 0 16,-6 6-6-16,-12 7 0 15,-10-4-5-15,-10 1 0 16</inkml:trace>
  <inkml:trace contextRef="#ctx0" brushRef="#br2" timeOffset="170083.26">30956 12377 54 0,'7'15'27'0,"39"-12"-33"15,-28-3 52-15,7-3-46 16,3 0 0-16,11 3-1 15,6 0 1-15,1 0-4 16,-3 0 1-16,-1 0-9 16,-3 0 0-16,-4-12-3 15,-7-4 0-15</inkml:trace>
  <inkml:trace contextRef="#ctx0" brushRef="#br2" timeOffset="170326.12">31648 12198 48 0,'0'-3'24'0,"3"12"-30"0,-3-6 46 15,-3 7-39-15,-4 2 0 16,-4 7 0-16,-3 6 1 16,0 0-3-16,-4-3 1 15,4 10 0-15,4 5 1 16,-1 1-1-16,4-4 0 15,7 1-4-15,0-7 1 16,3-6-9-16,8-6 0 16,3-13-2-16,0-6 0 0</inkml:trace>
  <inkml:trace contextRef="#ctx0" brushRef="#br2" timeOffset="170549.99">31905 12320 53 0,'4'22'26'0,"-15"9"-34"15,8-27 54-15,-8-1-47 16,-7 9 1-16,-10 4 0 16,0 3 0-16,0 6-1 15,0 0 0-15,3 0-2 16,4 3 0-16,3-9-6 15,4-6 1-15,3-7-7 16,4-9 1-16</inkml:trace>
  <inkml:trace contextRef="#ctx0" brushRef="#br2" timeOffset="170760.87">31704 12458 37 0,'7'35'18'0,"28"9"-12"0,-24-38 29 15,3 3-35-15,4-3 1 16,3 1-4-16,4-4 1 0,-4-3-4 16,0 0 1-16,0-6-7 15,-3-13 0-15</inkml:trace>
  <inkml:trace contextRef="#ctx0" brushRef="#br2" timeOffset="170969.87">32036 12656 57 0,'0'53'28'0,"-11"-15"-39"16,8-29 55-16,-8 7-44 15,-3 9 0-15,0 6 0 16,-4-6 1-16,1-6-3 16,-1 0 1-16,-3-7-8 15,7-2 1-15,3-7-7 16,0-9 1-16</inkml:trace>
  <inkml:trace contextRef="#ctx0" brushRef="#br2" timeOffset="171254.09">32431 12402 54 0,'-7'25'27'0,"-36"3"-35"0,29-12 49 0,-7 6-41 16,4 12 1-16,-5 7 0 16,5 0 0-16,-4 12-2 15,-1 7 1-15,5-10-1 16,-1-16 0-16,4 1-8 16,3-10 1-16,8-19-7 15,-1-18 1-15</inkml:trace>
  <inkml:trace contextRef="#ctx0" brushRef="#br2" timeOffset="171451.98">32138 12361 26 0,'14'38'13'0,"4"-23"-5"0,-15-5 14 15,1 2-21-15,3 4 0 16,0 0 0-16,4-1 0 15,-4 1-2-15,0 3 0 16,3-7-3-16,4-5 1 16,-3-4-6-16,3-13 0 15</inkml:trace>
  <inkml:trace contextRef="#ctx0" brushRef="#br2" timeOffset="171706.75">32600 12176 40 0,'11'31'20'0,"-1"32"-17"15,-6-44 37-15,-1 0-37 16,-3-1 0-16,-3 17 0 15,-4 6 1-15,-4 9-6 16,-3 9 0-16,-7-2 0 16,0-16 1-16,0-4-14 15,3-8 1-15</inkml:trace>
  <inkml:trace contextRef="#ctx0" brushRef="#br2" timeOffset="172035.86">32801 12292 48 0,'4'12'24'0,"-8"-5"-15"0,4-7 36 0,0 0-41 16,0 0 1-16,0 0 1 15,7 0 0-15,7 0-9 16,8 0 1-16,2-3 4 16,1-4 1-16,0-2-5 15,-1-4 0-15,-2 4-7 16,-5 3 1-16,-6 3-11 15,-4 6 1-15</inkml:trace>
  <inkml:trace contextRef="#ctx0" brushRef="#br2" timeOffset="172200.73">32738 12571 46 0,'14'16'23'0,"11"-23"-27"0,-15 1 32 15,8 0-31-15,7-4 1 16,6-2-15-16,1-4 1 16,-4-9 14-16,4 3 0 15</inkml:trace>
  <inkml:trace contextRef="#ctx0" brushRef="#br2" timeOffset="172576.77">33620 12301 55 0,'7'-9'27'0,"-18"-10"-41"15,4 10 56-15,-7-1-42 16,-7 1 0-16,-11 3 0 15,-3 6 1-15,3 9-2 16,-3 13 1-16,0 9-3 16,-4 4 1-16,0 6-3 15,7 6 1-15,7 0-4 16,8 3 0-16,10-6 0 16,7-3 1-16,10-13 3 0,8-6 0 15,0-13 4-15,3-12 1 16,7-13 3-16,0-6 1 15,0-9-1-15,1-13 1 16,-5 10-6-16,1-10 0 16,-4-3-8-16,0 6 0 15</inkml:trace>
  <inkml:trace contextRef="#ctx0" brushRef="#br2" timeOffset="172951.31">33454 11060 41 0,'-11'-13'20'0,"15"76"-21"15,-1-35 34-15,4 6-32 16,4 29 0-16,7 28 0 16,-4 0 0-16,3 28-2 0,1 38 1 15,-4 12 0-15,-7 10 1 16,-10-6-2-16,-8-4 1 15,-17-22-1-15,-7-15 0 16,-4-16-5-16,-7-3 1 16,-14-19-7-16,-4-19 0 15</inkml:trace>
  <inkml:trace contextRef="#ctx0" brushRef="#br2" timeOffset="178806.84">9024 13114 44 0,'-7'9'22'0,"7"-12"-12"0,0 6 22 0,0-3-30 15,0 6 1-15,0-6 2 16,0 6 1-16,0 1-6 16,4-4 1-16,-1 0 4 15,8-3 1-15,-8 0-2 16,8-6 0-16,3-4-1 16,7 1 0-16,7 0-2 15,4-4 1-15,-4 10-2 16,4 3 1-16,-7 3-2 15,-4 6 1-15,-7 4-1 16,-7 6 0-16,-7 0-2 16,-7 6 0-16,-11 0-1 15,-6-3 0-15,6-3 0 16,-3 2 0-16,3-2 1 16,1 0 0-16,2-3 1 15,5-4 1-15,-1-2 0 16,1-4 0-16,3-3 1 0,7-3 0 15,-7-3 0-15,7 3 1 16,0 0-1-16,0 0 0 16,7-3 0-16,0-3 1 15,0 6 0-15,3 0 0 16,8 0 0-16,3 6 0 16,7 3-1-16,4 10 1 15,-4 3-1-15,1 6 1 16,-5-12-5-16,-3-4 1 0,1 1-12 15,-8-7 1-15,-4-12-2 16,1-3 1-16</inkml:trace>
  <inkml:trace contextRef="#ctx0" brushRef="#br2" timeOffset="179317.86">9631 13186 55 0,'39'-38'27'0,"-15"4"-33"0,-20 8 55 16,-4-2-47-16,-4 0 0 15,1-6 3-15,-4-4 0 16,-11 0-6-16,-14 4 1 16,-10 2 3-16,-7 10 0 15,-18 7-1-15,-15-4 1 16,8 10-5-16,-7 12 1 16,-3 9-3-16,2 10 1 15,1 3-1-15,4 0 0 16,3 13-3-16,10 12 0 15,15 10 2-15,6-1 0 0,8 10 0 16,10 0 0-16,8-9 0 16,6 3 1-16,22 2 3 15,17-5 1-15,11-16 1 16,24-10 0-16,18-9 2 16,25-18 0-16,18-20 0 15,6-6 0-15,-17-12-1 16,-14-7 0-16,-7 1-1 15,-29-17 0-15,-13-8-5 16,-15 2 1-16,-14-9-10 16,-28-3 0-16</inkml:trace>
  <inkml:trace contextRef="#ctx0" brushRef="#br2" timeOffset="184542.4">32699 3694 31 0,'0'-4'15'0,"4"11"-8"0,-4-7 16 15,0 3-21-15,-4 6 0 16,0 7 2-16,1 6 0 16,-1 0-5-16,1 12 1 15,-1 13 3-15,1 13 1 16,-1 6-3-16,1 9 1 16,3 7-1-16,-4-4 0 15,4-3-3-15,-3-9 1 16,-1-13-5-16,1-12 1 15,-1-6-7-15,1-32 0 0</inkml:trace>
  <inkml:trace contextRef="#ctx0" brushRef="#br2" timeOffset="185172.21">32523 3697 22 0,'0'3'11'0,"21"3"-2"0,-14-9 9 16,3 0-15 0,5 0 0-16,2 0 2 0,4-7 1 15,8 4-8-15,2-10 1 16,5 1 4-16,9-7 0 16,12-7-2-16,6 1 1 15,4-6-2-15,0 2 0 16,-7 10 0-16,-7-6 0 15,-7 12 0-15,-7 7 0 16,-7 0 0-16,-4 9 0 0,-10 9 0 16,-4 0 0-16,-4 7-1 15,1 12 1-15,-1 10-1 16,-2 6 0-16,-1 3-1 16,0 6 1-16,0-3 0 15,0 4 0-15,0 2 0 16,0 4 0-16,0-1 0 15,0 7 1-15,4 9 0 16,-1 1 0-16,4-7 0 16,4 0 0-16,0 0-1 15,-1-22 1-15,-3-3 0 16,-7-7 0-16,-3-5 0 16,-11-4 1-16,-18-6 0 15,-7 0 0-15,-14-10 0 16,-24-2 1-16,-22-7-3 15,-3-6 1-15,-4-4-9 16,-14-5 0-16</inkml:trace>
  <inkml:trace contextRef="#ctx0" brushRef="#br2" timeOffset="185877.01">29764 671 29 0,'0'0'14'0,"3"25"-9"0,1-22 17 0,-4 16-22 16,0 12 1-16,0 13 0 15,0 19 1-15,-4 9-3 16,4 25 1-16,0 13 0 16,4 6 1-16,3 9-1 15,0-9 1-15,-3-19-1 16,-4-18 0-16,0-16-3 16,-4-20 1-16,1-14-8 15,3-20 1-15</inkml:trace>
  <inkml:trace contextRef="#ctx0" brushRef="#br2" timeOffset="186447.06">29686 768 27 0,'0'19'13'0,"14"18"-3"0,-7-30 18 15,0-7-26-15,4 0 1 0,3 0 0 16,4-10 1-16,7 4-5 16,6-7 1-16,12 4 4 15,-1-4 0-15,18 1-1 16,14-4 0-16,11 7-1 15,10-4 1-15,-10-9-1 16,10 0 0-16,4-12-2 16,-11 6 0-16,-11 6-1 15,-10 9 1-15,-14-3-2 16,-7 13 1-16,-11 13-2 16,-6 9 0-16,-12-1-2 15,-6 17 1-15,-4-1-1 16,-3 10 0-16,-1 3 0 15,1 16 1-15,3-10 1 16,0 10 1-16,3 0 1 16,4 15 0-16,0 7 1 0,4 9 0 15,0-22 1-15,-1 6 0 16,1 4 0-16,-4-19 0 16,-3-7 0-16,-4-3 1 15,-7-15-1-15,-4-7 0 16,-13-6-1-16,-19-3 1 15,-20 4-2-15,-25-14 1 16,-25 1-3-16,-25-4 0 16,-17-9-7-16,-3 0 1 0</inkml:trace>
  <inkml:trace contextRef="#ctx0" brushRef="#br2" timeOffset="188175.92">9977 14233 42 0,'-11'6'21'0,"15"-9"-10"16,-4 3 21-16,3-6-29 15,-3 6 1-15,7-3 1 0,4 0 1 16,-1-1-7-16,4-2 0 16,4-3 4-16,3-10 1 15,4-3-3-15,3-16 1 16,-3-9-2-16,3-6 0 15,-7-13-2-15,0 7 1 16,1 2-2-16,-5 10 1 16,1 6-3-16,-8 10 0 15,1 3-3-15,-4 15 0 16,0 7-5-16,4 9 0 0,-1 10-1 16,1 12 1-16,-1 9 3 31,-59 10 10-31,123-19 1 15,-46 35 1-15,4-13 7 16,0-16 1-16,3-6 4 16,4-6 0-16,0-19-5 15,-4-22 0-15,-3-9-2 16,-4-10 0-16,-7-12-3 16,0-4 0-16,-3-2-2 15,-7-1 1-15,-1 4-5 16,-3 2 1-16,4 10-6 15,-8 10 0-15,1 12-9 16,-4 6 0-16</inkml:trace>
  <inkml:trace contextRef="#ctx0" brushRef="#br2" timeOffset="188609.96">10830 14086 39 0,'-3'22'19'0,"17"-22"-11"0,-7-4 25 15,7-5-28-15,4 3 0 0,3-1 1 16,4-2 1-16,-8-3-10 15,-3-7 1-15,0-6 6 16,-3-7 0-16,-4 7-4 16,-3 0 1-16,-4 0-2 15,-4 6 0-15,-3 4-2 16,-7 15 0-16,-4 3-1 16,1 9 1-16,-8 7-1 15,4 6 0-15,7 0 2 16,3 0 0-16,8 13 1 15,3-10 1-15,7 3 1 16,7-5 1-16,3-1-1 16,12-3 0-16,-8-7-3 15,0-8 1-15,4-4-7 16,-1-3 1-16,-3-10-6 0,1-5 0 16</inkml:trace>
  <inkml:trace contextRef="#ctx0" brushRef="#br2" timeOffset="189001.41">11232 14070 46 0,'8'16'23'0,"-1"-16"-24"0,-7 0 41 15,0 0-39-15,0 0 1 16,3 3 0-16,1 0 0 0,-1 0-3 16,1 3 1-16,-4 4 1 15,0-1 0-15,0 4-1 16,0 5 0-16,0-5 0 15,3 0 0-15,1-4-1 16,3-3 0-16,0-3 1 16,3-3 1-16,1-6 0 15,3-10 0-15,4 7 0 16,-1-7 1-16,1 4-1 16,3 2 1-16,4 10-4 15,-7 7 1-15,-4 5-3 16,7 4 0-16,-4 3 0 15,-2 0 0-15,-1-7-1 16,0 1 1-16,0-7 3 16,4-3 0-16,-1-3 3 15,4-6 0-15,8-7 0 16,-1-6 1-16,4-6-2 0,-4 0 0 16,-4-3-13-16,-6-13 0 15</inkml:trace>
  <inkml:trace contextRef="#ctx0" brushRef="#br2" timeOffset="189584.26">13730 13998 64 0,'0'12'32'0,"-14"-12"-38"0,10-3 55 16,-6-6-48-16,-4-1 0 16,-7 1 0-16,-4 0 1 15,4 2-3-15,-4 7 0 16,-3 7 1-16,0 5 0 16,-4 10-2-16,4-3 1 15,3 3-1-15,4 0 0 0,3 3 0 16,15 0 0-16,13-6-2 15,8 0 1-15,10-7-4 16,11-2 1-16,3-4-6 16,11-3 0-16,-3-6-4 15,-5-10 1-15</inkml:trace>
  <inkml:trace contextRef="#ctx0" brushRef="#br2" timeOffset="189885.33">14005 14076 37 0,'11'3'18'0,"-1"-9"-12"15,-10 6 32-15,0 0-34 16,8-6 1-16,-8 6 2 16,0 0 0-16,-4-6-9 15,-3 2 0-15,-4-2 5 16,-6 3 1-16,-4 3-2 0,-4 3 0 16,-7 0-1-16,7 0 0 15,1 4-1-15,3-1 0 16,3 6-1-16,0 4 1 15,8 6-2-15,6 0 0 16,4 3-1-16,4-6 1 16,6-3 0-16,8-7 0 15,3-6 1-15,0-12 0 16,4-4-3-16,-4-9 1 16,4 3-11-16,-11-9 0 15,-7 0 0-15,0 3 0 16</inkml:trace>
  <inkml:trace contextRef="#ctx0" brushRef="#br2" timeOffset="190335.75">14376 14070 40 0,'7'0'20'0,"-7"9"-19"0,0-9 38 16,0 0-36-16,-4 0 0 15,-3 3 0-15,-3-6 0 16,-8 6-4-16,-3 1 0 16,-11 5 2-16,-3 4 1 15,-1 9-3-15,8 3 1 16,0-3-1-16,7 6 0 16,3 0-2-16,8 3 1 15,3 1-1-15,0-7 0 16,10-13 1-16,11-5 0 15,11-11 0-15,7-5 1 16,-1-3-1-16,-2-10 0 0,-5 6-10 16,-3-6 1-16,-3-6 0 15,0 3 0-15</inkml:trace>
  <inkml:trace contextRef="#ctx0" brushRef="#br2" timeOffset="190652.09">14524 14302 57 0,'3'13'28'0,"-3"-42"-41"0,0 17 61 16,4-4-48-16,3-3 1 15,0-9 0-15,0 0 0 16,0 3-1-16,4 0 0 16,-1 3 1-16,1 0 0 15,7 3 0-15,6 0 0 16,4 3-3-16,4 1 0 16,0-1-4-16,-7-3 0 15,-1 7-10-15,-2-4 1 16,-1-9-1-16,0 6 1 15</inkml:trace>
  <inkml:trace contextRef="#ctx0" brushRef="#br2" timeOffset="191071.5">15272 13289 45 0,'24'53'22'0,"1"26"-25"15,-25-60 47-15,-3 3-44 16,-4 12 1-16,-8 10 0 16,-2 9 0-16,3 10-1 15,-4 3 0-15,4-7 1 16,3-2 0-16,4-10 0 16,4-6 0-16,3-7 0 15,-4-6 1-15,8-6-1 0,-8-9 0 16,4-7-1-16,-7-6 1 15,4-6-2-15,-4-3 1 16,-4-1-5-16,-7-2 1 16,-3-1-2-16,-3 7 0 15,-5 6-2-15,-2 6 0 16,2 10 0-16,1 3 1 16,7 2 2-16,3 8 1 15,8 2 1-15,3 4 1 16,7-4 2-16,7 0 1 15,7-3 1-15,7-6 0 0,7-3-1 16,0-6 0-16,1-4-8 16,-5-9 1-16</inkml:trace>
  <inkml:trace contextRef="#ctx0" brushRef="#br2" timeOffset="191282.5">15462 14130 46 0,'4'62'23'0,"-1"-12"-23"15,1-34 41-15,-4 6-41 16,0 3 0-16,3-9-1 16,1-4 1-16,-1-5-4 15,-3-7 0-15,4-10-6 0,-1-9 1 16,1-6-5-1,0-12 1-15</inkml:trace>
  <inkml:trace contextRef="#ctx0" brushRef="#br2" timeOffset="191733.65">15498 14039 38 0,'14'22'19'0,"7"-16"-26"0,-14-6 34 15,3 0-29-15,5 0 1 0,-1-3-5 16,0 0 0-16,0-1 3 16,0 4 0-16,-3 0-5 15,-1 4 0-15,1 2 1 16,-4-6 0-16,0 9 2 16,-4 1 1-16,-3 2 6 15,0 1 0-15,0 2 3 16,0-5 0-16,0-1 0 15,0 1 1-15,0-1-1 16,4-3 0-16,-1 4-3 16,5-7 1-16,-1-3-3 15,0-3 1-15,0-4-2 16,0-5 1-16,0-7-1 16,0 3 1-16,3 1-1 15,1-1 1-15,3 0 0 16,0 4 1-16,4 2 0 15,0 10 0-15,-1 4-1 0,1 2 1 16,-1 9 0-16,1 4 0 16,0 3-2-16,-1 0 1 15,1 0-2-15,-4-6 0 16,0-7-6-16,-3-6 1 16</inkml:trace>
  <inkml:trace contextRef="#ctx0" brushRef="#br2" timeOffset="192287.15">16249 14108 35 0,'7'-4'17'0,"-3"23"-17"0,-1-25 30 0,-3 6-29 16,0 0 1-16,0 0 0 15,0 0 0-15,0 0-3 16,-3 0 0-16,-1 0 1 15,0 0 1-15,-3 0-3 16,4 6 1-16,-4 4-2 16,3 2 1-16,1 4-2 15,3 0 0-15,3-1 0 16,4 7 1-16,0 0 1 16,0-3 0-16,1-3 1 15,-1-4 0-15,0-2 1 16,3-1 0-16,4-9 0 15,0-6 0-15,15-1-1 16,6-5 1-16,0-10 0 0,8-9 0 16,2-4-1-16,5-12 1 15,-1-9 0-15,-6-20 0 16,-8-15 2-16,-3 0 1 16,-8-6-1-16,-3 0 1 15,-6 0-1-15,-8 6 1 16,-4 3 0-16,1 22 1 15,-4 16-3-15,-4 12 1 16,-3 23-1-16,0 24 1 0,-4 13-1 16,-6 25 1-1,-1 16-1-15,-3 28 0 16,7 12-1-16,0 13 1 0,3-6-1 16,1-6 0-16,3-13-1 15,3-13 0-15,0-25-6 16,1-18 1-16,-1-20-5 15,1-24 0-15</inkml:trace>
  <inkml:trace contextRef="#ctx0" brushRef="#br2" timeOffset="192722.54">16566 14073 44 0,'25'16'22'0,"28"-16"-23"0,-39 3 40 16,11 3-38-16,3-3 0 15,0 4 0-15,4-1 1 16,3 0-3-16,1-3 0 16,-5-3 0-16,-2-6 0 15,2 0 0-15,-6-4 0 16,-4-2-1-16,-3-1 1 15,-4-2 0-15,-3-1 0 16,-1 0 1-16,-3 4 0 16,-3-1 0-16,-4 1 0 0,-7 2-1 15,-4 4 1-15,0 6-1 16,-3 6 0-16,-7 7-1 16,0 9 1-16,0 9-1 15,0 3 1-15,7 4 0 16,3 3 0-16,7 0 2 15,4-7 0-15,8-9 0 16,6-3 1-16,10-9-1 16,5-7 1-16,-1-12-8 15,0-1 1-15,-7-5-7 16,4-4 0-16</inkml:trace>
  <inkml:trace contextRef="#ctx0" brushRef="#br2" timeOffset="193264.97">18228 13869 54 0,'0'10'27'0,"-14"-4"-33"0,7 0 50 0,0 4-44 16,-4 2 0-16,-6 4 0 15,-5 3 0-15,-2-1-1 16,-1 1 1-16,4 10-1 16,0-4 0-16,7 0 0 15,-1-3 0-15,8-4-1 16,4-5 1-16,3 3 0 15,7-4 1-15,4-2-1 16,6-4 1-16,1 0 0 0,-1 0 0 16,-2-2 0-1,-5 5 0-15,-10 7 0 0,-7-1 0 16,-7 7-2-16,-4 0 0 16,-6 0-3-16,2 0 0 15,1-3-9-15,4-10 1 16</inkml:trace>
  <inkml:trace contextRef="#ctx0" brushRef="#br2" timeOffset="193550.96">18637 14079 58 0,'-28'51'29'0,"-21"14"-39"0,38-36 53 0,-3 5-43 16,-4 16 0-16,-6 10-1 15,-1-4 0-15,-3 7-2 16,3-10 1-16,4-6-8 15,7-18 0-15,7-23-5 16,3-16 1-16</inkml:trace>
  <inkml:trace contextRef="#ctx0" brushRef="#br2" timeOffset="193732.84">18380 14089 28 0,'17'44'14'0,"5"25"-7"0,-15-54 18 16,7 7-25-16,-4 3 0 16,-3 0 0-16,0 4 0 15,0-7-5-15,-3-7 1 0,3-8-5 16,4-23 1-16</inkml:trace>
  <inkml:trace contextRef="#ctx0" brushRef="#br2" timeOffset="194060.84">19036 13938 49 0,'0'19'24'0,"3"9"-28"16,-3-18 48-16,-7 5-44 16,-3-2 1-16,-8 3-1 15,-7-1 1-15,-3 1-2 16,-11 0 1-16,4-1-2 15,0-2 0-15,0-4-1 16,6-2 1-16,5-1 0 16,6-3 0-16,7 3 0 15,11-3 0-15,8 4 1 0,9-1 1 16,11 3 0-16,8 4 0 16,2-1 0-1,-6 4 0-15,-4-3-1 0,-10 5 1 16,-4 8-1-16,-14-1 1 15,-7 6-5-15,-14-9 0 16,0-3-7-16,-4-7 1 16</inkml:trace>
  <inkml:trace contextRef="#ctx0" brushRef="#br2" timeOffset="194345.69">19389 13364 59 0,'10'-6'29'0,"4"31"-37"16,-10-6 55-16,-4 9-47 15,-4 7 0-15,-3 18-1 16,-7 22 0-16,-3-3 0 15,-1 16 1-15,0-3-1 16,1 0 0-16,-5-4-1 16,5-15 1-16,3-13-5 15,0-12 1-15,0-19-10 16,-1-13 1-16</inkml:trace>
  <inkml:trace contextRef="#ctx0" brushRef="#br2" timeOffset="194555.1">19004 14104 42 0,'7'0'21'0,"18"4"-23"0,-7-14 29 0,10 4-27 15,11 3 0-15,10-4-4 16,7 1 1-16,1-3-1 15,-1 3 1-15,-10-1-8 16,-7 1 1-16</inkml:trace>
  <inkml:trace contextRef="#ctx0" brushRef="#br2" timeOffset="194885.14">19480 14239 39 0,'11'32'19'0,"17"-7"-12"16,-17-19 34-16,-1-6-39 15,4-6 1-15,8-4 0 16,-1 1 0-16,-4-4-5 0,-2-5 1 16,-5-1 2-16,-10-3 1 15,-3 6-2-15,-4 0 0 16,-8 7-2-16,1 6 1 15,-7 9-2-15,0 7 0 16,0 2-1-16,3 7 0 16,4 3-1-16,7 7 1 15,4-1 0-15,6-6 1 16,8-3 0-16,3-3 1 16,0-3-3-16,7-4 1 0,7-6-6 15,4-2 0 1</inkml:trace>
  <inkml:trace contextRef="#ctx0" brushRef="#br2" timeOffset="195426.68">19918 14277 43 0,'0'41'21'0,"0"9"-24"15,0-38 39-15,0-2-34 16,0-4 0-16,0 0 1 16,0 1 1-16,0-7-5 15,3-10 0-15,1-9 3 0,3 1 1 16,7-8-2 0,0 1 0-16,4 3-1 0,3 4 1 15,0 2-2-15,-3 3 0 16,-4 10 0-16,0 3 0 15,0 7-3-15,-3 5 1 16,-4 4-1-16,0 3 1 16,-4 3 0-16,1-7 0 15,-4 1 0-15,0-7 1 16,0-6 1-16,0-9 0 16,0-3 1-16,0-7 0 15,0 0 0-15,3-9 0 0,1 0 0 16,3-3 1-1,-3 6-1-15,-1-3 1 0,8 6-1 16,-1 7 1-16,4 5-1 16,0 4 1-16,1 13-1 15,-1-4 0-15,0 6 0 16,0-2 0-16,-7-1 0 16,4 1 0-16,-4-4 0 15,0 0 0-15,0-3-2 16,0 4 0-16,3-4-3 15,4-3 0-15,1 0-6 16,-5 0 1-16</inkml:trace>
  <inkml:trace contextRef="#ctx0" brushRef="#br2" timeOffset="195772.63">20669 13951 27 0,'11'12'13'0,"-1"-2"-3"0,-6-7 18 16,-4 0-27-16,0 0 1 16,0 0 0-16,-4 4 1 15,-6-1-4-15,-4 3 1 16,-7 1 1-16,-4-1 1 16,-3 0-1-16,-1 1 0 15,1-4 0-15,4 4 0 0,6 2-1 16,4 1 1-16,3 2 0 15,11 7 0-15,7-3 0 16,7 3 1-16,4-3 0 16,3 0 0-16,4-1 0 15,0 1 1-15,-8 3-1 16,-6 3 1-16,-11 7-3 16,-18-10 0-16,-21 9-9 15,-14 7 1-15,-31-1-7 16,3-2 1-16</inkml:trace>
  <inkml:trace contextRef="#ctx0" brushRef="#br2" timeOffset="200124.25">21865 13333 35 0,'18'6'17'0,"-4"-15"-6"16,-14 9 18-16,0 0-23 15,0 0 0-15,0 0 2 16,-4 6 0-16,-6 7-11 16,-4 9 1-16,-4 9 6 15,-10 10 1-15,-11 12-3 16,-10 25 0-16,-8 13-1 15,4 10 1-15,-3 18-2 16,3 10 1-16,4-10 0 16,3-10 0-16,14-11-1 15,14-17 1-15,8-12-3 16,6-12 1-16,18-10-9 0,7-10 1 16,4-21-8-16,10-7 0 15</inkml:trace>
  <inkml:trace contextRef="#ctx0" brushRef="#br2" timeOffset="200801.26">22154 14145 41 0,'-7'35'20'0,"4"12"-13"16,3-35 29-16,0 10-34 0,0 10 0 15,-4-1 0-15,1 3 0 16,-1 4-4-16,1-3 1 15,3-4 2-15,-4-6 0 16,4-9-1-16,0-10 1 16,0-12-1-16,0-10 0 15,0-15 0-15,-3-10 1 16,3-9-1-16,0-10 1 16,3 1-2-16,4-4 1 15,0-3 0-15,4 3 1 16,7 4-1-16,-1 2 0 15,8 13 0-15,0 7 1 0,-1 8 0 16,5 8 0-16,9 5-1 16,5 13 1-16,-1 3-1 15,0 6 1-15,-10 10-1 16,-11-4 1-16,-7 10-2 16,-10 6 1-16,-15 4-1 15,-10 2 1-15,-11 1-4 16,-3 6 1-16,-4-4-5 15,-3-6 0-15,0-2-7 16,3-7 1-16</inkml:trace>
  <inkml:trace contextRef="#ctx0" brushRef="#br2" timeOffset="201191.79">22532 14374 43 0,'25'16'21'0,"-18"-32"-24"16,-7 13 35-16,0 0-31 0,-4-3 0 0,-3-1 0 15,-7 1 0 1,0 0-2-16,-4 9 1 0,-3 6 0 16,0 4 1-16,3 3-3 15,4 5 1-15,4 1-2 16,6 0 1-16,11-3 0 16,7-6 0-16,11-7 2 15,-4-6 0-15,4-6 1 16,-4-7 1-16,-3 4 0 15,-4-7 0-15,0-3-5 16,-4 0 0-16,-3-9-9 16,0 3 1-16</inkml:trace>
  <inkml:trace contextRef="#ctx0" brushRef="#br2" timeOffset="201476.53">22779 14465 38 0,'3'0'19'0,"8"-12"-24"0,-7 8 29 0,3 1-25 16,-4-6 0-16,1-1-5 16,-1-2 1-16,1-1 4 15,-1 1 0-15,1 2-8 16,-4-5 0-16</inkml:trace>
  <inkml:trace contextRef="#ctx0" brushRef="#br2" timeOffset="202122.69">22849 13681 40 0,'4'44'20'0,"3"3"-20"16,-3-28 39-16,-1 0-34 15,-3 9 1-15,0 13 1 16,-3-4 0-16,-1 13-9 0,-3 10 1 15,3 3 5-15,1 9 0 16,-1 0-3-16,1 3 0 16,-1-12-3-16,1-10 0 15,-1-12-5-15,1-10 1 16,3-9-6-16,3-12 0 16,4-16-4-16,-3-4 1 15</inkml:trace>
  <inkml:trace contextRef="#ctx0" brushRef="#br2" timeOffset="202633.22">23142 14431 43 0,'4'9'21'0,"6"-9"-17"16,-10 0 38-16,0 0-41 15,4-9 1-15,-1-1 0 16,-3 1 1-16,-3 6-4 15,-4-4 0-15,-4 7 2 0,-3 7 1 16,-4-1-2-16,-3 0 0 16,0 0-1-16,-4 4 0 15,4 2-2-15,0 4 0 16,3 3-1-16,1 0 0 16,6 0-1-16,-3-4 1 15,11 1 1-15,6-4 0 16,8 1 1-16,-1-4 1 15,4 4 0-15,8-7 0 0,-1-3 1 16,0-6 0-16,4-9 0 16,-4-1 0-16,0 1 0 15,-3-4 0-15,-4-3 0 16,-7 0 1-16,-4 4-2 16,-6-1 1-16,-1-3-10 15,1-9 0-15</inkml:trace>
  <inkml:trace contextRef="#ctx0" brushRef="#br2" timeOffset="203100.12">23241 14333 39 0,'0'19'19'0,"4"0"-12"0,-4-13 27 0,0 7-30 15,3 2 1-15,1 11 2 16,-1 5 1-16,4 3-10 15,0-5 0-15,4 2 6 16,-1 0 0-16,5 1-4 16,2-13 1-16,1-10-7 15,-1-9 0-15,-2-3-11 16,-5-13 1-16</inkml:trace>
  <inkml:trace contextRef="#ctx0" brushRef="#br2" timeOffset="203505.78">23499 14490 55 0,'-4'41'27'0,"15"3"-34"0,-8-38 44 15,-3 3-37-15,4 1 0 0,-1-4 1 16,-3-3 1-16,0-3-2 16,0-6 1-16,4-10 1 15,-1-2 0-15,1-4 0 16,-1 0 1-16,4 3-1 15,4 3 0-15,7-3-1 16,-1 10 1-16,8 0-1 16,7 2 1-16,6 1-3 15,5 0 0-15,-4-1-4 16,-1-5 0-16,-6-4-9 16,-4-3 0-16,-14 1-4 15,-3-1 1-15</inkml:trace>
  <inkml:trace contextRef="#ctx0" brushRef="#br2" timeOffset="204043.6">25153 14224 40 0,'-7'34'20'16,"11"-28"-16"-16,-4-2 36 0,0-1-38 16,0 3 1-16,0 0 2 15,-4 0 1-15,0 1-7 16,-6 5 0-16,3 1 3 15,-4 9 1-15,-3-3-1 16,-3 6 0-16,-5 6-2 16,1 4 1-16,4-1-1 0,-1-3 0 15,7-2 0-15,4-1 0 16,7 3-3-16,7-3 1 16,7-6-3-16,4-6 0 15,10-10-4-15,8-6 1 16,9-6-3-16,1 0 0 31</inkml:trace>
  <inkml:trace contextRef="#ctx0" brushRef="#br2" timeOffset="204299.1">25555 14496 37 0,'18'-18'18'0,"-4"-4"-9"0,-10 15 23 0,-4 1-27 16,0 3 1-16,-4 0 2 15,-7 0 0-15,-3 3-11 16,-7 0 1-16,-7 6 6 15,-4 0 1-15,-3 10-4 16,3 3 1-16,4 6-2 16,-7 3 1-16,6-6-2 15,1 3 1-15,7 3-2 16,7-3 0-16,7 0-1 16,7-3 1-16,14-6 0 15,4-6 0-15,3-7-2 16,7-6 0-16,4-7-6 15,3-2 1-15,0-4-5 16,1-9 0-16</inkml:trace>
  <inkml:trace contextRef="#ctx0" brushRef="#br2" timeOffset="204628.21">25788 14556 41 0,'18'22'20'0,"-4"-19"-20"0,-14-3 35 16,3-3-31-16,1-3 0 15,-1-7 4-15,-3 1 1 16,-3-4-11-16,-4 0 1 0,-4 4 6 16,-10 2 0-16,-4 4-2 15,1 9 1-15,3 7-3 16,-1 5 1-16,1 7-3 15,0-3 0-15,0 3-2 16,3 9 1-16,8 1-3 16,3-4 0-16,7-3 0 15,7-6 0-15,3-7 1 16,4-5 0-16,7-7-1 16,1-10 1-16,2 1-9 15,5-10 0-15</inkml:trace>
  <inkml:trace contextRef="#ctx0" brushRef="#br2" timeOffset="204929.37">25957 14659 42 0,'-7'4'21'0,"7"-17"-19"0,0 13 31 15,0-3-29-15,0-6 1 16,0-4 2-16,0 0 0 16,7 1-8-16,-3-1 0 15,3 4 7-15,4 0 0 16,3-1-2-16,7 1 0 16,4-1-3-16,-1 1 0 0,1 0-4 15,0-1 1-15,-8-2-5 16,4 2 0-16,1-2-6 15,2 2 0-15,5-9-4 16,-1-9 1-16</inkml:trace>
  <inkml:trace contextRef="#ctx0" brushRef="#br2" timeOffset="205333.87">26762 13781 52 0,'14'51'26'0,"-4"-1"-36"16,-10-31 49-16,-3 12-40 15,-4 3 1-15,0 23 0 0,0 6 0 16,-4 12 0-16,1 0 0 16,-1 0 0-16,4-9 1 15,0-12 0-15,3-11 0 16,1-14 0-16,-1-4 1 15,4-10 1-15,0-5 0 16,-3-7-1-16,-1-6 0 16,-3-7 0-16,-7-2 0 15,-4-1-4-15,-6 1 1 16,-8 2-2-16,-3 1 0 0,-1 9-1 16,1 9 1-16,0 7-2 15,-4 3 1-15,11 0 2 16,3 0 0-16,8-1 0 15,2 7 1-15,15-3-2 16,15 0 1-16,6 0-4 16,7-9 0-16,7-4-6 15,11-12 1-15</inkml:trace>
  <inkml:trace contextRef="#ctx0" brushRef="#br2" timeOffset="205650.25">26980 14390 31 0,'22'-28'15'0,"-5"24"-5"16,-10 8 23-16,0 2-31 16,0 6 1-16,-3-5 2 15,-4 2 0-15,-7 4-7 0,-4 2 1 16,-3 1 3-16,-7 0 1 16,-7-1-2-16,-7-2 0 15,3 3-1-15,4-4 0 16,3 1 0-16,7-7 0 15,4 0 0-15,7 0 1 16,7 4 0-16,14-1 0 16,7 4 0-16,8-1 0 15,2 1 0-15,1-1 0 16,0 4 0-16,-11-3 0 16,-10 2-1-16,-8 4 0 15,-13 3-4-15,-15 0 0 0,-18 0-11 16,5-9 1-16</inkml:trace>
  <inkml:trace contextRef="#ctx0" brushRef="#br2" timeOffset="206011.73">27298 13415 44 0,'-4'22'22'0,"1"34"-16"0,3-40 30 16,0 15-32-16,0 19 1 15,7 10 2-15,7-4 1 16,4 7-8-16,3 3 0 16,4 6 6-16,-1 9 0 15,1 13-2-15,-11-6 0 16,-10 16-3-16,-19 9 0 16,-9 3-7-16,-4-7 1 15,-15-11-15-15,-17-20 0 0</inkml:trace>
  <inkml:trace contextRef="#ctx1" brushRef="#br0">8132 15390 0,'0'0'0,"0"0"15,0 0-15,0 0 16,0 0-16,0 0 16,0 0-16,0 0 15,0 0-15,0 0 16,0 0-16,0 0 15,0 0-15</inkml:trace>
  <inkml:trace contextRef="#ctx0" brushRef="#br0" timeOffset="-209492.25">4794 12499 41 0,'0'38'20'0,"7"-4"-14"0,-3-12 20 0,3 6-25 0,-4 0 0 0,-3 10 1 16,0 15 1-16,-10 13-2 16,-8 16 0-16,4 15 1 15,4 16 1-15,-1 22 0 16,4 21 0-16,3 26-2 16,4 16 1-16,0 9-2 15,4 6 1-15,3 7-1 16,-7 5 1-16,0 1-1 15,0 3 0 1,11 185-1 0,-11-63 1-16,10-53 0 15,-6-28 0-15,3-41-1 16,-7-32 0-16,0-21-3 16,-7-29 0-16,3-12-10 15,-14-25 0-15</inkml:trace>
  <inkml:trace contextRef="#ctx0" brushRef="#br0" timeOffset="-208472.66">1965 15343 42 0,'49'-28'21'0,"64"0"-18"0,-74 18 28 0,28-2-29 0,21 2 1 0,25 1 2 0,28-4 1 16,25 1-6-1,14 2 1-15,7-5 6 0,25-4 0 16,6-3-2-16,1 3 0 16,21 0-1-16,-11 4 0 15,18 5-2-15,-14 1 0 16,14 3-2-16,-14-1 1 15,10 1-1-15,-13-7 1 16,2-2-1-16,-2-7 1 16,-22-10-1-16,0-2 0 15,-18-7-3-15,-10-6 1 0,-7 3-3 16,-21 7 0-16,-11 5-6 16,-14 4 0-16,-25 9-8 15,-24 7 0-15</inkml:trace>
  <inkml:trace contextRef="#ctx0" brushRef="#br0" timeOffset="-207753.13">7123 14330 29 0,'14'22'14'0,"-11"6"-2"0,4-21 14 0,-3 5-23 15,3 7 0-15,0 3 2 16,11 0 1-16,-8 0-7 15,11 0 1-15,8 0 5 16,9 0 0-16,-2 0-1 16,9-4 0-16,12 8-1 15,3-4 0-15,-7 6-1 16,-4 0 1-16,-10-3-2 16,-11 0 1-16,-3 0-2 15,-7 3 0-15,-15 1-1 16,-6 5 1-16,-8-2-1 15,-7 5 0-15,-3-5-1 16,-7-4 0-16,3 0 0 16,1-6 1-16,6-6-1 0,4-7 1 15,3 0 0-15,4-5 1 16,4-4 0-16,-4-7 0 16,0-2 1-16,3-4 0 15,0 1-1-15,1-4 1 16,-1-9-1-16,4-3 1 15,-3-4 0-15,-4-5 0 16,0-1-1-16,-4 10 0 16,-3-3 0-16,-11 2 1 15,-10 7-1-15,-4 7 1 16,1 2-4-16,2-2 0 0,1 2-12 16,-4-3 0-16</inkml:trace>
  <inkml:trace contextRef="#ctx0" brushRef="#br0" timeOffset="-207106.73">8357 14638 42 0,'11'3'21'0,"-4"-6"-14"0,-7 3 26 16,0 6-30-16,-4 9 0 15,1 7 1-15,-15 7 1 0,1 11-7 16,-8 7 1-16,-3 0 3 15,7-9 0-15,-18 25-3 16,7-10 0-16,0-6-3 16,8-9 0-16,6-13-5 15,4-9 0-15,10-13-3 16,4-19 1-16,0-9 0 16,0-6 1-16,0-10 2 15,-3 0 1-15,3 3 6 16,0 4 0-16,3 6 4 15,1 9 1-15,6 13 4 16,1 9 0-16,7 19 2 16,-8 9 0-16,8 10-1 15,3 6 0-15,-7-6-3 0,7-4 1 16,4-2-4 0,3-7 0-16,-3-6-7 0,0-13 0 15,-11-6-10-15,-11-9 0 16</inkml:trace>
  <inkml:trace contextRef="#ctx0" brushRef="#br0" timeOffset="-206191.29">4576 12659 37 0,'0'6'18'0,"17"-28"-13"0,-6 13 23 0,-8 2-26 16,11-8 0-16,1-1 1 15,2-9 0-15,-3-6-4 16,0-4 1-16,0 10 2 15,4 3 1-15,-7 3-2 16,-4 1 0-16,3 2-1 16,-6 3 0-16,3 4-4 15,-4 3 1-15,5 6-2 16,2 6 0-16,-6 6 1 0,6 7 0 16,4 9 2-16,7 4 0 15,8 9 3 1,2 2 0-16,8 1 1 0,-3-6 1 15,-1-3-1-15,-3-7 1 16,-4-3-2-16,-7-3 1 16,-3-7-1-16,-8 1 1 15,-6-6 0-15,-8-1 0 16,-13-3-1-16,-5 0 1 16,-9-6-2-16,-8-6 0 15,0 3 0-15,-10-3 1 0,6 3-3 16,-3 0 0-16,4 3-5 15,-7 9 0-15,-11 13-5 16,3-3 0-16</inkml:trace>
  <inkml:trace contextRef="#ctx0" brushRef="#br0" timeOffset="-205812.06">4734 12044 48 0,'-7'6'24'0,"-3"20"-23"0,10-17 43 16,-4 7-42-16,-3 2 0 16,-7 1 0-16,-11 13 1 15,-6 12-6-15,-1-7 1 0,0 13-3 16,4 1 1-16,0-1-8 15,6-3 1-15,5-6-5 16,6-10 1-16</inkml:trace>
  <inkml:trace contextRef="#ctx0" brushRef="#br0" timeOffset="-205634.69">4417 12076 46 0,'7'34'23'0,"14"29"-33"16,-17-54 44-16,3 10-37 15,3 9 0-15,8 0-10 16,-8 1 0-16,1-11 9 16,0-5 1-16</inkml:trace>
  <inkml:trace contextRef="#ctx0" brushRef="#br2" timeOffset="-200816.25">6107 14766 28 0,'0'-12'14'0,"0"15"-3"0,0-3 15 16,0 0-22-16,0 3 0 16,0 0 4-16,0 0 0 15,0 3-9-15,0-2 0 16,-7 2 6-16,7 3 0 16,-4-3-2-16,4 10 1 0,0 6-3 15,0 6 1-15,0 1-3 16,0 5 0-16,0-3-4 15,0-2 0 17,4-1-10-32,3-6 0 0</inkml:trace>
  <inkml:trace contextRef="#ctx0" brushRef="#br2" timeOffset="-200389.44">6364 15541 40 0,'4'6'20'0,"3"-15"-11"0,-7 9 26 16,0 0-32-16,0 3 1 16,0 0 0-16,-4 3 1 15,-3 3-7-15,-3 7 1 0,-8 3 3 16,-3 6 1-16,-4 0-2 15,0-6 0-15,1 3-3 16,2 3 0-16,1 3-4 16,4-3 0-16,3-6-9 15,3-3 0-15,-3-16-1 16,7-6 1-16</inkml:trace>
  <inkml:trace contextRef="#ctx0" brushRef="#br2" timeOffset="-200181.84">6167 15519 25 0,'10'0'12'0,"4"0"-7"15,-7 3 21-15,0 0-24 16,4 3 1-16,-8 7 2 0,8 2 1 16,0 4-6-16,3 6 0 15,7 0 5-15,-7 1 0 16,0-8-2-16,0 4 0 15,4-3-7-15,-8-3 1 16,-6-10-9-16,-4-3 0 16</inkml:trace>
  <inkml:trace contextRef="#ctx0" brushRef="#br2" timeOffset="-198759.31">4643 13252 23 0,'0'18'11'0,"0"-21"5"16,0 6 7-16,0-3-19 15,0 0 0 1,3 10 8-1,4-7 0-15,4 3-13 16,3 4 0-16,3-4 8 16,12-3 0-16,10-12-3 15,-1-1 1-15,1-2-8 16,-4-1 0-16,1-3-13 16,-15 7 0-16</inkml:trace>
  <inkml:trace contextRef="#ctx0" brushRef="#br2" timeOffset="-198242.73">4184 13161 37 0,'11'3'18'0,"-8"12"-9"16,-3-11 19-16,-3 5-25 16,3 7 1-16,-11 2 0 15,4 11 1-15,-4 2-7 16,-6 3 0-16,-8 7 4 15,-3-3 0-15,-4 9-4 0,4 0 0 16,-7-3-3-16,10 0 1 16,-3-3-7-16,10-7 1 15,4-18-4-15,-4-10 1 16</inkml:trace>
  <inkml:trace contextRef="#ctx0" brushRef="#br2" timeOffset="-198092.43">3796 13217 35 0,'0'-9'17'0,"35"37"-17"0,-28-22 32 0,4 10-30 15,-1 3 0-15,1 3 0 16,7 3 1-16,-1-3-5 16,-6-4 1-16,3-2-4 15,-3-3 0-15,-4-7-7 16,0-3 1-16</inkml:trace>
  <inkml:trace contextRef="#ctx0" brushRef="#br2" timeOffset="-196793.45">6071 13085 41 0,'4'-3'20'0,"-4"9"-16"0,0-6 35 16,0 0-36-16,0 0 0 16,0-6 2-16,0 0 1 15,-4 3-8-15,1 0 1 0,3-1 4 16,-11 4 0-16,1 0-2 16,-8 0 1-16,0 0-2 15,-3 0 0-15,0 0-1 16,0 4 0-16,0 2-2 15,3 0 1-15,0 4-3 16,8-1 1-16,6 7-2 16,4-4 0-16,4 1 0 15,6 2 1-15,5 1 1 16,6-6 0-16,-7-1 3 16,7-3 1-16,4-6 2 15,-4-3 0-15,-7-3 0 16,0 0 1-16,0-1-1 15,-3-2 0-15,-4-4-1 16,-4 4 0-16,-3-4-1 16,-3-2 0-16,-8-1 0 15,1 3 1-15,-1 7-1 0,-3 0 0 16,0 3 0-16,3 6 0 16,-6-3 0-16,2 6 1 15,8-3-2-15,-3 0 1 16,-1 4-1-16,11-1 1 15,0 3 0-15,0-5 0 16,4 2-1-16,3-3 1 16,3 0 0-16,-3 3 0 0,4-9 0 15,0 6 0-15,-1-3 1 16,1-9 1-16,-4 0 0 16,0-4 0-16,-4 4 0 15,-6-7 1 1,-1 0-1-16,1 1 1 0,-4-1-2 15,0 3 0-15,3 1-1 16,-6 2 1-16,-4 7-2 16,-1 0 1-16,5 3-1 15,-1 3 0-15,1 4-1 16,-1 2 0-16,4 3-1 16,4 1 0-16,-1 3-1 15,4 2 1-15,4 1 0 16,6 0 1-16,4 3 0 15,4-6 1-15,3-4 0 16,0-9 1-16,0-3-2 0,-3-6 0 16,-7-3-8-1,6-4 0-15</inkml:trace>
  <inkml:trace contextRef="#ctx0" brushRef="#br2" timeOffset="-196192.31">6639 12668 38 0,'-10'-3'19'0,"-4"22"-17"0,7-13 29 16,3 10-31-16,-14-4 1 16,1 7 1-16,3 3 0 15,-4 6-3-15,4 7 1 16,0-7 0-16,3 7 1 0,1 9-1 16,-1-4 1-16,11 1-1 15,0 6 0-15,4-3-1 16,3-6 0-16,0-7-4 15,-4-9 0-15,4-10-7 16,4-2 0-16</inkml:trace>
  <inkml:trace contextRef="#ctx0" brushRef="#br2" timeOffset="-195895.6">6819 12869 49 0,'-3'16'24'0,"-15"12"-23"0,15-19 43 16,-5-2-44-16,-2 2 1 15,-4 7-1-15,0 6 1 16,0 0-1-16,3 3 0 15,-3-3-1-15,0-4 1 16,3-2-4-16,4-10 1 16,4-3-6-16,3 1 0 15,0-11-6-15,-7-8 0 16</inkml:trace>
  <inkml:trace contextRef="#ctx0" brushRef="#br2" timeOffset="-195696.35">6636 12850 35 0,'10'22'17'0,"33"35"-11"15,-33-48 27-15,4 7-30 16,0 6 1-16,4-7 0 16,-7 4 0-16,6 0-7 15,-3-3 0-15,1-1 2 16,-1-5 1-16,-4-1-7 15,1-3 0-15,-1-6-6 16,-3-6 0-16</inkml:trace>
  <inkml:trace contextRef="#ctx0" brushRef="#br2" timeOffset="-195444.99">7094 13073 40 0,'0'25'20'0,"-14"0"-18"0,11-19 33 16,-1 4-32-16,-3 5 0 16,4-2 1-16,-8 6 0 15,4 3-6-15,-4 0 0 0,4 0-2 16,-3-4 1-16,6-5-10 15,-6-4 0-15</inkml:trace>
  <inkml:trace contextRef="#ctx0" brushRef="#br2" timeOffset="-195120.17">7532 12781 46 0,'0'13'23'0,"-11"18"-18"0,11-22 36 0,-10 7-40 0,3 3 0 16,-4 3 0-16,-3 3 1 15,-4 9-3-15,-3 4 1 16,3 3 1-16,1 9 0 16,-1 6-2-16,8-15 1 15,-1-6-5-15,4-7 1 16,3-9-6-16,4-10 0 16,0-9-5-16,0-12 0 15</inkml:trace>
  <inkml:trace contextRef="#ctx0" brushRef="#br2" timeOffset="-194919.29">7327 12891 39 0,'14'34'19'0,"0"-15"-17"16,-10-13 32-16,-1 4-31 15,5 2 0-15,-1 4-2 16,0-3 0-16,0-4-2 15,3-3 1-15,1-3-3 16,-4-3 0-16,0-3-10 16,-3-3 0-16</inkml:trace>
  <inkml:trace contextRef="#ctx0" brushRef="#br2" timeOffset="-194627.84">7740 12609 47 0,'0'50'23'0,"18"19"-18"0,-8-63 36 0,1 7-39 16,3 9 1-16,0 3 0 16,-3 9 1-16,-4-9-6 15,-7 7 0-15,-4 12-4 16,-10 3 1-16,-21 6-11 16,-4 6 1-16</inkml:trace>
  <inkml:trace contextRef="#ctx0" brushRef="#br1" timeOffset="-175865.3">4822 15064 16 0,'0'-3'8'0,"0"0"-1"0,0 3 9 16,0 0-14-16,0 0 0 16,0-3 0-16,11-1 1 15,-7 1-4-15,-1-3 1 16,1 3 3-16,3-3 1 0,3-1-2 15,-6 1 1-15,3 0 0 16,3 0 1-16,-6-4-1 16,10 1 0-16,-3-4-1 15,-1 1 1-15,1-1-1 16,-1-3 1-16,-6 1 0 16,7-1 0-16,3-3-1 15,-4 4 1-15,1-1-1 16,-1 0 1-16,-3 1-1 15,4 2 1-15,0-3-2 16,-1 1 1-16,1-1 0 16,-1 0 0-16,1-3 0 15,7 1 0-15,-8 2-1 16,4 3 1-16,0 1-1 16,1-4 0-16,2 1 0 15,-6-1 0-15,-1-3-1 0,1-3 1 16,-1 3-1-1,1-3 1-15,0 4-1 0,-1-1 1 16,-3 3-1-16,4 3 1 16,-4-2-1 15,-7-1 1-31,11 0-1 0,-8-2 0 0,4-1 0 0,0 0 1 16,0 0-1-16,0 0 1 15,0 1-1-15,4-8 0 16,-8 11 1-16,4-4 0 15,4 3-1-15,-7 1 0 16,3-1 0-16,3 0 0 0,-3-3 0 16,7 1 0-16,-3 2 0 15,3 3 0-15,-3 1 0 16,3-1 0-16,3 1 0 16,-6-4 1-16,0 0-1 15,-1 1 1-15,1-1-1 16,-1-3 1-16,1-3-1 15,-4 3 1-15,4 1 0 16,-1 2 0-16,1 0-1 16,6 1 1-16,-6-4-1 15,7-3 0-15,-8 3 0 16,4 0 1-16,-3 0-1 16,3-6 0-16,-3 3 0 15,3-6 1-15,0 0-1 16,0 3 1-16,4-3-1 15,-4-1 1-15,0 11-1 0,0 2 1 32,4-6-1-32,-1-3 1 15,4 0-1-15,0-3 1 16,-6-1-1-16,9 4 1 16,-10-3-1-16,8 3 1 15,2 0 0-15,-3 0 0 16,-3 0-1-16,3 6 1 15,0 0-1-15,-3-3 0 16,3-3 0-16,-7 3 0 0,4-3 0 16,0 3 0-16,-8 0-1 15,4-3 1-15,0 6-5 16,1 7 1-16,-5 5-9 16,-3 4 0-16,-7 3-6 15,0 13 0-15</inkml:trace>
  <inkml:trace contextRef="#ctx0" brushRef="#br1" timeOffset="-174783">5563 14973 21 0,'0'9'10'0,"7"1"-1"16,-7-10 5-16,0 0-13 15,0 0 1-15,0 0 3 16,0 0 0-16,0 0-5 15,4 0 1-15,-4 0 4 0,7 0 0 16,0 0 0-16,4-3 1 16,-8-10-2-16,8-2 0 15,-1-7 0-15,1-7 0 16,3-8-2-16,-10 2 1 16,3-2-2-16,-4 2 1 15,-6 1-1-15,-4-1 0 16,-8 1-1-16,-2 5 0 15,-4 4-2-15,-4 3 1 16,-7 10-4-16,4 2 1 16,3 7-10-16,-10 3 0 0,10-3 0 15,-3 3 0-15</inkml:trace>
  <inkml:trace contextRef="#ctx0" brushRef="#br1" timeOffset="-174032.58">5341 14634 29 0,'-7'10'14'0,"7"-16"-15"0,0 6 27 16,0 0-24-16,0 0 0 15,0 0 2-15,0 0 1 16,0 0-5-16,7-7 0 15,-7 1 4-15,0 0 0 16,4-4-1-16,-4-5 1 16,0 5-2-16,0-2 0 15,0 2-1-15,0 1 0 0,-4-1-1 16,-3 1 1-16,3 0-2 16,-6-1 1-16,3 4-1 15,3 0 1-15,4-4-1 16,-7 4 1-16,7 0-1 15,0-1 0-15,0 7 1 16,0-6 0-16,0 6-1 16,0 0 1-16,0 0-1 15,0 0 0-15,7 0-1 16,-3 3 1-16,3 0-1 16,3-3 1-16,1 0 0 15,-4-3 0-15,7-6 1 16,4 0 0-16,7-7 0 15,3 0 1-15,4-3-1 16,6 1 1-16,1-8 0 16,-4 8 0-16,-3 2 0 0,-11 3 1 15,1 4-2-15,-5 3 1 16,-6 6-1-16,-1 6 1 16,-6 0-2-16,-1 4 1 15,-6 2 0-15,-1 4 0 16,-3 0-1-16,-7 2 1 15,-7 7-1-15,-7 10 1 16,-18 3-2-16,0-4 0 16,0 7-5-16,4 0 0 15,-8-4-5-15,8-12 1 0</inkml:trace>
  <inkml:trace contextRef="#ctx0" brushRef="#br1" timeOffset="-173251.33">6128 14186 27 0,'0'0'13'0,"3"-13"-4"16,-3 13 19-16,4 0-24 15,-4-6 0-15,3 0 2 16,-3 0 1-16,0 2-9 16,-3-2 1-16,-4 3 5 15,-4-3 0-15,-10 6-2 16,-4 6 0-16,1 7-1 15,-8-1 0-15,7 7-2 16,-3 6 1-16,3 10-2 16,1 2 0-16,2 7-1 15,8 0 0-15,4 0-1 16,3-3 1 0,10-7 0-16,11-6 0 0,7-6 2 0,18-3 1 15,-3-9 3-15,6-14 0 16,0-5 0-16,-3-10 0 15,-7-3 1-15,-4-3 0 16,-7-3-1-16,-10-7 0 16,-4 4-3-16,-7-3 1 15,-4 2-4-15,-3 4 0 16,-7 6-5-16,0 10 0 0,-4 5-6 16,-10 1 0-16</inkml:trace>
  <inkml:trace contextRef="#ctx0" brushRef="#br1" timeOffset="-172994.72">5817 14384 44 0,'14'-10'22'0,"25"-6"-18"16,-21 7 39-16,3 3-41 16,18-4 0-16,-7-2 1 15,6-1 1-15,1 1-6 16,-11 2 1 0,4 4-13-16,-21 0 0 15</inkml:trace>
  <inkml:trace contextRef="#ctx0" brushRef="#br1" timeOffset="-170010.49">5271 13615 29 0,'-8'19'14'0,"16"-16"-9"0,-8-3 15 16,0 3-19-16,0-3 1 15,-8 3 1-15,8 4 1 16,0-4-4-16,0 6 0 15,0 1 3-15,0 2 0 0,0-9-1 16,0 1 0-16,0-4-1 16,0-4 1-16,0-8 0 15,8-7 0-15,-8-9-1 16,0 3 1-16,0-7 0 16,0 1 0-16,0-3-1 15,3 2 1-15,4 4-1 16,4 3 0-16,6 6 0 15,4 10 0-15,1 2-1 16,6 4 1-16,4 3-1 16,-4 0 1-16,-3 0-3 15,-1 0 1-15,-10 0-11 16,-3 0 0-16,-11 0-2 16,-4 0 1-16</inkml:trace>
  <inkml:trace contextRef="#ctx0" brushRef="#br1" timeOffset="-166660.56">8079 12555 27 0,'3'10'13'0,"-13"9"-2"0,10-16 14 16,0 6-22-16,-4-3 0 16,4 1 2-16,0 2 1 15,0-6-6-15,0 3 0 16,0-2 5-16,0-4 1 16,11-7-2-16,-1 1 1 0,1-3-1 15,3-1 0-15,11 1-2 16,-1-1 0-16,1 1-1 15,-4 0 0-15,0-4-4 16,-3 1 0-16,0-1-5 16,-4-6 0-16,3 4-8 15,-13-1 0-15</inkml:trace>
  <inkml:trace contextRef="#ctx0" brushRef="#br1" timeOffset="-166405.46">8089 12784 49 0,'0'10'24'0,"4"-10"-22"15,3-3 40-15,0-1-41 0,0 1 1 16,7 0-1-16,-3 0 1 15,6 0-3-15,1 0 1 16,0-4 0-16,-1 7 1 16,-3-3-7-16,0 0 1 15,0 0-10-15,-6-3 0 16</inkml:trace>
  <inkml:trace contextRef="#ctx0" brushRef="#br1" timeOffset="-165894.54">8805 12167 46 0,'0'6'23'0,"0"-3"-20"0,0-3 33 15,0 6-36-15,-10-3 1 16,-1 4 0-16,-6 5 0 16,-5 10-2-16,-2 3 1 15,-1 3 1-15,0 1 0 0,1 2-1 16,2 10 0-1,5 3 0-15,3 6 0 0,7 6 0 16,7-9 0-16,-7 0-1 16,7-6 0-16,7-6-5 15,3-10 1-15,8-6-9 16,3-13 1-16</inkml:trace>
  <inkml:trace contextRef="#ctx0" brushRef="#br1" timeOffset="-165414.08">8876 12606 30 0,'3'31'15'0,"1"-19"-11"15,-4-8 17-15,0-4-21 0,0 0 1 0,-4-7 3 16,1-5 0 0,-1-4-4-16,1-3 1 0,-1 0 2 15,4-3 0-15,0-3 0 16,4 3 0-16,3-6-2 16,3 13 1-16,1-1-1 15,7 3 1-15,-1 1-1 16,5-1 1-16,-1 1-1 31,-7 2 1-31,0 1-1 0,0 3 0 0,-3-1-10 16,-1 1 0-16,-10-3-5 15,-3 2 1-15</inkml:trace>
  <inkml:trace contextRef="#ctx0" brushRef="#br1" timeOffset="-165159.55">9116 12540 32 0,'0'28'16'0,"3"-12"-8"0,-3-13 23 15,0 3-28-15,0 3 0 16,0 4 2-16,0 3 1 0,0 2-8 15,0 1 1 1,-3 0 3-16,-1-3 1 0,1-4-9 16,-1-5 1-16,-3-4-9 15,4-13 1-15</inkml:trace>
  <inkml:trace contextRef="#ctx0" brushRef="#br1" timeOffset="-164740.28">9631 12192 37 0,'3'3'18'0,"-13"-13"-16"0,6 4 26 16,-3 3-28-16,-7 6 1 15,-4 0 0-15,-3 3 0 16,-3 10-2-16,-1 12 1 16,0 7 0-16,4-1 1 15,3 10-2-15,8 3 1 16,3-6-1-16,3-6 0 15,4-4 0-15,7-6 1 0,7-12 0 16,4-7 0-16,3-9 2 16,7-10 0-16,1-9 0 15,-8-3 1-15,0-6-1 16,0-4 1-16,-7-2-5 16,-3-1 1-16,-4 10-12 15,-4 0 1-15</inkml:trace>
  <inkml:trace contextRef="#ctx0" brushRef="#br1" timeOffset="-164466.68">9345 12402 53 0,'21'-3'26'0,"39"3"-28"0,-39 0 44 16,15-7-42-16,-1-2 0 16,0-4 0-16,-7 1 1 15,1-4-5-15,-8 0 0 16,0 1-11-16,-21-1 1 15</inkml:trace>
  <inkml:trace contextRef="#ctx0" brushRef="#br1" timeOffset="-164029.48">9832 11862 45 0,'14'25'22'0,"11"13"-16"0,-15-25 31 15,4 5-35-15,8 8 0 16,-1 2 1-16,-4 9 1 15,-2-5-6-15,-8 8 1 16,-7 14 2-16,-7 5 1 16,-11 7-7-16,-10 3 0 0,-11-6-11 15,-11 0 1-15</inkml:trace>
  <inkml:trace contextRef="#ctx0" brushRef="#br1" timeOffset="-160341.39">5637 12430 24 0,'4'0'12'0,"-4"-16"0"16,0 16 13-16,0-6-22 15,-4 6 0-15,4 0 2 16,-3 0 0-16,3 0-7 16,0 6 1-16,0 10 4 15,-4 6 0-15,1 6-2 16,-4 10 0-16,7 6-1 16,-11-4 1-16,4 7-2 0,-3 7 1 15,6-1-5 1,-7-6 0-16,4-6-7 0,0-13 1 15</inkml:trace>
  <inkml:trace contextRef="#ctx0" brushRef="#br1" timeOffset="-159826.39">5352 12784 37 0,'0'13'18'0,"10"6"-17"0,-3-13 29 0,-7 0-28 16,11 4 1-16,-8 2 2 15,4 4 0-15,4-1-6 16,-4-2 0-16,-3 9 3 15,3 3 1-15,-7-3-2 16,0 3 1-16,0-3-4 16,-7-3 1-16,3-7-1 15,1 1 1-15,-1-4 0 16,4-6 0-16,7 1 0 16,14-8 0-16,0-2 2 15,8-6 0-15,6-7 1 0,11 3 0 16,-7-9 1-16,-1-3 0 15,-2 3 0-15,-8 0 0 16,0 3 0-16,-14 3 0 16,0 6-2-16,-3 4 1 15,-11 9-2-15,-7 0 1 16,-11 6-2-16,-6 1 1 16,-8-1-2-16,4 0 0 15,-11 0-4-15,7-3 1 31,-7-3-10-15,0-6 0 0</inkml:trace>
  <inkml:trace contextRef="#ctx0" brushRef="#br1" timeOffset="-159209.33">5500 11862 34 0,'3'19'17'0,"-3"38"-13"0,-3-45 19 16,3 4-21-16,-7 3 1 15,7 3-1-15,0 6 1 16,7 0-5-16,-7-3 1 15,0 0 2-15,0-12 1 0,0 2-2 16,0-2 0-16,3 0 1 16,4-7 0-16,-7-6 0 15,0 0 0-15,-7-6 0 16,4-4 0-16,-8-2 0 16,1 5 0-16,-4 1-2 15,-1 3 1-15,-2 3-3 16,3 3 0-16,-11 0 0 15,11 7 0-15,-11 2 0 16,11-2 0-16,3 2 1 16,1 1 0-16,-1 2 2 15,1 4 0-15,6-3 1 16,4-1 0-16,7-5-1 16,4-4 1-16,6-3-1 15,1-3 1-15,14-6-5 16,0-3 0-16,-1-1-6 0,-2 1 1 47</inkml:trace>
  <inkml:trace contextRef="#ctx0" brushRef="#br1" timeOffset="-158971.28">5708 12116 43 0,'3'29'21'0,"5"-20"-18"0,-5 4 39 0,-3-7-40 16,0-3 1-16,0 0-1 15,0 3 0-15,0 1-4 16,0-1 1-16,0-3-1 16,0-3 0-16,0 0-7 15,0-9 0-15,0-10-6 16,-3-6 1-16</inkml:trace>
  <inkml:trace contextRef="#ctx0" brushRef="#br1" timeOffset="-158629.09">5637 11881 22 0,'-10'-31'11'0,"17"25"-3"0,-4 6 10 0,8 0-16 0,0 0 1 0,-1 9 3 16,4 0 0-16,4 7-6 15,0 0 1-15,-1-4 4 16,4 4 1-16,1-7-1 0,-1 4 1 15,7-7-2-15,-7 4 0 16,-7-4-2-16,4-3 1 16,-1 3-2-16,-6-3 1 15,-4 1-1-15,-7 2 0 16,0 3-1-16,-3-3 0 16,-4 7-1-16,-8 0 0 15,12 2-2-15,-8-2 1 16,4-4 0-16,4 1 1 15,-1-4-1-15,4 0 1 0,4 0 0 16,6 1 1 0,1 2 1-16,3 4 1 0,0-4-2 15,-3 4 0-15,-8-4-2 16,-3 0 0-16,-3 4-11 16,-26 6 0-16</inkml:trace>
  <inkml:trace contextRef="#ctx0" brushRef="#br1" timeOffset="-157067.46">6795 13876 25 0,'14'6'12'0,"0"-3"1"0,-14-3 12 16,0 0-22-16,0 0 1 16,3 3 3-16,-3 0 1 0,-3 7-9 15,-8 5 0-15,-6 4 5 16,-5 6 0-16,-6-3-2 16,-11 3 1-16,1 3-3 15,2-2 0-15,-3 2-4 16,11-9 1-16,-4-4-7 15,8-2 1-15,3-7-5 16,3-12 1-16</inkml:trace>
  <inkml:trace contextRef="#ctx0" brushRef="#br1" timeOffset="-156584.28">6473 14014 39 0,'8'28'19'0,"-8"-13"-23"0,0-15 35 16,0 4-30-16,0-4 0 16,-4 6 1-16,-3 3 1 15,0 4-4-15,0 2 1 16,-4 4 1-16,1-3 1 15,-8 0-2-15,7-4 0 16,1-2 0-16,-1-1 0 16,1 0 0-16,-1-2 0 15,4-1 0-15,0-3 0 0,3 3 1 16,4-3 0-16,0 1-1 16,8 2 1-16,2 0-1 15,11 4 0-15,0 2 0 16,8 1 1-16,2-1-1 15,1 10 0-15,-4 3 0 16,-6-3 0-16,-5-9 0 16,-3 2 0-16,-3-8-1 15,-11-7 1-15,-4-10 1 16,-6-2 0-16,-1-13-1 16,-13-10 1-16,6-9 0 15,0 0 0-15,1-3-5 16,6 0 0-16,0 0-9 15,1 6 0-15</inkml:trace>
  <inkml:trace contextRef="#ctx0" brushRef="#br1" timeOffset="-155882.78">7461 13559 35 0,'0'31'17'0,"-7"13"-19"15,7-31 23-15,0 2-21 16,0 4 1-16,0-3 1 0,0 12 0 16,0-3-1-16,7-6 0 15,-7 0 1-15,0-4 0 16,0 1 0-1,0-3 1-15,0-4-2 0,0-3 1 16,0-6-2-16,-10 3 1 16,-1 4-1-16,-3-7 1 15,0 0-1-15,-14 0 0 16,3 3 0-16,-3 0 0 0,3-3-1 16,0-3 0-16,4 6 0 15,4 3 1-15,-1 4-2 16,7 2 1-16,1 4 0 15,6 0 0-15,4 2 1 16,7 1 0-16,7 3 0 16,8-6 1-16,6 0-2 15,4-7 1-15,-1-6-10 16,-3-3 0-16,-3-12-1 16,3-7 1-16</inkml:trace>
  <inkml:trace contextRef="#ctx0" brushRef="#br1" timeOffset="-155671.81">7624 13901 43 0,'7'31'21'0,"-7"0"-28"0,0-21 44 16,0-1-37-16,0 4 0 15,0-1-1-15,0-5 1 16,0-4-3-16,0-6 0 16,3-13-9-16,-6-3 1 15</inkml:trace>
  <inkml:trace contextRef="#ctx0" brushRef="#br1" timeOffset="-155505.58">7528 13741 29 0,'-7'6'14'0,"25"3"-9"0,-15-5 17 0,8-1-22 16,0 3 1-16,-1-3-2 15,4 3 1-15,4-3-4 16,-4 4 1-16,7 2-6 16,-7-3 0-16</inkml:trace>
  <inkml:trace contextRef="#ctx0" brushRef="#br1" timeOffset="-155266.12">7853 13923 34 0,'10'22'17'0,"1"-16"-19"0,-11-6 30 16,7-3-28-16,-3-4 1 16,-1-5-1-16,1-1 1 15,-1 4-1-15,-3-4 0 16,0-2 0-16,0-1 1 15,4 3-1-15,6 1 1 16,1 6 0-16,3 2 0 16,4 8-1-16,-1-8 1 15,-3 1-5-15,0 0 1 16,-3 6-8-16,-11-9 1 16</inkml:trace>
  <inkml:trace contextRef="#ctx0" brushRef="#br1" timeOffset="-152895.28">22627 15114 26 0,'-21'10'13'0,"3"-1"-4"0,15-9 14 0,-1 0-19 16,1 3 1-16,-1-3 3 16,1 0 1-16,-1-3-10 15,1 0 0-15,3 3 7 16,7-6 1-16,7 2-2 15,11 1 0-15,13 0-2 0,15 3 1 16,14 0-1-16,25 10 1 16,39-1-2-16,24 7 1 15,42-4-1-15,33 4 1 16,20 6-2-16,32-3 1 16,-3 3-2-16,10-4 1 15,-24-5-1-15,7 3 0 16,-11-7-2-16,-14-6 1 15,-8-3 0-15,-27-3 0 16,-14 0-2-16,-26-6 0 16,-30 5-4-16,-33 1 1 0,-31 6-11 15,-36 7 1-15,-21 9-1 16,-32 6 1-16</inkml:trace>
  <inkml:trace contextRef="#ctx1" brushRef="#br1" timeOffset="58461.18">19420 9532 0,'0'0'16,"0"0"-1,0 0 1,0 0 0,0 0-1</inkml:trace>
  <inkml:trace contextRef="#ctx0" brushRef="#br1" timeOffset="-147727.95">23523 13129 34 0,'11'25'17'0,"-4"19"-5"16,-4-31 18-16,1 2-27 15,-1 4 1-15,1-3 0 16,0 6 1-16,-1 3-7 16,-3 3 1-16,-3 7 3 15,-1 2 1-15,-3-2-3 16,3-10 1-16,1 0-4 16,-1-6 0-16,4-10-5 0,0-3 0 15,7-15-6 1,-3-13 0-16</inkml:trace>
  <inkml:trace contextRef="#ctx0" brushRef="#br1" timeOffset="-147278.9">23481 13026 27 0,'3'-3'13'0,"4"-10"-8"0,1 10 17 15,-1 3-19-15,3 0 0 31,18-9 4-31,1-1 1 0,2 4-9 16,8 3 1-16,4-4 5 16,6 1 1-16,-3 0-3 15,-4 3 1-15,-3 0-3 16,-7 3 1-16,-11 6-1 16,-7 6 0-16,-14 14-1 15,-11 2 0-15,-10 3-2 16,-7 7 1-16,-7 2-2 15,-4-5 0-15,-3-4-1 16,3-6 1-16,7-6-1 16,7-3 1-16,4-4 1 15,7-2 1-15,7-10 1 16,14-3 0-16,4 9 1 16,6-3 0-16,4 0 0 15,4 4 1-15,3-1-1 16,-3 3 1-16,0 4-1 0,-4 2 0 15,-3 7-1-15,-4 3 1 16,0 1-2-16,-4-4 1 16,-3-4-5-16,-3-2 0 15,-1-7-7-15,1-2 1 16</inkml:trace>
  <inkml:trace contextRef="#ctx0" brushRef="#br1" timeOffset="-146977.58">24123 13361 34 0,'21'0'17'0,"-3"0"-12"16,-18 0 24-16,0-6-29 16,-4 0 1-16,-3-1 1 15,-3 4 0-15,-5 0-3 16,-6 3 1-16,0 3 1 15,4 10 0-15,-1 3-1 16,0 5 1-16,1 8-1 16,2-7 0-16,5-4-1 15,3-2 1-15,7-3-1 16,3-7 1-16,8-3-1 16,7-3 1-16,6-3-6 15,1-6 1-15,-4-4-6 16,-3-6 0-16</inkml:trace>
  <inkml:trace contextRef="#ctx0" brushRef="#br1" timeOffset="-146706.52">24363 12985 44 0,'-4'50'22'0,"-17"13"-29"0,18-35 39 15,-4 7-32-15,0 2 1 0,-1 10-1 16,1 3 1-16,0-3-2 16,0-12 1-16,0-4-1 15,4-12 0-15,-1-6-5 16,1-10 0-16,-1-9-6 15,-3-7 1-15</inkml:trace>
  <inkml:trace contextRef="#ctx0" brushRef="#br1" timeOffset="-145973.86">24208 13295 29 0,'17'4'14'0,"19"17"-7"0,-19-21 21 15,8-3-28-15,7 3 1 16,3 0 1-16,0 3 0 16,-7 1-2-16,4-1 0 15,-7-3 1-15,-4 0 1 16,-3-3-1-16,-8-1 1 16,1-2-1-16,-8-3 0 15,-3-1 0-15,-3 7 0 16,-1-3-1-16,1 12 1 15,-4 1-1-15,-4-4 0 16,1 3 0-16,-1 3 0 16,0 1-1-16,4-1 1 0,0-3-2 15,4 1 1-15,-1-4-1 16,8 0 0-16,-1 0 0 16,4-3 1-16,4 0 0 15,-1-3 0-15,-2-3 0 16,-1 3 1-16,3-4-1 15,1 4 1-15,-1 0-1 16,-3 3 1-16,0 0-1 16,1 3 1-16,-5 3-1 15,1 4 1-15,-1-1 0 16,4 1 0-16,0-1 0 16,0 0 1-16,0-2-1 15,4-1 0-15,3 3 0 16,0-5 0-16,4-8 0 15,-1-5 1-15,5-4-2 16,2-2 1-16,4-4 0 16,4-9 0-16,0-7-1 0,0-5 1 15,3-8-1-15,-3-2 1 16,0 0 0-16,-8-3 0 31,-6-4-1-31,-4 10 1 0,-3-3-1 0,-8 3 1 16,-3 3 0-16,-3 13 0 15,-5 12 0-15,-2 19 1 16,-4 6-1-16,0 16 1 16,0 16 0-16,-4-4 1 15,4 13-1-15,3 7 1 16,1 2-1-16,6 7 1 0,1-10-1 16,3-6 0-16,-4-6-5 15,4-6 1-15,0-7-8 16,-3-9 1-16</inkml:trace>
  <inkml:trace contextRef="#ctx0" brushRef="#br1" timeOffset="-145727.58">24769 13151 35 0,'14'41'17'0,"14"-3"-12"16,-18-35 26-16,5 3-31 0,6-6 0 16,7 0 0-16,0-6 0 15,0-1-1-15,4 1 0 16,-7 0-3-16,-4 0 0 16,-3-1-6-16,-8 1 1 15,1 3-2-15,-8 0 1 16</inkml:trace>
  <inkml:trace contextRef="#ctx0" brushRef="#br1" timeOffset="-145582.48">25086 13233 20 0,'0'19'10'0,"7"34"-3"0,-7-47 17 0,0 3-22 16,0 7 1-16,-3 0 1 16,-1 3 0-16,1-1-6 15,-1 1 0-15,4-9 0 16,0-4 1-16,0-6-8 15,0-9 1-15</inkml:trace>
  <inkml:trace contextRef="#ctx0" brushRef="#br1" timeOffset="-145223.18">25255 13277 21 0,'36'12'10'0,"-1"-18"-7"15,-21 6 11-15,4-3-13 0,3 3 1 16,0-7 4-16,0 4 0 16,-3-6-6-16,3 3 0 15,-7-4 4-15,-7 1 0 16,-3 3-1-16,-4-1 1 15,-7 4-3-15,-4 3 0 16,-10 3-1-16,0 7 0 16,0 9-1-16,-1-7 0 15,1 4-2-15,4 6 0 16,2 3-3-16,5 0 1 0,3 0-1 16,7-3 1-16,7-3-2 15,3-13 0-15,8-6 0 16,7-6 1-16</inkml:trace>
  <inkml:trace contextRef="#ctx0" brushRef="#br1" timeOffset="-144877.79">25587 13377 28 0,'7'41'14'0,"-3"-4"-19"15,-1-30 29-15,-3 2-25 16,0-3 1-16,4-3-2 16,-4-3 1-16,3-6 1 0,1-6 0 15,3-4-1 1,0-6 1-16,0 0-1 0,3 3 1 16,5-6 0-16,2 3 0 15,8 3 1-15,0 7 0 16,3 2 0-16,-4 14 0 15,1 2 1-15,0 9 1 16,0 11 0-16,-4 5 0 16,-4 3 0-16,-3-2 0 15,-3 2-1-15,0-2 0 16,-1-1-5-16,1-9 1 0,3-6-8 16,-3-10 0-1</inkml:trace>
  <inkml:trace contextRef="#ctx0" brushRef="#br1" timeOffset="-142956.25">8192 1266 20 0,'7'13'10'0,"0"-7"-1"0,-7-6 11 0,0 0-17 16,3-6 0-16,4 3 2 15,0 3 0-15,0-6-5 16,4 2 0-16,-1 4 4 16,5 4 1-16,-1 2-1 15,3 3 1-15,1 1-2 16,-4-7 1-16,0 3-3 16,0-12 0-16,0-4-1 15,1 1 0-15,-5-10 0 16,4-6 0-16,-3-3-2 15,-4 0 1-15,-4 9 1 16,-3 9 0-16,-3-5-1 16,-8 5 0-16,-10-5-2 15,0 5 1-15,-4 10-3 16,-3 7 1-16,-4 2-2 16,1 3 1-16,-5 4-2 0,5 3 1 15,2 6 1-15,5-6 0 16,2 15 3-16,8 1 0 15,7-7 1-15,7-3 1 16,7 3 2-16,4-3 0 16,7-6 2-16,10 3 0 15,0 0 0-15,0-3 1 16,4 0-1-16,0-3 1 16,-1-16-2-16,1 0 1 15,-4-13-2-15,8-6 0 0,-8-3 0 16,4-3 0-16,-11-13-1 15,0 7 0-15,7 0 0 16,-17-4 0-16,3 1-1 16,-3-4 1-16,-8 7-1 15,-3-1 0-15,-3-2 0 16,-5 6 1-16,-2 12-1 16,-8 0 0-16,-6 16-1 15,-5 7 0-15,-2 2 0 16,-5-9 0-16,1 0 0 15,10 0 1-15,-10 6-1 16,3 4 0-16,-3 2-1 16,0 7 1-16,3 3-2 15,-3 0 1-15,10 3-2 16,-3-9 1-16,7-4-1 16,7 4 1 15,-1-3 0-31,5-1 1 0,6 10 0 0,1 3 0 0,10 3 1 0,0 10 0 15,3 3 0-15,5-7 1 16,6 7 0-16,-4-10 0 16,12-2 2-16,-8-4 1 15,11-13 0-15,6-2 0 16,5-10 1-16,3-4 0 16,3-11-1-16,-7-4 0 15,-6 0-1-15,-1-9 0 16,-3-7-8-16,-4 1 0 15,0-10-5-15,4 0 1 16</inkml:trace>
  <inkml:trace contextRef="#ctx0" brushRef="#br1" timeOffset="-141513.09">10227 1257 27 0,'0'-6'13'0,"-3"6"-2"0,3-6 14 0,0 2-23 15,0-5 0-15,-4 0 0 16,0 2 1-16,-3 4-4 16,0-3 0-16,-3 6 2 15,-4 6 0-15,0-6-1 16,-4 10 0-16,0-7-1 16,4 6 0-16,0-3 0 15,3-2 0-15,4 8 0 16,4-3 1-16,6 4 0 15,4 3 0-15,8-7 0 0,-1 1 1 16,3-4 1-16,1-3 0 16,-4-6 0-16,0-3 0 15,-3-1 0-15,-4 4 0 16,0-6-1-16,0 2 1 16,-7-2-2-16,0 6 0 15,-4-7 0-15,1 1 0 16,-8 3-1-16,1 6 1 15,-4 0-2-15,3 0 0 16,-7 6 0-16,4 3 1 16,4 10-1-16,-1-9 1 0,4 5 0 15,4 4 0-15,-1-9 1 16,8 2 0 0,3 4 0-16,0-7 1 0,7-3 1 15,0-2 0-15,0 2 0 16,0-12 1-16,-3 2-1 15,-4-5 0-15,0 3 0 16,-4-10 0-16,-3 4-1 16,-3-7 0-16,-1 3-2 15,-3 7 1-15,0-1-1 16,-3 1 0-16,-1 3-1 16,4 2 0-16,0 4 0 15,0 10 0-15,3-7 0 16,4 3 1-16,0 4 0 15,4-7 1-15,3 6 0 0,3-2 1 16,1 2-1-16,3-3 1 16,-3-3 0-16,-1 4 0 15,1-7-9-15,-4-10 0 16,-4 1-4-16,1-7 1 16</inkml:trace>
  <inkml:trace contextRef="#ctx0" brushRef="#br1" timeOffset="-139697.93">10132 931 12 0,'-4'9'6'0,"1"-12"1"0,3 3 1 0,0-9-7 16,-4-1 1-16,1 1 0 15,-1-7 1-15,1-3-4 16,-1 10 0-16,-3 0 2 15,0-4 1-15,-4 4-2 16,-3 6 1-16,-3-7-1 16,-5-9 0-16,-2 4-1 15,-1 5 1-15,-3-9-3 16,0 1 1-16,-8 2-1 16,8-3 0-16,0 3-1 15,0 4 1-15,-1 6-1 16,8-4 1-16,0 4 1 15,0-3 1-15,-7-1-1 16,3 1 0-16</inkml:trace>
  <inkml:trace contextRef="#ctx0" brushRef="#br1" timeOffset="-139468.12">9144 548 11 0,'-21'-3'5'0,"14"3"-6"0,7 0 11 16,-4-6-13-16,-3 3 1 16,0 6 0-16,4-6 0 15,-11 3 3-15,-1 0 1 0,1 0-4 16,0 0 1-16,-3-6 1 16,-1 2 1-1,0 4-2-15,1-6 1 0,-5 3-2 16,1-3 0-16</inkml:trace>
  <inkml:trace contextRef="#ctx0" brushRef="#br1" timeOffset="-138928.21">7451 680 17 0,'-21'16'8'0,"3"-13"-9"0,7-3 17 0,1 0-16 15,-1 6 0-15,1 4-1 16,-5-1 1-16,1-3 0 16,0 13 0-16,0-10 0 15,4 10 0-15,-8-3 0 16,4-3 1-16,0 2-2 15,3-2 0-15,0 2-4 16,1 1 1-16,-1 6-1 16,1-6 1-16</inkml:trace>
  <inkml:trace contextRef="#ctx0" brushRef="#br1" timeOffset="-138661.65">7056 1232 12 0,'-11'9'6'0,"7"1"-4"0,1-4 12 15,-1 3-10-15,1 1 0 16,-1 9 2-16,1-4 0 0,3 4-8 16,0 0 0-16,0 0 5 15,3-4 0-15,-3-2-3 16,4 3 1-16,-1-1-2 15,4 4 1-15,-3 3-2 16,3 10 0-16,4-11-4 16,-1 11 1-16,1-13-2 15,-1 3 1-15</inkml:trace>
  <inkml:trace contextRef="#ctx0" brushRef="#br1" timeOffset="-138427.52">7585 2213 2 0,'24'4'1'0,"33"-4"0"0,-43 0-4 16</inkml:trace>
  <inkml:trace contextRef="#ctx0" brushRef="#br1" timeOffset="-137910.78">8336 2251 9 0,'39'-6'4'0,"21"3"-7"16,-42 6 9-16,-1 0-6 16,1 0 0-16,3-3 0 15,0 0 0-15,7 0 0 16,1-3 0-16,2-3 1 15,5-1 0-15,-1 4 0 16,4-3 0-16,0 3 0 16,-1-3 0-16,5 2 0 15,-1-5 0-15,0 0-1 16,1 2 0-16,-15-2 0 16,4 3 1-16,-1-4-1 0,1-2 0 15,0-4 0-15,0 4 0 31,3-1-1-31,4 0 1 0,-4 4 0 0,-3-10 0 16,3 7 0-16,0-1 0 16,-3-3 1-16,7-2 1 15,0-1 0-15,-11 0 0 16,4-6 0-16,-4-3 1 16,0 9-1-16,0-6 0 15,1-3-1-15,-1-4 0 0,0 1 0 16,0 6 0-16,0-3-1 15,-3 2 1-15,3 1-5 16,-10-3 0-16,0 0-2 16,3-16 1-16</inkml:trace>
  <inkml:trace contextRef="#ctx0" brushRef="#br1" timeOffset="-116096.5">9814 10163 21 0,'11'6'10'0,"-8"7"-2"0,4-13 10 0,-3 3-14 15,0 0 0-15,-8-3 3 16,0 6 1-16,-6 4-10 16,-8-1 1-16,-6 0 5 15,2 1 1-15,-6-1-3 16,-4 1 1-16,-6-4-3 15,-5 0 1-15,-3 0-1 16,-7 4 1-16,1-1-1 16,-12-3 0-16,4 4 0 0,4-4 0 15,-1 4 0 1,1-4 0-16,3 0-1 0,7 3 0 16,4-2 0-16,6-1 1 15,12 0-1-15,-5 4 1 16,8-1-1-16,0 1 1 15,7-1 0-15,0 3 1 16,3 4-1-16,-3 3 0 16,4 0 0-16,-1 3 0 15,0 3 0-15,1 3 0 16,-1 3-1-16,1 4 1 16,-1-4 0-16,1 4 0 0,2 9 0 15,-2 6 0-15,6 9 0 16,1 7 1-16,-1 6-1 15,1 4 0-15,-4 5 0 16,0 1 0-16,0 5 0 16,-4 8 0-16,4-1 0 15,-14-3 0-15,7 9 0 16,0 0 0-16,-8 4-1 16,8 6 0-16,0-13-1 15,-3 3 1-15,2 4-1 16,-2-4 1-16,-1-6 0 15,1 6 0-15,-1-12-1 16,0 6 1-16,8 3 0 16,-4 1 0-16,10-4 0 15,1 9 0-15,3-15 0 16,0 3 0-16,3 3 1 16,4 0 1-16,4-9 0 0,3-4 0 15,0 1 1-15,4-16 1 16,-1-10 0-16,4-9 0 15,8-3 1-15,2-3 0 16,5-10 0-16,6-3 0 16,0-6-1-16,4-6 1 15,4-3-2-15,-1-4 1 16,4-6-2-16,-4-3 1 16,8-6-1-16,-4 0 0 15,3 2-5-15,-10 1 1 0,-7 3-12 16,-11-6 1-16</inkml:trace>
  <inkml:trace contextRef="#ctx0" brushRef="#br1" timeOffset="-115495.3">8544 11307 28 0,'14'16'14'0,"4"-32"-4"15,-7 10 9-15,-8 0-16 16,8-4 0-16,-4-8 4 15,-4-11 1-15,-3-5-8 16,-10-16 0-16,-11-7 5 16,-11-6 1-16,-18-9-2 15,-13-6 0-15,-22-10-2 16,-10-15 1-16,-7 2-7 16,-8 1 0-16,-3 0-11 0,-6 9 1 15</inkml:trace>
  <inkml:trace contextRef="#ctx0" brushRef="#br1" timeOffset="-114891.81">7214 9156 37 0,'11'10'18'0,"-11"5"-14"0,0-15 22 16,-7 3-26-16,-4 4 0 15,-13 2 0-15,-8 4 1 16,-3 12-1-16,-8 3 0 16,4 6 0-16,1 7 1 15,-1 6-1-15,0 0 1 16,0 0 0-16,7 7 0 15,11-1-1-15,7-6 1 0,11-3 0 32,10-7 0-32,10-8-1 0,4-14 1 0,11-8-6 15,14-14 1-15,7-11-8 16,3-17 1-16</inkml:trace>
  <inkml:trace contextRef="#ctx0" brushRef="#br1" timeOffset="-114518.13">7313 9128 39 0,'0'66'19'0,"-3"25"-16"16,-1-63 30-16,1 10-31 15,3 9 1-15,-11-3-1 0,4 3 1 16,3 3-4-16,4-3 1 15,0-10 2-15,0-2 0 16,0-10-2-16,0-9 0 16,11-10 0-16,-8-9 1 15,5-7-2-15,-1-2 1 16,0 2-1-16,3 1 1 16,4 3 0-16,-3-4 0 15,-4 7 0-15,4 3 1 16,-4 6-1-16,3 4 0 0,4 6 0 15,-3-1 1 1,-1 1-1-16,5 6 0 0,-1-3 0 16,-4-1 0-16,1 1-4 15,3-3 1-15,-3-3-11 16,-8-7 1-16</inkml:trace>
  <inkml:trace contextRef="#ctx0" brushRef="#br1" timeOffset="-114157.21">7920 9153 37 0,'0'-3'18'0,"0"-10"-9"0,0 13 23 16,0 3-30-16,0 7 1 16,0 6 1-16,0 9 0 15,0 9-5-15,0 10 0 16,0 0 3-16,0 6 1 15,0 3-3-15,0 1 1 0,0-4-3 16,0 0 0-16,0-9-4 16,3-13 0-16,4-12-8 15,1-16 0-15</inkml:trace>
  <inkml:trace contextRef="#ctx0" brushRef="#br1" timeOffset="-113828.5">8357 9178 41 0,'29'-3'20'0,"2"-6"-18"15,-27 9 31-15,-4 0-33 16,0 0 0-16,0 0 0 16,-4 0 0-16,-6 6 1 15,-11 0 0-15,3 7 0 0,-7 2 0 16,-3 4-1-16,0 12 1 15,7 7-3-15,3-3 1 16,4 2-3-16,3 1 1 16,8-4 0-16,10-5 0 15,3-11 1-15,8-8 1 16,10-16 2-16,8-7 0 16,2-18 1-16,-13-7 0 15,0-6 0-15,-11-6 0 16,-11 0-4-16,-10 3 1 15,-21 9-11-15,-11 7 1 16</inkml:trace>
  <inkml:trace contextRef="#ctx0" brushRef="#br1" timeOffset="-113123.1">6604 9078 45 0,'4'6'22'0,"6"25"-19"15,-3-24 35-15,-7 2-36 16,4 7 0-16,-1 6-1 0,-3 18 0 15,-3 17-2-15,-1 12 0 16,-13 16 0-16,-1 5 1 16,4 5-4-16,-4-8 1 15,4-11-3-15,3-14 1 16,4-15-9-16,7-18 1 16,4-20 0-1,7-22 1-15</inkml:trace>
  <inkml:trace contextRef="#ctx0" brushRef="#br1" timeOffset="-112537.71">6615 9065 41 0,'3'13'20'0,"18"-7"-26"0,-10-9 41 0,7 0-34 16,10-4 1-16,11 1 2 15,-1-3 1-15,12-4-6 16,24-2 1-16,21-4 3 16,14-6 0-16,22 0-1 15,3 0 0-15,14-13-1 16,-10-3 1-16,10-3-1 15,-3 0 1-15,-11-6-1 16,-14 0 1-16,-22 9-1 0,-2 10 1 16,-5 3-1-16,-13 9 0 15,-11 3-2-15,-7 7 1 16,-7 18-2-16,-7 13 1 16,-7 9-2-16,-8 20 0 15,-6-4 0-15,-7 6 1 16,-1 3-1-16,-6-2 1 15,-1-1 1-15,1 3 1 16,0-2 0-16,3 8 0 16,-4 4 0-16,8 0 1 0,0 6-1 15,-1-9 1-15,-3-7-1 16,0-8 0-16,-7-11 0 16,-10-2 0-16,-15 2-1 15,-21-2 1-15,-31 2-1 16,-32 4 0-16,-29 6-1 15,-31 0 1-15,-29-3 0 16,-24-9 1-16,-7-20-6 16,-18-8 0-16,0-7-6 15,4-10 0-15</inkml:trace>
  <inkml:trace contextRef="#ctx0" brushRef="#br1" timeOffset="-110655.71">7370 7764 41 0,'14'6'20'0,"-11"13"-20"0,-3-16 20 0,-3 0-20 0,-4-3 0 0,-4-3 0 15,0 0 0-15,8-3-1 16,-8-1 1-16,11 4-7 16,0-3 1-16,0 0-4 15,0 6 0-15</inkml:trace>
  <inkml:trace contextRef="#ctx0" brushRef="#br1" timeOffset="-110405.5">7595 7569 60 0,'-3'7'30'0,"3"8"-33"0,3-11 62 16,-3-1-57-16,0-3 0 15,0 3 0-15,0 0 0 16,4-9-7-16,-1 6 1 16,-3 0-10-16,-3 3 1 15,-1 0-6-15,-3 3 0 16</inkml:trace>
  <inkml:trace contextRef="#ctx0" brushRef="#br1" timeOffset="-109972">7366 8015 49 0,'-4'15'24'0,"8"14"-21"0,0-26 40 16,-1 6-43-16,4 1 1 15,4 2 0-15,10 1 1 16,-11 2-2 0,12-2 0-16,6-1 2 0,11-8 1 15,-4-8 0-15,0-8 0 16,-7-10 0-16,-6-9 0 16,-8-1-1-16,-4-9 0 15,-3 1-10-15,-3-4 1 16,-11 9-11-16,3 1 0 15</inkml:trace>
  <inkml:trace contextRef="#ctx0" brushRef="#br1" timeOffset="-109458.72">7934 7541 46 0,'4'-50'23'0,"-22"-19"-17"0,7 50 31 0,-13-9-35 0,-1-10 1 16,-10 7 2-16,-11-3 0 15,-7 8-6-15,-4 4 0 16,-6 7 4-16,-8 12 0 0,-3 3-3 15,-3 9 0-15,-1 10-6 16,4 9 1 0,0 13-4-16,7 6 1 78,10 9-7-47,8 16 1-31,7 4-1 0,10 8 0 0</inkml:trace>
  <inkml:trace contextRef="#ctx0" brushRef="#br1" timeOffset="-109304.08">7105 8513 52 0,'88'54'26'0,"53"-39"-27"0,-98-24 55 0,31-7-51 0,17-15 0 0,12-16 0 15,-8-3 0-15,-7-13-4 16,-3-19 0-16,-22 7 3 16,-10-13 1-16,-21 10-3 15,-14-29 1-15,-29 1-3 0,-7 8 0 16,-20-2-11-16,-22 3 0 15,-18 9-6-15,-7 0 1 16</inkml:trace>
  <inkml:trace contextRef="#ctx0" brushRef="#br1" timeOffset="-103229.46">10259 6873 36 0,'10'10'18'0,"-17"-1"-14"0,4-9 18 0,-4 10-23 15,-7 8 0-15,-11 4 0 16,-14 10 1-16,-10 5 0 16,-11 1 0-16,-7 6 0 15,-4 9 1-15,1-3 1 16,-4 10 0-16,-4 3 0 15,4 2 0-15,-4 8 0 16,8-1 1-16,-11-3-2 16,17 3 0-16,4 0-1 15,4-3 1-15,6-6-1 16,8-1 1-16,7-5-3 16,-1-7 0-16,12-12-9 0,6-13 0 15,7-22-1 1,8-16 0-16</inkml:trace>
  <inkml:trace contextRef="#ctx0" brushRef="#br1" timeOffset="-102689.73">8819 7823 41 0,'8'44'20'0,"-1"13"-26"0,-7-45 41 0,0 13-35 15,0 4 0-15,-7 2 1 16,-4 13 0-16,0 0-1 15,-13 3 1-15,-1-3 0 16,0 0 0-16,1-4 0 16,2-2 0-16,1-3-1 15,4-10 1-15,6-7 0 16,0-5 0-16,22-10 0 16,3-9 1-16,21-7-1 15,15-2 1-15,20-10-1 16,-3-7 1-16,7 1-1 15,-3-1 0-15,-4 7-1 16,-7 0 0 15,-11 3 0-31,-6 0 0 0,-8 0-1 0,-7 7 0 0,-10-1 0 16,-11 4 1-16,-11 2-2 0,-13 4 1 16,-8-4 0-16,-7-2 1 15,-3-7-1-15,-7-3 1 16,-4-6 0-16,-7-7 0 15,0 1-9-15,-3-1 1 0,-8 4-5 16,11 0 1-16</inkml:trace>
  <inkml:trace contextRef="#ctx0" brushRef="#br1" timeOffset="-96609.92">10770 12399 41 0,'14'9'20'0,"50"13"-8"0,-32-25 20 0,14 0-28 15,17 0 0-15,15-1 3 16,27-5 0-16,33-7-9 15,21-9 1-15,28-3 6 16,21-3 0-16,21 6-3 16,-7 6 0-16,8 6-2 15,-15 4 0 1,-28 6-1-16,-28 0 1 0,-18-1-1 16,-18 4 0-16,-6 0 0 15,-15 4 1-15,-10-1 0 0,-15 3 0 16,-13 0 0-16,-11-3 0 15,-11 0 0-15,-3 1 0 16,-11-1-1-16,-7 3 1 16,-3 0-2-16,-4 4 1 15,-7 5-2-15,-3 1 0 16,-8 0-3-16,-3-4 0 16,-7 1-6-16,-7-7 0 15,-7 3-3-15,3-9 0 16</inkml:trace>
  <inkml:trace contextRef="#ctx0" brushRef="#br1" timeOffset="-95047.29">21996 14713 39 0,'3'0'19'0,"33"3"-11"16,-19-9 20-16,15-1-22 15,17-5 1-15,8-1 2 16,20 4 1-16,22-1-12 16,21 4 1-16,0 0 8 15,11 3 0-15,3 3-3 16,-4-3 0-16,-24 0-2 15,-4 6 0-15,-10 6-2 16,-11 0 1-16,-7 1-2 16,-10-7 1-16,-4 3-1 0,-7-6 1 15,-8 0 0-15,-2-6 0 16,-8 0 0-16,-7-1 1 16,-7 7 0-16,-3 0 0 15,-7 4-1-15,-8-1 0 16,-6 6-1-16,-8-3 1 15,-3 1-5-15,-7-1 1 16,-4 0-6-16,-3-3 1 16,-7-9-10-16,-8 3 1 15</inkml:trace>
  <inkml:trace contextRef="#ctx0" brushRef="#br3" timeOffset="-88713.9">8689 15992 53 0,'-7'28'26'0,"21"-12"-18"15,-10-13 26-15,3-3-32 16,3 0 1-16,4 0 3 0,4-3 1 16,0-3-7-16,3 0 0 15,7-1 5-15,-7 7 0 16,7-6-1-16,-7 6 0 16,4 0-2-16,-7 6 0 15,-4 1-3-15,-3 5 1 16,-4-6-4-16,-7 1 0 15,-7 2 0-15,-1 0 0 16,1 4 0-16,-3 3 0 16,6-1 1-16,-6 4 1 15,-1 0 1-15,8-3 0 16,-1 2 0-16,4-2 1 0,0 0-1 16,4-4 0-16,6-2 1 15,-3-1 0-15,0 1 1 16,4-4 0-16,3 0 2 15,11 0 1-15,-8-2-1 16,4 2 1-16,1-3-1 16,-5 3 1-16,-6-3-2 15,-4 1 1-15,-14 8-3 16,-14 7 0-16,-11 3-4 16,-3 0 1-16,-15 3-3 15,-6-3 0-15,3 0-5 16,4-3 1-1,3-1-9-15,3-2 1 0</inkml:trace>
  <inkml:trace contextRef="#ctx0" brushRef="#br3" timeOffset="-88186.49">9285 16002 56 0,'39'-19'28'0,"-18"-22"-29"0,-17 32 48 0,-1-1-43 16,-6-5 0-16,-8-11 1 15,-7 4 1-15,-3 1-8 16,-11-1 1-16,4 6 4 15,-7 7 1-15,-7-4-3 16,-11 10 1-16,-4 9-2 16,-3 10 0-16,-7-1-2 15,-3 4 1-15,6 3-3 16,4 13 1-16,4 5-2 16,-1 11 1-16,1 15-1 15,7 6 0-15,13 12 1 16,5 10 1-16,13-3 1 15,14-6 1-15,11-13 2 16,15-9 0-16,6-19 1 16,18-16 1-16,17-16 1 15,43-24 1-15,3-19-1 0,29-16 1 16,0-16-3-16,-8-3 1 16,-24-9-3-16,-25 6 0 15,-21 0-4-15,-32 0 1 16,-24 0-3-16,-25-3 0 15,-25 6-5-15,-25 0 0 16,1-6-6-16,-8 9 1 16</inkml:trace>
  <inkml:trace contextRef="#ctx0" brushRef="#br3" timeOffset="-85664.1">10329 15820 44 0,'0'0'22'0,"4"0"-10"0,-4 0 23 0,3 0-30 16,4 0 0-16,-7 0 3 15,4 3 1-15,0 3-11 16,-1 4 1-16,-3 5 6 16,-7 10 1-16,0 19-4 15,-7 13 0-15,-4 15-4 16,-3 6 0-16,3 7-3 15,-3 9 0 1,0-3-3-16,3-10 1 0,4-8-8 16,4-17 0-16,3-18-1 15,3-13 0-15</inkml:trace>
  <inkml:trace contextRef="#ctx0" brushRef="#br3" timeOffset="-85380.02">10756 15751 45 0,'4'6'22'0,"-1"-3"-22"0,1 0 40 16,-4 7-38-16,-4 2 0 15,1 13 1-15,-8 4 0 16,-3 11-4-16,-4 10 0 15,-6 16 2-15,-5 3 0 0,-2 13-2 16,-1 3 0-16,0-1-4 16,8-5 1-16,2-17-6 15,5-8 0-15,6-14-4 16,4-15 1-16,0-12 0 16,7-16 0-16</inkml:trace>
  <inkml:trace contextRef="#ctx0" brushRef="#br3" timeOffset="-85169.18">10241 16434 47 0,'4'3'23'0,"13"-9"-25"15,-6 3 52-15,7 0-48 0,6-3 1 16,8-1 0-1,7 1 1-15,7 0-8 0,0 3 0 16,-1 0-4-16,-2-4 1 16,-1-5-9-16,-14-1 0 15</inkml:trace>
  <inkml:trace contextRef="#ctx0" brushRef="#br3" timeOffset="-84973.36">10799 16488 43 0,'0'31'21'0,"-18"7"-24"16,18-29 33-16,0 0-31 16,0 1 0-16,-4-7-7 15,4-3 0-15,0-13 1 16,0-5 0-16</inkml:trace>
  <inkml:trace contextRef="#ctx0" brushRef="#br3" timeOffset="-84432.54">10770 16224 31 0,'4'22'15'0,"-1"-9"-9"16,-3-13 20-16,7 3-25 15,0-3 0-15,4 3 0 0,3 0 1 16,7 3-3-16,4 4 1 16,7-7-1-16,3 3 1 15,4-6-1-15,3 3 1 16,4 1 2-16,3-4 1 16,-6 3 1-16,-4-3 0 15,-11 0 3-15,-3 0 0 16,-4-3 0-16,-4 6 0 15,1-3-3-15,-7 0 1 16,-1 0-3-16,-3 0 0 31,-7 0-3-31,0 3 1 0,-7 6-5 0,-11 4 1 0,-6 2-5 16,-4 1 1-16,-4 3-3 16,4 6 0-16,3-3 2 15,7 0 0-15,8 0 6 16,6 9 1-16,11-3 6 15,7 1 1-15,11-1 3 16,3 0 0-16,0-3 0 16,-3 0 0-16,-7 0-4 15,-8 0 1-15,1 1-4 16,-11 2 1-16,-14-6-2 16,-14 3 0-16,-11 3-3 15,-4-6 1-15,1-3-3 16,-4-7 0-16,4-5-3 15,3-4 1-15,11-3-5 16,14-10 1-16,21 1-1 16,11-16 0-16</inkml:trace>
  <inkml:trace contextRef="#ctx0" brushRef="#br3" timeOffset="-83980.84">11677 15660 44 0,'0'34'22'0,"7"10"-29"0,-11-25 47 0,-3 16-40 16,-3 15 0-16,-4 9 1 15,-4 13 1-15,0 1-2 16,-3 2 1-16,-7-3 1 15,3-6 0-15,4-7 0 16,4-9 0-16,2-6 0 16,5-15 0-16,3-11-1 15,3-5 0-15,8-10-1 16,6-9 0-16,1-4-1 16,3-2 0-16,4-4 0 15,-1 1 1-15,1-4-1 16,3-3 0-16,4 6 1 15,0 7 0-15,-1-1 1 16,1 10 0-16,-4 7 0 0,0-1 1 16,-3 9-1-16,0 7 0 15,-1 4 0-15,1-1 0 16,-1 0-2-16,-2-3 0 16,-5-10-11-16,1-6 1 15,-11-2-4-15,0-11 0 16</inkml:trace>
  <inkml:trace contextRef="#ctx0" brushRef="#br3" timeOffset="-83382.36">13885 15547 55 0,'-3'3'27'0,"-1"-6"-31"16,1-3 52-16,-4 6-46 0,-7 6 0 16,-8 13 1-16,-9 12 0 0,-8 7-4 15,-11 12 0-15,8 16 3 16,-4 18 0-1,-17 92 0 1,13-13 0-16,12-19-1 16,13-21 1-16,14-29-3 15,15-22 1-15,10-19-5 16,4-12 0-16,-1-22-13 16,8-19 0-16</inkml:trace>
  <inkml:trace contextRef="#ctx0" brushRef="#br3" timeOffset="-82555.97">14012 15798 62 0,'-7'19'31'0,"11"-19"-26"0,-4 0 48 16,0 0-49-16,10-4 0 16,5 1 2-16,2-6 1 15,15 3-9-15,10 3 1 16,4 9 6-16,0-3 0 15,-7 3-4-15,-7 0 1 16,-8 1-3-16,-6-1 0 16,-11 3-2-16,-14 7 0 15,-7 0-4-15,-11 3 0 16,-7 6 0-16,1 3 1 0,6 0 0 16,4-3 1-16,7 0 2 15,-1 0 0-15,8-3 3 16,11-3 1-16,3 0 0 15,7-3 1-15,4-1 0 16,3 1 0 0,-3 0-1-16,-1-1 1 0,4 1-1 15,-3 0 0-15,0-1 0 16,-4 1 1-16,-4-3-2 16,-3-4 1-16,-3 10-1 15,-4 3 0-15,-11 6-1 16,-6-3 0-16,-12 6-3 15,-6-2 1-15,0-1-6 16,0 0 1-16,-4-3-10 16,-7-9 1-16</inkml:trace>
  <inkml:trace contextRef="#ctx0" brushRef="#br3" timeOffset="-81654.22">14570 16136 41 0,'-7'13'20'0,"7"-7"-7"16,0-6 26-16,0 3-35 16,3-3 1-16,4 0 4 0,0 0 0 15,7 0-11-15,1-3 1 16,9 0 6-16,12 0 1 15,6 3-5-15,4-3 1 16,0 3-7-16,-4 0 1 16,-7 0-12-16,-7 0 0 15,-10 0-4-15,-11 3 1 16</inkml:trace>
  <inkml:trace contextRef="#ctx0" brushRef="#br3" timeOffset="-81396.94">14750 15951 49 0,'-4'26'24'0,"15"14"-29"16,-11-24 44-16,0 0-39 15,3-1 1-15,-3 10-1 16,0 0 1-16,-3 4-3 16,-1 2 1-16,1-6-6 15,-4 7 0-15,-4-4-7 16,0 0 1-16</inkml:trace>
  <inkml:trace contextRef="#ctx0" brushRef="#br3" timeOffset="-80470.25">15162 15368 30 0,'-3'-31'15'0,"10"9"-8"16,-7 22 20-16,0 0-24 16,0 0 1-16,0 3 6 0,0 3 0 15,-4 1-11-15,4 2 0 16,0 0 7-16,0 4 1 15,0-1-2-15,7 14 0 16,1 5-2-16,6 16 1 16,7 13-2-16,11 8 1 15,10 14-1-15,0 6 1 16,1 18-2-16,-8-2 0 16,-10 9-2-16,-18 3 1 15,-11-10-5 1,-21 4 1-16,-13-13-15 0,-8-18 1 15</inkml:trace>
  <inkml:trace contextRef="#ctx0" brushRef="#br3" timeOffset="-78126.81">17350 15782 54 0,'3'35'27'0,"1"-4"-19"16,-4-25 27-16,0 4-34 16,0 8 0-16,0 11 0 15,0 8 0-15,-7 4-1 16,0 16 0-16,-8 2 2 16,1-2 1-16,0 2-1 15,0-12 1-15,4-6-1 16,2-7 1-16,1-9-2 15,0-3 1-15,0-9-2 16,-3-4 0-16,-4-5-2 16,-8-1 1-16,-2-3-1 0,-8 0 1 15,-7 0-1-15,0 0 0 16,1 3-1-16,2 3 1 16,1 3 0-16,7 10 0 15,0 3 0-15,6 3 1 16,5 7 1-16,3-4 0 15,3 6 2-15,8 4 1 16,3 0 1-16,3-1 1 16,8-8-1-16,6-4 1 15,8-3-3-15,7-7 1 0,3-2-7 16,4-7 0-16,7-6-15 16,3-16 0-16</inkml:trace>
  <inkml:trace contextRef="#ctx0" brushRef="#br3" timeOffset="-77899.69">17540 16547 65 0,'7'35'32'0,"-21"12"-35"16,11-41 48-16,-5 3-45 15,1 4 0-15,0 0-1 16,0-1 1-16,-3 1-3 16,6-10 0-16,1-6-10 0,3-10 1 15,3-9-5-15,4-3 0 16</inkml:trace>
  <inkml:trace contextRef="#ctx0" brushRef="#br3" timeOffset="-77737.63">17470 16268 40 0,'3'10'20'0,"4"-10"-19"0,-7 0 32 0,7 0-33 16,0 0 1-16,4 0-7 16,6 3 1-16,1 3-4 15,3-3 0-15</inkml:trace>
  <inkml:trace contextRef="#ctx0" brushRef="#br3" timeOffset="-77033.16">17709 16560 43 0,'0'53'21'0,"4"-31"-20"15,0-19 32-15,-4-3-31 16,0 0 1-16,0 0-2 15,3 3 1-15,1-6-4 16,3-3 0-16,3-10 2 16,1 1 0-16,3-4-2 15,0 3 1-15,0 4 0 0,0 2 0 16,0 1 1-16,0 2 0 16,1 4 1-16,-5 3 0 15,1 3 0-15,-1 4 1 16,-3-1-1-16,0 0 0 15,-3 4 0-15,-1-1 0 16,1 0-2-16,0 4 1 16,-4-4-1-16,0 1 1 15,0-1-1-15,0-3 1 0,0-2-1 16,0-1 1 0,0-3 0-16,3 0 1 0,4 3 0 15,-3-3 0 1,13 3 1-1,-6 0 0-15,-1 0-1 16,1 0 1-16,3 4-2 16,-3-4 1-16,3 0-1 15,-4 0 1-15,5 0 0 16,-1-3 0-16,3 3 0 16,1 1 1-16,0-4-1 15,3 3 1-15,0 0-1 16,7-3 1-16,0 0-1 15,4-6 0-15,0-4 0 16,-4 4 0-16,0-10-1 16,-3 4 1-16,-7-7-1 0,-4 3 0 15,-4 0 0-15,-3 4 0 16,-7 6-2-16,-3 6 1 16,-8 3-1-16,-3 9 0 15,0 4 0-15,3 0 0 16,1-1 0-16,3 7 1 15,3 0 0-15,4 3 1 16,4-6-1-16,6-3 1 16,5-7-5-16,2-6 1 15,4-6-10-15,-3-9 0 16</inkml:trace>
  <inkml:trace contextRef="#ctx0" brushRef="#br3" timeOffset="-76701.63">18616 16713 45 0,'4'41'22'0,"3"-9"-24"15,-7-26 32-15,0-3-31 16,0 0 1-16,0 0-1 16,0-3 1-16,0 0 0 15,3-6 0-15,1-3 0 16,3-1 0-16,3-2-1 15,1-1 1-15,3 1 0 16,0-1 1-16,4-3-1 16,3 4 1-16,4-4 0 15,-1 10 1-15,1 0-1 16,-4-1 1-16,0 7-1 0,-3 3 1 16,-4 7-1-16,0 9 0 15,-3-1-2-15,-1 4 0 16,1 0-3-16,3-3 1 15,0-6-10-15,4-13 0 16</inkml:trace>
  <inkml:trace contextRef="#ctx0" brushRef="#br3" timeOffset="-76386.55">19276 16528 31 0,'17'-18'15'0,"5"8"-5"0,-19 10 16 0,-3 3-25 16,-3 4 0-16,-4-1-1 15,-8 6 1-15,-9 1-2 16,-8 3 1-16,0-4 0 16,-3 4 1-16,7-4-2 15,7-2 1-15,3-1 0 16,4-3 1 0,7 1-1-16,0-1 1 0,14 0 0 15,10 1 0-15,8-1 1 16,0 0 0-16,-1 4 0 15,-2 2 0-15,-5 4-1 16,-3-1 1-16,-7 7-3 16,-7 3 1-16,-7-3-4 15,-7 4 1-15,0 2-9 0,0-9 0 16,0-10 0-16,7-6 0 16</inkml:trace>
  <inkml:trace contextRef="#ctx0" brushRef="#br3" timeOffset="-76160.19">19530 16855 38 0,'-7'21'19'0,"-4"-5"-30"0,11-16 39 0,-3 0-32 15,3-3 0-15,0-3-4 16,0-4 1-16,3-8 5 16,1-8 0-16,-1-5-7 15,4 0 0-15</inkml:trace>
  <inkml:trace contextRef="#ctx0" brushRef="#br3" timeOffset="-75740.78">19579 16591 22 0,'11'6'11'0,"31"1"-8"0,-28 2 20 0,11-3-17 15,3-3 1-15,4 1 5 16,10 2 1-16,1-6-17 16,-8 3 1-16,-3 0 10 15,-4 0 0-15,0-3-4 16,-10 0 1-16,-1-3-4 0,-3 6 1 16,-3 0-2-16,-7 4 1 15,-1 5-2-15,-3 1 1 16,0 6-1-16,0-1 1 15,0 1 0-15,0 0 0 16,0 3 0-16,4 0 0 16,-1-6 1-16,-3-4 1 15,4 4-1-15,-1-4 0 16,1 4-1-16,-1-3 0 16,1-4 1-16,-1-3 0 15,4 1 0-15,4-4 0 0,-1 0 0 16,5-6 0-16,-1 0 0 15,-4-4 0-15,4 4-1 16,1-3 1-16,2 0-1 16,1 6 1-16,-1 0-1 15,5 0 1-15,-1 0-3 16,3 3 1-16,1-6-5 16,0-1 0-16,3 1-5 15,4-6 0-15</inkml:trace>
  <inkml:trace contextRef="#ctx0" brushRef="#br3" timeOffset="-75457.02">20750 16547 39 0,'32'-12'19'0,"-18"21"-15"16,-14-9 33-16,0 0-36 0,-3 0 1 16,-8 0 0-16,-3 3 0 15,0 0-3-15,-4 1 1 16,-3 5 1-16,0 0 0 15,3 1 0-15,1 2 0 16,3 1 0-16,3-7 0 16,7 0 1-16,8 4 0 15,3 5 0-15,7 11 1 16,0 5 1-16,4 3 0 16,3-2-1-16,-7-4 1 15,-3 6-3-15,-15 1 1 0,-3 3-6 16,-14-1 1-1,-18-5-15-15,-10-7 1 0</inkml:trace>
  <inkml:trace contextRef="#ctx0" brushRef="#br3" timeOffset="-74736.24">23181 15744 38 0,'0'-3'19'0,"-11"6"-4"16,4-3 19-16,-3 10-32 0,-15 6 1 15,-7 9 1 1,-6 3 0-16,2 13-5 0,-6 15 1 15,-14 19 2-15,-1 10 1 16,1 18-1-16,3 17 1 16,3 11-1-16,12 7 0 15,6 3 0-15,11-18 1 16,14-17-2-16,14-12 1 16,14-21-5-16,11-20 0 15,6-22-14-15,-9-18 0 16</inkml:trace>
  <inkml:trace contextRef="#ctx0" brushRef="#br3" timeOffset="-74194.26">24003 16334 65 0,'7'-16'32'0,"-14"10"-34"0,7 6 50 16,-4 0-48-16,-10 0 0 15,-14 0 0-15,-18 6 1 0,-7 7-2 16,-3 12 1-16,-8 13-1 16,4 9 0-1,0 47 1 1,15-10 1-16,13-2-2 16,14-16 1-16,22-13 0 15,24-9 1-15,11-13-2 16,10-12 1-16,8-9-8 15,3-14 1-15,-7-8-11 16,-1-7 0-16</inkml:trace>
  <inkml:trace contextRef="#ctx0" brushRef="#br3" timeOffset="-73024.13">24176 16760 60 0,'-4'19'30'0,"1"-6"-36"15,3-10 49-15,-7 0-43 0,-7 0 1 16,0 0-1-16,-4 4 0 16,-3-1 0-16,0 3 0 15,3-2-1-15,0 2 0 16,1 4-1-16,-1 2 0 16,0 1-1-16,8 0 1 15,3-1-1-15,7-5 0 16,7-4 2-16,0-9 0 15,7-3 2-15,4-4 0 16,-1 1 1-16,4-1 0 0,1 1-1 16,-5-1 1-16,1 1-3 15,-1 3 0-15,-2 3-1 16,-1 6 0-16,-4-3 0 16,1 3 1-16,-4 9-1 15,0 1 1-15,0 0 0 16,-3 2 1-16,-1-2 1 15,1 2 1-15,-1-2-1 16,4 3 0-16,-3-1-1 16,3-5 1-16,3-4-10 15,4-3 0-15,8-9-5 16,-1-3 0-16</inkml:trace>
  <inkml:trace contextRef="#ctx0" brushRef="#br3" timeOffset="-72753.69">24677 16177 48 0,'-7'28'24'0,"-4"13"-23"0,4-28 43 15,-7 2-42-15,-4 14 0 16,4 8 2-16,0 17 0 15,0-1-5-15,3 10 1 16,-3 6 2-16,0-10 1 16,4-2-4-16,3-10 0 15,0-3-5-15,3-7 1 0,4-5-11 16,7-7 0-16,-3-16-1 16,6-3 0-16</inkml:trace>
  <inkml:trace contextRef="#ctx0" brushRef="#br3" timeOffset="-72483.4">24917 16707 47 0,'39'-3'23'0,"-22"-6"-23"16,-17 9 46-16,0 0-45 16,0 0 1-16,-3-4 0 15,-8 4 1-15,-10 4-4 16,0 5 1-16,-8 10 2 15,1 3 0-15,0 3-1 16,0-3 0-16,3 6 0 16,4 0 0-16,7 4 0 0,10-4 0 15,8 0-1-15,6-3 1 16,12-6-2-16,6 0 0 16,0-10-4-16,0-3 0 15,0-2-12-15,-3-11 0 16</inkml:trace>
  <inkml:trace contextRef="#ctx0" brushRef="#br3" timeOffset="-71237.75">26349 16193 44 0,'-11'16'22'0,"22"-4"-14"0,-7-9 28 0,3 0-32 16,0 4 0-16,0-4 4 16,3 3 0-16,4-3-9 15,11 0 1-15,10 4 7 16,8-4 0-16,3-3-2 16,-4 3 1-16,-10-3-2 15,-4 3 0-15,-3 0-2 16,-4 3 0-16,-7 1-2 15,-4-1 0-15,-6 7-2 16,-8 5 0-16,-6 4-3 16,-8 0 1-16,-3 3-2 15,-4-6 1-15,4 3 0 16,4-3 1-16,2-3 1 16,5-4 1-16,3 1 1 0,7-1 1 15,10-2 1-15,8-1 1 16,7 4 1-16,3-1 0 15,-3 7 0-15,3 0 0 16,-3-4-1-16,-1 4 1 16,-6 0-2-16,-8 3 0 15,-13 9-4-15,-8 4 1 16,-13-4-4-16,-22 4 0 16,-11 2-10-16,-3-2 0 15</inkml:trace>
  <inkml:trace contextRef="#ctx0" brushRef="#br3" timeOffset="-70818.09">27047 15396 39 0,'-10'10'19'0,"3"40"-7"15,7-34 15-15,0 6-23 0,3 3 0 16,1 9 3-16,6 7 1 16,5 0-7-16,6 12 0 15,7 10 8-15,7 15 0 16,1-3-3-16,2 13 1 16,1 3-2-1,-4 16 0-15,-10-1-4 0,-14 14 1 0,-18-11-7 16,-18-2 1-16,-24 0-13 15,-15-17 1-15,-17-14-5 16,-7-17 1-16</inkml:trace>
  <inkml:trace contextRef="#ctx0" brushRef="#br3" timeOffset="-68200.27">13797 16905 25 0,'0'12'12'0,"7"-9"-1"0,-7-3 12 16,7 0-20-16,4-3 1 15,3 0 2-15,4-3 0 16,6 0-6-16,8-1 0 16,7 1 4-16,0 0 1 15,10 3-2-15,7-4 1 16,-3 1-4-16,-7-3 0 16,-3-1-5-16,-12 4 0 15,-9 0-6-15,-15 3 1 16,-14-1-4-16,-15 1 1 15</inkml:trace>
  <inkml:trace contextRef="#ctx0" brushRef="#br3" timeOffset="-67962.7">13755 17152 44 0,'10'10'22'0,"19"-16"-23"16,-15 2 44-16,7-5-41 16,11 3 1-16,6-7 1 15,5 1 0-15,-4-4-6 16,-4 3 1-16,0 1 2 16,0-1 0-16,-6 7-6 15,-5 0 1-15,-10 0-9 16,-6 6 0-16,-8-7-2 0,-8 4 0 15</inkml:trace>
  <inkml:trace contextRef="#ctx0" brushRef="#br3" timeOffset="-67708.99">13765 17272 44 0,'7'15'22'0,"18"-8"-20"0,-11-7 42 16,7-4-42-16,8-2 0 0,6-3 2 15,7 2 0-15,-10-2-6 16,-4 3 1-16,0 0 2 16,-3-1 1-16,-4 1-6 15,0 3 1-15,-3 0-10 16,-7 3 1-16,-4-3-4 15,-7 3 1-15</inkml:trace>
  <inkml:trace contextRef="#ctx0" brushRef="#br3" timeOffset="-67483.59">13857 17438 57 0,'18'3'28'0,"31"-9"-33"0,-28 3 56 15,8-1-50 1,-5-2 0-16,8-3-3 0,-4 2 1 16,-3-2-10-16,-4 0 0 15,-7-7-5-15,-3 3 0 16</inkml:trace>
  <inkml:trace contextRef="#ctx0" brushRef="#br3" timeOffset="-57422.83">14587 16566 22 0,'0'0'11'0,"4"0"-4"0,-4 0 12 15,3-3-17-15,4 3 1 16,1 0 2-16,-1-3 0 16,0-3-6-16,3 2 0 15,1-2 4-15,6 0 1 16,8 0-3-16,7-4 1 0,3 1-2 15,4-1 1-15,-4 1-5 16,-3 3 1-16,-7-4-8 16,-8 7 1-16</inkml:trace>
  <inkml:trace contextRef="#ctx0" brushRef="#br3" timeOffset="-57139.32">14654 16710 26 0,'11'3'13'0,"3"-18"-10"16,-3 12 16-16,-1-4-16 0,4-2 0 15,0 3 2-15,-3 3 1 16,17-1-8-16,-3-2 1 16,-4 3 3-16,0 0 1 15,-3 3-6-15,-4 0 0 16,-7-3-7-16,-3 0 0 16</inkml:trace>
  <inkml:trace contextRef="#ctx0" brushRef="#br3" timeOffset="-44603.99">23650 17174 20 0,'4'-9'10'0,"3"-7"-1"0,-7 16 10 15,7 0-14-15,0 7 0 0,0-1 2 16,4 0 0-16,-1 0-10 16,1 1 1-16,3-1 7 15,7-3 0-15,11 0-1 16,7-9 0-16,3 0 0 15,25-7 1-15,21 1-1 16,25-7 1-16,10 0-2 16,12 3 1-16,6-3-4 15,-18 4 0-15,-24 2-3 16,-25 7 0-16,-25 6-4 16,-24 6 1-16,-28 10-3 15,-26 0 1-15,-24-4-6 16,-10-2 0-16</inkml:trace>
  <inkml:trace contextRef="#ctx0" brushRef="#br3" timeOffset="-44333.43">23618 17372 49 0,'82'28'24'0,"83"-12"-25"0,-122-19 45 0,24 6-44 16,10-3 1-16,5-3 0 15,-1-4 0-15,-7 1-2 16,-11 0 1-16,1 0 0 16,3-1 1-16,-7 1-2 15,-11 0 0-15,-10 0-4 16,-7 2 1-16,-11 4-11 15,-7 4 1-15</inkml:trace>
  <inkml:trace contextRef="#ctx0" brushRef="#br3" timeOffset="168226.08">9931 10793 27 0,'10'-28'13'0,"4"6"-3"0,-10 16 14 15,-1-4-22-15,1-2 1 0,-4-1 0 16,-7 1 1-16,-7 2-5 16,-14 1 1-16,-11 2 3 15,-4 11 0-15,-2 5-1 16,-12 0 0-16,-6 17-2 15,-4 8 0-15,-7 4-2 16,-1 9 1-16,-2 6-2 16,17 0 0-16,7 7-1 15,4 3 1-15,10-1-1 16,7 7 0-16,7 0 3 16,11-3 0-16,7-6 0 15,7-4 0-15,7-9 2 16,4-12 0-16,17-17 1 15,14-14 0-15,11-20 0 16,11-12 1-16,6-13 0 16,-10 0 0-16,-7-6 1 15,-14-6 1 17,-4-4-1-32,-3-5 0 0,-4-7-1 0,-7-10 0 0,-3 4-2 15,-7 3 1-15,-4 3-2 0,-4 9 1 16,-3 10-1-16,0 9 0 15,-10 19 0-15,-15 16 0 16,-14 16-2-16,-10 5 0 16,-11 14-1-16,-11 14 0 15,1-2-1-15,3 6 1 16,-4 7-1-16,1-7 1 0,3 3 0 16,10 6 1-1,8-6 0-15,6 4 0 0,5 5-2 16,20-2 1-16,11 2-1 15,10-2 0-15,15-7 3 16,17-6 0-16,8-13 2 16,17-18 1-16,21-20 2 15,14-11 1-15,-7-11 0 16,-3-5 1-16,-15-4-1 16,-10 1 0-16,-7-4-1 15,-10-6 0-15,-8 6 0 16,-3-3 0-16,-11-9-1 15,0 3 0-15,-14 3-1 16,0 0 0-16,-10 6-1 16,-4 9 0-16,-8 11-1 15,-13 8 1-15,-11 7-3 16,-10 12 1-16,-11 10-4 16,-7 12 0-16,0 6-1 0,7 7 1 15,7 9-1-15,7 0 0 16,4 7 2-16,7 3 0 15,10-4 3-15,11 7 1 16,10-1 0-16,8-8 0 16,3-7 1-16,14-10 1 15,18-8 0-15,14-14 1 16,14-12-1-16,3-15 0 16,-3-10 2-16,-10-9 0 15,-1-10 0-15,-6-6 0 0,-8-7 0 16,-7-5 1-16,-3-1-1 15,-18 1 1-15,-3-1-2 16,-8 1 0-16,-6 2-1 16,-8 4 0-16,-3 12-2 15,-7 3 1-15,-14 10-1 16,-11 12 0-16,-7 16-1 16,-14 10 0-16,0 12-2 15,0 12 0-15,7 7-2 16,7 9 0-16,7 10-1 15,4-1 1-15,6 7 0 16,15-6 0-16,11-1 1 16,17 1 1-16,0-7 2 15,21-6 0-15,25-9 3 16,14-13 0-16,10-12 1 16,-2-13 1-16,-1-16-1 15,-4-6 1 1,-10-6 0-16,-3-16 0 0,-8 0-2 0,-10-9 1 15,-11-4 0-15,-7-9 0 16,-10-3 0-16,-8 0 0 16,-3 0-1-16,-7 10 1 15,-7 6-2-15,-7 5 0 16,0 8 0-16,-7 8 1 16,-15 10-2-16,-10 10 0 15,-3 6-2-15,-11 6 1 0,0 12-1 16,-4 10 1-16,11 6-2 15,11 13 0-15,3 9 1 16,4-3 0-16,6 3 0 16,8 10 0-16,11-7 0 15,6 1 1 1,7 5 0-16,12-5 1 0,9 5 0 16,15-6 0-16,14-9 0 15,7-12 0-15,7-13 0 16,3-13 0-16,4-12 0 15,-10-10 1-15,-1-19 0 16,-3 1 1-16,-4-10 0 16,-6-9 1-16,-8-1 1 15,-3-12 1-15,-8-3-1 16,-6-6 0-16,-7 0-1 16,-11 3 0-16,-7 3-2 0,-8 6 1 15,-6 16-2-15,0 13 1 16,-7 2-1-16,-11 7 0 15,-14 16 0-15,-7 21 0 16,-10 13-2-16,-15 19 0 16,18 13-1-16,7 15 1 15,7-3-1-15,4 9 0 16,3-3-1-16,7-2 0 16,11 2 1-16,7-3 0 15,10 3 0-15,11-6 1 16,11-15-1-16,6-7 1 0,8-7 0 15,17-11 1-15,18-14 0 16,14-5 0-16,11-17 0 16,0-15 0-16,-8-3 2 15,-6-9 1-15,-11-4 1 16,-7-3 0-16,-14-6 0 16,-15-6 1-16,-10-3 0 15,-10-13 1-15,-8 0-3 16,-6-7 1-16,-4 1-3 15,-4 19 1-15,-3 2-1 16,-11 14 0-16,-3 8-4 16,-7 20 0-16,-4 9-13 15,-14 18 1-15,10 17-1 16,1 12 0-16</inkml:trace>
  <inkml:trace contextRef="#ctx0" brushRef="#br3" timeOffset="171316.18">10202 10752 30 0,'14'-3'15'0,"-3"-78"-8"0,-7 52 16 16,-4-27-21-16,0-13 0 15,0 6 2-15,0-15 0 16,-7-10-5-16,-8-22 1 0,-2-6 2 16,-4 7 0-16,-8-8-1 15,-6-17 1-15,-4-4-2 16,0 6 1-1,-6 0 0-15,-1-6 1 0,3 3-1 16,12 7 0-16,10 2 0 16,10 7 1-16,14-6-1 15,22-7 1-15,10 10-1 16,15 6 0-16,3-6 0 16,0 9 0-16,0 0-1 15,3 3 0-15,-10 10-1 16,3 12 1-16,-3 9-4 15,-4 10 0 1,-6 7-9 0,-8 8 1-16,0 7-1 0,-3 19 0 0</inkml:trace>
  <inkml:trace contextRef="#ctx0" brushRef="#br3" timeOffset="171970.83">10079 7488 31 0,'53'-6'15'0,"0"-29"-13"0,-39 16 28 0,14-6-29 16,11-9 1-16,10-4-1 15,4-6 1-15,4 0-3 16,-4-3 1-16,-4 7 1 15,0-1 1-15,-6 9-2 16,-12 7 0-16,-2 6 0 16,-1 7 0-16,-3 12-1 0,-4 9 0 15,0 13 0-15,-4 13 0 16,-2 6 0-16,-8 12 1 31,-7 0-1-15,-4 10 0-1,-3 0 0 1,4 6 0-16,-1 3 0 0,0-13 0 0,1-5 0 0,3-7 1 0,-4-10 0 16,1-5 0-16,3-4 0 0,-4-12 1 15,4-13-1-15,0-3 0 16,-3-19 0-16,3-13 1 16,-4 1-1-16,-3-10 0 0,-3 4 0 15,-8-1 1-15,-7 7-1 31,-13 3 0-31,-26 18-3 32,-17 10 1-32,-18 6-8 31,-28-2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17:04:19.95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17:04:27.062"/>
    </inkml:context>
  </inkml:definitions>
  <inkml:trace contextRef="#ctx0" brushRef="#br0">7726 4992 45 0,'3'3'22'0,"1"-25"-12"16,-4 22 23-16,7 3-32 15,-7 7 1-15,0 11-1 16,0 14 0-16,-7-1-4 16,3 20 0-16,1 5-1 15,-1 10 0-15,1-15-8 16,-1-4 0-16,4-9-2 15,7-7 0-15</inkml:trace>
  <inkml:trace contextRef="#ctx0" brushRef="#br0" timeOffset="465.47">8022 5042 48 0,'11'-31'24'0,"-1"6"-25"0,-10 18 49 16,4-8-45-16,-4-4 0 15,0-6 4-15,-4 6 0 16,1-3-8-16,-4 3 0 0,-7 3 6 16,-8 1 0-16,-6-1-2 15,-14 10 1-15,-7 6-3 16,-4 3 0-16,-4 9-3 15,8 14 0-15,-1-1-2 16,12 9 1-16,6 13-2 16,7 0 1-16,4 25-1 15,7 7 1-15,10-4 0 16,8 3 0-16,6 1 1 16,12-4 1-16,-1-15 0 15,11-4 1-15,6-12 3 16,12-25 0-16,10-7 2 15,-4-24 1-15,4-10 0 16,11-25 1-16,-11-19-1 16,-11-12 0-16,-10 15-2 15,-7-3 0-15,-15 3-3 0,-13 7 1 16,-15 6-7-16,-10 6 1 16,-11 0-15-16,-7 3 1 15</inkml:trace>
  <inkml:trace contextRef="#ctx0" brushRef="#br0" timeOffset="1181.3">8975 5537 38 0,'0'0'19'0,"0"54"-11"0,0-39 17 0,0 4-24 0,0 13 1 0,3 8 0 0,4 7 0 0,-3 0-2 0,-1-6 1 0,4-3 1 0,0-4 0 0,0-5-1 0,1-1 0 0,-1-19-1 0,0-9 0 0,-7-16-2 0,0-15 0 0,0-10 0 0,-11-12 0 47,0-7 1-47,-3 10 0 0,0-9 1 0,4-7 1 0,-8 6 0 0,7-2 0 0,4 8 0 0,7-2 1 0,0 15 0 15,4 13 0-15,-1-4 0 16,5 11 1-16,2 5-1 16,4 0 0-16,0 7-1 15,4-1 1-15,7 1 0 16,-8 6 0 0,12 3 1-1,9 0 0 1,12 0 1-16,-4 0 0 0,-4 9 0 0,-7-6 0 15,-7 13-1-15,-10 0 0 0,-7 9-4 16,-15 3 1-16,-10 3-5 16,-14 13 1-16,0-3-5 15,-1-13 0-15,1-12-10 16,0 3 1-16</inkml:trace>
  <inkml:trace contextRef="#ctx0" brushRef="#br0" timeOffset="1703.29">9627 5691 46 0,'14'28'23'0,"-14"-34"-15"0,0 6 33 0,-3 0-38 0,-4 3 0 0,-4-6 0 0,-3 6 1 0,-3-3-6 0,-5 0 1 0,-2 10 3 0,-1 5 0 0,4 10-2 0,7-3 1 0,-4 3-1 0,7 0 0 0,4 1-1 16,4-4 1-16,3 3-1 15,7-13 0-15,7 1 0 16,4-7 1-16,-1-9 0 15,1-3 0-15,-4-4 0 16,-3 4 1-16,-1-7-1 16,1 1 1-16,-4-4-1 15,0 4 0-15,0 2-1 16,4 1 1-16,-4 9 0 16,3 6 0-16,1 3 0 15,-1 4 0-15,-3-4 1 16,4 1 0-16,-7-7-1 0,3 6 0 15,3-2-2 1,1-4 1-16,-1-6-5 31,1-4 1-31,0 4-7 0,-1 0 0 16,1-13-4-16,-1-2 0 47</inkml:trace>
  <inkml:trace contextRef="#ctx0" brushRef="#br0" timeOffset="1952.37">9814 5729 44 0,'0'6'22'0,"7"7"-23"0,-7-13 40 0,0 0-41 16,0 3 1-16,0 0 1 15,0-13 1-15,0 7 0 16,0-3 1-16,4 0 1 16,3-4 1-16,4 1 0 15,3 3 1-15,3-7-1 16,4 1 0-16,8 2-1 15,-1 1 0 1,4-1-4-16,-1 4 1 0,-2 0-7 31,-1 0 1-31,0 2-11 0,-3-5 0 47</inkml:trace>
  <inkml:trace contextRef="#ctx0" brushRef="#br0" timeOffset="2416.14">10273 5528 52 0,'7'0'26'0,"0"13"-22"0,-3-10 40 0,-1 3-42 0,-3 3 0 0,0 4 1 0,-3 3 0 0,-5 2-4 0,1 1 0 16,-3 6 2-16,3-9 1 16,0 9-1-1,3 0 1-15,1 3-2 0,-1-3 1 16,1-3-1-16,3 0 1 15,0-3-1-15,0-9 1 0,3-4-1 16,4-3 0 0,4 0-1-16,-1-12 1 0,1 2-1 15,0-5 1-15,-1 6-1 16,1-13 0-16,-4 6 0 16,0-2 1-16,0 8 0 15,0-5 0-15,0 9 0 16,4 0 0-16,-1 6 0 78,1 3 0-78,3 10-2 16,0-7 0-16,4 0-3 15,-8-2 0 1,1-10-5 46,-1-4 0-62,4-5-7 0,-3 2 0 16</inkml:trace>
  <inkml:trace contextRef="#ctx0" brushRef="#br0" timeOffset="2919.33">10530 5657 54 0,'4'25'27'0,"21"9"-32"15,-18-34 48-15,3 6-42 0,1 10 0 0,-1 3 0 0,-2-3 1 0,-1-1-3 0,-4-2 0 0,1-7 2 0,-4-6 0 16,0-6-1-16,0-10 1 15,3 0-1-15,1 7 0 16,3-3 1-16,3-1 0 16,1 4-1-16,3-1 1 0,0 4-1 15,0 6 1-15,-3 3-2 16,-1-3 1-16,-3 6-2 16,1 1 1-16,-1 5-1 15,-4 1 0 1,1 2 0-16,-4-8 1 0,0-4-1 15,0 3 0 17,0-3 1-32,3 3 0 0,-3-6-1 31,0 0 0-31,7-6 0 0,0 0 0 0,-7-7 0 16,4 4 0-16,-1 0 0 15,1-1 1-15,-1 1 0 0,-3-7 1 0,4 7 0 16,-4-10 0-16,3 6-1 15,1 1 1-15,3 2-1 16,-3 1 1-16,3 6 0 16,0 0 0-16,0 3 0 0,0 0 0 15,0 3 0 17,3 3 1-32,1 0 0 0,-4 7 0 0,4-4 1 0,-4 4 0 15,0-10 0-15,3 3 0 16,1 4-1-16,3 2 1 15,-3 1-4-15,-1-4 1 16,-3-3-9 0,4-2 0-16,-1-11-4 0,5-2 1 15</inkml:trace>
  <inkml:trace contextRef="#ctx0" brushRef="#br0" timeOffset="3540.81">11077 5729 45 0,'11'9'22'0,"17"13"-20"0,-17-22 42 0,3-3-42 15,3 6 1-15,1-6 2 16,3-3 0-16,-3-1-7 16,-1 1 1-16,-2-6 4 15,-1-4 0-15,-4-3-2 16,-3-3 0-16,-3-3-1 15,-1 3 0-15,-6 3-2 16,-1 4 0-16,-3-1-3 16,-3 13 0-16,-4 9-2 0,3 10 1 15,0 9-1-15,4-6 1 16,0 9 1-16,4 6 1 16,-1-2 3-16,4-1 0 15,4-6 1-15,3-6 1 16,3 0 0-16,5-4 1 15,2-2-2-15,1-10 1 16,3-12 0-16,11-4 0 16,14-12 1-16,6-6 1 15,-2-13-1 17,-1 3 0-1,1-28 0-31,-12 0 0 15,-2-19 0-15,-8 13 0 16,-7-13-3-16,-7 0 0 16,-7 1 0-16,-7-1 1 0,0 6 0 15,-3 4 0-15,-1 28 0 0,-3 9 0 0,0 13 1 0,-3-4 0 0,-5 26-1 16,-2 22 1-16,3 31-1 0,0 6 0 16,7 22 0-16,7 23 1 0,7 24-1 15,7-22 1-15,0-3-1 16,-4-9 0-16,1-25-1 15,-4-16 1-15,0-6-4 16,0-16 0 0,-7-16-10-16,-3-15 1 0,-8-10-1 0,-3-2 1 15</inkml:trace>
  <inkml:trace contextRef="#ctx0" brushRef="#br0" timeOffset="3717.64">11321 5359 46 0,'17'37'23'0,"40"-30"-21"0,-33-7 47 0,5-7-50 0,6 1 1 15,4-13-1-15,3 4 1 0,0-7-5 16,-3 9 0-16,-4 13-10 16,-6-6 1-16</inkml:trace>
  <inkml:trace contextRef="#ctx0" brushRef="#br0" timeOffset="4005.97">11811 5603 54 0,'4'47'27'0,"-1"-40"-30"0,-3-7 43 0,4-7-41 15,-4-2 0-15,0-7 0 16,0-3 0-16,0 1 1 15,-4 5 1-15,1 1-1 16,3-4 1-16,0-3 0 16,7 0 1-16,0 7-1 0,3-1 1 15,1 1-1-15,-1 2 1 16,1 7-2-16,0 9 1 16,3 1-2-16,0-7 1 15,7 0-5-15,-3 0 1 16,-1 0-7-1,1 0 0-15,0-13-5 16,-4 0 0-16</inkml:trace>
  <inkml:trace contextRef="#ctx0" brushRef="#br0" timeOffset="4183.83">12139 5465 45 0,'11'60'22'0,"6"-51"-27"0,-13 4 41 0,3 3-37 0,-4-1 1 0,1-2-2 15,-4-4 1-15,0-6-2 16,-4-9 1-16,1-13-7 16,-4 10 0-16,0-26-3 15,-7-2 0-15</inkml:trace>
  <inkml:trace contextRef="#ctx0" brushRef="#br0" timeOffset="4551.56">12100 5293 31 0,'25'31'15'0,"3"7"-12"0,-17-29 26 0,-1 4-29 16,4-1 0-16,1-2-1 16,-1 2 0-16,3-12-1 15,1 7 0-15,0-7-3 16,3 0 1-16,0-7-1 0,0 7 1 16,-3-12 4-16,10-1 0 15,0 4 2-15,4-1 1 16,-4 4 3-16,0 0 1 15,-6 3 0 32,2 3 1-47,1 0-3 0,-4 0 0 16,-7 3-3-16,-7 6 1 16,-10 1-2-1,-4 2 0-15,-7 13-1 0,-4-12 0 16,-3 6-1-16,0 9 0 15,3 6 1 1,7 10 1-16,4-9 0 0,4 9 1 16,6-7-2-1,8-12 1-15,7-9-1 0,6-13 1 16,4-3-5-16,4-9 0 0,4-10-10 0,-5-6 1 0</inkml:trace>
  <inkml:trace contextRef="#ctx0" brushRef="#br0" timeOffset="5311.58">14975 4606 49 0,'0'0'24'0,"-10"3"-21"0,3-3 39 0,-7 0-41 0,-11 0 1 0,-10-3 0 0,-8 3 1 0,1 6-5 15,0 7 1-15,-4 3-2 16,-4 6 1-16,5-1-2 15,2 1 1-15,8 0 0 16,3 0 0-16,8 7 1 16,2-7 0-16,5-4 2 15,6 1 1-15,4 0 0 16,-3 6 0 0,2-16-1-16,1 7 0 0,4 6-1 0,-4 9 0 15,0 7-1-15,-4-3 0 16,1 8 0-16,-1-2 0 15,-3 0 0-15,3 0 0 16,1 6 1-16,3 0 1 16,0 0 2-16,7-13 1 15,0-2 1-15,3-1 0 16,4-3 1-16,0 1 1 31,7-4 0-15,4-3 1-16,7-7-2 0,6-2 1 0,8-7-3 0,0-3 1 15,-4-6-3-15,4-3 0 0,-4-4-6 16,1-2 1 0,-5 9-12-16,-9-7 0 0,-8-21-3 15,-11 3 0-15</inkml:trace>
  <inkml:trace contextRef="#ctx0" brushRef="#br0" timeOffset="5483.49">14277 5374 49 0,'32'25'24'0,"10"-21"-28"0,-21 2 46 0,11 3-45 16,14-6 0-16,-4 4-8 0,4 5 1 15,3-6 3-15,1-2 0 16</inkml:trace>
  <inkml:trace contextRef="#ctx0" brushRef="#br0" timeOffset="6033.75">14982 5318 35 0,'15'-6'17'0,"-8"-4"-5"0,-7 10 22 0,3 0-28 0,-3 0 0 0,0 0 0 0,0 0 1 15,-3 3-10-15,-4 4 0 0,-8-4 6 16,-2 6 1-16,-11-3-4 15,-4 7 0-15,4 3 0 16,3 3 1-16,0-10-2 16,8 3 1-16,3 1-2 15,6 3 0-15,5-4 0 16,10 1 0-16,7-7-1 16,4-3 1-16,3-6 0 15,4-3 1-15,-4-1 1 16,-4-2 0-16,1 0 0 15,-7 9 0-15,-1-7 0 16,-3 7 0-16,-3 4-1 16,-4 8 1-16,0-6 0 15,0 7 0-15,-4 9 0 0,-3 12 1 16,0 10 0 0,-3-3 1-16,-5 12 0 15,5-6 0-15,3-3 1 0,3-6 0 47,4-4 1-47,4 1 1 16,3-7-2-16,7-3 1 0,11-6-1 0,-1-10 0 0,5-2-3 0,-1-10 1 15,-3-4-5-15,-1-8 0 16,-3-4-8-16,-3-16 0 16,-7-2-7-16,-8-4 1 78</inkml:trace>
  <inkml:trace contextRef="#ctx0" brushRef="#br0" timeOffset="6335.89">15180 5374 54 0,'7'47'27'0,"-3"19"-32"16,-4-56 47-16,0-10-43 15,0 0 1-15,0 0 0 16,0 0 0-16,0 0 0 16,0 0 0-16,0 0 0 15,3 9 0-15,4-15 0 16,-3-4 0-16,3-2-1 16,0-1 1-16,0-2-1 0,3-1 1 15,1 0-1-15,3-3 0 16,4 13 0-16,-1 3 1 15,5 0-1-15,-1 9 1 16,0 4 0-16,0 5 0 16,-3 1-1-16,-1 3 1 15,1-7-3-15,-4-5 1 16,0 5-8-16,0-2 1 16,0-14-5-16,1-5 1 15</inkml:trace>
  <inkml:trace contextRef="#ctx0" brushRef="#br0" timeOffset="6641.88">15783 5017 41 0,'39'-6'20'0,"-14"18"-15"0,-18-9 35 0,0 4-40 16,0 5 0-16,-11 7-2 15,-6-3 0-15,-8-4 2 16,1-2 0-16,-5 5-2 15,-2 4 1-15,-1 0-1 16,0 3 1-16,4-10 1 16,7 4 1-16,7 0 1 15,7 6 1-15,11 0 0 16,3-4 1-16,10 4 0 16,12-3 1-16,2 0-1 31,-2 3 0-31,-8-6-3 31,-10 6 1-31,-18 3-3 16,-15-10 0-16,-13 7-16 15,-21 10 1-15</inkml:trace>
  <inkml:trace contextRef="#ctx1" brushRef="#br0">1834 9561 0,'0'0'0,"0"0"16,15 12-1</inkml:trace>
  <inkml:trace contextRef="#ctx0" brushRef="#br0" timeOffset="7684.91">7161 10865 36 0,'50'-22'18'0,"45"3"-5"0,-70 13 18 0,3 9-28 0,-3 0 1 0,3 13 0 0,-18 3 0 16,1 9-6-16,-4 7 0 15,-14 5 2-15,-14 11 1 16,-25 5-5-16,0-6 1 16,-7-3-2-16,0 0 1 15,4-6-1-15,7-10 1 16,-1-9 1 31,12-3 0-47,6-19 5 15,4-3 0-15,14-6 2 78,14 2 0-78,14 4 2 0,4 3 0 0,6-6 0 32,12 6 0-32,-1 6-2 15,4 10 1-15,-4 3-3 16,-3 3 0-16,-7 3-2 0,-1 0 1 0,-6 0-3 16,0-6 0-16,-11-7-6 0,0-2 1 0,-7-10-10 15,-3-13 1-15</inkml:trace>
  <inkml:trace contextRef="#ctx0" brushRef="#br0" timeOffset="8119.51">7666 11003 59 0,'53'-19'29'0,"0"-25"-31"0,-43 32 52 15,8-4-47-15,-11 1 0 16,4-4 3-16,-4 0 0 16,-4-3-7-16,-6 0 1 15,-8 6 3-15,-10 1 1 16,-11-4-2-16,-17 3 1 15,-4 4-3-15,-18 8 0 16,-13 4-2-16,-8-3 0 16,-7 13-2-16,11 5 1 15,7 7-4 1,10 10 0-16,4 12 0 31,14 6 0 0,14 16-1-31,11 15 0 0,21 10 1 0,14 19 1 0,21 0 5 16,15-4 1-16,13-18 2 0,18-13 1 0,11-21 4 0,7-20 1 0,14-21 1 16,3-29 0 15,-17-9-3-31,-11-22 1 16,-14-25-3-16,-14 0 0 0,-18-13-3 0,-14 7 1 15,-14-13-7-15,-14-10 1 0,-10 4-15 16,-1-10 0-16,-3 26-1 15,0 12 1-15</inkml:trace>
  <inkml:trace contextRef="#ctx0" brushRef="#br0" timeOffset="8779.23">8287 11069 44 0,'0'22'22'0,"10"50"-17"0,-10-47 39 0,4 10-40 16,3 15 0-16,0 13 3 15,0 2 1-15,0 14-10 16,4 5 0-16,-1-8 6 15,-3-14 1-15,4-11-3 110,-8-17 0-110,4-15-1 0,1-13 0 0,-1-25-1 0,-4-12 0 0,-3-25 0 0,0-20 0 0,0-8-1 0,0-10 1 0,0 12-2 0,-3-9 0 0,3 6 0 0,7 10 1 15,10 6-1-15,-6 6 1 0,7 16 1 0,6 13 0 16,-3 12 1-16,8 13 0 0,6 9 2 16,7 9 0-1,8 7 0-15,-12 6 1 0,-2 3-2 16,-8-6 1-16,-7 6-2 16,-10 9 0 15,-15 7-2-31,-17 6 0 0,-14-3-4 15,-4 3 0-15,-7-6-4 0,-14-7 0 0,4-9-8 16,6-3 1-16,11-12-3 16,15-10 1-16</inkml:trace>
  <inkml:trace contextRef="#ctx0" brushRef="#br0" timeOffset="9113.62">8950 11474 47 0,'18'34'23'0,"-8"-6"-22"0,-10-28 44 16,0 0-43-16,0 0 1 15,0-6 2-15,0 0 0 16,0-1-7-16,-3 4 1 16,-11 0 4-16,-1 3 0 15,-6 0-3-15,-7 6 1 16,0 7-4-16,0 9 0 15,3-3-3-15,0 9 1 16,8 10-3-16,6-1 1 31,11-2 1-31,7-7 0 0,4-6 5 0,6-10 0 0,8-15 4 16,3-12 0 0,0-10 2-16,-3-1 0 0,0-8-3 15,-11-7 0-15,-3-6-15 16,-1-9 0-16</inkml:trace>
  <inkml:trace contextRef="#ctx0" brushRef="#br0" timeOffset="9421.1">9126 10727 64 0,'0'22'32'0,"-3"57"-35"0,6-51 54 16,-3 22-51-16,0-6 0 15,4 22 0-15,-4 12 0 16,3 13-2-16,8 9 1 15,-7-9-4-15,-1-9 1 16,4-13-7-16,-3-13 1 16,3-12-8-16,3-19 0 47</inkml:trace>
  <inkml:trace contextRef="#ctx0" brushRef="#br0" timeOffset="9829.77">9543 11455 61 0,'3'9'30'0,"-3"-9"-37"0,0 0 55 0,-3 3-47 0,-4-3 0 0,-4 3-1 16,-3 7 1-16,-4 2-2 15,-6 10 1-15,2 0 1 16,1 0 0-16,-7-6-1 15,7 0 0-15,7-1-1 16,3 4 0-16,8-6 0 16,3-4 0-16,7-6-1 0,3-3 0 15,8-3 1-15,3-6 0 16,4 9 0-16,-4 0 1 16,0-4 0-1,0 1 0-15,0 0 0 0,1 3 0 16,-1 3 0-16,0-9 0 31,-3 6-1-31,-1 3 1 16,-3 3 0-16,-3 1 0 0,-4 2-1 0,0 1 0 15,0-4-4-15,0-3 0 16,0-6-9-16,0-7 0 0,-3 1-2 16,3-4 1-16</inkml:trace>
  <inkml:trace contextRef="#ctx0" brushRef="#br0" timeOffset="10086.39">9779 11630 39 0,'0'7'19'0,"0"-11"-15"0,0-2 37 0,0-10-38 15,0 1 1-15,0-4 2 0,0 0 1 0,0-3-6 16,4 3 0-16,6-3 6 15,11 4 0-15,8 2-2 16,6-6 1-16,14-3-2 0,1 0 0 16,-5 3-4-16,-2 3 0 15,-11 3-6-15,-4-2 0 16,-7 2-13-16,-7-6 1 16,-3 3-2-16,3 0 0 15</inkml:trace>
  <inkml:trace contextRef="#ctx0" brushRef="#br0" timeOffset="10836.57">12633 10696 60 0,'4'16'30'0,"-15"-10"-36"16,7 0 59-16,-6-6-50 0,-8 3 0 15,-7 3 0-15,-3 4 1 16,0 6-6 0,-11 5 1-16,-3 8 3 0,-11 8 0 15,0 14-3-15,4-1 1 16,-1 12-1-16,4 7 0 15,8 10-2-15,16-1 1 16,15 7-1-16,11-16 1 16,10-6-1-16,14-16 0 15,18-13-1-15,4-9 1 16,9-12-2-16,5-13 0 16,3-7-4-16,-11-2 1 0,-3-7-1 15,-3-2 1-15,-4-1 3 16,-8-3 1-16,-2 0 5 15,-8 0 1 1,-3 0 6-16,-8-6 1 0,-3 9 1 16,-7 3 1-1,-7 7-2 1,-7-1 1-16,-7 4-4 0,-7-6 1 0,-4 8-4 31,-3 8 1-31,-7 14-2 0,0-2 0 16,3 6-3-16,0 9 1 0,11 7-4 15,0 3 1 1,10-4-2-16,11-12 1 0,7-3 0 31,14-6 0-31,4-3 1 16,3-10 1 0,4-13 0-16,0-2 0 15,-4-10-5-15,0-3 0 0,1-10-9 0,-5 1 1 0</inkml:trace>
  <inkml:trace contextRef="#ctx0" brushRef="#br0" timeOffset="11156.4">13049 11314 63 0,'18'22'31'0,"3"-13"-33"0,-21-6 55 0,4 0-51 0,-4-3 1 0,0 3 1 15,-4-3 0-15,-7-3-6 16,-6 0 1-16,3 3 3 15,-7 0 0-15,-4 6-2 16,0 1 0-16,-3 2-2 16,3 4 0-16,4-1-3 15,7 4 1-15,7-4-3 16,10 4 1-16,8 0-2 16,7-4 1-16,3-2-1 15,0-4 0-15,7-3-1 16,0-3 1-16,4-3 0 15,0-6 0 1,-7 2 0 0,-4-2 0-16,-4-1-2 0,-2 1 0 0</inkml:trace>
  <inkml:trace contextRef="#ctx0" brushRef="#br0" timeOffset="11488.3">13215 11455 38 0,'-7'19'19'0,"-7"-13"-17"0,14-6 38 15,-4 0-35-15,1-3 0 16,-4 0 5-16,3 3 0 16,4-4-11-16,0 4 1 15,4-3 8-15,3-3 0 16,3-3-3-16,5-4 1 16,2-3-3-16,8-6 1 0,3-3-3 15,4 3 0-15,3-3-1 16,0-6 0-1,-6 6-2-15,2 0 1 0,-13 6-4 16,-4 3 0 15,4 1-5 16,-4-1 1-47</inkml:trace>
  <inkml:trace contextRef="#ctx0" brushRef="#br0" timeOffset="12039.28">14072 10505 45 0,'-3'21'22'0,"10"-30"-9"0,-7 18 11 0,3 7-23 15,1 9 0-15,-4 13 1 16,-4 3 0 0,-6 12-3-16,-1 16 1 0,1-6 1 15,-1-1 1-15,0 1-1 16,4-3 0-16,4-7-1 16,-1-12 1-16,4-10 0 15,4-6 1-15,-4-9-1 16,3-4 1-16,1-2-1 15,-4-7 1-15,0-6-1 16,-7-7 1-16,-7-2-3 16,-11-4 1-16,-7 1-1 15,-6 2 1-15,2 4-1 16,1 5 0-16,-4 11 0 16,11 5 0-1,0 10 0 1,7 3 1-16,6-3 0 0,12 3 0 0,6 7-1 15,12-4 0 1,2 0-2-16,8-6 0 16,7-9-8-16,6-7 1 0,1-12-5 0,-7-10 1 15</inkml:trace>
  <inkml:trace contextRef="#ctx0" brushRef="#br0" timeOffset="12382.41">14369 10966 47 0,'46'-10'23'0,"-4"23"-21"0,-32-4 42 0,1 4-43 16,0-1 0-16,-4 7-1 16,-7-13 1-16,-7 0-2 15,-8 4 0-15,-6 2 1 16,-3 1 0-16,-8 0-1 16,4-1 0-16,-1-3 1 15,1 1 0-15,7-1 1 16,3 1 0-16,8 2 0 15,10 1 1-15,7 6 0 16,7-1 0-16,7 1 1 16,11 0 1-1,7-10-1-15,-4 1 1 0,0 6-2 16,-7 2 1-16,-10-2-3 16,-7 9 1-16,-11 0-2 15,-11 3 0-15,-14 4-4 0,-10 5 1 16,-18-2-10-1,-3-7 1-15,-8-6-4 0,4-6 0 16</inkml:trace>
  <inkml:trace contextRef="#ctx1" brushRef="#br0" timeOffset="6146.09">5532 4358 0,'0'0'15,"0"0"1,0 0-16,7 10 31,-7-1-31,0 1 16,10 12-1,1-4 1,-1 7 0</inkml:trace>
  <inkml:trace contextRef="#ctx0" brushRef="#br0" timeOffset="14035.45">10552 6974 30 0,'14'-7'15'0,"7"-18"-2"0,-14 19 15 16,0 0-23-16,0-1 0 15,0-2 3-15,-3 0 0 16,-1-1-10-16,-3 1 1 16,0-1 7-16,-3 1 0 15,-4 0-3-15,-4 2 0 16,-3 4-2-16,-4 3 1 15,-3-6-1-15,-4 0 0 0,1 6-1 16,-1-7 0 0,4 11-1-16,0 2 1 15,3 13-2-15,0 3 1 0,8 0-1 16,6-4 1-16,4 4-1 16,7-3 1-16,7 3 1 15,8-6 0-15,-5-4 2 16,4-5 0-16,-3-4 0 15,0-6 1-15,-4-1 0 16,-4-2 0-16,1-3-1 16,-4-4 1-16,-3 1-3 15,-1-4 1-15,1-3-1 16,-4 0 0-16,-4 4 0 16,1-1 0-16,-5 3-2 15,1 4 1-15,-3 3 0 16,3-1 0-16,0 4 0 15,0 3 0-15,0 7-1 0,-4 2 0 16,0 7 1-16,1-1 0 16,-1 4-1-16,1 3 1 15,-1-6 0-15,4-1 0 16,4-2 0-16,3-7 1 16,0 1 0-16,7-7 1 15,7-7 0-15,-4 1 1 16,4-3-1-16,-3-4 1 15,0 1-2-15,-1-4 1 0,1 0-11 16,-4 1 1-16,0 2-8 16,0 0 0-16</inkml:trace>
  <inkml:trace contextRef="#ctx0" brushRef="#br0" timeOffset="15310.03">10552 8695 35 0,'0'0'17'0,"0"-6"-1"15,0 3 22-15,0 0-34 16,-4-4 1-16,1 1 2 16,-5 0 1-16,-2 0-11 0,-1-1 1 15,-6 7 6-15,-4 0 0 16,-1 3-2-16,-2 1 1 16,-5 5-2-16,5 4 1 15,3-1-1-15,3 7 0 16,4 0-1-16,3 3 0 15,11 3 0-15,4-6 0 16,10-4 0-16,7-5 1 16,0 2 0-16,7-2 1 15,4-7 1-15,-4-10 0 0,-3-2 0 16,-4-4 0-16,-3-2-1 16,-4 2 1-16,-3 1-3 15,-4-1 1-15,-4-3-2 16,-6 4 1-16,-4-1-2 15,-4 1 0-15,-3 2-1 16,0 4 1-16,0 6-2 16,-4 0 1-16,0 3-1 15,1 0 1-15,3 4 0 16,3 2 1-16,-3 1 0 16,7-1 0-16,3 3 1 15,4 4 1-15,7-3-1 16,4 2 1-16,0-2 0 15,-1-1 1-15,4-2 0 0,0-7 1 16,4-3 1 0,0-9 0-16,-4-1-1 0,0-2 1 15,-4-4 0-15,-2 3 0 16,-1-2-2-16,-4-4 0 16,1 3-1-16,-4-3 1 15,-4 4-2-15,-3-1 1 16,0 7-1-16,-4-1 0 15,-3 7-1-15,0 3 0 16,-3 0-2-16,-1 3 1 16,0 4 0-16,-3 2 0 15,0 4 1-15,3 5 0 0,1 4 1 16,3 6 0-16,3-2 1 16,0-4 0-16,4-1 1 15,4-5 0-15,3 0 1 16,3-7 0-16,8-2 2 15,3-7 0-15,4-10-1 16,-1-6 1-16,1 1-3 16,0-4 1-16,-4 0-9 15,0 3 1-15,0-2-14 16,4-1 1-16</inkml:trace>
  <inkml:trace contextRef="#ctx0" brushRef="#br0" timeOffset="22306.8">11522 6560 47 0,'-11'-7'23'0,"18"-8"-12"15,-7 15 24-15,0 0-32 16,4 3 1-16,-1 13 1 16,1 2 1-16,-4 14-7 15,0 12 0-15,-4 9 4 16,1 13 1-16,-1 12-4 15,1 4 0-15,-4 6-3 16,0-7 0-16,3-18-5 16,1-19 1-16,-1-10-6 15,0-21 0-15,1-20-3 16,-1-15 0-16</inkml:trace>
  <inkml:trace contextRef="#ctx0" brushRef="#br0" timeOffset="22668.41">11395 6497 41 0,'-11'-9'20'0,"18"21"-20"0,-7-12 36 0,0 0-33 16,4-3 0-16,3 0 0 15,7-3 1-15,-4-1-5 16,8 1 1-16,7 0 4 16,7-1 1-16,6 1 0 15,8 0 0-15,4 6 0 16,-1 0 1-16,-3 3-2 16,-7 6 1-16,-4 7-3 15,-10 6 1-15,-11 9-3 16,-4 7 0-16,-13 6-4 15,-11 0 1-15,-7 6-4 16,-11 0 1-16,-3-3-8 16,3-9 1-16,0-7-6 15,0-12 1-15</inkml:trace>
  <inkml:trace contextRef="#ctx0" brushRef="#br0" timeOffset="23913.16">12143 6992 49 0,'0'0'24'0,"0"4"-20"0,0-4 43 16,-4-4-45-16,-3 4 0 15,-11 0-1-15,-6 0 1 0,-5 4-3 16,-2 2 0-16,-1 3 1 15,4 4 1-15,3 6-3 16,4 3 0-16,-4 3 0 16,11-3 0-16,0-4-2 15,7 1 0-15,3-3 0 16,4-4 0-16,4-2 1 16,3-4 1-16,7-6 1 15,4 0 0-15,3-9 1 16,-7-4 1-16,4 1 0 15,-4-1 1-15,0 1-1 16,-4-1 0-16,1 4-1 16,0-1 0-16,-1 7 0 15,1 0 1 1,6 6 0 0,-2 3 1-16,-1 4 0 15,-4 5 0-15,-3 4 0 16,0-12 0-16,0-1 0 0,-3 0 0 15,-1 0-3-15,1-3 0 16,3 1-5-16,0-1 1 16,4 0-10-16,-1-6 0 15</inkml:trace>
  <inkml:trace contextRef="#ctx0" brushRef="#br0" timeOffset="24229.53">12347 7218 38 0,'0'0'19'0,"-3"-6"-16"0,3 6 25 0,-4-6-26 16,-3-10 0-16,0-3 3 15,0-3 1-15,3 0-6 16,1 3 1-16,-1 4 5 15,4-1 0-15,7 7 1 16,4-1 1-16,7 7-2 16,3 0 0-16,7 0-1 15,4-3 1-15,0-1-4 16,-1 4 1-16,5-3-6 16,-8 0 1-16,-3 3-7 15,-8-4 1-15,-3 1-12 16,-14-3 0-16</inkml:trace>
  <inkml:trace contextRef="#ctx0" brushRef="#br0" timeOffset="26887.94">13003 7212 36 0,'7'-6'18'0,"8"15"-7"0,-12-12 18 16,-3 3-25-16,0 0 0 16,0 0 4-16,0 0 1 15,0 0-10-15,-7-6 0 16,0-1 6-16,0-2 0 15,-4 3-2-15,-3 3 0 16,-3-1-3-16,-1 8 1 16,0-1-3-16,-6 3 1 0,6 0-1 15,4-6 0-15,3 0-1 16,1 0 0-16,6 0 0 16,4 3 0-16,7-3 0 15,4 0 1-15,3 4 1 16,4-1 0-16,-4 0 0 15,3-3 1-15,-6 0 0 16,-1 0 0-16,-2 0 0 16,-1 0 1-16,0 3-1 15,0 0 0-15,0 3 0 16,0 4 1-16,-4-1 0 16,1 1 0-16,-1-1-1 15,-3 0 0-15,0-2-1 16,0-1 1-16,4-3-6 15,-4-3 1 1</inkml:trace>
  <inkml:trace contextRef="#ctx0" brushRef="#br0" timeOffset="27441.35">13173 7309 46 0,'3'35'23'0,"4"-23"-21"0,-7-12 22 16,0-6-24-16,4-7 0 15,-4-5 0-15,0-1 0 16,3-3 0-16,1 6 0 0,-1 4 0 16,4 2 1-16,1 4 0 15,2 0 1-15,1-1-1 16,3 1 0-16,0 3-1 15,0 3 0-15,-3 3 0 16,-1 0 0-16,-3 0-1 16,4 0 0-16,-4-3 0 15,0 4 0-15,0-1 1 16,0-3 0-16,4 0 0 16,-1 0 0-16,1-3-1 15,-1-4 1-15,1 4-1 16,0 0 0-1,-1-6 0 1,4 2 0-16,-3-5 0 0,-1 2 1 0,1 7 0 16,0-3 0-16,-4 6 0 15,3-3 0-15,-3 6 0 0,0-3 1 16,0 3-1-16,0 3 0 16,-3 1 0-16,0-1 0 15,-4-3 0-15,0-3 0 16,3 0 0-16,1 3 0 15,3 4 0-15,-4-1 0 16,1 0-1-16,-1 0 1 16,1-3-4-16,-1-3 1 15,4 0-8-15,4-3 0 0,-1-3 0 16,1 3 0-16</inkml:trace>
  <inkml:trace contextRef="#ctx0" brushRef="#br0" timeOffset="28057.76">13674 7237 41 0,'10'25'20'0,"11"-3"-16"0,-10-19 43 0,0 0-44 16,-1-3 1-16,8-3 1 16,7-6 1-16,6-4-8 15,1-2 1-15,0 5 4 16,0 1 0-16,-4-1-2 15,-7-5 1-15,-7-1-3 16,-3-3 1-16,-4 0-1 16,-4 4 0-16,-3 2-2 15,-3 7 0-15,-4 6-3 16,-4 16 1-16,4 2-2 0,-4-5 1 16,4 3 0-16,0 2 0 15,4 1 2-15,3 0 0 16,3-3 3-16,4-1 0 15,4-2 2-15,3-4 0 16,4-2 0-16,3-1 0 16,-4-3 0-16,5-6 0 15,6-7-1-15,11-8 1 16,3-1 0-16,4-19 1 16,-4-6-1-16,1-15 0 0,-5-4 0 15,-2-6 0-15,-8-9 1 16,-7 2 0-16,-3-2 0 15,-11 0 0-15,-4 2 0 16,-6 1 0-16,-8 19 0 16,-7 9 1-16,4 12-2 15,0 10 1-15,-3 25-2 16,-5 19 0-16,5 22 0 16,3 9 1-16,3 31-1 15,8 10 1-15,3 10-1 16,3-1 0-16,1-15 0 15,-1-16 1-15,1-16-2 16,-1-12 0-16,1-16-3 16,-4-10 1-16,-4 1-6 15,-6-16 1-15,-8-19-7 16,-7-3 1-16</inkml:trace>
  <inkml:trace contextRef="#ctx0" brushRef="#br0" timeOffset="28225.45">14115 6945 37 0,'21'35'18'0,"28"-41"-10"0,-35 6 28 15,7 0-35-15,1-4 1 16,-1 4-1-16,0-3 0 16,0 3-7-16,0-3 0 0,-3 0-6 15,0-6 0-15</inkml:trace>
  <inkml:trace contextRef="#ctx0" brushRef="#br0" timeOffset="28522.8">14492 7130 49 0,'18'69'24'15,"-11"-65"-25"-15,-7-4 41 0,0 0-41 16,0-4 1-16,0 4-1 15,-4-12 1-15,1-10 0 16,-1-6 1-16,1 3-1 16,-1 0 0-16,1-1 1 15,3 4 0-15,3 7 0 16,4 5 0-16,4 4 0 0,3 3 1 16,0 6-1-16,4 0 0 15,-4 4-1-15,0 2 1 16,4-6-2-16,3 0 0 15,0-3-4-15,0 0 0 16,-3 0-10-16,6-9 0 16</inkml:trace>
  <inkml:trace contextRef="#ctx0" brushRef="#br0" timeOffset="28706.47">14866 6992 41 0,'7'41'20'0,"4"0"-10"0,-8-28 28 0,1 8-37 16,-1-8 0-16,1 3-1 16,-4 3 1-1,0-7-3-15,0-3 0 0,0-5-4 16,-4-1 0-16,1-13-8 16,-1-12 0-16</inkml:trace>
  <inkml:trace contextRef="#ctx0" brushRef="#br0" timeOffset="29092.72">14852 6864 22 0,'14'16'11'0,"7"18"-4"15,-14-31 8-15,0 7-14 16,4-4 1-16,7 0-1 0,-4-3 1 16,3-3-3-16,4 0 0 15,4 0-1-15,3-6 0 16,1-3 0-16,-5-7 0 15,8-3-1-15,-4 7 1 16,1-1 2-16,-8 4 0 16,-4 2 5-16,1-2 0 15,-7 3 1-15,-1 6 0 16,-3-3 0-16,-7-1 1 16,-7 11-3-16,-7 5 0 15,0 4-3-15,-4 6 1 0,-3 6-2 16,0 7 1-16,3 8-1 15,8-5 1 1,3 3 1-16,7 0 1 0,3-7-1 16,8-9 1-16,-1-12-2 15,8-13 1-15,10-7-3 16,4-8 0-16,3-13-10 16,1-4 0-16,-12 1-3 15,11-1 0-15</inkml:trace>
  <inkml:trace contextRef="#ctx0" brushRef="#br0" timeOffset="29648.74">17159 6622 41 0,'11'35'20'0,"-4"-35"-16"0,-7 0 37 0,-7-3-40 16,-7 6 1-16,-4 6 0 15,-7 4 0-15,-3 3-3 16,-11 5 1-16,-3 1 1 16,10 7 1-16,0 8-1 15,-3 10 0-15,10-3 0 16,4 10 1-16,7-1 0 16,7-6 0-16,7-3-1 15,7-10 1-15,14-5-1 0,15-17 0 16,6-6-3-16,0 1 0 15,4-11-8-15,0-5 0 16,-7-10-7-16,-7-6 1 16</inkml:trace>
  <inkml:trace contextRef="#ctx0" brushRef="#br0" timeOffset="29933.32">17283 6961 42 0,'3'50'21'0,"11"22"-15"0,-10-53 33 0,-1 0-38 15,4-3 1-15,0 3 3 16,4-4 0-16,0 1-5 16,-1-7 0-16,4-2 4 15,0-7 0-15,4-4-1 16,0-11 0-16,-1-10-2 15,-3-10 0-15,1 4-2 16,-5-4 0-16,1-2-5 16,-1-4 0-16,-3 6-11 15,0-2 0-15</inkml:trace>
  <inkml:trace contextRef="#ctx0" brushRef="#br0" timeOffset="30236.53">17713 7118 44 0,'11'28'22'0,"-8"-40"-13"0,1 5 28 15,-4-5-36-15,-4-7 0 0,1-3 1 16,-4-3 0-16,-1-6-2 16,1-1 0-16,4 4 1 15,3 0 1-15,3 6-1 16,8 6 1-16,3 10-3 16,7 0 1-16,4 6-7 15,0-7 1-15,-1 4-10 16,-2-6 1-16</inkml:trace>
  <inkml:trace contextRef="#ctx0" brushRef="#br0" timeOffset="30578.12">17956 6970 46 0,'15'44'23'0,"9"13"-17"0,-17-45 34 16,0 4-40-16,4 3 0 15,-1-3 3-15,5-1 0 16,-5-5-2-16,4-7 0 15,0-13 3-15,4-5 1 16,0-4-1-16,3-3 1 0,0-3-3 16,0-3 1-16,4-7-5 15,0 1 0-15,-4 5-7 16,-4 7 1-16,1 4-11 16,-4-1 1-16</inkml:trace>
  <inkml:trace contextRef="#ctx0" brushRef="#br0" timeOffset="30893.62">18366 6980 58 0,'28'12'29'0,"14"-18"-32"0,-28 0 48 0,0-4-45 15,4-5 1-15,0-4 0 16,-1 0 1-16,-3 0-3 15,-3 1 1-15,-7-4 0 16,-4-3 0-16,-8 6 0 0,1 3 0 16,-3 7-1-16,-1 12 0 15,-3 3-1-15,-3 16 0 16,-1 12 0-16,4 1 1 16,7 6-1-16,3 3 1 15,4 3 0-15,7-7 0 16,0-11-2-16,0-4 0 15,4-10-5-15,-4 1 1 16,4-25-8-16,3-7 1 0</inkml:trace>
  <inkml:trace contextRef="#ctx0" brushRef="#br0" timeOffset="31194.33">18800 6754 38 0,'17'3'19'0,"4"4"-9"0,-17-4 29 0,-1 0-37 15,-3 0 1-15,0 0 0 16,-3 3 0-16,-8 4-4 16,1-4 0-16,-4 0 2 15,-1 1 1-15,5 8-1 16,-1 1 0-16,8 3 0 16,-1-4 0-16,8 4 2 15,3 0 0-15,7 3 1 16,11 0 1-16,6 3-1 15,5 3 1-15,-5 0-2 16,-2 4 1-16,-12-7-4 0,-6 3 1 16,-18 13-6-16,-18 3 1 31,-21-10-15-31,-10-2 0 0,-11-1 0 16,10-9 0-16</inkml:trace>
  <inkml:trace contextRef="#ctx0" brushRef="#br0" timeOffset="31810.12">20638 5886 59 0,'-4'9'29'15,"-24"25"-38"-15,17-18 58 0,-10 6-50 0,-14 9 1 0,-8-2 0 16,-6 15 0-16,-14 3-1 16,6 18 1-16,1 20-1 15,-4 12 0-15,3 13 0 16,4 12 0-16,14 1 0 15,15-10 1-15,13-7 0 16,18-15 0-16,14-19-2 16,8-18 1-16,13-20-6 15,4-15 1-15,3-13-9 16,1-3 0 0</inkml:trace>
  <inkml:trace contextRef="#ctx0" brushRef="#br0" timeOffset="32200.67">20588 6917 46 0,'-18'85'23'0,"4"-7"-18"0,11-56 37 15,-4-3-41-15,0-3 0 16,0-1 1-16,3-5 0 16,1-1-2-16,3 1 0 15,0-10 2-15,7-10 0 0,3-5-1 16,4-11 0-16,0 1-1 16,1 0 0-16,-1 0-1 15,3-3 0-15,1 9 0 16,-7 0 0-16,-1 7 0 15,1 5 0-15,3 7 0 16,-4 0 0-16,1 7 0 16,0 5 1-16,-1 1-2 15,1 3 1-15,3 5-4 16,0-5 0-16,4-3-10 16,6-7 1-16</inkml:trace>
  <inkml:trace contextRef="#ctx0" brushRef="#br0" timeOffset="32486.57">21033 7021 39 0,'35'-10'19'0,"0"-15"-12"16,-28 16 26-16,4-1-29 0,-1 1 0 15,-3-7 2-15,1 1 1 16,-5 2-9-16,-6 1 0 16,-8 5 5-16,-7 10 0 15,-6 10-4-15,-5 6 1 16,1 12-4-16,0 10 1 15,7 0-1-15,3-1 0 16,8 1 0-16,2-6 1 16,12-10 3-16,10-10 1 15,11-11 2-15,7-1 1 16,-1-16 0-16,-2-3 0 16,-8-9-3-16,-7-3 0 0,-4 0-14 15,-3-7 1-15,-10 1-3 16,-1-1 0-16</inkml:trace>
  <inkml:trace contextRef="#ctx0" brushRef="#br0" timeOffset="32965.04">22341 6707 56 0,'0'9'28'0,"4"-5"-26"0,-4-4 55 0,0 0-54 16,0 0 0-16,0 3 0 16,0 3 1-16,0 7-6 15,-4 5 0-15,-6-2 3 16,-8 15 1-16,-3 10-4 15,3 0 1-15,1 6-2 16,6 0 1-16,4 0-1 16,11-9 0-16,6-10-3 15,11-6 0 1,4-10-5-16,14-5 0 31,7-14-6-31,3-11 0 16</inkml:trace>
  <inkml:trace contextRef="#ctx0" brushRef="#br0" timeOffset="33311.51">22740 6949 43 0,'49'-38'21'0,"-34"29"-14"16,-12 5 33-16,-3 4-38 0,-3 0 1 0,-8 0 1 0,-7 7 0 0,-6-1-5 0,-5 3 0 16,1 4 4-16,0 3 0 15,0 2-2-15,3 4 1 16,4 0-2-16,3 0 1 15,4 0-2-15,7-3 1 16,7-6-1-16,7-4 0 16,11-6-1-16,3-3 1 15,0-6 0-15,0-4 0 16,0 1 0-16,-3-4 1 16,0 4-1-16,-1 0 1 0,-3 2 0 15,1 1 0 1,-5 6-1-16,1 3 1 0,-1 3-1 15,1 7 1-15,-4 3-1 16,0 3 0-16,0-1-3 16,0 1 0-16,0-3-6 15,4 0 1-15,-1-23-6 16,-3-8 1-16</inkml:trace>
  <inkml:trace contextRef="#ctx0" brushRef="#br0" timeOffset="33550.58">23047 6118 44 0,'4'0'22'0,"-4"34"-22"0,0-18 39 0,0 6-38 0,-4 9 1 0,-3 19 0 0,-4 7 1 16,1 12-4-16,-1 15 0 15,-3 4 2-15,3 3 1 16,1-13-3-16,-1-9 0 16,4-12-8-16,7-16 0 15,0-13-5-15,11-12 0 16</inkml:trace>
  <inkml:trace contextRef="#ctx0" brushRef="#br0" timeOffset="33874.74">23347 6767 58 0,'7'12'29'0,"-11"-6"-40"0,1-2 55 0,-4-1-44 0,-7 0 1 0,-4 3 0 0,-7 0 0 0,1 4-1 16,-5 9 0-16,5 9 0 15,-1-3 1-15,0 6-1 16,4 1 1-16,7-1-1 16,7 4 1-16,7-1-1 15,4-3 1-15,6-6-1 16,4-9 1-16,4-13-2 0,3 0 0 16,4-12-2-16,3-7 0 15,0-2-8 16,0-1 0-31,-6-3-5 0,-8 6 1 32</inkml:trace>
  <inkml:trace contextRef="#ctx0" brushRef="#br0" timeOffset="34286.48">23555 6826 41 0,'4'3'20'0,"-1"-3"-15"16,-3 0 34-16,0 0-35 15,4 4 0-15,-4-1 2 16,0 12 1-16,-4 1-10 16,4 6 1-16,0 3 5 15,0 6 1-15,4 1-3 16,3 5 0-16,0-2-1 0,3-10 0 16,4-6 0-16,0-10 0 15,4-12-1-15,3-6 0 16,-3-10 0-16,0 0 1 15,3-6-3-15,-4-6 0 16,1-4-7-16,0 7 1 16,-4-7-7-16,0 1 1 15</inkml:trace>
  <inkml:trace contextRef="#ctx0" brushRef="#br0" timeOffset="34703.98">24084 5980 46 0,'11'34'23'0,"-8"19"-20"0,1-37 39 0,-8 15-42 16,-3 1 0-16,0 24 0 0,-3 13 0 15,-5 16 0-15,5 3 0 16,-1 3 0-16,1 3 0 16,-4-16-3 31,3-15 0-47,0-16-10 0,4-10 1 15,4-21-3 1,-4-13 1-16</inkml:trace>
  <inkml:trace contextRef="#ctx0" brushRef="#br0" timeOffset="34948.15">24197 6691 38 0,'7'38'19'0,"-7"18"-21"0,0-49 35 0,-3 15-33 16,-1 3 1-16,1 6 1 15,-5-3 1-15,1-6-1 16,7 0 0-16,0-3 3 15,7-3 0-15,4-7-1 16,7-6 1-16,3-6-2 16,4-6 1-16,3-1-6 15,0-5 0-15,0-7-10 16,0 0 0-16,-6 0-4 16,-8-3 0-1</inkml:trace>
  <inkml:trace contextRef="#ctx0" brushRef="#br0" timeOffset="35237.42">24680 6751 54 0,'-7'47'27'0,"-32"-16"-38"0,25-27 51 16,0 5-41-16,-3 3 1 15,-5-2-3-15,1-1 0 16,4 1 3-16,-1-4 0 0,7 0-2 15,4-6 1-15,7 0 0 16,11-3 0-16,0 3 2 16,6 3 0-16,8 4 0 15,3-1 1-15,-3 3-1 16,-8 7 0-16,-10 3-2 16,-7 3 1-16,-7 0-4 15,-10 0 0-15,3-4-10 16,-11-8 1 15</inkml:trace>
  <inkml:trace contextRef="#ctx0" brushRef="#br0" timeOffset="35607.98">24885 5597 20 0,'-35'6'10'0,"-1"26"14"0,33-17 4 16,-1-2-19-16,4 12 0 0,7 13 4 15,4 9 1-15,10 12-18 16,11-5 1-16,3 21 12 16,4 6 0-16,-7 20-5 15,-4 2 0 1,-3 19-3-16,-8 4 1 0,-6 6-3 16,-11-1 0-16,-14-8-5 15,-18-14 0 1,-14-21-13-16,-10-16 1 0</inkml:trace>
  <inkml:trace contextRef="#ctx0" brushRef="#br0" timeOffset="39391.96">27852 6268 25 0,'-14'-38'12'0,"3"-62"1"16,11 69 13-16,-3-16-25 15,3-16 1-15,0 0 3 16,3-9 0-16,1-9-4 16,-1-10 0-16,1-13 4 15,3 1 0-15,0-4-1 16,3-9 0-16,5-3-1 0,2-3 1 16,4 2-3-16,8 4 1 15,2-9-1-15,5-7 1 16,2 10-1-16,8 3 0 15,4 9-1-15,3 0 1 16,-4 16-1-16,7-3 1 16,11 9-1-16,7 19 0 15,18 3 0-15,0 4 0 0,-11 2 0 16,11 10 0-16,0 15-1 16,10 7 1-16,0 6-1 15,-10 3 1-15,10 16 0 16,4 6 0-16,10 13-1 15,1-3 1-15,-8-1 0 16,8 7 0-16,13 0 0 16,1-10 0-16,-15-2-1 15,4-1 1-15,3 6 0 16,-3-12 1 0,0 0-1-1,-21 0 0-15,7-9-1 0,-4-7 1 0,-3-12-1 16,-4-6 1-16,-6-23-1 15,-12-2 1-15,-10-20-1 16,-7 1 1-16,-14-7-1 16,-11-22 1-16,-10 1-1 15,-7 5 1-15,-11-15 0 0,-14 19 0 32,-53-72-1-32,-11 43 0 15,-14 10 0-15,8 10 1 16,-18 15 0-16,-8 3 0 15,-13 10-1-15,6 15 1 16,1 16 0-16,-4 3 0 16,-10 6 0-16,-1 13 0 15,11 7 0-15,-7 8 0 16,-7 13-1-16,-3 7 1 0,24 5-1 16,7 14 0-16,4-4-1 15,7 9 1-15,10 13-1 16,11-9 0-16,14 15 1 15,14 16 1-15,18-6 0 16,18 9 0-16,20 6 1 16,15 7 0-16,0 9 0 15,14 0 0-15,21 19-1 16,3-3 0-16,8 12 0 16,3 4 1-16,-3 8-1 15,6 7 0-15,12 10 0 16,-1 12 0-16,4-9-1 15,-4 2 0-15,-17-14-1 16,3 5 0-16,0 4 1 16,-11-1 0-16,-6-6-1 15,-4 10 1-15,-7-10 1 0,-11 13 0 16,-3-3 0-16,-7-4 0 16,-8-15 0-16,-10-3 0 15,-3-19 0-15,-7 9 0 16,-4-19 0-16,-4 1 0 15,-3-4-1-15,-4 1 1 16,1 2 1-16,-4 4 0 16,0-1 0-16,-1-12 1 15,5 4 0-15,-1-11 1 16,1-5 0-16,3-4 0 16,0 7-1-16,0-7 0 0,-4 4-1 15,-3 9 1-15,-4 0-3 16,-3-3 0-16,0-4-7 15,0-9 0-15,-4-31-7 16,25-15 1-16</inkml:trace>
  <inkml:trace contextRef="#ctx0" brushRef="#br0" timeOffset="43505.77">11875 8422 38 0,'-4'0'19'0,"11"-6"-2"16,-7 6 19-16,4-6-32 15,-4 0 1-15,0-1 0 16,0 7 1-16,0 0-8 16,0 0 1-16,-11 7 4 15,-10 5 0-15,-11 4-2 16,-10 3 0-16,-1 9-3 15,-6 6 1-15,-4 10-2 0,0 19 0 16,7 12-1 0,4 0 1-16,10-6 0 0,8-6 0 15,9-6 1-15,15-14 1 16,15-8 0-16,16-13 1 16,12-16-2-16,10-6 1 15,7-3-3-15,-4-3 0 16,-3-4-4-16,0-5 0 15,0-1-5-15,-4-6 0 16</inkml:trace>
  <inkml:trace contextRef="#ctx0" brushRef="#br0" timeOffset="43926.04">12129 8886 37 0,'-4'-6'18'0,"4"6"-8"0,0 0 30 0,0 0-37 15,-4-3 0-15,1 3 3 16,-4 0 0-16,-7 0-8 16,-7 3 0-16,-4 7 5 15,-3-1 0-15,3 4-2 16,4-1 1-16,3 7-2 16,4-3 1-16,0-1-1 15,3-2 0-15,1-4-1 16,3 1 1-16,3-4-1 15,15 0 0-15,3-6 0 16,0 0 0-16,4-3-1 16,-1-3 1-16,1-4 0 0,0 1 0 15,-1 0 0-15,1-1 0 16,-4 4 0-16,0 0 0 16,-3 2 0-16,-1 4 1 15,1 7 0-15,3 5 1 16,-3 7-1-16,-1-3 1 15,1 9-1-15,3 3 1 16,0 0-2-16,4-6 1 16,-1-6-3-16,4-7 0 15,1-9-12-15,-1-15 0 16</inkml:trace>
  <inkml:trace contextRef="#ctx0" brushRef="#br0" timeOffset="44275.11">12548 8369 44 0,'-7'6'22'0,"-3"16"-17"0,6-9 31 16,-3 6-35-16,-3 9 0 16,-1 16 1-16,0 9 0 15,4 19-3-15,-3 7 0 16,3-7 0-16,0-6 0 15,3-10-5-15,1-3 1 16,6-18-10-16,4-13 1 16</inkml:trace>
  <inkml:trace contextRef="#ctx0" brushRef="#br0" timeOffset="44754.78">12979 8792 49 0,'3'13'24'0,"-3"-16"-26"0,0 3 40 16,0 3-38-16,-3 6 0 15,-8 4 0-15,-7-4 1 16,-3 10-1-16,-7 3 1 15,3 9-1-15,1 1 1 16,3 2 0-16,3 7 0 16,11 0 0-16,7-4 0 15,7-2-1-15,11-10 1 16,6-9-2-16,4-10 1 16,1-12-3-16,2-10 0 15,-2-6-12-15,-1 0 1 0,-7-3-1 31,-3 3 1-15</inkml:trace>
  <inkml:trace contextRef="#ctx0" brushRef="#br0" timeOffset="45222.13">14143 8714 55 0,'7'28'27'0,"-7"82"-35"0,0-82 57 0,0 7-52 15,-4 5 1-15,1 1-8 16,-1-3 0-16,1-10 3 16,-1-9 0-1,1-19-8-15,-1-13 0 0</inkml:trace>
  <inkml:trace contextRef="#ctx0" brushRef="#br0" timeOffset="45384.56">14062 8589 46 0,'3'9'23'0,"4"0"-32"0,-7-9 45 16,4-3-40-16,6 0 0 15,5-6-20-15,6-7 1 16</inkml:trace>
  <inkml:trace contextRef="#ctx0" brushRef="#br0" timeOffset="46072.84">14658 8034 36 0,'25'25'18'0,"-4"31"-11"0,-14-37 24 0,0 12-30 16,0 4 0-16,-4 9 3 15,-3 9 1-15,-3 16-5 16,-1 0 0-16,4 6 3 16,0 4 1-16,4-7-2 15,-1-13 1-15,1-5-2 16,0-14 1-16,-4-5-1 15,3-13 0-15,-6-3 0 16,-1-13 0-16,0-3-1 16,-3-6 1-16,0-3-1 15,-3-1 1-15,-1-5-2 16,1 2 0-16,3 4-1 0,-4-3 0 16,-3 6-2-16,-4 9 1 15,1 0 0-15,-1 4 0 16,4 8 0-1,0 1 1-15,3 3 1 0,8 6 1 16,3-6 1-16,7-3 0 16,0 6 1-16,3 0 1 15,1-3 0-15,7-6 0 16,3-4-1-16,10-8 1 16,5-4-1-16,3-10 0 15,-1 4 0-15,5-13 0 0,-1-3-1 16,-3-9 1-1,0 3-1-15,-11-1 0 0,-3-5 0 16,-8 2 0-16,-3 4-2 16,-3 6 1-16,-4 7-1 15,-7 2 1-15,-4 10-2 16,1 6 1-16,-4 10-1 16,-4-1 0-16,-3 7 0 15,0 3 0-15,3 6 1 16,4 4 0-16,4-7 0 15,3 0 1-15,7-3 0 16,3 3 1-16,8-6-1 16,3-4 0-16,4-9-3 15,0-2 0-15,-4-11-7 16,0 4 0-16,0-12-5 16,0-4 1-16</inkml:trace>
  <inkml:trace contextRef="#ctx0" brushRef="#br0" timeOffset="46509.1">15512 8839 56 0,'14'16'28'0,"-7"-3"-33"0,-4-10 54 16,-3-3-50-16,-3-3 1 15,-4 3 0-15,-7 0 0 0,-4 0 0 16,0 0 1-16,-3 6-1 16,-3 6 1-16,-5 7 0 15,8 0 0-15,0 6-1 16,7-3 1-16,7-6-2 16,3-4 0-16,4 1 0 15,11-4 0-15,3-6-1 16,4-9 1-16,-1-3-1 15,1-4 1-15,3-2 0 16,-7-1 0-16,0 3 1 16,0 1 0-16,0-1 0 15,1 7 0-15,-1 6 0 16,0 3 1-16,0 10-1 0,0 2 1 16,0 1-1-1,0 0 0-15,0-4-5 0,0 1 0 16,1-7-9-16,2-9 1 15,1-10-2-15,0-5 0 16</inkml:trace>
  <inkml:trace contextRef="#ctx0" brushRef="#br0" timeOffset="46763.28">15882 8777 31 0,'25'-29'15'0,"-11"-5"-11"0,-4 25 27 16,-2-4-30-16,-5 7 1 15,-6 0 1-15,-1-1 1 16,-10 4-5-16,0 9 1 0,-7 4 2 15,-1 5 1-15,-2 11-1 16,3-5 0-16,3-2-2 16,4 3 1-16,3-6 0 15,4-4 1-15,0-2 1 16,4-1 1-16,13 4-1 16,8-1 1-16,3 4 0 15,4 3 0-15,-8-3-3 16,-3 6 1-16,-14-1-6 31,-14 1 1-31,-10 0-14 0,-12-3 1 0</inkml:trace>
  <inkml:trace contextRef="#ctx0" brushRef="#br0" timeOffset="47439.8">18313 7949 53 0,'-7'9'26'0,"-15"1"-23"0,15-10 39 16,-7 6-42-16,-7 10 1 15,-11 2-1-15,-6 8 1 16,-8 8-1-16,0 13 0 16,-7 6 0-16,-7 19 1 15,-4 19-1-15,8 32 1 16,7 5 0-16,10 1 1 15,11-7-1-15,10-9 0 0,11-16-1 16,18-12 0-16,10-22-2 16,10-10 0-16,5-15-9 15,-1-20 1-15,0-18-7 16,4-9 0-16</inkml:trace>
  <inkml:trace contextRef="#ctx0" brushRef="#br0" timeOffset="48819.81">18489 8463 46 0,'-3'22'23'0,"6"6"-21"16,1-15 38-16,-1 9-39 15,-3 3 0-15,0 6 2 16,0 19 0-16,-3 10-4 15,-1 9 1-15,-3 6 2 16,-4 4 0-16,1-14-3 0,3-11 1 16,-4-13-6-16,4-16 0 15,0-16-8-15,7-15 0 16,0-16-1-16,-3-3 0 16</inkml:trace>
  <inkml:trace contextRef="#ctx0" brushRef="#br0" timeOffset="49391.64">18295 8955 52 0,'14'13'26'0,"18"-7"-34"0,-21-6 54 0,6 0-46 15,4-3 0-15,0 0 0 16,15 0 0-16,3 0-2 15,3 0 1-15,0 3-3 16,-3-4 1-16,-4 4-2 16,1-6 1-16,-1 0-1 15,-3-3 1-15,-4-4 1 16,-3 4 1-16,-4 2 3 16,-4-2 0-16,-3 3 3 15,-3-1 1-15,0-2 0 16,-8 3 0-16,-3 6 1 15,-7 0 0-15,-3 0-2 16,-8 0 1-16,0 3-3 0,-3-3 0 16,3 6-1-16,1 7 1 15,-1 2-2-15,1 7 1 16,2 3-2-16,5-6 1 16,-1-3-2-16,8-4 1 15,3 1-1-15,3-7 0 16,8 0-1-16,3-2 1 15,4-8 0-15,-1-2 0 16,-3-3 0-16,4-4 1 16,-4 4 0-16,0-1 1 15,0 4-1-15,0 6 1 0,1 6 0 16,-5 7 0-16,4-1 0 16,-3 1 0-16,-1 0-1 15,4 2 0-15,-3-2-2 16,3-1 0-16,-3-2-7 15,-1-7 1-15,1-3-5 16,-8-10 1-16</inkml:trace>
  <inkml:trace contextRef="#ctx0" brushRef="#br0" timeOffset="49779.53">19057 9053 46 0,'4'31'23'0,"6"22"-19"16,-6-43 43-16,-1 2-44 16,1 1 0-16,-1-4 0 15,1-2 1-15,-1-4-6 0,-3-3 0 16,0 0 3-16,0-7 1 16,4-8-3-16,-4-7 1 15,3 3-2-15,4 0 1 16,1-3-1-16,2 3 1 15,4 1-1-15,4-1 0 16,-1 3-1-16,1 3 1 16,3 4 0-16,0 0 1 15,1 2 0-15,-1 1 0 16,0 3 1-16,0 0 0 16,-7 3 0-16,0 6 1 0,-3 7-1 15,0-1 1-15,-4 7-1 16,-4 3 1-16,-3 3-2 15,0 0 0-15,0-3-8 16,4-3 1-16,-4-16-7 31,0-3 1-31</inkml:trace>
  <inkml:trace contextRef="#ctx0" brushRef="#br0" timeOffset="51819.04">19830 9024 56 0,'7'16'28'0,"0"-3"-19"15,-7-13 29-15,0 0-35 16,0 0 0-16,0 3-2 15,-7-3 1-15,-4 0-4 16,-3 3 1-16,-4 3 2 16,-6 10 0-16,3 3-3 15,-1 0 0-15,8 2-1 0,0 1 1 16,7-3-2 0,0 0 0-16,7-3 0 0,11-7 0 15,6-6 2-15,8-9 0 16,3-10 2-16,4-9 1 15,-4 0 0 1,0 6 1-16,-3 1 0 16,-7-1 0 31,-4 3-2-32,-4 0 1-15,-3 7-4 16,-3 6 0-1,-4 3-2-15,-4 9 0 0,-3 13-2 0,-3 6 0 16,-4 4 1-16,0 9 1 0,-1 15 2 0,5-12 1 0,3 6 4 0,3 3 1 16,4-9 2-16,0 0 0 0,0 0 2 0,0-6 0 0,0-7-1 15,-7-6 1-15,0-6-3 16,-7-7 1 0,-4-5-2-16,-3-10 0 0,4-7-2 15,-1-2 1-15,4-7-2 16,10-3 1-16,8-3-1 15,6-3 1-15,8-4-1 16,7 4 0-16,10 0 0 16,7-4 1-16,8 1-1 15,3-3 1-15,-7 2-1 16,-4-5 0-16,0-1 0 0,-3-3 0 16,-11 10-1-1,-3 6 1 16,-11 0-1-15,-7 3 1 0,-7 0-1-1,-3 6 0-15,-4 4-2 0,-4 5 1 0,4 7-1 0,0 3 1 0,0 7-1 0,0 5 1 0,0 4 0 0,0 3 0 16,3 0 2-16,4 0 0 16,0 0 0-16,0 0 1 0,7-6-1 15,4-4 0 1,-1 1-3-16,4-10 1 15,8-12-11 1,-1-7 1-16,0 3 0 16,0-2 0-16,-3-4 0 15,-4 0 1-15,0 6 4 16,0 4 1 0,0 6 13-16,-3 6 1 0,-1 6 2 15,1 1 0-15,0 2 1 31,-4-2 1-15,0-1-3 0,0-2 1-1,0-4-6-15,-4 0 0 16,1-3-2-16,-1 0 1 0,-3 0-3 0,7-6 0 0,4-1 0 0,-4 1 0 0,4-7 1 16,3 4 0-16,7 0 0 0,0-4 0 15,4 7-1-15,-4 0 1 16,0 6-1-1,-3 0 0 1,-4 3-1-16,0 0 1 0,-3 6 0 16,-1 1 0-16,-3 2-1 0,0-2 1 15,0-4-1-15,0 0 1 16,4 0-1-16,3-2 1 16,4-4-1-16,6-7 1 0,8-8-1 15,-4-7 1 1,4-10 0-16,-4-15 0 31,1-3-1-31,-5-13 1 0,4-9 0 0,-6-12 0 16,-5 5 0-16,-6-9 1 0,-4 16-1 15,-7 0 1-15,-4 6-1 16,-3 13 0-16,0 12 0 16,-7 19 1-1,-7 13-1 1,-7 12 1 15,0 19-2-15,-4 19 0-16,0 21-1 15,7 17 1 17,8 12-2-32,3 3 1 15,3-16-1-15,4-9 0 0,3-16-2 0,4-18 1 0,4-7-9 0,-1-12 0 0</inkml:trace>
  <inkml:trace contextRef="#ctx0" brushRef="#br0" timeOffset="52227.6">20641 8792 41 0,'21'44'20'0,"0"-12"-19"0,-10-32 31 16,10 0-31-16,18 0 0 16,3-3 3-16,11-1 1 15,7-2-5-15,7-3 0 0,-10-1 4 16,-4 7 0-1,-8 0-1-15,-9 0 1 0,-8 3-3 16,-7-3 1-16,-7 0-2 16,-7 3 1-16,-7 9-2 15,-10 0 1-15,-8 1-2 16,-7-1 0-16,1 4-2 16,-1-1 0-16,0 7 0 15,11 0 1-15,4 3 0 31,6-3 0-31,11 0 2 0,7-4 1 32,4-2 3-32,7-4 0 15,-4 1 0-15,0 2 0 0,-4 1 0 16,1 2 1-16,-7 7-2 0,-8-3 0 0,-3 3-3 16,-7 0 1-16,-3-3-5 15,-5-7 0-15,1-2-11 16,0-10 1-16</inkml:trace>
  <inkml:trace contextRef="#ctx0" brushRef="#br0" timeOffset="52427.15">21579 9081 56 0,'18'31'28'0,"-11"-9"-28"0,-10-12 46 0,-4 8-45 16,-8 4 0-16,-6 10-1 15,-3 12 1-15,-5-10-5 16,-2 1 1-16,-5-4-13 16,5-9 1-16,6-3-2 15,7-7 1-15</inkml:trace>
  <inkml:trace contextRef="#ctx0" brushRef="#br0" timeOffset="53293.37">22913 8777 47 0,'-18'0'23'0,"-6"-3"-28"0,9 6 44 0,-2-3-39 0,-8 9 0 16,-3 7 0-16,0 3 0 15,3 6 0-15,4 3 1 16,7 0-2-16,7 4 0 16,7-7-1-16,7-3 1 15,10-4-1-15,8-8 1 16,3-4-1-16,1-3 0 15,-8-9 2-15,-4-7 0 0,-3-2 0 16,1-7 0 47,-5 3 0-63,-3-6 1 0,0 3-2 31,0 6 1-16,4 10 0-15,-1 6 0 0,1 3 0 16,-4 6 1-16,7 7 1 0,-3 3 0 0,-1 6 0 0,1-3 0 0,0-6 0 0,-1 2 1 0,1 4-4 0,-4-3 1 0,3 0-7 16,-3 0 0-16,8-13-7 15,-1-9 1-15</inkml:trace>
  <inkml:trace contextRef="#ctx0" brushRef="#br0" timeOffset="53579.27">23195 8981 33 0,'0'25'16'0,"0"-35"-8"0,0 4 23 15,-3-3-27-15,-1-10 1 16,1 0 2-16,-1-3 1 16,4 0-9-16,0 0 0 15,0 3 7-15,7 0 1 16,4 7-2-16,10 2 0 15,7 4-2-15,4 3 1 0,0 3-3 16,-4 0 0-16,0 0-3 16,0 0 0-1,0 0-5-15,1 0 1 0,-8 0-8 16,-4 3 1 0,-2-9-4-16,-8 12 0 0</inkml:trace>
  <inkml:trace contextRef="#ctx0" brushRef="#br0" timeOffset="54569.18">23594 8896 64 0,'32'16'32'0,"13"-13"-40"0,-27-6 64 0,3-1-56 16,0-2 0-16,1 3-1 15,-5-3 1-15,-3-7-1 16,-3 1 1-16,-8-7-1 15,-6 0 1-15,-8 3-3 0,-3 1 1 16,-3 8-1-16,-1 14 0 16,0 2-1-16,1 7 1 15,3 6 0-15,3 3 0 16,4 3 1-16,3 0 1 16,11 0 1-16,8-9 0 31,9-3-1-31,11-7 0 0,4-6-2 15,4-9 0 1,-8-6-5 0,0-7 1-16,4 0-3 0,10-12 0 15,-6 2 2-15,-4 1 0 0,-4 0 4 0,0 6 1 0,-7 3 7 16,-3 0 0-16,-4 4 6 16,-3 2 0-16,-8 7 0 15,-3 3 1-15,-7 0-3 16,-7 9 1-16,-7 3-4 15,-7 7 0-15,-7 0-3 16,-4 6 0-16,4 0-1 16,7 3 1-16,0 0-2 15,6 0 1-15,1-3-2 16,7-3 1-16,11-7-1 16,10-2 1-16,7-7-1 15,4-10 0-15,-1-2 0 16,1-10 0-16,-4 4 0 15,-3-1 1-15,0 0-1 0,-4 1 1 16,0 2-1-16,-4 4 0 16,1-1 0-16,-4 4 1 15,0 15-1-15,0 1 1 16,0 2 0-16,-3 1 1 16,3 2-1-16,0-2 1 15,0 0-3-15,0-1 1 16,4 1-3-16,3-7 1 15,0-3-5 1,3-6 1-16,5-3-6 0,6-10 0 16,0 0 0-16,-3-3 1 31,35-18 3-15,-11 9 1-16,-7 3 5 0,-3 3 0 0,-7 3 5 15,-4 3 0-15,-7 4 2 16,-3-1 0-16,-4 4 2 15,-3 2 1-15,-4 1 0 16,-4 3 0-16,-6 3 2 16,-4 3 1-16,-11 3 0 15,-3 1 1-15,-4-1-5 16,-7 6 0-16,4 1-2 16,4 3 0-16,2-1-3 15,5 1 0-15,3 0-2 16,3-7 0-16,4 0-1 15,3 1 0-15,1-1-2 16,-1-2 1-16,4 2-2 16,4-3 0-1,-4 7-1-15,-4-1 1 32,4 4-5-32,-3-3 1 15,-4 2-3-15,-4 1 0 0</inkml:trace>
  <inkml:trace contextRef="#ctx0" brushRef="#br0" timeOffset="54984.55">24821 8999 45 0,'4'22'22'0,"0"3"-18"0,-1-15 43 0,1 9-44 0,-1 9 0 15,-3 6 1-15,0 4 0 16,-7 3-7-16,-7 6 1 16,-14-3-2-16,-15 3 1 15,-2 0-13-15,-19-10 0 16</inkml:trace>
  <inkml:trace contextRef="#ctx0" brushRef="#br0" timeOffset="56521.07">26099 8651 62 0,'3'19'31'0,"-14"-9"-35"0,4-4 51 15,-7 0-47-15,-7 0 1 0,-7 4-1 16,-4-1 0-16,0 4-1 15,-3 9 0-15,3 3-1 16,1-3 0-16,6 6-2 16,4-3 0-16,7-3-1 15,10-3 0-15,8-4 0 16,6 1 1-16,8-3 2 16,7-13 0-16,3-13 2 15,0 4 1-15,-3-4 0 16,-1-3 1-16,-6 1-1 15,-4-1 1-15,-3 4-3 16,-1-1 0-16,-3 4-1 16,0 5 1-16,4 8-1 15,-4 5 1-15,0 4 0 16,0 5 1-16,4 11 0 16,-1-1 1-16,1 0 0 0,0 0 1 15,-1 7-2-15,1-7 1 16,-1 0-3-16,4-3 1 15,-3-9-8-15,3-3 1 16,4-13-5-16,3-7 1 16</inkml:trace>
  <inkml:trace contextRef="#ctx0" brushRef="#br0" timeOffset="56806.06">26402 8955 56 0,'0'0'28'0,"-7"-37"-35"0,7 27 54 0,-4-2-46 16,-3-7 0-16,0-3 1 15,0 0 1-15,0 3-3 16,4 1 0-16,-1 5 2 16,8 4 1-16,3-1-1 15,3 4 0-15,4 0-1 16,4-1 0-16,10 1-2 15,7-3 1-15,-3 2-2 16,0 1 0-16,0 3-3 16,-4 0 0-16,0 0-7 15,-3 0 1-15,-8-4-6 16,-2 1 1-16</inkml:trace>
  <inkml:trace contextRef="#ctx0" brushRef="#br0" timeOffset="57079.57">26949 8651 56 0,'31'16'28'0,"-16"15"-28"0,-12-24 52 15,-3-1-52-15,-3 0 1 16,-8 4 0-16,-7 2 1 16,-13 4-3-16,-5-1 1 15,5 7 1-15,-1-3 0 0,0 9 0 16,0 4 0-16,8 5 0 15,6-2 0-15,11 6 0 16,10-4 1-16,5-5-3 16,13-7 1-16,14-6-3 15,4-10 1-15,0-9-8 16,-8-6 1-16,1-7-10 16,-4-6 1-16</inkml:trace>
  <inkml:trace contextRef="#ctx0" brushRef="#br0" timeOffset="57556.5">28275 8172 47 0,'11'31'23'16,"10"10"-16"-16,-18-29 35 0,1 16-40 15,-4 16 1-15,-4 16 1 16,1 18 0-16,-1 16-6 15,1 19 1-15,-4 0 2 16,0-9 1-16,3-7-4 16,4-22 0-16,4-15-10 15,3-20 0-15,0-21-5 16,0-9 1-16</inkml:trace>
  <inkml:trace contextRef="#ctx0" brushRef="#br0" timeOffset="57902.36">28515 9103 54 0,'11'22'27'0,"3"-3"-26"0,-4-23 50 16,4-2-51-16,4-9 1 15,0 2 0-15,-1 0 0 16,-3-2-2-16,-3-7 1 15,-4 0 0-15,-7 0 1 0,-7 3-3 16,-4 3 0-16,-3 10-2 16,-7 6 1-16,0 10-1 15,0 5 1-15,0 4 0 16,0 6 0-16,3 3 1 16,11 1 1-16,3 2 1 15,11 0 0-15,11 1 1 16,3-1 1-1,4 0-2-15,3-9 1 0,4-12-5 16,-4-4 0-16,-3-6-10 16,-8-9 1-16</inkml:trace>
  <inkml:trace contextRef="#ctx0" brushRef="#br0" timeOffset="58743.83">28850 9084 55 0,'4'31'27'0,"-8"29"-30"0,4-47 45 15,4 5-42-15,-4 1 0 16,3 0 1-16,-3-7 0 0,4-2-1 16,-1-7 0-16,1-6 0 15,3-7 0-15,3-5 0 16,1-10 0-16,0-3-1 16,-1-1 0-16,-3 1-1 15,0 3 1-15,4 0-2 16,3 0 0-16,7 6 0 15,0 3 0-15,-3 7 0 16,0 6 0-16,-4 9 1 16,-4 0 0-16,-3 16 3 15,-7 6 0-15,-3 10 0 16,-1 0 1-16,4-1-1 16,0 14 1-16,0-11-3 15,0-8 1-15,4-7-12 16,6-19 0-16,-3-9-1 0,11-10 0 15</inkml:trace>
  <inkml:trace contextRef="#ctx0" brushRef="#br0" timeOffset="59194.04">29517 8419 52 0,'7'32'26'0,"-3"11"-32"16,-4-30 52-16,0 15-45 15,-4 13 1-15,4 22 1 16,-4 12 0-16,4 13-5 0,-3 3 1 16,-1 0 0-16,4-16 1 15,-3-19-7-15,3-12 1 16,0-19-10-16,0-18 0 16</inkml:trace>
  <inkml:trace contextRef="#ctx0" brushRef="#br0" timeOffset="59688.54">29192 8943 46 0,'0'28'23'0,"18"-22"-16"0,-7-9 34 0,3 0-39 15,10-6 1-15,8-4 2 16,7-2 0-16,-4-14-6 15,18-8 0-15,18-7 3 16,-1-6 1-16,1-4-2 16,-11 4 1-16,-7-6-3 15,-7 9 1-15,-11 6-1 16,-10 13 1-16,-8 9-2 16,-6 19 0-16,-8 6-1 15,-6 22 0-15,-4 16-1 0,-7 19 1 16,-4 3-1-1,-3 0 1-15,3-4 1 16,4-8 0-16,3-17 2 0,4-5 0 16,4-7 0-1,6-3 1-15,8-10 0 0,7-6 0 16,3 1-1-16,3-4 0 16,1 3 0-16,0-3 0 15,0 0 0-15,-1 4 0 16,-3 2-1-16,1 4 1 15,-8 5 0-15,0 4 0 16,-4-3-1-16,-3-3 0 16,1 0 0-16,-1-4 0 15,3 1-6-15,1-7 1 0,-1-6-8 16,4-6 1-16</inkml:trace>
  <inkml:trace contextRef="#ctx0" brushRef="#br0" timeOffset="61459.57">29295 9178 49 0,'14'-22'24'0,"-11"16"-21"15,-3 6 42-15,0-6-44 16,-3-1 0-16,-4 1 0 16,0 3 0-16,-4 6-2 15,1-3 1-15,-5 3 0 16,5 7 0-16,-4-1 0 15,0 4 0-15,3-1-1 16,0 1 1-16,4-1-2 16,0 1 1-16,7-1-1 15,4 4 0-15,3-7 0 0,7-6 1 16,4-3 1-16,3-6 0 16,0-6 1-16,0-4 0 15,-3 0 0-15,-4-2 1 16,-4 2-2-16,-2 3 0 15,-5 10-4-15,-3 9 1 16,0 7-5-16,-3 6 0 16,-5 9-5-16,-2 10 1 15,-4-1 0-15,0 4 0 16,0 3 7-16,-1 3 0 16,5-9 6-1,-1-4 1-15,1 7 6 0,-1-7 1 0,-3-2 0 16,0-7 0-1,0-10-3-15,-7-8 1 0,3-10-2 16,0-7 0 0,1 1-1-16,3-4 0 78,3-6-1-78,4 1 1 0,3-1-2 0,8 0 1 31,-1 0-3-15,8 7 1-16,3 2-1 15,4 4 0 1,7 0-1-16,10-1 0 16,7-2-5-1,4 0 1-15,-4-1-10 16,-10-9 1-16</inkml:trace>
  <inkml:trace contextRef="#ctx0" brushRef="#br0" timeOffset="61806.44">30600 8109 29 0,'0'-3'14'0,"0"18"-12"16,0-12 13-16,-4 4-12 16,1 8 1-16,3 7 6 15,0 10 1-15,0-10-10 16,3 9 0-16,1 10 7 16,3 9 1-16,11 13-2 15,6 9 1-15,8 12-5 16,-4 11 1-16,-3-1-3 15,-4 9 1-15,-14 7-2 16,-14-7 1 0,-21-2-3-16,-4-7 1 0,-21-13-15 15,-14-24 1-15,-10-7-2 16,6-3 0-16</inkml:trace>
  <inkml:trace contextRef="#ctx1" brushRef="#br0" timeOffset="55679.51">23132 6058 0,'0'0'15,"0"0"-15,0 0 16,7 6 0,0 4-1,0-7 1,-4 3-1,-3-6 1,0 0 0,0 0-1,0 0 1</inkml:trace>
  <inkml:trace contextRef="#ctx0" brushRef="#br0" timeOffset="63217.75">26070 9686 45 0,'-10'6'22'0,"10"10"-8"0,0-16 23 16,7 0-35-16,3 0 1 15,12-6 3-15,9-10 1 16,22 0-7-16,28-2 0 16,29-7 6-16,-26 6 0 15,135-6-2-15,53-4 1 16,17-2-3-16,14 0 0 0,-13-1-3 15,-8-2 0-15,-42 6-2 16,-18 6 0-16,-28 0-1 16,-28 3 1-16,-36 3-2 15,-31 4 0-15,-25 9-2 16,-17 9 0-16,-26 13-3 16,-20-1 1-16,-25 1-8 15,-14-3 0-15</inkml:trace>
  <inkml:trace contextRef="#ctx0" brushRef="#br0" timeOffset="70215.23">17339 4659 28 0,'4'29'14'0,"-1"5"-1"0,1-28 14 0,-1-2-24 16,1-1 1-16,-1 3 4 16,1 0 0-16,-1 10-9 15,1-4 0-15,-1 4 6 16,1 12 1-16,-1 7-3 16,1-7 1-16,-4-9-3 15,3-3 0-15,4-1 0 16,-3-2 1-16,3-4 1 15,4-6 0-15,10-15 1 16,7-20 1-16,11-24 0 16,21-22 1-16,17-17-3 15,1-8 1-15,10-10-6 16,0 13 1-16,-3 9-11 16,-21 19 0-16,-22 3-9 15,-10 28 1-15</inkml:trace>
  <inkml:trace contextRef="#ctx0" brushRef="#br0" timeOffset="70952.5">18076 4518 40 0,'67'-50'20'15,"4"0"-14"-15,-50 34 26 0,7-6-28 16,8-9 0-16,-1-4 1 16,-3-2 1-16,-8-10-6 15,-3 6 1-15,-3-6 5 16,-4 9 1-16,-7 4-3 15,-10-1 1-15,-22 10-2 0,-21 6 1 16,-24 13-3-16,-11 9 1 31,-18 10-3-31,-18 6 1 0,-17 18-4 16,11 14 1-16,-8 27-4 0,1-6 0 16,-1 10-3-16,8 21 1 15,20 13-2 1,8-3 0-16,7 0 1 0,7-16 1 31,14 0 2-15,14-3 1-16,11 0 5 0,17-3 0 0,14 7 6 0,18-17 0 0,18-3 3 15,7-12 0-15,24-9 3 16,25-16 0-16,36-32-2 16,17-22 1-16,28-27-5 15,4-39 1-15,14-34-3 16,-4-25 0-16,-6-18-1 15,-43-11 0-15,-29 26-1 16,-31 6 0-16,-14 13 0 16,-21 6 0-16,-25 22-3 15,-25 22 1-15,-13 9-5 16,-15 22 0-16,-18 16-13 16,-6 16 1-16</inkml:trace>
  <inkml:trace contextRef="#ctx0" brushRef="#br0" timeOffset="74345.81">16080 10602 48 0,'-4'9'24'0,"4"19"-17"0,4-18 24 0,-4 9-30 15,0 3 1-15,0 15 0 16,0 10 1-16,0 10-4 16,-4 5 0-16,1 14 2 15,-1-4 0-15,-3-6-4 16,0-10 1-16,3-12-6 16,1-19 0-16,3-12-7 15,0-20 0-15</inkml:trace>
  <inkml:trace contextRef="#ctx0" brushRef="#br0" timeOffset="74660.22">16073 10599 49 0,'3'-4'24'0,"15"-8"-22"0,-11 6 43 16,7-1-42-16,4-2 0 16,3 3 1-16,3 3 1 15,1-10-7-15,7-6 1 16,3-3 2-16,7 0 1 0,4 7-4 15,-7 2 1-15,-4 7-7 16,-10 6 1-16,-14 6-10 16,-4 7 0-16</inkml:trace>
  <inkml:trace contextRef="#ctx0" brushRef="#br0" timeOffset="74853.77">16009 10897 57 0,'7'6'28'0,"28"-16"-28"16,-20 7 47-16,9-3-46 15,8 0 1-15,3-4-1 16,-7 1 1-16,1-4-5 16,-1 1 0-16,0-1-5 0,-7 7 1 15,-3 0-10-15,-7-1 0 16</inkml:trace>
  <inkml:trace contextRef="#ctx0" brushRef="#br0" timeOffset="75409.35">16965 10407 44 0,'11'-3'22'0,"-15"-3"-13"0,4 6 31 0,0 0-37 15,4 3 1-15,-8-3 1 16,-6 3 0-16,-5 3-7 16,-9 10 0-16,-1 0 4 15,-7 3 1-15,-6-4-3 16,-5-8 0-16,1 5-2 15,3-9 0-15,7 4-1 16,4-4 1-16,7 3-1 16,7 0 1-16,7 0-1 15,10 4 1-15,8 2 0 16,3 4 1-16,0 6-2 16,0 6 0-16,-3 1-1 15,-8 14 1-15,-3 8-1 0,-3 2 0 16,-4 0 0-1,0 1 1-15,-4-11 1 0,0 4 0 16,-3 4 1-16,4-4 1 16,-1-7 1-16,4-5 0 15,4-4 3-15,-1-2 0 16,4-4 2-16,11-7 0 16,6-8 1-16,8-4 0 15,10-3-1-15,1-6 0 16,6-6-3-16,-3-4 0 15,0 1-6-15,-1-4 1 0,-6-3-15 16,0-9 1-16,-15 3-1 16,-9-3 1-16</inkml:trace>
  <inkml:trace contextRef="#ctx0" brushRef="#br0" timeOffset="75607.27">16528 11034 52 0,'7'32'26'0,"21"-42"-33"0,-14 1 52 16,11-4-46-16,3-8 1 0,4-1-5 16,-4 0 0-16,0 0-6 15,-3-7 1-15,-15 4-5 16,-6 7 1-16</inkml:trace>
  <inkml:trace contextRef="#ctx0" brushRef="#br0" timeOffset="76429.47">17272 10539 42 0,'64'-50'21'0,"-29"-22"-18"16,-25 56 40-16,4-3-40 16,1 0 0-16,-5-6 2 15,-3-6 0-15,0 0-6 16,-17-4 1-16,3-2 4 15,-18-4 1-15,-24 6-3 0,-29 4 0 16,-17 15 0-16,-22 16 0 16,-27 10-3-16,6 8 0 15,-3 8-1-15,-4 2 0 16,1 6 0-16,6 4 0 16,15-1-2-16,6 14 1 15,1-1-1-15,17 9 0 16,4 1 1-16,7-7 0 15,13 1 0-15,5 5 1 16,21-2 1-16,10 15 0 16,14 3 1-16,14 7 1 0,19 5 0 15,13 1 0-15,14 0-1 16,14 0 1-16,15-7-1 16,-4-15 1-16,14-6-1 15,14-7 0-15,18-12 1 16,3-10 1-16,4-15-1 15,11-13 1-15,10-3 1 16,-7-19 0-16,10-18 0 16,-3-11 0-16,4-8 1 15,0-16 0-15,-15-10-1 16,-10-12 0-16,-11 0-1 16,-17 0 1-16,-11 6-2 15,-21 4 0 1,-53-29-3-1,-25 12 1-15,-17 7-1 16,-36 7 1-16,-21 11-4 0,-6 10 1 16,-15 10-13-16,-11 3 0 15,4 12 0-15,7 10 1 16</inkml:trace>
  <inkml:trace contextRef="#ctx0" brushRef="#br0" timeOffset="86040.28">10347 13085 35 0,'7'-9'17'0,"0"9"-10"0,-3-13 18 0,-1 7-23 16,1-3 1-16,-4-1 1 16,-4 1 1-16,-3 3-6 15,-7-1 0-15,-4 1 3 16,-3 3 1-16,0 3-2 16,3 0 0-16,-3 0-2 15,0 0 1-15,3 3-1 16,1 0 0-16,3 3 1 15,3 4 0-15,4 6 0 16,7-1 0-16,0 4 0 16,0 0 1-16,7 3-1 15,4-7 0-15,3 1 0 16,3-6 1-16,5-4 1 0,-5 3 0 16,1-6-1-1,-1-3 1-15,-2-9 0 0,-5 0 1 16,1-4-2-16,-4 0 1 15,-4 1-1-15,-3-13 0 16,-3 6-1-16,-4-3 1 16,-4 3-2-16,1 4 1 15,-5 2-1-15,1 4 0 16,0 9-1-16,0 3 1 16,0 3-1-16,0 0 0 15,0 7 0-15,0-1 0 16,3 4-1-16,1 0 1 0,6-1 0 15,-3 1 1-15,14 6 0 16,-3-3 1-16,3-3 0 16,3-4 0-16,1-2 2 15,6-7 0-15,1 0 0 16,0-9 0-16,-1-7 0 16,-3-3 1-16,1 4-1 15,-8-1 1-15,0-6-2 16,-7-3 1-16,0 7-2 15,-7-1 1-15,0 0-2 16,-8 7 1-16,1 6-2 16,0 3 1-16,-3 6-1 15,-1 4 1-15,0-1-2 16,4 3 0-16,0 4 1 16,7 0 0-16,-4 0 1 15,8-1 1-15,3-2 0 16,7 2 1-16,4-8 0 0,-1-1 1 15,4-6-1-15,-3-3 0 16,-1 0-4-16,1-10 0 16,-15 7-11 15,-6-4 1-31</inkml:trace>
  <inkml:trace contextRef="#ctx0" brushRef="#br0" timeOffset="87793.77">11116 12841 53 0,'11'6'26'0,"-4"-3"-19"16,-7-3 27-16,3 0-33 15,1 3 1-15,-4 0 0 16,0 4 1-16,-4 5-4 16,1 4 0-16,-4 22 2 15,0 5 0-15,-4 17-2 16,0 3 1-16,4 9-2 0,4 0 1 15,-1-16-1-15,1-2 1 16,3-14 0 0,3-5 0-16,4-13 0 0,4-10 0 15,0-2 0-15,6-1 1 16,1-9-1-16,-1 0 0 16,1-3-2-16,0 3 1 15,-1 0-2-15,1 6 0 16,-4 1-1-16,0-1 1 15,0 0-1-15,0-3 1 16,1 4 3-16,-1-4 1 0,3 0 3 16,1-6 0-16,3-3 1 15,0-1 1-15,7-2-1 16,-6-4 1-16,-1-9-2 16,0-6 0-16,-3-3-2 15,-1-7 0-15,-3-6-1 16,-3-6 1-16,-4-6-1 15,-3 2 1-15,-1-2-1 16,-3 6 0-16,0 3-6 16,-3 6 1-16,-5 10-10 15,-6 9 1-15</inkml:trace>
  <inkml:trace contextRef="#ctx0" brushRef="#br0" timeOffset="88514.72">11822 12781 48 0,'21'-9'24'0,"-7"12"-20"15,-7 0 37-15,-4 6-41 16,1 7 1-16,-4 12 0 0,-4 4 0 16,-3 15-2-1,-3 12 1-15,-1 13 0 0,-6 7 1 16,-1-1-2-16,4-9 1 16,0-6 0-16,3-16 0 15,4-9-1-15,4-13 0 16,3-10 0-16,7-5 1 15,3-10-1-15,4-10 1 16,0-2-1-16,1-4 0 0,-1 0-1 16,-4 4 0-16,1 6 0 15,-4 2 0-15,3 8 0 16,1 2 0-16,0 6-1 16,-1-2 1-16,8-1 1 15,-8 4 1-15,5-4-3 16,2 1 1-16,1-4-9 15,-1 0 1-15,1-6-2 16,3-3 1-16</inkml:trace>
  <inkml:trace contextRef="#ctx0" brushRef="#br0" timeOffset="89130.7">12277 13308 46 0,'35'3'23'0,"-21"-3"-28"16,-14 0 47-16,4 3-42 15,-4-3 1-15,0 0-1 0,-7 0 1 16,-4 6-2-16,-3 4 1 16,-4 6 0-16,-3 6 0 15,0 3-2-15,0 3 1 16,0-9-1-16,3-7 0 16,4 4-2-16,3-4 1 15,8-2-2-15,3-7 1 16,7 3 1-16,7-6 0 15,0-6-1-15,4-3 0 16,-1-4 1-16,1 0 0 16,0 1 0-16,-1 3 1 15,1 5-1-15,-4 4 1 16,0 7 1-16,-3-1 0 0,-1 3 1 16,1 4 0-16,-1-4 2 15,1-2 0-15,0-4 0 16,3 0 0-16,10-6-1 15,1-4 1-15,0-5-1 16,6-7 0-16,1-6-2 16,0-6 0-16,3-13 4 15,8-16 0-15,-1-9 1 16,0 0 1-16,-3-16-1 16,-4 13 1-16,-6-6 0 15,-12 3 0-15,-3-4-4 16,-7 13 1-16,-3 7-2 15,-8 9 0-15,-6 12 0 16,-8 19 0-16,-3 19-2 0,-4 19 1 16,-3 19-1-16,0 9 0 15,3 22 0 17,0 12 1-32,4 20 0 0,11-7 0 15,3 0 0-15,3-10 1 0,1-24-2 0,-1-19 1 16,4-16-5-16,-3-19 0 15,-1-3-5-15,-10-18 0 16</inkml:trace>
  <inkml:trace contextRef="#ctx0" brushRef="#br0" timeOffset="89327.24">12404 12976 30 0,'3'15'15'0,"22"10"-10"0,-15-25 24 0,5 3-26 16,6 1 1-16,11-1 4 15,6-6 1-15,8-4-10 16,11-5 0-16,3 2 6 16,-4 1 1-16,-10-4-3 15,-4 4 1-15,-10 0-9 16,-7 2 0-16,-8 10-10 16,-24 4 0-16</inkml:trace>
  <inkml:trace contextRef="#ctx0" brushRef="#br0" timeOffset="90164.88">13236 12543 39 0,'-17'-3'19'0,"-5"0"-17"0,22 3 24 16,0 0-21-16,0-7 1 15,4 1 3-15,3-3 0 16,4-4-11-16,10-3 0 0,11-2 8 16,13 2 0-16,5 6-1 15,10-2 1-15,10 3-2 16,-3 2 0-16,0 1-1 15,-7 6 0-15,-10 3-2 16,-11 0 1-16,-15 10-3 16,-13 15 1-16,-11 13-3 15,-7 12 1-15,-4-9-2 16,-6 6 1 0,-8 3 0-16,0-2 0 0,0-7 0 15,-3-1 1-15,4-8 1 16,-1-1 1-16,4-8 0 15,3-5 0-15,0 1-4 16,4-3 1-16,4 3-12 16,-4-3 0-16,-1 0-1 0,12-7 1 15</inkml:trace>
  <inkml:trace contextRef="#ctx0" brushRef="#br0" timeOffset="90346.6">13536 13581 58 0,'-10'25'29'0,"24"-16"-38"0,-7-12 60 16,7 3-51-16,0 0 0 16,0 0-6-16,-3-3 0 15,-4 0-7-15,-18-3 0 0</inkml:trace>
  <inkml:trace contextRef="#ctx0" brushRef="#br0" timeOffset="91111.39">10319 14757 60 0,'3'3'30'0,"-3"-9"-32"15,0 6 47-15,0 0-44 16,0 0 0-16,0-7 1 15,0 1 1-15,-3 0-4 16,-1-1 0-16,1-2 1 16,-8 0 1-16,4 2-2 15,-4 4 0-15,1 3-3 16,-1-3 1-16,1 6-1 16,3 0 0-16,3 1 0 0,4 5 0 15,0 3 1-15,4-2 1 16,3-1 1-16,0-2 1 15,3-4 1-15,1 0 1 16,3-3-1-16,-3-3 1 16,-1 0-2-16,-3-4 1 15,0 1-8-15,-3 0 0 16,-8-1-8-16,4 1 1 16</inkml:trace>
  <inkml:trace contextRef="#ctx0" brushRef="#br0" timeOffset="91892.29">11384 14330 55 0,'0'6'27'0,"-14"7"-32"0,7-10 48 15,0 0-42-15,-4 10 0 16,-6-1-1-16,-8 1 1 16,-7 6-2-16,-7 9 1 15,1 6-2-15,-1 1 1 16,0 6-1-16,0 3 0 16,7 9 0-16,1 3 1 15,10 7-1-15,6 0 1 16,8-4 1-16,11-2 1 15,3-10-1-15,11-9 0 0,13-10-1 16,15-9 0-16,7-13-3 16,0-9 0-16,7-10-4 31,-14 4 0-31,14-19 0 0,-7-10 1 0,0 3 4 16,-14 1 0-16,-4-1 6 15,-7 7 1-15,-3 3 5 16,-8 3 0-16,-3 10 0 15,-6 2 1 17,-8 4-4-32,-8 6 0 0,-2 3-3 0,-8 6 0 0,-3 4-2 47,-4 9 0-47,1 3-1 15,-1 3 1-15,0 0-1 16,4-2 0-1,3-4 0-15,1-4 0 0,6-2 0 0,8-3 0 0,6-1 0 0,4-6 0 0,11 1 0 0,-4-4 0 16,0 0-1-16,4 0 0 16,-1-3 0-16,-2-3 0 15,-1-3 0-15,3-1 0 16,1-2-1-16,0 3 1 16,-1-1 0-16,1 4 1 15,0 3-1-15,-4 3 0 16,0 4-3-16,0-1 0 0,0 0-7 15,-3 1 0 1,-4-11-4-16,0 1 1 0</inkml:trace>
  <inkml:trace contextRef="#ctx0" brushRef="#br0" timeOffset="92328.52">12083 14164 45 0,'14'-34'22'0,"-4"12"-21"0,-6 15 41 16,-4 10-41-16,0 7 1 15,-4 6-1-15,-3 9 1 16,0 15-3-16,-3 11 0 15,-4 18 2-15,-4 6 0 16,0 9-1-16,4 4 0 0,4 9-1 16,-1-15 0-16,0-13-3 15,8-13 0 1,3-5-4-16,3-17 0 0,8-9-6 16,0-9 0-16</inkml:trace>
  <inkml:trace contextRef="#ctx0" brushRef="#br0" timeOffset="92645.04">12464 14688 56 0,'24'-3'28'0,"-17"-7"-37"16,-7 4 54-16,0 0-46 0,0 2 1 15,-3-2 0 1,-11 9 1-16,-4 10-1 0,-7 3 0 15,-6 6 0-15,10-4 1 16,-18 29-1-16,3-3 0 16,5 6 0-16,6 4 0 15,7-7 0-15,8-3 0 16,10-10 0-16,10-2 1 16,12-11-1-16,9-8 0 15,5-13-1-15,2-9 1 47,1-7-10-31,0-3 1-16,-11-15-6 15,4-4 0-15</inkml:trace>
  <inkml:trace contextRef="#ctx0" brushRef="#br0" timeOffset="93026.01">13578 14757 48 0,'-17'59'24'0,"6"1"-26"0,8-44 40 0,3 2-37 0,0 1 0 16,0-6-1-16,0-4 0 15,3-3-3-15,8-9 1 16,-4-12-11-16,-4-11 1 15,-3-14-2-15,4-1 0 16</inkml:trace>
  <inkml:trace contextRef="#ctx0" brushRef="#br0" timeOffset="93146.49">13536 14186 17 0,'18'-6'8'0,"28"-19"-18"0,-25 15 8 0,7 1-1 16,7-4 0-16</inkml:trace>
  <inkml:trace contextRef="#ctx0" brushRef="#br0" timeOffset="94118.51">14273 13913 10 0,'0'35'5'0,"7"40"3"16,-7-56 11-16,-3 6-14 0,-1 9 0 15,1 10 4-15,-1 10 1 32,4 55-11-32,0-5 1 15,7-4 8-15,-3-6 0 16,3-12-2-16,-3-20 0 15,-1-8-1-15,1-17 0 16,-1-5-3-16,-3-7 1 0,-3-10-2 16,-4-8 1-16,-11-7-1 15,-3-7 0-15,-4-5-3 16,-3-4 0 31,0 4-2-47,-4 2 0 15,0 7-2-15,0 6 1 16,4 7 0-16,3 5 1 0,4 7 1 0,7-3 0 0,4 6 3 0,6 0 0 0,8 4 2 16,10-1 0-16,3-3 2 15,8-3 0-15,17-3 1 16,11-4 0-16,4-2 1 16,6-10 0-16,4-6-2 15,-3-10 0-15,-8-6-2 16,-6-6 0-16,-8-6-2 15,0-13 1-15,-7-3-1 16,-6 0 1-16,-5-3-1 0,-2 3 0 16,-12 9 0-1,-3 7 1-15,-7 9-2 0,-3 9 0 16,-4 17-1-16,-4 8 0 16,0 7-1-16,1 9 1 15,-1 3-1 1,4 7 1-16,0 3 0 0,4 3 1 15,3-7 0-15,0-2 1 16,7-7-3-16,7-12 1 16,7-7-2-16,11-9 0 0,-1-6-1 15,1-3 1 1,0-7 0-16,3-3 0 31,-3-3 2 0,-4 3 1-15,-3-3 3-16,0 3 0 0,-8-2 2 0,1 5 1 16,-8 6 0-16,-2 1 0 0,-8 12-1 0,-8 3 0 0,-6 7-2 0,-3 9 0 0,-1-3-2 15,0 0 0-15,4 3 0 16,0-4 0-16,4 1 0 16,3-3 0-16,3-4 0 15,4-5 0-15,7-4 0 16,7-3 1-16,4 0 0 15,3-6 0-15,0-1 0 16,0 1 0 0,4 0-1-16,0-1 1 0,-1 1-1 0,1 3 1 15,-4 6-1-15,0 3 0 16,-3 4-2 0,3 2 1-1,0 1-4-15,4-4 0 0,7-6-9 0,0-3 1 16,3-9-2-16,4-10 1 15</inkml:trace>
  <inkml:trace contextRef="#ctx0" brushRef="#br0" timeOffset="94398.97">15804 14559 34 0,'18'-9'17'0,"-18"12"-19"0,0 0 31 15,-7 0-30-15,-7 3 1 0,-4 4-1 16,-6-1 1-16,-8 1-1 15,-7 5 1-15,-3 1-1 16,3 3 0-16,4 0 2 16,6-1 0-16,8 1 2 15,7 3 1-15,7-3 2 16,18 3 1-16,17 6 1 16,14 10 0-16,8-4-1 15,3 1 1-15,-4-4-4 16,-14 1 0-1,-14-1-3 1,-17 0 1-16,-18 1-8 0,-11-7 1 16,-28-3-13-16,-21-10 1 0</inkml:trace>
  <inkml:trace contextRef="#ctx0" brushRef="#br0" timeOffset="96457.27">9843 12421 24 0,'-4'18'12'0,"4"4"-5"0,4-19 13 0,3 4-16 16,7-1 0-1,0 0 3-15,3-3 0 0,12-9-8 16,2-3 1-16,8-10 6 16,4 3 0-16,-1-9-3 15,0-9 1-15,1-4-3 16,-1 0 1-16,-7-6-2 16,-7 4 0-16,-3-4-1 15,-7 9 1 1,-4 7 0-16,-4 6 0 0,1 13-3 15,3 9 1-15,-7 12-4 16,4 7 1-16,-4 16-2 16,0 15 1-1,3 9 0 17,8 7 0-17,-4 3 2 1,0 0 1-16,4-3 5 0,0-16 1 0,-4-9 1 0,0-13 1 0,-4-15 0 0,-3-10 0 0,-10-9-1 0,-8-7 0 15,-13-3-2-15,-12-2 0 16,-17-1-2-16,-3 0 0 16,-11 0 0-16,-4 7 1 15,-3-1-2-15,-3 13 1 16,-1 0 0-16,0 3 0 16,11 3-1-16,7 4 1 15,8-4-1-15,9-3 1 0,8 0 0 16,10-3 1-16,8 0-1 15,10 3 0 1,10-3 1-16,11-3 0 0,18 0 0 16,28-3 0 31,14-3 0-16,14-4 0-16,0-15-1 1,1 6 0-16,-5-3 0 0,-6-7 0 31,-8-2 0-15,-6-1 0 0,-8 4 0-16,-6 6 0 15,-11 6 1 1,-11 3 0-1,-7 7 0-15,-10 0 0 16,-8 2 0-16,-6 11 0 0,-12 8-1 0,-9 10 0 0,-15 9 0 0,-14 13 0 0,-10 10 0 0,-5 11 0 0,-9 4-1 16,-4 0 1-16,-4 0 0 0,4-3 0 0,-18 19 0 0,22-19 1 0,13-13-1 0,11-9 1 0,11-10 0 0,10-2 0 15,7-10 0 1,4-3 0-16,7-7-4 0,7 4 0 16,3-10-11-16,1-6 1 15</inkml:trace>
  <inkml:trace contextRef="#ctx0" brushRef="#br0" timeOffset="98348.43">9966 14835 25 0,'-4'9'12'0,"8"4"-3"0,-4-13 7 16,0 0-12-16,4 3 1 16,-4 0 2-16,0 0 0 15,3 1-9-15,1-1 1 16,-1 3 5-16,-3 0 0 0,4-3-2 15,-4 1 0-15,0 2-2 16,0-3 1-16,0-3-2 16,0 0 1-16,0 0 0 15,0 3 0-15,0-3 0 16,0 0 0-16,-4 3 0 16,1 0 0-16,-1 0 0 15,-3 7 0-15,0-1 0 16,0 4 1-16,0-4-1 15,0 4 0-15,-4-1 0 16,-3 4 0-16,-7 0 0 16,-4 3 0-16,-3-1 0 15,-7 4 1-15,3 0 0 16,-3-3 0-16,-15 0-1 16,-6 3 1-16,-4 3 0 0,-11 3 0 15,-10-6-1 1,-7-3 1-16,-11 3-1 15,-10-6 1-15,-15-7-1 0,-3-3 1 16,-7-9-1 0,-7-16 1-16,0-3-1 0,-14-3 1 15,3-16-1-15,-10-2 1 16,-14-5 0-16,-4-11 0 16,-7-1 0 30,-7 1 0-46,0-13-1 16,-4 12 1-16,4-9 0 0,-11-9 1 0,1-10-1 0,6-3 1 0,-3-3 0 0,14-10 0 16,0-15 0-16,7-9 1 0,22-4-2 15,-1-12 1-15,11-19-1 16,6-13 1-16,8-15-1 16,18-10 1-16,7-6-1 15,17-9 0-15,14 2-1 16,11-5 1-16,14 6 0 15,22 6 0-15,6-6-1 16,21 6 0-16,26 0-1 16,16 0 0-16,22 6 0 15,18 10 1-15,17-1-1 16,11 11 1-16,21 2 0 16,7 9 0-16,11 14 1 15,17 2 0-15,7 10-1 0,4-10 0 16,25 22-2-1,10 1 1 17,11 18 0-32,-1 6 0 62,-10 7-1-62,1-1 1 16,-19 1 0-16,-10-6 1 0,-4 11 1 0,-6-2 0 0,-4 6-3 15,-22 10 1-15,-13 9-5 0,-15 15 0 0,-10 16-10 0,-21 16 0 0</inkml:trace>
  <inkml:trace contextRef="#ctx0" brushRef="#br0" timeOffset="98620.08">7479 8103 26 0,'25'6'13'0,"-4"-22"-11"15,-14 7 7-15,-4-7-17 0,1-9 1 16,-1 0-5-1,-3 0 0-15</inkml:trace>
  <inkml:trace contextRef="#ctx0" brushRef="#br0" timeOffset="99624.13">7542 7864 18 0,'-3'10'9'0,"6"5"-2"0,-3-12 14 15,4 1-16-15,-4 2 0 16,3-3 4-16,5 3 0 15,-5-3-11-15,1 4 1 0,6-4 7 16,1-3 1-16,-4 3-3 16,3-3 0-16,8-3-1 15,-4-7 0-15,4-5-1 16,-1-14 0 0,5 4-1-16,2-19 1 0,1 1-1 15,0-4 0-15,-1 6-1 16,-2 0 0-16,-5 3-1 15,-3 7 0 1,-7 0-2 0,-3 6 0-16,-4 6-2 15,-4 3 0-15,-6 10-1 16,-1 6 1 15,1 6 0-31,-1 7 0 16,4-1 1-1,-4 1 1-15,4 2 2 0,0-2 1 0,0-4 1 0,0-2 0 0,4-1 1 0,-1 3 0 0,1-2 1 16,3-1 0-16,0 0-1 0,-8-3 1 16,8 0-1-16,-3 1 0 15,3-4 0-15,-7 0 0 16,7 0-1-16,-4 0 1 16,1 6-2-16,-4-6 1 15,7 0-1-15,-4 0 1 16,-3 3-1-16,4-3 0 15,-1 0 0-15,-3 3 1 16,4-3-1-16,-4 0 1 0,3 0-1 16,-7 0 1-16,4 3-1 47,-3-3 0-47,3 0 0 15,3 3 0-15,4 0 0 0,0 1 1 0,0 2 0 0,0 0 0 0,0 0 1 16,0-2 0-16,0-4 0 15,4 3 0-15,3-3 1 16,3 3 0-16,8 0 0 16,0 0 0-16,13 0 1 31,12 0 0-15,6-3 0-16,11-6 0 0,11-6-1 0,6-7 0 31,-3-3-1-31,11-6 0 0,-11-1-2 0,-7 1 0 0,-7 9-1 15,-3 0 0-15,-15 10-1 0,-3 3 1 16,-18 9-1-16,-7 13 0 31,-25 49-3-31,-13 17 0 16,-8 3 0-16,-3 12 0 16,3-3 1-16,4-9 0 15,6 2 1-15,12-2 1 16,-1-13 2-16,4-6 0 15,4-9 0 1,3-14 1-16,3-11 0 0,4-17 1 16,-3-5 0-16,-4-7 1 15,-4-19 0-15,-10-12 0 16,-14-6 2-16,-14-23 0 0,-18-18-1 16,-14-10 0-16,-25-21-2 15,-21-32 1-15,-11-19-10 16,-13-28 1-1,-26-25-13-15,-2-10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far can do calculus for functions (y=f(x)) and implicit functions (0=f(</a:t>
            </a:r>
            <a:r>
              <a:rPr lang="en-US" err="1">
                <a:cs typeface="Calibri"/>
              </a:rPr>
              <a:t>x,y</a:t>
            </a:r>
            <a:r>
              <a:rPr lang="en-US">
                <a:cs typeface="Calibri"/>
              </a:rPr>
              <a:t>), </a:t>
            </a:r>
            <a:r>
              <a:rPr lang="en-US" err="1">
                <a:cs typeface="Calibri"/>
              </a:rPr>
              <a:t>ie</a:t>
            </a:r>
            <a:r>
              <a:rPr lang="en-US">
                <a:cs typeface="Calibri"/>
              </a:rPr>
              <a:t> x^2+y^2=1). </a:t>
            </a:r>
          </a:p>
          <a:p>
            <a:r>
              <a:rPr lang="en-US">
                <a:cs typeface="Calibri"/>
              </a:rPr>
              <a:t>Extensions: Curves which </a:t>
            </a:r>
            <a:r>
              <a:rPr lang="en-US" err="1">
                <a:cs typeface="Calibri"/>
              </a:rPr>
              <a:t>arent</a:t>
            </a:r>
            <a:r>
              <a:rPr lang="en-US">
                <a:cs typeface="Calibri"/>
              </a:rPr>
              <a:t> functions (now), alternate coordinate systems (now), high dimension (calculus 3)</a:t>
            </a:r>
          </a:p>
          <a:p>
            <a:r>
              <a:rPr lang="en-US"/>
              <a:t>Newton planetary motion: https://en.wikipedia.org/wiki/Newton%27s_theorem_of_revolving_ orbits 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Mars retrograde motion, three body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Parametric equations: Tracing a curve with parameter t</a:t>
            </a:r>
          </a:p>
          <a:p>
            <a:r>
              <a:rPr lang="en-US">
                <a:cs typeface="Calibri"/>
              </a:rPr>
              <a:t>Polar curves: New coordinate system made for rotation</a:t>
            </a:r>
          </a:p>
          <a:p>
            <a:r>
              <a:rPr lang="en-US">
                <a:cs typeface="Calibri"/>
              </a:rPr>
              <a:t>Super fast thru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Chapter 10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Parametric Equations and Polar Equations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4C20E9-F3FB-488A-8615-A78540C8685C}"/>
                  </a:ext>
                </a:extLst>
              </p14:cNvPr>
              <p14:cNvContentPartPr/>
              <p14:nvPr/>
            </p14:nvContentPartPr>
            <p14:xfrm>
              <a:off x="826920" y="3250080"/>
              <a:ext cx="2168280" cy="12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4C20E9-F3FB-488A-8615-A78540C868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560" y="3240720"/>
                <a:ext cx="2187000" cy="12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1733-5CF4-4027-9744-B332A87D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Extending our 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9256-BC60-4F7F-A806-D54EC1AAB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9844AB-9BB2-440B-BB3B-FAF1580A3E98}"/>
                  </a:ext>
                </a:extLst>
              </p14:cNvPr>
              <p14:cNvContentPartPr/>
              <p14:nvPr/>
            </p14:nvContentPartPr>
            <p14:xfrm>
              <a:off x="707400" y="91440"/>
              <a:ext cx="1139868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9844AB-9BB2-440B-BB3B-FAF1580A3E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040" y="82080"/>
                <a:ext cx="1141740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26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2C5C-675C-432F-9A00-7A1BDA26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chapter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2A40-8C14-4050-A303-181E7F26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58FDAC-5B05-4A1A-93B2-EAE1FE6AF721}"/>
                  </a:ext>
                </a:extLst>
              </p14:cNvPr>
              <p14:cNvContentPartPr/>
              <p14:nvPr/>
            </p14:nvContentPartPr>
            <p14:xfrm>
              <a:off x="660240" y="536040"/>
              <a:ext cx="10730880" cy="497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58FDAC-5B05-4A1A-93B2-EAE1FE6AF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880" y="526680"/>
                <a:ext cx="10749600" cy="49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83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Chapter 10 Parametric Equations and Polar Equations</vt:lpstr>
      <vt:lpstr>Extending our reach</vt:lpstr>
      <vt:lpstr>Outline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2020-03-23T15:43:45Z</dcterms:created>
  <dcterms:modified xsi:type="dcterms:W3CDTF">2020-11-30T17:06:07Z</dcterms:modified>
</cp:coreProperties>
</file>