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C4DE6-8FD5-46E7-94FD-8D2468D768F6}" v="1" dt="2020-11-30T20:52:5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1BB16A53-D591-E7BF-FABF-5CB162D6ECEA}"/>
    <pc:docChg chg="addSld delSld modSld">
      <pc:chgData name="Chad Vidden" userId="S::cvidden@uwlax.edu::fa919fd6-03f8-48d0-9b95-10ac8c9672df" providerId="AD" clId="Web-{1BB16A53-D591-E7BF-FABF-5CB162D6ECEA}" dt="2020-09-27T01:51:01.798" v="366"/>
      <pc:docMkLst>
        <pc:docMk/>
      </pc:docMkLst>
      <pc:sldChg chg="delSp modSp">
        <pc:chgData name="Chad Vidden" userId="S::cvidden@uwlax.edu::fa919fd6-03f8-48d0-9b95-10ac8c9672df" providerId="AD" clId="Web-{1BB16A53-D591-E7BF-FABF-5CB162D6ECEA}" dt="2020-09-27T01:24:04.416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BB16A53-D591-E7BF-FABF-5CB162D6ECEA}" dt="2020-09-27T01:23:46.44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BB16A53-D591-E7BF-FABF-5CB162D6ECEA}" dt="2020-09-27T01:24:04.416" v="3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BB16A53-D591-E7BF-FABF-5CB162D6ECEA}" dt="2020-09-27T01:23:09.134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delSp modSp add del">
        <pc:chgData name="Chad Vidden" userId="S::cvidden@uwlax.edu::fa919fd6-03f8-48d0-9b95-10ac8c9672df" providerId="AD" clId="Web-{1BB16A53-D591-E7BF-FABF-5CB162D6ECEA}" dt="2020-09-27T01:50:47.876" v="36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BB16A53-D591-E7BF-FABF-5CB162D6ECEA}" dt="2020-09-27T01:50:47.876" v="363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1BB16A53-D591-E7BF-FABF-5CB162D6ECEA}" dt="2020-09-27T01:23:27.259" v="5"/>
          <ac:inkMkLst>
            <pc:docMk/>
            <pc:sldMk cId="541778303" sldId="263"/>
            <ac:inkMk id="4" creationId="{4BFAF3E3-F33E-43A2-91D8-BA62A8FE5EED}"/>
          </ac:inkMkLst>
        </pc:inkChg>
      </pc:sldChg>
      <pc:sldChg chg="delSp modSp">
        <pc:chgData name="Chad Vidden" userId="S::cvidden@uwlax.edu::fa919fd6-03f8-48d0-9b95-10ac8c9672df" providerId="AD" clId="Web-{1BB16A53-D591-E7BF-FABF-5CB162D6ECEA}" dt="2020-09-27T01:50:42.580" v="35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BB16A53-D591-E7BF-FABF-5CB162D6ECEA}" dt="2020-09-27T01:32:56.289" v="30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BB16A53-D591-E7BF-FABF-5CB162D6ECEA}" dt="2020-09-27T01:50:42.580" v="359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BB16A53-D591-E7BF-FABF-5CB162D6ECEA}" dt="2020-09-27T01:23:31.102" v="6"/>
          <ac:inkMkLst>
            <pc:docMk/>
            <pc:sldMk cId="2349933283" sldId="269"/>
            <ac:inkMk id="4" creationId="{06E5A99A-9DF8-4222-95D2-6DAD6A6EF4B4}"/>
          </ac:inkMkLst>
        </pc:inkChg>
      </pc:sldChg>
      <pc:sldChg chg="modSp new modNotes">
        <pc:chgData name="Chad Vidden" userId="S::cvidden@uwlax.edu::fa919fd6-03f8-48d0-9b95-10ac8c9672df" providerId="AD" clId="Web-{1BB16A53-D591-E7BF-FABF-5CB162D6ECEA}" dt="2020-09-27T01:30:55.446" v="214" actId="20577"/>
        <pc:sldMkLst>
          <pc:docMk/>
          <pc:sldMk cId="1465372884" sldId="270"/>
        </pc:sldMkLst>
        <pc:spChg chg="mod">
          <ac:chgData name="Chad Vidden" userId="S::cvidden@uwlax.edu::fa919fd6-03f8-48d0-9b95-10ac8c9672df" providerId="AD" clId="Web-{1BB16A53-D591-E7BF-FABF-5CB162D6ECEA}" dt="2020-09-27T01:30:55.446" v="214" actId="20577"/>
          <ac:spMkLst>
            <pc:docMk/>
            <pc:sldMk cId="1465372884" sldId="270"/>
            <ac:spMk id="2" creationId="{FC9D5E15-E1E8-462B-8E1D-E31527CBCD98}"/>
          </ac:spMkLst>
        </pc:spChg>
      </pc:sldChg>
      <pc:sldChg chg="del">
        <pc:chgData name="Chad Vidden" userId="S::cvidden@uwlax.edu::fa919fd6-03f8-48d0-9b95-10ac8c9672df" providerId="AD" clId="Web-{1BB16A53-D591-E7BF-FABF-5CB162D6ECEA}" dt="2020-09-27T01:23:12.759" v="2"/>
        <pc:sldMkLst>
          <pc:docMk/>
          <pc:sldMk cId="4148535795" sldId="270"/>
        </pc:sldMkLst>
      </pc:sldChg>
      <pc:sldChg chg="del">
        <pc:chgData name="Chad Vidden" userId="S::cvidden@uwlax.edu::fa919fd6-03f8-48d0-9b95-10ac8c9672df" providerId="AD" clId="Web-{1BB16A53-D591-E7BF-FABF-5CB162D6ECEA}" dt="2020-09-27T01:23:12.743" v="1"/>
        <pc:sldMkLst>
          <pc:docMk/>
          <pc:sldMk cId="1219562122" sldId="271"/>
        </pc:sldMkLst>
      </pc:sldChg>
      <pc:sldChg chg="modSp new">
        <pc:chgData name="Chad Vidden" userId="S::cvidden@uwlax.edu::fa919fd6-03f8-48d0-9b95-10ac8c9672df" providerId="AD" clId="Web-{1BB16A53-D591-E7BF-FABF-5CB162D6ECEA}" dt="2020-09-27T01:28:58.180" v="114" actId="20577"/>
        <pc:sldMkLst>
          <pc:docMk/>
          <pc:sldMk cId="1301453957" sldId="271"/>
        </pc:sldMkLst>
        <pc:spChg chg="mod">
          <ac:chgData name="Chad Vidden" userId="S::cvidden@uwlax.edu::fa919fd6-03f8-48d0-9b95-10ac8c9672df" providerId="AD" clId="Web-{1BB16A53-D591-E7BF-FABF-5CB162D6ECEA}" dt="2020-09-27T01:28:58.180" v="114" actId="20577"/>
          <ac:spMkLst>
            <pc:docMk/>
            <pc:sldMk cId="1301453957" sldId="271"/>
            <ac:spMk id="2" creationId="{EB00077D-2DC3-4FEF-8474-4A4380ABF36D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0:49.696" v="213"/>
        <pc:sldMkLst>
          <pc:docMk/>
          <pc:sldMk cId="1138616970" sldId="272"/>
        </pc:sldMkLst>
        <pc:spChg chg="mod">
          <ac:chgData name="Chad Vidden" userId="S::cvidden@uwlax.edu::fa919fd6-03f8-48d0-9b95-10ac8c9672df" providerId="AD" clId="Web-{1BB16A53-D591-E7BF-FABF-5CB162D6ECEA}" dt="2020-09-27T01:30:33.649" v="190" actId="20577"/>
          <ac:spMkLst>
            <pc:docMk/>
            <pc:sldMk cId="1138616970" sldId="272"/>
            <ac:spMk id="2" creationId="{0A25F21C-C10E-4D03-80B1-712C60EF038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1:26.118" v="238"/>
        <pc:sldMkLst>
          <pc:docMk/>
          <pc:sldMk cId="3626852132" sldId="273"/>
        </pc:sldMkLst>
        <pc:spChg chg="mod">
          <ac:chgData name="Chad Vidden" userId="S::cvidden@uwlax.edu::fa919fd6-03f8-48d0-9b95-10ac8c9672df" providerId="AD" clId="Web-{1BB16A53-D591-E7BF-FABF-5CB162D6ECEA}" dt="2020-09-27T01:31:08.696" v="222" actId="20577"/>
          <ac:spMkLst>
            <pc:docMk/>
            <pc:sldMk cId="3626852132" sldId="273"/>
            <ac:spMk id="2" creationId="{E1D10E2F-0ED6-4EAD-809B-61AB16B5975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01.586" v="267"/>
        <pc:sldMkLst>
          <pc:docMk/>
          <pc:sldMk cId="266850971" sldId="274"/>
        </pc:sldMkLst>
        <pc:spChg chg="mod">
          <ac:chgData name="Chad Vidden" userId="S::cvidden@uwlax.edu::fa919fd6-03f8-48d0-9b95-10ac8c9672df" providerId="AD" clId="Web-{1BB16A53-D591-E7BF-FABF-5CB162D6ECEA}" dt="2020-09-27T01:31:33.071" v="254" actId="20577"/>
          <ac:spMkLst>
            <pc:docMk/>
            <pc:sldMk cId="266850971" sldId="274"/>
            <ac:spMk id="2" creationId="{4BB9A6D6-DAD6-4369-83AF-F8F1F0DE05D5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52.414" v="301"/>
        <pc:sldMkLst>
          <pc:docMk/>
          <pc:sldMk cId="668018774" sldId="275"/>
        </pc:sldMkLst>
        <pc:spChg chg="mod">
          <ac:chgData name="Chad Vidden" userId="S::cvidden@uwlax.edu::fa919fd6-03f8-48d0-9b95-10ac8c9672df" providerId="AD" clId="Web-{1BB16A53-D591-E7BF-FABF-5CB162D6ECEA}" dt="2020-09-27T01:32:30.696" v="275" actId="20577"/>
          <ac:spMkLst>
            <pc:docMk/>
            <pc:sldMk cId="668018774" sldId="275"/>
            <ac:spMk id="2" creationId="{DD1DA7B4-EC25-4FE5-A483-F11A98CE6B93}"/>
          </ac:spMkLst>
        </pc:spChg>
      </pc:sldChg>
      <pc:sldChg chg="add replId">
        <pc:chgData name="Chad Vidden" userId="S::cvidden@uwlax.edu::fa919fd6-03f8-48d0-9b95-10ac8c9672df" providerId="AD" clId="Web-{1BB16A53-D591-E7BF-FABF-5CB162D6ECEA}" dt="2020-09-27T01:51:01.798" v="366"/>
        <pc:sldMkLst>
          <pc:docMk/>
          <pc:sldMk cId="3535841255" sldId="276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E5BC7791-8DEA-4ADB-B691-942DC4DA40D9}"/>
    <pc:docChg chg="modSld">
      <pc:chgData name="Chad Vidden" userId="fa919fd6-03f8-48d0-9b95-10ac8c9672df" providerId="ADAL" clId="{E5BC7791-8DEA-4ADB-B691-942DC4DA40D9}" dt="2020-09-20T23:32:41.063" v="0"/>
      <pc:docMkLst>
        <pc:docMk/>
      </pc:docMkLst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3637318454" sldId="257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541778303" sldId="263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541778303" sldId="263"/>
            <ac:inkMk id="4" creationId="{4BFAF3E3-F33E-43A2-91D8-BA62A8FE5EE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2349933283" sldId="269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2349933283" sldId="269"/>
            <ac:inkMk id="4" creationId="{06E5A99A-9DF8-4222-95D2-6DAD6A6EF4B4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4148535795" sldId="270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4148535795" sldId="270"/>
            <ac:inkMk id="4" creationId="{8C0EFAAF-3D9E-4016-9EC5-3D17EA862ED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1219562122" sldId="271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1219562122" sldId="271"/>
            <ac:inkMk id="4" creationId="{92B52609-EBB3-4E39-9450-F4E0BBD4BC86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4AF15F36-4A0D-4647-92B6-DF4164E62923}"/>
    <pc:docChg chg="modSld">
      <pc:chgData name="Chad Vidden" userId="fa919fd6-03f8-48d0-9b95-10ac8c9672df" providerId="ADAL" clId="{4AF15F36-4A0D-4647-92B6-DF4164E62923}" dt="2020-09-29T00:44:49.136" v="0"/>
      <pc:docMkLst>
        <pc:docMk/>
      </pc:docMkLst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37318454" sldId="257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37318454" sldId="257"/>
            <ac:inkMk id="5" creationId="{DBC6954C-BA79-4B31-8140-B7FA4CE65E9A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541778303" sldId="26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541778303" sldId="263"/>
            <ac:inkMk id="4" creationId="{A25E0675-D7C7-4A0E-BE5A-0B762D37E08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349933283" sldId="269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349933283" sldId="269"/>
            <ac:inkMk id="4" creationId="{B0BCB6F7-A654-4DCF-8BF7-F8EBB91FCBB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465372884" sldId="270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465372884" sldId="270"/>
            <ac:inkMk id="4" creationId="{6B7881F7-2680-49F1-A3E1-A561B737C98D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301453957" sldId="271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301453957" sldId="271"/>
            <ac:inkMk id="4" creationId="{140ED294-5271-41B1-B761-69E54F98B1B1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1138616970" sldId="272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1138616970" sldId="272"/>
            <ac:inkMk id="4" creationId="{07CA6D7B-70E8-4518-A011-221BB13E081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626852132" sldId="273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626852132" sldId="273"/>
            <ac:inkMk id="4" creationId="{F3ED0C9B-0B86-4140-86FA-C3437131A9AE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266850971" sldId="274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266850971" sldId="274"/>
            <ac:inkMk id="4" creationId="{85801513-E744-4D9C-BC62-D4CC7ED5F3AF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668018774" sldId="275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668018774" sldId="275"/>
            <ac:inkMk id="4" creationId="{1A51178A-9697-442B-965E-5E35890FA4B3}"/>
          </ac:inkMkLst>
        </pc:inkChg>
      </pc:sldChg>
      <pc:sldChg chg="addSp">
        <pc:chgData name="Chad Vidden" userId="fa919fd6-03f8-48d0-9b95-10ac8c9672df" providerId="ADAL" clId="{4AF15F36-4A0D-4647-92B6-DF4164E62923}" dt="2020-09-29T00:44:49.136" v="0"/>
        <pc:sldMkLst>
          <pc:docMk/>
          <pc:sldMk cId="3535841255" sldId="276"/>
        </pc:sldMkLst>
        <pc:inkChg chg="add">
          <ac:chgData name="Chad Vidden" userId="fa919fd6-03f8-48d0-9b95-10ac8c9672df" providerId="ADAL" clId="{4AF15F36-4A0D-4647-92B6-DF4164E62923}" dt="2020-09-29T00:44:49.136" v="0"/>
          <ac:inkMkLst>
            <pc:docMk/>
            <pc:sldMk cId="3535841255" sldId="276"/>
            <ac:inkMk id="4" creationId="{DCC7121F-7B35-43E2-ABA4-EFA116925C24}"/>
          </ac:inkMkLst>
        </pc:inkChg>
      </pc:sldChg>
    </pc:docChg>
  </pc:docChgLst>
  <pc:docChgLst>
    <pc:chgData name="Chad Vidden" userId="S::cvidden@uwlax.edu::fa919fd6-03f8-48d0-9b95-10ac8c9672df" providerId="AD" clId="Web-{4EDB3F8D-07BB-514B-EB9D-1EB37EA1047F}"/>
    <pc:docChg chg="addSld delSld modSld">
      <pc:chgData name="Chad Vidden" userId="S::cvidden@uwlax.edu::fa919fd6-03f8-48d0-9b95-10ac8c9672df" providerId="AD" clId="Web-{4EDB3F8D-07BB-514B-EB9D-1EB37EA1047F}" dt="2020-11-28T04:25:49.954" v="548" actId="20577"/>
      <pc:docMkLst>
        <pc:docMk/>
      </pc:docMkLst>
      <pc:sldChg chg="delSp modSp">
        <pc:chgData name="Chad Vidden" userId="S::cvidden@uwlax.edu::fa919fd6-03f8-48d0-9b95-10ac8c9672df" providerId="AD" clId="Web-{4EDB3F8D-07BB-514B-EB9D-1EB37EA1047F}" dt="2020-11-28T02:00:48.210" v="9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EDB3F8D-07BB-514B-EB9D-1EB37EA1047F}" dt="2020-11-28T02:00:48.210" v="91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4EDB3F8D-07BB-514B-EB9D-1EB37EA1047F}" dt="2020-11-28T02:00:27.757" v="0"/>
          <ac:inkMkLst>
            <pc:docMk/>
            <pc:sldMk cId="3637318454" sldId="257"/>
            <ac:inkMk id="5" creationId="{DBC6954C-BA79-4B31-8140-B7FA4CE65E9A}"/>
          </ac:inkMkLst>
        </pc:inkChg>
      </pc:sldChg>
      <pc:sldChg chg="delSp modSp">
        <pc:chgData name="Chad Vidden" userId="S::cvidden@uwlax.edu::fa919fd6-03f8-48d0-9b95-10ac8c9672df" providerId="AD" clId="Web-{4EDB3F8D-07BB-514B-EB9D-1EB37EA1047F}" dt="2020-11-28T02:01:52.398" v="12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EDB3F8D-07BB-514B-EB9D-1EB37EA1047F}" dt="2020-11-28T02:01:35.429" v="124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4EDB3F8D-07BB-514B-EB9D-1EB37EA1047F}" dt="2020-11-28T02:01:52.398" v="127"/>
          <ac:inkMkLst>
            <pc:docMk/>
            <pc:sldMk cId="541778303" sldId="263"/>
            <ac:inkMk id="4" creationId="{A25E0675-D7C7-4A0E-BE5A-0B762D37E08F}"/>
          </ac:inkMkLst>
        </pc:inkChg>
      </pc:sldChg>
      <pc:sldChg chg="delSp modSp">
        <pc:chgData name="Chad Vidden" userId="S::cvidden@uwlax.edu::fa919fd6-03f8-48d0-9b95-10ac8c9672df" providerId="AD" clId="Web-{4EDB3F8D-07BB-514B-EB9D-1EB37EA1047F}" dt="2020-11-28T04:25:49.954" v="54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EDB3F8D-07BB-514B-EB9D-1EB37EA1047F}" dt="2020-11-28T02:01:26.820" v="109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EDB3F8D-07BB-514B-EB9D-1EB37EA1047F}" dt="2020-11-28T04:25:49.954" v="547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4EDB3F8D-07BB-514B-EB9D-1EB37EA1047F}" dt="2020-11-28T02:01:22.476" v="104"/>
          <ac:inkMkLst>
            <pc:docMk/>
            <pc:sldMk cId="2349933283" sldId="269"/>
            <ac:inkMk id="4" creationId="{B0BCB6F7-A654-4DCF-8BF7-F8EBB91FCBBF}"/>
          </ac:inkMkLst>
        </pc:inkChg>
      </pc:sldChg>
      <pc:sldChg chg="del">
        <pc:chgData name="Chad Vidden" userId="S::cvidden@uwlax.edu::fa919fd6-03f8-48d0-9b95-10ac8c9672df" providerId="AD" clId="Web-{4EDB3F8D-07BB-514B-EB9D-1EB37EA1047F}" dt="2020-11-28T02:01:12.242" v="102"/>
        <pc:sldMkLst>
          <pc:docMk/>
          <pc:sldMk cId="1465372884" sldId="270"/>
        </pc:sldMkLst>
      </pc:sldChg>
      <pc:sldChg chg="del">
        <pc:chgData name="Chad Vidden" userId="S::cvidden@uwlax.edu::fa919fd6-03f8-48d0-9b95-10ac8c9672df" providerId="AD" clId="Web-{4EDB3F8D-07BB-514B-EB9D-1EB37EA1047F}" dt="2020-11-28T02:01:12.210" v="101"/>
        <pc:sldMkLst>
          <pc:docMk/>
          <pc:sldMk cId="1301453957" sldId="271"/>
        </pc:sldMkLst>
      </pc:sldChg>
      <pc:sldChg chg="del">
        <pc:chgData name="Chad Vidden" userId="S::cvidden@uwlax.edu::fa919fd6-03f8-48d0-9b95-10ac8c9672df" providerId="AD" clId="Web-{4EDB3F8D-07BB-514B-EB9D-1EB37EA1047F}" dt="2020-11-28T02:01:12.273" v="103"/>
        <pc:sldMkLst>
          <pc:docMk/>
          <pc:sldMk cId="1138616970" sldId="272"/>
        </pc:sldMkLst>
      </pc:sldChg>
      <pc:sldChg chg="del">
        <pc:chgData name="Chad Vidden" userId="S::cvidden@uwlax.edu::fa919fd6-03f8-48d0-9b95-10ac8c9672df" providerId="AD" clId="Web-{4EDB3F8D-07BB-514B-EB9D-1EB37EA1047F}" dt="2020-11-28T02:01:12.195" v="100"/>
        <pc:sldMkLst>
          <pc:docMk/>
          <pc:sldMk cId="3626852132" sldId="273"/>
        </pc:sldMkLst>
      </pc:sldChg>
      <pc:sldChg chg="del">
        <pc:chgData name="Chad Vidden" userId="S::cvidden@uwlax.edu::fa919fd6-03f8-48d0-9b95-10ac8c9672df" providerId="AD" clId="Web-{4EDB3F8D-07BB-514B-EB9D-1EB37EA1047F}" dt="2020-11-28T02:01:12.179" v="99"/>
        <pc:sldMkLst>
          <pc:docMk/>
          <pc:sldMk cId="266850971" sldId="274"/>
        </pc:sldMkLst>
      </pc:sldChg>
      <pc:sldChg chg="del">
        <pc:chgData name="Chad Vidden" userId="S::cvidden@uwlax.edu::fa919fd6-03f8-48d0-9b95-10ac8c9672df" providerId="AD" clId="Web-{4EDB3F8D-07BB-514B-EB9D-1EB37EA1047F}" dt="2020-11-28T02:01:12.164" v="98"/>
        <pc:sldMkLst>
          <pc:docMk/>
          <pc:sldMk cId="668018774" sldId="275"/>
        </pc:sldMkLst>
      </pc:sldChg>
      <pc:sldChg chg="delSp modSp">
        <pc:chgData name="Chad Vidden" userId="S::cvidden@uwlax.edu::fa919fd6-03f8-48d0-9b95-10ac8c9672df" providerId="AD" clId="Web-{4EDB3F8D-07BB-514B-EB9D-1EB37EA1047F}" dt="2020-11-28T02:01:03.476" v="97"/>
        <pc:sldMkLst>
          <pc:docMk/>
          <pc:sldMk cId="3535841255" sldId="276"/>
        </pc:sldMkLst>
        <pc:spChg chg="mod">
          <ac:chgData name="Chad Vidden" userId="S::cvidden@uwlax.edu::fa919fd6-03f8-48d0-9b95-10ac8c9672df" providerId="AD" clId="Web-{4EDB3F8D-07BB-514B-EB9D-1EB37EA1047F}" dt="2020-11-28T02:00:59.820" v="95" actId="20577"/>
          <ac:spMkLst>
            <pc:docMk/>
            <pc:sldMk cId="3535841255" sldId="276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4EDB3F8D-07BB-514B-EB9D-1EB37EA1047F}" dt="2020-11-28T02:01:03.476" v="97"/>
          <ac:inkMkLst>
            <pc:docMk/>
            <pc:sldMk cId="3535841255" sldId="276"/>
            <ac:inkMk id="4" creationId="{DCC7121F-7B35-43E2-ABA4-EFA116925C24}"/>
          </ac:inkMkLst>
        </pc:inkChg>
      </pc:sldChg>
      <pc:sldChg chg="modSp new modNotes">
        <pc:chgData name="Chad Vidden" userId="S::cvidden@uwlax.edu::fa919fd6-03f8-48d0-9b95-10ac8c9672df" providerId="AD" clId="Web-{4EDB3F8D-07BB-514B-EB9D-1EB37EA1047F}" dt="2020-11-28T04:08:02.435" v="281"/>
        <pc:sldMkLst>
          <pc:docMk/>
          <pc:sldMk cId="901337712" sldId="277"/>
        </pc:sldMkLst>
        <pc:spChg chg="mod">
          <ac:chgData name="Chad Vidden" userId="S::cvidden@uwlax.edu::fa919fd6-03f8-48d0-9b95-10ac8c9672df" providerId="AD" clId="Web-{4EDB3F8D-07BB-514B-EB9D-1EB37EA1047F}" dt="2020-11-28T04:05:32.497" v="129" actId="20577"/>
          <ac:spMkLst>
            <pc:docMk/>
            <pc:sldMk cId="901337712" sldId="277"/>
            <ac:spMk id="2" creationId="{07C850F2-F290-4085-BFAB-A32CD05852F5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13:54.982" v="331"/>
        <pc:sldMkLst>
          <pc:docMk/>
          <pc:sldMk cId="1358460967" sldId="278"/>
        </pc:sldMkLst>
        <pc:spChg chg="mod">
          <ac:chgData name="Chad Vidden" userId="S::cvidden@uwlax.edu::fa919fd6-03f8-48d0-9b95-10ac8c9672df" providerId="AD" clId="Web-{4EDB3F8D-07BB-514B-EB9D-1EB37EA1047F}" dt="2020-11-28T04:07:13.591" v="232" actId="20577"/>
          <ac:spMkLst>
            <pc:docMk/>
            <pc:sldMk cId="1358460967" sldId="278"/>
            <ac:spMk id="2" creationId="{51BDD93A-E593-4525-95AF-6D84F36A95CB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17:01.013" v="391"/>
        <pc:sldMkLst>
          <pc:docMk/>
          <pc:sldMk cId="1774777285" sldId="279"/>
        </pc:sldMkLst>
        <pc:spChg chg="mod">
          <ac:chgData name="Chad Vidden" userId="S::cvidden@uwlax.edu::fa919fd6-03f8-48d0-9b95-10ac8c9672df" providerId="AD" clId="Web-{4EDB3F8D-07BB-514B-EB9D-1EB37EA1047F}" dt="2020-11-28T04:16:13.341" v="335" actId="20577"/>
          <ac:spMkLst>
            <pc:docMk/>
            <pc:sldMk cId="1774777285" sldId="279"/>
            <ac:spMk id="2" creationId="{625ACC4D-624D-43E6-A8E0-FF76981E2789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22:13.408" v="455"/>
        <pc:sldMkLst>
          <pc:docMk/>
          <pc:sldMk cId="1721319716" sldId="280"/>
        </pc:sldMkLst>
        <pc:spChg chg="mod">
          <ac:chgData name="Chad Vidden" userId="S::cvidden@uwlax.edu::fa919fd6-03f8-48d0-9b95-10ac8c9672df" providerId="AD" clId="Web-{4EDB3F8D-07BB-514B-EB9D-1EB37EA1047F}" dt="2020-11-28T04:17:08.529" v="407" actId="20577"/>
          <ac:spMkLst>
            <pc:docMk/>
            <pc:sldMk cId="1721319716" sldId="280"/>
            <ac:spMk id="2" creationId="{1AC7AFA3-CF06-4ACA-B994-CF0F984DABF0}"/>
          </ac:spMkLst>
        </pc:spChg>
      </pc:sldChg>
      <pc:sldChg chg="modSp new modNotes">
        <pc:chgData name="Chad Vidden" userId="S::cvidden@uwlax.edu::fa919fd6-03f8-48d0-9b95-10ac8c9672df" providerId="AD" clId="Web-{4EDB3F8D-07BB-514B-EB9D-1EB37EA1047F}" dt="2020-11-28T04:22:55.095" v="497"/>
        <pc:sldMkLst>
          <pc:docMk/>
          <pc:sldMk cId="1279268811" sldId="281"/>
        </pc:sldMkLst>
        <pc:spChg chg="mod">
          <ac:chgData name="Chad Vidden" userId="S::cvidden@uwlax.edu::fa919fd6-03f8-48d0-9b95-10ac8c9672df" providerId="AD" clId="Web-{4EDB3F8D-07BB-514B-EB9D-1EB37EA1047F}" dt="2020-11-28T04:22:23.877" v="471" actId="20577"/>
          <ac:spMkLst>
            <pc:docMk/>
            <pc:sldMk cId="1279268811" sldId="281"/>
            <ac:spMk id="2" creationId="{D7AD4705-6F82-4E5A-A42B-FCB3D85AF582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clId="Web-{7E2AAA00-2AAE-E0F4-D354-7207F5F261D9}"/>
    <pc:docChg chg="modSld">
      <pc:chgData name="" userId="" providerId="" clId="Web-{7E2AAA00-2AAE-E0F4-D354-7207F5F261D9}" dt="2020-11-29T01:42:42.130" v="22" actId="20577"/>
      <pc:docMkLst>
        <pc:docMk/>
      </pc:docMkLst>
      <pc:sldChg chg="modSp">
        <pc:chgData name="" userId="" providerId="" clId="Web-{7E2AAA00-2AAE-E0F4-D354-7207F5F261D9}" dt="2020-11-29T01:42:39.739" v="19" actId="20577"/>
        <pc:sldMkLst>
          <pc:docMk/>
          <pc:sldMk cId="3637318454" sldId="257"/>
        </pc:sldMkLst>
        <pc:spChg chg="mod">
          <ac:chgData name="" userId="" providerId="" clId="Web-{7E2AAA00-2AAE-E0F4-D354-7207F5F261D9}" dt="2020-11-29T01:42:39.739" v="1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" userId="fa919fd6-03f8-48d0-9b95-10ac8c9672df" providerId="ADAL" clId="{E44C4DE6-8FD5-46E7-94FD-8D2468D768F6}"/>
    <pc:docChg chg="modSld">
      <pc:chgData name="Chad" userId="fa919fd6-03f8-48d0-9b95-10ac8c9672df" providerId="ADAL" clId="{E44C4DE6-8FD5-46E7-94FD-8D2468D768F6}" dt="2020-11-30T20:52:55.569" v="0"/>
      <pc:docMkLst>
        <pc:docMk/>
      </pc:docMkLst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3637318454" sldId="257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3637318454" sldId="257"/>
            <ac:inkMk id="5" creationId="{25E45D27-82CB-4298-A5E6-5D19DFAA62E5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541778303" sldId="263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541778303" sldId="263"/>
            <ac:inkMk id="4" creationId="{23FB3CB6-A53F-4DAC-9A6D-4B8B53DEEEA3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2349933283" sldId="269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2349933283" sldId="269"/>
            <ac:inkMk id="4" creationId="{70F7E87A-DF09-4624-9618-B18D05EE557C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3535841255" sldId="276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3535841255" sldId="276"/>
            <ac:inkMk id="4" creationId="{E9FE7AD7-DAAE-4045-B624-FE461E18EAE0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901337712" sldId="277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901337712" sldId="277"/>
            <ac:inkMk id="4" creationId="{AA2B9052-3904-47F5-8F09-0EBD86B070F0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1358460967" sldId="278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1358460967" sldId="278"/>
            <ac:inkMk id="4" creationId="{9637F888-AA4B-4AF3-9B38-03C0CA8FF643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1774777285" sldId="279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1774777285" sldId="279"/>
            <ac:inkMk id="4" creationId="{7F427BE6-19B7-4C5F-8447-6CD2BA7A8712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1721319716" sldId="280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1721319716" sldId="280"/>
            <ac:inkMk id="4" creationId="{F4B5CA8A-31F6-4872-A274-A0E838AE08BF}"/>
          </ac:inkMkLst>
        </pc:inkChg>
      </pc:sldChg>
      <pc:sldChg chg="addSp">
        <pc:chgData name="Chad" userId="fa919fd6-03f8-48d0-9b95-10ac8c9672df" providerId="ADAL" clId="{E44C4DE6-8FD5-46E7-94FD-8D2468D768F6}" dt="2020-11-30T20:52:55.569" v="0"/>
        <pc:sldMkLst>
          <pc:docMk/>
          <pc:sldMk cId="1279268811" sldId="281"/>
        </pc:sldMkLst>
        <pc:inkChg chg="add">
          <ac:chgData name="Chad" userId="fa919fd6-03f8-48d0-9b95-10ac8c9672df" providerId="ADAL" clId="{E44C4DE6-8FD5-46E7-94FD-8D2468D768F6}" dt="2020-11-30T20:52:55.569" v="0"/>
          <ac:inkMkLst>
            <pc:docMk/>
            <pc:sldMk cId="1279268811" sldId="281"/>
            <ac:inkMk id="4" creationId="{4558A7CA-4719-4007-A581-D46FB80AB193}"/>
          </ac:inkMkLst>
        </pc:inkChg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F787A102-E54D-7E18-9FD4-D7D27EF37FFD}"/>
    <pc:docChg chg="addSld delSld modSld">
      <pc:chgData name="Chad Vidden" userId="S::cvidden@uwlax.edu::fa919fd6-03f8-48d0-9b95-10ac8c9672df" providerId="AD" clId="Web-{F787A102-E54D-7E18-9FD4-D7D27EF37FFD}" dt="2020-09-14T03:01:18.488" v="372"/>
      <pc:docMkLst>
        <pc:docMk/>
      </pc:docMkLst>
      <pc:sldChg chg="modSp">
        <pc:chgData name="Chad Vidden" userId="S::cvidden@uwlax.edu::fa919fd6-03f8-48d0-9b95-10ac8c9672df" providerId="AD" clId="Web-{F787A102-E54D-7E18-9FD4-D7D27EF37FFD}" dt="2020-09-14T02:57:43.143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787A102-E54D-7E18-9FD4-D7D27EF37FFD}" dt="2020-09-14T02:56:56.783" v="4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787A102-E54D-7E18-9FD4-D7D27EF37FFD}" dt="2020-09-14T02:57:43.143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6.862" v="105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787A102-E54D-7E18-9FD4-D7D27EF37FFD}" dt="2020-09-14T02:59:16.862" v="105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2.268" v="10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F787A102-E54D-7E18-9FD4-D7D27EF37FFD}" dt="2020-09-14T02:57:59.221" v="68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787A102-E54D-7E18-9FD4-D7D27EF37FFD}" dt="2020-09-14T02:59:12.268" v="10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7"/>
        <pc:sldMkLst>
          <pc:docMk/>
          <pc:sldMk cId="3899634241" sldId="270"/>
        </pc:sldMkLst>
      </pc:sldChg>
      <pc:sldChg chg="modSp new modNotes">
        <pc:chgData name="Chad Vidden" userId="S::cvidden@uwlax.edu::fa919fd6-03f8-48d0-9b95-10ac8c9672df" providerId="AD" clId="Web-{F787A102-E54D-7E18-9FD4-D7D27EF37FFD}" dt="2020-09-14T03:00:19.050" v="262"/>
        <pc:sldMkLst>
          <pc:docMk/>
          <pc:sldMk cId="4148535795" sldId="270"/>
        </pc:sldMkLst>
        <pc:spChg chg="mod">
          <ac:chgData name="Chad Vidden" userId="S::cvidden@uwlax.edu::fa919fd6-03f8-48d0-9b95-10ac8c9672df" providerId="AD" clId="Web-{F787A102-E54D-7E18-9FD4-D7D27EF37FFD}" dt="2020-09-14T02:59:33.878" v="160" actId="20577"/>
          <ac:spMkLst>
            <pc:docMk/>
            <pc:sldMk cId="4148535795" sldId="270"/>
            <ac:spMk id="2" creationId="{59043D9F-73CF-4E11-98EF-176F7355B012}"/>
          </ac:spMkLst>
        </pc:spChg>
      </pc:sldChg>
      <pc:sldChg chg="modSp new modNotes">
        <pc:chgData name="Chad Vidden" userId="S::cvidden@uwlax.edu::fa919fd6-03f8-48d0-9b95-10ac8c9672df" providerId="AD" clId="Web-{F787A102-E54D-7E18-9FD4-D7D27EF37FFD}" dt="2020-09-14T03:01:18.488" v="372"/>
        <pc:sldMkLst>
          <pc:docMk/>
          <pc:sldMk cId="1219562122" sldId="271"/>
        </pc:sldMkLst>
        <pc:spChg chg="mod">
          <ac:chgData name="Chad Vidden" userId="S::cvidden@uwlax.edu::fa919fd6-03f8-48d0-9b95-10ac8c9672df" providerId="AD" clId="Web-{F787A102-E54D-7E18-9FD4-D7D27EF37FFD}" dt="2020-09-14T03:00:32.909" v="304" actId="20577"/>
          <ac:spMkLst>
            <pc:docMk/>
            <pc:sldMk cId="1219562122" sldId="271"/>
            <ac:spMk id="2" creationId="{41E944D4-AB30-48D7-867E-A0E8B0586884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6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5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4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2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3"/>
        <pc:sldMkLst>
          <pc:docMk/>
          <pc:sldMk cId="1017030030" sldId="275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13:05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20137 7425 18 0,'0'0'9'0,"3"-3"-20"15,-3-3 9-15,7 0-1 16,0 2 0-16</inkml:trace>
  <inkml:trace contextRef="#ctx0" brushRef="#br0" timeOffset="3647.01">20013 7375 36 0,'14'6'18'0,"14"-6"-18"0,-17 0 19 15,3 0-19-15,0 0 0 16,7 0 1-16,11 3 0 16,7 4-1-16,3-1 1 15,11 3 0-15,11 4 1 0,6-1 1 16,1 1 0-16,3-7 1 15,11 1 0-15,10-4 0 16,7 3 0-16,4 3-1 16,7 1 1-16,3 2-2 15,11-5 0-15,0-1-2 16,11 0 0-16,3 4-1 16,4-4 0-16,3 3-1 15,7 1 0-15,4-1 1 16,-8 4 1-16,5 2 0 15,2 4 1-15,-2 3 1 16,6 9 0-16,0-6 1 16,4 4 1-16,-7-1-2 15,-1-6 0-15,8-3-1 16,-3-7 1-16,-1-6-2 16,11-2 0-16,-7-4 0 15,3-7 0-15,7 1 1 16,-3 3 0-16,0 0-1 0,-7 0 1 15,7-10 0-15,-18 1 0 16,4-14 0-16,6 1 0 16,-13 3-2-16,3 4 1 15,4 5-1-15,-4 4 1 16,-14 2-1-16,1 7 1 16,-12 7-2-16,-6-1 0 15,-8 3-1-15,-10 1 0 0,-22-4-3 16,-13 3 0-16,-15-2-10 15,-13-4 1-15</inkml:trace>
  <inkml:trace contextRef="#ctx0" brushRef="#br0" timeOffset="4771.45">13261 9630 35 0,'18'18'17'0,"10"4"-11"0,-18-22 17 15,4-3-23-15,1-3 1 16,2 0-1-16,1-4 0 15,0 1-1-15,6 3 1 16,-3-4-1-16,1 1 0 0,2 3 0 16,8-1 0-16,10 4 1 15,8 3 1-15,6 3 1 16,11 0 0-16,7-3 2 16,0 4 0-16,15-4 1 15,6 0 0-15,11-7-1 16,-4-2 0-16,21-1-1 15,11 1 1-15,11 3-3 16,3 0 0-16,15 2 0 16,6 1 0-16,11 0-1 15,-46 0 1-15,63-10-1 16,-52 1 1-16,88-1-1 16,-14 4 1-16,6 0 0 15,-6 2 0-15,7 1 0 16,3 3 0-16,-10 6 0 15,10-3 0-15,-10 3 0 0,3-3 1 16,4 0-1-16,-11-3 0 16,-10-6-1-16,3-1 1 15,-11 4 1-15,-10-3 0 16,4-7-1-16,-32-3 0 16,-4-6-1-16,-10 6 0 15,-18 0-2-15,-15 10 1 16,-16-1-8-16,-19 7 0 15,-20 0-9-15,-18 9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13:1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5152 38 0,'22'3'19'0,"-8"-16"-14"0,-18 4 19 0,4-7-23 16,-10-9 1-16,-1 3 0 16,0-12 1-16,-6 5-3 15,-4 4 1-15,3 3 2 16,-3 0 0-16,-11 7-1 15,-3 2 1-15,-8 7-1 16,-6 6 1-16,-7 6-2 16,-8 10 1-16,4 6-1 15,0 12 0-15,11 7-1 16,3 22 1-16,0 3-1 16,7 6 0-16,-7 6-1 15,15 7 0-15,-1 3 0 16,4 0 1-16,10-1-1 15,7 11 1-15,8-20-1 16,6-3 0-16,8-3 1 16,7-12 0-16,3-13-1 15,7-13 1-15,14-15-1 16,25-19 1-16,22-12 0 0,2-29 0 16,-3-12-1-16,22-13 0 15,-11-9 0 1,-18-4 0 15,-11-2 0-15,-20-4 1-16,-19 0-1 0,-9 1 0 0,-15-14 1 0,-7 17 0 0,-22-4 0 0,-6 13 1 15,-3 12-3-15,-8 17 0 16,0 11-5-16,-10 20 0 16,-15 9-6-16,8 12 1 0</inkml:trace>
  <inkml:trace contextRef="#ctx0" brushRef="#br0" timeOffset="1740.27">2921 7651 30 0,'4'9'15'0,"3"4"-9"0,-7-13 21 16,0 3-26-16,7 3 1 0,-4-3 1 15,4 4 1-15,4-1-4 16,-8 7 1-16,4-4 2 16,4-3 1-16,-7 4-1 15,3 2 1-15,0-2-2 16,-4-4 0-16,4 0-1 16,-7-3 0-16,0 0 0 15,0-3 1-15,0 0 0 16,11 0 0-16,-8-6 0 15,8-6 0-15,-4-14 0 16,4-14 1-16,6-17-2 16,15-15 0-16,10-16-2 15,15-15 1-15,3-10-6 16,0 10 0-16,0-1-10 16,-7 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13:32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  <inkml:context xml:id="ctx1">
      <inkml:inkSource xml:id="inkSrc2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17:17:11.619"/>
    </inkml:context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10449 2223 27 0,'-10'16'13'0,"13"21"3"0,-3-34 13 15,0 7-27-15,-3 2 1 16,-1 1 4-16,1 3 1 16,-1-13-9-16,4 6 0 15,-3-3 5-15,-1-6 1 16,4 3-2-16,7-3 0 15,0-3-2-15,4-15 0 0,3-8 0 16,7-2 0-16,0-9-1 16,4-7 0-1,-4 0-1-15,0 0 1 0,-3 3-2 16,-4 10 1-16,0-4-3 16,-3 16 0-16,-4 1-2 15,0 5 0-15,0 16-1 16,0 10 0-16,0 6 0 15,4 9 1-15,3 13 4 16,0-7 0-16,0 10 2 16,4 3 1-16,6-13 2 15,4 1 1-15,4-7 2 16,7-9 0-16,-4-10-1 16,4-12 0-16,-7-9-1 15,-4-10 1-15,-3-6-2 16,-8-4 1-16,-6-2-3 15,-4-7 0-15,-3-3-3 16,-4-6 0-16,-4 12-6 0,0 1 0 16,1 2-6-16,3 16 0 15</inkml:trace>
  <inkml:trace contextRef="#ctx0" brushRef="#br0" timeOffset="464.76">11204 2348 44 0,'4'10'22'15,"24"-4"-24"-15,-17-9 36 0,3-3-31 16,0-1 0-16,-4-2 1 16,1 0 0-16,0-1-6 15,-1-9 1-15,1 4 2 16,-4-1 1-16,-4-3-2 16,-3 0 1-16,0 13-2 15,0-7 0-15,-7 4-2 16,0 9 0-16,0 0-1 0,-3-9 0 15,-1 9 1-15,0 9 0 16,1 0 0-16,3 10 1 16,0 6 1-16,3-6 1 15,4 0 0-15,4 0 1 16,3 9-1-16,0 3 1 16,3-2-1-16,1-14 0 15,0 4-1-15,3-9 0 16,7-1-4-16,-4-18 1 15,1-1-7-15,0 1 1 0</inkml:trace>
  <inkml:trace contextRef="#ctx0" brushRef="#br0" timeOffset="856.94">11494 2330 27 0,'7'3'13'0,"10"12"-6"15,-10-15 18-15,-3 3-24 16,3 1 1-16,0-1 0 15,-4 6 0 1,1 7-3-16,-1-7 0 0,1 4 1 16,0-1 1-1,-1-2-1-15,1-1 1 0,-1 1-1 16,4-7 0-16,0 3 1 16,0-12 0-16,0 3-1 15,0-4 1-15,0 4 0 16,1-6 0-16,2 9-1 0,1-7 0 15,-1 7-1-15,-3 7 1 16,0 2-1-16,0 1 1 16,0-1-1-16,1 3 1 15,-1-2-1-15,0 2 1 16,0-12 0-16,0 0 0 16,3 0 0-16,1-9 0 15,0 0 0-15,3-4 0 16,0 1-1-16,3-7 1 15,-3 3-6-15,1-12 1 16,-5-16-5-16,-3 9 1 16</inkml:trace>
  <inkml:trace contextRef="#ctx0" brushRef="#br0" timeOffset="1094.94">11931 1527 42 0,'11'56'21'0,"-8"4"-29"15,-6-32 39-15,-1 22-31 16,-3 22 1-16,0 13-1 16,0 0 0-16,-4 6-2 15,4-16 1-15,0-9-3 16,4-13 1-16,3-22-4 15,0-12 1-15,-4-6-5 16,1-20 1-16</inkml:trace>
  <inkml:trace contextRef="#ctx0" brushRef="#br0" timeOffset="1516.95">11779 2239 36 0,'25'18'18'0,"21"-8"-25"0,-36-10 35 0,12 0-29 15,2 0 0-15,12 0-10 16,-1 0 1-16,-3 3 6 16,-4 3 1-16,-4-6-2 31,-59-81 5-31,106 137 1 15,-43-72 0-15,-7 4 5 16,0-4 1-16,-7 13 4 16,1-6 0-1,-5 9-7-15,-3-10 1 0,-7 4-3 16,-3 6 0-16,-4 0-2 16,-4 9 1-16,0 7-2 15,-3 12 0-15,4 1-3 16,-4-4 0-16,7 3-1 15,0 0 0-15,3-9 0 16,4-7 0-16,11-8 1 0,3 2 0 16,0-22 1-16,3 4 0 15,5-4-3-15,-5-3 0 16</inkml:trace>
  <inkml:trace contextRef="#ctx0" brushRef="#br0" timeOffset="1908.86">12383 2377 26 0,'0'6'13'0,"3"-16"-15"15,-3 1 23-15,0 0-19 16,4-7 0-16,-1-3 1 16,1-3 0-16,3 0-4 15,-4-6 0-15,8 15 2 16,-1 4 1-16,1-4-2 16,0 4 1-16,3 3-1 15,-4 6 1-15,1-3-1 16,3 3 0-16,0 9 1 15,-3 4 0-15,-1 5-1 16,1 8 1-16,3-1-1 0,0-7 1 16,4 8-1-1,-4-8 1-15,0 7-6 0,-4-12 1 16,1-13-5-16,0-3 0 16</inkml:trace>
  <inkml:trace contextRef="#ctx0" brushRef="#br0" timeOffset="3063.71">14168 2455 45 0,'3'44'22'0,"-3"12"-20"0,4-37 41 0,-1 12-41 16,1 1 0-16,-1 9 0 16,-3-7 0-1,0-6-4-15,0-6 1 0,0-9 1 16,0-10 0-16,0-9-2 15,0-7 0-15,0-15-1 16,0-7 0-16,0-12 0 16,-3-3 1-16,-1 3-1 15,4-3 0-15,0 3-1 16,4-3 0-16,-1 6-2 16,4 6 0-16,4 10 0 15,3-6 1-15,4 5 1 16,-1 1 1-16,4 9 5 15,4 13 1-15,7 0 4 16,3 12 0-16,-3-6 1 16,0 3 0-16,-8 10-1 0,-10-1 0 15,-14 7-4-15,-10 12 0 16,-15-9-5-16,-14 10 1 16,-7-4-6-16,4 0 0 15,0 7-8-15,7-23 1 16</inkml:trace>
  <inkml:trace contextRef="#ctx0" brushRef="#br0" timeOffset="6125.12">14644 2436 44 0,'10'41'22'0,"-13"-29"-13"15,3-12 23-15,-4-6-32 16,4 0 1-16,-3-4 1 16,3-8 1-16,-4-1-4 15,-3 0 1-15,0-6 1 16,0-6 0-16,0-1-1 16,0 4 0-16,0 9-1 15,7-9 0-15,0 6-1 16,7 0 0-16,0 0-1 15,0 10 1-15,7 2-2 16,4 4 1-16,0 6-6 0,-1 9 1 16,4-2-5-16,0-7 1 15</inkml:trace>
  <inkml:trace contextRef="#ctx0" brushRef="#br0" timeOffset="6442.77">14958 2185 25 0,'10'3'12'0,"-3"-3"3"0,-7 0 17 16,0 0-29-16,0 0 0 0,0 0 0 16,0 0 1-16,-3 0-6 15,-4 0 1-15,-4 7 2 16,1 2 1-16,-4 0-2 16,-4 10 1-16,0 6-1 15,1-3 0-15,-5-3-1 16,5 3 1-16,3 6-2 15,7 7 1-15,7-7 0 16,3-3 0-16,8-3 0 16,-1-6 1-16,4-10 1 15,1-6 1-15,-1-16 1 16,0-2 1-16,0-1-2 16,4 3 1-16,-8-9-6 15,4 0 1-15,0 3-12 16,-3-3 1-16</inkml:trace>
  <inkml:trace contextRef="#ctx0" brushRef="#br0" timeOffset="6759.94">15109 2279 30 0,'8'44'15'0,"6"-9"-1"0,-11-26 15 15,4 7-25-15,0 3 0 0,-3-7 3 16,3 1 1-16,0-4-9 16,-4-9 1-16,5 0 5 15,-1-9 1-15,3-4-2 16,1 1 1-16,-1-4-3 15,8-6 0-15,0 6-5 16,-1-2 0-16,1 8-10 16,0-6 1-16,-4 7-6 15,-4 0 1-15</inkml:trace>
  <inkml:trace contextRef="#ctx0" brushRef="#br0" timeOffset="6953.26">15462 2427 35 0,'4'40'17'0,"3"11"-18"0,-4-51 26 16,-3 9-28-16,0-9 0 15,0 0-7-15,0-19 0 16,-3 0 7-16,-1-6 0 15</inkml:trace>
  <inkml:trace contextRef="#ctx0" brushRef="#br0" timeOffset="7118.19">15363 2182 28 0,'25'22'14'0,"35"-41"-18"0,-42 13 22 0,3 6-24 16,0 0 1-16,7 0-9 16,1-6 1-16</inkml:trace>
  <inkml:trace contextRef="#ctx0" brushRef="#br0" timeOffset="7821.42">15744 2182 13 0,'8'13'6'0,"2"15"5"16,-3-19 6-16,0 1-15 16,0 5 1-16,0 4 2 15,0-9 1-15,0 2-6 0,1 1 0 16,-1-4 5-16,-4 1 0 16,4-10 0-16,0 0 0 15,-7 0 0-15,7 0 0 16,0-7-1-16,4 4 1 15,-1 3-2-15,1 0 0 16,0 0-1-16,-1 0 0 16,1 3-2-16,3 4 1 15,-3-7-1-15,3 0 0 0,0 0 0 16,0-7 0-16,3 4 0 16,5 3 0-16,6 0 0 15,4 0 0-15,-1 0 1 16,5-6 0-16,-5 3 0 15,-6 3 0-15,3-10-1 16,1-2 1-16,-5-1-1 16,1-2 1-16,-4-1-2 15,-3 3 1-15,-4 4-1 16,-4-7 1-16,1 13-2 16,-7 3 1-16,-4 9-3 15,-4 10 1-15,-3 6-1 16,-4 13 0-16,1 15-1 15,3 4 0-15,0 9 2 16,7-7 0-16,0 4 2 16,3 6 1-16,1 0 0 15,-4-6 0-15,-4-7 1 0,-6-6 0 16,-1-12-1-16,-3-10 1 16,-4-3-1-16,-6-12 1 15,-8-10-1-15,-3-9 1 16,-1-7-1-16,1-3 0 15,3-2 0-15,8-8 1 16,6 8 2-16,11-7 0 16,14 6 1-16,11 0 1 15,13-3-1-15,12 3 1 16,-1 7-2-16,4 2 1 0,0 1-6 16,-4-1 0-16,-7 4-9 15,-6-3 1-15,-15-1-5 16,-11-9 0-16</inkml:trace>
  <inkml:trace contextRef="#ctx0" brushRef="#br0" timeOffset="8303.35">17505 1081 49 0,'21'7'24'0,"-3"5"-24"0,-11 7 45 0,-7 12-45 16,0 23 0 0,-4 27 0-16,4 10 1 0,-7 25-2 15,0 7 0-15,4-4-2 16,3-16 1-16,-4-21-5 16,4-20 0-16,4-18-8 15,6-25 1-15</inkml:trace>
  <inkml:trace contextRef="#ctx0" brushRef="#br0" timeOffset="8936.04">17815 1439 47 0,'14'9'23'0,"-3"26"-19"0,-11-19 39 15,0 5-42-15,-7-5 0 16,-7 3-1-16,-11 6 1 15,-3-3-4-15,-4 3 0 16,0 0-1-16,-3 0 0 16,0-6-1-16,3 0 1 15,7-10 0-15,11 1 0 0,7-4 3 16,7-3 1 0,11 3 1-16,3 4 0 0,4 2 0 15,3 1 0-15,0 9-1 16,0 6 0-16,0 3-1 15,0 7 1-15,-3-3-1 16,-4-1 0-16,0-6 1 16,0-3 0-16,0-3-1 15,1-6 1-15,-1 0-1 16,0-4 0-16,-4-2 1 16,5 5 0-16,-5-15-1 15,1 3 1-15,-1-3 1 16,4-3 0-16,-3 3 1 15,0-6 1-15,3 3 1 16,7-7 1-16,-4 1-1 16,5-7 1-16,-5 7-2 15,4-10 1-15,-3 0-2 16,0-6 0-16,-4 0-3 16,-4 0 0-16,-6 13-2 15,-8-4 0-15,-3 13-2 0,-3 12 0 16,-1 4-1-16,1 9 1 15,-1-4 0-15,0 8 0 16,1 5 2-16,6 0 0 16,4-3 2-16,4-9 1 15,6-6 1-15,8-1 0 16,7-2-1-16,-1-10 1 0,8 9-5 16,0 1 0-1,0-20-6-15,-8 1 0 0</inkml:trace>
  <inkml:trace contextRef="#ctx0" brushRef="#br0" timeOffset="9403.96">18284 2471 45 0,'-7'69'22'0,"4"-25"-28"0,3-41 42 16,3 0-37-16,-3-3 1 16,4-10-1-16,-1-8 1 15,1-17 0-15,0-3 1 16,-4-5-2-16,3-8 1 15,-3 11 0-15,4-4 0 16,-1-10-2-16,1 4 1 16,3 6-2-16,3 10 1 15,8 6 1-15,7 9 0 16,-1 3 0 0,1 13 0-16,7 3 2 0,-8 6 0 15,-6 13 0-15,-4-6 1 0,-10 5-2 16,-8-8 1-16,1 5-2 15,-4 1 1-15,-7 3-1 16,-8-10 1-16,1 7-2 16,-4-7 1-16,8-9-4 15,6 0 1-15,4-6-7 16,7-3 1-16</inkml:trace>
  <inkml:trace contextRef="#ctx0" brushRef="#br0" timeOffset="9623.74">18556 1213 45 0,'7'57'22'0,"-14"59"-30"15,7-82 40-15,0 10-33 0,0 19 1 16,0 9 0-16,-3 16 0 15,6-7 0-15,1-2 0 16,-1-17-4-16,1-8 0 16,3-10-7-16,0-7 0 15</inkml:trace>
  <inkml:trace contextRef="#ctx0" brushRef="#br0" timeOffset="9984.89">18810 1963 25 0,'28'-10'12'0,"-3"13"0"0,-18 4 13 0,0-7-22 16,-3 3 1-16,-1 3 2 15,-3 3 0-15,-3-5-8 16,-4 5 0-16,-4-3 4 16,-3 4 1-16,0-1-2 15,0 7 1-15,0-7-1 16,-1 4 0-16,5-1 0 15,3 7 0-15,0-10 0 16,7 1 0-16,0-7-1 16,7-3 1-16,0 0-2 15,3 0 1-15,1 0-1 16,0-3 0-16,-1 3 0 16,1 0 1-16,-1 9 0 0,1-2 0 15,0 5-1-15,-1-3 0 16,1 1-2-16,-1-10 0 15,1 0-7-15,-1 0 1 16,1 6-4-16,0-6 1 16</inkml:trace>
  <inkml:trace contextRef="#ctx0" brushRef="#br0" timeOffset="10509.37">19036 2144 38 0,'0'-34'19'0,"-4"-4"-26"16,8 29 35-16,-4-10-26 16,3 10 1-16,-3-7 1 15,0 10 1-15,0 6-7 16,11 0 1-16,3 3 2 15,4 6 1-15,10-6-6 16,11 4 1-16,3-14-7 16,8 4 1-16,-8-6 0 15,0 6 0-15,-3 0 1 16,-7-4 0-16,-4 4 4 16,0-6 0-16,-10 3 7 15,-1 6 1-15,-2-4-1 16,-5 8 1-16,-3-4-1 15,-3 6 1-15,-8-3-2 0,-3 3 1 16,-7-6-2-16,0 3 0 16,-7 4-2-16,0-1 1 15,-8 3 0-15,8 1 0 16,4-1 0-16,2 1 0 16,5 2 2-16,3 4 1 15,7-7 0-15,10 7 1 16,8 0 0-16,3-7 0 0,4-6 0 15,0 3 1-15,-8 4-3 16,-10 9 1-16,-7-4-3 16,-10 7 0-16,-19 3-11 15,-6-12 1-15</inkml:trace>
  <inkml:trace contextRef="#ctx0" brushRef="#br0" timeOffset="10975.97">19533 1627 47 0,'21'0'23'0,"4"6"-13"0,-21-3 38 0,3 4-46 15,-4 2 0-15,-3 7-1 16,0 12 1-16,-14-3-6 15,-14 13 0-15,-11 6-12 16,-3-16 1-16</inkml:trace>
  <inkml:trace contextRef="#ctx0" brushRef="#br0" timeOffset="11636.55">20655 1715 51 0,'0'53'25'0,"-3"38"-24"0,3-63 34 16,0 16-34-16,0 10 0 15,0 15 0-15,0 6 1 16,0-16-5-16,0-5 1 16,0-10-7-16,7-19 0 0,0-16-6 15,0-15 1-15</inkml:trace>
  <inkml:trace contextRef="#ctx0" brushRef="#br0" timeOffset="11967.01">21036 1517 46 0,'18'-9'23'0,"-8"12"-16"0,-6 3 40 0,-4 4-45 16,-4 5 0-16,-3 7 0 16,-3-15 0-16,-4 5-4 15,-4 4 1-15,0 3 0 16,1-1 1-16,3 4-2 15,-1-3 1-15,5 0 0 0,-1-6 0 16,8-1 0-16,3 7 1 16,7-10 1-16,10 4 0 15,1-4 0-15,0 13 1 16,-4-19-1-16,-4 13 0 16,-6-3-2-16,-4 9 1 15,-7 0-3-15,-4 3 0 16,1-7-6-16,-1-2 1 15,1-6-8-15,6-1 1 16</inkml:trace>
  <inkml:trace contextRef="#ctx0" brushRef="#br0" timeOffset="12223.25">21287 1401 56 0,'7'19'28'0,"0"25"-35"15,-7-25 49-15,0 9-42 16,-4-3 0-16,1 10 0 16,-4 9 0-16,0 9-2 15,0 0 1-15,-1-6-2 16,5-3 0-16,-1-9-6 15,1-17 1-15,-1-18-7 0,-3-9 1 16</inkml:trace>
  <inkml:trace contextRef="#ctx0" brushRef="#br0" timeOffset="12392.42">21004 1705 40 0,'0'19'20'0,"22"-9"-12"0,-12-10 33 16,8-3-39-16,6-4 1 15,8-2 0-15,7-1 0 16,21 1-6-16,11-10 0 16,13 10-7-16,4 3 1 0,-21-4-6 15,0-6 1-15</inkml:trace>
  <inkml:trace contextRef="#ctx0" brushRef="#br0" timeOffset="13333.99">22341 1762 43 0,'-3'22'21'0,"10"-10"-20"0,-4-5 37 16,-3 12-34-1,0 15 0-15,-3 10 1 16,-1 19 0-16,-3-10-7 15,-3 22 0-15,-4-6 4 16,0 3 0-16,-1-18-2 16,1-10 1-16,4-10 0 15,6-6 1-15,4-9 1 16,14-13 0-16,4-6 0 16,7-6 0-16,13-3-4 15,5 2 1-15,-1 4-7 16,0 3 1-16,-3-6-12 15,-10 3 0-15</inkml:trace>
  <inkml:trace contextRef="#ctx0" brushRef="#br0" timeOffset="13769.48">22856 2392 53 0,'0'13'26'0,"-3"-26"-31"0,-1 7 42 16,-3 3-37-16,-7-13 0 0,-3 10 0 16,-8 6 0-16,-3 0 0 15,-1 3 0-15,1 6 0 16,4 4 1-16,2 6-2 15,5 3 1-15,6-10-1 16,1 4 1-16,6-13-2 16,8-3 1-16,6-3 0 15,4-6 1-15,4-1-1 16,0 1 1-16,-1-7-1 16,1 10 1-16,-4 3-1 15,0-7 0-15,0 10-1 16,0 10 1-16,0-1-1 15,1 7 1-15,-5 3 0 16,1-1 0-16,-1 1 0 16,-3-3 1-16,0-4-5 15,4 4 1-15,-4-10-8 0,0-3 1 16</inkml:trace>
  <inkml:trace contextRef="#ctx0" brushRef="#br0" timeOffset="14715.39">23290 2226 55 0,'15'9'27'15,"-15"17"-35"-15,-4-20 50 0,-7 3-42 16,-6 4 0-16,-8-1-1 16,0 1 0-16,-3-4-1 15,0 1 0-15,-4-1-1 16,4-3 0-16,3-3 0 15,4 1 0-15,3-1 1 16,8-3 0-16,3-7 2 16,7-2 1-16,7 0 0 0,3 6 0 15,-2-7-1 1,-1 4 1-16,0 3-1 0,0 3 0 16,-4 0 0-16,1 3 0 15,-1 3 0-15,1-6 0 16,-1 0 0-16,-3 0 0 15,4 0 0-15,-4 3 0 16,3 4 0-16,-3-7 1 16,0 0-1-16,0 3 0 15,0 3 0-15,0-6 1 16,0 3-1-16,0 3 1 16,0-3-1-16,0 4 0 15,0-4 0-15,0 3 1 0,-3 4-1 16,-1 5 0-16,-3-5 0 15,0 5 1-15,0 4 0 16,0 0 0-16,0-3-2 16,4 2 1-16,-1-8 0 15,0-1 0-15,1 1 0 16,6-1 0-16,1-9-1 16,3 3 0-16,-3 0 0 15,-1 0 1-15,1 1-1 16,-1-1 0-16,4 0-1 15,0 3 1-15,0-6 1 16,0 0 0-16,4 0 0 16,0 3 0-16,3 4 0 15,0-7 0-15,0 3 0 16,0 3 0-16,0-6 0 0,0 9 0 16,0-5-1-16,0 5 1 15,-3 3 0-15,0 1 0 16,-1-4-1 15,1 1 1-31,-1-4 0 0,1-6 0 0,0-6 2 0,3-4 0 16,3 1 0-16,1 0 0 15,0 5 1-15,3-11 1 16,3 5-2-16,1 1 0 16,3-7-2-1,-7 4 1-15,-6-4-4 16,-5-3 1-16,-10-6-7 0,-3 6 0 0,-11-9-5 15,-4-6 0 1</inkml:trace>
  <inkml:trace contextRef="#ctx0" brushRef="#br0" timeOffset="15350.99">24095 2141 38 0,'-4'0'19'0,"8"-15"-8"0,-4 15 31 0,0 0-39 0,0 0 0 0,0 3 0 0,0-3 1 0,0 0-6 15,3 3 1-15,1-3 0 0,3-3 0 16,0 3-12-16,7 0 0 15,-7-3-3-15,0 6 1 16</inkml:trace>
  <inkml:trace contextRef="#ctx0" brushRef="#br0" timeOffset="15508.89">24137 2383 57 0,'0'0'28'0,"11"3"-40"0,-11-3 57 0,0 0-51 16,7-3 1-16,0 3-25 15,-7 0 1-15</inkml:trace>
  <inkml:trace contextRef="#ctx0" brushRef="#br0" timeOffset="20282.58">25407 1687 18 0,'21'-7'9'0,"15"-5"2"16,-29 2 9-16,3 4-17 0,-3 0 1 15,0 3 3-15,0-7 1 16,-3 10-9-16,-1-6 0 16,-3 6 6-16,-7 6 1 15,-3-12-2-15,-8 3 0 16,-10 3-3-16,0 0 0 15,-4 3-2-15,-3 3 1 16,-1 7-3-16,-2-1 1 16,-1 1-2-16,11 3 0 15,3 2-1-15,4-2 1 16,3 3-1-16,4-6 0 0,3 2 0 16,1 4 1-16,6 0 0 15,1 6 1-15,-1 3 1 16,1 7 1-16,-1 2 1 15,1 13 1-15,-1-6 0 16,-3 3 1-16,-4 13-1 16,1-10 1-16,-1 7-1 15,-3-1 1-15,4-9-1 16,-1 3 0-16,4-15 1 16,3 2 0-16,4-8 0 15,4-1 1-15,3-6 0 16,4 0 1-16,3-3 0 15,0-4 1-15,3 1-2 16,5-4 0-16,6-2-1 16,0-4 1-16,4-3-3 15,0-6 1-15,-1-6-6 0,-3-1 0 16,-3 1-7-16,-7-16 0 16</inkml:trace>
  <inkml:trace contextRef="#ctx0" brushRef="#br0" timeOffset="20512.43">25001 2392 41 0,'11'19'20'0,"14"-19"-13"0,-11-9 32 0,0 9-38 15,14-10 1-15,7 10-2 16,1-6 1-16,-1 3-6 16,-3 3 1-16,-4-6-10 15,-3 2 1-15</inkml:trace>
  <inkml:trace contextRef="#ctx0" brushRef="#br0" timeOffset="21185.72">25693 2464 43 0,'3'13'21'0,"-6"-10"-13"0,3-3 30 0,-4-3-38 16,-3 0 0-16,0 3 0 15,0-7 1-15,-3 7-2 16,-5 0 1-16,1 7 0 15,0 2 1-15,0 7-1 16,0-7 0-16,3 1-1 16,1-1 1-16,6 0-2 15,4 1 0-15,4-4 0 0,6-6 0 16,1 0-1-16,3-12 1 16,0-1 0-16,0-3 1 15,-3 4 0-15,-1-7 1 16,1 6 0-16,0 1 0 15,-4 6 0-15,0 12 0 16,3-3 0-16,1 6 0 16,-4 4 0-16,0 0 1 15,0 2-1-15,-3-2 0 16,6-4-1-16,1 4 0 16,3-4-4-16,-4 1 1 15,5-10-8-15,-8-7 1 0</inkml:trace>
  <inkml:trace contextRef="#ctx0" brushRef="#br0" timeOffset="21502.29">25890 2508 27 0,'0'19'13'0,"0"-28"-6"0,0 9 15 0,0-10-21 15,0 1 1-15,0-1 2 16,0-2 0-16,0-1-4 16,0 4 1-16,0 0 3 15,0-1 0-15,4 1 0 16,3 2 0-16,0 4-1 16,7 3 1-16,4-3-2 0,6 0 0 15,1 3-2-15,3-6 1 16,1 3-3-16,-5-7 1 15,1 10-3-15,-4-6 1 16,-3-3-5-16,-4-10 1 16,-4 0-6-16,1-16 0 15</inkml:trace>
  <inkml:trace contextRef="#ctx0" brushRef="#br0" timeOffset="21755.67">26561 1517 34 0,'28'44'17'0,"-7"-16"-10"0,-17-18 27 0,-1 15-34 16,-6 19 0-16,-4 3-1 15,-8 22 1-15,-2 6 0 16,-1-3 0-16,-3 10-1 15,0 2 1-15,0-18-4 16,3-12 1-16,0-14-6 16,-3-11 1-16,7-11-3 15,0-2 0-15</inkml:trace>
  <inkml:trace contextRef="#ctx0" brushRef="#br0" timeOffset="22222.02">26187 2261 35 0,'7'6'17'0,"3"-22"-20"0,-3 7 33 16,8-1-29-16,6 1 1 15,10-16 0-15,1 0 1 16,3 3-4-16,1-6 1 15,-5 2 1-15,-2 1 0 0,2 7-1 16,-6 8 1-16,-4 10-1 16,0 3 0-16,-3 4-1 15,-4 2 1 1,-3 7-1-16,-1 2 1 16,-3-5-1-16,1 3 1 0,-5-7 0 15,-3 7 0-15,0 3 0 16,0-4 0-16,0 4 0 15,4 0 0-15,-1-10 0 16,1-2 1-16,3-4-1 16,3-6 0-16,1-1 1 15,3 1 0-15,4 3 0 16,-4 3 1-16,3 7 0 16,5 6 1-16,2 9-1 15,11 0 0-15,1 6-2 16,6 4 0-16,7-10-4 15,8 0 1-15,-8-13-10 0,-10-5 0 16</inkml:trace>
  <inkml:trace contextRef="#ctx0" brushRef="#br0" timeOffset="23077.57">27552 1953 46 0,'-14'28'23'0,"-11"16"-31"16,15-44 38-16,-5 10-31 16,-6 2 1-16,-3 4-5 15,2 3 0-15,1-4 2 16,0 7 1-16,7 0-2 15,3-12 0-15,8-1 0 0,6 1 1 16,8-1 4-16,10-6 0 16,4 3 4-16,-4 1 1 15,0 2-1-15,0-6 0 16,-7 3-1-16,-6 7 0 16,-8 3-4-16,-8 9 0 15,-6-6-8-15,-10-4 1 16,-5 4-5-16,5-19 0 15</inkml:trace>
  <inkml:trace contextRef="#ctx0" brushRef="#br0" timeOffset="23329.23">27316 1753 40 0,'10'50'20'0,"1"-16"-22"16,-11-15 37-16,-4 9-37 16,-3-3 0-16,-3 7-21 15,-8-1 0-15</inkml:trace>
  <inkml:trace contextRef="#ctx0" brushRef="#br0" timeOffset="23992.03">28624 2502 43 0,'4'34'21'0,"-8"45"-19"0,4-51 31 16,0 16-31-16,0 9 0 16,0-6 1-1,0 4 1-15,0-11-5 0,4-8 0 16,-1-14 2-16,5-18 1 16,-1-9-3-16,0-22 0 15,-4-1-2-15,1-18 1 16,-1-6-1-16,1-7 1 15,-1-9-1-15,4 9 0 16,4 4 0-16,7 2 1 16,3 4 0-16,7 9 1 15,4 16 0-15,3 3 1 0,-3 9 2 16,7 13 1 0,13 12 2-1,-9 10 0-15,-11-3-1 16,-15 6 1-16,-13 9-2 15,-11 10 0-15,-11 0-6 16,0 2 0-16,-6-11-12 16,-12-1 1-16</inkml:trace>
  <inkml:trace contextRef="#ctx0" brushRef="#br0" timeOffset="24563.16">29316 2402 42 0,'0'0'21'0,"0"9"-19"0,0-9 29 0,-4 3-31 16,-3-3 1-16,-7 3-1 16,-3-3 1-16,-8 10-1 15,0-1 0-15,-3 1 1 16,0 8 0-16,-1-2-2 15,5 6 1-15,6-3-2 16,4 3 1-16,7-3-2 16,3-7 0-16,8-2-1 15,7-4 0-15,3-9 1 16,3-4 1-16,1-2 1 16,0 0 0-16,-1-1 1 15,1-6 1-15,-1 7-1 16,1 3 1-16,0 6-1 15,-1 6 0-15,1 7 0 16,-4 9 1-16,0-4-1 16,0 7 1-16,0-6 0 0,-3 3 1 15,0 0-1 1,3-3 1-16,-4-10-4 0,1 4 1 16,0-7-8-16,3-6 0 15,-4-12-2-15,-3-10 0 16</inkml:trace>
  <inkml:trace contextRef="#ctx0" brushRef="#br0" timeOffset="24788.12">29580 1696 38 0,'18'35'19'0,"-4"27"-26"0,-10-30 38 0,-8 18-31 16,8 22 1-16,-8 0-1 16,1 19 1-16,-4 6-4 15,-4-3 1-15,0-12-7 32,1-19 1-32,-1-20-2 0,1-14 0 15</inkml:trace>
  <inkml:trace contextRef="#ctx0" brushRef="#br0" timeOffset="25258.2">29256 2383 39 0,'18'0'19'0,"20"12"-20"0,-24-15 38 16,8-6-35-16,6 9 1 15,0-19 1-15,7 3 0 16,15-12-5-16,-4-6 0 16,-1 15 4-16,-2 3 0 15,-8 4-2-15,-3 5 1 16,0-2-1-16,-4 3 0 0,-4 15-2 16,-2 7 1-16,-8 3-3 15,-4 6 1-15,1-10-2 16,-4 4 1-16,-4-9 0 15,1 2 0 1,0-6 0-16,-1 1 1 0,1 5 2 16,-1 4 0-16,4 3 0 15,0-4 1-15,4 4-1 16,-4 9 0-16,3-3 1 16,5 4 0-16,-1-4-1 15,3 3 0-15,4-3 1 16,-3-6 0-16,-4 0-2 15,4-10 0-15,3-6-9 16,0-3 0 15,-3-3-2-15,3-6 0-16</inkml:trace>
  <inkml:trace contextRef="#ctx0" brushRef="#br0" timeOffset="25808.07">30600 2584 42 0,'14'21'21'0,"28"-11"-15"15,-27-7 40-15,9 3-44 16,4-6 0-16,1 0 1 16,-1 0 1-16,-3-6-6 15,-4 3 1-15,-4-7 2 16,-3-5 1-16,-6-4-3 16,-5 0 1-16,-6-3-2 0,-5 0 0 15,-16-15-5 1,6 30 3-16,1 7 0 15,-1 10 1-15,0 5 0 16,4 4 1-16,7 3 0 16,4 10 2-16,3-4 0 15,7 6 0-15,3-15 1 16,4 6-1-16,7-6 0 16,8-3-4-16,6-7 1 15,4 0-9-15,0-9 0 0</inkml:trace>
  <inkml:trace contextRef="#ctx0" brushRef="#br0" timeOffset="26139.22">31270 1687 30 0,'0'9'15'0,"-3"19"-7"0,3-12 17 0,-4-3-24 16,-3 27 1-16,-3 4 0 15,-1 19 1-15,0 0-4 0,-3 18 0 16,4 4 1-16,-1 12 1 15,4-3-1-15,4-9 0 16,-1-16-2-16,0-10 1 16,1-12-8-16,3-12 1 15,3-26-3-15,1-6 1 16</inkml:trace>
  <inkml:trace contextRef="#ctx0" brushRef="#br0" timeOffset="26378.68">31418 1643 39 0,'11'12'19'0,"0"48"-21"0,-11-35 37 0,0 3-35 15,-4 26 0-15,-3 8 0 16,-4 4 1-16,1 28-1 15,-4 6 0-15,3-2-1 16,-3-1 1-16,3-6-3 16,4-28 0-16,0-10-9 15,4-12 1-15</inkml:trace>
  <inkml:trace contextRef="#ctx0" brushRef="#br0" timeOffset="26620.3">31598 2430 45 0,'0'25'22'0,"-3"9"-23"0,3-24 37 15,-4 2-37-15,1 7 1 0,-1 6 0 16,1 7 0-16,3-4-2 15,0 0 1-15,0-12-9 16,0-7 1-16,0-21-4 16,0-7 1-16</inkml:trace>
  <inkml:trace contextRef="#ctx0" brushRef="#br0" timeOffset="26779.29">31598 2330 29 0,'14'25'14'0,"1"-16"-22"0,-8-6 23 0,0-3-28 16,3 6 1-16</inkml:trace>
  <inkml:trace contextRef="#ctx0" brushRef="#br0" timeOffset="27196.6">31711 2812 29 0,'-7'66'14'0,"7"10"-17"0,0-55 30 15,0 1-28-15,0 0 1 0,0-6 1 16,0-3 0-1,0-23 1 1,0-2 0-16,4-10 0 16,3-7 1-16,0-11-1 15,0-4 1-15,3 9-3 16,1-9 0-16,3-3-4 31,4 7 0-31,3 2 0 0,4 0 1 16,-1 13 1-16,1 6 0 15,-4 4 2-15,0 9 1 0,-7 9 1 16,-3 3 0-16,-11 16-1 16,-7 0 1-16,-7-7-2 15,-11 11 0-15,-3-4-4 47,-4 3 1-16,8 0-5-31,2-10 0 0,5-2-1 16,-1-7 1-16</inkml:trace>
  <inkml:trace contextRef="#ctx0" brushRef="#br0" timeOffset="27885.96">32247 2392 39 0,'0'3'19'0,"11"13"-27"0,-11-13 43 0,0 3-35 16,0 4 1-16,-4 6-1 16,-6-7 1-16,-4 3-2 15,-11 4 1-15,-3 3 0 16,-7 0 0-16,-1 6-2 16,1 0 0-16,7-6 0 15,3-4 1-15,7-2-3 16,8-4 1-16,6 1 0 15,11 2 0-15,11-2 2 16,7 9 0-16,7-7 2 16,-4-2 0-16,-4-7 1 15,-2 3 0 17,-8 6 0-32,-4-2 1 0,-6-1-2 78,-4 4 0 0,-7-1-2-78,0 1 1 31,-4-4 0-31,1 1 0 0,-1-4 0 16,0 3 0-16,4-9 0 0,4 4 1 0,3-1 0 15,7-3 0-15,3 3 1 0,8-3 0 0,3-3 0 0,0-4 1 0,8-2 1 16,9-10 0-16,5 13 0 0,-1-10 0 0,-3-3-2 0,-4-3 1 0,-7-12-2 0,-3 3 1 0,-4 2-3 0,-7 1 1 16,-7 3-1-16,-3 3 0 0,-8 10 0 0,-3 8 0 0,-3 11 0 0,-11 12 0 0,3 24 1 0,4-24 0 0,0 13 0 15,3 8 0-15,4-5 1 0,7-7 1 0,4 0-1 16,6-3 1-16,8-9-1 15,17-3 1 1,15-7-4-16,2-6 1 0,-6-9-8 16,-10 2 0-16,-19-2-6 15,-10 3 1-15</inkml:trace>
  <inkml:trace contextRef="#ctx0" brushRef="#br1" timeOffset="34756.04">24592 10953 30 0,'11'13'15'0,"6"21"-8"16,-13-31 15-16,-1 3-21 16,1 1 1-16,3-1 2 15,0 0 0-15,0-3-4 0,0 4 0 16,0 2 4-16,4 4 1 15,-1-4-2-15,5-3 1 16,-1 4-1-16,0-4 0 16,3 0 0-16,5-3 0 15,6-3-2-15,4 0 1 16,-1-3-1-16,1-6 1 16,-4-4-1-16,4-6 1 15,-11-6-2-15,-3-6 1 16,-4 3-1-16,-4 0 0 15,-2-4 0-15,-1 1 0 16,-7 3-1-16,0 6 1 0,-11 3-1 16,-3 3 1-16,-7 0-1 15,-4 1 1-15,-7-1-1 16,4 0 1-16,-4-2-1 16,1 5 1-16,-5 1-1 15,-3 2 0-15,1 1-1 16,2 2 1-16,5 7-1 15,-1 4 1-15,-3-1 0 16,-1 3 1-16,1 3-1 16,0 1 0-16,-4 2-1 15,4 10 1-15,3 0 0 16,4 6 1-16,0 4 0 16,6 5 0-16,5 7 0 15,3 0 1-15,3-3 0 16,7-3 1-16,4 6-1 15,4-4 0-15,3 1 0 0,4-13 1 16,3 7-1-16,3-4 1 16,5 4 0-16,-1-4 0 15,3-3 0-15,1-3 0 16,0-3 0-16,7-3 0 16,-1-6 0-16,15-1 0 15,7 1 1-15,7-4 0 16,4-3-1-16,-1 1 0 15,-3-4 0-15,-7-9 1 16,-7-4-2-16,3-6 1 16,-3-2-2-16,7-7 1 0,-4-4-1 15,1-5 0-15,-1-10-1 16,1 3 1-16,-5-6 0 16,-6-3 0-16,-4-3-1 15,-6-4 1-15,-5-5 0 16,-2 11 0-16,-12-5 0 15,-6-1 0-15,-8 1-1 16,-10 6 0-16,-11-3 1 16,-3 5 0-16,-7 5-1 15,-7-1 1-15,-1 6 0 16,1 7 0-16,0-1-1 16,-8 4 1-16,-3 3-1 15,-3 3 0-15,-1 6-1 16,-6 4 1-16,-1-1-1 15,1 7 0-15,6 6-1 0,8 6 1 16,-4 1 0 15,4-1 0-31,-4 10 0 0,3 2 1 0,-3 1-1 0,4 9 1 16,3 4-1-16,7 5 1 16,-3 4 0-16,3 3 1 15,4-6 0-15,3 12 0 16,4 0 0-16,3 3 0 15,4 1 1-15,7 2 0 16,7 4 0 47,3-4 0-63,12-3 0 15,2 4 1 1,11-10-1-16,4 3 1 0,7 3 0 0,7-6 0 0,13-3 0 0,8 0 1 15,4-6 0-15,3-7 0 0,3-3-1 0,-6-6 1 0,-8-3-2 0,1-6 1 0,-8-1-4 16,-3-5 0-16,-7-4-7 16,-7-3 0-16,-4-10-10 15,-10 7 1-15</inkml:trace>
  <inkml:trace contextRef="#ctx0" brushRef="#br2" timeOffset="42939.18">31785 11304 17 0,'7'0'8'0,"0"19"1"0,-7-19 8 15,0 0-16-15,0 0 0 0,4-9 3 16,-1 2 0-16,1 1-4 16,-4 6 1-16,0-6 2 15,-4 3 1-15,1-1-1 16,-4 1 0-16,0 0-1 16,-7-3 0-16,0 0-1 15,7-4 0-15,-1 1 0 16,1-1 1-16,-3 1-1 15,-1 0 0-15,1 2-1 16,-4 4 1-16,-4 3 0 16,0 0 0-16,-3 0-1 15,-4 3 1-15,-3-3-1 16,0 4 1-16,0-1-1 16,0 0 0-16,-1 0 0 15,1 3 0-15,0 0 0 16,3 1 1-16,0-1-1 15,1 0 1-15,3-3-1 0,3 4 0 16,0 2 1-16,1 4 0 16,3 2-1-16,-1 4 0 15,5 3 0-15,3 0 1 16,0 0 0-16,3 0 1 16,4 0-1-16,0-3 1 15,0 0-1-15,7-1 1 16,4-5 0-16,-1 3 0 15,5-4-1-15,6-3 1 16,0 1-1-16,0-4 1 16,4 0-1-16,3 1 1 0,0-4-1 15,0 3 0-15,4-9-1 16,3 3 1-16,-3-6-1 16,0-7 1-16,-4 1-1 15,-3-4 0-15,-4 3 0 16,-3-2 1-16,-4-1 0 15,0-3 0-15,-3 0-1 16,-1 1 0-16,-3-1-1 16,0-9 1-16,-3 6-1 15,-4 3 1-15,-4 0-1 16,4-3 1-16,-3 6-1 16,-8 4 1-16,-3 2 0 15,-4 4 0-15,-3 3 0 16,-4 0 0-16,1 0 0 15,-4 6 0-15,-1 0 0 0,1 0 0 16,3 0 0-16,-3 4 0 16,7-4 0-16,-4 0 0 15,1 3-1-15,6 10 1 16,0-1 0-16,4 4 0 16,0 3 0-16,7 3 1 15,4-3-1-15,10 0 1 16,3-3-1-16,4 3 1 15,0-6-1-15,8-1 0 16,2-5 0-16,1-4 1 0,3-6-1 16,0-3 1-16,-3-3-1 15,0-7 1-15,0-3-1 16,-4-9 0-16,-4-3 0 16,1 3 1-16,-7 0-1 15,-8 0 0-15,-6 3-1 16,-8-3 1-16,-10 6 0 15,-11 6 0-15,-3 7 0 16,-4 6 0-16,-7 3-1 16,0 0 1-16,4 1 0 15,3 5 0-15,7 7 0 16,4-4 0 0,7 13 0-16,3-3 0 0,4-3 0 15,11 3 1-15,13-3-1 0,11-4 1 16,11 1-1-1,7-10 1-15,0-2-1 16,-4-8 0-16,0-2 0 0,-3-3 0 16,0-7-1-16,-7-6 1 15,-4 0 0-15,-4 3 0 16,-6-3-1-16,-11-3 1 16,-11 3 0-16,-6 4 0 15,-12 5-1-15,-2 4 1 16,-5 2-1-16,1 7 1 15,-4 3 0-15,1 1 0 16,6 2-1-16,7 0 1 16,4-3 0-16,3 4 0 15,8 2 0-15,6 7 0 0,4-1 0 16,11 4 1-16,6 0-1 16,12-7 0-16,6 1 0 15,0-4 0-15,0-2 0 16,-3-1 1-16,-4-3-2 15,-3-3 1-15,0-6-1 16,-8-7 1-16,-2 1-1 16,-8-4 0-16,-7 4 0 15,-7-4 0-15,-8-6 0 16,-6 3 1-16,-7 0 0 16,0 4 0-16,0 2 0 15,-1 4 0-15,1 2 0 16,-4 4 0-16,4 3 0 15,4 3 0-15,6 4 0 16,4 2 0-16,3 4-1 0,4-1 1 16,11 1 0-1,6 5 0-15,8 1-1 0,7 3 1 16,3-3 0-16,0 0 1 16,0-3-1-16,4-7 0 15,0-3 0-15,0-6 0 16,-1-3 0-16,1-6 0 15,-4-7-1-15,-3-3 1 16,-4 4-1-16,-3 2 1 16,-4-3-1-16,-4 1 1 0,-6-1-1 15,-8-3 1 1,-10 3-1-16,-7-2 1 16,-7 2-1-16,-4-3 1 0,0 7-1 15,-3-1 0-15,3 7 0 16,4 3 1-1,0 6-1-15,0 6 0 0,7 4 0 16,-1 6 1-16,5-4 0 16,3 7 0-16,7 3-1 15,3 0 1-15,11 4 0 16,11-1 0-16,6-3 0 16,5-3 1-16,2-6 0 15,5-7 0-15,-1-6 0 16,-3-6 0-16,3-6 0 15,-3-7 1-15,-4-6-1 16,-3 3 0-16,-4-6-1 16,-4-6 1-16,-6 2-1 15,-4 4 0-15,-7 0-1 16,-7 3 1-16,-11 7-1 0,-6 2 1 16,-8 4-1-16,-3 2 0 15,-1 7-1-15,-6 7 0 16,7 2 1-16,0 7 0 15,-1 3-1-15,1 6 1 16,7 6 1-16,7 3 0 16,3 4 1-16,11-3 0 0,7-4-1 15,7-3 1-15,14-3-1 32,7-3 1-17,8-6 0-15,6-7 1 0,4-2 0 0,0-4 0 0,-4-10 0 16,-7-2 0-16,-3-3 0 15,-4-10 0-15,-3-10-1 16,-4 4 0-16,-7-3-1 16,-3 6 0-16,-8-19-1 15,-10 6 1-15,-7 7-1 16,-11 2 0-16,-6 7 1 16,-5 7 0-16,1 2 0 15,7 1 0-15,-14 15 0 16,6 3 0-16,5 10 0 15,2 6 0-15,8 0 0 16,0 3 0-16,7 6 0 16,3-3 0-16,8 10 0 15,10-10 1-15,7-3 0 0,7 0 0 16,7-3-1-16,4-3 0 16,3-9 0-16,1-7 1 15,2-3-1-15,-6-3 0 16,-4-10 0-16,-3-3 0 15,-4-6 0-15,-3 0 0 16,-4-6-1-16,-3-3 1 16,-8-7-1-16,-3 7 1 15,-7 3-1-15,-11 6 1 16,-6 6-1-16,-4 7 1 0,-8 9-1 16,1 6 1-16,0 6 0 15,7 7 0-15,-1-6-1 16,1 6 1-16,7 9-1 15,3 0 0-15,8 7 1 16,6-1 0-16,15 1 0 16,3-1 0-16,7-6 0 15,7-3 1-15,4-9 0 16,0-10 0-16,3-9-1 16,-7-6 0-16,-3-7 0 15,0-6 1-15,-4-9-1 16,-4-1 1-16,1 1-1 15,-7 0 0-15,-4-7 0 16,-4 4 0-16,-6 2 0 16,-8 4 0-16,-7 6-1 15,-6 6 1-15,-4 7-1 16,-4 6 1-16,0 6-1 0,0 6 0 16,-3 4 0-16,7 6 0 15,-4-4 0-15,7 4 1 16,1 3 0-16,6 6 0 15,7 1 0-15,4 5 0 16,7-6 1-16,11 1 0 16,3-8-1-16,4-2 0 15,10 0 0-15,11-9 1 16,3-4-1-16,4-6 1 0,-7-3-1 16,-11 0 0-16,0-10 0 15,-3-9 1-15,-7-6-1 16,-4 3 1-16,-7 0-1 15,-11-7 0-15,-6 1 0 16,-12 3 0-16,-6 3-1 16,-4 6 1-16,-3 6 0 15,0 7 0 1,-11 19 0 0,11-1 1-16,3 1-1 15,7 2 1-15,8 4-1 16,6 6 1-16,8 0-1 15,10-3 1-15,7-3-1 16,3-3 1-16,1-4-1 16,3-5 0-16,0-7-1 15,1-7 1-15,-5-5-1 0,4-7 1 47,-7 0-1-47,-3 3 1 0,0-2-1 0,-8-1 0 0,-3 0 1 0,-7 3 0 16,-7 4-1-16,-11 2 1 15,4 4 0-15,-4 3 0 16,1 3 0-16,-5 3 0 16,5 0 0-16,-1 3 1 15,7 1-1-15,4-1 1 16,4 0-1-16,6 7 0 0,4 6 1 16,11 3 0-1,6 3-1-15,5-7 1 0,2 1-1 16,-3-3 0-16,1-7 0 15,-1-2 0-15,-4-7-1 16,1-3 1-16,-4-1 0 16,4-5 0-16,-8-7-1 15,-3 4 0-15,-3-4 0 16,-4 4 1-16,-4-1-1 16,-6-3 1-16,-8 4-1 15,1 5 1-15,-1 4 0 16,0 3 0-16,-3 0 1 15,4 0 0-15,-1 10-1 16,4 5 1-16,0 4-1 16,3 0 1-16,8 3 0 15,10 0 0-15,7-3-1 16,7-4 1-16,7-5-2 0,4-7 1 16,0-6-12-1,-4-10 1-15,-14-5-5 0,-3 2 1 16</inkml:trace>
  <inkml:trace contextRef="#ctx0" brushRef="#br2" timeOffset="47082.49">31196 10812 18 0,'7'-10'9'0,"0"10"-2"16,-7 0 9-16,4-3-16 15,-1-3 0-15,1 0 0 16,-1-1 1-16,-3-2-2 16,0 0 1-16,0 2 0 15,-3-2 1-15,-4 0-2 16,0-4 0-16,0-3-5 15,0 1 0-15</inkml:trace>
  <inkml:trace contextRef="#ctx0" brushRef="#br2" timeOffset="47324.66">31133 10414 24 0,'7'0'12'0,"-4"6"-10"0,-3-6 19 16,0 0-19-16,4-6 0 16,-4-1 0-16,3 1 1 15,1-3-4-15,-4-1 0 0,0-5 2 16,0 2 1-16,-4-6-4 16,1-9 1-16,-4 3-7 15,-4-6 1-15,-3-7-2 16,-7-6 0-16</inkml:trace>
  <inkml:trace contextRef="#ctx0" brushRef="#br2" timeOffset="47566.09">30625 9542 19 0,'-7'-6'9'0,"7"-10"-7"16,0 16 15-16,0-6-17 15,3-1 0-15,-3 1 1 16,0-3 0-16,4-1-2 16,-8 1 0-16,1-1-1 15,-1 1 1-15,1-3-2 0,-1-7 1 16,-3-3 0-16,0 0 0 16,-4-3 0-16,-3 0 1 15,-3 0-3-15,-1-7 0 16</inkml:trace>
  <inkml:trace contextRef="#ctx0" brushRef="#br2" timeOffset="47802.53">30028 8626 29 0,'-7'-6'14'0,"0"0"-13"15,7-1 29-15,-3-2-29 16,-1-7 0-16,-3-3 0 16,0 4 1-16,0-4-5 15,-3-3 1-15,-5 0-5 16,5-3 0-16,-1 3-3 16,-3-3 1-16</inkml:trace>
  <inkml:trace contextRef="#ctx0" brushRef="#br2" timeOffset="48298.41">28910 7526 16 0,'-17'-10'8'0,"-1"-31"-4"0,14 29 11 16,-3-4-15-16,-3-3 1 15,-1 10 0-15,1-4 0 16,-5-2-1-16,1-4 1 16,-3 3 0-16,-1 1 0 0,0-1-3 15,1 0 1-15,-4-3-3 16,-1 1 0-16,1 2-2 15,-3-3 0-15,-8-3 1 16,-3 0 0-16,-4-3 1 16,3-3 1-16,1 9 2 15,-11 0 0 79,4 0 1-94,-4 1 0 0,0-4 0 0,0 0 1 16,-7-7 1-16,1-2 1 0,-5 0 2 0,11 3 1 0,0-1-1 0,-7-2 0 0,4 3 0 0,-4-1 0 15,0 1-2-15,-3 6 0 0,3-3-3 0,-4-3 1 0,1 0-1 0,3-7 0 16,7 4-3-16,-3 0 1 16,7-4-4-16,-4 7 0 15</inkml:trace>
  <inkml:trace contextRef="#ctx0" brushRef="#br2" timeOffset="48568.04">26275 6221 25 0,'-35'9'12'0,"6"1"-2"0,26-7 20 0,-4 0-30 15,-4 3 1-15,-6-6-1 16,-8 0 0-16,-3-6-2 16,-4 0 1-16,-3 0-5 15,-1 2 1 1</inkml:trace>
  <inkml:trace contextRef="#ctx0" brushRef="#br2" timeOffset="48885.31">24582 6296 21 0,'-29'29'10'0,"-24"43"-6"0,36-57 4 0,-4 1-9 16,-11 0 1-16,-3-1-7 16,-4-2 1-16,-7-1 4 15,0-2 1-15</inkml:trace>
  <inkml:trace contextRef="#ctx0" brushRef="#br2" timeOffset="49099.78">22874 6560 17 0,'-21'25'8'0,"-4"0"-8"0,18-16 14 16,-3-2-15-1,-4-1 0-15,-1-3-8 16,-2 3 0-16</inkml:trace>
  <inkml:trace contextRef="#ctx0" brushRef="#br2" timeOffset="49389.57">21784 6729 25 0,'-21'22'12'0,"-25"12"-5"0,32-27 22 0,-7-4-29 15,-4 6 1-15,-3 4 0 16,0-1 1-16,-1 7-3 15,5-6 1-15,-5-1-2 16,5 1 1-16,-4 6-6 16,-1-1 1-16,8-2-4 15,0-3 1-15</inkml:trace>
  <inkml:trace contextRef="#ctx0" brushRef="#br2" timeOffset="49579.06">21241 7293 27 0,'-4'48'13'0,"-3"2"-8"0,4-41 24 16,-4 7-29-16,-8 6 0 16,-2 3-1-16,-4-3 1 15,-8 0-3-15,1 0 1 16,0-4-6-16,0 8 1 16,0 2-2-16,3 3 1 15,4-3-1-15,0 4 1 16,3 2 1-16,0 4 1 0</inkml:trace>
  <inkml:trace contextRef="#ctx0" brushRef="#br2" timeOffset="49982.7">20472 8366 16 0,'0'28'8'0,"7"4"-8"0,-4-23 19 15,-3-3-18-15,0 4 0 16,-3-4 2-16,-1 3 1 16,-3-2-5-16,0-4 1 15,0 6 2-15,0-6 1 16,-7 3-3-16,3 1 1 0,1-1-7 15,-1-3 1-15,1 3-3 16,-5-2 1-16</inkml:trace>
  <inkml:trace contextRef="#ctx0" brushRef="#br2" timeOffset="50147.08">20221 8670 24 0,'-3'31'12'0,"-1"35"-12"0,4-47 23 0,0 0-24 16,-3 3 1-16,-1 3-2 15,-3 3 0-15,0 0 0 16,-4 7 1-16,4 6-2 16,0-1 0-16,0-2-2 15,-3 0 1-15,-1-4-2 16,1-2 0-16</inkml:trace>
  <inkml:trace contextRef="#ctx0" brushRef="#br2" timeOffset="50315.96">20045 10006 26 0,'14'56'13'0,"0"20"-17"0,-10-61 26 16,-4 10-27-16,0 4 1 15,0-1-10-15,0 3 0 16</inkml:trace>
  <inkml:trace contextRef="#ctx0" brushRef="#br2" timeOffset="50554.55">19981 11038 24 0,'22'65'12'0,"13"20"-9"0,-25-66 19 0,1 9-22 16,0 4 0-16,-1 2-3 16,1 4 0-16,-1-7-1 15,1-3 1-15,-1 4-3 16,-2-1 1-16,-1 0-2 16,-4-6 0-16,8 0 1 15,-4-3 0-15</inkml:trace>
  <inkml:trace contextRef="#ctx0" brushRef="#br2" timeOffset="50745.57">20211 11765 8 0,'10'19'4'0,"18"15"-3"0,-20-24 8 0,2 9-8 0,4 9 1 16,0 3-1-16,4 7 1 15,0 3-3-15,-1 6 0 16,1-3 1-16,3-1 1 0,0 5-2 15,0 2 1-15,4-10-1 16,-4-8 1-16,-3-1-3 16,-4-6 0-16</inkml:trace>
  <inkml:trace contextRef="#ctx0" brushRef="#br2" timeOffset="50944.79">21057 13073 24 0,'39'62'12'0,"3"-27"-20"15,-31-26 24-15,-4-2-27 16,4-4 1-16</inkml:trace>
  <inkml:trace contextRef="#ctx0" brushRef="#br2" timeOffset="51215.65">21735 13593 25 0,'24'54'12'0,"-2"-4"-18"0,-15-38 25 15,3 1-21-15,4-7 0 0,0 4-2 16,4-4 1-16,0 3 4 16,3-2 0-16,0-1-4 15,0 0 1-15,7 0-1 16,-3 1 1-16,0-1-2 15,-1-3 0-15</inkml:trace>
  <inkml:trace contextRef="#ctx0" brushRef="#br2" timeOffset="51394.37">22588 13995 29 0,'50'44'14'0,"17"-13"-14"15,-50-25 29-15,5 7-30 16,2-1 0-16,1 7 0 16,-4-6 0-16,4-1-1 0,3 1 1 15,0-10-8-15,4-3 0 16</inkml:trace>
  <inkml:trace contextRef="#ctx0" brushRef="#br2" timeOffset="51601.26">23618 14092 31 0,'36'38'15'0,"17"-1"-14"0,-36-27 24 0,8-1-26 16,3 0 0-16,0-2-5 15,1-4 1-15,-1 3 1 16,0-3 0-16,0 3-5 15,-3 1 0-15</inkml:trace>
  <inkml:trace contextRef="#ctx0" brushRef="#br2" timeOffset="51817.42">24433 14205 35 0,'39'19'17'0,"0"-4"-22"16,-28-15 37-16,3 3-32 16,3 1 0-16,5-4 0 0,-1 0 0 15,0-7 0-15,0 1 0 16,4-3-3-16,-1 2 0 16,-2-5-3-16,-1-4 1 15,0-3-5-15,0 0 1 16</inkml:trace>
  <inkml:trace contextRef="#ctx0" brushRef="#br2" timeOffset="52039.04">25206 14035 24 0,'46'26'12'0,"14"-14"-9"16,-39-12 20-16,4 0-20 15,6 0 1-15,1 3-1 16,7 0 0-16,-7-3-5 15,-1-3 0-15,-2 3 1 16,-8-6 0-16,4-3-4 16,-4-4 0-16,3-3-3 15,-2 1 0-15,2-4-1 16,-3 0 1-16,1 0 1 16,-5-3 1-16</inkml:trace>
  <inkml:trace contextRef="#ctx0" brushRef="#br2" timeOffset="52250.76">26194 13797 37 0,'32'13'18'0,"24"-13"-29"0,-38 0 45 15,-1-3-35-15,4-4 1 16,1-2-2-16,2 3 0 15,1-7-1-15,3-6 1 16,4 4-6-16,0-7 1 16,-1-7-3-16,1 1 1 0</inkml:trace>
  <inkml:trace contextRef="#ctx0" brushRef="#br2" timeOffset="56932.06">26913 13643 40 0,'22'22'20'0,"2"0"-16"0,-13-12 21 0,-1 5-24 16,5-2 0-16,2 3 3 15,1 3 0-15,-1-1-6 16,1 1 1-16,3-3 1 16,8-10 0-16,2-9-12 15,1-6 1-15</inkml:trace>
  <inkml:trace contextRef="#ctx0" brushRef="#br2" timeOffset="57173.18">27986 13603 36 0,'21'6'18'0,"7"10"-11"0,-21-13 23 16,4-3-29-16,3 0 0 16,4-3-1-16,6-4 1 15,5 1-3-15,6-3 1 16,7-4-3-16,-3 1 0 16,3-4-8-16,8 3 0 15</inkml:trace>
  <inkml:trace contextRef="#ctx0" brushRef="#br2" timeOffset="57382.5">29125 13164 34 0,'32'22'17'0,"3"-22"-13"0,-24-3 25 0,3 6-30 16,4-6 1-16,3-7-2 15,4 4 0-15,-1-7 0 16,-3 4 0-16,1-4-4 16,-1-2 0-16,3-7-4 15,1 3 0-15</inkml:trace>
  <inkml:trace contextRef="#ctx0" brushRef="#br2" timeOffset="57629.97">30014 12684 27 0,'14'-6'13'0,"-3"-19"-6"0,-7 15 21 16,3-2-28-16,7-4 1 15,3-3 0-15,1-3 0 16,3 0-5-16,4-6 1 0,0 0-6 16,-1 6 0-16</inkml:trace>
  <inkml:trace contextRef="#ctx0" brushRef="#br2" timeOffset="57834.62">30596 12195 22 0,'4'0'11'0,"14"-32"5"16,-11 23 11-16,7 0-23 16,0-7 1-16,0-6 0 15,-3-3 1-15,-1 0-10 16,1-3 1-16,-1-4-6 15,-3 1 0-15</inkml:trace>
  <inkml:trace contextRef="#ctx0" brushRef="#br0" timeOffset="66570.21">32254 10589 29 0,'0'-9'14'0,"11"-7"-9"0,-11 10 15 16,0 6-16-16,0 0 0 0,0 3 3 15,0 10 0-15,-3 5-9 16,3 11 0-16,-4-1 5 15,-3 6 0-15,-4 13-2 16,1 0 1-16,-1 4-2 16,4 5 0-16,0-6 0 15,4 0 0-15,-1 0-1 16,4-9 1-16,4-9-5 16,-1-10 1-16,4-10-6 15,0-9 1-15,0-6-3 16,0-6 0-16</inkml:trace>
  <inkml:trace contextRef="#ctx0" brushRef="#br0" timeOffset="66842">32092 10918 39 0,'0'10'19'0,"0"-13"-19"0,0 3 38 0,0 0-35 0,0 0 1 15,7-3 1-15,4-1 1 16,3 1-8-16,4 0 0 16,-1 0 5-16,1 0 0 15,0 0-5-15,-1-3 0 16,1-1-12-16,-1-5 1 0,-2-1-2 15,-1-6 1-15</inkml:trace>
  <inkml:trace contextRef="#ctx0" brushRef="#br0" timeOffset="67138.37">32424 10909 43 0,'14'3'21'0,"0"-3"-21"16,-7-3 41-16,7 0-40 15,0 0 1-15,4 0 0 16,0 0 1-16,3-4-4 15,-4 4 0-15,-2-3-1 16,-5 6 1-16,-6 0-10 16,-4 0 1-16,-7 0-5 0,0-3 1 15</inkml:trace>
  <inkml:trace contextRef="#ctx0" brushRef="#br0" timeOffset="67307.14">32420 11016 28 0,'21'22'14'0,"4"-13"-7"16,-11-12 21-16,0 3-29 15,4 0 1-15,3-6-2 16,0 6 0-16,1-7-3 16,-1 4 1-16,-4-12-6 15,-3 2 1-15</inkml:trace>
  <inkml:trace contextRef="#ctx0" brushRef="#br0" timeOffset="67636">32889 10868 25 0,'15'-3'12'0,"2"-13"-3"15,-10 13 18-15,-3 0-25 16,-4-3 1-16,0 0 1 15,-4-1 1-15,-3 1-6 0,-7 3 0 16,-4 3 4-16,1 6 0 16,-1 7-2-16,1 2 0 15,-5 7-1-15,5 4 1 16,3 2-1-16,0 0 1 16,6 0-1-16,5-6 0 15,6 0 0-15,8-6 0 16,-4-4 0-16,14-2 0 15,4-7-1-15,0-19 1 0,-4-9-1 16,-7-6 1-16,-7-4-5 16,-14-2 1-16,-7-1-8 15,-14-9 1 1</inkml:trace>
  <inkml:trace contextRef="#ctx0" brushRef="#br0" timeOffset="69273.59">31129 10031 25 0,'7'0'12'0,"4"-3"0"0,-11 3 12 16,0 0-21-16,3 0 0 16,-3 0 3-16,0 0 0 15,0 0-6-15,0 0 0 16,0 0 5-16,0 0 0 16,4-3-2-16,-4 3 1 15,0-3-2-15,-4-1 0 16,-6 1-2-16,-4 3 1 15,-4 0-2-15,-3 3 1 16,-4 4-2-16,4-1 0 0,0 3-1 16,3 4 1 15,4 3-1-31,3-1 1 0,8 4 0 0,3-6 0 0,7 2 1 16,7-5 1-16,4-1 0 15,-1-6 1-15,5 0 0 16,-1 1 1-16,-4 2 0 15,-3-6 1-15,1-3 0 16,-8-4 0-16,0-5-1 16,0-1 1-16,-4-5-2 15,1 2 1-15,-1 0-2 16,-3-3 1-16,-3 4-1 16,-4 2 1-16,-4 4-2 15,1 2 1-15,-5 1-1 16,1 3 0-16,-3 3-1 15,-1 0 1-15,4 3-2 16,0 0 1-16,3 4-1 0,4 2 1 16,4 0 0-16,-1 4 1 15,4 0 0 1,0-1 0-16,4-3 1 0,3 1 0 16,0-4 0-16,0-3 1 15,0-3-1-15,3-6 1 16,1-3 0-16,0-7 0 15,-1-3 0-15,-3 0 1 16,0 4-1-16,-3 5 0 16,-1 1 0-16,-3-1 0 0,0 1-1 15,-3 9 1-15,-4-9-3 16,0 5 1-16,-4 8-1 16,1 5 1-16,-1 7-1 15,4 2 1-15,0 4-1 16,0 0 1-16,0-3 0 15,3-3 0-15,4-4-1 16,0-2 1-16,7-7-2 16,4-6 1-16,-1-3-7 15,5-7 0-15,-8-6-2 16,-7 4 0-16</inkml:trace>
  <inkml:trace contextRef="#ctx0" brushRef="#br0" timeOffset="70158.7">31641 9291 44 0,'10'16'22'0,"-3"12"-21"0,-3-19 44 0,-1 4-43 15,-3 3 0-15,-3-10 0 16,-4 3 0-16,-4 13-4 16,-6 6 1-16,-5 10 2 15,-2-4 0-15,-1 14-2 16,4-1 1-16,3-4-1 15,4-5 1-15,3-3-1 16,4-4 1-16,7-6-4 16,11-9 1-16,3-10-4 15,4-6 1-15,3-6-8 0,0-7 0 16,-3-6 0 0,-4-6 1-16</inkml:trace>
  <inkml:trace contextRef="#ctx0" brushRef="#br0" timeOffset="70370.75">31387 9617 46 0,'17'10'23'0,"22"-17"-27"0,-21 4 50 0,10-3-46 16,4-4 1-16,3-2-2 15,-3-1 1-15,-8 1-5 16,1 2 0-16,-4 1-9 16,-3-4 1-16</inkml:trace>
  <inkml:trace contextRef="#ctx0" brushRef="#br0" timeOffset="70653.46">31761 9670 39 0,'0'10'19'0,"7"-7"-8"0,-7-3 26 15,0 3-35 1,3-6 1-16,4 0 1 0,4-3 0 15,3-1-5-15,4 4 0 16,-1 0 3-16,4-3 0 16,1-1-5-16,-5 1 1 15,-3 0-11-15,-3 0 0 16,-8-1-3-16,4 1 1 16</inkml:trace>
  <inkml:trace contextRef="#ctx0" brushRef="#br0" timeOffset="70879.5">31708 9833 34 0,'14'26'17'0,"7"-1"-12"0,-10-22 28 0,-1-3-32 15,8 0 1-15,-1-3 0 16,5 0 0-16,-1-4-3 15,0 1 0-15,4 0 0 16,3-4 0-16,0 1-10 16,4-1 1-16,-4-15-2 15,0 0 1-15</inkml:trace>
  <inkml:trace contextRef="#ctx0" brushRef="#br0" timeOffset="71104.17">32378 9410 38 0,'-11'-12'19'0,"1"56"-13"0,6-29 36 16,-3 10-40-16,0 7 0 0,4 8 2 15,-1 4 0-15,1 6-6 16,3 1 1-16,0-1-1 15,0-6 1-15,-7-7-13 16,-8-18 0-16</inkml:trace>
  <inkml:trace contextRef="#ctx0" brushRef="#br0" timeOffset="72603.95">30385 8952 34 0,'3'7'17'0,"-3"-11"-5"15,0 4 18-15,0 0-27 16,4-6 0-16,-4 6 3 16,0-6 0-16,0 6-7 15,0-3 0-15,-4 0 4 16,1 0 1-16,-8-4-3 0,-3 1 1 15,0 3-2-15,-4 0 1 16,1 3-2-16,3 0 0 16,3 6 0-16,-3 7 0 15,3 2-1-15,4 4 1 16,0-3-1-16,4-1 0 16,3 4 0-16,3-6 1 15,4-4 0-15,4-6 1 0,6 0 1 16,5 1 0-16,2-4 1 15,-3 0 0-15,1-7 0 16,-5 1 1-16,-3-3-1 16,-3-4 1-16,-7-3-3 15,-4-2 1-15,-4-1-1 16,-3 3 1-16,-4-3-2 16,-3 4 0-16,0 5 0 15,0 4 1-15,-4 3-1 16,4 0 0-16,0 3 0 15,0 3 0-15,3 3-1 16,4-3 1-16,0 7 0 16,0-1 0-16,4 7 0 15,-1-1 0-15,4 1 0 16,0 0 0-16,4-4 1 16,-1 1 0-16,1-4 0 15,3-6 0-15,0-3 0 16,0-9 1-16,0-4 0 0,0-2 0 15,-3-1-1-15,-1-3 1 16,-3 4 0-16,0-1 1 16,-3 3-2-16,-1 4 0 15,1 3-1-15,-1-1 1 16,1 7-1-16,-1 3 0 16,0 7 0-16,1 2 0 15,-1 4 1-15,1 6 0 16,-1-3-2-16,1 0 1 0,-1-7-4 15,4 1 1-15,0-7-10 16,4-9 1-16</inkml:trace>
  <inkml:trace contextRef="#ctx0" brushRef="#br0" timeOffset="73130.8">30854 8112 44 0,'0'16'22'0,"3"-16"-17"0,1 6 35 0,0 0-39 16,-4 4 1-16,0 5 0 15,-4 10 1-15,-3-9-4 16,0 12 0-16,0 13 2 16,0 12 0-16,0 4-1 15,3-1 1-15,1-3-2 16,3 1 1-16,0-7-1 15,3-3 1-15,4-19-2 16,4-13 1-16,-1-12-4 16,-3-9 0-16,1-10-10 15,-1-12 0-15</inkml:trace>
  <inkml:trace contextRef="#ctx0" brushRef="#br0" timeOffset="73344.19">30759 8391 43 0,'0'22'21'0,"7"0"-11"0,-4-16 30 15,1-3-37-15,-1 4 1 16,4-4 0-16,4 0 0 31,31-13-8-31,4-2 1 16,-3-4-2-16,-5-3 1 15,-2 1-12-15,-15-4 1 0</inkml:trace>
  <inkml:trace contextRef="#ctx0" brushRef="#br0" timeOffset="73614.64">31140 8438 52 0,'0'6'26'0,"7"-3"-24"16,-7-3 42-16,0 0-43 16,0 0 1-16,7-3-1 15,3 3 1-15,8-6-3 16,3 3 0-16,4-6-3 15,-4 2 1-15,-3 1-8 16,-4 0 1-16,-7-4-6 0,-11 7 0 16</inkml:trace>
  <inkml:trace contextRef="#ctx0" brushRef="#br0" timeOffset="73806.53">31111 8623 43 0,'4'35'21'0,"10"-17"-14"0,-7-14 36 16,-3-4-43-16,6-4 1 0,4 1-2 15,8-6 1 1,6-4-4-16,4-2 1 0,-4-7-11 16,-4-3 1 15,-2 6-1-31,2-3 0 0</inkml:trace>
  <inkml:trace contextRef="#ctx0" brushRef="#br0" timeOffset="74227.57">31570 8303 61 0,'4'6'30'0,"10"-9"-41"16,-7 0 65-16,3 0-52 0,4 0 1 15,1 3 1-15,2 0 1 16,-3 0-7-16,4 0 1 16,3 0 3-16,-3 0 0 15,-4 0-2-15,-7 3 0 16,-7 3-2-16,-7 4 0 15,3 2-1-15,-6 10 0 16,-4 0-1-16,0 6 0 16,-4-2 1-16,0 8 1 0,4 0 0 15,4-2 1-15,3-4 2 16,3 0 0-16,4-6 0 16,7-3 0-16,4-3 0 15,3-10 0-15,-4-3-1 16,12-12 0-16,-5-10-6 15,-3-3 0-15,-7-9-11 16,-10 2 1-16</inkml:trace>
  <inkml:trace contextRef="#ctx0" brushRef="#br0" timeOffset="77155.03">20119 10674 34 0,'21'12'17'0,"-17"-8"-8"0,-4-4 17 15,0 0-24-15,0 0 0 16,-4-4 2-16,1-2 1 0,-8 3-6 16,-3 3 1-16,-4 3 2 15,-3 3 1-15,0 1-1 16,0 2 0-16,3-6-2 15,0 7 1-15,4 8-1 16,4 1 1-16,3 0-1 16,0 0 1-16,7-3-1 15,3 2 1-15,8-5-1 16,3-4 1-16,7 1 1 16,0-4 0-16,0-3 0 15,1-6 1-15,-8-6-1 16,0-1 1-16,-4-2-1 15,-3-7 0-15,0 3-2 16,-3 4 1-16,-4-1-1 16,-4 1 0-16,-3-1-1 0,-3 4 0 15,-4 2-1-15,-4 7 1 16,0 0-1-16,1 0 0 16,-1 3 0-16,4 4 0 15,0 5 0-15,0 4 0 16,3 0 0-16,4 2 1 15,4-2-1-15,3 0 1 16,7-4 0-16,3 4 0 16,4-3 1-16,4-4 0 15,3-9 2-15,0-3 0 16,1-10 1-16,-5-6 0 16,-3-6 0-16,-3 7 1 0,-1-1 0 15,-2-3 1-15,-8 0-3 16,0 3 1-16,-4 0-1 15,-3 4 0-15,-7 2-3 16,0 4 1-16,-4 5-3 16,-3 8 1 15,0 5-1-31,0 4 1 0,3-4-1 0,4 7 0 0,0 12 1 16,3-6 0-16,4-3 1 15,7-1 0-15,4-2 0 16,3-6 1-16,3-1 1 15,8-6 0-15,0-6 1 16,3-3 0-16,0-7-1 16,-4-3 1-16,-2 1 0 15,-5 2 0-15,-3 4-2 0,-3-1 1 16,-4-2-1-16,0-1 0 16,-4-2 0-16,-3-1 0 15,-3 0-1-15,-5 4 1 16,1-1-2-16,-3 7 1 15,3 3 0-15,0 3 0 16,-1 6-1-16,8 7 0 16,4-1 0-16,3 7 0 15,7 9-2-15,0-3 0 16,4 0-11-16,-1-12 0 0</inkml:trace>
  <inkml:trace contextRef="#ctx0" brushRef="#br0" timeOffset="78236.39">17734 10354 44 0,'18'0'22'0,"-4"0"-13"16,-14 0 30-16,7 0-35 16,0 3 0-16,0 0 3 15,0 0 0-15,-3 7-8 16,-1 2 0-16,1 1 5 15,-4 6 0-15,0 9-2 16,-4-12 0-16,1 12-3 16,-4 13 1-16,3 6-3 15,1 6 1-15,-1 3-1 16,0 4 1-16,4-10-1 0,8 0 1 16,2-9 0-1,4 0 0-15,4-7-1 0,0-9 0 16,-1-9-3-16,1-10 0 15,-4-6-9-15,4-9 0 16,-8-7 0-16,4-2 0 16</inkml:trace>
  <inkml:trace contextRef="#ctx0" brushRef="#br0" timeOffset="78474.69">17713 10746 42 0,'4'19'21'0,"10"-25"-22"16,-7 2 42-16,7 1-38 16,7-6 0-16,7-10 0 15,0-6 1-15,1 0-7 16,-1 0 1-16,0 0-4 15,4 3 0-15,-4 6-9 16,-7 7 1-16</inkml:trace>
  <inkml:trace contextRef="#ctx0" brushRef="#br0" timeOffset="78761.31">18112 10840 47 0,'0'19'23'0,"17"-13"-23"0,-10-6 38 16,4-3-39-16,-1-6 1 15,8-4 0-15,7-6 1 0,3 4-3 16,4 2 1-16,-4 0-6 16,-7 1 1-16,-3 3-7 15,-11-4 0-15</inkml:trace>
  <inkml:trace contextRef="#ctx0" brushRef="#br0" timeOffset="78924.25">18136 10972 45 0,'-3'34'22'0,"13"-15"-16"16,-3-19 37-16,4 0-41 15,10-3 0-15,4-10 0 16,7 1 0-16,3-4-6 16,-3 1 1-16,-4-1-11 15,-14-3 0-15</inkml:trace>
  <inkml:trace contextRef="#ctx0" brushRef="#br0" timeOffset="81432.96">18517 10483 38 0,'0'9'19'0,"-7"16"-12"0,4-22 20 16,-1-12-26-16,1 3 1 15,-1 6 3-15,4 6 0 16,-3 13-6-16,3 6 0 16,-4 9 3-16,1 7 1 15,-1 6-3-15,1 6 0 0,-1 4-4 16,4-1 0-16,0-2-6 16,4-11 0-16,-1-5-3 15,-3-10 0-15</inkml:trace>
  <inkml:trace contextRef="#ctx0" brushRef="#br0" timeOffset="81973.7">18807 10489 52 0,'7'16'26'0,"-4"-7"-27"0,-3-9 51 16,0 6-48-1,-3-12 1-15,-4 3-1 0,0 6 1 16,-4 6-4-16,-3 10 0 16,0 3 2-16,-4 3 1 15,0 0-3-15,1-3 1 16,3 0-2-16,0-9 0 15,7 6-2-15,3-4 1 16,4-5 0-16,11 2 0 16,6 1 0-16,8-1 0 15,7 4 2-15,3 3 1 16,-3 0 0-16,-4 3 1 16,-3-1-1-16,-11 1 1 0,-4-3-1 15,-10-3 0-15,-3 0-1 16,-8-4 0-16,-3-6 0 15,0-2 0-15,0-4 0 16,0-7 0-16,3-5 1 16,4-4 0-16,4-6 1 15,6-12 1-15,8 5 1 16,3-8 1-16,7-7-1 31,4-6 0-15,-4 12-1-16,0 7 1 0,-3-1-7 0,-4 4 1 0,-7 0-12 15,0 3 1-15,-11 6-3 16,1 3 1-16</inkml:trace>
  <inkml:trace contextRef="#ctx0" brushRef="#br0" timeOffset="82409.56">19032 10517 58 0,'4'-12'29'0,"17"15"-37"0,-10-6 59 0,6 12-50 16,8-3 1-16,3-3 1 15,0 0 0-15,-3-3-3 16,0 4 0-16,-8-1 2 16,-2-13 0-16,-5 7-2 15,-10 9 1-15,-3 13-2 16,-4 6 0-16,-8 7-2 16,-2-1 1-16,-4 0-1 15,-1 4 1-15,8 3 1 16,4-4 0-16,-1-3 3 15,8-5 0-15,6-5 1 16,11-2 1-16,7-9 0 16,8-7 0-16,2-6-1 15,1-4 0-15,0 1-8 16,-7-3 1-16,-8-1-16 16,-10 1 1-16</inkml:trace>
  <inkml:trace contextRef="#ctx0" brushRef="#br0" timeOffset="83866.89">33006 11182 35 0,'3'3'17'0,"1"3"-9"0,-4-3 17 0,0 1-23 15,0 2 0-15,0 3 3 16,0 4 0-16,0-4-6 16,-4 4 1-1,-10 24 3 1,0 1 1-16,-7-7-5 15,3 1 1-15,-3-7-7 16,4-6 1-16,2-7-8 16,5-15 1-16</inkml:trace>
  <inkml:trace contextRef="#ctx0" brushRef="#br0" timeOffset="84464.04">33179 10912 39 0,'-7'3'19'0,"7"-9"-16"0,0 6 32 0,3-3-32 16,4 0 1-16,0 3 1 16,4 0 1-16,0 0-7 15,-1 0 0-15,4 0 4 16,0 0 1-16,0 0-3 15,1 0 1-15,-5 3-1 16,1 0 0-16,-4 0-2 16,-4 7 1-16,-3 2-1 15,-3 4 1-15,-4 3-1 16,0 3 0-16,-4-7-1 16,0 4 1-16,1-10-2 0,-1-2 1 15,4-1 0 1,0 0 0-16,4 1 1 0,3-1 0 15,0 0 0-15,7 0 1 16,0 1 0 0,3-1 1-16,1 0-1 0,3 0 1 15,-3 1-1-15,-1 2 1 16,-3 1-1-16,-3-1 0 16,-4 4-1-16,-4 2 1 15,-3 1-3-15,-3 3 0 16,-4 0-8-16,-4-4 1 15,4-5-3-15,-4-7 0 0</inkml:trace>
  <inkml:trace contextRef="#ctx0" brushRef="#br0" timeOffset="85035.49">33440 10975 31 0,'7'0'15'0,"-7"-6"-11"0,0 6 25 15,0 3-28-15,0 0 0 16,0 0 1-16,0 6 0 16,-4 4-3-16,-6 0 0 15,-1-1 2-15,-3 4 0 16,3 3-1-16,4 6 0 0,4 3 0 15,-1 3 0-15,1 1 0 16,-1-14 0-16,1 1 0 16,-1 3 0-16,1-6 0 15,3-7 0 1,7-2 0-16,0-4 1 16,3 0-1-16,1-3 1 15,0 0-1-15,-1 0 1 0,1-6-1 16,-4 2 1-16,0-2-1 31,-7-3 0-15,-4-1-1-16,1 4 1 0,-8-3-1 0,1 2 1 0,-4 7-2 15,6 4 1-15,1 2-6 16,0 0 1-16,0 0-5 16,0-6 1-16</inkml:trace>
  <inkml:trace contextRef="#ctx0" brushRef="#br0" timeOffset="85472.55">33620 11066 30 0,'0'16'15'0,"0"-13"-13"0,0-3 25 0,0 0-26 15,-4-7 0-15,-3 7-1 16,-3 0 1-16,-1 4-2 16,0 2 0-16,1 3 1 15,3 1 1-15,3-1-2 16,1 0 1-16,-1 1-1 15,1-4 1-15,3 0 0 16,3 1 0-16,4-1 0 16,4 0 0-16,3 0 1 15,0 1 0-15,0 2 0 16,0 1 0-16,-7-1-1 16,-3 4 1-16,-4-1-1 15,-7-3 0-15,-4 1-3 16,1-4 0-16,-4 0-6 31,-1 1 1-31,1-4-2 0,-3-3 1 0</inkml:trace>
  <inkml:trace contextRef="#ctx0" brushRef="#br0" timeOffset="85741.42">33602 11094 37 0,'7'-12'18'0,"11"8"-19"0,-11 4 38 16,0 0-34-16,3-3 1 0,5-3-1 0,-1 9 1 0,0 0-7 15,0-6 0-15,0-6-5 16,0 2 0-16,-7-8-5 15,-7-1 0-15</inkml:trace>
  <inkml:trace contextRef="#ctx0" brushRef="#br0" timeOffset="99191.77">10583 2847 14 0,'4'0'7'0,"3"0"0"15,-7 0 8-15,7 0-12 16,0 0 0-16,0 3 1 16,4 3 1-16,-1-3-6 15,4 7 1-15,4-1 4 16,3 1 1-16,0 2-2 16,8-9 1-16,2 13 0 15,12-7 0-15,3-5-1 16,3 5 0-16,7-3 0 15,1 1 1-15,-1-7-1 16,-3 0 0-16,0 0-1 16,7-10 0-16,4 10 0 0,-1-6 0 15,8 6-1-15,-1-3 1 16,1 6-1 0,-8-3 1-16,4 3-1 0,4-3 0 15,6-3 0-15,5 3 0 16,-1 3 0-16,3 0 0 15,-3 0-1-15,1 4 1 16,2-4-1-16,1-6 1 16,0 6 0-16,3-6 0 15,-7 3 0-15,-7 0 1 0,0-7-1 16,7 4 0-16,-3 3 0 16,3-3 0-16,4 3-1 15,-4 3 1-15,-4 0-1 16,5 4 0-16,2-7 0 15,-3 3 0-15,4-3 0 16,0 0 0-16,-11 0 0 16,3-3 0-16,8-4 0 15,-4 4 1-15,4 3-1 16,3 3 1-16,-3 4-1 16,-8-7 0-16,4 0 0 15,-3 0 0-15,-4 0 1 16,-3-7 0-16,-1 1-1 15,4 3 1-15,-3 3-1 16,3 0 1-16,4-3-1 16,6 0 1-16,12 3-1 15,6 0 1-15,-3 0-1 16,6 0 0-16,-2 0 0 0,3 0 1 16,-1-4-1-16,-6 4 0 15,4-6-1-15,2 3 1 16,8 3 0-16,4-9 0 15,-1 2-1-15,4 4 1 16,0 3 0-16,7 0 0 16,-7 0 0-16,0 3 0 15,0 4 0-15,0-7 0 16,3 3-1-16,-13 3 1 16,6-6 0-16,0 3 0 0,4-3 0 15,-3 0 0-15,-11-3 0 16,3 3 0-16,0-9 0 15,8 2 1 17,-8 4-1-32,-7-6 0 0,4 3 0 0,-3 2 0 0,-1 1-1 15,-7 0 1-15,-7 3-1 16,-7 3 0-16,-14 4-4 16,-10 2 1-16,-11-3-6 15,-11 16 0-15,-21 3-7 16,-17 13 0-16</inkml:trace>
  <inkml:trace contextRef="#ctx0" brushRef="#br0" timeOffset="102406.87">26984 6397 40 0,'7'9'20'0,"0"-9"-12"16,-7 0 20-16,0 0-25 16,4-3 1-16,-4 3 1 15,0-6 0-15,0 6-6 16,0-3 0-16,-4 3 4 16,-3 0 0-16,0 0-2 0,-4 0 1 15,-3 0-2 1,-3 0 1-16,-1 3-1 0,4 0 0 15,-4 3-1-15,4 3 1 16,0 1-2-16,3-1 1 16,1 4-1-16,3-1 1 15,3 1-1-15,4-1 1 16,4 4 0-16,6 0 0 16,1-4 1-16,7-2 0 15,-1-7 1-15,1 0 1 16,0-3-1-16,-1 0 1 15,1-3 0-15,-4-7 1 0,-3-2-1 16,-4-4 0-16,0-3-1 16,-4-3 0-16,-6 4 0 15,-1-1 0-15,-3 3-1 16,-4 4 0-16,-3 5-1 16,-7 4 1-16,0 10-2 15,3-1 1-15,-3 3 0 16,4 1 0-16,-1 5-1 15,4 4 1-15,3 6 0 16,8 3 0-16,-1 1 1 16,8-1 0-16,3-9 0 15,3-7 0-15,4-9 1 16,4-9 1-16,0-3 0 16,-1-7 0-16,-3 0 0 15,-3-3 0-15,-4 1-1 16,0-1 1-16,-3 3-2 15,-4-3 1-15,-4 4-2 16,-3-4 1-16,-3 6-2 0,-5 1 1 16,1 2-1-16,0 1 0 15,-3 6 0-15,2 3 1 16,1 0 0-16,4 3 0 16,-1 0 1-16,4 3 0 15,0 4 0-15,4-1 1 16,3 1-1-16,3 2 1 15,4-2-1-15,4-1 1 0,3-6 0 16,3-3 0 0,5 3 1-16,-1-6 0 31,-4-3 1-31,1-4 0 0,-4 1 0 0,4 0 0 0,-8-1-2 16,-3 1 0-16,-7-1-1 15,-3-2 0-15,-4 6-2 16,-4-1 0-16,-6 4-2 15,3 6 1-15,-1 4 1 16,1 5 0-16,4 4-1 16,-1 6 1-16,4-3 0 15,0-4 1-15,4 4 0 16,3-3 1-16,3-4 0 16,1-2 0-16,6-1 1 15,4 0 1-15,0-9 0 16,0 0 0-16,1-6 0 15,-1 0 0-15,3-3 0 16,-3-1 0-16,-3 1-2 0,-4-1 1 16,-3 4-2-16,-4 6 0 15,0-3-8-15,-4 0 0 16,-10-10-8-16,0 1 1 16</inkml:trace>
  <inkml:trace contextRef="#ctx0" brushRef="#br0" timeOffset="103276">27450 5478 43 0,'10'-6'21'0,"8"-16"-12"16,-11 18 31-16,0-5-36 15,0 3 1-15,0 0 1 0,-7 6 0 16,4-4-8 0,-4 4 0-16,0 7 5 0,-4 11 0 15,-6-8-3-15,-8 12 0 16,0 15 0-16,-3 4 0 16,3 16-1-16,1 9 0 15,3-4 0-15,3 4 1 16,8-3-1-16,-1-22 1 15,4-7-1-15,7-3 0 16,4-9-2-16,3-9 1 16,3 3-2-16,1-4 0 15,3-12-5-15,-3-6 1 0,-4-10-8 16,0-12 1-16</inkml:trace>
  <inkml:trace contextRef="#ctx0" brushRef="#br0" timeOffset="103522.16">27259 5738 53 0,'0'28'26'0,"7"-18"-25"15,-3-7 46-15,3 0-42 16,0 3 1-16,3-6 1 15,8 0 0-15,10-6-10 16,8-3 1-16,2-4 4 16,1 7 1-16,-4-4-14 0,-6 4 0 15,-15-3-9-15,3 6 1 16</inkml:trace>
  <inkml:trace contextRef="#ctx0" brushRef="#br0" timeOffset="109508.59">26977 6462 24 0,'3'-9'12'0,"1"3"0"16,-4 6 13-16,0 0-21 15,0 0 0-15,0-6 4 16,0-4 0-16,0-2-9 0,-4-4 0 16,1 0 6-16,-4 1 0 15,-4-4-2-15,-3 3 0 16,0 10-2-16,0 0 1 16,-4 6-2-16,1-4 1 15,-4 4-1-15,-1 0 0 16,5-3-1-16,3 13 1 15,3 2-1-15,0 1 1 16,4 9-1-16,4 3 1 16,3 6 0-16,7 4 0 0,3 2 0 15,8-12 0-15,7 4 1 16,0-11 0-16,-4-5 0 16,3-4 1-16,1-2-1 15,-4 2 1-15,4-3 0 16,-7-6 1-16,-4-3-1 15,-4-9 0-15,-3-4 0 16,-7-3 0-16,-3-6-1 16,-1 3 0-16,-6 0-1 15,-4 0 1-15,-4 3-2 16,0 4 0-16,-10 2 0 16,3 10 0-16,1 6-1 15,-1 3 1-15,4 7-1 16,3-1 1 15,4 10 0-31,3 0 1 0,4-3-1 0,0 0 1 0,0 3 0 16,4-9 1-16,6-4-1 15,8-3 0-15,3-9 0 0,14-3 1 16,0-7 0-16,-3-6 1 16,-4-3-2-16,0 1 1 15,-3-1 0-15,-4-4 0 16,-3 5-1-16,-4-5 0 15,-4 5 0-15,-3-5 0 16,-3 4 0-16,-1 7 0 16,-3 2-1-16,-7 1 1 15,-3 5-2-15,-8 4 0 0,0 3 0 16,0 0 0-16,4 10 0 16,4 2 0-16,3 4 0 15,3 3 1-15,0 6 0 16,4 0 1-16,7-3 0 15,4 0 0-15,3-7 1 16,11-5 0-16,3-7-3 16,0-6 1-16,0-3-13 15,-7-13 0-15</inkml:trace>
  <inkml:trace contextRef="#ctx0" brushRef="#br3" timeOffset="114343.18">25079 4694 39 0,'-4'6'19'0,"12"0"-10"0,-5 1 20 16,-3 2-28-16,4 1 0 15,-4 11 1-15,0 11 1 16,3 2-4-16,1-2 1 16,-1 8 2-16,-3 14 0 15,4-1-1-15,-4 19 0 16,0 0-1-16,0 10 0 15,3 12 0-15,-3 6 1 16,0 10-1-16,0 12 0 0,0 7 1 16,-3-1 0-16,3 20 0 15,0-4 1-15,0 13-1 16,-4 3 0-16,1 12 0 16,-4 7 0-16,-8 0-1 15,5 9 0-15,-4 0 0 16,0 16 1-16,0 3-1 15,-1 3 1-15,5 6-1 16,-4 10 0-16,0 6 0 16,-4 6 1-16,-3 13-1 15,3-3 1-15,-3 19-1 16,3-1 1-16,1 19-1 16,3 4 1-16,0 12-1 15,3 3 1-15,4 13-1 16,3-10 1-16,1 1-1 15,-4-14 0-15,0-5-1 16,-4 12 0-16,1-10-2 0,2 10 0 31,-16 233-1-31,6-80 0 16,4-49-1-16,3-51 0 16,8-28 1-16,3-18 1 15,7-42 1-15,7-18 0 16,4-29-4-16,3-37 1 15,0-31-6-15,4-20 0 16</inkml:trace>
  <inkml:trace contextRef="#ctx0" brushRef="#br3" timeOffset="116637.87">17064 10743 29 0,'10'6'14'0,"33"7"-12"0,-29-13 15 0,7 3-15 0,7 0 0 0,4 0 1 16,3-3 0-16,1 3-3 16,6-3 0-16,7 0 2 15,11 0 1-15,11 3-1 16,10-6 1-16,4 3-2 15,10 0 1-15,11 0-1 16,17-3 0-16,-6 0-1 16,17 6 1-1,7-3-1-15,10 3 0 0,8-3 0 0,4 0 1 16,9-3-1-16,5-3 1 16,6-4 0-1,1 4 0-15,6 0 0 0,22-7 1 16,-8-2-1-16,19 2 0 15,6-3 0-15,7 7 1 16,1 0-2-16,10 5 0 16,3 1 1-16,1 6 0 15,13 1 0-15,-6 5 0 16,13 0-1-16,-10 4 1 16,11-7 0-16,-14 1 1 0,13-1-1 15,-10 3 0 1,7 1 0-16,-3-7 1 47,0 3-1-32,-4-3 1 17,0 3-1-32,-4-2 0 15,1-1 0-15,-1-3 0 16,8 0 0-1,-8-10 0-15,8 1 0 0,-4 6 0 0,4 0-1 0,-4-7 1 0,3 1 0 0,4 3 0 0,-10 6-1 0,10 3 1 0,-14 6-1 16,14-3 0-16,-7 7 0 0,0 6 1 0,-10-1-1 16,3 1 0-1,-4-3 2 1,-3 0 0 15,-7-4 0-15,-7-2 1-1,-4-1 0 1,-14-3 0-16,-3 4 0 16,0-4 0-16,-25-6-2 0,0-3 0 0,-8-3-1 15,-13-7 1-15,-25 0-1 0,-3 1 0 0,-22-4-4 0,-13 1 1 0,-15 5-6 0,-18 1 0 0,-10-1-10 0,-17 7 0 16</inkml:trace>
  <inkml:trace contextRef="#ctx0" brushRef="#br3" timeOffset="117359.25">33348 10552 36 0,'-3'6'18'0,"6"13"-9"0,1-16 20 15,-1 0-26-15,1 0 0 0,-4 0 3 16,3 3 1-16,11 1-8 15,7-1 0-15,4 0 5 16,3 1 1-16,8-1-3 16,2 0 1-16,1 0-2 15,-7 4 1-15,-4-1-2 16,-7 4 1-16,-6-1-2 16,-8 4 0-16,-7 12-1 15,-4 4 1-15,-7 2-1 16,-3 4 1-16,0 2-1 15,-3-5 1-15,3-1 0 16,3-2 0-16,0-7 0 16,1-6 0-16,-4 3 0 15,3-10 1-15,-3-2-1 16,-4-14 1 0,1-14 1-16,-4-14 0 0,3-2 0 15,0-10 1-15,4 3 0 0,0-3 0 16,7-3-2-16,0 0 1 15,0 0-6-15,3 3 0 16,1-3-11-16,-8-6 1 16</inkml:trace>
  <inkml:trace contextRef="#ctx0" brushRef="#br3" timeOffset="117749.28">33669 9868 52 0,'-14'38'26'16,"-32"21"-31"-16,32-37 42 0,-4 13-38 0,-10 2 1 15,-4 7-3-15,4 6 1 16,-4-9-1-16,11-10 1 15,4-5-11-15,3-11 0 16,3-12 0-16,4-15 0 16</inkml:trace>
  <inkml:trace contextRef="#ctx0" brushRef="#br3" timeOffset="117907.18">33475 9890 42 0,'49'91'21'0,"22"41"-29"0,-43-98 42 0,-3 4-35 16,3 6 0-16,0-1-14 15,-6-8 1-15,-15-13 10 16,-7-13 1-16</inkml:trace>
  <inkml:trace contextRef="#ctx0" brushRef="#br3" timeOffset="119085.24">24818 4822 44 0,'0'16'22'0,"7"-16"-12"0,-7 0 22 0,7 0-30 15,0 0 0-15,7-9 1 16,4-4 0-16,10-6-3 16,4-3 0-16,7-12 2 15,-11 6 0-15,-3-4-1 16,-1 1 0-16,-6-7-2 16,-4 4 1-16,-3-1-2 15,-4 4 1-15,0 9-3 16,-4 0 0-16,8 6-2 0,-4 16 1 15,3 13-1-15,1 12 0 16,0-3 1-16,3 13 0 16,7 5 2-16,-7 4 0 31,7-6 3-15,0-4 0-16,-3-2 1 0,0-1 0 15,3-6 1-15,-4-3 0 0,1-3 0 0,-4-10 1 16,-3-2 0-16,-4-4 1 0,-7-3-1 15,0 0 0-15,-4-7 0 16,-3 4 0-16,-7 0-1 16,-7-6 1-16,-11-1-2 15,-10 4 0-15,-4 0 0 16,-10 3 0-16,-15 3-2 16,-7 9 1-16,-3 7-2 15,0-1 1 1,11 1-5-1,6-3 1-15,8-7-9 0,3-3 1 16</inkml:trace>
  <inkml:trace contextRef="#ctx0" brushRef="#br3" timeOffset="119469.15">25284 3857 35 0,'0'0'17'0,"-11"0"-7"0,11 3 22 0,-7 6-29 16,-4 7 1-16,-6 9-1 15,-4-3 1-15,-4 19-6 16,0 3 0-16,-3 9 1 16,0 13 1-16,0-4-5 15,-1-2 0-15,1-7-7 16,7-12 0-16,3-19-1 15,4-9 0-15</inkml:trace>
  <inkml:trace contextRef="#ctx0" brushRef="#br3" timeOffset="119653.1">24945 3838 46 0,'28'19'23'0,"0"28"-28"0,-21-32 47 0,0 10-44 0,1 4 0 16,-1 5-10-16,-4-6 0 16,-3-6 6-16,-7-9 0 15</inkml:trace>
  <inkml:trace contextRef="#ctx0" brushRef="#br3" timeOffset="122208.87">24977 10574 24 0,'0'3'12'0,"7"0"-7"0,-7-3 13 0,0 0-18 16,0 0 1-16,0 0 2 16,0 0 0-16,0 0-2 15,0 0 0-15,3 0 2 16,4-3 0-16,0-4 0 16,0 1 0-16,4 0-2 15,0-10 1-15,3-3-3 16,-4-6 0-16,8-6-10 15,3-7 1-15</inkml:trace>
  <inkml:trace contextRef="#ctx0" brushRef="#br3" timeOffset="122467.28">25319 10037 34 0,'-4'7'17'0,"8"-11"-13"0,-4 4 24 15,0 0-28-15,3-6 0 16,4-3 0-16,1-1 0 0,2 4 0 16,1 0 0-1,-1-4-1-15,1-2 0 0,-1-7-5 16,5 0 1-16,-1 0-6 15,0-6 1-15</inkml:trace>
  <inkml:trace contextRef="#ctx0" brushRef="#br3" timeOffset="122704.18">25647 9633 18 0,'3'0'9'0,"8"-16"-6"15,-4 13 8-15,-3 0-11 16,3 0 0-16,3 0 1 16,1-1 0-16,-4-2-1 0,4 0 0 15,-1-4 0-15,4 1 0 16,0-7-5-16,4-6 0 15</inkml:trace>
  <inkml:trace contextRef="#ctx0" brushRef="#br3" timeOffset="122989.69">25975 9081 39 0,'4'3'19'0,"6"-25"-23"16,-10 22 38-16,4 0-34 16,3-6 0-16,0 0 0 15,3-1 0-15,1-2-2 16,0-7 0-16,-1 0-2 15,1-5 0-15,-1-1-5 16,1 0 0-16,-1-13-2 16,-6 1 0-16</inkml:trace>
  <inkml:trace contextRef="#ctx0" brushRef="#br3" timeOffset="123234.09">26190 8309 44 0,'4'10'22'0,"-1"-13"-26"0,-3 3 46 16,4-7-42-16,-1 11 1 16,1-8-1-16,3-8 1 0,0-1-2 15,0-2 1-15,0-1-1 16,0-3 0-1,4 0-5-15,-1 1 1 0,1-4-9 16,3-10 1-16</inkml:trace>
  <inkml:trace contextRef="#ctx0" brushRef="#br3" timeOffset="123488.35">26529 7726 40 0,'10'0'20'0,"8"19"-17"16,-14-16 32-16,3-9-34 16,0-7 0-16,0-2 0 0,-4-4 1 15,4 0-4-15,0-3 1 16,4-3-1-16,3 0 1 15,0-3-9-15,0-7 1 16,0-2-4-16,-6-4 1 16</inkml:trace>
  <inkml:trace contextRef="#ctx0" brushRef="#br3" timeOffset="123698.48">26734 7080 26 0,'7'-6'13'0,"-7"12"-8"0,3-6 20 0,-3 0-25 15,7-3 0-15,0 0 1 16,0-3 0-16,0-4-3 16,0 1 0-16,0-1-2 15,-3-2 0-15,-1-4-5 16,5-15 1-16</inkml:trace>
  <inkml:trace contextRef="#ctx0" brushRef="#br3" timeOffset="123847.02">26853 6710 52 0,'15'16'26'0,"-1"-16"-36"0,-14 0 54 16,0 0-50-16,0-6 0 15,-4-4-22-15,-10 1 0 16</inkml:trace>
  <inkml:trace contextRef="#ctx0" brushRef="#br3" timeOffset="126217.47">27407 6861 40 0,'-3'-3'20'0,"-1"9"-11"16,4-6 21-16,0 0-28 15,-3 0 1-15,-4 6-1 16,-4 7 1-16,-3-1-5 15,0 7 1-15,0 0 2 0,-4 3 1 16,0 3-2-16,1 6 0 16,-1 10 0-1,1-10 0-15,2 10 0 0,5 12 0 16,3-6 0-16,3-3 0 16,1 3 0-16,6-9 0 15,4-10-2-15,4-3 0 16,0-3-6-16,3-6 0 15,0-13-6-15,3-12 1 16</inkml:trace>
  <inkml:trace contextRef="#ctx0" brushRef="#br3" timeOffset="126550.87">27598 7071 42 0,'-4'6'21'0,"-6"13"-16"16,10-13 35-16,-4 0-38 15,-3 1 0-15,-3 2-1 16,-1 1 1-16,-3 8-3 16,0-11 0-16,-4 5 1 0,0 7 0 15,1 3-3-15,-1 0 0 16,4 0-4-16,3-6 1 16,4-4-9-16,4-12 1 15</inkml:trace>
  <inkml:trace contextRef="#ctx0" brushRef="#br3" timeOffset="126802.94">27407 7043 21 0,'14'-7'10'0,"1"10"1"0,-8-3 8 0,-4 7-16 15,1-4 1-15,-1 6 4 16,4 4 0-16,0 3-9 15,0 9 1-15,0-7 6 16,0 8 0-16,4 2-2 16,3 3 0-16,0-3-2 15,4-3 0-15,0-3-3 16,-1-3 1-16,1-6-7 16,-1-4 1-16,1-3-8 15,-4-12 0-15</inkml:trace>
  <inkml:trace contextRef="#ctx0" brushRef="#br3" timeOffset="127043.83">27774 7359 28 0,'-3'22'14'0,"-4"-9"-3"0,3-10 17 16,1 6-26-16,-4 1 0 16,-4 5 0-16,0 4 1 15,-3 0-4-15,0-3 0 16,0-1-2-16,3-2 0 0,1-4-8 16,3-9 0-16</inkml:trace>
  <inkml:trace contextRef="#ctx0" brushRef="#br3" timeOffset="127361.72">28088 7203 39 0,'-3'6'19'0,"-1"-12"-19"15,4-1 31-15,-3 7-30 16,-4 7 0-16,-1 5 1 0,-2 7 0 16,-4 6-2-16,-4 3 1 15,-3 7 0-15,3 2 0 16,1 1-1-16,-4-4 0 15,10-2-6-15,0-10 1 16,4-3-8-16,4-19 0 16</inkml:trace>
  <inkml:trace contextRef="#ctx0" brushRef="#br3" timeOffset="127601.33">27859 7168 25 0,'14'0'12'0,"7"6"-9"0,-14-3 14 0,0 1-16 16,4-4 1-16,-4 6 1 15,0 3 1-15,0 7-5 16,0 3 1-16,0 0 2 16,7-1 0-16,-7 1-3 15,0-3 1-15,0-7-7 16,4-2 1-16,0-14-3 15,-1-5 0 1</inkml:trace>
  <inkml:trace contextRef="#ctx0" brushRef="#br3" timeOffset="127854.7">28212 7168 46 0,'10'50'23'0,"22"-53"-23"0,-21 9 49 16,3 10-48-16,0 3 0 0,-4 3 0 15,-3-3 1-15,-7-1-4 16,-7 8 0-16,-14 8-8 15,-7 4 0-15,-4 2-5 16,-17-2 0-16</inkml:trace>
  <inkml:trace contextRef="#ctx0" brushRef="#br3" timeOffset="136637.29">28766 4832 31 0,'3'19'15'0,"1"-13"-2"0,-4-6 16 0,0 3-26 0,-4 0 0 16,-3 4 4-16,-4 2 0 15,-6 3-9-15,-8 4 1 16,-3 3 5-16,-14 9 0 0,-8 7-4 15,1 2 1 1,-4 20-6-16,-11-1 1 0,4-3-7 16,7-2 0-16,4-1-4 15,10-9 1-15</inkml:trace>
  <inkml:trace contextRef="#ctx0" brushRef="#br3" timeOffset="137147.67">28102 5070 33 0,'4'16'16'0,"-11"9"-10"0,3-19 27 0,1 4-31 15,-4-4 0-15,0 10 0 0,-4-1 0 16,-7 7-3-16,1 3 0 16,-8 4 2-16,4-11 0 15,3 7-1-15,1-3 0 16,6 0-1-16,4 0 0 16,3 0-1-16,8 0 1 15,3-6 0-15,14-4 0 16,0 1 0-16,4 6 1 15,3 0 1-15,8-7 0 16,-5 4 0 0,5-1 0-16,-5 4 0 0,-2 3 0 15,-5-3-1-15,-3 0 1 0,-3-7 1 16,-4 1 1-16,-3-4-1 16,-4-5 1-16,-7-4 1 15,0-7 0-15,0-5-1 16,-4-10 1 15,1-3-2-15,-4-7 1-16,-7-12-2 0,-1 4 1 0,-6-4-4 15,-3-6 1-15,-1 6-10 0,0 3 1 0,4 0-6 16,7 3 0-16</inkml:trace>
  <inkml:trace contextRef="#ctx0" brushRef="#br3" timeOffset="140615.21">29630 4954 37 0,'7'6'18'0,"3"20"-1"0,-10-26 18 16,0 0-33-16,0 0 1 16,0 0 2-16,4-10 0 15,-4-9-6-15,0-6 0 16,0-6 4-16,0-10 1 16,-4-12-2-16,-3 6 0 15,0-10-1-15,-3 4 0 0,-1 3-2 16,-3 12 1-1,3-6-1-15,1 7 1 0,-1-4-1 16,4 10 0-16,7-1 0 16,4 4 0-16,6 6 0 15,4 6 1-15,8 1 0 16,6 2 1-16,4 1-1 16,6-7 1-16,12-3-1 15,3-3 1-15,0-4-1 16,-11-2 0-16,4 19-2 15,0 2 0-15,-4 1-7 16,-7 12 1-16,-10 6-8 16,-11 7 0-1</inkml:trace>
  <inkml:trace contextRef="#ctx0" brushRef="#br3" timeOffset="140841.71">29707 4581 39 0,'-3'35'19'0,"6"-39"-6"0,1 4 27 15,3 4-38-15,4-1 0 16,3-6 2-16,7-4 1 16,4 4-6-16,3 6 0 15,4-3 1-15,-4-3 1 16,0 3-9-16,-3-6 1 15,-4-4-9-15,-11 1 1 0</inkml:trace>
  <inkml:trace contextRef="#ctx0" brushRef="#br3" timeOffset="141169.56">30353 4409 46 0,'7'0'23'0,"-7"3"-20"16,0-3 36-16,-3-7-39 15,-8 7 1-15,-3 7 0 16,-4 8 0-16,4 4-1 0,-7 16 0 15,-4-7 0-15,4 16 1 16,-4 9-1-16,8 0 1 16,3 10-1-16,7-10 0 15,7-6-2-15,3-3 0 16,4-6-5-16,4-7 1 16,-1-12-9-16,4-9 1 15</inkml:trace>
  <inkml:trace contextRef="#ctx0" brushRef="#br3" timeOffset="141414.01">30547 4587 40 0,'-7'22'20'0,"-21"-6"-23"16,17-7 30-16,-3 7-27 16,-11 6 0-16,4 3-1 15,0 0 1-15,3 0-4 16,4 3 1-16,4-6-8 16,3-9 1-16</inkml:trace>
  <inkml:trace contextRef="#ctx0" brushRef="#br3" timeOffset="141635.82">30409 4622 34 0,'18'15'17'0,"-4"45"-16"0,-10-51 27 16,-1 10-28-16,1 3 0 15,3 0 1-15,3 3 0 16,-3-6-2-16,1 0 0 0,2-7-3 16,1-5 1-16,-1-7-7 31,-3-13 0-31</inkml:trace>
  <inkml:trace contextRef="#ctx0" brushRef="#br3" timeOffset="141862.82">30720 4891 35 0,'0'54'17'0,"-21"-29"-15"16,17-19 27-16,-3 7-29 15,-3 5 1-15,-1-2 1 16,0 6 0-16,1 3-3 15,3-12 0-15,0-4-5 0,3-6 0 16,4-12-5-16,0-4 1 16</inkml:trace>
  <inkml:trace contextRef="#ctx0" brushRef="#br3" timeOffset="142131.32">31150 4553 30 0,'0'9'15'0,"-3"19"-11"0,-1-28 23 0,-3 16-26 16,-3 0 1-16,-8 12 2 15,-3 0 0-15,3 7-3 16,1 15 0-16,-1-12 2 15,0 9 1-15,4 6-3 16,4 3 1-16,-1-12-7 16,4-12 0-16,-4-4-8 15,8-19 0-15</inkml:trace>
  <inkml:trace contextRef="#ctx0" brushRef="#br3" timeOffset="142356.44">30907 4659 29 0,'25'38'14'0,"-1"0"-6"0,-20-32 19 16,6 0-26-16,-6 7 0 16,3-7 0-16,-4 3 1 15,5 1-3-15,-1 2 1 16,0-2-1-16,0-4 1 15,-4-3-7-15,1-9 0 16,3-13-3-16,-4-6 0 16</inkml:trace>
  <inkml:trace contextRef="#ctx0" brushRef="#br3" timeOffset="142597.74">31210 4396 46 0,'14'31'23'0,"29"-40"-25"0,-29 18 46 0,0 13-44 16,-3 10 0-16,-1 5 1 15,-3 13 0-15,-3 1-2 16,-8 5 0-16,-6 7-3 15,-8-13 0-15,-3-9-10 16,-4-19 1-16</inkml:trace>
  <inkml:trace contextRef="#ctx0" brushRef="#br3" timeOffset="143107.75">31708 4518 44 0,'10'16'22'0,"15"3"-17"0,-14-19 32 15,6 0-37-15,4 0 0 16,4 0-1-16,3-10 1 15,0 4-4-15,1 3 1 16,-8-6-10-16,-3-1 0 16</inkml:trace>
  <inkml:trace contextRef="#ctx0" brushRef="#br3" timeOffset="143302.26">31687 4785 45 0,'10'22'22'0,"-3"-7"-12"0,0-15 34 0,7 7-44 15,7-14 1-15,4 4-4 16,3-3 1-16,1 3-9 16,-1-3 0-16,-3-4-4 15,-1 4 1-15</inkml:trace>
  <inkml:trace contextRef="#ctx0" brushRef="#br3" timeOffset="143904.03">32766 4496 44 0,'7'-6'22'0,"-3"-19"-22"16,-8 12 39-16,-7 1-39 15,-6-1 1-15,-15 4-1 16,-14 0 1-16,-7 2-2 16,-10 10 1-16,3 10-1 15,0 6 0-15,3 25-2 16,8-7 0-16,7 17-2 0,17 2 0 16,14 16-1-16,11-9 0 15,7-7 3-15,15-9 0 16,13-12 5-16,11-16 0 15,21-10 3-15,10-12 1 16,-13-16 1-16,-8-12 0 16,-3-7-2-16,-10-15 0 0,-12 3-6 15,-13-1 1 1,-7 1-14-16,-15 0 1 0</inkml:trace>
  <inkml:trace contextRef="#ctx0" brushRef="#br3" timeOffset="146859.72">30734 3004 22 0,'-14'0'11'0,"7"12"2"0,3-9 11 0,-3 4-20 16,0 2 1-16,0 0 2 16,0 1 1-16,0 2-8 15,4-8 0-15,-1 5 7 16,8 0 0-16,6-5-1 15,15 2 0-15,14-6 0 16,21 3 0-16,17 0-2 16,25-9 0-16,18-4-2 15,14-12 1-15,1 4-2 16,6-11 1-16,3 7-2 16,-6 7 0-16,-22-4-2 15,1 10 0-15,-22-4-2 16,-10 7 1-16,-15 3-4 0,-17 3 0 15,-18-4-4-15,-17 4 1 16,-14 4-7-16,-22-1 1 16</inkml:trace>
  <inkml:trace contextRef="#ctx0" brushRef="#br3" timeOffset="147251.13">30685 3358 46 0,'7'6'23'0,"17"4"-18"16,-10-10 40-16,1-7-41 16,9 4 1-16,15-9 4 15,14-4 1-15,7 10-12 16,25-10 0-16,17-6 7 16,21-9 1-16,1 3-4 15,17-1 1-15,4 1-4 16,-4-3 1-16,-14-4-3 15,-4-5 0-15,-24 8-4 16,-18 10 0-16,-17 3-10 0,-15 4 1 16,-10 5-3-16,-18 10 0 15</inkml:trace>
  <inkml:trace contextRef="#ctx0" brushRef="#br3" timeOffset="148707.26">30258 5434 23 0,'-4'6'11'0,"4"-12"9"16,0 0 11-16,0-1-25 15,0 4 1-15,0-6 4 16,-3 3 1-16,3-1-15 0,-4 1 0 16,-3 3 9-16,-7 9 1 15,-4-3-5-15,-3 7 1 16,0 5-5-16,0 4 1 16,0 0-3-16,0-6 1 15,-4-7-2 1,0 6 0-16,8 1-1 0,-1 3 1 15,4-1 0-15,3-5 0 16,4-1 0 0,7-3 1-16,4-2 2 0,3-4 0 15,0 0 1-15,3 3 0 16,-3 3 0-16,0 3 1 16,-3 10 0-16,0 3 0 0,-4 6-1 15,-4 7 0-15,-3 2-1 16,-4 1 0-16,1-7 1 15,-1 1 0-15,4-4 1 16,4-3 0-16,3 0 1 16,3-6 1-16,4-3 1 15,4-4 0-15,-1 1 0 16,4-10 0-16,8-6-1 16,2-4 0-16,1 7-3 15,3-9 1 1,-7 0-7-16,1-4 0 0,-5-6-5 15,4-3 1-15</inkml:trace>
  <inkml:trace contextRef="#ctx0" brushRef="#br3" timeOffset="148937.29">30053 5782 42 0,'4'13'21'0,"3"-10"-19"0,0-6 39 16,0-4-40-16,7 4 0 15,7-9 0-15,4-1 0 16,0 4-4-16,-1-1 0 16,4 4-8-16,4 0 1 0,0-4-4 15,0 1 1 1</inkml:trace>
  <inkml:trace contextRef="#ctx0" brushRef="#br3" timeOffset="149175.93">30529 5760 21 0,'-7'19'10'0,"-21"22"-9"16,21-32 12-16,-4 4-14 16,-6-1 1-16,3-2-1 15,0 2 0-15,0-2 1 0,3 2 0 16,0-3-4-16,1-2 0 16,3-10-2-16,0-4 1 15</inkml:trace>
  <inkml:trace contextRef="#ctx0" brushRef="#br3" timeOffset="149396.82">30441 5776 34 0,'14'31'17'0,"0"7"-24"0,-10-32 36 0,3 3-27 15,-3 1 0-15,3 2 0 16,0 1 1-16,3-1-4 16,1-5 0-16,3-1-1 15,-3-3 0-15,-1-3-8 16,1-6 0-16</inkml:trace>
  <inkml:trace contextRef="#ctx0" brushRef="#br3" timeOffset="149788.15">30671 6114 43 0,'-4'16'21'0,"8"25"-23"0,-4-35 37 16,0 4-34-16,-4-4 1 15,4-3 0-15,-4-6 1 16,1-10-4-16,-4-2 0 16,0-10 2-16,0-10 1 15,0 1-2-15,3-10 0 16,1 3-2-16,6-3 1 0,4 9-2 16,4 4 0-16,3 3-1 15,4 3 1-15,6 3 0 16,-3 6 0-16,4 4 3 15,-4 12 0-15,-3 3 1 16,-4 9 0-16,-7 10 1 16,-3 0 0-16,-11 3-2 15,-4 0 0-15,-7 0-4 16,-3 1 1-16,0-1-9 16,0-7 1-16</inkml:trace>
  <inkml:trace contextRef="#ctx0" brushRef="#br3" timeOffset="150494.85">30917 5368 44 0,'0'19'22'0,"4"-13"-21"0,0 4 37 16,-4 5-37-16,0 4 0 16,0 0 0-16,0 9 0 0,0 16-2 15,0 6 1-15,0 10-1 16,3 9 1-16,4 0-2 15,0 0 0-15,-3-19-5 16,3-9 1-16,0-7-8 16,7-21 1-16</inkml:trace>
  <inkml:trace contextRef="#ctx0" brushRef="#br3" timeOffset="150690.95">31136 5907 18 0,'0'13'9'0,"-3"6"-5"0,3-16 4 16,0 3-12-1,0-6 0-15,0-3-5 0,0-9 0 16</inkml:trace>
  <inkml:trace contextRef="#ctx0" brushRef="#br3" timeOffset="151107.97">31150 5751 14 0,'0'3'7'0,"14"0"-11"0,-7-6 11 0,8-3-11 16,2-1 0-16,4 4 1 15,4-3 0-15,0 0 9 16,-4 2 0-16,-3-2-1 16,-4 3 1-16,0-3 2 15,-4 3 1-15,-3 3 0 16,-3-7 0-16,-4 7-4 15,0 7 0-15,-4-7-3 16,1 3 1-16,-8 6-3 16,1 7 0-16,-1 6-3 15,1 3 1-15,-1 0 0 16,0 0 0-16,8 0 0 16,-1 3 0-16,8-6 1 15,3 0 1-15,4-6-1 0,-1 3 1 16,4-13-6-16,0 0 1 15,0-9-4-15,1-9 0 16</inkml:trace>
  <inkml:trace contextRef="#ctx0" brushRef="#br3" timeOffset="151323.39">31542 5832 25 0,'7'13'12'0,"-4"9"-4"0,-3-16 21 0,0 3-27 16,0-5 0-16,0 2 2 15,0 0 0-15,0 3-5 16,-3-2 0-16,-1 2 3 16,4-3 0-16,0-2-6 15,0-1 0-15,-3-6-7 16,-1-10 1-16</inkml:trace>
  <inkml:trace contextRef="#ctx0" brushRef="#br3" timeOffset="151694.97">31588 5534 18 0,'17'-6'9'0,"5"6"-1"0,-15-6 6 15,0-10-14-15,3-12 0 16,1 0 0-16,-1-10 0 16,1 0-1-16,3-9 1 15,-3 13 1-15,-1 2 0 16,-3 4 0-16,0 6 0 16,0 7 0-16,0 5 0 15,1 4 0-15,-5 15 1 0,-3 10-2 16,0 6 0-16,-3 13 0 15,-1 9 0-15,0-6 2 16,4 12 1-16,0 10 1 16,0 6 0-16,4 3 0 15,3 0 1 1,0-16-1-16,-3-9 0 0,-4-15-4 16,0-7 0-16,-4-9-7 15,-3-10 1-15,-4-3-5 16,4-19 0-16</inkml:trace>
  <inkml:trace contextRef="#ctx0" brushRef="#br3" timeOffset="151860.04">31676 5688 39 0,'11'25'19'0,"3"-28"-8"0,-14 3 35 15,7-6-43 1,10-4 0-16,12-5 0 0,2-4 1 15,1-3-9-15,-4 6 1 16,-3 4-10-16,-7-1 0 16</inkml:trace>
  <inkml:trace contextRef="#ctx0" brushRef="#br3" timeOffset="152610.87">32427 5581 42 0,'4'13'21'0,"-4"-1"-16"16,0-8 24-16,0 2-29 15,0 0 1-15,0 4-1 16,0 2 1-16,-4 4-2 15,1-4 1-15,-1 4-2 16,4 0 0-16,4-10-10 0,3-3 0 16</inkml:trace>
  <inkml:trace contextRef="#ctx0" brushRef="#br3" timeOffset="153029.85">32487 5437 37 0,'7'3'18'0,"18"29"-13"0,-11-29 24 0,4 0-29 16,10 9 0-16,7 1 1 15,4-4 0-15,-7-12-1 16,3 9 1-16,-3-2 1 15,-7-1 0-15,-4 0 0 16,-7-13 0-16,-7 7-2 16,-11 3 1-16,4 7-1 15,-3-1 0-15,-4 6-3 16,-4 4 1-16,1 0-3 16,-1 3 1-16,0-7 0 15,4 4 0-15,4-4 2 16,3 1 1-16,7-4 4 15,4 4 0-15,-1-7 3 16,4 0 0-16,0 1 0 0,0-1 1 16,-3 3-3-16,-4 7 0 15,-10 3-7-15,-8 9 1 16,-14 10-13-16,-17-4 1 16</inkml:trace>
  <inkml:trace contextRef="#ctx0" brushRef="#br3" timeOffset="153842.43">31115 6538 36 0,'7'25'18'0,"0"-3"-6"0,-3-13 21 0,-4 4-29 16,3-7 1-16,-3 3 2 16,0 7 1-16,0 3-10 15,0 6 0-15,0-3 6 16,0 3 0-16,0-6-3 15,0-3 1-15,-3-4-4 16,3-9 1-16,-4-9-3 16,1-10 1-16,-1-6-1 15,1 3 0-15,-5-12 0 16,1-3 0-16,0-1 0 16,4 1 0-16,-1 2 0 15,8 1 0-15,3 3-1 16,3-1 1-16,-2 8 0 15,-1 2 1-15,7 3 2 16,3 4 0 0,8 5 2-16,-4 7 1 0,-3 7 2 0,-1-1 0 15,-2 3-1-15,-5 4 0 16,-6 2-1-16,-11 4 0 16,0 3-1-16,-8-3 0 15,-2-3-3-15,6-4 1 16,1 1-8-16,-1-1 1 15,1-9-4-15,-5 4 1 16</inkml:trace>
  <inkml:trace contextRef="#ctx0" brushRef="#br3" timeOffset="154185.98">31482 6437 31 0,'14'13'15'0,"0"-13"-11"0,-14 0 26 0,0 0-30 16,0 0 1-16,0-3 1 15,-7 0 1-15,-4 0-3 16,-3 3 0-16,-7-4 1 16,4 8 1-16,-1 2-2 15,-3 3 1-15,3 7-4 16,8 0 0-16,2 2-3 15,5 4 1-15,3 3-1 16,7-12 1-16,4-7 3 16,3-9 0-16,0-6 3 0,0-7 1 15,0 0 1-15,0-6 1 16,0 4-8-16,4-8 1 16,-8-2-6-16,1 3 1 31</inkml:trace>
  <inkml:trace contextRef="#ctx0" brushRef="#br3" timeOffset="154442.12">31732 6262 43 0,'14'9'21'0,"-14"-3"-25"0,-3-2 42 0,-4 5-37 16,3 0 1-16,-3 4-2 15,-3 0 0-15,-1 2-1 16,-3-5 0-16,-4-1 0 16,1 0 1-16,3 1-1 15,3-4 0-15,4 0 0 16,7 1 1-16,7-4-2 16,7-3 1-16,0 3-4 15,0-3 0-15,1 0-7 16,-1 0 0-16</inkml:trace>
  <inkml:trace contextRef="#ctx0" brushRef="#br3" timeOffset="155043.2">32043 6208 39 0,'10'4'19'0,"8"-1"-15"15,-14-3 32-15,-1 0-31 16,1 3 1-16,-1 0 2 16,1 0 1-16,-4 7-12 15,-7-4 0-15,-4 6 7 0,-7 1 0 16,-3 6-3-16,0 6 0 16,0-3-4-16,3 0 1 15,-6-3-1-15,9-4 0 16,5-2-1-16,6-4 1 15,4 1 0-15,7-1 1 16,4-3 1-16,3 1 1 16,0-4 0-16,4 3 1 0,-8 0-1 15,1 4 0 1,-11 2-4 15,0 1 1-31,-7 6-11 0,-4-4 1 0</inkml:trace>
  <inkml:trace contextRef="#ctx0" brushRef="#br3" timeOffset="155306.73">32230 6372 45 0,'-4'28'22'0,"1"-3"-18"0,3-22 34 0,0 3-37 16,0 4 1-16,0-1 0 15,0 0 1-15,0 1-5 0,0-1 0 16,0-6-4-16,0-3 1 16,3-9-10-16,-3-19 1 15</inkml:trace>
  <inkml:trace contextRef="#ctx0" brushRef="#br3" timeOffset="155462.54">32240 6190 19 0,'4'-10'9'0,"-1"-5"6"0,-3 8 3 0,0 1-16 15,4 0 1-15,3 0-3 16,7-4 0-16,-3 1-9 15,3 2 1-15</inkml:trace>
  <inkml:trace contextRef="#ctx0" brushRef="#br3" timeOffset="155928.03">32389 6108 48 0,'3'32'24'0,"8"27"-29"16,-8-40 43-16,-3 0-39 16,4 12 1-16,-4 7-2 0,-4-4 1 15,-3-2 0-15,4-7 1 16,-4-3-5-16,-1-10 1 15,-6-2-4-15,0-7 1 16,0-3-1-16,0-10 1 16,0 1 0-16,3-4 0 15,4 1 2-15,7-1 1 0,4 1 2 16,6-4 1 0,8 3 1-16,3 1 0 0,0-1 4 15,4 1 0-15,3 6 3 16,8-1 0-16,2 7 2 15,-6-6 1-15,-4 3-2 32,-6 0 0-32,-8 6-4 15,-4 3 1-15,-10 13-4 0,-10 3 1 16,-8 3-4-16,-3 3 1 0,-7-3-7 16,-4 0 0-16,-7-6-5 15,11-9 0-15</inkml:trace>
  <inkml:trace contextRef="#ctx0" brushRef="#br3" timeOffset="156905.81">32794 6102 37 0,'0'25'18'0,"4"13"-20"0,-4-29 30 15,0 7-28-15,0-1 0 16,0 4 0-16,-4 13 1 16,1-1-1-16,-1 0 0 15,-3-3-3-15,4 1 0 16,-1-10-7-16,1-7 0 16</inkml:trace>
  <inkml:trace contextRef="#ctx0" brushRef="#br3" timeOffset="157699.17">32918 6513 45 0,'10'15'22'0,"8"-12"-20"15,-11-3 39-15,0 0-39 16,7-3 0-16,-3 3 1 16,-1-9 0-16,4 0-4 15,1-7 1-15,2-6 2 16,1-3 0-16,-4-7-2 16,-3 4 1-16,-4 0-2 15,-7 3 1-15,-7 3-3 16,-8 6 1-16,-2 7-3 0,-4 6 0 15,-8 9-3-15,1 7 1 16,0 9 1-16,7 9 0 16,3 10 3-16,11 6 0 15,4-7 4-15,6-5 1 16,8-1 3-16,3-8 1 16,3-8-2-16,8-8 1 15,10-7-5 16,4 3 1-31,0-9-13 0,-14-13 0 0</inkml:trace>
  <inkml:trace contextRef="#ctx0" brushRef="#br3" timeOffset="171168.66">2124 5525 52 0,'3'25'26'0,"-3"-16"-19"15,7-2 26-15,-7 2-33 0,0 7 0 16,0 6-1-16,0 9 1 0,-10 16-2 16,3 6 1-16,-4 10-4 15,1 12 1-15,-8-9-7 16,4-3 1-16,-7-16-4 16,10-16 0-16</inkml:trace>
  <inkml:trace contextRef="#ctx0" brushRef="#br3" timeOffset="171783.38">2127 5544 43 0,'0'3'21'0,"0"-3"-18"0,0 0 39 16,7 0-38-16,4-3 0 15,-4 3 2-15,4-7 1 16,10 7-8-16,0 0 1 16,7 4 6-16,11-8 0 15,3-5-2-15,-3 0 0 16,0-7-1-16,-7 0 0 15,-4 4-2-15,-7 2 0 16,-10 4-2-16,-1 12 1 16,-3 10-3-16,-7 3 0 15,-10 9-2-15,-15 7 1 0,0-1-4 16,-10 1 1-16,3 8 0 16,11-2 0-16,0-6 2 15,3-4 0-15,8-6 2 16,-1-3 0-16,11-3 4 15,4-7 0-15,13 4 2 16,1-3 0-16,3-4 1 16,7-3 0-16,4-3 0 15,-4 1 1-15,-7 5-2 16,-6 0 1-16,-1 1-2 16,-4 12 0-16,-10 3-2 15,0 0 1-15,-17 6-2 16,-12 7 0-16,-2 0-1 15,-12-7 1-15,8-6-2 16,10-3 1-16,-3-3 0 16,7-4 0-16,3 7-3 15,8-12 1-15,3-7-9 0,3-3 0 16,8-3-2-16,6-3 1 16</inkml:trace>
  <inkml:trace contextRef="#ctx0" brushRef="#br3" timeOffset="172188.22">2632 6133 46 0,'14'7'23'0,"21"-7"-20"0,-21-4 45 0,4 1-45 16,-8-3 0-16,8 0 1 15,-4-1 0-15,0 7-5 16,0-12 1-16,-3-1 2 16,-4-2 0-16,-3 5-2 15,-4-2 1-15,-4 5-2 16,-7-2 0-16,1 3-2 16,-8 12 0-16,-3 7 0 15,0-1 0-15,-4 10 0 16,11 3 1-16,-4 7 0 15,8-7 1-15,3 6 1 16,3 3 0-16,15 1 0 16,7-7 1-16,3-9-2 15,7-10 0-15,4-9-3 16,6-9 0-16,1-7-10 16,-3-12 0-16,-1-10-1 0,-3-15 1 31</inkml:trace>
  <inkml:trace contextRef="#ctx0" brushRef="#br3" timeOffset="172427.95">3203 5293 54 0,'-3'0'27'0,"-8"9"-37"0,4 1 57 0,4 8-47 16,-8 23 0-16,-7 16 1 15,8-13 0-15,-8 43-2 16,4 4 1-16,0 3-2 16,0-3 1-16,3-3-2 15,1-13 0-15,-1-15-8 16,11-16 1-16,0-16-5 16,4-22 1-16</inkml:trace>
  <inkml:trace contextRef="#ctx0" brushRef="#br3" timeOffset="172656.06">3387 5233 28 0,'21'-22'14'0,"-11"10"-3"0,-10 18 20 16,-7 3-29-16,4 10 0 15,-8 9 1-15,-13 20 0 16,2 17-4-16,1 17 0 15,-11 12 2-15,4 6 1 16,-3 16-2-16,9-12 0 16,-2-4-3-16,10-21 1 15,3-23-7-15,11-21 1 16,0-17-4-16,3-24 0 16</inkml:trace>
  <inkml:trace contextRef="#ctx0" brushRef="#br3" timeOffset="172880.99">2999 5942 58 0,'14'16'29'0,"14"-7"-37"16,-17-6 59-16,17 0-52 15,11-3 0-15,3-3-4 16,7 0 0-16,-10 3-1 16,0 0 0-16,-7-3-10 15,-4-3 0-15</inkml:trace>
  <inkml:trace contextRef="#ctx0" brushRef="#br3" timeOffset="173209.25">3408 6099 57 0,'25'28'28'0,"31"-25"-33"0,-38-3 50 15,3-3-46-15,0-6 1 0,-3-4 0 16,-4-6 0-16,3 4-1 16,-13-4 1-16,3 0-1 15,0 3 1-15,-7 4-2 16,-7-1 0-16,0 10-3 15,-7 6 0-15,-4 7-2 16,4 8 1-16,-4 4 0 16,8 3 0-16,-1 4 2 15,11-1 0-15,0-3 3 16,11 0 1-16,3 0 1 16,4-6 1-16,-1-3-3 15,-3-4 1-15,11 1-9 16,-4-16 0-1</inkml:trace>
  <inkml:trace contextRef="#ctx0" brushRef="#br3" timeOffset="173478.79">3736 6259 31 0,'3'0'15'0,"5"-3"-14"0,-8-7 21 15,3 1-21-15,4-4 0 16,-7 1 4-16,4-4 1 16,3-3-4-16,3 3 0 15,-3 1 6-15,14 2 0 16,1-2 1-16,6 2 1 16,21-6-3-16,1-3 1 0,-1-3-4 15,11 3 1 1,-7 3-5-16,7 7 1 0,-4 2-9 15,-13 7 1-15,-5 6-12 16,-6-6 0-16</inkml:trace>
  <inkml:trace contextRef="#ctx0" brushRef="#br3" timeOffset="173914.89">6258 5525 47 0,'18'22'23'0,"-7"53"-16"0,-11-56 32 0,0 19-38 15,0 9 1-15,-11 12-1 16,4 4 1-16,-4 12-4 16,1 4 1-16,3-23-2 15,3-15 0-15,-6-4-6 16,2-18 0-16,5-16-6 16,-11-15 0-16</inkml:trace>
  <inkml:trace contextRef="#ctx0" brushRef="#br3" timeOffset="174319.83">5927 6089 41 0,'21'13'20'0,"21"-13"-16"16,-24 3 34-16,7 6-34 16,10-5 1-16,14 8 2 0,1-2 1 15,2-1-10-15,8-3 1 16,11-3 6-16,0-6 0 15,-8-3-3-15,-6-3 0 16,-12-1-2-16,-6-2 1 16,-7 8-2-16,-4-2 0 15,-17 0 0-15,-4-7 1 16,-7 1-1-16,-11 2 1 16,-3 4 0-16,-7 9 0 15,-7 0-1-15,3 4 0 16,-10 8-2-16,3 10 1 15,11 10-2-15,0-7 0 0,10 7 0 16,4-7 1-16,7 0 0 16,11-15 1-16,6-17 1 15,4-2 1-15,1-13 1 16,-5-9 0-16,-3 0-4 16,0 9 1-16,-3 3-11 15,3-9 1-15,0 7-2 16,4-4 0-16</inkml:trace>
  <inkml:trace contextRef="#ctx0" brushRef="#br3" timeOffset="174875.34">8336 6519 57 0,'-3'34'28'0,"3"-27"-37"0,0-7 59 16,0-10-49-16,0-5 0 0,0-4 0 0,0-3 1 0,0-6-3 0,0-4 1 0,3-2 1 16,1 12 0-16,3 0-1 0,3 0 1 15,8-3-1 1,3 0 0-16,7 0-2 15,-3 0 1-15,-4 6-3 0,0 6 1 16,-3 7-4-16,0 9 1 16,-8 6-11-16,8 4 1 15</inkml:trace>
  <inkml:trace contextRef="#ctx0" brushRef="#br3" timeOffset="175210.91">8640 6346 60 0,'10'10'30'0,"-3"12"-30"0,4-22 53 0,3 0-50 0,7-6 0 0,4-4 0 15,-4-6 1-15,0 1-6 16,-3 2 1-16,-1 7 2 16,-13 0 0-16,3-1-4 15,-7 1 1-15,0 3-3 16,-11 3 0-16,-10-6-3 15,4 15 1-15,-5 1-2 16,1 8 1-16,4 7 1 16,6-6 1-16,-3 3 3 15,10 3 1-15,8 0 4 16,10 4 0-16,11-4 2 16,-1 3 0-16,8-3-2 15,7-3 0-15,-11-6-7 16,0-7 0-16,1-12-9 0,-5-3 1 31</inkml:trace>
  <inkml:trace contextRef="#ctx0" brushRef="#br3" timeOffset="176601.7">9137 6497 37 0,'-4'34'18'0,"15"-2"-4"15,-11-16 26-15,0-1-37 16,-7 10 1-16,7 10 0 16,0 6 1-16,7 12-7 15,-14 10 1-15,7 12 4 16,0-6 0-16,-4-3-2 15,4-13 0-15,0-9-2 0,0-13 1 16,0-18-2-16,0-13 1 16,0-32-1-16,0-11 1 15,0-14-2-15,0-6 0 16,-3-6-1-16,3 0 1 16,-4-3-1-16,4 3 1 15,-3 7-2-15,3 2 1 16,0 7 0-16,10 12 1 15,5 10 1-15,2 9 0 16,11 9 1-16,8 7 0 0,2 9 4 16,8 6 1-16,-3 4 2 15,3 6 1-15,-1-4-1 16,-9 4 1-16,-12 0-2 16,-6 3 0-16,-11 3-4 15,-18 0 0-15,-10 6-6 16,-7 10 1-16,-11 0-8 15,-7-13 0-15,4-3-4 16,0-9 0-16</inkml:trace>
  <inkml:trace contextRef="#ctx0" brushRef="#br3" timeOffset="178690.7">9895 6626 49 0,'-3'34'24'0,"6"22"-25"16,1-43 46-16,-4 3-42 16,0-4 0-16,0 1 1 15,0-4 1 1,-4-24-7-1,1-7 1-15,-4-10 4 16,0-12 0-16,3-3-3 16,4 3 1-16,7-3-1 15,4 3 1-15,3 7-2 16,14 2 1-16,0 13-3 0,4 4 0 16,0 11-7-16,-4 4 1 15,-3-3-8-15,-7 9 0 16</inkml:trace>
  <inkml:trace contextRef="#ctx0" brushRef="#br3" timeOffset="179333.06">10220 6626 65 0,'4'31'32'0,"13"-34"-35"15,-6 3 59-15,3 0-55 16,3 0 1-16,1-3-2 16,3 0 1-16,-3-10-2 15,0-6 0-15,-8-3-1 16,-6 0 1-16,-8 0-3 16,-3 3 0-16,-3 7-2 15,-8-1 0-15,0 13-2 16,1 7 0-16,2 15 0 15,1 0 1-15,4 6 2 16,3 6 0-16,0 7 2 16,3-6 0-16,11-7 3 15,11-3 1-15,3-3-2 16,11-7 0-16,3-8-5 16,11-4 1 15,7-9-4-31,0-16 0 0,0 0 3 0,-7-13 1 0,-1-9 6 0,1 4 0 15,-7-4 5-15,-4 0 1 16,-3 12 2-16,-7 4 1 16,-11 9-3-16,-11 7 0 15,-6 6-4-15,-8 6 0 16,-3 6-2-16,0 3 0 16,-4 4-2-16,-3 2 1 0,0 1-2 15,-4 3 0-15,4 0 0 16,7 3 0-16,4-3 2 15,10-4 1-15,7-2 2 16,10-4 1-16,1-3 0 16,7 1 1-16,-1-1-1 15,1-6 0-15,-4 3-2 16,-7 3 0-16,-3 7-3 16,-11 3 0-16,-7 6-3 15,-4 3 0-15,1-3-4 16,-1-7 1-16,-3 1-8 15,3-4 1-15</inkml:trace>
  <inkml:trace contextRef="#ctx0" brushRef="#br3" timeOffset="179799.11">10989 6748 42 0,'0'22'21'0,"7"-10"-14"0,-7-12 35 0,7 0-40 16,4-6 1-16,3-6 0 15,7-7 0-15,4-3-4 16,3 6 0-16,-3-3 2 16,-4-3 0-16,-4-3-1 15,-6-3 0-15,-4 0-2 16,-3 9 0-16,-4-3-3 15,-4 16 1-15,1 6-3 16,-5 15 1-16,-2 1-1 16,3 0 0-16,3 3 2 15,4-1 0-15,0 1 1 16,7 0 0-16,4 0-3 16,7-7 1-16,-1-2-2 15,1-10 1-15</inkml:trace>
  <inkml:trace contextRef="#ctx0" brushRef="#br3" timeOffset="180191.3">11419 6660 29 0,'11'-6'14'0,"0"18"-14"0,-4-9 27 16,0 4-28-16,0 2 1 15,0 4 0-15,3 5 0 0,-3 4 0 16,1-3 0-1,-1 0-1-15,3-3 1 16,1-1 0-16,-1 1 1 0,4-3 1 16,4-10 0-16,3-3 1 15,7-3 0-15,11-7 1 16,4-12 1-16,-1-9-2 16,-7-7 1 30,4-12-3-46,-4-9 1 0,-3-23-2 0,-4 4 1 0,-7-1-2 0,-14-21 0 16,-7-7 0-16,-7 1 1 0,-3-4-1 16,-1 6 1-16,-3 35-2 15,0 0 0-15,-4 16-3 16,1 19 1-16,-1 12-3 16,-3 25 0-16,3 19-4 15,1 28 1-15,3 28 0 0,3 7 0 16</inkml:trace>
  <inkml:trace contextRef="#ctx0" brushRef="#br3" timeOffset="180463.38">11536 6425 57 0,'32'16'28'0,"6"-20"-36"0,-20-5 65 0,17-4-54 16,11-5 1-16,4 2 0 16,13-9 0-16,8 6-8 15,-4 3 1-15,-11 4-3 16,-10 6 0-16,-14 2-13 15,-11 8 1-15</inkml:trace>
  <inkml:trace contextRef="#ctx0" brushRef="#br3" timeOffset="181436.02">14404 5512 53 0,'11'22'26'0,"-8"-31"-21"0,-6 9 39 0,-5 3-42 16,-9 3 0-16,-11 1 0 15,-15-1 1-15,-6 3-4 16,-1 4 0-16,-6-1 1 16,-4 1 1-16,0-1-4 15,4 1 1-15,6-4-3 16,4 4 0-16,8 3-2 15,9-7 0-15,5 13-1 16,10 0 0-16,7 6 0 16,7 0 1-16,3 4 2 15,-3 5 0-15,-3 17 0 16,-1-7 1-16,-7 19 1 16,-3-1 0-16,-10 11 2 15,-1 5 1-15,4 7 3 16,3-13 1-16,0 0 2 15,8-2 1-15,3-4 3 0,3-19 0 16,11-3 0-16,11-13 0 16,10-5-2-16,7-17 0 15,11-3-2-15,7-2 0 16,0-7-6-16,-7-7 0 16,0-5-9-16,-7-4 1 15,-8-3-11-15,-6-3 1 16</inkml:trace>
  <inkml:trace contextRef="#ctx0" brushRef="#br3" timeOffset="181976.86">13730 6497 60 0,'25'19'30'0,"17"-10"-37"15,-21-9 51-15,15 0-44 16,6 0 0 0,25 3-10-1,-11 4 1-15,-10-4 5 16,-3-3 0-16,-8-7-6 16,-3-2 0-16,-4 0 3 15,-7-7 0-15,-3 3 7 16,-4-2 0-16,-4 2 7 15,-3 4 0-15,-3 3 1 0,-8-1 1 16,-6 7-3-16,-1-3 1 16,-3 3-3-16,-4 3 0 15,1 7-3-15,3 2 0 16,0 10-1-16,0 10 0 16,6-7-1-16,1 3 1 15,4-6-1-15,3-3 0 16,0-4 0-16,3-2 0 15,4-7 0-15,8-6 1 16,-5 0-1-16,4-3 1 16,4 6 0-16,-4-3 0 0,0 3 0 15,0 0 1-15,0 1-1 16,-3-4 0-16,0-4 0 16,-1 8 0-16,1 2-1 15,-1 0 0-15,-3 0-4 16,0 1 1-16,0-4-10 15,8-6 0-15,-1 3 0 16,3 0 0-16</inkml:trace>
  <inkml:trace contextRef="#ctx0" brushRef="#br3" timeOffset="182262.68">14563 6704 48 0,'0'6'24'0,"-4"-18"-29"0,4 5 50 16,0 1-45-16,-3-3 0 15,-1 2 1-15,1 1 0 16,-1-3-1-16,1-4 1 16,3 1 1-16,3-1 0 15,4 1 0-15,7-1 1 16,0-3-2-16,7 1 1 15,11-4-2-15,7 0 1 16,7 0-4-16,0 0 1 16,0-3-6-16,-1-9 0 15,5-6-8-15,-8-11 0 0</inkml:trace>
  <inkml:trace contextRef="#ctx0" brushRef="#br3" timeOffset="182472.33">15127 5566 44 0,'11'12'22'0,"-15"98"-23"15,1-82 33-15,-8 16-33 16,-3 22 1-16,-4 3-1 16,1 16 0-16,-4 12 1 15,3 6 0-15,4 4-2 16,3-26 0-16,4-15-5 0,0-16 0 15,4-21-5 1,-5-4 1-16</inkml:trace>
  <inkml:trace contextRef="#ctx0" brushRef="#br3" timeOffset="182908.12">14697 6387 42 0,'31'25'21'0,"40"-25"-22"0,-50-12 38 0,11-7-35 16,14-6 0-16,7-16 1 15,0-9 0-15,-7 9-5 16,-4 4 1-16,-3 2 2 16,-8 10 1-16,-2 12-3 15,-8 1 1-15,-4 18-3 16,-6 16 0-16,-4 6-4 15,-3 16 0-15,-4 6-4 16,-4 1 1-16,1-4 0 16,-1-7 1-16,0 1 6 15,4-3 1-15,4-10 5 16,0-9 1-16,6-4 5 16,4-5 0-16,0-1-1 15,4-2 1-15,3 2-5 16,-3 0 1-16,-1 4-2 15,5-7 0-15,-1 10-2 16,0 9 0-16,4 3 0 16,-4 4 0-16,-4-7-4 15,5-3 0-15,2-10-6 0,5-9 1 16,2-12-5-16,-6-7 0 16</inkml:trace>
  <inkml:trace contextRef="#ctx0" brushRef="#br3" timeOffset="183177.87">16115 6224 33 0,'3'10'16'0,"-20"21"-11"0,6-25 26 0,-3 10-31 16,-7 9 1-16,-7 3-1 16,-8-3 1-16,5-3-2 15,2 0 1-15,-2 3 0 16,10-6 0-16,3 0 0 15,11-7 1-15,10 1-1 16,11-7 1-16,11-3 0 16,10 1 1-16,-3-4-1 15,-4 0 1-15,-6 3-2 16,-5 0 1-16,-10 6-5 16,-10 1 1-16,-8-1-9 15,-10-9 1-15</inkml:trace>
  <inkml:trace contextRef="#ctx0" brushRef="#br3" timeOffset="183390.88">15783 5967 61 0,'4'44'30'0,"-11"3"-40"0,10-38 56 16,-3 10-48-16,0 9 1 16,0-2-12-16,-7 2 1 15,-3 0 3-15,-12-6 1 0</inkml:trace>
  <inkml:trace contextRef="#ctx0" brushRef="#br3" timeOffset="184287.51">3171 7642 49 0,'8'6'24'0,"-16"3"-14"0,5-6 25 15,3 1-33-15,-14-1 1 16,0-3 0-16,3 0 1 0,-6 0-6 16,6 3 1-1,-7 3 3-15,4 10 0 0,4 12-3 16,-1 16 0-16,4 3-3 15,0 3 1-15,3-3-2 16,4-6 0-16,4-7 0 16,3-9 1-16,0-6 0 15,7-6 0-15,4-13-6 16,3-13 1-16,-3-12-3 16,3-3 0-16</inkml:trace>
  <inkml:trace contextRef="#ctx0" brushRef="#br3" timeOffset="184589.7">3457 8012 41 0,'-7'28'20'0,"7"-44"-18"0,0 10 38 16,-3-4-39-16,3-5 0 15,-7-1 2-15,-4-3 1 16,4 0-4-16,3 1 0 31,8-7 4-31,7 3 1 16,6 3-1-16,4 0 0 16,8 0-4-16,-1 0 1 0,-7 1-5 15,-3-1 0-15,-4 3-10 16,3-3 1-1,1 0-5-15,-7-9 1 0</inkml:trace>
  <inkml:trace contextRef="#ctx0" brushRef="#br3" timeOffset="184853.54">3849 6911 46 0,'17'50'23'0,"-13"3"-25"0,-4-31 44 0,0 13-42 15,-4 6 1-15,4 15-1 16,-7 13 1-16,-3 13-2 16,6 18 1-16,4-6 0 0,-7-3 0 15,4-19-2 1,-1-19 0-16,1 1-4 47,6-23 0-32</inkml:trace>
  <inkml:trace contextRef="#ctx0" brushRef="#br3" timeOffset="185280.46">3856 7698 34 0,'10'9'17'0,"5"-2"-4"0,-8-4 11 0,10-3-19 16,4 0 1-16,8-6 3 0,6 6 1 16,0 0-12-16,-3 6 1 15,-4 0 8-15,-7 3 0 16,-10 17-4-16,0 5 1 15,-15 7-4-15,-14 5 0 16,-13 5-4-16,-5-5 1 16,-6-5-5 15,3-7 1-31,7-6-8 16,1-9 1-16,6-10-2 0,21-9 0 0</inkml:trace>
  <inkml:trace contextRef="#ctx0" brushRef="#br3" timeOffset="185526.94">4336 7852 54 0,'7'47'27'0,"-4"6"-36"0,4-40 55 0,-7 5-46 15,0-2 0-15,4 0-1 16,3-4 0-16,-7 1-3 16,10-10 1-16,-6-6-7 15,3-16 0-15,-3-6-5 16,-4-6 1-16</inkml:trace>
  <inkml:trace contextRef="#ctx0" brushRef="#br3" timeOffset="185880.01">4498 7124 23 0,'46'-75'11'0,"24"-13"-11"0,-52 63 13 16,-4-6-15-16,4-1 1 0,-4-2 1 15,0 9 0-15,-11 6 4 16,5 6 0-16,-5 7 0 15,4 9 1-15,-3 13 0 16,3 9 1-16,-7 16-1 16,0 6 1-16,3 15-4 15,-3 20 1-15,-3 25-2 16,-8 2 1-16,1 7 0 16,2 7 1-1,5-7-2-15,3-16 1 0,0-18-2 16,0-23 0-16,0-15-1 15,11-22 0 17,-8-16-3-32,-3-6 0 0,0-12-7 0,-3-7 0 0,-8-6-1 31,-3-3 0-31</inkml:trace>
  <inkml:trace contextRef="#ctx0" brushRef="#br3" timeOffset="186054.94">4473 7616 57 0,'11'26'28'0,"28"-20"-29"0,-29-6 61 16,15 0-58-16,10-10 0 16,4-2 0-16,7-7 0 15,3 0-7-15,1 4 1 16,-5-1-7-16,-13 0 1 16,-4 1-9-16,1 5 1 15</inkml:trace>
  <inkml:trace contextRef="#ctx0" brushRef="#br3" timeOffset="186751.78">7073 8215 46 0,'-7'85'23'0,"-3"9"-26"0,6-69 34 15,-3 3-32-15,3 1 1 0,-3-7-2 16,0-16 0-16,4-12 2 16,-8-13 0-16,1-13-2 15,-1-18 0-15,0-9-3 16,1-10 1-16,3 0 0 15,0 6 0-15,3-3 0 16,-3 0 1-16,7 13 0 16,7 3 0-16,11 6 4 15,3 9 0-15,11 7 2 16,0 9 1-16,10 13 2 16,4 6 1-16,3 0 1 15,-10 10 1-15,-4 8-1 0,-10 11 0 16,-11-4-4 15,-14 15 1-15,-11 4-6-16,-3 0 1 0,-14-3-7 0,0 0 0 15,0-10-9-15,-4-9 0 0</inkml:trace>
  <inkml:trace contextRef="#ctx0" brushRef="#br3" timeOffset="187172.69">7708 7955 46 0,'-3'-6'23'0,"-18"9"-24"0,6-6 37 0,-2 6-36 16,-4 3 1-16,-11 4 1 15,7-4 1-15,0 6-4 16,1 1 1-16,-1 0 2 15,4-1 0-15,3 4-1 16,8-4 1-16,-1 1-1 16,11-1 1-16,4-2-1 15,3-4 1-15,3 4-1 16,1-4 0-16,3 0 0 16,0 0 0-16,0-3-1 15,-3 4 1-15,3-4-1 16,0 3 0-16,4 4 0 15,-1 2 1-15,4 1-1 0,1 9 0 16,-8-4 0-16,0 4 1 16,0-9-3-16,-3-1 0 15,3-12-6-15,0-6 1 16,3-13-9 0,5-3 0 15</inkml:trace>
  <inkml:trace contextRef="#ctx0" brushRef="#br3" timeOffset="187425.6">7990 8181 42 0,'11'28'21'0,"-7"-25"-22"0,-4-3 31 0,-4-9-30 16,-3-1 1-16,0-5 0 15,-4-1 1-15,4-6 0 16,0 0 0-16,4 3 3 15,-4 1 0-15,7 2 0 16,7-3 1-16,3 7-1 16,4 2 0-16,4 1-3 15,10-4 1-15,-7-3-4 16,8 4 0-16,-1 3-7 16,4-1 1-16,-8 1-11 15,5-1 1-15</inkml:trace>
  <inkml:trace contextRef="#ctx0" brushRef="#br3" timeOffset="187830.76">8460 7933 49 0,'7'3'24'0,"-7"7"-23"0,-7-10 36 0,-4 3-38 0,-3 0 1 0,-4 3 0 0,-10 7 1 0,7-1-1 0,-7 10 0 0,3 0 0 0,0 0 0 0,8 0-1 16,3 0 1-16,6-3-3 15,8-3 1-15,4-1 0 16,7 1 0-16,3-10 1 16,3-6 0-16,1-6 1 15,0-3 0-15,-1-4 1 16,1-3 1-16,0 1-1 15,-4-1 1-15,3 7-2 16,-3-1 1 0,4 16-1-1,0 4 1-15,-8 2-1 16,1 4 1-16,-1 0-2 16,1 3 1-16,-4-7-2 15,4 1 0-15,-11-7-5 16,3 0 0-16,-3-6-6 15,7-6 0-15</inkml:trace>
  <inkml:trace contextRef="#ctx0" brushRef="#br3" timeOffset="188387.19">8611 8124 39 0,'4'22'19'0,"3"13"-15"0,-4-26 30 15,1 1-31-15,3-1 1 16,-7 1-1-16,0-7 1 16,0-3-5-16,0 0 1 0,0-10 3 15,0-2 1-15,0-4-2 16,4 4 0-16,3-1 0 16,3 0 0-16,1 4-2 15,3-7 0-15,0 4-2 16,4-1 1-16,-1 7-1 15,1 3 0-15,0 3-2 16,-4 0 1-16,0 3 0 16,-4 0 0-16,1 3 0 15,-4 1 1 1,0-1-1 0,0-3 1 30,0 0 1-46,-3 0 1 0,-1-3-1 0,4 0 1 0,0-3-1 0,-3 0 0 0,3-3-1 16,0-4 1 15,0 1 0-31,4-4 0 0,6-2 0 0,-3-4 1 0,4 0 1 0,0 3 0 0,-1 7 1 0,1-4 0 16,0 7 1-16,-1 0 0 16,-3 6 0-16,0 6 1 15,1-3-2-15,-1 0 1 16,-14 7-2-16,7-1 0 15,-4 4-2-15,1 3 1 32,-1-1-5-17,1-2 1-15,-1-1-8 16,-3-2 0 0,4-7-2-16,-1-3 1 0</inkml:trace>
  <inkml:trace contextRef="#ctx0" brushRef="#br3" timeOffset="189007.16">9264 8172 25 0,'25'25'12'0,"17"18"0"0,-31-30 20 0,-1-4-26 0,4 1 0 0,4-4 3 0,3 0 1 0,7 1-13 15,1-1 1-15,-1-3 7 16,0-3 0-16,-3-3-3 16,-4-10 0-16,-4-2-2 15,-2-4 1-15,-5-3-2 16,-3 0 0-16,0 0-2 15,-3-3 1-15,-1 6-3 0,-3 0 1 16,-3 13-2-16,-1 3 1 16,1 9 0-16,-1 7 1 15,4 6 1-15,0 6 0 16,0 3 2 0,4-9 0-1,-4-7 1-15,3 1 1 0,1 2 1 0,3 1 0 16,0 0 1-16,7-4 1 15,-10 1-1 1,6-4 1-16,8 1-1 0,10-10 0 16,11-13-2-16,3 7 1 15,11-19-2-15,3-7 1 16,1-2-2-16,-8-7 1 0,-3-12-1 16,-11-4 0-16,-3-12 0 15,-11 13 0-15,-3-16-1 16,-7 0 1-16,-8-7-1 15,-6 4 1-15,-8 6 0 32,-14 10 1-32,1 11-1 31,-1 20 1-31,0 16-1 16,1 24 1-16,-1 16 0 31,4 20 0-31,3-1 0 31,4 22 1-15,7 12-1-1,3 19 1 1,4 13 0-16,7-6 1 0,0-10-1 0,1-22 0 0,-1-12-5 0,0-19 1 16,3-19-9-16,-3-22 0 0</inkml:trace>
  <inkml:trace contextRef="#ctx0" brushRef="#br3" timeOffset="189226.45">9698 8143 53 0,'21'16'26'0,"14"-25"-25"0,-14 2 44 0,11 4-45 16,11-3 1-16,6 0-3 16,0-1 0-16,-3 4-3 15,-7 6 1-15,-7 0-9 16,-11-6 0-16,-3-6-3 15,-8-4 1-15</inkml:trace>
  <inkml:trace contextRef="#ctx0" brushRef="#br3" timeOffset="189512.43">10227 8369 42 0,'0'25'21'0,"4"-19"-19"16,-4-6 41-16,0-9-42 0,0-4 0 16,0-5 0-16,0 8 0 15,0-12-1 1,0 3 0-16,0 1 1 0,0-1 0 16,0 0 0-16,0 10 0 15,7-4 0-15,7 7 1 16,3 0-1-16,5-4 0 15,2 1-1-15,4-1 0 16,-3 4-3 0,-4 0 0-1,-3-4-5-15,3 7 1 0,-7 0-9 16,0-3 1-16</inkml:trace>
  <inkml:trace contextRef="#ctx0" brushRef="#br3" timeOffset="189725.82">10636 8212 45 0,'0'22'22'0,"7"6"-27"15,-7-21 37-15,0-1-33 16,-3 0 1-16,-4 1-2 16,0-1 1-16,0-6 1 15,0-6 1-15,-4-10-4 16,0-3 0-16,1-6-7 15,3-10 1-15,0-2-2 16,0-1 0-16</inkml:trace>
  <inkml:trace contextRef="#ctx0" brushRef="#br3" timeOffset="189964.2">10566 7952 24 0,'7'3'12'0,"10"0"-5"0,-10-3 19 15,1-6-25-15,-1 6 0 16,0 0 1-16,-7 0 0 16,7-3-2-16,-4 0 0 15,1 3 2-15,-4 0 1 16,7-3-2-16,0 3 1 0,0-4-1 16,3 11 0-16,1-1-2 15,0 3 0 1,-4 1-9-16,0-10 1 0,-7-6-2 15,-4-10 1 1</inkml:trace>
  <inkml:trace contextRef="#ctx0" brushRef="#br3" timeOffset="190727.97">11388 8059 43 0,'-4'6'21'0,"8"-22"-22"0,-4 13 44 16,-4-3-43-16,-6-4 1 16,-1 10 0-16,-3 4 0 15,-7 11-2-15,-8 1 1 16,-6 6 0-16,3 12 1 16,1 7-1-16,-1-3 0 0,7 6-2 15,8 0 1-15,6-4-3 16,11 1 1-16,14-16-6 15,14-3 1-15,8-12-6 16,-8-14 1 0</inkml:trace>
  <inkml:trace contextRef="#ctx0" brushRef="#br3" timeOffset="191574.77">11610 8278 44 0,'7'25'22'0,"-18"-19"-22"0,8-6 41 0,-8-3-41 16,-3 6 0-16,-7 4 0 15,-4 2 1-15,1 7-2 0,-1 0 1 16,4-1 0-16,0 4 0 16,6-6-2-16,5 2 1 15,3-8-2-15,7-1 1 16,10-6-1-16,5 3 1 15,2-6-1-15,4 3 0 16,1-3 1-16,-1 3 1 16,0 0-1-16,0 3 1 15,0-3-1-15,0 3 0 16,1 3 0-16,-1 0 1 16,0 1-1-16,-4 2 0 15,5-3 2-15,-1-2 0 0,0 2 0 16,4 0 0-16,13-6 1 15,-13-9-1 1,0-7 0-16,3-12 2 16,7-4 0-16,-6-21 1 15,-5-6 0 1,1-10 2 0,0 0 0-16,-4-10-1 0,-11 1 1 0,-10-1-2 15,0 10 0-15,-3 4-2 16,-1 8 1-16,-3 19-2 31,0 10 0 16,-3 16-2-16,-1 21 0-31,-3 13-3 0,-4 9 1 0,1 20 0 0,-1 14 0 0,7 14 1 16,1 9 0-16,6-13 1 0,4-6 1 15,11-3 1-15,3-4 1 0,7-15 1 0,4-3 0 0,3-15 0 0,-3-7 0 0,0-13 0 0,3-9 0 16,0-13-1-16,0-5 1 16,4-23-1-16,0-16 0 15,3-12 0-15,0-3 0 16,-7-12-1-16,-3 8 1 16,-7 1-1-16,-4 3 0 15,-3 6-1-15,-8 0 0 16,-3 16 0-16,-3 12 0 15,-8 23 0-15,-7 15 0 0,-3 12-1 16,0 17 1-16,-7 2-2 16,0 19 1-16,-1 10 0 15,5 12 0 1,6 9 1 0,7 1 1-1,11 9 0 1,7-7 1-1,8-2-2 1,9-4 0-16,8-9-9 0,0-12 0 0</inkml:trace>
  <inkml:trace contextRef="#ctx0" brushRef="#br3" timeOffset="191856.31">12869 8347 42 0,'-38'19'21'0,"-33"66"-21"0,50-63 33 16,-11 21-33-16,0 17 1 16,-3 15-1-16,3 4 0 15,4-1-2-15,7-15 0 0,7-13-10 16,7-19 0-16</inkml:trace>
  <inkml:trace contextRef="#ctx0" brushRef="#br3" timeOffset="192009.23">12457 8134 44 0,'17'63'22'0,"8"15"-17"15,-22-59 34-15,5 9-40 16,-1 10 1-16,0-13-8 16,3 3 1-16,1 0-3 15,-4-12 1-15</inkml:trace>
  <inkml:trace contextRef="#ctx0" brushRef="#br3" timeOffset="193510.27">13314 8366 67 0,'7'9'33'0,"3"-2"-23"15,-2-7 33-15,-8 0-44 16,7 0 1-16,0-7-13 16,-4-2 1-16,-3-4-1 15,-7 7 1-15</inkml:trace>
  <inkml:trace contextRef="#ctx0" brushRef="#br3" timeOffset="194361.44">7052 8899 37 0,'14'16'18'0,"36"-13"-6"0,-33-6 18 0,15 3-27 16,21-7 1-16,10 4 0 15,33-3 0-15,27 0-5 16,18 3 0-16,21-10 4 15,22-3 1-15,28-9-2 16,17-9 0-16,14-1-1 16,15-2 1-16,28 5-2 15,13 1 1 17,19 6-1-32,-1 6 1 0,-10 16 0 0,-3 6 1 15,-19 10 0-15,-9-4 1 0,-19 4-1 16,-38-7 1-16,-14-3-4 15,-33 0 0-15,-27-3-12 0,-22-9 1 16,-38 2-6 0,-25 4 0-16</inkml:trace>
  <inkml:trace contextRef="#ctx0" brushRef="#br3" timeOffset="200877.73">27192 5261 26 0,'11'4'13'0,"-4"8"-2"15,-4-9 13-15,-3 4-22 16,0 2 1-16,-3 7 0 16,-1-1 1-16,1 4-5 15,-1 22 0-15,-3-3 2 16,0 15 1-16,0 3-2 15,-4 16 1-15,4 4-2 16,-3-1 1-16,3-3-4 16,-4-15 1-16,-3-10-8 0,3-10 0 15</inkml:trace>
  <inkml:trace contextRef="#ctx0" brushRef="#br3" timeOffset="201717.33">27150 5124 26 0,'3'12'13'0,"8"4"-5"15,-11-16 16-15,7 0-23 16,-4 0 0-16,5 0 2 16,-1 0 0-16,3 0-3 0,4-3 0 15,0 3 3-15,4 0 0 16,-4 0 0-16,14 3 1 15,8 6-1-15,6 7 1 16,4-7-2-16,7-3 1 16,0-2-2-16,3-4 1 15,1 0-2-15,-12-7 0 16,-2 4-1-16,-1-6 1 16,-3 9 0-16,-7 3 0 0,-4 3-1 15,0-3 1 1,-7 7-1-16,-3 2 0 0,-4 4-1 15,-7 6 1-15,-3 0-2 16,-8 0 1-16,-7 3-1 16,-3 6 0-16,0 10 0 15,0-10 0-15,0 4 1 16,0 6 0-16,0 3-1 16,0 6 1-16,0 16 0 15,7-7 1-15,3 4 0 16,8 3 1-16,3-13-1 15,0-3 1-15,0 0 0 16,-4-6 1-16,1-3-1 16,-1-3 0-16,-3-10 0 15,0 0 1-15,0-3-1 16,-7 3 0-16,-14 1 0 16,-11-1 0-16,-14-3 0 15,-6-6 1-15,-12-4-1 0,1-8 0 16,6-4-4-16,1-9 1 15,10-4-6-15,-4-5 0 16</inkml:trace>
  <inkml:trace contextRef="#ctx0" brushRef="#br3" timeOffset="203687.07">5652 10624 41 0,'0'6'20'0,"0"-9"-8"0,0 3 21 15,0 0-31-15,0 3 1 16,-4 6-1-16,-7 7 1 15,-3 0-5-15,-7 12 1 16,-7 13 2-16,-4 6 1 16,0 6-2-16,-6 7 0 15,6 2-1-15,-7 7 1 16,11-6-3-16,7-3 0 16,3-10-5-16,4-16 1 15,3-15-7-15,11-19 0 16</inkml:trace>
  <inkml:trace contextRef="#ctx0" brushRef="#br3" timeOffset="204002.15">5221 10699 28 0,'0'31'14'0,"11"-18"-4"15,-4-4 16-15,3 10-21 16,-6 6 0-16,14 3 6 16,3 10 0-16,17 12-13 15,1-6 1-15,11 3 7 0,-8 6 1 16,0-6-4-16,-3-9 1 15,-4-7-8-15,-3 1 1 16,-14-4-13-16,3-15 0 16,-17-7 0-16,3-9 0 15</inkml:trace>
  <inkml:trace contextRef="#ctx0" brushRef="#br3" timeOffset="204619.84">6117 10790 44 0,'-7'0'22'0,"14"6"-21"0,-7-6 43 0,0 0-42 15,4 0 1-15,3 0 1 16,0-3 1-16,7 3-6 16,4-3 0-16,3 0 4 15,10 3 0-15,1 0-3 16,7 0 1-16,7 3-4 15,-7-6 1-15,3 6-7 16,-10 0 0-16,-11 0-8 16,-10 0 1-16</inkml:trace>
  <inkml:trace contextRef="#ctx0" brushRef="#br3" timeOffset="204843.22">6177 11091 52 0,'4'19'26'0,"17"-19"-26"0,-7 0 45 16,-3 0-43-16,13 0 0 16,1 0 0-16,10-7 1 15,4 7-6-15,7-3 1 16,-7-3-7-16,-4 3 0 15,-10-3-7-15,-4-1 0 16</inkml:trace>
  <inkml:trace contextRef="#ctx0" brushRef="#br3" timeOffset="206028.53">7479 11505 45 0,'-7'3'22'0,"7"0"-11"15,0-9 23-15,0-4-30 16,0-8 0-16,0-14 3 16,0-8 0-16,0-17-8 0,0-6 0 15,0-12 6-15,0-6 0 16,0-7-2-16,0-3 0 16,7 0-2-16,3 3 0 15,12-3-1-15,-8 3 0 16,10 10-1-16,1 6 1 15,-4 12-2-15,4 16 1 16,-4 7-3-16,-7 15 1 16,4 9-4-16,0 19 1 15,-11 13-6-15,0 16 1 16,-7 12-7-16,-7-3 1 0</inkml:trace>
  <inkml:trace contextRef="#ctx0" brushRef="#br3" timeOffset="206271.96">7225 11072 44 0,'0'31'22'0,"18"-31"-20"15,-15 4 36-15,4-1-36 16,0 3 1-16,4-3 1 15,3 0 1-15,4-3-6 16,6-3 0-16,4 0 2 16,-3 0 1-16,7 0-9 15,-4 0 0-15,4-7-8 0,0 1 0 16</inkml:trace>
  <inkml:trace contextRef="#ctx0" brushRef="#br3" timeOffset="206628.43">8170 10677 48 0,'0'13'24'0,"-21"5"-22"0,14-14 37 0,-3 8-39 16,-12 1 0-16,5 9 0 15,-4 9 0-15,-4 7 0 16,-3 15 1-16,-1 0 0 16,8 13 0-16,-3 9 0 15,9 1 0-15,5-4 0 16,10-3 1-16,0-10-2 15,7-5 0-15,7-14-5 16,4-8 1-16,-4-10-9 16,7-10 1-16,-3-18-3 0,3-7 0 15</inkml:trace>
  <inkml:trace contextRef="#ctx0" brushRef="#br3" timeOffset="207337.57">8491 10768 47 0,'0'34'23'0,"0"-15"-26"0,0-12 45 15,-3 5-41-15,-1 7 0 0,-3 9 0 16,-3 16 1-16,-1 0-3 16,1 12 1-16,-1 1 1 15,4 9 0-15,3-4-1 16,4-8 1-16,4-4-1 16,3-13 0-16,4-8-4 15,3-7 1-15,3-10-7 16,-6-9 0-16,-1-15-5 15,-10-7 1-15</inkml:trace>
  <inkml:trace contextRef="#ctx0" brushRef="#br3" timeOffset="207547.77">8262 11241 52 0,'7'16'26'0,"25"-10"-34"0,-14-6 50 16,10 0-41-16,11-3 0 16,3-3-1-16,0 0 1 15,4-4-4-15,0 1 0 16,-7-7-5-16,0-3 0 16,-8-3-6-16,1-3 0 0</inkml:trace>
  <inkml:trace contextRef="#ctx0" brushRef="#br3" timeOffset="207918.37">8837 10592 42 0,'-7'13'21'0,"14"18"-24"16,0-21 34-16,0 5-30 0,7-2 0 15,-7 6 3-15,7 6 0 16,4 9-2-16,7 4 0 15,3 6 3-15,0 9 0 16,0-3 0-16,1 7 0 16,-12 9-3-16,-3-7 1 15,-6 4-4-15,-16-4 0 16,-9-2-9-16,-11-1 0 0,-11-12-6 16,-7-6 0-1</inkml:trace>
  <inkml:trace contextRef="#ctx0" brushRef="#br3" timeOffset="208986.51">5450 13277 40 0,'0'25'20'0,"-10"-10"-11"16,3-18 20-16,-4 9-26 15,-3 10 0-15,-11 9 0 16,4 13 1-16,-11 18-6 16,1 20 1-16,-8 5 2 15,0 16 1-15,-7-6-3 0,11 0 0 16,-4-9-2-1,11-4 0-15,0-15-6 0,3-13 0 16,7-15-5-16,8-23 1 16</inkml:trace>
  <inkml:trace contextRef="#ctx0" brushRef="#br3" timeOffset="209214.4">4932 13255 49 0,'10'28'24'0,"1"6"-29"0,-4-15 46 0,7 19-42 16,4 9 1-16,3 6-1 15,7 13 1-15,-3 6-4 16,0-15 1-16,-4-4-11 15,-11-15 1-15</inkml:trace>
  <inkml:trace contextRef="#ctx0" brushRef="#br3" timeOffset="209795.95">5863 13540 46 0,'-7'6'23'0,"11"-15"-18"15,-4 9 36-15,10-6-39 0,8-1 0 16,10 1 1-16,4 0 1 16,10-4-5-16,8-2 0 15,6-4 1-15,-3 7 1 16,-7-1-7-16,-4 10 1 16,-14 0-11-16,-6 3 0 15</inkml:trace>
  <inkml:trace contextRef="#ctx0" brushRef="#br3" timeOffset="209976.51">5948 13854 45 0,'3'6'22'0,"43"6"-18"15,-35-15 31-15,10-3-36 16,7 3 1-16,11-3-9 15,-7-1 0-15,7-8 0 16,-11 8 1-16</inkml:trace>
  <inkml:trace contextRef="#ctx0" brushRef="#br3" timeOffset="210834.39">7303 13643 58 0,'10'10'29'0,"-6"-7"-31"15,-4-3 52-15,0 0-48 16,0 0 1-16,-7-3 0 16,-8 3 0-16,1-3-4 15,-10 6 0-15,-1 0 2 16,-7 10 0-16,4 5-3 16,-11 4 1-16,7 3-2 15,4 4 1-15,7-4-2 16,7 0 0-16,7-3-1 0,7 0 1 15,7-3 1 1,11-7 1-16,6-6 1 0,8-6 1 16,7-3 2-16,3-6 0 15,-10-10 0-15,0 0 1 16,-8-6-1-16,-2 3 0 16,-12-3-2-16,1 9 0 15,-4 4-4-15,3 6 1 16,-10 2-4-16,4 14 1 15,-4 6-3-15,0 9 0 16,-4 3 2-16,4 9 0 0,0 7 4 16,0-6 1-16,4 9 5 15,3 6 1-15,7 1 3 16,4 2 1-16,3 7 0 16,-7-10 0-16,-3 4-2 15,-8-7 0-15,-6-3-4 16,-8-6 1-16,-7-10-3 15,-10-6 1-15,-4-12-2 16,-6-10 1-16,-5-10-1 16,8-8 0-16,3-4-1 15,-3-9 1-15,10-7-1 16,4-6 1-16,0 1-1 16,17 2 0-16,8 0-1 15,10 7 0-15,14 6-3 16,0 3 0-16,11 0-8 15,4 0 0-15</inkml:trace>
  <inkml:trace contextRef="#ctx0" brushRef="#br3" timeOffset="211191.46">8008 13192 59 0,'-7'22'29'0,"0"16"-39"15,0-23 54-15,-7-2-45 16,-7 9 1-16,-4 6-1 16,-7 10 1-16,0 2 0 15,4 10 1-15,0 13-1 16,10 12 0-16,1 1-1 16,10 8 1-16,7-15-4 15,7-9 1-15,10-10-12 16,-3-22 0-16</inkml:trace>
  <inkml:trace contextRef="#ctx0" brushRef="#br3" timeOffset="211791.77">8361 13320 57 0,'0'-12'28'0,"0"15"-29"0,0-3 45 16,-4 3-44-16,-6 10 1 15,-4 9 0-15,-4 12 0 16,0 7-2-16,-3 9 1 15,0 16 0-15,7 12 0 16,7 10-1-16,7-6 1 16,3-10-3-16,8-9 0 15,-4-13-4-15,7-13 0 0,0-18-4 16,0-9 0 0,-14-4-5-16,0-16 0 0</inkml:trace>
  <inkml:trace contextRef="#ctx0" brushRef="#br3" timeOffset="211990.9">8054 13734 47 0,'7'29'23'0,"11"-11"-25"16,-8-18 44-16,1 0-41 15,6 4 0-15,8 5 0 16,7 0 1-16,10-2-3 15,11-4 0-15,4-9-3 16,-8-7 0-16,-3-3-10 16,-7-9 0-16</inkml:trace>
  <inkml:trace contextRef="#ctx0" brushRef="#br3" timeOffset="212303.86">8650 13148 23 0,'0'53'11'0,"21"26"10"0,-14-67 5 0,0 4-19 16,4 6 1-16,10 6 7 15,4 3 0-15,7 4-17 16,10 6 1-16,7 6 11 16,-3 0 0-16,-3 3-5 15,-5 3 1-15,-9 13-8 16,-12 6 1-16,-17-6-13 16,-25-6 1-16,-13-7-7 15,-12-9 0-15</inkml:trace>
  <inkml:trace contextRef="#ctx0" brushRef="#br0" timeOffset="-212463.73">7176 11762 47 0,'7'-6'23'0,"42"-10"-14"16,-31 10 23-16,24 0-28 16,0-1 1-16,36 1 4 15,7-7 0 1,123-12-10-1,7-6 0-15,-25-4 6 16,1 4 1-16,-11 3-4 0,-32 6 0 16,-28 0-6-16,-28 9 1 15,-15 7-6-15,-27 6 0 16,-19 10-10-16,-20 8 0 16</inkml:trace>
  <inkml:trace contextRef="#ctx0" brushRef="#br0" timeOffset="-211683.27">6685 14578 47 0,'-7'22'23'0,"39"-28"-19"0,-15 2 33 0,15-2-32 16,14-3 0-16,25-1 5 15,24 1 0-15,18-7-12 16,28-2 1-16,25-4 7 15,14-7 0-15,7-8-3 16,14-4 1-16,-32 0-4 16,0 7 1-16,-13-1-3 15,-22 13 1-15,-21 7-3 16,-22 2 1-16,-17 4-3 0,-21 2 1 16,-21 7-13-16,-14 0 0 15,-22 3 0-15,-6 7 0 16</inkml:trace>
  <inkml:trace contextRef="#ctx1" brushRef="#br0">1969 13399 0,'0'0'16,"0"0"-16,0 0 15,0 0 1</inkml:trace>
  <inkml:trace contextRef="#ctx0" brushRef="#br0" timeOffset="-209641.08">6604 16400 34 0,'-7'25'17'0,"7"-28"-9"16,0 3 18-16,7-6-20 15,-7-7 0-15,0 0 4 16,0-5 0-16,0-1-12 16,0-3 0-16,0-9 8 15,0-7 0-15,-7-3-3 16,-4-3 1-16,1-6-4 15,-11-3 0-15,7 9-2 0,-4 3 1 16,0 0-1 0,1 4 0-16,2 5 0 0,5 7 0 15,3 6 1-15,7 7 1 16,0 2 1-16,3 1 0 16,11 6 0-16,11-6 1 0,7-1 0 15,14 4 1 1,10-4-2-16,8 4 0 0,3-3-4 15,3 2 0-15,-10 4-14 16,0-3 1-16</inkml:trace>
  <inkml:trace contextRef="#ctx0" brushRef="#br0" timeOffset="-209398.72">6583 16278 53 0,'0'15'26'0,"10"-15"-23"15,-10 0 37 1,22-3-34-16,-5 0 0 16,15 0-3-1,-7-3 1-15,10-4-10 0,-7-2 1 16,4-4-4-16,-7-3 1 15,-1-3-10-15,-3 0 0 16</inkml:trace>
  <inkml:trace contextRef="#ctx0" brushRef="#br0" timeOffset="-209158.54">6943 16234 35 0,'-11'34'17'0,"11"-9"-11"0,0-25 23 0,0 10-24 16,4-1 0-16,3 0 3 15,-4 1 0-15,8-4-10 16,3 0 0-16,0-6 7 16,4-6 0-16,-4 0-5 15,7-4 1-15,4-8-9 16,-11-4 1-16,3-7-9 15,1 4 1-15</inkml:trace>
  <inkml:trace contextRef="#ctx0" brushRef="#br0" timeOffset="-208770.1">7197 16300 42 0,'-11'28'21'0,"8"-41"-14"0,3 13 31 16,0 0-36-16,0 0 1 15,0 0 0-15,0 0 1 16,10 0-6-16,-10 0 1 16,11-6 2-16,-1-3 1 15,1-4-2-15,7-3 0 0,-11 1-2 16,10-4 1-16,1 3-1 15,0 4 1 1,-1 2-1-16,4 7 1 0,-10 3 0 16,3 3 0-16,-3 3 1 15,-1 4 1-15,4-1-1 16,-3 1 0-16,-4-1 0 16,0 4 0-16,0-4-1 15,0 0 1-15,-3 1-4 16,3-1 1-16,-4-2-8 15,4-4 0-15,-3-3-3 16,3-7 1-16</inkml:trace>
  <inkml:trace contextRef="#ctx0" brushRef="#br0" timeOffset="-208230.03">7691 16240 46 0,'3'3'23'0,"4"-3"-25"0,-7 0 46 16,0 0-43-16,0 0 1 15,0 0 0-15,0 6 0 16,-3 1-3-16,-4 2 0 16,0 0 2-16,-4-2 0 15,0 5-1-15,1-2 0 16,6 2-1-16,1 1 1 15,-1-1-1-15,8 1 1 0,3-1-1 16,7-5 1-16,4-4-3 16,3-10 0-16,14-5 0 15,0 3 1-15,8-13 0 16,2-10 0-16,-9-9 1 16,6-2 1-16,-7-14 1 15,1-2 0-15,-5-17-1 16,-2 4 1-16,-8-6-2 15,-7 6 1-15,-11-13-2 16,-6 7 0-16,-1 12 0 16,1 12 1-16,-1 7 0 15,-3 19 1-15,-3 16 1 16,-1 24 1-16,4 10 0 16,-4 25 1-16,4 13 0 15,0 18 0-15,4 13 0 16,-1 9 1-16,4-2-2 15,0-17 0-15,0-15-2 0,0-10 1 16,0-12-3-16,0-15 0 16,4-11-9-16,3-5 0 15,-11-16-4-15,-3-7 1 16</inkml:trace>
  <inkml:trace contextRef="#ctx0" brushRef="#br0" timeOffset="-208031.14">7913 16067 48 0,'28'26'24'0,"21"-42"-27"0,-34 10 44 0,2-4-41 16,4 1 1-16,8-4-2 16,2 4 1-16,-2-1-5 15,-1 4 1-15,-7 3-9 16,-3-3 0-16,-1-1-1 15,-3 1 0-15</inkml:trace>
  <inkml:trace contextRef="#ctx0" brushRef="#br0" timeOffset="-207883.44">8287 16055 27 0,'0'34'13'0,"-4"4"-3"0,1-22 23 0,3 6-30 0,-4 3 1 0,1-3 2 15,-1-3 0-15,1-4-8 16,-1-2 0-16,1-10 4 0,-1-3 0 15,4-10-5-15,0-2 0 16,0-4-11-16,4-9 1 16</inkml:trace>
  <inkml:trace contextRef="#ctx0" brushRef="#br0" timeOffset="-207480.85">8276 15926 31 0,'14'13'15'0,"4"3"-10"0,-15-7 17 16,5-3-21-16,-1 7 0 0,0-4 1 16,3 1 0-16,4-4-3 15,4 0 1-15,3-3 1 16,7-3 0-16,-3-3-1 16,-4-3 1-16,0 3 0 15,-3 3 1-15,0 3 1 16,-8-3 1-16,1 6 0 15,-1-3 1-15,-3 0-1 16,-3 4 0-16,0-1-2 16,-4 0 1-16,0 4-3 15,-4-4 0-15,-3 0-3 16,-4 7 1-16,-3 6-3 16,4-1 1-16,-1 4-3 15,0 0 1-15,8 0-1 16,3-3 0-16,3-3 2 15,8-7 0-15,0-6 3 0,-1-6 0 16,4-6 1-16,4-7 1 16,0-3-7-16,3 4 1 15,-4-14-1-15,5 1 1 16</inkml:trace>
  <inkml:trace contextRef="#ctx0" brushRef="#br0" timeOffset="-207165.42">8728 16130 35 0,'0'35'17'0,"-4"-10"-21"0,4-22 37 0,0 0-32 16,0 0 0-16,4 0 1 15,-4-3 0-15,7-9-3 16,0-1 0-16,0-2 1 16,0-1 1-16,4 1 0 15,-1-1 0-15,1 4 0 16,-1 3 1-16,8 2 0 15,-4 1 1-15,7 0 0 16,0-6 0-16,1 3 0 16,2 2 0-16,-3-2-2 15,-3 6 1-15,0 0-2 16,-1 0 1-16,-3 0-3 16,1 0 0-16,-1 0-3 15,0 0 0-15,0 0-5 16,0 0 1-16,-3-3-5 15,-1-10 0-15</inkml:trace>
  <inkml:trace contextRef="#ctx0" brushRef="#br0" timeOffset="-206895.75">9317 15889 37 0,'39'-7'18'0,"-22"-11"-14"0,-17 18 33 16,0 0-34-16,0 3 1 15,-7 3-1-15,-10 3 1 16,-8 4-6-16,-3 0 0 15,-4-1 3-15,4 4 1 16,3-1-3-16,0 4 1 0,8-3-1 16,3 0 0-16,3-1 2 15,11-2 0-15,0-7 1 16,4 4 1-16,13-1 1 16,8 3 0-16,7 1 0 15,-4 3 0-15,-7-4-2 16,-3 1 0-16,-15 2-8 15,-20 1 1-15,-15 3-12 16,-7-3 0-16</inkml:trace>
  <inkml:trace contextRef="#ctx0" brushRef="#br0" timeOffset="-206398">7521 17005 63 0,'4'9'31'0,"-1"-5"-35"0,-3-4 52 15,0 0-46-15,0 0 0 0,-3 0 1 16,-8-4 1-16,1 4-6 15,-5 0 1-15,1 0 1 16,0 4 1-16,-7 2-5 16,0 3 1-16,3 7-5 15,-3 0 1-15,3 2-1 16,8-2 0-16,3-3 1 16,14-7 1-16,0-6 3 15,11-6 0 1,10-16-3-1,-7 3 1-15,4-9-5 16,3-1 0-16</inkml:trace>
  <inkml:trace contextRef="#ctx0" brushRef="#br0" timeOffset="-206098.79">7758 17240 48 0,'-4'0'24'0,"-10"-25"-24"0,14 9 43 0,0-9-42 16,-7-6 0-16,0-7 1 16,0-9 1-16,-4 7-4 15,1-14 1-15,3-2 2 16,7-1 0-16,0 4-2 15,0 12 0-15,10-3-1 16,8 7 0-16,6 9-1 16,-2 9 0-16,2 6-4 15,-10 7 1-15,1 6-10 16,-5-6 0-16</inkml:trace>
  <inkml:trace contextRef="#ctx0" brushRef="#br0" timeOffset="-205918.71">7535 16886 73 0,'14'25'36'0,"25"-19"-40"0,-21-9 67 16,17 0-63-16,4 0 0 16,10-3-2-16,4-4 0 15,-7 4-5-15,-7 0 0 16,-11 2-14-16,-10-8 1 15</inkml:trace>
  <inkml:trace contextRef="#ctx0" brushRef="#br0" timeOffset="-205421.1">8618 16315 58 0,'-3'13'29'0,"-11"21"-28"0,10-24 40 16,1 12-41-16,-4 3 1 15,7 9-1-15,-7 13 1 16,3 16-2-16,1 0 1 0,-1 6-2 16,0-7 1-16,1-8-5 15,3-7 0-15,-4-16-10 16,4-15 0-16</inkml:trace>
  <inkml:trace contextRef="#ctx0" brushRef="#br0" timeOffset="-205196.89">8400 16817 48 0,'0'16'24'0,"10"-20"-16"15,-3 1 36-15,4-3-41 16,3-3 1-16,11-1 2 16,-4 1 1-16,4 3-9 15,3-1 0-15,4 1 1 16,6 0 0-16,1-1-10 0,-4-2 0 16,1-7-8-16,-1-2 1 15</inkml:trace>
  <inkml:trace contextRef="#ctx0" brushRef="#br0" timeOffset="-205012.5">8911 16848 45 0,'-10'28'22'0,"-1"-21"-19"0,7-1 35 16,-3 7-37-16,0-1 0 0,0 1-1 15,0-1 1-15,4-6-3 16,-1 1 0-16,4-7-5 15,0-7 1-15,4-5-8 16,-1-4 0-16</inkml:trace>
  <inkml:trace contextRef="#ctx0" brushRef="#br0" timeOffset="-204852.64">8827 16651 29 0,'10'0'14'0,"1"-13"-13"16,-4 10 17-16,3-6-19 15,4 5 0-15,1-2-14 16,6-3 0-16</inkml:trace>
  <inkml:trace contextRef="#ctx0" brushRef="#br0" timeOffset="-204084.35">9084 16814 30 0,'-7'47'15'0,"-4"-19"-12"0,8-19 24 15,-1 4-24-15,1 0 1 16,3-1 1-16,-4 1 1 0,4-4-7 16,0-3 1-16,0-6 4 15,7-6 1-15,4 0-3 16,0-7 1-16,3 1-2 15,-11-1 1-15,11 1-2 16,-3-4 1-16,3 3-2 16,-3 4 0-16,3 3-1 15,0 3 1-15,-4 3-1 16,1 0 0-16,0 3 0 16,-4-3 1-16,0 3-1 31,-4-3 1-31,1 3 1 0,-1 0 0 15,1 0 0-15,-4 0 0 0,0 4 0 16,0-1 0-16,-4 3-1 16,1 1 0-1,6-4 0-15,-3 0 1 0,0 1-1 16,7-1 1-16,0 0 0 0,4-3 0 16,3 0 0-16,0 0 1 15,0 1-1-15,0-4 1 16,-3 3-1-16,0 0 0 15,-1 0 1-15,1 0 0 16,-4 0 1-16,3 0 1 16,1 1-1-1,3-1 1 1,4 0 0 0,-4 0 0-16,3-3-1 0,5 0 1 0,-1 6-2 15,0-12 1-15,0 0-1 0,0-4 0 0,0 1-1 16,1-4 0-16,-5 1-1 15,1-4 1 1,3 4 0-16,-7-1 0 0,0-3-2 16,0 1 1-16,-3-4-1 15,-4 0 1 1,-3 3-3-16,-8 4 1 16,4 2-3-16,-11 7 1 0,4 10 0 15,4 8 0-15,-4 1 1 16,-4 3 1-16,4 9 4 15,0 0 0-15,4 0 2 16,3 1 1-16,3-4 0 16,1-3 1-16,13-10-3 15,4-9 0-15,8-3-6 32,-5-9 1-17,1-4-10-15,-7-9 0 16</inkml:trace>
  <inkml:trace contextRef="#ctx0" brushRef="#br0" timeOffset="-203603.92">10516 16158 37 0,'-14'51'18'0,"-3"5"-16"16,10-50 26-16,-4 13-27 15,-3 12 1-15,-4 7 1 0,1 19 1 16,-5-1-3-16,8 0 0 15,7 1 2-15,7-7 1 16,0-6-3-16,4-6 0 16,6-13-7-16,-3-10 0 15,0-15-9-15,-10-6 1 16</inkml:trace>
  <inkml:trace contextRef="#ctx0" brushRef="#br0" timeOffset="-203395.08">10125 16481 54 0,'14'25'27'0,"28"-18"-19"0,-31-7 50 0,3 0-52 15,14-3 0-15,14-4 1 16,11-2 1-16,14-4-12 16,4-2 1-16,-11 5 2 15,-7 1 1-15,-14 3-12 16,-11 2 1-16,-14-2-11 15,-14 0 0-15</inkml:trace>
  <inkml:trace contextRef="#ctx0" brushRef="#br0" timeOffset="-200032.47">19611 10163 21 0,'-11'-16'10'0,"-42"-22"-1"0,22 26 11 0,-19-7-17 15,-24-3 1-15,-7 3 2 16,-11-6 0-16,-13-6-8 16,-15 3 0-16,0 3 5 15,0 9 0-15,-4 10-2 16,-3 9 0-16,-3 12-2 16,10 11 0-16,-4 11-2 15,4 4 0 1,-35 50 0-1,28 12 0-15,18 7 0 16,13 0 0-16,19-4 2 16,10-5 1-16,17-7 0 15,12-16 1-15,9-6 0 0,19-6 1 16,10-3-1-16,17-7 0 16,8-2-4-16,18 2 0 15,20-3 0-15,25-6 0 16,11-3 2-16,7-12 0 15,21-7 2-15,28-9 0 16,4-10 3-16,28-9 0 16,-4-16 0-16,4-6 0 15,-10-3-2-15,-15-16 0 0,-35-3-1 16,-25-19 0-16,-21-6 1 16,-21-13 1-16,-14-9-1 15,-21 0 1-15,-25-10-2 16,-14-2 0-16,-18 5-11 15,-7 10 0-15</inkml:trace>
  <inkml:trace contextRef="#ctx0" brushRef="#br0" timeOffset="-198908.11">28141 5381 21 0,'7'-35'10'0,"-35"1"-1"15,17 24 10-15,-13-9-17 16,-12-9 0-16,-2 3 3 15,-5-3 0-15,-17-3-6 16,-7 2 0-16,-10 1 3 16,-15 9 0-16,7 7-1 15,-6 12 1-15,-15 9-5 16,3 4 1-16,-2 15-5 0,6 19 1 16,18 28-1-16,7 16 0 15,14 19 0 1,14 12 0-16,17 7 3 0,15-1 0 15,11-9 3-15,24-18 1 16,28-16 3-16,25-17 0 16,18-14 2-16,32-23 0 15,20-15 1-15,12-26 0 16,16-5-1-16,5-17 1 16,-26-15-3-16,-16-12 1 0,-26-7-3 15,-21-12 0-15,-28-7-2 31,-35 3 0-31,-18-5-8 0,-32-4 0 16</inkml:trace>
  <inkml:trace contextRef="#ctx0" brushRef="#br0" timeOffset="-197991.16">32117 8256 16 0,'35'-47'8'0,"-17"-25"2"16,-15 56 9-16,-3-2-16 0,0-4 1 15,-7 0 1-15,-14-3 1 16,-14 6-8-16,-18 6 1 16,-21-3 4-16,-4 4 0 15,-24-4-2-15,-25 1 0 16,0 5-2-16,-14 10 1 16,0 0-4-16,-7 13 1 15,17 21-4-15,8 16 1 16,17 19-1-16,10 16 1 15,15 6 0-15,18 3 1 0,17 0 2 16,18-3 1-16,24-16 4 16,25-3 1-16,18-12 0 15,28-4 1-15,28-8 0 16,15-17 0-16,31-9 0 16,28-16 0-16,-14-12-3 15,4-13 1-15,-11-12-3 16,-21-13 1-16,-17-10-1 15,-19-8 1-15,-23-1-1 16,-19-6 0-16,-31 9-2 16,-29-2 1-16,-28 2-4 15,-17-3 0-15</inkml:trace>
  <inkml:trace contextRef="#ctx0" brushRef="#br0" timeOffset="-197329.59">32590 9498 33 0,'56'-25'16'16,"-3"-13"-15"-16,-42 26 30 0,-4-4-30 16,-7-6 0-16,-11 0 1 15,-14-6 0-15,-17 3-3 16,-21 0 1-16,-12 0 1 15,-20 3 1-15,-11-3-1 16,-17 6 0-16,6 6-1 0,-10 10 0 16,8 13-1-16,-1 11 1 15,7 17-1-15,21 15 0 16,11 13-1-16,17 6 0 16,15 10 1-16,17 9 0 15,18-6 0-15,32-7 0 16,28 0 0-16,31-12 1 15,29-13-1-15,28-9 0 0,11-19 1 16,17-9 0-16,7-19-1 16,-13-13 1-16,-33-18-1 15,-21-16 1-15,-21-7-3 16,-21-6 1-16,-21 4-8 16,-18-1 1-16</inkml:trace>
  <inkml:trace contextRef="#ctx0" brushRef="#br0" timeOffset="-196280.44">33863 10354 68 0,'-476'-94'0'0,"381"81"0"0,-18-2 0 0,-18 8 0 15,-13 4 0-15,-8 6-2 16,4 10 1-16,-4 9-2 16,7 12 1-16,4 20-3 15,25 12 0-15,3 9-1 16,14 13 1-16,15 9 1 16,20 3 0-16,22 4 4 15,24-4 0-15,25 7 6 16,21-10 1-16,29 6 1 15,35-9 0-15,13-9 0 16,29-7 1-16,18-12-4 0,-7-12 0 16,13-17-4-16,-2-15 1 15,-1-15-3-15,-10-20 1 16,-4-6-1-16,-18-12 1 16,-13-10-1-16,-26-6 0 15,-13-6-1-15,-22 6 0 16,-21-7-4-16,-21-8 0 15,-14-14-5-15,-14-2 1 16</inkml:trace>
  <inkml:trace contextRef="#ctx0" brushRef="#br0" timeOffset="-191941.33">27203 7638 31 0,'3'16'15'0,"8"-13"-4"0,-4-3 16 15,0-3-24-15,4-3 0 16,3 0 3-16,7-4 0 0,14 1-7 15,14-1 1-15,15 7 4 16,17 0 1-16,-3-3-3 16,6 3 1-16,5-4-3 15,-1 1 1-15,-7 3-6 16,-3-6 1-16,-15 2-5 16,-10 1 0-16,-14 3-6 15,-15 3 1-15</inkml:trace>
  <inkml:trace contextRef="#ctx0" brushRef="#br0" timeOffset="-191579.84">27093 7773 35 0,'-3'3'17'0,"13"1"-11"0,-3-4 28 16,1 0-29-16,2-4 0 16,8 4 3-16,6 0 1 15,5 4-11-15,6-1 0 16,18 0 7-16,10 0 1 15,18-3-3-15,11 3 1 0,-11-3-3 16,8 0 0-16,-8-3-1 16,-4-3 1-16,-6 3-4 15,-4 3 1-15,-18 0-7 16,-10 0 1-16,-14 0-9 16,-11 9 0-16</inkml:trace>
  <inkml:trace contextRef="#ctx0" brushRef="#br0" timeOffset="-190860.27">27132 8993 39 0,'-3'35'19'0,"10"-20"-8"0,0-15 25 16,3 0-34-16,4-6 0 15,4-10 1-15,3-9 0 16,0-9-5-16,-3-16 1 15,3-1 2-15,0-2 1 0,8-7-5 16,-1 4 0-16,-3-10-4 16,-11-3 1-16,-7 0-9 15,-11-6 1 1</inkml:trace>
  <inkml:trace contextRef="#ctx0" brushRef="#br0" timeOffset="-190320.11">27093 8328 41 0,'-7'10'20'0,"7"-7"-14"16,0-3 33-16,7-3-36 15,4-7 0-15,7 7 1 16,6-6 1-16,8-10-6 0,0-3 0 16,10-6 4-16,7 3 1 15,1 0-3-15,-1-4 1 16,-6 4-1-16,-1 3 0 16,-10 7-1-16,-8 2 0 15,-2 4-1-15,-5 2 0 16,-3 1-1-16,-3 3 0 15,-4 3-2-15,0 3 1 16,0 3-2-16,0 7 1 16,0 6 0-16,0 15 1 15,4 4 0-15,-4 3 1 0,0 3 1 16,0 6 0-16,0-6 1 16,-3 0 0-16,3-1-1 15,0-5 1-15,3-3 0 16,1-7 0-16,-4-6 0 15,0-7 0-15,-4-5 1 16,-6-10 0-16,-8-6 1 16,-17-7 0-16,-14-3-1 15,-15-6 1-15,-6-9-2 16,-1-7 0-16,-10 7-12 16,4-10 0-16,6 7-2 31,15 15 1-31</inkml:trace>
  <inkml:trace contextRef="#ctx0" brushRef="#br0" timeOffset="-189464.93">26465 9658 39 0,'7'25'19'0,"8"-6"-13"0,-8-19 37 15,0 0-41-15,3-6 1 16,4-4 0-16,8-2 0 16,2-7-4-16,1-9 0 0,0-7 2 15,-1 4 1-15,-3-10-2 16,1 3 1-16,-8 4-2 16,-4 2 0-16,1 1-2 15,-4 9 0-15,-3 10-2 16,-4 12 0-16,3 6-1 15,1 10 0-15,-4 5 1 16,0 8 0-16,0 5 1 16,3-2 1-16,1 2 2 15,3-3 1-15,14-2 2 16,7-7 0-16,4-7 1 16,3-8 0-16,4-14 2 15,0 1 0-15,0-13 0 16,-4-6 0-16,-7-3-2 15,-3-13 0-15,-8 0-1 16,-6-3 0-16,-8 4-5 16,-6 2 0-16,-8 7-11 0,-3 6 1 15,0 3-2-15,4 12 1 16</inkml:trace>
  <inkml:trace contextRef="#ctx0" brushRef="#br0" timeOffset="-189148.16">27301 9683 44 0,'4'-6'22'0,"10"-10"-30"0,-14 10 45 0,-3-1-37 15,3 1 1-15,-7 3-1 16,-4-3 1-16,-3 3-2 16,-4 0 1-16,-3 3-1 15,-4 0 0-15,4 0-2 16,0 3 1-16,3 9-3 16,4 4 1-16,7 3-1 15,7 0 0-15,4-4 0 16,3-5 0-16,3-4-2 15,1-6 0-15,3-6-1 16,-3-7 1-16</inkml:trace>
  <inkml:trace contextRef="#ctx0" brushRef="#br0" timeOffset="-188349.85">28332 9250 41 0,'3'6'20'0,"-3"7"-25"16,-3-4 42-16,-8 7-36 16,-7 9 0-16,-10 7 0 15,-7 8 0-15,-7 7-2 16,-4 10 1-16,3 9 0 15,5-4 1-15,2 7-1 16,8-12 0-16,10-10-1 16,8-6 0-16,6-16-5 15,4-13 0-15,0-12-6 16,0-12 0-16</inkml:trace>
  <inkml:trace contextRef="#ctx0" brushRef="#br0" timeOffset="-188155.14">27838 9692 49 0,'3'19'24'0,"29"-9"-20"0,-11-10 44 16,11 0-47-16,14-4 1 0,3-2-1 16,8 3 1-16,-4-3-7 15,-11 0 1-15,-10-1-7 16,-15 7 1-16,-17 0-6 15,-10 3 0-15</inkml:trace>
  <inkml:trace contextRef="#ctx0" brushRef="#br0" timeOffset="-187569.34">28307 9887 59 0,'3'0'29'0,"8"9"-37"15,-11-9 55-15,4 0-49 16,-4 0 1-16,0 0-20 0,0-6 0 16,-15 3 16-1,-2 3 1-15</inkml:trace>
  <inkml:trace contextRef="#ctx0" brushRef="#br0" timeOffset="-184583.63">24546 6058 29 0,'4'22'14'0,"3"-25"-2"0,-7 3 14 15,3 0-24-15,1 6 1 16,-4-6 4-16,3 0 0 16,1 3-7-16,0-3 0 15,-4 3 5-15,-4 7 1 16,0 5-2-16,-3 7 0 15,-7 3-2-15,-7-3 0 0,-11-6-2 16,-10 6 1-16,-7 3-1 31,-1 6 0-31,1-2-1 0,3-1 1 0,4-6 0 16,6 3 1 15,12-6-1-31,10 3 1 0,7 3 0 0,17 0 1 0,8 3 1 16,17 0 0-16,18-3 0 15,7 1 1-15,-4 2-1 16,11 3 0-16,7 0-1 16,-10-2 0-16,-8-1-4 15,-6-6 0-15,-15-6-8 16,-14-4 1-16,-10-3-10 16,-18 4 1-1</inkml:trace>
  <inkml:trace contextRef="#ctx0" brushRef="#br0" timeOffset="-183649.1">20299 7870 35 0,'10'-3'17'0,"5"10"-5"16,-12-1 17-16,4 3-26 16,0 1 1-16,4 9 3 15,-1 12 0-15,-3 6-9 16,0 4 0-16,-3 9 5 15,-4-3 0-15,-4 4-2 0,1 2 1 16,-1 0-2-16,1-3 0 16,-1-6 1-16,4-12 1 15,0-7 1-15,7-10 1 16,8-5 0 0,9-7 1-16,22-22-1 0,7-6 1 15,7-22-3 16,18-9 1-31,6 2-8 32,1 4 1-32,-11 9-15 0,-14 4 0 15</inkml:trace>
  <inkml:trace contextRef="#ctx0" brushRef="#br0" timeOffset="-182767.71">20835 12355 26 0,'4'18'13'0,"13"-5"2"0,-10-13 1 15,4 3-11-15,-1-3 0 16,8 10 5-16,3 5 1 15,11 10-12-15,3 4 0 16,4-1 8-16,7 6 0 16,0 1-2-16,7 6 0 15,3-4-3-15,8 4 1 16,6 3-2-16,1 0 0 16,-8 0-1-16,-17-4 1 0,-18 7-1 15,-21 4 1-15,-24 2-2 47,-22 10 0-47,-21 2-5 0,-14-5 0 0,-11-10-11 0,8-15 1 0</inkml:trace>
  <inkml:trace contextRef="#ctx0" brushRef="#br0" timeOffset="-182015.85">25647 13455 41 0,'0'13'20'15,"14"-1"-11"-15,0-8 25 0,11-1-30 0,7 3 0 16,13-3 1-16,19 3 0 16,10 4-7-16,7-4 0 15,7 0 4-15,-6-3 0 16,-12 4-2-16,-10 2 1 16,-14 4-1-1,-18 9 0-15,-17 9-1 0,-25 16 0 0,-18 9-1 16,-7 7 0-16,-17 3-5 15,-15 0 1 1,4 0-9-16,4-7 0 0</inkml:trace>
  <inkml:trace contextRef="#ctx0" brushRef="#br0" timeOffset="-181286.3">29115 12612 29 0,'0'28'14'0,"14"-22"0"0,-14-6 14 0,3 3-25 16,4 1 1-1,1-1 4-15,2 0 0 0,8 0-9 16,6 3 1-16,15 1 6 16,7-1 0-16,3 3-2 15,19 1 1-15,9-1-3 16,8 0 0-16,3 1-1 16,-10-4 0-1,-15 7-1-15,-10 2 0 16,-14 7-1 31,-14 16 1-47,-18 0-1 31,-22 12 0-15,-13 9-1-16,-14 13 0 46,-7 4-4-30,-8-10 1-16,11-13-11 0,4-19 0 0</inkml:trace>
  <inkml:trace contextRef="#ctx0" brushRef="#br0" timeOffset="-180563.92">29450 8331 41 0,'25'47'20'0,"-8"7"-11"0,-13-42 26 0,-4-2-32 16,0-1 0-16,3-3 0 15,-3 1 1-15,0-7-5 16,4-10 0-16,6-15 3 16,-3-3 0-16,1-7-2 15,-5-12 1-15,-3 4-1 16,-3-5 0-16,-1-5-1 15,0 6 0 1,1 0-2-16,3 6 1 0,-4 4-1 16,4 8 0-16,7 4 1 15,11 7 0 32,10 5 1 31,4 4 0-78,14 2 1 0,14 11 1 0,7-1 0 16,0 9 0 0,14 16 0-16,4 7 0 0,-8 12-1 15,-6 3 1 1,-18 0-3-16,-14-15 1 0,-15-7-12 0,-13-3 0 0</inkml:trace>
  <inkml:trace contextRef="#ctx0" brushRef="#br0" timeOffset="-177017.34">12114 15202 57 0,'7'6'28'0,"-3"-18"-20"0,-4 12 29 15,0 0-35-15,0 6 0 16,-4 10 2-16,-13 9 1 15,-8 6-6-15,-10 16 0 16,0 10 2-16,-11 18 0 16,-11 16-2-16,-3 22 0 15,-3 15-2-15,6 10 1 16,4 13 0-16,8 6 0 0,6-13 1 16,11-6 1-16,10-16-2 15,7-28 1-15,15 16-2 16,-1-16 0-16,4-9-5 15,4-16 1-15,7-22-9 16,3-19 0-16</inkml:trace>
  <inkml:trace contextRef="#ctx0" brushRef="#br0" timeOffset="-175529.93">12887 15117 21 0,'-4'-12'10'0,"8"9"0"0,-4 3 4 0,0 0-10 15,4 3 0-15,-4 3 6 16,0 7 0-16,0-1-10 16,-4 1 0-16,0 5 7 15,-3 4 1-15,4 13-2 16,-1-4 1-16,1 10-4 15,-1 0 1-15,4 3-2 16,0-10 1-16,0-2-2 16,0-4 1-16,0-3-1 15,0-9 0-15,0-4-1 16,-7-9 1-16,-3-3-1 16,-4 0 0-16,-8-9-2 15,-2-4 1-15,-5 4-2 31,1-7 0-31,-7 7-3 0,0 9 1 0,3 0-2 0,0 6 1 16,4 7 0-16,0-4 1 16,7 0 2-16,3 4 0 15,7 3 5-15,8-1 0 16,6 4 2-16,11 0 1 16,11 0 0-16,3 3 1 0,1-3-2 15,2-1 0 1,5-2-7-16,-1-3 1 15,0-7-12-15,0-9 1 16</inkml:trace>
  <inkml:trace contextRef="#ctx0" brushRef="#br0" timeOffset="-175272.58">13141 15575 55 0,'-7'22'27'0,"0"9"-29"16,7-24 44-16,-4 2-41 16,1 4 1-16,-1-1-1 15,1-2 1-15,3-1-5 0,0-3 0 16,0-6-5-16,7-6 0 15,3-16-8-15,-3 0 0 16</inkml:trace>
  <inkml:trace contextRef="#ctx0" brushRef="#br0" timeOffset="-175110.41">13092 15362 39 0,'7'16'19'0,"0"-10"-23"0,-4-3 27 0,1-3-28 16,-1 3 1-16,4-3-6 16,0-3 1-16,4-3 6 15,0-4 1-15</inkml:trace>
  <inkml:trace contextRef="#ctx0" brushRef="#br0" timeOffset="-174782.13">13416 15669 31 0,'7'25'15'0,"-17"-25"-10"15,10-3 27-15,-4-6-30 16,1-7 1-16,-1-3 3 0,-3-3 0 15,0 3-7-15,3-2 0 16,1-5 4-16,-1 8 1 16,4-4-1-16,0 6 0 15,4-3-2-15,3 7 0 16,0 2-1-16,4 4 1 16,-1 0-1-16,8-1 0 15,-4 4-1-15,4 3 1 16,-4 0-5-16,-4 3 0 15,1 4-9-15,-4-4 0 16</inkml:trace>
  <inkml:trace contextRef="#ctx0" brushRef="#br0" timeOffset="-174418.87">13518 15575 46 0,'8'28'23'0,"13"-6"-16"0,-11-19 35 0,4-3-39 16,8 0 0-16,2-9 0 16,4-4 0-16,-6-2-5 15,-1 2 1-15,-4-6 2 16,-6 1 1-16,-4-1-3 16,-3 0 1-16,-8 0-3 15,-7 10 1-15,-3 3-4 16,-3 9 1-16,-1 3-1 15,-3 10 0-15,0 2 1 0,3 4 0 16,4 0 2 0,3 0 1-16,1 3 2 0,6 0 1 15,8-3 0-15,-1-3 0 16,8-3-1-16,3-7 0 16,4 4-3-16,3-7 1 15,4 0-9-15,-1-6 0 16,1-12 0-16,3-4 1 15</inkml:trace>
  <inkml:trace contextRef="#ctx0" brushRef="#br0" timeOffset="-173935.93">14055 15550 28 0,'10'0'14'0,"-3"0"-11"0,-7 0 27 0,0 0-30 15,4 3 1-15,-4 3 0 16,-4 4 0-16,1 2-2 15,-4 7 1-15,0 0 0 16,-4 3 1-16,1 0-1 16,2-6 0-16,1-4 1 15,4 4 0-15,3 0 0 16,3-7 1-16,8-3 1 16,3-3 1-16,4-3-1 15,3-9 1-15,11-10-2 16,10-9 1-16,4-3-2 0,3-17 1 15,4-11-3-15,-3-16 1 16,-5 3-2-16,-2-13 1 16,-19 6 0-16,-9-5 0 15,-8 5-1 1,-7 4 0-16,-7 12 0 0,-8 4 1 16,-6 21-1-16,0 16 0 15,-11 22 0-15,4 22 1 16,-7 13 0-16,-4 24 1 15,0 7 0 17,0 16 0-1,15 12 0 0,3-6 1 0,3-7-1-31,7-9 0 0,4-12-3 0,4-13 0 0,3-16-8 0,7-15 1 0</inkml:trace>
  <inkml:trace contextRef="#ctx0" brushRef="#br0" timeOffset="-173693.32">14086 15434 46 0,'15'9'23'0,"2"1"-21"16,-10-10 39-16,4 3-40 15,-1 3 1-15,5 1-1 0,6-4 1 16,3 0-4-16,1-6 1 16,3 0-1-16,4-7 0 15,0 1-5-15,-4-1 1 16,-3 1-4-16,-4 3 1 16,-3 2-5-16,3 8 0 15</inkml:trace>
  <inkml:trace contextRef="#ctx0" brushRef="#br0" timeOffset="-173593.38">14489 15650 18 0,'-4'35'9'0,"-3"-16"-8"0,7-16 9 0,0-3-19 15,4-6 0-15</inkml:trace>
  <inkml:trace contextRef="#ctx0" brushRef="#br0" timeOffset="-173191.24">14531 15525 20 0,'7'25'10'0,"4"-31"-10"0,-11 6 20 0,7 0-16 15,0-3 1-15,3 3 2 16,1-3 0-16,-1-4-10 15,-3 1 1-15,8 0 6 0,-1 3 0 16,0 3-3-16,3-4 1 16,1 1-1-16,-4 3 0 15,0-6 0-15,4 0 1 16,-4-4 0-16,-3 7 0 16,-4 0 0-16,0 0 1 15,-7 3-2-15,0 3 1 16,-7 3-2-16,-4 10 1 15,1-10-2 1,-5 7 0-16,-2 3-3 16,3 5 0-1,3 1-3-15,1 0 1 0,2-3-2 0,5 0 0 16,-1-3 1-16,4-7 0 0,11-6 2 16,3-6 1-16,7-6-2 15,0-10 1-15</inkml:trace>
  <inkml:trace contextRef="#ctx0" brushRef="#br0" timeOffset="-172831.87">14873 15748 19 0,'0'3'9'0,"0"-3"-10"15,4-7 15-15,-1-5-15 0,4-4 1 16,0-3 2 0,4-6 0-16,-1 0 0 0,12 3 0 15,-1-3 1-15,3 0 0 16,1 0 1-16,3 3 0 16,1 3-1-16,-5 10 0 15,1 9-2-15,-4 3 1 16,-3 6-1-16,-4 4 0 15,0 6-1-15,-3 6 1 16,-1 6-1-16,-6 1 0 47,3-7-2-47,-4-3 0 16,4-4-7-1,4-11 0-15</inkml:trace>
  <inkml:trace contextRef="#ctx0" brushRef="#br0" timeOffset="-172243.56">16478 15274 43 0,'11'82'21'0,"-15"-4"-19"0,4-59 37 0,4 0-36 0,-1-7 1 0,1 4 1 0,-1-10 1 0,1-6-8 16,-1-9 0-16,1-16 4 15,-8-4 1-15,-13-2-4 16,-8-3 1-16,-10 2-4 15,0 1 0-15,-8 3-5 16,-6 12 0-16,-1 0-1 31,1 7 0-31,7 12 5 0,6 6 0 32,8 4 7-1,11 3 0-31,6-1 7 15,15-2 0-15,20-4 5 16,15-2 0-16,18-7-3 0,24-7 0 0,24-8-5 0,8-14 0 0,-3 7-8 0,-15 0 1 0,-17 1-12 16,-25 5 1-16,-32-3-8 15,-18 6 0-15</inkml:trace>
  <inkml:trace contextRef="#ctx0" brushRef="#br0" timeOffset="-171427.29">12901 16475 49 0,'11'13'24'15,"-15"-13"-21"-15,4 0 40 0,-3 0-40 0,-4 9 0 0,-11 4 1 0,-7 9 0 0,-7 3-6 0,-3-3 1 0,3 0 2 0,1-1 1 16,2 5-2-16,5-4 0 16,3 3-1-16,7-7 0 15,6-2-1-15,8 0 1 16,8-4 0-16,6-2 1 16,10-1 0-16,8 1 1 0,3-1 1 15,1 0 1 1,-8 1 0-1,-3 2 0-15,-11-2-2 0,-14 9 0 16,-14 6-3-16,-11 3 0 31,-7 0-6 16,-3 0 0 0,-4 1-9 16,4-8 0-63,3-2 0 15,11 0 1-15</inkml:trace>
  <inkml:trace contextRef="#ctx0" brushRef="#br0" timeOffset="-171148.21">13007 17055 35 0,'-7'75'17'0,"-7"29"-13"0,14-79 32 0,-4 10-29 0,1-7 0 0,-1 0 4 0,1-3 0 0,-1-9-15 0,4-4 1 0,0-5 8 0,0-7 1 0,0-13-4 0,0-9 0 0,0-9-3 0,0-13 0 0,-3-9-1 0,3-4 0 0,3-6-1 94,1 4 0-94,3-1-1 0,10 4 1 0,5 12 1 0,9 12 0 0,1 11 3 0,7 11 0 0,0 4 2 0,-1 6 0 0,-6 3 1 0,-4 0 1 0,-10 7-2 0,-11 5 0 0,-10 7-3 0,-12 10 1 0,-9 2-4 0,-8 7 0 0,-3-4-2 15,-4-2 0-15,11-4-2 16,3-9 0-16,4-6-4 15,3-7 1-15,11-9-4 16,14-15 0-16</inkml:trace>
  <inkml:trace contextRef="#ctx0" brushRef="#br0" timeOffset="-170444.84">13451 16880 47 0,'0'18'23'0,"11"-11"-16"0,-7-4 43 0,3 3-45 0,3-3 1 16,1 4 2-16,6-7 1 0,5 0-12 15,-5-4 0-15,4-5 7 16,-3 0 0-16,0-1-3 15,-4 4 0-15,-7-4-4 16,-4-2 0-16,-6-4-3 16,-11 1 1-16,0 5-3 15,-1 7 1-15,-2 9-1 16,-1 1 0-16,1 2 3 16,-1 7 0-16,4 9 4 31,3 0 0-31,8 3 4 31,6 3 1 0,8 1 0-31,-4-7 1 78,11-3-2-78,6-3 1 0,1-7-6 94,3-6 0-94,-3-2-10 63,3-8 0-48,-3-8-4 48,3-7 0-48</inkml:trace>
  <inkml:trace contextRef="#ctx0" brushRef="#br0" timeOffset="-170270.94">13875 17052 53 0,'21'16'26'0,"35"-19"-29"0,-38-4 51 0,3 1-46 0,0-3 1 0,1-4 0 0,-1-3 1 0,-4 1-6 0,-3-7 1 0,-3-3 2 0,-4 3 0 0,-3-6-3 16,-8-1 0-16,1-2-4 0,-5 3 1 0,-2 3-2 0,-1 9 1 0,-6 13-1 0,-1 12 1 0,0 10 2 0,4 3 1 0,4 9 4 0,3 4 1 0,7 3 2 0,7 5 0 31,3 4 1-31,4-6 1 0,4-6-3 0,-4-10 1 0,4-6-4 0,6-10 1 0,1-9-7 0,7-9 0 0,7-16-10 0,0-7 1 0</inkml:trace>
  <inkml:trace contextRef="#ctx0" brushRef="#br0" timeOffset="-169900.48">14623 16525 44 0,'-4'54'22'0,"-3"5"-15"0,7-40 33 0,0 12-36 15,0 4 0 1,0-7 3-16,0 0 0 0,0 4-8 16,4-4 1-16,-1-3 5 15,1-6 1-15,-1-4-3 16,-3-2 1-16,0-7-3 16,0-3 1-16,-3-6-3 15,-4 0 0-15,-8-3-3 16,-9-7 1-16,-8 13-1 15,-3-6 1-15,-4 0 0 16,4 6 1-16,-8 12 0 16,8 7 0-16,3 3 4 15,11 9 0-15,14 4 1 16,7 3 1-16,11-4 0 16,13-9 0-16,15-6-1 0,14-16 1 15,-7-9-7 1,-11-7 0-16,-3-9-11 0,-14-3 0 31,-8-6-6-15,-3 3 0-16</inkml:trace>
  <inkml:trace contextRef="#ctx0" brushRef="#br0" timeOffset="-169149.92">15801 16190 56 0,'3'-3'28'0,"1"12"-35"0,0-3 50 0,-8 10-41 16,0 3 0-16,-3 12 1 16,-7 13 0-16,4 16-4 15,-4 18 1-15,-4 13 1 16,0 3 1-16,4-3-1 16,7-9 0-16,4-17-4 15,3-14 1-15,-4-20-5 16,1-12 1-16,-8-16-6 15,-3-9 1 1,-4-7-6-16,-6-6 1 0</inkml:trace>
  <inkml:trace contextRef="#ctx0" brushRef="#br0" timeOffset="-168767.73">15409 16779 40 0,'11'13'20'0,"35"3"-16"16,-29-13 35-16,12 3-33 0,9 3 1 15,5-2 0-15,6 2 1 0,11 7-11 16,0-4 0-16,0-2 7 16,0-4 0-16,4-3-4 15,-4-9 1-15,-8 3 1 16,-6-1 0 0,-7-11 0-1,-11-1 1-15,-6 4-2 16,-12-1 1-16,-10 7-3 15,-10 9 1-15,-5 3-3 16,-6 4 0-16,0 2-2 16,-4 4 1-16,4 6-1 15,4-3 1-15,6-1 1 16,4-2 1-16,7-3 0 16,11-7 0-16,10-9 1 15,7-13 0-15,-3 0-2 16,-4-2 1-16,-11-11-7 0,-6-2 1 15,-11-7-5-15,-4-2 0 16</inkml:trace>
  <inkml:trace contextRef="#ctx0" brushRef="#br0" timeOffset="-168355.37">16898 16149 39 0,'-7'34'19'0,"3"29"-16"16,4-47 32-16,0 15-31 16,0 10 1-16,0 22 2 15,-3 6 1-15,-1 15-10 0,1-5 0 16,-1-1 6-1,1-12 1-15,3-19-5 16,-4-16 1-16,4-12-6 0,-3-13 0 16,-1-6-9-1,-3-6 0-15,-10-13-2 0,-12-6 0 16</inkml:trace>
  <inkml:trace contextRef="#ctx0" brushRef="#br0" timeOffset="-168116.44">16549 16588 56 0,'21'6'28'0,"46"-6"-34"0,-42-3 58 0,10 0-50 16,4 0 0-16,3 3 0 15,4 3 0-15,0 0-5 16,-4 0 1-16,4 0-3 16,-7 1 0-16,-7-8-7 15,-4 1 0-15,-7 0-5 16,-3 3 0-16</inkml:trace>
  <inkml:trace contextRef="#ctx0" brushRef="#br0" timeOffset="-167340.83">17152 16726 27 0,'4'60'13'0,"6"-1"-1"0,-6-49 18 0,-1 2-26 16,1 4 0-16,-1-7 5 16,1-3 0-16,-1-2-11 15,-3-4 1-15,4-7 7 16,-4 1 0-16,0-7-2 15,-4-2 1-15,1-1-3 0,3-3 1 16,0 4-1-16,7 2 1 16,3 7-3-16,5 3 1 15,2 3-3-15,4 0 1 16,4 0-3-16,0-3 1 16,3-4-4-16,0 1 1 15,4 0-1-15,-4-1 0 16,0 4 2-16,-6 0 0 15,-1 3 2-15,-4 0 1 16,-3 0 2 15,-3 0 1-31,0 0 3 0,-4 0 1 0,-7 3 0 0,-4 0 1 0,-6 4-2 16,-12-1 1-16,1 3-2 16,4 4 1-16,-5 0-4 15,5-1 0-15,-8-3-3 16,7-2 1-1,4 2-3-15,0-3 0 0,7 1 0 16,4-1 1-16,3 0 2 16,7-3 0-16,0-3 4 15,7-3 0-15,4 0 2 16,-1 3 0-16,4 0 0 16,1-3 1-16,-1 0-3 15,-4 0 0-15,-3 3-2 16,1 0 1-1,-5 0-1 1,1 6 0-16,-4 3 0 0,0 4 1 141,-4 6-1-141,-3 3 0 109,0-4 0-109,-3 1 0 31,3 3-2-15,3-3 1-16,4-6-4 16,0-7 0-16,4-6-10 0,0-10 0 0</inkml:trace>
  <inkml:trace contextRef="#ctx0" brushRef="#br0" timeOffset="-166992.3">17971 16720 51 0,'3'6'25'0,"-3"-12"-26"0,-3 3 39 0,-1 3-37 0,0 0 0 0,-3 6 0 0,-7 3 1 0,-10 4-3 16,-1 2 0-16,-3 4 2 0,-4 3 0 0,4-12-1 0,3 5 1 0,4 4-1 0,7 3 1 0,7 3-1 0,7 0 0 0,10 0 0 0,8-3 0 0,7-6 0 0,3 0 0 0,-3-10 0 16,-4-6 0-16,7-3 0 0,-3-3 1 15,3-1 0-15,0-2 0 16,4-1 0-16,0-5 0 16,-4-4 0-16,0 6 1 15,-3-2-2-15,-4-4 1 16,-4-3-3-16,-6-3 1 15,-4 0-2 1,-7 3 1-16,-3 3-2 0,-4 6 0 16,-4 10 0-16,0 6 0 0,-3 7 1 31,0 6 0-31,0-1 3 0,3 7 0 0,4 3 3 16,7 3 0-1,7 1 1-15,4-1 0 0,7-3-1 16,6-3 1-1,15 0-4-15,4-13 1 32,-5-6-10-32,-6-9 0 15,-11-6-7-15,-7-4 1 16</inkml:trace>
  <inkml:trace contextRef="#ctx0" brushRef="#br0" timeOffset="-163626.43">19537 16779 36 0,'21'3'18'0,"0"-21"-1"16,-7 8 19-16,0 1-32 15,4-1 0-15,-7 4 5 16,-1 3 1-16,1 0-11 0,-4 3 1 15,0-3 7-15,-7 3 0 16,0 0-3-16,-7 0 0 16,-4 3-2-16,1 0 0 15,-4 6-2-15,-8 10 0 16,-2 6 0-16,-5-3 0 16,5 6 0-16,-1 7 0 31,7-1-1-31,11 4 1 0,11-3-2 15,10-4 1-15,4-6-3 16,3-9 0 0,7-10-6-16,0-9 0 0,11-10-10 0,3-12 1 31</inkml:trace>
  <inkml:trace contextRef="#ctx0" brushRef="#br0" timeOffset="-163384.03">19808 16798 14 0,'4'-19'7'0,"14"22"3"0,-11 1-8 0,0 5 0 16,0 4 1-16,-4-1 5 15,1 4 0 1,-4 6-6-16,0 0 0 0,0 3 7 16,0-3 1-16,3 0-1 15,4 3 0-15,8 3-2 16,6-3 1-16,7-3-3 16,4-9 1-16,-4-10-2 0,-3-3 1 15,-4-13-2 1,-4-3 0-16,1-6-3 31,-4-12 1-31,0 9-6 0,-3-6 0 0,-4-7-13 16,-4-6 0-16</inkml:trace>
  <inkml:trace contextRef="#ctx0" brushRef="#br0" timeOffset="-162993.39">20324 16980 56 0,'3'31'28'0,"4"-28"-29"0,-7-3 42 0,-3-6-40 16,-1-3 1-16,-3-10 2 15,0 0 0-15,3 0-5 16,1-3 1-16,3-3 3 16,0-3 0-16,3 0 0 15,1 3 0-15,7 3-1 16,3 6 1-16,7 10-3 0,4 9 1 15,-1 6-5-15,1 1 1 16,3-1-9 47,-7-6 1-63,4-12-9 0,-7-7 1 0</inkml:trace>
  <inkml:trace contextRef="#ctx0" brushRef="#br0" timeOffset="-162726.96">20673 16764 55 0,'7'40'27'0,"0"1"-28"0,-4-38 46 16,1 19-38 0,-1 0 0-16,5-3 2 15,-1-3 0-15,0-4-12 16,0-2 1-16,0-7 8 15,3-6 1-15,4-7-5 16,4-2 1-16,7-7-3 16,-1-9 0-16,5-7-7 15,2-6 1-15,-2 7-16 16,2-10 1-16</inkml:trace>
  <inkml:trace contextRef="#ctx0" brushRef="#br0" timeOffset="-162193.59">21064 16895 43 0,'0'7'21'0,"4"-4"-6"0,-4-3 19 15,3-3-30-15,4-1 1 16,8 4 5-16,2-3 1 15,8 3-13-15,0 0 1 16,-1-3 7-16,1-3 0 0,0 0-2 16,-4 6 0-16,0-7-4 15,-3-2 0-15,-8-4-4 16,-6-2 1-16,-11-1-2 16,-4 4 0-16,-3 2-1 15,-7 10 0-15,-4 6 0 16,0 7 1-16,1-1 3 15,3 14 0-15,7 8 1 235,6 13 1-235,12 6 1 0,0-12 0 0,13 6 0 0,1-3 0 0,6-9-1 0,12-13 0 0,6-13-3 0,0-6 0 0,4-19-11 0,11-15 1 0,-1-13-2 0,-6-3 0 0</inkml:trace>
  <inkml:trace contextRef="#ctx0" brushRef="#br0" timeOffset="-161936.87">21781 15578 52 0,'3'25'26'0,"8"51"-32"0,-4-61 52 16,7 23-44-16,18 9 1 0,6 22 4 15,12 16 1-15,3 15-10 16,0 22 1-16,-4 16 4 16,-14 13 1-16,-14 15-3 15,-17 10 0-15,-18-13-5 16,-18 3 1-16,-21-16-8 16,-7-15 0 15,-14-25-7-31,7-29 0 0</inkml:trace>
  <inkml:trace contextRef="#ctx0" brushRef="#br0" timeOffset="-158880.79">7027 8893 28 0,'4'0'14'0,"3"0"-4"0,-7 0 15 0,7 0-23 15,0-3 1-15,4 3 0 16,-1 0 1-16,-3 0-5 15,7-4 0-15,4 4 4 16,-4 0 1-16,7 0-2 16,8 0 1-16,2 0-1 15,8 0 1-15,0 4 0 16,3-1 0-16,-3 3-1 16,7-3 0-16,3 3 0 15,1-2 1-15,3-1-2 16,3-3 1-16,8 0-1 15,3 0 1-15,-4 3-1 16,4-3 0-16,11 3-1 16,-8 0 1-16,-3 7 0 15,7-7 0-15,7 0 0 16,-10-6 0-16,7 0 1 16,10-7 1-16,-7 7-1 0,4 0 1 15,3 3-2-15,-3 0 1 16,-8 3-1-16,8 0 1 15,-4 0-2-15,0-3 1 16,4-3-1-16,3-3 1 16,-7 0 0-16,11-1 0 15,0 1 0-15,6 0 0 16,8 3-1-16,-7-1 1 16,10 8 0-16,-3-4 1 15,3 0-1-15,11 0 0 0,0 0 0 16,4-4 1-16,10 1 0 15,11 0 1-15,3-6-1 16,7-1 0-16,11 1-1 16,-4 6 1-16,11 3-1 15,3 0 0-15,-3 6 0 16,-7 0 0-16,0-2-1 16,-15-1 0-16,-13 3 0 15,-11-6 0-15,-21 0-1 16,-11-3 0-16,-24 3-5 15,-15 0 1-15,-24 0-8 16,-25 0 1-16,-25-6-10 16,-6 6 0-16</inkml:trace>
  <inkml:trace contextRef="#ctx0" brushRef="#br0" timeOffset="-152619.48">9934 10316 57 0,'-7'16'28'0,"11"-10"-17"16,-4-6 29-16,0 0-37 0,0 0 1 16,0 0 1-16,0 3 1 15,0-3-7-15,0 0 0 16,0 0 4-16,0 0 1 15,0 0-5-15,0 0 0 16,0 0-7-16,7 0 0 16,0-9-13-16,3-7 1 15</inkml:trace>
  <inkml:trace contextRef="#ctx0" brushRef="#br0" timeOffset="-152289.17">10269 10138 56 0,'4'25'28'0,"-4"-22"-19"0,0-3 41 0,0 0-46 16,0 3 0-16,0-3 1 15,0 0 1-15,0 0-9 16,0 0 1-16,3 0 3 16,4 0 1-16,1 0-8 0,-1 0 1 15,-4 3-12-15,-3 0 1 16,-7 4-5-16,-4 2 1 15</inkml:trace>
  <inkml:trace contextRef="#ctx0" brushRef="#br0" timeOffset="-151420.12">9917 10639 28 0,'0'0'14'0,"7"-12"-8"0,-7 12 18 0,0 0-21 15,0 0 0-15,3 0 4 16,-3 0 0-16,4 3-7 16,-1 3 1-16,1 4 5 15,-4 2 0-15,3 4-1 16,1-4 1-16,3 4-2 0,3 9 0 15,5 0-2-15,2-3 1 16,8 0-1-16,3-3 0 16,7-10 0-16,4-9 0 15,7-9-1-15,7-10 0 16,-4-3-3-16,-6-6 1 16,-4-10-6-16,-11 1 1 15,-14-1-11-15,-11-6 0 16,-17 0 0-16,-3 4 0 15</inkml:trace>
  <inkml:trace contextRef="#ctx0" brushRef="#br0" timeOffset="-150548.43">10732 10345 31 0,'21'-35'15'0,"7"-28"-12"0,-21 45 26 0,4-4-25 16,-4-7 0-16,3-2 4 16,-3-3 1-16,-3 5-9 15,-8-5 0-15,-3-4 7 16,-3 1 0-16,-15-1-2 15,-14 3 1-15,-10 4-3 16,-8 6 1-16,-10 3-3 16,-3 6 0-16,3 7-1 15,-4 9 0-15,1 6-1 16,-5 7 1-16,5 12-2 16,-4 3 0-16,3 3-2 15,4 7 1-15,7 9-2 16,7 13 0-16,4 6 0 15,7 15 1-15,-1 1 1 0,8 5 0 16,-4-2 1-16,7 3 0 16,11-10 1-16,11-2 0 15,10 2 0-15,14-6 0 16,7-9 0-16,0-7 1 16,11-2-1-16,10 2 0 15,8-9 0-15,10-9 0 16,14-10 0-16,10-9 1 15,1-16 0-15,10-16 1 16,11-9 4-16,0-15 0 0,-7-13 2 31,-18-10 1-31,-7-6-1 0,0-6 1 0,-3-3-3 16,-11-10 0-16,-8-6-7 16,-9 0 1-16,-4 7-11 15,-15 2 1-15,-6 7-7 16,-4 15 0-16</inkml:trace>
  <inkml:trace contextRef="#ctx0" brushRef="#br0" timeOffset="-149826.1">9585 13079 63 0,'-7'16'31'0,"10"-23"-38"0,-3 7 58 16,0 0-50-16,0 0 1 16,4 4 0-16,0-8 0 0,-1 8-5 15,-3-4 0 1,4 3-6-16,-1-3 1 0,1-7-10 16,-4 1 0-16</inkml:trace>
  <inkml:trace contextRef="#ctx0" brushRef="#br0" timeOffset="-149555.06">9913 12947 49 0,'-7'3'24'0,"0"1"-20"15,7-1 36-15,0 0-39 16,0 3 0-16,0-3-1 0,0-3 1 16,0 0-5-16,0 3 0 15,0 1-11-15,0-11 1 16</inkml:trace>
  <inkml:trace contextRef="#ctx0" brushRef="#br0" timeOffset="-149062.55">9514 13427 53 0,'4'3'26'0,"7"10"-23"0,-4-7 40 16,0 7-42-16,3-1 0 15,4 10 0-15,0 0 0 16,4 9-2-16,0-6 1 15,6 1 2-15,5-8 1 16,2-2 0-16,12-13 1 16,3-6-1-16,3-16 1 15,0 0-1-15,1-12 1 16,-4-10-4-16,-8-6 0 16,-6 3-8-16,-11-9 0 0,-7-3-12 15,-14 5 1-15</inkml:trace>
  <inkml:trace contextRef="#ctx0" brushRef="#br0" timeOffset="-148388.7">10478 13252 49 0,'70'-76'24'0,"-10"4"-19"0,-46 53 32 15,0-6-35-15,0 0 1 16,-7-6 3-16,-7-10 0 16,-10-6-7-16,-11 6 0 0,-11-3 4 15,-14-3 1 1,-46 3-2-1,-6 10 0-15,6 9-3 16,0 9 1-16,0 4-2 16,4 8 0-16,7 8 0 15,-4 8 0-15,4 7-1 16,0 6 0-16,4 16-2 16,-1 9 0-16,7 16-1 15,4 3 1-15,7 12-5 16,14 13 1-16,8-6 2 15,13 0 1-15,4 3 4 16,14 6 0-16,21-6 4 16,21-9 1-16,22-1 6 15,27-12 0-15,19-16 2 16,20-12 0-16,22-19-1 0,-4-19 1 16,0-12-4-16,-11-19 1 15,-10-13-3-15,-17-12 0 16,-12-7-4-16,-17-15 1 15,-10-1-8-15,-11-18 0 16,-14-6-15-16,-15-3 1 16</inkml:trace>
  <inkml:trace contextRef="#ctx0" brushRef="#br0" timeOffset="-143536.42">29676 6290 46 0,'0'13'23'0,"-7"-4"-8"0,7-9 23 0,0 0-37 16,0-3 0-16,-4 3 2 16,1 0 1-16,3-3-5 15,-4 0 1-15,4 3 3 16,0-4 0-16,0 4-3 16,0 0 1-16,4 0-7 15,3 4 1-15,-4-4-10 16,4-4 0-16,7-2-3 15,4 0 0-15</inkml:trace>
  <inkml:trace contextRef="#ctx0" brushRef="#br0" timeOffset="-143282.91">30007 6205 54 0,'0'3'27'0,"4"4"-30"0,-4-7 55 16,0 3-51-16,0 0 0 0,0 0-1 16,0-3 1-16,0 0-3 15,0 0 1-15,0 0-4 16,0 0 0-16,-4 0-12 15,-3-6 1-15</inkml:trace>
  <inkml:trace contextRef="#ctx0" brushRef="#br0" timeOffset="-141855.9">29510 6685 38 0,'-4'3'19'0,"4"4"-17"0,0-7 22 0,0 0-22 16,0 0 0-16,0-7 2 15,0 1 0-15,7 3-4 16,0-3 0-16,4-1 4 15,0-2 0-15,3-4-1 16,0 1 0-16,3-1-1 16,5 1 1-16,-1-4-3 15,-4 0 1-15,1 4-1 16,0 2 0-16,-1-2-2 16,-3 6 1-16,-3 6-1 15,0 0 1-15,-1 3-2 16,1 0 1-16,-1-3-1 15,1 3 0-15,0 10 1 16,-1-4 0-16,-3 4 0 16,0 2 1-16,0-9 0 15,0 4 1-15,0-1 0 16,0 1 1-16,1-4-1 16,2-3 0-16,1 0 1 15,3-3 0-15,3 0-1 0,5-3 1 16,-1-9 0-16,3-1 1 15,-6-3-1-15,0 1 1 16,-1 2-1-16,1 1 0 16,0-4-1-16,-1 3 0 15,-6 1-13-15,-1-4 0 16</inkml:trace>
  <inkml:trace contextRef="#ctx0" brushRef="#br0" timeOffset="-141151.62">30360 6425 45 0,'71'-41'22'0,"17"-28"-18"0,-71 57 32 16,-2-7-34-16,-1-6 1 15,0-4 2-15,-7-2 1 16,-4-10-7-16,-3-3 0 16,-17 1 4-16,-11-1 0 15,-18 3-1-15,-18 0 0 16,-10 7-3-16,0 9 0 0,-11 12-3 15,-10 10 1 1,-50 31-5 0,25 7 1-16,15 2-3 15,6 7 1 95,7 9 1-79,11-6 0-31,10 13 2 0,15 3 0 0,14 12 5 0,13-6 1 0,19 3 3 0,20-3 0 16,26 0 1-16,10-19 1 0,31-6 2 0,33-6 0 0,6-16-1 0,15-3 0 0,-1-13-1 0,1-16 0 15,-15-12-1-15,-21-3 0 0,-21-19-2 0,-10-6 0 0,-11-9-1 0,-7-7 1 0,-11 3-3 16,-10-3 0-16,-11 10-12 0,-7-7 1 15,-11 4-4-15,1 8 0 16</inkml:trace>
  <inkml:trace contextRef="#ctx0" brushRef="#br4" timeOffset="-129621.89">12555 17384 38 0,'-3'7'19'0,"24"-10"-10"15,-10-1 19-15,3 1-22 16,7 0 0-16,14 0 3 15,18 3 1-15,7 0-11 16,11 0 0-16,20 3 9 16,22-3 1-16,7-6-4 15,18 3 0-15,20-3-2 16,-9-4 1-16,2 4-3 16,-6 6 1-16,7 3-2 15,-18 0 0-15,-25 0 0 0,-14 0 1 16,-10 4-2-16,-18 2 1 15,-14 0-4-15,-14-2 1 16,-22 5-5-16,-20 4 1 16,-18 3-13-16,-18-10 0 15</inkml:trace>
  <inkml:trace contextRef="#ctx0" brushRef="#br4" timeOffset="-126568.78">12862 17767 52 0,'7'3'26'0,"4"10"-23"15,-8-10 36-15,1 6-37 16,0 7 0-16,-4 3 1 15,-4 3 0-15,0 9-4 16,-3-6 0-16,-3 3 2 16,-4 4 0-16,0-1-2 15,3-3 0-15,0-3-4 0,4-6 1 16,4-6-6-16,10-13 0 16,7-10-6-16,0-8 0 15</inkml:trace>
  <inkml:trace contextRef="#ctx0" brushRef="#br4" timeOffset="-126153.7">12781 17733 39 0,'-10'12'19'0,"3"-9"-14"0,7-3 31 0,0 0-32 15,0 0 1-15,0 0 2 16,3 0 0-16,4-3-9 16,7-3 1-16,4 0 6 15,7-4 0-15,3 1-2 16,-4-1 1-16,15 4-2 15,0 0 1-15,7 6-1 16,-4 6 1-16,1 0-2 16,-8 7 1-16,-7-7-1 15,-7 4 0-15,-7 5-1 0,-14 4 0 16,-7 6-3-16,-14 3 1 31,-11 4-3-31,4-4 0 16,-7 3-2-16,0-2 0 0,-1-1-2 0,1-3 0 15,7-6-8-15,3-7 1 16</inkml:trace>
  <inkml:trace contextRef="#ctx0" brushRef="#br4" timeOffset="-125702.77">13106 17980 48 0,'7'-3'24'0,"14"19"-19"0,-10-16 40 0,-1 3-41 16,4 0 0-16,7 0 1 15,4-3 1-15,0 0-8 16,3-6 0-16,-3 3 5 16,-4 3 1-16,-4-6-4 15,-2-4 0-15,-12 1-2 16,-3-1 1-16,-7 1-3 0,-4 3 1 16,-3-1-3-16,-3 7 1 15,-1 4 0-15,4 2 1 16,0 0 0-16,3 0 1 15,4-3 2-15,0 4 0 16,7 2 1-16,0 4 1 16,7 2-1-16,4-2 1 15,-1 3-1-15,5-4 1 16,2 1-6-16,1-4 0 16,3-6-9-16,0-6 1 0</inkml:trace>
  <inkml:trace contextRef="#ctx0" brushRef="#br4" timeOffset="-125387.39">13511 18074 21 0,'-3'13'10'0,"-4"-7"6"16,7-12 4-16,0-3-16 15,0-4 1-15,0-6 2 16,0 3 0-16,-4 1-8 15,4-7 0-15,-3 0 6 16,3 0 1-16,0 0-2 16,0 3 0-16,3 3-1 15,4 4 1-15,0 3-2 16,-3 5 1-16,7 4-1 16,3 0 0-16,0 4-1 0,-4-1 0 15,4 6-4-15,1-3 1 16,-5-3-10-16,1 1 1 15,-1-4-5-15,1-4 0 32</inkml:trace>
  <inkml:trace contextRef="#ctx0" brushRef="#br4" timeOffset="-125172.74">13808 17936 42 0,'-7'54'21'0,"0"-39"-17"16,7-2 36-16,0-1-39 15,0 1 0-15,0 3-1 16,0-7 0-16,0-3-2 16,0 1 0-16,0-10-2 15,-4-7 0-15,4-6-10 16</inkml:trace>
  <inkml:trace contextRef="#ctx0" brushRef="#br4" timeOffset="-124935.99">13741 17720 40 0,'-7'28'20'0,"3"-18"-18"0,8-7 29 16,-4-3-27-16,3 0 1 15,-3 0 1-15,7 0 1 16,0 0-9-16,0 0 0 16,4 0 5-16,3 0 0 15,-3 0-5-15,3-6 0 16,-4-4-4-16,4-2 1 16,-3 2-8-16,0 1 0 0,3-4-1 15,-4 1 0-15</inkml:trace>
  <inkml:trace contextRef="#ctx0" brushRef="#br4" timeOffset="-124486.08">14048 17908 42 0,'7'35'21'0,"3"-7"-19"0,-10-28 42 0,4 3-42 0,3 10 0 15,-7-1 2 1,3 1 1-16,1-1-6 0,-1 1 1 15,4-4 3-15,-3 1 1 16,0-4-1-16,-1-3 1 16,4 3-1-1,-7-6 0-15,7-9-1 0,4-7 1 16,3 0-1-16,4-5 0 16,6-11-1-16,1-5 1 15,3-1-3-15,0 3 1 47,1 4-6-47,-1 6 1 31,0 3-14-31,-3-3 1 32</inkml:trace>
  <inkml:trace contextRef="#ctx0" brushRef="#br4" timeOffset="-124234.86">14393 18040 63 0,'-3'31'31'0,"10"-24"-26"0,-7-7 47 16,0 0-52-16,3 3 0 15,1 0-4-15,-1 0 0 16,-3 0-6-16,-3-6 0 15,-4-6-9-15,-4 2 1 16</inkml:trace>
  <inkml:trace contextRef="#ctx0" brushRef="#br4" timeOffset="-122354.68">17537 17316 40 0,'31'3'20'0,"26"-10"-10"0,-29 7 20 0,14 4-26 16,15 2 0-16,17 3 3 15,18 7 0-15,28 3-8 16,3-10 0-16,22 0 7 16,24 1 0-16,11-4-2 15,7 4 1-15,3-10-2 16,4-4 0-16,18-5-1 16,-14-10 0-16,-4-3-1 15,7 3 0-15,-25 4-2 16,-3 5 0-16,-11 4-2 0,-21 6 1 15,-24 3-3 1,-18 0 1-16,-22 4-6 0,-20-1 1 16,-26-3-9-16,-24 0 0 15</inkml:trace>
  <inkml:trace contextRef="#ctx0" brushRef="#br4" timeOffset="-117100.04">18676 2816 33 0,'0'31'16'0,"11"-12"-4"0,-4-16 16 16,7 3-26-16,7-3 0 15,14-3 4-15,15-3 0 16,3-6-6-16,31 2 1 15,26 4 5-15,27-3 0 0,40-3 0 16,24-4 0 0,24-3-2-16,12-2 0 0,20-1-2 15,15-3 1-15,14 9-3 16,3-2 0-16,0 21-2 16,-14 3 1-16,-6 16-1 15,-37 16 0-15,1 9 0 16,-14 7 0-16,-32 5 0 15,-11-2 0 17,-17-7-1-32,-18-9 1 0,-21-12-4 0,-11-14 0 0,-24-14-7 15,-25-14 1-15,-25-15-3 16,-17-3 0-16</inkml:trace>
  <inkml:trace contextRef="#ctx0" brushRef="#br4" timeOffset="-116411.16">21544 1724 29 0,'95'-47'14'0,"8"3"-7"0,-82 26 22 16,7-8-26-16,-3 1 1 0,-1 0 2 15,-9 3 1-15,-19-6-9 16,-7 3 1-16,-17 0 4 15,-28 9 1-15,-25 4-2 0,-22 5 0 16,-20 7-1-16,-32 10 0 16,3 6-1-1,-7 18 0-15,-3 10-1 0,7 9 1 16,31 10-1-16,8 22 0 16,24 21-1-16,22 1 1 15,20-4 1-15,25-2 0 16,22-20 1-16,38-2 1 15,43-26 1-15,38-25 0 16,54-12-1-16,17-32 1 16,31-21-1-16,1-14 0 0,3-24-1 15,-31-19 1-15,-43-9-1 16,-42 5 0-16,-36-8-1 16,-34 12 1-16,-33 9-1 15,-38 3 0-15,-18 23-4 16,-32-1 0-16,-21 13-12 15,-14 3 0-15</inkml:trace>
  <inkml:trace contextRef="#ctx0" brushRef="#br4" timeOffset="-114861.64">19629 15324 40 0,'0'-3'20'0,"3"3"-19"0,-3 6 21 0,-3 1-21 16,-4 8 0-16,-1 20 0 15,-2-1 0-15,-4 17-2 16,-11 11 1-16,-7 10 0 15,-3 16 0-15,0 3-4 16,-8 13 1-16,8-10-5 16,7-16 1-16,0-9-4 15,7-22 1-15</inkml:trace>
  <inkml:trace contextRef="#ctx0" brushRef="#br4" timeOffset="-114368.17">19039 16143 27 0,'0'19'13'0,"-3"21"-5"0,3-27 22 0,0 6-29 0,0-4 0 16,-4 7 2-16,-3 7 0 16,0-1-4-16,0 0 1 15,0-3 1-15,0 3 1 16,4-6-1-16,-1-3 1 0,4-3-1 16,0-4 0-16,7-2 1 15,4-4 0-15,13-6 1 16,15-6 1-16,18-10 0 15,13-6 0 1,8-3-1-16,-8-3 1 16,-3-1-2-16,4 1 1 0,-11-3-2 31,-11 0 1-31,-10 2-2 0,-11 4 1 16,-10 3-1 30,-22 7 0-30,-10 2-1-16,-17 7 1 0,-26 6 0 16,-17 0 0-16,-14-3-1 0,7-4 1 0,-4-5-3 0,0-1 1 0,8-12-10 0,17-16 0 0,21-2-4 15,18 2 0-15</inkml:trace>
  <inkml:trace contextRef="#ctx0" brushRef="#br4" timeOffset="-106081.39">19530 13854 54 0,'14'28'27'0,"-4"-3"-22"0,-6-13 27 15,-4 14-32-15,-4 2 1 16,-10 25-1-16,-3 13 1 15,-8 12-2-15,-3 16 1 0,-4 4-1 16,0-11 1-16,11-8-1 16,4-20 0-16,6-12-4 15,7-18 0-15,8-20-4 16,7-18 1 0,6-16-7-16,8-19 1 0</inkml:trace>
  <inkml:trace contextRef="#ctx0" brushRef="#br4" timeOffset="-105751.28">19625 14186 34 0,'39'-44'17'16,"17"16"-10"-16,-38 28 26 0,0 3-28 16,-1 3 1-16,1 1 2 15,-4 2 1-15,-3 0-11 16,-4 1 0-16,-4-1 6 16,-6 4 1-16,-15-1-3 15,-10 1 0-15,-8 2-2 16,-2 4 0-16,-5 3-1 0,-3 3 1 15,-3 4-1-15,3-8 0 16,4-2 0-16,3-6 0 16,7-1-1-16,8-2 0 15,10-1 0-15,6-3 0 16,12 1 0-16,7-4 1 16,6 3 0-16,4 4 1 15,8 5 0-15,-5 4 0 16,-6 6 0-16,-4 3 0 15,-3-3 0-15,-1 1 0 16,-3-1-4-16,-3-3 1 0,3-10-11 16,0-9 1-1</inkml:trace>
  <inkml:trace contextRef="#ctx0" brushRef="#br4" timeOffset="-105072.52">19950 14114 26 0,'0'0'13'0,"0"-3"-6"0,0 6 9 16,0 0-11-16,0 3 0 0,0 1 3 15,0-4 1-15,3 0-10 16,4-3 0-16,7-3 7 16,7-4 1-16,4 4-3 15,0 3 0-15,-4 3-2 16,-3 7 0-16,-4 2-2 15,-7 10 0-15,-11 16 0 16,-13 6 0-16,-19 9-1 16,-13-3 0-16,-11-3-4 15,-11-9 0-15,11-10 0 16,11-6 0-16,7-6 0 16,10-7 1-16,7-6 1 15,11-6 0-15,7-6 4 16,18-1 1-16,17 1 0 15,4 3 0-15,7 9 0 0,3 6 1 16,-3 7-2-16,-1 6 1 16,-6-3-1-16,-11 3 0 15,-3 6-2-15,-11 0 1 47,-10-3-6-47,-8-3 1 0,-3-3-7 0,-4-13 1 0</inkml:trace>
  <inkml:trace contextRef="#ctx0" brushRef="#br4" timeOffset="-104474.52">20295 14612 45 0,'148'-81'22'0,"-17"-54"-18"15,-110 97 39-15,0-9-41 16,-3-9 0-16,-4 0 2 16,-3-4 1-16,-11 3-6 0,-21 4 0 15,-29-10 4-15,-35 4 0 32,-17 9-1-32,-28 9 0 0,-29 13-2 0,0 12 1 15,-17 16-2-15,3 16 0 16,25 6-1-16,3 15 1 15,15 13-2-15,13 19 1 16,15 29-1-16,10 15 0 16,22 15 0-16,20-6 0 15,29 1-1 1,25-17 1 15,34-15 1-31,29-19 1 31,46-21 1-15,35-23 0-16,39-47 2 0,32-31 0 0,25-32 1 0,-5-24 0 16,-38-13 0-16,-31 9 0 0,-47 16-1 0,-52 6 0 0,-39 13-3 0,-32 12 0 15,-43 3-11-15,-34-6 0 0,-22 10-4 16,-3 22 0-16</inkml:trace>
  <inkml:trace contextRef="#ctx0" brushRef="#br4" timeOffset="-98046.89">4166 9887 26 0,'11'-22'13'0,"10"0"0"0,-10 16 13 0,-4-1-22 15,3-2 1-15,1 6 5 16,-4-3 1-16,4 2-12 15,-11 1 0-15,3 0 8 16,4 0 0-16,-7 3-2 16,-7 9 0-16,4 16-3 15,-15 7 1-15,0 5-2 16,-6 11 0-16,-5-1-1 16,-13 3 0-16,-7 6 1 15,-11 1 0-15,-11-1 0 16,4 4 0-16,11 2 0 15,6 1 0-15,4 6 0 16,-3-13 1-16,10 7-2 16,11-6 1-16,7 5 0 15,10-2 0-15,11-7-1 16,4-6 0-16,3 0 0 0,14-6 0 16,21-6 0-16,15-1 0 15,13 1 0-15,8-1 0 16,-8 1 0-16,1-4 0 15,-11 7-1-15,-18 5 1 16,-6 1-2-16,-15 16 1 16,-11 3-1-16,-10 3 1 15,0 2-1-15,-17-5 1 16,-8 0-1-16,-3-3 1 0,-11-7 0 16,7 0 1-16,-3-9 0 15,0-3 0-15,6-7 0 16,8-2 0-16,-3-7 1 15,20-3 1-15,4-4-1 16,0-2 1-16,4 3-1 16,10 0 0-16,-4 0 0 15,4-1 0-15,4 8-1 16,-11 11 0-16,4 7-1 16,-11 9 0-16,-11 7 0 15,4 12 0-15,-4 0-1 16,-6 10 1-16,-4-4-1 15,-8 4 0-15,1 9 0 16,3 3 1-16,-3 3 0 16,-3 6 0-16,2-5 0 15,8 2 0-15,0 7 0 0,-4 5 1 16,1 4 0-16,-1 0 1 16,4-6-1-16,7 9 0 15,-4-12 0-15,11-10 1 16,7-6 1-16,14-19 0 15,-3 4 1-15,13-11 0 16,22 1 0-16,14 3 0 16,11 3 0-16,-1-9 0 15,8-3-2-15,-18 2 0 16,-7-5-2-16,-4-10 1 16,-10-10-5-16,-11-8 0 0,-17-11-12 15,-11-24 0-15,-21-19-2 16,-4-19 1-16</inkml:trace>
  <inkml:trace contextRef="#ctx0" brushRef="#br4" timeOffset="-94441.24">11113 11204 45 0,'14'16'22'0,"24"2"-10"0,-27-11 23 0,7-1-32 16,-1 0 1-16,-3 7-1 16,1 2 1-16,-8 7-7 15,-7 10 1-15,-7 2 0 16,-8 16 0-16,-9-3-12 16,-5 0 0-16,1-3-2 15,-3-9 1-15</inkml:trace>
  <inkml:trace contextRef="#ctx0" brushRef="#br4" timeOffset="-93751.78">10943 14139 56 0,'18'44'28'0,"-1"-10"-36"0,-9-18 56 0,-8 3-48 16,-4 15 1-16,-14 7-2 15,-13 0 1-15,-8 3-3 16,-7-7 1-16,-7-8-13 16,4-17 0-16</inkml:trace>
  <inkml:trace contextRef="#ctx1" brushRef="#br4" timeOffset="117493.91">8671 7902 0</inkml:trace>
  <inkml:trace contextRef="#ctx0" brushRef="#br4" timeOffset="-92433.59">13109 10859 44 0,'-7'0'22'0,"4"0"-13"0,-1 0 22 16,-10 0-30-16,-4 3 1 0,1 0 0 15,-8 0 0 1,-3 0-3-16,-7 7 1 16,-1 2 1-16,-3 10 0 0,8 7-1 15,2 5 1-15,5 1-1 16,6 5 0-16,8-2-1 15,10-4 1-15,10-5 0 16,8-7 0 0,10-10 0-16,4-6 0 15,-4-6 0 1,-7-9 0-16,0-7 0 0,-3-2 0 0,-4-4 0 16,0 0 0-16,0-3 0 15,-3 3 0-15,3 3 0 16,-3 0 0-16,6 0 1 15,1 10 0-15,-4 6-1 16,4 6 1-16,-1 6 0 16,-3 10 0-16,-3-3-1 15,0 6 1-15,-8 6-1 16,-3 6 0-16,-3-2-2 16,3-4 1-16,-4-6-10 0,4-3 0 15,4-13-4-15,13-12 1 16</inkml:trace>
  <inkml:trace contextRef="#ctx0" brushRef="#br4" timeOffset="-92087.9">13755 10696 48 0,'0'31'24'0,"-14"-25"-22"0,7 4 43 0,-4 2-44 16,-3 4 0-16,-11 6 0 16,-6 3 0-16,6 0-2 15,0 3 1-15,0 4 0 16,1 2 1-16,3-2 0 16,3-7 1-1,11-3 1 1,10-4 0-16,4-5 0 15,8-4 1-15,6 1 0 16,7-4 0-16,4-3-2 16,-4 0 0-16,-3 4-6 15,-4-1 1-15,-4 0-9 0,-2-3 0 16,-5-3-7-16,4 0 0 16</inkml:trace>
  <inkml:trace contextRef="#ctx0" brushRef="#br4" timeOffset="-91831.91">13448 11332 64 0,'0'38'32'0,"14"-22"-31"0,-3-16 58 0,3 0-57 15,7 0 1-15,11 0-1 16,6-3 0-16,5-1-8 16,-4 1 0-16,-8-3-9 15,-6-3 0-15,-7-1-6 16,-8 1 1-16</inkml:trace>
  <inkml:trace contextRef="#ctx0" brushRef="#br4" timeOffset="-91353.59">14545 10338 39 0,'-3'7'19'0,"6"2"-9"0,1-6 28 0,-1 7-35 15,-3 5 0-15,0 4 1 16,0 9 1-16,-7 4-7 16,-4 12 1-16,-6 3 4 15,-8 15 0-15,-3 10-2 16,0 16 0-16,-4-9-1 15,11-4 1-15,0-9-2 16,3-10 0 15,11-15-3-31,3-16 1 0,11-16-4 0,4-18 0 0,0-10-9 16,-1-9 1-16</inkml:trace>
  <inkml:trace contextRef="#ctx0" brushRef="#br4" timeOffset="-91110.71">14136 10796 48 0,'0'28'24'0,"17"-31"-14"0,-9 0 40 0,6 3-45 0,14-3 0 16,4 3 1-16,13 0 1 15,12-3-10-15,3 0 0 16,-4 0 2-16,-6-7 0 0,-4 4-9 15,-8 0 1-15,1-7-11 16,-11 1 1-16</inkml:trace>
  <inkml:trace contextRef="#ctx0" brushRef="#br4" timeOffset="-90753.08">15177 10574 58 0,'3'25'29'0,"-3"-10"-28"0,0-8 48 0,-3 5-47 0,-5 4 0 15,-6-1 0-15,-7 4 0 16,-4 3-3-16,-3 6 0 16,0 1 2-16,3-4 0 15,1 0-1-15,6-3 0 16,4-3 1-16,3-7 0 16,4 1-1-16,7-4 1 0,11-3-1 15,6 1 1 1,5-1 0-16,6-3 0 0,0-3-2 15,-3-3 1-15,-4 0-5 16,-3 0 0-16,-4 3-14 16,-7-7 1-16</inkml:trace>
  <inkml:trace contextRef="#ctx0" brushRef="#br4" timeOffset="-90542.39">14845 11185 64 0,'-7'38'32'0,"10"-10"-28"15,-3-25 48-15,7 0-51 16,8 0 0-16,6-3 0 16,14 0 1-16,14-3-5 0,-3 0 0 15,-10 0-6-15,-8 0 0 16,-7 0-11-16,-14-1 1 15</inkml:trace>
  <inkml:trace contextRef="#ctx0" brushRef="#br4" timeOffset="-89950.85">15812 10229 51 0,'0'6'25'0,"7"3"-26"0,-7 1 37 16,-4 12-35-16,1 12 0 16,-5 13 0-16,-2 6 1 15,-4 16-3-15,3 0 1 16,1 13 0-16,-1 3 1 15,4 2-2-15,0-21 0 0,3-12-4 32,1-14 0-32,3-15-10 31,3-9 1 16</inkml:trace>
  <inkml:trace contextRef="#ctx0" brushRef="#br4" timeOffset="-89729.86">15716 10799 43 0,'28'16'21'0,"54"-16"-16"16,-54-6 31-16,7 6-34 16,18-3 1-16,0 6 1 15,3 3 0-15,-6 3-4 0,-11 4 0 16,-8 6 3-16,-6 12 1 15,-11 0-2-15,-17 7 0 16,-19 3-3-16,-20 9 1 16,-18 0-6-16,-7-6 0 15,-3-3-10-15,-12-13 0 16</inkml:trace>
  <inkml:trace contextRef="#ctx0" brushRef="#br4" timeOffset="-87657.51">12767 13700 39 0,'-3'12'19'0,"-1"-15"-10"0,4 3 20 0,-4 0-25 15,-3 3 1-15,-3 1 2 16,-4 5 0-16,-7-3-9 16,-8 4 0-16,-6-4 6 15,-4 7 0-15,0 5-3 16,1 4 1-16,2 0-3 16,1 6 0-16,3 4-1 15,1 2 0-15,9-2-2 16,8-4 1-1,7 6-1-15,11-5 1 0,6-11 1 16,4-2 1-16,11-13 1 0,7-3 0 16,-4-6 2-16,4-3 1 15,-4-7-1-15,-3-6 0 16,-4-3-1-16,-3 0 0 16,-4 6-2-16,-4 0 1 15,1 3-2-15,-4 4 0 16,0 6-1-16,0 2 1 15,4-2-1-15,-4 6 1 16,3 6 0-16,1 4 1 16,-1 2 2-16,-3 7 1 15,1 3 1-15,2 3 0 0,-3 4 0 16,0 2 1-16,4 3-1 16,-4 4 0-16,0-7-3 15,0-2 1-15,-3-7-10 16,3-4 1-16,-4-18-7 15,4-6 0-15</inkml:trace>
  <inkml:trace contextRef="#ctx0" brushRef="#br4" timeOffset="-86668.73">13515 13618 53 0,'0'4'26'0,"3"-20"-28"0,-3 16 46 0,0 0-43 16,0 0 1-16,0 6 0 16,-3 7 1-16,-4 2-5 15,-7 10 1-15,-11 1 2 16,-3 11 0-16,-7-5-2 16,3-11 1-16,4 1-2 15,-1-6 1-15,8 0-1 16,4-1 1-16,2-2 0 15,5 0 1-15,6-1 0 16,4 1 0-16,7-4 0 16,8 0 1-16,6 1-1 15,3 2 1-15,5-2-1 0,-1 2 1 16,-3 1-1-16,-1-1 0 16,-6-2-1-16,-1 6 0 15,-2-7-5-15,-5 0 0 16,-3 1-10-16,-7-10 1 15</inkml:trace>
  <inkml:trace contextRef="#ctx0" brushRef="#br4" timeOffset="-86167.67">13085 14249 40 0,'-11'15'20'0,"-3"-5"-15"0,14-10 28 16,0 3-28-16,0 3 0 16,3-3 3-16,4 4 0 15,8 2-10-15,9-3 1 16,12-3 6-16,9 1 1 16,8-4-4-16,0-4 0 15,-3 1-8-15,-12 0 1 0,1-6-12 16,-18 2 0-16</inkml:trace>
  <inkml:trace contextRef="#ctx0" brushRef="#br4" timeOffset="-85661.91">14150 13408 62 0,'0'22'31'0,"-4"10"-39"0,4-23 50 16,-3 7-42-16,-8 15 0 0,-3 13-1 15,0 25 1-15,-4 9-1 16,-6 4 1-16,-1 9-1 16,4-10 1-16,7-2-1 15,3-10 1-15,8-7 0 16,6-11 0-16,8-17 0 16,6-15 0-16,-2-13-2 15,2-9 1-15,1-6-6 16,-1-10 0-16,-6-6-9 15,-7-7 1-15</inkml:trace>
  <inkml:trace contextRef="#ctx0" brushRef="#br4" timeOffset="-85463.1">13882 13888 49 0,'10'-3'24'0,"29"0"-19"0,-25 3 40 15,7-6-44-15,4-1 1 16,3 1-2-16,1 3 1 16,6-3-4-16,0 6 1 15,-3 0-7-15,0 3 1 16,-4-13-8-16,0 1 0 16</inkml:trace>
  <inkml:trace contextRef="#ctx0" brushRef="#br4" timeOffset="-85106.79">14633 13527 53 0,'0'29'26'0,"4"-7"-28"16,-4-13 45-16,0 0-41 15,-4 4 1-15,1 0-1 16,-1-1 1-16,-3 4-4 16,0-1 0-16,0 4 3 15,-4 3 0-15,1-3-1 16,-1 3 0-16,4-6 1 16,4-1 0-16,-1-2-1 15,8 3 1-15,3-7-1 0,7 0 1 16,0-2-1-16,4-7 1 15,6-4-2-15,1 4 1 16,0 0-5-16,-4 0 0 16,-4 4-10-16,-9 5 1 15,-5-3-6-15,-10 1 0 16</inkml:trace>
  <inkml:trace contextRef="#ctx0" brushRef="#br4" timeOffset="-84939.69">14436 14120 59 0,'0'28'29'0,"21"-15"-32"0,-11-13 55 0,8 0-52 15,7 0 0-15,-1-3 0 16,8 0 1-16,7 3-5 16,0 0 1-16,-7 3-14 15,-8-6 1-15</inkml:trace>
  <inkml:trace contextRef="#ctx0" brushRef="#br4" timeOffset="-84445.63">15466 13217 47 0,'-4'41'23'16,"-6"15"-19"-16,6-37 27 0,1 12-31 15,-4 13 1-15,-4 6-1 16,-3 10 1-16,7 15-2 16,0-6 1-16,3 3 0 15,1-9 1-15,-1-13-5 16,4-12 1 0,0-16-9-16,4-13 0 0,-1-18-1 15,1-4 0-15</inkml:trace>
  <inkml:trace contextRef="#ctx0" brushRef="#br4" timeOffset="-84190.42">15325 13712 34 0,'14'26'17'0,"18"-11"-15"0,-22-12 31 16,4 1-30-16,4-1 0 15,7-3 5-15,6 3 1 0,12-6-8 16,3 9 1-1,3-3 7-15,4 10 0 0,0-1-1 16,-7 1 0-16,-8-1-4 16,-16 10 0-16,-15 3-3 15,-18 13 0-15,-10-4-6 16,-18 7 1 0,-17 0-7-16,-8-7 0 15,-17-15-9-15,-11-9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19:29.0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3337 4302 29 0,'11'-16'14'0,"10"10"0"0,-21 3 15 0,0 3-26 16,0 0 0-16,0 0 2 15,0 0 1-15,0 0-7 16,0 0 1-16,0 0 5 15,-7 0 0-15,3 0-1 16,-6 6 0-16,3-3-1 16,3 4 1-16,-10 2-1 15,0 3 1-15,-7 4-2 16,3 6 0-16,-13 3 0 16,2 10 0-16,-2 5-2 15,-8 23 0-15,0 6-2 16,-3 16 1-16,6-10-1 0,5 3 0 15,9-9 0-15,12-12 0 16,13-13 0-16,19-10 1 16,6 1 1-16,21-16 0 15,11-4 0-15,7-12 1 16,7-15-1-16,0-13 0 16,-14-10 1-16,-10 1 0 15,-8-4-1-15,-14 4 1 16,-7 5-2-16,-10 1 1 15,-11 9-2-15,-7 7 0 0,-7 2-1 16,-18 7 0-16,4 3 0 16,-7 10 0-16,10-10-1 15,-3 9 0-15,-1-9-2 16,15 3 1-16,7-6-9 16,7-3 1-16</inkml:trace>
  <inkml:trace contextRef="#ctx0" brushRef="#br0" timeOffset="481.56">3616 5001 59 0,'0'6'29'16,"14"7"-27"-16,-3-10 52 0,6 0-52 0,1-3 0 0,14 0 1 0,-4-3 0 15,4-3-4-15,-11-4 0 16,0 4 2-16,0-3 0 15,-3-4-2-15,-1-6 1 16,-13 4-3-16,3-7 1 0,-7 3-3 16,-11 6 1-16,1 1-2 15,-1 6 0-15,-6 9-1 16,-1 12 1-16,4-2 2 16,-4 3 0-16,8 9 2 15,-8 0 1-15,15 3 2 16,-8 0 0-16,11-6 1 15,0 0 0-15,3-3-1 16,15-3 1-16,3-7-2 16,-3 1 1-16,14-7-8 15,-4-3 0-15,4-13-8 16,-4-3 1-16</inkml:trace>
  <inkml:trace contextRef="#ctx0" brushRef="#br0" timeOffset="844.37">4089 5080 45 0,'-4'34'22'0,"4"-15"-24"0,0-16 36 15,0 0-35-15,0-3 0 16,-7-3 0-16,7-3 1 16,7-7 0-16,-3 1 1 15,6-1-2-15,1 1 1 31,14-4-1-31,-4-6 1 16,-4 9-1-16,8 4 1 0,-4 0-1 16,4 5 1-16,-11-2-1 15,4 0 1-15,-1 3 0 16,-6 3 0-16,-1 3 1 16,1 0 0-16,-7 6 0 15,3 1 1-15,-7-1-1 16,3 4 1-16,-3-1-2 15,0 7 1-15,4-13-2 16,-4 4 0-16,3-4-6 16,4 0 1-16,4-6-7 15,3-6 0-15</inkml:trace>
  <inkml:trace contextRef="#ctx0" brushRef="#br0" timeOffset="1201.31">4505 5051 52 0,'11'41'26'0,"20"-28"-27"0,-17-13 48 16,8-7-46-16,2-2 1 16,1-4-1-16,-4 1 1 15,-7-7-3-15,0 7 0 16,0-1 2-16,-6 0 0 15,2 1-1-15,-10-1 0 16,4 1-1-16,-4-1 0 16,7 10-3-16,-7 3 0 0,-11 6-1 15,4 4 0-15,-4 2 0 16,1 4 0-16,3 3 2 16,3-7 1-16,-3 4 3 15,7 3 0-15,7-3 0 16,-3-4 1-16,10-2-1 15,-3-4 1-15,-1-3-5 16,1-3 1-16,10-6-11 16,0-7 0-16</inkml:trace>
  <inkml:trace contextRef="#ctx0" brushRef="#br0" timeOffset="1983.27">4971 5117 43 0,'0'7'21'0,"3"-29"-25"0,-3 12 32 15,0-2-28-15,0-4 0 16,0-3 0-16,7 7 1 16,-7-4-1-16,11 0 0 15,-1 4 1-15,-3-1 0 16,8 7 0-16,2 6 0 15,4 3 0-15,1 0 0 0,6-3-1 16,0 3 1 0,-7-3-2-16,0-3 1 15,0-3-3-15,8 0 1 0,-1-1 0 16,-3 4 0-16,3 3-3 16,0 3 1-16,-7-3 0 15,-3 7 1-15,3-4 1 16,-3 0 0-1,-4 0 1-15,-4-3 1 0,1 0 3 16,0 3 0-16,-4 0 1 31,0 0 0-31,-7 1-2 0,0-1 1 0,0 0-3 16,0 0 1-16,0-3-4 16,0 3 1-16,0 0-1 15,0 3 1-15,10-6 0 16,-6 4 1-16,3 2 0 15,3-3 1-15,-6 3 0 16,3 4 1-16,-3-1-1 16,-1 7 1-16,1-7-1 0,3 1 0 15,-7-1-1-15,3 0 1 16,4 1 0-16,4-4 1 16,-1-3 0-16,8-3 0 15,7-3 0-15,10-6 1 16,-3-7-1-16,-1-3 1 15,5-15-1-15,6-10 0 16,-3-10-1-16,10-18 0 16,-6-9 0-16,-12-20 0 15,-9-11 0-15,-8-11 0 16,-14 1-1-16,-11 22 1 0,-3 9 0 16,0 34 0-16,-7 10 1 15,-4 32 1-15,4 15-1 16,3 34 1-16,4 26 0 15,3 34 0-15,4 12-2 16,4 26 1-16,6 0-3 16,8-10 0-16,10-18-7 15,4-26 0-15,14-22-3 16,-4-12 0-16</inkml:trace>
  <inkml:trace contextRef="#ctx0" brushRef="#br0" timeOffset="2672.78">7751 5180 53 0,'0'9'26'0,"0"32"-34"15,0-28 53-15,0-4-46 16,0 0 1-16,0-2-2 15,0-4 1-15,0-9 1 16,0-7 1-16,0-6-1 16,0-3 0-16,0-12-2 15,0-7 1-15,0 0-3 0,0-6 1 16,0 6-5-16,3-6 1 16,1 4-1-16,3 8 0 15,3-3 1-15,4 4 0 16,0 9 4-16,4 6 0 15,10-3 5-15,-3 10 0 16,10 2 3-16,-10 4 0 16,10 12 3-16,-7-6 0 15,4 6 1-15,-14 4 0 0,0-1-1 16,-4 4 1-16,-14 2-4 16,-11-2 1-16,-3 9-5 15,-11 6 0-15,-14-3-6 16,1-3 1-16,6-3-13 15,-3-13 0-15</inkml:trace>
  <inkml:trace contextRef="#ctx0" brushRef="#br0" timeOffset="3094.9">8453 4716 58 0,'3'25'29'0,"-6"-16"-31"16,-1-6 46-16,-7 4-44 16,-3-1 1-16,-3 3-1 0,-12-5 1 15,8 2-1-15,-10-3 0 16,2 3 0-16,5 4 1 16,-1-1-1-16,7 0 0 15,8 7 0-15,3-3 0 16,7-1-1-16,7-2 1 15,0-4 0-15,3-6 0 16,4 0-1-16,4-6 1 16,0-4-1-16,3 1 1 15,-7-1 0-15,0 4 0 16,0-3 0-16,4 2 0 16,-11 14-1-16,4-7 1 0,-1 9-1 15,4 4 1-15,-3 6-2 16,-4 2 1-16,3-11-1 15,1-1 0-15,7-2-3 16,-4-4 1-16,0-3-8 16,0-7 1-16,-3-5-4 15,6 2 0-15</inkml:trace>
  <inkml:trace contextRef="#ctx0" brushRef="#br0" timeOffset="3350.04">8629 4870 42 0,'-4'9'21'0,"-3"-25"-27"15,4 10 38-15,-1-10-32 0,4-3 1 16,0 1-1-16,4-1 1 16,3-6-1-16,0 0 1 15,4 12 2-15,3-9 1 16,10 10-1-16,8-1 1 15,3 1-1-15,4 2 1 16,4 7-2-16,-1-10 0 16,0 7-6-16,-7 0 0 15,-6 0-11-15,-5-1 0 16</inkml:trace>
  <inkml:trace contextRef="#ctx0" brushRef="#br0" timeOffset="3769.56">9246 4675 66 0,'-3'31'33'0,"-18"-15"-44"16,14-16 59-16,-4 6-49 16,-7-2 1-16,1 2-1 15,-1 3 0-15,-3 4-1 16,3-4 1-16,1 7-2 15,3-4 1-15,3 4-1 16,4 0 0-16,7-4-1 16,7-2 0-16,4-4 0 15,3-6 1-15,0-6 0 16,3-4 0-16,5 1 1 0,-5-4 0 16,4 4 1-1,-3 0 0-15,3 2 1 0,-3 1 1 16,-4 6 0-16,0 3 1 15,-3 7 0-15,-4 2 0 16,0 4-1-16,0 3 1 16,3-1-1-16,-10 1 0 31,7-3-3-31,0-7 0 16,1-2-5-16,-1-7 1 15,3-4-7-15,4-8 0 0</inkml:trace>
  <inkml:trace contextRef="#ctx0" brushRef="#br0" timeOffset="4234.06">9504 4848 40 0,'3'37'20'0,"1"-5"-25"0,-4-29 33 0,0-3-29 15,0 3 1-15,0-3 0 16,0 0 1-16,0-6-1 15,0-1 1-15,0 7-1 16,7-6 1-16,0 3 0 16,4 3 0-16,3-6-1 15,0 6 1-15,0-4-1 16,0-2 1-16,0-3-2 0,-3-1 1 16,-1 1 0-16,1 0 0 15,-4-1 0-15,0 1 1 16,4-1 0-16,-1 4 0 15,1-3 1-15,-1-1 1 16,1 1-2-16,0 3 1 16,-1 2-1-16,-3 4 1 15,4 0-1-15,-4 4 1 16,0 2-2-16,-4-3 1 16,4 0-1-16,0-3 1 15,1 3-1-15,-1 4 1 16,0-1 0-16,3 6 0 0,4-2 0 15,-3-1 0-15,0-6 0 16,3 4 0-16,0-4-2 16,-4 0 0-16,4-3-7 15,4 3 0-15,-4-3-6 16,4-3 0-16</inkml:trace>
  <inkml:trace contextRef="#ctx0" brushRef="#br0" timeOffset="4868.58">10164 5001 48 0,'10'6'24'0,"8"7"-20"0,-11-13 41 15,0 0-44 1,3 0 1-16,12-3 0 0,-1-7 1 15,0 4-4-15,0 0 1 16,0 6 1-16,-3-6 0 16,0-7-1-16,-1-3 0 15,-6 1-2-15,-1-7 0 16,-3 0-3-16,-3 6 0 16,-8 7-1-16,1 12 0 15,-1 3 0-15,1 10 0 0,-1 0 0 16,1-4 1-16,3 4 3 15,0-4 0-15,0 4 2 16,0 0 0-16,7 2 1 16,0-5 1-16,7 0 0 15,0-4 0-15,7-3 0 16,8-6 1-16,9-9-1 16,15-7 0-16,-3-18-1 15,10-17 0-15,14-11-1 16,0-13 0-16,-4-13-1 15,-3-9 1-15,-17-10 0 16,-11-6 0-16,-18-6 1 16,-18 12 0-16,-13-3 0 15,-15 16 1-15,-7 19 0 16,-3 22 0-16,-4 18-1 16,4 26 1-16,3 25-2 0,-3 6 1 15,0 25 0 1,-1 22 0-16,12 18-1 0,9 1 0 15,8 13 0-15,7-20 1 16,4-6-2-16,7-12 1 16,-1-3-2-16,-3-10 1 15,-3-6-6-15,3-10 0 16,-4-6-7-16,-6-18 1 16</inkml:trace>
  <inkml:trace contextRef="#ctx0" brushRef="#br0" timeOffset="5091.91">10636 4600 68 0,'11'9'34'0,"24"-18"-34"15,-21 9 66-15,4-3-66 16,14 3 1-16,17 0-3 15,15 0 1-15,10 0-4 16,-7 3 1-16,-7-3-6 16,-11 0 1-16,-10 6-12 15,-11 0 0-15</inkml:trace>
  <inkml:trace contextRef="#ctx0" brushRef="#br0" timeOffset="5392.78">11215 4885 54 0,'0'41'27'0,"0"3"-27"0,0-41 41 15,0 0-41-15,-4-3 0 16,1-12 1-16,-4-4 0 16,0 0-1-16,0-3 0 15,3 1 1-15,1 2 1 16,3 0-1-16,0 1 1 0,3 5 0 15,8 1 0-15,3-4-1 16,7 4 0-16,-3-4-2 16,3 4 1-16,0 3-2 15,-3-4 0 1,3 4-4-16,0-4 0 0,0 7-10 16,0-3 0-16,4-6 0 15,-4 2 0-15</inkml:trace>
  <inkml:trace contextRef="#ctx0" brushRef="#br0" timeOffset="5557.89">11529 4844 49 0,'14'51'24'0,"-14"8"-27"16,0-53 49-16,0 4-47 15,0-4 0-15,0 0-4 16,0-6 1-16,0 0 1 15,-4-12 0-15,1-10-12 0,-1-13 1 16</inkml:trace>
  <inkml:trace contextRef="#ctx0" brushRef="#br0" timeOffset="5721.52">11455 4644 50 0,'10'31'25'0,"1"-9"-24"0,-4-22 42 15,0 0-43-15,7 0 0 16,0-3-3-16,0-7 0 0,4 1-2 16,7 3 0-16,3-4-10 15,0-5 1-15</inkml:trace>
  <inkml:trace contextRef="#ctx0" brushRef="#br0" timeOffset="5978.3">11942 4597 46 0,'14'9'23'0,"-4"19"-17"0,-10-25 37 0,0 4-44 16,-7-1 1-16,0 3 0 15,-7 1 0-15,0 2 0 16,-7 7 0-16,0 6 0 16,3 10 1-16,0 6 0 15,4-4 0-15,4-9 1 16,6 1 1-16,4-4-2 0,7 0 1 15,7-16-1-15,0-6 0 16,11 4-6-16,7-14 1 16,3-5-11-1,-7-7 0-15,-7-6-2 0,-3 6 1 16</inkml:trace>
  <inkml:trace contextRef="#ctx0" brushRef="#br0" timeOffset="6668.06">13571 4788 71 0,'25'16'35'0,"24"-19"-43"0,-27-4 76 16,9-2-66-16,5-1 1 15,6-12-1-15,0 4 1 0,-3-1-5 16,0-3 1-16,-4 3 2 16,-10 3 1-16,-7 1-3 15,-4 5 0-15,-7 1-3 16,-7 6 1-16,-7 3-3 16,-7 3 1-16,-4 9-1 15,-3 1 0-15,-4 6 0 16,4-7 1-16,0 10 2 15,0 3 1-15,3 10 2 16,-3 3 1-16,0-1 0 16,3-2 1-16,0-1-1 15,8 4 1-15,6-10-1 16,8 0 0-16,6-6-1 16,19-9 1-16,9-10-4 15,8-6 1-15,0-7-8 16,-4 1 1-16,1-16-8 0,-4-3 0 15</inkml:trace>
  <inkml:trace contextRef="#ctx0" brushRef="#br0" timeOffset="7149.11">14323 4750 43 0,'3'10'21'0,"-3"-4"-11"0,-3-3 31 31,-15 3-36-31,-7 4 0 15,1-4 0-15,-1 0 0 16,0 1-7-16,1 2 0 16,3 7 6-16,3-7 0 0,7 1-3 15,1 2 1-15,3-6-1 16,3 1 1-16,4-4-1 16,7-3 0-16,4-3-3 15,-1 0 1-15,4-4-2 16,1 1 0-16,-1 6-1 15,-4 0 1-15,1 0-1 16,-4 3 1-16,0 3 1 16,0 7 0-16,-7-1 1 15,4 4 0-15,-4-3 1 16,-8 2 1-16,1 7 0 16,-3 3 0-16,-8 4 1 15,1-1 0-15,-1 9 0 16,4 4 0-16,3-3-1 15,1-4 1-15,3-2 0 0,3-7 1 16,4-10-3-16,11-2 1 16,13-7-1-16,12-6 1 15,2-9-3-15,1-10 0 16,0-3-9-16,0 6 0 16,-4-12-6-16,-7-9 0 15</inkml:trace>
  <inkml:trace contextRef="#ctx0" brushRef="#br0" timeOffset="7393.42">14524 4929 66 0,'3'44'33'0,"8"-35"-37"0,-7-5 61 0,3-1-57 16,0 3 1-16,3 0-1 15,1 0 1-15,3 4-2 16,0-10 1-16,7 3 0 16,7-3 0-16,8-3-3 15,2-7 1-15,5 4-4 16,3-3 1-16,0-4-8 16,-4-2 1-16,4-4-7 15,-11 6 0-15</inkml:trace>
  <inkml:trace contextRef="#ctx0" brushRef="#br0" timeOffset="7958.34">15145 4879 34 0,'3'3'17'0,"-6"6"-10"16,3-9 23-16,-4 10-26 0,-3-4 0 15,-7 0 2-15,-4 7 1 16,1-1-9 0,-4-2 1-16,-1 2 4 0,1-2 1 15,4 2-3-15,-1 1 1 16,4-1-3-16,3-2 1 15,4-4-2-15,7 0 1 16,7 1-3-16,4-1 1 16,3-3-2-16,0 0 1 0,4 0-1 15,-4 7 1-15,0-10 1 16,-3 3 0-16,-1-3 3 16,1 0 0-16,-1 6 3 15,1-6 1-15,-1 0 0 16,5 0 1-16,-1-9-1 15,-4-1 1-15,4 1-3 16,1-4 0-16,2 1-3 16,4 6 1-16,4-7-2 15,3-9 0-15,8-6 0 16,-1-7 0-16,4-12-1 16,-1-9 1-16,8-4 0 15,-7-9 1-15,-4 0 0 16,-6-9 0-16,-5-10 1 15,-3 7 1-15,-10-4 1 16,-7 10 0-16,-4 3 0 16,-8 21 1-16,-2 20 0 15,-4 19 0-15,-7 12-1 0,-4 21 0 16,0 20-2-16,-3 16 1 16,0 12-1-16,0 15 0 15,-4 14-1-15,11 2 1 16,7 3-2-16,3-21 0 15,7-16-2-15,1-16 1 16,6-12-6-16,-3-23 0 16,0-15-5-16,-3-12 1 15</inkml:trace>
  <inkml:trace contextRef="#ctx0" brushRef="#br0" timeOffset="8156.03">15191 4644 62 0,'38'25'31'0,"75"-19"-35"0,-84-9 62 0,6 0-58 16,4-3 0-16,-4 2-3 16,0-2 1-16,-7 6-4 15,-3 0 0-15,-4 6-13 16,-7-2 1-16</inkml:trace>
  <inkml:trace contextRef="#ctx0" brushRef="#br0" timeOffset="8295.89">15600 4945 34 0,'0'37'17'0,"3"-37"-14"0,-3 0 14 16,4-6-20-16,3-6 0 15,0-7-14-15,-3-13 0 16</inkml:trace>
  <inkml:trace contextRef="#ctx0" brushRef="#br0" timeOffset="8666.39">15646 4732 26 0,'24'6'13'0,"12"-19"-12"0,-22 10 16 0,3-3-21 0,5 3 0 0,-1 3-3 0,0-7 1 15,4 7 9-15,-1 7 0 0,1-7-3 0,0 9 0 0,3-6 5 0,-7 0 0 0,0 4 3 0,-3-4 1 0,-4 0-1 0,-3 0 1 0,-4 3-3 0,-4-3 1 0,-6 7-3 0,-4-4 0 0,-8 4-3 0,-2-1 1 0,-8 7-5 0,0 9 1 0,-3-3-4 0,7 3 0 0,7 0-2 16,0-6 0-16,7-4-3 0,7-2 1 0,10-7-1 0,8 0 0 0</inkml:trace>
  <inkml:trace contextRef="#ctx0" brushRef="#br0" timeOffset="9129.6">16104 5017 17 0,'-3'22'8'0,"3"-10"-2"0,0-12 12 0,3 0-15 16,4-6 0-16,4-3 0 15,3-4 1-15,0 7-5 16,4-13 0-16,-1 0 3 16,1-3 0-16,0-3-1 15,-4 0 1-15,0 9 0 16,0-2 1-16,0 8 0 16,-3 1 0-16,-1 6-1 15,1 3 1-15,0-3-3 16,-4-1 1-16,3 4-2 15,-3-3 0-15,4 3-1 16,3-3 0-16,7 3 0 78,4 0 1-78,7-6 0 16,-8 3 1 15,1-4-1 0,-4 4 0-15,4-3-4-16,-4 0 0 0,0-4-4 16,0-2 0-16</inkml:trace>
  <inkml:trace contextRef="#ctx0" brushRef="#br0" timeOffset="9460.54">16736 4725 25 0,'3'10'12'0,"4"-13"-10"16,-7 3 19-16,4 3-20 0,-1 0 0 0,-3 0 2 0,0-3 1 0,-3 3-4 0,-4 0 1 0,0-3 4 0,-4 3 0 0,-3-3 0 0,0 3 1 0,-4 10-1 0,4-4 0 0,0 4-1 0,0 3 1 0,3-1-3 0,4 4 0 0,0 0 0 0,7 0 0 0,4 0 1 78,6-4 0-78,5-5 0 16,6-1 1-16,0 7-1 0,-3-7 0 0,-4 1-2 0,-7 2 1 0,-11 4-6 15,-10-1 1 32,-14 1-14 0,-18-6 1-47,-10-1-2 16,-1-3 1-16</inkml:trace>
  <inkml:trace contextRef="#ctx0" brushRef="#br0" timeOffset="10020.7">19315 4829 46 0,'-7'-19'23'0,"7"28"-21"15,-4-6 43-15,-3 4-44 0,-7-4 0 0,-4 6 0 0,-6-2 1 0,-5-1-3 0,-2 10 0 16,2-1 1-16,5 4 0 0,2 0-4 15,5 6 1-15,3 3-1 16,7 3 0-16,0-5 0 16,10 2 0-16,11-19 1 15,7-3 0-15,4-9 2 16,0-9 0-16,-1-10-1 16,1 0 1-1,0-6-10-15,0-4 0 16</inkml:trace>
  <inkml:trace contextRef="#ctx0" brushRef="#br0" timeOffset="10694.05">19318 4816 54 0,'4'22'27'0,"-4"3"-25"0,3-15 47 0,1 2-46 0,3 7 1 0,0-3 0 0,3-1 1 16,5 7-7-16,2 0 0 15,8-3 3-15,3 0 1 16,-7-13-6-16,-3-3 1 15,-4-6-11-15,-3-3 1 16,-15 0-5-16,-3-7 0 0</inkml:trace>
  <inkml:trace contextRef="#ctx0" brushRef="#br0" timeOffset="11139.79">19519 4848 43 0,'7'43'21'0,"4"23"-13"0,-8-63 34 0,1 4-39 0,-1-1 1 15,1-3 1-15,-1 0 1 16,-3-3-7-16,0 0 0 16,0-9 5-16,0-7 1 15,0-3-2-15,0 1 0 16,0-8-1-16,0 5 1 15,0-1-1-15,4 3 0 16,3-6 0-16,4 12 0 0,10 7-1 16,4-4 0-1,6 10-3 1,1-6 0 0,-4 0-4-16,-7 3 0 0,-6-7-10 0,-5 7 1 0,-13 0-6 15,-1 0 1-15</inkml:trace>
  <inkml:trace contextRef="#ctx0" brushRef="#br0" timeOffset="11601.21">19798 4948 69 0,'3'12'34'0,"8"-18"-39"0,-4 6 67 0,7 0-61 0,7-6 0 0,8-4 0 0,2-2 0 0,1-7-2 0,-7-3 0 15,-4 3 1-15,-7 1 0 16,-7-1-1-16,-7 3 0 15,-10 7-3-15,-8 6 0 0,-7 6-2 16,-3 9 1-16,0 16-1 16,0 1 1-16,3 2 0 15,7 3 1-15,8 1 3 16,6-1 0 15,8-12 2-31,13-3 0 16,19-6-3-16,9-13 1 31,5-13-11-31,3-2 1 31,0-11-4-15,10-11 0 0</inkml:trace>
  <inkml:trace contextRef="#ctx0" brushRef="#br0" timeOffset="12031">21900 4910 62 0,'15'7'31'0,"-19"-1"-41"0,4-6 61 0,-7-3-51 16,-7 0 1-16,-4-4 0 16,4 1 1-16,-4 3-3 15,-6 3 1-15,-1 6 0 16,0 7 0-16,-3-4-1 15,3 7 0-15,4 6-2 16,7 0 1-16,7 0-2 16,7 0 1-16,11-7 0 15,6-2 1-15,5-13-1 16,-1-13 0-16,3-2-2 16,5 5 1-16,-1-6-9 15,4-12 0-15,-4-3-1 16,7 0 0-1</inkml:trace>
  <inkml:trace contextRef="#ctx0" brushRef="#br0" timeOffset="12297.35">22183 5064 58 0,'14'6'29'0,"-4"-59"-38"0,-10 37 61 0,0-18-49 0,-7-10 0 0,0-13 2 0,0-5 0 0,-3-20-6 0,-1 1 1 0,4-7 3 0,3-13 1 0,8 14-2 15,10 8 1-15,7 13-3 16,4 16 1-16,0 13-4 16,-4 8 0-16,-4 14-4 15,-2 8 0-15,-8 20-11 16,-11 3 1-16,-17 6-2 15,-4-4 1-15</inkml:trace>
  <inkml:trace contextRef="#ctx0" brushRef="#br0" timeOffset="12488.21">21788 4659 61 0,'-4'54'30'0,"15"-32"-27"0,-1-19 60 0,18-6-60 0,18-7 0 0,25-2 0 0,10-7 0 0,-7 9-7 0,4-2 0 0,-4 9-3 16,-7 9 0-16,-11 7-14 0,-13-7 0 15</inkml:trace>
  <inkml:trace contextRef="#ctx0" brushRef="#br0" timeOffset="12950.04">24225 5296 45 0,'-3'6'22'0,"3"-15"-8"0,3-4 25 0,1-9-36 0,-1-22 0 0,4-15 1 0,0-26 0 0,4-15-5 0,3-7 0 0,4-3 3 0,3-6 1 0,4 7-2 47,6-1 1-47,1 22 0 0,0 16 0 0,3 25-3 0,-7 22 0 62,-6 15-3-46,-8 20 0-1,-11 9-8-15,1 12 0 16,-8 4-6-16,-17 15 0 0</inkml:trace>
  <inkml:trace contextRef="#ctx0" brushRef="#br0" timeOffset="13389.06">24049 5048 56 0,'35'38'28'0,"43"0"-28"0,-50-35 51 0,14 3-48 16,15-3 1-16,-1-3 0 16,4 0 0-16,4 0-6 15,-8 0 0-15,-6-3 3 16,-12-3 1-16,-2-4-3 16,-8-2 1-16,-3-4-2 15,-8-3 1 1,-3 0-1-16,-7 4 0 78,-7 5 0-78,-10 7 1 0,-11 6-1 0,-8 7 1 16,1 2 0-16,0 10 1 0,0-6-1 0,-1 0 0 0,1 6-1 0,4-4 1 0,6 7 0 15,7 0 0-15,11-6 0 31,7-3 1-31,4-3 0 0,7-7 0 32,3 0-1-32,3-6 1 15,1-6-5-15,3-7 1 47,1-6-12-47,-1 1 1 16</inkml:trace>
  <inkml:trace contextRef="#ctx0" brushRef="#br0" timeOffset="13578.56">24832 5258 55 0,'4'-28'27'0,"-1"-16"-26"0,1 35 42 0,-1-4-41 16,4-6 1-16,4-2 3 16,3-5 1-16,7 4-8 15,7 7 0-15,8-4 4 16,-8 10 1-16,4 2-5 15,3 1 0-15,0 3-8 16,0-3 1-16,1 2-12 16,-8-8 1-16</inkml:trace>
  <inkml:trace contextRef="#ctx0" brushRef="#br0" timeOffset="14147.63">25322 5177 66 0,'7'9'33'0,"-3"4"-36"0,-4-13 56 16,7-3-53-16,0-1 0 0,4 1 0 0,3-6 1 0,7 6-1 0,0 3 0 16,7-6-2-16,4 6 1 0,-7-4-2 15,-1 4 1-15,-2-3-2 16,-8 3 1-16,-4 7-1 15,-3 8 0-15,-3-2 1 16,-4 2 1-16,0-2-1 16,0 0 1-16,0-7-2 15,0 3 1-15,0-6 1 16,3 0 0-16,1 1 0 16,0-1 1-16,-1 3 0 15,4 0 1-15,0 1 0 47,0-1 0-47,0-6-2 0,-3 0 1 0,6 0-1 16,-3-10 1 31,4 4-1-47,3-6 0 0,0-1 1 0,4 4 1 15,0-4 0 48,3 4 0-63,0-1 0 31,-4-5 0-31,5 8 0 0,2 4 0 16,8-12 1-16,3 2 0 0,8 4 1 15,10-1 0-15,-4 4 1 0,18 6 0 16,14 0-1-16,18 3 0 0,3-9 0 0,-6 0 0 15,-12-4-5-15,-6 1 0 0,-18-1-11 0,-14-5 1 0</inkml:trace>
  <inkml:trace contextRef="#ctx0" brushRef="#br0" timeOffset="15677.76">8569 6368 59 0,'25'-3'29'0,"-11"-9"-14"0,-14 12 29 0,-4-3-43 16,-3-1 0-16,-14 8 0 15,-18 5 1-15,-21 13-2 16,-10 3 0-16,-11 10 1 16,6 12 1-16,5-16-2 15,-4 7 1-15,3-1-2 16,4 1 1-16,11-1-2 15,6-2 1-15,15-13-2 63,14 0 1-47,14 3 0-1,10 3 0-15,22 7 0 0,14 2 0 0,14-5 1 0,3 2 0 0,8-3 1 16,-8 1 0-16,-10-4-1 0,0 7 1 0,-21-13-1 15,-4 9 1-15,-14 16-1 0,-11 0 0 0,-10 6 0 16,-10 7 1-16,-12-7-1 0,1 7 0 16,-4-1 0-16,-3-2 1 15,-4-7-1-15,4 0 0 16,3 0-1-16,-3 0 0 16,13-9 1-16,8-13 0 15,7-2 0 1,11-8 0-16,13 7 2 0,11-3 0 0,7 0 1 15,11 7 0-15,-14-1 0 16,10 0 0-16,-10 13 0 16,3-4 0-16,-7 4-2 15,1-3 1 1,-8-4-1-16,-14 7 0 0,0 3-1 16,-11 6 0-16,-7 10 0 15,-3 6 0 32,-14 12 0 0,-7 10 1-47,-11 6 0 16,-4 3 0 30,4 10 0 1,-7 2 1-31,11 4-1 0,3 0 0-16,4 3 0 0,3 3 1 15,0 1-1-15,0-1 0 0,1-6 0 0,-5-1 1 0,4 11-1 16,1 2 1-16,6-3 0 0,4 7 0 15,6 0-1-15,12-4 1 0,17-12-1 0,11-16 1 16,24-9-1-16,21-13 1 0,33-12-6 0,13-13 0 16,-7-25-12-16,-6-9 0 0</inkml:trace>
  <inkml:trace contextRef="#ctx0" brushRef="#br0" timeOffset="17509.15">9673 7011 62 0,'4'0'31'0,"-4"7"-19"0,0-7 32 15,-4 3-43 1,1 9 0-16,-4 4 1 0,-11 12 0 15,-10 0-3-15,-11 16 1 16,-3 6 1-16,-8 7 0 16,1 9-2-16,-4 6 1 15,11 0-5-15,6-12 1 16,12-17-7-16,6-14 0 16,18-23-8-16,-7-19 0 15</inkml:trace>
  <inkml:trace contextRef="#ctx0" brushRef="#br0" timeOffset="17750.46">9275 7130 46 0,'17'51'23'0,"-3"-20"-16"0,-7-22 33 0,-7 4-38 15,7 6 1-15,0 9 2 16,4-6 0-16,3 9-7 16,11 4 1-16,14 2 3 15,3 1 0-15,0-10-5 16,1-3 1-16,-15-3-15 16,-3-12 1-16</inkml:trace>
  <inkml:trace contextRef="#ctx0" brushRef="#br0" timeOffset="18278.59">10097 7203 65 0,'10'6'32'0,"25"-3"-30"16,-17-3 51-16,-7 0-51 0,13 0 0 15,15-6-1-15,3-4 1 16,1-5-7-16,-4 5 1 16,-8 1-4-16,-2 12 0 15,-12 0-12-15,-10 6 1 16</inkml:trace>
  <inkml:trace contextRef="#ctx0" brushRef="#br0" timeOffset="18441.03">10142 7482 63 0,'18'12'31'0,"14"-15"-36"0,-15 0 51 0,8 0-47 16,10 0 1-16,4-4-10 15,-4 1 1-15,1-3-3 16,-1-4 0-16</inkml:trace>
  <inkml:trace contextRef="#ctx0" brushRef="#br0" timeOffset="19094.36">11077 7585 55 0,'-7'22'27'0,"7"-31"-23"0,4-4 40 0,-1-15-41 0,1-7 0 0,-1-21 2 0,1-13 1 0,-1-19-8 16,4-15 1-16,0-1 3 15,8 1 1-15,2-7-2 16,4 0 0-16,8 13-1 63,-1 6 0-63,-3 22 1 0,-4 13 0 0,3 15-2 62,-2 19 0-62,-5 16-4 0,-3 15 1 31,-7 10-8 1,-7 18 0 14,-3 1-8-30,-15 12 1 31</inkml:trace>
  <inkml:trace contextRef="#ctx0" brushRef="#br0" timeOffset="19208.77">10901 7243 64 0,'3'29'32'0,"33"-14"-29"0,-22-12 60 0,0 0-60 0,11 4 0 0,6-1 0 0,8-3 0 0,3 0-6 0,1-3 1 0,-4 0-3 0,-11 0 1 0,4-6-13 0,-1-7 0 0</inkml:trace>
  <inkml:trace contextRef="#ctx0" brushRef="#br0" timeOffset="19426.41">11649 7112 53 0,'3'25'26'0,"-6"-32"-15"0,-1 7 25 0,-3 4-34 0,-7 2 0 0,0 6 4 15,0 1 0-15,-4-4-7 16,-3 7 0-16,-4 6 4 15,4 6 1-15,0 0-2 16,3 13 1-16,11 6-3 16,7 0 0-16,11 7-2 15,7-11 0 1,-1-5-4-16,8-10 1 16,3-9-12-16,4-19 0 0,-4-6-2 62,0-13 1-62</inkml:trace>
  <inkml:trace contextRef="#ctx0" brushRef="#br0" timeOffset="19700.52">12125 7049 63 0,'-7'16'31'0,"-25"37"-42"0,25-37 63 0,-3 2-50 15,-8 4 1-15,-3 10 0 16,-4 5 0-16,0 4-4 16,4 12 0-16,4 1 1 15,6-1 0-15,0-9-4 16,1-13 0-16,6-9-4 16,4-12 0-16,0-10-7 15,0-10 0-15,0-9-2 16,-3-6 1-16</inkml:trace>
  <inkml:trace contextRef="#ctx0" brushRef="#br0" timeOffset="19860.43">11843 7381 41 0,'0'7'20'0,"14"8"-13"16,-11-18 38-16,1 0-40 0,-1-3 0 15,12 3 3-15,6-4 1 16,10-2-12-16,5-1 1 15,-1 1 4-15,-3 0 1 16,0-1-9-16,3-2 1 16,-3-4-13-16,-4-6 0 0</inkml:trace>
  <inkml:trace contextRef="#ctx0" brushRef="#br0" timeOffset="20184.33">12174 7052 55 0,'0'47'27'0,"14"-6"-29"0,-3-29 41 0,3 1-38 16,4-4 0-16,3 4 2 15,4 3 0-15,-4 5-4 16,0 11 0-16,-7-4 2 16,-3 13 0-16,-11 0-7 15,-7 3 1-15,-7 3-11 16,-8-7 0-16</inkml:trace>
  <inkml:trace contextRef="#ctx0" brushRef="#br0" timeOffset="20412.55">12785 7707 65 0,'10'57'32'0,"-24"-4"-40"0,7-31 56 0,-11 0-50 0,-3 3 0 0,-10 7-10 0,-5-4 1 0,5-9 1 0,-1-10 0 0</inkml:trace>
  <inkml:trace contextRef="#ctx0" brushRef="#br0" timeOffset="21259.4">15931 7181 56 0,'0'-7'28'0,"-28"-2"-28"0,18 9 42 15,-8-3-41-15,-7 3 1 16,1-3 0-16,-5 6 0 16,-6 6-3-16,-7 4 1 15,-1 12 1-15,1 9 1 0,3-2-2 16,8-1 1-16,6 0-2 15,11-2 0-15,7-4 0 16,10-10 0-16,15-8-1 16,10-14 1-16,4 1 0 15,-4-3 0-15,0-4 0 16,1-3 1-16,-1 1-2 31,0-1 1-31,0 0-1 0,0 1 0 0,1 2 0 16,-5 7 0-16,-3 6 0 15,-3 9 1-15,0 7 0 16,-8 0 1-16,4 9 1 16,-3 3 0 15,-4 0-1-31,0-6 1 0,0-3-3 0,4-6 1 0,3-4-9 16,4-6 0-16,-1-12-5 15,4-4 1-15</inkml:trace>
  <inkml:trace contextRef="#ctx0" brushRef="#br0" timeOffset="21851.04">16559 6961 61 0,'-3'22'30'0,"-1"-13"-37"0,1-5 60 0,-4-1-50 0,0 3 0 0,-11 0 3 0,0 1 1 0,-6 2-8 16,-1 7 1-16,-3 2 5 0,3 8 0 0,4-1-1 15,0-3 0-15,0 6-2 16,3-3 0-16,0 0-2 15,4 0 1-15,0-6-2 16,4-3 1-16,2-4 0 16,8 1 0-16,4-4 0 15,7 0 0 1,3 1 1 0,3-1 0-16,12 1-1 0,6-4 1 78,0 0-2-31,4 0 1 31,-4-2-4-78,-3-1 1 0,-4 3-8 15,-7 0 1-15,-3-6-12 0,-11-3 0 32</inkml:trace>
  <inkml:trace contextRef="#ctx0" brushRef="#br0" timeOffset="22013.54">16228 7601 60 0,'0'12'30'0,"21"-18"-16"0,-10 0 44 0,-1 6-55 0,11 0 1 0,18 0 0 0,10 0 0 0,8-3-8 0,-4 0 0 0,-7-1-1 0,-7 4 0 0,-11 0-10 0,-11 0 0 0,-10-6-7 0,0 3 0 0</inkml:trace>
  <inkml:trace contextRef="#ctx0" brushRef="#br0" timeOffset="22311.25">17346 6591 62 0,'11'28'31'0,"-40"4"-40"0,19-29 56 0,-8 12-47 16,-6 17 0-16,-8 2 0 15,0 23 0-15,0 21-1 16,4 10 1-16,7 6 0 16,3 13 0-16,8-10 0 15,6-12 0-15,11-16-4 16,11-19 0-16,7-25-4 15,-1-16 0-15,1-15-8 16,-4-16 0-16</inkml:trace>
  <inkml:trace contextRef="#ctx0" brushRef="#br0" timeOffset="22532.88">16842 7234 64 0,'0'9'32'0,"21"-15"-32"0,-7 0 60 0,11-1-59 0,13 1 0 15,12 0 0-15,10-10 1 16,3 1-5-16,-3 5 0 16,-14 1-4-16,-4 3 0 15,-6-1-13-15,-8-12 0 16</inkml:trace>
  <inkml:trace contextRef="#ctx0" brushRef="#br0" timeOffset="22888.56">17787 6970 59 0,'-3'22'29'0,"-1"-15"-28"0,0-7 43 0,1 6-43 0,-8 0 0 0,-6 4 2 16,-1 2 0-16,-3 7-4 15,0 0 1-15,-4 3 1 16,0 3 1-16,4-9-1 16,4 2 0-16,2-2 0 15,5 0 0-15,3-4-1 16,7 1 1-16,7-4 0 15,7-3 0-15,7-2 0 0,11-1 1 16,3-3 0 0,4 0 0-1,-4 0-1-15,-3 0 0 0,-4 0-4 0,-7 0 1 16,-3 0-8 31,-7 0 1-47,-4 0-11 15,-11-3 0-15</inkml:trace>
  <inkml:trace contextRef="#ctx0" brushRef="#br0" timeOffset="23111.64">17544 7460 63 0,'-14'31'31'0,"24"-31"-25"0,-6 0 52 0,6 0-55 0,8 3 0 0,7-3 0 0,6 0 0 0,8 0-6 0,3 0 1 0,-3 0-2 15,-3-3 0-15,-5 3-11 16,-6-6 1-16,-11-7-7 16,4-2 0-16</inkml:trace>
  <inkml:trace contextRef="#ctx0" brushRef="#br0" timeOffset="23869.54">18538 6475 54 0,'4'19'27'0,"-8"15"-27"0,8-18 46 0,-8 9-45 0,-3 6 0 0,0 17 0 0,0 11 1 0,-3 19-4 0,-1 23 1 0,-3 9-1 0,-4-4 1 0,1-5-5 78,6-26 1-78,1-22-12 0,6-18 1 78,4-26 0-63,0-12 1 79</inkml:trace>
  <inkml:trace contextRef="#ctx0" brushRef="#br0" timeOffset="24145.21">18436 7068 42 0,'14'-10'21'0,"7"10"-12"0,-10 0 43 16,7 0-45-16,13 7 1 0,8 2 3 0,11 7 1 0,6 6-16 0,1-4 1 0,-5 1 9 0,-6-3 0 0,-7 0-4 0,-7-1 1 0,-11 1-3 0,-7 6 1 0,-14 3-3 0,-18 0 1 0,-3-6-5 0,-10 0 1 0,-5 0-9 0,-13-4 0 78,-11-12-7-78,-7 10 0 0</inkml:trace>
  <inkml:trace contextRef="#ctx0" brushRef="#br0" timeOffset="26402.07">9391 9592 41 0,'7'-28'20'0,"7"9"-4"0,-14 19 21 15,0 0-32-15,0 0 0 16,-7 3 3-16,4 7 1 16,-5 2-11-16,-9 10 0 15,-8 19 7-15,-3 15 0 16,-11 19-3-16,4 20 0 15,-7 14-1-15,-1 17 0 16,-3 2-2-16,0-15 1 16,8-3-3-16,2-16 1 15,12-22-5-15,-1-22 0 16,11-21-10-16,7-20 1 16,3-34-2-16,8-22 0 0</inkml:trace>
  <inkml:trace contextRef="#ctx0" brushRef="#br0" timeOffset="26723.86">8918 9755 48 0,'14'31'24'0,"15"16"-29"0,-22-31 45 0,10 6-40 0,-6 9 1 0,3 13-1 0,4 3 0 0,-4 7-4 16,0-4 1-16,-4-9-11 15,1-23 1-15</inkml:trace>
  <inkml:trace contextRef="#ctx0" brushRef="#br0" timeOffset="26957">9578 9981 76 0,'0'-3'38'0,"11"6"-45"0,-4-3 73 0,3 0-64 0,4 0 0 0,0 0 0 0,11 0 0 0,14-3-5 0,3-4 1 0,-3 1-2 15,-4 0 0-15,-6 0-9 16,-8 3 1-16,-7-7-10 16,-14 10 0-16</inkml:trace>
  <inkml:trace contextRef="#ctx0" brushRef="#br0" timeOffset="27230.73">9564 10254 77 0,'3'9'38'0,"8"0"-41"0,-4-12 68 0,7 6-65 0,4-9 1 0,10-3-1 15,11-7 1-15,7 0-5 16,-8 4 0-16,-2-1-8 16,-8 4 1-16,-3 3-11 15,-4 6 0-15</inkml:trace>
  <inkml:trace contextRef="#ctx0" brushRef="#br0" timeOffset="29033.18">10753 9918 63 0,'3'38'31'0,"8"-29"-28"16,-8-6 50-16,-3-3-51 16,0 0 1-16,0 0-1 15,-3 0 1-15,-8-3-4 0,-6 0 0 16,-8 6 1-1,-3 0 1-15,-4 0-2 0,0-3 0 16,4 7-3-16,3 2 0 16,4 7-2-16,7 3 1 15,10 3-1-15,11 3 1 16,11-7 0-16,10 1 1 16,4-9 3-16,0-4 0 15,0-6 2-15,-1-13 1 16,-2-2 0-16,-8-7 1 15,-4 3-2-15,-3 3 1 0,-3 1-3 16,-4 2 0 0,-3 7-3-16,-4 0 0 0,0 6-2 15,0 0 0-15,-4 6-2 16,1 6 1-16,-1 7 1 16,1 6 0-16,-1 0 5 15,8 19 0-15,3 0 5 16,3 13 0-16,4 12 2 15,7 3 1-15,4 9 0 16,0-6 0-16,0 1-2 16,-8-10 1 15,-3-1-2-15,-10-8 0-16,-11-7-1 0,-7-12 0 0,-8-13-1 0,-9-16 1 0,-5-12-2 15,-9-16 1-15,-12-15-1 16,-6-4 0-16,3-12-1 15,0-6 0-15,3-7-3 0,8 0 1 16,7 3-1-16,6 10 0 16,19 3 0-16,13 7 0 15,15 14 0-15,13 4 1 16,22 7-2-16,7 2 1 16,4 7-8-16,-8 3 1 15,0-7-6-15,-6-2 1 16</inkml:trace>
  <inkml:trace contextRef="#ctx0" brushRef="#br0" timeOffset="29414.85">11324 9470 49 0,'0'-7'24'0,"0"7"-24"16,4 0 45-16,-4 4-44 15,-4 2 1-15,-3 6 0 0,-3 4 1 16,-8 6-3-1,-7 0 0-15,-3 9 1 0,0 13 1 16,0 13-1-16,6 9 1 16,5 15-2-16,6 4 1 15,8-1-1-15,6-8 0 16,8-10-2-16,6-16 1 16,8-16-4-16,3-9 0 15,-3-9-10-15,3-10 1 16,-7-12-3-16,4-7 1 15</inkml:trace>
  <inkml:trace contextRef="#ctx0" brushRef="#br0" timeOffset="29879.42">11705 9708 54 0,'-7'13'27'0,"-21"5"-30"0,21-11 55 0,-4 2-51 16,-3 10 1-16,0 6 0 15,0 13 1-15,-4-1-4 16,1 17 0-16,-1 2 2 16,4 10 1-16,3-3-3 15,4-7 0-15,4-15-4 16,6-16 1-16,1-9-6 15,-1-13 0-15,1-13-6 0,-8-5 0 16,1-4 0-16,-8-3 0 16,-10-3-3-1,-18 31 19 1,46-53-2-16,-31 19 1 16,6 6 10-16,0 6 0 15,15 10 5-15,3 6 0 16,3 0-1-16,8 3 0 15,-1 0-2-15,5 0 0 16,6-3-4-16,3 0 1 16,8-6-5-16,7 0 0 31,3-7-5-15,1 1 0-16,-1-7-10 0,-10 6 1 0,0-31-7 0,-1-3 1 15</inkml:trace>
  <inkml:trace contextRef="#ctx0" brushRef="#br0" timeOffset="30137.52">11853 9655 58 0,'0'44'29'0,"0"3"-33"16,7-35 53-16,0 7-46 15,8 9 0-15,13 10 2 0,11-10 0 16,-4 7-7-16,0 5 0 16,-3 7 4-16,-4-6 0 15,-10 3-6-15,-8 0 1 16,-10 6-8-16,-10-3 0 16,-8-9-8-16,4-4 1 15</inkml:trace>
  <inkml:trace contextRef="#ctx0" brushRef="#br0" timeOffset="30336">12478 10279 63 0,'7'31'31'0,"-7"13"-39"0,-7-25 57 16,-4 3-50-16,1 12 1 0,-8-2-3 15,-10 2 1-15,-4 4-4 16,-3-4 0-16,-1-9-11 16,15-12 1-16</inkml:trace>
  <inkml:trace contextRef="#ctx0" brushRef="#br0" timeOffset="31199.36">15868 9674 56 0,'-14'3'28'0,"-4"-3"-26"0,11 0 46 0,-7 3-45 0,0 3 0 16,-4 4 1-16,-3 2 1 15,-4 4-7-15,-3 3 1 16,0 2 3-16,0 8 0 16,0 2-2-16,6 7 0 15,5-13-1-15,6-3 1 16,8-3-2-16,6-4 1 0,8-5 0 16,3-7 0-16,0 0 0 15,0-3 1-15,0-6-2 16,0-7 1-16,0-3-2 15,-3-2 0-15,0-1 0 16,6 3 1-16,1 0-1 16,3 7 1-16,0 3 0 15,4 6 1-15,0 9 2 16,-8 4 1-16,1 9 0 16,-4-4 1-16,-3 8-1 15,-8 2 1-15,1 6-1 16,3-2 0-16,-4-4-4 15,1-3 1-15,6-9-6 16,1-1 0-16,10-8-11 16,0-14 1-16</inkml:trace>
  <inkml:trace contextRef="#ctx0" brushRef="#br0" timeOffset="31559.3">16542 9567 61 0,'-25'44'30'0,"-7"-7"-35"0,22-27 51 0,-4 2-46 16,-8 1 1-16,-6 0 0 15,4 2 1-15,2-2-1 16,8-1 0-16,0 7 1 15,4-3 1-15,3 3 0 16,-1-4 0-16,5 1 0 16,6 6 1-16,8-3-2 15,0 0 1-15,3 2-1 16,7-5 0-16,-7-3-1 16,7-4 1-16,4-3-3 15,-4-2 0-15,4 2-4 16,-1 0 0-16,-2-6-10 15,-5 3 1-15,-3-9-7 16,-3 3 0-16</inkml:trace>
  <inkml:trace contextRef="#ctx0" brushRef="#br0" timeOffset="31787.32">16235 10175 61 0,'-4'16'30'0,"8"3"-25"0,-1-16 53 16,4 0-55-16,4-3 1 15,0 3 0-15,10-3 0 16,3 0-7-16,8 6 0 16,3-2-2-16,-6-1 1 0,2 0-17 15,-6-13 1-15,0 1-1 16,0-3 0-16</inkml:trace>
  <inkml:trace contextRef="#ctx0" brushRef="#br0" timeOffset="32114.37">17216 9398 52 0,'-7'31'26'0,"-18"-6"-30"0,14-6 51 15,-6 9-46-15,-5 7 1 16,-6 8-1-16,0 8 1 15,0 11-3-15,3 4 0 16,7 16 0-16,1-4 1 16,10-6-2-16,7-6 0 15,10-16-5-15,8-15 1 16,3-23-10-16,0-9 1 16</inkml:trace>
  <inkml:trace contextRef="#ctx0" brushRef="#br0" timeOffset="32329.54">16824 10009 69 0,'0'19'34'0,"18"-19"-39"0,-4-3 63 0,3-4-57 15,12 1 0-15,6-3-1 16,4-1 0-16,3-2-6 15,0 2 1-15,4-5-13 16,0-10 1-16,-11-4-3 16,8 1 1-16</inkml:trace>
  <inkml:trace contextRef="#ctx0" brushRef="#br0" timeOffset="32670.5">17773 9724 55 0,'-39'44'27'0,"-21"-10"-33"0,46-31 52 16,-7 4-45-16,-7 2 1 16,3 3 1-16,0 4 1 0,4-3-5 15,3 2 1 1,4 1 3-16,4 0 0 0,6-4 0 15,1 1 1-15,6-4-1 16,8-2 0-16,3-1-1 16,4 0 1-16,6 0-1 15,5 1 0-15,2-1-2 16,1-3 1-16,3-3-4 16,-3 0 1-16,-4 0-4 15,-3 0 1-15,-7 0-10 16,-8 0 1-16,-10 3-6 15,-3 3 0-15</inkml:trace>
  <inkml:trace contextRef="#ctx0" brushRef="#br0" timeOffset="32883.85">17445 10266 68 0,'14'16'34'0,"28"-13"-39"0,-24-9 66 15,10-1-60 1,7-2 0-16,4 0-4 0,0-1 1 16,-4 4-5-16,-6 3 0 15,-8-3-13-15,-11-1 1 16</inkml:trace>
  <inkml:trace contextRef="#ctx0" brushRef="#br0" timeOffset="33406.01">18486 9272 54 0,'3'25'27'0,"-3"38"-22"0,0-47 38 0,0 15-43 16,-3 10 1-16,-8 21-3 15,0 20 1-15,1 6-1 16,-4 9 0-16,-4-9-4 16,7-13 1-16,4-15-11 15,7-23 1-15,-3-15 0 16,3-12 0-16</inkml:trace>
  <inkml:trace contextRef="#ctx0" brushRef="#br0" timeOffset="33706.82">18415 9865 55 0,'21'6'27'0,"11"0"-31"0,-21-6 57 15,6 0-48-15,11 4 0 16,11-1 3-16,14 6 1 16,11 4-10-16,3 2 0 15,-7-2 7-15,-11 3 1 0,-10 2-4 16,-11 7 1-1,-14 10-5-15,-32 6 1 0,-20 9-9 16,-22 3 1-16,-14-9-15 16,-11-16 1-16</inkml:trace>
  <inkml:trace contextRef="#ctx0" brushRef="#br0" timeOffset="38374.36">2374 12587 55 0,'0'0'27'0,"-10"9"-15"0,10-9 28 16,-11 6-37-16,0 1 1 16,-6 2 1-16,-4 7 1 0,-8 9-8 15,-2 6 1-15,-8 13 4 16,-3 3 1-16,3 16-2 15,0-4 0-15,7 7-2 16,11-3 1-16,3 0-1 16,8-1 0-16,-1-5-2 15,22-10 1-15,-1-6-6 16,19-10 1-16,2-9-14 16,8-16 1-16</inkml:trace>
  <inkml:trace contextRef="#ctx0" brushRef="#br0" timeOffset="38640.55">2642 12969 65 0,'-7'3'32'0,"-14"10"-32"0,7-7 48 0,0 7-48 0,0 9 1 16,-7 3 0-16,-8 6 0 16,-9 13-3-16,6 0 1 15,-7-6-3-15,7-4 1 16,15-9-12-16,6-12 1 16,0-23-5-16,11-8 1 15</inkml:trace>
  <inkml:trace contextRef="#ctx0" brushRef="#br0" timeOffset="38848.55">2462 13063 57 0,'11'41'28'0,"17"-3"-36"15,-24-29 53-15,3 10-45 16,3 3 0-16,8 0-1 15,-7 0 1-15,3-3-2 16,3-1 0-16,-6-5-8 16,7-4 0-16,3-12-5 15,-7-3 0-15</inkml:trace>
  <inkml:trace contextRef="#ctx0" brushRef="#br0" timeOffset="39136.51">2970 13311 65 0,'0'31'32'0,"-28"16"-39"0,25-28 64 16,-11 0-55-16,-1 6 0 15,-2 7 1-15,-4 2 0 16,3 7-6-16,4-4 1 0,-4 1-3 15,8-3 0-15,-1-7-15 16,11-13 1-16</inkml:trace>
  <inkml:trace contextRef="#ctx0" brushRef="#br0" timeOffset="39395.08">3637 12841 63 0,'0'0'31'0,"-10"25"-27"16,10-13 48-16,-7 4-50 15,-4 12 1-15,-7 7 1 0,-3 6 1 16,0 9-6-16,-11 6 0 16,4 10 4-16,-11 6 0 15,11 0-4-15,3-6 1 16,-3-3-5-16,0-13 0 16,7-12-7-16,10-13 1 15,11-16-11-15,0-21 1 16</inkml:trace>
  <inkml:trace contextRef="#ctx0" brushRef="#br0" timeOffset="39613.15">3298 13126 57 0,'15'19'28'0,"2"15"-33"0,-10-27 45 0,4 2-41 16,3 7 1-16,4 3-5 16,3-1 0-16,-4-2-1 15,5-3 0-15,-5-7-9 16,4-16 1-16</inkml:trace>
  <inkml:trace contextRef="#ctx0" brushRef="#br0" timeOffset="39913.33">3630 12618 59 0,'18'41'29'0,"21"31"-36"0,-18-56 54 0,7 12-46 16,7 13 1-16,4 3 3 16,0 9 0-16,0 6-6 15,-11 10 0-15,-7 7 3 16,-17 5 1-16,-8-6-9 31,-17 1 1-31,-18-10-13 0,0-16 0 31</inkml:trace>
  <inkml:trace contextRef="#ctx0" brushRef="#br0" timeOffset="40418.25">4463 12982 77 0,'10'-6'38'0,"29"15"-44"15,-18-15 67-15,4-1-60 16,10 7 0-16,-7-6-1 16,8 0 1-16,-1 0-6 15,-3-1 1-15,-4 4-8 16,-7 3 1-16,-10-3-11 15,-11 0 1-15</inkml:trace>
  <inkml:trace contextRef="#ctx0" brushRef="#br0" timeOffset="40603.51">4389 13283 68 0,'7'25'34'0,"21"-19"-38"0,-7-6 57 0,7 0-53 0,8-3 0 0,9-6-7 0,-6-4 0 0,-11 7-5 0,8-10 1 0,-1-6-8 0,-3 7 0 0</inkml:trace>
  <inkml:trace contextRef="#ctx0" brushRef="#br0" timeOffset="40971.73">5560 12530 78 0,'-11'10'39'0,"-21"15"-52"0,18-16 79 16,-10 16-65-16,-5 7 1 15,-9 2 0-15,6 10 0 16,-3 6-3-16,-1 13 1 16,1 9 2-16,10 19 1 31,8 53-2-31,10-21 1 15,14-20-4-15,0-6 0 16,14-25-6-16,0-18 1 31,0-14-15-31,7-21 0 16,-6-9-2-16,-1-7 1 0</inkml:trace>
  <inkml:trace contextRef="#ctx0" brushRef="#br0" timeOffset="41571.82">5807 13358 48 0,'-7'38'24'0,"0"12"-21"0,7-41 44 0,-4 1-41 16,4-4 0-16,0 0 3 16,0-6 1-16,0-9-12 15,0-10 0-15,4-6 7 16,-1-13 1-16,-3-9-4 15,0-6 1-15,0-16-3 16,0 16 1-16,-7-23-2 16,0 4 0-16,4 6-1 15,3 4 0-15,0-1 0 16,3 7 0-16,4 15 0 16,7 9 0-16,4 11 1 15,10 8 0-15,0 7-2 16,8 6 1-1,-1 0-2-15,-14 9 0 0,-3 4-6 0,-4 5 0 16,-7-2-9-16,-18 3 1 16</inkml:trace>
  <inkml:trace contextRef="#ctx0" brushRef="#br0" timeOffset="41755.97">5697 13101 83 0,'4'16'41'0,"24"9"-46"0,-21-22 81 0,14 0-75 0,-7 3 0 0,15 4-1 0,2-1 1 0,5 1-6 0,3-4 0 0,-8-3-8 16,-6-6 1-16,3-7-13 16,-3-8 0-16</inkml:trace>
  <inkml:trace contextRef="#ctx0" brushRef="#br0" timeOffset="42037.63">6396 12850 59 0,'-7'28'29'0,"-11"-9"-25"0,15-13 42 0,-4 4-43 16,-8-1 1-16,-2 1 0 15,-4 2 0-15,0 13-6 16,-8 4 0-16,8 5 4 0,0 10 1 16,3 12-2-16,8-12 0 15,3 6-2-15,7 4 1 16,7-7-2-16,3-10 0 16,8-5-4-1,3-4 0-15,7-12-5 0,-6-10 0 16,2-15-8-16,11-7 0 15</inkml:trace>
  <inkml:trace contextRef="#ctx0" brushRef="#br0" timeOffset="42296.41">6653 12950 55 0,'-7'4'27'0,"-10"36"-23"0,13-27 47 0,4 6-47 16,-10 0 0-16,-1 6 2 16,-3 6 1-16,0 3-9 15,3 7 0-15,4-3 5 16,4-4 0-16,3-2-5 16,0-7 0-16,0-3-4 15,0-10 0-15,0-5-6 16,-11-7 0-16,4-7-8 15,-4-2 0-15</inkml:trace>
  <inkml:trace contextRef="#ctx0" brushRef="#br0" timeOffset="42550.1">6435 13217 52 0,'3'6'26'0,"8"-3"-21"15,-4 1 43-15,-7-4-43 0,0 0 1 0,7 0 2 0,3 3 0 0,12-3-11 0,-1-3 1 16,7-1 4-16,7 1 1 16,11-12-8-16,-7-7 0 15,3 3-15-15,-3-16 0 16,-11-5-1-16,-3-1 1 16</inkml:trace>
  <inkml:trace contextRef="#ctx0" brushRef="#br0" timeOffset="42748.17">6784 12922 67 0,'-18'41'33'0,"18"-25"-43"0,7-10 69 0,-3 7-58 0,6 5 1 0,5 4 1 15,2 3 0-15,8 4-4 16,-11 8 1-16,4-5 1 16,-1 2 1-16,-6 4-4 0,-4 9 0 15,-4 0-6 1,-6-6 0-16,-4-1-13 0,-4-18 1 16</inkml:trace>
  <inkml:trace contextRef="#ctx0" brushRef="#br0" timeOffset="42980.49">7257 13484 77 0,'-14'47'38'0,"-22"0"-48"0,29-32 67 0,-7 10-57 15,0 7 0-15,-7 2-8 16,3 4 1-16,1-10-4 16,2-9 1-16,1-16-10 15,11-9 0-15</inkml:trace>
  <inkml:trace contextRef="#ctx0" brushRef="#br0" timeOffset="43929.95">8308 12998 65 0,'0'18'32'0,"-7"-15"-36"0,3 1 59 0,-3-1-55 0,-3 0 1 0,-8 6-1 0,-3-2 1 0,-4-1-3 0,1 3 0 16,2 10-1-16,1-3 1 15,0 6-2-15,7-7 1 16,7 1 0-16,7 3 0 15,3-3 1-15,8-1 1 16,10-5 2-16,0-7 0 16,4-10 1-16,-11 1 0 15,4-3 0 17,-4-1 0-32,0-2-3 0,-3 2 1 31,-4 1-5-31,0 0 0 0,-4 2-5 15,-3 1 1-15,0 6-8 0,0 6 0 0,0 4 4 16,-63 27 13-16,130-37 0 31,-60 38 1-31,3 6 7 0,4 3 0 0,4-6 8 16,-4-1 0-16,0 4-8 16,-3-6 0-16,-4 0-4 15,-7-10 0-15,-4 3-3 16,-10-3 1-16,-3-2-2 15,-4-5 0-15,-1-5-1 16,-9-6 1 0,2-4-1-16,1-12 0 47,0-7 0-16,3-9 0-31,8 0 0 15,6 0 0-15,11 6 0 0,4 7 1 0,6 0-1 0,11-1 0 0,4 1-5 16,10-7 1-16,8-9-11 0,-1-9 1 0</inkml:trace>
  <inkml:trace contextRef="#ctx0" brushRef="#br0" timeOffset="44226.48">8897 12765 47 0,'-21'13'23'0,"-7"28"-18"0,21-32 33 0,-7 7-36 15,-8 6 1-15,1-3 1 16,-4 9 1-16,4 6-5 16,0 4 1-16,4 12 3 15,6 10 0-15,7-4-1 16,8-6 0-16,7-3-4 15,10-9 1-15,7-10-6 16,4-9 0-16,3-13-5 16,0-9 0 31,4-9-7-47,-4-10 0 0</inkml:trace>
  <inkml:trace contextRef="#ctx0" brushRef="#br0" timeOffset="44487.95">9225 12910 53 0,'-10'44'26'0,"-22"12"-27"0,21-40 47 0,1 3-45 0,-1 6 0 0,-3 0 2 0,-4 12 0 16,1 1-4-16,-1-7 1 15,4 1 1-15,0 2 0 16,7 1-4-16,0-7 1 0,3-9-8 15,1-13 0-15,3-9-7 16,0-7 1-16</inkml:trace>
  <inkml:trace contextRef="#ctx0" brushRef="#br0" timeOffset="44642.05">8929 13135 55 0,'17'16'27'0,"22"-6"-26"16,-28-14 49-16,6 4-47 16,5 0 0-16,2-3 0 15,5 0 1-15,2-3-9 16,1-4 1-16,-4 1-4 0,1-3 1 16,-1-17-11-16,0-2 0 15</inkml:trace>
  <inkml:trace contextRef="#ctx0" brushRef="#br0" timeOffset="44883.53">9363 12850 75 0,'10'41'37'0,"15"6"-42"0,-11-41 68 0,4 13-62 15,6 3 1-15,5 6-2 16,-1 10 1 0,-3 9-3-16,-8 0 1 0,-6 6-3 15,-15 7 0-15,-10-7-8 16,-11-9 1-16,1-13-11 16,3-9 1-16</inkml:trace>
  <inkml:trace contextRef="#ctx0" brushRef="#br0" timeOffset="45370.59">9680 12236 75 0,'7'37'37'0,"53"63"-46"0,-35-71 66 0,14 18-57 16,17 22 0-16,15 3 0 15,-8 16 1-15,-13 3-1 16,-8 12 1-16,-14 4-1 16,-14 12 0-16,-21-3-2 15,-17-3 0-15,-12-7-9 16,-6-12 1-16,-7-25-11 16,3-15 1-16</inkml:trace>
  <inkml:trace contextRef="#ctx0" brushRef="#br0" timeOffset="46391.22">12605 12825 46 0,'-11'22'23'0,"11"22"-12"0,-3-28 23 16,-1 2-31-16,-3 11 1 15,0 11 1-15,-4 14 0 16,1 8-7-16,-1 17 0 16,1 5 4-16,-4 1 1 0,3 3-3 15,0-13 0 1,1-22-5-16,3-18 0 0,3-19-6 16,-6-16 0-16,3-22-6 15,-8-3 1-15</inkml:trace>
  <inkml:trace contextRef="#ctx0" brushRef="#br0" timeOffset="46593.74">12160 13336 57 0,'14'10'28'0,"32"-10"-32"0,-32-7 55 0,11 1-47 16,7 3 1-16,7 0-1 15,10 0 0-15,11-4-8 16,0 1 1-16,0-3-4 16,0-7 0-16,0-9-12 0,-18 0 1 15</inkml:trace>
  <inkml:trace contextRef="#ctx0" brushRef="#br0" timeOffset="46946.18">12876 13512 54 0,'-3'6'27'0,"-1"7"-30"0,4-13 42 0,-3-4-40 0,-1-2 1 0,1-3 1 0,3-4 0 0,0-6-1 0,0 1 1 16,7-4 0-16,3 0 1 0,5 0-1 0,2 6 1 0,1 7-1 0,-1 2 1 0,5 4-2 0,2 0 1 0,5-3-3 15,2-4 0-15,1 4-3 47,-4 0 0-47,0-4-5 16,1 7 1-16,-1 0-7 31,4 0 0-31</inkml:trace>
  <inkml:trace contextRef="#ctx0" brushRef="#br0" timeOffset="47310.78">13409 13352 44 0,'0'9'22'0,"-14"7"-16"0,7-10 37 15,-7 4-42-15,-4 5 1 0,-14 7 0 0,1 0 0 0,2-6-4 0,5 0 0 0,6-1 1 0,4-5 1 0,3-1-3 0,11-9 0 0,7 0 1 0,4 0 0 0,7 0 0 0,6-6 0 0,1-7 1 0,0 1 0 0,-1-4 1 0,-2 0 1 0,-1 4-2 0,-4 6 1 0,1 6 1 0,0 3 1 0,-4 6-1 0,0 7 1 0,-3-1-1 0,-1 4 1 16,1 6-2-16,-4 0 1 0,0 0-4 63,0-3 1 15,0-6-9-78,4-3 0 0,-1-16-3 0,8-4 1 0</inkml:trace>
  <inkml:trace contextRef="#ctx0" brushRef="#br0" timeOffset="48355.57">14048 13324 61 0,'7'9'30'0,"-11"-9"-39"0,1 0 62 0,-8 0-53 0,-3 3 1 0,-7 0 0 0,-7 7 0 0,-4 2-1 0,-3 7 1 0,3 3 0 0,4 6 0 0,-1-12 0 0,5 9 1 15,2 0-1-15,8 3 0 0,4-3 0 0,13-3 0 16,8-3-1-16,3 0 1 0,7-6-1 16,7-4 0-16,4 0 0 15,0-9 0 1,3 3-1-1,-3-6 1-15,-4-3-1 0,0-10 1 16,4 1-1-16,3-4 1 31,4 3-2-31,-4-6 1 0,1-3-1 0,-8 0 1 63,-7 0-1-48,-3 0 0-15,-8 3-1 79,-3-3 0-79,-10 9-1 140,-4 10 0-140,-4 6 0 16,-3 9 1 78,-4 7 0-94,1 6 1 0,-1 0 1 31,1-6 1-31,2 2 3 47,8 8 0-47,4-1 2 0,6 0 1 47,12 0 0-1,9-3 0-46,8-3-2 79,7-7 1-64,7-6-7-15,-1-6 0 0,-6-6-14 78,0-13 0-78,-18 4-3 16,-7-4 1 15</inkml:trace>
  <inkml:trace contextRef="#ctx0" brushRef="#br0" timeOffset="48517.13">16302 13311 56 0,'-7'13'28'0,"-4"-13"-38"0,4-4 53 0,-3 4-43 0,-8 0 1 16,-3 0 0-16,3 0 0 0,-7 7-1 0,4 2 0 0,4 4 0 0,3 2 1 0,3 4-1 0,4 6 1 0,7-3-1 0,7 0 0 0,7-9 1 0,7-4 0 0,4 4 0 0,0-7 1 0,-8-6-1 0,4-6 0 31,1-7 0-31,-1-3 0 0,0-5-1 0,0-1 1 0,0 0-1 0,0 6 0 0,4-3-1 0,-4 13 1 0,0-4 0 0,-6 14 1 0,-5 5-1 0,1 10 1 0,-1 6 0 0,1 3 0 0,-1-9-1 0,5-3 0 0,2-4-3 0,8-2 0 0,7-7-7 0,-4-6 1 0,0-13-8 0,-10 0 0 0</inkml:trace>
  <inkml:trace contextRef="#ctx0" brushRef="#br0" timeOffset="48913.69">18951 12963 61 0,'7'3'30'0,"-10"-6"-34"0,-1 3 56 0,-6 0-50 0,-12 0 1 0,-2-3 0 15,-4 3 0-15,-4 6-4 16,0 10 1-16,-10 9 2 15,-1 6 0-15,8 7 0 16,0 6 0-16,3 3 0 16,7 6 0-16,11-3-1 0,7 0 1 15,11-9-1 1,20-9 1-16,8-7-2 0,14-6 1 16,7-7-4-16,3-9 0 15,-3-9-7-15,-10-7 1 16,-1-5-12-16,0-11 0 15</inkml:trace>
  <inkml:trace contextRef="#ctx0" brushRef="#br0" timeOffset="49202.14">19114 13201 47 0,'-4'44'23'0,"4"-19"-13"0,0-15 30 0,0-1-37 0,0 4 0 0,4 2 1 0,6 4 1 0,4 3-5 16,7 3 0-16,1 3 4 15,2-9 1-15,4-3-2 16,1-7 1-16,-1-6-2 16,4-9 1-16,-1-6-3 15,1-10 1-15,-4 0-5 16,1-10 1-16,-8-5-10 47,-7-10 1-47,-4-7-8 0,-6 7 0 15</inkml:trace>
  <inkml:trace contextRef="#ctx0" brushRef="#br0" timeOffset="49511.31">19653 13411 52 0,'11'35'26'0,"-15"-13"-23"0,4-19 43 0,0 0-44 0,-3-6 0 0,-1-3 4 0,-3-7 1 0,4-2-8 15,-4-7 1 1,3-4 4-16,1 5 0 0,3-11-2 15,0 1 1 1,7-1-3-16,3 4 1 0,8 3-3 16,7 6 1-16,3 7-4 15,0-1 0-15,0 7-7 32,0 0 0-17,1-4-8-15,-8-2 1 0</inkml:trace>
  <inkml:trace contextRef="#ctx0" brushRef="#br0" timeOffset="49852.7">19964 13226 59 0,'10'44'29'0,"-3"-6"-35"0,-3-29 52 0,3 7-46 0,4 9 0 0,-1 3 5 0,1 4 0 0,-1-10-2 0,4-4 0 0,0 4 3 0,1-6 1 16,-1 0-1-16,0-4 1 16,0-9-3-16,4-6 0 15,3-3-5-15,7-6 1 16,4-14-7-16,-8-8 0 16,1-1-7 46,0-12 0-62,-1-12-9 16,1 6 1-16</inkml:trace>
  <inkml:trace contextRef="#ctx0" brushRef="#br0" timeOffset="50195.44">20486 13380 70 0,'21'31'35'0,"18"-21"-43"0,-22-16 63 0,8-10-56 0,-4-3 1 0,8 7 0 0,-1-10 0 0,-4-7 0 0,-6 1 0 0,-4 0-1 0,-3 3 0 0,-8-3-1 0,-6 3 1 0,-1 6-3 0,-3 3 0 16,-3 10-1-16,-1 15 1 0,-3 16-1 0,0 3 1 15,0 7 0-15,0 6 1 31,3 6 2-31,11 0 1 16,4 0 1-16,6-13 0 16,4-9-1 15,7-9 1-15,8-6-5 30,6-10 1-46,0 3-12 47,0-13 1-47</inkml:trace>
  <inkml:trace contextRef="#ctx0" brushRef="#br0" timeOffset="50389.85">21354 13518 74 0,'46'22'37'0,"-11"19"-43"0,-25-35 69 0,1 7-64 0,-4-4 1 0,0 4-12 16,0-1 1-16,-10-3-4 0,-15-9 0 0</inkml:trace>
  <inkml:trace contextRef="#ctx0" brushRef="#br0" timeOffset="53327.03">29150 6415 41 0,'18'51'20'0,"-15"68"-12"0,-6-75 20 16,-1 15-24-16,-6 29 1 15,-5 34-1-15,-9 35 1 16,-1 38-8-16,-7 40 1 15,8 34 2-15,-1 58 0 16,0 36-3-16,-3 26 1 16,-11 448 4-1,7-144 0-15,8-69 0 16,-1-34 1-16,4-29 1 16,3-34 1-16,4-31-1 15,4-39 1-15,13-18-6 16,4-47 1-16,7-50-2 15,4-56 1-15,0-51-10 16,-1-66 0-16,-20-56-5 16,-1-50 0-16</inkml:trace>
  <inkml:trace contextRef="#ctx0" brushRef="#br0" timeOffset="54168.06">24426 10843 44 0,'74'16'22'0,"71"-4"-12"0,-88-15 22 0,27 3-31 15,36 3 0 1,35 1 2-16,18-1 0 16,35 0-3-16,25-3 0 0,18 0 2 15,20-3 1-15,15-4 0 16,28 1 0-16,21-3-1 15,11-10 0-15,24-9-1 16,1-4 1-16,-1-12-2 16,15-12 1-16,-18 6-1 15,-22-10 0-15,-3 4 0 16,-35 6 0-16,0-1-1 16,-39 14 1-16,-7 2-4 15,-24 1 1-15,-33-1-5 16,-34 13 1-16,-19-3-10 15,-16-9 1-15</inkml:trace>
  <inkml:trace contextRef="#ctx0" brushRef="#br0" timeOffset="54828.22">31524 9699 45 0,'-14'53'22'0,"4"-28"-18"0,6-19 34 0,0 4-35 15,4 2 0-15,0 1 3 16,4 6 1-16,7-1-8 15,13 4 1-15,12 0 4 16,2-3 1-16,22 3-2 16,14-3 1-16,22-3-3 15,-5-4 1-15,8 1-2 16,-11-4 1-16,-17 0-2 0,-11 4 1 16,-14 6-2-16,-18 6 0 15,-17-3 0-15,-15 12 0 16,-10 1-1-16,0 3 0 15,-4 2 0-15,1 1 0 16,-5 6 1-16,-6 0 1 16,-4 6 0-16,1 1 0 15,-5-4 0-15,5-9 1 16,2-10 0-16,5-9 1 0,6-16 0 16,7-18 0-16,8-13 1 15,-1-19 1-15,4-16 0 16,0-15 0-16,0-4-1 15,0-5 0-15,-3-13-5 16,-4-7 0-16,-4 7-14 16,-10 6 0-16</inkml:trace>
  <inkml:trace contextRef="#ctx0" brushRef="#br0" timeOffset="55253.25">32988 10078 46 0,'11'13'23'0,"-11"15"-15"0,-4-16 28 0,-6 4-34 16,-15 12 0-16,-3 10 1 15,0 6 0-15,-4 15-5 16,-7 1 1-16,-3 9 1 16,3-9 0-16,4-17-4 15,10-5 1-15,7-13-7 16,11-22 1-16,11-18-6 16,3-29 0-16</inkml:trace>
  <inkml:trace contextRef="#ctx0" brushRef="#br0" timeOffset="55402.58">32639 10116 38 0,'0'3'19'0,"21"38"-13"0,-10-19 31 0,3 12-34 15,11 16 0-15,-1 13 1 16,15 3 1-16,10 6-8 0,4-16 1 16,-7-15-3-16,-10-3 0 15,-12-23-9-15,-6-8 0 16</inkml:trace>
  <inkml:trace contextRef="#ctx0" brushRef="#br0" timeOffset="56316.3">28903 6572 42 0,'11'47'21'0,"3"-12"-16"0,-11-38 31 0,4 0-35 16,-7 3 1-16,14-10 0 15,11-12 1-15,3-9-4 16,8-10 1-16,-1-3 1 15,0-3 0-15,-7 0-1 16,-3 3 1-16,-4 7-1 16,-7 5 0-16,-3 7-1 15,0 9 1-15,-4 10-3 16,-4 12 1-16,1 1-3 16,-4 11 1-16,0 17-3 0,3 6 1 15,8 6 1-15,6 3 0 31,33 28 5-31,-8 4 0 16,11-7 2-16,11-12 1 16,-4-7 1-16,-11-9 1 15,-14-12-2 17,-10-13 1-17,-25-7-3-15,-21-8 1 0,-11-4 0 0,-24-3 0 0,-26 3 0 0,-16 3 0 16,-5 1 0-16,-6-1 0 15,0 0-6-15,3-6 1 0,11 3-11 16,13 3 1-16</inkml:trace>
  <inkml:trace contextRef="#ctx0" brushRef="#br0" timeOffset="56752.96">29616 5534 30 0,'21'0'15'0,"-25"-22"-1"0,8 13 13 16,-4 12-22-16,0 3 0 15,-7-3 3-15,-4-3 1 16,-6 10-11-16,-5 15 0 15,5 6 7-15,-11 26 0 0,-15 24-3 16,-13 13 1-16,-4 19-5 16,3 19 1-16,4 3-4 15,11-16 1-15,3-28-10 16,8-25 0-16,2-25-2 16,15-29 1-16</inkml:trace>
  <inkml:trace contextRef="#ctx0" brushRef="#br0" timeOffset="56912.05">29020 5591 49 0,'7'-22'24'0,"31"41"-22"0,-20-7 48 0,3 10-50 16,11 22 1-16,3 6-1 16,11 13 0-16,0 0-6 15,-7 2 0-15,-11-5-10 0,-17-10 1 16</inkml:trace>
  <inkml:trace contextRef="#ctx0" brushRef="#br1" timeOffset="63957.93">23199 14553 28 0,'28'25'14'0,"7"-9"-6"0,-24-16 14 15,28 6-17 1,-18-6 0-16,3 0 0 0,-2-6-6 15,2 6 0-15,8 0 4 16,10 0 0-16,-3 0-1 16,0 0 1-16,7-4-1 15,7-2 0-15,7-3 0 16,3-7 1-16,-3-6-2 16,11 0 1-16,3 3 0 15,0-6 0-15,4-3-1 16,-1-3 0-16,-6-7-1 15,-4 4 1-15,0-10 0 16,10-3 1-16,-6 6-1 16,-1-6 0-16,5-6 0 15,-1 2 1-15,-7-11-1 16,-11 2 1-16,11-3-1 16,-3 7 0 15,3-4 0-31,0 4 0 0,31-48 0 0,-13 1 0 15,-11 3 1-15,0 2 0 16,-3 17 0-16,-8-1 0 16,4 1-1-16,4-4 1 15,0-3-1-15,-1-3 0 16,-3 4 0-16,-3-1 0 16,3 0-1-16,0-12 1 15,0 2-1-15,0-5 1 16,0 3-1-16,3-7 1 15,-6-12-1-15,-11 0 0 16,-4 0 0-16,4-13 0 0,-7-3 0 16,0-3 0-16,-4 13 0 15,-7-13 0-15,-3 0 0 16,0-3 0-16,-7 6 0 16,-4-3 0-16,0-10 0 15,-7 7 0-15,-3 3-1 16,-8 3 1-16,-3-9 0 15,-3 6 0-15,-8 6 0 16,0 1 0-16,-10-4 0 16,-3 9 0-16,-1 4 0 15,-3 9 0-15,-1 10 0 16,8 9 0-16,-3-3 0 16,-8 12 1-16,-3 6-2 15,-4 7 1-15,-4 10-1 16,1 2 1-16,0 13-2 0,-1 6 1 15,-2 4 0-15,-5-1 0 16,4 7 1-16,7 9 0 16,4 3-1-16,0 9 0 15,-4 7 0-15,0 6 1 16,0 1-1-16,1-1 1 16,-1 9-1-16,4 1 0 15,3 6 1-15,0 3 0 16,0 0 0-16,8 3 0 15,-1 0 0-15,4 9 0 0,3 7 1 16,1-7 0-16,-1 4 0 16,4 0 0-16,3-1-1 15,4 4 1-15,0-13 0 16,4 4 0-16,-1 2-1 31,4 1 0-15,0-1 0-16,7 1 0 0,-3-1 0 0,6 4 0 0,1 6 0 15,-1 0 0-15,1-4 0 16,3-2 0-16,4 0 0 16,6-4 0-16,5 4 0 15,9-4 1-15,1-2-1 16,0-7 1-16,-4-3-1 16,4 3 1-16,7 0-1 15,7-3 0-15,0-3 0 16,3-4 0-16,4-2 0 15,0-4 0-15,0 4 0 0,-7-7 0 16,-4-3 0-16,4-3 0 16,0-3 0-16,4 0 0 15,-1-3 0-15,1-4 1 16,3 1-1-16,3-7 0 16,-6 7 0-16,-5-7 1 15,-6-3-1-15,4-3 0 16,6 0 0-16,-3-3 1 15,4 3-1-15,-1 3 1 16,7-9-1-16,-3 0 1 16,-3 0-1-16,-4 0 0 0,-4-4 0 15,1-2 1-15,6-1-1 16,0 1 0-16,4-4 0 16,7 4 0-16,-3-1 0 31,-1 1 0-31,-3-1-1 0,-7 1 1 0,7-1 0 15,4 4 1-15,-1-1-2 16,8 1 1-16,-1-10 0 16,1 7 1-16,-4-1-1 15,-7 1 0-15,3-1 0 16,8 1 0-16,3 6 0 16,0-1 1-16,0 1-1 15,4 3 0-15,-11 0 0 16,3 9 0-16,8 1 0 15,0 5 0-15,-1 4 0 0,1 0 1 16,-4 9-1-16,-3 3 0 16,-11 0 0-16,0 7 0 15,7 6 0-15,-4 0 1 16,-3 9-2-16,0-3 1 16,-4 9 0-16,1 7 0 15,-4-3-1-15,-7 6 1 16,-8 6 0-16,-6-3 0 15,-4 12-1-15,-10 4 1 16,0 6 0-16,-4 3 0 0,0 13 0 16,-3-7 0-16,-4 10 0 15,-4 6 0-15,1 0 0 16,-1 3 0-16,-3 10 0 16,0-7 0-16,-3 4-1 15,3 9 1-15,3-7 0 16,1 7 0-16,-1-3 0 15,4-3 1 1,11 65-1 0,0-6 0-16,3 1 0 15,7-11 0-15,4-5 0 16,3-4 0-16,0-3 0 16,8-9 0-16,2 6 0 15,5-12 0-15,3-4 0 16,-4 4 1-16,8-4-1 15,6-2 0-15,1-4 0 0,-1-3 0 16,8-3 0-16,3-16 0 16,-4-3 0-16,-3-12 1 15,7-10-1-15,0-19 0 16,4-3 0-16,0 0 1 16,-8-9-1-16,-3-6 1 15,-14-7-1-15,-10-3 0 16,-8-6-2-16,-7-7 1 15,-10 1-5-15,-11-7 1 16,-14-6-14-16,-11-16 1 0,-3-2-2 16,3 8 1-16</inkml:trace>
  <inkml:trace contextRef="#ctx0" brushRef="#br1" timeOffset="67681.62">32759 13393 45 0,'18'6'22'0,"3"-19"-7"0,-18 7 22 0,-3 0-34 16,0 0 1-16,0-1 2 16,4 1 1-16,-4 0-9 15,-4-4 0-15,-10 4 5 16,-7 6 1-16,-11 6-2 15,-10 10 0-15,-4 12-1 16,0 4 0-16,0 8 0 16,4 7 1-16,-4 7-1 15,11 2 1-15,10 1 0 16,11-4 0-16,11-9 0 16,13-7 0-16,11-8-1 15,18-11 1-15,18-5-4 0,-1-10 1 16,-7 0-9-1,-10 0 0-15,-14-12-11 0,-11 6 0 16</inkml:trace>
  <inkml:trace contextRef="#ctx0" brushRef="#br2" timeOffset="74962.14">28042 10542 36 0,'0'-3'18'0,"0"0"-8"16,0 3 19-16,0 0-25 16,4 3 1-16,-1 0 2 15,-3 0 1-15,0 4-10 16,0-1 0-16,0 6 6 16,0 4 1-16,0 6-3 15,0 0 0-15,0 9-1 16,-3 10 0-16,-1 6-1 0,8-3 0 15,-4-3-3 1,0-7 1-16,0-5-11 0,3-17 0 16,1-9-3-16,10-3 0 15</inkml:trace>
  <inkml:trace contextRef="#ctx0" brushRef="#br2" timeOffset="76027.88">28063 11282 42 0,'4'0'21'0,"3"-3"-22"0,-7 3 36 0,0 0-34 15,0 0 1-15,0 3 1 16,-3 0 0-16,-5 4-4 16,-6 5 1-16,-3 7 1 15,-8 0 1-15,0 3-2 16,-3 0 1-16,7 0-3 16,3 6 0-16,4-3-6 15,4 3 1-15,-1-9-7 16,4-10 1-16</inkml:trace>
  <inkml:trace contextRef="#ctx0" brushRef="#br2" timeOffset="76270.2">27869 11125 30 0,'11'26'15'0,"-7"24"-9"0,-1-38 21 16,-3 1-25-16,4 6 0 16,-1 9 2-16,4 6 1 15,4 7-6-15,6 0 1 16,5 12 2-16,2-12 1 0,1 0-4 16,0-7 1-16,-4-9-12 15,-4-12 1-15</inkml:trace>
  <inkml:trace contextRef="#ctx0" brushRef="#br2" timeOffset="77364.27">27778 8786 38 0,'0'-6'19'0,"7"-26"-15"16,-4 23 25-16,1 0-25 0,-1-1 1 15,1-2 2-15,-1-1 0 16,-3-2-9-16,0 2 0 15,0 0 5-15,-3 1 1 16,-1-4-2-16,-3 7 0 16,-3 6-2-16,-4 0 1 0,0 3-1 15,-4 3 1-15,0 3-1 16,4 3 0 0,0 7-1-16,3 0 1 0,1 3-1 15,6 2 1-15,4 5-1 16,4-5 1-16,6 1-1 15,5-6 1-15,-1-10-1 16,3 1 1-16,-3-14 1 16,1 1 0-16,-1-6 0 15,-4-4 0-15,1 0 0 16,-4 1 1-16,0 2-1 16,0 4 0-16,-4-4-1 15,-3 1 1-15,0-1-2 16,0 0 1-16,-3 4-1 15,-4 3 1-15,0-7-1 16,-4 7 0-16,1 6 0 0,-4 3 0 16,-1 3-1-1,-2 10 1-15,3-3-1 0,0 2 0 16,-1 1-1-16,8 3 0 16,0 0 0-16,7 6 1 15,4 0 1-15,3-13 0 16,7 7 1-16,4-10 0 15,-1 4 2-15,1-10 1 16,0-9 0-16,-1-4 0 16,-3-8-2-16,-7 2 1 15,0 0-7-15,-3 4 1 32,-11-4-11-32,-4 4 1 0</inkml:trace>
  <inkml:trace contextRef="#ctx0" brushRef="#br2" timeOffset="78085.81">28815 8582 28 0,'-4'10'14'0,"-3"-17"-6"15,4 4 11-15,-1 3-17 16,1 0 1-16,-4 0 4 16,0-3 1-16,0 3-7 15,0 0 1-15,3 3 6 16,0-3 1-16,1 3-1 16,3 1 1-16,3-1-2 0,5-3 0 15,9-3-3-15,8-4 1 16,7-2-2-16,3-1 0 15,14 4-4-15,8-3 1 16,-4-1-6-16,-4 1 1 16,-10 3-15-16,-11-1 1 15</inkml:trace>
  <inkml:trace contextRef="#ctx0" brushRef="#br2" timeOffset="78575.47">29623 8488 43 0,'-7'25'21'0,"-29"4"-16"0,29-17 21 16,-7 10-24-16,4 3 0 15,-1 10 2-15,-3 5 0 16,0 1-5-16,-4 6 1 0,1 6 2 16,-5-5 0-1,5-1-4-15,-1-7 1 0,8-11-9 16,3-17 1-1,3-6-5-15,0-15 0 0</inkml:trace>
  <inkml:trace contextRef="#ctx0" brushRef="#br2" timeOffset="78806.99">29344 8473 42 0,'18'25'21'0,"-1"66"-17"0,-10-69 38 0,0 9-41 0,1 3 0 0,-1 1-2 0,0-4 1 0,-4-9-11 15,-3-16 1-15,-10-9-4 16,-1-3 1-16</inkml:trace>
  <inkml:trace contextRef="#ctx0" brushRef="#br2" timeOffset="80892.42">27506 7331 34 0,'0'-25'17'0,"0"-9"-5"0,0 27 17 16,0 1-25-16,0 0 0 15,0 6 2-15,4 3 0 16,-1 6-8-16,4 13 1 15,0 3 5-15,4 16 1 16,-1 6-2-16,1 16 0 0,0-10-2 16,-1 10 1-16,1 9-2 15,-1-6 0-15,-3 6-4 16,-3-9 0-16,-4-13-8 16,0-9 1-16,0-19-5 15,-4-10 0-15</inkml:trace>
  <inkml:trace contextRef="#ctx0" brushRef="#br2" timeOffset="81402.67">27298 7930 34 0,'3'16'17'0,"26"21"-15"0,-19-24 27 0,8 9-28 0,3 6 1 16,4-3 1-16,-1 0 0 16,-6 0-4-16,0 0 0 15,-4 4 3-15,-4-4 0 16,-2-10-1-16,-1 1 0 15,0 0-1-15,-4 3 1 16,4-4-1-16,0-2 1 16,0-7 1-16,4-6 0 15,3 0 1-15,7-3 0 0,0-16 0 16,4-6 1-16,0-3 0 16,-1-7 0-16,1 1-1 15,-4 2 0-15,-3 4-1 16,0 3 0-16,-4 6-1 15,-4-6 1-15,-3 10-2 16,-7 5 1-16,-7 4 0 16,-14 6 0-16,-7 9-2 15,-11 4 1-15,-7 3 0 16,-3 2 0-16,-1-5-3 16,5 3 0-16,2-4-7 31,4-6 0-31,4-6-7 15,21-9 0-15</inkml:trace>
  <inkml:trace contextRef="#ctx0" brushRef="#br2" timeOffset="82047.2">25534 6202 33 0,'7'3'16'0,"4"7"-6"0,-8-7 20 15,-3 3-27-15,0 4 1 16,-3-1 1-16,-8 7 0 16,-7 9-7-16,-3 9 0 15,-3 13 5-15,-8 10 0 0,7 2-2 16,4 13 0-16,3-6-1 16,8 0 0-16,3-3-1 15,7-7 1-15,3-12-7 16,8-12 1-16,6-14-8 15,5-18 1-15</inkml:trace>
  <inkml:trace contextRef="#ctx0" brushRef="#br2" timeOffset="82276.55">25770 6419 39 0,'0'22'19'0,"-3"9"-13"16,-4-19 29-16,-4 10-34 16,-10 3 0-16,7 4 0 15,-4-1 1-15,-6 6-3 16,-1 4 1-16,0-3 0 16,1-7 0-16,2-6-6 0,5-7 1 15,3-2-8-15,3-13 0 16</inkml:trace>
  <inkml:trace contextRef="#ctx0" brushRef="#br2" timeOffset="82472.06">25538 6557 30 0,'31'56'15'0,"1"-34"-6"0,-25-19 18 0,0 10-26 0,0 2 1 0,0 4 0 0,4 0 1 0,-1 0-4 16,1 0 0-16,0-1-1 16,-4-5 1-16,3-4-10 15,1-6 1-15</inkml:trace>
  <inkml:trace contextRef="#ctx0" brushRef="#br2" timeOffset="82678.82">25848 6757 45 0,'-3'44'22'0,"-12"-12"-26"0,8-14 37 16,-3 7-33-16,-8 7 1 16,0 2-1-16,1 1 1 15,3-4-3-15,0 0 1 31,7-21-11-31,3-7 1 16</inkml:trace>
  <inkml:trace contextRef="#ctx0" brushRef="#br2" timeOffset="82981.69">26190 6478 44 0,'0'10'22'0,"0"-4"-16"16,0 0 33-16,0 7-37 16,-3 5 0-16,-4 1 1 15,-4 6 1-15,-3 13-5 16,-4 6 1-16,-3 6 2 15,0 13 0-15,0 3-2 16,7 3 1-16,0-10-6 16,3-5 1-16,0-23-9 15,1-19 0-15,-1-21-3 16,4-16 0-16</inkml:trace>
  <inkml:trace contextRef="#ctx0" brushRef="#br2" timeOffset="83179.83">25880 6557 27 0,'7'15'13'0,"21"29"-1"0,-21-44 19 15,4 6-28-15,-1 7 1 16,4 3 2-16,-3 2 1 0,0 1-9 16,-1-3 0-16,1 0 2 15,-1-4 1-15,4 1-7 16,1-4 0-16,2-3-8 15,1-9 1-15</inkml:trace>
  <inkml:trace contextRef="#ctx0" brushRef="#br2" timeOffset="83459.82">26187 6149 46 0,'0'69'23'0,"24"22"-24"0,-17-63 41 16,4 13-39-16,7 6 1 15,-4 0 0-15,0-13 1 16,-4 10-5-16,-6 3 1 15,-4 4 1-15,-7-1 0 16,-7 3-14-16,0-15 1 16,-11-10-2-16,0-9 1 15</inkml:trace>
  <inkml:trace contextRef="#ctx0" brushRef="#br2" timeOffset="84109.6">26423 6478 41 0,'4'13'20'0,"3"-4"-14"0,-4-6 37 0,1 4-41 15,-1-4 1-15,4 0 1 16,4-9 0-16,-1-1-5 15,12 1 0-15,2-3 3 16,8 2 0-16,3 7-2 16,-3-3 0-16,-4 3-6 15,-7-3 1-15,-6 3-11 0,-5-6 0 16</inkml:trace>
  <inkml:trace contextRef="#ctx0" brushRef="#br2" timeOffset="84273.96">26451 6685 37 0,'-10'31'18'0,"13"-2"-1"0,4-23 22 15,7 0-36-15,1 1 0 16,9-4-1-16,8 0 0 0,3-3-10 16,1 3 1-1,-8-9-7-15,-14 3 1 16</inkml:trace>
  <inkml:trace contextRef="#ctx0" brushRef="#br2" timeOffset="85050.25">27234 6020 52 0,'4'16'26'0,"0"3"-24"15,-4-13 42-15,-4 0-43 0,0-2 1 16,-3 5-1-16,-7 10 0 16,-3 6-2-16,-5 3 1 15,-2 13 0-15,-1 9 1 16,4 13-1-16,7 12 0 16,3-3-1-16,8 3 0 15,3-9-3-15,7-16 1 16,0-9-6-16,7-10 0 15,4-9-7-15,-4-9 0 0</inkml:trace>
  <inkml:trace contextRef="#ctx0" brushRef="#br2" timeOffset="85442.22">27316 6745 45 0,'7'44'22'0,"0"-19"-19"16,-7-22 37-16,0-3-39 15,0 0 0-15,0-10 2 16,0-5 0-16,-4-7-4 0,1-3 1 15,-1-13 2-15,1-6 0 16,-1 0-1-16,4-3 1 16,0-6-2-16,0 0 0 15,4 2 0-15,3 1 1 16,7 6-1-16,0 4 1 16,4 2-1-16,3 13 0 15,0 6 0-15,-4 10 0 16,1 9-3 15,0 6 1-31,-8 3-5 0,-3 4 1 0,-7-1-10 0,-7-8 0 16</inkml:trace>
  <inkml:trace contextRef="#ctx0" brushRef="#br2" timeOffset="85637.5">27259 6557 49 0,'11'12'24'0,"3"4"-19"16,-11-16 38-16,-3 0-42 16,0 0 0-16,7 0 0 15,4-6 0-15,3-1-3 16,0 1 1-16,4-3-4 16,0-7 0-16,-1 3-11 15,8-5 1-15</inkml:trace>
  <inkml:trace contextRef="#ctx0" brushRef="#br2" timeOffset="85908.16">27707 6177 41 0,'0'35'20'0,"-21"5"-16"0,14-33 26 15,-7 2-28-15,-4 4 1 0,1 2 0 16,-5 7 1-16,1 6-5 16,0-2 1-16,0 2 3 15,3 9 0-15,8 7-2 16,3-3 1-16,3 6-2 16,4-6 1-16,7-7-5 15,0-5 0-15,4-11-11 16,3-11 1-16</inkml:trace>
  <inkml:trace contextRef="#ctx0" brushRef="#br2" timeOffset="86237.34">27841 6252 41 0,'4'13'20'0,"-4"-4"-15"0,0-9 27 16,0 0-29-16,0 3 1 16,-4 7 1-16,1 6 0 15,-4 6-7-15,-4 3 0 16,0 3 5-16,-3 13 0 15,0 6-2-15,0-3 0 16,4 9-1-16,3-3 0 0,3-6-3 16,4-10 0-16,7-9-5 15,4-15 0-15,-4-13-7 16,3-13 0-16</inkml:trace>
  <inkml:trace contextRef="#ctx0" brushRef="#br2" timeOffset="86465.57">27640 6582 53 0,'0'12'26'0,"11"-2"-29"16,-8-10 47-16,8 3-43 15,3-3 1-15,7 3 0 16,4-3 1-16,0-3-5 15,-4 0 1-15,-4-4-2 0,1-2 0 16,-4-7-9-16,0-12 0 16,0 0-4-16,-3-4 1 15</inkml:trace>
  <inkml:trace contextRef="#ctx0" brushRef="#br2" timeOffset="86703.33">27891 6099 35 0,'0'37'17'0,"-4"17"-13"0,4-42 28 0,0 1-32 16,0 2 1-16,4 11 1 16,3-1 0-16,0 6-1 15,3-3 0-15,4 7 1 16,1-1 1-16,-5 4-1 15,4 6 0-15,-7-13-4 16,-3 4 1-16,-4-4-12 16,-7-6 0-16</inkml:trace>
  <inkml:trace contextRef="#ctx0" brushRef="#br2" timeOffset="86946.06">28159 6619 40 0,'-14'47'20'0,"-15"-18"-16"0,22-14 26 15,0 7-29-15,-3-3 0 16,-1 3 0-16,1 3 1 15,-1 0-5-15,4 0 1 16,-4-3-10-16,4-16 1 16</inkml:trace>
  <inkml:trace contextRef="#ctx0" brushRef="#br2" timeOffset="87799.09">28388 6281 46 0,'4'15'23'0,"-1"7"-18"0,-3-15 35 16,0 2-39-16,-3 7 1 15,-1-4-1-15,-3 4 1 0,0 0-3 16,0 2 1-16,0-2 0 16,3 6 1-16,1-6-1 15,3-1 0-15,0-2 0 16,3 3 0-16,4-7-1 15,0-3 1-15,0-6-1 16,8-6 1-16,-1-7 0 16,0-2 0-16,-4-1-1 15,1-6 1-15,-4-3-1 16,-7 0 1-16,0 6-3 16,-4 3 1-16,1 4-4 15,-1 6 0-15,-3 9-8 16,0 6 0-16,0 4 0 15,4 6 0-15,-1 2 0 16,85-55 14 0,-162 109-2-16,88-31 1 15,4-16 10-15,6 4 1 16,8-1 1-16,0 4 0 16,-4 2-4-16,-7-2 0 15,-3 2-1-15,-8-2 1 16,-6-1-4-16,-8-2 1 15,-6 2-1-15,-5-6 0 16,1-3-2-16,0-6 1 16,7-6-1-16,0-4 1 15,0 1-1-15,3-10 1 16,4-4-1-16,4 1 0 16,6-12 0-16,1-14 0 0,3 8-2 15,3-5 0-15,4-2-6 16,4-3 0-16,3-4-8 15,-7 4 0-15</inkml:trace>
  <inkml:trace contextRef="#ctx0" brushRef="#br2" timeOffset="88118.45">28727 6002 46 0,'10'18'23'0,"-17"7"-22"15,4-15 36-15,-4-7-37 16,-4 3 1-16,-3 10 2 16,0 6 0-16,-4 6-2 0,4 0 0 15,-4 7 1-15,1 6 1 16,3 9-1-16,7-3 1 15,3 0-3-15,4-3 1 16,4-4-4-16,3-11 1 16,3-7-4-16,4-13 1 15,4-3-7-15,0-12 1 16,-4-10-5-16,0-2 1 0</inkml:trace>
  <inkml:trace contextRef="#ctx0" brushRef="#br2" timeOffset="88366.87">28854 6146 47 0,'0'41'23'0,"-14"9"-31"0,7-44 44 0,-1 10-34 15,-2 6 0-15,-4 9 1 16,0-3 0-16,0 4-4 15,3 2 0-15,0-3 1 16,4 1 1-16,4-7-6 16,3-9 1-16,0-13-8 15,0-10 0-15,0-8-2 16,0-7 1-16</inkml:trace>
  <inkml:trace contextRef="#ctx0" brushRef="#br2" timeOffset="88573.81">28709 6306 47 0,'18'34'23'0,"-1"-6"-24"0,-13-21 48 15,-1-4-46-15,1 0 1 16,3 0-1-16,0 0 0 16,4-3-2-16,3 0 0 0,3-6 0 15,5-7 0-15,-1-2-6 16,-4-4 1-16,-3 0-9 15,-3-12 0-15</inkml:trace>
  <inkml:trace contextRef="#ctx0" brushRef="#br2" timeOffset="88851.84">28938 5980 38 0,'4'47'19'0,"-1"3"-15"0,-3-50 26 0,0 3-29 15,4 6 1-15,-1 4 3 16,-3 6 0-16,0 6-6 0,4 0 1 31,-4 28 2-31,0-6 1 16,-4-3-5-16,-3-3 0 15,-7-3-11-15,-3-10 0 16</inkml:trace>
  <inkml:trace contextRef="#ctx0" brushRef="#br2" timeOffset="89120">28995 5682 44 0,'17'44'22'0,"15"25"-11"16,-21-54 31-16,6 7-39 15,8 13 0-15,0 5 0 16,0-8 1-16,-8 15-6 16,-6 9 1-16,-11 7 1 15,-7 12 1-15,-18 13-12 16,-14-3 1-16,-17-1-7 16,-1-11 1-16</inkml:trace>
  <inkml:trace contextRef="#ctx0" brushRef="#br3" timeOffset="99433.89">27866 9150 30 0,'7'-3'15'0,"-11"9"-4"0,4 0 16 16,0 4-24-16,-3 5 0 0,-1 4 4 15,1 6 0-15,-4 7-9 16,0 5 1-16,-4-5 4 16,-3 5 1-16,0 7-2 15,0 0 1-15,0 3-3 16,3 3 1-16,4-3-1 16,4-6 1-16,3-6-1 15,3-7 1-15,4-6-2 16,0-10 1-1,0-5-6-15,0-4 1 16,-7-3-10-16,4-7 1 0</inkml:trace>
  <inkml:trace contextRef="#ctx0" brushRef="#br3" timeOffset="99663.47">27630 9558 55 0,'3'3'27'0,"11"-10"-30"0,-7 4 46 15,7-3-41-15,8 0 1 16,6 3 0-16,0-1 1 16,7-2-6-16,4 3 0 0,0 3-4 15,-7 0 0-15,-22 9-10 16,-10-2 0-16</inkml:trace>
  <inkml:trace contextRef="#ctx0" brushRef="#br3" timeOffset="103380.92">28402 8134 20 0,'-10'9'10'0,"6"4"1"0,4-7 10 0,0-3-19 15,0 0 1-15,0 1 2 16,0-1 0-16,0 0-5 16,0-3 0-16,0 0 6 15,7 0 0-15,4-3-1 16,6 3 0-16,4 3-1 16,15 0 1-16,-1 3-1 15,7 4 0-15,8-1-2 16,3-3 0-16,-4 1-1 15,-7-1 1-15,-6 0-2 16,-8-3 1-16,-3 7-1 16,-11 2 0-16,-11 1-1 0,-13 6 1 15,-19 6-2-15,-16 9 1 16,-12-3-9-16,-10 1 0 16,-3-4-5-16,6 7 0 15</inkml:trace>
  <inkml:trace contextRef="#ctx0" brushRef="#br3" timeOffset="104327.54">30004 7830 21 0,'0'6'10'0,"7"-3"9"0,-7-3 7 16,7 0-22-16,0 0 1 15,0 0 4-15,11-3 1 16,10 3-12-16,4 3 1 16,3 7 7-16,4 8 1 15,-1-5-2-15,-6 6 0 0,-7 6-2 16,-7 3 0-16,-8-3-2 16,-10 3 1-16,-7 7-2 15,-11 2 1-15,-17 7-2 16,-7 0 0-16,-4-3-2 15,-7-7 1-15,0-8-5 16,0-11 0-16,0-5-10 16,25-7 1-16</inkml:trace>
  <inkml:trace contextRef="#ctx0" brushRef="#br3" timeOffset="105182.75">30321 9062 28 0,'0'3'14'0,"7"22"-2"0,-3-18 15 16,-4 2-25-16,3 0 1 0,1 4 2 15,-1-1 1-15,4 4-7 16,4 3 1-16,3 6 5 15,4 13 0-15,7 2 0 16,-1 1 0-16,8 3-1 16,-4 0 0-16,-3-6-2 15,-7-7 1-15,-1-6-1 16,-3-9 0-16,4-13-2 16,3-16 0-16,4-12 0 15,3-15 0-15,4-14-1 16,3-5 1-16,11 2-8 15,3-2 0-15,-3 2-8 16,-11 13 0-16</inkml:trace>
  <inkml:trace contextRef="#ctx0" brushRef="#br3" timeOffset="105978.9">30378 10693 19 0,'0'-7'9'0,"7"1"14"0,-4 3-2 0,4 0-16 16,0 0 0-16,0 3 5 15,1 3 1-15,2 3-13 16,4 7 0-16,4-1 8 16,7 10 1-16,-4 6-4 15,3 1 1-15,8 5-2 16,7 1 0-16,3-1-1 16,-3-3 0-16,0-5 0 15,-4-1 0-15,0-7-1 16,-3-5 1-16,-4-10-2 15,1-3 1-15,-5-12-1 16,-6-13 1-16,0-13-1 16,-4 10 0-16,14-26-5 15,-3-8 1-15,-1-4-11 16,-10 3 1-16</inkml:trace>
  <inkml:trace contextRef="#ctx0" brushRef="#br3" timeOffset="106713.86">31337 11771 35 0,'-7'35'17'0,"-7"-7"-10"0,14-28 19 15,-3 6-25-15,-1 1 1 0,4-1 4 16,0 3 0-16,7 4-6 16,0-1 1-16,4 7 4 15,6 6 1-15,12 0-1 16,13 4 0-16,14 8-3 16,-3 4 1-16,7 0-3 15,0 0 1-15,-7-1-1 16,-11 1 0-16,-10-6-1 15,-18-7 1-15,-17 6-5 16,-15 7 1-16,-7 0-9 16,-17 6 1-16,-14-3-4 15,6 6 0-15</inkml:trace>
  <inkml:trace contextRef="#ctx0" brushRef="#br3" timeOffset="108457.02">26388 8733 30 0,'0'0'15'0,"3"6"-8"15,1-3 15-15,-1 0-19 0,1 7 0 16,3-1 4-16,0 7 0 16,7 0-7-16,7-1 0 15,15 1 6-15,6 0 0 16,4 2-2-16,-4 4 1 16,-7 3-2-16,-3 7 0 15,-14-1-2-15,-11 10 0 16,-14 6-1-16,-18 3 0 15,-14 0-4-15,-7 0 0 16,1-6-7-16,-5-3 1 16,-6-10-6-1,17-2 1 1</inkml:trace>
  <inkml:trace contextRef="#ctx0" brushRef="#br3" timeOffset="109727.97">26441 8378 34 0,'3'13'17'0,"1"6"-15"16,-1-16 27-16,-3-3-27 16,0 3 1-16,0-3 1 0,0 3 0 15,0-3-5-15,0 0 1 16,0-6 3-16,0-7 0 16,0-2-2-16,-3-7 1 15,-1-10-1-15,1-5 0 16,-1-1-1-16,1 1 0 15,-1 2-1-15,1-3 0 16,-1 1-1-16,1 2 1 16,-1 7 0-1,4 3 0-15,0 9-1 0,4 4 0 0,3 2 1 16,7 1 0-16,7 3 0 16,0 9 1-16,7 12-1 15,8 7 1-15,2 10 0 16,1 5 1-16,0 7-1 15,-4 3 1-15,-3 0-1 16,-4 4 0-16,-7-4-7 16,-7 0 1-16,-6 0-6 31,2-7 1-31</inkml:trace>
  <inkml:trace contextRef="#ctx0" brushRef="#br3" timeOffset="110528.69">26607 10552 29 0,'3'3'14'0,"8"-6"-3"0,-8 6 14 15,1 3-22-15,3 0 0 16,0 4 3-16,0-4 0 16,3-3-8-16,1-6 1 15,3-3 4-15,0-10 1 16,11-9-2-16,3-6 1 0,4-4-3 16,-4 1 1-16,0-4-1 15,1 3 0-15,-8 7 0 16,-4-3 0-16,1 6-1 31,-4 6 1-31,-3 6-2 0,-1 10 0 16,-6 10-1 15,-4 5 0-15,0 13-1 30,0 16 1-46,0 12-1 0,7 16 1 0,0-6 0 0,4 12 0 0,3 0-3 0,0 7 1 0,-7-4-5 0,0-5 0 0</inkml:trace>
  <inkml:trace contextRef="#ctx0" brushRef="#br3" timeOffset="111218.78">25767 12399 29 0,'0'-4'14'0,"-21"33"-9"16,14-23 23-16,0 0-26 0,0 0 0 16,0 1 2-16,3-1 0 15,0 0-4-15,-3 1 1 16,11-4 3-16,7 0 1 15,3-3-1-15,10 0 0 16,5-3-1-16,9-7 1 16,5-2-2-16,6 2 0 15,4 1-2-15,-7 0 1 16,-7-4-1-16,-8 0 1 16,-6 4-2-16,-7 3 0 0,-4 3-1 15,0 6 1-15,-3 0-3 16,-4 3 1-16,-4 13 0 15,-3 9 0-15,0 16 0 16,-3 16 0-16,-4-1-1 16,-4 10 1-16,-3-6-9 15,-14 3 1-15</inkml:trace>
  <inkml:trace contextRef="#ctx0" brushRef="#br3" timeOffset="111989.48">24451 13807 45 0,'-7'21'22'0,"28"-30"-25"0,-10 3 35 0,3 0-29 0,7 2 1 0,11-8 1 0,10 6 0 0,11-7-7 0,11 4 0 0,3-7 4 0,-4-3 1 0,-10 10-3 0,-7 2 1 0,-4 1-1 0,-10 6 1 0,-11 3-1 15,-7 13 0-15,-7 3-1 16,-7 12 1-16,-14 10-4 15,-14 9 0 17,-11 0-4-32,-3 13 1 0,-1 9-6 0,1 13 0 62,-4-4-1-62,11-12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26:52.0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17:28:18.836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3440 4286 44 0,'17'-12'22'0,"-6"5"-11"0,-11 7 23 16,0 0-31-16,0 0 0 15,0 0 1-15,0-3 0 16,-7 6-5-16,-7 4 0 0,-4 8 4 15,-3 17 0-15,-18-7-2 16,7 12 1-16,-7 7-1 16,-6 3 0-1,2 16-1 1,4-10 0-16,8-6-1 16,10-6 1-16,-4-6-1 15,11-7 1-15,3-3-1 16,11-6 0-16,0 0 0 15,0-1 1-15,0 1-1 16,11-3 1-16,-1 0 0 16,1-4 0-16,7-6 0 15,3 7 0-15,-7-4 0 16,0 4 0-16,0-4 0 16,-7 10 0-16,4 0-1 15,-11 9 1-15,-7 4-1 16,3 5 0-16,-6-2 0 15,-8 5 0-15,7 1 0 32,-6-13 0-32,6 4 0 0,8 2 0 0,-8-5 0 0,4-1 1 15,7 3 0-15,-7-9 0 16,14 6 1-16,0-3 0 16,4-3-1-16,-1-6 1 15,11-3-1-15,-3 2 1 16,3 1-1-16,0 6 0 15,-3 3 0-15,-4 3 0 0,-3 7-1 16,-4 12 1 0,-18 47-1-1,-7 0 1-15,4-6 0 16,-3-1 0-16,-4-2-1 16,3 3 1-16,-3 9-1 15,-7 0 1-15,-1 4 0 16,-2 8 0-16,-1 7 0 15,4 10 1-15,-4 2 0 16,4 4 1-16,-1 3-1 16,8-6 1-16,11-1 0 15,10-6 0-15,10-9-1 16,8-6 1-16,14-16-2 16,-1-13 1-16,5-12-5 15,6-19 0-15,-3-19-13 0,0-21 1 16</inkml:trace>
  <inkml:trace contextRef="#ctx0" brushRef="#br0" timeOffset="1781.7">4449 4716 38 0,'7'-19'19'0,"-7"22"-8"0,0-3 19 15,0 3-26-15,-4 0 1 16,1 7 1-16,-1 6 0 16,-14 5-9-16,4 20 1 0,-14-3 4 15,7 9 1 1,-7 9-3-16,-4 1 0 0,4-4-2 16,7 0 1-16,-1-12-4 15,8-9 1-15,4-14-6 16,6-8 0-16,-6-20-4 15,2-8 0-15</inkml:trace>
  <inkml:trace contextRef="#ctx0" brushRef="#br0" timeOffset="1974.19">4117 4716 26 0,'7'0'13'0,"4"19"-4"0,-8-13 18 0,8 6-24 16,6 10 0-16,4 7 5 15,8 5 1-15,10 4-9 16,-1 15 0-16,5-3 5 16,6 4 1-16,0 2-3 0,-10-9 1 15,-7-6-12 1,-11-13 0-16,-10-19-7 16,-4-12 1-16</inkml:trace>
  <inkml:trace contextRef="#ctx0" brushRef="#br0" timeOffset="2511.92">4900 4807 47 0,'-7'9'23'0,"25"-12"-19"0,-8 3 38 16,1 0-40-16,-1-3 0 15,8 0 0-15,7-7 1 16,7 1-4-16,3-4 0 16,4 4 0-16,-4-4 0 0,-7 1-7 15,-3 6 1-15,-4 6-9 16,-21-7 1-16</inkml:trace>
  <inkml:trace contextRef="#ctx0" brushRef="#br0" timeOffset="2690.84">4953 5020 48 0,'0'41'24'0,"11"-16"-16"15,-4-22 39-15,3-3-45 16,4 0 1-16,8-6 1 15,13-7 0-15,-3 4-7 16,6-10 1-16,-9 10-3 16,-1-1 0-16,-7 4-12 15,-10-4 0-15</inkml:trace>
  <inkml:trace contextRef="#ctx0" brushRef="#br0" timeOffset="3260.29">5948 5177 49 0,'10'9'24'0,"-6"-28"-20"0,-4 4 33 16,0-10-35-16,-4-4 0 15,-3-21 2-15,4-9 0 16,-8-13-5-16,11-4 0 15,-7-2 3-15,14-1 1 16,-3 11-2-16,13-5 1 16,1 14-1-16,3 2 0 15,4 13-1-15,0 13 1 16,-4 9-3-16,7 13 0 16,-7 15-4-16,-7 16 0 15,0 3-8-15,-10 10 0 0,-15 5-3 16,1 4 1-16</inkml:trace>
  <inkml:trace contextRef="#ctx0" brushRef="#br0" timeOffset="3457.83">5768 4989 56 0,'3'0'28'0,"26"0"-34"0,-26-3 56 0,11 3-49 15,7 0 1-15,4 0-1 16,3 0 0-16,8-4-3 16,-5 4 0-16,1-3-5 15,0-3 1-15,3-10-11 16,-3 4 1-16</inkml:trace>
  <inkml:trace contextRef="#ctx0" brushRef="#br0" timeOffset="3712.75">6456 4703 57 0,'0'29'28'0,"-11"5"-35"0,4-25 47 16,4 1-40-16,-8 9 0 15,1 6 0-15,2 6 1 16,-9 0-1-16,6 1 0 0,1 9 0 15,3-4 0-15,0-2 0 16,3-1 0-16,4-12-4 16,7-6 0-16,0 0-5 15,7-13 0-15,14-6-6 16,1-7 1-16</inkml:trace>
  <inkml:trace contextRef="#ctx0" brushRef="#br0" timeOffset="3876.29">6847 4885 35 0,'7'10'17'0,"-7"-1"-43"0,0-9 27 0,0-9-8 16,-7-1 1-16</inkml:trace>
  <inkml:trace contextRef="#ctx0" brushRef="#br0" timeOffset="4387.22">6854 4738 46 0,'4'25'23'0,"0"-13"-25"16,-4-12 46-16,3 4-41 15,1 5 0-15,-1 0 1 16,1 7 0-16,-4 9-6 0,0-6 1 15,0 0 3-15,0 6 0 16,-4 6-2-16,1 7 1 16,-1-1-1-16,1-5 0 15,3 2-1-15,0-9 1 16,0 1-2-16,3-11 0 16,1-9-4-16,3-6 1 15,0 0-5-15,-4-6 0 16,4-6-5-16,-7-10 0 15</inkml:trace>
  <inkml:trace contextRef="#ctx0" brushRef="#br0" timeOffset="4613.05">6653 5042 40 0,'-3'9'20'15,"6"1"-8"-15,-3-10 33 0,11 0-41 16,0-10 0-16,3 7 1 16,10-3 0-16,8-3-7 15,7-1 0-15,-14 4 4 16,-1-10 0-16,1 13-9 16,0-3 1-16,-1-19-11 15,-9-4 0-15</inkml:trace>
  <inkml:trace contextRef="#ctx0" brushRef="#br0" timeOffset="4883.7">7073 4543 31 0,'-7'41'15'0,"-7"-25"-10"0,14 0 13 15,0-1-15-15,0 7 0 16,0 6 4-16,11 4 0 0,-1-7-7 16,1 12 0-16,3 1 5 15,4-10 1-15,-1 4-3 16,-10 2 1-16,0 4-5 16,-3-4 0-16,-4-2-9 15,-7-4 1-15,-4-6-5 16,-6-13 0-16</inkml:trace>
  <inkml:trace contextRef="#ctx0" brushRef="#br0" timeOffset="5256.84">7461 4750 59 0,'0'25'29'0,"14"-12"-34"0,-7-10 58 0,8 0-51 16,2 0 1-16,11-6-1 15,4-3 0-15,7-3-5 16,-4-7 0-16,-3 0-1 16,-4 1 0-16,-10 5-11 15,-4 4 1-15,-14 3-4 16,0 3 0-16</inkml:trace>
  <inkml:trace contextRef="#ctx0" brushRef="#br0" timeOffset="5424.01">7472 5001 62 0,'0'16'31'0,"28"9"-35"0,-14-25 61 0,7-3-57 16,15-7 0-16,-5-2-5 15,1 2 1-15,-4 1-3 0,-6 6 0 16,-8-10-11 0,0 7 0-16</inkml:trace>
  <inkml:trace contextRef="#ctx0" brushRef="#br0" timeOffset="7748.34">8488 4456 36 0,'3'6'18'0,"1"6"-11"15,-1-5 19-15,1 2-24 16,-4 7 1-16,0 3 2 15,-4-1 1-15,-3 11-7 16,-7 11 0-16,-3 11 4 16,-5 14 0-16,1 4-4 0,-3 10 0 15,6 2-3 1,4-2 1-16,3-7-1 16,4-16 1-16,4-12-4 0,6-9 0 15,11-23-4 1,0-27 0-16</inkml:trace>
  <inkml:trace contextRef="#ctx0" brushRef="#br0" timeOffset="7977.39">8223 4998 60 0,'18'9'30'0,"7"4"-42"0,-11-13 58 0,14-3-46 16,0-7 0-16,11 1-2 15,3 3 1-15,-13 0-4 16,-5-1 0-16,-3-8-11 16,-14-4 1-16</inkml:trace>
  <inkml:trace contextRef="#ctx0" brushRef="#br0" timeOffset="8455.07">8696 4289 45 0,'7'7'22'0,"25"-23"-16"0,-18 13 32 0,4 0-36 16,3 0 0-1,0-4 1-15,0 7 0 0,0 0-4 16,-3 0 0-16,-8-3 2 16,-3 9 0-16,-10 7-2 15,-8 3 1-15,-3 9-4 16,-7-16 0-16,0 10-1 16,-4 0 1-16,4 3 1 15,7 0 0-15,3 3 2 16,8-10 1-16,3 7 3 15,14-6 0-15,-3-16 1 16,10-6 0-16,10-7-1 16,5-6 0-16,3 4-4 15,-1 8 1-15,-6 4-15 16,-7 3 1-16</inkml:trace>
  <inkml:trace contextRef="#ctx0" brushRef="#br0" timeOffset="8832.2">9017 5023 45 0,'-7'19'22'0,"21"0"-13"16,-3-19 28-16,3 0-37 15,3 0 0-15,1 0 1 16,7-10 0-16,10 4-3 16,-3 0 1-16,3-4-9 15,-3-2 1-15,0 6-5 16,-1-10 0-16</inkml:trace>
  <inkml:trace contextRef="#ctx0" brushRef="#br0" timeOffset="9280.51">9730 4559 48 0,'28'19'24'0,"18"0"-23"0,-29-16 43 0,1 3-43 15,3-12 0-15,0 6 2 16,0 6 0-16,1-6-4 16,-12 3 0-16,-3-6 2 15,-7 6 1-15,-7 10-2 16,-7 6 1-16,-11 3-3 16,1 3 1-16,3 0-2 15,-4-3 0-15,4 6 0 16,7-3 1-16,3-6-1 15,4 3 0-15,7-7 1 16,7 1 1-16,7-3 2 16,7 5 0-16,4-2 0 15,7 0 1-15,10-7 0 16,0 4 1-16,1-4-1 16,-8-9 1-16,-7 3-2 15,-10 10 1-15,-15 12-1 16,-17 9 0-16,-17 7-5 0,-22-3 1 15,-14 3-13-15,-18-1 0 16</inkml:trace>
  <inkml:trace contextRef="#ctx0" brushRef="#br0" timeOffset="10436.6">4413 6626 49 0,'0'25'24'0,"-10"-3"-14"0,-4-4 24 16,-1 7-34-1,-13 19 0-15,-4 13 0 0,-6 28 1 31,-22 74-6-31,3-11 1 16,15-23-5-16,10-31 1 16,11-15-7-16,3-32 1 15</inkml:trace>
  <inkml:trace contextRef="#ctx0" brushRef="#br0" timeOffset="10647.61">3997 6851 45 0,'18'60'22'0,"13"34"-28"0,-20-66 39 0,0 10-36 15,6-1 1-15,-3 4-10 16,0-13 1-16,-3-2 6 15,0-17 1-15</inkml:trace>
  <inkml:trace contextRef="#ctx0" brushRef="#br0" timeOffset="11007.69">4777 6851 56 0,'7'7'28'0,"-7"2"-35"0,3-9 54 16,4 3-47-16,4-3 0 15,6 3 0-15,1-3 1 0,7-3-1 16,3 0 0-16,-7-3-3 16,-3-1 1-16,-4 4-11 15,-3 0 1-15,-11 3-4 16,-11 6 1-16</inkml:trace>
  <inkml:trace contextRef="#ctx0" brushRef="#br0" timeOffset="11158.32">4713 7083 53 0,'-7'19'26'0,"25"0"-27"0,-11-13 51 0,7-3-49 15,14 1 1-15,0-4-2 16,4 0 1-16,-4-4-7 15,4 4 1-15,-4-6-11 16,-7 0 1-16</inkml:trace>
  <inkml:trace contextRef="#ctx0" brushRef="#br0" timeOffset="12193.55">5958 6886 42 0,'-7'12'21'0,"4"-15"-12"0,3 3 26 0,0-3-32 15,0 3 0-15,-11-6 2 16,4 0 0-16,-7 6-6 16,-4-4 1-16,1 8 4 15,3-1 0-15,-4 9-3 16,0 4 1-16,4 3-2 15,-3 3 0-15,6-4-2 16,4 1 0-16,4 0-2 16,6 0 1-16,4-3 0 15,7-4 0-15,4-6 1 16,10-2 0-16,0-1 2 16,4-6 0-16,-4-4 1 15,-7-2 0-15,-6-4-1 16,2 1 1-16,-6-1-1 15,-1 1 0-15,-6 5-4 0,-1-2 1 16,-6 6-5-16,-4 9 0 16,0 10-6-16,3 3 1 15,-6 6-1-15,10 9 1 16,0 1 11 0,-81-63 2-1,172 147 7-15,-80-41 0 16,3-6 7-16,4-9 0 15,-1 0 3-15,1-13 0 16,-8-9-10-16,1-4 1 16,-11-9-4-16,0-6 1 0,-14-9-3 15,0-7 1-15,-14-9-2 16,-1-6 0-16,5-1-1 16,-12-2 1-16,12-4-3 15,-1 0 0-15,4 1 0 16,10-1 0-16,1 0 0 15,6 1 1-15,11 2-2 16,7-3 0-16,0-2-3 16,15-1 0-16,-1 0-10 15,4-9 1-15</inkml:trace>
  <inkml:trace contextRef="#ctx0" brushRef="#br0" timeOffset="12509.97">6417 6616 58 0,'-7'22'29'0,"-7"-9"-33"0,7-7 48 16,3 10-44-16,-3 9 0 16,-3 3 0-16,-1 6 1 15,0 7-2-15,1 6 1 0,-1-3 0 16,4 6 0-16,7-6-2 16,7-3 0-16,4-7-4 15,-1-8 0-15,5-8-10 16,9-18 0-16</inkml:trace>
  <inkml:trace contextRef="#ctx0" brushRef="#br0" timeOffset="12747.84">6756 6644 46 0,'7'13'23'0,"-11"6"-22"15,4-10 34-15,-3 7-35 16,-4 9 0-16,-4 0 0 16,-3 6 1-16,0 7-1 0,0 9 0 15,3 0 0-15,1-3 1 16,-1 0-3-16,11-7 1 16,0-11-4-16,0-14 0 15,4-12-9-15,-4-12 1 16</inkml:trace>
  <inkml:trace contextRef="#ctx0" brushRef="#br0" timeOffset="12946.18">6481 6864 46 0,'35'41'23'0,"18"-26"-18"0,-36-12 38 0,5-3-41 16,9-3 0-16,8 0 0 15,0-3 0-15,0-7-4 16,0 1 0-16,-15-1-4 16,1-2 0-16,-11-10-10 15,-3-4 1-15</inkml:trace>
  <inkml:trace contextRef="#ctx0" brushRef="#br0" timeOffset="13184.86">6953 6619 57 0,'18'38'28'0,"24"47"-31"0,-31-67 49 16,-1 11-45-1,5 8 1-15,-1 4-1 0,-4 0 0 16,-10-4-2-16,-7 10 0 15,4-3-2-15,-15-9 1 16,0-7-12-16,4-9 1 16,-10-10-4-16,16-15 1 15</inkml:trace>
  <inkml:trace contextRef="#ctx0" brushRef="#br0" timeOffset="13667.31">7521 6635 57 0,'14'22'28'0,"15"-19"-36"15,-12-3 55-15,4 0-47 0,8-3 0 0,2 0-1 16,5 0 0-16,-1 0-4 15,-3 3 0-15,-8 0-11 16,-6 6 1-16</inkml:trace>
  <inkml:trace contextRef="#ctx0" brushRef="#br0" timeOffset="13862.19">7539 7024 59 0,'42'9'29'15,"57"-15"-35"-15,-67-3 48 0,14-1-43 16,3-6 0-16,-3 1-8 0,-7-1 0 16,-8 4-2-16,-13-1 1 15</inkml:trace>
  <inkml:trace contextRef="#ctx0" brushRef="#br0" timeOffset="16449.31">8276 6450 49 0,'11'9'24'0,"-1"-9"-12"0,1-6 25 0,-4 3-35 0,11-3 1 15,10-4 1-15,7 1 1 16,7 3-6-16,4-1 1 15,7 7 2-15,4 3 1 16,-4 7-2-16,-18 6 1 16,-7 15-2-16,-14 0 1 15,-17 19-4-15,-15 7 1 16,-10-1-4-16,0 4 1 16,-15-4-2 15,-3-9 0 63,4 0 0-32,3-9 0-62,-3-10 2 16,7-6 1-16,10-12 3 0,7-10 0 0,4-13 1 0,7-3 1 0,7-6 0 0,11 4 1 0,10 2 0 0,-3 3 0 15,13 1 0-15,-6 6 1 0,3 12-1 0,-3 13 1 0,0 6-2 0,3 3 1 0,-3 3-2 16,-1 1 1-16,-3-1-3 0,-3-3 0 0,0-9-6 0,-4-6 0 0,3-16-6 16,-2-10 1-16</inkml:trace>
  <inkml:trace contextRef="#ctx0" brushRef="#br0" timeOffset="16702.59">9077 6277 53 0,'18'10'26'0,"-4"37"-28"0,-11-35 49 0,-3 1-46 0,0 9 0 0,0 9 0 0,0 10 0 15,-3-6-2-15,-1 18 1 16,-3 10 0-16,-3 12 1 15,3 0-2-15,-1-15 1 0,1-7-4 16,0-15 0-16,4-16-3 16,3-16 0-16,0-12-9 15,3-16 0-15</inkml:trace>
  <inkml:trace contextRef="#ctx0" brushRef="#br0" timeOffset="16944.56">8925 6767 55 0,'11'25'27'0,"10"-10"-29"0,-10-15 48 0,6 4-45 0,1-1 0 0,7-3-1 0,-4-7 1 0,7 1-4 0,0 0 0 0,-3 0-8 16,-4-1 1-16,-3-5-7 0,-1-1 1 15</inkml:trace>
  <inkml:trace contextRef="#ctx0" brushRef="#br0" timeOffset="17315.68">9437 6814 27 0,'3'9'13'0,"-3"-6"2"0,0-3 15 0,0 3-24 16,0-3 1-16,0 0 4 16,7-3 1-16,0 3-15 15,8 0 1-15,2-3 9 16,11 6 1-16,4-6-5 0,0-6 0 15,7-4-6-15,0-3 1 16,-4-2-9-16,-3-1 0 16,-11-3-7-16,-11 6 0 15</inkml:trace>
  <inkml:trace contextRef="#ctx0" brushRef="#br0" timeOffset="17662.57">9666 6563 55 0,'11'25'27'16,"-11"0"-31"-16,0-16 48 0,0 10-44 0,3 9 0 0,-3 4-1 15,-3-1 1-15,-1 13-3 16,-3-3 0-16,0-4-5 15,0-8 0-15,0-7-7 0,0-13 0 16</inkml:trace>
  <inkml:trace contextRef="#ctx0" brushRef="#br0" timeOffset="17949.62">10118 6221 51 0,'0'3'25'0,"0"25"-25"0,0-18 45 0,-4 21-44 15,-3 7 1-15,-3 15 0 16,2 4 0-16,1 18-3 15,4 9 0-15,3 7 2 16,3-6 0-16,4-7-4 16,1-12 1 15,2-19-14-31,-3-25 0 0</inkml:trace>
  <inkml:trace contextRef="#ctx0" brushRef="#br0" timeOffset="18563.43">11338 5813 69 0,'21'51'34'0,"15"8"-34"0,-29-43 58 16,7 12-58-16,-4-9 0 15,-10 9-7-15,-7 7 1 16,-10 2-6-16,-1-5 0 16,-10-10-8-16,0-10 0 15</inkml:trace>
  <inkml:trace contextRef="#ctx0" brushRef="#br0" timeOffset="20617.08">12217 5541 45 0,'-14'15'22'0,"-4"-8"-7"0,14-4 23 0,1 0-32 16,-1 0 0-1,1-3 3-15,3 0 1 0,0 0-12 16,14 0 0-16,7 0 8 16,14-3 0-16,8 0-6 15,10 0 1-15,3-1-6 16,4-2 0-16,-14 0-13 16,-4 0 0-16,-6-1-3 15,-5-2 0-15</inkml:trace>
  <inkml:trace contextRef="#ctx0" brushRef="#br0" timeOffset="21225.17">12968 5324 52 0,'-3'10'26'0,"6"-23"-26"0,-3 13 49 16,0 0-48-16,7 0 0 0,4-3 2 15,6 9 0-15,5 0-4 16,9 1 1-16,-2-1 1 16,-1 7 1-16,-7 9-2 15,-10 12 0-15,-11-3-2 16,-15 13 1-16,-6 3-3 16,-3-3 1-16,-8 10-3 15,-7-4 1-15,0-13-1 16,-3-2 1-16,0-10 0 15,10-3 1-15,4-13 2 16,6-6 1-16,8-15 2 16,7-4 0-16,11 0 1 15,6 4 1-15,11-4-1 16,8 4 1-16,-1 2-1 16,-3 10 0-16,6 3-1 15,1 10 1-15,0 6-1 0,3 9 0 16,-3 3 0-16,0 1 0 15,-1-4 0-15,1-6 0 16,-4-3-2-16,1-4 1 16,-1-2-4-16,-7-13 0 15,-3-6-11-15,-8-10 0 16</inkml:trace>
  <inkml:trace contextRef="#ctx0" brushRef="#br0" timeOffset="21711.95">13949 5255 45 0,'-4'6'22'0,"-3"20"-12"0,7-20 31 16,-3 3-39-1,-4-2 1-15,-7 5 0 0,3 1 0 16,-3 2-5-16,-4 4 1 16,-3 0 2-16,0 6 1 15,0-3-2-15,3-6 0 16,4-1-1-16,3 1 1 16,1 0-1-16,-1-1 0 15,8-2 1-15,3-1 0 16,3-2-1-16,8-4 1 0,3-3 0 15,7-3 1-15,7 0-1 16,1 0 1-16,-1 0-2 16,0 0 0-16,0 0-4 15,-7 3 0-15,-3 1-11 16,-7-8 0-16</inkml:trace>
  <inkml:trace contextRef="#ctx0" brushRef="#br0" timeOffset="21907.97">13642 5807 55 0,'18'31'27'0,"27"-18"-24"16,-27-10 43-16,10-3-45 15,4 3 1-15,3-3-2 16,1-3 0-16,-5 6-6 15,-2-3 0-15,-5-6-11 0,-13 6 1 16</inkml:trace>
  <inkml:trace contextRef="#ctx0" brushRef="#br0" timeOffset="24789.62">14697 5117 37 0,'-4'-6'18'0,"11"-3"-3"0,-7 9 18 16,0 0-29-16,4 0 0 15,3 0 2-15,-4 6 1 16,1 3-9-16,-8 10 0 16,-3 16 5-16,-3 12 1 15,-4 22-4-15,3-7 1 16,0 17-1-16,1-7 0 16,-1 3-1-16,4-9 0 0,0-3-1 15,4-23 1-15,3-5-2 16,7-10 1-16,7-9-6 15,7-13 1-15,7-19-8 16,0-9 0-16</inkml:trace>
  <inkml:trace contextRef="#ctx0" brushRef="#br0" timeOffset="25017.38">14506 5606 62 0,'4'26'31'0,"13"-8"-34"15,-6-18 57-15,3 0-52 16,4-6 0-16,6-6 0 16,12-7 0-16,10 3-6 0,-1 0 0 15,1-2-6-15,0 2 1 16,4-3-10-16,-12 3 1 15</inkml:trace>
  <inkml:trace contextRef="#ctx0" brushRef="#br0" timeOffset="25358.74">15388 5305 58 0,'-10'22'29'0,"-19"7"-33"0,26-23 49 0,-8 0-45 15,1 4 1-15,-8 2-1 16,-3 7 1-16,3 3-1 16,1 0 0-16,2-3 0 15,5-16 1-15,-1 6 0 16,4 1 0-16,0-1 0 15,4 0 1-15,-1 1 1 16,4-4 0-16,4 0-1 16,6-6 1-16,4-6-1 15,4 3 0-15,3-3-4 0,4 9 1 16,0-3-7-16,-4 0 1 16,0-7-13-16,-7 11 1 15</inkml:trace>
  <inkml:trace contextRef="#ctx0" brushRef="#br0" timeOffset="25556.15">15095 5785 68 0,'11'16'34'0,"17"-4"-38"0,-17-5 57 0,6-7-54 31,8 0 1-31,0-7-6 0,3 1 1 0,0 3-1 16,-7 3 0-16,4-9-13 16,-4 5 0-16</inkml:trace>
  <inkml:trace contextRef="#ctx0" brushRef="#br0" timeOffset="26243.78">15942 5136 58 0,'0'19'29'0,"11"-19"-27"0,-4 0 48 0,3-3-48 0,8 0 0 0,10 3 1 16,7 0 1-16,4 0-5 15,0 3 1-15,-7-6 3 16,0 3 0-16,-11 0-2 15,-4 0 0-15,-3 0-1 16,-7 3 0-16,-10 6-2 16,-8 7 0-16,-10 6-3 15,-3 6 1-15,-5-3-2 16,1 3 1 0,3 4-1-16,4 2 1 0,7 4 1 0,7-4 1 31,7-21 3-31,7 2 1 0,4-2 4 47,10 0 0-47,7-4 1 0,4-3 0 0,-4 1 0 15,-7-1 0-15,11-3-2 32,-7 3 0-32,-8 10-4 15,-13 12 1 1,-8 7-5-16,-24 18 1 0,-25 10-7 0,-24 6 0 0,-19 3-10 0,-10-3 0 0</inkml:trace>
  <inkml:trace contextRef="#ctx0" brushRef="#br0" timeOffset="30088.33">2494 8918 54 0,'-3'0'27'0,"6"6"-19"0,-3-3 27 0,-3 10-34 15,-11-1 0-15,-8 7 0 16,-2-3 1-16,-12 9-3 16,-2 3 0-16,2 7 1 15,-3 2 0-15,1 7-1 16,-1 6 0-16,11 10 0 15,3-1 0-15,7 1-1 16,8-7 1-16,10-6 0 0,10-6 1 16,8-6 1-16,14-13 0 15,17-10 0-15,4-9 0 16,-4-6 1-16,-3-6 0 16,4-4-1-16,-19-6 1 15,-2 1-1-15,-8-8 0 47,-7 8-1-47,-7-1 0 0,-7 0-2 0,0 7 1 0,-7 5-3 0,-4 7 1 16,-3 3-3-16,-3 4 1 15,-1-1-3-15,4 0 0 16,-4 0-7-16,8-6 0 0</inkml:trace>
  <inkml:trace contextRef="#ctx0" brushRef="#br0" timeOffset="30838.63">2741 9564 53 0,'-7'3'26'0,"7"-19"-30"0,-3 7 48 16,-5-10-44-1,5 3 0-15,3-6 0 0,-7 0 0 16,3 4 0 0,-3-1 0-16,7 0 1 0,11 3 0 15,-4 1 0-15,4 5 0 16,10 1 0-16,-4 6 0 15,8 3 0 1,3 0 0-16,0 0-2 0,4 3 0 16,7 0-3-16,-11 3 0 15,-3-6-5-15,0 0 1 16,-11-3-8-16,3 0 1 16,1-3 1-16,-4 3 0 0,4-1 9 31,-117 1 5-31,208 3 5 15,-98 0 1-15,-4 0 8 16,4-3 0-16,-11 3 0 16,-7 3 1-16,3 0-11 15,-3 1 1-15,0 2-4 16,3 0 1-16,-6 7-2 16,-1-1 0-16,1-2-1 15,-1-1 0-15,4 0 0 16,7 1 0-16,0-1-1 15,7-2 1-15,-3-1 0 16,3-3 0-16,-7-3 1 16,10 0 1-16,-6-9 0 15,3-1 0-15,-4 1 0 16,4-1 0-16,4 1 0 0,-4-1 0 16,-3 4 0-16,3 0 0 15,-4 0-1-15,4 9 0 16,4 3 0-16,-8 0 0 15,4 4 0-15,-7-1 1 16,4 4-1-16,3-1 0 16,0-2-2-16,4-4 1 15,-8 0-5-15,8-3 1 16,6-3-10-16,4-3 1 0</inkml:trace>
  <inkml:trace contextRef="#ctx0" brushRef="#br0" timeOffset="31199.2">3387 9608 41 0,'0'47'20'0,"10"0"-13"0,-10-35 29 0,4 1-35 16,-4-4 1-16,0-2 0 15,0-4 1-15,0-6-3 16,0-13 0-16,-4-3 2 15,4-3 0-15,0-3-1 16,0-6 1-16,0-7-2 16,4 0 1-16,3-2-2 0,3 2 0 15,5 0-1-15,9 7 1 16,-3 6 0-16,8 3 1 16,-8 6 0-16,7 7 0 15,-7 3 1-15,0 9 0 16,-10 6-1-16,-4 7 1 15,-7 6-2-15,0 6 1 16,-7 0-4-16,-4 0 1 16,1-2-4-16,-1-8 0 15,1-2-8-15,3-3 1 16</inkml:trace>
  <inkml:trace contextRef="#ctx0" brushRef="#br0" timeOffset="31589.62">3856 8880 57 0,'3'88'28'0,"-3"22"-38"16,-3-82 52-16,3 19-42 15,0 9 0-15,0 1-1 16,0-13 1-16,-7-10 0 15,7-9 0-15,0-9 0 16,7-7 0-16,-7-12 0 16,3-6 0-16,4-10-1 15,4-3 1-15,-7 0-1 16,3 3 0-16,3 4 0 0,1 2 1 16,6 7-1-16,-2 9 1 15,9 6 0-15,-3 10 1 16,8 6 0-16,-8 4 0 15,7 2-1-15,-7 0 0 16,0-2 0-16,8-4 1 16,-5-3-3-16,12-10 1 15,2-9-7-15,-2-6 0 16,-1-9-6-16,-3-4 0 16</inkml:trace>
  <inkml:trace contextRef="#ctx0" brushRef="#br0" timeOffset="34816.66">5817 9106 50 0,'0'3'25'0,"0"-9"-23"0,0 9 42 0,0-3-43 16,0 3 1-16,0 3 0 15,0 10 1-15,-10 6-5 16,-4 9 1-16,0 13 0 15,-15 6 1-15,-2 4-5 16,-1 2 0-16,4-9-6 16,-1-12 1-16,8-13-6 15,11-16 0-15</inkml:trace>
  <inkml:trace contextRef="#ctx0" brushRef="#br0" timeOffset="35045.16">5630 9097 45 0,'32'47'22'0,"3"22"-18"0,-21-44 39 16,8 9-42-16,-5 1 1 16,12 9-1-16,-5 3 1 15,11-3-4-15,-13-10 1 16,6-6-3-16,-10-6 0 15,-8-12-7-15,1-20 0 16,-18-9-4-16,0-3 0 16</inkml:trace>
  <inkml:trace contextRef="#ctx0" brushRef="#br0" timeOffset="35316.75">6117 9137 64 0,'4'3'32'0,"17"-9"-40"15,-7 3 66-15,-3 3-57 16,6-9 1-16,4 2-1 15,4-2 1-15,-4-4-7 16,4 7 1-16,-11-3-5 0,0 6 0 16,-3-1-10-16,-15 1 0 15</inkml:trace>
  <inkml:trace contextRef="#ctx0" brushRef="#br0" timeOffset="35478.44">6107 9351 56 0,'10'15'28'0,"40"-15"-33"0,-33-6 47 0,8-3-44 0,3-7 1 16,0-3-10-16,-3 0 0 16,0 4 2-16,-4-7 1 0</inkml:trace>
  <inkml:trace contextRef="#ctx0" brushRef="#br0" timeOffset="35851.72">6763 9489 53 0,'3'9'26'0,"-3"-31"-28"0,0 9 43 16,0 1-40-16,-3-10 0 15,-4-16 1-15,-4-6 1 16,1-12-4-16,-8 0 1 16,4-13 1-16,0 0 1 15,3 6-2-15,8-3 1 16,-4 0-1-16,14 10 0 15,-4 6 0-15,11 6 0 16,7 9-1 0,4 10 1-16,3 6-1 0,1 4 0 15,-1 5-2-15,-7 7 1 16,-3 3-5-16,-4 9 0 0,-4 7-9 16,-3 3 1-16</inkml:trace>
  <inkml:trace contextRef="#ctx0" brushRef="#br0" timeOffset="36100.37">6625 9188 63 0,'14'25'31'0,"22"-22"-33"15,-26-3 56-15,8 0-54 16,3 0 0-16,0-3-5 15,7-1 0-15,-6-2 0 16,-1-3 1-16,0 3-14 16,-4-10 0-16</inkml:trace>
  <inkml:trace contextRef="#ctx0" brushRef="#br0" timeOffset="36378.76">7264 8865 44 0,'-4'9'22'0,"-10"-18"-15"0,11 9 29 0,-5 3-33 0,-2 6 0 0,-1 7 2 16,1 6 1-16,-1 9-7 15,1-3 0-15,-1 13 4 16,0 6 1-16,4 6-3 16,7 10 1-16,4-6-1 15,3-7 0-15,4-3-2 16,6-13 0-16,8-9-3 16,3-15 0-16,7-7-7 46,-10-3 1-46,0-13-7 0,-4-9 0 0</inkml:trace>
  <inkml:trace contextRef="#ctx0" brushRef="#br0" timeOffset="36641.05">7535 8874 48 0,'4'-3'24'0,"-22"31"-24"0,11-22 42 0,4 7-40 0,-4 9 1 16,0 0 2-16,-1 0 0 16,-2 12-6-16,-4 1 0 15,3 2 4-15,8 1 0 16,3 0-2-16,0-1 0 16,0-5-6-16,3-14 1 0,4-8-8 15,-7-7 0-15,0-13-5 16,0-5 0-1</inkml:trace>
  <inkml:trace contextRef="#ctx0" brushRef="#br0" timeOffset="36859.08">7366 9059 48 0,'11'16'24'0,"3"12"-25"0,-11-25 43 0,8 3-41 15,-4 1 0-15,0-1 1 16,4-3 1-16,-4-6-3 16,7 3 0-16,7-10 2 15,0 1 0-15,14-4-2 16,8-5 1-16,-12-4-6 0,8-10 0 16,-11 1-11-16,1 3 1 15</inkml:trace>
  <inkml:trace contextRef="#ctx0" brushRef="#br0" timeOffset="37173.37">7719 8833 60 0,'10'35'30'0,"26"18"-37"0,-19-34 50 15,4 0-44-15,8-1 1 0,-1 4 0 16,0 7 0-16,4 2-1 16,-18 7 0-16,-3-1-4 15,3 7 1-15,-14 0-9 16,0-3 1-16,-7-13-4 16,0-9 1-16</inkml:trace>
  <inkml:trace contextRef="#ctx0" brushRef="#br0" timeOffset="37302.61">8022 9457 62 0,'7'16'31'0,"-3"25"-43"0,-4-32 63 0,0 10-52 0,0-3 1 0,-4 5-3 0,-6 5 0 0,-12-1-1 0,1 0 0 16,4-3-13-16,-12-10 1 16</inkml:trace>
  <inkml:trace contextRef="#ctx0" brushRef="#br0" timeOffset="37897.96">9472 8977 57 0,'0'19'28'0,"-10"16"-29"0,2-32 45 0,-2 16-44 0,-11 12 1 0,-15 7 0 0,1 15 0 0,-4 10-3 16,1 6 1-16,2-3-2 15,12-4 1-15,-1-5-7 16,7-10 0-16,8-22-8 15,-1-16 1-15</inkml:trace>
  <inkml:trace contextRef="#ctx0" brushRef="#br0" timeOffset="38108.76">9148 9156 51 0,'14'35'25'0,"-4"-4"-29"0,-3-15 44 16,0 2-40-16,0 11 0 15,4-1-2-15,-4-3 1 16,4-6-5-16,-1-10 1 16,4-9-9-16,4-12 0 15</inkml:trace>
  <inkml:trace contextRef="#ctx0" brushRef="#br0" timeOffset="38393.26">9677 9062 67 0,'-4'9'33'0,"11"10"-35"16,-7-19 62-16,7 3-58 15,0-9 0-15,11 6 1 16,-4-6 0-16,14 0-5 16,1 2 1-16,2 1-2 15,-6 0 0-15,-4 3-9 0,-7-3 1 16,-7 0-10-16,-10 9 0 15</inkml:trace>
  <inkml:trace contextRef="#ctx0" brushRef="#br0" timeOffset="38599.32">9666 9376 61 0,'11'12'30'0,"45"-21"-38"0,-38 6 50 0,6-4-51 15,5 1 1-15,-5 0-23 16,1-10 1-16</inkml:trace>
  <inkml:trace contextRef="#ctx0" brushRef="#br0" timeOffset="39126.33">10361 9109 58 0,'7'0'29'0,"-7"6"-29"0,-3-6 46 0,-4 4-45 0,-4-1 0 0,-7 3 0 0,-3 0 0 0,4 7-2 0,-5 2 1 0,-2 1-1 0,3 3 1 15,3 3-3-15,4 3 0 16,3-9-2-16,4-1 0 16,4-2-3-16,6-7 1 15,8-3 1-15,-1-6 0 16,8-6 3-16,3-4 0 16,0-3 2-16,0-2 1 15,1-4 1-15,-1 3 0 0,-7 3-1 31,0 7 0-31,-3 3-5 0,-4-1 0 32,-7 14-4-32,-4 2 0 0,-3 7-1 0,0 9 1 15,0 6 6-15,0 10 1 0,3 0 8 16,1 9 1-16,3 0 6 16,7 3 0-16,0 7 2 15,0-10 0-15,-3-3-5 16,-4-9 0-16,-4-7-5 15,-3-3 0-15,-4-6-4 16,-10-3 0-16,4-6-2 16,-1-4 1-16,-7-6-1 15,1-6 0-15,-1-6-2 16,4-4 1-16,3-3-4 16,7-9 1-16,8 0-11 15,17 0 0-15,-7-3 0 16,11-3 0-16</inkml:trace>
  <inkml:trace contextRef="#ctx0" brushRef="#br0" timeOffset="39432.15">10806 8792 48 0,'-7'22'24'0,"-11"22"-27"0,18-44 48 0,-4 7-44 15,-6 8 1-15,-4 13 0 16,-4 7 0-16,0 3-3 16,1 9 1-16,3 12 1 15,10 4 0-15,4-7-1 16,7-6 1-16,4-9-5 15,6-9 0-15,1-14-6 16,7-2 1-16,6-25-7 16,1-7 1-16</inkml:trace>
  <inkml:trace contextRef="#ctx0" brushRef="#br0" timeOffset="39704.68">11074 8952 38 0,'-11'57'19'0,"-10"-13"-11"0,17-32 31 0,-3 10-36 0,-3 0 0 16,-1 3 1-16,4 3 1 16,-3 1-6-16,6 8 0 15,1 4 4-15,6-10 0 16,1-2-3-16,-1-7 1 15,4-7-6-15,0-2 0 16,-3-10-11-16,-1-19 1 0</inkml:trace>
  <inkml:trace contextRef="#ctx0" brushRef="#br0" timeOffset="39882.85">10795 9015 46 0,'18'38'23'0,"13"9"-16"0,-20-35 33 0,3 4-38 0,4 0 1 0,3-4 0 0,11-2 0 0,-1-10-5 0,8-4 1 0,4-5 0 16,2-13 0-16,-2-3-7 15,-4-6 0-15,-11-7-8 16,-7-3 1-16</inkml:trace>
  <inkml:trace contextRef="#ctx0" brushRef="#br0" timeOffset="40202.92">11321 8874 63 0,'14'50'31'0,"-4"32"-35"0,1-60 57 16,7 12-54-16,-1 7 0 16,1 9 0-16,-4 6 0 0,-7-2 0 15,-14 2 0-15,-14 1-10 16,0-7 1-16,-22-6-7 16,1-7 0-16</inkml:trace>
  <inkml:trace contextRef="#ctx0" brushRef="#br0" timeOffset="41888.82">12718 8563 45 0,'-4'-12'22'0,"1"31"-13"0,3-13 23 15,0 10-31-15,-4 3 1 0,1 15 0 16,-5 7 1-16,1 15-4 16,0 10 1-16,0 22 1 15,4-16 1-15,-1 31-1 16,4-2 0-16,0-13 0 15,4-19 0-15,3-19-1 16,3-22 1-16,5-19-1 16,-1-15 1-16,-7-22-1 15,-7-7 1-15,-7-5-3 16,-7-11 0-16,-4 4-3 16,-10 0 1-16,-11 4-1 15,0 2 0-15,4 9 0 16,0 14 1-16,3 8 1 15,0 10 0-15,7 6 5 16,1 7 0-16,10 6 3 16,6 0 0-16,12-1 4 15,7-2 0-15,10-6 0 0,25-4 0 16,14-9-2-16,21-13 1 16,7-3-8-16,18-9 1 15,-4 0-12-15,0 3 0 16,-17 3-9-16,-18 9 0 15</inkml:trace>
  <inkml:trace contextRef="#ctx0" brushRef="#br0" timeOffset="42309.55">14012 8451 28 0,'-3'37'14'0,"-4"1"1"15,3-19 10-15,1 9-23 0,-4 19 1 0,0 13 0 0,0 18 0 16,-1 13-5-16,1 12 1 15,4 7 1-15,-1-13 0 16,1-3-7-16,-1-18 1 16,1-20-6-16,-4-18 1 15</inkml:trace>
  <inkml:trace contextRef="#ctx0" brushRef="#br0" timeOffset="42984.48">13554 9332 64 0,'24'-10'32'0,"40"-71"-40"0,-36 43 66 0,14-6-58 15,18-22 1-15,4-6 0 16,-1-3 0-16,4-6-1 15,-3 8 0-15,-4 11 1 16,-11 12 0-16,-6 9-1 16,-8 16 1-16,-3 18-3 15,-8 20 1-15,-6 15-3 0,-7 19 1 16,-4 0-1-16,-7 7 0 16,0-1-1-16,-4 6 1 15,1 4 2-15,-1-13 0 16,4-6 1-16,0-9 1 15,4-7 0-15,3-9 0 16,0-4 0-16,3-5 0 16,1 2 0-16,3-8 0 15,0 2 0-15,0-3 0 16,4 3 0-16,0-3 1 16,3 0-1-16,-4-3 0 0,4 0 1 15,1-3 1-15,2-3-1 16,1 0 0-16,-7-4 0 15,-4 4 1-15,0-3-1 16,-4-1 0-16,5 1-2 16,-5-4 1-16,-3-2-1 15,-3-1 1-15,-4 0-2 16,0 1 0-16,0 2-1 16,-4 7 0-16,-3 6-1 15,-3 0 0-15,-5 12-1 16,-2 10 1-16,3 3 1 15,3 4 0-15,4-1 3 16,7 0 0-16,7 0 3 16,7-3 0-16,0-9 0 15,4-3 1-15,7-10-2 16,3-3 1-16,4-7-8 16,-1-5 1-16,1-10-10 0,-4-6 0 15</inkml:trace>
  <inkml:trace contextRef="#ctx0" brushRef="#br0" timeOffset="43330.14">14898 9228 42 0,'3'38'21'0,"-3"-13"-18"0,0-22 30 0,0-3-31 15,0 0 1 1,4-3-1-16,3-6 0 0,0-1-3 15,4-2 0-15,-4-4 2 16,3-9 0-16,4 3-1 16,0-9 0-16,4 5 0 15,3 5 1-15,0 2-1 16,1 3 1-16,-1 7-1 16,0 2 1-16,-3 4-1 15,-4 9 1-15,0 1 0 16,-4 5 1-16,1 10-1 15,-4 3 0-15,0-3 0 16,0-3 0-16,0 6-1 16,0-3 0-16,0 0-5 15,-3-6 0-15,-1-7-10 16,-3-6 0-16</inkml:trace>
  <inkml:trace contextRef="#ctx0" brushRef="#br0" timeOffset="44050.29">16828 8400 42 0,'3'-3'21'0,"-3"22"-14"0,4-6 28 0,-4 2-34 16,-4 10 1-16,-3 13 0 16,0 18 0-16,-4 17-3 15,-6 14 0-15,-1 17 1 16,0 15 1-16,1 0-5 15,3 0 1-15,0-21-5 16,-1-23 0-16,5-22-7 16,-1-18 1-16</inkml:trace>
  <inkml:trace contextRef="#ctx0" brushRef="#br0" timeOffset="44785.38">16298 9507 51 0,'11'13'25'0,"49"-41"-26"0,-35 12 48 16,13-6-45-16,8-16 0 15,7-12 1-15,7-16 1 16,-3 1-5-16,-12-8 0 0,-2 11 3 15,-4 12 0 1,-4 9 0-16,0 3 0 16,-3 29-5-1,-7 15 0-15,-11 10-2 16,0 9 1-16,-11 12-2 16,-3-2 1-16,0-1-2 15,0 1 1-15,-3-4 3 16,3-3 1-16,7-9 2 15,0 3 0-15,4-6 0 16,3-7 0-16,3-2 0 16,1-4 1-16,0-6-1 15,-1-4 0-15,4 1 0 16,-3 0 0-16,0-1 1 16,-1 4 0-16,-3 3 0 15,0 0 1-15,4 3-1 0,0 7 1 16,3-1 1-16,0 1 0 15,0-7-1-15,4 3 0 16,-4-3 0-16,0-6 1 16,-3 0-1-16,-4 0 0 15,-3-3-1-15,3-1 0 16,0 1 0-16,-4-7 0 16,1-2-1-16,0-10 0 15,-1 0-1-15,-3 0 1 16,0 3-3-16,-7 3 1 15,-7 6-1-15,0 7 1 16,0 9-2-16,4 10 0 0,-1 9 1 16,1 6 0-16,3 9 4 15,3 7 0-15,4-6 2 16,7 0 1-16,11-4 2 16,7-3 1-16,6-5-1 15,15-11 0-15,11-8-4 16,-4-7 0-16,-7-4-5 15,-11 4 0-15,-14-9-15 16,-17-7 0-16</inkml:trace>
  <inkml:trace contextRef="#ctx0" brushRef="#br0" timeOffset="46496.34">3348 10903 58 0,'3'34'29'0,"4"26"-24"0,-3-41 29 15,3 9-34-15,-7 6 0 16,4 10 0-16,3 0 1 0,-7 6-1 16,-7 7 0-1,3 2-6 1,4-18 1-16,0-22-4 16,0-19 0-16,0-22-1 15,4-12 0-15,-4-17-1 16,-4 1 1 31,4-9 5-47,-11 2 1 0,4 7 3 31,4 3 0-31,3 3 2 0,0 10 1 16,0 8 0-16,10 8 0 0,1 5 2 0,0 4 0 15,10-1 0-15,0 1 0 0,4 3 1 0,-4 2 0 0,4 4 1 16,-1 0 1-16,8 4-1 15,-4-1 0-15,-3 6 0 16,0 1 0-16,-4 2-2 16,-11 4 1-16,-3-1-3 0,-7 7 0 15,-7 7-3-15,-3-1 0 16,-11 13-4-16,-8-4 0 31,-13-2-7-31,3-4 1 0,-7-12-5 0,15-7 0 16</inkml:trace>
  <inkml:trace contextRef="#ctx0" brushRef="#br0" timeOffset="46917.24">3986 10991 51 0,'4'22'25'0,"3"-13"-30"0,-7-6 47 16,0 0-43-16,-7 3 1 0,-4 1 0 15,-3 2 1-15,-3 1-2 16,-1-1 1-16,-3 4 0 16,-7-1 1-16,6 1-1 15,8-4 0-15,-3 0 0 16,6-2 0-16,4-1 0 15,14-3 1-15,-3-3-1 16,3-3 1-16,0 0-1 16,3 0 1-16,1 0-1 0,3 3 1 15,4 3-1-15,-1 3 1 16,4 3-1-16,-6 4 0 31,9-1 0-31,-3 4 0 0,-3-3-1 16,3-4 0-16,0-3-2 15,-3 1 1-15,3-4-6 0,-7-3 0 16,0-10-7-16,-3 1 1 16</inkml:trace>
  <inkml:trace contextRef="#ctx0" brushRef="#br0" timeOffset="47157.81">4219 11078 38 0,'7'10'19'0,"0"-42"-21"16,-3 20 29-16,-4-1-27 16,0-5 1-16,0 2 2 15,0 0 0-15,7 4-2 16,-7 2 1-16,11 4 2 16,3 0 1-16,10-1-1 15,8 1 1-15,-4 0-3 16,8 3 0-16,2-4-7 15,-2 1 1-15,-5-3-10 16,8-4 0-16</inkml:trace>
  <inkml:trace contextRef="#ctx0" brushRef="#br0" timeOffset="47570.37">4713 10956 45 0,'0'38'22'0,"4"15"-23"0,-4-44 32 16,7 1-32-16,-7-1 1 16,0 1-1-16,3-4 0 15,-6 0 0-15,3-3 1 16,0-3-1-16,0 0 0 0,0 0 0 16,0 0 0-16,0 0 0 15,3-9 1 1,4-7-1-1,0 1 1-15,4-1 0 16,-8 0 0-16,5-3 0 16,2 4 0-16,4 2 0 15,0 4 0-15,-3-1 0 16,3 4 1-16,4 6-1 16,-1 6 0-16,4 4 0 15,-10 5 0-15,7 7 0 16,-4 0 0-16,3-9 0 15,-6-1 0-15,7-2-1 16,-8-4 1-16,4 0-5 16,0-2 0-16,1-4-6 15,-5-10 1 1</inkml:trace>
  <inkml:trace contextRef="#ctx0" brushRef="#br0" timeOffset="48103.54">5182 11116 48 0,'0'16'24'15,"4"-1"-24"-15,-4-15 44 0,0 0-44 0,0 0 1 0,3-6 1 0,1-3 0 0,3-1-3 16,4 4 1-16,-8-7 0 15,4 1 1-15,4 3-2 16,-4 2 0-16,3 1-3 16,-10 6 0-16,4 3-2 15,3 3 0-15,4-2-1 16,-1-1 0-16,-3-3 0 16,7 3 1-16,-3 0 2 15,-1-3 0-15,1-3 1 16,0 0 1-16,-1-4 1 15,4 1 0 1,-3 0-1-16,-1 0 0 0,1-1-2 31,0 4 0 1,6-3 0-32,-6 0 0 0,6-1 2 15,-2 4 0-15,2 0 2 0,-3-6 1 0,0 6 2 0,1 3 0 0,2 0 0 0,-6 12 1 16,-1 1-2-16,8-1 0 15,-7 1-2-15,-1-1 0 16,1 4-1-16,-4 0 1 16,3-1-1 15,1-2 1-31,0-1 0 0,-1-2 0 0,-6-1-3 0,3-3 1 16,3-2-4-16,-3-11 0 15</inkml:trace>
  <inkml:trace contextRef="#ctx0" brushRef="#br0" timeOffset="48675.14">5828 11245 53 0,'10'28'26'15,"19"-22"-32"-15,-19-9 56 0,4 0-48 16,11-3 0-16,7-4 1 15,-7-2 1-15,-1-4-6 16,1-6 1-16,0 0 2 16,-11 3 1-16,3-6-3 15,1-3 0-15,-14 0-2 0,3-1 1 16,-4 14-1-16,-3 8 0 16,-3 11-2-16,3 8 0 15,0 1 0-15,0 6 1 16,3 6 0-16,4 3 1 15,4 0 1-15,-1-3 0 125,12-3 2-125,6-6 0 0,3-4 2 0,1-2 1 0,14-10 0 0,14-13 0 0,4-12-1 0,-1-6 1 0,-3-19-2 0,-7-13 1 0,-7-12-2 0,-11-16 0 0,-10-10 1 0,-18-12 0 0,-11-3-1 0,-13 19 1 0,-4 3 0 16,-11 16 0-16,-7 18-1 16,0 19 1-16,4 26-2 15,7 21 1-15,-4 22-1 16,14 25 1-16,1 20-1 16,10 18 0-16,3 18-2 15,15 14 1-15,6-1-1 16,8-19 0-16,0-18-1 15,-4-16 1-15,-7-19-4 16,-7-12 1-16,-7-19-6 16,-11-19 1-16</inkml:trace>
  <inkml:trace contextRef="#ctx0" brushRef="#br0" timeOffset="48907.04">6227 10959 56 0,'17'22'28'15,"36"-6"-32"-15,-42-19 53 0,17 0-49 0,11-4 1 16,14 1-4-16,-8 3 1 16,-2-3-4-16,-4-1 1 15,-4 1-11-15,-7-6 0 16</inkml:trace>
  <inkml:trace contextRef="#ctx0" brushRef="#br0" timeOffset="49153.39">6823 11157 45 0,'21'66'22'0,"-11"-32"-19"0,-10-34 31 0,0 0-33 16,0-6 0-16,0-7 1 15,0-2 0-15,-7-4-2 16,4-3 0-16,-4 6 2 16,3-3 1-16,4-3 0 15,0 4 0-15,4-1-1 16,13 6 1-16,-6 4-1 16,7 3 1-16,10-1-3 0,4 7 1 15,-8 3-4-15,5-3 0 16,-1 0-7-16,-7 0 1 15,0-6-8-15,-7-3 1 16</inkml:trace>
  <inkml:trace contextRef="#ctx0" brushRef="#br0" timeOffset="49315.68">7193 11103 42 0,'7'32'21'0,"7"21"-25"0,-10-40 33 15,-4-1-32-15,0-2 1 0,-4-7-11 16,1-6 1-16,-1-10 8 16,1-6 1-16</inkml:trace>
  <inkml:trace contextRef="#ctx0" brushRef="#br0" timeOffset="49730.4">7151 10824 33 0,'21'4'16'0,"4"5"-15"0,-15-6 26 0,1 0-27 16,3 3 1-16,4-2-1 15,-1-1 0-15,1 0-1 16,0-3 1-16,3-3 0 16,7 0 0-16,-7-7-2 15,0-2 1-15,11-1-1 0,-4 1 0 16,0-1 1-16,4 7 1 15,7-4 0-15,-4 4 1 16,-3 3 2 0,-7 3 0-16,-4 6 1 0,-3 0 0 15,-8 1-1-15,-10 5 0 16,-14 4-2 0,-7 3 1-16,-4 6-2 0,0 3 0 15,1 13-1-15,3-3 1 16,3 2 2-16,7 10 0 15,8-6 0-15,3-6 1 0,10-10-1 16,8-6 0-16,10-9-2 16,4-13 1-16,3-10-6 15,1-12 0 32,-12-3-9-47,1-6 1 16</inkml:trace>
  <inkml:trace contextRef="#ctx0" brushRef="#br0" timeOffset="50280.69">9691 10624 52 0,'10'12'26'0,"-10"7"-23"0,0-13 44 0,-3 4-46 16,-1 2 0-16,-6-2-1 15,-11-4 1-15,-8 3-2 16,-6 13 1-16,-7 3 0 16,3 7 0-16,-3 2-1 15,3 13 0-15,4 0 1 16,13-3 0-16,8-3-1 16,14 0 0-16,11-13 0 15,24-6 0 1,7-13-4-16,4-9 0 0,-3-6-10 0,-5-10 0 15,1-12-1-15,-3-9 1 16</inkml:trace>
  <inkml:trace contextRef="#ctx0" brushRef="#br0" timeOffset="50519.98">9835 11016 42 0,'11'56'21'0,"14"-15"-22"0,-18-29 42 0,3 4-39 0,1 3 0 16,24-3 5-1,-3-10 0-15,-4-6-8 16,0-13 1-16,-3-2 3 16,0-7 1-16,-4-13-3 15,0 1 0-15,-3-4-8 16,-1-3 0-16,1-9-10 15,-11 3 1-15</inkml:trace>
  <inkml:trace contextRef="#ctx0" brushRef="#br0" timeOffset="50820.28">10414 11166 46 0,'11'60'23'0,"-1"-38"-19"0,-10-22 33 0,-3-7-35 0,-1-5 0 0,-3-10 1 0,-7-3 1 16,3-13-5-16,-3-6 1 15,0 4 3-15,4-7 0 16,6 6 0-16,4 3 1 15,11 7-3-15,6 9 1 0,8 6-5 16,7 4 1-16,-4 5-9 16,0 4 1-16,0 0-8 15,-3 0 1-15</inkml:trace>
  <inkml:trace contextRef="#ctx0" brushRef="#br0" timeOffset="51076.85">10679 11022 46 0,'24'56'23'0,"1"-21"-19"0,-14-26 37 0,-1 4-40 0,-3 3 0 0,4-4 3 16,-1-3 0-16,4-2-3 15,1-4 1-15,-1-6 2 0,0-7 1 16,0-5-1-16,-3-4 1 15,3-9-3-15,0-7 0 16,3-3-5-16,8-2 0 16,-7 8-6-16,-1 4 0 15,1 3-10 1,0 0 1-16</inkml:trace>
  <inkml:trace contextRef="#ctx0" brushRef="#br0" timeOffset="51375.36">11067 11047 57 0,'17'50'28'0,"22"-22"-28"0,-25-24 46 0,11-8-46 0,7-2 1 0,-4-10-2 16,0-9 1-16,-7-3-1 16,-3-6 1-16,-8-1-1 15,-2 1 1-15,-8 2-2 16,-11 4 0-16,-7 6-1 15,-6 10 0-15,-5 15-1 16,5 12 0-16,3 14 0 16,10 11 1-16,7 11 2 15,11 8 0-15,11-12 1 16,7-6 1-16,0-7 0 16,10-12 1-16,14-6-4 31,4-6 1-31,0-10-12 0,-4-16 0 0</inkml:trace>
  <inkml:trace contextRef="#ctx0" brushRef="#br0" timeOffset="52171.42">13593 10376 48 0,'14'3'24'0,"-4"0"-17"0,-10 0 36 0,-3 4-40 15,-4 8 0 1,-7 10 0-16,3-3 1 0,-7 7-6 15,-6 11 1-15,-12 1 3 16,-2 19 0-16,2 9-2 16,1 25 0-16,10-3-1 15,11 0 1-15,7-13-4 16,14-18 1 0,14-13-7-16,8-19 1 46,2-19-8-30,1-12 1 0</inkml:trace>
  <inkml:trace contextRef="#ctx0" brushRef="#br0" timeOffset="52348.92">13882 10599 55 0,'-4'22'27'0,"-24"18"-30"0,17-27 48 15,-3 3-45-15,-10 6 1 16,-8 12-1-16,0 4 1 16,0 2-2-16,1 4 0 0,2-3-3 15,5-3 1-15,10-10-13 16,3-16 1-16</inkml:trace>
  <inkml:trace contextRef="#ctx0" brushRef="#br0" timeOffset="52557.84">13529 10630 38 0,'11'44'19'16,"38"25"-2"-16,-31-50 22 0,6 6-37 0,8 9 0 0,0 4 0 15,7 15 0-15,-1-9-5 16,1 0 1-16,-3-3-2 15,-5-10 0-15,-2-9-10 16,-5-9 0-16,-6-17-1 0,-4-5 0 16</inkml:trace>
  <inkml:trace contextRef="#ctx0" brushRef="#br0" timeOffset="52765.93">14178 11151 59 0,'-10'50'29'0,"-12"6"-37"0,15-34 63 0,-3 9-56 0,-1 13 1 0,-3-3-3 16,0 6 0-16,-4-3-1 15,1-9 0-15,3-7-13 16,3-6 0-16</inkml:trace>
  <inkml:trace contextRef="#ctx0" brushRef="#br0" timeOffset="53042.83">14965 10630 48 0,'3'9'24'0,"-3"4"-13"0,-3-4 34 15,-4 7-43 1,-7 3 0-16,-11 15 0 16,-7 13 1-16,-3 13-4 0,-4 9 0 15,0 12 1-15,4 4 0 16,0-3-5-16,7-13 1 15,3-13-11 1,4-21 0-16,3-23-2 0,7-18 0 16</inkml:trace>
  <inkml:trace contextRef="#ctx0" brushRef="#br0" timeOffset="53242.5">14457 10624 29 0,'10'0'14'0,"33"44"-5"0,-26-35 22 0,1 7-28 16,3 9 0 0,0 9 0-16,4 1 0 0,3-1-5 15,4 1 0-15,3-4 0 16,-3-3 0-16,0-9-10 16,-4-9 1-16</inkml:trace>
  <inkml:trace contextRef="#ctx0" brushRef="#br0" timeOffset="53507.11">15173 10357 56 0,'7'72'28'0,"28"22"-32"0,-21-72 51 16,15 10-47-16,2-1 1 15,8 7 0-15,4 2 0 16,-5 7-2-16,-2 4 1 16,-19 33-6-1,-10-2 1-15,-10-10-11 31,-1-22 0-31</inkml:trace>
  <inkml:trace contextRef="#ctx0" brushRef="#br0" timeOffset="53795.48">15864 11154 58 0,'15'40'29'0,"-19"-8"-38"16,4-26 47-16,-4 0-56 15,-6 1 1-15,-11-11-11 0,3-2 0 16</inkml:trace>
  <inkml:trace contextRef="#ctx0" brushRef="#br1" timeOffset="67665.05">4015 12759 19 0,'42'-19'9'0,"7"23"1"15,-38-4 9-15,0 3-13 16,-1 0 0-16,1 0 7 15,-4 0 0-15,3 3-15 16,-6-3 1-16,-4 10 9 16,0 9 1-16,0 12-4 15,-4 1 1-15,-3 18-4 16,4 16 0-16,3 13-2 16,-7 18 1-16,-4 10-1 15,8 28 1-15,3 6-1 16,-7 16 1-16,14 6-1 15,-7 10 0-15,0 9 0 0,3 19 0 16,4 6 0-16,-3 3 0 16,3 6 0-1,-4 7 0-15,4 3 0 0,4-12 1 16,-1-1-1-16,1-3 1 16,0-18-1-16,-1-14 0 15,4-11-1-15,-3-23 1 16,-8-12-2-16,5-22 0 0,-8-16-6 15,0-12 0-15,0-26-8 16,-8-15 1-16</inkml:trace>
  <inkml:trace contextRef="#ctx0" brushRef="#br1" timeOffset="70862.42">1087 15095 25 0,'-18'10'12'0,"7"2"-4"0,4-9 9 16,4-3-14-16,3 4 1 15,0-1 2-15,-7-3 1 16,7 0-8-16,0 0 0 16,0 0 5-16,7 0 1 0,3 0-2 15,1 0 1 1,10-7-2-1,7 1 1-15,11 0-2 16,3-4 1-16,4 4-1 16,0-3 0-16,18-1 0 15,6 4 0-15,-6 0-1 16,6 0 1-16,8-1 0 16,-8 1 1-16,1-3-1 15,14 2 1-15,-4-2-1 16,0 3 1-16,7-1-2 15,4 4 1-15,-4 3-1 16,4 0 1-16,7 3-1 16,3 4 0-16,4 5 1 15,-8 1 1-15,12 6 1 16,-8 3 1-16,15-1 0 31,3-2 1-31,-11-3 0 16,14-3 0-16,4-1-2 0,4-6 1 0,-1-3-3 0,8 4 0 15,0-10-2-15,3-7 1 16,-11-5 0-16,8-4 0 16,-1 0-1-16,4 0 1 15,1 0 0-15,6 0 0 16,0 4 0-16,-7 5 1 0,11 1-1 16,-4 3 0-16,0-7 0 15,0-3 0-15,-10 1 0 16,3 2 0-16,0 7 0 15,-14 6 0-15,7 0 0 16,-7 6 0-16,4 1-1 16,-11 2 1-16,-15 3-3 15,-6 4 1-15,0 3-4 16,-7 3 0-16,-11 0-12 16,-4-6 1-16,-17-4-2 15,-7-6 1-15</inkml:trace>
  <inkml:trace contextRef="#ctx0" brushRef="#br1" timeOffset="71601.39">7726 14741 23 0,'-14'0'11'0,"-4"-3"0"0,15 0 13 16,-4 3-19-16,3-3 1 15,4-1 4-15,-7 4 0 16,7 0-11-16,-4 4 0 15,1-1 9-15,-1 0 1 16,4 3-4-16,7 4 1 16,8 2-1-16,2 4 0 15,15 3-2-15,7 9 1 16,7 3-1-16,-4-6 0 16,-3 7-1-16,-4-4 0 15,-10 0-2-15,-11 7 1 16,-7 2-4-16,-18 10 1 0,-17 7-4 15,-18 8 1-15,0 1-5 16,-3-3 1-16,-8-10-1 16,5-6 0-16,6-10-3 15,10-6 0-15,8-6-1 16,11-12 1-16</inkml:trace>
  <inkml:trace contextRef="#ctx0" brushRef="#br1" timeOffset="71826.75">7694 14716 36 0,'11'16'18'0,"-11"9"-15"0,-4-13 34 15,1 1-33-15,-1 9 0 16,1 12 1-16,3 4 0 15,-7 12-8-15,3 6 1 16,4 1 1-16,0 9 0 16,0-10-8-16,0-2 0 15,11-23-5-15,-8-12 0 16</inkml:trace>
  <inkml:trace contextRef="#ctx0" brushRef="#br1" timeOffset="72183.31">8551 14898 30 0,'7'-13'15'0,"-3"1"-9"16,-1 5 22-16,-3 7-23 15,0 0 0-15,0 7 3 16,-3 5 1-16,-1 10-11 16,-3 3 1-16,-3 10 6 0,-4 6 0 15,0-1-2-15,-1 10 0 16,5 1-3-16,3 5 0 15,3-9-4-15,-3-9 0 16,4-10-9-16,3-12 0 16,0-16-2-16,0-10 1 15</inkml:trace>
  <inkml:trace contextRef="#ctx0" brushRef="#br1" timeOffset="72366.03">8297 15174 53 0,'25'22'26'0,"24"-29"-29"0,-27 7 54 0,13 0-48 15,4-12 0-15,10-7 0 16,11-6 0-16,-7-3-8 16,-7 3 1-16,-11-4-12 15,-7-8 1-15</inkml:trace>
  <inkml:trace contextRef="#ctx0" brushRef="#br1" timeOffset="73297.07">3916 12791 36 0,'0'6'18'0,"10"-9"-6"0,-10 3 13 15,4-3-22-15,7-1 0 16,3-5 3-16,-4-4 0 16,11-12-7-16,1-3 0 15,-1-6 5-15,0-4 0 16,4 0-2-16,-4 4 1 15,-11-1-3-15,8 4 1 16,-7 9-1-16,-8 3 0 0,4 7-2 16,-3 2 1-16,-4 10-3 15,7 10 1-15,-7 9-1 16,0 6 0-16,3 6 0 16,8 7 0-16,3 6 2 15,-3-1 0-15,-1-2 2 16,4 0 1-16,4-3 2 15,3-4 0-15,0 1 0 16,4-10 0-16,-4-7 0 16,-3-2 0-16,-4-6 0 15,-4-1 0-15,1-3-2 16,-4 1 1-16,-7-4-2 16,-11-3 1-16,1-3-1 15,-11-4 0-15,-4 1 0 16,0 3 0-16,-13 3-1 0,-12 3 0 15,-10 6-5-15,-10-2 0 16,-8 2-9-16,7 4 1 16</inkml:trace>
  <inkml:trace contextRef="#ctx0" brushRef="#br1" timeOffset="74182.39">4494 11671 37 0,'15'3'18'0,"-1"-9"-9"0,-14 6 22 16,3 0-25-16,-3 0 0 15,0 3 2-15,-3 6 0 16,-8 7-11-16,-3 6 0 16,-7 6 7-16,-11 10 1 15,-7 9-5-15,-3 0 0 16,-4 16-4-16,11 3 0 15,-1 3-3-15,5-4 0 16,2-8-9-16,8-10 1 16,0-16 0-16,11-15 1 0</inkml:trace>
  <inkml:trace contextRef="#ctx0" brushRef="#br1" timeOffset="74379.23">4135 11753 29 0,'14'-13'14'0,"-4"26"3"16,-3-7 27-16,-7 10-41 15,4 2 0-15,-1 14 0 16,1 2 1-16,3 10-6 16,4 3 0-16,-8-6-4 15,4-10 0-15,-17-12-9 16,10-10 1-16</inkml:trace>
  <inkml:trace contextRef="#ctx0" brushRef="#br1" timeOffset="75773.77">2582 14694 44 0,'0'28'22'0,"11"-3"-11"0,-11-22 22 16,7 10-30-16,-7 3 0 16,4 9 0-16,-4 6 0 15,7 13-5-15,-7 16 1 16,0 2 1-16,3 10 1 0,4-3-5 16,-7 4 0-16,0-17-11 15,0-18 0-15</inkml:trace>
  <inkml:trace contextRef="#ctx0" brushRef="#br1" timeOffset="76209.92">1845 15936 43 0,'-7'9'21'0,"14"-12"-15"0,4 0 28 0,-4 0-30 15,3 0 0-15,11-7 3 16,-6 1 1-16,9-1-11 15,-3-5 1-15,11-1 3 16,-4 0 1-16,4-2-16 16,7-1 1-16,-7-3-4 15,3 0 1-15</inkml:trace>
  <inkml:trace contextRef="#ctx0" brushRef="#br1" timeOffset="76658.46">2533 15735 58 0,'18'3'29'0,"31"-3"-35"0,-38 0 57 15,10 0-50 1,0 0 1-16,-3 0 0 0,-4 3 1 16,-4-3-4-16,-3 7 0 15,-17 5 1-15,-1 4 1 16,1 6-2-16,-15 0 0 0,4 3-1 16,0 3 0-1,3 3 0-15,4 1 1 16,3-1 0-1,4-3 1-15,4-9 0 16,3-3 1 0,14-10 0-16,14-6 0 31,11-9-2-15,0-7 1 46,-1-3-10-62,-6-3 0 16,-4-6-7-16,4 3 0 0</inkml:trace>
  <inkml:trace contextRef="#ctx0" brushRef="#br1" timeOffset="77289.3">6625 14612 36 0,'-10'22'18'0,"10"-18"-9"0,0-1 24 15,0 3-29-15,0 6 0 16,0 7 1-16,0 10 0 16,0 5-7-16,0 19 0 15,0 1 3-15,-7 11 1 0,7-8-9 16,0-4 0-16,0-18-7 15,10-7 0-15</inkml:trace>
  <inkml:trace contextRef="#ctx0" brushRef="#br1" timeOffset="77859.92">6449 15516 44 0,'-4'-7'22'0,"4"-30"-15"0,0 34 35 16,11-4-39-16,-4 1 1 16,3 3 1-16,12 0 1 15,-1 0-8-15,0 3 1 16,0 0 4-16,0 3 0 16,-3 0-2-16,0 3 1 15,-4 0-2-15,-4 1 1 0,-3 5-1 16,-3 1 0-16,-1-4-1 15,-3 1 0-15,-3 2-2 16,-1 4 0-16,1-1 0 16,-4 1 1-16,0 0-1 15,3-4 1-15,4 1 0 16,-7-4 0-16,4 1 1 16,3-1 1-16,0 1 0 15,0-1 0-15,0 0 2 16,10 4 0-16,-3-1 1 15,4-2 1-15,10-4 1 16,-7 0 0-16,7 4 0 16,-3-4 1-16,0 3-2 15,-15 1 0-15,-3 2-4 16,-11 7 0-16,-10 6-6 16,-10-3 0-1,-29 0-14-15,-11-9 0 0</inkml:trace>
  <inkml:trace contextRef="#ctx0" brushRef="#br1" timeOffset="80470.63">14704 11900 12 0,'0'-47'6'0,"7"31"8"16,-4 10 6-16,1 0-15 15,3-1 0-15,0 4 3 0,0 3 1 16,0 0-11-16,0 3 0 16,0 1 9-16,0 5 0 15,-7 10-2-15,-3 15 0 16,-1 16-2-16,-3 13 1 15,-3 22-2-15,-8 15 1 16,4 26-2-16,0 18 0 16,3 10-1-16,1 15 0 0,3 6 0 15,3-2 1-15,4 18-1 16,0 10 1-16,11 12-1 16,-1 7 1-16,4 15-1 15,4 19 1-15,7 6-1 16,-4 4 0-16,3 5-1 15,-2-2 1-15,2-29 0 16,1-9 0-16,3-16 0 16,-3-31 0-16,3-16 0 15,-7-15 0-15,-3-23-2 16,-7-21 0-16,-8-19-13 16,-3-35 1-16</inkml:trace>
  <inkml:trace contextRef="#ctx0" brushRef="#br1" timeOffset="81600.56">10830 14713 27 0,'0'9'13'0,"0"-18"2"16,0 9 8-16,4-3-20 16,6 3 0-16,5 6 2 0,6-3 0 15,7 0-6-15,7 0 1 16,8-6 3-16,13-3 1 16,4-7-1-16,10-2 0 15,19 2-1-15,20 1 1 16,15-4-1-16,13 3 0 15,22 4 1-15,10-4 0 16,11 4-1-16,21-10 1 16,11 0 0-16,14-3 1 15,10-3-1-15,11-3 0 16,3-6-1-16,15-4 0 0,3-6 0 16,11 6 0-16,3-2-1 15,4 2 1-15,0 4-1 16,3-4 0-1,-14 10-1-15,7 3 1 0,-17 0-1 16,3-1 1-16,-28 1-1 16,-11 3 0-16,-17-3-2 15,-36 0 1-15,-10 3-6 16,-28 4 0-16,-15-4-12 16,-7-16 0-16</inkml:trace>
  <inkml:trace contextRef="#ctx0" brushRef="#br1" timeOffset="82272.24">17752 13509 44 0,'-21'3'22'0,"10"9"-14"0,11-12 25 0,0 7-31 16,0-1 1-16,4 3 1 16,3-2 1-16,7-4-6 15,7 0 1-15,7 0 4 16,4 0 0-16,10-3-1 15,11 6 0-15,7 1-1 16,-7 2 1-16,-7 4-3 16,-11-1 1-16,-10 1-2 0,-11 12 1 15,-7 6-3 1,-7 10 0-16,-7 0-1 0,-4 6 0 16,-6 3 0-16,-1-3 1 15,-3 3-1-15,-4 3 1 16,1-6 0-16,2-9 1 15,5-10 0-15,3-6 1 16,0-6 0-16,3-10 1 16,4-15 2-16,7-7 0 15,-4-15 1-15,4-16 1 16,0-19-1-16,-3-6 1 16,-4-4-1-16,-4 4 1 0,1 0-5 15,-1-6 1-15,-3 6-15 16,0-10 0-16,-4 16-1 15,4 7 1-15</inkml:trace>
  <inkml:trace contextRef="#ctx0" brushRef="#br1" timeOffset="84359.41">18821 13543 41 0,'7'13'20'0,"0"-4"-6"0,-7-6 20 0,0 3-31 15,0 7 0-15,0 3 1 16,-4 6 0-16,-3 9-6 15,-7 19 1-15,-4 0 3 16,-3 13 0-16,-3 0-2 16,-1 9 0-16,4 3-2 15,7-9 0-15,3-6-2 16,8-16 0-16,10-16-5 16,3-16 1-16,4-15-7 15,-3-13 1-15</inkml:trace>
  <inkml:trace contextRef="#ctx0" brushRef="#br1" timeOffset="84573.58">18507 14067 59 0,'14'6'29'0,"32"-3"-33"0,-22-6 54 15,15 3-49-15,11-9 0 0,3-7-2 16,-1 0 1-16,-6-2-7 16,-10-4 0-16,-12 0-10 31,-20 0 1-31</inkml:trace>
  <inkml:trace contextRef="#ctx0" brushRef="#br1" timeOffset="85548.2">14478 11850 43 0,'-4'12'21'0,"15"20"-12"0,-7-29 28 15,3 3-35-15,3-3 1 16,4 7 2-16,4-10 0 16,0-10-5-16,6 4 0 15,8-7 4-15,7 4 1 16,3-7-2-16,-3-9 0 15,-4-6-1-15,-6-4 0 16,-8 10-2-16,-4-3 1 16,-6-3-2-16,-1 9 0 0,-2 3-3 15,-1 6 1-15,-4 10-2 16,-3 10 1-16,0-1-1 16,0 10 0-16,4 5 1 15,-1 8 1-15,4 2 1 16,0-6 0-16,4 6 1 15,-1 4 1-15,8-1 1 16,-4 1 1-16,4-7 0 16,-1-3 0-16,1-3 1 15,-4-6 0-15,-3 0 0 16,-4-4 0-16,-4-2-1 16,-6-4 0-16,-11-3-1 15,-11 3 1-15,-10 4-3 16,-15-1 0-16,-6 7-2 15,-4 6 0-15,-11 0-4 0,-3-4 0 16,7-14-9-16,11-4 0 16</inkml:trace>
  <inkml:trace contextRef="#ctx1" brushRef="#br1">8890 9852 0,'0'0'0,"0"0"16,0 0-16,4 13 31,-4-10-15,0-3-1,0 0-15,0 0 16,0 0 0</inkml:trace>
  <inkml:trace contextRef="#ctx0" brushRef="#br1" timeOffset="87138.6">14256 11611 40 0,'7'0'20'0,"3"-9"-8"0,-6 9 20 16,3 0-27 0,-3 3 0-16,-1 3 1 0,-3-6 1 15,0 13-10-15,-7 6 1 16,-4 15 5-16,-10 4 0 16,-3 15-5-16,-5 13 0 15,8 6-7-15,0 0 0 16,3-6-8-16,1-12 1 15</inkml:trace>
  <inkml:trace contextRef="#ctx0" brushRef="#br1" timeOffset="87326.28">14069 11897 42 0,'0'47'21'0,"10"-35"-32"0,-10-12 33 0,0 0-40 15,0-12 0-15</inkml:trace>
  <inkml:trace contextRef="#ctx1" brushRef="#br1" timeOffset="907.92">8033 11872 0</inkml:trace>
  <inkml:trace contextRef="#ctx0" brushRef="#br1" timeOffset="88161.01">12728 14277 55 0,'-14'47'27'0,"-4"25"-21"0,18-66 27 0,-3 35-33 16,-4-3 1-16,3 21-3 15,-3 10 1-15,4 7-3 16,-1-11 1-16,1-8-7 15,-1-13 1-15,4-19-7 16,11-16 1-16</inkml:trace>
  <inkml:trace contextRef="#ctx0" brushRef="#br1" timeOffset="88553.19">11850 15481 54 0,'10'-3'27'0,"5"-3"-32"15,-12-1 52-15,11 4-47 16,4-3 0-16,3-3-1 15,0 2 0-15,7-5-9 16,4-4 1-16,0-6-6 16,0 3 0-16</inkml:trace>
  <inkml:trace contextRef="#ctx0" brushRef="#br1" timeOffset="88924.93">12351 15349 55 0,'17'3'27'0,"19"1"-26"0,-19-8 49 15,1 4-48-15,3 0 1 0,0 4 0 0,-7-1 0 0,-3 0-5 0,-7 6 1 0,-8 4 2 0,-7 9 0 0,-3 3-3 0,0-3 0 0,-3 3-1 0,-1 3 0 0,-3-3 0 16,7 0 0-16,3 0 1 16,4 0 1-16,7-3 3 15,7-3 0-15,4-3 2 16,10-4 0-16,7-2-1 15,11-4 0-15,0-6-6 16,-1-6 0-16,8-10-15 16,-7-3 0-16</inkml:trace>
  <inkml:trace contextRef="#ctx0" brushRef="#br1" timeOffset="89617.35">17134 13694 39 0,'0'15'19'0,"0"-24"-4"0,0 15 18 0,0 0-31 15,0 10 1-15,0 12 1 16,0 1 1-16,-3 11-7 16,3 7 1-16,0 0 3 15,3 10 0-15,-3 2-4 16,4-5 0-16,3-7-11 16,0-13 1-16,0-12-3 15,0-9 0-15</inkml:trace>
  <inkml:trace contextRef="#ctx0" brushRef="#br1" timeOffset="90157.09">17071 14644 57 0,'3'0'28'0,"19"0"-35"0,-12 3 56 16,8-6-44-16,3 3 0 15,7 0 2-15,0 0 0 0,-3-3-9 16,-4 3 0-16,-3 0 5 16,-7 6 1-16,-8-3-4 15,-3 6 1-15,-7 1-4 16,-4 2 0-16,-3-2-2 16,-3 6 1-16,-1-1-1 15,0 1 0-15,4-4 1 16,0 1 0-16,7 0 2 15,4-4 1-15,3 0 0 16,3 1 1-16,11-1 2 16,4 1 0-16,7 2 1 15,6 4 1-15,-2 3 0 16,2-1 1-16,5 4 0 16,-5-6 0-16,-2 0-1 15,-12-1 0-15,-3 1-5 16,-24 6 1-16,-4 3-7 15,-25 3 1-15,-25-3-14 0,-17-18 1 16</inkml:trace>
  <inkml:trace contextRef="#ctx0" brushRef="#br2" timeOffset="95184.2">5898 5669 21 0,'11'19'10'0,"17"-13"3"0,-17-3 10 16,3-3-17-16,11 7 0 16,-4-7 4-16,0 0 1 15,7 0-13-15,11 0 1 0,3 0 7 16,8 3 1-16,-1 0-2 15,11 0 0-15,7-3-3 16,7 0 1-16,7 0-1 16,4-3 1-1,0 0 0-15,10 0 0 0,4 3-1 16,14 0 0-16,-4 0 0 16,4 0 1-16,10 0-2 15,8 0 1-15,-4 0-2 16,0 0 1-16,0 0 0 15,7-7 0-15,0 4 0 16,-7-6 1 0,0-1 0-16,11 1 0 0,-1-7-1 15,-3 4 1-15,11-4-1 16,7-3 1-16,-11 7-1 16,3-1 1-16,4-6-2 15,4-3 1-15,-18-6-1 0,4 3 0 16,-11 3 0-1,-7-3 0-15,-7 9-3 0,-15 1 1 16,-13 5-6-16,-21 1 1 16,-15 6-14-16,-21-7 0 15</inkml:trace>
  <inkml:trace contextRef="#ctx0" brushRef="#br2" timeOffset="98939.65">9073 4314 21 0,'29'-12'10'0,"2"-26"0"16,-20 32 10-16,3-16-17 15,0-6 1-15,-7-10 2 16,-3 1 1-16,-8 2-9 16,-6 7 1-16,-1-3 5 15,-3 9 0-15,-18-4-2 0,-14 11 0 16,-10 12-1-16,-18 3 0 16,-7 12 0-16,7 4 0 15,-7 12-1-15,-8 13 1 16,5 6-2-16,-1 12 1 15,4-11-1-15,10 2 0 16,11 9-1-16,11-2 1 16,7 18-1-16,-4 3 1 15,7 13 0-15,4-3 1 16,6 6 0-16,1-6 0 16,7-3 1-16,3-4 0 0,8-15 1 31,6-3 1-31,4-4-1 0,0-2 1 0,14-7 0 15,8-9 0-15,6-1-2 16,18-5 1-16,7-4-2 16,14-6 0-16,10-12 0 15,4-13 0-15,-10-3 1 16,-1-10 0-16,1-21 1 16,7-20 0-16,-11-11 1 15,3-14 0-15,-3-5-1 16,-7-10 1-16,0-23-3 15,-14 5 1-15,-11 8-4 16,-14-12 0-16,-6 0-9 16,-8-6 1-16,-14 6-5 15,0 3 1-15</inkml:trace>
  <inkml:trace contextRef="#ctx0" brushRef="#br2" timeOffset="100738.3">4096 16942 43 0,'-11'7'21'0,"11"-1"-9"0,0-6 21 0,4 3-30 16,3 0 1-1,-7-3 1-15,3 3 1 0,4-6-7 16,4 3 0-16,7-6 5 16,3-4 0-16,18-5-3 15,10-1 0-15,-10 7-5 16,7-4 0-16,-1 1-13 16,-6-7 0-16</inkml:trace>
  <inkml:trace contextRef="#ctx0" brushRef="#br2" timeOffset="101177.06">4625 17030 39 0,'0'6'19'0,"7"1"-10"0,-7-7 20 0,4 0-26 15,3 0 1-15,3 0 3 16,1 0 0-16,-1 0-8 16,-3 0 1-16,4-3 4 15,0-4 1-15,10 1-3 16,-4 3 1-16,5-3-5 15,-1-1 1-15,-4-2-7 16,4 0 0 0</inkml:trace>
  <inkml:trace contextRef="#ctx0" brushRef="#br2" timeOffset="101789.77">5041 16845 49 0,'-7'10'24'0,"14"-4"-13"0,-7-6 22 0,4 0-33 16,3-3 1-16,3 0 1 15,8-4 0-15,-4 1-2 16,7 0 1-16,4-1 0 15,0 1 1-15,-4 3-1 16,-4 0 1-16,1 3-2 16,-7 0 1-16,-4 0-2 15,3 3 1 1,-10 3-1-16,0 1 0 0,0 2-1 16,-7-3 0-16,4 1-1 15,-4 2 0-15,0 0 0 16,3 4 1-16,-3-1 0 0,4-2 0 15,3 2 1-15,0-2 1 16,0-1 0-16,10 1 1 16,1-4 1-16,-8 0 0 15,11 0 0-15,8 4 1 16,-8 6 0-16,3-4 0 16,1-3 0-16,-8 4 0 15,1 0-2-15,-11 2 0 16,-7 10-5-16,-4 0 1 0,-3 0-11 31,-21-3 1-31,-4-3-4 0,4-3 1 0</inkml:trace>
  <inkml:trace contextRef="#ctx0" brushRef="#br2" timeOffset="104721.27">6375 16046 35 0,'0'12'17'0,"21"-12"-14"15,-11-3 18-15,5-6-21 16,2 2 1-16,11 1 1 15,11-3 1-15,-3 2-3 16,-1-2 0-16,-3-1 1 16,-1 1 1-16,5-3-3 15,-12 2 0-15,1 1-9 16,-11 2 1-16,0 4-2 0,-7 0 0 16</inkml:trace>
  <inkml:trace contextRef="#ctx0" brushRef="#br2" timeOffset="104945.08">6414 16205 35 0,'10'10'17'0,"15"-10"-19"0,-15 0 34 0,1 0-29 16,7 0 0-16,3 0 2 15,0-3 1-15,4-4-8 16,-4 1 1-16,0 0 0 16,0 0 1-16,-3-1-12 15,-8-2 1-15</inkml:trace>
  <inkml:trace contextRef="#ctx0" brushRef="#br2" timeOffset="109612.27">3997 13314 34 0,'-11'6'17'0,"1"1"-5"0,10-10 17 0,-7 3-24 16,3 0 1-16,4 0 3 15,0 0 1-15,0 0-12 16,4-4 0-16,6 1 7 16,8 3 1-16,10 0-3 15,4 0 0-15,-4-6-3 16,4-6 0-16,7-4-6 16,0-3 0-16,3-3-11 15,0-6 0-15</inkml:trace>
  <inkml:trace contextRef="#ctx0" brushRef="#br2" timeOffset="110244.34">4801 12960 45 0,'11'3'22'0,"-1"-3"-14"0,-10 0 29 0,0 0-34 16,0 0 0-16,0 0 0 16,0 0 1-16,0 0-5 15,-7 3 0-15,4 7 3 16,-8 2 0-16,-6 4-2 16,6 3 1-16,-10 6-2 15,3 0 1-15,-3 6-1 16,0 7 0-16,3-1-1 15,-3-2 1-15,11-1 0 16,-1 1 0-16,4-4 0 16,7-3 1-16,7-6 0 15,4-3 0-15,10-9 1 0,-7-7 1 16,11-6 0-16,-1-4 0 16,1-2 1-16,0-4 0 15,-1 4-1-15,-10 3 1 16,4-4-2-16,-14 4 0 15,-4 0-1-15,-4-1 1 16,-7-5-2-16,1 6 0 16,-8-1 0-16,8 4 0 15,-1 0-1-15,-7 9 0 16,4 1-3-16,-3-4 0 0,-4 3-10 16,10 0 0-16,-7 1-2 15,-3-4 1-15</inkml:trace>
  <inkml:trace contextRef="#ctx0" brushRef="#br2" timeOffset="112286.23">6886 12860 31 0,'0'0'15'0,"-3"-13"-4"0,3 7 25 0,0-1-32 0,-4 1 0 0,1 0 2 0,-1 0 0 15,-3-4-8-15,0 4 1 16,3 0 5-16,-6 3 1 15,-1-1-3-15,-6 1 1 16,3 0-2-16,-1 0 0 16,1 0 0-16,0 3 0 15,0 0-1-15,4 3 0 16,-1 0-1-16,0 3 1 16,1 4-1-16,3-1 1 0,0 4-1 15,3-4 1-15,4 1-1 16,0 2 1-16,4 1 0 15,6-1 1-15,4 1 0 16,8-4 1-16,-5-3 0 16,8-2 1-16,3-8 0 15,0-2 1-15,-14-3-1 16,4-1 0-16,-4-2 0 16,0-1 1-16,-3 1-3 15,-1-1 1-15,-2 4-2 16,-5-4 1-16,-3 4-1 15,0-1 0-15,-3 4-2 16,-5 0 1-16,-9 6-2 16,-1-3 0-16,-3 3-1 15,0 0 1-15,0 3 0 16,0 3 0-16,3 0 0 16,0 4 1-16,4-1 1 0,-4 7 0 15,4-4 0-15,4 1 0 16,3 0 0-16,0 2 1 15,3-2-1-15,4-1 1 16,4-2 0-16,6-1 0 16,8-3 0-16,10-6 1 15,0-3 1-15,-3-6 0 16,0-4 0-16,-4 1 1 16,0-1 0-16,-3 1 0 15,3-1 0-15,-7 1 0 16,-3-1-2-16,-4 0 1 0,0 1-1 15,-7 6 1-15,-7-7-2 16,7 7 0-16,-7 0-2 16,-4 6 0-16,-10-4-1 15,3 4 0-15,-3 0 0 16,-4 4 0-16,4-1 0 16,4 3 0-16,-5 3 1 15,1 1 1-15,7 5 0 16,3-5 0-16,8 2 1 15,-4 1 0-15,7 0 0 16,7-1 1-16,4-6 0 16,-1 1 0-16,11-4 0 15,8-3 1-15,-1-7 0 16,-7-2 1-16,-3 0-1 16,-1-4 1-16,1 4-1 0,-1-4 1 15,-6 1-1-15,0-4 0 16,-4 10-1-16,-7-4 1 15,0 4-1-15,0-3 1 16,-7-4-3-16,3 7 1 16,-3 0-2-16,0 2 1 15,-4-2-2-15,-3 12 1 16,0-2-1-16,0-1 1 16,-4 0-1-16,4-3 0 15,0 3 0-15,0 3 1 0,4 0 1 16,2 4 0-16,5-1-1 15,-4 4 1-15,7 2 1 16,7-2 0-16,4-4 0 16,3 1 1-16,3-7 1 15,4-3 0-15,-3-3 1 32,-4-3 0-17,4-1-1-15,-1 1 1 0,-6-3 0 0,0-4 0 0,-4 4-2 16,-7-1 1-16,0 1-2 15,0-4 1-15,-7 1-2 16,3-1 1-16,-3 4-3 16,-4 3 0-1,-20 2-1 1,2 4 0-16,1 4-1 0,4-1 1 16,-1 3 0-16,7 0 1 15,4-3 1-15,4 4 1 16,-1-1 1-16,0 0 0 15,8 0 0-15,3 1 1 16,3-1 0-16,8-3 0 16,0 0 1-16,6-3 0 15,4-3 1-15,4-3 1 16,-4 3-2-16,-3 0 0 16,-1-1-1-16,-6 4 0 15,0-6-1-15,-4 0 1 0,3-3-2 16,-10-1 0-1,0 1 0-15,0-1 1 0,-7 1-1 16,0-1 0-16,-3 7-1 16,-5-3 0-16,5 3-1 15,-8 3 1-15,4 3-1 16,0 0 0-16,0 7 1 16,3 2 1-16,-3-2 0 15,4 5 0-15,6 4-2 16,-3-3 1-16,4-1-7 15,3-5 0-15,0-10-5 16,3-6 0-16</inkml:trace>
  <inkml:trace contextRef="#ctx0" brushRef="#br2" timeOffset="115468.98">4015 14496 44 0,'0'-3'22'0,"10"0"-7"15,-10 3 23-15,4-3-34 16,3 0 0-16,3 3 4 15,8-3 1-15,-4 0-11 16,4-4 0-16,-1 4 6 16,-2 0 1-16,6-3-7 15,0 3 1-15,-4-4-9 0,1 4 0 16,-7-6-9-16,6 3 0 16</inkml:trace>
  <inkml:trace contextRef="#ctx0" brushRef="#br2" timeOffset="115732.34">4604 14311 61 0,'0'22'30'0,"10"3"-38"0,-10-15 52 0,4 2-46 0,-1-2 1 0,1 5-11 16,3 4 1-16,-7 6 2 16,0-3 0-16</inkml:trace>
  <inkml:trace contextRef="#ctx0" brushRef="#br2" timeOffset="117127.09">2522 14067 31 0,'0'0'15'0,"0"0"0"0,0 0 14 15,0 3-25-15,0-3 1 16,0 0 3-16,0 0 1 16,0 0-11-16,0 0 1 15,0 0 6-15,0 0 0 0,0 0-2 16,0 0 1-16,0 0-3 15,0 0 0-15,-10 0-2 16,-1 0 1-16,1 0-2 16,3 0 1-16,-4 3-2 15,0 3 1 1,4 4-1-16,4-1 0 0,3 4 0 16,-7-1 0-16,7 4 1 15,0-4 0-15,0 1 1 16,7 0 1-16,-4-4 0 15,4-3 0-15,4 1 2 16,0-4 1-16,-1-3 0 16,1 0 1-16,-4-3-1 15,3-1 0-15,-6 1 0 16,3-3 1 0,4 0-2-16,-11-7 1 15,0 4-2-15,0-4 1 16,0 1-2-1,0 2 1 1,0 1-2-16,-4 3 0 31,-3-1-2-31,-4 1 1 32,4 6-1-32,4 0 0 0,-8 9 0 0,4-2 1 15,4 5-1-15,-4-2 1 0,-4-1 0 0,11 0 1 0,-7 1 0 0,7-1 0 0,7 1 0 0,-3-4 0 0,3-3 2 16,3 0 0-16,-3-6 0 15,4-3 1-15,-1-4 0 16,1-2 0-16,0-1 0 16,-11-2 1-16,7 2-1 15,-7 1 1 1,0 2-2-16,-7 1 0 0,7-1-1 16,0 4 0-16,-4 3-2 15,-3 3 1 1,-4 0-1-1,1 0 1 17,-1 3-2 30,1 3 1 1,-4 4 1-63,10-1 0 15,-7 7 0-15,4-4 1 16,4 4 0 0,3 0 1-16,0-7-1 15,0 1 0 1,3-4 0-1,4-6 0-15,4-3 0 0,0-7 0 0,-4 1-4 0,3-10 0 0,-6 3-11 0,3-2 1 0</inkml:trace>
  <inkml:trace contextRef="#ctx0" brushRef="#br2" timeOffset="117944.31">2491 14010 28 0,'3'0'14'0,"4"0"2"16,-7 0 10-16,0 0-21 16,0-3 1-16,-7-6 2 15,4 6 0-15,3 0-11 16,-7-1 1-16,7 1 6 16,-7 0 1-16,3 3-4 15,4 0 0-15,-7 3-1 16,3 4 0-16,-6-1-1 0,3 6 0 15,3-5 0-15,4 2 0 16,-7 0 0-16,7-2 1 16,0 2 0-16,0 4 0 15,0-1 0-15,0 4 0 16,7 0 1-16,4-1 1 16,-1-5 0-16,1-4 0 15,0-3 0-15,-1 0 0 16,1-3 0-16,-4 0 1 15,3-6-1-15,-10 0 1 0,4-1-2 16,-4 1 1-16,-4 0-6 16,4-4 0 15,-7 4-13-31,-7-3 0 0</inkml:trace>
  <inkml:trace contextRef="#ctx0" brushRef="#br2" timeOffset="119613.79">2512 14067 10 0,'0'9'5'0,"3"-12"13"0,4 6-17 0,-7 0 3 0,0 0 1 15,0 1 4 1,0-4 1-16,0 3-11 0,4 3 0 16,-8 0 9-16,4 4 0 15,0 5-2-15,0-5 1 16,0 2-3-16,0 1 1 16,0-1-1-16,0-2 0 15,0-1-2-15,4 4 0 16,3 2-2-16,-7 1 1 15,11 0-1-15,-11 3 1 16,7-1-2-16,-7 4 1 0,3-3 0 16,4 0 1-16,4 0-1 15,-8 0 1 1,4-1-1 0,4 1 1-16,-4 0-1 0,-3 3 1 0,3-3-1 15,-7 3 1-15,3-3-1 16,4-1 1-16,4 1 0 15,-1 0 0 1,-6 3 0 0,3 0 1-16,0 0-1 0,4 3 0 0,-1-3-1 15,4 0 0-15,0-3 0 16,-3 3 0-16,0 0 0 16,-1 0 0-16,1 3 0 15,-1 3 1 1,8 0-1-1,-8-3 1 17,1 0-1 30,3 4 1-62,0-1-1 47,0 3 0-47,4 0 0 16,-7-2 0-1,10-4 0 1,-4 0 0-16,-6 3 0 0,7-3 0 0,-8 7-1 0,1-7 1 0,3 3 0 0,4-3 0 16,-8 0-1-16,8 6 1 0,-8-2 0 0,1 2 1 0,0-3-1 0,-1 4 1 0,8 2-1 15,-8-3 1-15,8 1-1 0,-7 2 1 0,10-6-1 0,-11 1 1 0,8-1-1 0,3 0 0 0,0 0 0 16,-3 1 1-16,3-1-1 0,-7-3 0 0,4 0 0 15,-1 0 1-15,-6 3-1 0,3 0 1 16,0 1-1-16,0-1 0 0,4 0 0 16,0 0 0-16,3 1 0 15,0 2 0-15,-3-6 0 16,3 0 0-16,0 0-1 16,0 0 1-16,-3-6 0 15,3-3 1 1,-10 3-1-1,-1 3 0-15,1-4 0 0,-1 1 0 0,8 0 0 16,-7 0 0-16,6 0 0 16,-3 3 0-1,4-4 0-15,3 1 0 0,0-3 0 0,4 3 0 16,-4-4 0-16,0 1 0 16,0 0 0-16,-3-1 1 15,0 1-1-15,3 0 0 16,0-1 0-1,7 1 1 64,-7-3-1 14,-3-4 1-93,3 0-1 32,0 1 0-32,1-4 0 0,-1 0 0 0,0 1 0 15,4-1 0-15,-4 0 0 0,-7-3 0 0,4 1 0 0,10-1 0 0,0 0-1 16,4-3 1-16,-1 0-1 0,1 0 0 0,-4-3-2 0,1 0 0 0,-12-1-6 0,4 1 0 0,-10-9-8 15,10-1 1-15</inkml:trace>
  <inkml:trace contextRef="#ctx0" brushRef="#br2" timeOffset="121217.49">4138 16544 18 0,'0'0'9'0,"7"13"3"0,-7-10 2 0,4-3-11 16,-4 0 1-16,7 0 3 16,-7 0 1-16,10 0-9 15,-6 3 1-15,3 0 5 16,3 3 0-16,1 1-2 15,0-1 1-15,6 0-2 16,-6 0 1-16,7 1-1 0,6-4 0 16,1-6-1-16,7-4 1 15,-1-5-1 17,15-4 1-32,-7-3-1 31,3-3 0-16,-3 0-1 1,0-3 1-16,-7 0 0 0,7-3 0 0,-8 3 0 0,8-6 0 0,11-1 0 0,-8-2 0 16,0-4 0-16,4 4 0 0,3-1-1 0,-10-2 1 15,0-1 0-15,3-3 0 16,-10 4 0-16,3-1 0 0,-3 0 0 16,-7 1 1-16,0-1-1 15,-1 3 0-15,4 4-1 16,1 0 1-16,2-4-1 15,1 1 1-15,-4-1-1 16,1 4 1 0,-1 3-1-1,-7-4 1 1,0 4 1-16,7-3 0 0,-10 3 0 0,3-4 0 0,0 4-1 16,-3 3 1-16,3-3-1 15,0-1 1-15,1 1-2 16,-1-3 1-16,-4 6-1 15,1 3 1 17,3-3-1-1,-10-3 1-15,6-4-1-1,-6 1 1-15,0-1-1 0,-1 4 1 0,1-3-1 0,-1 0 0 0,8-4 0 0,-8-3 1 16,1 4-1-16,3-1 0 0,0 4-1 0,0-3 1 0,4-1 0 0,0 4 1 15,-4 2-1-15,3 1 1 16,5-3-1-16,-1 0 1 16,0-4 0-16,4-3 0 15,-4 10-1-15,-4-3 0 16,5-4 0-16,-1-2 1 0,-7 2-1 16,4-2 0-16,-1-1-1 15,1-3 1 16,3 7 0-31,-7-4 0 32,4 7 0-32,-1-4 1 0,5-2-1 0,-8-4 0 15,3 3 0-15,-6-3 0 0,-1-6 0 0,1-3 0 0,0 0 0 16,6-3 1-16,1-7-1 16,7 7 1-16,-1-4 0 15,4-2 0-15,4 6 0 16,0-1 1-1,7-37-2 1,0 10 1-16,-18 12-1 16,7 3 1-1,-14-3-3-15,4 3 0 16,-4 10-8-16,-7-1 1 0,0-2-11 0,-4-4 0 16</inkml:trace>
  <inkml:trace contextRef="#ctx0" brushRef="#br2" timeOffset="122030.7">7359 13035 46 0,'-4'22'23'0,"1"-3"-15"0,3-16 27 0,0 6-32 0,-7 4 0 0,3 6 0 0,-10 6 1 0,-3 9-6 0,-8-2 1 0,-3 9 2 0,-8 9 1 0,1-6-2 0,0 6 0 0,0 0-3 15,6-3 0-15,5-9-5 16,-5-1 1-16,12-12-9 0,6-9 1 16</inkml:trace>
  <inkml:trace contextRef="#ctx0" brushRef="#br2" timeOffset="122247.69">7049 13173 47 0,'0'6'23'0,"3"1"-22"0,-3-7 38 0,0 0-38 0,0 0 0 0,0 0 0 0,4 3 1 0,3 3-3 0,-7 3 1 0,3 4 1 15,4 3 0-15,4-1-2 16,-1-2 1-16,1-1-7 16,0-2 0-16,6-7-8 15,-6 0 1-15</inkml:trace>
  <inkml:trace contextRef="#ctx0" brushRef="#br2" timeOffset="122619.14">7437 13148 59 0,'-4'13'29'0,"1"-17"-31"0,6 8 53 0,1-1-47 0,-1 0 0 0,-3-3 3 16,11 3 0-16,-11 0-10 16,10-3 1-16,1-6 5 15,3 0 0-15,4-1-6 16,3-2 0-16,-4-1-7 16,-2 4 0-16,-1-3-11 15,-4 3 1-15</inkml:trace>
  <inkml:trace contextRef="#ctx0" brushRef="#br2" timeOffset="122818.35">7461 13336 48 0,'-10'19'24'0,"10"-10"-16"0,0-5 34 0,3-1-41 0,4-3 1 0,4 0-1 0,-8-3 1 31,8-1-4-31,7-2 0 16,3-3-3 0,0 2 1-16,4-8-8 15,-11 2 0-15,14-12-4 0,0 3 0 16</inkml:trace>
  <inkml:trace contextRef="#ctx0" brushRef="#br2" timeOffset="123344.71">7983 13496 59 0,'-3'28'29'0,"3"-25"-39"16,0-3 60-16,0-9-49 0,0-7 0 0,-4-9 0 15,1-6 0-15,-1-4-2 16,-13-12 1-16,3-6 0 16,-1-3 1-16,5-4-1 15,6 4 0-15,-6-10 0 16,10 6 1-16,10 7 0 16,1 9 0-16,7 13-1 15,3 2 1 16,-11 7-2-31,4 4 1 16,4 2-4 0,0 3 0-1,-8 10-7 48,-6 10 0-63,-1 5-6 94,-10 10 0-94</inkml:trace>
  <inkml:trace contextRef="#ctx0" brushRef="#br2" timeOffset="123461.17">7743 13339 64 0,'18'7'32'0,"42"-20"-42"16,-32 10 61-16,1-7-51 0,2 1 0 0,1-10-4 0,-4 0 1 0,0-2-2 0,-3 2 0 0,-4 0-12 0,-7-3 0 0</inkml:trace>
  <inkml:trace contextRef="#ctx0" brushRef="#br2" timeOffset="123717.06">8389 12913 47 0,'-7'3'23'0,"-18"10"-19"0,18-7 34 16,-3-3-37-16,-4 13 1 15,-1 9 0-15,1 6 1 16,-3 4-4-16,3 5 0 16,-1 10 2-16,12-6 0 15,-8 3-1-15,8 0 0 16,6-3-2-16,1-6 0 0,6-10-3 15,1-3 1-15,14-18-11 16,3-14 0-16</inkml:trace>
  <inkml:trace contextRef="#ctx0" brushRef="#br2" timeOffset="124215.22">8569 12963 47 0,'0'0'23'0,"4"-3"-17"0,-4 3 36 0,0 0-39 16,0 0 1-16,0 0 0 15,-4 3 0 1,-3 10-6-16,-4 5 0 0,-3 7 4 16,4 10 0-16,-4 6-2 15,6 9 0-15,1-16-1 16,4 1 0-16,3-1-1 15,7-2 1-15,0-4-2 16,4-6 0 0,-1-3-4-16,1-10 1 15,-4-21-10 32,-4-1 1-47</inkml:trace>
  <inkml:trace contextRef="#ctx0" brushRef="#br2" timeOffset="124462.35">8382 13154 61 0,'14'22'30'0,"18"10"-28"0,-22-32 52 16,5 0-53-16,2 3 1 16,1-6 0-16,-1-4 0 15,5 1-3 1,-8-3 0-16,7-1-2 0,-3-2 0 15,6-4-7-15,8-9 1 0,-7-13-10 16,10 4 0-16</inkml:trace>
  <inkml:trace contextRef="#ctx0" brushRef="#br2" timeOffset="124790.75">8700 12878 59 0,'-11'47'29'0,"22"-6"-25"0,-1-31 49 0,4 8-50 0,7 7 0 0,4-3 1 0,10-6 0 0,-3 3-6 0,0 0 0 0,-7 3 1 0,-4 3 0 15,-21 9-13-15,-18 1 1 16,-21 12-7-16,-14 6 0 16</inkml:trace>
  <inkml:trace contextRef="#ctx0" brushRef="#br2" timeOffset="132973.47">5987 7789 36 0,'14'3'18'0,"32"-3"-15"0,-32-3 19 15,21-3-20-15,7 3 1 16,8-10 1-16,13-6 0 15,22-3-3-15,14 3 0 16,7 1 5-16,17-1 0 16,11 6-1-16,25 1 0 15,0 2 0-15,17 1 0 16,4-1-1-16,3 1 0 16,11-7 0-16,-7-6 0 0,14-9 0 15,22-3 0-15,-1-4 0 16,21-9 0-16,-6 3-2 15,3 3 0-15,-18 10-2 16,-11 6 0-16,-2 15-1 16,-33 10 0-16,-3 10-3 15,-14 2 1-15,-22-2-4 16,-13-1 1-16,-19-3-14 16,-27-6 1-16</inkml:trace>
  <inkml:trace contextRef="#ctx0" brushRef="#br2" timeOffset="136606.29">14436 13719 46 0,'7'12'23'0,"7"1"-10"16,-7-13 23-16,0 0-34 15,4-3 1-15,3 0 2 0,3-4 0 16,4 1-5-16,4-3 0 16,10-10 3-16,1 6 1 15,3 1-4-15,-1 2 0 16,-6 4-6-16,-4 3 0 16,-7 0-12-16,-3 0 0 15</inkml:trace>
  <inkml:trace contextRef="#ctx0" brushRef="#br2" timeOffset="137015.46">15078 13424 40 0,'0'0'20'0,"7"0"-7"16,-7 0 23-16,0 0-32 16,3 3 0-16,-3 3 2 0,0 10 1 15,-3 0-8-15,-1 6 1 16,1 6 5-16,-1 13 0 16,1 3-3-16,3 6 0 15,0-9-5-15,0-1 1 16,3-11-16-16,-3-17 0 15</inkml:trace>
  <inkml:trace contextRef="#ctx0" brushRef="#br2" timeOffset="139881.57">14556 12392 46 0,'14'-6'23'0,"25"-7"-9"0,-32 7 23 0,14 3-34 16,7 0 1-16,7 0-1 15,-3 3 1-15,0-3-7 16,-4 3 1-16,-3 0-1 16,-8-3 1-16,-3-4-12 15,-7-2 1-15,-10-7-4 16,-11 7 1-16</inkml:trace>
  <inkml:trace contextRef="#ctx0" brushRef="#br2" timeOffset="140361.51">13889 12276 49 0,'14'0'24'0,"18"-9"-24"0,-22 6 45 0,4 0-43 15,4-1 0-15,3 1 0 16,0-3 1-16,-6 0-4 16,-1 3 0-16,-4 3 2 15,1 0 1-15,-4 3-2 16,-4 6 0-16,1 4-1 16,-1 6 0-16,-3 2-1 15,0-2 0-15,0 3 0 16,-3 3 1-16,-1 4 0 15,-3-1 0 17,0 0 1-32,0 7 1 0,0 2 0 0,0-2 0 15,-3-1-1-15,-1 1 1 0,0-7-4 16,1-6 1-16,3-3-8 16,0-7 1-16,7-12-7 15,0-9 1-15</inkml:trace>
  <inkml:trace contextRef="#ctx0" brushRef="#br2" timeOffset="140573.92">13928 12555 46 0,'-4'10'23'0,"8"-13"-16"0,-4 3 41 0,7 0-43 16,3-4 1-16,8-2 1 15,7-3 1-15,-4-4-12 16,4 1 1-16,3-1-1 16,3 1 0-16,1-1-14 15,-4 1 0-15</inkml:trace>
  <inkml:trace contextRef="#ctx0" brushRef="#br2" timeOffset="141784.99">17378 12123 43 0,'0'-7'21'0,"7"4"-10"15,-7 3 23-15,0-9-29 16,3 3 0-16,-3-4 2 15,-3 4 1-15,-4 0-9 16,-4 2 0-16,-3-2 6 0,-7 6 0 16,-4 3-3-16,-3 4 1 15,-4-4-3-15,4 6 0 16,3-3-2-16,1 7 1 16,3-1-2-16,3 1 0 15,7 3 1 1,1-4 0-16,6-2 0 0,4-1 1 0,7-3 0 15,7 1 0-15,8-1 3 16,6-3 0 0,0-3 1-1,0 0 0-15,-3 0 0 0,-4-3 1 0,-7-3-1 16,0-1 1-16,-3-5-3 16,-4-1 1-16,-7-2-2 15,0-1 1-15,-7 0-2 16,-4 4 0-16,-3-1-2 15,-3 10 0-15,-1 3-1 16,0 3 1-16,-3 7-1 16,0-1 1-16,3 10 0 15,1-4 0-15,3-2 1 16,3 0 1-16,4-4 1 16,3 0 0-16,4 1 1 15,7-4 0-15,4 0 2 16,7 1 0-16,3-7 0 15,0 0 0-15,0-7-1 0,-3 7 1 16,-4-6-2-16,-4 0 1 16,-2-4-2-16,-5-2 1 15,-3-4-1-15,-3 0 1 16,-1 1-1-16,-3 2 0 16,0 7-2-16,-4-3 1 15,1-1-2-15,-1 4 0 16,1 3-1-16,3 3 1 15,-1 6 0-15,5 3 0 0,-1 1 1 16,4 5 1 0,0 1 1-16,0-3 0 0,4-1 1 15,3-5 0-15,0-1 1 16,7 0 1-16,4 0 0 16,3-3 0-16,0 4 0 15,-3-4 1-15,-1-6-4 16,-2-7 0-16,-5-8-18 15,-6-11 1-15,-15 1-2 16,8 3 0-16</inkml:trace>
  <inkml:trace contextRef="#ctx0" brushRef="#br2" timeOffset="144414.42">14651 15882 38 0,'-7'10'19'0,"0"-10"-9"0,7 0 20 16,0 0-25-16,0 0 1 16,0 3 3-16,0-3 1 15,0 3-11-15,3 0 1 16,4 4 7-16,7-4 1 0,4-3-3 16,10 0 0-16,4 0-4 15,0-10 0-15,0 1-7 16,-1-4 1-16,-2 1-13 15,2-4 0-15,-6 0-2 16,-4 4 1-16</inkml:trace>
  <inkml:trace contextRef="#ctx0" brushRef="#br2" timeOffset="144775.5">15141 15776 46 0,'-3'22'23'0,"6"-28"-22"0,-3 6 43 16,4 3-40-16,3-3 0 16,0 0 3-16,0 0 1 15,-4 0-10-15,8 0 1 16,3 3 5-16,7-3 1 0,4 0-3 16,0 6 0-1,3 0-6-15,-7-3 0 0,0 4-9 16,-3-7 1-16,0-10-7 15,-1 4 1-15</inkml:trace>
  <inkml:trace contextRef="#ctx0" brushRef="#br2" timeOffset="145375.25">15628 15534 52 0,'-3'0'26'0,"6"7"-27"0,-3-4 46 15,4 0-43-15,-1 3 1 16,1 4 3-16,3-1 0 16,-4 0-7-16,4 1 1 0,-3-1 4 15,3-3 0-15,3 1-1 16,1-1 1-16,0-3-2 15,-1 0 0-15,-3 0-2 16,-3 1 1-16,3-1-1 16,-4 0 0-16,-3 3-1 15,4 4 0-15,-4 2-2 16,-4 4 0-16,1-4-1 16,-4-2 1-16,-4 2-1 15,1 4 0-15,-1-4 1 16,4 1 1-16,3 0 1 15,4-4 0-15,4 4 2 16,3-1 1-16,4 1 1 16,-1-1 1-16,8 4-1 15,7 6 0 17,-4 0 0-32,0-3 1 0,-7-1-3 0,-7 4 0 0,-10 0-7 0,-12 3 1 15,-9-3-15-15,-19-6 1 16</inkml:trace>
  <inkml:trace contextRef="#ctx0" brushRef="#br2" timeOffset="146737.39">12478 16202 44 0,'10'3'22'0,"-3"-9"-10"0,-7 6 24 0,0 0-33 15,7-3 1-15,1 0 2 16,-8 3 0-16,0 0-8 15,0 0 1-15,-4 0 3 16,-3 0 1-16,-7 0-2 16,3 3 1-16,-3 0-4 15,0 3 1-15,-4 1-1 16,-6 2 1-16,3 4-2 16,3-1 1-16,0 1 0 0,4-4 0 15,0 4 1-15,7-1 0 16,3 4 0-1,4-4 1-15,7 1 0 16,4-4 1 31,3-2 0-47,4-7 0 16,-1 0 0-1,1-3 1-15,0-4 0 0,3 4 0 0,-7-3 0 0,4 3 0 16,-4-4-1-16,-4-2 0 0,1 0-1 0,-4-1 1 0,-3 1-1 0,-8-1 0 15,-3 1-2-15,-7 0 0 16,3 2-1-16,1 4 0 16,-4 3-1-16,-4 3 0 0,-3 0 0 15,3 4 0-15,4-1 1 16,0 0 1-16,3 1 1 16,1-1 0-16,3-3 1 31,3 3 0-31,8 1 1 0,3-4 0 125,3-3 0-125,1 0 1 0,-1 0-1 62,1-3 0-62,0-1 0 0,-4-2 1 63,7-3 0-48,-4-4 0 32,1 1-1-31,-4-4 1 15,0 0 0-31,0 1 0 0,-3-1-1 0,-4 3 1 0,-4 4-2 0,-3 0 0 0,0-1-1 0,0 4 0 0,-4 3-2 0,1 3 0 0,-4 3 0 0,0 3 0 0,-1 4 1 16,1 2 0-16,4 4 1 0,-1-1 0 0,4 1 2 0,4 0 0 0,-1-4 1 0,4 1 0 0,7-4 1 0,4 1 0 0,-1-4 0 0,4-3 0 0,-3-3-2 0,0-3 0 0,3-3-9 0,0-4 0 0,-4-9-9 0,1 7 1 0</inkml:trace>
  <inkml:trace contextRef="#ctx0" brushRef="#br2" timeOffset="149198.92">12513 16118 17 0,'-7'3'8'0,"11"-6"5"0,-4 3-1 0,3 0-10 16,4 0 0-16,0 0 2 15,0-4 1-15,0 4-6 16,4-3 1-16,-1 0 3 16,1-6 1-16,3-1-2 15,0-2 0-15,0-1 0 16,0 1 1-16,1-4-1 16,-1 4 1-16,3-4-1 15,1 0 0-15,0 1 0 16,-1-1 0-16,1 0-1 15,0 0 0-15,-1-2-1 16,1-1 1-16,3 0 0 0,0 0 1 16,0 0-1 15,-3 1 1-15,0 5-1-16,3 1 1 46,-7-7-1-46,-4 3 1 16,1 0-1 0,0-2 0-1,3-1-1-15,0 0 1 16,3 0 0 0,1 0 0-1,0 0 0-15,-1-3 0 0,5 4 0 0,-1 2 0 0,0-9 0 0,-3-3 0 0,3 3 0 0,0 0 1 0,0 3-2 16,0 0 1-16,4 0 0 0,3 0 1 0,-3 0-1 0,3-3 0 0,0 3-1 0,0-3 0 0,4 3 0 15,-7 0 1-15,-7-3-1 16,3-7 1-16,0 4 0 16,4 3 0-16,-1 0 0 15,1 0 0 157,0 3 0-141,3 3 0-15,0-6-1 0,-3 0 1-16,3-6-1 15,0 2 1-15,-3 1 0 0,3-6 0 0,0 5 0 0,1-2 0 0,2 3 0 0,1-4 1 0,3 10-1 0,-6-3 0 0,-5 0-1 16,5-3 0-16,-1-3 0 0,7-4 1 0,0 4-1 0,1 0 1 0,-1-7 0 0,4-3 1 0,-1 0-1 0,5-3 0 0,3 1 0 0,0-8 0 0,3 7-1 16,-10 7 1-16,3-7 0 0,4 0 0 0,3-3-1 0,1 3 1 0,3-12 0 0,3-1 0 0,4-6 0 0,7 1 0 0,-11 5-1 0,4-2 1 0,11 2 0 15,0-2 0-15,3 12-1 16,7-13 1-16,0-6-1 15,-3 4 1 1,3-1-1-16,7-3 1 0,4-9-1 16,6-1 1-16,5-5-1 15,-15-4 1-15,14 1-1 16,4-1 1 0,3 13-1-16,4-10 1 0,-14-2 0 15,7-1 0-15,-4 0-1 16,4-6 1-16,0 16-1 15,-14-3 1-15,-11 2-5 16,-11 7 1-16,-3 10-8 16,-14 9 1-16,-10 0-12 15,-19 21 0 17</inkml:trace>
  <inkml:trace contextRef="#ctx0" brushRef="#br2" timeOffset="150914.91">17403 11840 34 0,'10'-6'17'0,"-3"-10"-8"16,-3 10 17-16,-4-3-21 16,3-4 0-16,-3 1 5 15,0-7 0-15,-3 0-12 0,-4 0 1 16,0 0 7-16,0 1 1 16,-8 5-4-16,-2 7 1 15,-8 3-4-15,-3 6 1 16,0 9-3-16,-1 10 0 15,1 10-1-15,4-1 1 16,2 7-1-16,8 6 1 16,11 6 1-16,10 9 1 15,10-5 1-15,12-14 1 16,6-5 2 15,-3-7 1-31,10-15 1 0,4-13 1 0,-4-13 0 0,1-9 0 16,-8-6-1-16,-11-3 0 0,-6-7-4 15,-7 10 1-15,-15-1-2 16,-6-2 0-16,-8 6-3 16,-3 9 1-16,0 7-2 15,-4 6 1-15,-7 9-2 16,-3 10 0-16,0 6-1 16,3 6 1-16,7 0 1 15,4 7 1-15,10-1 1 16,8 7 0-16,10-13 2 15,11-3 0-15,3-3 2 16,0-6 0-16,4-10 0 16,3-6 0-16,0-12 0 15,0-14 1-15,-10-2-1 16,-7-9 0-16,-4-4-1 16,-7 3 0-16,-7-6-2 15,-8-3 1-15,5 3-2 0,-8 4 1 16,1 8-2-16,-8 7 1 15,-3 3-2-15,-4 10 1 16,0 9-1-16,0 9 1 16,4 13-1-16,3 6 1 15,8-3 2-15,3 9 0 16,10 4 0-16,8 2 1 16,13 1-1-16,8-4 1 15,7-9 0-15,0-9 0 0,-1-13-4 16,-2-9 0-16,-12-13-16 15,-17-12 1-15,-14-10-3 16,-7 0 1-16</inkml:trace>
  <inkml:trace contextRef="#ctx0" brushRef="#br2" timeOffset="151859.81">12534 16281 38 0,'28'-16'19'0,"4"-3"-10"16,-21 10 19-16,-4-1-24 16,0 1 0-16,0-4 3 15,-4 1 1-15,1-1-9 16,0 1 1-16,-4-1 6 16,0 1 1-16,-8-4-2 15,-6 0 0-15,-3 4-3 0,-8 2 1 16,-3 1-2-16,3 3 0 15,0-1-3-15,1 7 1 16,-1 4-2-16,0-4 1 16,-3 6-1-16,10 0 0 15,4 7 0-15,7 2 1 16,7 4 0-16,7 0 1 16,4 0 2-16,0-7 0 15,6-2 2-15,8-7 1 16,0-3-1-16,-1-3 0 0,-3-4 0 15,-3-2 1-15,0-3-3 16,-4-1 1-16,-4 0-3 16,-3-5 1-16,-3-7-1 15,-4-4 1-15,0 4-1 16,-7 3 1-16,-4 7-2 16,-3 2 0-16,-3 4-2 15,-1 6 1-15,-3 6-2 16,-4 6 1-16,0 10 0 15,-3 0 0-15,7 6 2 16,3 16 0-16,8 2 2 16,6-5 0-16,11 0 2 15,7-4 1-15,4-2 0 16,14-17 0-16,0-8-3 0,6-7 0 16,-6-7-15-1,7-21 1-15</inkml:trace>
  <inkml:trace contextRef="#ctx0" brushRef="#br2" timeOffset="153841.01">26444 1677 42 0,'-3'-19'21'0,"3"19"-11"0,0 0 21 0,3 10-31 0,-3-1 1 15,0 19 0-15,0-2 1 16,-3 27-2-16,3-6 0 16,-7 31 1-16,0-15 0 15,-4 44 1-15,0-26 0 0,4 60-1 32,4-31 1-32,3 94 0 0,0-57 0 15,7 98 0-15,0-73 1 0,0 104 0 16,-3-81 0-16,-1 99 0 15,-3-90 0-15,-7 119-1 16,0 0 1-16,-4-9-2 16,-3-4 1-16,0 10-1 15,-7-9 0-15,3 8-1 16,1 1 1-16,6 10-1 16,4-7 0-16,4-4 0 15,6-2 1-15,8-10-1 16,10-6 1-16,7-6-1 15,4-9 0-15,7-14 0 0,-8-80 1 16,15 80-2-16,-14-83 0 16,-4 33-4-16,-7-62 0 15,-14 10-14-15,0-45 1 16,-21-22-1-16,4-24 0 16</inkml:trace>
  <inkml:trace contextRef="#ctx0" brushRef="#br2" timeOffset="155256.13">20440 6287 40 0,'-7'6'20'0,"21"-3"-21"15,-7-3 36-15,4 0-34 16,6 0 1-16,8-6 1 16,7 3 1-16,-1-3-4 15,12-1 0-15,13 4 3 16,11 0 1-16,18-3-1 15,10-4 1-15,15-2-2 16,13 2 1-16,22-2-1 16,10-1 1-16,4-2-1 15,17-1 1-15,15-3-2 0,17 0 1 16,0 10-2-16,21-4 1 16,0-2 0-16,22 5 0 15,3-5-1-15,25 5 1 16,-1 1-1-16,22-4 1 15,-4 1 0-15,4-1 0 16,14 4-1-16,-7-1 0 16,21-5 2-16,-10-4 0 15,-1-6-1-15,18 9 1 16,1 0-1-16,9 4 1 0,-2-1-1 16,-12 1 0-16,11 2-1 15,-10 7 1-15,-4-6-1 16,-18 6 1-16,-3-4-1 15,-17 7 1-15,-12 4-1 16,-20 2 1-16,-8 6-2 16,-17-5 1-16,-11 8-2 15,-10 4 1-15,-14-6-1 16,-25 6 0-16,-15 2-3 16,-13-5 1-16,-15-10-9 15,-17-6 0-15,-21-6-6 16,0-3 1-16</inkml:trace>
  <inkml:trace contextRef="#ctx0" brushRef="#br2" timeOffset="155942.97">32438 5550 41 0,'-11'6'20'0,"4"13"-16"0,7-16 30 0,-3 0-30 15,3 4 0-15,-4-1 3 16,4 3 1-16,0 4-10 15,4-1 0-15,-1 4 7 16,4 0 0-16,7-4-2 16,8 1 0-16,13 6-1 15,4-4 0-15,3 4-1 0,0-3 1 16,-3-1-2 15,-7-2 1-31,-7 0-1 0,-8 2 0 16,-3 4-1-16,-3-3 0 0,-4 9-2 0,-7 3 1 15,-4 0-1-15,-3 7 0 16,-3-7 0-16,-4 3 1 16,-4 4 0-16,0 6 0 15,1-4 1-15,-4-2 1 16,3 5 0-16,4-5 0 16,0-4 0-16,7-9 0 15,0-9 0 1,3-10 1-16,4-12 0 0,0-1 1 0,-3-12 0 15,-4-19 0-15,-4-12 1 16,0-10 0-16,1-15-3 16,-1 3 0-16,4-13-16 15,7 6 0-15</inkml:trace>
  <inkml:trace contextRef="#ctx0" brushRef="#br2" timeOffset="158412.4">26067 1847 46 0,'3'9'23'0,"4"-9"-12"0,-3 0 23 0,3 3-31 0,0-3 0 16,0 6 1-16,4-12 1 0,3 3-7 0,0-6 1 15,0-7 4-15,4-3 0 16,10-6-2-16,7-3 1 16,-3 0-2-16,0 2 1 15,-1-2-1-15,-2-3 0 16,-5 9-1-16,-6 3 0 15,-4 3-2-15,0 7 1 16,-3 0-3 0,-1 18 1 31,1 4-1-16,-4 2 0 0,0 13 0-15,4 7 1-16,-1-1 1 0,1 1 0 15,3 18 4-15,3-12 0 0,5 0 1 0,-1-4 1 0,4-2 0 16,-4-7 0-16,-4-3 0 0,-3-12 0 0,-3-1-1 0,-4 1 0 16,-7-7-2-16,-11-6 1 0,-6 3-1 0,-8-6 1 0,-10 3-2 0,-4-6 1 15,-10 3-2-15,-11-7 1 0,7 4-2 0,0 3 1 0,-7 6-3 16,-4 3 1-16,1 4-4 15,-1-7 0-15,8 3-6 0,7-6 1 16</inkml:trace>
  <inkml:trace contextRef="#ctx0" brushRef="#br2" timeOffset="159162.41">26416 768 40 0,'18'0'20'0,"-1"9"-18"0,-17-9 33 15,0 0-34-15,7 0 1 0,-7 0 1 16,0 0 0-16,4 10-3 16,-4-4 0-16,0 3 3 15,-4 4 1-15,-6 6-1 16,-4 12 0-16,-11 13-1 15,-14-3 0-15,4 18-1 16,-4-2 0-16,-10 18-3 16,-1 7 0-16,4-10-5 15,1 3 0-15,6-15-9 110,7-17 1-110</inkml:trace>
  <inkml:trace contextRef="#ctx0" brushRef="#br2" timeOffset="159376.51">26091 831 60 0,'4'-16'30'0,"17"-3"-22"0,-10 25 53 0,-1 4-61 0,1 2 1 0,-1 23-3 0,1 18 1 0,3-6-3 0,4 3 1 0,-4-6-8 16,0-9 0-16,-3-16-9 16,-1-7 1-16</inkml:trace>
  <inkml:trace contextRef="#ctx0" brushRef="#br2" timeOffset="161263.6">33539 5622 45 0,'10'19'22'0,"-3"-10"-13"0,-7-9 23 15,0 7-31-15,-7 5 0 16,-10 1-1-16,-15 9 1 16,-3 3-2-16,-1 12 1 15,-3 7 0-15,1 10 1 0,-1-4-2 16,4 3 0 0,6-6-2-16,8-6 1 15,7-16-9-15,7-16 1 0,7-9-4 16,4-15 0-16</inkml:trace>
  <inkml:trace contextRef="#ctx0" brushRef="#br2" timeOffset="161447.26">33143 5628 37 0,'11'29'18'0,"17"40"-6"0,-17-47 31 0,3 15-39 16,11 13 1-16,3 4 2 15,-7 5 0-15,14 7-10 16,4-6 0-16,0-16 4 16,-7-10 0-16,-4-3-17 15,-7-12 1-15</inkml:trace>
  <inkml:trace contextRef="#ctx0" brushRef="#br2" timeOffset="164545.79">12975 10188 31 0,'0'6'15'0,"11"-18"-2"15,-4 12 16-15,0-4-25 16,3 1 1-16,-2 3 0 16,2 3 1-16,-3 10-8 15,0 12 1-15,-3 10 5 16,-1 15 0-16,-3 12-3 16,0 20 0-16,-3 12-2 15,-1 13 1-15,1 9-3 16,-1 0 1-16,1-13-3 15,-1-15 1-15,1-19-4 0,-1-13 0 16,4-24-5-16,4-23 0 16</inkml:trace>
  <inkml:trace contextRef="#ctx0" brushRef="#br2" timeOffset="165267.65">13113 10204 36 0,'14'-16'18'0,"14"3"-18"0,-17 13 29 0,-1-3-28 16,8 3 1-16,7 0 4 16,10-3 0-16,11-3-6 15,3-7 1-15,11-2 4 16,21-7 0-16,18 3-1 16,14 0 1-16,3 3-3 15,15 4 1-15,-1 2-2 16,-6 1 0-16,-15-1-1 15,8-2 0-15,-4 6-1 0,3 3 1 16,-3-4 0-16,-7 1 0 16,17-7-1-16,-10 10 1 15,-11 6 0-15,-3-3 0 16,-11 0-1-16,-10 4 1 16,-15 5 0-16,-6 0 0 15,-4 4-1-15,-7 3 1 16,-8 2-1-16,-6 4 0 15,-7-3-1-15,-4 3 0 16,-7 10-2-16,-7 5 0 16,-7 4 0-16,-3 9 0 15,-4 3 1-15,0 1 0 0,0 2 1 16,3 1 1-16,4-4 1 16,4-3 0-16,-1 7 0 15,8 2 1-15,3 1 1 16,0-1 0-16,-4 1 0 15,-3-13 0-15,-3-3 0 16,-8 6 1-16,-6-6-2 16,-8-3 0-16,-3-7-1 15,0-3 0-15,-14-5 0 16,-22-4 0-16,-20-4 0 16,-22-5 0-16,-28-7 1 15,-35 0 0-15,-18 1-5 16,-36-7 1-16,-2 0-10 15,-19 3 0-15</inkml:trace>
  <inkml:trace contextRef="#ctx0" brushRef="#br2" timeOffset="166663.38">5817 11978 17 0,'0'7'8'0,"0"2"1"0,0-9 8 16,0 3-13-16,0 0 0 15,0 0 4-15,0 4 0 16,0-1-8-16,4 3 1 15,3 7 6-15,-4 6 1 16,8 6-1-16,0-9 0 16,3 3-2-16,0 3 0 15,7-3-2-15,-7-3 1 16,-3-3-1-16,-1-7 1 16,1-9-1-16,-1-3 1 0,5-32-1 15,13-27 1-15,18-26-3 31,7-16 1-31,14-27-8 0,14-17 0 0,7-5-13 16,0 18 1-16</inkml:trace>
  <inkml:trace contextRef="#ctx1" brushRef="#br2" timeOffset="80644.47">12739 9520 0,'0'0'16,"0"0"-1,0 0-15,0 0 16,0 0 15,0 0-15,0 0-1</inkml:trace>
  <inkml:trace contextRef="#ctx0" brushRef="#br2" timeOffset="167787.72">17960 11411 41 0,'0'19'20'0,"11"-1"-7"0,-11-14 20 16,7 8-29-16,-4 7 0 16,8 6 5-16,-1 3 1 15,4-3-11-15,4-9 0 16,0 0 8-16,-1-7 0 16,4-3-2-16,8-15 0 15,9-19-3-15,19-29 1 0,6-18-3 16,12-13 0-1,20-28-6-15,0-3 0 0,-7-19-15 16,-21 9 1-16</inkml:trace>
  <inkml:trace contextRef="#ctx0" brushRef="#br0" timeOffset="177832.56">2127 13738 24 0,'7'12'12'0,"11"16"1"0,-15-25 12 16,5 4-20-16,-5 2 0 0,-3 4 3 15,0 2 1-15,0 1-11 16,0 0 0-16,-3 6 6 16,3 6 1-16,-8 0-3 15,5 0 1-15,3 13-3 16,-7 0 1-16,7 6-1 15,-7 0 0-15,3 6 0 16,-6-3 0-16,3-9-3 16,-4 0 0-16,1-10-5 15,6-6 0-15,-3-6-6 16,-4-13 0-16</inkml:trace>
  <inkml:trace contextRef="#ctx0" brushRef="#br0" timeOffset="178524.89">2074 13596 30 0,'0'13'15'0,"11"-4"-11"0,-11-9 21 0,7 4-21 16,-7-4 0-16,4 3 4 16,-4-3 0-16,7 0-9 15,3 0 0-15,1-3 7 16,10-4 0-16,7 1-2 15,11 6 1-15,14-3-3 16,3-3 1-16,-3-1-2 16,25 1 0-16,-8-7-1 15,8 1 0-15,-7 3-1 16,-11 5 1-16,-8-2-1 16,-2 0 1-16,-4 3 0 15,-11-4 0-15,-7 11-2 16,0 2 1-16,-13 6-2 15,2 10 0-15,1 3 0 16,-8 4 0-16,-6 5 0 16,3 4 0-16,0 3 1 15,-3-1 1-15,3 4 0 16,-7 3 1-16,3-3 0 16,4 0 1-16,-3 13-1 15,6-7 0-15,8 0 0 0,-7 9 1 16,6-5-1-16,-6-10 1 15,-8 0-2-15,-3-4 1 16,-3-2 0-16,-4 0 0 16,-4-1 0-16,1-2 0 15,-8-7 0-15,-14-6 0 16,-10-3 1-16,-18-1 1 0,-21-5-1 16,3-7 0-16,8 1-1 15,-15-7 0-15,4-4-9 16,7-5 1-16,0-7-6 15,14 7 1-15</inkml:trace>
  <inkml:trace contextRef="#ctx0" brushRef="#br0" timeOffset="181722.23">2417 12565 34 0,'14'9'17'0,"-4"-3"-12"0,-10-6 18 0,4 4-21 16,3-1 1-16,-7 6 3 15,-7 4 1-15,3 5-8 16,-13 14 0-16,-12-4 5 15,-9 10 0-15,2 9-2 16,-3-3 1-16,1 6-4 16,-1-3 0-16,7 0-2 15,4 3 0-15,7-12-4 16,0-1 1-16,3-5-8 16,7-23 1-16</inkml:trace>
  <inkml:trace contextRef="#ctx0" brushRef="#br0" timeOffset="181980.65">2117 12762 37 0,'10'19'18'0,"1"-6"-12"0,-4-10 29 16,0 3-33-16,-4 3 1 15,8-2 0-15,0-1 1 0,6 3-5 16,1 1 0 0,14 2 3-16,6 7 1 0,1-3-3 15,-3 3 0-15,-1 3-4 16,-10 6 0-16,-8-6-10 16,-10 6 1-16</inkml:trace>
  <inkml:trace contextRef="#ctx0" brushRef="#br0" timeOffset="184874.68">4036 14283 16 0,'-11'-6'8'0,"11"3"8"0,0 3-3 0,0 0-8 16,0 0 1-16,11-3 1 15,-8 3 1-15,8-3-10 16,3 3 0-16,-3 0 7 15,10-4 1-15,-7 1-3 16,11 0 1-16,-4 3-2 16,-4-3 1-16,5 3-1 15,-12-3 0-15,4 3 0 16,0 0 0-16,-3 0-2 16,0 0 1-16,-8 0-1 15,-3 0 1 1,0 0-1-1,-3 3 1-15,-5 3-1 16,-6 4 0-16,0-1-1 16,0 4 1-16,-14-1 0 15,0-6 0-15,-4 1 0 16,0-1 0-16,4 0 0 0,0 0 0 16,7 4 0-16,-1-4 0 15,12 0 1-15,-8 1 0 16,8-4-1-16,6 0 0 15,1-3 0-15,10 0 1 16,3-6 0-16,8-1 1 16,7-2-1-16,3 3 0 15,0-4 0-15,0-2 1 16,0 2-1-16,4 1 1 16,-11 0-1-16,0 2 0 0,-3 4-1 15,-4 0 0-15,0 0 0 16,-10 3 1-16,3-3-2 15,-4 3 1-15,-3 3 0 16,-3 3 0-16,-8 0 0 16,-3 7 0-16,0-7-1 15,-4 1 1-15,-3 2-1 16,-7-6 1-16,0 0 0 16,-4 0 0-16,4-3 0 15,3 3 0-15,-3-3 0 16,7 4 0-16,3-1 0 31,4 0 1-31,7 0-1 0,-4-3 0 0,1 0 1 16,10-3 0-16,0-3-1 15,0 6 1-15,0-7-1 16,0 4 0-16,10-3 0 0,-6 0 1 16,3 3-5-16,4-1 0 15,-1 1-12-15,-3-3 0 16</inkml:trace>
  <inkml:trace contextRef="#ctx0" brushRef="#br0" timeOffset="186676.8">12728 16049 42 0,'21'-19'21'0,"-3"-22"-14"16,-14 29 22-16,-1-7-27 0,-3 0 0 15,-7 3 1-15,-7-6 0 16,-11 7-4-16,-14 2 0 16,-10 4 2-16,-4 9 1 15,-14 3-4-15,-7 6 1 16,-11 4-2-16,1 6 1 16,6 2-2-16,11 11 0 15,14-1 0-15,7 10 0 16,7 15 0-16,15 1 1 15,6 6 1-15,8-1 0 16,17-2 1-16,21-1 0 0,18-8 1 16,21-14 0-16,7-15 3 15,10-9 1-15,12-10-1 16,2-9 1-16,-6-10 0 16,-7-12 1-16,-11-7-1 15,-11-9 0-15,-17-12-3 16,-10 3 1-16,-15-7-3 15,-18-6 1-15,-13 7-11 16,-19-4 1-16,-13 10-4 16,3 12 1-16</inkml:trace>
  <inkml:trace contextRef="#ctx0" brushRef="#br0" timeOffset="187444.4">11232 16268 56 0,'8'10'28'0,"-12"2"-37"0,0-9 55 0,-3 7-47 16,-7 5 1-16,-7 14 0 15,-7 5 0-15,-7 22-1 16,-8 10 1-16,-3 10-3 15,1-4 0-15,-1 6-2 16,7-12 1-16,11-10-7 16,3-9 1-16,7-15-5 15,1-10 1-15</inkml:trace>
  <inkml:trace contextRef="#ctx0" brushRef="#br0" timeOffset="187652.74">10820 16303 41 0,'7'0'20'0,"3"31"-15"0,-6-25 37 16,-1 10-40-16,4 3 0 16,1 9 1-16,-1 6 1 15,0 1-5-15,0 3 0 16,0-10 0-16,0-6 0 15,-4-3-13-15,1-16 0 16</inkml:trace>
  <inkml:trace contextRef="#ctx0" brushRef="#br0" timeOffset="188703.64">14584 15929 33 0,'-7'0'16'0,"-4"10"-4"0,11-10 13 15,-3 0-20-15,-1 0 0 16,1 0 3-16,3 0 0 16,0-3-9-16,3-4 0 15,4-2 7-15,4 0 0 16,-1-1-3-16,8 1 0 15,7-1-1-15,6 1 1 16,8 0-1-16,-3-1 0 16,-5 1-1-16,-2-1 1 15,-8 4-1-15,-4 0 0 0,-6 0-1 16,-11 6 1-16,-7 3-2 16,-7 3 0-16,-7 3 0 15,-8 1 0-15,1 2 0 16,3-2 0-16,1-1-1 15,-1 1 1-15,0-1-1 16,1-3 1-16,6 4 0 16,0-1 0-16,8-3 0 15,-1-3 1-15,4 1 0 16,4-4 0-16,3 0 0 16,10-7 1-16,4 1 1 15,4-3 0-15,10-4 0 16,11 1 1-16,3-1-1 15,-3 0 1-15,-4 4-1 0,-3 0 1 16,-7 2-3-16,-4 1 0 16,-7 3-5-16,-3 3 1 15,-11 0-15-15,-4-9 1 16</inkml:trace>
  <inkml:trace contextRef="#ctx0" brushRef="#br0" timeOffset="191616.34">27982 5625 34 0,'4'-19'17'0,"-4"-6"-5"0,3 19 17 15,-3 6-23-15,0 0 1 0,0 0 2 16,4 3 1-16,-4 7-13 15,3 2 0-15,-3 10 8 16,0 0 1-16,-3 16-4 16,-4 6 0-16,3 6-3 15,1 6 0-15,3-2-4 16,0-4 0-16,0-3-11 16,0-19 0-16,-4-3-1 15,1-12 1-15</inkml:trace>
  <inkml:trace contextRef="#ctx0" brushRef="#br0" timeOffset="192053.08">28007 6444 28 0,'7'-16'14'0,"-3"-3"-5"0,-4 19 23 0,0 0-27 15,0 0 1-15,0 3 4 16,-4 4 0-16,4 5-12 16,-3 10 0-16,-1 6 8 15,1 7 0-15,-5 2-3 16,1 4 1-16,-3 0-4 15,3-3 0-15,-4-7-8 16,4-6 0-16,0-19-8 16,11-3 0-16</inkml:trace>
  <inkml:trace contextRef="#ctx0" brushRef="#br0" timeOffset="192891.36">26102 8899 54 0,'-3'3'27'0,"13"-9"-24"16,-3 3 44-16,4 3-44 16,3 0 1-16,0 3 2 15,14 0 1-15,15 0-9 16,6-3 0-16,14 0 4 16,4-3 1-16,-3 0-5 15,-11 0 1-15,-11 3-8 16,-14 0 0-16,-13 3-10 0,-19 0 0 15</inkml:trace>
  <inkml:trace contextRef="#ctx0" brushRef="#br0" timeOffset="193810.7">24836 8915 39 0,'-18'12'19'0,"7"1"-10"0,8-13 22 16,-1 0-26-16,4 0 0 15,0 0 3-15,0 0 1 16,7-3-11-16,7-7 0 16,4 4 7-16,10 0 0 15,4-1-3-15,7 1 0 16,-4 0-7-16,0 3 0 15,1-4-12-15,-1-2 1 16</inkml:trace>
  <inkml:trace contextRef="#ctx0" brushRef="#br0" timeOffset="194302.48">25308 8736 55 0,'-3'19'27'0,"10"3"-25"16,-7-16 41-16,3-3-42 15,-3-3 0-15,4 0 3 16,3-3 1-16,4 0-5 15,6 3 0-15,4 0 3 16,8 0 1-16,-5 0-1 0,-3 6 1 16,1 0-3-16,-8 4 1 15,-11 2-2-15,-6-2 0 16,-4-1-1-16,-7 4 1 16,-8 2-3-16,1 1 1 15,0 6-1-15,3 0 0 16,4 3 0-16,0-6 1 15,4-3 0-15,3-4 0 16,3-3 1-16,8 1 0 16,3-1 2-16,7 1 0 15,3-4 0-15,4 0 1 0,4 4 0 16,0-1 0-16,-4 4 0 16,-10-1 1-16,-8 7-2 15,-10 6 1-15,-11 3-3 16,-13 1 0-16,-5-4-4 15,-13 3 1-15,0-6-8 16,-8-7 0-16,-3-8-7 16,0-4 1-16</inkml:trace>
  <inkml:trace contextRef="#ctx0" brushRef="#br0" timeOffset="196164.91">27880 8711 46 0,'4'6'23'0,"-4"-9"-21"0,0 3 36 16,0 0-37-16,-4-6 1 15,-3-1 0-15,0 4 0 0,-4 0-3 16,-6 0 1-16,-8 3 1 16,-3 3 0-16,-4 0-2 15,0 7 1-15,1-1-1 16,-1 1 0-16,4-1-2 15,3 0 1-15,4 4-2 16,7 6 1-16,3 0 0 16,7-4 0-16,8 4 1 15,10-3 1-15,11-4 2 16,10-5 0-16,7-4 3 16,-3-6 0-16,-7-1 1 15,0-5 0-15,-4-4 0 16,-3 1 1-16,-8-7-1 15,-3-3 0-15,-3 0-3 16,-4 0 1-16,-7 0-2 16,-3 3 0-16,-5 4-3 15,1-1 1-15,-7 13-2 0,-7 3 0 16,-7 6 0-16,-4 7 0 16,0-1 1-16,4 7 0 15,0 6 1-15,3 3 0 16,8-2 1-16,3-1 1 15,6 0-1-15,8 0 1 16,8-3 1-16,6-3 0 16,14-4 1-16,4-5 1 15,-1-10 0-15,-2-10 0 16,-5 1 0-16,4-10 0 16,-6-6-1-16,-5-3 1 0,-6-4-3 15,-1 1 1-15,-6 0-2 16,-8-1 1-16,1 4-2 15,-4 6 1-15,-4 3-3 16,-6 10 0-16,-8 6 0 16,-3 6 0-16,0 6 0 15,-1 4 0-15,5 6 1 16,2 3 1-16,5 3 1 16,6 3 0-16,8-3 1 15,3 0 0-15,10 0 0 16,11-3 1-16,8-3 1 15,2-10 0-15,-6-2 0 16,-4-4 0-16,7-6-1 16,-3-13 0-16,-7-3-1 0,-4-3 1 15,-7-6-2-15,-7 3 1 16,-4 3-1-16,-3 3 0 16,-3 0-1-16,-4 7 1 15,-4 2-3-15,-10 7 1 16,-4 6-2-16,0 4 1 15,1 2-1-15,-1 4 1 16,4 5 0-16,6 1 1 16,5-6 1-16,6-1 0 15,8 4 2-15,6-4 0 16,11-2 0-16,4-1 1 16,3-2 0-16,0-4 1 0,0-6-1 15,-3-7 1-15,0-6-2 16,-4-2 1-16,-4-1-1 15,-2 0 0 1,-1 0-1 0,-7-3 0-1,0 3-1-15,-4-2 0 0,1 2-1 0,-8 3 1 16,0 0-2-16,-6 10 1 0,-4 6-2 47,-1 3 1-47,1 7 0 0,4-1 0 0,-1 0 0 0,4 4 1 0,3 0 0 15,4 5 1-15,4 7 0 16,6 0 1-16,8 1 0 16,6-4 1-16,8-7 0 15,0-2 0-15,-1-10 1 16,-2 0 0-16,-5-6 0 0,-3-7 1 16,-3-2-1-16,-4-4 1 15,-3 1-2 1,-4-4 0-1,-4 0 0-15,1 0 0 0,-1 3-2 0,-3 1 0 16,0 5 0-16,0 7 0 16,0 3 0-16,0 7 0 15,0-1 0-15,-4 6 1 16,4 7 0-16,0 0 0 31,3 0 1-31,1 3 0 0,3-3-1 0,0-4 1 16,7-2-3-16,0-4 1 0,7-6-8 15,-3-3 1-15,-4-12-10 16,-4-1 0-16</inkml:trace>
  <inkml:trace contextRef="#ctx0" brushRef="#br0" timeOffset="196784.21">27499 9517 43 0,'0'3'21'0,"-3"9"-16"0,3-8 30 0,-8 5-33 16,-2 4 0-1,-32 24 2 1,10 4 1-16,4 6-5 16,-1 9 0-16,1-5 3 15,3-1 1-15,4-6-2 16,7-10 1-16,4-6-2 16,10-6 0-16,7-9-1 0,7-7 0 15,0-3-1-15,3-3 0 16,5-6-6-16,-1-7 1 15,0-5-11-15,0-11 1 16</inkml:trace>
  <inkml:trace contextRef="#ctx0" brushRef="#br0" timeOffset="197038.97">27206 9724 58 0,'4'12'29'15,"10"-9"-30"-15,-4-9 48 0,5 0-42 16,-1-4 0-16,17-2 1 16,8 3 0-16,0-4-9 15,-4 4 1-15,4-1 1 16,0 4 0-16,-7 6-11 15,-4-3 1-15,-3-4-9 16,-4 4 1-16</inkml:trace>
  <inkml:trace contextRef="#ctx0" brushRef="#br0" timeOffset="197292.94">27644 9790 57 0,'3'18'28'0,"11"-21"-30"0,-7 3 49 16,4 0-43-16,3 0 0 16,4 0 1-16,6 0 1 15,1 0-9-15,-4-3 1 16,0 0 2-16,-3 3 1 0,-7 0-9 15,-4 0 0-15,-7 6-11 16,-7 1 1-16</inkml:trace>
  <inkml:trace contextRef="#ctx0" brushRef="#br0" timeOffset="197476.84">27623 9997 61 0,'10'9'30'0,"18"-6"-33"0,-14-6 49 0,11 0-44 16,3 0 1-16,1 3-3 15,-8-3 0-15,0-1-8 16,0 4 1-16,-3 0-10 16,-8-6 1-16</inkml:trace>
  <inkml:trace contextRef="#ctx0" brushRef="#br0" timeOffset="197986.85">28060 9981 61 0,'7'6'30'0,"18"-3"-33"15,-11-3 48-15,3 0-45 0,12 0 1 0,6 0-1 0,0-3 0 0,-3 3-2 16,-4-3 1-16,-7 3-7 0,-3 0 0 15,-4-13-9-15,-14-2 1 16</inkml:trace>
  <inkml:trace contextRef="#ctx0" brushRef="#br0" timeOffset="198386.49">28543 9733 47 0,'11'6'23'0,"-1"-2"-16"0,-3-1 34 0,4 0-38 0,0 0 1 0,-1 3 3 15,4 0 1-15,8 1-9 16,2 2 0-16,4 1 6 16,-3-1 0-16,0 0-2 15,-8 1 1-15,-2 2-4 16,-12 4 1-16,-6 3-2 16,-12 3 1-16,-9-3-3 15,-4-4 0-15,-4 4-1 0,-3 0 1 16,-1 0-1-1,1 0 1-15,7 2 1 16,3-2 0-16,7 0 3 0,8 0 0 16,10-3 2-16,10 2 1 15,12-8 0-15,6 6 0 16,14-10 0-16,11 0 0 16,7-3-3-16,-7 0 0 15,-11-3-7-15,-6 0 1 16,-12 0-15-16,-17-3 0 15</inkml:trace>
  <inkml:trace contextRef="#ctx0" brushRef="#br0" timeOffset="204887.88">4367 16325 19 0,'29'-19'9'0,"-12"19"3"0,-13-3 10 15,3 0-18-15,-4 3 0 0,-3 0 3 16,0 0 1-16,0-7-9 16,0 4 1-16,-3-3 4 15,-18 0 0-15,-8-4-2 16,1 4 1-16,-4 3-2 16,1 3 1-16,3 3-2 15,-11 3 1-15,-7 4 0 16,11-4 0-16,-15 6-3 15,11-2 1-15,-3 12-2 16,14-7 1-16,-11 20-2 16,11-7 0-16,7 25-1 15,14 10 1-15,3 6 1 16,15-6 0-16,6 3 1 16,8-10 1-16,10-9 3 15,4-6 0-15,3-13 2 16,8-6 0-16,10-9 2 15,0-10 0-15,0-6-1 16,7-10 0-16,3-6-3 16,-6-9 1-16,-8-6-2 0,-17-4 0 15,-4-9-2-15,-10-3 0 16,-4-4 0-16,-17 4 0 16,-15-3-2-16,-14 6 1 15,-13-3-10-15,-1-4 1 16,-11 1-2-16,1 6 0 15</inkml:trace>
  <inkml:trace contextRef="#ctx0" brushRef="#br0" timeOffset="206478.81">14880 13424 29 0,'7'-3'14'0,"-7"0"-2"15,0 3 14-15,0-7-25 16,-7-5 1-16,-3 2-1 16,-8 1 1-16,-10 0-3 15,-8 6 1-15,1 3 0 16,0 6 1-16,-4 9-3 15,-3 17 1-15,-1-7-2 16,1 16 1-16,3 6-3 16,4 15 1-16,7 7-2 15,7 13 1-15,3-10 1 0,14-6 0 16,12-3 3-16,13-7 0 31,7-9 3-31,7-12 1 16,71-35 5-16,-4-4 0 15,-10-11 0-15,-14-13 1 16,-11-7-2-16,-18-12 0 16,-14-9-2-16,-17 2 0 31,-14 4-5-31,-12-6 0 16,-13 9-6-16,-10 0 1 0,-15 0-9 0,-11 3 1 0</inkml:trace>
  <inkml:trace contextRef="#ctx0" brushRef="#br0" timeOffset="211163.17">22934 5704 43 0,'4'0'21'0,"-4"3"-14"0,0 0 22 0,-4 13-26 15,4-1 0-15,-3 13 1 16,-1 4 1-16,-3 12-7 16,3 9 1-16,1 10 3 15,-1 3 0-15,1-16-3 16,3 3 0-16,0-3-9 15,0-9 0-15,3-10-5 16,8-12 1-16</inkml:trace>
  <inkml:trace contextRef="#ctx0" brushRef="#br0" timeOffset="211811.23">21795 6820 53 0,'-4'6'26'0,"4"-3"-31"0,0-3 49 15,0 0-43-15,7 0 0 16,7-6 1-16,7-3 0 15,8-1-4-15,-1-2 0 16,4 2-4-16,3 1 0 16,4 0-9-16,-4 2 0 15</inkml:trace>
  <inkml:trace contextRef="#ctx0" brushRef="#br0" timeOffset="212320.15">22341 6635 46 0,'0'16'23'0,"7"-13"-17"15,-7-3 35-15,0 0-39 16,0 0 1-16,0 0 2 15,4-3 1-15,7 0-6 16,-1-4 0-16,8 1 4 16,7 3 1-16,6 0-2 0,-10 0 1 15,-3 6-2 1,-4-3 0-16,0 3-2 0,-7 0 1 16,-7 0-2-16,-3 0 0 15,-4 0-1-15,-7 4 0 16,0-1-1-16,-1 0 1 15,5 4-1-15,-1 2 1 16,1 1 0-16,6-1 0 16,4 1 2-16,7 2 0 15,7 1 1-15,4-3 0 16,0-1 1-16,3-2 0 16,7-1 0-16,4 0 0 0,3 4 0 15,-3-4 0-15,-8 4-2 16,-9 6 1-16,-12 3-2 15,-13 6 1-15,-15 10-4 16,-21-4 0-16,-7 7-10 16,-10-4 0-16,-15-11-5 15,7-14 1-15</inkml:trace>
  <inkml:trace contextRef="#ctx0" brushRef="#br0" timeOffset="-214700.44">15169 13433 13 0,'4'-6'6'0,"3"-10"2"16,-7 7 7-16,0 0-13 0,0-4 0 15,0 1 0-15,-3 2 1 16,-5-6-4-16,-2-2 0 15,-8-7 2-15,-3 3 1 16,-7-3 1-16,0 6 0 16,-4 3 0-16,-3 0 1 15,-8 7-1-15,-6 6 1 16,-1 0-1-16,5 6 1 16,-5 6-3-16,-3 7 0 15,-7 3-1-15,-3 0 1 16,3 6-2-16,0 3 0 15,-7 6 0-15,10 1 0 0,1 12-2 16,14-3 0-16,6 3-1 16,12 9 1-16,3 1 0 15,6 2 0-15,8 1 0 16,14-7 1 0,15 0 3-16,6-6 1 0,11-6 0 15,6-13 1-15,8-6 1 31,7-3 0-31,0-6 1 0,4-4 0 0,6 1-1 16,1-7 1-16,7-13-1 16,3-8 1-16,-7-11-2 15,-7-2 0-15,-11-10-1 16,-6 4 0-16,-8-1-2 16,-3-6 0-16,-4 0-1 15,-7-9 1-15,-7 9-1 16,-10-6 1-16,-11-7-2 15,-11 7 0-15,-10-3-5 0,-21-13 0 16,-11 6-6-16,-14-9 1 16</inkml:trace>
  <inkml:trace contextRef="#ctx0" brushRef="#br0" timeOffset="-213361.56">26155 4609 44 0,'3'7'22'0,"19"27"-10"0,-19-31 22 16,4 3-32-16,7 4 0 0,8-7-1 16,6 0 1-16,7 0-3 15,11-6 1-15,7 0 0 16,3-6 0-16,1-1-4 16,-8 1 1-16,-7-4-10 15,-10 4 1-15,-7-1-3 16,-4 4 0-16</inkml:trace>
  <inkml:trace contextRef="#ctx0" brushRef="#br0" timeOffset="-213056.12">27164 4402 38 0,'7'16'19'0,"-14"34"-17"0,3-34 34 16,1 12-36-16,-4 3 0 15,-4 13 0-15,4 6 1 16,0 4-4-16,0 2 1 15,0-6-10-15,0-15 1 16</inkml:trace>
  <inkml:trace contextRef="#ctx0" brushRef="#br0" timeOffset="-211083.5">23047 4525 39 0,'11'12'19'0,"3"-6"-10"0,-14-6 20 0,0 0-26 0,3-6 0 0,1-3 0 0,-4-1 1 16,0 1-6-16,-4-1 1 15,-3 4 3-15,-3 3 0 16,-8 3-1-16,-3-6 0 16,0 6-1-16,3 6 0 15,4-6 0-15,-4 6 0 16,-3 4 0-16,7 2 0 0,0 4 0 16,3-3 1-16,1-1-1 15,6 4 1-15,1 6-1 78,6-7 1-78,1 1 0 0,6-3 1 0,4-4 0 16,8 0 1-16,2-9-1 0,1-6 1 0,0-6-1 0,-8 2 0 0,1 4 0 0,-8 0 1 0,1-4-2 16,-7-2 1-16,-8-10-2 15,-7 6 0-15,-3 0 0 16,-10 7 1-16,6-4-3 15,0 10 1-15,-3 6-1 16,-3 10 1-16,-1-4 0 16,4 4 0-16,-1-7 0 15,5 4 0-15,3 5 1 16,3-2 0 0,8 3 0-16,6-1 1 0,8 4-1 0,3-10 1 15,-4 4 0-15,12-10 1 16,-1-3 0-16,0-3 1 15,0-6-1-15,4-4 0 16,-8 0 0-16,-2 7 0 16,-5-6-1-16,-3-1 0 31,-7-9-1-15,-7 3 0-1,-3 1 0 1,-5 5 0-16,1 0-1 15,0 10 0-15,-3 3-1 0,2 7 1 0,-2 2-1 0,-1 0 0 0,1 1 0 0,2 5 1 0,5-5 0 16,3 2 0-16,7 4 1 16,3 3 0-16,4 0 1 15,7-4 0-15,-3-5 0 16,3-4 1-16,4-3 0 16,-1-3 0-16,1-6 0 15,0 3 0-15,-4-13-1 16,0 7 0-16,-7-4-1 15,0-2 1-15,-7-4-1 16,-3 3 0-16,-8 0 0 16,-7 4 0-1,8 2-2-15,-4 10 1 0,0 0-1 16,-4 0 0-16,0 10-1 0,1-7 1 16,2 6 0-1,1 4 0-15,4-7 1 0,3 7 1 16,3-4 0-16,4 7 0 15,4-1 0-15,3-2 0 16,3 0 1 0,1-7 0-16,0-3 0 15,-1-3 0-15,-3 0 0 0,4-3 0 16,-1-13 0-16,1 0 1 16,-4 10-1-16,0-3 0 0,-3-4-1 15,3 1 1 48,-4-1-1-16,-3 1 0-47,-7-1 0 31,0 1 0 0,4-1-1-31,-5 4 0 16,1-1 0-16,-3 4 0 0,-1 6-1 0,-3 0 1 15,0 0-1-15,0 3 0 0,3 3 0 0,1 4 1 0,3-1 0 16,3 7 0-16,4-7 0 0,4-3 0 0,3 4 0 0,3 2 1 0,1-5 0 0,3 2 0 0,-7-9 0 0,4 0 1 16,-1 0 0-16,-3 0 1 0,0-6-1 0,-3 3 0 0,-1-10-1 0,-6 4 1 0,3-4-1 0,-4 4 1 15,4-7-2-15,0 4 1 16,-3-1-2-16,-4 4 1 15,-4 2 0-15,1 4 0 16,-5 3-1-16,-2 3 1 16,-1 4-1-16,1 2 0 15,-1-3 1 1,4 10 1-16,3-7 0 0,4 1 0 0,7-4 0 16,7 3 1-1,7 1 0-15,0-1 0 0,4 1 0 16,0-1 0-16,-1-9-4 15,-6 0 0-15,0-9-13 16,-1-4 1-16</inkml:trace>
  <inkml:trace contextRef="#ctx0" brushRef="#br0" timeOffset="-210466.25">22564 2954 46 0,'0'9'23'0,"-7"-15"-18"0,3 12 30 0,-3 3-34 0,-7 1 0 0,-7 9 1 0,0-1 1 16,-8 7-4-16,1 10 1 0,11 9 1 15,2 0 0-15,1 3 0 16,7 9 0-16,4-12 0 16,-1-9 0-16,8 2-1 0,10-5 0 15,7-14-1-15,4-5 0 16,-1-7-7-16,-2-3 1 15,-5-12-9 1,-3-4 1-16</inkml:trace>
  <inkml:trace contextRef="#ctx0" brushRef="#br0" timeOffset="-210232.76">22274 3189 53 0,'4'25'26'0,"17"-13"-21"0,-14-9 46 0,0-3-48 16,7 4 1-16,7-4 0 15,11 0 0-15,0-4-6 16,-4-2 0-16,4 0-1 16,-7 3 0-16,-1-7-14 15,1-5 0-15,-4 2-2 16,0 10 1-16</inkml:trace>
  <inkml:trace contextRef="#ctx0" brushRef="#br0" timeOffset="-209964.32">22624 3320 58 0,'7'-6'29'0,"21"6"-33"0,-17-3 57 15,6 3-51-15,8 0 0 16,0 0 0-16,-4 0 1 16,0 0-5-16,-3 0 1 15,-4 0-3-15,0 3 0 0,-7-3-12 16,-7 0 0-16,-7 6-2 15,-7-2 0-15</inkml:trace>
  <inkml:trace contextRef="#ctx0" brushRef="#br0" timeOffset="-209776.57">22641 3483 51 0,'14'7'25'0,"18"-7"-27"0,-21 0 48 0,6 0-46 15,1 0 0-15,3-7-2 16,0 7 0 0,1 7-6-16,-1-7 1 0,-7-10-8 15,0 1 1-15</inkml:trace>
  <inkml:trace contextRef="#ctx0" brushRef="#br0" timeOffset="-209361">23417 3189 52 0,'7'-10'26'0,"-3"-9"-26"0,-4 10 44 0,0 0-43 16,-4-1 1-16,-3-2 0 15,-7 5 1-15,-10 4-4 16,-5 3 0-16,-6 0 2 16,0 7 1-16,-4 8-2 15,0 4 1 1,-10 34-2 0,10 4 0-16,7-7-1 15,11-3 0-15,11 0 0 16,10-6 0-16,14-7 0 15,14-15 0 1,14-25 3 15,11 3 1-31,-4-22 0 0,-3-10 1 16,-10 4-1-16,-8-4 1 16,-7 1-4-16,-3-7 1 0,-11 3-17 46,-14 7 1-30</inkml:trace>
  <inkml:trace contextRef="#ctx0" brushRef="#br0" timeOffset="-204070.45">7087 12671 34 0,'50'-40'17'0,"-15"-14"-9"16,-24 42 17-16,-8-7-22 15,8 0 0-15,-4-9 4 16,0 6 0-16,-4 6-7 16,-6 7 1-16,-1-1 6 15,-6 1 0-15,-4 3-2 16,-11 0 0-16,-7-1-2 15,-10 10 1-15,3 7-3 16,-3 5 0-16,-8 4-1 16,-6 3 1-16,3 10-1 0,4-1 0 15,-8 3-2 1,8 7 0-16,3-3-1 0,7 6 0 16,4 3-2-16,10 0 1 15,7 9 0 1,8-6 1-16,3 1 1 0,14-1 1 15,10-6 1-15,8-10 1 16,7-2 0-16,7-7 1 16,10-13-1-16,0-6 0 15,1-12 0-15,6-16 1 16,4-12-1-16,0 2 1 16,-10-5-1-16,-8-10 1 15,-3 0 0-15,0 0 0 0,-18-7-1 16,0-5 1-16,-10 5 0 15,-11 1 0-15,-4 3-1 16,-17 6 1-16,-4 6 0 16,-3 4 0-16,-7 12-1 15,6 6 0-15,1 10-2 16,0 6 0-16,3 3-1 16,-3 3 1-16,7 7-2 15,0-7 1-15,7 1-2 16,3-4 1-16,7-3-2 15,-3-3 0-15,14-4-8 16,-7-2 1-16,0-10-4 16,0 6 1-16</inkml:trace>
  <inkml:trace contextRef="#ctx0" brushRef="#br0" timeOffset="-201053.01">31697 5575 18 0,'-3'-12'9'0,"10"-1"1"0,-7 13 10 0,0 0-14 16,0 0 0-16,3 6 3 16,1 10 1-16,-4 12-12 15,0 7 0-15,0 12 8 16,0 0 1-16,0 0-4 15,0 6 0-15,0 0-2 16,0 1 0-16,-4-1-5 16,4-9 1-16,-3-6-11 15,-1-10 1-15</inkml:trace>
  <inkml:trace contextRef="#ctx0" brushRef="#br0" timeOffset="-200513.46">31725 6698 43 0,'25'9'21'0,"0"-12"-20"0,-18 0 31 0,-4-3-32 16,-3-1 0-16,-3 1 0 16,-4 3 0-16,-7-3 0 15,-1 2 0-15,-2 11 0 16,-8 5 1-16,-3 7 0 15,-4 9 0-15,-3-3 0 16,3 4 0-16,0 8 0 16,8 4 0-16,3-3 0 15,6-4 0-15,8 1-1 16,14-4 1-16,11-12 1 16,10-7 0-16,8-12 0 15,-8-6 0-15,4-3-1 16,-8-4 1-16,-3 1-1 15,-3-7 1-15,-4 0-1 16,-7 6 0-16,-7 1-1 16,-3 12 1-16,-15 3-2 15,-10 10 1-15,-7 2-2 16,-8 10 1-16,1 0-5 0,0 0 1 16,-4-3-11-16,3-9 1 15</inkml:trace>
  <inkml:trace contextRef="#ctx1" brushRef="#br0" timeOffset="143272.91">11458 9476 0</inkml:trace>
  <inkml:trace contextRef="#ctx0" brushRef="#br0" timeOffset="-198829.41">17597 11690 31 0,'17'-25'15'0,"4"15"-3"0,-14 7 16 0,0 3-26 15,1-6 1-15,-5-3 3 16,1-17 0-16,-4-2-7 15,-7-3 0 1,-36-16 5 0,-6 6 0-16,3 13-2 15,-7 12 1-15,-10 10-2 16,3 9 1-16,-7 13-2 16,0 9 0-16,-1 12-1 0,5 1 0 15,10 12-2-15,7 13 1 16,4 9-2-16,10 6 1 15,14 10 0-15,8 0 1 16,13-3 0-16,15-10 1 16,21-6 2-16,7-6 0 15,17-16 2-15,11-19 1 16,7-15 0-16,15-10 0 16,10-25 0-16,3-10 1 0,-17-21-3 15,-18-13 0-15,-18-3-2 16,-14 3 0-16,-13-3-3 15,-19-3 1-15,-17 13-14 16,-21-17 0-16</inkml:trace>
  <inkml:trace contextRef="#ctx0" brushRef="#br0" timeOffset="-196741.13">26180 2540 42 0,'3'-7'21'0,"1"17"-6"0,-1-17 21 0,11-2-33 16,8 0 1-16,9-7 1 16,12 3 0-16,13-5-7 15,15 2 1-15,-1-3 3 16,-13 10 0-16,-12-7-5 16,-6 7 1-16,-11 2-10 15,-10 4 1-15,-11-6-6 16,-14 12 0-16</inkml:trace>
  <inkml:trace contextRef="#ctx0" brushRef="#br0" timeOffset="-196025.59">25615 2348 43 0,'7'-6'21'0,"0"3"-15"0,-7 3 35 15,0 0-39-15,4 0 0 16,-1-9 2-16,4 2 1 15,4 4-6-15,7-6 0 16,6-4 3-16,5 4 1 16,-1-1-2-16,0 1 1 0,0 6-2 15,-7-3 0-15,-3 6-1 16,7 15-1 0,-22-5 1-16,-3 5-2 15,-3 4 1-15,-4 12-1 16,0 10 0-16,-7-3 0 15,3 6 1-15,4 12 0 16,3-6 1-16,-3-6 0 16,0-6 1-16,4 0-1 15,3-13 0-15,0-7-5 16,-4-8 1 0</inkml:trace>
  <inkml:trace contextRef="#ctx0" brushRef="#br0" timeOffset="-195797.35">25594 2574 45 0,'0'31'22'0,"7"-37"-5"0,-3 6 23 15,3 6-35-15,0-12 0 16,10 3 1-16,15-3 1 15,7 0-10-15,3-4 0 16,1 1 2-16,2-1 0 0,-2 1-12 16,-4-10 0-16,-15 3-6 15,-3-2 1-15</inkml:trace>
  <inkml:trace contextRef="#ctx0" brushRef="#br0" timeOffset="-193981.74">32233 2348 37 0,'4'7'18'0,"3"-14"-8"0,-4-2 19 15,-3 0-26-15,0-1 1 16,-3-9 0-16,-4 4 1 15,-4-1-7-15,-6 3 1 16,-5 1 4-16,-2 2 1 16,-4 7-3-16,-1 6 1 15,1 4-1-15,3 8 0 16,1 4 0-16,3 0 0 0,6 6-1 16,5-6 1-16,6 0 0 15,8 6 0-15,10-3-1 16,7-7 1-16,7 1 0 15,4-6 0-15,0-10 0 16,-4 0 1-16,-3-10-1 16,-4-6 1-16,-7 7-1 15,0 0 0-15,-3-1-1 16,-4-15 0-16,-4 6-1 16,-6 1 1-16,-8-1-2 15,-10 6 1-15,-7 10-1 16,-7 3 0-16,-4 0-1 15,3 6 1-15,5 4 0 16,2-1 0-16,1 1 0 16,7-1 1-16,3 0 1 15,11 1 1-15,7 15 0 16,11-13 0-16,10 7 1 0,18-6 1 16,3-4 1-16,1-6 0 15,-5-6 0-15,-2-3 0 16,-5-7 0-16,-2 7 0 15,-12-10-1-15,-6-2 0 16,-4-4-2-16,-7 0 0 16,-4 0-1-16,-6 6 0 15,-11-3-2-15,-8 10 0 16,-6-1-1-16,-4 14 0 0,4 2 0 16,3 3 1-16,4 4-1 15,3 2 1-15,8 1 1 16,-1-6 1-16,11 8 0 15,7-8 1-15,7 5 0 16,18-5 1-16,7-1 0 16,6 1 0-16,1-10 0 15,-4 0 1-15,-6-7-1 16,-8 4 1-16,-3 3-2 16,-4-9 1-16,-4-13-2 15,-6 3 1-15,-8-3-2 16,-6 0 1-16,-8 0-2 15,-7 7 1-15,-3 2-1 16,-4 0 0-16,1 10-1 16,-1 3 1-16,4 7-1 15,3 5 1-15,0 4 0 16,8 3 1-16,2-7 1 0,8 1 0 16,4 6 0-16,10-1 1 15,11 1-1-15,10 0 0 16,4 0 1-16,3-10 1 15,0 4-1-15,-7-4 0 16,-3-9 0-16,-7 0 0 16,-4-6-1 15,-4 3 1-31,-3-10-2 0,-7 4 0 0,-3 6 0 0,-4-7 1 16,-4-5-1-16,-6-1 0 0,-8 6-1 15,-3 7 1-15,-1-6-1 16,1 9 1-16,4-9-1 15,2 9 1-15,1 0 0 16,7 0 0-16,0 3 1 16,7 6 0-16,0-3-1 15,7 1 1-15,3 2 0 16,8 10 0-16,3 0 0 16,7-7 1-16,4 4-1 15,0-7 0-15,3-2 0 16,-3-7 1-16,-4 0 0 15,0-10 0-15,-3 1 1 16,-4-1 0-16,0 4-1 16,-4-3 1-16,1-10 0 15,-4 3 0-15,0 0-1 16,-3 4 0-16,-4-4-2 16,-7 4 1-16,-4 2-2 0,-7 7 0 15,-3 3-4-15,-4 3 0 16,-3 0-12-16,4 4 1 15</inkml:trace>
  <inkml:trace contextRef="#ctx0" brushRef="#br0" timeOffset="-191821.84">32029 1257 12 0,'10'-6'6'0,"-3"-4"9"0,-7 10 6 15,0 0-16-15,0 0 0 16,0 0 4-16,0 0 0 15,0 4-11-15,-3 8 0 0,-4-9 7 16,-4 16 1-16,-3 9-4 16,-4 7 1-16,-3 15-2 15,-3-3 0-15,-1 16-1 16,0 6 0-16,0-13 1 16,4 4 1-16,4-13-1 15,3 3 0-15,7-19-2 16,7 1 0-16,3-10-4 15,8-7 1-15,6-9-8 16,1-9 1-16,0-9-2 16,-4-7 0-16</inkml:trace>
  <inkml:trace contextRef="#ctx0" brushRef="#br0" timeOffset="-191595.77">31701 1652 55 0,'0'0'27'0,"7"6"-34"0,0-6 60 15,7 0-52-15,7 0 1 16,7 4 0-16,4 2 0 16,7-6-3-16,3 0 0 15,-3 0-1-15,-4 0 1 16,0 0-13-16,-10-10 0 0,-11 7-3 15,-3 0 0 1</inkml:trace>
  <inkml:trace contextRef="#ctx0" brushRef="#br0" timeOffset="-191320.36">32216 1655 48 0,'3'13'24'0,"4"-4"-23"16,-3-9 44-16,3 3-45 15,0-3 0-15,-7 0 0 16,10-3 0-16,5-3-2 15,-1 3 1-15,3-7-7 16,-6 7 0-16,-4 0-7 0,-7 3 1 16</inkml:trace>
  <inkml:trace contextRef="#ctx0" brushRef="#br0" timeOffset="-191142.83">32163 1859 42 0,'10'41'21'0,"8"-13"-23"0,-11-25 33 0,0 4-32 15,4-7 1-15,-4 0-6 16,3-10 1-16,4 1-4 16,4-10 1-16</inkml:trace>
  <inkml:trace contextRef="#ctx0" brushRef="#br0" timeOffset="-190679.03">32607 1499 43 0,'7'9'21'0,"7"0"-11"0,-7-9 33 16,4 0-41-16,3 0 1 15,0-9 1-15,7 9 1 16,1-6-5-16,-5 3 0 16,1 3 4-16,0 0 0 15,-4 0-2-15,-4 9 0 16,-6 0-2-16,-1 10 1 15,-3-3-3-15,-7 3 0 16,-3-10-1-16,-4 4 0 0,-4 2-1 16,0 1 1-16,4 3 0 15,4 0 1 1,3 6 1-16,7-3 0 0,7 0 1 16,3-4 1-16,4-5 1 15,4-4 0-15,-4 7 1 16,7-7 1-16,-3 1-2 15,-4-1 1-15,-3 1-1 16,-15 5 0-16,-7 10-6 16,-24 0 1-16,-28 13-15 15,-36 0 0-15</inkml:trace>
  <inkml:trace contextRef="#ctx0" brushRef="#br3" timeOffset="-177408.55">27767 8871 13 0,'7'6'6'0,"0"-9"2"0,-3-3 6 0,-4-1-10 16,0 1 0-16,0-3 3 15,0-4 1-15,3-3-9 16,1 7 1-16,-1-3 7 16,1 5 1-16,-1-2-2 15,1 3 0-15,-4-4-2 16,-4-6 1-16,-3-2-2 16,-3-7 0-16,-4-4-2 15,-7-2 0-15,-4 0-1 16,0 9 0-16,0 3 0 15,4 6 0-15,4 10 0 16,-1 6 0 0,11 26 0-16,3 2 1 15,4 3-1-15,7 1 1 16,8-1 0-16,6-9 0 16,3 1 0-16,5-4 1 15,-1-1 0-15,0-2 1 16,-7-6-1 15,-7-4 1-31,-3-2-1 0,0-7 0 0,-4 3-1 0,0-10 0 16,-4-2-1-16,-6-10 0 15,-4 0 0-15,-4 1 0 0,-3-1-1 16,-7 0 1 0,-4 3 0-16,0 7 1 0,1 3-1 15,-1 2 0-15,0 8 0 16,1 8 0-16,2 7 0 15,5 3 0-15,3-6-1 16,3 2 0-16,4 4 0 16,3 3 1-16,8 0-1 15,7-3 1-15,3-3 1 16,7-6 0-16,7-10 0 16,4-9 1-16,0-7-1 15,-4-3 0-15,-3 7 0 16,-4-7 0-16,-4-9-1 15,-3-3 1-15,-7 0-1 16,1-4 0-16,-1-2 0 16,-7 6 0-16,-7 3 0 0,-8 6 0 15,-9 9-2-15,-8 10 1 16,-3 7-1-16,-1 5 0 16,1 7 0-16,3 3 0 15,4 12-1-15,3-8 1 16,8 5 0-16,3 0 1 15,7 1 0-15,3-1 1 16,8-6 0-16,10 0 0 16,10-9 1-16,12-10 1 15,6-12 0-15,0-7 1 0,-3-2-1 16,-11 2 1-16,-3-3-1 16,-7-6 1-16,-1-6-3 15,-6 6 1-15,-4-3-2 16,0 0 1-16,-7 3-1 15,-3 3 1-15,-8 4-1 16,-7 2 0-16,-6 4 0 16,-1 6 0-16,0 6 0 15,1 3 0-15,2 3 0 16,1 4 0-16,7-1 0 16,4 7 0-16,3 3 0 15,3-3 0-15,4-10 0 16,7 1 1-16,7 2-1 15,4-2 1-15,3-1 0 16,0-6 0-16,-3 1 1 16,-1-8 0-16,1 4-1 15,-4-6 1-15,-3-10-1 16,-4 1 1-16,0-1-1 16,-4-3 1-1,-3 0-1-15,0 4 1 0,0 2-1 0,-3 4 0 16,-4 3 0-16,-4-1 0 15,1 4 0-15,-4 3 0 16,-1 3-1-16,-2 0 1 16,3 4-3-16,0 2 1 15,3 0-8-15,0 1 1 16,1-1-6-16,6-2 0 16</inkml:trace>
  <inkml:trace contextRef="#ctx0" brushRef="#br3" timeOffset="-175633.5">2512 14092 31 0,'0'-10'15'16,"3"7"-4"-16,-3 3 16 0,0 0-23 0,0 0 1 0,0 0 3 16,0 0 0-16,0 0-10 15,7-3 0-15,-7 0 6 16,0 3 1-16,0-6-3 16,0 0 0-16,0 6-2 15,0-4 1-15,0 1-1 16,-10 3 0-16,-1 0-2 15,1 0 0-15,-4 0-1 16,3 3 0-16,0 1-1 16,8-4 0-16,-8 3 0 15,11 0 0-15,-7 9 1 16,7 4 1-16,-3-3 0 0,-4-1 1 16,7 4 0-1,0-4 1-15,0 1 0 0,7-7 0 16,-4-3 1-16,8-3 1 15,6-9 1-15,-6-4 0 16,7-2 1-16,-15-1 1 16,4 0-1-16,-3 1 1 15,3-4-2-15,-7 0 1 16,0 0-3-16,10 0 1 16,-10-3-2-16,0 7 0 15,0 2 0-15,0 4 0 0,-10 3-1 16,3-1 0-16,-4 7-2 15,1 3 0-15,-1 7 0 16,-7 2 0-16,8 4 0 16,-1 0 0-16,1 6 0 15,3-13 1-15,3 4 1 16,-3-1 1-16,7 1 1 16,7 2 1-16,-3-2 0 15,10-4 0-15,-4 1 1 16,4-7 1-16,4 0 0 15,-7-3 0-15,-4 0-1 16,3-6 0-16,1-4-1 16,-8 1 0-16,4 3-2 15,-7 6 1-15,0-7-4 16,0 7 0-16,0-6-5 16,-7-3 1-16,4-7-9 15,-15-3 0-15</inkml:trace>
  <inkml:trace contextRef="#ctx0" brushRef="#br3" timeOffset="-173318.51">2512 14073 12 0,'0'3'6'0,"0"-6"9"16,0 3-6-16,0 0-7 16,0 0 1-16,0 0 0 15,0 0 0-15,0 3-4 16,0-3 0-16,0 0 2 0,3 0 1 15,-3 3-2-15,0 4 1 16,0-4-2-16,0 0 1 16,0 0 0-16,0 0 0 15,0 3 0-15,0-2 1 16,0 5 0-16,0 0 1 16,0 1 0-16,0 2 0 15,0 1-1-15,7-1 1 16,-7 1-1-16,0 0 0 15,0-1 0-15,0 1 0 16,0 2 0-16,0-2 0 0,0 3 1 16,4-1 0-16,-4 4 0 15,7 0 0-15,-7 0-1 16,0-4 1-16,7 1-1 16,-3-3 0-16,-4-1-1 15,0 1 0-15,7-1 0 16,-7 1 0-16,3-1 0 15,4 1 1-15,-7 2 0 16,4 1 0-16,3 0 0 16,-4 0 0-16,4 2 0 15,-7 1 0 1,11 6-1 0,-4 0 1-16,4-3-1 15,-8-3 0-15,8 0 0 16,-4 0 0-16,-4 0 0 0,4-7 0 15,4 4 0 1,-4-1 1-16,4-2-1 0,-8 0 0 16,4-1 0-16,4 1 1 15,-8 2 0-15,11 1 0 16,-3 3-1-16,-8-4 0 16,5 1 1-16,2 6 1 15,-6-6-1-15,3-4 1 16,3 1-1-16,-10-1 1 15,7 1-1-15,-3-1 1 16,3 1-2-16,-7 3 0 0,10-1 0 16,-6 1 0-16,3 0 0 15,-3 3 1-15,3-1-2 16,3-2 1-16,-3 3 0 16,-3-7 0-16,3 1 0 15,3-1 0-15,-6 4 0 16,3 3 0-16,4-3 0 15,-11-4 0-15,10 1 1 16,-3 2 0 0,4 1-1-16,-8-3 1 0,4-1 0 15,4 4 0-15,0 3 0 16,-4-4 0-16,3 1-1 16,1 0 0-16,-8-1-1 15,8 4 1-15,0-3 0 0,3 3 0 16,-4-7 0-1,1 4 0-15,-1 0 0 16,1-7 0-16,-4 0 0 0,-3 1 0 16,3 2 0-16,-4 1 0 15,-3 3 0-15,7-1 0 16,-3 4 0-16,3 0 0 16,3 0 0-16,1 0 0 15,0-1 0-15,-1 1 1 16,1-3-1-16,-1 3 0 15,1-1 0-15,3 1 0 16,-3 0 0-16,-1 6 1 16,4-6-1-16,4-6 0 0,-8 2 0 15,8 1 1-15,-7-4-2 16,-1 1 1-16,-3 0 0 16,4-1 0-16,-1 4 0 15,-6-1 0-15,7 1 0 16,-1 0 0-16,4 3 0 15,-3-1 0-15,-1-2 0 16,1-3 0-16,7-7 0 16,-4 3 0-16,3-2 0 15,-6 2 1-15,7 4-1 16,-8-4 0 0,4 3 0-16,4 1 1 15,-7 0-1-15,6 2 0 0,-6 1-1 16,3-4 1-16,0 1 0 15,-3-4 0-15,-1 4 0 16,1 0 0-16,-1-4 0 0,-6 3 1 16,10-2-1-16,-3-1 0 31,-1 4 0-31,11-1 0 0,-3 1 0 0,3-1 0 16,0 1-1-16,0 0 1 15,1-1 0-15,2 4 0 16,-3-1 0-16,1 1 0 15,-5-3 0 17,4-1 0-17,-6 1 0-15,9-1 1 16,-10-2-1-16,4-1 0 0,0-3 0 0,-4 4 0 0,3-4-1 16,1 3 1-16,-4-2 0 15,4-4 0-15,-8 0 0 16,8 3 1-1,-7 1-1 1,3-1 0 0,3-3 0-16,-6 3 1 0,0 1-1 0,-4 2 1 0,3-3-1 15,-6 0 1-15,3 1-1 16,-4-1 1-16,4 0-2 16,-7 1 1-1,0-4 0-15,0-3 0 0,4 3-2 16,-4-3 1-16,0-6-6 15,0-7 1-15,-4-9-9 32,-3 3 0-17</inkml:trace>
  <inkml:trace contextRef="#ctx0" brushRef="#br3" timeOffset="-167708.96">2572 14142 11 0,'0'9'5'0,"10"-5"2"0,-10-1 5 16,0 3-9-16,0 0 0 0,4 4 2 16,-4-1 0-16,7 4-6 15,-7-1 0-15,0 4 3 16,7 0 1-16,-3 6-2 16,3 3 1-16,3 6-2 15,-6-6 1-15,3 0 1 16,-4 0 0-16,4 0 0 15,-7 0 0-15,4 0 0 16,3-3 1-16,-7 4-1 16,0-5 0-16,7-2-1 15,-7 0 1-15,0 6 0 16,0 0 1-16,0 7-1 16,3-1 1-16,5 0-1 15,-5 4 1-15,4-1-2 16,4 4 1-16,-1-10-1 15,-3 0 1-15,-3 4-1 16,3-1 1-16,4 0-1 16,-8 1 1-16,4-1-1 0,4-3 1 15,-8 1-1-15,11 5 0 16,-10-3-1-16,6 4 1 16,-3-7-1-16,4 0 1 15,-7-2-1-15,3-1 1 16,3-3-1-16,-3 3 1 15,4-3-1-15,-1 3 1 16,1 0 0-16,0 0 0 16,6-6-1-16,-3 3 1 0,4 0-1 15,-7 0 1-15,6-4-1 16,-6 4 0-16,3 0 0 16,4 0 1-1,-8 0-1 1,8-3 0-16,-8 0 0 0,1 0 0 0,0 3 1 15,6 3 0-15,-3 0-1 16,11 6 1-16,-4-3-1 16,11 10 0-16,-4 0 0 15,0-1 1-15,4-2-1 16,-4-1 1-16,-3 1 0 16,3-1 0-16,-7 4 0 15,8-7 0-15,-1 0 0 16,4-2 1-16,-4 2-1 15,-3-3 0-15,-1 10-1 16,1-4 1-16,0-2-1 0,-4 2 0 16,0-6 0-16,-3 1 0 15,6-1-1-15,1 0 1 16,0-3-1-16,3-6 1 16,0 0 0-16,-7-3 0 15,0-4 0-15,1 1 0 16,2-1 0-16,-3 1 0 15,-6-1 0-15,9 1 0 16,-10 2 0-16,4-2 0 16,0-4-1-16,-8 1 1 15,4-4 0-15,4 0 0 0,-7-2-1 16,6-1 1-16,-6-3-1 16,3 0 0-16,0 0-1 15,0 0 0-15,-3-3-2 16,-4-1 1-16,3-2-4 15,-6 0 1-15,-1 3-10 16,-6-4 1-16</inkml:trace>
  <inkml:trace contextRef="#ctx0" brushRef="#br3" timeOffset="-160892.56">2512 14139 3 0,'-11'6'1'0,"22"-18"-3"0,-11 5 2 0</inkml:trace>
  <inkml:trace contextRef="#ctx0" brushRef="#br3" timeOffset="-160260.83">2505 14076 10 0,'0'-6'5'0,"7"9"-1"0,-7-3 11 0,0 0-13 0,0 0 1 0,0 0 1 0,0 3 1 0,3 3-6 0,4 7 0 0,4 3 4 0,-11 3 1 0,7 6-1 0,-3 3 0 0,-4 6-1 0,7 10 0 0,-4 3-1 0,4 3 1 0,4 4-1 0,3-1 0 0,0 7-1 0,7-1 1 0,4 4-1 0,10 0 0 0,-3-4 0 0,-4 1 1 0,11-1-1 0,-7 4 1 0,-4-13-1 0,4 4 0 16,-4 2 0-16,-3-3 1 0,-1 7-1 0,1 0 1 0,-7-4-1 0,-1 0 1 0,-3 1 0 0,4-1 0 0,-7-6-1 0,6-6 1 15,-6 3-1-15,10 0 1 16,-3-3-1-16,6 0 0 0,1 6 1 16,7-3 0-16,-4 0 0 15,-7-6 0-15,7 0 0 16,-7 0 1-16,4 3-1 15,0-4 0-15,0-5-1 16,3-4 1-16,0 7-1 16,-10-4 0-16,3 4 0 15,4 0 0-15,-1-1 0 16,-3-5 0-16,-3-4 0 16,3 0 0 15,4-6 0-31,3 0 1 0,4-6-1 0,3-1 1 0,4 1-1 15,-4-3 1-15,0-1-1 16,4 1 1-16,-7-1-1 16,0 1 0-16,-4 2-1 15,0 1 1-15,-7 0-1 16,-6 3 0-16,-1-4-6 16,-4 1 0-16,-10-3-4 0,-7-7 0 31</inkml:trace>
  <inkml:trace contextRef="#ctx0" brushRef="#br3" timeOffset="-157081.75">12802 16046 23 0,'29'-4'11'0,"-1"-14"-3"0,-18 8 11 15,1-2-15-15,0 2 0 16,-4 1 4-16,0-1 0 16,-4 1-10-16,-3 0 0 15,0-1 6-15,-3-2 1 16,-1-1-3-16,-6-3 1 16,-5 1-3-16,-2-4 1 15,-8 3 0-15,-3 1 0 16,-4 5 0-16,-7 7 1 15,-7 0-1-15,-3 9 0 0,3 4-1 16,0-4 1 0,0 3-2-16,1 4 1 0,-5-1 0 15,8 1 0-15,0 9 0 16,3 0 0-16,3 6-1 16,5 0 0-16,2 4 1 15,5-1 0-15,3 7-1 16,3-7 0-16,4 0 0 15,3 1 0-15,4-10 1 16,4 3 0-16,6 0 0 16,4 0 0-16,4 3 0 15,3 0 0-15,4-3 0 16,6 0 1-16,5-3-1 16,6-6 0-16,4 0 1 15,3-7 0-15,0-3 0 16,8-2 0-16,3-4-1 15,-4-4 1-15,0-2 1 0,-3-6 1 16,-3-4-1-16,-5-6 1 16,1 0 0-16,-4 3 0 15,-6-6 0-15,-1-6 0 16,-7-4-2-16,0 1 1 16,-7-7-2-16,-3 0 1 15,-4-3-1-15,0 4 1 16,-3 5-4-16,-8 4 1 15,-3 3-6-15,-7 2 1 16,-4 1-9-16,-6 7 0 16</inkml:trace>
  <inkml:trace contextRef="#ctx0" brushRef="#br3" timeOffset="-155488.47">12668 16149 11 0,'0'6'5'0,"0"-6"8"0,0 0-8 15,0 0-1-15,0 0 0 16,4-6 4-16,-1-3 0 0,1-1-9 16,3 4 1-16,0-4 6 15,4 1 0-15,3-7-2 16,0-2 1-16,3-4-3 16,5-3 1-16,-1-1-2 15,3-2 1-15,-2 0-1 16,2 0 1-16,-3 3-1 15,1-4 0 1,-5 4 0-16,1 0 1 0,0-3 1 16,3 3 0-1,0 3-1-15,-3 0 1 16,3-3-1-16,0 3 1 0,0-3-1 16,0 6 1-16,0-6-2 15,-3 0 1-15,0-3-1 16,-1 3 0-16,1 0 0 15,0-4 1-15,-1 7-1 16,1 0 1-16,-1 1-1 0,1-1 1 16,0 3-1-16,-1 0 1 15,1 0-2-15,3-3 1 16,-3 7 0 15,-1-4 0-31,1 3-1 0,3 3 1 0,-3 1 0 0,0-1 1 16,-4-2-1-16,-4-4 0 15,1 0 0-15,3 0 0 16,0 4 0-16,0-4 0 16,0 3-1-16,4 0 1 15,-4 1-1-15,4-1 1 0,-1 4 0 16,1-1 0 0,0 0-1-16,-1-5 1 0,4-1-1 15,-3-3 0-15,3 3 0 16,-3-6 0-16,-1 0 0 15,1 3 0-15,3 0 0 16,0 3 0-16,1 0 0 16,-1 1 1-16,3-1-1 15,5-3 0-15,-5 0 1 16,-2 6 0-16,-1-3-1 16,0-3 1-16,-7 0 0 15,0 0 0-15,4-3 0 16,-1 3 0-16,1 4-1 15,0-1 1-15,3 0-1 16,4 3 1-16,-1 1-1 16,1-4 1-16,0-6 0 0,-1-4 0 15,-3 1 0-15,1 3 0 16,-1-3 0-16,3-7 0 16,1 4-1-16,0 0 1 15,3 3 0-15,0-1 0 16,1 7 0-16,-5-3 0 15,1 0 0-15,0 0 1 16,-8 0-2-16,4-3 1 16,4 0 0-16,0 2 0 15,0 5-1-15,-4 2 1 16,-4 3-1-16,1 3 0 0,-4 7-5 16,-10-3 0-16,-11 6-10 15,-15 3 1-15,-9-16-9 16,-8-6 1-16</inkml:trace>
  <inkml:trace contextRef="#ctx0" brushRef="#br3" timeOffset="-151344.54">27548 8723 13 0,'0'7'6'0,"4"-10"4"0,-1 3 6 0,-3 0-15 16,0 0 0-16,0 0 1 16,0 0 1-16,0 0-3 15,0 0 0-15,0 0 2 16,0 0 1-16,0 3 0 16,0-3 0-16,0 0 0 15,-3-3 1-15,-1-1-1 16,1 1 0-16,-1 0 0 15,1 0 0-15,-1 3-1 16,1 0 1-16,-4-3-2 16,0 3 1-16,0-6-1 15,-4 2 1-15,4 1-2 16,-4-3 1-16,-3 0-1 16,-3-4 1-16,3 7 0 15,-1-3 0-15,1-10 0 16,-3 1 1-16,3-1-1 0,-1 3 0 15,1-2 0-15,4 2 1 16,-1 4-1-16,1-4 0 16,-1 7-1-16,0-3 1 15,-3-1 0-15,0 4 0 16,-3-4-1-16,-5-2 1 16,1-1-1-16,0 1 1 15,-4-1-1-15,1 1 1 16,-1 2-1-16,0 1 1 15,1 3-1-15,-1-1 1 0,-3-2 0 16,-4 0 0-16,-7-1-1 16,4-2 0-16,3-4 0 15,4-3 1-15,0 13 0 16,-1-4 0-16,1-8 0 16,-4-1 1-16,-3 0-1 31,-4 0 0-31,4-3 0 0,-4 0 0 0,-3 0-1 15,-4-3 1-15,-3-3-1 16,-1-6 1-16,8-1 0 16,3 1 0-16,-3-4-1 15,-4-3 1-15,-3 0 0 16,-4 1 0-16,0 8-1 16,-4-5 1-16,-10-1 0 15,4 0 0-15,6 1-1 0,1-4 0 16,-4-3 1-16,-7-6 0 15,0 9 0-15,-4-3 0 16,-3-3-1-16,4 3 1 16,13 0 0-16,4 16 1 15,0-9-2-15,-3-7 0 16,0 3 0-16,-1-6 0 16,4 0 0-16,-7-7 1 15,7 11 0-15,0-4 0 16,4 3 0-16,7 0 0 15,3-3 0-15,4 6 0 16,3 10-1-16,0-1 1 16,0-5-1-16,-3-1 1 0,-4 0-1 15,-3 1 1-15,3-4-1 16,4 0 1-16,-4-3 0 16,0 13 0-16,-3-4-1 15,0 1 1-15,-1-7-1 16,11 0 1-16,4 7-1 15,0-1 0-15,-4-12 0 16,0 0 1-16,-3-3-1 16,-4-3 0-16,1-7 0 15,9 16 1-15,-13-9-1 16,0-7 1-16,-4 4-1 16,-4-7 0-16,1-6 0 15,7 3 1-15,3 4-1 16,0-1 1-16,0 7-1 15,-7-1 0-15,8 1 0 0,-1 2 0 16,0 4 0-16,0-6 0 16,4-4 0-16,-4 13 1 15,4-6-1-15,7-7 0 16,3 13 1-16,4 6 0 16,7 10-2-16,7-7 1 15,3 7-3-15,4 0 0 16,0 6-7-16,0-4 1 15,-14 4-12-15,-4 7 0 16</inkml:trace>
  <inkml:trace contextRef="#ctx0" brushRef="#br3" timeOffset="-146179.17">4678 16306 18 0,'14'-3'9'0,"0"-19"-2"16,-7 15 10-16,-7-2-13 0,0 0 0 15,4-1 3-15,-4 1 0 16,7-1-8-16,-7 4 0 16,0 0 5-16,0 0 1 15,0-4-2-15,-7 1 1 16,3-1-2-16,-6 1 0 16,-12 0-1-16,-2 2 1 15,-1 4-1-15,-3 0 0 16,-4 3 0-16,4 3 0 0,-4 0 0 15,4 0 0 1,-7 4 0-16,3-1 0 0,0 3 0 16,0 1 0-16,-3 2-1 15,3 1 1-15,1 3-1 16,2-4 0-16,-2 4 0 16,-5-7 0-16,5 4 0 15,-1-1 0-15,0 1 0 16,4-1 1-16,7 4-1 15,-4 0 1-15,4-1-1 16,7 1 0-16,-4 3 0 16,-3 0 1-16,3-4-1 15,8 1 1-15,-8 0-1 16,7 6 0-16,8-7 0 16,-4 4 1-16,3 3-1 15,4 0 0-15,0-3 0 16,4 0 1-16,3-1-1 15,-7 4 0-15,0 0-1 0,3 7 1 16,4-7 0-16,4 3 0 16,0-3 0-16,6-4 0 15,-6-2 0-15,10-3 0 16,-3 2 0-16,6 4 0 16,1 0 0-16,0 0 0 15,3-4 0-15,-7-2 0 16,7-4-1-16,1-2 1 15,2-1 0-15,-2 0 0 16,9-6 0-16,-2-6 0 0,2-7-1 16,8 1 1-16,4-4-1 15,-8-6 1-15,0-9 0 16,4-4 0-16,-7-2 0 16,-7-4 0-16,-11-3-1 15,0 0 0-15,-3 3 1 16,-8-6 0-16,-3 3 0 15,-7 1 0-15,-7-1-1 16,-3-7 0-16,-11 1-6 16,-4 3 1-16,0-3-8 15,4 3 1-15</inkml:trace>
  <inkml:trace contextRef="#ctx0" brushRef="#br3" timeOffset="-144859.2">4685 16340 16 0,'18'-9'8'0,"-8"-7"-2"15,1 10 3-15,-4-3-8 16,7-7 1-16,4 0 2 16,-4-3 0-16,3 1-4 15,4-1 0-15,4-3 4 16,0 0 0-16,-4 0 0 0,7-3 0 15,0-3 0 1,-6-4 0-16,6 4-1 16,-3-3 0-16,10-1-1 0,-7 1 0 15,4-4-1-15,0 1 1 16,-4 3-1-16,0-1 1 16,-3-5-1-16,3 2 1 15,0-3 0-15,11 4 1 16,-11-1-1-16,7-2 1 15,4-1-1-15,-4-3 0 16,1-2-2-16,-1 2 1 16,0 0-1-16,4 0 0 0,-4 7 1 15,1-1 0-15,-1-2 1 16,-14-4 0-16,7-3 1 16,-3 3 0-16,3 7 0 15,4-10 0 1,24-31-1-1,-6 6 0-15,-8 3-1 16,1 0 1-16,-1 3-2 16,4 4 1-16,0 5 1 15,-11 1 0-15,0-4 0 16,-7 4 1-16,4-6 0 16,-11-7 0-16,7 6-1 15,-6-3 1-15,-1 1-2 16,4 5 0-16,-1-5-1 15,1-1 1 17,0-3-1-32,3-6 1 0,-3 12-1 0,-1-2 1 0,-6-1-1 0,3 0 0 15,0 7 0-15,-10 15 0 16,-1-6-1-16,-3 6 1 16,4-3-5-16,-7 0 1 15,3 7-10-15,-7 5 0 16,0 1-6-16,0 6 1 15</inkml:trace>
  <inkml:trace contextRef="#ctx0" brushRef="#br3" timeOffset="-142273.52">15162 13524 21 0,'15'-3'10'0,"6"-6"-2"0,-11 6 10 0,1 3-15 15,-1 0 1 1,1-7 2-16,0 1 1 0,-4-6-8 15,-4-4 0-15,-3-3 6 16,-7 0 0-16,-3 0-2 16,-1-3 1-16,-7 10-2 15,1-1 0-15,-8 4-1 16,-7 3 0-16,-7 3-1 16,-3-4 0-16,0 1 1 15,-1 3 0 16,-2 3-1-15,-5 3 1 0,4 3-1-1,4 7 1 1,3 3-1-16,4 5 1 0,0 8-2 0,-1-10 1 0,5 6-1 0,-1 0 1 0,4 6-1 0,-1 0 0 0,8 7 0 0,4 6 0 16,2 3 1-1,8-3 0-15,0-3 0 0,7-4 0 16,4-2 0-16,3-4 1 15,4-3 0-15,3-3 0 16,3 1-1-16,1-1 1 16,3-10-1-16,-3 4 1 31,-1-6-1-31,5-4 1 0,2-3-1 0,4-3 0 16,11-3 1-16,0-3 1 15,10-9 1-15,4-10 1 16,0 0 0-16,4-6 0 0,-11-10 0 15,-8-6 0 17,-2-3-2 61,-5-3 1-93,-6 0-3 32,-7 0 1 15,-4 3-3-32,-7-1 1-15,-4 1-8 0,-6 4 1 0,-11-1-9 0,3 6 0 16</inkml:trace>
  <inkml:trace contextRef="#ctx0" brushRef="#br3" timeOffset="-141450.24">15515 13327 21 0,'0'3'10'0,"7"-9"1"0,-7 6 3 16,7 0-11-16,-3 0 1 16,3 0 1-16,0 0 1 15,4-4-7-15,-1 1 1 16,4-9 5-16,0-1 1 0,7-9-2 15,-3 4 1-15,7-8-1 16,-4 8 1-16,18-17-1 16,-7 10 0-16,17-19 0 15,-10 13 1 1,24-26-1-16,-10 13 1 0,21-28 0 16,-17 19 0-16,41-29 0 15,-23 23 0-15,34-20-1 16,-24 20 1-16,10-26-1 15,-25 26 0-15,22-35-1 16,-21 25 0-16,6-25-1 47,-17 25 0-47,14-4-1 31,-21 17 1-15,4-4-2-1,-15 16 1-15,0 7-2 16,-6 9 1-16,-8 9-3 0,-7 6 0 0,-7 10-4 0,0 0 0 0,-10 9-5 0,-1 1 1 0,-10 5-8 0,4-3 1 0,-15-2-1 0,4-4 0 16</inkml:trace>
  <inkml:trace contextRef="#ctx0" brushRef="#br3" timeOffset="-136706.28">23065 4625 8 0,'0'6'4'0,"3"-15"-3"0,1 3 4 0,-4 2-4 15,0 4 1-15,0 0 2 16,0 0 1-16,0-6-5 15,0 6 0-15,-4-6 4 16,4 3 0-16,-3-10 0 16,3 4 1-16,0-1-1 15,0 1 1-15,3-4 0 16,4 4 0-16,0-4-1 16,0 1 1-16,0-4-1 15,0 4 0-15,4-13-2 16,0 6 1-16,-1-6-1 15,1 0 0-15,3 6 0 16,0-3 1-16,0 3-1 16,4 3 1-16,3 1-1 15,0-1 1-15,0 0-1 16,0 1 0-16,4-1-1 0,0 0 1 16,-4-3-1-16,0 1 0 15,4-4 0-15,0 0 1 16,10 0-2-16,-3 6 1 15,-1 0 0-15,1-2 0 16,3-4 0-16,1-3 1 16,2-1-1-16,1-2 1 15,0 9-1-15,3-3 1 16,-3 1-2-16,-7-5 1 16,0 1-1-16,6 3 1 0,1 4-1 15,4-4 1-15,2 3-1 16,-2-3 0-16,-1 0 0 15,4-3 1-15,3 3-1 16,1-9 1-16,-4 9 0 16,-1-7 1-16,-2 7-1 15,6 0 0-15,1 4 0 16,-1-1 0-16,0 3 0 16,4-9 0-16,4-3-1 15,3-4 0-15,0 11 0 16,-7-14 0-16,7 7 1 15,-4-10 0-15,8 4 0 16,-1 5 0-16,1 4 0 16,3 0 0-16,3 0-1 15,-6 3 1-15,3-3-1 0,3 0 0 16,1-3 0-16,-1 3 0 16,4 6 0-16,4-3 0 15,-4-3 0-15,-3-3 0 16,-1 3 0-16,4 0 0 15,0-1 0-15,4-2 1 16,3 9-1-16,0-9 0 16,-7 6 0-16,4-6 0 15,3 0 0-15,0 3 1 16,4 0-1-16,0 3 1 16,-1 3-1-16,-6-6 1 15,6 6-1-15,1 0 1 16,3-3-1-16,8 0 1 0,-5 3-1 15,-2-3 1-15,6 4-1 16,-4 5 0-16,5-3 1 16,6 7 0-16,-14-10 0 15,7-6 0-15,1 6 0 16,3 1 0-16,10-1 0 16,-10-6 0-16,-4 6-1 15,7 0 1-15,-3 10-1 16,10 2 1-16,-3-2-1 15,-11-1 0-15,8-8 0 16,3 2 0-16,6 0 0 16,-2 4 1-16,-8-10-1 15,0 9 0-15,8-2 0 16,3 2 0 15,-4-3 0-31,-10 7 1 0,3 0-1 0,7-1 0 0,-3 1 1 0,0-1 0 16,-7 4-1-16,-7 3 1 15,3 3-1-15,0 3 1 16,-3 3-1-16,-4 4 1 16,-3-1-1-16,-4-6 0 15,-7 4 0 1,-7-7 0 0,-7 9 0-16,0-9 0 15,-7 3 0-15,-7 3 1 0,-7 4-1 0,-8-4 0 0,-6-6-5 16,-7 0 0-16,-8 0-13 15,-17 0 1-15,-11-6-5 16,1-4 0-16</inkml:trace>
  <inkml:trace contextRef="#ctx0" brushRef="#br3" timeOffset="-129830.89">25989 8222 19 0,'4'6'9'0,"-4"16"-4"0,0-19 10 0,0 3-13 16,-4 1 0-16,1-4 2 16,-1 3 1-16,1 0-5 15,-1 4 1-15,1-10 4 16,3-10 1-16,0 13 0 16,3 1 0-16,1-1 0 15,3-3 0-15,0-7-1 16,3-8 0-16,1-4-2 15,-4 3 1-15,3-21-2 16,-2-7 0-16,-5 0-1 16,-3-6 0-16,-3-10-1 15,-1 4 0-15,-3 18 0 16,0-6 0-16,0 0 0 16,0 3 0-16,0 7 0 15,0-4 0-15,0 4-1 16,3 2 0-16,1 1 0 0,3 3 1 15,0 3-2-15,3 0 1 16,4 3-1-16,7 9 1 16,4 7 0-16,3 9 0 15,4 6 0-15,3 10 0 16,11 3 1-16,7 3 0 16,7 7 1-16,3 2 0 15,8-12 0 1,3-9 0-16,0-4-2 15,-15 4 1-15,-9-4-9 0,-8-3 1 0,-17 7-6 16,-11-4 0-16</inkml:trace>
  <inkml:trace contextRef="#ctx0" brushRef="#br3" timeOffset="-129049.95">24296 7014 26 0,'0'22'13'16,"7"-9"-4"-16,-7-13 15 0,0 0-22 15,0 0 1-15,7-13 1 16,0-5 0-16,0-14-5 16,0 1 1-16,0-10 3 15,0-6 1-15,0-6-1 0,0 21 0 16,0-12-1-1,0-6 0-15,-3 3-1 16,-1 3 0-16,1 7 0 0,0-4 0 16,-1 10-2-16,1 5 0 15,-1 11 0-15,4 5 0 16,0 4-1-16,4 9 1 16,6 4-1-16,5 5 1 15,6 10 0-15,14-3 0 16,15 9 0-16,10 0 1 15,7-12 0-15,0-3 1 0,-11-10-2 16,-6-6 0 0,-8-7-10-16,-24 1 1 0,-11-10-2 15,-7 0 0-15</inkml:trace>
  <inkml:trace contextRef="#ctx0" brushRef="#br3" timeOffset="-128313.49">23315 5603 24 0,'0'16'12'0,"7"-10"-5"0,-7-6 19 0,0 0-23 16,4-9 0-16,-1-4 1 16,1-2 0-16,-1-1-5 15,1 0 0-15,3-3 4 16,-4-12 0-16,1 0-1 15,3-7 0-15,0-6-1 16,-3-3 0-16,-1 13-1 0,-3-4 1 16,0 4-1-16,0 2 1 15,0 4-1-15,0 3 0 16,4 9 0-16,-1 4 0 16,8 9 0-16,-1 6 1 15,11 3-1-15,15 19 0 16,6 9 0-16,4 1 0 15,3 3-1-15,1-1 1 16,-1-18-7-16,-3 0 0 16,-14 0-5-16,-11-7 0 15</inkml:trace>
  <inkml:trace contextRef="#ctx0" brushRef="#br3" timeOffset="-127548.7">24130 3204 25 0,'-7'0'12'0,"14"4"-3"15,-7-4 16-15,0 0-22 16,7 6 0-16,0-6 2 15,4 0 1-15,-1 3-5 16,1 3 0-16,3 4 5 16,7-4 0-16,11 3-1 15,7 1 0-15,10 2-1 0,8-5 0 16,17-4-3-16,0 0 0 16,7-6-1-16,0 0 1 15,-3 3-1-15,-18 3 1 16,-11 0-2-16,-7 0 1 15,-10 0-1-15,-14 13 0 16,-15 15-1-16,-24 10 1 16,-18 18-5-16,-7 4 0 15,-3 9-9-15,-11-6 1 0</inkml:trace>
  <inkml:trace contextRef="#ctx0" brushRef="#br3" timeOffset="-126852.16">26726 2446 36 0,'15'-16'18'16,"55"-19"-10"-16,-42 26 22 0,8 0-26 15,9-10 0-15,15 0 1 16,0 3 0-16,-7 4-7 15,-7-1 1-15,4 10 4 16,-8-3 0-16,-3 6-2 16,-8 6 1-16,-9 10-2 0,-12-7 1 15,-10 19-2-15,-10 16 1 16,-8 13-1-16,-14 5 1 16,-10 7-3-16,-7-6 1 15,3-3-6-15,3-13 0 16,5-10-6-16,9-12 0 47</inkml:trace>
  <inkml:trace contextRef="#ctx0" brushRef="#br3" timeOffset="-126227.34">29510 1887 39 0,'14'7'19'0,"35"-14"-18"0,-27 4 30 0,9 3-30 16,12-6 1-16,17 12 4 15,7-12 0-15,7 6-6 16,3 6 0 0,-6-6 5-16,-11 3 0 0,-7 10-1 15,-7-4 1-15,-11 10-3 16,-10 3 0-16,-15 9-1 16,-10 13 1-16,-17 0-2 15,-22 22 0-15,-18 6-5 16,-17 7 0-16,-25-7-11 15,1 0 0-15</inkml:trace>
  <inkml:trace contextRef="#ctx0" brushRef="#br3" timeOffset="-110148.7">21258 11107 45 0,'-3'0'22'0,"-11"-7"-19"0,14 4 23 16,-7 3-26-16,-7 6 0 16,-11 7 4-16,-7 6 0 15,-7 6-4-15,1 0 1 0,-5 6 2 16,-3 10 1-16,0 3-1 16,-3 12 1-16,10 7-2 15,8 0 0-15,6 3 0 16,7-4 0-16,8 4 1 15,10-9 1-15,14-7 0 16,14-12 0-16,14-10-1 16,11-13 1-16,7-11-5 15,-3-11 1-15,-8-5-10 16,-7-13 0-16,1-13-10 16,-8-9 1-16</inkml:trace>
  <inkml:trace contextRef="#ctx0" brushRef="#br3" timeOffset="-109728.21">21382 11031 61 0,'-4'63'30'0,"-17"37"-37"0,14-74 51 15,-3 14-44-15,-8 14 1 16,0 8 0-16,4-5 1 16,4-7-2-16,-1-6 1 15,4-10 1-15,3-5 1 0,1-11-2 16,-1-2 1 0,8-10-2-16,3 1 0 0,4-11-1 15,3-2 0-15,0-3-2 16,3-4 1-16,1 4-1 15,0 6 0-15,-1 3 1 16,-3 3 0-16,1 6 1 16,-1 4 0-16,-4-1 0 15,1 4 0-15,-1 6 1 16,-3 0 1-16,0-3 0 16,-3-4 0-16,0-2-1 31,3-4 0-31,0-2-6 0,3-7 1 15,4-7-11-15,0 1 1 0</inkml:trace>
  <inkml:trace contextRef="#ctx0" brushRef="#br3" timeOffset="-109382.02">21675 11677 62 0,'14'19'31'0,"7"-13"-36"0,-10-9 53 16,-1-3-45-16,4-3 0 16,0 2 1-16,-7-2 1 15,0-10-7-15,1 3 0 16,-5-6 3-16,1 4 1 0,-8 5-5 16,-3 1 1-16,-4 5-4 15,-6 7 1-15,-4 7-1 16,-1 8 1-16,1 1 0 15,4 9 0-15,3 3 4 16,6 7 0-16,8-1 3 16,8-9 1-16,6 0 0 15,7 4 0-15,0-11-2 16,-3-5 1-16,3 0-7 16,0-7 1-16,4-9-12 15,-4-7 0-15</inkml:trace>
  <inkml:trace contextRef="#ctx0" brushRef="#br3" timeOffset="-108751.45">22292 11511 56 0,'4'-9'28'0,"-8"12"-34"15,4-3 45-15,-3 3-40 16,-5 3 1-16,-6 10 0 0,-3 3 0 16,-4 3-1-16,-4-3 1 15,0 2 0-15,0 8 0 16,4-4-1-16,0 0 1 15,7 0 1-15,7 0 0 16,3-3 0-16,11-6 0 16,4 2 0-16,3 1 1 15,0-3-1-15,4-3 0 16,0-7-2-16,3-6 0 16,0-3-8 15,0-4 1-31,-3-11-8 0,-4-8 0 15</inkml:trace>
  <inkml:trace contextRef="#ctx0" brushRef="#br3" timeOffset="-108493.31">22581 11216 45 0,'-7'63'22'0,"-21"0"-28"16,17-38 35-16,1 9-30 16,-8 17 1-16,4-4 0 15,0 6 1 1,0 0-1-16,3 1 0 0,-3-14-1 16,4-8 0-16,6-7-7 0,4-13 1 15,11-15-5-15,6-9 1 16</inkml:trace>
  <inkml:trace contextRef="#ctx0" brushRef="#br3" timeOffset="-108180.95">22751 11448 46 0,'7'4'23'0,"-4"21"-25"0,-3-19 44 15,-3 6-42-15,-8 7 1 0,-7 0 0 16,-6 0 0-1,-4 3-2-15,-1-6 1 0,1-7 0 16,0 0 0-16,3 1 0 16,4-1 1-16,3-6-1 15,8 0 1-15,6 1 0 16,8-1 1-16,6 0-1 16,8-3 1-16,10 9 0 15,4 7 1-15,3 9-1 16,1 3 0-16,-8-6-1 15,-4 3 1-15,-6-3-5 16,-4-3 1-16,-7-6-10 16,-7-7 0-16,-7-6-5 15,0-3 1-15</inkml:trace>
  <inkml:trace contextRef="#ctx0" brushRef="#br3" timeOffset="-107753.59">20867 12176 66 0,'28'6'33'0,"43"-6"-40"0,-40-6 65 0,19 3-55 15,20 0 1-15,26 0 2 16,34-4 1-16,15-5-9 15,24-1 1-15,0-3 4 16,15 1 1-16,-1-1-4 16,-17 0 1-16,-21 1-4 15,-25-1 0-15,-22-3-5 16,-23 7 0-16,-19-1-12 16,-28 1 0-16,-24-1-1 15,-15 16 1 16</inkml:trace>
  <inkml:trace contextRef="#ctx0" brushRef="#br3" timeOffset="-103134.28">24384 10918 65 0,'-7'-6'32'0,"-28"-9"-30"0,24 15 33 0,-7-4-35 0,-13 8 0 16,-12 2-2-16,-6 6 1 15,7 7-1-15,-1 0 1 16,-6 9-3-16,0-3 1 16,-1 3-1-16,1-2 1 15,10-1-2-15,7-3 0 16,8 3 2-16,6-3 0 0,7 0 1 16,8 0 1-16,3-7 0 15,3 1 0 1,-3 9 3-16,0-3 0 0,-3 6 1 15,-4 4 0 1,-7 2-1-16,-4 4 0 0,-3 6 0 16,0-4 0-16,-4 7-1 15,0 4 1-15,4 2-1 16,3-9 1 0,1-7 1-16,6 4 1 0,8-3 0 15,6-7 1-15,11-3 1 16,4-3 0-16,7-6-2 15,3-3 1-15,7-4-3 16,4-5 0 15,0-1-5-31,-4-3 0 32,-3 0-10-32,-4-6 0 15,-7-13-8 1,-10 1 1-16</inkml:trace>
  <inkml:trace contextRef="#ctx0" brushRef="#br3" timeOffset="-102938.87">23615 11662 61 0,'7'3'30'0,"4"6"-35"0,-4-9 53 15,7 0-48-15,7-3 0 0,4-3-5 16,3 0 1-16,0 6-8 15,0-4 0-15,-7 1-5 16,-3 3 1-16</inkml:trace>
  <inkml:trace contextRef="#ctx0" brushRef="#br3" timeOffset="-100419.98">24458 11025 36 0,'0'-3'18'0,"0"3"-16"16,0 0 30-16,4 9-30 16,-4 4 1-16,0-1 1 15,-4 10 1-15,-10 13-6 16,-4 6 0-16,-6 15 4 0,-1 13 0 15,0 16-2-15,1-4 1 16,-1 1-2-16,4-13 0 16,7-13-6-16,3-15 0 15,7-10-8 1,8-18 1-16</inkml:trace>
  <inkml:trace contextRef="#ctx0" brushRef="#br3" timeOffset="-100206.58">24483 11621 53 0,'0'34'26'0,"-4"-9"-30"0,4-9 46 0,-3 9-42 16,-1 3 0-16,1-6 1 15,-1 0 0-15,1-3-4 16,-1-6 0-16,4-4-9 15,4-9 1-15,-1-9-4 16,-3-7 1-16</inkml:trace>
  <inkml:trace contextRef="#ctx0" brushRef="#br3" timeOffset="-100029.08">24504 11458 44 0,'11'12'22'0,"3"13"-23"0,-11-21 41 16,1-1-42-16,3 3 0 16,3 0-5-16,1 4 1 15,0-1-1-15,3 7 0 16,-4-7-6-16,-3 7 0 16</inkml:trace>
  <inkml:trace contextRef="#ctx0" brushRef="#br3" timeOffset="-99441.7">24589 11831 45 0,'-4'25'22'0,"8"-25"-22"0,-4 0 45 0,0 0-45 0,0 0 1 0,7-3 0 0,3-3 1 0,1-4-3 15,-1 1 1-15,5-1 0 16,-5 1 1-16,1 0-1 15,3 2 0-15,-4 1-1 16,1 3 1-16,-4 3-1 16,0 3 1-16,0 0-1 15,0 3 0-15,-3 1 0 16,-1-1 1-16,1 0 0 16,-4 1 0-16,3-4 0 15,-3 3 0-15,0 0-1 16,0 1 1-16,4-1 0 15,-4-3 0-15,3 0 1 0,1-6 0 16,3 3 0-16,0 0 0 16,4-3 0-16,3-3 1 15,-4-1 0-15,4 1 0 16,1 3-1 15,-1 0 1-31,0 0-1 0,0 3 0 31,0 0 0 1,-3 3 0-32,-1 3-1 0,-3-3 0 31,0 0 0-31,0 4 0 0,0 5 0 16,-3-6 0-16,3 4 0 15,4-1 0-15,-4 1-1 31,0-7 0-31,3 0-4 0,4-3 1 0,0-3-8 32,1-7 0-17,-1 1-4 1,-4-4 1-16</inkml:trace>
  <inkml:trace contextRef="#ctx0" brushRef="#br3" timeOffset="-99317.11">25104 11859 29 0,'-7'28'14'0,"7"7"-7"0,0-26 21 0,0 1-28 15,0-4 0-15,0 0-1 16,0-3 0-16,0-3-6 15,0-9 1-15,0-10-4 16,3-6 1-16</inkml:trace>
  <inkml:trace contextRef="#ctx0" brushRef="#br3" timeOffset="-99173.15">25068 11555 37 0,'-3'-6'18'0,"10"28"-16"0,0-13 35 16,0 4-34-16,-3-1 1 15,-1 1 0-15,4-4 0 16,4 1-7-16,3-1 1 16,3 0-3-16,5 1 1 0,2-4-10 15,-6-3 1-15</inkml:trace>
  <inkml:trace contextRef="#ctx0" brushRef="#br3" timeOffset="-98844.08">25305 11862 44 0,'7'22'22'0,"-4"3"-23"0,-3-18 35 0,0-7-35 16,0 0 0-16,0 0 0 16,0-13 1-16,0 1 0 15,0 2 0-15,0-2-1 16,4-4 1-16,-1-6-2 15,4 0 1 48,1 3 0-63,2 4 1 16,1 2-1-16,3 10 0 0,0 6 1 0,4 6 1 0,-1 7 0 15,-3-7 0-15,7 4-1 0,-6 6 1 0,-1 3-1 0,-4-3 1 0,1-1-4 0,-4-2 1 16,0 3-8-16,0-13 1 15,0 0-3-15,4-9 1 16</inkml:trace>
  <inkml:trace contextRef="#ctx0" brushRef="#br3" timeOffset="-98272.61">25626 11875 28 0,'10'-19'14'0,"8"13"-6"0,-7 6 23 0,-1 0-28 16,1 0 0-16,3-3 5 15,0 3 0-15,-3-3-9 16,-1 3 0-16,-3 0 5 15,-7 0 0-15,-3-4-1 16,-4 1 0-16,0 0-3 16,-4 3 0-1,0 0-2-15,1 0 1 0,-1 0-2 16,4 0 1-16,4 3-2 16,-1 4 1-16,4-4 0 15,4 3 0-15,6 3 0 16,-6 4 1-16,3-1 0 15,0 4 1-15,0 6 0 16,0-3 0-16,0 0-1 31,0-4 1-31,4-5 0 0,-8-1 0 0,11-3 1 16,0-2 0-16,4-8 2 0,3 1 0 16,4-6 1-16,7-7 0 15,3-9 1-15,11 0 1 16,7-16-2-1,-7-12 1 1,-11-10-1 0,-3-12 0-16,-4-16-1 0,-7 3 1 0,-7 0-2 15,-7 10 1-15,0 3-1 0,-7 12 1 16,-3 16-3-16,-4 22 1 16,-7 16-1-16,-4 18 0 15,-7 22-1-15,-3 13 1 0,0 25-1 16,7 13 0-16,3 9 1 15,4-10 1-15,3 7-1 16,8-16 1-16,-1-9-1 16,8-16 1-16,3-13-5 15,3-12 1 1,1-9-8 0,0-10 0-16,-4-12-2 0,-7-4 1 0</inkml:trace>
  <inkml:trace contextRef="#ctx0" brushRef="#br3" timeOffset="-98045.74">25852 11671 31 0,'7'9'15'0,"14"1"-8"0,-14-10 28 0,7 3-34 0,4-3 1 15,3 3 2-15,11 0 0 16,-4 0-6-16,0 4 0 15,0 2-2-15,-3 1 1 16,-4-1-9-16,-7-9 1 16</inkml:trace>
  <inkml:trace contextRef="#ctx0" brushRef="#br3" timeOffset="-97749.74">26222 11796 51 0,'21'32'25'0,"32"-13"-25"0,-32-22 44 0,0 3-43 0,1-4 0 15,2-11 0 1,-3-4 1-16,-6-3-3 16,-8 0 0-16,-11 3 1 15,-3 7 0-15,-7 5-1 16,-11 11 0-16,1 8-1 15,-5 10 1-15,5 6-1 16,2 7 1-16,5 2 1 16,3 4 0-16,7 3 0 15,7-9 1-15,7-7 0 16,14-9 0-16,11-10-1 0,6-9 0 16,1-6-8-16,0-10 1 15,3-6-8-15,-10-3 1 16</inkml:trace>
  <inkml:trace contextRef="#ctx0" brushRef="#br3" timeOffset="-97236.35">28219 11053 59 0,'-11'44'29'0,"-17"-3"-37"0,21-25 53 16,-7 9-46-16,-4 6 0 15,0 13 1-15,-6 16 1 16,-1 15-1-16,0 10 1 16,1-7 0-16,3 7 1 15,6-13 0 1,8-13 0-16,7-12-2 0,11-12 0 16,3-16-3-16,0-16 1 0,-3-10-6 15,-4-2 1-15,-7-10-10 16,0-12 1-16</inkml:trace>
  <inkml:trace contextRef="#ctx0" brushRef="#br3" timeOffset="-97062.45">27757 11605 47 0,'0'32'23'0,"21"-17"-16"0,-11-15 36 0,4 0-42 16,15 0 1-16,13 3-1 15,7-3 0-15,8 7-7 16,3-4 0-16,0 3-9 16,-11-3 0-16</inkml:trace>
  <inkml:trace contextRef="#ctx0" brushRef="#br3" timeOffset="-96917.53">28497 11784 67 0,'-7'44'33'0,"18"-22"-40"0,-8-22 58 16,5 6-57-16,-1 3 1 15,0-2-30-15,-7-4 0 16</inkml:trace>
  <inkml:trace contextRef="#ctx0" brushRef="#br3" timeOffset="-93316.67">21742 13041 40 0,'3'10'20'0,"-3"-10"-6"0,0 0 20 16,0 0-31-16,0 0 1 15,-7 3 1-15,-3 6 0 16,-12 4-6-16,-6 12 0 0,-11 19 4 16,-3 0 0-16,-4 9-2 15,-3 7 1-15,6-7-4 16,1 3 1-16,7-12-5 15,10-6 0-15,8-16-10 16,13-16 1-16,4-6-2 16,11-19 1-16</inkml:trace>
  <inkml:trace contextRef="#ctx0" brushRef="#br3" timeOffset="-93090.78">21385 13117 44 0,'7'28'22'0,"4"25"-20"0,-4-37 44 15,0 6-43-15,4 3 1 16,10 9 1-16,4 7 1 16,3-3-8-16,4-4 1 15,-1-2 3-15,-2-4 0 16,-5-3-7-16,-3-6 1 15,-3-7-13-15,0-15 1 16</inkml:trace>
  <inkml:trace contextRef="#ctx0" brushRef="#br3" timeOffset="-92777.53">22020 13129 61 0,'4'13'30'0,"7"-23"-28"15,-4 10 49-15,7 0-50 16,7 0 1-16,7-3 0 16,4 0 0-16,0 3-7 15,-4-6 0-15,-4 6-6 0,-6 0 0 16,-11 0-8 0,-10 3 0-16</inkml:trace>
  <inkml:trace contextRef="#ctx0" brushRef="#br3" timeOffset="-92598.42">21946 13396 54 0,'0'37'27'0,"25"-15"-22"0,-18-19 46 0,4 1-48 16,10-1 1-16,11-6-1 16,13-7 0-16,1 1-9 15,-3-4 0 1,-8 1-9-16,-7-4 1 0,-7 0-5 15,0 7 1-15</inkml:trace>
  <inkml:trace contextRef="#ctx0" brushRef="#br3" timeOffset="-92041.71">23040 12894 57 0,'-14'9'28'0,"-4"4"-29"0,11-10 53 0,-3 7-50 15,-8-1 1-15,0 16 0 16,-3 6 0-16,0 10-4 16,-4 19 0-16,1 15 3 15,-1 3 0-15,4 7-2 16,10 0 0-16,8-13-1 15,6-13 0-15,8-18-3 16,3-16 0-16,0-18-4 16,0-20 1-16,0-6-10 15,-7-6 0-15,-3-13-1 0,-4-5 1 16</inkml:trace>
  <inkml:trace contextRef="#ctx0" brushRef="#br3" timeOffset="-91862.59">22662 13255 66 0,'-10'31'33'0,"13"-12"-36"0,-3-19 71 15,11 3-66-15,10 3 0 16,11 4 0-16,7-1 0 16,-8-3-6-16,5-6 0 0,3-3-3 15,-1 0 0-15,-2-6-15 16,2-20 1-16</inkml:trace>
  <inkml:trace contextRef="#ctx0" brushRef="#br3" timeOffset="-91441.63">23192 12753 55 0,'-7'25'27'0,"3"-34"-19"16,4 9 36-16,0 0-39 15,7 0 1-15,0 0 3 16,7-4 1-16,7 4-12 16,8-3 1-16,-1 3 8 0,0 0 0 15,-3 0-3-15,-4 0 1 16,-3 7-4-16,-4-1 0 15,-7 3-3-15,-7 7 1 16,-4 3-3-16,-6 0 1 16,-4-1-1-16,-4 1 1 15,0-3 1-15,4 0 0 16,0-1 2-16,3 1 1 16,8-4 0-16,3 4 1 15,7 0-1-15,7-7 1 16,7-2-3-16,0-7 0 15,1-4-6-15,2 8 0 0,5-1-15 16,-1-10 1-16,-11 4-1 16,-3 6 1-16</inkml:trace>
  <inkml:trace contextRef="#ctx0" brushRef="#br3" timeOffset="-91034.36">23343 13581 58 0,'-17'25'29'0,"-1"-13"-27"0,18-8 59 15,-3-4-57-15,3 3 1 16,0 0 2-16,7 0 0 0,3 3-8 15,8-3 0-15,3 4 5 16,4-7 0-16,13-4-5 16,8-2 1-16,-7-3-8 15,-7-4 1-15,-7 4-17 16,-4-7 1-16</inkml:trace>
  <inkml:trace contextRef="#ctx0" brushRef="#br3" timeOffset="-90406.68">23989 13016 53 0,'0'10'26'0,"3"-1"-17"0,1-6 32 0,-4 0-35 15,0 4 0-15,0-1 3 16,0 3 1-16,7 4-13 16,7-4 1-16,7-2 8 15,8-1 0-15,2-3-4 16,1-3 1-16,0 0-3 16,-4 3 1-16,-7 3-2 15,-7-2 1-15,-3 2-2 16,-8 3 0-16,-6 4-1 15,-4-1 0-15,-4 4-3 16,1 0 1-16,-4-1 0 16,3 7 1-16,0-3 0 15,4-3 1-15,4 3 1 16,-1-1 0-16,8 4 2 16,3 0 0-16,3 3 2 0,5 0 0 15,9 4 1-15,8-7 1 16,7 0 0-16,3-4 0 15,-3 4 0-15,-4 0 1 16,-10 0-3-16,-15 6 1 16,-10 4-5-16,-17 9 0 15,-22 6-8-15,-21 0 0 16,-18-7-11-16,-6 1 1 16</inkml:trace>
  <inkml:trace contextRef="#ctx0" brushRef="#br3" timeOffset="-89699.96">21639 14835 46 0,'0'22'23'0,"-21"41"-15"15,11-48 23-15,-8 14-30 16,-10 15 1-16,-4 6 0 16,-7 6 0-16,-3 13-3 15,-4 16 0-15,7-4 2 16,0 4 0-16,4-7-2 15,3-12 0-15,8-12-6 0,6-20 0 16,11-18-8-16,7-16 1 16</inkml:trace>
  <inkml:trace contextRef="#ctx0" brushRef="#br3" timeOffset="-89488.05">21234 15020 36 0,'3'25'18'0,"18"25"-15"0,-14-34 26 0,4 0-27 15,0 9 0-15,3 3 1 16,-4 3 0-16,1-6-6 16,-1 1 1-16,-2-8-9 15,-1-5 1-15,-4-7-2 16,4-9 1-16</inkml:trace>
  <inkml:trace contextRef="#ctx0" brushRef="#br3" timeOffset="-89200.19">21795 15039 71 0,'0'12'35'0,"14"-2"-48"0,-4-10 78 16,4 3-63-16,11-3 0 15,3 0-1-15,4-6 0 16,7-1-4-16,0-2 0 15,-8 0-4-15,-2-1 1 16,-12 4-15-16,-6 0 1 16</inkml:trace>
  <inkml:trace contextRef="#ctx0" brushRef="#br3" timeOffset="-89022.03">21784 15331 66 0,'0'12'33'0,"25"-15"-33"16,-11 3 52-16,7 0-52 16,7 0 1-16,4-6-5 15,3-1 0-15,4-5-3 16,-4-1 1-16,4-5-13 16,-7-4 0-16</inkml:trace>
  <inkml:trace contextRef="#ctx0" brushRef="#br3" timeOffset="-88605.19">22504 14854 55 0,'0'9'27'0,"0"-12"-19"0,3 3 41 16,8-3-45-16,-1 0 1 0,5-3 3 16,6 6 1-16,7 3-11 15,4 3 1-15,-4 0 6 16,-3 4 0-16,-8-1-3 16,-3 10 1-16,-10-7-5 15,-11 1 1-15,-7 0-3 16,-11 5 1-16,0 4-1 15,-3 3 1-15,0 4 0 16,0 2 0-16,-1-3 3 16,8 0 0-16,4 4 1 15,6 2 0-15,7-2 0 16,4-7 1-16,15-6-1 16,6-1 0-16,3-8-1 15,8-4 0-15,0-6-6 16,7-6 0-16,0-7-15 15,-4-9 1-15</inkml:trace>
  <inkml:trace contextRef="#ctx0" brushRef="#br3" timeOffset="-88123.88">23216 14763 60 0,'0'31'30'0,"0"7"-29"16,-3-22 42-16,-4 9-43 15,-4 6 0-15,-3 10 0 16,-4 12 0-16,-6 4 0 16,-1 5 0-16,0 7 0 0,1 10 0 15,2-17-1-15,8-5 0 16,7-13-2-16,7-10 0 16,11-15-6-16,7-13 0 31</inkml:trace>
  <inkml:trace contextRef="#ctx0" brushRef="#br3" timeOffset="-87929.23">22892 15224 54 0,'0'31'27'0,"14"-12"-17"0,-7-19 31 0,7 3-38 16,14 0 1-16,8 1-3 15,9-11 1-15,12-2-5 16,3-1 0-16,-4-5-2 16,-10 5 0-16,-7 1-13 15,-11-7 0-15</inkml:trace>
  <inkml:trace contextRef="#ctx0" brushRef="#br3" timeOffset="-87686.54">23555 15230 61 0,'11'32'30'0,"10"-45"-28"0,-11 7 49 15,4 3-50-15,8-4 1 16,9 1 0-16,12 0 1 15,3 3-8-15,-4-4 1 16,-7 4-8-16,-7-3 0 16,-10-10-7-16,-7 4 1 0</inkml:trace>
  <inkml:trace contextRef="#ctx0" brushRef="#br3" timeOffset="-87459.57">23809 15045 48 0,'0'32'24'0,"-7"-1"-25"15,3-22 39-15,-3 7-35 16,4-3 0-16,-8 8 2 16,4 14 0-16,0-1-7 15,0 1 0-15,4 6 2 16,-1-1 0-16,4-5-10 15,0-10 0-15,4-16-6 16,3-12 1-16</inkml:trace>
  <inkml:trace contextRef="#ctx0" brushRef="#br3" timeOffset="-87224.54">24268 14772 57 0,'0'16'28'0,"-25"15"-31"0,18-15 53 0,0 12-46 15,0 22 1-15,-7 10 1 16,-4 12 0-16,0 19-9 16,4 9 1-16,0-2 1 15,4-11 0-15,-1-14-12 16,7-20 1-16,1-25-8 15,3-15 1-15</inkml:trace>
  <inkml:trace contextRef="#ctx0" brushRef="#br1" timeOffset="-83109.51">21047 15795 48 0,'0'6'24'0,"3"-6"-13"0,1 3 24 0,3 0-33 16,0-3 1-16,7 3 2 15,4 4 1-15,3-4-6 16,4 0 1-16,10 0 4 16,18-3 1-16,14 0-1 15,24 0 0-15,12-3-1 16,17-7 1-16,24-5-2 16,1-4 1-16,24 6-2 15,15-5 0-15,-8-4-1 16,8 0 0-16,6 3-1 15,1 3 0-15,3 4-1 16,-7 2 1-16,-32 7-1 16,-11 3 0-16,-17 3-1 0,-21 0 1 15,-14 1-1-15,-21 2 1 16,-15-3-2-16,-14 3 0 16,-17 0-3-16,-14 1 0 15,-11-4-5-15,-11-3 1 16,-14-6-10-16,-13-13 0 15</inkml:trace>
  <inkml:trace contextRef="#ctx0" brushRef="#br1" timeOffset="-81232.67">21414 16400 53 0,'-4'0'26'0,"8"3"-11"16,-4 0 27-16,-7 3-37 16,3 1 1-16,-3 2 2 15,0 4 0-15,-4 9-11 16,-3 12 1-16,-7 7 6 15,0 9 1-15,0 6-3 16,-4 4 0-16,0 0-2 16,4-1 1-16,4 1-1 0,6-7 0 15,4 0-1-15,7-9 1 16,7-9-4-16,4-13 1 16,-1-13-4-16,1-3 0 15,3-9-8-15,0-9 1 16,0-16-7-16,-3-7 1 15</inkml:trace>
  <inkml:trace contextRef="#ctx0" brushRef="#br1" timeOffset="-81006.8">21064 16754 49 0,'-21'32'24'0,"28"-7"-15"0,-3-22 40 0,-1 0-41 15,4 0 1-15,7 3 2 16,8-3 1-16,6 1-16 16,4-4 1-16,10-4 8 15,7-2 0-15,-3-3-9 16,0-4 0-16,-4 1-10 16,1-1 0-16,-1-3-9 15,-7 7 1-15</inkml:trace>
  <inkml:trace contextRef="#ctx0" brushRef="#br1" timeOffset="-80764.84">21618 16823 71 0,'4'0'35'0,"20"-3"-43"0,-13 0 64 16,7 0-56-16,6-3 1 16,-2-1-1-16,-5 1 1 15,4 0-5-15,-3-1 0 16,0 4-8-16,-11 3 1 0,-7 0-9 16,-7-3 1-16</inkml:trace>
  <inkml:trace contextRef="#ctx0" brushRef="#br1" timeOffset="-80603.13">21569 16952 62 0,'0'25'31'0,"14"-13"-26"0,-7-12 54 0,4 0-56 16,6 0 1-16,11-3 1 16,4-9 0-16,0 2-10 15,3 1 0-15,1 3-9 16,-5-4 0-16,-10 7-7 15,-3 3 0-15</inkml:trace>
  <inkml:trace contextRef="#ctx0" brushRef="#br1" timeOffset="-78154.83">22867 16296 30 0,'21'-15'15'0,"-10"-26"-1"15,-4 28 15-15,3 1-22 16,1-4 0-16,0 4 3 16,3 2 1-16,-7 1-12 15,0 3 0-15,-4 2 9 16,-3 4 1-16,0 4-4 16,-7 5 1-16,-3 10-3 15,-4 9 0-15,-4 0-3 16,-7 13 1-16,-3 9-4 15,-7 13 1-15,0-7-2 0,-1 4 0 16,4-4-2-16,4-9 1 16,7-9-3-16,7-7 0 15,7-15-4-15,3-16 0 16,8-13-4-16,-1-15 1 16</inkml:trace>
  <inkml:trace contextRef="#ctx0" brushRef="#br1" timeOffset="-77930.98">22684 16212 38 0,'14'3'19'0,"3"3"-16"15,-17-6 32-15,7 0-31 16,0 3 1-16,1 0 4 16,-5 4 0-16,1 2-11 15,-4 4 1-15,0-4 6 16,0 7 0-16,0 9-4 15,0-3 1-15,0 3-5 16,7-3 1-16,0 0-9 16,3-10 1-16,8-5-7 15,-7-14 1-15</inkml:trace>
  <inkml:trace contextRef="#ctx0" brushRef="#br1" timeOffset="-77645.13">23082 16312 65 0,'0'0'32'0,"21"3"-36"0,-10 0 61 0,3 0-57 16,11 1 1-16,7-4-1 16,6 0 1-16,1-4-5 15,0 1 1-15,-7-3-6 16,-4 0 1-16,4-10-11 16,-8-3 0-16</inkml:trace>
  <inkml:trace contextRef="#ctx0" brushRef="#br1" timeOffset="-77420.01">23735 16036 41 0,'-7'31'20'0,"-4"-2"-15"15,8-26 25-15,-4 9-25 16,-4 10 1-16,1 3 3 0,2 4 0 15,-2-1-12 1,3-3 1-16,3 9 6 0,1-2 1 16,-1-1-9-16,1-6 1 15,-1-6-13-15,-3-3 0 16</inkml:trace>
  <inkml:trace contextRef="#ctx0" brushRef="#br1" timeOffset="-77088.92">22602 16795 64 0,'-3'22'32'0,"10"-10"-32"16,0-12 52-16,7 0-49 15,11 0 1-15,14-6 3 16,7-6 1-16,28-4-10 16,21 0 0-16,28-3 4 15,4 1 1-15,-10 2-7 16,-11 3 1-16,-11 1-9 15,-21-1 0-15,-14 4-10 0,-21 0 0 16</inkml:trace>
  <inkml:trace contextRef="#ctx0" brushRef="#br1" timeOffset="-76578.44">22821 17077 49 0,'4'6'24'0,"24"-9"-16"0,-17-3 35 0,-1 3-38 15,15 0 0-15,10 3 3 16,7 3 0-16,-3 0-10 16,-3 6 0-16,-1 4 6 15,-7 0 0-15,-3 2-3 16,-8 1 1-16,-3 0-3 16,-6-4 1-16,-12 1-3 15,-7 2 0-15,-3 4 0 16,-10-3 1-16,-8 0-1 15,-7-1 1-15,7 7 0 16,4-3 0-16,0 0 1 0,0 0 1 16,3-1 0-16,7-5 0 15,4-1 1-15,4 4 0 16,6-3 3-16,8-1 0 16,6 1 1-16,18-4 1 15,18 1 0-15,4-1 0 16,6-6-3-16,4-3 1 15,-7-3-9-15,-7-3 1 16,-11-4-18-16,-10-15 0 16</inkml:trace>
  <inkml:trace contextRef="#ctx0" brushRef="#br1" timeOffset="-73411.35">23170 12800 12 0,'0'0'6'0,"0"-6"5"0,0 6 6 0,0-3-15 15,-3-4 1-15,-1 1 3 16,1 6 0-16,-1-3-7 16,-3 3 0-16,0 0 5 15,-3 0 1-15,3 0-2 16,0 0 0-16,-8 0-1 0,1 0 1 16,0 0-2-16,0 0 1 15,0-3-1-15,0 3 1 16,0-3-1-16,-4 3 1 15,4 0-1-15,0 0 0 16,0 0-1-16,3 0 1 16,-3 3-1-16,7 0 0 15,-4 0 0-15,1 6 0 16,-4 1 0-16,0 9 0 16,0-4 0-16,-4 4 0 15,0 0 0-15,1-3 0 0,-1-1-1 16,0-2 1-16,1 3 0 15,-1-1 0-15,0 7-1 16,1-3 1-16,3 3-1 16,0 0 1-16,-1 0-1 15,5-3 1-15,-1-1-1 16,1 4 1-16,-1 0 0 16,1 3 0-16,-1-3-1 15,0 7 1-15,1-4-1 16,-1-3 0-16,4 3 0 15,-3 0 0-15,-1 0 0 16,0-3 1-16,4 3-1 16,0-6 1-16,0 6 0 15,4-6 1-15,-1-7-1 16,1 1 1-16,-1 2-1 16,1 4 0-16,-1 0 0 0,4 0 1 15,0 0-1-15,4-4 0 16,3-2 1-16,0-1 0 15,3-2-1-15,1-1 1 16,-1 1-1-16,1 2 1 16,0 1-1-16,-1-1 1 15,-3 1-1-15,4-1 0 16,-1-2 0-16,1 5 0 16,0-5-1-16,-1-1 1 15,4-2 0-15,0-1 0 16,1 3 0-16,-1-2 0 0,0-1-1 15,0 0 1-15,-4 0 0 16,5 1 0-16,-5-4-1 16,4-3 1-16,0 0 0 15,0-3 0-15,1 3 0 16,-1-4 0-16,-4 1-1 16,1 0 1-16,-1 3 0 15,1-6 0-15,-4 0 0 16,0-7 0-16,0 1 0 15,0-1 0-15,0 0 0 16,4-2 0-16,-1 2 1 16,-2 1 0-16,-1-4-1 15,3 0 1-15,4 1 0 16,0-4 0-16,0 0 0 16,1 3 0-16,2 1-1 15,1-4 1-15,-4 0-1 0,-3-3 1 16,-1 0-1-1,-3-3 1-15,0 3-1 0,0-3 1 16,0 6 0 0,0-3 1 15,0-9-1-15,1 0 1-1,-1-1-1 1,0 4 1 31,0 0-1-47,0 0 1 0,0-1-2 0,0 1 1 0,-4-3-1 15,-3-1 1-15,0 14-1 0,-3-4 1 0,-1 0-1 0,-3-3 1 0,0-4-1 0,-3 1 1 0,-1 0-3 0,0 3 0 0,1 0-4 0,-1-10 0 16,-3-2-8-16,4-7 0 0</inkml:trace>
  <inkml:trace contextRef="#ctx0" brushRef="#br1" timeOffset="-69298.44">24543 16626 25 0,'0'25'12'0,"39"-13"-5"0,-25-9 12 16,3 1-16-16,8-1 1 15,0 0 1-15,3 0 0 16,11 0-6-16,7 3 1 16,7-3 5-16,3 1 1 15,-3 2-3-15,10-3 1 16,4 3-1-16,7-3 1 16,11-6-2-16,7-6 0 15,-4-4 0-15,-17 1 0 0,42-26 0 16,3-3 1-16,-7-6-1 15,-6-9 0-15,2 6 0 16,-9-13 1-16,-1 0-2 16,0-12 0-16,-10-6 0 15,-4-14 1-15,-18 8 0 16,-6-11 0-16,-4-11 0 16,-11-7 1-16,-3 0-1 15,-14-10 0-15,-11 4-1 16,-14-7 1-16,-4 7-2 15,-3 3 0 1,-14 6-2-16,-11-6 1 0,-7 3-1 16,1 3 1-16,2 9-1 15,5-2 1-15,6 9 0 16,7 6 0-16,8 3 0 0,10 9 0 16,14 4 0-16,11 13 0 15,13-4 1-15,1 3 0 16,18 3 0-16,10 4 0 15,7 6 0-15,3-4 0 16,1-2-1-16,-11 3 0 16,-7 9-7-16,-4 3 0 15,4-9-9-15,-7 18 1 16</inkml:trace>
  <inkml:trace contextRef="#ctx0" brushRef="#br1" timeOffset="-68786.31">27242 12744 36 0,'-11'28'18'0,"4"-9"-9"0,10-10 21 15,1 7-24-15,-1-4 0 16,5 1 3-16,2 2 0 16,1 1-12-16,6 0 1 15,15 3 7-15,14 6 1 16,7 9-4-16,17 7 1 16,1 6-2-16,-4 0 0 0,-14 3-1 15,-7-6 0 1,-14 6-1-16,-11 7 0 0,-14-1-1 15,-21 13 0-15,-18 3-2 16,-14 13 0-16,-3-10-2 16,-8-3 1-16,-3-15-5 15,14-17 1-15,4-14-6 16,0-11 0-16</inkml:trace>
  <inkml:trace contextRef="#ctx0" brushRef="#br1" timeOffset="-68547.01">27291 13048 64 0,'0'6'32'0,"3"25"-42"0,1-18 63 15,-1 18-53-15,5 16 0 16,-5 22-6-16,4 16 1 16,-3 15-4-16,-4 1 0 15,-4-14-8-15,4-14 0 16</inkml:trace>
  <inkml:trace contextRef="#ctx0" brushRef="#br1" timeOffset="-67497.31">28878 13010 36 0,'4'6'18'0,"-4"4"-13"16,0-10 19-16,0 3-20 15,-4 0 0-15,-3 3 3 16,-7 4 1-16,-3 5-9 16,-8 7 0-16,-7 16 5 15,-3 6 1-15,0 6-3 16,-4 10 1-16,4-7-3 16,3 0 0-16,7 1-6 15,7-14 1-15,4-8-10 16,11-17 1-16</inkml:trace>
  <inkml:trace contextRef="#ctx0" brushRef="#br1" timeOffset="-67255.87">28536 13120 57 0,'14'56'28'0,"4"20"-30"0,-15-55 48 0,8 14-45 16,3 9 0 0,29 41 0-1,-1-16 1-15,-7-13-5 16,-3-15 1-16,-7-10-6 16,-8-12 1-16,-3-16-10 15,-7-6 1-15</inkml:trace>
  <inkml:trace contextRef="#ctx0" brushRef="#br1" timeOffset="-66940.88">29139 13139 48 0,'-3'22'24'0,"3"-10"-17"0,-4-9 36 15,4-3-37-15,0 3 0 16,0-3 3-16,0 0 1 16,0 0-13-16,7 4 1 15,4-1 7-15,7-3 0 16,3 0-5-16,7 0 0 0,-3 0-7 15,-8 0 0 1,-2-3-9-16,-8 6 0 0,-11-6-4 16,-7-1 0-16</inkml:trace>
  <inkml:trace contextRef="#ctx0" brushRef="#br1" timeOffset="-66790.61">29079 13339 58 0,'-17'32'29'16,"27"-1"-28"-16,-3-22 56 0,1 1-53 15,2-4 0-15,4-3 0 16,11-3 1-16,7-3-9 16,3-3 1-16,-3 0-5 15,-4-7 0-15,-10 0-12 16,-8 4 0-16</inkml:trace>
  <inkml:trace contextRef="#ctx0" brushRef="#br1" timeOffset="-65844.67">30621 12969 57 0,'-7'22'28'0,"-4"25"-24"16,8-37 29-16,-4 5-32 15,-11 10 0-15,-6 16 0 16,-15 3 1-16,-14 16-3 16,3 6 1-16,-2 9 1 0,-1 22 0 15,0 6-1-15,10 4 1 16,8-7-1-16,10-9 0 16,11-9 0-16,18-13 0 15,10-13-2-15,11-9 1 16,6-12-9-16,8-13 1 15,4-16-8-15,-5-9 1 16</inkml:trace>
  <inkml:trace contextRef="#ctx0" brushRef="#br1" timeOffset="-65528.39">31073 13070 61 0,'7'3'30'0,"-4"-6"-37"15,-6 3 55-15,-4 9-48 16,-11 4 1-16,-7 9 0 15,-10 15 0-15,-7 4-2 16,3 12 0-16,-3 7-1 16,3-1 0-16,4 1-3 0,10-13 1 15,11-6-7-15,7-19 1 16,14-16-6-16,7-9 0 16</inkml:trace>
  <inkml:trace contextRef="#ctx0" brushRef="#br1" timeOffset="-65314.28">30822 13066 49 0,'11'38'24'0,"-11"9"-23"0,3-31 42 0,1 9-42 16,-1 0 1-16,1-3 1 15,-1 3 0-15,1 0-4 16,3 0 1-16,0-6-2 15,0-3 1-15,-3-7-12 16,6-12 0-16,1-3-3 16,3-1 0-16</inkml:trace>
  <inkml:trace contextRef="#ctx0" brushRef="#br1" timeOffset="-65062.86">31154 13336 72 0,'7'13'36'0,"-14"-10"-44"0,7-3 74 15,7 0-64-15,11 0 0 16,3 0 0-16,7 0 0 15,0 0-6-15,0 0 1 16,1-3-3-16,-5 0 0 16,-3-4-16-16,1-2 1 0</inkml:trace>
  <inkml:trace contextRef="#ctx0" brushRef="#br1" timeOffset="-64761.41">31739 13001 56 0,'4'6'28'0,"-1"-15"-22"15,-3 15 37-15,0 6-41 16,0 7 1-16,-3 0-1 16,-1 15 1-16,1 13-4 15,-1-3 0-15,1 10 0 16,-1 5 1-16,1-2-5 0,-1-7 1 16,1-6-14-16,-4-16 0 15</inkml:trace>
  <inkml:trace contextRef="#ctx0" brushRef="#br1" timeOffset="-64401.64">30741 13709 72 0,'4'22'36'0,"27"-3"-40"16,-24-16 62-16,32 4-57 15,-11-1 1-15,36-3 1 16,-15-3 0-16,54-6-6 16,-29 3 1-16,24-10-3 0,-23 4 1 15,-1-7-12-15,-18 3 0 16,-10-15-5-16,-14 6 0 16</inkml:trace>
  <inkml:trace contextRef="#ctx0" brushRef="#br1" timeOffset="-63982.05">30995 14029 60 0,'11'38'30'0,"17"-29"-27"0,-21-9 54 0,14 0-54 16,-7 0 1-16,14 0 2 16,-6 0 0-16,9-3-8 15,-2 0 1-15,-1 3 4 16,-7 0 1-16,-7 0-4 16,0 0 1-16,-14 6-3 15,0-3 0-15,-14 10-2 16,3-4 1-16,-10 13-1 15,7-6 0-15,-10 9 1 16,6-6 1-16,-3 6 1 16,3-6 0-16,4 9 1 0,3-6 0 15,8 3 1 1,3-9 0-16,14-7-1 0,-3-3 1 16,27-9-5-16,-9 0 0 15,20-16-13-15,-10 4 1 16,17-26-3-16,-13 9 1 15</inkml:trace>
  <inkml:trace contextRef="#ctx0" brushRef="#br1" timeOffset="-63609.54">32244 12728 37 0,'-4'25'18'0,"-10"13"-12"15,11-32 28-15,-4 25-29 16,3-9 0-16,-3 13 1 15,0-10 0-15,7 28-8 16,0-12 1-16,11 34 5 16,-4-12 0-16,0 40-2 15,-4-24 0-15,-6 52-1 16,3-37 1-16,-25 29-2 0,7-29 0 16,-20 9-5-16,9-24 1 15,-9-4-10-15,9-19 0 16,1-24-2-16,3-7 0 15</inkml:trace>
  <inkml:trace contextRef="#ctx0" brushRef="#br1" timeOffset="-63187.78">32438 12468 63 0,'7'-13'31'0,"4"29"-36"0,-8-13 64 0,11 0-55 0,-3 0 0 0,6 7 3 16,-2-1 0-16,13 7-9 15,0-4 0-15,4-2 6 16,-4-4 0-16,-3 3-3 16,-8-3 1-16,-3 4-3 15,-10 6 1-15,-11 2-2 16,-7 17 1-16,-7-10-2 16,-4 6 1-16,-3 4 0 15,3-1 0-15,4-5 1 0,3 2 0 16,4-9 0-16,7-3 1 15,7-7 0-15,14-6 1 16,11-6-7-16,14-9 1 16,-1-10-15-16,-9-3 1 15</inkml:trace>
  <inkml:trace contextRef="#ctx0" brushRef="#br1" timeOffset="-62135.27">32456 13734 55 0,'7'0'27'0,"24"0"-20"15,-13-6 28-15,7 0-35 16,6 3 0-16,5-4-7 16,-1 1 1-16,-3-3-6 0,-4-1 0 15</inkml:trace>
  <inkml:trace contextRef="#ctx0" brushRef="#br1" timeOffset="-61656.16">33066 13223 62 0,'-4'19'31'0,"8"-19"-31"0,-4 0 51 0,3 3-47 15,4 0 0-15,1 4 1 16,6 2 1-16,3 4-7 16,4-7 0-16,4 0 5 15,3 0 1-15,-3 1-3 16,-4 2 1-16,-3-3-2 15,-8 4 0-15,-6 5-2 16,-11 4 1-16,-7 6-3 16,-7 4 1-16,-8-7-2 15,1-4 0-15,0 4-1 16,3 0 1-16,4-6 0 16,3 6 0-16,8-3 2 15,3-7 1-15,3-2 1 0,11 2 1 16,7 1 1-16,8 2 1 15,2 4 0-15,12 3 0 16,-1 0-1-16,-7 6 0 16,-7-3-4-16,-10 4 1 15,-18 8-9-15,-28 13 1 16,-22-6-11-16,-17 10 0 16</inkml:trace>
  <inkml:trace contextRef="#ctx0" brushRef="#br1" timeOffset="-59163.13">28579 15077 48 0,'3'3'24'0,"-3"9"-14"0,0-6 25 0,-3 4-33 15,-5 6 1-15,-6 6 0 16,-14 9 0-16,0 16-5 15,-4 13 1-15,-10 5 2 16,0 14 1-16,-1-4-3 16,4-15 0-16,8-1-4 15,6-15 1-15,7-13-12 16,15-21 0-16</inkml:trace>
  <inkml:trace contextRef="#ctx0" brushRef="#br1" timeOffset="-58921.48">28286 15167 46 0,'0'44'23'0,"7"29"-15"0,-4-55 32 15,4 7-37-15,0 10 0 16,4 3 1-16,0 5 0 15,3 8-6-15,0-1 1 16,3-6 1-16,5-4 1 16,-1-8-8-16,-4-7 0 15,1-9-9-15,0-7 0 0</inkml:trace>
  <inkml:trace contextRef="#ctx0" brushRef="#br1" timeOffset="-58623.52">28748 15249 66 0,'3'-3'33'0,"4"9"-35"16,-3-6 58-16,7 3-54 16,-1 0 0-16,8-3 0 15,6-3 0-15,1 3-4 0,-4-6 0 16,1 3-2-16,-5 3 0 16,-3 0-10-16,-3-3 0 15,-11-4-6-15,-7 4 0 16</inkml:trace>
  <inkml:trace contextRef="#ctx0" brushRef="#br1" timeOffset="-58473.2">28727 15431 54 0,'-7'31'27'0,"14"-18"-21"0,0-10 46 0,7 0-48 16,4 3 0-16,10 1-1 15,3-1 1-15,-2-3-12 16,2 0 1-16,1 0-10 15,-11-6 0-15</inkml:trace>
  <inkml:trace contextRef="#ctx0" brushRef="#br1" timeOffset="-57805.69">29866 14860 38 0,'11'-3'19'0,"-1"-6"2"15,-6 9 15-15,3 0-31 0,0 3 0 16,0 3 4-16,0 3 0 16,-3 4-12-16,-4 9 1 15,-4 6 6-15,-3 13 1 16,-4 6-6-16,1-6 1 15,-4 3-5-15,0-4 0 16,3-5-11-16,0-4 0 16,4-15-2-16,7-7 0 15</inkml:trace>
  <inkml:trace contextRef="#ctx0" brushRef="#br1" timeOffset="-57555.78">29503 15393 67 0,'0'22'33'0,"17"-12"-36"16,-6-7 68-16,7-3-63 15,10 0 1-15,11 0 1 16,10 3 0-16,15-9-6 15,-1 2 1-15,-10-2 0 16,-7 0 0-16,-7 0-8 16,-8 6 0-16,-6-3-13 15,-18-1 0-15</inkml:trace>
  <inkml:trace contextRef="#ctx0" brushRef="#br1" timeOffset="-57212.57">29637 15600 61 0,'-4'25'30'0,"4"-12"-32"0,0-10 44 0,-3 0-41 16,-1 3 0-16,1 1 1 15,-8-1 0-15,-3 6-2 16,-4 1 0-16,4 3 2 16,4-1 1-16,-1 4-1 15,1 3 0-15,3 0 0 16,-1 3 1-16,5-3-2 16,-1-3 1-16,4-3-1 15,11-4 0-15,7-2-3 16,6-4 0-16,5-6-6 15,2-6 0-15,8-4-12 16,0-12 1-16</inkml:trace>
  <inkml:trace contextRef="#ctx0" brushRef="#br1" timeOffset="-56985.69">29954 15594 54 0,'-21'41'27'0,"-25"28"-25"0,32-60 40 16,-7 10-40-16,-4 12 1 16,-3 10 2-16,-4 6 1 15,1 6-7-15,-5 4 0 16,5-1 3-16,2-2 1 16,12-7-8-16,6-10 1 15,11-12-12-15,11-12 1 0,13-16-4 16,8-7 1-16</inkml:trace>
  <inkml:trace contextRef="#ctx0" brushRef="#br1" timeOffset="-56657">30699 14998 60 0,'-7'0'30'0,"-25"19"-41"16,25-10 61-16,-4 10-50 16,-3 9 0-16,-7 1 0 15,-7 11 1-15,-4 14 0 0,-3 12 1 16,-1 3 0-1,-2 9 1-15,6-9-1 0,4 16 1 16,3-10-3-16,4-9 1 16,7-10-6-16,3-3 0 31,22-18-14-31,6-13 1 16</inkml:trace>
  <inkml:trace contextRef="#ctx0" brushRef="#br1" timeOffset="-56353.83">30939 15381 49 0,'-7'6'24'0,"-4"3"-13"15,4-2 32-15,-4 8-41 16,-6 7 1-16,-1-3 3 16,-3 16 1-16,-7 5-8 15,-11 7 0-15,4 7 4 16,-1 5 1-16,5 10-2 16,-1 7 0-16,4-14-5 0,3-5 0 15,4-10-7 1,3-16 0-16,11-18-9 15,4-16 0-15</inkml:trace>
  <inkml:trace contextRef="#ctx0" brushRef="#br1" timeOffset="-56147.29">30621 15469 56 0,'14'65'28'0,"-14"-5"-33"0,0-41 45 0,4 6-40 16,-1-3 0-16,-3 6 0 16,0-3 1-16,0 0-2 15,0-9 1-15,4 0-5 16,3-13 0-16,7-10-10 16,-3-2 1-16</inkml:trace>
  <inkml:trace contextRef="#ctx0" brushRef="#br1" timeOffset="-55890.76">30942 15688 63 0,'0'22'31'0,"18"-13"-39"0,-8-9 55 16,4 4-47-16,4-1 0 15,3 0-1-15,4 0 0 16,-4-3-4-16,-3-3 1 16,-1-3-12-16,1-10 0 15</inkml:trace>
  <inkml:trace contextRef="#ctx0" brushRef="#br1" timeOffset="-55635.86">31397 15519 60 0,'-21'34'30'0,"3"7"-32"0,15-22 47 0,-8 9-44 16,-3-3 0-16,-3 13 0 15,-1 2 0-15,4 8-3 16,3-8 0-16,4-5-6 16,4-13 1-16,10-16-10 15,3-9 0-15</inkml:trace>
  <inkml:trace contextRef="#ctx0" brushRef="#br1" timeOffset="-55351.62">31567 15161 59 0,'7'41'29'0,"3"28"-34"0,-3-53 50 0,4 9-43 16,3 12 0-16,4 1 3 15,-4 9 1-15,-4 13-8 16,-3-7 1-16,-10 10 3 16,-8 6 1-16,-6 6-5 15,-8 0 0 1,-7-9-12-16,-3-13 0 0,3-9-4 15,11-9 0-15</inkml:trace>
  <inkml:trace contextRef="#ctx0" brushRef="#br1" timeOffset="-54539.7">31754 14819 47 0,'-11'22'23'0,"0"-3"-17"0,8-19 39 15,3 3-39-15,-4 4 0 16,4-1 4-16,0 0 1 16,7-3-13-16,4 13 0 15,7-7 8-15,6 1 1 16,5-4-4-16,2 0 1 15,1-6-3-15,-4 3 0 16,-7-3-1-16,-6 4 0 0,-8 2-2 16,-11 3 0-16,-3 7-2 15,-4 3 0-15,-6 0 0 16,-4-1 0-16,-1 1 0 16,5-3 1-16,-1 0 1 15,4-1 0-15,3-2 3 16,8 2 0-16,3 1 1 15,11-6 0-15,3-1-1 16,7-3 1-16,7 0-4 16,4 1 1-16,0-4-7 15,-1-3 0-15,-6-13-11 16,-7 1 0-16</inkml:trace>
  <inkml:trace contextRef="#ctx0" brushRef="#br1" timeOffset="-54058.77">32173 15509 58 0,'0'19'29'0,"4"-13"-26"16,-1-2 45-16,-3-4-44 15,7 0 1-15,1 3 1 16,2-3 0-16,1 0-9 15,6-7 1-15,12-2 0 16,2 3 1-16,1-4-8 0,-7 4 0 16,6-13-11-16,1-3 0 15</inkml:trace>
  <inkml:trace contextRef="#ctx0" brushRef="#br1" timeOffset="-53564.49">32755 15127 63 0,'7'12'31'0,"4"-5"-31"0,-4-4 52 0,0 0-49 16,-3 3 1-16,3 0 2 15,3 1 0-15,4-4-8 16,8 3 1-16,-1-6 4 16,0 0 0-16,-3 0-2 15,-1 0 1-15,-10 3-3 16,-3 0 1-16,-11 13-1 16,-4-7 0-16,-3 7-1 15,0 3 0-15,0-3-2 16,0 2 1-16,0 1-1 15,3 3 0-15,0-3 1 16,4 0 0-16,0-4 1 16,4-2 0-16,-1 3 2 0,4-1 1 15,0 1 2 1,4 0 1 0,6-1 0-16,12 1 0 15,6 6 0-15,-4-3 1 16,-2 22-3-16,-15-4 0 15,-21-5-7-15,-11-1 0 16,-21 7-16-16,-17-10 1 16,-19 6-2-16,-2 10 1 15</inkml:trace>
  <inkml:trace contextRef="#ctx0" brushRef="#br2" timeOffset="-47828.82">27841 14478 30 0,'0'-7'15'0,"4"-2"-5"15,-4 9 16-15,0 0-20 16,0 0 1-16,0 3 4 15,3 3 1-15,4 7-14 16,-3 6 0-16,-4 6 9 16,-4 16 1-16,1 15-4 0,-1 22 0 15,-6 26-3-15,-8 15 1 16,-3 22-2-16,-4 13 0 16,-3-4-2-16,0 1 1 15,0-23-1-15,3-12 0 16,4-12-5-16,7-23 1 15,10-24-9-15,11-26 1 16,11-24-3-16,3-23 1 16</inkml:trace>
  <inkml:trace contextRef="#ctx0" brushRef="#br2" timeOffset="-45863.27">28201 14189 17 0,'0'10'8'0,"0"-4"-7"0,0-6 8 15,0 0-8-15,-3 0 0 16,3 0 3-16,0 0 1 15,3-6-4-15,4-4 1 16,4 4 4-16,3 3 0 16,3 0 1-16,1 3 0 15,3 0-1-15,0 0 1 16,4 0-3-16,7 3 1 0,3 0-2 16,7 0 1-1,8-3-2-15,3 0 1 0,10 0-1 16,4 0 0-16,-3 3 0 15,6 3 0-15,8 7-1 16,3-1 0-16,0-2-1 16,4-1 1-16,-4-6 0 15,0-3 0-15,7 0 0 16,4 0 0-16,-4-3 0 16,1 3 1-16,-5 0-1 15,-3 0 1-15,8 7-1 16,-1-1 0-16,-4 3 0 15,5 1 0-15,-1-7-1 16,-11-3 0-16,5-3 0 16,6 0 1-16,-7-4-1 15,4 1 0-15,-1 0 1 16,-3 3 1-16,-3-1 0 0,10 4 0 16,0 0-1-16,4 0 1 15,0-3-1-15,-1 0 0 16,-2-3-1-16,17 0 1 15,-4-1-1-15,0-2 0 16,-3 0 0-16,-14 2 0 16,-1 1 0-16,-3 0 0 15,4 6 0-15,0 0 1 16,3 3-1-16,0-3 0 0,-3 0 0 16,3 0 0-16,4-3 0 15,-1 6 0-15,-2-3 0 16,-5 0 0-16,-10 3-1 15,-10 0 1-15,-15-3-1 16,-10 0 1-16,-7 0-1 16,-4 0 1-16,0 3-1 15,-7 0 1-15,1 1-1 16,-8 2 0-16,0 3-1 16,-4 7 1-16,-3 3-1 15,-3 12 1-15,-1 0-1 16,1 4 0-16,-4 6 1 15,7 6 0-15,-3-7 0 16,-1 8 1-16,-3 5-2 16,4 6 1-16,3 7 0 15,0 3 0-15,0 6 0 16,3 1 1-16,-6-1-1 16,-4 3 0-16,-4 7 0 0,-3 0 1 15,-3-10 0 1,-1-3 0-16,1-6-1 0,-1-3 1 15,0-10 0-15,4-6 0 47,4 0 0-31,-1-6 0-16,1 0 0 0,-1-4 0 0,4 7 0 0,-3-6 0 0,-1 3-1 0,4-1 1 0,-3-2-1 16,-1 0 1-1,-3-1-1-15,0 4 0 16,-4-7 0-16,-3-2 1 0,-3-1-1 15,-4-9 0-15,-8 0 0 16,-2-3 1-16,-8 0-1 16,0-7 1-16,-7-2-1 15,-10-7 1-15,3-3-1 16,-11-3 1-16,-3 3 0 16,-7 3 0-16,0-6 0 15,-7 0 0-15,0-1 0 16,0 1 0-16,-1-3 0 15,-6-3 0-15,0-4 0 16,-11-3 0-16,8 1 0 16,-19-1 0-16,-10 0 0 15,-3 4 0-15,-1-1 0 16,-13 4 0-16,-4-4 0 16,-11 4 0-16,7-1 0 15,-10 1 0-15,0 6 0 0,7-3 0 16,-15 6-1-16,5-4 1 15,-1 8-2-15,-7 2 1 16,0 6 0-16,-10 4 0 16,10 3 0-16,-7 0 1 15,-3-7 0-15,3 1 0 16,-7-4 1-16,-3-6 1 16,6 4-2-16,-10 2 0 15,-7 4-7-15,14-4 1 16,4 0-7-16,10 7 0 0</inkml:trace>
  <inkml:trace contextRef="#ctx0" brushRef="#br2" timeOffset="-39556.85">28317 16575 30 0,'29'-12'15'0,"-15"3"-1"0,-14 9 16 15,0 0-25-15,3 0 0 16,-3 0 2-16,0 0 0 16,0 0-9-16,4-4 1 15,-4 4 6-15,0 0 0 16,-4 7-2-16,-3 5 0 16,-7 1-2-16,-3-1 0 15,-5 1-1-15,1-4 1 0,-3 1-2 16,-1-1 1-16,4 0-2 15,7 1 1-15,-1-4 0 16,8 0 0-16,4 4 0 16,6 5 0-16,4 1 1 15,11 0 0-15,3 0 0 16,4 2 1-16,-7 1-1 16,-4 0 1-16,-7-3-2 15,-11-1 1-15,-6 7-1 16,-8 0 0-16,-7 0-1 15,1 0 0-15,-5-6-3 16,5-1 1-16,3-5-5 16,3-1 0-16,7-6-6 15,8-9 1-15</inkml:trace>
  <inkml:trace contextRef="#ctx0" brushRef="#br2" timeOffset="-39237.86">28540 16855 36 0,'-4'6'18'0,"4"0"-13"0,0-6 30 16,0 6-31-16,-3 7 1 0,-1 3 0 15,1-1 0-15,-4-2-8 16,3-1 0-16,1-5 2 16,-1-1 0-16,4-6-8 15,0-3 0-15,7-13-5 16,-7 0 0-16</inkml:trace>
  <inkml:trace contextRef="#ctx0" brushRef="#br2" timeOffset="-39045.81">28582 16679 28 0,'0'12'14'0,"-7"-12"-6"16,7 0 19-16,-4 0-25 0,4 0 1 15,0 0-1-15,-3 4 1 16,3-4-5-16,0 0 1 16,7-4-6-16,0 1 1 15,4-9-5-15,3 2 0 16</inkml:trace>
  <inkml:trace contextRef="#ctx0" brushRef="#br2" timeOffset="-38326.26">28935 16503 26 0,'0'25'13'0,"3"-6"-11"15,-3-9 19-15,0 5-17 16,-3 1 0-16,-1 3 3 16,1 0 1-16,-1 3-9 15,1 3 1-15,-1 6 6 16,1-6 0-16,-1 0-1 16,1-3 0-16,3-6-3 15,0-4 1-15,0-2-2 0,0-1 1 16,0-3-2-16,-4-2 0 15,-3-4 0-15,-4-4 0 16,1-2-1-16,-8 0 1 16,1 0-1-16,-5 3 0 15,-2 3-1-15,-1 3 1 16,4 3-1-16,0 3 1 16,3 1-1-16,4-1 1 15,3 4 1-15,4 2 0 16,7 4 1-16,4 0 1 0,6-3-1 15,8-1 1 1,7-2 0-16,7-1 0 0,-1-2-1 16,1-1 1-16,0-6-1 15,0-3 1 1,-1-9 0-16,-3 3 0 0,4-7-2 16,-4-6 1-16,-3 1 0 15,-7 5 0 1,-1 0-1-16,-6 1 0 0,-7-1-2 15,-4 4 1-15,-11 3-2 16,0 6 1-16,1 3 0 16,-4 3 1-16,0 7-1 15,3 2 1-15,0 7 0 16,4-3 1-16,0 0 1 16,7 3 0-16,4 3 0 15,6-3 0-15,5 0 0 16,2-3 1-16,1-7-2 0,-1-6 0 15,-2-2-8-15,-1-8 1 16,3-8-8-16,1-7 1 16</inkml:trace>
  <inkml:trace contextRef="#ctx0" brushRef="#br2" timeOffset="-37606.17">29270 16870 41 0,'4'-3'20'0,"10"9"-17"0,-14-6 30 15,3 7-31-15,1 2 0 16,-1 4 1-16,1 2 0 15,3 1-5-15,-4 0 1 16,1-1 2-16,-1-2 1 16,1 3-1-16,-1-4 0 0,1-3-1 15,3-5 0-15,0-4 0 16,0-4 1-16,0 1-1 16,0-3 0-16,0 3-1 15,0 0 1-15,0 0-2 16,0 6 1-16,1 3-1 15,-1 0 0-15,0 1 0 16,3-1 1-16,1 0 0 16,-1 0 0-16,1-2 1 15,3-4 1-15,-3 0 1 16,3-4 0-16,0 1 0 16,4-3 0-16,-1-3-2 15,1-1 0-15,-4-9-7 16,0 1 0-16,4-8-7 15,-4-2 0-15</inkml:trace>
  <inkml:trace contextRef="#ctx0" brushRef="#br2" timeOffset="-37228.81">29859 16861 46 0,'25'25'23'0,"-22"-35"-31"0,-3 7 40 15,-3 3-32-15,-8 0 0 16,-3 3 0-16,-4 1 1 16,1 2-2-16,-1 0 1 0,1 7 0 15,2-4 1-15,5 1-1 16,-1-4 1-16,4 0-1 16,4-3 0-16,3-3 0 15,3-3 1-15,4 0-1 16,0-3 0-16,0-1 0 15,4 1 0-15,-4 3 0 16,4 0 0-16,-4 3 0 16,3 6 0-16,1 0 0 15,-4 7 1-15,0-4-1 16,0 10 0-16,0 0 1 16,0 0 0-16,0-4 0 15,0-2 0-15,0-7-4 16,4 1 1-16,3-4-10 15,4-13 0-15</inkml:trace>
  <inkml:trace contextRef="#ctx0" brushRef="#br2" timeOffset="-36825.17">30226 16892 33 0,'-25'22'16'0,"-21"22"-7"0,32-28 19 15,-3 9-25-15,-1 9 0 0,0 7 2 16,1 6 1-16,-1 3-8 16,4-9 1-16,3-13-1 15,4-12 1-15,4-16-8 16,3-9 0-16,3-23-3 15,-3-5 0-15,4-7 2 16,-1-3 0-16,1 0 5 16,0 6 0-16,-1 0 7 15,1 10 0-15,-4 6 4 16,3 12 0-16,1 7 2 16,-4 12 1-16,3 10 0 15,1 6 0-15,-1 6-1 16,1 3 1-16,-1-6-4 15,-3-3 1-15,0-9-11 16,4-7 1-16,-4-15-10 16,0-7 1-16</inkml:trace>
  <inkml:trace contextRef="#ctx0" brushRef="#br2" timeOffset="-36163.49">30928 16858 43 0,'11'28'21'0,"6"6"-15"0,-13-21 34 16,-1 6-37-1,-3 6 1-15,0 3 1 0,-3-3 0 16,-1 0-7-16,1 0 0 16,-4-6 4-16,3-3 0 15,-3-4-2-15,4-12 1 16,-1-9-2-16,1-13 1 15,3-6-1-15,3-4 1 16,4-2 0-16,0-4 1 16,4 1-2-16,-1-4 1 15,8 0-2-15,0 4 0 32,-1 5 0-32,4 7 1 0,1 9-1 0,-1 7 1 0,-4 6 1 15,1 6 0-15,0 3 0 16,-1 1 1-16,-6 2 0 15,-8 0 0-15,-6 7-1 16,-1 3 0-16,-10 0-2 16,-10 3 1-16,-8-7-6 15,-7 1 1-15,4-4-9 16,3-8 1-16</inkml:trace>
  <inkml:trace contextRef="#ctx0" brushRef="#br2" timeOffset="-35759.02">31454 16776 43 0,'3'28'21'0,"-10"-3"-17"0,4-21 31 16,-4 2-34-16,-8 0 1 15,-2-3-1-15,-4 0 0 16,-8 4-1-16,-2-1 0 15,-1 6 1-15,4-2 1 16,3-1-2-16,7 1 1 16,4-4 0-16,4 0 1 15,3-3-1-15,7-3 0 0,10-6 0 16,4 0 0-16,7 0 0 16,1-1 1-16,-5 1-1 15,1 0 1-15,-4 6 0 16,-3 3 0-16,-1 6-2 15,-3 1 1-15,0 5-1 16,0 1 1-16,0 0-1 16,0-1 0-16,1-2-1 15,-1 0 1-15,0-4-3 16,3 0 1-16,-3-2-7 16,4-1 1-16,3-9-9 15,0-4 1-15</inkml:trace>
  <inkml:trace contextRef="#ctx0" brushRef="#br2" timeOffset="-35504.06">31560 16939 40 0,'7'-6'20'0,"10"-3"-20"0,-10 2 29 16,-3 1-30-16,3-3 1 15,-4 2 0-15,1 1 0 16,-1 0 0-16,-3 6 1 15,4-3 1-15,-1-1 1 16,5 1 0-16,2 3 0 16,1 0-1-16,3 0 1 15,0-3-4-15,4 3 0 16,3 0-6-16,0 0 1 0,4-3-6 16,-4 3 1-16,0 0-3 15,0 0 1-15</inkml:trace>
  <inkml:trace contextRef="#ctx0" brushRef="#br2" timeOffset="-35173.12">31909 16873 34 0,'0'3'17'0,"0"-6"-12"0,0 3 33 0,0-3-36 15,0 0 0-15,-4 3 0 16,1 3 1-16,-4 3-5 16,0 1 1-16,-4 2 2 15,0-3 1-15,8 1-3 16,-4-4 1-16,3 3-1 15,4-3 1-15,4 0 0 16,3 1 0-16,3-1-1 16,-2-3 0-16,2 0 1 15,-3 0 1-15,4 3-1 16,-4-3 1-16,3 6-1 0,-3-3 0 16,1 3 0-16,-5 4 1 15,1 2-1-15,-1 1 0 16,1 6 0-16,-1-7 0 15,1 1-1-15,-1-4 1 16,8-2-2-16,-4-4 1 16,0-6-5-16,7-7 1 15,4-2-8-15,6-20 1 16</inkml:trace>
  <inkml:trace contextRef="#ctx0" brushRef="#br2" timeOffset="-34738">32269 16478 24 0,'-4'-3'12'0,"-3"66"2"16,7-38 12-16,0 3-22 15,-4 10 1-15,-3 9 3 16,-3 0 0-16,-4 6-10 16,0-3 1-16,0-3 6 15,3-3 0-15,4-9-3 16,0-1 0-16,3-9-3 15,1-9 0-15,-1-7-4 16,1-9 1-16,3-3-2 16,0-3 1-16,0-3 0 15,0-4 0-15,3 1 1 16,-3-4 1-16,4 6 2 0,3 1 0 16,0 6 1-16,0 3 1 15,4 0 0 1,-1 3 1-16,1 0 1 0,3 0 0 15,3 4 2-15,5 2 0 16,-5 4 0-16,1 2 0 16,-8 1 0-16,-10 3 0 15,-10 3-3-15,-1 6 1 16,-6-3-3-16,-5-3 1 16,-2-3-5-16,-1-7 1 15,0-2-5-15,8-4 1 0,10-3-8 16,7-12 0-16</inkml:trace>
  <inkml:trace contextRef="#ctx0" brushRef="#br2" timeOffset="-34465.35">32586 17011 48 0,'11'16'24'0,"-15"0"-32"16,1-13 43-16,-8 0-36 15,-7-3 1-15,1 6-1 16,-8 1 1-16,-10-1 0 16,-4 6 1-16,4 4-1 15,3 6 1-15,7-6 0 16,4 2 0-16,7-2-1 16,7 0 1-16,10-4-1 0,15-5 0 15,7-7-2-15,-1 0 0 16,5-10-2-16,-1-9 0 31</inkml:trace>
  <inkml:trace contextRef="#ctx0" brushRef="#br2" timeOffset="-34255.93">32787 16591 48 0,'7'72'24'0,"-14"41"-21"0,4-94 29 0,-8 15-32 16,-3 7 0-16,0 9 0 15,0 7 1-15,0-4-2 16,0-9 0-16,3-6-4 16,4-10 1-16,3-9-10 15,8-10 1-15</inkml:trace>
  <inkml:trace contextRef="#ctx0" brushRef="#br2" timeOffset="-33807.25">32904 17096 42 0,'7'22'21'0,"10"-19"-21"0,-13 0 31 15,-8 0-30-15,1 4 0 16,-8 2 1-16,-3 0 1 15,-4 4-4-15,4 3 1 16,0 2 1-16,4 1 1 16,-1 0-1-16,0 0 0 15,4-3-1-15,4-1 1 16,3-5-1-16,0-7 0 16,3-3 0-16,8 0 0 15,0-6 0-15,3-1 0 0,3-5 0 16,1 2 0-16,-4-2-2 15,0 2 1-15,0 1 0 16,0 3 0-16,1-4-1 16,-5 7 1-16,4 0 0 15,-3 0 0-15,-1 3 1 16,4 0 0-16,1 0 1 16,-1 3 1-16,0 3-1 15,0 4 0-15,0 5 0 16,0 7 1-16,-3 10-1 15,3-4 1-15,0-6-2 16,0-3 0-16,4-4-3 16,3-8 0-16,-3-7-10 15,-11-13 0-15</inkml:trace>
  <inkml:trace contextRef="#ctx0" brushRef="#br2" timeOffset="-32635.81">31598 15440 17 0,'7'-19'8'0,"4"16"4"16,-11 3-2-16,0 0-7 16,3-6 0-16,-3 6 5 15,8 0 0-15,-5-3-9 16,1 3 1-16,-4 0 6 16,3-6 0-16,-3-1-1 15,0-2 0-15,-3 3-3 16,-8-1 1-16,-3 4-2 0,-4 0 1 15,-3 3-1-15,0 3 0 16,-4 4-1-16,1-1 1 16,-1 3 0-16,-3 4 0 15,6 2 0-15,-2 1 0 16,-1 0-1-16,0 3 0 16,1 3-1-16,-1 0 0 15,4 0 0-15,0 3 1 16,-1 3-1-16,5 0 1 15,3-3-1-15,3 0 0 16,4 0 0-16,0-3 1 0,4-3 0 16,3 3 0-1,-4 0-1-15,4 0 0 0,-4-3 1 16,4 0 0-16,4-4 0 16,-4 1 0-16,7-4 0 15,0 1 0-15,4-4 0 16,3-2 1-16,0-1 0 15,4-3 0-15,3-3-1 16,3-3 1 0,1-3-1-16,0-10 0 0,3-6-1 15,0-6 1-15,0 0-1 16,1-13 0-16,-1 0-6 16,-7 0 0-16,0-9-5 15,-10 0 0-15</inkml:trace>
  <inkml:trace contextRef="#ctx0" brushRef="#br2" timeOffset="-31751.62">32127 15058 25 0,'-7'12'12'0,"-3"13"-3"16,6-18 14-16,-3 2-18 15,4 4 1-15,-4 2 4 16,0-2 0-16,0 2-12 15,-4 14 0-15,0 5 8 16,4 7 1-16,0 12-3 0,0 4 0 16,0 9-3-16,-3-1 1 15,3 1-2-15,-1-3 0 16,5-10-3-16,-1-9 1 16,1-9-8-16,3-7 1 15,7-22-6-15,4-15 0 16</inkml:trace>
  <inkml:trace contextRef="#ctx0" brushRef="#br2" timeOffset="-31149.35">32202 14989 40 0,'3'9'20'0,"8"-15"-21"0,-4 6 33 0,0-3-29 16,0 3 1-16,3 0 3 15,8 0 0-15,10 0-8 16,8 0 0-16,13-3 6 15,14-10 0-15,12-6-1 16,-5 0 0-16,8-3-2 0,6-6 0 16,1 6-1-16,-4 0 1 15,0 4-2-15,-14-4 0 32,-3 6 0-32,-15 7 0 15,-13 5-2-15,-12 11 1 47,-10 5-2-47,-7 7 0 0,-10 6 0 0,-8 6 0 16,-6 1 0-16,-5 2 0 0,-2 10 0 0,3 0 1 0,3 9 1 15,7 10 0 1,8 9 1-16,10 7 0 0,7 12 1 16,4-10 0 30,-1 7 0-30,1-7 1-16,0-5-1 0,-1-4 1 0,-6-6 0 16,-11-13 0-16,-11-6-1 0,-10-3 1 15,-18 0-2-15,-14 0 1 0,-14-4-2 16,-10-8 0-16,-26-13-9 0,-6-19 0 16,-22-19-6-16,8-9 1 0</inkml:trace>
  <inkml:trace contextRef="#ctx0" brushRef="#br2" timeOffset="-27035.99">26395 16632 54 0,'-4'6'27'0,"4"-3"-20"0,0 0 27 16,-3-6-33-16,-1 6 1 16,-6-3 0-16,-4 0 1 15,-4 7-4-15,-3 2 1 16,-4 7 2-16,4 9 0 16,0 3-1-16,0 0 0 15,3 1-1-15,-3 5 1 16,3 1-1-16,8-1 1 15,2 4-1-15,8-4 0 16,8 1 0-16,-1-7 0 0,3-9-4 16,4-4 1-16,4-2-10 15,3-7 1-15,-3-9-5 16,3-3 0-16</inkml:trace>
  <inkml:trace contextRef="#ctx0" brushRef="#br2" timeOffset="-26730.94">26501 16776 38 0,'-11'32'19'0,"11"-11"-16"0,0-14 29 16,-3 2-29-16,-1-6 1 16,1 7 3-16,-1-1 1 15,-3 4-10-15,0 2 0 16,-4 1 5-16,8 3 1 16,-1-4-6-16,1 1 1 15,3-3-10-15,3 2 1 16,11-8-5-16,-3-10 0 15</inkml:trace>
  <inkml:trace contextRef="#ctx0" brushRef="#br2" timeOffset="-26540.1">26642 16986 38 0,'0'35'19'0,"-4"-10"-17"0,4-19 31 0,-3 4-32 15,-4 8 0-15,-4 4 0 16,-3-3 1-16,0-3-4 16,0-1 1-16,0-2-7 15,7-4 0-15,3-5-4 16,4-4 1-16</inkml:trace>
  <inkml:trace contextRef="#ctx0" brushRef="#br2" timeOffset="-26261.42">26811 16855 58 0,'-7'6'29'0,"18"-6"-41"0,-4 0 58 16,0 0-47-16,3 0 1 0,4 0-6 15,1-3 0-15,-1-4-5 16,0-8 0-16,3-7-4 16,5 3 0-16</inkml:trace>
  <inkml:trace contextRef="#ctx0" brushRef="#br2" timeOffset="-25819.5">27072 16651 50 0,'-7'6'25'0,"14"0"-23"0,-7-6 49 15,4 0-48 1,3 0 1-16,0 3 2 0,3-3 1 16,5 4-8-1,2-1 0-15,1 0 5 0,-1 0 1 16,-2 0-3-16,-5 3 1 16,-3-3-3-16,-3 4 0 15,-4-1-3-15,-7 3 1 16,-4 1-2-16,-3 2 0 15,0 1-1-15,0-1 0 16,0 4 1-16,3 0 1 16,0 0 1-16,4-4 1 15,4-3 1-15,6-2 0 0,4 2 2 16,1-3 0-16,2 4 0 16,1-4 1-16,-1 0-1 15,-3 1 1-15,0 2-2 16,-7 0 1-16,-7 7-5 15,-10 3 0-15,-8 0-10 16,-7 0 1-16,-3-10-7 16,3 0 1-16</inkml:trace>
  <inkml:trace contextRef="#ctx0" brushRef="#br2" timeOffset="-25458.73">27294 16437 34 0,'-3'7'17'0,"-1"5"-11"0,8-5 23 16,-1-1-22-16,-3 3 0 0,4 7 4 15,3 6 1-15,0 3-14 16,7 0 1-16,0 6 8 16,4 4 1-16,-4 6-4 15,-3 3 1-15,-11-1-6 16,-7 5 0-16,-11-1-12 15,-3 6 0-15,-15-9-6 16,-2-7 1-16</inkml:trace>
  <inkml:trace contextRef="#ctx0" brushRef="#br2" timeOffset="-24767.94">25636 16588 45 0,'0'6'22'0,"11"16"-17"16,-11-16 36 0,7 13-36-16,0 6 0 15,0 7 3-15,-3-4 1 16,3-3-12-16,-4 0 1 16,1 0 7-16,-1-3 0 15,-3-3-2-15,0-3 1 16,4-4-2-16,-1-6 1 15,4-6 0-15,4-3 0 16,10 0-1-16,0-9 1 16,8-17-1-16,13-11 0 15,11-4-3-15,3-13 1 0,4-15-11 16,-10 3 1 0,-5-12-12-16,1-4 1 0</inkml:trace>
  <inkml:trace contextRef="#ctx0" brushRef="#br2" timeOffset="-22455.34">23583 4277 25 0,'14'0'12'0,"0"-35"-5"0,-14 29 12 16,0-3-13-16,-7-4 0 15,-3 4 5-15,-8-10 1 16,-10 6-14-16,-4 4 1 16,-14-7 9-16,-17 10 0 0,-4-3-3 15,-18-7 0 1,4 10-3-16,-7 3 1 0,-11 6-3 15,-3 9 1 1,3 1-2-16,0 9 0 0,14 6-1 16,8 0 1-16,3 16-4 15,0 0 1-15,10 6-2 16,8 7 1-16,10 2 0 16,14 1 0-16,15 2 1 15,20 7 1-15,22-6 2 16,10 0 1-16,25-10 2 15,18 0 1-15,24-6 1 16,-7-12 0-16,4-13 0 16,0-10 1-16,-1-8-1 15,5-8 0-15,-8-5-1 32,-7-13 0-32,-10-9-1 15,-4-10 1-15,-7 0-2 0,-4-9 0 0,-6 3 0 0,-15 3 0 16,-6-6-1-16,-8-3 1 15,-7 9-1-15,-11-10 1 16,-10-2-1-16,-14-4 1 16,-10 7-1-16,-8 3 1 15,-10 6-1-15,-22 0 0 16,-6 10 0-16,-8-1 0 16,-7 13 0-16,11 3 0 15,-3 4-1-15,-8 5 0 16,-3 4-3-16,10 6 1 0,0 6-8 15,8-6 1-15,3 3-7 16,18 4 1-16</inkml:trace>
  <inkml:trace contextRef="#ctx0" brushRef="#br2" timeOffset="-20625.06">20341 3857 45 0,'0'0'22'0,"11"28"-8"16,-4-19 22-16,0 7-32 15,3 9 0-15,5-3 3 16,2 16 1-16,1 9-10 16,3 0 0-16,-3-3 6 15,-1 3 1-15,1-7-3 16,-4-2 1-16,-3-7-2 15,-4-9 0-15,0-12 0 16,-4-17 1-16,1-11-1 0,3-20 1 16,0-15-1-16,7-16 0 15,4 3-1-15,3 6 1 16,-4 7-5-16,1 0 1 16,3 9-8-16,-3 3 1 15,3 7-11-15,-10 8 1 16</inkml:trace>
  <inkml:trace contextRef="#ctx0" brushRef="#br2" timeOffset="-20234.72">20683 4302 64 0,'4'9'32'0,"17"-18"-34"0,-10 0 54 0,3 2-51 16,7 1 1-16,-3-3-1 15,-1-4 1-15,-3-3-4 16,-3-2 1-16,-4-1 1 16,-7-10 0-16,-4 4-4 15,-6 7 1-15,-4 2-2 16,-4 10 1-16,4 12-1 15,0 10 0-15,3-1 0 16,4 13 1-16,0 1 2 16,4-7 0-16,3 9 2 15,3-3 0-15,8-3 1 0,3-3 1 32,4-6-1-32,-1 0 0 15,4-4-3-15,0-6 0 0,1-9-6 0,-1-9 0 16,-4-10-7-16,1-3 1 15</inkml:trace>
  <inkml:trace contextRef="#ctx0" brushRef="#br2" timeOffset="-19978.36">20966 4249 41 0,'0'12'20'0,"7"-6"-13"0,-7-6 32 0,0 0-36 16,0 0 0-16,0 0 1 15,0-6 1-15,0-3-6 16,0-1 1-16,3 1 3 16,4 0 1-16,0 2-1 15,7-2 1-15,4-4-2 16,7-6 1-16,3-2-2 16,0-1 1-16,-3 0-5 15,-4 6 1-15,-3 0-7 16,-1-12 1-16,-3 3-10 15,-7-19 0-15</inkml:trace>
  <inkml:trace contextRef="#ctx0" brushRef="#br2" timeOffset="-19740.01">21209 3311 53 0,'11'-9'26'0,"3"74"-26"0,-11-39 41 15,-3 8-40-15,0 19 0 16,0 19 0-16,4-6 0 0,-1 19-2 16,1 6 1-1,-1 0-1-15,-3-13 1 0,0-15-3 16,0-16 0-16,0-16-2 16,0-21 0-16,-3-16-5 15,-1-10 1-15,-3-12-6 16,-7-1 0-16</inkml:trace>
  <inkml:trace contextRef="#ctx0" brushRef="#br2" timeOffset="-19539.66">21040 3910 50 0,'10'22'25'0,"15"9"-22"15,-18-28 46-15,7 7-48 16,0-4 1-16,7 3-1 15,1-2 0-15,-1-4-3 16,7-3 0-16,4-3-3 0,-1-7 0 16,-2-2-11-1,-5-7 0-15,-10 0-1 0,-3 0 1 16</inkml:trace>
  <inkml:trace contextRef="#ctx0" brushRef="#br2" timeOffset="-19273.39">21343 3850 48 0,'18'16'24'0,"6"-7"-22"0,-13-9 49 16,7-6-49-16,-1-3 0 16,8 6 1-16,-7-7 0 15,-1 10-5-15,-3 0 1 0,-3-6 1 16,-4 3 1-16,-7-7-2 16,-4 7 1-1,-3 3-2-15,0 7 1 0,-3-1-1 16,-1-6 1-16,4 9-1 15,4 16 1-15,3 4 0 16,0-1 1-16,7 0 0 16,0-3 1-16,3 0-3 15,1-3 1-15,3-9-5 16,0-10 1-16,0-6-10 16,0 0 0-16</inkml:trace>
  <inkml:trace contextRef="#ctx0" brushRef="#br2" timeOffset="-18491.44">21840 3769 42 0,'-3'6'21'0,"-15"7"-18"16,15-4 30-16,-1 7-32 16,-3-10 0-16,-7 13 0 15,-4 18 0-15,1-2-3 16,-4 12 1-16,3 3-1 16,4-6 1-16,0-6-5 15,3-10 0-15,1-12-7 16,6-26 0-16</inkml:trace>
  <inkml:trace contextRef="#ctx0" brushRef="#br2" timeOffset="-18324.46">21576 3788 40 0,'18'40'20'0,"34"-36"-13"0,-34 11 34 15,7 13-38-15,-1 7 0 16,-6-10 0-16,7 3 0 15,0 0-7-15,-4 1 1 16,-7-1-11-16,-11-6 1 16</inkml:trace>
  <inkml:trace contextRef="#ctx0" brushRef="#br2" timeOffset="-13732.46">27869 8723 30 0,'22'4'15'0,"34"-4"-11"0,-35-4 15 16,4 1-19-16,3 3 0 16,7-3 0-16,4 3 0 15,0 3-4-15,0 0 1 16,0 1-5-16,-8-4 0 15</inkml:trace>
  <inkml:trace contextRef="#ctx0" brushRef="#br2" timeOffset="-13487.08">28843 8908 39 0,'21'13'19'0,"8"-7"-22"16,-19-6 36-16,1 0-33 15,-1 0 0-15,4 7 0 16,11-4 0-16,3 0-2 16,1 0 1-16,-1 3-7 15,3 0 0-15,8 1-3 16,0-1 0-16</inkml:trace>
  <inkml:trace contextRef="#ctx0" brushRef="#br2" timeOffset="-13248.09">30032 9200 30 0,'25'25'15'0,"28"-9"-11"0,-36-13 25 16,4 0-29-16,4 3 0 15,3 1 0-15,8-1 1 16,2 0-2-16,8 0 0 0,0 7-6 16,0 0 0-16,-4-7-3 15,4-3 1-15</inkml:trace>
  <inkml:trace contextRef="#ctx0" brushRef="#br2" timeOffset="-12984.63">31147 9401 35 0,'10'37'17'0,"47"-24"-19"0,-40-10 31 0,5 0-29 16,2 3 1-16,8 4-1 16,3 2 1-16,4 1-1 15,3-1 0-15,8 1 0 0,-4 3 1 16,-7-7-1-16,-4-3 0 16,7 1-2-16,0-4 1 15,1 0-9-15,-4-3 1 16,-4-3-2-16,-3-3 1 15</inkml:trace>
  <inkml:trace contextRef="#ctx0" brushRef="#br2" timeOffset="-12733.47">32540 9642 22 0,'46'25'11'0,"18"-9"-7"16,-43-16 18-16,7 3-19 15,4-9 0-15,17 0 1 16,4-4 0-16,7 1-6 16,-4-1 0-16,1 4-1 15,-8 3 1-15,-3 0-7 16,-14-3 0-16</inkml:trace>
  <inkml:trace contextRef="#ctx0" brushRef="#br2" timeOffset="-11751.87">32322 2088 34 0,'3'0'17'0,"22"-6"-12"0,-15-4 17 16,8 4-21-16,7 3 0 15,6-6 0-15,12 9 1 16,6-10-4-16,4 10 1 16,-4-6-5-16,1 3 0 0,-1-13-4 15,-3 4 0 1</inkml:trace>
  <inkml:trace contextRef="#ctx0" brushRef="#br2" timeOffset="-11522.48">33112 1975 38 0,'14'0'19'0,"18"-3"-21"16,-22-6 35-16,4 2-34 16,4 4 1-16,0-3-2 15,3 0 1-15,0-4-4 16,-3 7 1-16,-1-6-7 16,1-1 1-16</inkml:trace>
  <inkml:trace contextRef="#ctx0" brushRef="#br2" timeOffset="-11378.83">33627 1941 56 0,'46'34'28'0,"3"-24"-35"0,-35-14 55 0</inkml:trace>
  <inkml:trace contextRef="#ctx0" brushRef="#br2" timeOffset="-11271.89">33775 1847 1 0</inkml:trace>
  <inkml:trace contextRef="#ctx0" brushRef="#br2" timeOffset="-8823.92">20514 10915 56 0,'4'10'28'0,"6"12"-20"15,-6-13 29-15,3 16-36 16,0 0 1-16,0 19 0 16,0 6 0-16,0 22-3 15,0 13 0-15,0 15 1 16,-7 10 1-16,-7 6-4 15,-4 0 0-15,1-12-6 16,-1-16 1-16,1-16-9 0,-1-22 1 16</inkml:trace>
  <inkml:trace contextRef="#ctx0" brushRef="#br2" timeOffset="-8207.5">20426 10881 45 0,'0'6'22'0,"17"4"-13"0,-9-4 33 0,6-3-39 15,10 3 0-15,12 0 2 16,2-2 0-16,22-4-6 15,22 0 1-15,20-7 4 16,7 1 0-16,25-3-2 16,14-7 1-16,-6 3-2 15,13-15 1-15,-11 3-3 16,5-9 1-16,-22-7-2 16,3-6 1-16,-10 9-2 15,-4 1 1-15,-13-1 0 16,-12 7 1-16,-13 9-1 15,-11 12 0-15,-10 7 0 16,-12 3 1-16,-9 9-2 0,-8 13 0 16,-3 13 0-1,-4 3 0-15,-7 9 0 0,0 9 0 16,4 7 1-16,3 3 0 16,4 12 2-16,6 13 0 15,5 6 0-15,-1 13 0 16,7 0 1-16,4 6 0 15,7-13 0-15,3-2 1 16,-6-14-1-16,-4-11 1 16,-11-7-1-16,-14-4 1 15,-7-14-1-15,-17-4 1 16,-29 0-2-16,-39 0 1 0,-24-3 0 16,-50-4 0-16,-34-8-1 15,-44-13 1-15,-24-13-3 16,-28-9 1-16,-11-4-5 15,-6 1 1-15,-15 6-11 16,3 6 1-16</inkml:trace>
  <inkml:trace contextRef="#ctx0" brushRef="#br2" timeOffset="-4319.12">29432 14490 36 0,'11'28'18'0,"-1"-12"-14"0,-6-13 19 15,3 3-20-15,0 1 0 16,0-1 1-16,-3 0 0 16,-1 1-4-16,4 2 0 0,-3-3 4 15,-1 0 1-15,1 4-2 16,-1-4 1-16,-3 0 0 16,0-6 1-16,7-6-1 15,8-13 1-15,6-9 0 16,10-6 0-16,8-26 0 15,18-21 0-15,17-10-7 16,3-10 0-16,26-15-16 16,13-19 0-16</inkml:trace>
  <inkml:trace contextRef="#ctx0" brushRef="#br1" timeOffset="146638.95">5165 12662 33 0,'17'28'16'0,"1"16"-9"0,-7-41 16 15,-8-3-20-15,4 7 1 16,-3 2 4-16,3 7 0 15,0 2-9-15,3 7 0 16,-10-3 7-16,11-3 1 16,-11-3-2-16,11-7 0 15,-11-9 0-15,0-15 0 16,3-10-1-16,8-35 0 16,13-25-1-1,19-34 1-15,13-19-7 0,1-9 1 16,-5-4-17-16,-16 1 1 15</inkml:trace>
  <inkml:trace contextRef="#ctx1" brushRef="#br1" timeOffset="60410.45">10485 10128 0</inkml:trace>
  <inkml:trace contextRef="#ctx0" brushRef="#br1" timeOffset="147686.74">16009 11837 46 0,'7'35'23'0,"14"27"-14"15,-14-43 24-15,4 6-31 16,0-3 1-16,-1-3 3 16,1-3 0-16,-4-13-5 15,0-16 0-15,3-21 5 16,8-23 1-16,7-15-1 15,6-31 0-15,12-26-5 16,20-6 1-16,15-15-12 94,10-4 1-94,-21 4-11 15,-17 21 0 48</inkml:trace>
  <inkml:trace contextRef="#ctx0" brushRef="#br1" timeOffset="148859">18613 12029 48 0,'42'25'24'0,"50"-22"-20"0,-54-10 24 0,15-5-26 0,21-10 0 0,22-12 2 0,20-4 0 0,4-19-5 0,0-8 1 15,-4-17 3-15,-10-12 0 16,-11-13 0-16,-10-12 0 0,-14-22-2 16,-11-9 1-16,-18-17-1 15,-21-5 0-15,-14-4-1 16,-21 1 1-16,-18-7-2 16,-6 6 0-16,-19 10-1 15,-6-3 1-15,-4 6 0 16,-7 6 0-16,-1 3 0 15,8-3 1-15,7 13 0 16,15-3 0-16,13 9 0 16,14 3 1-16,18 10-1 15,25 15 1-15,17 13 0 16,11 6 1-16,21 9-2 16,14 13 1-16,18 6 0 15,-7 7 0-15,17 3 0 16,11 9 0-16,4 9-1 0,-11 10 1 15,17 6-1-15,-2 1 1 16,2 2-2-16,-3-3 1 16,7 3-1-16,-3-2 0 15,-1-1-2 1,-17-6 0-16,-7 0-4 0,-17-4 1 16,-19 1-11-16,-20-10 1 15</inkml:trace>
  <inkml:trace contextRef="#ctx0" brushRef="#br1" timeOffset="149416.18">21417 7134 45 0,'35'37'22'0,"4"-9"-13"16,-25-28 32-16,11 7-38 16,10 5 1-16,4 7 1 15,7 3 0-15,-4 3-7 16,11-3 0-16,4 0 5 15,3 3 0-15,-7 0-3 0,-1 3 1 16,-13 4-1-16,-14 2 0 16,-14 4-1-16,-15 9 0 15,-7 0 0 1,-13 9 0-16,-12 4-1 16,-2 9 0-16,2-3-1 0,1-3 0 15,0-7 1-15,3-9 0 16,4-3 0-16,7-13 0 15,3-9 2-15,7-9 0 47,4-13 1-31,7-10 0-16,7-8 1 16,4-14 0-16,3-5 0 0,-3-11 0 0,-1 1-1 0,-6-12 1 0,-8-4-2 0,-6-3 1 0,-8-6-1 15,-10 3 0-15,-11-3-1 16,-7 0 0-16,-7 3-3 15,-3 3 0-15,-1-3-12 16,-6-6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35:27.31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17:35:53.89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3468 3910 27 0,'21'-19'13'0,"7"-12"1"0,-24 21 14 0,3 1-22 16,-4 0 1-16,-3-1 4 16,0 1 0-16,0 2-12 15,0 7 1-15,0-3 9 16,-3 3 0-16,3 0-3 15,-11 10 1-15,-10-1-3 16,-4 7 0-16,-6 6-3 16,-8 12 1-16,-11 4-3 15,1 6 0-15,0 6-1 16,6-3 0-16,1 6-2 16,7 16 1-16,3-6-1 15,11 12 1-15,10-12 1 0,1 3 0 16,3-7 1-16,7-8 0 15,10-11 1-15,8-2 1 16,14-19 2-16,17-4 0 16,7-8 0-16,4-7 0 15,11-10-1-15,-11-8 0 16,0-4 0-16,-11-7 0 16,-10-2-2-16,-7 3 0 15,-11-4 0-15,-3 4 0 16,-18 0 0-16,0 0 0 0,-7 9 0 15,-11 3 0 1,-7 7-1-16,-3 9 0 0,-11 6 0 16,7-3 0-16,4 7 0 15,7-1 1-15,-7 0-3 16,7 1 1-16,10-4-5 16,0-6 1-16,11-3-11 15,0-3 1-15,4-19-2 16,7 6 0-16</inkml:trace>
  <inkml:trace contextRef="#ctx0" brushRef="#br0" timeOffset="754.45">3789 4449 42 0,'0'41'21'0,"-4"3"-23"0,4-35 38 16,0-5-33-16,0 2 0 15,-7-6 4-15,0-6 0 16,-3-4-8-16,6-6 1 16,-6-2 4-16,2 5 1 15,8-12-2-15,0 3 0 16,8 6-2-16,2-2 1 15,1 2-1-15,6 6 1 16,4 1-1-16,1 3 1 0,-1 3-2 16,7 3 1-1,0 0-2-15,4 0 0 0,-4 0-4 16,-3 0 0-16,0-7-4 16,-1 14 0-16,1-7-4 15,-4 0 1-15,-7 0-1 16,0 3 1-16,-3-3 6 15,0-3 0-15,-1 3 8 16,-6 0 0-16,3-10 8 16,-7 10 1-16,0 0 2 15,0 3 0-15,3-3-4 16,-3 7 1-16,-3 2-6 16,-4 0 1-16,-4-2-4 15,1 2 0-15,-5 10-1 16,8-7 1-16,-3 10-1 15,-1 7 0-15,11-11 0 16,-7 1 0-16,14-3-1 0,-3-7 1 16,6 1-1-16,1-7 1 15,3-3 0-15,-3-3 0 16,-8-7 0-16,8-5 1 16,-4 2-1-16,-4 1 1 15,4-1-1-15,-3 4 1 16,-1 2-2-16,8-2 1 15,-8 0 0-15,-3 9 0 16,8 0-1-16,2 6 1 0,-6 0 0 16,3 0 0-16,3 4-1 15,-3-1 1-15,-3 4-2 16,6-4 1-16,1 1-5 16,-4-1 1 15,4-9-11-31,6-6 0 31</inkml:trace>
  <inkml:trace contextRef="#ctx0" brushRef="#br0" timeOffset="1139.45">4445 4572 27 0,'7'59'13'0,"7"13"-2"0,-7-53 9 0,-7 3-17 15,4 9 0-15,3-12 2 0,-7 0 0 16,0-3-5-16,0-7 1 16,0-9 5-16,0-9 0 15,0-13-2-15,0 9 1 16,0-34-1-16,0 6 0 16,0-2-2-16,0-8 0 15,3 11-3 16,4 2 1-31,-3-6-1 0,7 0 0 32,3 10 0-32,7 9 0 15,-7 12 0-15,11 4 1 16,-11-1 0 0,3 13 0-16,1 7 0 0,-7 2 0 15,-11 4-1-15,0 9 1 0,-11 3-1 0,-7 4 0 0,-3-10-2 0,0-4 0 16,-4-5-3-16,4 0 0 0,4-7-8 15,6-12 1-15</inkml:trace>
  <inkml:trace contextRef="#ctx0" brushRef="#br0" timeOffset="1536.21">4685 3785 34 0,'7'31'17'0,"7"44"-11"0,-7-50 23 16,-3 16-28 0,3 12 1-16,-14 1 2 15,14 5 0-15,-7 4-4 0,3-10 0 16,-3-9 3-16,0-6 0 16,0-13-1-16,0-6 1 15,0-7-1-15,0-9 0 16,-3-9-1-16,3-10 0 15,0 1 0-15,0-1 0 16,3 0 0-16,11 7 1 16,-3 9-1-16,10 0 0 15,-3 9 0-15,13 10 0 0,1-3 0 16,7 6 1-16,0 0-2 16,-7 0 0-16,6-7 0 15,1-5 1-15,0-10-2 16,-7-7 0-16,-11 4-10 15,-3-6 1 1,-18-7-6-16,0 1 1 0</inkml:trace>
  <inkml:trace contextRef="#ctx0" brushRef="#br0" timeOffset="3026.55">6844 4427 1 0,'18'10'0'0</inkml:trace>
  <inkml:trace contextRef="#ctx0" brushRef="#br0" timeOffset="5046.04">6953 4346 48 0,'0'0'24'0,"0"-22"-12"0,4 19 25 0,3-4-35 15,-7 7 0-15,0 7 0 16,0 5 1-16,-11 7-5 16,4 3 1-16,-7 0 1 15,-7 12 0-15,-7 4-3 16,-1 0 1-16,-6-1-4 15,11-8 1-15,-5-11-7 16,8-2 0-16,3-22-3 16,4 3 0-16</inkml:trace>
  <inkml:trace contextRef="#ctx0" brushRef="#br0" timeOffset="5256.72">6643 4333 52 0,'14'44'26'0,"28"0"-29"0,-28-28 50 15,11 9-46-15,3 6 1 16,4-6 0-16,-4 13 1 16,4-4-4-16,-4-2 0 15,4-4-3-15,-7-6 0 16,-1-10-12-16,1-8 0 15</inkml:trace>
  <inkml:trace contextRef="#ctx0" brushRef="#br0" timeOffset="5511.31">7200 4321 61 0,'-3'12'30'0,"13"-2"-25"15,-3-10 48-15,4 0-51 16,7 0 0 0,24-16-3-1,-3 3 0-15,-11 4-5 16,-3 6 1-16,-1-3-14 0,-10-1 1 15</inkml:trace>
  <inkml:trace contextRef="#ctx0" brushRef="#br0" timeOffset="5673.63">7158 4556 53 0,'-11'28'26'0,"18"-6"-13"0,0-19 34 16,8-3-44-16,9 3 0 15,11-6-2-15,11 0 1 0,-10-6-10 16,-1-7 1-16,0 3-10 16,0-2 0-1</inkml:trace>
  <inkml:trace contextRef="#ctx0" brushRef="#br0" timeOffset="5991.06">7895 4747 49 0,'14'32'24'0,"-14"-26"-15"16,4-16 31-16,-4-12-35 15,-4-6 1-15,-6-19 2 16,-1-3 1-16,-3-25-12 15,0 3 1-15,-7-26 6 0,10 11 1 16,4-4-3-16,7 12 1 16,7 13-2-1,7 4 1-15,7 18-2 0,8 9 1 16,2 20-3-16,-9 2 0 16,2 7-6-16,-6 12 0 15,-8 13-13-15,-6 3 1 16</inkml:trace>
  <inkml:trace contextRef="#ctx0" brushRef="#br0" timeOffset="6174.58">7719 4474 69 0,'7'16'34'0,"42"-16"-34"15,-31-6 56 1,10 3-56-16,4 3 0 0,0-7-3 15,3 1 0-15,-7 3-4 16,-3-6 1-16,3 2-14 16,0-5 1-16</inkml:trace>
  <inkml:trace contextRef="#ctx0" brushRef="#br0" timeOffset="6413.61">8361 4114 53 0,'17'28'26'0,"-6"10"-22"16,-11-32 37-16,-3 3-42 0,-5 4 1 16,-2 6 0-16,-11 3 0 15,3 9 0-15,-3-6 0 16,-4 6 0-16,4 7 0 16,0 6 0-16,7 0 1 15,7 3-1-15,7 3 0 16,10-3-4-16,8-19 1 15,0-3-7-15,3-15 0 16,11-16-6-16,-4-7 1 16</inkml:trace>
  <inkml:trace contextRef="#ctx0" brushRef="#br0" timeOffset="6650.26">8625 4280 49 0,'4'31'24'0,"-15"7"-25"0,4-22 43 0,0-7-42 16,4 13 1-16,-8 9 0 15,1 4 1-15,-1-1-2 16,0 4 0-16,1 3 1 16,-1-7 1-16,4-2-4 15,4-4 1-15,3-16-5 16,3-9 1-16,4-9-8 0,-7-9 1 15,0 2-3-15,0-9 0 16</inkml:trace>
  <inkml:trace contextRef="#ctx0" brushRef="#br0" timeOffset="6860.83">8386 4427 36 0,'7'13'18'0,"17"21"-7"0,-20-27 33 16,6 2-39-16,1 4 0 15,3-1 5-15,7 7 0 16,-3-10-13-16,3-5 1 16,7 2 6-16,15-16 1 0,6 1-5 15,-3-13 1-15,-7 3-6 16,-4-6 1-16,-3-13-8 16,-4-2 0-16,-3-14-6 15,-1-8 0-15</inkml:trace>
  <inkml:trace contextRef="#ctx0" brushRef="#br0" timeOffset="7061.56">8890 4164 60 0,'35'85'30'0,"15"2"-31"15,-33-77 55-15,1 9-54 16,0-1 1-16,-1 4-3 15,-3 10 1-15,-7-1-2 16,-3-6 0-16,-8 0-7 16,-6 0 0-16,-4-6-8 0,7-3 0 15</inkml:trace>
  <inkml:trace contextRef="#ctx0" brushRef="#br0" timeOffset="7284.04">9366 4568 63 0,'21'41'31'0,"18"41"-33"0,-32-60 57 0,0 0-56 15,0 9 1 1,-7 4-5-16,-7 2 1 0,-3-12-4 15,-8-6 0-15,-14 0-11 16,8-10 1-16</inkml:trace>
  <inkml:trace contextRef="#ctx0" brushRef="#br0" timeOffset="7821.97">11236 4189 57 0,'-11'6'28'0,"-24"35"-25"15,25-28 47-15,-8 5-48 16,-7 17 0-16,-3-4 0 15,-7 19 1-15,-11 10-7 16,0 15 1-16,4 13-1 16,6-10 1-16,8-12-6 15,3-9 1-15,4-20-11 0,4-21 1 16</inkml:trace>
  <inkml:trace contextRef="#ctx0" brushRef="#br0" timeOffset="8017.18">10703 4217 52 0,'29'44'26'0,"-1"41"-24"0,-21-66 43 0,7 3-45 16,0 12 1-16,0 1-4 15,4-1 1-15,-4-12-7 16,0 0 1-16,4-13-8 15,-1-9 1-15</inkml:trace>
  <inkml:trace contextRef="#ctx0" brushRef="#br0" timeOffset="8291.61">11342 4393 74 0,'0'6'37'0,"-4"7"-44"0,4-13 72 16,7 0-63-16,4 0 0 15,7-3 0-15,10-4 0 16,4-2-6-16,-8 3 0 15,-3-1-4-15,-3 1 0 16,-7 6-14-16,-11 0 0 16</inkml:trace>
  <inkml:trace contextRef="#ctx0" brushRef="#br0" timeOffset="8453.49">11278 4606 68 0,'7'6'34'0,"18"23"-32"0,-18-26 53 0,7 3-56 16,7-6 1-16,11 0-7 16,7 0 1-16,-7 0-5 15,-1-13 0-15,1 4-9 16,0 6 1-16</inkml:trace>
  <inkml:trace contextRef="#ctx0" brushRef="#br0" timeOffset="9503.73">12252 4393 78 0,'-7'25'39'0,"-11"-25"-53"0,11 0 75 15,-7 0-62-15,-4 9 1 16,-3 1-2-16,-3 2 1 16,-5 10-1-16,5 0 1 15,3-3-5-15,3 3 1 0,7-3-2 16,11-7 0-16,7 4 1 15,7-7 0-15,8-9 3 16,13 7 1-16,7-17 4 16,4-5 1-16,-7-4 0 15,-4 0 0-15,-7-3-1 16,-3 3 0-16,-7 7-4 16,-4-1 0-16,-4 1-5 15,-2 5 0-15,-8 7-7 16,0 13 1-16,-4 6-3 15,0 3 0-15,1 3 12 32,-32-79 4-32,73 177 5 15,-30-61 1-15,-1 1 8 16,3-6 0-16,-6-7 4 16,3-13 1-16,0-2-12 0,-4-7 0 15,-6-3-4-15,-8-9 1 16,-6-4-2-16,-8-8 1 15,-7-4-2-15,-3 3 0 16,0-16-1-16,-1-3 1 16,1-9-1-16,7 0 0 15,3 6-1-15,11 4 0 16,10 2-1-16,12 4 0 16,9 3-3-16,18-1 1 0,11-5-5 15,0-7 0-15,4-6-10 16,-1-10 1-16</inkml:trace>
  <inkml:trace contextRef="#ctx0" brushRef="#br0" timeOffset="9776.54">12898 4123 59 0,'-4'25'29'0,"-24"22"-35"16,21-37 50-16,-4 12-43 15,-6 12 0-15,-1 1 2 16,-3 2 1-16,3 10-4 16,0 0 1-16,8-6 1 0,6 0 1 15,4 3-3-15,7-16 0 16,8-3-6-16,2-12 0 15,4-10-13-15,0-13 1 16</inkml:trace>
  <inkml:trace contextRef="#ctx0" brushRef="#br0" timeOffset="10030.07">13180 4126 51 0,'-11'38'25'0,"-6"15"-22"0,13-37 37 0,-7 12-39 15,-3 4 0-15,0 8 2 16,0 10 1-16,0-3-5 16,3 7 1-16,4-4 1 15,4-6 1-15,-1-13-4 16,1-12 0-16,3-13-7 15,-4-15 0-15,-3 0-8 16,-3-10 1-16</inkml:trace>
  <inkml:trace contextRef="#ctx0" brushRef="#br0" timeOffset="10197.06">12873 4402 49 0,'25'10'24'16,"24"46"-16"-16,-38-43 41 0,-1-1-46 0,11 1 1 15,8-7 0-15,9-6 0 16,1-9-7-16,3-4 0 16,-3-6-2-16,-3-3 0 15,-8 0-13-15,-7-18 1 16</inkml:trace>
  <inkml:trace contextRef="#ctx0" brushRef="#br0" timeOffset="10437.34">13314 4123 49 0,'14'72'24'0,"4"-37"-16"0,-11-26 33 0,3 10-39 16,4-3 1-16,4 6 2 15,3-4 1-15,0 8-8 16,-3 2 1-16,-4 6 3 15,-3 7 1-15,-4 0-5 16,-11 0 1-16,-3 6-8 16,-7-7 0-16,-4-8-9 15,4-7 1-15</inkml:trace>
  <inkml:trace contextRef="#ctx0" brushRef="#br0" timeOffset="10617">13765 4669 70 0,'7'56'35'0,"-35"26"-44"0,18-51 65 0,-8-6-58 0,-10 13 1 16,0 6-11-16,3-7 0 15,0-2 0-15,-7-16 0 0</inkml:trace>
  <inkml:trace contextRef="#ctx0" brushRef="#br0" timeOffset="11259.76">15226 4007 55 0,'3'38'27'0,"1"50"-20"0,-4-70 37 0,7 20-41 0,0 12 1 0,0-6 1 0,4 6 1 15,-1 0-7-15,8-3 0 16,0-9 4-16,-4-10 1 15,0-6-2-15,0-3 0 0,-4-13-3 16,-2-15 1-16,-12-10-1 16,-14 0 0-16,-6-12-1 15,-8-7 1-15,-7 1-3 16,-7 2 0-16,-3 1-2 47,-4-4 1-47,4 13-2 15,-1 3 1-15,1 10 0 16,-1 8 0-16,8 4 6 0,10 10 0 0,11 2 5 0,11 4 1 0,17-7 2 16,14 4 1-16,25-7 0 15,24-3 1-15,4-6-4 16,22-9 1-16,9-10-4 16,-2-6 1-16,-12-7-9 15,-17-3 0-15,-17 4-17 0,-15-1 1 16,-10 10-2-16,-4 7 1 15</inkml:trace>
  <inkml:trace contextRef="#ctx0" brushRef="#br0" timeOffset="12474.31">16570 4089 54 0,'4'47'27'0,"-4"-7"-32"0,0-21 50 15,0 0-44-15,0 16 0 16,0-1 0-16,-4 13 1 0,0 6-3 16,1-9 0-16,-1-6 1 15,1-7 0-15,-1-15-2 16,1-16 0-16,-1-19-3 16,1-12 0-16,-1-13-4 15,1-6 1-15,-1-4 0 16,-3 1 0-16,4 0 3 15,-1 0 1-15,4 6 3 16,4 9 0-16,3 0 5 16,7 13 0-16,3 6 2 15,8 7 0-15,3 2 0 16,4 7 0 15,-4-3 1-31,4 6 0 16,-4 0 0-16,8 6 1 0,-1-3-1 0,4 4 0 15,-8-1-2-15,-6 3 1 0,-7 1-3 16,-11 2 0-16,-11 7-4 16,-13 9 0-16,-5 4-3 0,-6-4 1 15,-4 0-3-15,1 0 0 16,-1-6-5-16,4-6 1 16,7-3-8-16,6 2 1 15</inkml:trace>
  <inkml:trace contextRef="#ctx0" brushRef="#br0" timeOffset="12706.27">16958 4437 61 0,'4'15'30'0,"6"4"-33"0,-6-16 52 0,3 4-49 16,-4-7 0-16,1 3-3 16,-1 3 1-16,-3-6-5 15,0 0 0-15,0-9-10 16,4-1 1-16</inkml:trace>
  <inkml:trace contextRef="#ctx0" brushRef="#br0" timeOffset="13031.36">17632 3913 59 0,'3'6'29'0,"1"4"-30"0,-4-4 49 0,-4 3-48 0,-6 4 1 15,-15 6 0-15,-7-4 0 16,-3 11-2-16,3 8 1 16,-6 7 0-16,-5 0 0 0,8 12-1 15,3-6 1-15,7 9 0 16,8 4 1-16,10-10-1 16,7-12 0-1,10-4-1-15,8-9 1 0,7-6-2 16,10-13 1-16,11-6-5 15,0-9 0-15,0-7-11 16,-1 4 1-16</inkml:trace>
  <inkml:trace contextRef="#ctx0" brushRef="#br0" timeOffset="13214.78">17847 4387 76 0,'14'18'38'0,"-3"17"-42"0,-4-29 68 0,0 4-63 16,0 2 0-16,-4 1-3 0,1-4 1 15,-4-3-6-15,-4 1 0 16,-6-1-15-16,-15-3 1 16</inkml:trace>
  <inkml:trace contextRef="#ctx0" brushRef="#br0" timeOffset="14126.9">19844 3662 42 0,'14'-19'21'0,"-7"10"-5"0,-7 9 21 15,0 0-34-15,-4 0 1 16,-3 6 1-16,-7 7 0 15,-14 12-7-15,-7 19 1 16,-4 0 3-16,0 15 1 16,-10 17-3-16,3 8 1 15,7 10-1-15,7 0 1 16,11-3-1-16,14-19 0 31,14-15-2-31,7-13 1 0,0-13-6 0,11-9 1 0,7-16-11 16,10-12 0-1</inkml:trace>
  <inkml:trace contextRef="#ctx0" brushRef="#br0" timeOffset="14338.85">20147 4017 55 0,'0'18'27'0,"-28"1"-30"0,17-9 42 0,-10 15-40 16,-4-3 1-16,-3 9-1 16,-3 0 0-16,-1 1-2 15,4-1 0-15,3-9-11 0,7-3 0 16,11-16-1-16,7-9 1 16</inkml:trace>
  <inkml:trace contextRef="#ctx0" brushRef="#br0" timeOffset="14550.1">19865 4017 44 0,'25'22'22'0,"6"18"-19"0,-24-30 44 16,8 12-45-16,-5 3 0 0,4 3 0 15,0 3 1-15,4-6-6 16,3-3 1-16,0-6-2 15,0-7 0-15,-3-12-8 16,3 0 1-16,0-9-5 16,8-1 1-16</inkml:trace>
  <inkml:trace contextRef="#ctx0" brushRef="#br0" timeOffset="14730.12">20338 4387 63 0,'-4'59'31'0,"-14"38"-45"16,11-87 65-16,-3 12-52 15,-1 3 1-15,1 0-6 16,-4-6 1-16,3-4-2 0,0-11 1 16,8-8-10-16,3-11 0 15</inkml:trace>
  <inkml:trace contextRef="#ctx0" brushRef="#br0" timeOffset="14981.75">21082 3819 62 0,'-11'47'31'0,"-20"0"-39"0,20-22 58 0,-10 10-50 0,-7 9 1 0,-11 9-1 16,-7 19 1-16,4 0-2 15,10 3 1-15,4-9-2 16,3-16 0-16,4-6-9 16,3-9 1-16,8-29-7 15,-4-15 0-15</inkml:trace>
  <inkml:trace contextRef="#ctx0" brushRef="#br0" timeOffset="15226.73">20613 3901 37 0,'17'21'18'0,"15"52"-3"0,-25-58 24 16,-3 14-37-1,3 2 0-15,0 0 0 0,0 1 1 16,4 5-5-16,3-9 1 15,3-6-2-15,-3-6 0 16,4-13-11-16,3-9 1 16,14-19-1-16,1-16 0 15</inkml:trace>
  <inkml:trace contextRef="#ctx0" brushRef="#br0" timeOffset="15419.09">21184 3700 66 0,'39'50'33'0,"11"28"-42"16,-29-65 71-16,7 6-61 15,-3 12 1-15,-8-6-2 16,-10 22 0-16,-10 10-3 15,-18 12 0-15,-8 9-7 16,-20 4 1-16,-15-10-11 16,-13 3 1-16</inkml:trace>
  <inkml:trace contextRef="#ctx0" brushRef="#br0" timeOffset="17715.45">5091 5566 71 0,'10'9'35'0,"-6"-6"-25"0,-4-3 36 15,-4 0-45-15,-6 3 0 16,-12 7 1-16,-6 5 1 16,-21 7-4-16,-8 10 1 15,8 12 1-15,0-4 1 16,3 1-3-16,0 3 1 15,4-3-2-15,6-4 0 0,5 1-2 16,9-7 1 0,1-5-1-16,4-8 0 0,13-5 2 15,4-4 0-15,14 4 0 16,7-1 1-16,8 1 1 16,-1-1 1-16,0 1 0 15,4 3 1-15,-1 3-2 16,-2 6 0-16,-12 6-1 15,-13 13 1-15,3 12-1 16,-18 4 0-16,-3-4-1 16,0 4 1-16,4-1-1 15,-1 4 1-15,0-13 0 16,-6-6 1-16,6-3 0 16,1-10 0-16,-1-6 1 15,0-3 0-15,8-3 0 16,3-3 0-16,3 3 0 15,8-4 1-15,-8-2-1 16,5 0 0-16,2-1 0 0,1 1 0 16,6-4-1-16,-6 7 1 15,3-1-1-15,4 7 0 16,-8 3-1-16,1 10 1 16,-1-4-1-16,-3-6 1 15,-3 4-1-15,-8 5 0 16,-6 4 0-16,-1 2 1 15,-6 14-1-15,-4 5 0 16,-8 7 0-16,1 9 0 0,-4 7 0 16,1-7 0-1,-8 13 0-15,0 0 0 0,7 9 1 16,4 0 0-16,7 13 0 16,-7 3 1-16,6 9-1 15,-6 4 0-15,0-4 1 16,3 6 0-16,1-11 0 15,9-5 1-15,-2-8 1 16,13-16 1 0,47 9-2-1,6-25 1-15,15-25-7 16,-4-25 0-16,7-19-15 16,0-15 1-16</inkml:trace>
  <inkml:trace contextRef="#ctx0" brushRef="#br0" timeOffset="18784.77">6082 5967 59 0,'-4'16'29'0,"-3"-1"-21"0,4-8 29 15,-4 11-37-15,-7-2 1 16,-11 9 0-16,-7 13 0 0,0 6-3 16,-6 6 1-16,-5 10-1 15,8-7 0-15,3-6-4 16,4-3 0-16,7-13-7 15,7-9 0-15,10-25-3 16,1-16 1-16</inkml:trace>
  <inkml:trace contextRef="#ctx0" brushRef="#br0" timeOffset="18993.63">5680 5970 37 0,'17'28'18'0,"22"29"-8"15,-28-51 30-15,3 13-36 16,4 9 0-16,-4 4 3 16,10 8 0-16,1 10-9 15,3 4 0-15,8-1 5 0,-5-3 1 16,-6-6-6-16,0-13 1 16,-15-12-10-16,4-6 1 15,4-23-7-15,0-2 1 16</inkml:trace>
  <inkml:trace contextRef="#ctx0" brushRef="#br0" timeOffset="19281.53">6371 6152 58 0,'-3'38'29'0,"6"-20"-23"0,-3-14 53 0,4-1-55 16,6 0 0-16,1-3 0 16,10-6 1-16,7-4-8 15,4-2 1-15,-4-1 1 16,-3 1 0-16,0 2-8 15,-11 4 1-15,0 3-13 16,-7 3 0-16</inkml:trace>
  <inkml:trace contextRef="#ctx0" brushRef="#br0" timeOffset="19441.71">6406 6334 64 0,'0'25'32'16,"11"-3"-25"-16,-4-19 50 0,4 0-55 0,-1-3 0 15,8 0-1-15,14-6 1 16,-11-3-6-16,4-4 1 16,-1 0-5-16,-6-2 0 15,3-1-13-15,0-3 0 16</inkml:trace>
  <inkml:trace contextRef="#ctx0" brushRef="#br0" timeOffset="19998.46">7204 6488 48 0,'-11'50'24'0,"11"-25"-14"0,0-25 30 15,0-6-37-15,0-16 1 0,0-10 2 16,-7-21 1-16,4-7-8 16,3-5 1-16,-7-26 4 15,3-3 1-15,4-1-2 16,4-11 0-16,3 9-1 15,3-1 0-15,-3 4-1 16,7 16 0-16,4 12-1 16,3 16 1 15,7 15-3-31,-6 17 0 0,6 18-3 16,-4 18 0-16,-2 7-5 0,-5 16 0 0,-6 6-9 15,-11 10 1-15,-14-4-1 16,-7 7 1-16</inkml:trace>
  <inkml:trace contextRef="#ctx0" brushRef="#br0" timeOffset="20195.29">7017 6161 58 0,'-11'16'29'0,"11"-6"-25"16,7-7 60-16,-3 0-58 0,13 0 0 15,5 0 2-15,2 0 1 16,8 0-12-16,7 0 1 15,7-6 4-15,3 0 0 16,-3-6-8-16,-7-4 0 16,-4-2-12-16,4-1 0 15,-4-6-6-15,0-3 0 16</inkml:trace>
  <inkml:trace contextRef="#ctx0" brushRef="#br0" timeOffset="20463.49">7818 5892 56 0,'3'28'28'0,"-3"-9"-27"0,0-13 49 0,0 7-48 16,-7 5 0-16,-4 4 0 15,1 0 1-15,-4 13-3 16,-4 9 0-16,-3 3 3 15,0 9 0-15,0 4-1 16,3 3 0-16,7 2-2 16,8-8 1-16,3-7-5 15,7-12 0-15,11-10-5 0,-1-12 0 16,15-20-11 0,0-21 1-16</inkml:trace>
  <inkml:trace contextRef="#ctx0" brushRef="#br0" timeOffset="20732.48">8139 5998 57 0,'3'38'28'0,"-13"-3"-29"0,6-23 45 15,-3 7-44-15,-7 9 1 16,0 0 1-16,0 1 1 0,0 8-3 15,3 4 0-15,4-7 2 16,0 1 1-16,3-7-4 16,1-3 1-16,3-6-6 31,0-6 1-31,3-10-11 0,-3-10 1 0,0-8-3 16,-3-10 0-1</inkml:trace>
  <inkml:trace contextRef="#ctx0" brushRef="#br0" timeOffset="20954.77">7885 6296 55 0,'28'22'27'0,"7"6"-22"16,-24-28 55-16,3 4-58 0,0-8 1 16,7 4 0-1,7-12 1-15,4-1-9 0,3 4 1 16,1-10-3-16,-15-9 1 15,7-7-14-15,-10-5 1 16</inkml:trace>
  <inkml:trace contextRef="#ctx0" brushRef="#br0" timeOffset="21140.53">8336 5864 61 0,'11'75'30'0,"24"-6"-25"0,-21-57 47 0,7 13-51 15,0 13 1-15,-3 3-2 16,-4 0 1-16,-7 9-2 16,-7 0 0-16,-10 0-3 15,-11 0 1-15,-4 0-9 16,-7-9 1-16,11-19-8 15,10-12 1-15</inkml:trace>
  <inkml:trace contextRef="#ctx0" brushRef="#br0" timeOffset="21441.39">8918 6020 74 0,'7'32'37'0,"18"-20"-40"0,-14-9 70 15,6-6-67-15,8 0 1 0,0-9-1 16,10-1 0-16,7 0-2 15,1 1 0-15,-1-1-5 16,-3 4 1-16,-4 3-10 16,-17-1 1-16,-11 1-7 15,-7 6 1-15</inkml:trace>
  <inkml:trace contextRef="#ctx0" brushRef="#br0" timeOffset="21640.98">8890 6437 80 0,'14'35'40'0,"32"-23"-44"15,-28-12 78-15,10-6-74 16,0-3 1-16,11-7-1 16,0 7 0-16,-4-4-6 15,-7 1 0-15,-7 2-10 0,-3 1 0 16,-18 3-8-16,7 2 1 15</inkml:trace>
  <inkml:trace contextRef="#ctx0" brushRef="#br0" timeOffset="23885.98">9821 6419 58 0,'11'43'29'0,"35"52"-19"0,-36-73 29 16,8 9-36-16,7 3 1 16,-4 1 2-16,0-7 0 15,0-6-7-15,0-6 0 16,1-10 5-16,-1-15 1 15,-4-10-3-15,5-16 0 16,-8-12-1-16,0-15 0 16,-7-4-2-16,0-16 0 15,-7 1-1-15,-4-13 0 0,1-4-2 16,3 1 0-16,7 12 0 16,3 1 0-16,5 12 1 15,-1 9 0-15,3 13 1 16,12 9 1-16,9 3 2 15,8 4 0 1,64 6 2 0,-5 6 0-16,5 6 0 15,-8 7 0-15,-3 2-1 16,0 4 1-16,-18 6-3 16,-14 4 0-16,-7-4-5 15,-4-3 0-15,-6 6-4 16,-5 0 0-16,-6-18-11 15,-3-10 1-15</inkml:trace>
  <inkml:trace contextRef="#ctx0" brushRef="#br0" timeOffset="24429.65">10668 5926 44 0,'-4'10'22'0,"8"37"-14"16,-4-32 29-16,-4 4-36 16,-3 0 1-16,-3 9 0 15,-1 10 0-15,-3-4-3 0,-3 10 0 16,-1 10 2-16,4 2 1 16,3 4-1-16,4 5 0 15,7-8-1-15,4-7 1 16,3-6-2-1,3-16 0-15,4-15-3 0,4-7 0 16,-4-15-10-16,-3-13 1 16,-4-16-2-16,-7 0 0 15</inkml:trace>
  <inkml:trace contextRef="#ctx0" brushRef="#br0" timeOffset="24622.41">10407 6312 59 0,'11'25'29'0,"-11"-9"-28"0,7-16 61 0,0 0-59 16,7 0 1-1,7 0 1-15,11 0 0 0,3-3-7 16,4-1 0-16,-4 4 0 16,-3 0 1-16,-8 0-10 15,-2-6 0-15,-5-6-10 16,-13-1 0-16</inkml:trace>
  <inkml:trace contextRef="#ctx0" brushRef="#br0" timeOffset="24849.28">10770 6428 62 0,'0'-3'31'0,"18"9"-35"0,-7-9 50 16,6 0-47-16,8-3 1 15,3-1-4-15,0-2 0 0,4 3-2 16,-7-1 0-16,-1-8-11 16,-2-7 1-16</inkml:trace>
  <inkml:trace contextRef="#ctx0" brushRef="#br0" timeOffset="25074.15">11257 5983 52 0,'7'47'26'0,"-7"9"-22"0,0-40 42 0,-3 12-44 0,-1 3 0 0,-3 16 0 16,4 10 0-16,3 9-5 16,7 0 0-16,0-1-7 15,-4-5 1-15,-10-7-8 0,0-12 0 16</inkml:trace>
  <inkml:trace contextRef="#ctx0" brushRef="#br0" timeOffset="26063.11">10873 5500 34 0,'7'15'17'0,"0"-15"-9"0,-7 0 21 16,7 4-25-16,0-4 0 15,7 0 3-15,-3-7 1 16,3 7-8-16,3 3 0 16,4 1 7-16,8-4 1 15,6 3-2-15,11 0 0 16,7-9 0-16,0-4 0 16,10-9-2-16,11 4 1 46,11-4-2-46,0 0 1 0,-4 3-2 0,-11 1 0 0,-6-1-3 0,-8 0 1 0,-10 7-6 16,-11 3 1-16,-10-4-12 16,-18 7 1-16,-17 3-6 15,-8 3 1-15</inkml:trace>
  <inkml:trace contextRef="#ctx1" brushRef="#br0">737 5309 0,'0'0'16,"4"9"-1,3 0 1,-4 4 0,4-4-1</inkml:trace>
  <inkml:trace contextRef="#ctx0" brushRef="#br0" timeOffset="27247.83">5969 7999 55 0,'0'6'27'0,"0"-15"-15"0,0 9 27 16,-4 6-35-16,1 0 0 15,-1 7 1-15,-17 9 1 0,0 3-8 16,3 16 1-16,-10 9 4 16,-4 16 0-16,-10 0-3 15,3 15 0-15,1 1-4 16,-1 12 0-16,7-16-3 16,4-9 1-16,7-12-9 15,10-20 0-15,0-21-3 16,11-16 0-16</inkml:trace>
  <inkml:trace contextRef="#ctx0" brushRef="#br0" timeOffset="27461.34">5489 7990 30 0,'21'-29'15'0,"8"48"0"15,-19-9 20-15,1 8-31 0,-1 4 1 16,8 10 3-16,-4 12 0 15,4-4-11-15,-1 11 1 16,5 5 5-16,-12-6 1 16,4-9-7-16,-3-7 1 15,3-12-8-15,0-12 0 16,4-23-5-16,-8-6 0 16</inkml:trace>
  <inkml:trace contextRef="#ctx0" brushRef="#br0" timeOffset="27747.17">6198 8256 72 0,'7'13'36'0,"7"-1"-46"16,-6-12 72-16,6-3-62 15,10-3 0-15,-2-7 0 16,-8-2 0-16,10 2-4 16,-3-3 1-16,-6 7-7 15,-1 3 0-15,0-4-10 0,-7 1 1 16</inkml:trace>
  <inkml:trace contextRef="#ctx0" brushRef="#br0" timeOffset="27908.41">6195 8491 58 0,'21'13'29'0,"11"-7"-32"0,-15-9 47 0,5-3-45 16,2-7 0-16,11-6-8 15,8-3 1-15,3 1-3 16,-4-1 0-16</inkml:trace>
  <inkml:trace contextRef="#ctx0" brushRef="#br0" timeOffset="28510.36">7052 8253 45 0,'25'44'22'0,"-1"-41"-8"0,-20 0 29 0,-4-3-40 15,0 0 1-15,0 0 2 16,0 0 1-16,-4 0-9 16,-3 3 0-16,-3 0 5 15,-1-3 1-15,-10 7-3 16,3 2 1-16,1 7-3 0,3 0 1 15,-4-1-2-15,4 1 0 16,7-4-1-16,7 4 0 16,0-6 1-16,10-1 0 15,8-6 2-15,7-3 0 16,3-9 1-16,0-4 1 16,0-6-1-16,-3 4 1 15,-7 2-1-15,-1 1 1 16,-2 2-4-16,-5 4 1 0,1 3-2 15,-4-7 0-15,-4 13-2 16,1 13 1-16,-4 3-1 16,0 9 1-16,0 0 1 15,0 7 1-15,3 6 3 16,1 3 0-16,-1 6 2 16,1 9 1-16,3-2 0 15,-7 2 0-15,-7 4 0 16,0-13 0-16,-4 4-2 15,-3-11 0-15,-14-2-2 16,3-9 0-16,-3-14 0 16,-4-5 0-16,4-10-1 15,3-6 0-15,4 0 0 16,7-7 0-16,0-2 1 16,3-7 0-16,11-3-1 15,14-6 0-15,11-4-3 16,10-5 0-16,11-7-13 0,7-9 0 15</inkml:trace>
  <inkml:trace contextRef="#ctx0" brushRef="#br0" timeOffset="28811.28">7743 7952 55 0,'-3'19'27'0,"-15"44"-30"0,11-42 40 0,-3 1-37 16,-1 10 1-16,-3 12 0 15,3 0 1-15,4 9-2 16,4 0 0-16,-1 4 1 15,4-10 1-15,7-7-3 16,4-11 1-16,7-14-5 16,6-15 0-16,4-6-11 15,4-16 1-15</inkml:trace>
  <inkml:trace contextRef="#ctx0" brushRef="#br0" timeOffset="29083.43">8068 7936 54 0,'4'38'27'0,"-19"34"-27"0,12-56 44 16,-4 3-43-16,3 9 0 16,-3 6 2-16,4 1 0 15,-1 2-2-15,-6 7 0 16,3 3 2-16,3-3 0 15,1-9-1-15,-1-7 1 16,4-3-5-16,0-6 1 16,0-10-6-16,0-6 0 0,0-3-5 15,0-9 0-15,-4-10-7 16,-3-9 1-16</inkml:trace>
  <inkml:trace contextRef="#ctx0" brushRef="#br0" timeOffset="29275.05">7793 8178 37 0,'-11'3'18'0,"22"31"-5"0,-4-18 29 0,4 0-37 16,3-4 0-16,3-2 5 15,4-1 0-15,4 1-12 16,7-1 1-16,-7-3 6 16,6-6 1-16,12 0-4 15,6-9 1-15,-3-10-7 16,-7-9 0-16,-4-4-8 15,-3-8 0-15,-4-11-7 16,-3 4 0-16</inkml:trace>
  <inkml:trace contextRef="#ctx0" brushRef="#br0" timeOffset="29517.97">8311 7955 56 0,'22'28'28'0,"13"16"-26"0,-28-31 48 0,11-1-48 15,6 4 0-15,-3 6 0 16,1 9 0-16,-5 10-4 16,-13 0 0-16,-8 9 1 15,-6 0 1-15,-11 10-8 16,-4-7 1-16,-3-3-11 15,6-15 1-15</inkml:trace>
  <inkml:trace contextRef="#ctx0" brushRef="#br0" timeOffset="29847.71">8939 7961 67 0,'15'16'33'0,"16"0"-31"0,-20-16 56 15,6 3-58-15,8-3 0 16,0 0-1-16,7-6 1 16,3 2-3-16,-3-2 1 15,-8 3-7-15,-2 0 1 0,-12 3-12 16,-6-9 0-16</inkml:trace>
  <inkml:trace contextRef="#ctx0" brushRef="#br0" timeOffset="30049.32">8791 8397 68 0,'18'60'34'0,"38"-26"-28"16,-35-27 56-16,18-7-62 16,4 0 1-16,-1-10-1 15,0-2 0-15,-6-7-5 16,-5 0 1-16,-6 3-11 15,-18 1 1-15,-10 2-8 0,3 4 1 16</inkml:trace>
  <inkml:trace contextRef="#ctx0" brushRef="#br0" timeOffset="32822.41">9938 8711 60 0,'17'59'30'0,"22"14"-22"0,-28-61 30 16,3 4-37-16,0-4 0 16,0-2 1-16,0-7 0 0,0-3-3 15,0-6 1-15,1-13 1 16,-1-9 1-16,-4-10-1 15,4-6 0-15,4-9-1 16,-11-1 0-16,4-15-1 16,-4 0 1-16,-4-9 0 15,1 0 0-15,-4-4-1 16,3 10 0-16,-3 0 0 16,0 0 0-16,0 3-1 15,0 22 0-15,0-3 0 16,0 12 1-16,0 7 0 15,4 2 1-15,3 11 0 16,-4 2 1-16,12 3 0 16,6-2 0-16,10 5 1 15,15 4 1-15,25-7 1 16,17 1 0-16,18-4 0 16,31-6 1-16,19-6 0 15,31-13 0-15,10 0-2 0,22 4 1 16,7 5-3-16,7 1 1 15,10 0-4-15,-28 3 1 16,0 2-4-16,-10-5 1 16,-29 0-6-16,-27 6 1 15,-22 6-13-15,-25-3 0 16</inkml:trace>
  <inkml:trace contextRef="#ctx0" brushRef="#br0" timeOffset="33435.65">10569 8397 61 0,'4'13'30'0,"17"-7"-29"15,-7 0 45 1,7-2-44-16,4 2 1 0,0-3-1 15,-4-3 1 1,3-3-7-16,1-3 0 0,3-1-4 16,-6-2 1-16,-1-1-11 15,-11 1 0-15</inkml:trace>
  <inkml:trace contextRef="#ctx0" brushRef="#br0" timeOffset="33778.17">11324 7952 53 0,'-7'-13'26'0,"14"32"-22"0,-7-16 41 0,0 7-45 16,0 5 1-16,-3 11-1 16,-8 5 1-16,-3 7-2 15,-4 9 1-15,-6 6 0 16,-1 16 1-16,0 3-2 16,4 10 1-16,3-4-1 15,11-6 0-15,4-12-2 16,10-13 0-16,11-19-5 15,3-22 1-15,0-18-9 16,-7-17 0-16</inkml:trace>
  <inkml:trace contextRef="#ctx0" brushRef="#br0" timeOffset="33993.39">11077 8347 59 0,'18'22'29'0,"3"19"-31"0,-10-32 52 16,3-2-49-16,7-1 0 15,7-6 0-15,4-3 1 16,0-7-6-16,-1-2 1 16,5-1-7-16,-5-3 0 15,-2 4-8-15,-5-4 1 16</inkml:trace>
  <inkml:trace contextRef="#ctx0" brushRef="#br0" timeOffset="34263.44">11568 8388 60 0,'7'12'30'0,"14"10"-27"16,-11-15 54-16,12-1-56 15,9 0 0-15,8-3 0 16,3-3 1-16,-3-9-5 16,0 0 1-16,-4-1-3 15,-3-2 0-15,0-1-12 0,-11-3 1 16,-7 1-3-1,-7-4 0-15</inkml:trace>
  <inkml:trace contextRef="#ctx0" brushRef="#br0" timeOffset="34457.16">11776 8128 53 0,'3'59'26'0,"4"23"-29"0,-7-70 49 15,0 10-46-15,0 16 0 16,-3-7-2-16,-1 7 1 16,1 3-2-16,-1-7 1 0,4-3-7 15,-3-5 1-15,6-14-7 16,-3-12 0-16</inkml:trace>
  <inkml:trace contextRef="#ctx0" brushRef="#br0" timeOffset="34920.33">12192 8131 59 0,'14'31'29'0,"7"-9"-29"16,-14-19 56-16,4-3-54 0,3 0 1 15,4-3 1-15,6 0 1 16,1-6-6-16,0-1 1 16,3 1 4-16,0 2 0 15,0 1-2-15,-10 3 0 16,-4 0-1-16,-7 9 0 16,-7 7-4-16,-7 2 0 15,0 10-2-15,-3 1 0 16,-8-8-2-16,-3 1 0 15,3 0 1-15,4 3 1 16,3-3 2-16,8 6 0 16,3-6 4-16,10-1 0 0,1 1 3 15,14 0 1-15,10-3 0 16,7-4 1-16,-3 4-1 16,-7 0 1-16,-7 2-4 15,-8 8 1-15,-17 2-3 16,-17 13 1-16,-15 15-7 15,-10-6 0-15,-18 0-15 16,-11-9 0-16,-3-3 1 16,7-10 0-16</inkml:trace>
  <inkml:trace contextRef="#ctx0" brushRef="#br0" timeOffset="35776.06">15240 7642 49 0,'0'37'24'0,"-7"4"-12"15,7-32 24-15,3-2-35 16,-3 2 1-16,4-3 2 16,3 4 0-16,4 2-4 15,6 4 0-15,4 9 3 16,4 3 1-16,0-3-2 16,0 4 1-16,-4 2-3 15,-7 0 0-15,-7 4-4 16,-14-1 1-16,-11 16-7 15,-14-3 1-15,-3-3-10 16,-7-3 1-16</inkml:trace>
  <inkml:trace contextRef="#ctx0" brushRef="#br0" timeOffset="36435.65">16189 7892 66 0,'0'0'33'0,"14"-9"-32"0,-3 3 59 16,6-4-59-16,8 1 1 0,24-4 0 15,22-2 0-15,17 2-6 16,-7 4 1-16,-3-4-5 16,-8 4 0-16,-6-4-13 15,-15-6 1-15</inkml:trace>
  <inkml:trace contextRef="#ctx0" brushRef="#br0" timeOffset="36705.65">17233 7275 61 0,'4'66'30'0,"-8"9"-32"0,4-41 47 15,0 13-46-15,-3 13 1 16,-1 18-1-16,-3 7 0 16,-3 15-1-16,-1 4 1 15,0-13-6-15,1-10 0 16,3-18-10-16,3-19 1 0</inkml:trace>
  <inkml:trace contextRef="#ctx0" brushRef="#br0" timeOffset="37067.64">17833 7510 63 0,'3'34'31'0,"-13"10"-39"16,3-25 55-16,-7 9-47 16,-7-3 0-16,-8 7 0 15,-2 2 1-15,2 4-1 0,1-7 1 16,3-3 1-16,4-6 0 16,7-3 1-16,4-3 0 15,10-4 0-15,7-2 0 16,10-4-1-16,11-6 1 15,11-6-2-15,7-4 1 16,-4 1-5-16,-6-4 1 16,-8 4-6-16,-7 3 0 15,-3 0-12-15,-8-1 1 16</inkml:trace>
  <inkml:trace contextRef="#ctx0" brushRef="#br0" timeOffset="37264.81">17508 8156 69 0,'0'47'34'0,"25"-13"-33"0,-11-24 57 0,7-1-57 16,8-3 1-16,13-9-1 16,7-6 1-16,1-1-5 15,-8-2 0-15,-7-1-5 16,-3-2 0-16,-7-1-13 15,-8-9 1-15</inkml:trace>
  <inkml:trace contextRef="#ctx0" brushRef="#br0" timeOffset="37741.68">18648 7444 49 0,'-11'9'24'0,"-6"26"-15"15,10-26 31-15,-4 7-39 16,-3 9 1-16,0 6 0 15,-4 10 1-15,4 6-4 16,0 16 1-16,0 9 1 16,3 3 1-16,8 10-1 15,3-3 1-15,3-7-2 16,4-16 0-16,7-15-4 16,4-12 1-16,0-17-10 0,-1-8 1 15,-10-17-5-15,-7-9 0 16</inkml:trace>
  <inkml:trace contextRef="#ctx0" brushRef="#br0" timeOffset="37937.87">18186 7990 74 0,'14'18'37'0,"21"1"-46"0,-14-16 76 16,11 1-66-16,14-4 0 0,10 0-1 15,18-7 0-15,0 1-5 16,1 0 1-16,-8 3-7 16,-11-1 1-16,-7-2-12 15,-13 0 1-15</inkml:trace>
  <inkml:trace contextRef="#ctx0" brushRef="#br0" timeOffset="38314.32">19466 7720 65 0,'7'47'32'0,"-14"-44"-35"0,0-3 53 0,-3 6-51 0,-12 4 1 0,1 2 0 0,-3 1 0 16,-1 3 0-16,4-1 1 16,0 4-1-16,3-3 0 15,4-1 0-15,3-2 1 16,4-7-1-16,0 1 1 16,7-1-1-16,4-6 1 15,6 9 0-15,11-3 1 0,8-2 0 16,6-4 0-16,0 0-2 15,0 0 0-15,1 0-4 16,-8 0 0-16,-7 0-15 16,-7-7 0-16,-10 1-1 15,-8-3 0-15</inkml:trace>
  <inkml:trace contextRef="#ctx0" brushRef="#br0" timeOffset="38509.19">19114 8131 77 0,'14'28'38'0,"21"-3"-47"15,-21-19 82-15,7 1-73 16,11-4 1-16,14-6-2 16,7-1 1-16,-4-2-5 0,-7-3 1 15,-6-1-7-15,-8 4 0 16,-10-10-12-16,-8 1 1 15</inkml:trace>
  <inkml:trace contextRef="#ctx0" brushRef="#br0" timeOffset="39064.08">20084 7472 68 0,'10'10'34'0,"8"-7"-34"0,-11-3 56 0,0 0-54 15,4-3 0-15,6-1 3 16,4 1 0-16,11 3-6 16,0 0 1-16,0 0 3 15,-1 0 0-15,-6 7-2 16,-7-1 1-16,-8 6-4 16,-10 4 1-16,-10 3-3 15,-4 3 1-15,-4 0-2 0,-3 6 0 16,3 3 1-16,4-5 0 15,0-5 1-15,7-2 1 16,7 3 2-16,7 0 0 16,11 0 2-16,-1 0 0 15,11 0 1-15,8 3 0 16,3-3 1-16,3-6 1 16,4-1-1-16,-11 1 1 15,-7 6-3-15,-10 6 0 0,-15 7-2 16,-17 18 1-16,-17 7-3 15,-22-7 0-15,-18 3-5 16,0 1 1-16,-13-7-10 16,-4-9 0-16,3-13-6 15,18 3 1-15</inkml:trace>
  <inkml:trace contextRef="#ctx0" brushRef="#br0" timeOffset="39321.44">20980 8284 76 0,'14'32'38'0,"0"-1"-57"0,-11-25 73 16,-6-2-72-16,-8-1 0 15,-6-6-19-15,-4-1 1 16</inkml:trace>
  <inkml:trace contextRef="#ctx0" brushRef="#br1" timeOffset="48071.74">6929 7055 37 0,'3'3'18'0,"-10"7"-8"0,7-10 19 0,7 0-27 15,4 6 0-15,-1 0 3 16,4 1 0-16,8 5-5 15,13 1 0-15,-3 2 4 16,17-2 1-16,18-1-1 16,11-2 0-16,31-10 0 15,43-3 1-15,28-19-2 16,24-7 0-16,33-2-1 16,9-7 1-16,23-2-1 15,-5-4 0 1,212-28-2-1,-80 12 1-15,-51 13-4 16,-41 13 1-16,-61 12-5 16,-31 9 0-16,-29 10-9 15,-35 6 1-15,-35 0-4 0,-28 3 0 16</inkml:trace>
  <inkml:trace contextRef="#ctx0" brushRef="#br1" timeOffset="48837.95">7105 9548 36 0,'-4'3'18'0,"36"-9"-16"16,-18 0 31-16,22-10-28 15,16 0 1-15,26-2 4 16,42-4 0-16,28-7-12 16,36 1 0-16,38-9 8 15,39-4 1-15,28 0-3 16,8-9 1-16,31 0-3 15,7 9 0-15,3-3-1 16,12-3 1-16,-1 0-2 16,7-3 0-16,-6-4-3 15,-22 1 0-15,-25 12-5 16,-21 1 1-16,-49 11-11 16,-21-5 0-16</inkml:trace>
  <inkml:trace contextRef="#ctx0" brushRef="#br1" timeOffset="55426.72">19526 5127 44 0,'4'6'22'0,"6"-6"-12"16,-3-6 23-16,0 3-30 15,8-10 0-15,16-3 4 0,22-6 1 32,120-28-10-32,21 3 0 15,-7-3 4-15,14-3 1 16,4-1-5-16,-18 1 1 15,-14 9-7-15,-25 13 0 16,-32 9-8-16,-31 3 1 16,-32 10-1-16,-25-1 0 15</inkml:trace>
  <inkml:trace contextRef="#ctx0" brushRef="#br1" timeOffset="55769.6">19526 5556 61 0,'11'16'30'0,"28"12"-32"16,-11-22 65-16,18-2-59 15,31-4 1-15,22-10 2 16,32-2 0-16,31-32-8 16,7-3 0-16,15 0 4 15,-8 3 1-15,-28 6-4 16,-21 4 0-16,-14 9-3 16,-28 9 0-16,-15 0-5 15,-17 10 0-15,-21 6-10 0,-21 0 0 16,-15 3-3-16,-3 6 0 15</inkml:trace>
  <inkml:trace contextRef="#ctx0" brushRef="#br1" timeOffset="57830.3">7920 5387 44 0,'7'25'22'0,"4"-25"-19"0,-4 6 23 16,0 7-26-16,0 2 0 15,3-2 1-15,-6 3 0 16,3-4 0-16,-4-2 0 16,1-1 2-16,-1-3 0 15,-3 1 0-15,4-1 1 16,-4-6 0-16,7-6 1 15,-3-10-2-15,3-6 1 16,14-9-1-16,3-13 0 16,15-6-3-16,7-23 1 15,11-5-8-15,-1 0 1 0,-3-10-11 16,-18 19 0-16</inkml:trace>
  <inkml:trace contextRef="#ctx0" brushRef="#br1" timeOffset="58686.93">7511 7604 41 0,'10'9'20'0,"1"-6"-14"0,-8 1 25 16,4-1-28-16,0 3 0 15,4 0 2-15,0 4 0 16,-1 2-6-16,-3 1 0 16,4-1 4-16,-1-2 0 15,5 2-1-15,-5 1 1 16,1-1-1-16,-1 1 0 0,-3-7 0 16,0 0 0-16,4-6 0 15,0 0 1-15,-1-12-1 16,11-23 1-16,11-18-1 15,17-16 0-15,8-16-4 16,10-21 1-16,11-1-17 16,-4-9 1-16,-4 16-2 15,-10 15 1-15</inkml:trace>
  <inkml:trace contextRef="#ctx0" brushRef="#br1" timeOffset="26526.9">2173 11003 38 0,'21'-3'19'0,"-14"3"-9"0,-7-6 20 15,0 6-27-15,0 3 1 16,-7-3 0-16,-3 3 1 16,-8 3-7-16,-3 4 0 0,-11 2 4 15,4 7 0-15,-4 0-3 16,4 0 1-16,-11 3-1 16,0 0 0-16,1 0-1 15,-5-1 0-15,11-2-1 16,-3-3 1-16,10-3 0 15,8-1 1-15,-4-3-1 16,10-2 1-16,1-1 1 16,2 0 0-16,5-3 0 15,3 1 0-15,3-1 1 16,5 3 1-16,-5 3-1 16,4 1 1-16,4 2-2 15,-8 10 0-15,4 0 0 16,-7 3 1-16,0 4-3 15,0 11 1-15,0 1 0 16,-7 3 0-16,4 3 1 16,3 6 0-16,-7-6 0 15,3-15 0-15,4 5 1 16,4-2 0-16,3-1 1 0,3-9 0 16,8 0 1-16,-4-6 0 15,7-3 0-15,4-7 0 16,7 1-1-16,-4-10 1 15,4-10-3-15,-4-5 1 16,4-1-6-16,-15 0 1 16,4-2-11-16,-10-1 1 15,-18-3-2-15,3 0 1 16</inkml:trace>
  <inkml:trace contextRef="#ctx0" brushRef="#br1" timeOffset="26752.17">1626 11715 55 0,'32'9'27'0,"17"-27"-36"15,-20 8 58-15,2-6-49 16,8 1 0-16,-7-13-3 15,-4-1 0-15,0 7-4 16,-6 7 1-16,-12 2-9 16,-3 1 0-16</inkml:trace>
  <inkml:trace contextRef="#ctx0" brushRef="#br1" timeOffset="27382.6">2272 11097 29 0,'10'-12'14'0,"1"5"-1"0,-11 7 15 16,11-3-22-16,-11 6 0 16,3 4 2-16,4 2 0 15,-7 10-11-15,0 12 1 16,0 10 6-16,0 9 1 16,0 10-4-16,0 15 0 0,7-6-1 15,-7 3 1-15,4-6-2 16,3-6 0-16,-7-17-4 15,0-8 1-15,3-10-5 16,4-9 1-16,4-10-7 16,-7-12 1-16</inkml:trace>
  <inkml:trace contextRef="#ctx0" brushRef="#br1" timeOffset="27591.9">2505 11602 36 0,'7'63'18'0,"-7"-26"-17"16,3-24 29-16,-3 3-30 16,0-1 1-16,0 1-2 15,0-7 1-15,0-2-5 0,0-7 1 16,0-10-6-16,-3-9 0 15</inkml:trace>
  <inkml:trace contextRef="#ctx0" brushRef="#br1" timeOffset="27756.2">2466 11445 24 0,'11'7'12'0,"3"-11"-12"0,-14 4 13 0,0 0-21 16,3-6 0-16,4-3-4 16,-7-4 1-16</inkml:trace>
  <inkml:trace contextRef="#ctx0" brushRef="#br1" timeOffset="28371.81">2681 11759 41 0,'11'12'20'0,"-1"-8"-27"0,1-8 42 16,-4-2-36-16,-4-3 1 15,5-4 0-15,2-6 1 16,-6 7-2-16,3-4 1 16,-7-3 0-16,3 1 0 15,4 2-1-15,-7 6 0 16,7 4-1-16,-3 9 0 16,3 4 0-16,3-1 0 0,-6 3 0 15,3 1 1-15,4 2-1 16,-8 1 1-16,4 2 1 15,-7-2 1-15,7 0-1 16,-7-1 0-16,4-3 0 16,3 1 1-16,-4-4-1 15,4-3 1-15,-3-3-1 16,3-3 1-16,-3-3-1 16,3 0 0-16,3-1 0 15,-3-2 0-15,4 0 0 16,-8-1 0-16,4-2 0 15,4 2 0-15,-7-6 0 16,10 4 0-16,-4-1 0 16,-6 1 0-16,3 2 0 15,3 4 1-15,1 3 0 16,0 6 0-16,-1 0 0 16,8 4 0-16,-8 2 0 15,1 0 1-15,-4 1-1 0,4-1 1 16,-1-3-3-16,4-2 1 15,-3-4-10-15,3-10 1 16,-3 4-2-16,-8-3 0 16</inkml:trace>
  <inkml:trace contextRef="#ctx0" brushRef="#br1" timeOffset="29439.41">3577 11618 46 0,'0'3'23'0,"-7"0"-25"0,7-3 46 15,0 0-43-15,0 3 0 16,-3-3 0-16,3 0 1 16,-7 0-3-16,3 3 1 15,4-3 1-15,-7 7 1 16,7-4-2-16,-7 0 1 0,3 0-1 15,4-3 1-15,0-3-2 16,0 3 1-16,0 0-1 16,0 0 1-16,0-10-3 15,0 4 1 1,4 0-2 0,3-4 1-16,-7 4-2 15,0 6 1-15,0 3 0 16,0 7 1-16,0-1 1 15,0 1 1-15,0 2 2 16,0 4 1-16,0 3 0 16,0-1 1-16,0 1-2 15,0 3 1-15,0-3-1 16,0-3 0-16,0-4-6 16,0-2 1-16,0-4-9 15,-7-9 1-15</inkml:trace>
  <inkml:trace contextRef="#ctx0" brushRef="#br1" timeOffset="29653.28">3556 11502 34 0,'0'12'17'0,"0"-12"-18"0,0 0 22 0,4-6-24 16,3 0 0-16,-7-7-15 15,0 4 1-15</inkml:trace>
  <inkml:trace contextRef="#ctx0" brushRef="#br1" timeOffset="30008.29">3768 11724 42 0,'17'63'21'0,"-6"-28"-19"16,-11-32 37-16,3 3-37 15,4-3 1-15,-7 0-1 16,0-3 0-16,0-3-4 0,4-3 1 15,3-7 2-15,-7-2 0 16,11-4-2-16,-8 0 1 16,4 0-2-16,0 0 0 15,4 1-1-15,-1 2 1 16,1 0 0-16,7 10 1 16,3 3-1-16,0 3 1 15,-3 0 1-15,3 3 0 16,0 3 0-16,-3 4 1 15,3 2-2-15,-7 1 0 16,0-1-5-16,0-2 0 16,-3-1-6-16,-4-3 0 0</inkml:trace>
  <inkml:trace contextRef="#ctx0" brushRef="#br1" timeOffset="30639.14">4353 11684 30 0,'21'0'15'0,"1"-10"-9"15,-22 10 21-15,7-6-25 16,-7 0 0-16,0-4 0 16,3-2 1-16,-3-1-4 15,-3 4 1-15,-4-4 2 16,-4 7 0-16,4 0-1 0,3 6 0 15,-6 6-2 1,3 0 0-16,3 13-2 0,4-3 0 16,0 3-1-16,4 2 1 31,6 8-3-31,1-4 1 16,-4-3 0-16,4-7 1 15,-4 1 1-15,3-3 0 16,1-4 0-16,-1-3 0 15,1-3 3-15,7-6 0 16,3-6 2-16,0-7 0 16,0-6 0-16,7-3 0 0,1-6 0 15,2-10 1-15,-9-3 0 16,-1-6 0-16,3-10-1 16,-2-5 1-16,-1-14-1 15,-18-12 0-15,-3 0 0 16,0-6 0-16,-3 0 0 15,-8 6 0-15,-10 6 0 16,3 13 0-16,1 9 0 16,3 20 0-16,-4 14-1 15,7 20 0-15,1 18 0 16,-1 13 0-16,11 19 0 16,4 25 0-16,13 19 0 15,1 15 0-15,-4 19 1 16,4 0 0-16,-1-3 0 15,-6-12 0-15,0-20-3 16,-8-15 1-16,4-18-5 16,-7-14 1-16,0-21-10 0,0-13 1 15</inkml:trace>
  <inkml:trace contextRef="#ctx0" brushRef="#br1" timeOffset="30852.03">4512 11590 53 0,'21'47'26'0,"7"-38"-29"0,-13-9 45 0,6-6-42 16,3-1 0-16,-2-15-4 15,9 4 1-15,-2-4-6 16,-5-3 1-16,-6 0-7 15,0-1 1-15</inkml:trace>
  <inkml:trace contextRef="#ctx0" brushRef="#br1" timeOffset="31193.82">5002 11696 47 0,'64'-28'23'0,"-39"-29"-30"15,-22 39 41-15,4-4-32 0,-7 0 1 16,-7 0-1-16,4 0 0 16,-4 6-3-16,3 4 0 15,-10 5 0-15,0 11 1 16,3 8-1-16,1 13 0 15,-1 6 1-15,8 10 0 16,6 9 1-16,8-6 1 16,3 0 1-16,3 0 0 15,5-6 0-15,6-13 0 16,4-6-3-16,3-10 0 0,7-6-7 16,-3-9 1-16,0-7-9 15,-4-9 0-15</inkml:trace>
  <inkml:trace contextRef="#ctx0" brushRef="#br1" timeOffset="31870.52">6876 11906 18 0,'-7'-6'9'0,"-4"-22"-3"0,7 21 2 16,-3 1-5-16,4 6 1 15,-8-3 5-15,-3 3 1 16,4-3-10-16,-1 9 1 0,8 10 8 16,-5 6 0-16,16 9 0 15,-5 7 0-15,8 9-3 16,3-6 0-16,0-1-2 15,3 4 1-15,-9-3-4 16,2-3 1-16,1-13-2 16,-1-6 1-16,-10-10-2 15,11-9 1-15,-8-9-2 16,1-7 1-16,-4-15 0 16,0-13 0-16,0-7 0 15,0-8 1-15,0-1-1 16,0-6 1-16,7-3-1 15,4 22 1-15,6-3 0 16,11 3 0-16,4 0 1 16,0 10 0-16,-4 2-1 0,0 10 1 15,1 12-1-15,-12 7 1 16,1 16-1-16,-4 5 0 16,-3 1-1-16,-11 12 0 15,-7 4-2-15,3 2 1 16,-14-3-3-16,-3-2 1 15,0 2-6-15,-11-6 0 16,1 3-4-16,6-6 0 16</inkml:trace>
  <inkml:trace contextRef="#ctx0" brushRef="#br1" timeOffset="32308.3">7521 11775 43 0,'7'12'21'0,"7"-9"-18"16,-14-3 37-16,0-3-39 16,-3 0 1-16,-4 0 0 15,-4-3 1-15,1 2-4 16,-4 1 0-16,-1 3 2 15,-2 3 1-15,3 1-2 0,-7 2 1 16,3 3-1 0,0 1 0-16,8-4 0 0,3 3 0 15,3 4 0-15,4-1 1 16,7 4-1-16,4 0 0 16,3-1 0-16,0 1 1 15,-3 0-1-15,-1-7 0 16,1 1 0-16,3-1 1 15,0 0-2-15,0 1 1 16,-3-1-1-16,-1-2 1 16,1 2-3-16,-4-3 0 15,3 0-3-15,1-2 1 16,0-1-7-16,6-10 0 0,-13-2-2 16,6-3 0-16</inkml:trace>
  <inkml:trace contextRef="#ctx0" brushRef="#br1" timeOffset="32576.17">7789 11922 44 0,'11'28'22'0,"-8"-34"-24"16,-3 6 43-16,0-6-40 15,0-10 1-15,0-3-1 16,0 7 1-16,0-7-3 15,0 0 1-15,4 0 1 16,0 0 0-16,3 0 0 16,3 4 0-16,11-1-1 15,-7 4 1-15,8 2 0 0,6 1 0 16,-7-1-2-16,-3 4 0 16,6 0-5-16,1 0 1 15,3 2-10-15,-17 4 1 16</inkml:trace>
  <inkml:trace contextRef="#ctx0" brushRef="#br1" timeOffset="32996.6">8347 11869 41 0,'10'22'20'0,"-10"-22"-17"0,0 0 28 0,-7-4-31 15,0 1 1-15,-3 3-1 16,-4 0 1-16,3 0-1 16,-7 0 0-16,1 0 0 15,-1 7 1-15,11-1-1 16,-4 3 1-16,8 4 0 16,-1-4 0-16,11 1-2 15,4-1 1-15,-8-3-1 16,8-3 0-16,3 1 0 15,0-1 0-15,4-3-1 16,-7 0 1-16,3-3 0 16,0-1 1-16,-4 1 0 15,1-3 0-15,-1 6 0 16,1 0 1-16,0 6 0 16,6 1 1-16,-10-1-1 0,0 0 0 15,0 4-1-15,1-4 1 16,-1-3-3-16,0-3 1 15,0 0-8-15,3-6 1 16,-6-1-5-16,-1-5 1 16</inkml:trace>
  <inkml:trace contextRef="#ctx0" brushRef="#br1" timeOffset="33958.88">8548 11850 28 0,'10'9'14'0,"1"26"-5"0,-4-26 21 0,4 4-26 16,-8-1 0-16,4 1 2 15,-3-4 1-15,3 1-9 16,0-4 0-16,-4-3 5 16,1-3 1-16,-1-6-3 15,1-7 1-15,3-3-2 16,-7-2 1-16,0-1-1 16,11 3 0-16,-8-3 0 15,8 4 1-15,-1-1-1 16,4 7 1-16,4 2-1 15,0 7 1-15,-4 3-1 16,0 1 0-16,0 2 0 16,-3 0 0-16,-4 0-1 15,0 1 0-15,0-1-1 16,-4 0 0-16,4 0-1 16,-7-2 1-16,0-4-1 0,4 3 1 15,3 0 0-15,-7 0 0 16,0 3 1-16,7-3 1 15,-3 1 0-15,3-1 0 16,0 0 0-16,0-3 0 16,0 3 0-16,3 0 1 15,1 10 0-15,-1-7 0 16,5 3-1-16,2 1 1 16,1-4 0-16,0-3 0 0,3 3 1 15,-7-6 0-15,7 0-1 16,4-6 1-16,-11 0-1 15,3-4 1-15,1-5-2 16,-4-4 1-16,0 0-1 16,-3-3 0-16,-1-3-1 15,-6 3 1-15,-4 0-1 16,-4 3 0-16,1 7 0 16,-1 6 0-16,1 6-1 15,-1 9 0-15,1 7 0 16,-1-1 1-16,1 7 0 15,3 7 0-15,0 2 1 16,3 0 0-16,8 7 0 16,-4-7 1-16,7-6-1 15,0-3 1-15,4-6-1 16,3-10 1-16,4-9-2 16,-1-6 1-16,5-10-1 15,-1-12 1-15,0-4-1 0,4-18 1 16,-1-10-1-16,1-3 1 15,-7-15 0-15,-4-13 0 16,-3-7-1-16,-8 10 1 16,-6-6 0-16,-8 3 0 15,-3 0 1-15,-3 19 0 16,-11 3-1-16,-1 12 1 16,-2 10 0-16,-8 15 1 15,0 16 0-15,0 13 0 0,4 25-1 16,3 25 1-16,11 6 0 15,7 28 0-15,11 26 0 16,10 15 1-16,7-15-1 16,-3-1 0-16,-1-9-1 15,-2-22 0-15,-5-12-1 16,1-10 0-16,-4-9-3 16,-4-19 0-16,4-7-6 15,-7-18 1-15,-7-12-7 16,-7-14 1-16</inkml:trace>
  <inkml:trace contextRef="#ctx0" brushRef="#br1" timeOffset="34424.45">9088 11605 31 0,'10'57'15'0,"4"-64"-1"0,-10 14 20 16,-1 2-30-16,4 0 1 15,4 1 0-15,7-4 0 16,3-3-8-16,7-3 1 16,4-6 4-16,-1-7 1 15,5 1-6-15,-1-1 0 16,0 13-3-16,-10-6 0 16,3 3-1-16,-7 0 0 15,1-3 0-15,-1 2 0 16,-4 4 4-16,1 4 1 15,0 2 4-15,-1 0 0 0,1-3 4 16,0 0 1-16,-4 1 0 16,3-4 0-16,8-4-2 15,-7-2 1-15,3-3-3 16,0 6 0-16,-7 6-3 16,-7-10 1-16,-7 1-2 15,-3-3 0-15,-4-4 0 16,-4 4 1-16,0 15-2 15,4 0 1-15,4-3-1 16,-1 13 1-16,1 6-1 16,3 9 0-16,3 1-2 15,4-7 1-15,4 3-5 16,0-6 1-16,-4-6-5 16,7-10 1-16</inkml:trace>
  <inkml:trace contextRef="#ctx0" brushRef="#br1" timeOffset="34693.07">10026 11931 30 0,'0'10'15'0,"-11"-67"-12"0,8 48 24 15,-8-10-26-15,1-9 0 16,-4-4 4-16,-1-2 0 15,-2 6-4-15,6 0 0 0,8 18 4 16,3-6 1-16,10 10-1 16,8-3 0-16,14-1-2 15,-1 1 0-15,8-7-2 16,-7-3 0-16,0 1-5 16,3-4 0-16,-10-3-11 15,3-4 1-15</inkml:trace>
  <inkml:trace contextRef="#ctx0" brushRef="#br1" timeOffset="35263.91">12121 11038 49 0,'-10'53'24'0,"-15"-19"-23"16,15-15 36-16,-8 9-37 15,-3 10 0-15,-4 12 0 16,-3 16 1-16,3 3-1 16,8 16 1-16,6 3 0 15,7 9 1-15,11-9-1 16,4-16 1-16,7-13-1 0,6-18 1 15,8-22-3-15,0-22 0 16,-4-19-7-16,-3-16 1 16,-11-9-9-16,-7-3 1 15</inkml:trace>
  <inkml:trace contextRef="#ctx0" brushRef="#br1" timeOffset="35460.39">11765 11433 55 0,'18'44'27'0,"21"21"-27"0,-25-55 47 0,7 2-47 15,11 1 1-15,17-7-1 16,4-3 0-16,7-3-4 16,0 0 1-16,-4-6-7 15,-10 3 0-15,-14 3-7 16,-7 3 1-16</inkml:trace>
  <inkml:trace contextRef="#ctx0" brushRef="#br1" timeOffset="35654.27">12629 12000 52 0,'18'10'26'0,"-11"-10"-54"0,-7 0 46 15,-7-3-35-15,0 3 1 16</inkml:trace>
  <inkml:trace contextRef="#ctx0" brushRef="#br1" timeOffset="49421.57">2286 13411 37 0,'11'4'18'0,"-4"-4"-5"16,-7 0 18-16,3 0-27 15,4 3 0-15,-7 3 2 16,7 3 0-16,-7 4-8 16,-7-1 0-16,7 4 5 15,-10 9 1-15,-8 10-4 16,4-1 1-16,-4 10-1 15,-3 6 0-15,0 0-1 16,-7-9 1-16,7-3-2 16,3-7 0-16,-3-6-4 15,10-6 1-15,1-6-6 0,10-10 0 16,0-9-4 0,10-13 0-16</inkml:trace>
  <inkml:trace contextRef="#ctx0" brushRef="#br1" timeOffset="49663.43">2053 13371 38 0,'11'44'19'0,"10"12"-17"0,-10-43 34 0,-1 12-33 16,8 6 1-16,3-6 2 15,0 6 0-15,7 4-8 16,1 3 1-16,2-7 3 16,1 7 1-16,3-13-7 15,-10 0 1-15,3-3-12 16,-10-10 1-16</inkml:trace>
  <inkml:trace contextRef="#ctx0" brushRef="#br1" timeOffset="50113.69">2582 13452 44 0,'11'25'22'0,"0"-15"-15"0,-4-10 30 0,3 3-34 16,1-3 0-16,10 0 2 15,0-3 1-15,7-4-8 16,1 1 1-16,2-6 3 16,-3-1 0-16,4 1-4 15,-4-1 0-15,1 4-5 16,-8-4 0-16,-11 4-8 15,-6-1 0-15,-4 1-1 16,-4-1 1-16</inkml:trace>
  <inkml:trace contextRef="#ctx0" brushRef="#br1" timeOffset="50306.6">2653 13534 35 0,'-11'15'17'0,"29"10"-10"0,-18-21 32 16,11 2-34-16,-1 0 0 15,11 0 2-15,-3-2 0 16,7-4-10-16,3 0 0 16,4-4 3-16,3-2 0 15,-3-3-12-15,-4-1 0 16,-7-2-4-16,-10 2 1 16</inkml:trace>
  <inkml:trace contextRef="#ctx0" brushRef="#br1" timeOffset="51314.13">3358 13697 39 0,'4'12'19'0,"14"10"-13"15,-11-15 34-15,3 8-37 16,1 4 0-16,3 0 2 0,4 3 0 16,-8 3-6-1,8 0 0-15,3 3 3 0,-3 0 1 16,-8-2-2-16,4-5 0 15,4-5-1-15,-11-3 0 16,4-4-1-16,3-15 1 16,-7-7 0-16,3-9 0 15,-6-15-1-15,10-10 0 16,-10-7 0-16,3-2 1 16,3-7 0-16,-10-3 0 15,4 4-2-15,-4-1 1 0,-4 0-3 16,4 0 1-16,-7 10-1 15,4 3 0-15,-4 6-1 16,3 6 1-16,4 7 1 16,-7 6 1-16,7 6 2 15,7 7 1-15,-7 5 0 16,4 7 0-16,13 4 2 16,4-1 1-16,8 3 1 15,13-6 0-15,14 3 0 16,8-3 1-16,17-6-1 15,25-4 0-15,7-8-2 16,21 2 0-16,17-6-3 16,1-3 1-16,-4 3-3 15,-21 0 0-15,-24 0-4 16,-15 3 0-16,-14 4-10 16,-18-4 0-16,-17 6-1 0,-18 7 1 15</inkml:trace>
  <inkml:trace contextRef="#ctx0" brushRef="#br1" timeOffset="51807.91">4096 13402 43 0,'0'31'21'0,"0"20"-27"16,0-39 41-16,-7 10-35 15,3 6 1-15,4 7 2 0,0 9 1 16,4 6-4-16,3 6 1 15,-4-6 1-15,4-6 1 16,-3-9-2-16,-1-7 0 16,1-9-4-16,3-10 0 15,-7-6-4-15,0-9 1 16,-7-10-6-16,0-5 1 16,-4-8-2-16,-3-2 0 15</inkml:trace>
  <inkml:trace contextRef="#ctx0" brushRef="#br1" timeOffset="52020.96">3916 13615 27 0,'0'13'13'0,"3"-1"-1"15,4-5 24-15,-3-4-32 16,3 3 1-16,4 0 3 16,6 1 0-16,-3-1-10 15,8 0 0-15,6 0 7 16,0-6 0-16,11 0-3 15,0 0 0-15,-8-3-5 16,8-3 0-16,-11 0-12 16,4-7 1-16,-18 1-2 15,4 2 1-15</inkml:trace>
  <inkml:trace contextRef="#ctx0" brushRef="#br1" timeOffset="52274.2">4389 13653 52 0,'24'16'26'0,"-3"-13"-34"0,-10-6 52 15,0-1-44-15,10 1 1 16,7 0-2-16,4-3 1 0,3 0-5 16,-3-4 0-16,0-9-9 15,-1-3 0-15</inkml:trace>
  <inkml:trace contextRef="#ctx0" brushRef="#br1" timeOffset="52542.25">5041 13186 45 0,'4'31'22'0,"13"29"-14"16,-17-45 32-16,0 13-38 0,0 13 0 15,0 13 0-15,0 2 1 16,0 10-5-16,0 9 1 16,4 0-2-16,-1 1 1 15,1-14-12-15,3-15 0 16,-7-18-2-16,11-11 1 16</inkml:trace>
  <inkml:trace contextRef="#ctx0" brushRef="#br1" timeOffset="56523.84">2304 15001 40 0,'0'3'20'0,"0"7"-11"0,0-7 21 16,0 0-26-16,-7 3 0 16,3 7 1-16,-7 3 0 15,-6 6-8-15,6-1 1 16,-38 27 3-1,-4 2 0-15,14-3-5 16,11 0 0-16,-4-10-8 16,15-5 0-16,-1-17-2 15,4-8 0-15</inkml:trace>
  <inkml:trace contextRef="#ctx0" brushRef="#br1" timeOffset="56778.65">2113 15073 30 0,'11'38'15'0,"3"9"-9"15,-7-38 24-15,0 13-28 0,4 7 0 16,-1 2 0-16,1 0 0 15,6 1-4-15,-6-4 1 16,0 0 0-16,3 0 1 16,3-6-6-16,-6-6 0 15,6-10-5-15,-2-15 0 16</inkml:trace>
  <inkml:trace contextRef="#ctx0" brushRef="#br1" timeOffset="57212.41">2441 14587 49 0,'32'25'24'0,"-4"-28"-27"16,-17 0 47-16,10-3-43 15,-3-4 0-15,3 7-1 16,0 0 1-16,-3 3-2 16,-8 0 1-16,-10 3 0 15,0 4 1-15,-10-1-2 0,-1 0 0 16,-7 7-1-1,8-7 1-15,-1 10-1 0,-6 2 1 16,6 1 0-16,-7 3 1 16,8-3 0-16,-1 0 0 15,8 0 1-15,3-4 1 16,3-2-1-16,4-1 1 16,4-5-1-16,-1-1 0 15,12-6-4-15,-5 0 0 16,4-6-12-16,1-4 1 15</inkml:trace>
  <inkml:trace contextRef="#ctx0" brushRef="#br1" timeOffset="57738.81">2840 14989 46 0,'0'9'23'0,"21"-6"-18"0,-17-3 33 0,13 0-36 16,1 0 0-16,7 0 0 16,3 0 0-16,0-3-3 15,-7-3 0-15,7 0-2 16,1-1 1-1,-8-2-13 1,-11 6 1-16</inkml:trace>
  <inkml:trace contextRef="#ctx0" brushRef="#br1" timeOffset="57920.92">2815 15262 43 0,'18'12'21'0,"21"-2"-21"0,-18-14 27 16,7 4-29-16,4-6 1 15,7 0-12-15,-8-4 1 16,15-5 7-16,-7-7 1 16</inkml:trace>
  <inkml:trace contextRef="#ctx0" brushRef="#br1" timeOffset="58264.35">3796 14584 54 0,'10'19'27'0,"1"-3"-34"16,-11-10 53-16,0 7-45 16,-11 5 0-16,-6 11 1 15,-1 5 0-15,-3 10-3 16,-4 12 1-16,8 7 2 16,-1 9 0-16,4 0-1 15,0-3 1-15,3-9-1 0,8-4 0 16,-4-12-3-16,7-12 1 15,10-7-4-15,1-10 0 16,6-8-8-16,1-7 1 16,-4-13-5-16,4-9 1 15</inkml:trace>
  <inkml:trace contextRef="#ctx0" brushRef="#br1" timeOffset="58476.7">3538 15124 56 0,'18'22'28'0,"17"-16"-37"0,-28-6 54 0,11-3-46 16,14 0 1-16,7-4-6 15,3 1 0-15,0-3-5 16,-3-7 1-16,-4-3-5 15,-3 3 0-15</inkml:trace>
  <inkml:trace contextRef="#ctx0" brushRef="#br1" timeOffset="58730.73">4106 15098 54 0,'18'13'27'0,"7"-13"-41"0,-8-3 55 15,1 0-44-15,14 0 1 16,-1-4-13-16,1 1 0 15,3-10 10-15,-3-2 1 16</inkml:trace>
  <inkml:trace contextRef="#ctx0" brushRef="#br1" timeOffset="58971.81">4724 14707 54 0,'0'47'27'0,"-7"37"-33"16,7-52 49-16,0 8-43 16,7 14 1-16,-4 5-3 15,4-2 1-15,4 2-5 16,-4-12 1-16,4-6-10 15,-11-16 1-15</inkml:trace>
  <inkml:trace contextRef="#ctx0" brushRef="#br1" timeOffset="60157.25">2014 16300 43 0,'11'9'21'0,"-11"0"-11"16,0-6 22-16,0-3-30 16,0 10 1-16,0-4 1 15,-11 7 0-15,1 2-6 16,-1 14 1-16,-6 2 2 15,-1 13 0-15,-7-3-4 16,1 3 0-16,-1-1-8 16,4-2 1-16,3-9-5 0,0-11 0 15</inkml:trace>
  <inkml:trace contextRef="#ctx0" brushRef="#br1" timeOffset="60382.41">1834 16368 29 0,'11'48'14'16,"21"2"-5"-16,-15-35 20 15,-6 14-28-15,7 2 1 0,3 3 0 16,0 10 0-16,0-3-3 15,0 3 0-15,4-13-2 16,-11-6 1-16,4-3-9 16,-8-9 1-16</inkml:trace>
  <inkml:trace contextRef="#ctx0" brushRef="#br1" timeOffset="60803.15">2194 15926 44 0,'7'19'22'0,"-3"-9"-19"0,3-7 37 15,-7-3-37-15,3 0 0 16,5 6 2-16,6-3 1 15,3-3-7-15,1 3 0 16,3 0 4-16,0 1 1 16,-3-4-2-16,-8 0 1 15,1 0-3-15,0 3 1 16,-11 0-1-16,-7 3 0 16,3 7-3-16,-7 5 1 0,-6-2 0 15,6 3 0-15,1 6 1 16,-1 6 0-16,0-2 0 15,4-1 0-15,4-3 2 16,3-3 0-16,3-6-1 16,4-4 0-16,8-3-1 15,2-2 1-15,11-4-7 16,4-3 1-16,7-13-10 16,-18 4 0-16</inkml:trace>
  <inkml:trace contextRef="#ctx0" brushRef="#br1" timeOffset="61867.79">3179 16093 58 0,'-11'37'29'0,"4"23"-38"0,0-41 53 16,3 9-44-16,4 16 0 15,0 6 1-15,0 9 0 0,0 7-2 16,4 0 1-16,3-6-5 15,0-7 0-15,4-12-10 16,-1-10 0-16</inkml:trace>
  <inkml:trace contextRef="#ctx0" brushRef="#br1" timeOffset="62365.32">3570 16281 54 0,'0'6'27'0,"11"-12"-29"0,-4 3 42 0,3 3-39 16,-6-4 0-16,14 4 0 15,10 0 1-15,11 0-3 16,-8 4 0-16,8-4-3 15,-11 0 1-15,-7 0-12 16,1-4 0-16</inkml:trace>
  <inkml:trace contextRef="#ctx0" brushRef="#br1" timeOffset="62558.3">3528 16494 38 0,'10'25'19'0,"19"-22"-17"0,-19-3 21 16,4-3-23-16,11 0 0 15,7-3-1-15,10-1 0 16,4 1-3-16,3-3 1 16,-6-1-7-16,6-12 0 15</inkml:trace>
  <inkml:trace contextRef="#ctx0" brushRef="#br1" timeOffset="62888.83">4544 15795 45 0,'-7'25'22'0,"3"6"-22"16,4-22 40-16,-10 7-40 15,3 9 1-15,-4 7 0 16,0 2 0-16,-6 13-1 16,3 13 1-16,0 6 1 15,3-16 0-15,7 31-1 16,-3 4 1-16,4-7-1 15,3-12 1-15,3-12-5 0,4-14 1 16,4-15-7-16,-7-12 1 16,3-10-7-16,0-19 0 15</inkml:trace>
  <inkml:trace contextRef="#ctx0" brushRef="#br1" timeOffset="63084.68">4156 16265 56 0,'10'35'28'0,"11"-35"-33"15,-3 3 52-15,10-3-46 16,8 0 0-16,13-3-1 16,11-7 1-16,11-6-7 15,-11-9 1-15,-8 0-11 16,-9-3 1-16</inkml:trace>
  <inkml:trace contextRef="#ctx0" brushRef="#br1" timeOffset="64718.53">1386 16099 27 0,'11'50'13'0,"0"44"-2"16,-11-66 14-16,0 16-21 16,7 16 0-16,-4 12 1 15,-3 9 1-15,0-5-8 16,-3-1 0-16,-4-3 3 16,0-9 1-16,3-10-4 15,-3-6 0-15,3-12-8 16,-3-17 1-16,7-11-3 15,0-14 0-15</inkml:trace>
  <inkml:trace contextRef="#ctx0" brushRef="#br1" timeOffset="65741.2">1517 15889 25 0,'11'3'12'0,"31"0"-13"16,-24-6 20-16,10 0-16 16,3-4 1-16,15 1 3 15,14 0 1-15,4 0-10 16,17-4 1-16,7 4 5 16,-7 0 1-16,4-1-2 15,-4-2 0-15,-10 0-2 16,-11 2 1-16,10 1-1 15,-3 3 1-15,4-6-1 16,10-4 1-16,-3 7-2 16,-4-7 1-16,10-3 0 15,8 1 0-15,0-1-1 0,3 0 0 16,-10 1-1-16,-1-1 1 16,-13 0 0-16,-1 4 1 15,1-1-1-15,-4-2 0 16,4-1 1-16,-1 7 1 15,4-7-1-15,4 0 1 16,3 1-2-16,14 2 1 16,4 0 0-16,-4 1 0 15,0-4-2-15,-17 4 1 0,-4-4-1 16,-3 3 1-16,-1 1 0 16,-3-1 0-16,0 1 0 15,-14-1 0-15,4 7 0 16,-11 0 1-16,-1-1-1 15,-6 11 0-15,-11 2 0 16,4 6 0-16,-7 7-1 16,0 6 1-16,-11 10-2 15,-4 12 1-15,-3 0-1 16,-7 12 0-16,0 7 0 16,-3 16 0-16,-4 9 0 15,-4 3 0-15,1 12 1 16,10 4 0-16,0-6 0 15,-7 9 0-15,7-10 0 16,0-12 1-16,0-6 0 16,7-4 1-16,-7-9-1 15,10-9 1-15,-10-7-1 16,0-5 1-16,0-7-1 0,-10-10 1 16,-12-6-1-16,-6-6 0 15,-7-3-1-15,-22-10 1 16,1-5 0-16,-25 2 0 15,-18 0 0-15,-21 0 0 16,-7-6 0-16,-14 4 1 16,-11-11 0-16,-3 7 0 15,-7-3 0-15,-7 0 1 0,-1 0 0 16,-10 3 0-16,-17 0-1 16,17 6 0-16,-11 0-2 15,4-6 0-15,18 4-8 16,0 2 1-16,-1-6-5 15,22 12 0-15</inkml:trace>
  <inkml:trace contextRef="#ctx0" brushRef="#br2" timeOffset="75513.5">7038 9598 32 0,'3'22'16'0,"19"0"-9"15,-19-19 17-15,4 4-22 16,4-1 0-16,-1-3-1 0,8 0 1 15,-4 0-3-15,7 0 0 32,32-6 2-32,4-3 0 15,-4 0 0-15,-1-4 0 16,12 4 1-16,-4 0 1 16,3 3 1-16,8 0 0 15,7 3-1-15,-4-7 1 16,7 4-1-16,7 0 0 15,4 0-1-15,3-3 0 0,4-1-1 16,-4-2 1-16,11 3-1 16,3 2 0-16,1-2 0 15,-1-3 1-15,0-1 0 16,11-2 0-16,4-4 0 16,-1-3 1-16,-3 4-1 15,11-4 1-15,-11-6 0 16,7-7 0-16,-4-8 0 15,8-1 0-15,-1-6-2 16,8-13 1-16,-4 7-1 16,10-3 0-16,1-1-1 15,7-6 1-15,-1 4-1 16,5 5 1-16,6 7 0 16,-3 4 0-16,7 8-1 15,3 4 1-15,-10-1-1 16,-8 1 1-16,-6 0-1 15,-11-7 0-15,-3 10-3 16,-26-4 0-16,-24-5-9 0,-17-1 1 16,-25-9-9-16,-22 3 0 15</inkml:trace>
  <inkml:trace contextRef="#ctx0" brushRef="#br2" timeOffset="78456.43">8167 13114 45 0,'-4'12'22'0,"4"-18"-13"0,0 9 22 0,0 0-30 15,0 0 0-15,-3 7 2 16,-4 2 0-16,-4 10-4 15,-3 6 1-15,-11 4 1 16,4 8 1-16,-4 11-2 16,-3 2 1-16,-4 13-2 15,4 0 1-15,-3 12-2 16,6-9 1-16,-3 0-2 16,6-13 0-16,8-9-7 15,-7-9 0-15,7-22-4 16,7-10 0-16</inkml:trace>
  <inkml:trace contextRef="#ctx0" brushRef="#br2" timeOffset="78712.35">7803 13066 35 0,'0'7'17'0,"0"12"-11"0,4-16 28 16,0 3-30-16,3 13 0 16,3 6 2-16,4 13 0 15,4-1-8-15,3 7 1 16,7 3 4-16,-10-3 1 0,0-13-6 16,-4 1 1-1,-4-13-11-15,1-7 1 0,-8-15-4 16,-3-10 0-16</inkml:trace>
  <inkml:trace contextRef="#ctx0" brushRef="#br2" timeOffset="79027.38">8481 13173 48 0,'0'13'24'0,"7"-13"-27"15,-7 0 46-15,7-3-42 0,0-1 0 16,4-2 0-16,3 3 1 15,3 3-3-15,8-6 0 16,3 3-3-16,0-1 1 16,-6-2-10-16,-5-3 0 15,-10-1-2-15,-7 1 1 16</inkml:trace>
  <inkml:trace contextRef="#ctx0" brushRef="#br2" timeOffset="79224.95">8343 13480 46 0,'0'32'23'0,"25"-20"-26"0,-18-12 46 0,7 0-42 16,14-6 0-16,-3 0 0 16,3-4 0-16,0-2-3 15,1 2 1-15,-1 1-4 16,-3 0 0-16,-4-1-9 15,-7-5 0-15</inkml:trace>
  <inkml:trace contextRef="#ctx0" brushRef="#br2" timeOffset="80077.18">9179 13709 57 0,'11'32'28'0,"3"15"-33"16,-10-35 50-16,6 1-44 16,4-1 0-16,0 1 1 15,4-4 1-15,-4 1-4 0,0-4 1 16,0-3 1-16,-3 0 0 15,-1-12-1-15,1-10 0 16,0-9-1-16,-4-7 1 16,0-5-1-16,-4-7 0 15,4-10 0-15,-7-12 1 16,4 3 0-16,-1-6 0 16,4-6-1-16,0-1 1 15,1 10-2-15,6 0 1 0,0-3-1 16,0 6 1-1,0 16-1-15,0 3 0 0,4-3 0 16,-1 6 0-16,5 10 2 16,6 9 0-16,4-1 0 15,13 11 1-15,22 2 1 16,15 7 0-16,13 0 2 16,7-4 1-16,11-5-1 15,14-4 0-15,7 0 0 16,32 0 0-16,10-3-2 15,-10 3 1-15,10 1-3 16,4-1 1-16,-14 0-1 16,18 3 0-16,-12 4-1 15,-13-1 1-15,-18-3-2 16,-14 7 1-16,-14 0-4 16,-18-1 1-16,-10 10-6 15,-18-6 0-15,-17-7-8 16,-22-9 0-16</inkml:trace>
  <inkml:trace contextRef="#ctx0" brushRef="#br2" timeOffset="80709.82">9680 13521 53 0,'-7'10'26'0,"11"-14"-22"0,-1-2 44 0,4 3-43 16,4 0 0-16,7 0 3 16,10 3 1-16,11 0-12 15,6-3 1-15,5 3 5 16,-4 0 1-16,-4 3-8 16,-7 0 0-16,-10 0-15 15,-11-6 1-15,-14 3-3 16,0 0 1-16</inkml:trace>
  <inkml:trace contextRef="#ctx0" brushRef="#br2" timeOffset="82705.98">10534 13189 44 0,'-4'0'22'0,"1"6"-12"0,-1-3 22 0,1 3-31 16,-4 1 1-16,-4 2 0 15,1 1 0-15,-4 5-3 16,-4 4 1-16,-3 6 1 15,-4 10 1-15,0 5 0 16,1 20 0-16,2 3 0 16,8 15 0-16,0 0-1 15,7 1 1-15,4-10-2 16,3-13 1-16,7-9-6 16,3-9 1-16,8-10-10 15,7-6 1-15,6-19-3 16,8-9 0-16</inkml:trace>
  <inkml:trace contextRef="#ctx0" brushRef="#br2" timeOffset="82978.39">10880 13527 60 0,'-14'29'30'0,"-39"24"-39"0,46-40 60 15,-8 2-50-15,1 7 0 16,-7 3 0-16,-3 16 1 0,-1-10-3 16,4-2 0-16,-1-4-1 15,8-3 1-15,0-10-7 16,7-2 1-16,4-14-10 15,3-11 0-15</inkml:trace>
  <inkml:trace contextRef="#ctx0" brushRef="#br2" timeOffset="83202.62">10657 13452 40 0,'15'47'20'0,"6"-12"-15"15,-14-20 26-15,0 10-27 16,7 7 0-16,0 5 2 16,4 1 1-16,3 9-9 15,4-6 0-15,-4-3 5 0,0-4 0 16,-3-6-6-16,-1-6 1 16,-6-6-8-16,-1-10 0 15,8-12-6-15,-7-13 1 16</inkml:trace>
  <inkml:trace contextRef="#ctx0" brushRef="#br2" timeOffset="83621.92">11077 13151 55 0,'7'16'27'0,"11"-22"-34"15,-11 2 52-15,4 4-42 16,3-3 0-16,3-3 1 16,1 3 0-16,-4 3-6 15,0 0 1-15,-3 3 3 16,-4 0 0-16,-4 0-3 15,-3 7 0-15,-7-1-2 16,-3 4 0-16,-4-1 0 16,-1 4 0-16,-2 3 1 15,3-4 0-15,0-2 1 16,3 3 0-16,4-1 2 0,3 1 0 16,4 0 0-16,8-1 1 15,2-2-1-15,8-7 0 16,6-3-3-16,5 0 1 15,-1 1-8-15,-7-1 0 16,-3-6-6-16,-4 6 0 16</inkml:trace>
  <inkml:trace contextRef="#ctx0" brushRef="#br2" timeOffset="84389.66">11740 13590 45 0,'-10'53'22'0,"-1"-12"-23"0,8-25 44 16,-1 12-41-16,1 0 1 15,-1 10 0-15,1-7 0 16,3 23-5-16,0-10 1 15,7-10-2-15,-4-9 1 16,8-3-11-16,-1-12 1 16,1-26-3-16,0-6 0 15</inkml:trace>
  <inkml:trace contextRef="#ctx0" brushRef="#br2" timeOffset="84642.66">11793 13154 52 0,'36'72'26'0,"2"22"-28"0,-27-65 52 0,7 8-47 15,6 17 0-15,1 5-1 16,-4 16 1-16,-3 1-5 15,-11 15 0-15,-11 0 1 16,-6-4 0-16,-11-8-9 16,-1-4 1-16,-13-25-8 15,3-12 1-15</inkml:trace>
  <inkml:trace contextRef="#ctx0" brushRef="#br2" timeOffset="85155.31">12418 13775 59 0,'0'-3'29'0,"7"19"-33"0,0-19 52 16,7 6-47-16,7-10 0 15,7 1 0-15,11 0 1 16,7-3-4-16,3-4 0 16,-3 0-5-16,-3 1 1 15,-5-1-11-15,-9-15 0 16</inkml:trace>
  <inkml:trace contextRef="#ctx0" brushRef="#br2" timeOffset="85393.16">12608 13455 44 0,'4'47'22'15,"6"-15"-18"-15,-6-20 31 0,-1 7-34 16,5 6 1-16,-5 7-1 15,1 2 0-15,-1 4-5 16,1-1 0-16,-1-5-7 16,-3-7 0-16,0-10-3 15,4-5 1-15</inkml:trace>
  <inkml:trace contextRef="#ctx0" brushRef="#br2" timeOffset="85948.8">13000 13214 48 0,'7'25'24'0,"11"3"-27"0,-8-28 47 0,4 3-43 15,7 7 1-15,8-7 1 16,2 3 0-16,5-3-3 16,2 0 0-16,-2 1 3 15,3 2 0-15,-4 0-1 16,-7 0 0-16,-3 1-2 15,-8-1 1-15,-6 3-2 16,-4 4 1-16,-7 3-2 16,-3-1 1-16,-8 1-1 15,0 6 0-15,-3-3-1 16,0-4 1-16,0-2 0 16,3-1 1-16,1 4 0 15,6 3 1-15,1 6 0 16,6 3 0-16,4 0 1 15,7 1 1-15,4 2 0 0,0-3 1 16,3-3 1-16,4 0 0 16,3-6-1-16,-7 3 1 15,-3-6-1-15,-4 0 1 16,-4-4-4-16,-3 1 0 16,-14 5-6-16,-28 11 0 15,-32 2-13-15,-25-9 1 16</inkml:trace>
  <inkml:trace contextRef="#ctx0" brushRef="#br2" timeOffset="89670.94">8022 15196 42 0,'-3'6'21'0,"6"-19"-14"16,-3 13 22-16,0 7-24 16,0-4 0-16,-3 6 1 15,-4 10 1-15,-4 6-9 16,-3 7 0-16,-4 8 5 15,-3 4 1-15,-4 13-2 16,-6 12 0-16,2-4-2 16,5 4 0-16,-1 0-2 15,4-9 0-15,3-4-5 0,4-15 1 16,4-13-10-16,10-21 0 16</inkml:trace>
  <inkml:trace contextRef="#ctx0" brushRef="#br2" timeOffset="89899.34">7715 15167 39 0,'11'38'19'0,"3"6"-13"0,-14-28 25 16,11 6-29-16,-8 6 1 0,8 6 0 15,-1 7 1-15,4-6-6 16,0-1 0-16,-3 1-1 16,0-13 1-16,-1-10-11 15,4-9 0-15</inkml:trace>
  <inkml:trace contextRef="#ctx0" brushRef="#br2" timeOffset="90228.99">8371 15171 49 0,'0'12'24'0,"4"-12"-18"0,-4 0 39 16,0 0-42-16,7 0 1 15,4 0 0-15,6 3 1 16,1-3-7-16,7 3 1 0,-1-3 3 16,-3 7 0-16,8-14-6 15,-15 7 0-15,3-3-9 16,-6 3 0-16,-11 0-5 15,-4-3 0-15</inkml:trace>
  <inkml:trace contextRef="#ctx0" brushRef="#br2" timeOffset="90408.42">8223 15453 45 0,'14'41'22'0,"-10"-7"-18"16,3-31 39-16,4 0-42 15,6-3 1-15,15 0-1 16,-4-3 1-16,7-6-4 16,4-1 1-16,-7 1-5 15,-7 0 1-15,-4-7-10 16,-14 7 0-16</inkml:trace>
  <inkml:trace contextRef="#ctx0" brushRef="#br2" timeOffset="92598.36">8072 14478 30 0,'-4'3'15'0,"15"0"-3"15,-11-3 15-15,0 0-25 0,3-3 1 16,4 3 3-16,4 0 0 15,-1 0-7-15,8 0 1 16,3 0 4-16,0 0 0 16,1 0-2-16,-1 0 1 15,-4 0-2-15,1 0 1 16,-11 0-2-16,0 3 0 16,-3 3-1-16,-8 4 0 15,4 2 0-15,-3 1 1 16,-8-1-1-16,-3 1 1 15,0-1-1-15,0 1 0 0,0 2 1 16,-1 4 1 0,5 0-1-16,-1 3 1 0,8-3 0 15,3 0 1-15,7 0-1 16,0-1 1-16,14-2-1 16,-7-7 1-16,7-2-1 15,4-1 0-15,-4-3-6 16,0-3 1-16,0-3-11 15,-10-6 0-15</inkml:trace>
  <inkml:trace contextRef="#ctx0" brushRef="#br2" timeOffset="96158.14">9155 15421 48 0,'3'16'24'0,"11"-25"-17"15,-3 6 25-15,-1 3-31 16,12-4 0-16,6-2 1 15,4 0 0-15,-1 0-3 16,5 3 1-16,-1-4-2 16,4 4 0-16,-8 3-11 15,5 3 1-15,-19 0-3 16,1 1 1-16</inkml:trace>
  <inkml:trace contextRef="#ctx0" brushRef="#br2" timeOffset="96472.87">10121 15174 48 0,'-3'9'24'0,"-15"-6"-22"0,15-3 47 0,-5 0-48 16,-2 3 1-16,-4 13 0 16,-7 3 0-16,-4 6-3 15,-3 6 1-15,-15 10 1 16,1 9 0-16,3 0-2 16,0 4 0-16,8-1-3 15,2-9 0-15,8-13-8 16,7-9 1-16,4-19-5 15,3-12 0-15</inkml:trace>
  <inkml:trace contextRef="#ctx0" brushRef="#br2" timeOffset="96713.59">9772 15149 35 0,'11'22'17'0,"10"-4"-15"0,-11-8 27 15,1 2-26-15,-1 10 1 16,5 7 4-16,-1 5 1 16,0 7-10-16,3 0 0 15,5 2 6-15,-5 1 0 16,4 0-3-16,1-6 1 16,-1-7-6-16,-4-6 1 15,1-6-8-15,-4-13 1 16,4-15-7-16,-4-7 1 0</inkml:trace>
  <inkml:trace contextRef="#ctx0" brushRef="#br2" timeOffset="97104.48">10322 14857 47 0,'11'28'23'0,"17"-31"-25"15,-17 0 41-15,6 3-37 16,1-6 1-16,7 3 1 16,-4-1 1-16,0 4-6 0,-3-3 0 15,-4 0 3-15,-4 6 1 16,-3 4-3-16,-7 5 1 15,-3 10-3-15,-8-6 0 16,-3-1 0-16,-3 7 0 16,-5 0-1-16,-2 3 0 15,-1 1 2-15,11-1 0 16,0-7 0-16,7 1 1 16,7-3 0-16,7-4 1 15,7-5-3-15,11-4 0 16,3-6-11-16,11-10 0 15,-4 1-1-15,-7 2 0 0</inkml:trace>
  <inkml:trace contextRef="#ctx0" brushRef="#br2" timeOffset="97403.96">10495 15572 58 0,'7'13'29'0,"18"-13"-40"0,-11-4 62 15,7 1-51-15,7 0 1 16,8-3-2-16,-1 3 1 16,-7 0-5-16,0 3 0 15,-3 0-11-15,-11-4 1 16</inkml:trace>
  <inkml:trace contextRef="#ctx0" brushRef="#br2" timeOffset="98531.62">11247 15149 50 0,'7'6'25'0,"7"16"-18"16,-7-19 25-16,-4 6-30 16,1 17 1-16,-4 5 0 15,3 13 0-15,-3 9-4 16,0 13 0-16,0 6 2 0,-3 10 0 15,-1-7-2 1,4-12 0-16,0-10-4 0,4-9 1 16,-1-16-8-16,4-12 0 15,0-16-3-15,1-13 0 16</inkml:trace>
  <inkml:trace contextRef="#ctx0" brushRef="#br2" timeOffset="98875.49">11589 15450 48 0,'0'12'24'0,"7"4"-23"15,-4-13 46-15,8 0-45 16,3 0 1-16,7 4 0 16,7-4 1-16,4 0-6 15,7-6 1-15,0 3 1 16,0-3 1-16,-1 3-6 15,-2-10 0-15,-5 1-8 0,-9 3 1 16,-5-7-5-16,-3 0 1 16</inkml:trace>
  <inkml:trace contextRef="#ctx0" brushRef="#br2" timeOffset="99176.2">11818 15277 55 0,'0'25'27'0,"7"4"-39"15,-3-20 54-15,-1 10-41 16,4 6 0-16,-3 9-1 16,-4-2 0-16,0 12-1 15,0 0 0-15,0-1-3 16,0-8 0-16,-4-4-11 16,4-12 1-16</inkml:trace>
  <inkml:trace contextRef="#ctx0" brushRef="#br2" timeOffset="99701.4">12358 14976 53 0,'14'6'26'0,"11"-9"-26"0,-18 3 44 16,7-3-41-16,3 0 0 0,8 0 2 16,10-3 1-16,4 6-8 15,0 0 1-15,0 0 4 16,-4 3 0-16,-7-3-3 15,-7 3 1-15,-10 6-3 16,-7 4 1-16,-8 6-3 16,-7 3 1-16,-3 3-2 15,-7 0 1-15,0 0 0 16,3-3 1-16,1 3 0 16,6-3 1-16,1 3 1 15,3-6 0-15,7 3 2 16,10 0 0-16,8 0 1 15,3 0 1-15,7 3 0 16,4 0 1-16,7 3 0 16,0-3 0-16,-1-3-1 15,-6 0 1-15,-11-9-3 0,-7 2 1 16,-14 10-3-16,-14 7 0 16,-21 5-6-16,-18-5 0 15,-18-4-12-15,-13-6 1 16</inkml:trace>
  <inkml:trace contextRef="#ctx0" brushRef="#br2" timeOffset="102612.67">7899 16513 36 0,'10'0'18'0,"-10"-3"-6"0,0 3 18 0,0 0-25 15,0 3 0-15,0 0 3 16,0 3 0-16,0 4-10 16,0 2 0-16,-14 7 6 15,0 6 1-15,-4 6-3 16,-6 13 0-16,-4 3-2 16,-4 3 1-16,4 7-3 15,-8 2 1-15,12-2-2 16,-5 3 1-16,8-10-5 15,4-6 1-15,2-10-10 16,12-9 1-16</inkml:trace>
  <inkml:trace contextRef="#ctx0" brushRef="#br2" timeOffset="102899.92">7652 16466 43 0,'10'-3'21'0,"-20"6"-14"0,10 0 29 16,3 3-35-16,-3 4 1 16,0 5 0-16,7 13 1 15,0 7-4-15,4 12 1 16,-7 6 2-16,6-3 0 15,4-3-2-15,0-9 0 0,-3-7-4 16,-1-5 1-16,1-11-9 16,0-12 0-16,-1-6-3 15,4-12 0-15</inkml:trace>
  <inkml:trace contextRef="#ctx0" brushRef="#br2" timeOffset="103332.89">8188 16162 48 0,'0'3'24'0,"25"6"-27"0,-18-6 46 16,0 0-42-16,3 0 1 15,4 1 2-15,4 2 1 16,3 0-6-16,0 0 1 16,-3 1 2-16,-4-1 0 15,0 7-1-15,-14-1 1 16,0 1-4-16,-14-1 0 15,0 7-1-15,0 0 1 0,0 3-1 16,-4-3 1-16,4 2 0 16,0-2 0-16,7-6 2 15,0-1 0-15,3-5 0 16,15-4 1-16,-4 0-1 16,11-3 1-16,6-3-5 15,5 0 0-15,2-4-10 16,5-5 0-16</inkml:trace>
  <inkml:trace contextRef="#ctx0" brushRef="#br2" timeOffset="103621.6">8488 16682 51 0,'17'6'25'0,"15"-18"-28"0,-21 9 39 15,3 0-36-15,4-1 1 16,-1 1-1-16,4 3 0 15,1-3-5-15,-5 3 1 16,-3-3-10-16,-7 3 1 0</inkml:trace>
  <inkml:trace contextRef="#ctx0" brushRef="#br2" timeOffset="103814.23">8417 16971 52 0,'21'6'26'0,"25"-16"-28"15,-28 7 42-15,0-3-41 16,3-7 1-16,3 4-8 16,-2 0 1-16,-1-4-4 15,-7-3 1-15</inkml:trace>
  <inkml:trace contextRef="#ctx0" brushRef="#br2" timeOffset="112674.52">9112 16726 42 0,'0'13'21'0,"4"-7"-11"15,-1-3 22-15,1 0-29 16,3 0 1-16,7 0 2 15,0 4 0-15,7-4-7 16,8 3 0-16,2 0 4 16,5 1 1-16,2-4-4 0,1-3 0 15,-4-3-6-15,1-1 0 16,-8-2-11-16,-3-6 1 16</inkml:trace>
  <inkml:trace contextRef="#ctx0" brushRef="#br2" timeOffset="112987.81">10065 16641 55 0,'3'0'27'0,"-3"7"-29"16,0-4 43-16,0 6-40 15,-7 7 0-15,-3 12-1 16,-8 7 1-16,-3-1-2 16,0 10 1-16,-15 3-1 15,1 13 0-15,0 2-3 16,3-12 0-16,4-9-9 15,3-9 0-15,8-14-2 16,-1-18 0-16</inkml:trace>
  <inkml:trace contextRef="#ctx0" brushRef="#br2" timeOffset="113215.2">9797 16704 36 0,'28'38'18'0,"7"15"-22"0,-24-37 32 16,-1-4-25-16,4 10 0 15,8 9 4-15,-1 7 0 16,3 3-8-16,5 9 0 16,-8-6 3-16,0-13 0 15,-3-6-9-15,-8-3 1 0,1-9-7 16,-11-13 0-16</inkml:trace>
  <inkml:trace contextRef="#ctx0" brushRef="#br2" timeOffset="113634.25">10234 16306 47 0,'11'6'23'0,"6"-12"-23"16,-6 6 42-16,3 0-40 15,4-3 1-15,-1 3 1 0,1 0 0 16,-4 0-5-16,0 0 0 15,-3 0 2-15,-4 6 1 16,-7 3-3-16,-7 7 1 16,-7 3-1-16,0 3 0 15,-1 3 0-15,1-3 0 16,7 3 0-16,-3 3 1 16,3 0 1-16,3-6 0 31,15-3 0-31,3 3 1 0,7-13-1 15,0-2 0-15,0-7-5 16,-3-3 1-16,3-1-13 16,-10-5 1-16</inkml:trace>
  <inkml:trace contextRef="#ctx0" brushRef="#br2" timeOffset="114775.17">10679 17065 46 0,'14'6'23'0,"10"-6"-19"0,-13 0 31 15,3-3-33-15,7-3 0 16,7-1 1-16,4 4 0 0,4 3-5 15,-1 0 1-15,0 0-2 16,-7 0 1-16,-3 0-11 16,-4-6 0-16,-3-4-2 15,-4 1 1-15</inkml:trace>
  <inkml:trace contextRef="#ctx0" brushRef="#br2" timeOffset="115014.42">10844 16836 44 0,'-7'25'22'0,"0"9"-25"15,7-21 43-15,-3-1-39 16,-1 7 1-16,1 6-1 15,-1 7 0-15,1 2-2 0,-1 4 1 16,4-4-3-16,0-6 0 16,7 1-11-16,-3-14 1 15</inkml:trace>
  <inkml:trace contextRef="#ctx0" brushRef="#br2" timeOffset="117657.29">7860 17974 44 0,'-7'6'22'0,"3"-6"-18"16,4 0 22-16,-7 3-24 15,0 4 1-15,0 5 1 16,-7 4 0-16,0 6-6 15,-7 3 1-15,-4 0 3 16,-3 10 0-16,0-1-4 16,-1-3 0-16,5-9-6 15,-1 0 1-15,7-3-7 0,1-6 0 16</inkml:trace>
  <inkml:trace contextRef="#ctx0" brushRef="#br2" timeOffset="117927.65">7641 17993 44 0,'21'16'22'0,"1"2"-20"0,-15-11 37 0,0 2-38 15,0 7 1-15,3 9 1 16,4 9 0-16,0 1-5 16,8 2 1-16,2-8 0 15,5-4 0-15,2-3-8 16,-13-7 0-16,0-8-6 16,-8-7 1-16</inkml:trace>
  <inkml:trace contextRef="#ctx0" brushRef="#br2" timeOffset="118378.36">8089 17435 41 0,'0'9'20'0,"14"0"-19"0,-7-9 34 16,0 4-31-16,8-1 1 15,2 0 3-15,4 3 0 0,-3 4-10 16,0-4 0-16,-4 0 6 15,0 0 0-15,0 4-3 16,-14 2 1-16,0 4-3 16,-7 3 0-16,-4 3-2 15,-3 6 1-15,0 0 0 16,0 0 1-16,-4-6-1 16,8-3 1-16,3-3 1 15,3-4 0-15,4-2 1 16,11-4 0-16,3 0-1 15,4-2 0-15,3-4-5 16,0-4 1-16,0 1-11 16,-3-6 1-16</inkml:trace>
  <inkml:trace contextRef="#ctx0" brushRef="#br2" timeOffset="118707.62">8329 18137 43 0,'0'9'21'0,"4"-12"-13"0,-4 3 29 0,7 3-33 16,0-6 0-16,3 3 3 15,8 0 0-15,3 0-10 16,11 0 1-16,-4-6 3 16,0 3 0-16,1-6-10 15,-5-1 1-15,-3-2-9 16,-6-1 0-16</inkml:trace>
  <inkml:trace contextRef="#ctx0" brushRef="#br2" timeOffset="118950.09">8541 17999 45 0,'-4'35'22'0,"-6"12"-23"0,10-29 35 15,0 8-35-15,0 5 1 16,0 3 0-16,0-5 0 16,0-4-4-16,0-3 0 15,0-4-9-15,3-11 1 0</inkml:trace>
  <inkml:trace contextRef="#ctx0" brushRef="#br2" timeOffset="119265.19">9211 18090 47 0,'-21'47'23'0,"-7"10"-25"16,21-39 39-16,-4 7-37 15,-3 13 1-15,-11 12-1 0,-3 0 1 16,-4 10-2-16,0 3 1 15,4-7-1-15,0-6 0 16,7-12-9-16,0-13 0 16,3-16-4-16,11-12 1 15</inkml:trace>
  <inkml:trace contextRef="#ctx0" brushRef="#br2" timeOffset="119459.07">8946 18103 35 0,'15'47'17'15,"20"3"-16"-15,-25-35 28 0,1 4-30 16,7 6 1-16,-8 0-1 16,1 1 1-16,-1-8-4 15,-3-2 0-15,1-7-6 16,-5-15 0-16</inkml:trace>
  <inkml:trace contextRef="#ctx0" brushRef="#br2" timeOffset="119907.82">9423 17582 48 0,'3'19'24'0,"8"-13"-25"0,-4-3 45 15,3 0-42-15,5 1 1 16,2 2 3-16,4 0 0 0,1 0-7 15,-1-3 0 1,0 4 4-16,-3-4 0 0,-8 3-2 16,1 0 0-16,-8 4-2 15,-3 2 0-15,-7 4-2 16,-3-3 1-16,-5 2 0 16,1 4 1-16,0 0 0 15,4 3 0-15,-4-3 1 16,6 0 0-16,5-4 1 15,6 1 1-15,5-7-2 16,6-2 0-16,0-7-4 16,3-7 1-16,1-2-14 15,-4-7 1-15</inkml:trace>
  <inkml:trace contextRef="#ctx0" brushRef="#br2" timeOffset="120389.54">10033 18078 43 0,'-7'3'21'0,"3"6"-9"16,4-9 25-16,0 0-35 15,7-3 1-15,1 0 1 0,6 3 0 16,3 3-6-16,4-3 1 15,4 3 2-15,0-3 0 16,0 0-9-16,-4-3 0 16,0-6-8-16,-11-1 0 15</inkml:trace>
  <inkml:trace contextRef="#ctx0" brushRef="#br2" timeOffset="120585.48">9927 18375 44 0,'7'22'22'0,"11"-15"-26"0,-8-7 34 0,5 0-30 16,6-4 0-16,7 1 0 16,4-6 0-16,-1 0-5 15,5-4 1-15,3 4-7 16,-4-16 0-16</inkml:trace>
  <inkml:trace contextRef="#ctx0" brushRef="#br2" timeOffset="125568.89">25834 8388 20 0,'-7'-47'10'0,"-4"22"1"15,8 12 11-15,-4-2-18 16,-4-1 1-16,4-3 2 16,0 3 0-16,0 4-8 15,3 9 1-15,1 9 6 0,-1 10 0 16,1 24-2-16,-1 33 1 15,-3 17-3-15,0 17 1 16,0 19-2-16,-3 24 0 16,3 19-1-16,-1 13 0 15,5 19-1-15,-1 22 1 16,8 24 0-16,-4 23 0 31,28 276 0-31,0-79 0 16,-3-56 1-16,-4-29 0 0,0-24-1 15,-3-20 1-15,-4 4 0 16,0-3 0-16,-3-4-1 16,-8-18 1-16,-6-3-1 15,-4-32 0-15,-7-25-2 16,-7-28 1-16,-8-19-5 16,-2-28 1-16,-5-19-10 15,8-38 0-15</inkml:trace>
  <inkml:trace contextRef="#ctx0" brushRef="#br2" timeOffset="127159.19">21304 12123 38 0,'4'3'19'0,"3"0"-12"0,0-6 19 0,3 3-23 16,5 0 1-16,2 0 2 15,1 3 1-15,3 0-9 16,7 3 1-16,8 1 5 16,2-1 1-16,5 3-2 15,3-2 0-15,-4-1-1 16,11-6 1-16,14 0-1 16,3 0 0-16,12 0-1 15,13 3 1-15,-7 0-2 16,14 3 0-16,8-3 0 15,13 1 0-15,1-1 0 16,6 0 0-16,11-6 0 0,7-4 0 16,4 1 0-16,10-3 0 15,8-7-1-15,3 4 1 16,6 2 0-16,1 7 1 16,11-3-1-16,13 6 0 15,1 0 0-15,7 3 0 16,3-3 0-16,4 0 1 15,14 0-1-15,-8 0 1 0,12-3-1 16,-5-4 0 0,178 1 0-1,-61 0 0-15,-21 6 0 16,-25-3 0-16,-6 3 0 16,-11-6 0-16,-8 2 0 15,1-5 1-15,-4 3 0 16,-3-4 1-16,-8 4-2 15,-6 3 1-15,-15 0-1 16,-10 3 0-16,-11 0-2 16,-21-3 1-16,-17 3-7 15,-15-4 0-15,-24-2-10 16,-36-6 1-16</inkml:trace>
  <inkml:trace contextRef="#ctx0" brushRef="#br2" timeOffset="127864.95">30840 11448 41 0,'-14'13'20'0,"7"15"-14"16,7-22 26-16,0 4-28 15,3 9 0-15,1-1 3 16,6 4 0-16,8 0-8 16,7 3 0-16,10 7 7 15,7-4 1-15,4-3-3 16,7 0 0-16,7-3-3 15,4-3 0-15,6-6-1 16,-3-4 0-16,-7-3-2 16,-14 0 0-16,-14 4-2 0,-8-1 1 15,-17 10 0-15,-10 6 1 16,-18 10-1-16,-4 5 0 16,-7 4 0-16,-7 3 1 15,-3 0 0-15,7 7 0 16,0 2 0-16,-1-6 1 15,1 4 0-15,0-1 0 16,7-9-1-16,6-10 1 16,5-5 0-16,6-14 1 15,8-8 0-15,10-14 1 0,3-5 1 16,1-20 1-16,3-12 0 16,-3-15 1-16,-4-7-1 15,0-9 1-15,-4 3-3 16,-3 3 0-16,-3-3-9 15,-1 3 0-15,-6-7-8 16,-5 14 1-16</inkml:trace>
  <inkml:trace contextRef="#ctx0" brushRef="#br2" timeOffset="128273.37">32075 11859 33 0,'-4'10'16'0,"-38"30"-11"0,28-24 18 0,-8 3-23 15,-9 6 1-15,-5 9 1 16,1 7 0-16,0 3-2 15,3 0 0-15,11-6 1 16,3-7 0-16,4-3-8 16,4-15 1-16,3-16-5 15,3-19 1-15</inkml:trace>
  <inkml:trace contextRef="#ctx0" brushRef="#br2" timeOffset="128451.17">31799 11702 39 0,'18'41'19'0,"24"44"-16"0,-28-57 35 16,8 13-35-1,2 15 0-15,5 1 0 0,6 9 1 16,-3 3-8-16,-8-13 1 16,-6-6-5-16,-11-6 0 15,-7-25-6-15,-4-10 0 16</inkml:trace>
  <inkml:trace contextRef="#ctx0" brushRef="#br2" timeOffset="129461.29">25562 8128 42 0,'4'15'21'0,"10"7"-6"0,-7-22 21 0,0 0-32 16,0 3 0-16,4-3 2 16,-1 0 1-16,8-6-9 15,10-6 1-15,7-4 4 16,1-6 1-16,-5-3-3 15,-2-3 0-15,-5-1-2 16,-2 14 0-16,-5 2-3 16,-3 1 1-16,-3 2-2 15,-4 1 0-15,-4 3-1 16,1-1 1-16,-1 7-1 16,5 13 1-16,-1 6 2 0,0 3 1 15,3 9 2-15,4 3 0 16,8 7 2-1,-5 0 1-15,4 0 0 0,4-1 1 16,0 4-1-16,-4-9 1 16,4 3-2-16,-4-10 0 15,-4-6 0-15,-6-7 0 16,0-5-1-16,-4-4 0 16,0-3 0-16,0-3 0 15,-7 0 0-15,-7 0 0 0,-15-3-1 16,-16 3 1-16,-19 0-2 15,-13 0 1-15,-8-3-2 16,0 0 0 0,-3-3-3 15,-3-1 0-31,6 1-5 31,11 12 1 0,7 4-7-31,11 2 1 0</inkml:trace>
  <inkml:trace contextRef="#ctx0" brushRef="#br2" timeOffset="129792.68">26070 6949 47 0,'4'0'23'0,"-18"18"-25"0,7-8 42 0,-7 9-39 15,-8 9 1-15,-6 9 0 16,-4 10 0-16,-13 16-3 15,-5 9 1-15,4 7 0 16,11-4 0-16,3-6-5 16,8-13 1-16,2-18-9 15,5-13 0-15,3-25-2 16,0-12 1-16</inkml:trace>
  <inkml:trace contextRef="#ctx0" brushRef="#br2" timeOffset="129952.19">25601 6986 49 0,'4'22'24'0,"17"16"-26"15,-18-19 50-15,4 9-48 16,4 3 1-16,7 10-3 0,3-3 1 16,-4-4-10-16,5-3 0 15,-12-12-4-15,1 3 1 16</inkml:trace>
  <inkml:trace contextRef="#ctx0" brushRef="#br2" timeOffset="130696.61">29161 11765 58 0,'3'57'29'0,"-3"5"-40"0,0-37 55 0,0 13-45 15,-3 6 1-15,-1 3-4 16,1 6 1-16,-1 4-5 0,4-4 0 16,0-9-7-16,7-10 1 15</inkml:trace>
  <inkml:trace contextRef="#ctx0" brushRef="#br2" timeOffset="132370.77">28998 13019 57 0,'14'19'28'0,"15"-22"-29"0,-15 3 47 0,3 6-45 15,5-2 0-15,2 2 0 16,5-3 0-16,-5 0-2 16,-3 0 1-16,-3 0 0 15,-7 0 0-15,-8 1-2 16,-3 2 1-16,-7 3-2 15,-4 1 0-15,1-1 0 0,-4 7 1 16,0-1 0-16,-4 4 1 16,4 0 1-16,0 9 0 15,3-6 3 1,4 0 0-16,4-3 1 0,10-3 0 16,0-4-1-16,7-2 1 15,7-4-1 1,11-3 0-16,3 0-7 15,4-3 1 1,-7-6-15 0,-8-19 0-1</inkml:trace>
  <inkml:trace contextRef="#ctx0" brushRef="#br2" timeOffset="133601.47">25629 9166 49 0,'4'25'24'0,"10"0"-13"0,-7-19 25 16,11 0-34-16,6 4 0 0,8-4 0 16,10-3 1-16,8-3-5 15,6-3 0-15,8-6-3 16,-4-7 0-16,-11 6-11 15,-17-5 1-15</inkml:trace>
  <inkml:trace contextRef="#ctx0" brushRef="#br2" timeOffset="134307.6">23118 11844 38 0,'10'0'19'0,"4"3"-4"0,-10 0 22 16,-1 9-34-16,1 10 1 16,-1 13 0-16,1 9 1 15,-4 12-8-15,0 13 0 0,0-3 0 16,0-3 0-16,3-4-13 16,4-15 1-16</inkml:trace>
  <inkml:trace contextRef="#ctx0" brushRef="#br2" timeOffset="134980.58">25703 14456 31 0,'-3'3'15'0,"-8"-6"2"16,11 3 13-16,0 0-23 15,4 0 0-15,3 3 4 0,3 0 1 16,8 0-14-16,7 0 0 16,14 0 9-16,17 0 0 15,18 4-6-15,14-1 1 16,4 0-8-16,0 1 0 15,-15-4-13-15,-13-6 1 16</inkml:trace>
  <inkml:trace contextRef="#ctx0" brushRef="#br2" timeOffset="138330.17">25354 9278 12 0,'-7'7'6'16,"-7"-7"3"-16,10 0 7 0,-3 0-14 16,-3 0 1-16,-4 0 0 15,-4 3 1-15,0 3-4 16,-6 4 0-16,-1 2 4 15,4 4 0-15,0 3-2 16,0-4 1-16,-4-2-2 16,-3 2 1-16,-4 1-1 15,-3 3 0-15,-4 0-1 16,-7 3 0-16,4 3 1 16,3 0 0-16,-4-3 0 15,1 0 1-15,3 3 0 0,-3-3 0 16,7 3-1-16,-1-3 1 15,1 0-1-15,0 3 0 16,0 0-1-16,-4 3 0 16,-4 0 0-16,5 4 1 15,-1 2-1-15,4-5 0 16,-1-4 0-16,-3 3 0 16,-3 0 0-16,3 0 0 15,1 4 0-15,6-4 0 16,0-3 0-16,0 0 0 15,-3 3 0-15,0 0 0 0,-4 4 0 16,4-4 0-16,3 0 0 16,4 0 0-16,-1 4 0 15,5-4 0-15,-1 3 0 16,4-2 1-16,0 5-1 16,3-2 0-16,0-1 1 15,-3 3 0-15,0 1 0 16,0-4 1-1,-11 19-1 1,4-6 0-16,3 3 1 16,4-9 0-16,3 0-2 15,1 2 0-15,-1 1-1 16,-3 3 1-16,3-6 1 0,-3-1 0 16,0 4-1-16,3-6 0 15,1-1 2-15,-1 1 0 31,4-7-1-31,0 3 0 0,0 4-1 0,0 2 0 16,3 4 0-16,4-3 0 16,0 6 0-16,3 3 1 15,-3-7-2-15,0 4 1 16,0 3 0-16,0 0 0 16,-3-3 0-16,-1-9 0 15,1-1 0-15,2 1 0 16,1-1 0-16,0-2 0 0,0-1 0 15,4 0 1-15,-1 7-1 16,1 0 0-16,-1 5 0 16,4-2 0-16,0 3-2 15,4 0 1-15,-1 3 0 16,4-3 1-16,4 0-1 16,-1 0 1-16,5 3 0 15,-1 0 0-15,3 3 1 16,4 13 1-16,1-10-2 15,2 0 0-15,1 4-2 16,0-1 1-16,-4-9 0 16,4 3 0-16,6 1-1 15,1-8 1-15,3 5 0 16,1 2 0-16,-8-6 1 16,0 3 0-16,0-10-1 15,1-5 1-15,-1-4-1 0,0-3 0 16,-3 0-1-16,-1 0 1 15,5 0 0-15,-5 0 1 16,1 0 0-16,0 0 1 16,-1-3 0-16,1-3 1 15,-4-3-1-15,-3-4 0 16,-4 4 0-16,7 0 0 16,-3 6-1-16,6 0 0 15,-2 3 0-15,6 3 0 16,-3 0 0-16,3 10 0 15,-4-4 0-15,1 1 0 0,3-1 0 16,1 1 1-16,-1-1-1 16,0 1 0-16,4-1 0 15,0-2 0-15,-1-1 1 16,1 4 0-16,0-1 0 16,3 4 0-16,0-4 0 15,4-3 1-15,4 7-1 16,-1 3 1-16,4 0-2 15,7-1 1-15,3-2-1 16,4 3 1-16,-4-4 0 16,1-2 0-16,6-4-1 15,-3-2 1-15,-3-4-1 16,-1-3 0-16,4-4 0 16,0 1 0-16,4-3-1 15,-4-10 1-15,3-3 0 16,1-3 0-16,-1 0-1 0,-3 3 1 15,0-3 0-15,4-6 0 16,-1-6-1-16,-3-4 1 16,0-3 0-16,-14 0 0 15,0 0 0-15,0 1 1 16,3 2-1-16,-3 0 0 16,0 1 0-16,-4-1 1 15,0 0-1-15,4-3 0 16,-3-3 0-16,3-3 0 15,-4 0-1-15,-3 0 1 0,-4 0 0 16,-3-3 0-16,3 6 0 16,-3-3 0-16,7 3 0 15,3-6 0-15,-3 6-1 16,-4 3 1-16,4-3 0 16,0 0 1-16,6-6-1 15,-6-4 1-15,4 1-1 16,-1-3 1-1,-3 2-1-15,-4-2 1 0,0-4-1 16,8-3 1-16,2 10-1 16,1-7 0-16,0 4 0 15,4-7 0-15,2 10 0 16,-2-1 1-16,-1 1-1 16,-3 0 0-16,-4-1 0 15,-6 4 0-15,6 0 0 16,4 0 0-16,0 3 0 0,0-7 0 15,-1 1-1-15,8-1 1 16,-3-5 0-16,-1 2 0 16,-3 1 0-16,0-4 0 15,-4-3 0-15,-3-2 0 16,0 11 0-16,0-2 0 16,10-4 0-16,-3-3 0 15,3 4-1-15,-3-10 1 16,-4-4 0-16,1-5 1 15,-4 6 0-15,3-3 0 0,-3-1-1 16,0 10 1-16,-4-6 0 16,-3 3 0-16,-11-3-1 15,-4 3 1-15,1-6-1 16,0-1 0-16,-4-2 0 16,-4 15 0-16,1-15 0 15,3-1 0-15,-3 10-1 16,-4-3 1-16,0-3 0 15,-4 6 0-15,-3 6 0 16,-3-6 0-16,-4 0 0 16,0 0 0-16,0-7 0 15,-4 7 0-15,0-3 0 16,-3 0 0-16,-3 0 0 16,-8-7 0-16,-7-5-1 15,-7-7 1-15,-3-6 0 16,-11-7 0-16,-3 0-1 15,-1 1 1-15,1-1 0 16,-4-2 0-16,-11-4 0 0,4 3 0 16,4 7 0-16,-4 6 0 15,-4 6 0-15,8 6 1 16,3 4-2-16,-4 3 1 16,-3 9 0-16,-3 3 0 15,3 6 0-15,-4 1 0 16,-7-4-1-16,11 7 1 15,0 6 0-15,-7 3 1 0,0 0-1 16,4-3 0-16,-8 0 0 16,0-7 0-16,1 1 0 15,13-7 1-15,1 7-2 16,-1-3 1-16,-3-4 0 16,0 0 1-16,4 4-1 15,-4 2 0-15,-4-2-1 16,4 3 1-16,7-1 0 15,-3 4 0-15,-4 0 0 16,-7 0 0-16,-4-4 0 16,-10 1 1-16,3 6-1 15,8-3 0-15,-8-1 0 16,0 1 1-16,1 9-2 16,-5-3 0-16,-2 4-5 15,13 2 1-15,0 0-10 16,1-6 1-16</inkml:trace>
  <inkml:trace contextRef="#ctx0" brushRef="#br2" timeOffset="141505.64">29020 9526 40 0,'-4'-9'20'0,"4"-10"-8"16,0 13 20-16,0-1-29 16,-4 4 1-16,-3 3 2 15,0 7 1-15,-3 8-8 16,-8 7 0-16,-10 6 5 16,-11 10 0-16,-3 9-3 0,-4 10 0 15,0 2-3-15,4 4 1 16,-1 3-4-16,5-10 1 15,2-12-8 1,8-10 1-16,10-15-5 0,8-12 1 16</inkml:trace>
  <inkml:trace contextRef="#ctx0" brushRef="#br2" timeOffset="141770.17">28646 9611 46 0,'3'16'23'0,"1"-16"-22"15,-1 9 41-15,1 7-39 16,3 6 0-16,3 9 3 16,8 13 0-16,3 3-7 15,7 6 1-15,1 0 3 16,-1 1 1-16,-4-7-4 15,-2-16 1-15,-5 4-7 16,-3-10 1-16,-3-6-11 16,-4-4 1-16,-3-12-3 15,-4-6 0-15</inkml:trace>
  <inkml:trace contextRef="#ctx0" brushRef="#br2" timeOffset="142232.46">29199 9344 48 0,'4'-12'24'0,"-4"-4"-25"0,0 10 46 16,0 0-42-16,3-1 1 0,1 1 4 16,0 0 0-16,3 3-9 15,3-4 0-15,4 4 7 16,4 3 0-16,3 0-3 16,0-3 1-16,-3 3-3 15,-4 0 1-15,0 0-3 16,-7 6 1-16,-3 4-2 15,-8 5 1-15,-3 4-3 16,-3 3 1-16,-5-3-2 16,-2 6 1-16,-1 0 1 15,1 3 0-15,2 1 1 16,5-4 0-16,3-3 3 16,3 0 0-16,4-7 1 15,11-2 0-15,3-4-3 16,7-3 1-16,7 1-6 15,1-4 1-15,-5 0-12 0,-3-6 0 16</inkml:trace>
  <inkml:trace contextRef="#ctx0" brushRef="#br2" timeOffset="142474.89">29224 9984 64 0,'4'-3'32'0,"13"12"-35"0,-10-9 54 0,4 0-50 16,7 0 0-16,6-3 0 16,8-3 1-16,0 6-6 15,-4-3 1-15,-3-4-4 16,-4-2 0-16,-7-7-12 15,4-6 1-15</inkml:trace>
  <inkml:trace contextRef="#ctx0" brushRef="#br2" timeOffset="142684.77">29439 9696 49 0,'-3'43'24'0,"-4"4"-20"0,7-34 35 16,0 12-39-16,0 13 1 16,0-1 0-16,-4 10 1 15,4 0-4-15,0-6 0 16,0-6-6-16,0-4 0 16,0-18-7-16,-3-4 0 15</inkml:trace>
  <inkml:trace contextRef="#ctx0" brushRef="#br2" timeOffset="142968.2">30106 9692 44 0,'0'32'22'0,"-18"12"-19"16,15-32 35-16,-4 13-38 15,-4 13 1-15,-6-4 1 16,-8 13 0-16,-7 4-3 16,-7 8 1-16,8 7 1 15,-1 9 0-15,4-3-4 16,3-15 0-16,4-10-11 15,3-13 0-15</inkml:trace>
  <inkml:trace contextRef="#ctx0" brushRef="#br2" timeOffset="143194.73">29831 9764 43 0,'10'10'21'0,"8"24"-20"0,-11-21 29 16,4 15-29-16,3-3 0 0,0 10 0 15,4 6 0-15,-4-4-2 16,0-6 0-16,-4-12-4 16,1-12 1-16,-4-11-9 15,-3-8 1-15</inkml:trace>
  <inkml:trace contextRef="#ctx0" brushRef="#br2" timeOffset="143628.75">30215 9256 55 0,'18'16'27'0,"-4"-16"-25"0,-7 0 50 16,4 0-49-16,3 0 0 16,0 0 2-16,4 0 0 15,3 3-6-15,0 0 0 16,-3 1 4-16,-4-1 0 15,-4 3-3-15,-3 7 1 16,-7 5-2-16,-7 1 0 0,-3-3-1 16,-4 3 1-16,-4 6-1 15,0 3 1-15,4 3 0 32,4 1 1-32,3-10 1 0,3 0 1 0,4-7 0 15,7-2 1-15,7-4-2 16,7 4 1-16,4-7-5 15,3-6 1-15,1-3-12 16,-5 0 0-16,-13-7-6 16,-1 4 0-16</inkml:trace>
  <inkml:trace contextRef="#ctx1" brushRef="#br2" timeOffset="118162.66">25643 8222 0,'0'0'0,"0"0"16,0 0-16,0 0 15,0 0 1,0 0-16,0 0 15,0 0 1,0 0-16,0 0 16</inkml:trace>
  <inkml:trace contextRef="#ctx0" brushRef="#br2" timeOffset="145134.21">30533 9984 35 0,'0'13'17'0,"0"-32"-4"0,0 22 17 0,0-3-26 16,0 0 1-16,7 0 2 16,0 0 0-16,4-3-9 15,3 3 0-15,0 0 5 16,3 0 1-16,8 0-4 15,0-7 1-15,3 4-6 16,-7 0 0-16,-3 3-11 16,-8 6 1-16</inkml:trace>
  <inkml:trace contextRef="#ctx0" brushRef="#br2" timeOffset="145325.74">30494 10269 46 0,'7'22'23'0,"7"-12"-20"15,-7-10 34-15,7-7-37 0,1-2 0 16,-1 0 0-16,10-4 1 16,8 4-5-16,3-7 0 15,1 7-9-15,-5-4 0 16</inkml:trace>
  <inkml:trace contextRef="#ctx0" brushRef="#br1" timeOffset="160564.89">17988 11649 25 0,'4'6'12'0,"6"7"-8"0,-6-10 13 16,-4 6-15-16,0 7 1 15,-4 6 1-15,-3 3 1 16,0 13-6-16,-3 9 1 16,3 12 3-16,-1 10 1 15,1 13-1-15,-3 6 0 16,-8 15-1-16,11 20 0 16,0-1-1-16,-4 16 1 15,4 15 0-15,4 20 1 16,-8 3-1-16,8 5 1 15,-1 8 0-15,-3-11 0 0,7 7 0 16,0 3 0 0,4 113-2-1,-4-43 0-15,7-23-1 16,3-16 0-16,-6-15-1 16,6-6 0-16,-2-10-1 15,-5-6 1-15,4-4 1 16,0 14 0-16,0-14-1 15,-3 4 1-15,-4-3 0 16,0-22 1-16,0 3-1 16,0-16 0-16,0-9-1 15,0-13 1-15,0-9-4 16,0-19 1-16,0-22-8 16,-4-22 0-16,-10-15-3 15,4-16 1-15</inkml:trace>
  <inkml:trace contextRef="#ctx0" brushRef="#br1" timeOffset="164964.06">13395 16648 23 0,'0'0'11'0,"4"3"-5"15,-4-3 12-15,0 0-14 16,0 0 0-16,0 0 1 16,7 0 0-16,0 0-7 15,3-3 1-15,1 3 4 16,-1 0 1-16,4-4-2 15,1 4 0-15,-1 0 0 16,0 4 0-16,7-4-1 16,0 3 1-16,7 0 0 15,8 0 0-15,-1 0 0 16,4 0 0-16,7 0-1 16,10-3 0-16,4 0 0 0,-4 0 1 15,15 4-2-15,3-4 1 16,4 0 0-16,10 0 1 15,4-4 0 1,-1 1 0-16,12 0-1 0,2 3 0 16,8-3 0-16,-3 0 0 15,6 0-1-15,4-4 0 16,11 1 0-16,-8 0 0 16,8-4 0-16,-1 4 0 15,11 0 0-15,-10 0 0 0,10 6 0 16,0 0 1-1,7 3-1-15,-10-3 1 0,10 3 0 16,0 6 0-16,4-6 0 16,-8 1 1-16,1-4-1 15,3 0 1-15,0-4-1 16,-3-2 0-16,0 3 0 16,6-6 1-16,-6-1-2 15,7 1 1-15,-1 3-1 16,12-1 1-16,-12 4 0 15,1 0 0-15,10 0 0 16,-10 0 1-16,7 6 0 16,3 0 0-16,-3 0 0 15,-7 0 0-15,-4 4 0 16,10 2 0-16,-9-3-2 31,-1 7 1-31,3-4-1 0,8 4 1 0,-7 2-1 0,0 4 1 16,-1 6-2-16,5-3 1 15,-19 0 0-15,4 0 0 16,0 3 0-16,0-6 0 16,-14-6-1-16,4-4 1 15,-11 4-1-15,-4-4 1 16,-6-3-1-16,-12-3 1 16,-20-3-4-16,-18 4 0 15,-11-1-7-15,-13 0 1 16,-8-3-8-16,-21-3 0 15</inkml:trace>
  <inkml:trace contextRef="#ctx0" brushRef="#br1" timeOffset="165609.31">22599 16406 24 0,'-11'10'12'0,"8"2"0"0,3-6 7 15,-4 1-15-15,1-1 1 16,-1 0 4-16,1 4 1 16,3-1-11-16,0 7 0 15,3-1 7-15,1-2 1 16,13 6-2-16,12 3 1 15,6-4-3-15,11 1 0 0,-4 3-2 16,0 0 1-16,1-3-1 16,-4 3 0-16,-4 0-1 15,-7-3 0-15,-7 3-2 16,-14 0 0-16,-10-4-1 16,-8 4 1-16,-3 3-3 15,0 4 1-15,-7-1-2 16,-4 0 1-16,-3 7-1 15,0 5 1-15,-1-5 0 16,8-1 1-16,4-5 1 16,6-4 1-16,4-7 3 15,7-8 0-15,7-10 1 16,4-16 1-16,3-9 0 16,0-9 0-16,4-10-1 15,-4-3 1-15,-4-3-2 0,-3-10 0 16,-3 0-3-16,-4-5 0 15,0-1-10-15,-4 0 1 16</inkml:trace>
  <inkml:trace contextRef="#ctx0" brushRef="#br1" timeOffset="166479.22">23470 16550 42 0,'0'7'21'0,"0"18"-18"16,-3-19 31-16,-1 7-33 15,1-1 1-15,-4 7 0 16,-7 6 1-16,-4 9-4 0,-3 4 0 16,-4-3 2-16,-3 9 1 15,3 9-1-15,4 10 0 16,3 2-1-16,4-11 0 16,7-4-1-16,4-9 1 15,10-10-4-15,7-9 1 16,7-13-8-16,0-6 0 15,0-21-3-15,-10-14 1 16</inkml:trace>
  <inkml:trace contextRef="#ctx0" brushRef="#br1" timeOffset="166675.23">23230 16804 62 0,'22'38'31'0,"9"-19"-40"16,-17-19 64-16,8 3-54 16,2-3 1-16,5 0-1 15,9 0 0-15,12 0-6 16,-11 0 0-16,-4-3-13 16,-7-10 1-16</inkml:trace>
  <inkml:trace contextRef="#ctx0" brushRef="#br1" timeOffset="167666.39">17713 11709 39 0,'0'12'19'0,"11"-5"-12"0,-11-7 20 0,3 0-24 16,4 0 1-16,0 0 1 16,0 0 1-16,4-4-8 15,3-2 1-15,4-3 4 16,3-7 1-16,3 0-3 15,-2-6 1-15,2-6-2 16,1-9 1-16,3 5-1 16,-7 1 0-16,-3 6 0 15,0 3 0-15,-1 3-1 16,-3 6 1-16,1 4-1 16,-1 9 0-16,-4 6 0 15,1 7 0-15,-4 3-2 16,0 12 1-16,0 3-1 15,0-3 0-15,0 4 1 16,0 8 1-16,0-2 1 16,4-3 0-16,3-1 1 0,4-3 0 15,-1 1 1-15,8-10 1 16,-4-7-1-16,4-8 0 16,-4-7-1-16,-7 0 1 15,-7 0-2-15,-14-3 1 16,-14 3-1-16,-14 0 0 15,-11 0-1-15,-4 0 0 16,-3 0-2-16,-7 0 0 16,-3 0-1-16,-8 0 0 15,8 0-6-15,-1 0 0 16,1 3-3-16,3 0 0 0</inkml:trace>
  <inkml:trace contextRef="#ctx0" brushRef="#br1" timeOffset="168595.68">17762 10652 49 0,'0'3'24'0,"18"3"-15"0,-11-3 25 16,4 1-32-16,3-1 1 15,3 0 1-15,1 0 1 16,3-3-6-16,4 0 0 16,7-3 3-16,3 0 1 15,-7 0-2-15,-3-1 0 0,-8 4-2 16,-6 7 0-16,-7 5-1 16,-11 4 1-16,-8 3-2 15,1 6 0-15,0 0-1 16,-3 3 1-16,-1-3 1 15,0 3 0-15,-3 1 0 16,3 2 1-16,8 4 0 16,-1-4 1-16,4-6 0 15,4 0 0-15,3-6-1 16,3-3 0-16,4-4-2 16,4-6 1-16,-1-2-3 15,1-1 1-15,3-6-8 16,0-7 0-16,-3-6 0 15,-4-2 0-15</inkml:trace>
  <inkml:trace contextRef="#ctx0" brushRef="#br1" timeOffset="168809.18">17745 10884 42 0,'-4'28'21'0,"8"-3"-18"0,-1-22 42 15,1-3-44-15,3 0 1 16,0 0 0-16,7-3 0 16,7 0-3-16,7-3 1 15,4-4-2-15,7 1 1 16,3 3-13-16,-3-4 0 0,-11 1-1 16,-3 3 0-16</inkml:trace>
  <inkml:trace contextRef="#ctx0" brushRef="#br3" timeOffset="175667.14">12654 6277 40 0,'-3'13'20'0,"6"-26"-12"16,-3 13 21-16,4-6-27 16,-1-9 0-16,4-11 0 15,0-11 1-15,4 9-4 0,3-13 0 16,0-3 2-16,0-6 1 16,4 0-2-1,0-4 0-15,-1 10 0 0,-6 7 0 16,-1 12-2-16,1 3 0 15,-4 6-2-15,0 16 1 16,-3 16-2-16,-1 6 1 16,1 6 0-16,-1 13 0 15,8 3 1-15,-1-4 1 16,4 7 2-16,4 7 0 16,0-7 3-16,-1 0 0 15,-3-13 0-15,-3-6 1 0,0-6-1 16,-4-9 0-16,0-13-1 15,-7 0 1-15,-4-6-2 16,-6-7 1-16,-15 1-2 16,-14-1 1-16,-7-3-1 15,-3-2 0-15,-8 2-1 16,1 0 1-16,0 4-1 16,10-1 0-16,3 7-1 15,5 0 1-15,2 2 0 16,8 4 1-16,7 0-1 15,3-6 1-15,11 3 0 16,7 3 1-16,7-6 0 16,18-1 1-16,10-2-1 15,11 12 0-15,10-6 0 16,8-9 0-16,7-10-1 16,-11 0 1-16,3-3-1 0,4-1 0 15,0-5 0 1,-14 9 0-16,-11 6 0 0,-10 4 1 15,-14 9-1-15,-18 6 0 16,-14 6 0-16,-11 20 0 16,-21 5-1-16,-25-3 1 15,-20 10-6-15,-4 6 0 16,-11-6-7-16,10 0 0 16</inkml:trace>
  <inkml:trace contextRef="#ctx0" brushRef="#br3" timeOffset="197811.98">27869 11834 27 0,'4'3'13'0,"3"-3"1"15,-3 3 13-15,-4-3-23 16,3 4 0-16,-3 11 4 15,0 4 0-15,0 6-10 16,0 10 0-16,0-1 7 16,-3 10 0-16,-1-3-3 15,4 3 1-15,0 0-3 0,-3-1 1 16,3 5-5-16,0-17 0 16,-4-3-11-16,0-9 1 15</inkml:trace>
  <inkml:trace contextRef="#ctx0" brushRef="#br3" timeOffset="198202.26">27848 12659 39 0,'7'12'19'0,"-10"-2"-15"15,3-4 23-15,0 3-25 16,0 4 0-16,0 0 3 16,0 2 1-16,0 7-7 15,0 3 1-15,0 10 3 0,0-4 0 16,-4-3-2 0,1-6 1-16,-1-3-7 15,1-3 0-15,-1-13-9 0,-10-9 0 16</inkml:trace>
  <inkml:trace contextRef="#ctx0" brushRef="#br3" timeOffset="201132.55">28155 10241 25 0,'7'22'12'0,"7"-22"-6"16,-14 0 12-16,0 0-15 0,7-3 0 15,-3-3 3-15,3-1 1 16,-3-2-8-16,-1-4 1 16,-3 4 5-16,0 0 1 15,-3 2-2-15,-5-2 0 16,-2 6-2-16,-1 3 1 0,-3 0-2 15,0-3 1-15,0-4-2 16,0 4 1-16,0 0-1 16,3 0 0-16,-3 3 0 15,3 0 1-15,1 3-1 16,-1 3 0-16,-3 7 0 16,7-4 1-16,0 7-1 15,0-3 1-15,4 2-1 16,3 1 0-16,3 3 0 15,4 0 1-15,4-1-1 16,-1 1 0-16,4-3 0 16,0 0 1-16,1-7-1 15,-1-3 0-15,0-3 0 16,0-3 1-16,0-3-1 16,0-6 1-16,-3-4 0 15,3-6 0-15,-4 1-1 0,1-4 1 16,0-3 0-16,-4 3 0 15,0 3-1-15,-4 6 1 16,-6 1-1-16,-1 2 0 16,-6 1 0-16,-1 3 1 31,-3 3-2-15,-4-1 1-16,1 1 0 0,3 3 0 0,-1-3 0 0,1 3 0 15,0 10 0-15,0-1 0 16,0 7 0-16,7 2 0 15,-4 1 0-15,8 0 0 0,-4 0 0 16,3 3 0-16,4-3 0 16,7-4 0-1,0 1 0-15,4-7 1 0,3-2-1 16,4-7 1-16,-1 0 0 16,1-7 0-16,-4-2 0 15,0-4 0-15,-3 1 0 16,-1-7 1-16,-3-3-1 15,0-3 0-15,-7 6-1 16,-3 4 1-16,-8-1-1 16,-3 0 0-16,-3 4-1 15,-1 2 1-15,-3 7 0 16,0 3 0-16,-1 0-1 16,1 3 1-16,4 7-1 15,-1 5 1-15,4 4 0 0,3 3 0 16,4-3 0-1,4 0 0-15,3-4 0 0,7 1 0 16,3-3 0 0,4-1 0-16,4-2 0 0,3-7 1 15,0-3-1-15,1-7 0 16,-1-5 0-16,-4-7 1 16,-2 0 0-1,-1-6 0 1,-4 6-1-16,-3 1 1 0,-7-1-1 0,-3 0 1 15,-4 3-1-15,-7 1 1 16,-1 2-1-16,1 4 0 0,-3 6-1 16,-1 6 0-16,0 0 0 15,-3 3 1-15,0 0-1 16,3 1 0-16,1 5 0 16,3 10 0-16,0 0 1 15,7-3 0-15,3 3 0 16,4 0 0-16,4-3 0 15,3-4 1-15,10-2-1 16,1-7 0 0,3-3 0-16,4-3 1 0,3-6-1 15,0-3 1-15,-3-4 0 16,0-6 0-16,-8 0 0 16,1 1 1-16,-8-1-2 15,-3 6 1 1,-17-9-1-1,-4 3 0-15,-4 4-1 0,1 2 0 16,-1 4-1-16,-3 6 0 16,0 3 0-16,3 6 1 15,0 0 0-15,1 4 1 16,3-1-1-16,3 10 1 16,4 3 0-16,0-3 0 15,7-4 0-15,0 1 1 16,7 0-1-1,7-4 1-15,0-2 0 47,7-7 0 31,0-3 0-78,8-7 0 16,-5-5 1-16,1-4 0 16,-4-3-1-1,-3 4 0 1,-4 2-1 15,-7 1 0-31,-7-4 0 16,-4 0 0-16,-6 4-2 0,-4 2 1 0,-4 1 0 0,1 6 1 0,-1 3-1 0,-3 0 1 0,0 3 0 0,3 0 0 0,-3 3 0 0,3 7 0 15,4 3 0-15,0-1 0 0,3 4 0 0,4 0 1 0,4-3-1 0,3 2 0 0,7-5 0 0,0-1 1 0,7-5-2 0,4-4 1 0,-1-3 0 0,4-6 1 16,-3-4-1-16,3-6 0 0,-3 4 1 0,-4-10 1 16,-3 9-1-16,-4-2 0 15,-7-1-1-15,0 0 0 16,-7 1 1 0,-4 2 0-16,0 4-2 0,-3 3 1 15,0 2-1-15,0 8 0 16,-4 2 2-16,4-3 1 15,0 9-3-15,0 1 0 16,3 6 0-16,4 3 0 16,0-3 2-16,4-1 0 15,6-2-2-15,4 0 0 0,4-4 2 16,3 1 0-16,4-4 0 16,3-2 0-1,4-4-1-15,3-6 1 0,-3-7 0 16,-1-2 1-16,-6-1-2 15,-4-3 1-15,-3 1-1 16,-8-4 0-16,-6 6-1 16,-5 1 1-16,-6-1-2 15,-3 1 1-15,-4 2-1 16,-1 4 0-16,1 0 0 16,0 6 1-16,0 3-1 15,3-3 1-15,4 3 0 16,4 3 1-16,-1 4 0 15,4 2 1-15,3 1-1 0,4-1 0 16,4 1 0-16,7-4 1 16,-1 1-1-16,4-1 0 15,4-6 0-15,3-3 1 16,-3-3-1-16,3-6 0 31,-4-4-1-15,1 1 1-1,-4-1 0-15,0 4 1 0,-3-1-2 0,-4-2 1 0,-7-1 0 0,0-3 0 16,-7 1 0-16,0 2 0 16,-4 1-1-16,1 5 1 15,-4 7-1-15,-1 7 1 16,1 5-1-16,4 1 1 16,-1 2-1-16,-3 11 0 0,0-1-1 15,0-3 0-15,3 0-2 16,1-4 0-16,-4-2-12 15,3-16 0 17</inkml:trace>
  <inkml:trace contextRef="#ctx0" brushRef="#br4" timeOffset="-203714.27">11003 6127 12 0,'0'0'6'0,"0"0"0"0,0 0 6 15,0 0-12-15,0 0 1 0,-3-3 0 16,-1 0 0-16,1 0-1 16,-4-1 0-16,3 4 1 15,-3 0 1-15,3 0 0 16,-3 0 0-16,0 0 0 15,0 4 0-15,0-1 0 16,0 0 0-16,0 3-1 16,0-3 0-16,-7 4 0 15,7-1 0-15,0 0-1 16,0-3 0-16,-4 3 0 16,1 1 1-16,3-1-1 15,-4 3 1-15,4 1-1 16,-4-1 1-16,4 4-1 15,0-4 0-15,0 1 0 16,0-4 0-16,4 0 0 16,-1 7 0-16,0-4 0 0,1 0 0 15,-4 1 0-15,3-4 0 16,-3 4 0-16,0 2 0 16,0 1 0-16,0-1 0 15,0 4 0-15,0 0 0 16,4-1 0-16,-1-2 1 15,0-1-1-15,1 1 0 16,-1-1 0-16,4 1 0 16,-3-1 0-16,3-2 1 15,0-1-2-15,0 1 1 16,0-1 0-16,0 1 0 16,0 2 0-16,3 1 0 0,1-4 0 15,-1 7 0-15,1-7 0 16,0-3 1-16,-4-2-1 15,3 5 1-15,1-3-1 16,-1 0 0-16,4 4 0 16,0-1 1-16,0-2-1 15,-7-7 0-15,4 6 0 16,-4-6 0-16,3 6 0 16,1-6 1-16,3 3-1 15,0-3 0-15,0 3 0 16,0-3 1-16,0 4 1 15,0-4 0-15,0 0-1 16,0 0 0-16,0 0 0 16,0 0 1-16,0 3-1 15,1-6 0-15,-1 6 0 16,0-3 0-16,3-3-1 0,-3 3 1 16,4-4 0-1,-4 4 0-15,7-3-1 0,-3-3 1 16,-1 3-1-16,1-3 0 15,-4-4 0-15,0 1 1 16,3-1-1-16,-2-2 1 16,-1-1-1-16,0 1 1 15,0 2 0-15,0-2 0 16,0 2-1-16,-4 1 1 16,1 0-1-16,-1-1 1 15,1 1-1-15,-1-4 1 0,1 4-1 16,-1-1 1-16,-3-2 0 15,4 2 0-15,-4 1-1 16,4 0 1-16,-1-1-1 16,1-2 1-16,-4 2-1 15,3 1 0-15,-3-4 0 16,4-2 1-16,-4-4-1 16,0 9 1-16,0-2-1 15,0-4 1-15,0 0-1 16,0-2 0-16,0-1 0 15,0 3 0-15,-4 4-2 16,1-1 1-16,-1 1-2 16,-3-1 0-16,0 0-3 15,-4 1 1-15,-3-1-7 16,0 1 0-16</inkml:trace>
  <inkml:trace contextRef="#ctx0" brushRef="#br4" timeOffset="-202333.05">10866 6265 19 0,'0'0'9'0,"0"6"-2"16,0-3 8-16,0 4-13 15,0-1 1-15,0 3 3 16,0-6 0-16,0 7-7 16,-4-4 0-16,4 4 5 15,-3 2 0-15,-1-3-2 16,0 4 1-16,1 0-2 16,-1 2 1-16,4 1-1 15,0-4 0-15,0 7 0 0,0-3 1 16,0-4-1-16,0 1 0 15,4-4 0-15,-4-2 0 16,0-1-1-16,3 3 1 16,-3-5-1-16,0 2 0 15,0 0 0-15,0-3 0 16,0 3 0-16,-3-2 0 16,3-1 0-16,0 0 0 15,0-3 0-15,0 9 0 0,0-9 0 16,0 3 1-16,0-3 0 15,0 0 0-15,0 0-1 16,0 0 1-16,0 0 0 16,0 0 0-16,0 0-1 15,0-3 0-15,0-9 0 16,0 9 0 0,0-13 0-1,0 3 0-15,0 1-1 16,0-1 1-16,0 1 0 15,0-4 0-15,3-3 1 16,-3 0 1-16,4 1-1 16,0-4 0-16,-4 3 0 15,0 3 0-15,0 1 0 16,-4-1 0-16,4 3-2 16,0 1 0-16,0-1 1 15,0 4 0-15,-4 3 0 16,4-4 0-16,0 4 0 0,0 6 1 15,0 0 0-15,0 0 0 16,0-3-1-16,0 3 0 16,0 0 0-16,0 0 0 15,0 0-1-15,0 3 0 16,0 3-1-16,0 0 1 16,-3-2 0-16,-1-1 0 15,4 9-1-15,-3 1 1 16,3-1 0-16,0 7 0 0,0 0 0 15,0 0 0-15,-4 0 0 16,1-1 0-16,3 1-2 16,-4-3 0-16,4-7-6 15,0 4 1-15,0-4-3 16,0-9 0-16</inkml:trace>
  <inkml:trace contextRef="#ctx0" brushRef="#br4" timeOffset="-201506.94">10714 6450 19 0,'0'0'9'0,"3"-3"-3"0,-3 3 12 15,0 0-14-15,0 0 0 0,0 0 2 16,0 0 1-16,0 0-9 16,4 0 1-16,-1 0 5 15,1-3 1-15,0 3-2 16,3-3 0-16,0 3-1 16,0 0 1-16,-4 0 0 15,4 0 0-15,0-7 0 16,4 4 0-16,-1 0-1 15,5-6 1-15,2-1-1 16,1 4 1-16,7 0-2 16,-4 3 1-16,7-4-1 15,-7 1 1-15,-3 3-1 16,-1-7 0-16,-2 4-1 16,-1-6 1-16,0-4-1 15,0 0 1-15,-4 4-1 16,1 9 0-16,-4-4 0 15,0 4 0-15,-3-3-1 16,-1 3 1-16,-3 3-1 0,0-7 1 16,-3 7-1-16,-1 4 1 15,-3 5-1-15,-4 4 0 16,1-1-1-16,-8 1 1 16,-6 5-1-16,-1-8 1 15,0 9 0-15,-3-4 0 16,-4-2 0-16,11-1 1 15,0 1 0-15,3 0 0 0,1-1-2 16,2-3 1-16,1 1-1 16,4-7 1-16,-1 3-1 15,1-3 1-15,-1 1-1 16,4-1 1-16,0-3 0 16,3 0 1-16,1 3-1 15,-1-3 1-15,4 0-2 16,0 0 1-16,0 0-3 15,4 3 0-15,-1-3-8 16,4-3 1-16</inkml:trace>
  <inkml:trace contextRef="#ctx0" brushRef="#br4" timeOffset="-201026.44">10823 6221 24 0,'4'9'12'0,"-11"-9"-2"0,7 0 12 0,3 0-19 15,1 4 0-15,-4-1 3 16,3 3 0-16,1-3-7 16,-4 7 0-16,0-4 4 15,0 6 1-15,0 1-1 16,0 6 0-16,0 0-1 15,0 2 1-15,0-2-2 16,-4 3 1-16,4 0-1 16,4 3 1-16,-4 7-2 15,0-10 1-15,3 3-2 16,-3-3 1-16,0 0-2 16,0-7 0-16,0-2-3 15,0-1 1-15,0 1-7 16,0-10 1-16,4 6-3 15,-4-2 0-15</inkml:trace>
  <inkml:trace contextRef="#ctx0" brushRef="#br4" timeOffset="-182155.78">4473 13336 13 0,'-7'0'6'0,"14"0"3"16,-7 0 7-16,0 0-13 16,0 3 0-16,0 4 3 15,4-1 1-15,-4 0-8 16,7 4 1-16,-7 2 4 16,3 4 0-16,4 6-1 15,-7-7 0-15,4 7-1 16,3-3 0-16,-7 6-2 15,4 3 1-15,-1 1-1 16,-3-1 1-16,4 0-1 16,3 0 0-16,-7 1 0 15,3-4 1-15,4 0-1 16,-7-3 1-16,0-10-1 16,0-2 1-16,0-1-1 0,0-6 0 15,0-3-5-15,-7 0 1 16,4-6-7-16,3-7 0 15</inkml:trace>
  <inkml:trace contextRef="#ctx0" brushRef="#br4" timeOffset="-179512.81">4128 14816 13 0,'7'3'6'0,"-4"-9"1"16,-3 6 7-16,0 0-13 15,7-3 0-15,-7 0 1 16,0 3 0-16,11 0-2 15,-11 0 1-15,0 3 3 16,3 6 1-16,4 1-1 16,-7 2 1-16,7 7-1 15,-3 6 1-15,3 3-2 16,-7 1 1-16,0 2-2 16,0-3 0-16,0 1-2 15,0-4 1-15,0-3-1 16,0-1 1-16,0-2-7 0,0 0 1 15,0 3-6-15,0-6 1 16</inkml:trace>
  <inkml:trace contextRef="#ctx0" brushRef="#br4" timeOffset="-175173.74">2413 16528 13 0,'4'7'6'0,"3"-7"12"16,-7 0-8-16,0 0-8 15,0 0 1-15,7 0 4 16,-4 0 0-16,4 0-7 16,4 0 0-16,-1 0 5 15,5-3 1-15,-1-4-1 16,-4 4 1-16,11-3-1 16,8-4 0-16,6 4-1 0,11-6 0 15,-7 2-1 1,3 1 1-16,-3-1-2 0,-1 1 0 15,1 0-1-15,-7-1 0 16,-11 4-1-16,7 0 0 16,-13 3-1-16,-1-1 1 15,-4 4-2-15,-10 0 0 16,0 4-3-16,-10 2 1 16,3-3-5-16,-4 0 1 0,-7 0-7 15,4-6 1 1</inkml:trace>
  <inkml:trace contextRef="#ctx0" brushRef="#br4" timeOffset="-170866.14">11169 13716 25 0,'-4'-7'12'0,"8"-2"-1"0,-4 9 13 15,0 0-21-15,0 0 0 16,3 6 2-16,-3-6 1 16,4 0-5-16,3 0 0 15,0-6 5-15,4 3 0 16,-1 3 0-16,4 0 0 0,4 0-1 16,0-3 0-16,3 3-3 15,4-3 1-15,3-4-2 16,-4 7 0-16,1 0-3 15,0 7 1-15,-4-7-9 16,-7 0 1-16,0-4-7 16,-7 1 0-16</inkml:trace>
  <inkml:trace contextRef="#ctx0" brushRef="#br4" timeOffset="-169889.21">10619 15349 6 0,'-4'-6'3'0,"4"9"9"16,0-3-15-16,0 0 11 16,0 0 0-16,0 0 7 15,0 0 0-15,-3 0-18 16,3 3 0-16,-4 0 12 16,1 1 1-16,-1 2-3 15,0 3 0-15,1 1-3 16,-1 5 0-16,1 4 0 15,-1 3 0-15,1-3-1 16,-1 0 1-16,1 9-2 16,3 0 0-16,0 4-1 15,0 2 1-15,0-6-2 16,0-6 1-16,0 3-1 16,0-6 1-16,0 6-1 0,0-6 0 15,0 0-4-15,0-7 1 16,0-2-9-16,0-7 1 15,0-12-4-15,7-10 1 16</inkml:trace>
  <inkml:trace contextRef="#ctx0" brushRef="#br4" timeOffset="-166241.98">11603 16597 28 0,'18'10'14'0,"6"5"-13"16,-17-18 17-16,0 0-17 15,0-3 1-15,4-7 0 16,-4 4 0-16,0 0-2 16,-3-1 0-16,-1 4 3 15,1 0 0-15,-1 3-1 0,1-4 1 16,-4 7 0-16,0 0 0 16,3 3-1-16,-3 4 1 15,-3 5-1-15,-1 4 0 16,-3 0-2-16,-3 5 1 15,-8 5-1-15,0 5 0 16,1 3 0-16,-1-2 0 16,0-4 0-16,1 0 0 0,-1 7 1 15,7-4 1-15,8 4 1 16,3-4 0-16,7 0 0 16,4 1 0-16,6-7 0 15,8 0 0-15,7-6-1 16,3-7 0-16,4-6-4 15,-4-6 1-15,0-6-6 16,1-3 0-16,-1-7-8 16,4 0 0-16</inkml:trace>
  <inkml:trace contextRef="#ctx0" brushRef="#br4" timeOffset="-165927.39">12012 16497 48 0,'-3'3'24'0,"-8"29"-27"0,11-20 39 15,-4 10-36-15,-3 6 0 16,0 13-1-16,-3 15 0 16,-4 10 1-16,3 13 1 0,0 12-1 15,1 9 0-15,3-3 0 16,-4-6 0-16,4 0-3 16,0-16 0-16,-3-15-10 15,-12-16 0-15</inkml:trace>
  <inkml:trace contextRef="#ctx0" brushRef="#br4" timeOffset="-163660.13">10806 17814 36 0,'0'6'18'0,"3"-6"-18"16,-3 0 19-16,0 0-20 16,0 0 1-16,0 0-1 15,-3 4 1-15,-1 2 0 16,-3 6 1-16,3 4-1 16,4 9 1-16,-3-6 0 0,-1 6 1 15,1-6 0-15,-1 6 0 16,-3 0 0-16,4 0 0 15,-1-3 0-15,1-3 0 16,3-3-1-16,0-1 1 16,0-2-1-16,3-4 1 15,1-3-2-15,-1-2 1 16,4-4-3-16,4-4 1 16,7-2-2-16,6 0 1 15,12-7-7-15,2 4 0 0,8-4-3 16,4-5 1-16</inkml:trace>
  <inkml:trace contextRef="#ctx0" brushRef="#br4" timeOffset="-163387.75">11218 17908 57 0,'-3'47'28'0,"-11"-31"-43"15,10-16 59-15,-6 9-46 16,-1 4 1-16,-3 6-5 16,0 6 1-16,-4 19 4 15,-3 12 1-15,0 22-6 16,3 1 1-16,-3 12-2 0,0 9 0 15,0-12-5-15,0-13 1 16</inkml:trace>
  <inkml:trace contextRef="#ctx0" brushRef="#br4" timeOffset="-159169.62">31140 9642 8 0,'7'-19'4'0,"21"10"12"0,-21 6-17 0,7 0 6 15,-3-4 1-15,3 1 5 16,0 0 1-16,-3 0-13 15,-1-1 0-15,-3 4 9 16,-3 0 1-16,3 0-2 16,-4 3 0-16,1 6-3 15,3 4 0-15,-4 2-2 16,-3 13 0-16,-3 7-1 16,-4 8 1-16,0 7-2 15,-4 7 0-15,1 2-1 16,-1 1 1-16,4-4 2 15,0-3 0-15,3 0 1 16,4-6 0-16,4-3 0 16,3-10 0-16,11-6-1 15,3-9 1-15,7-7-3 16,7-2 1-16,8-10-5 0,2-7 1 16,8 1-10-16,-7-1 1 15,-10 1-4-15,2-4 1 16</inkml:trace>
  <inkml:trace contextRef="#ctx0" brushRef="#br4" timeOffset="-158899.71">31651 9658 60 0,'21'38'30'0,"-28"12"-44"16,4-35 60-16,-1 10-47 16,-3 4 1-16,-3 11 0 15,-4 11 0-15,-8 8 0 16,-6 20 0-16,-4 27 0 16,-3 13 0-16,3 13-2 15,1 15 0-15,9 1-12 16,8-7 1-16,4-9-2 15,17-4 1-15</inkml:trace>
  <inkml:trace contextRef="#ctx0" brushRef="#br4" timeOffset="-154454.63">15808 16500 5 0,'7'-12'2'0,"-3"-7"4"15,-1 16 3-15,1-4-5 16,-1 1 1-16,4 0 4 15,-3-4 0-15,-1 1-11 16,4 0 1-16,-3-1 8 0,3 1 1 16,0 3-3-16,-4-1 1 15,-3 7-2-15,0 0 1 16,4 3-1-16,0 1 1 16,-1-1-1-16,-3 6 0 15,0 7 0-15,0 3 1 16,0 6-2-16,0 6 1 15,0-3-1-15,0 10 0 16,4 6-2-16,-1 6 1 16,-3-6-2-16,0-10 0 15,0-5-6-15,0-4 1 0,4-13-11 16,-1-5 1-16</inkml:trace>
  <inkml:trace contextRef="#ctx0" brushRef="#br4" timeOffset="-153960.32">15335 17413 43 0,'-7'12'21'0,"7"-15"-16"0,0 3 29 0,0 0-31 15,0 0 0-15,0 0 2 16,7 0 1-16,4 0-7 15,3 0 0-15,4 3 4 16,3-3 1-16,7 0-4 16,0-3 1-16,-3 0-7 15,0 0 1-15,-4 0-11 16,-7-7 0-16</inkml:trace>
  <inkml:trace contextRef="#ctx0" brushRef="#br4" timeOffset="-153571.03">15850 17052 33 0,'7'3'16'0,"0"10"-5"0,-7-13 16 0,0 6-22 15,0 3 1-15,0 7 2 16,0 3 0-16,-3 6-10 15,-1 13 1-15,1 9 6 16,3 0 0-16,-4 9-3 16,1 4 0-16,3 2-4 15,0-2 0-15,-4-7-12 16,1-9 0-16,-1-22-2 16,4-12 1-16</inkml:trace>
  <inkml:trace contextRef="#ctx0" brushRef="#br4" timeOffset="-151469.2">15960 16544 44 0,'7'3'22'0,"-4"-12"-12"16,-3 9 22-16,4-3-30 0,-1-4 0 16,1 1 1-1,-1-3 0-15,-3-1-4 0,0 4 0 16,-3-3 3-16,-8-1 0 15,-3 4-2-15,-3 3 1 16,-8 0-1-16,4 3 0 16,-4 3-1-16,4 9 0 15,0 4 0-15,3 6 0 16,4 3 0-16,3-3 0 16,4 0 0-16,4-3 1 15,6 0 0-15,4-4 0 0,7-2 0 16,4-4 1-1,3-2-1-15,4-4 1 0,-4-3 0 16,-3-3 0-16,-4-1-1 16,3-8 1-16,-2-7 0 15,-5-3 0-15,-3-3-1 16,0 3 0-16,-3 3 0 16,-4 0 1-16,-7 1-2 15,0 2 1-15,-7 3-1 16,-4 4 1-16,-7 3-1 15,4 3 0-15,-4 6-2 16,4 0 1-16,4 6 0 16,-1 4 0-16,4 2 0 15,3 1 0-15,4 0 2 16,0 3 0-16,4-1 0 16,3-2 0-16,7 0 0 15,3-4 1-15,8-2 1 0,3-4 0 16,4-3 0-16,-4-3 1 15,0-6-1-15,-3-10 1 16,-4-3-2-16,0 1 1 16,-7-1-7-16,-14 0 1 15,-4 0-12-15,1-3 1 16</inkml:trace>
  <inkml:trace contextRef="#ctx0" brushRef="#br4" timeOffset="-149905.92">15812 16375 13 0,'-4'0'6'0,"15"-7"12"0,-11 7-10 0,7-3-5 16,-4 3 0-16,4-3 3 16,0-3 0-16,0-3-7 15,-3-1 1-15,3 1 5 16,-4 2 1-16,1-2-2 15,3-3 1-15,0-4-1 16,0-3 1-16,4-3-2 16,-1-3 1-16,1 3-2 15,3 0 1-15,0-9-1 16,0-1 1-16,0-5-2 16,4 2 1-16,3 4 0 15,0-4 1-15,4 1-1 16,0-4 0-16,3 4 0 15,0 2 1-15,0-2-1 0,1-10 1 16,-8 3-1-16,3 4 0 16,1-7 0-16,7 0 1 15,0 0-2-15,3 0 1 16,0-3-1-16,4 0 0 16,-4 0 0-16,4 3 1 15,3-6-2-15,1-3 1 16,-1-1-1-16,0 1 1 15,-6 0-1-15,2-4 1 16,8 1 0-16,7-7 0 0,-3 10 0 16,10-4 0-16,0-9 0 15,3 7 1-15,-3-13-1 16,-7 3 0-16,7 3 0 16,7 3 0-16,0 0 0 15,7 7 0-15,4 0 0 16,3-4 0-16,-11 3 0 15,4 1 1-15,11-10 0 16,3 3 0-16,1 1-1 16,6-4 1-16,-7 9 0 15,7-5 1-15,0-1-1 16,15 0 0-16,-1 10-1 16,-6 0 1-16,13-7-1 15,0 4 1-15,8-1-2 16,-8-9 1-16,4 13-1 15,7-7 1-15,7 1-1 0,-3 2 1 16,-8 17-1-16,4-4 1 16,4-3-1-16,-4 0 0 15,-14 3-1-15,7 3 1 16,0 3-2-16,-1 1 1 16,-9 5-3-16,-15-2 0 15,-17 12-6-15,-15 3 1 16,-10 4-15-16,-18 5 1 15</inkml:trace>
  <inkml:trace contextRef="#ctx0" brushRef="#br4" timeOffset="-146498.35">21188 16381 29 0,'-4'25'14'0,"4"-9"-1"16,0-13 15-16,0 0-23 15,0 3 0-15,0 7 2 16,0 3 0-16,0 12-9 0,-3 6 0 16,-1 13 5-16,-3 13 1 15,-3 3-3-15,-4 6 0 16,-1-4-2-16,-2-2 0 15,-1-13-7-15,4-6 0 16,0-25-6-16,10-19 0 16</inkml:trace>
  <inkml:trace contextRef="#ctx0" brushRef="#br4" timeOffset="-145777.99">20980 17563 37 0,'-4'19'18'0,"8"-16"-14"0,-4-3 27 16,3 3-28-16,1 0 1 15,3 1 2-15,0-1 1 16,0 0-8-16,4 0 0 16,-1-3 5-16,4 3 1 15,4-3-2-15,3 0 1 16,0 3-3-16,-3-3 1 0,-4 3-2 15,0-3 1-15,-3 4-1 16,-4-1 0-16,-4 6-1 16,-3-3 0-16,-7 10-1 15,-7 0 1-15,-4 3-2 16,-3-7 1-16,0 4-1 16,0-1 0-16,0 4 1 15,7-3 0-15,3 0 1 16,4-1 0-16,3 1 1 15,8 3 1-15,3 0 1 16,7-1 0-16,4 4 0 16,3-6 1-16,0-3-1 15,0-4 1-15,-7 0-2 16,1-2 1-16,-8 2-2 16,-7 0 1-16,-7-2-4 0,-18 5 1 15,-10 7-8-15,-15-3 1 16,-13-7-7-16,-8 1 1 15</inkml:trace>
  <inkml:trace contextRef="#ctx0" brushRef="#br4" timeOffset="-140056.41">17664 12323 27 0,'-4'10'13'0,"15"-7"1"16,-4-6 13-16,3 0-24 15,4-1 1-15,4 1 5 16,10-3 0-16,4 3-10 16,0 0 1-16,10 0 6 15,7 3 0-15,8 0-3 16,-11 0 0-16,-4 0-8 16,-7-4 1-16,-10 4-12 15</inkml:trace>
  <inkml:trace contextRef="#ctx0" brushRef="#br4" timeOffset="-139487">16701 12301 57 0,'-4'13'28'0,"8"-10"-28"16,-1 0 47-16,4 0-43 16,4 0 0-16,3 1 2 15,7-1 1-15,7-3-8 16,11 0 0-16,3 3 5 16,1 3 1-16,3 0-3 15,-8 1 0-15,-6 2-2 16,-4 0 1-16,-10-2-5 0,-7 2 1 15,-8 4-2-15,-6 6 1 16,-8 2-1-16,-10 1 1 16,-7 4 0-16,-4 5 0 15,0-6 2-15,4 3 1 16,-4 0 0-16,7-3 1 16,4 4 0-16,4-7 0 15,2-4 1-15,12 1 1 16,3 0-1-16,7-3 0 15,18-1-1-15,17-5 0 16,18-7-7-16,11-6 0 0,-1-13-10 16,1 1 1-16</inkml:trace>
  <inkml:trace contextRef="#ctx0" brushRef="#br4" timeOffset="-137745.14">21227 12405 40 0,'7'-3'20'0,"0"-4"-14"15,0 1 25-15,0-3-28 16,0-7 1-16,0 0 2 15,0 1 0-15,-7-1-8 0,0 3 1 16,-3 1 4-16,-5 6 1 16,1 3-3-16,-3 6 1 15,-4 3-1-15,-4 3 0 16,-3 4-1-16,0 6 1 16,-4-4-1-16,0 7 0 15,4 3 0-15,4 7 1 16,6 2-1-16,7 1 0 15,8-4 0-15,7-3 1 16,3-9 0-16,7-3 1 16,4-7 0-16,-4-9 1 0,3-6-1 15,5-3 1-15,-5-7 0 16,1-9 0-16,-7-7-1 16,-4 4 0-16,-7 0-1 15,-7 0 0-15,-11 0-2 16,1 2 1-16,-4 8-2 15,-8 2 0-15,-2 7-1 16,-8 2 1-16,0 7 0 16,4 7 0-16,0 5 0 15,-1-2 1-15,5 5 0 16,6 1 1-16,4 6 0 16,7 0 1-16,3 3-1 15,8-3 1-15,7-3 1 16,10-1 0-16,3-5 0 15,8-10 1-15,0-6 1 16,7-6 0-16,0-10-1 0,-4-3 1 16,-7 9-2-16,-7-2 1 15,-3-4-2-15,-8 0 0 16,-10 0-2-16,-10 0 1 16,-4 4-2-16,-4 5 1 15,-7 4-2-15,-10 9 1 16,-4 3-1-16,1 4 1 15,-1-4 0-15,3 7 0 16,8 5 0-16,4 4 1 16,6-3 1-16,7 3 0 15,4-3 1-15,7 0 0 0,11 0 0 16,6-7 0-16,8-2 0 16,7-10 1-16,3 0 0 15,-7-10 1-15,1 1-2 16,-5-7 1-16,-3 4-2 15,-6-7 1-15,-1 6-1 16,-7 1 0-16,-7-4-2 16,0 3 1-16,-7 1 0 15,-4 2 0-15,-7 1 0 16,-3 3 0-16,-3 3-1 16,-1 3 1-16,0 3 0 15,1 0 0-15,2 0 0 16,5 6 0-16,3 10 0 15,3 3 0-15,4 3 0 16,3-3 1-16,8-3-1 0,7 0 0 16,3-10 2-16,7-2 0 15,0-7 0-15,7-4 0 16,0-5 0-16,-6-10 1 16,-1 0-1-16,-4 1 0 15,-2-1-2-15,-8-3 1 16,-4 0-1-16,1 0 0 15,-8 0-1-15,-3 3 1 16,-7 3-2-16,-4 4 0 16,1 6 1-16,-4 6 0 15,-4 3 0-15,4 3 1 16,3 3 0-16,4 4 1 0,3 0 0 16,4-4 0-16,4 7 0 15,6-1 1-15,4 7-1 16,4 0 1-16,7-3 0 15,-1-6 1-15,4-7 0 16,4-6 1-16,-7-6-1 16,-1-10 0-16,-3 3-1 15,-3-2 1-15,-4-4-2 16,-3-3 0-16,-4 3 0 16,-4 0 0-16,-3 4-2 15,-4 5 1-15,-3 10-1 16,0 10 0-16,0 2-2 15,0-2 1-15,0 8-5 16,3 4 1-16,4-9-10 0,4-4 0 16</inkml:trace>
  <inkml:trace contextRef="#ctx0" brushRef="#br4" timeOffset="-133316.71">28138 10141 17 0,'-11'3'8'0,"0"0"2"0,11-3 8 16,-3 0-14-16,-1 0 1 0,1 0 0 15,-4 3 1-15,0 0-8 16,0 0 0-16,0 7 5 16,0-1 0-16,-4 4-2 15,4 3 1-15,0-1 0 16,3 1 1-16,1 0-1 16,3-1 1-16,3 1 1 15,4-4 0-15,0 1 0 16,4-4 0-16,0-2-1 15,6-4 1-15,1-3-1 16,3-6 1-16,0-4-3 16,-3-2 1-16,-1-1-2 15,1-6 1-15,-4 0-1 16,-3 4 0-16,-8 5-1 16,-3 1 1-16,-7 0-1 15,-3-1 1-15,-8 4-1 16,-7 0 0-16,1 2-1 0,-1 1 1 15,0 3 0-15,1 3 1 16,-1 7-1-16,0 2 0 16,4 1 0-16,3 6 1 15,4 0 0-15,4 2 0 16,6-2 0-16,4 3 0 16,7-6 1-16,7 0 0 15,4-1 0-15,3-8 0 16,4-4 0-16,0 0 1 15,-1-6-1-15,-3 0 1 0,-3-10-1 16,0-3 0-16,-4-2-1 16,-4 5 0-16,-3-15-1 15,-3 6 1-15,-8 0-1 16,1-3 1-16,-4 3-1 16,0 0 1-16,-4 6 0 15,1 4 0-15,-4 5 0 16,-1 7 0-16,1 4 0 15,0 2 0-15,0 0 0 16,-4 0 0-16,4-3 0 16,4 7 0-16,6 2 0 15,1 4 0-15,3 0 0 16,7 3 0-16,3-4 0 16,8-2 1-16,3-7 0 15,7-3 0-15,4-6 0 0,0-3 1 16,0-7 0-1,-1-2 0-15,-6 2-1 0,-4 4 0 16,-7-4 0-16,-3-3 0 16,-11-2-2-16,-4-4 1 15,-10-3-1-15,-7 6 0 16,-7 3-1-16,-4 7 0 16,0 2 0-16,1 7 1 15,-5 4-2-15,1 2 1 16,0 3 0-16,7 4 0 15,-1 2 1-15,1-2 0 16,7 6 0-16,7-4 1 0,3 4 0 16,8 0 1-16,6-3-1 15,8-1 1-15,6 1 0 16,8-6 1-16,0-1-1 16,0-6 1-16,-4-6-1 15,0 0 1-15,0-3-1 16,-3-4 1-16,-4 1-2 15,0-4 1-15,-3 1-1 16,-4 5 0-16,-4-2-1 16,-3 0 0-16,-7-4 0 15,-4-3 0-15,1 4-1 16,-4-1 1-16,0-2-1 16,0 5 1-16,-1 4 0 15,1 6 0-15,-3 6 0 16,-1 4 1-16,4 5-1 15,0-5 1-15,0 5 0 0,0 1 0 16,7 3 0-16,7 0 0 16,3-4 0-16,4 1 1 15,11-3 0-15,-1-4 0 16,1-3 0-16,3-3 0 16,-3-3 0-16,3-6 1 15,-3 0-2-15,-1-4 1 16,-3-5 0-16,1 2 0 15,-8 4-1-15,3-1 0 16,-6 1 0-16,-4 0 0 0,-4-1 0 16,-3 1 0-16,-3 2-1 15,-1 1 1-15,0 6-4 16,1 3 1-16,-1 0-12 16,8-3 0-16</inkml:trace>
  <inkml:trace contextRef="#ctx0" brushRef="#br4" timeOffset="-131455.53">29309 11982 25 0,'10'-7'12'0,"-6"7"3"15,-4 0 3-15,0 0-15 16,0-6 0-16,0 6 3 15,0 0 1-15,0-6-7 0,0-1 1 16,-4 1 4-16,1-3 1 16,-4-1-2-16,-4 1 1 15,-6 3-2-15,-1-1 0 16,-3 14-2-16,-4 2 0 16,4 0-1-16,-4 4 1 15,1 3-1-15,-1 3 0 16,0 2 0-16,4 5 0 15,3 2 0-15,8-6 0 16,3 3 0-16,3 0 1 16,8-3 0-16,3-3 1 15,3-4-1-15,8-2 0 0,3-7 2 16,7-3 0-16,4-3-1 16,0-3 1-16,0-9-1 15,-1-10 1-15,-6-3-2 16,-4-4 0-16,-7-2-2 15,-7 0 0-15,-7 2 0 16,-10 4 0-16,-8 7-1 16,-7 2 1-16,-3 3 0 15,-7 4 1-15,-4 6-1 16,0 3 0-16,4 3 0 16,7 3 1-16,0 4-1 15,3 2 1-15,4 4 0 16,3 3 0-16,0 3 0 15,8-1 0-15,3-2 0 16,7 0 1-16,3-3 0 16,4-4 0-16,15-2 1 0,2-4 0 15,8 0 1-15,-4-6 0 16,0-3-1-16,-3-6 0 16,-4-1-1-16,1-2 0 15,-5-4-1-15,1 0 0 16,-8 1-2-16,-3-4 0 15,-7 0 0-15,-7 7 1 16,-7 5-1-16,-7-2 1 16,-4 6-1-16,-3 0 1 15,0 3 0-15,3 0 1 0,4 3-1 16,3 0 0-16,1 3 0 16,3 7 1-16,3-1 0 15,4 4 0-15,0 3 0 16,7 0 1-16,0-1 0 15,11 1 1-15,6-6 0 16,11-1 1-16,4-5-1 16,3-4 0-16,1-6 0 15,-1-7 1-15,-3-2-2 16,-4-4 1-16,-3-6-2 16,-1 3 1-16,-6-3-2 15,-4 0 1-15,-10 0-1 16,-8 4 1-1,-24-1-1 1,-4 3 0-16,-3 7-1 16,-4 5 1-16,0 4 0 0,8 4 1 15,2 2-1-15,5 6 0 16,2 4 1-16,8 3 0 16,4 0 1-16,3 0 0 15,3-1-1-15,1 1 1 16,10-3-1-16,7-4 1 15,11-2 0-15,-1-7 0 16,1-9-1-16,0-1 0 16,-4-5 0-16,-4-1 1 15,1-2-1-15,-4-1 0 16,-7-3-1-16,0 3 1 0,-7 1-1 16,-3-1 0-16,-4 4-1 15,0-4 0-15,-4 10-1 16,-3-1 1-16,-4 4 0 15,-3 3 1-15,0 3-1 16,3 4 0-16,1-4 1 16,3 0 1-16,-1 3 0 15,5 4 1-15,-1-1-1 16,4 0 1-16,4-2-1 16,-1 2 1-16,4-3 0 15,4 4 1-15,3-1-1 16,3-3 1-16,4-2 0 15,4-1 0-15,0-3 0 16,3 0 1-16,0 0-2 16,-3-3 1-16,-4-1-2 0,0 1 1 15,-3 0-1-15,-1 3 0 16,-3-3-1-16,0 3 0 16,-7 0 0-16,0 0 1 15,0-3-1-15,0 3 0 16,-3 0 0-16,-1 0 1 15,-3 0-1-15,0 0 1 16,0 3-2-16,3-3 0 16,1 0-2-16,-1 0 1 15,1 3-9-15,-1-3 0 0,1-9-6 16,3-1 0-16</inkml:trace>
  <inkml:trace contextRef="#ctx0" brushRef="#br4" timeOffset="-129578.1">28028 10200 13 0,'-3'-6'6'0,"-4"6"10"0,7 0-4 16,0 0-9-16,0 0 1 16,0 0 4-16,0 0 1 15,0 3-9-15,0-3 0 16,0 0 7-16,7 0 1 0,-4 0-2 16,4 0 1-16,0 0-2 15,0 0 0-15,0 3-1 16,4 1 0-16,3 2-1 15,0 0 0-15,0 0-1 16,8 1 1-16,-5 2-1 16,4 0 1-16,0 1 0 15,1-1 0-15,-1 1-1 16,-4-1 1-16,1-3-1 16,0 4 1-16,-1 2-2 15,1-2 0-15,-4 2 0 16,0-2 0-16,-3-1 0 15,-1 0 0-15,-3-2-1 16,-3 2 1-16,3 1 0 16,4-1 0-16,-1 3-1 15,-3 4 1-15,4 0-1 0,-1 0 1 16,1-1 0-16,3-2 0 16,-3-4-1-16,-1 4 1 15,1-1-1-15,-1 1 1 16,-2-1-1-16,-1 4 1 15,3-3-1-15,-3 2 1 16,4 1-1-16,-4 0 0 16,0-1 0-16,0 1 0 15,0 0 0-15,-3-1 1 16,3-8-1-16,-4-1 0 16,4 3 0-16,-3 4 1 15,3 6-1-15,0-7 0 0,0 4 0 16,0-1 0-16,0 1 0 15,4-3 1-15,-1 2-1 16,1 1 1-16,-1-3-1 16,-3-1 0-16,4 4 0 15,-4-4 0-15,4 1 0 16,-4 3 0-16,0-1 0 16,0 4 0-16,0-3 0 15,0 6 0-15,3-3 0 16,1-4 0-16,0 1 0 15,-1 0 0-15,1-1 0 16,-4 4 1-16,3 0-1 16,-3 0 0-16,1 0 0 15,-1-1 0-15,3 1 0 16,-3 0 0-16,0-3 0 16,0-4 0-16,0 4 0 0,0 3 0 15,1-1 0-15,-5 1 0 16,1 3 0-16,-1-3 1 15,1 0-2-15,-1-3 1 16,1-1 0-16,3 1 0 16,0 0 0-16,-4 2 1 15,1-2-1-15,-1 3 0 16,1 3 0-16,-1 3 0 16,1-3 0-16,-1 0 0 15,1-3 0-15,7-4 0 0,-8 7 0 16,4-6 0-16,0 3 0 15,0 0 0-15,0-1 0 16,0 1 0-16,4 0 0 16,-4 0 0-16,0-3 0 15,-3-1 0-15,-1-2 0 16,4 6 0-16,-3-1 0 16,-4 1 0-16,0 0-1 15,0-3 1-15,0-1-1 16,0 4 1-16,0-3 0 15,3-4 0-15,-3 1-1 16,0-4 1-16,7 4 0 16,-3-4 1-16,-1-2-1 15,-3-1 1-15,0 0-1 16,4-3 0-16,-1 0-1 0,-3 1 1 16,0-1-1-16,4-3 1 15,-4 0-1-15,0 0 0 16,0 0 0-16,0 0 0 15,0 0 0-15,0-7 1 16,0 1-1-16,0 0 0 16,-4-4-5-16,4-2 0 15,0-7-11-15,0-9 0 16,0-10-4-16,0 4 1 16</inkml:trace>
  <inkml:trace contextRef="#ctx0" brushRef="#br4" timeOffset="-124489.29">29506 11323 27 0,'-7'6'13'0,"11"13"-4"0,-4-19 21 15,0 0-29-15,3 3 0 16,-3 0 2-16,0 4 0 16,0-1-4-16,-3 3 1 15,-1 4 1-15,1 3 1 16,-4-1-1-16,0 4 1 16,0 0-2-16,-4 3 0 0,-3 3-2 15,0 0 1-15,3 0-1 16,4-6 0-16,4 0-3 15,3-4 1-15,7 1-7 16,0-7 1-16,7-5 0 16,-7-4 0-16</inkml:trace>
  <inkml:trace contextRef="#ctx0" brushRef="#br4" timeOffset="-124248.07">29358 11439 39 0,'7'0'19'0,"14"6"-25"0,-10-6 41 15,3-3-35-15,0 3 0 16,0 0 0-16,4 0 0 15,10 0-5-15,0 3 0 16,-3-3-6-16,0 0 0 16</inkml:trace>
  <inkml:trace contextRef="#ctx0" brushRef="#br4" timeOffset="-123980.5">29655 11527 38 0,'10'3'19'0,"11"6"-16"15,-14-6 32-15,0 1-34 16,0-1 0-16,4 0 0 15,0 0 1-15,3 0-4 16,0 3 1-16,-4-2-5 16,1 2 0-16,-4-3-6 15,-7-3 0-15</inkml:trace>
  <inkml:trace contextRef="#ctx0" brushRef="#br4" timeOffset="-123798.31">29531 11712 34 0,'14'9'17'0,"18"-9"-18"0,-18 0 25 16,4 0-25-16,3 0 0 16,0 0-8-16,0 0 1 15,4 0 3-15,-4-6 1 0</inkml:trace>
  <inkml:trace contextRef="#ctx0" brushRef="#br4" timeOffset="-123242.65">30050 11376 46 0,'7'10'23'0,"-7"9"-23"0,3-13 44 16,4-3-41-16,0 0 0 16,4 0 1-16,3 3 0 15,4 1-5-15,-1-4 0 16,4 0 3-16,-3 0 1 16,0 3-3-16,-4-2 1 15,-7 2-2-15,-11 0 1 16,-3-3-3-16,-7 4 0 0,0 2-1 15,-4 0 0-15,1 4-1 16,3-4 1-16,0 4 0 16,3-1 1-16,4 1 1 15,0 3 1-15,10-1 1 16,1 1 1-16,7-4 1 16,3 7 0-16,7-3-1 15,0 0 1-15,-3-1-1 16,-4 1 1-16,0 0-3 15,-7-1 0-15,-7 1-7 16,-11 0 1-16,-17-7-7 16,-11-3 1-16</inkml:trace>
  <inkml:trace contextRef="#ctx0" brushRef="#br4" timeOffset="-122071.42">28335 10611 25 0,'4'16'12'0,"6"-4"-2"0,-3-8 14 16,0-1-22-16,0 0 1 15,0 3 2-15,1 0 1 16,-5 4-7-16,1-1 0 0,-1 1 4 16,4 5 0-16,0 7 0 15,4 0 0-15,3 0-1 16,0-3 1-16,4 0-1 16,-4-4 1-16,0 1 1 15,0-7 0-15,0-5-1 16,4-1 0-16,-1-3 0 15,-3-7 0-15,1-11 0 16,2 2 1-16,1-9-1 16,7-10 0-16,3-5-4 15,7-1 1-15,4 13-8 16,-4-1 0-16,-3-5-10 16,-11 15 0-16</inkml:trace>
  <inkml:trace contextRef="#ctx0" brushRef="#br4" timeOffset="-121351.38">28593 11107 26 0,'0'-4'13'0,"0"4"5"0,0 0 8 16,3 4-23-16,1 2 0 15,3 3 4-15,-4 1 1 16,4 2-9-16,-3 4 0 15,-1 0 6-15,4 2 0 16,4 1-1-16,0-3 1 0,3 3-2 16,0-4 0-1,0 4-2-15,0 0 1 0,0 0-1 16,0-3 1-16,-3-1-2 16,-1-2 0-16,1-4 0 15,-4-3 0-15,7-6 1 16,0-12 1-16,4-4 0 15,3-6 0-15,4-12 0 16,-8-7 0-16,15 7-6 16,7-10 1-16,7-3-15 15,-4-4 0-15</inkml:trace>
  <inkml:trace contextRef="#ctx0" brushRef="#br4" timeOffset="-116804.02">5105 6566 13 0,'7'-6'6'0,"3"3"3"16,-10-1 7-16,4-5-15 16,3 0 1-16,0-7 1 15,-3 0 1-15,3-3-4 16,3-6 1-16,1-6 2 0,-1-3 0 15,1-4-1-15,7-6 1 16,-8 0-1-16,1 0 0 16,-8-3-2-16,4 3 0 15,0 3 0-15,4 4 0 16,-11 9 0-16,3 3 0 16,5 6-1-16,-8 6 1 15,0 10 0-15,0 16 0 16,0 5-2-16,0 7 1 15,0 10-1-15,0 6 1 16,0 9-1-16,0 6 1 0,10 4-1 16,-3-4 1-16,4-2 1 15,10-7 0-15,-11-10 2 16,8-5 0-16,3-10-2 16,-10-10 1-16,-8-2-2 15,-3-10 1-15,-3-13-1 16,-8-3 1-16,-6-2-2 15,6-4 1-15,-7-3 0 16,4-4 1-16,-3 1 0 16,-4 6 0-16,-1 6 0 15,-6 1 0-15,-4 9 0 16,4 6 1-16,-11 3-1 16,8 3 1-16,-5 6-1 15,12 1 0-15,-5 0 1 16,1-4 1-16,11 4 0 15,6-4 0-15,7 0-1 16,-3 1 1-16,14-1 0 0,4 1 0 16,0-4-1-16,10-3 0 15,7-6-1-15,11-7 1 16,3-5-1-16,-3-4 1 16,3-9-1-16,4-1 1 15,-4-2-1-15,8-3 1 16,-8-4-2-16,-7 10 1 15,4 3 0-15,-18 3 1 0,-3 6-2 16,-7 4 1-16,-22 8 0 16,-7 14 0-16,-20 15 0 15,-5 6 0-15,-17 19 0 16,-7 4 0-16,-10 12-4 16,-4 3 1-16,-1 3-6 15,1 0 0-15</inkml:trace>
  <inkml:trace contextRef="#ctx0" brushRef="#br4" timeOffset="-114700.8">3161 6042 40 0,'21'13'20'0,"-3"-7"-11"16,-15-3 20-16,4-3-25 15,0 0 1-15,-7 3 1 16,11 4 0-16,-11-7-9 16,0 0 1-16,11 6 3 0,-11-3 1 15,3 0-10 1,4 0 1-16,-7 4-8 0,-10 2 0 16</inkml:trace>
  <inkml:trace contextRef="#ctx0" brushRef="#br4" timeOffset="-114383.6">3662 5973 34 0,'25'7'17'0,"-22"-20"-10"15,-3 13 23-15,0 0-28 16,0 0 0-16,0 0 3 16,0 0 1-16,0 0-8 15,0 0 1-15,0 0 2 16,0 0 0-16,-3 0-6 15,-8 0 1-15,0 0-10 16,-6 6 1-16</inkml:trace>
  <inkml:trace contextRef="#ctx0" brushRef="#br4" timeOffset="-113770.93">3200 6591 19 0,'10'19'9'0,"-10"-29"3"15,7 10 5-15,-7 0-13 0,4-3 0 16,-4-3 1 0,7-3 1-16,-7-7-8 0,3-6 0 15,5 0 6-15,-5-3 0 16,8-3-2-16,6-7 0 15,1 1 0-15,7 2 0 16,3 1-1-16,0 6 0 16,4 6 0-16,-4 7 0 15,0 5-1-15,-3 7 0 16,0 13-1-16,-1 9 0 16,-6 9 1-16,0 4 0 0,3 2-2 15,0 7 1-15,-3-3-3 16,-4-7 1-16,3-2-8 15,-13-13 0-15</inkml:trace>
  <inkml:trace contextRef="#ctx0" brushRef="#br4" timeOffset="-112882.98">3729 5914 22 0,'42'-41'11'0,"-7"6"2"0,-31 20 10 15,3-7-22-15,-7 3 1 0,0-3 3 16,-7-3 0-16,-4 0-5 16,-3-3 0-16,-3 3 3 15,-12 0 1-15,8 6-2 16,-10 0 1-16,-8 6-2 15,-11 7 0-15,-10 9-1 16,-17 7 1-16,-11 8-1 16,13 4 1-16,-13 0-1 15,-3 3 0-15,2 4 0 16,-2 2 0-16,13 0 1 16,7 4 0-16,15 9 0 15,14 6 0-15,10 3 0 0,7 13 1 16,22 6-2-16,3 7 0 15,10 8-2-15,11 7 1 16,8-6-2-16,2 0 0 16,8 12-2-16,0-9 1 15,0-9 0-15,10-7 0 16,1-12 1-16,3-10 1 16,14-12 0-16,3-7 1 15,11-12 1-15,7-12 1 0,-6-13 2 16,16-10 0-16,1-15 0 15,3-16 0-15,4-9 1 16,-21-10 1-16,10-9-1 16,-21-3 0-16,0-4-1 15,-10-9 0-15,-15 1-1 16,-20-1 0-16,-19 6-2 16,-20-6 1-16,-12-2-1 15,-27-1 0-15,-22 6-4 16,-27 3 0-16,-8 1-5 15,-25 15 1-15,-10-3-6 16,-7 3 0-16</inkml:trace>
  <inkml:trace contextRef="#ctx0" brushRef="#br5" timeOffset="-106623.35">10396 9382 20 0,'-7'19'10'15,"0"-16"-1"-15,7 0 11 0,-3 3-16 16,-1 1 1-16,1-4 3 16,-1 0 1-16,1 0-10 15,3 0 0-15,3 0 7 16,8 4 1-16,6-1-2 15,12 3 1-15,16 1-2 16,19-1 0-16,10-3-1 16,21-9 1-16,25-9-1 15,7-7 1-15,11-13-1 16,10-11 0-16,4-8-2 16,6-5 1-16,-6 3-3 15,-7 12 1-15,-15 6-4 0,-27 7 1 16,-12 9-4-16,-17 4 0 15,-14 5-5-15,-17 4 0 16,-22 3-4-16,-11 3 1 16</inkml:trace>
  <inkml:trace contextRef="#ctx0" brushRef="#br5" timeOffset="-106234.53">10435 9689 47 0,'0'16'23'16,"25"-10"-20"-16,-11-6 42 0,11 0-42 15,17-3 1-15,11-6 4 16,25-10 0-16,20 6-9 16,29-9 0-16,25-12 6 15,14-10 1-15,0-9-3 16,14-1 0-16,-8 1-3 0,-16 9 0 15,-19 6-5-15,-24 4 1 16,-21 6-7-16,-18 0 0 16,-14-13-9-16,-18 13 1 15</inkml:trace>
  <inkml:trace contextRef="#ctx0" brushRef="#br5" timeOffset="-94658.02">21220 16735 9 0,'3'0'4'0,"1"-12"3"16,-1 6 4-16,-3-1-7 15,4 1 0-15,-1 0 4 16,1-1 0-16,-4-2-9 15,0 3 0-15,0 0 6 16,0-1 0-16,3 1-2 16,-3-3 1-16,0-1-3 15,0 4 1-15,-3 0-2 16,-1-1 1-16,-3 7-1 16,-3 0 0-16,-5 0 0 0,-6 3 1 15,0 1-1-15,-4-1 0 16,1 3 0-16,-1-3 0 15,0 3 0-15,1 7 0 16,6 3 0-16,4 2 0 16,3 1 0-16,4 0 1 15,4 0-1-15,-1-3 1 16,8-4-1-16,3-2 1 16,3-4 0-16,8-3 0 15,3-6-1-15,7-7 1 16,1-2 0-16,-1-4 0 0,-3 1 0 15,-8-4 0-15,-3 3-1 16,0-6 1-16,-7 0-1 16,1-3 1-16,-8 3 0 15,-4 0 0-15,-3 0-1 16,-4 3 0-16,-3 4 0 16,-3 5 0-16,-1 4-1 15,-3 6 1-15,0 0-1 16,-1 6 1-16,1 4-1 15,4-1 1-15,-1 4-2 16,4 2 1-16,3 1 0 16,4-3 1-16,4 5-1 15,3 1 1-15,3 3 0 16,4 0 0-16,4 0 0 16,7-9 1-16,3-7 0 15,7-3 0-15,0-6 0 0,0-3 1 16,-3-4 0-16,-4 1 0 15,0-7 0-15,-3 7 0 16,-4-7-1-16,-3 0 0 16,-4-3-1-16,-4 4 1 15,-3-4-1-15,0 3 0 16,-7 4-1-16,-3 2 1 16,-4 4 0-16,-1 0 0 15,-2 6-1-15,-4 6 0 16,3 4 0-16,0 2 0 15,1 4 0-15,3 3 0 16,3 2 0-16,4 5 0 0,0 2 0 16,3 3 1-16,4-3 0 15,4-3 0-15,7-6 0 16,3-3 1-16,3 0-1 16,4-4 1-16,-3-6-1 15,0 1 1-15,-4-4 0 16,3-3 0-16,-2-3-1 15,-1-4 1-15,0-5-1 16,-4-4 1-16,-3-3 0 16,1-6 0-16,-5 3-1 15,-3 4 0-15,-3-4 0 16,-1 3 0-16,-3 3 0 16,-4 4 0-16,1 2-1 15,-1 4 1-15,-3 6-1 0,0 0 1 16,0 3 0-16,0-3 0 15,0 6 0-15,0 4 0 16,3 2 0-16,0 4 1 16,4 3-1-16,0 0 1 15,4-1-1-15,3 1 1 16,3-3-1-16,4 0 0 16,4-4-1-16,-1-6 1 15,1-6-7-15,0-9 1 16,-15-13-7-16,-3-9 1 15</inkml:trace>
  <inkml:trace contextRef="#ctx0" brushRef="#br5" timeOffset="-83427.24">15956 12402 24 0,'14'-7'12'0,"7"-2"1"0,-14 3 12 16,4-1-20-16,-4 1 1 16,0 0 5-16,0 0 0 15,0 3-13-15,-7 3 1 16,0 0 7-16,0 0 1 15,-3-4-4-15,-4 1 1 16,-4 0-3-16,-3 0 0 16,-4 3-2-16,-3 0 1 15,-3 0 0-15,-5 3 0 16,8 0-1-16,0 7 0 16,0-1 0-16,3 4 1 0,4 5-1 15,3 1 0 1,4 3 1-16,4-6 0 0,3 3 0 15,3-4 1-15,4-2-1 16,8-1 1-16,6-5 0 16,3-7 1-16,5 0-1 15,-1-7 0-15,4-5 0 16,-8-1 0-16,-3-5-1 16,-3 2 1-16,-4-3-1 15,-7-6 0-15,-3 0-1 16,-8-3 1-16,-3 6-1 15,-3 0 0-15,-4 3 1 16,-1 6 0-16,-6 7-1 16,0 9 0-16,0 4 0 15,-7 8 0-15,7 4 0 16,-1 0 1-16,5 3-1 16,3 3 0-16,3 0 1 15,4 0 0-15,3 0 0 0,4-6 0 16,0 0 1-16,8 0 0 15,2-10 0-15,8-3 1 16,3-6 0-16,0-9 0 16,0-7-1-16,-3 1 1 15,0-4-1-15,-8 6 0 16,-3 1-1-16,-7-4 1 16,-3-3-1-16,-4 0 0 15,-8 4-1-15,-6 2 1 16,4 4-1-16,-1 6 1 15,0 3 0-15,1 6 0 0,3 0 0 16,0 0 0-16,3 7 0 16,4 3 0-16,3 2 0 15,1 1 0-15,3 0 0 16,0-3 1-16,7-4-1 16,0-5 1-16,7-1-1 15,4-9 1-15,-1-4-2 16,1-8 1-16,-4-1-1 15,0 3 1-15,-3 1-3 16,-4-4 1-16,-4 1-2 16,-3-1 0-16,-3 3-1 15,-1 4 1-15,-3 3-1 16,4 6 1-16,-4 3 2 16,0 6 1-16,0-3 0 0,-1 1 1 15,1 5 1-15,0 1 1 16,4-1 0-16,-1 1 0 15,1 3 0-15,3-10 0 16,0 3 0-16,7-2 1 16,0-7 0-16,3 0 0 15,5-4-1-15,2-5 0 16,1-4 0-16,3 7 0 16,-3-3-1-16,-4-1 1 15,-4-5-2-15,-3-1 1 16,0-3-1-16,-7 0 1 15,-3 4-2-15,-4-1 1 0,0 0-1 16,-4 7 1-16,-3 3-1 16,0 3 0-16,-7 3-1 15,7 3 1-15,0 0-4 16,0 3 1-16,3 3-10 16,0-2 0-16,4-1-2 15,7 0 0-15</inkml:trace>
  <inkml:trace contextRef="#ctx0" brushRef="#br5" timeOffset="-78488.59">21093 16657 12 0,'3'3'6'0,"4"-15"1"0,-7 12 7 15,4 3-12-15,3-3 0 16,-4 0 2-16,4 0 1 0,0 0-6 16,0 0 1-16,-3 0 3 15,0 0 1-15,-1-3-1 16,1-1 0-16,-1-2-1 15,1 0 0-15,-1 0 0 16,4-1 1-16,-3-2-1 16,-1 0 0-16,1-1 0 15,-1 1 0-15,1-1-1 16,-1-2 1-16,-3-1-1 16,0 7 0-16,0 0-1 15,0-1 1-15,-3-2 0 16,-1 0 0-16,1-1 0 15,-1-2 0-15,1-4 0 16,-1 3 0-16,1-2 0 16,-1 2 0-16,1-2-1 15,-1-1 1-15,-3-6 0 16,0 9 1-16,0-2-1 0,0-4 0 16,0-3 0-16,-4-3 0 15,1 0 0-15,-1-3 0 16,-3-1-1-16,0 7 1 15,0-3 0-15,-4-6 0 16,4 3-1-16,-4-7 1 16,-3 4-1-16,0-7 1 15,-7 4-1-15,3-7 1 16,0 3-1-16,1 4 1 16,-1-1-1-16,-3-5 1 0,7-1-1 15,3 0 0-15,0 7 0 16,-3-4 1-16,-4-6-1 15,-3 3 0-15,0-6 0 16,0 0 1-16,-4-3-1 16,-3 3 1-16,0-3-1 15,-1-4 1-15,-10-2-1 16,1 6 0-16,-1-7 0 16,3 1 0-16,1 0 0 15,3-4 1 1,-28-25-1-1,0 7 0-15,7 12 0 16,-3 0 1-16,-1-6-1 16,4 12 0-16,4 1 0 15,10 9 1-15,0-4-1 16,4 1 1-16,-4 9-1 0,0 0 1 16,0-6-1-16,0 3 1 15,0 3-1-15,1 0 1 16,-5 0-1-16,4 4 1 15,4-1-1-15,3 3 0 16,4 4 0-16,3 2 1 16,0 1 0-16,4-3 0 15,0 5-1-15,0-2 1 16,-1 6-1-16,1 6 1 16,-4 0-1-16,1 0 0 15,-1-3 0-15,0 1 0 16,0-1 0-16,1 0 1 0,-5 0-1 15,-2 0 0-15,-1 0 0 16,7 3 1-16,4 0-1 16,-4-3 0-16,-3 3 0 15,0-3 0-15,-4 0 0 16,-7 1 0-16,4-5 0 16,-8 1 0-16,1 3 0 15,-4-3 1-15,0 0-1 16,7-6 1-16,0-1-1 15,-3 7 1-15,-4 0-1 16,-7-3 0-16,4 0 0 16,-8-3 0-16,-3-1 0 15,-4 4 0-15,15 3 0 16,0-3 0-16,-4-4 0 16,-7 1 0-16,0 0 0 15,-8-1 1-15,1 4-1 16,0 3 0-16,11 0 0 0,3 3 1 15,-7 0-1-15,3 0 0 16,1 3 0-16,-1-6 1 16,-6 3-1-16,-1 10 0 15,8-1-1-15,10-3 1 16,0 10 0-16,0 0 0 16,-4 0 0-16,1-1 1 15,0-2-1-15,-1 3 0 16,-3-4 1-16,0 1 0 0,4 2-4 15,-1 1 1-15,4 0-7 16,-10-7 1-16,-4-12-10 16,21-9 1-16</inkml:trace>
  <inkml:trace contextRef="#ctx0" brushRef="#br5" timeOffset="-75276.39">20588 11702 25 0,'4'-9'12'0,"3"3"2"0,-7 6 13 0,3 0-22 16,1 3 0-16,-4 3 3 15,0 4 1-15,0 5-11 16,-4 7 0-16,-3 3 7 16,-3 7 0-16,-8 12-2 15,-3 12 0-15,0 10-3 16,-1-3 1-16,1 9-2 16,0-10 1-16,3-5-4 15,1-16 1-15,3-10-5 16,3-9 1-16,4-6-8 15,4-16 1-15</inkml:trace>
  <inkml:trace contextRef="#ctx0" brushRef="#br5" timeOffset="-75034.4">20376 11881 12 0,'-7'-28'6'0,"0"-16"6"0,7 35-4 15,0-1-5-15,0 4 0 16,0 6 3-16,0 0 0 15,0 3-6-15,4 3 1 16,-1 4 5-16,4-1 0 16,4 7-2-16,0 3 1 0,3 3-2 15,0 3 1-15,7-3-3 16,-7-7 0-16,0-2-2 16,0-7 0-16,0-3-8 15,-3-12 1-15,-4-10-3 16,0-6 0-16</inkml:trace>
  <inkml:trace contextRef="#ctx0" brushRef="#br5" timeOffset="-74765.18">20701 11759 48 0,'7'3'24'0,"4"-3"-29"0,-4-3 49 16,3-3-44-16,4-4 1 16,8 1 0-16,-1-1 1 15,3 1-4-15,-2 0 0 16,-5 2-5-16,1 4 0 15,-8 6-7-15,-2 0 0 16</inkml:trace>
  <inkml:trace contextRef="#ctx0" brushRef="#br5" timeOffset="-74583.17">20690 11891 29 0,'-3'28'14'0,"6"-6"-1"0,1-19 16 0,-4 3-28 15,0-6 1-15,7 3-1 16,0-3 1-16,7 0-3 16,7-6 0-16,4-3-4 15,3-1 1-15,0-2-7 16,-3-7 0-16</inkml:trace>
  <inkml:trace contextRef="#ctx0" brushRef="#br5" timeOffset="-74270.12">21107 11994 33 0,'7'28'16'0,"-4"-18"-9"0,1-17 24 15,-4-2-27-15,0-13 1 16,0-6 2-16,0-10 1 15,0-15-10-15,-4 3 1 16,1-7 5-16,-1-5 1 16,4 2-3-16,4-9 1 15,6 13-2-15,1-1 0 16,3 7-1-16,0 6 1 0,0 10-2 16,0 5 1-1,-3 17-4-15,0 12 1 0,-8 3-5 16,1 19 0-16,-8 6-8 15,-7 7 1-15</inkml:trace>
  <inkml:trace contextRef="#ctx0" brushRef="#br5" timeOffset="-74060.27">20941 11753 36 0,'7'22'18'0,"14"-13"-12"15,-10-9 25-15,3 3-30 16,3 0 1-16,5 0 0 16,2 0 0-16,5-3-4 0,-5 0 1 15,-3-3 0-15,1-3 1 16,-5-3-10-16,1-7 0 16,-8-6-2-16,-3 0 0 15</inkml:trace>
  <inkml:trace contextRef="#ctx0" brushRef="#br5" timeOffset="-73803.07">21332 11426 31 0,'8'10'15'0,"9"18"-13"0,-13-22 26 15,-8 10-27-15,1 3 1 0,-4 6 1 16,-4-3 1-16,0-10-4 15,-3 4 0-15,0 6 4 16,4 9 0-16,-1 4-2 16,4 3 1-16,3-1-3 15,1 7 0-15,3 0-3 16,3-3 1-16,5-13-6 16,6-6 0-16,3-13-5 15,4-24 0-15</inkml:trace>
  <inkml:trace contextRef="#ctx0" brushRef="#br5" timeOffset="-73564.38">21530 11586 31 0,'-3'22'15'0,"-12"-6"-14"0,12-13 24 15,-4 7-25-15,0 5 0 16,0 7 0-16,0 3 1 16,0 4-1-16,0-8 0 15,-1-2-2-15,5 3 1 16,3-3-6-16,0-3 0 16</inkml:trace>
  <inkml:trace contextRef="#ctx0" brushRef="#br5" timeOffset="-73336.93">21354 11646 36 0,'24'-16'18'0,"19"29"-16"15,-33-10 28-15,8 0-29 16,0 0 0-16,3-3 0 15,3-6 0-15,1 0-2 16,7 3 0-16,0 3-1 16,-1-13 1-16,-2-6-8 15,-8 4 1-15,-4-7-3 0,-3-7 0 16</inkml:trace>
  <inkml:trace contextRef="#ctx0" brushRef="#br5" timeOffset="-73098.96">21632 11367 44 0,'14'47'22'0,"15"3"-21"0,-19-34 43 0,8 6-41 16,0 3 0-16,-1-3 0 15,-3 6 1-15,-7 6-6 16,0 10 0-16,0-3 0 16,-7 0 0-16,-10 9-13 15,-11-12 0-15</inkml:trace>
  <inkml:trace contextRef="#ctx0" brushRef="#br5" timeOffset="-72509.81">20309 13938 46 0,'-3'22'23'0,"-8"16"-20"16,4-22 31-16,-7-1-32 15,-7 7 0-15,0 9 1 16,0 4 1-16,-1 6-5 16,1 12 0-16,0-6 2 0,4-3 0 15,-1-6-5-15,4-10 1 16,7-9-7-16,3-13 0 15,4-15-5-15,0-13 0 16</inkml:trace>
  <inkml:trace contextRef="#ctx0" brushRef="#br5" timeOffset="-72317.31">20137 13863 47 0,'10'31'23'0,"-13"4"-30"0,6-23 43 0,-3 4-35 16,0 6 0-16,0-3-1 16,0 3 0-16,0-3-2 15,0-1 1-15,0-2-7 16,4-10 1-16,3-9-6 16,0-6 1-16</inkml:trace>
  <inkml:trace contextRef="#ctx0" brushRef="#br5" timeOffset="-72033.01">20415 14035 61 0,'4'19'30'0,"10"-16"-37"0,-4-3 61 16,1 0-52-16,7-3 1 15,3-3-1-15,7 0 0 16,-3-1-5-16,-4 1 0 16,-3 3-3-16,-4 0 0 15,-7 3-12-15,-7 0 1 0,-7-3-1 16,-4 0 0-1</inkml:trace>
  <inkml:trace contextRef="#ctx0" brushRef="#br5" timeOffset="-71883.1">20366 14142 44 0,'3'35'22'0,"8"-23"-24"0,-4-9 44 0,0-3-42 15,4 3 0-15,-1-3 0 16,4-3 0-16,8 3-5 15,-5-3 1-15,1 0-9 16,-8 0 0-16</inkml:trace>
  <inkml:trace contextRef="#ctx0" brushRef="#br5" timeOffset="-71236.51">20881 14076 46 0,'11'0'23'0,"-11"3"-17"0,0-3 35 16,0 0-40-16,-4-3 1 15,-3 0-1-15,-7 0 0 0,-4 3-2 16,-3 0 1-16,-4 0-1 16,8 6 1-16,-1 7-2 15,0 2 1-15,1 7-1 16,3-3 0-16,3 0 0 16,4 0 0-16,3-3 0 15,4-4 0-15,0 1 1 16,11-7 0-16,3-6 1 15,-3 0 1-15,3-3-1 16,0-4 1-16,0 1-1 16,-3 3 0-16,-1 0-3 15,1 3 0-15,-4 3-2 16,-4 6 1-16,4 7 0 16,4 9 0-16,0 3 3 15,-1 4 0-15,1 2 4 16,-4 4 1-16,0 3 1 0,-4-4 1 15,-3-5-1-15,-3-4 0 16,-4-9-1-16,-7-4 0 16,-4 1-2-16,-7-3 0 15,1-4-2-15,6-3 0 16,0-3-1-16,4-6 0 16,0-6-1-16,0-4 0 15,4 1 0-15,2-1 1 16,5 1 0-16,3-1 0 15,3-2 0-15,-3-1 0 16,15 0-2-16,9-6 0 0,5-6-11 16,6-10 1-1</inkml:trace>
  <inkml:trace contextRef="#ctx0" brushRef="#br5" timeOffset="-70920.31">21237 13838 44 0,'4'22'22'0,"-15"12"-22"16,8-24 33-16,-4 9-30 15,0 6 0-15,-4 0 1 0,-3 9 1 16,0 4-7-16,0 3 1 16,0 6 3-16,-1 3 0 15,5 0-4-15,3-9 0 16,3-4-3-16,4-8 1 16,7-11-7-16,7-5 1 15,4-16-4-15,0-16 0 16</inkml:trace>
  <inkml:trace contextRef="#ctx0" brushRef="#br5" timeOffset="-70663.59">21459 13907 42 0,'8'38'21'0,"-16"9"-22"16,5-32 39-16,-4-2-34 15,-7-4 0-15,3 4 2 16,1 2 1-16,-4 10-8 16,3 1 0-16,-3 2 5 15,3-3 1-15,1 0-4 16,-1 3 1-16,4-3-5 16,3-6 0-16,1-3-7 15,6-4 0-15,5-15-7 16,-1-9 0-16</inkml:trace>
  <inkml:trace contextRef="#ctx0" brushRef="#br5" timeOffset="-70456.12">21258 14079 48 0,'15'7'24'0,"2"-1"-25"0,-6-6 42 31,20 0-41-31,5-3 0 16,3 0-4-16,6 3 0 0,-2-7-2 15,-4-5 1 1,-4-7-9-16,0-12 1 0</inkml:trace>
  <inkml:trace contextRef="#ctx0" brushRef="#br5" timeOffset="-70230.19">21692 13803 63 0,'39'85'31'0,"-4"-10"-35"16,-24-56 60-16,-7-3-58 15,3 6 0-15,-7 9-6 16,0-3 1-16,-11 1-2 16,-7-1 0-16,-13 0-9 0,-1-3 1 15</inkml:trace>
  <inkml:trace contextRef="#ctx0" brushRef="#br5" timeOffset="-68579.36">15699 11238 43 0,'-4'3'21'0,"8"-6"-6"0,-4 3 21 16,0 3-34-16,0 7 0 15,0-1 1 1,-4 7 0-16,-3 9-4 0,0 10 0 16,-4-4 2-16,-3 13 1 15,0 3-3-15,0-10 1 16,0 4-1-16,3 3 1 15,4 3-2-15,0-6 1 16,4-3-2-16,3-7 1 16,7-12-2-16,7-4 1 15,0-5-5-15,4-10 1 16,-1-10-8-16,-3-8 1 16</inkml:trace>
  <inkml:trace contextRef="#ctx0" brushRef="#br5" timeOffset="-68335.77">15498 11542 51 0,'7'10'25'0,"7"-7"-26"16,-7-6 44-16,3-7-42 15,4-2 0-15,8 3 0 16,2-1 0-16,5-2-3 16,-1 2 1-16,4 1-6 15,-1 3 1-15,1-7-9 0,-4 4 0 16</inkml:trace>
  <inkml:trace contextRef="#ctx0" brushRef="#br5" timeOffset="-68083.61">15808 11574 49 0,'11'16'24'0,"10"-16"-23"0,-14-4 38 0,3 1-39 15,8 3 1-15,0-6 0 16,-1 3 0-16,4 0-4 16,-3 3 0-16,-4 0-8 15,-3 0 0-15,-4 0-3 16,0-3 0-16</inkml:trace>
  <inkml:trace contextRef="#ctx0" brushRef="#br5" timeOffset="-67904.32">15850 11671 42 0,'4'9'21'0,"17"-5"-25"16,-10-8 38-16,3 1-35 0,-4 0 1 16,11 0-3-16,1 0 1 15,-1-3-3-15,0-4 0 16,4 7-7-16,-8-3 1 15</inkml:trace>
  <inkml:trace contextRef="#ctx0" brushRef="#br5" timeOffset="-67662.74">16185 11646 46 0,'4'13'23'0,"7"-10"-22"0,-8-10 43 0,4 7-45 15,4-3 1-15,3 3-1 16,-4 0 1-16,5-3-2 16,6-6 1-16,3-4-7 15,-2-9 0-15,2-3-6 16,1-9 0-16</inkml:trace>
  <inkml:trace contextRef="#ctx0" brushRef="#br5" timeOffset="-67469.71">16559 11320 48 0,'0'56'24'0,"-10"42"-32"0,6-64 43 16,-3 0-39-16,4-8 0 16,-4 36-17-16,-7 7 1 31</inkml:trace>
  <inkml:trace contextRef="#ctx0" brushRef="#br5" timeOffset="-65757.41">16076 12333 40 0,'0'0'20'0,"0"-7"-11"0,0 1 26 15,-3 0-32-15,-1-4 1 16,1 1 0-16,-5 0 0 0,-6 2-6 15,-3 7 1-15,-8 4 2 16,0 2 1-16,-3 0-3 16,-4 3 0-16,4-2-1 15,0 2 0-15,3 1-2 16,8-1 1-16,2 0 0 16,1 1 0-16,7 5 1 15,7 7 0-15,7 4 1 16,7-1 0-16,11-3 2 15,7-10 1-15,3-6 1 16,8-6 0-16,-5-6 1 16,-6-10 0-16,-4 4 0 15,-3-1 1-15,-7-2-2 16,-4-10 1-16,-7-4-2 16,-4-2 1-16,-6 3-2 0,-8 0 1 15,-6 12-3 1,-8 3 0-16,-7 4-1 15,-7-4 1-15,1 10-2 0,-5 3 0 16,8 3 0-16,3 1 0 16,4 5 0-16,3 7 1 15,1 2 0-15,6 7 1 16,4-3 0-16,3 4 0 16,4 5 0-16,4-3 1 15,3 3 0-15,7-5 1 16,7-4 1-16,7-7 0 15,11-2 1-15,7-13 1 16,-1-7-1-16,-2-11 1 0,-5 2-2 16,1 0 1-16,-11-3-1 15,-3-6 0-15,-8-3-2 16,-2-3 0-16,-8 3 0 16,-8 2 0-16,1 8-2 15,-7-1 1-15,-3 6-2 16,-8 7 1-16,-7 6-1 15,0 6 0-15,4 4-1 16,4 2 1-16,2 4-1 16,1 3 0-16,4-4 1 15,2 1 0-15,1 3 0 16,4 6 1-16,3 3 1 16,3 0 0-16,4 1 1 15,7-4 1-15,4-3 2 16,6-7 0-16,5-5 1 0,9-10 1 15,1-6 0 1,-4-7 1-16,-3-6 0 0,-7-3 0 16,-1 3-2-16,-3-6 0 15,-6-3-2-15,-5-3 0 16,-3-1-3-16,-7 4 1 16,-11 6-3-16,1 3 1 15,-4 10-1-15,-4 6 0 16,4 6 0-16,3 6 0 15,0 4 1-15,4 3 0 16,0 2 1-16,4-2 1 0,-1 0 0 16,4 3 0-16,0 3 0 15,0 3 1-15,3 0-1 16,4-6 1-16,0-1 0 16,4-8 0-16,3-1-1 15,3-3 1-15,5-12-1 16,-1-3 0-16,0-7-3 15,0 4 0-15,0-1-13 16,0-3 1-16</inkml:trace>
  <inkml:trace contextRef="#ctx0" brushRef="#br5" timeOffset="-62921.06">28212 10232 34 0,'21'-19'17'0,"0"10"-9"0,-14 2 17 16,0 1-22-16,0 0 0 15,0 6 2-15,0-7 1 0,-3-2-8 16,-4 0 1-16,-7-4 4 16,-7 1 0-16,-8-1-2 15,-2 7 1-15,-4 3-2 16,-1 3 1-16,5 0 0 15,-1 0 0-15,0 3-1 16,1 0 1-16,-1 6-1 16,4 1 1-16,0-4-1 15,3 6 1-15,4 10-2 16,-4 4 1-16,8-1 0 16,6 3 0-16,4-6 0 15,4 0 0-15,3-7 1 16,7-2 0-16,7-10 0 15,4 0 1-15,-1-3-1 16,8-3 1-16,-4-6 0 16,0-7 0-16,-3 0-1 15,0-6 1-15,-8 0-1 16,1 7 0-16,-7-1-1 0,-4-3 1 16,-11 0-1-16,-6 4 0 15,-8 2-1-15,-7 7 1 16,-6 6-2-16,-5 6 1 15,-3-3-1-15,1 4 1 16,2-1-1-16,8 3 0 16,0 4 0-16,3 6 0 15,4 3 0-15,7 3 1 16,3 6 0-16,8 4 0 16,3 5 1-16,0-2 0 0,7-7 0 15,7-9 1-15,11-3 1 16,6-13 1-16,8-6-1 15,0-12 1-15,0-7-1 16,-4 0 0-16,-7-6-1 16,-3 0 1-16,-7-3-2 15,-8-4 1-15,-6 1-2 16,-8 9 1-16,-10 0-1 16,-3 6 1-16,-8 1-1 15,-7 2 1-15,-3 4-1 16,-4 3 0-16,7 6 0 15,1 0 1-15,6 0-1 16,4 0 0-16,3 6 1 16,4 6 0-16,3 4 0 15,4 3 1-15,4 0-1 0,3 3 1 16,3-7-2-16,1 1 0 16,3-7-9-16,-4-5 1 15,-3-11-6-15,4-5 0 16</inkml:trace>
  <inkml:trace contextRef="#ctx0" brushRef="#br5" timeOffset="-59451.57">21280 16610 31 0,'14'-3'15'0,"3"-10"-3"0,-13 4 16 16,-1 3-26-16,1-4 1 16,-4 1 3-16,0-7 1 15,-7 0-8-15,0 4 0 16,-7-1 4-16,0 7 0 16,-8 3-1-16,-2 6 0 15,-5 6-3-15,-2 7 1 16,-1 6-1-16,0-3 0 15,0 3 0-15,4 6 0 0,7 7 0 16,3 5 0-16,11-2 0 16,7-10 1-16,7-3 0 15,11-6 1-15,7-3 0 16,7-1 0-16,-1-8 1 16,-2-7 1-16,-1-10 0 15,-4-5 0-15,-2-7-1 16,-5-3 0-16,1 3-1 15,-4-3 1-15,-3-1-2 16,-4-2 0-16,-11 3-1 16,-3 3 1-16,0 3-1 15,-4 4 1-15,-3-1-1 16,-3 4 1-16,-5-1 0 16,1 7 0-16,0 3-1 15,0 6 1-15,0 3-1 16,3 10 1-16,4 2-1 15,3 1 1-15,1 6-1 16,6 0 1-16,4 1 0 0,4 2 1 16,6-6-1-1,5-7 0-15,2-5-4 0,4-10 1 16,-6-10-12-16,-8-2 0 16</inkml:trace>
  <inkml:trace contextRef="#ctx0" brushRef="#br5" timeOffset="-58791.56">21989 15544 44 0,'0'6'22'0,"0"-22"-15"0,0 16 30 0,0 7-35 16,0 2 0-16,-7 7 0 15,0 3 1-15,-8 9-4 16,-9-3 0-16,3 9 2 15,-4 13 1-15,4 4-2 16,7 21 1-16,3-13-1 16,4 4 1-16,0-3-1 15,3-7 0-15,1-3-1 16,6-12 0-16,8-13-4 16,7-13 1-16,3-12-10 15,0-12 1-15,-7-13-2 16,-3-10 0-16</inkml:trace>
  <inkml:trace contextRef="#ctx0" brushRef="#br5" timeOffset="-58549.65">21713 15864 45 0,'0'31'22'0,"15"-6"-22"0,-8-22 43 15,0 3-41-15,-4 1 1 16,8-4 1-16,3-3 0 16,7-3-5-16,7-4 0 0,11-5 2 15,3-1 1-15,-3-2-6 16,4-7 1-16,-8-3-12 16,0 6 0-16,-10-3-1 15,-4-3 0-15</inkml:trace>
  <inkml:trace contextRef="#ctx0" brushRef="#br5" timeOffset="-58294.17">21999 15945 58 0,'4'22'29'0,"10"-19"-43"16,-7-3 61-16,0-3-47 0,4 3 0 15,6 0 0-15,1 0 0 16,3 0-3-16,-3 0 1 16,-1-3-8-16,-3 3 0 15,-10 0-5-15,-4 0 0 16</inkml:trace>
  <inkml:trace contextRef="#ctx0" brushRef="#br5" timeOffset="-58101.28">22013 16099 38 0,'0'0'19'0,"7"0"-20"0,-3-3 30 0,3 6-30 16,4-3 1-16,3-3-3 15,3-4 1-15,4-2 0 16,4-4 1-16,3-5-9 16,1-4 1-16,-8 0-1 15,-7-3 0-15</inkml:trace>
  <inkml:trace contextRef="#ctx0" brushRef="#br5" timeOffset="-57605.53">22373 15704 49 0,'11'12'24'0,"6"1"-25"0,-10-13 52 16,4 3-47-16,0-3 0 16,6 6 2-16,1-3 1 15,0 0-9-15,3 1 1 16,0-4 4-16,0 0 1 0,-3 0-3 16,-4 3 1-16,-4 3-3 15,-10 0 0-15,-3 7-2 16,-4 3 1-16,-7-4-2 15,-4 1 0-15,0 2 1 16,1 1 0-16,3-4 0 16,3 4 1-16,4 0 1 15,3 0 1-15,4 2 1 16,11 4 0-16,3 0 2 16,4 3 0-16,3-9 0 15,0 0 0-15,4-4 0 16,-4 1 0-16,-3-1-2 15,-8 4 1-15,-13 12-5 16,-15 4 1-16,-17 2-6 16,-15 4 0-16,-13-1-11 15,-25-8 1-15</inkml:trace>
  <inkml:trace contextRef="#ctx0" brushRef="#br5" timeOffset="40010.82">25806 9065 30 0,'17'-6'15'0,"-3"-19"-4"15,-10 15 16-15,3 1-25 16,0-4 0-16,0 4 2 15,-3 0 0-15,-4-1-5 16,0 1 1-16,-4 3 2 0,-3-4 0 16,-7 7-1-16,-11-3 0 15,-3 6-2-15,0 0 1 16,0 3-2-16,-1 6 1 16,-2 7-1-16,-5 0 1 15,5 2-1-15,-1 11 1 16,4 8-1-16,3 4 1 15,7 6 1-15,8 13 0 16,10-13 1-16,7 3 0 16,3 0 1-16,8 0 1 15,3-9 0-15,0-10 0 0,-3-6 1 16,10 1 0 0,4-14 0-16,7-9 0 0,-4-9-1 15,-3-19 1-15,0 3-2 16,-4-13 1-16,-4-5-2 15,-2-10 0-15,-5-4-1 16,-6-2 0-16,-8 6 0 16,-6 3 0-16,-4 9-1 15,-4 3 1-15,-10 7-1 16,-7 9 1-16,-4 7-1 16,7 12 0-16,1 3 0 15,-1 13 1-15,0 12-1 16,1 6 0-16,6 7 0 15,7 9 1-15,4-6 0 16,4-3 0-16,-1 0 0 16,8 0 1-16,3-4-1 15,-4-9 1-15,8-6 0 16,7-12 1-16,13-17 1 0,1-8 0 16,3-1 0-16,-3-12 0 15,-7-7 0-15,-4-2 0 16,-7-7-1-16,-7-3 0 15,-7 6-2-15,-7 3 0 16,-11 4-2-16,-10 6 1 16,-7 6-2-16,7 12 0 15,-4 10 0-15,-3-3 0 16,3 19 0-16,0 6 1 16,4 6 1-16,7 10 1 15,7 6 0-15,10-1 0 16,8-2 1-16,3 3 0 0,7-3 0 15,0-7 1-15,0-8 0 16,7-11 0-16,11-12 2 16,3-12 0-16,-3 0-1 15,-4-13 0-15,-3-7 0 16,-7-8 1-16,-8-4-3 16,-3-6 0-16,-10-3-1 15,-11 12 0-15,-8 4-2 16,1 9 1-16,-7 9-2 15,0 3 0-15,-7 13 0 16,-1 13 0-16,5 12 0 16,2 6 1-16,8 13 1 15,7 6 0-15,7-6 1 16,3 3 1-16,8 0 0 16,3-6 0-16,4-6 0 15,6-10 0-15,1-16 1 0,0-12 1 16,10-16-1-16,3-6 1 15,-2-13 0-15,-5-9 0 16,-2-9-1-16,-12 3 1 16,-10-4-3-16,-7 7 1 15,-7 6-2-15,0 6 1 16,-7 13-3-16,-4 10 1 16,-7 15-2-16,-3 3 1 15,3 16 0-15,4 9 0 0,7 10 1 16,7 2 0-16,7 10 2 15,3-6 0-15,4-3 1 16,7-6 0-16,7-4 0 16,4-6 0-16,3-9 1 15,4-13 0-15,0 3 0 16,3-15 1-16,0-10-1 16,0-6 0-16,-10-3-1 15,-1-7 1-15,-2-3-2 16,-12-5 1-16,-3 5-2 15,-7 0 0-15,-7 1-1 16,3 5 1-16,-6 7-1 16,-4 3 0-16,-4 10 0 15,-3 5 0-15,-1 7 0 16,5 7 0-16,3 2 2 16,6 10 0-16,5 9 0 0,3 4 1 15,7 2-1-15,7 1 1 16,3-1 0-16,8 1 1 15,0-7 0-15,3-9 1 16,0-10 0-16,7-6 1 16,-3-12-1-16,7-4 1 15,-4-12-1-15,0-13 0 16,-7 7-1-16,-3-3 0 16,-4-4-2-16,-7-6 0 15,-10 0 0-15,-4 7 0 0,-11 5-2 16,-3 1 1-16,3 18-2 15,0 1 0-15,-3 9-5 16,4 9 1-16,-5 13-15 16,-2 3 0-16</inkml:trace>
  <inkml:trace contextRef="#ctx0" brushRef="#br5" timeOffset="41841.69">15910 16510 34 0,'4'6'17'0,"17"-22"-8"16,-14 10 17-16,-3-3-20 15,-1-1 1-15,1-2 2 0,-4 2 0 16,0-2-12-16,0-4 1 15,-7 3 7-15,-8-2 0 16,-9-1-3-16,-1 7 0 16,-3 5-2-16,0 4 0 15,-1 4-1-15,5-1 0 16,-8 12-1-16,4 4 1 16,3 3-2-16,7 10 1 15,11 8 0-15,4-5 1 16,6 6-1-16,8-4 1 15,0-5 1-15,-1-7 1 0,8-7 2 16,10-11 0-16,4-10 0 16,3-10 0-16,-3 1-1 15,-4-7 1-15,-3-10-1 16,-4 1 1-16,-4-3-2 16,-6-4 1-16,-4 4-1 15,-7 0 0-15,-7 2-2 16,-7 4 0-16,-11 3-1 15,1 7 0-15,-5 5-1 16,1 10 1 0,-7 22-1-1,7 7 0-15,3 2 0 16,11 7 1-16,3-4 0 16,8 1 1-16,6-1 0 15,4 0 1-15,0-5 2 16,11-10 0-16,7-10 2 0,6-9 1 15,1-6 0-15,0-4 0 16,-4-9 0-16,-3-6 0 16,-4-3-2-16,-7-3 1 15,-7 3-3-15,-3-4 0 16,-8 1-1-16,-6-1 1 16,-8 7-2-16,-7 3 1 15,1 0-2-15,-5 10 1 16,5 3-1-16,-1 9 0 15,0 3-1-15,1 9 0 16,-1 7 0-16,4 9 1 16,7 4-1-16,3 5 1 0,4-2 1 15,7-1 1-15,7 1 0 16,4-4 0-16,-1-6 2 16,8-6 0-16,6-10 1 15,8-5 1-15,0-8-1 16,0-2 0-16,-4-6 1 15,-3-7 0-15,-4-6-2 16,-4-7 1-16,-6 4-2 16,-4 0 0-16,-3-3 0 15,-4-4 0-15,-7 4-1 16,0 6 1-16,-15 3-3 16,1 9 1-16,-4 1-1 15,1 2 1-15,3 7-1 16,3 6 0-16,0 7-1 15,4 8 1-15,0 7 1 0,4 1 0 16,6 8 0-16,4-3 0 16,-4 4 0-16,4-7 1 15,8-6 0-15,6-9 1 16,0 2-1-16,3-12 1 16,-2-9-4-16,-1-3 0 15,-7-10-15-15,0-12 0 16,-4-1-1-16,-3 1 1 15</inkml:trace>
  <inkml:trace contextRef="#ctx0" brushRef="#br5" timeOffset="48748.13">15956 16397 35 0,'4'-22'17'0,"-1"-3"-10"15,-3 18 18-15,-3 1-22 16,-1 0 0-16,-6 6 0 0,-8 0 0 15,-10 6-5-15,-1-3 1 16,1 10 1-16,0 2 1 16,0 4-3-16,0 6 1 15,3 0-1-15,4 7 0 16,3 2 0-16,8-5 0 16,6 5 0-16,8 1 1 15,3-1 1-15,3-3 1 16,1-2 2-16,6-11 1 15,5-8 0-15,6-10 1 16,0-13 0-16,0-6 0 16,-7 1-1-16,-3-14 1 15,-4-5-3-15,-3-7 0 0,-8 0-2 16,-6 0 1-16,-4 9-2 16,-4 7 1-16,0 0-2 15,-6 12 1-15,3 4-1 16,0 9 1-16,0 9-1 15,-1 3 1-15,5 7 0 16,-1 9 0-16,4 3 0 16,0 4 1-16,4 2 0 15,3-6 0-15,0-9 0 16,7 0 0-16,3 0 1 16,4-3 0-16,4-7 0 15,7-3 1-15,3-3 1 16,0-3 0-16,0-9 0 15,1-7 1-15,-8-6-1 16,-4-6 1-16,-3-3-2 16,-3-1 1-16,-11-2-3 0,-3 6 1 15,-5 3-2-15,-6 6 0 16,0 6-1-16,-3 1 1 16,-1 2-1-16,-3 7 0 15,3 9-1-15,4 1 1 16,3 5-1-16,1 1 0 15,3 2-3-15,0-8 1 16,3-1-11-16,1-6 1 16</inkml:trace>
  <inkml:trace contextRef="#ctx0" brushRef="#br5" timeOffset="52636.21">26285 8636 45 0,'4'12'22'0,"10"-15"-13"0,-14 3 22 15,0 0-32-15,-3 6 1 16,-4 4 0-16,-4 5 0 16,-3 7 0-16,0 10 0 15,3-14-1-15,4 1 1 16,0 6 0-16,4 7 1 16,-5 5 0-16,8 1 0 15,8-3 0-15,2-4 1 16,4-6-1-16,4-3 0 15,-1-10-2-15,1-5 0 0,-4-1-5 16,-3-6 1-16,-4-6-9 16,-7-13 0-16</inkml:trace>
  <inkml:trace contextRef="#ctx0" brushRef="#br5" timeOffset="52862.5">26095 8836 45 0,'14'-9'22'0,"11"25"-16"15,-18-16 36-15,3 0-39 16,1-4 0-16,-4 4 2 16,7-6 0-16,7 16-7 15,1-7 1-15,2 0 1 16,1-6 0-16,-7 0-9 0,-1-4 0 15,-3-5-8-15,-7 2 1 16</inkml:trace>
  <inkml:trace contextRef="#ctx0" brushRef="#br5" timeOffset="53163.31">26402 8852 56 0,'3'3'28'0,"8"-3"-31"0,-4-3 48 0,0 3-44 16,4-3 1-16,6 0 0 15,1 0 1-15,0 3-4 16,3-4 0-16,3 4 0 16,-2 0 0-16,-8 0-8 15,-4-3 1-15,-6 0-9 16,-8 9 0-16</inkml:trace>
  <inkml:trace contextRef="#ctx0" brushRef="#br5" timeOffset="53373.4">26402 9021 34 0,'3'16'17'0,"8"-10"-13"0,-7-6 20 16,3 0-25-16,-4 0 1 16,4 0 0-16,0 0 0 15,7-3 0-15,-3 0 0 16,3-3-2-16,0-4 1 15,0 1-9-15,0-4 1 0,0-2-1 16,1-1 1-16</inkml:trace>
  <inkml:trace contextRef="#ctx0" brushRef="#br5" timeOffset="53749.53">26748 8896 48 0,'3'9'24'0,"-10"-2"-26"0,11-7 51 16,3 3-47-16,3-3 1 16,1 3 0-16,3-6 0 15,4 0-5-15,6-4 1 16,1 1-1-16,0-3 1 15,3-1-6-15,0 1 0 16,-3-1-9-16,-4 7 0 16</inkml:trace>
  <inkml:trace contextRef="#ctx0" brushRef="#br5" timeOffset="53989.72">27213 8573 34 0,'11'44'17'0,"-15"3"-11"16,4-31 21-16,0 5-26 16,0 17 1-16,0-13 0 15,0 3 1-15,-3 7-6 16,-1-1 1-16,-3-2-9 0,-10-7 1 15</inkml:trace>
  <inkml:trace contextRef="#ctx0" brushRef="#br5" timeOffset="54723.14">26162 9711 46 0,'18'16'23'0,"3"18"-23"0,-7-27 36 15,7 2-35-15,7 4 1 16,8-1 1-16,-5 4 1 0,1 3-5 16,-4-4 0-16,1-2 3 15,-8-4 1-15,3 1-2 16,-6-7 1-16,0 0-1 15,-4-6 0-15,0-3 0 16,0-7 0-16,0-12 2 16,0-13 0-16,0-6 0 15,4 0 1-15,0-12-1 16,3-4 1-16,0 17-2 16,4-8 1-16,3 1-5 15,0 9 0-15,-3 7-7 16,-1 9 1-16,-2 6-11 15,-15 13 1-15</inkml:trace>
  <inkml:trace contextRef="#ctx0" brushRef="#br5" timeOffset="55309.68">27030 9871 45 0,'35'50'22'0,"15"-34"-15"0,-36-16 30 15,3 3-35-15,1 3 0 16,0 1 1-16,-1 2 1 16,1 0-5-16,-1 1 1 15,-2-4 3-15,-1-3 0 16,-4-3 1-16,1-6 1 15,-8-7-1-15,1 17 1 16,3-23-1-16,7-16 1 16,11-21-2-16,10-7 1 15,11-12-4-15,10 0 0 16,-6 18-7-16,-4 7 1 0,-8 3-14 16,-16 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20:49:53.6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6516 4650 49 0,'-7'-16'24'0,"14"7"-16"16,-4 3 25-16,-3-1-33 15,-3 4 0-15,-8 0 0 0,-6 6 0 16,-8 10 0-16,-3 6 0 16,-11 9 0-16,-3-3 0 15,-4 9 0-15,-4 13 0 16,8 0 1-16,-4 16 0 16,4 6 0-16,10 3 1 15,7 19 0-15,15 3 1 16,10-12 0-16,10-10 1 15,15-6-1-15,17-16 1 0,11-19-1 16,21-18 0-16,0-10-3 16,4-9 1-16,-7-10-6 15,-4 0 1-15,-18-2-15 16,-14-14 1-16</inkml:trace>
  <inkml:trace contextRef="#ctx0" brushRef="#br0" timeOffset="598.99">7116 5177 46 0,'-4'19'23'0,"-14"34"-17"16,11-37 27-16,-3 6-33 16,-4 12 1-16,-11 16-1 15,0 7 1-15,4 5-1 16,-4 17 0-16,1-4 0 15,3 0 1-15,3-15-4 0,0-13 1 16,8-9-9 0,-1-13 1-16,0-19-4 0,1-15 1 15</inkml:trace>
  <inkml:trace contextRef="#ctx0" brushRef="#br0" timeOffset="797.37">6699 5111 37 0,'25'47'18'0,"0"41"-15"0,-11-57 32 0,7 19-35 16,-3 1 1-16,3 2-3 16,0-6 1-16,-3-10-8 15,-4-15 1-15,3-12-4 16,1-10 1-16</inkml:trace>
  <inkml:trace contextRef="#ctx0" brushRef="#br0" timeOffset="1141.71">7415 4390 55 0,'4'12'27'0,"3"79"-33"0,-7-63 56 16,0 23-49-16,0 21 0 16,4 9 0-16,-1 13 0 0,-3 10-2 15,4-4 0-15,-1 1-3 16,1-23 1-16,-4-9-13 16,0-13 0-16</inkml:trace>
  <inkml:trace contextRef="#ctx0" brushRef="#br0" timeOffset="1532.05">7860 5362 48 0,'7'6'24'0,"7"-28"-20"0,-14 22 33 16,0-6-38 0,-3-4 0-16,-5-5 0 15,-2 2 1-15,-11-2 0 0,0 2 1 16,3 7-1-16,-3 6 0 16,3 9 0-16,-3 1 1 15,0 12-1-15,7 9 1 16,7 13-2-16,3-10 0 15,4-2-1-15,4-1 0 16,6-6 0-16,8-9 0 16,7-13 0-16,3-9 1 15,0-4 1-15,0-9 0 16,-3-9 0-16,-4-6 0 0,-7-4-11 16,0-6 1-16,-10 0-3 15,-8 13 1-15</inkml:trace>
  <inkml:trace contextRef="#ctx0" brushRef="#br0" timeOffset="2044.06">8237 5327 49 0,'-10'44'24'0,"13"-6"-35"16,-3-29 48-16,0 4-39 16,0-1 1-16,0-2-11 15,0-4 1-15,0-6 5 16,0-19 0-16</inkml:trace>
  <inkml:trace contextRef="#ctx0" brushRef="#br0" timeOffset="2239.29">8068 4822 40 0,'11'26'20'0,"13"-1"-20"0,-17-16 32 15,4-6-34-15,7-3 1 16,-4-3-11-16,7-3 0 16,4 3 7-16,3-7 1 15</inkml:trace>
  <inkml:trace contextRef="#ctx0" brushRef="#br0" timeOffset="2656.77">8848 4195 24 0,'21'41'12'0,"7"37"-2"16,-14-65 15-16,0 15-23 16,-10 19 0-16,3 13 3 15,0 15 1-15,7 16-4 16,4-6 0-16,-8 6 4 15,4-19 1-15,-3-3-2 16,0-22 1-16,-4-6-2 16,0-13 0-16,0-9-3 15,-4-4 1-15,-3-8-2 16,-7-7 0-16,-7-4-1 0,-11-2 1 16,-10 0-2-16,0 0 0 15,-15 2-2-15,5 8 0 16,-1 5 0-16,0 4 0 15,11 15 1-15,6 6 0 16,8 7 2-16,11 0 1 16,3 0 2-16,14-7 0 15,10-9 0-15,15-9 1 16,0-10-2-16,10-9 0 16,4-6-6-16,-7-10 1 0,0 0-10 15,-4-6 1-15</inkml:trace>
  <inkml:trace contextRef="#ctx0" brushRef="#br0" timeOffset="3123.85">9536 4713 54 0,'0'12'27'0,"0"1"-23"0,0-13 45 0,7-3-47 16,-4 0 1-16,4-1 0 15,4-2 1-15,-1 6-6 16,1 0 1-16,0 0-2 16,-4 0 0-16,0 3-12 15,-4 7 1-15,-6-4-5 16,-4 6 1-16</inkml:trace>
  <inkml:trace contextRef="#ctx0" brushRef="#br0" timeOffset="3288.59">9440 5083 57 0,'7'28'28'0,"18"-15"-29"16,-14-10 53-16,3 0-52 16,0 0 0-16,0 0-5 0,-3 3 1 15,-1-3-11-15,-10-3 1 16</inkml:trace>
  <inkml:trace contextRef="#ctx0" brushRef="#br0" timeOffset="7596.81">6248 5964 48 0,'-11'12'24'0,"22"-12"-13"15,-1 0 25-15,8 0-33 16,14 4 1-16,17-8 3 15,29 4 0-15,28-9-9 16,31-10 1-16,32 0 5 0,29 1 1 16,17-4-3-1,0 0 1-15,-6-3-3 0,2 3 1 16,-10 0-2-16,-14 3 1 16,-10 6-1-16,-29 7 0 15,-32 3-1-15,-24 3 1 16,-14 3-2-16,-15 3 0 15,-17-6-3-15,-14 0 0 16,-15 10-6-16,-17-1 1 16,-24 1-6-16,-1-4 0 15</inkml:trace>
  <inkml:trace contextRef="#ctx0" brushRef="#br0" timeOffset="9639.44">11271 4437 47 0,'7'9'23'0,"4"10"-12"0,-8-13 24 15,1 13-32-15,-1 3 0 16,-3 9 0-16,-3 13 1 0,-1 19-6 15,1 3 1-15,-8 31 1 16,-3 13 1-16,0 9-4 16,0 10 0-16,0-7-3 15,0-12 0-15,3-10-6 16,4-15 0-16,4-29-3 16,3-15 1-16</inkml:trace>
  <inkml:trace contextRef="#ctx0" brushRef="#br0" timeOffset="9922.74">11553 4506 54 0,'22'-13'27'0,"2"16"-31"0,-17 4 54 15,0 5-49-15,-3 7 0 16,-4 3 0-16,0 19 1 15,-4 6-3-15,-3 22 1 16,0 3 1-16,0 6 0 16,4 23 0-16,3 8 0 15,0-5-1-15,0-16 0 16,0-7-1-16,0-15 0 16,0-16-6-16,0-15 0 15,3-20-9-15,-3-8 0 16,4-23-1-16,-1-9 1 0</inkml:trace>
  <inkml:trace contextRef="#ctx0" brushRef="#br0" timeOffset="10120.7">11190 5142 58 0,'4'10'29'0,"17"18"-31"0,-11-28 62 15,22 6-57 1,10-15 0-16,15 3-3 16,13-1 1-16,5-2-9 15,-8-1 0-15,-11 7-10 16,-17-3 1-16</inkml:trace>
  <inkml:trace contextRef="#ctx0" brushRef="#br0" timeOffset="10808.5">11811 5365 55 0,'7'13'27'0,"4"-13"-20"0,-4 0 39 16,0-4-43-16,3-2 0 16,8-3-1-16,7-4 1 15,6 1-6-15,1-10 1 16,-4-3 1-16,-3 3 1 16,-7 3-3-16,-4 0 0 15,-11 3-2-15,-6 4 0 16,-8 9-1-16,-3 9 1 0,-3 3-1 15,-5 7 0-15,1 6 1 16,4 3 1-16,2 3 2 16,5 13 0-16,-1 0 4 15,8-7 0-15,6 1 2 16,15-4 0-16,7-3 0 16,10-6 1-16,14-6-3 15,8-13 0-15,3-6-14 16,0-6 0-16,-7-7-3 15,-8-3 1-15</inkml:trace>
  <inkml:trace contextRef="#ctx0" brushRef="#br0" timeOffset="11124.5">12386 4452 65 0,'4'32'32'0,"-4"40"-41"0,0-50 67 16,-4 19-58-16,1 9 1 15,3 13-1-15,0 27 0 0,0 14-2 16,3 3 0-16,1-1-1 16,-1-18 0-16,1-13-6 15,3-15 1-15,-4-16-10 16,8-16 0-16</inkml:trace>
  <inkml:trace contextRef="#ctx0" brushRef="#br0" timeOffset="11574.58">12658 5446 53 0,'0'4'26'0,"3"-1"-23"0,1 0 41 16,-4-3-39-16,7-3 0 16,3 0 1-1,4-4 1-15,4-5-9 0,3-1 0 16,4-9 6-16,0 0 0 16,-4-3-3-16,0 0 0 15,-7-3-4-15,-7 0 1 16,-7 6-4-16,-7 3 1 15,-7 3-3-15,-4 7 0 0,1 9 0 16,-1 16 1-16,0 6 1 16,4 6 1-16,4 6 4 15,3 7 0-15,3 3 3 16,4-13 1-16,11 1 0 16,6-1 1-16,8-6-2 15,7-6 1-15,0-10-6 16,-1-9 1-16,-6 0-7 15,3-12 0-15,-3-20-6 16,-4-2 1-16</inkml:trace>
  <inkml:trace contextRef="#ctx0" brushRef="#br0" timeOffset="11936.17">13099 5399 57 0,'10'44'28'0,"4"3"-36"15,-7-37 56-15,-3-4-48 16,3 0 1-16,0 1-1 16,0-4 1-16,0 0-2 0,-3-9 1 15,-1-7-1-15,4-3 0 16,0-12-2-16,4 0 1 16,-1 0 0-16,1 0 0 15,0-7 0-15,-1 10 0 16,4 3 1-16,4-3 0 15,3 6 1-15,7-3 1 16,1 6-1-16,2 1 1 16,-2 5-1-16,-1 13 1 0,-7 7-1 15,-3 9 1-15,-1 12-2 16,4 10 1-16,1 3-1 16,-5-3 0-16,4-7-3 15,-3-3 1-15,0-2-7 16,6-20 0-16,1-6-3 15,7-15 0-15</inkml:trace>
  <inkml:trace contextRef="#ctx0" brushRef="#br0" timeOffset="12476.37">15861 5017 53 0,'14'34'26'0,"4"-2"-26"0,-15-29 52 0,1 0-49 15,-4 0 0-15,0-3 1 16,-4 0 1-16,-6 0-6 15,-8 0 0-15,-7-3 3 16,1 3 0-16,-5 6-3 16,-2 7 1-16,-5-4-3 15,5 13 1-15,-1 3-3 16,4 7 1-16,6-1-1 16,12-3 1-16,10-6 0 15,10-3 1-15,8-3 0 16,3-10 1-16,11-12 0 15,0-10 1-15,7-6-2 16,-4-6 0-16,-3 0-10 16,-1-13 1-16,1 3-1 15,0-3 0-15</inkml:trace>
  <inkml:trace contextRef="#ctx0" brushRef="#br0" timeOffset="12777.53">16245 5327 57 0,'4'-12'28'0,"-1"-51"-35"0,-3 32 58 0,-7-19-49 16,-14-23 0-1,-7-24 1-15,-7-13 1 0,-4-2-5 16,0-8 0-16,4-5 3 15,7 9 1-15,10 9-2 16,7 10 1-16,11 16 0 16,11 18 0-16,7 22-2 15,3 22 0-15,4 19-5 16,-1 7 0-16,-6 21-13 16,-8 9 1-16,-6 4-3 15,-4 12 1-15</inkml:trace>
  <inkml:trace contextRef="#ctx0" brushRef="#br0" timeOffset="12944.31">15776 4954 75 0,'4'32'37'0,"24"-26"-51"0,-21-6 79 16,28-3-66-16,11-13 1 15,21-3-5-15,-3-3 0 16,-11 0-2-16,-8 3 0 15,5-9-13-15,-1 9 0 16</inkml:trace>
  <inkml:trace contextRef="#ctx0" brushRef="#br0" timeOffset="13887.46">18165 4957 55 0,'-18'-25'27'0,"-21"16"-21"0,29 15 40 16,-8 0-43-1,-7 4 0-15,0-1 0 0,4-9 0 16,-3 10-5-16,2 2 1 16,1 7 1-16,0 9 0 15,11-3-2-15,2 10 0 16,8-1-1-16,4 1 0 15,3-1 0-15,7-9 0 16,14-6 2-16,4-9 0 16,7-20 1-16,7-6 1 15,-4-2 0-15,0-11 1 16,-3-2-1-16,-7 0 1 0,-7 2-4 16,-4 4 0-16,-7 10-4 15,-3-4 0-15,-8 13-2 16,-3 12 0-16,-7 19 1 15,0 9 0-15,0 14 3 16,0 5 1-16,3 13 6 16,1-7 0-16,-1 7 2 15,1 0 1-15,-1-6 0 16,-3-13 0-16,-3 3-2 16,-8-6 0-16,-3-4-3 15,-7-8 1-15,-4-13-2 16,-7-7 0-16,4-6-1 15,3-12 1-15,0 0 0 16,-3-16 1-16,3-9-1 16,4 2 0-16,10-5 1 15,11 6 0-15,11-16 0 0,6 3 0 16,19 3 0-16,24 4 1 16,14-7 0-16,21-9 0 15,-4 12 0-15,8-9 1 16,-7 6-2-16,-8 4 0 15,-10-7 0-15,-10 6 0 16,-11 13-2-16,-11-12 1 16,-10 2-3-16,-15 4 0 15,-10-1-1-15,-14 7 0 16,-3 10-2-16,-12 5 1 0,1 7 1 16,0 16 0-1,7 2 2-15,3 1 0 0,4 12 2 16,3 4 1-16,4 2 1 15,4 16 0-15,3-9 0 16,10-3 0-16,8-1-1 16,10-12 0-16,4-3-1 15,0-9 0-15,0-7-7 16,-4-9 0-16,-7-13-7 16,4 1 0-16</inkml:trace>
  <inkml:trace contextRef="#ctx0" brushRef="#br0" timeOffset="14217.36">19078 5102 64 0,'4'0'32'0,"-1"-10"-42"0,-6 4 59 15,-4 0-50-15,0 2 1 16,-7 4-1-16,-8 7 1 16,-2 5-1-16,-5-2 1 15,1 9-1-15,-4 6 0 16,8-3 0-16,6 3 0 16,8 0 0-16,6-6 0 0,8-4 0 15,10-2 0-15,7-4-1 16,4-6 1-16,3-6-4 15,-7-9 0-15,0-4-10 16,0 0 1-16,0-9-1 16,-3 3 0-16</inkml:trace>
  <inkml:trace contextRef="#ctx0" brushRef="#br0" timeOffset="18526.84">19283 5155 52 0,'3'0'26'0,"4"3"-13"0,-3 0 26 0,3-3-36 16,-3 0 1-16,3 6 0 16,-4 4 1-16,1 5-7 15,3 1 0-15,-4 3 4 16,4 0 1-16,0-4-2 16,0 1 0-16,-3 0-1 15,-1-7 0-15,5-2-1 16,-5-11 0-16,4-8-1 15,0-10 1-15,0-3-1 16,0 3 1-16,0-3 0 0,0 3 0 16,0-3 0-1,0 6 1-15,8 10-1 0,-5-4 0 16,1 10 0-16,-1 6 1 16,-3 10-1-16,0-10 0 15,1 0 0-15,-5 9 0 16,1 7 1-16,3 0 0 15,-4-3 0-15,1-4 0 16,-1-2 0-16,4-4 0 16,0-6 0-16,0-6 0 15,4-1 0-15,0-5 1 0,-4 2-1 16,0 1 1-16,0-4-1 16,0 1 1-16,0-1-1 15,0 4 0-15,3 3 0 16,1 3 0-16,0 6 0 15,-1 3 0-15,4-3 0 16,-3 0 1-16,3 7-1 16,0 5 0-16,0 7-1 15,4 0 1-15,0 3-2 16,3 7 0-16,-4-4-5 16,1 0 0-16,-4-3-10 15,0-12 1-15</inkml:trace>
  <inkml:trace contextRef="#ctx0" brushRef="#br0" timeOffset="18991.88">19992 5192 44 0,'-7'32'22'0,"7"-1"-8"0,0-28 30 16,3 4-39-16,1-1 1 0,3 3 3 16,4-2 0-16,6-7-12 15,4-7 1-15,1-2 7 16,2-1 1-16,4-5-4 15,1-7 0-15,-8 3-3 16,0-6 1-16,-10-6-4 16,-11-4 1-16,-7 1-3 15,-4 15 0-15,-3-3-1 16,-4 6 0-16,-6 0-1 16,-5 7 1-16,5 12 2 15,2 16 0-15,8 6 3 16,4 6 0-16,10 10 2 15,3 3 0-15,8 3 0 16,6 0 1-16,1 0-1 16,-4-15 0-16,4 2-4 15,3-21 0-15,0-10-9 0,-3-13 0 16</inkml:trace>
  <inkml:trace contextRef="#ctx0" brushRef="#br0" timeOffset="19653.16">20306 5139 38 0,'10'50'19'0,"19"29"-10"0,-22-64 28 15,0 4-37-15,0-6 1 16,0 2 0-16,-4-2 0 0,1-7-1 16,-4-6 0-16,4-6 0 15,-1-3 1-15,1-7-1 16,-1 0 1-16,1-9-1 15,-1 0 0-15,4 6 0 16,0 0 0-16,4 1 0 16,6-1 0-16,1 3 0 15,0 4 0-15,-1 2 0 16,1 4 1-16,0 3-1 16,-1 3 0-16,-3 3 0 15,1 3 0-15,-5 4-1 16,-3 12 1-16,0-1 0 15,0 8 0-15,0-4 0 16,0-3 0-16,0 3 0 16,4-9 0-16,0 2 0 15,-1-5 1-15,1-4-1 16,3 1 0-16,7-7 0 16,7-6 0-16,11-10-1 0,0-6 1 15,3-12-1-15,8-4 1 16,6-21 0-16,-7 0 0 15,-6-23-1-15,-8-24 1 16,-10-4-1-16,-15 7 1 16,-13-19-1-16,-11-7 1 15,-11 7-1-15,-10 6 0 16,-8 16 1-16,-6 12 0 0,-4 32-1 16,11 12 1-16,6 29 0 15,5 24 1-15,6 23-1 16,4 21 1-16,10 19-1 15,8 26 1-15,13 30-1 16,15-2 1-16,3 9 0 16,0-9 0-16,-3-10-1 15,0-22 1-15,-7-12-2 16,-1-23 1-16,-3-15-5 16,-3-15 0-16,-1-17-9 15,-10-21 1-15</inkml:trace>
  <inkml:trace contextRef="#ctx0" brushRef="#br0" timeOffset="19862.29">20613 5029 57 0,'39'69'28'0,"-11"-81"-34"0,-21 2 51 16,7-2-45-16,18-7 0 15,7 0 0-15,6 0 0 16,8 13-4-16,-3 0 1 16,-1-3-7-16,-10 2 1 15,-7-2-6-15,-11-4 0 16</inkml:trace>
  <inkml:trace contextRef="#ctx0" brushRef="#br0" timeOffset="20131.72">21251 5305 39 0,'4'19'19'0,"-8"3"-18"16,4-22 30-16,0-9-30 16,0-10 1-16,0-6 2 15,0-7 1-15,-3 4-5 16,3 0 0-16,0 0 4 15,0 3 1-15,7 3-2 16,7 6 1-16,7 4-2 16,7 2 1-16,4 1-5 0,3-1 1 15,4 1-8-15,4 6 0 16,-1-13-7 0,-3 10 1-16</inkml:trace>
  <inkml:trace contextRef="#ctx0" brushRef="#br0" timeOffset="20387.18">22052 4848 29 0,'0'18'14'0,"-17"17"-1"0,9-23 16 15,-6-5-27-15,-10 18 1 0,-8 9 3 16,-3 13 1-16,-1 25-8 15,1 10 1-15,3-4 4 16,1 23 1-16,2-4-2 16,1 0 0-16,3-9-3 15,8-13 0-15,-1-22-11 16,4-21 1-16,3-26-5 16,8-28 0-16</inkml:trace>
  <inkml:trace contextRef="#ctx0" brushRef="#br0" timeOffset="20562.15">21456 4957 38 0,'18'-9'19'0,"17"87"-20"16,-21-53 30-16,4 7-29 16,-1 9 1-16,4-1-1 15,-3 1 0-15,0 0-4 0,-1-7 1 16,1-5-8-16,-4-11 1 15</inkml:trace>
  <inkml:trace contextRef="#ctx0" brushRef="#br0" timeOffset="20764.34">22133 5315 52 0,'4'15'26'0,"-4"-24"-44"16,-4 9 47-16,-3 0-51 16,-10-6 0-16</inkml:trace>
  <inkml:trace contextRef="#ctx0" brushRef="#br0" timeOffset="25957.86">5927 9125 47 0,'-7'56'23'0,"14"7"-15"0,-4-38 24 16,4 3-32-16,-3 16 1 16,-8 13-1-16,4 12 1 15,-7 12-2-15,4 10 1 16,3-9-1-16,0-10 1 15,0-10-5-15,0-18 0 16,3-15-9-16,8-23 1 16</inkml:trace>
  <inkml:trace contextRef="#ctx0" brushRef="#br0" timeOffset="26499.11">5877 9059 28 0,'-10'9'14'0,"6"1"0"16,4-7 14-16,0-3-22 15,-3 0 1-15,-1-3 4 16,1 3 1-16,3-7-13 16,0 7 0-16,7-6 10 15,10 3 1-15,12 0-3 16,13 0 0-16,7 0-1 15,22 0 0-15,-8-7-2 16,4 4 0-16,0-4-2 16,-7 4 1-16,-14 3-2 15,4 6 1-15,-15 3-3 16,-21 10 0-16,-7 22-3 16,-14 3 0-16,-7 6-4 0,3 3 1 15,-13-6-1-15,-1-4 0 16,0 1 1-16,0 0 1 15,4-7 2-15,4-2 1 16,6-4 3-16,1-3 0 16,10 0 1-16,0-3 1 15,10-6 1-15,8 3 1 16,3-1 1-16,4 1 0 16,10 0 1-16,7-3 0 15,-3 3-1-15,-7-1 1 0,-8 7-3 16,-9 7 0-16,-15 12-3 15,-22 0 1-15,-9 6-4 16,-8 3 0-16,-21-3-4 16,-11-12 0-16,-3 0-11 15,0-17 0-15,4-11-3 16,20-4 1-16</inkml:trace>
  <inkml:trace contextRef="#ctx0" brushRef="#br0" timeOffset="27159.28">6823 10153 42 0,'0'32'21'0,"0"5"-24"16,0-34 35-16,0 4-31 15,0-7 0-15,0-7 0 16,0-5 1-16,0-1-1 16,0-12 1-16,3-9 1 0,4-7 1 15,-3-3-1-15,3-3 1 16,3-3-1-16,5 0 1 15,-1 0-1-15,10 3 0 16,1 12 0-16,10 10 1 16,1 9-1-16,-1 7 0 15,0 3-1-15,-3 2 1 16,0 8-5-16,-4-1 0 16,0 0-9-16,-7 6 0 15,0-2-8-15,-3-1 1 16</inkml:trace>
  <inkml:trace contextRef="#ctx0" brushRef="#br0" timeOffset="27669.28">7684 9855 35 0,'0'16'17'0,"7"-13"-8"16,-7-3 21-16,0 0-25 16,0 0 1-16,0 0 3 15,0 0 1-15,-7 3-12 16,3 1 1-16,-7-1 7 16,-3 6 1-16,-7 0-3 15,-4 7 0-15,1-3-2 0,-1-4 0 16,0 7-3-16,1 3 1 15,-1 6-2-15,0 0 0 16,4 3-2-16,3-6 1 16,8 0-2-16,-8 0 1 15,11 3 0-15,4-6 0 16,3-4 1-16,7-2 0 16,14-10 1-16,-11-6 1 15,12-3 1-15,-1-7 0 16,7-6 0-16,0-6 0 15,0-6 0-15,4 3 0 0,-11 9 1 16,1 0 1-16,-5 3 0 16,1 7 0-16,3 9 0 15,-7 12 1-15,4 10-1 16,-1 7 0-16,5-7-1 16,-8-4 0-16,3 4-6 15,1-12 1-15,3-4-11 16,-3-6 0-16</inkml:trace>
  <inkml:trace contextRef="#ctx0" brushRef="#br0" timeOffset="28029.87">8357 9890 53 0,'0'6'26'0,"-21"0"-27"0,14-2 41 16,-7 2-41-16,-11 6 1 16,-3 1 0-16,-7-4 0 15,0 7 0-15,-1 9 1 16,8 6-1-16,3 1 1 15,4 5-1-15,7 7 1 16,3-3-1-16,4 3 1 16,11-6-1-16,10-7 0 0,7-12-1 15,7-13 0-15,8-15-3 16,3-13 0-16,3-6-11 16,0-29 0-16,-7-6 0 15,-3-28 0-15</inkml:trace>
  <inkml:trace contextRef="#ctx0" brushRef="#br0" timeOffset="28376.38">8357 9075 38 0,'4'22'19'0,"21"78"-23"16,-15-59 36-16,4-4-32 16,-3 20 1-16,-4 5 1 15,-4 20 1-15,1 9-2 16,-4-6 1-16,0-1 2 15,0-5 1-15,0-10-1 0,0-16 0 16,0-15-2-16,-4-13 0 16,4-13-3-16,0-12 0 15,4-6-1-15,-1-3 0 16,5-4 0-16,2 10 1 16,4 0 0-16,4-4 1 15,-1 4 1-15,5 3 0 16,-12 7-1-16,1 5 1 15,3 4 0-15,0 3 0 0,0 3-1 16,0 0 1 0,0-4-2-16,4-2 1 15,-4-19-14 1,7-7 1-16</inkml:trace>
  <inkml:trace contextRef="#ctx0" brushRef="#br0" timeOffset="28573.49">8932 10131 48 0,'4'51'24'0,"3"-17"-22"16,-4-34 32-16,-3 0-40 15,4-9 0-15,0-4-21 16,-1-15 1-16</inkml:trace>
  <inkml:trace contextRef="#ctx0" brushRef="#br0" timeOffset="28991.36">8886 9793 31 0,'29'28'15'0,"13"3"-7"0,-31-24 15 16,6-4-23-16,4 0 0 16,1 0-2-16,-1-6 0 0,0 3 2 15,4-10 0-15,-4 1 0 16,7 0 0-16,-7-4 1 16,4 4 1-16,-4-1 1 15,-3 4 1-15,-8 0-1 16,-6 9 0-16,-4 3-2 15,-4 7 1-15,-6 2-3 16,-8 10 1-16,0 1-3 16,8-14 1-16,-1 1-1 15,4-1 1-15,-3 1 1 16,6-1 0-16,1 1 2 16,10-4 0-16,3 1 4 15,8 2 0-15,7 1 1 16,-1-1 0-16,1 4 0 15,-7 0 0-15,-4 2-3 16,-14 7 0-16,-7 1-6 0,-11 8 1 16,-3 1-8-16,-4-4 1 15,0 0-7-15,1-9 1 16</inkml:trace>
  <inkml:trace contextRef="#ctx0" brushRef="#br0" timeOffset="29277.28">9546 8868 45 0,'14'15'22'0,"18"-46"-23"0,-25 37 39 0,0 16-38 15,0 13 0-15,-3 24-2 16,-8 13 0-16,-3 4 2 15,-3 24 0-15,-1 13-1 16,0 9 1-16,4-3-1 16,0-6 1-16,-3-9-1 15,3-16 1-15,-7-23-5 16,6-18 1-16,-2-12-5 16,-1-19 0-16,1-13-3 15,-4-16 0-15</inkml:trace>
  <inkml:trace contextRef="#ctx0" brushRef="#br0" timeOffset="29606.58">9356 9887 29 0,'42'28'14'0,"36"13"-4"0,-54-38 26 16,8 0-31-16,0 0 0 16,10-3 0-16,8-3 0 15,6-6-8-15,-3 6 1 16,-4-7 6-16,-3-2 0 15,-7-4-3-15,-7 3 1 16,-11-2 0-16,-7-4 0 16,-3 3-1-16,-11 0 0 0,-7 1-1 15,-11 9 0-15,-7 2 0 16,-7 4 0-16,1 10-1 16,-1 12 0-16,11 3-1 15,0-6 1-15,6 6-1 16,8 3 1-16,7 3-2 15,7 1 0-15,8-4-1 16,6-9 1-16,7-10-4 16,0-9 0-16,-3-16-7 15,3-2 1-15</inkml:trace>
  <inkml:trace contextRef="#ctx0" brushRef="#br0" timeOffset="30222.06">10089 10040 34 0,'4'57'17'0,"3"-26"-12"0,-7-28 26 15,0-3-30-15,4-3 1 16,-1-9 0-16,4-4 0 16,0-6-3-16,4-6 0 15,-1 6 2-15,1-3 1 16,0-3-2-16,3-1 1 15,-4 4 0-15,1 10 1 16,6 5-1-16,5 7 1 16,-1 3-2-16,0 6 0 0,0 4-1 15,-3 2 0 1,-1 1-2-16,-6-7 1 0,-4 4-2 16,0 2 0-16,-7 4 1 15,4 3 0-15,-4-1 1 16,0 4 1-16,3 0 0 15,1 0 0-15,6-6 2 16,8-4 0-16,3 1 1 16,7-4 0-16,8 1 0 15,6-10 1-15,7-6-1 16,-3-13 1-16,4-3-2 16,-5-3 1-16,-6 6-2 15,-11-9 0-15,-10-10-1 16,-11 0 1-16,-10 4-1 15,-4-1 0-15,-11 4 0 16,-3 3 0-16,0 12 0 0,-1 10 1 16,1 9-1-1,7 19 1-15,7 12 1 0,11 7 1 16,6 13 1-16,8-4 1 16,-1 3 0-16,15 0 1 15,7-3-1-15,14-6 1 16,0-9-2-16,14-13 1 15,0-13-5-15,-7-9 0 16,-14-6-9-16,-15-13 1 16,-20 0-7-16,-18-6 0 15</inkml:trace>
  <inkml:trace contextRef="#ctx0" brushRef="#br0" timeOffset="30837.68">5828 10887 38 0,'14'19'19'0,"60"-22"-14"0,-39 6 28 0,25-3-28 15,25 0 1-15,28-3 5 16,35-3 0-16,32-4-13 16,32-6 1-16,28-2 8 15,21-11 1-15,42 4-4 16,7 6 1-16,19 4-3 16,-5 5 1-16,4 1-3 15,32 3 1-15,-14-1-1 16,-11 11 0-16,-7 11-4 15,-32 7 1-15,-17 6-6 16,-22 4 1-16,-38 5-12 16,-25 4 1-16</inkml:trace>
  <inkml:trace contextRef="#ctx0" brushRef="#br0" timeOffset="31319.6">11582 9608 53 0,'0'19'26'0,"10"-4"-24"0,-3-12 39 16,0-6-41-16,4 0 1 15,0 0-6-15,-1 3 0 16,1 6-6-16,-4 0 0 15,3-2-4-15,1 8 0 16</inkml:trace>
  <inkml:trace contextRef="#ctx0" brushRef="#br0" timeOffset="31483.93">11656 9912 62 0,'-7'72'31'0,"21"-38"-37"0,-11-24 63 0,-3-1-59 16,4 1 0-16,-4-4-10 16,0-3 1-16,0-3 0 15,0-6 0-15</inkml:trace>
  <inkml:trace contextRef="#ctx0" brushRef="#br0" timeOffset="40026.47">5260 5211 42 0,'-11'54'21'0,"4"-42"-15"0,7-12 21 16,0 3-25-16,0-3 1 15,7-9 1-15,-3-7 0 0,3-6-5 16,-4-9 0-16,15-16 3 16,-4 3 1-16,14-25-2 15,11-13 1-15,0-2-2 16,-7-13 1-16,-8 2-1 16,-2 27 1-16,-12 8-2 15,-6 10 1-15,-8 15-2 16,4 16 1-16,-10 4-1 15,3 21 0-15,3 25-1 16,-3 10 0-16,3 16 0 16,12 15 1-16,6-3 0 15,7 15 1-15,7-8 2 16,14 11 0-16,-3-5 1 16,0-10 1-16,-4-22-1 15,-7-12 0-15,-3-16-1 16,-4-19 1-16,-10-19-2 15,-18 1 1-15,-7-10-2 16,-14-1 1-16,-22 5 0 0,-20-5 0 16,-1 8 0-16,-7 8 0 15,-20 10 0-15,9 6 0 16,-2 4 0-16,10 2 1 16,3-2-1-16,18 6 0 15,11-10 0-15,10 0 0 16,11 0 1-16,3-3 1 15,14-3-1-15,15-6 1 16,24-6 0-16,21-10 0 16,22-7 0-16,0 4 0 0,27-6-2 15,19-7 1-15,-1-9-1 16,-10-3 0-16,-14-6 0 16,-18 12 0-16,-18-3-1 15,-10 15 0-15,-25 7 0 16,-3 13 1-16,-15 15 0 15,-17 16 0-15,-14 12-1 16,-18 13 1-16,-28 0 0 16,4 0 0-16,-19 12 0 15,-9-2 0-15,-1 11-2 16,0 11 0-16,14-10-4 16,11 3 1-16,14-4-10 15,11-2 0-15</inkml:trace>
  <inkml:trace contextRef="#ctx0" brushRef="#br0" timeOffset="40551.72">5503 5403 52 0,'145'-10'26'0,"-25"-78"-30"0,-78 57 43 0,15-22-38 16,6-13 0-16,4-19 2 15,-3-25 1-15,-8 10-4 16,-17-7 0-16,-18 23 4 15,-21-4 0-15,-10 6-1 16,-36 10 0-16,-18 19 0 16,-20 9 0-16,-40 25-1 15,-6 19 1-15,-12 25-2 16,-6 13 0-16,-10 15-4 16,27 16 1-16,8 13-3 15,27 15 1-15,15 25-1 16,35 7 0-1,85 75 2 1,21-47 0-16,21-38 4 16,7-53 0-16,32-41 3 0,18-44 1 15,-1-53-1-15,8-32 1 16,-18-27-3-16,-28-14 1 16,-36 4-3-16,-34 19 0 15,-43 9-8-15,-25 22 0 16,-28 13-11-16,-32 6 1 15</inkml:trace>
  <inkml:trace contextRef="#ctx0" brushRef="#br0" timeOffset="42563.67">4893 9109 39 0,'0'-12'19'0,"0"-14"-3"0,0 23 19 16,0 0-31-16,0 6 0 15,-7-3 2-15,3 7 0 16,4-4-8-16,-7 12 1 16,4 14 4-16,-8 8 0 15,4 20-2-15,-3 5 1 16,-1 7-2-16,4 0 1 16,3 10-2-16,8-4 0 15,3-6-2-15,0-9 0 0,4-13-7 16,-1-19 0-16,1-9-7 15,-8-10 1-15</inkml:trace>
  <inkml:trace contextRef="#ctx0" brushRef="#br0" timeOffset="42970.52">4840 10542 47 0,'35'-6'23'0,"1"0"-20"0,-36-1 38 15,10-5-40-15,-10-4 1 16,4-3 1-16,-4-3 0 16,-4-3-3-16,-6 0 0 15,-8 6 2-15,7 1 0 16,-6 5-1-16,3 4 1 16,0 2-1-16,-1 7 1 15,5 7-3-15,-1-1 0 0,1 3 0 16,6 1 0-16,1-1-3 15,3-3 1-15,3 1-8 16,11-10 1-16,-10-4-6 16,6-2 1-16</inkml:trace>
  <inkml:trace contextRef="#ctx0" brushRef="#br0" timeOffset="43673.81">5341 10087 38 0,'198'-103'19'0,"-128"15"-23"0,-59 57 29 0,-1-26-24 16,-3 1 1-16,-10-10 3 16,-8-9 0-16,-10-10-4 15,-11 7 0-15,-13-1 3 16,-1 7 1-16,-4 3-1 16,1 10 1-16,-18 9-2 15,-7 9 0-15,-14 13-2 16,-11 15 1-16,0 13-2 15,-21 16 1-15,0 15-2 16,11 7 0-16,10 9 0 16,18 12 0-16,3 10 0 15,15 3 1-15,6 10-2 16,15 9 1-16,17 9-2 16,15 13 0-16,10 3-1 0,17 3 0 15,15 10-2-15,25 6 0 16,13-13 1-16,18-6 1 15,-3-16 2-15,14-15 1 16,7-19 1-16,3-29 1 16,0-21 2-16,11-32 0 15,0-24 1-15,0-32 1 16,-21-26 0-16,-14-21 0 16,-25-22-2-16,-25-13 1 15,-25-2-2-15,-38-1 0 16,-25 0-16-16,-7 10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20:52:37.1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5261 35 0,'4'10'17'0,"7"-16"-9"0,-4 6 18 16,0-4-24-16,-4 4 0 15,4 7 1-15,4-4 0 0,-8-3-3 16,4 3 0-16,4 6 2 15,-11 1 1-15,4 6-2 16,3 2 1-16,0 11-1 16,-4 5 1-16,4-3-2 15,-7-6 1-15,4 1-1 16,3-14 0-16,3-9 1 16,1-15 0-16,-4-10-1 15,4-10 1-15,20-18 0 16,29-16 0-16,7-9-1 15,14-19 1-15,1-6-7 16,6 2 1-16,0-2-9 16,-14 9 0-16</inkml:trace>
  <inkml:trace contextRef="#ctx0" brushRef="#br0" timeOffset="765.6">2660 10652 39 0,'11'9'19'0,"10"13"-13"0,-18-15 26 0,11-1-29 16,-3 6 1-16,0 13 0 15,3 1 0-15,-4 2-5 16,4 9 0-16,-3 7 3 16,-1 3 1-16,1-6-2 15,-7-10 1-15,6-9-1 16,4-3 0-16,7-41 0 15,11-12 0-15,11-20-1 16,13-27 1-16,25-38-4 16,36-16 0-16,-8-22-12 15,11-18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20:52:40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3228 15785 28 0,'95'-37'14'0,"-7"-7"-3"0,-59 19 14 0,-1-10-21 16,-7-9 1-16,0-6 3 15,-3-3 0-15,-8-7-10 16,-10 7 1-16,-17 6 6 16,-11 3 1-16,-18 3-3 15,-32 4 0-15,-3 8-1 16,-18 17 0-16,-28 12-2 16,4 6 1-16,-15 25-3 15,18 7 1-15,4 15-4 16,13 19 1-16,15 16-3 15,28 22 1-15,28 15 0 16,15 17 0-16,24-14 1 16,25-2 1-16,17-17 4 15,22-15 0-15,17-28 3 16,21-34 0-16,11-39 1 0,32-24 1 16,7-29 0-16,-29-27 0 15,-3-17-1-15,-18-3 0 16,-31 4 0-16,-25 0 0 15,-35-1-2-15,-8 13 0 16,-31 10 0-16,-25 5 0 16,-31 17-1-16,-8 12 1 15,-21 15-4-15,-3 10 1 16,-11 22-3-16,10 16 0 0,22 22 0 16,14 18 0-16,14 10-1 15,4-3 1-15,13-7-1 16,5-3 1-16,9-12-8 15,5-19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Newton proving Keplar's 1st law of planetary motion, earth path is elliptical</a:t>
            </a:r>
          </a:p>
          <a:p>
            <a:r>
              <a:rPr lang="en-US">
                <a:cs typeface="Calibri"/>
              </a:rPr>
              <a:t>Draw curve, point (x,y) at time t. So represent x=f(t), y=g(t). A t travels thru [0,365], get one rotation. Speed of motion involved.  </a:t>
            </a:r>
          </a:p>
          <a:p>
            <a:r>
              <a:rPr lang="en-US">
                <a:cs typeface="Calibri"/>
              </a:rPr>
              <a:t>How to do calculus on such a curve? Should be possible.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parametric equations</a:t>
            </a:r>
          </a:p>
          <a:p>
            <a:r>
              <a:rPr lang="en-US">
                <a:cs typeface="Calibri"/>
              </a:rPr>
              <a:t>X=f(t), y=g(t) , as t varies, (x,y)=(f(t),g(t)) traces a curve. </a:t>
            </a:r>
          </a:p>
          <a:p>
            <a:r>
              <a:rPr lang="en-US">
                <a:cs typeface="Calibri"/>
              </a:rPr>
              <a:t>Desmos with randomish choices of f,g and bounded t range.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0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X=t^2-3, y=2t+1, -2&lt;=t&lt;=3</a:t>
            </a:r>
          </a:p>
          <a:p>
            <a:r>
              <a:rPr lang="en-US">
                <a:cs typeface="Calibri"/>
              </a:rPr>
              <a:t>Graph x and y then curve.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Eliminate parameter for cartesian curve.</a:t>
            </a:r>
          </a:p>
          <a:p>
            <a:r>
              <a:rPr lang="en-US">
                <a:cs typeface="Calibri"/>
              </a:rPr>
              <a:t>Check with Desmos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X=sqrt{t+1}, y=\sqrt{-t+3}, -1 &lt;=t &lt;= 3</a:t>
            </a:r>
          </a:p>
          <a:p>
            <a:r>
              <a:rPr lang="en-US">
                <a:cs typeface="Calibri"/>
              </a:rPr>
              <a:t>Graph separate. Elim t. check via desmos.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Cycloid: Helen of geometers, wiki</a:t>
            </a:r>
          </a:p>
          <a:p>
            <a:r>
              <a:rPr lang="en-US">
                <a:cs typeface="Calibri"/>
              </a:rPr>
              <a:t>Brachistone: wiki, 3blue1brown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Section 10.1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Curves Defined by Parametric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Lecture 1</a:t>
            </a:r>
          </a:p>
          <a:p>
            <a:r>
              <a:rPr lang="en-US" dirty="0">
                <a:ea typeface="+mn-lt"/>
                <a:cs typeface="+mn-lt"/>
              </a:rPr>
              <a:t>Beyond Functions</a:t>
            </a:r>
            <a:endParaRPr lang="en-US" dirty="0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E45D27-82CB-4298-A5E6-5D19DFAA62E5}"/>
                  </a:ext>
                </a:extLst>
              </p14:cNvPr>
              <p14:cNvContentPartPr/>
              <p14:nvPr/>
            </p14:nvContentPartPr>
            <p14:xfrm>
              <a:off x="4773960" y="2655000"/>
              <a:ext cx="5204880" cy="82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E45D27-82CB-4298-A5E6-5D19DFAA6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4600" y="2645640"/>
                <a:ext cx="5223600" cy="8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FE7AD7-DAAE-4045-B624-FE461E18EAE0}"/>
                  </a:ext>
                </a:extLst>
              </p14:cNvPr>
              <p14:cNvContentPartPr/>
              <p14:nvPr/>
            </p14:nvContentPartPr>
            <p14:xfrm>
              <a:off x="861120" y="1765440"/>
              <a:ext cx="375120" cy="103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FE7AD7-DAAE-4045-B624-FE461E18E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1756080"/>
                <a:ext cx="393840" cy="10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50F2-F290-4085-BFAB-A32CD058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91E3-9E9C-444D-AF90-F68B27B1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2B9052-3904-47F5-8F09-0EBD86B070F0}"/>
                  </a:ext>
                </a:extLst>
              </p14:cNvPr>
              <p14:cNvContentPartPr/>
              <p14:nvPr/>
            </p14:nvContentPartPr>
            <p14:xfrm>
              <a:off x="708840" y="389160"/>
              <a:ext cx="11482200" cy="612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2B9052-3904-47F5-8F09-0EBD86B070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480" y="379800"/>
                <a:ext cx="11500920" cy="61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3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D93A-E593-4525-95AF-6D84F36A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ADF3-DBB5-4095-AA12-FCA2686A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37F888-AA4B-4AF3-9B38-03C0CA8FF643}"/>
                  </a:ext>
                </a:extLst>
              </p14:cNvPr>
              <p14:cNvContentPartPr/>
              <p14:nvPr/>
            </p14:nvContentPartPr>
            <p14:xfrm>
              <a:off x="717480" y="1365840"/>
              <a:ext cx="11162520" cy="427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37F888-AA4B-4AF3-9B38-03C0CA8FF6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120" y="1356480"/>
                <a:ext cx="11181240" cy="42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4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CC4D-624D-43E6-A8E0-FF76981E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5AE4-8538-42A5-9C91-A669FC3A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427BE6-19B7-4C5F-8447-6CD2BA7A8712}"/>
                  </a:ext>
                </a:extLst>
              </p14:cNvPr>
              <p14:cNvContentPartPr/>
              <p14:nvPr/>
            </p14:nvContentPartPr>
            <p14:xfrm>
              <a:off x="374760" y="276480"/>
              <a:ext cx="11784600" cy="60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427BE6-19B7-4C5F-8447-6CD2BA7A87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267120"/>
                <a:ext cx="1180332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77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AFA3-CF06-4ACA-B994-CF0F984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5CB0-4E59-4B71-9CEB-B98B4559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B5CA8A-31F6-4872-A274-A0E838AE08BF}"/>
                  </a:ext>
                </a:extLst>
              </p14:cNvPr>
              <p14:cNvContentPartPr/>
              <p14:nvPr/>
            </p14:nvContentPartPr>
            <p14:xfrm>
              <a:off x="265320" y="1308240"/>
              <a:ext cx="11282040" cy="541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B5CA8A-31F6-4872-A274-A0E838AE0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60" y="1298880"/>
                <a:ext cx="11300760" cy="54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3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4705-6F82-4E5A-A42B-FCB3D85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Famous stories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18B2-C251-47C0-A307-043E8D13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58A7CA-4719-4007-A581-D46FB80AB193}"/>
                  </a:ext>
                </a:extLst>
              </p14:cNvPr>
              <p14:cNvContentPartPr/>
              <p14:nvPr/>
            </p14:nvContentPartPr>
            <p14:xfrm>
              <a:off x="1493640" y="1438200"/>
              <a:ext cx="6476040" cy="24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58A7CA-4719-4007-A581-D46FB80AB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4280" y="1428840"/>
                <a:ext cx="6494760" cy="25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26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10.1: Textbook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 in the text. Steps:</a:t>
            </a:r>
          </a:p>
          <a:p>
            <a:pPr lvl="1"/>
            <a:r>
              <a:rPr lang="en-US" dirty="0">
                <a:cs typeface="Calibri"/>
              </a:rPr>
              <a:t>Write down a problem.</a:t>
            </a:r>
          </a:p>
          <a:p>
            <a:pPr lvl="1"/>
            <a:r>
              <a:rPr lang="en-US" dirty="0">
                <a:cs typeface="Calibri"/>
              </a:rPr>
              <a:t>Close the book and attempt on own. </a:t>
            </a:r>
          </a:p>
          <a:p>
            <a:pPr lvl="1"/>
            <a:r>
              <a:rPr lang="en-US" dirty="0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 dirty="0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exercises: 5, 9, 13, 24, 25, 28</a:t>
            </a:r>
          </a:p>
          <a:p>
            <a:pPr lvl="1"/>
            <a:r>
              <a:rPr lang="en-US" dirty="0">
                <a:cs typeface="Calibri"/>
              </a:rPr>
              <a:t>Write solutions of the same quality as in lecture and text solutions.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7E87A-DF09-4624-9618-B18D05EE557C}"/>
                  </a:ext>
                </a:extLst>
              </p14:cNvPr>
              <p14:cNvContentPartPr/>
              <p14:nvPr/>
            </p14:nvContentPartPr>
            <p14:xfrm>
              <a:off x="957600" y="1708920"/>
              <a:ext cx="349560" cy="226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7E87A-DF09-4624-9618-B18D05EE55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240" y="1699560"/>
                <a:ext cx="368280" cy="22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FB3CB6-A53F-4DAC-9A6D-4B8B53DEEEA3}"/>
                  </a:ext>
                </a:extLst>
              </p14:cNvPr>
              <p14:cNvContentPartPr/>
              <p14:nvPr/>
            </p14:nvContentPartPr>
            <p14:xfrm>
              <a:off x="815400" y="5462640"/>
              <a:ext cx="472680" cy="4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FB3CB6-A53F-4DAC-9A6D-4B8B53DEE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5453280"/>
                <a:ext cx="49140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608</Words>
  <Application>Microsoft Office PowerPoint</Application>
  <PresentationFormat>Widescreen</PresentationFormat>
  <Paragraphs>64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10.1 Curves Defined by Parametric Equations</vt:lpstr>
      <vt:lpstr>Homework Submission to Canvas</vt:lpstr>
      <vt:lpstr>Motivation</vt:lpstr>
      <vt:lpstr>Definition</vt:lpstr>
      <vt:lpstr>Example: </vt:lpstr>
      <vt:lpstr>Example: Try on own</vt:lpstr>
      <vt:lpstr>Famous stories</vt:lpstr>
      <vt:lpstr>Section 10.1: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112</cp:revision>
  <dcterms:created xsi:type="dcterms:W3CDTF">2020-03-23T15:50:16Z</dcterms:created>
  <dcterms:modified xsi:type="dcterms:W3CDTF">2020-11-30T20:53:01Z</dcterms:modified>
</cp:coreProperties>
</file>