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notesSlides/notesSlide7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6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BE6E74-D605-4B1F-951A-003D73C3FDAF}" v="3" dt="2020-12-08T14:42:35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D1E59A6D-4350-2D1C-C2AB-07444EA922FA}"/>
    <pc:docChg chg="modSld">
      <pc:chgData name="Chad Vidden" userId="S::cvidden@uwlax.edu::fa919fd6-03f8-48d0-9b95-10ac8c9672df" providerId="AD" clId="Web-{D1E59A6D-4350-2D1C-C2AB-07444EA922FA}" dt="2020-09-11T18:50:32.986" v="2" actId="20577"/>
      <pc:docMkLst>
        <pc:docMk/>
      </pc:docMkLst>
      <pc:sldChg chg="modSp">
        <pc:chgData name="Chad Vidden" userId="S::cvidden@uwlax.edu::fa919fd6-03f8-48d0-9b95-10ac8c9672df" providerId="AD" clId="Web-{D1E59A6D-4350-2D1C-C2AB-07444EA922FA}" dt="2020-09-11T18:50:32.095" v="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1E59A6D-4350-2D1C-C2AB-07444EA922FA}" dt="2020-09-11T18:50:32.095" v="0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" userId="fa919fd6-03f8-48d0-9b95-10ac8c9672df" providerId="ADAL" clId="{2BBE6E74-D605-4B1F-951A-003D73C3FDAF}"/>
    <pc:docChg chg="modSld">
      <pc:chgData name="Chad" userId="fa919fd6-03f8-48d0-9b95-10ac8c9672df" providerId="ADAL" clId="{2BBE6E74-D605-4B1F-951A-003D73C3FDAF}" dt="2020-12-08T14:42:35.050" v="2"/>
      <pc:docMkLst>
        <pc:docMk/>
      </pc:docMkLst>
      <pc:sldChg chg="addSp">
        <pc:chgData name="Chad" userId="fa919fd6-03f8-48d0-9b95-10ac8c9672df" providerId="ADAL" clId="{2BBE6E74-D605-4B1F-951A-003D73C3FDAF}" dt="2020-12-07T17:22:07.977" v="0"/>
        <pc:sldMkLst>
          <pc:docMk/>
          <pc:sldMk cId="3637318454" sldId="257"/>
        </pc:sldMkLst>
        <pc:inkChg chg="add">
          <ac:chgData name="Chad" userId="fa919fd6-03f8-48d0-9b95-10ac8c9672df" providerId="ADAL" clId="{2BBE6E74-D605-4B1F-951A-003D73C3FDAF}" dt="2020-12-07T17:22:07.977" v="0"/>
          <ac:inkMkLst>
            <pc:docMk/>
            <pc:sldMk cId="3637318454" sldId="257"/>
            <ac:inkMk id="5" creationId="{80F9C7C8-99AC-406C-B32D-11AEDC819E6A}"/>
          </ac:inkMkLst>
        </pc:inkChg>
      </pc:sldChg>
      <pc:sldChg chg="addSp">
        <pc:chgData name="Chad" userId="fa919fd6-03f8-48d0-9b95-10ac8c9672df" providerId="ADAL" clId="{2BBE6E74-D605-4B1F-951A-003D73C3FDAF}" dt="2020-12-08T14:42:35.050" v="2"/>
        <pc:sldMkLst>
          <pc:docMk/>
          <pc:sldMk cId="541778303" sldId="263"/>
        </pc:sldMkLst>
        <pc:inkChg chg="add">
          <ac:chgData name="Chad" userId="fa919fd6-03f8-48d0-9b95-10ac8c9672df" providerId="ADAL" clId="{2BBE6E74-D605-4B1F-951A-003D73C3FDAF}" dt="2020-12-08T14:42:35.050" v="2"/>
          <ac:inkMkLst>
            <pc:docMk/>
            <pc:sldMk cId="541778303" sldId="263"/>
            <ac:inkMk id="4" creationId="{C93166C5-9606-4B4D-B010-C775DCD59989}"/>
          </ac:inkMkLst>
        </pc:inkChg>
      </pc:sldChg>
      <pc:sldChg chg="addSp">
        <pc:chgData name="Chad" userId="fa919fd6-03f8-48d0-9b95-10ac8c9672df" providerId="ADAL" clId="{2BBE6E74-D605-4B1F-951A-003D73C3FDAF}" dt="2020-12-08T14:42:35.050" v="2"/>
        <pc:sldMkLst>
          <pc:docMk/>
          <pc:sldMk cId="2349933283" sldId="269"/>
        </pc:sldMkLst>
        <pc:inkChg chg="add">
          <ac:chgData name="Chad" userId="fa919fd6-03f8-48d0-9b95-10ac8c9672df" providerId="ADAL" clId="{2BBE6E74-D605-4B1F-951A-003D73C3FDAF}" dt="2020-12-08T14:42:35.050" v="2"/>
          <ac:inkMkLst>
            <pc:docMk/>
            <pc:sldMk cId="2349933283" sldId="269"/>
            <ac:inkMk id="4" creationId="{E813704B-B8D3-431B-969C-2B30094FB619}"/>
          </ac:inkMkLst>
        </pc:inkChg>
      </pc:sldChg>
      <pc:sldChg chg="addSp">
        <pc:chgData name="Chad" userId="fa919fd6-03f8-48d0-9b95-10ac8c9672df" providerId="ADAL" clId="{2BBE6E74-D605-4B1F-951A-003D73C3FDAF}" dt="2020-12-07T17:22:07.977" v="0"/>
        <pc:sldMkLst>
          <pc:docMk/>
          <pc:sldMk cId="3535841255" sldId="276"/>
        </pc:sldMkLst>
        <pc:inkChg chg="add">
          <ac:chgData name="Chad" userId="fa919fd6-03f8-48d0-9b95-10ac8c9672df" providerId="ADAL" clId="{2BBE6E74-D605-4B1F-951A-003D73C3FDAF}" dt="2020-12-07T17:22:07.977" v="0"/>
          <ac:inkMkLst>
            <pc:docMk/>
            <pc:sldMk cId="3535841255" sldId="276"/>
            <ac:inkMk id="4" creationId="{19AA77A3-4F99-41CD-BCE5-3A98A14D3436}"/>
          </ac:inkMkLst>
        </pc:inkChg>
      </pc:sldChg>
      <pc:sldChg chg="addSp">
        <pc:chgData name="Chad" userId="fa919fd6-03f8-48d0-9b95-10ac8c9672df" providerId="ADAL" clId="{2BBE6E74-D605-4B1F-951A-003D73C3FDAF}" dt="2020-12-07T17:42:43.853" v="1"/>
        <pc:sldMkLst>
          <pc:docMk/>
          <pc:sldMk cId="2230625363" sldId="277"/>
        </pc:sldMkLst>
        <pc:inkChg chg="add">
          <ac:chgData name="Chad" userId="fa919fd6-03f8-48d0-9b95-10ac8c9672df" providerId="ADAL" clId="{2BBE6E74-D605-4B1F-951A-003D73C3FDAF}" dt="2020-12-07T17:22:07.977" v="0"/>
          <ac:inkMkLst>
            <pc:docMk/>
            <pc:sldMk cId="2230625363" sldId="277"/>
            <ac:inkMk id="4" creationId="{044E471D-057D-4325-89FE-F37C57FC261B}"/>
          </ac:inkMkLst>
        </pc:inkChg>
        <pc:inkChg chg="add">
          <ac:chgData name="Chad" userId="fa919fd6-03f8-48d0-9b95-10ac8c9672df" providerId="ADAL" clId="{2BBE6E74-D605-4B1F-951A-003D73C3FDAF}" dt="2020-12-07T17:42:43.853" v="1"/>
          <ac:inkMkLst>
            <pc:docMk/>
            <pc:sldMk cId="2230625363" sldId="277"/>
            <ac:inkMk id="5" creationId="{E37391BC-22F0-4886-8031-F4FCEFED4076}"/>
          </ac:inkMkLst>
        </pc:inkChg>
      </pc:sldChg>
      <pc:sldChg chg="addSp">
        <pc:chgData name="Chad" userId="fa919fd6-03f8-48d0-9b95-10ac8c9672df" providerId="ADAL" clId="{2BBE6E74-D605-4B1F-951A-003D73C3FDAF}" dt="2020-12-07T17:42:43.853" v="1"/>
        <pc:sldMkLst>
          <pc:docMk/>
          <pc:sldMk cId="3548980964" sldId="278"/>
        </pc:sldMkLst>
        <pc:inkChg chg="add">
          <ac:chgData name="Chad" userId="fa919fd6-03f8-48d0-9b95-10ac8c9672df" providerId="ADAL" clId="{2BBE6E74-D605-4B1F-951A-003D73C3FDAF}" dt="2020-12-07T17:42:43.853" v="1"/>
          <ac:inkMkLst>
            <pc:docMk/>
            <pc:sldMk cId="3548980964" sldId="278"/>
            <ac:inkMk id="4" creationId="{15E3D861-9ADF-4F0F-B9C9-67EABC9A09E7}"/>
          </ac:inkMkLst>
        </pc:inkChg>
      </pc:sldChg>
      <pc:sldChg chg="addSp">
        <pc:chgData name="Chad" userId="fa919fd6-03f8-48d0-9b95-10ac8c9672df" providerId="ADAL" clId="{2BBE6E74-D605-4B1F-951A-003D73C3FDAF}" dt="2020-12-07T17:42:43.853" v="1"/>
        <pc:sldMkLst>
          <pc:docMk/>
          <pc:sldMk cId="1160696187" sldId="279"/>
        </pc:sldMkLst>
        <pc:inkChg chg="add">
          <ac:chgData name="Chad" userId="fa919fd6-03f8-48d0-9b95-10ac8c9672df" providerId="ADAL" clId="{2BBE6E74-D605-4B1F-951A-003D73C3FDAF}" dt="2020-12-07T17:42:43.853" v="1"/>
          <ac:inkMkLst>
            <pc:docMk/>
            <pc:sldMk cId="1160696187" sldId="279"/>
            <ac:inkMk id="4" creationId="{F8AA7E82-0C80-4040-A271-D2C5930D9717}"/>
          </ac:inkMkLst>
        </pc:inkChg>
      </pc:sldChg>
      <pc:sldChg chg="addSp">
        <pc:chgData name="Chad" userId="fa919fd6-03f8-48d0-9b95-10ac8c9672df" providerId="ADAL" clId="{2BBE6E74-D605-4B1F-951A-003D73C3FDAF}" dt="2020-12-08T14:42:35.050" v="2"/>
        <pc:sldMkLst>
          <pc:docMk/>
          <pc:sldMk cId="3126788288" sldId="280"/>
        </pc:sldMkLst>
        <pc:inkChg chg="add">
          <ac:chgData name="Chad" userId="fa919fd6-03f8-48d0-9b95-10ac8c9672df" providerId="ADAL" clId="{2BBE6E74-D605-4B1F-951A-003D73C3FDAF}" dt="2020-12-08T14:42:35.050" v="2"/>
          <ac:inkMkLst>
            <pc:docMk/>
            <pc:sldMk cId="3126788288" sldId="280"/>
            <ac:inkMk id="4" creationId="{9B480A05-841D-40AD-BFF3-33212F4F389E}"/>
          </ac:inkMkLst>
        </pc:inkChg>
      </pc:sldChg>
      <pc:sldChg chg="addSp">
        <pc:chgData name="Chad" userId="fa919fd6-03f8-48d0-9b95-10ac8c9672df" providerId="ADAL" clId="{2BBE6E74-D605-4B1F-951A-003D73C3FDAF}" dt="2020-12-08T14:42:35.050" v="2"/>
        <pc:sldMkLst>
          <pc:docMk/>
          <pc:sldMk cId="1625881129" sldId="281"/>
        </pc:sldMkLst>
        <pc:inkChg chg="add">
          <ac:chgData name="Chad" userId="fa919fd6-03f8-48d0-9b95-10ac8c9672df" providerId="ADAL" clId="{2BBE6E74-D605-4B1F-951A-003D73C3FDAF}" dt="2020-12-08T14:42:35.050" v="2"/>
          <ac:inkMkLst>
            <pc:docMk/>
            <pc:sldMk cId="1625881129" sldId="281"/>
            <ac:inkMk id="4" creationId="{708813FE-EB20-4020-B892-E0C81EDF06BF}"/>
          </ac:inkMkLst>
        </pc:inkChg>
      </pc:sldChg>
      <pc:sldChg chg="addSp">
        <pc:chgData name="Chad" userId="fa919fd6-03f8-48d0-9b95-10ac8c9672df" providerId="ADAL" clId="{2BBE6E74-D605-4B1F-951A-003D73C3FDAF}" dt="2020-12-08T14:42:35.050" v="2"/>
        <pc:sldMkLst>
          <pc:docMk/>
          <pc:sldMk cId="3451451422" sldId="282"/>
        </pc:sldMkLst>
        <pc:inkChg chg="add">
          <ac:chgData name="Chad" userId="fa919fd6-03f8-48d0-9b95-10ac8c9672df" providerId="ADAL" clId="{2BBE6E74-D605-4B1F-951A-003D73C3FDAF}" dt="2020-12-08T14:42:35.050" v="2"/>
          <ac:inkMkLst>
            <pc:docMk/>
            <pc:sldMk cId="3451451422" sldId="282"/>
            <ac:inkMk id="4" creationId="{9BE7D652-C5BC-4FC8-85CC-AFD7BFBE339B}"/>
          </ac:inkMkLst>
        </pc:inkChg>
      </pc:sldChg>
      <pc:sldChg chg="addSp">
        <pc:chgData name="Chad" userId="fa919fd6-03f8-48d0-9b95-10ac8c9672df" providerId="ADAL" clId="{2BBE6E74-D605-4B1F-951A-003D73C3FDAF}" dt="2020-12-08T14:42:35.050" v="2"/>
        <pc:sldMkLst>
          <pc:docMk/>
          <pc:sldMk cId="2027651845" sldId="283"/>
        </pc:sldMkLst>
        <pc:inkChg chg="add">
          <ac:chgData name="Chad" userId="fa919fd6-03f8-48d0-9b95-10ac8c9672df" providerId="ADAL" clId="{2BBE6E74-D605-4B1F-951A-003D73C3FDAF}" dt="2020-12-08T14:42:35.050" v="2"/>
          <ac:inkMkLst>
            <pc:docMk/>
            <pc:sldMk cId="2027651845" sldId="283"/>
            <ac:inkMk id="4" creationId="{8041FFCF-C052-482D-9505-D00B67AB5695}"/>
          </ac:inkMkLst>
        </pc:inkChg>
      </pc:sldChg>
    </pc:docChg>
  </pc:docChgLst>
  <pc:docChgLst>
    <pc:chgData name="Chad Vidden" userId="fa919fd6-03f8-48d0-9b95-10ac8c9672df" providerId="ADAL" clId="{19594227-B7F2-446E-8041-A759644E41BA}"/>
    <pc:docChg chg="modSld">
      <pc:chgData name="Chad Vidden" userId="fa919fd6-03f8-48d0-9b95-10ac8c9672df" providerId="ADAL" clId="{19594227-B7F2-446E-8041-A759644E41BA}" dt="2020-09-11T20:06:20.733" v="0"/>
      <pc:docMkLst>
        <pc:docMk/>
      </pc:docMkLst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541778303" sldId="263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541778303" sldId="263"/>
            <ac:inkMk id="4" creationId="{C2B91A57-7870-4379-BB78-84D44E9F4008}"/>
          </ac:inkMkLst>
        </pc:inkChg>
      </pc:sldChg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2349933283" sldId="269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2349933283" sldId="269"/>
            <ac:inkMk id="4" creationId="{6E617CFD-E452-4836-803F-E6B14D50CE4F}"/>
          </ac:inkMkLst>
        </pc:inkChg>
      </pc:sldChg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495129795" sldId="277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495129795" sldId="277"/>
            <ac:inkMk id="4" creationId="{698E764E-8DC1-48A2-803B-1DBE69FC5916}"/>
          </ac:inkMkLst>
        </pc:inkChg>
      </pc:sldChg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1361676934" sldId="278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1361676934" sldId="278"/>
            <ac:inkMk id="4" creationId="{0A8DC23D-AF72-4E2C-81E2-8A952B08012F}"/>
          </ac:inkMkLst>
        </pc:inkChg>
      </pc:sldChg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1268571163" sldId="279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1268571163" sldId="279"/>
            <ac:inkMk id="4" creationId="{F536D799-6C2C-4820-8173-825B4501F41A}"/>
          </ac:inkMkLst>
        </pc:inkChg>
      </pc:sldChg>
    </pc:docChg>
  </pc:docChgLst>
  <pc:docChgLst>
    <pc:chgData name="Chad Vidden" userId="S::cvidden@uwlax.edu::fa919fd6-03f8-48d0-9b95-10ac8c9672df" providerId="AD" clId="Web-{E3FC4354-3A78-D38D-EB2F-5A6D741E7FA4}"/>
    <pc:docChg chg="addSld delSld modSld sldOrd">
      <pc:chgData name="Chad Vidden" userId="S::cvidden@uwlax.edu::fa919fd6-03f8-48d0-9b95-10ac8c9672df" providerId="AD" clId="Web-{E3FC4354-3A78-D38D-EB2F-5A6D741E7FA4}" dt="2020-09-03T01:44:21.929" v="890" actId="20577"/>
      <pc:docMkLst>
        <pc:docMk/>
      </pc:docMkLst>
      <pc:sldChg chg="modSp ord">
        <pc:chgData name="Chad Vidden" userId="S::cvidden@uwlax.edu::fa919fd6-03f8-48d0-9b95-10ac8c9672df" providerId="AD" clId="Web-{E3FC4354-3A78-D38D-EB2F-5A6D741E7FA4}" dt="2020-09-03T01:25:28.151" v="41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3FC4354-3A78-D38D-EB2F-5A6D741E7FA4}" dt="2020-09-03T01:25:06.777" v="3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E3FC4354-3A78-D38D-EB2F-5A6D741E7FA4}" dt="2020-09-03T01:34:23.596" v="214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E3FC4354-3A78-D38D-EB2F-5A6D741E7FA4}" dt="2020-09-03T01:31:09.193" v="144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ord">
        <pc:chgData name="Chad Vidden" userId="S::cvidden@uwlax.edu::fa919fd6-03f8-48d0-9b95-10ac8c9672df" providerId="AD" clId="Web-{E3FC4354-3A78-D38D-EB2F-5A6D741E7FA4}" dt="2020-09-03T01:25:19.636" v="39"/>
        <pc:sldMkLst>
          <pc:docMk/>
          <pc:sldMk cId="541778303" sldId="263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4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E3FC4354-3A78-D38D-EB2F-5A6D741E7FA4}" dt="2020-09-03T01:33:25.660" v="177"/>
        <pc:sldMkLst>
          <pc:docMk/>
          <pc:sldMk cId="2848187770" sldId="264"/>
        </pc:sldMkLst>
        <pc:spChg chg="mod">
          <ac:chgData name="Chad Vidden" userId="S::cvidden@uwlax.edu::fa919fd6-03f8-48d0-9b95-10ac8c9672df" providerId="AD" clId="Web-{E3FC4354-3A78-D38D-EB2F-5A6D741E7FA4}" dt="2020-09-03T01:32:59.175" v="147" actId="20577"/>
          <ac:spMkLst>
            <pc:docMk/>
            <pc:sldMk cId="2848187770" sldId="264"/>
            <ac:spMk id="2" creationId="{87BFB716-30A2-4068-8BB4-A8FBBFA73F43}"/>
          </ac:spMkLst>
        </pc:spChg>
      </pc:sldChg>
      <pc:sldChg chg="del">
        <pc:chgData name="Chad Vidden" userId="S::cvidden@uwlax.edu::fa919fd6-03f8-48d0-9b95-10ac8c9672df" providerId="AD" clId="Web-{E3FC4354-3A78-D38D-EB2F-5A6D741E7FA4}" dt="2020-09-03T01:25:37.183" v="43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E3FC4354-3A78-D38D-EB2F-5A6D741E7FA4}" dt="2020-09-03T01:34:45.345" v="219"/>
        <pc:sldMkLst>
          <pc:docMk/>
          <pc:sldMk cId="2769012713" sldId="265"/>
        </pc:sldMkLst>
        <pc:spChg chg="mod">
          <ac:chgData name="Chad Vidden" userId="S::cvidden@uwlax.edu::fa919fd6-03f8-48d0-9b95-10ac8c9672df" providerId="AD" clId="Web-{E3FC4354-3A78-D38D-EB2F-5A6D741E7FA4}" dt="2020-09-03T01:33:40.706" v="184" actId="20577"/>
          <ac:spMkLst>
            <pc:docMk/>
            <pc:sldMk cId="2769012713" sldId="265"/>
            <ac:spMk id="2" creationId="{85E18F61-EC99-44AA-9F8A-9954A40879A0}"/>
          </ac:spMkLst>
        </pc:spChg>
      </pc:sldChg>
      <pc:sldChg chg="add replId modNotes">
        <pc:chgData name="Chad Vidden" userId="S::cvidden@uwlax.edu::fa919fd6-03f8-48d0-9b95-10ac8c9672df" providerId="AD" clId="Web-{E3FC4354-3A78-D38D-EB2F-5A6D741E7FA4}" dt="2020-09-03T01:35:05.470" v="223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2"/>
        <pc:sldMkLst>
          <pc:docMk/>
          <pc:sldMk cId="2256143147" sldId="266"/>
        </pc:sldMkLst>
      </pc:sldChg>
      <pc:sldChg chg="add replId modNotes">
        <pc:chgData name="Chad Vidden" userId="S::cvidden@uwlax.edu::fa919fd6-03f8-48d0-9b95-10ac8c9672df" providerId="AD" clId="Web-{E3FC4354-3A78-D38D-EB2F-5A6D741E7FA4}" dt="2020-09-03T01:35:24.610" v="246"/>
        <pc:sldMkLst>
          <pc:docMk/>
          <pc:sldMk cId="2295418815" sldId="267"/>
        </pc:sldMkLst>
      </pc:sldChg>
      <pc:sldChg chg="modSp new">
        <pc:chgData name="Chad Vidden" userId="S::cvidden@uwlax.edu::fa919fd6-03f8-48d0-9b95-10ac8c9672df" providerId="AD" clId="Web-{E3FC4354-3A78-D38D-EB2F-5A6D741E7FA4}" dt="2020-09-03T01:36:00.875" v="263" actId="20577"/>
        <pc:sldMkLst>
          <pc:docMk/>
          <pc:sldMk cId="866278667" sldId="268"/>
        </pc:sldMkLst>
        <pc:spChg chg="mod">
          <ac:chgData name="Chad Vidden" userId="S::cvidden@uwlax.edu::fa919fd6-03f8-48d0-9b95-10ac8c9672df" providerId="AD" clId="Web-{E3FC4354-3A78-D38D-EB2F-5A6D741E7FA4}" dt="2020-09-03T01:36:00.875" v="263" actId="20577"/>
          <ac:spMkLst>
            <pc:docMk/>
            <pc:sldMk cId="866278667" sldId="268"/>
            <ac:spMk id="2" creationId="{566B6060-F981-44E8-AE7B-A4A80174BC22}"/>
          </ac:spMkLst>
        </pc:spChg>
      </pc:sldChg>
      <pc:sldChg chg="modSp new">
        <pc:chgData name="Chad Vidden" userId="S::cvidden@uwlax.edu::fa919fd6-03f8-48d0-9b95-10ac8c9672df" providerId="AD" clId="Web-{E3FC4354-3A78-D38D-EB2F-5A6D741E7FA4}" dt="2020-09-03T01:44:21.929" v="889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E3FC4354-3A78-D38D-EB2F-5A6D741E7FA4}" dt="2020-09-03T01:36:40.187" v="313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E3FC4354-3A78-D38D-EB2F-5A6D741E7FA4}" dt="2020-09-03T01:44:21.929" v="889" actId="20577"/>
          <ac:spMkLst>
            <pc:docMk/>
            <pc:sldMk cId="2349933283" sldId="269"/>
            <ac:spMk id="3" creationId="{9BBBB11B-49A7-4A14-AC67-AC50FA0F861E}"/>
          </ac:spMkLst>
        </pc:spChg>
      </pc:sldChg>
    </pc:docChg>
  </pc:docChgLst>
  <pc:docChgLst>
    <pc:chgData name="Chad Vidden" userId="S::cvidden@uwlax.edu::fa919fd6-03f8-48d0-9b95-10ac8c9672df" providerId="AD" clId="Web-{4A6EB21C-0521-C026-F545-F27FD77444A2}"/>
    <pc:docChg chg="addSld delSld modSld">
      <pc:chgData name="Chad Vidden" userId="S::cvidden@uwlax.edu::fa919fd6-03f8-48d0-9b95-10ac8c9672df" providerId="AD" clId="Web-{4A6EB21C-0521-C026-F545-F27FD77444A2}" dt="2020-09-08T18:10:06.607" v="269"/>
      <pc:docMkLst>
        <pc:docMk/>
      </pc:docMkLst>
      <pc:sldChg chg="modSp">
        <pc:chgData name="Chad Vidden" userId="S::cvidden@uwlax.edu::fa919fd6-03f8-48d0-9b95-10ac8c9672df" providerId="AD" clId="Web-{4A6EB21C-0521-C026-F545-F27FD77444A2}" dt="2020-09-08T18:04:06.160" v="2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4A6EB21C-0521-C026-F545-F27FD77444A2}" dt="2020-09-08T18:03:29.988" v="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4A6EB21C-0521-C026-F545-F27FD77444A2}" dt="2020-09-08T18:04:06.160" v="20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4A6EB21C-0521-C026-F545-F27FD77444A2}" dt="2020-09-08T18:09:59.154" v="266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4A6EB21C-0521-C026-F545-F27FD77444A2}" dt="2020-09-08T18:09:59.154" v="266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4A6EB21C-0521-C026-F545-F27FD77444A2}" dt="2020-09-08T18:09:53.905" v="264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4A6EB21C-0521-C026-F545-F27FD77444A2}" dt="2020-09-08T18:08:05.203" v="190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4A6EB21C-0521-C026-F545-F27FD77444A2}" dt="2020-09-08T18:09:53.905" v="264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del">
        <pc:chgData name="Chad Vidden" userId="S::cvidden@uwlax.edu::fa919fd6-03f8-48d0-9b95-10ac8c9672df" providerId="AD" clId="Web-{4A6EB21C-0521-C026-F545-F27FD77444A2}" dt="2020-09-08T18:04:30.081" v="22"/>
        <pc:sldMkLst>
          <pc:docMk/>
          <pc:sldMk cId="2087707102" sldId="270"/>
        </pc:sldMkLst>
      </pc:sldChg>
      <pc:sldChg chg="del">
        <pc:chgData name="Chad Vidden" userId="S::cvidden@uwlax.edu::fa919fd6-03f8-48d0-9b95-10ac8c9672df" providerId="AD" clId="Web-{4A6EB21C-0521-C026-F545-F27FD77444A2}" dt="2020-09-08T18:04:30.097" v="23"/>
        <pc:sldMkLst>
          <pc:docMk/>
          <pc:sldMk cId="944026893" sldId="272"/>
        </pc:sldMkLst>
      </pc:sldChg>
      <pc:sldChg chg="del">
        <pc:chgData name="Chad Vidden" userId="S::cvidden@uwlax.edu::fa919fd6-03f8-48d0-9b95-10ac8c9672df" providerId="AD" clId="Web-{4A6EB21C-0521-C026-F545-F27FD77444A2}" dt="2020-09-08T18:04:30.097" v="24"/>
        <pc:sldMkLst>
          <pc:docMk/>
          <pc:sldMk cId="1023278711" sldId="273"/>
        </pc:sldMkLst>
      </pc:sldChg>
      <pc:sldChg chg="del">
        <pc:chgData name="Chad Vidden" userId="S::cvidden@uwlax.edu::fa919fd6-03f8-48d0-9b95-10ac8c9672df" providerId="AD" clId="Web-{4A6EB21C-0521-C026-F545-F27FD77444A2}" dt="2020-09-08T18:04:30.097" v="25"/>
        <pc:sldMkLst>
          <pc:docMk/>
          <pc:sldMk cId="37119729" sldId="274"/>
        </pc:sldMkLst>
      </pc:sldChg>
      <pc:sldChg chg="del">
        <pc:chgData name="Chad Vidden" userId="S::cvidden@uwlax.edu::fa919fd6-03f8-48d0-9b95-10ac8c9672df" providerId="AD" clId="Web-{4A6EB21C-0521-C026-F545-F27FD77444A2}" dt="2020-09-08T18:04:30.097" v="26"/>
        <pc:sldMkLst>
          <pc:docMk/>
          <pc:sldMk cId="896318671" sldId="275"/>
        </pc:sldMkLst>
      </pc:sldChg>
      <pc:sldChg chg="del">
        <pc:chgData name="Chad Vidden" userId="S::cvidden@uwlax.edu::fa919fd6-03f8-48d0-9b95-10ac8c9672df" providerId="AD" clId="Web-{4A6EB21C-0521-C026-F545-F27FD77444A2}" dt="2020-09-08T18:10:06.607" v="269"/>
        <pc:sldMkLst>
          <pc:docMk/>
          <pc:sldMk cId="3316075825" sldId="276"/>
        </pc:sldMkLst>
      </pc:sldChg>
      <pc:sldChg chg="modSp new modNotes">
        <pc:chgData name="Chad Vidden" userId="S::cvidden@uwlax.edu::fa919fd6-03f8-48d0-9b95-10ac8c9672df" providerId="AD" clId="Web-{4A6EB21C-0521-C026-F545-F27FD77444A2}" dt="2020-09-08T18:06:48.313" v="126"/>
        <pc:sldMkLst>
          <pc:docMk/>
          <pc:sldMk cId="495129795" sldId="277"/>
        </pc:sldMkLst>
        <pc:spChg chg="mod">
          <ac:chgData name="Chad Vidden" userId="S::cvidden@uwlax.edu::fa919fd6-03f8-48d0-9b95-10ac8c9672df" providerId="AD" clId="Web-{4A6EB21C-0521-C026-F545-F27FD77444A2}" dt="2020-09-08T18:05:28.768" v="45" actId="20577"/>
          <ac:spMkLst>
            <pc:docMk/>
            <pc:sldMk cId="495129795" sldId="277"/>
            <ac:spMk id="2" creationId="{140AD5D2-70C9-4015-A72C-71ECC5C0AC12}"/>
          </ac:spMkLst>
        </pc:spChg>
      </pc:sldChg>
      <pc:sldChg chg="modSp new modNotes">
        <pc:chgData name="Chad Vidden" userId="S::cvidden@uwlax.edu::fa919fd6-03f8-48d0-9b95-10ac8c9672df" providerId="AD" clId="Web-{4A6EB21C-0521-C026-F545-F27FD77444A2}" dt="2020-09-08T18:08:01.875" v="189"/>
        <pc:sldMkLst>
          <pc:docMk/>
          <pc:sldMk cId="1361676934" sldId="278"/>
        </pc:sldMkLst>
        <pc:spChg chg="mod">
          <ac:chgData name="Chad Vidden" userId="S::cvidden@uwlax.edu::fa919fd6-03f8-48d0-9b95-10ac8c9672df" providerId="AD" clId="Web-{4A6EB21C-0521-C026-F545-F27FD77444A2}" dt="2020-09-08T18:05:47.002" v="78" actId="20577"/>
          <ac:spMkLst>
            <pc:docMk/>
            <pc:sldMk cId="1361676934" sldId="278"/>
            <ac:spMk id="2" creationId="{5A936558-4730-489E-9339-6E314ED6C9D0}"/>
          </ac:spMkLst>
        </pc:spChg>
      </pc:sldChg>
    </pc:docChg>
  </pc:docChgLst>
  <pc:docChgLst>
    <pc:chgData name="Chad Vidden" userId="fa919fd6-03f8-48d0-9b95-10ac8c9672df" providerId="ADAL" clId="{E5BC7791-8DEA-4ADB-B691-942DC4DA40D9}"/>
    <pc:docChg chg="modSld">
      <pc:chgData name="Chad Vidden" userId="fa919fd6-03f8-48d0-9b95-10ac8c9672df" providerId="ADAL" clId="{E5BC7791-8DEA-4ADB-B691-942DC4DA40D9}" dt="2020-09-20T23:32:41.063" v="0"/>
      <pc:docMkLst>
        <pc:docMk/>
      </pc:docMkLst>
      <pc:sldChg chg="addSp">
        <pc:chgData name="Chad Vidden" userId="fa919fd6-03f8-48d0-9b95-10ac8c9672df" providerId="ADAL" clId="{E5BC7791-8DEA-4ADB-B691-942DC4DA40D9}" dt="2020-09-20T23:32:41.063" v="0"/>
        <pc:sldMkLst>
          <pc:docMk/>
          <pc:sldMk cId="3637318454" sldId="257"/>
        </pc:sldMkLst>
        <pc:inkChg chg="add">
          <ac:chgData name="Chad Vidden" userId="fa919fd6-03f8-48d0-9b95-10ac8c9672df" providerId="ADAL" clId="{E5BC7791-8DEA-4ADB-B691-942DC4DA40D9}" dt="2020-09-20T23:32:41.063" v="0"/>
          <ac:inkMkLst>
            <pc:docMk/>
            <pc:sldMk cId="3637318454" sldId="257"/>
            <ac:inkMk id="5" creationId="{F0EEB0CE-F876-4323-86FE-993DB9C0814F}"/>
          </ac:inkMkLst>
        </pc:inkChg>
      </pc:sldChg>
      <pc:sldChg chg="addSp">
        <pc:chgData name="Chad Vidden" userId="fa919fd6-03f8-48d0-9b95-10ac8c9672df" providerId="ADAL" clId="{E5BC7791-8DEA-4ADB-B691-942DC4DA40D9}" dt="2020-09-20T23:32:41.063" v="0"/>
        <pc:sldMkLst>
          <pc:docMk/>
          <pc:sldMk cId="541778303" sldId="263"/>
        </pc:sldMkLst>
        <pc:inkChg chg="add">
          <ac:chgData name="Chad Vidden" userId="fa919fd6-03f8-48d0-9b95-10ac8c9672df" providerId="ADAL" clId="{E5BC7791-8DEA-4ADB-B691-942DC4DA40D9}" dt="2020-09-20T23:32:41.063" v="0"/>
          <ac:inkMkLst>
            <pc:docMk/>
            <pc:sldMk cId="541778303" sldId="263"/>
            <ac:inkMk id="4" creationId="{4BFAF3E3-F33E-43A2-91D8-BA62A8FE5EED}"/>
          </ac:inkMkLst>
        </pc:inkChg>
      </pc:sldChg>
      <pc:sldChg chg="addSp">
        <pc:chgData name="Chad Vidden" userId="fa919fd6-03f8-48d0-9b95-10ac8c9672df" providerId="ADAL" clId="{E5BC7791-8DEA-4ADB-B691-942DC4DA40D9}" dt="2020-09-20T23:32:41.063" v="0"/>
        <pc:sldMkLst>
          <pc:docMk/>
          <pc:sldMk cId="2349933283" sldId="269"/>
        </pc:sldMkLst>
        <pc:inkChg chg="add">
          <ac:chgData name="Chad Vidden" userId="fa919fd6-03f8-48d0-9b95-10ac8c9672df" providerId="ADAL" clId="{E5BC7791-8DEA-4ADB-B691-942DC4DA40D9}" dt="2020-09-20T23:32:41.063" v="0"/>
          <ac:inkMkLst>
            <pc:docMk/>
            <pc:sldMk cId="2349933283" sldId="269"/>
            <ac:inkMk id="4" creationId="{06E5A99A-9DF8-4222-95D2-6DAD6A6EF4B4}"/>
          </ac:inkMkLst>
        </pc:inkChg>
      </pc:sldChg>
      <pc:sldChg chg="addSp">
        <pc:chgData name="Chad Vidden" userId="fa919fd6-03f8-48d0-9b95-10ac8c9672df" providerId="ADAL" clId="{E5BC7791-8DEA-4ADB-B691-942DC4DA40D9}" dt="2020-09-20T23:32:41.063" v="0"/>
        <pc:sldMkLst>
          <pc:docMk/>
          <pc:sldMk cId="4148535795" sldId="270"/>
        </pc:sldMkLst>
        <pc:inkChg chg="add">
          <ac:chgData name="Chad Vidden" userId="fa919fd6-03f8-48d0-9b95-10ac8c9672df" providerId="ADAL" clId="{E5BC7791-8DEA-4ADB-B691-942DC4DA40D9}" dt="2020-09-20T23:32:41.063" v="0"/>
          <ac:inkMkLst>
            <pc:docMk/>
            <pc:sldMk cId="4148535795" sldId="270"/>
            <ac:inkMk id="4" creationId="{8C0EFAAF-3D9E-4016-9EC5-3D17EA862EDD}"/>
          </ac:inkMkLst>
        </pc:inkChg>
      </pc:sldChg>
      <pc:sldChg chg="addSp">
        <pc:chgData name="Chad Vidden" userId="fa919fd6-03f8-48d0-9b95-10ac8c9672df" providerId="ADAL" clId="{E5BC7791-8DEA-4ADB-B691-942DC4DA40D9}" dt="2020-09-20T23:32:41.063" v="0"/>
        <pc:sldMkLst>
          <pc:docMk/>
          <pc:sldMk cId="1219562122" sldId="271"/>
        </pc:sldMkLst>
        <pc:inkChg chg="add">
          <ac:chgData name="Chad Vidden" userId="fa919fd6-03f8-48d0-9b95-10ac8c9672df" providerId="ADAL" clId="{E5BC7791-8DEA-4ADB-B691-942DC4DA40D9}" dt="2020-09-20T23:32:41.063" v="0"/>
          <ac:inkMkLst>
            <pc:docMk/>
            <pc:sldMk cId="1219562122" sldId="271"/>
            <ac:inkMk id="4" creationId="{92B52609-EBB3-4E39-9450-F4E0BBD4BC86}"/>
          </ac:inkMkLst>
        </pc:ink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1BB16A53-D591-E7BF-FABF-5CB162D6ECEA}"/>
    <pc:docChg chg="addSld delSld modSld">
      <pc:chgData name="Chad Vidden" userId="S::cvidden@uwlax.edu::fa919fd6-03f8-48d0-9b95-10ac8c9672df" providerId="AD" clId="Web-{1BB16A53-D591-E7BF-FABF-5CB162D6ECEA}" dt="2020-09-27T01:51:01.798" v="366"/>
      <pc:docMkLst>
        <pc:docMk/>
      </pc:docMkLst>
      <pc:sldChg chg="delSp modSp">
        <pc:chgData name="Chad Vidden" userId="S::cvidden@uwlax.edu::fa919fd6-03f8-48d0-9b95-10ac8c9672df" providerId="AD" clId="Web-{1BB16A53-D591-E7BF-FABF-5CB162D6ECEA}" dt="2020-09-27T01:24:04.416" v="3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BB16A53-D591-E7BF-FABF-5CB162D6ECEA}" dt="2020-09-27T01:23:46.446" v="1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1BB16A53-D591-E7BF-FABF-5CB162D6ECEA}" dt="2020-09-27T01:24:04.416" v="34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1BB16A53-D591-E7BF-FABF-5CB162D6ECEA}" dt="2020-09-27T01:23:09.134" v="0"/>
          <ac:inkMkLst>
            <pc:docMk/>
            <pc:sldMk cId="3637318454" sldId="257"/>
            <ac:inkMk id="5" creationId="{F0EEB0CE-F876-4323-86FE-993DB9C0814F}"/>
          </ac:inkMkLst>
        </pc:inkChg>
      </pc:sldChg>
      <pc:sldChg chg="delSp modSp add del">
        <pc:chgData name="Chad Vidden" userId="S::cvidden@uwlax.edu::fa919fd6-03f8-48d0-9b95-10ac8c9672df" providerId="AD" clId="Web-{1BB16A53-D591-E7BF-FABF-5CB162D6ECEA}" dt="2020-09-27T01:50:47.876" v="363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1BB16A53-D591-E7BF-FABF-5CB162D6ECEA}" dt="2020-09-27T01:50:47.876" v="363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1BB16A53-D591-E7BF-FABF-5CB162D6ECEA}" dt="2020-09-27T01:23:27.259" v="5"/>
          <ac:inkMkLst>
            <pc:docMk/>
            <pc:sldMk cId="541778303" sldId="263"/>
            <ac:inkMk id="4" creationId="{4BFAF3E3-F33E-43A2-91D8-BA62A8FE5EED}"/>
          </ac:inkMkLst>
        </pc:inkChg>
      </pc:sldChg>
      <pc:sldChg chg="delSp modSp">
        <pc:chgData name="Chad Vidden" userId="S::cvidden@uwlax.edu::fa919fd6-03f8-48d0-9b95-10ac8c9672df" providerId="AD" clId="Web-{1BB16A53-D591-E7BF-FABF-5CB162D6ECEA}" dt="2020-09-27T01:50:42.580" v="359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1BB16A53-D591-E7BF-FABF-5CB162D6ECEA}" dt="2020-09-27T01:32:56.289" v="306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1BB16A53-D591-E7BF-FABF-5CB162D6ECEA}" dt="2020-09-27T01:50:42.580" v="359" actId="20577"/>
          <ac:spMkLst>
            <pc:docMk/>
            <pc:sldMk cId="2349933283" sldId="269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1BB16A53-D591-E7BF-FABF-5CB162D6ECEA}" dt="2020-09-27T01:23:31.102" v="6"/>
          <ac:inkMkLst>
            <pc:docMk/>
            <pc:sldMk cId="2349933283" sldId="269"/>
            <ac:inkMk id="4" creationId="{06E5A99A-9DF8-4222-95D2-6DAD6A6EF4B4}"/>
          </ac:inkMkLst>
        </pc:inkChg>
      </pc:sldChg>
      <pc:sldChg chg="modSp new modNotes">
        <pc:chgData name="Chad Vidden" userId="S::cvidden@uwlax.edu::fa919fd6-03f8-48d0-9b95-10ac8c9672df" providerId="AD" clId="Web-{1BB16A53-D591-E7BF-FABF-5CB162D6ECEA}" dt="2020-09-27T01:30:55.446" v="214" actId="20577"/>
        <pc:sldMkLst>
          <pc:docMk/>
          <pc:sldMk cId="1465372884" sldId="270"/>
        </pc:sldMkLst>
        <pc:spChg chg="mod">
          <ac:chgData name="Chad Vidden" userId="S::cvidden@uwlax.edu::fa919fd6-03f8-48d0-9b95-10ac8c9672df" providerId="AD" clId="Web-{1BB16A53-D591-E7BF-FABF-5CB162D6ECEA}" dt="2020-09-27T01:30:55.446" v="214" actId="20577"/>
          <ac:spMkLst>
            <pc:docMk/>
            <pc:sldMk cId="1465372884" sldId="270"/>
            <ac:spMk id="2" creationId="{FC9D5E15-E1E8-462B-8E1D-E31527CBCD98}"/>
          </ac:spMkLst>
        </pc:spChg>
      </pc:sldChg>
      <pc:sldChg chg="del">
        <pc:chgData name="Chad Vidden" userId="S::cvidden@uwlax.edu::fa919fd6-03f8-48d0-9b95-10ac8c9672df" providerId="AD" clId="Web-{1BB16A53-D591-E7BF-FABF-5CB162D6ECEA}" dt="2020-09-27T01:23:12.759" v="2"/>
        <pc:sldMkLst>
          <pc:docMk/>
          <pc:sldMk cId="4148535795" sldId="270"/>
        </pc:sldMkLst>
      </pc:sldChg>
      <pc:sldChg chg="del">
        <pc:chgData name="Chad Vidden" userId="S::cvidden@uwlax.edu::fa919fd6-03f8-48d0-9b95-10ac8c9672df" providerId="AD" clId="Web-{1BB16A53-D591-E7BF-FABF-5CB162D6ECEA}" dt="2020-09-27T01:23:12.743" v="1"/>
        <pc:sldMkLst>
          <pc:docMk/>
          <pc:sldMk cId="1219562122" sldId="271"/>
        </pc:sldMkLst>
      </pc:sldChg>
      <pc:sldChg chg="modSp new">
        <pc:chgData name="Chad Vidden" userId="S::cvidden@uwlax.edu::fa919fd6-03f8-48d0-9b95-10ac8c9672df" providerId="AD" clId="Web-{1BB16A53-D591-E7BF-FABF-5CB162D6ECEA}" dt="2020-09-27T01:28:58.180" v="114" actId="20577"/>
        <pc:sldMkLst>
          <pc:docMk/>
          <pc:sldMk cId="1301453957" sldId="271"/>
        </pc:sldMkLst>
        <pc:spChg chg="mod">
          <ac:chgData name="Chad Vidden" userId="S::cvidden@uwlax.edu::fa919fd6-03f8-48d0-9b95-10ac8c9672df" providerId="AD" clId="Web-{1BB16A53-D591-E7BF-FABF-5CB162D6ECEA}" dt="2020-09-27T01:28:58.180" v="114" actId="20577"/>
          <ac:spMkLst>
            <pc:docMk/>
            <pc:sldMk cId="1301453957" sldId="271"/>
            <ac:spMk id="2" creationId="{EB00077D-2DC3-4FEF-8474-4A4380ABF36D}"/>
          </ac:spMkLst>
        </pc:spChg>
      </pc:sldChg>
      <pc:sldChg chg="modSp new modNotes">
        <pc:chgData name="Chad Vidden" userId="S::cvidden@uwlax.edu::fa919fd6-03f8-48d0-9b95-10ac8c9672df" providerId="AD" clId="Web-{1BB16A53-D591-E7BF-FABF-5CB162D6ECEA}" dt="2020-09-27T01:30:49.696" v="213"/>
        <pc:sldMkLst>
          <pc:docMk/>
          <pc:sldMk cId="1138616970" sldId="272"/>
        </pc:sldMkLst>
        <pc:spChg chg="mod">
          <ac:chgData name="Chad Vidden" userId="S::cvidden@uwlax.edu::fa919fd6-03f8-48d0-9b95-10ac8c9672df" providerId="AD" clId="Web-{1BB16A53-D591-E7BF-FABF-5CB162D6ECEA}" dt="2020-09-27T01:30:33.649" v="190" actId="20577"/>
          <ac:spMkLst>
            <pc:docMk/>
            <pc:sldMk cId="1138616970" sldId="272"/>
            <ac:spMk id="2" creationId="{0A25F21C-C10E-4D03-80B1-712C60EF038F}"/>
          </ac:spMkLst>
        </pc:spChg>
      </pc:sldChg>
      <pc:sldChg chg="modSp new modNotes">
        <pc:chgData name="Chad Vidden" userId="S::cvidden@uwlax.edu::fa919fd6-03f8-48d0-9b95-10ac8c9672df" providerId="AD" clId="Web-{1BB16A53-D591-E7BF-FABF-5CB162D6ECEA}" dt="2020-09-27T01:31:26.118" v="238"/>
        <pc:sldMkLst>
          <pc:docMk/>
          <pc:sldMk cId="3626852132" sldId="273"/>
        </pc:sldMkLst>
        <pc:spChg chg="mod">
          <ac:chgData name="Chad Vidden" userId="S::cvidden@uwlax.edu::fa919fd6-03f8-48d0-9b95-10ac8c9672df" providerId="AD" clId="Web-{1BB16A53-D591-E7BF-FABF-5CB162D6ECEA}" dt="2020-09-27T01:31:08.696" v="222" actId="20577"/>
          <ac:spMkLst>
            <pc:docMk/>
            <pc:sldMk cId="3626852132" sldId="273"/>
            <ac:spMk id="2" creationId="{E1D10E2F-0ED6-4EAD-809B-61AB16B5975F}"/>
          </ac:spMkLst>
        </pc:spChg>
      </pc:sldChg>
      <pc:sldChg chg="modSp new modNotes">
        <pc:chgData name="Chad Vidden" userId="S::cvidden@uwlax.edu::fa919fd6-03f8-48d0-9b95-10ac8c9672df" providerId="AD" clId="Web-{1BB16A53-D591-E7BF-FABF-5CB162D6ECEA}" dt="2020-09-27T01:32:01.586" v="267"/>
        <pc:sldMkLst>
          <pc:docMk/>
          <pc:sldMk cId="266850971" sldId="274"/>
        </pc:sldMkLst>
        <pc:spChg chg="mod">
          <ac:chgData name="Chad Vidden" userId="S::cvidden@uwlax.edu::fa919fd6-03f8-48d0-9b95-10ac8c9672df" providerId="AD" clId="Web-{1BB16A53-D591-E7BF-FABF-5CB162D6ECEA}" dt="2020-09-27T01:31:33.071" v="254" actId="20577"/>
          <ac:spMkLst>
            <pc:docMk/>
            <pc:sldMk cId="266850971" sldId="274"/>
            <ac:spMk id="2" creationId="{4BB9A6D6-DAD6-4369-83AF-F8F1F0DE05D5}"/>
          </ac:spMkLst>
        </pc:spChg>
      </pc:sldChg>
      <pc:sldChg chg="modSp new modNotes">
        <pc:chgData name="Chad Vidden" userId="S::cvidden@uwlax.edu::fa919fd6-03f8-48d0-9b95-10ac8c9672df" providerId="AD" clId="Web-{1BB16A53-D591-E7BF-FABF-5CB162D6ECEA}" dt="2020-09-27T01:32:52.414" v="301"/>
        <pc:sldMkLst>
          <pc:docMk/>
          <pc:sldMk cId="668018774" sldId="275"/>
        </pc:sldMkLst>
        <pc:spChg chg="mod">
          <ac:chgData name="Chad Vidden" userId="S::cvidden@uwlax.edu::fa919fd6-03f8-48d0-9b95-10ac8c9672df" providerId="AD" clId="Web-{1BB16A53-D591-E7BF-FABF-5CB162D6ECEA}" dt="2020-09-27T01:32:30.696" v="275" actId="20577"/>
          <ac:spMkLst>
            <pc:docMk/>
            <pc:sldMk cId="668018774" sldId="275"/>
            <ac:spMk id="2" creationId="{DD1DA7B4-EC25-4FE5-A483-F11A98CE6B93}"/>
          </ac:spMkLst>
        </pc:spChg>
      </pc:sldChg>
      <pc:sldChg chg="add replId">
        <pc:chgData name="Chad Vidden" userId="S::cvidden@uwlax.edu::fa919fd6-03f8-48d0-9b95-10ac8c9672df" providerId="AD" clId="Web-{1BB16A53-D591-E7BF-FABF-5CB162D6ECEA}" dt="2020-09-27T01:51:01.798" v="366"/>
        <pc:sldMkLst>
          <pc:docMk/>
          <pc:sldMk cId="3535841255" sldId="276"/>
        </pc:sldMkLst>
      </pc:sldChg>
    </pc:docChg>
  </pc:docChgLst>
  <pc:docChgLst>
    <pc:chgData name="Chad Vidden" userId="fa919fd6-03f8-48d0-9b95-10ac8c9672df" providerId="ADAL" clId="{4AF15F36-4A0D-4647-92B6-DF4164E62923}"/>
    <pc:docChg chg="modSld">
      <pc:chgData name="Chad Vidden" userId="fa919fd6-03f8-48d0-9b95-10ac8c9672df" providerId="ADAL" clId="{4AF15F36-4A0D-4647-92B6-DF4164E62923}" dt="2020-09-29T00:44:49.136" v="0"/>
      <pc:docMkLst>
        <pc:docMk/>
      </pc:docMkLst>
      <pc:sldChg chg="addSp">
        <pc:chgData name="Chad Vidden" userId="fa919fd6-03f8-48d0-9b95-10ac8c9672df" providerId="ADAL" clId="{4AF15F36-4A0D-4647-92B6-DF4164E62923}" dt="2020-09-29T00:44:49.136" v="0"/>
        <pc:sldMkLst>
          <pc:docMk/>
          <pc:sldMk cId="3637318454" sldId="257"/>
        </pc:sldMkLst>
        <pc:inkChg chg="add">
          <ac:chgData name="Chad Vidden" userId="fa919fd6-03f8-48d0-9b95-10ac8c9672df" providerId="ADAL" clId="{4AF15F36-4A0D-4647-92B6-DF4164E62923}" dt="2020-09-29T00:44:49.136" v="0"/>
          <ac:inkMkLst>
            <pc:docMk/>
            <pc:sldMk cId="3637318454" sldId="257"/>
            <ac:inkMk id="5" creationId="{DBC6954C-BA79-4B31-8140-B7FA4CE65E9A}"/>
          </ac:inkMkLst>
        </pc:inkChg>
      </pc:sldChg>
      <pc:sldChg chg="addSp">
        <pc:chgData name="Chad Vidden" userId="fa919fd6-03f8-48d0-9b95-10ac8c9672df" providerId="ADAL" clId="{4AF15F36-4A0D-4647-92B6-DF4164E62923}" dt="2020-09-29T00:44:49.136" v="0"/>
        <pc:sldMkLst>
          <pc:docMk/>
          <pc:sldMk cId="541778303" sldId="263"/>
        </pc:sldMkLst>
        <pc:inkChg chg="add">
          <ac:chgData name="Chad Vidden" userId="fa919fd6-03f8-48d0-9b95-10ac8c9672df" providerId="ADAL" clId="{4AF15F36-4A0D-4647-92B6-DF4164E62923}" dt="2020-09-29T00:44:49.136" v="0"/>
          <ac:inkMkLst>
            <pc:docMk/>
            <pc:sldMk cId="541778303" sldId="263"/>
            <ac:inkMk id="4" creationId="{A25E0675-D7C7-4A0E-BE5A-0B762D37E08F}"/>
          </ac:inkMkLst>
        </pc:inkChg>
      </pc:sldChg>
      <pc:sldChg chg="addSp">
        <pc:chgData name="Chad Vidden" userId="fa919fd6-03f8-48d0-9b95-10ac8c9672df" providerId="ADAL" clId="{4AF15F36-4A0D-4647-92B6-DF4164E62923}" dt="2020-09-29T00:44:49.136" v="0"/>
        <pc:sldMkLst>
          <pc:docMk/>
          <pc:sldMk cId="2349933283" sldId="269"/>
        </pc:sldMkLst>
        <pc:inkChg chg="add">
          <ac:chgData name="Chad Vidden" userId="fa919fd6-03f8-48d0-9b95-10ac8c9672df" providerId="ADAL" clId="{4AF15F36-4A0D-4647-92B6-DF4164E62923}" dt="2020-09-29T00:44:49.136" v="0"/>
          <ac:inkMkLst>
            <pc:docMk/>
            <pc:sldMk cId="2349933283" sldId="269"/>
            <ac:inkMk id="4" creationId="{B0BCB6F7-A654-4DCF-8BF7-F8EBB91FCBBF}"/>
          </ac:inkMkLst>
        </pc:inkChg>
      </pc:sldChg>
      <pc:sldChg chg="addSp">
        <pc:chgData name="Chad Vidden" userId="fa919fd6-03f8-48d0-9b95-10ac8c9672df" providerId="ADAL" clId="{4AF15F36-4A0D-4647-92B6-DF4164E62923}" dt="2020-09-29T00:44:49.136" v="0"/>
        <pc:sldMkLst>
          <pc:docMk/>
          <pc:sldMk cId="1465372884" sldId="270"/>
        </pc:sldMkLst>
        <pc:inkChg chg="add">
          <ac:chgData name="Chad Vidden" userId="fa919fd6-03f8-48d0-9b95-10ac8c9672df" providerId="ADAL" clId="{4AF15F36-4A0D-4647-92B6-DF4164E62923}" dt="2020-09-29T00:44:49.136" v="0"/>
          <ac:inkMkLst>
            <pc:docMk/>
            <pc:sldMk cId="1465372884" sldId="270"/>
            <ac:inkMk id="4" creationId="{6B7881F7-2680-49F1-A3E1-A561B737C98D}"/>
          </ac:inkMkLst>
        </pc:inkChg>
      </pc:sldChg>
      <pc:sldChg chg="addSp">
        <pc:chgData name="Chad Vidden" userId="fa919fd6-03f8-48d0-9b95-10ac8c9672df" providerId="ADAL" clId="{4AF15F36-4A0D-4647-92B6-DF4164E62923}" dt="2020-09-29T00:44:49.136" v="0"/>
        <pc:sldMkLst>
          <pc:docMk/>
          <pc:sldMk cId="1301453957" sldId="271"/>
        </pc:sldMkLst>
        <pc:inkChg chg="add">
          <ac:chgData name="Chad Vidden" userId="fa919fd6-03f8-48d0-9b95-10ac8c9672df" providerId="ADAL" clId="{4AF15F36-4A0D-4647-92B6-DF4164E62923}" dt="2020-09-29T00:44:49.136" v="0"/>
          <ac:inkMkLst>
            <pc:docMk/>
            <pc:sldMk cId="1301453957" sldId="271"/>
            <ac:inkMk id="4" creationId="{140ED294-5271-41B1-B761-69E54F98B1B1}"/>
          </ac:inkMkLst>
        </pc:inkChg>
      </pc:sldChg>
      <pc:sldChg chg="addSp">
        <pc:chgData name="Chad Vidden" userId="fa919fd6-03f8-48d0-9b95-10ac8c9672df" providerId="ADAL" clId="{4AF15F36-4A0D-4647-92B6-DF4164E62923}" dt="2020-09-29T00:44:49.136" v="0"/>
        <pc:sldMkLst>
          <pc:docMk/>
          <pc:sldMk cId="1138616970" sldId="272"/>
        </pc:sldMkLst>
        <pc:inkChg chg="add">
          <ac:chgData name="Chad Vidden" userId="fa919fd6-03f8-48d0-9b95-10ac8c9672df" providerId="ADAL" clId="{4AF15F36-4A0D-4647-92B6-DF4164E62923}" dt="2020-09-29T00:44:49.136" v="0"/>
          <ac:inkMkLst>
            <pc:docMk/>
            <pc:sldMk cId="1138616970" sldId="272"/>
            <ac:inkMk id="4" creationId="{07CA6D7B-70E8-4518-A011-221BB13E0813}"/>
          </ac:inkMkLst>
        </pc:inkChg>
      </pc:sldChg>
      <pc:sldChg chg="addSp">
        <pc:chgData name="Chad Vidden" userId="fa919fd6-03f8-48d0-9b95-10ac8c9672df" providerId="ADAL" clId="{4AF15F36-4A0D-4647-92B6-DF4164E62923}" dt="2020-09-29T00:44:49.136" v="0"/>
        <pc:sldMkLst>
          <pc:docMk/>
          <pc:sldMk cId="3626852132" sldId="273"/>
        </pc:sldMkLst>
        <pc:inkChg chg="add">
          <ac:chgData name="Chad Vidden" userId="fa919fd6-03f8-48d0-9b95-10ac8c9672df" providerId="ADAL" clId="{4AF15F36-4A0D-4647-92B6-DF4164E62923}" dt="2020-09-29T00:44:49.136" v="0"/>
          <ac:inkMkLst>
            <pc:docMk/>
            <pc:sldMk cId="3626852132" sldId="273"/>
            <ac:inkMk id="4" creationId="{F3ED0C9B-0B86-4140-86FA-C3437131A9AE}"/>
          </ac:inkMkLst>
        </pc:inkChg>
      </pc:sldChg>
      <pc:sldChg chg="addSp">
        <pc:chgData name="Chad Vidden" userId="fa919fd6-03f8-48d0-9b95-10ac8c9672df" providerId="ADAL" clId="{4AF15F36-4A0D-4647-92B6-DF4164E62923}" dt="2020-09-29T00:44:49.136" v="0"/>
        <pc:sldMkLst>
          <pc:docMk/>
          <pc:sldMk cId="266850971" sldId="274"/>
        </pc:sldMkLst>
        <pc:inkChg chg="add">
          <ac:chgData name="Chad Vidden" userId="fa919fd6-03f8-48d0-9b95-10ac8c9672df" providerId="ADAL" clId="{4AF15F36-4A0D-4647-92B6-DF4164E62923}" dt="2020-09-29T00:44:49.136" v="0"/>
          <ac:inkMkLst>
            <pc:docMk/>
            <pc:sldMk cId="266850971" sldId="274"/>
            <ac:inkMk id="4" creationId="{85801513-E744-4D9C-BC62-D4CC7ED5F3AF}"/>
          </ac:inkMkLst>
        </pc:inkChg>
      </pc:sldChg>
      <pc:sldChg chg="addSp">
        <pc:chgData name="Chad Vidden" userId="fa919fd6-03f8-48d0-9b95-10ac8c9672df" providerId="ADAL" clId="{4AF15F36-4A0D-4647-92B6-DF4164E62923}" dt="2020-09-29T00:44:49.136" v="0"/>
        <pc:sldMkLst>
          <pc:docMk/>
          <pc:sldMk cId="668018774" sldId="275"/>
        </pc:sldMkLst>
        <pc:inkChg chg="add">
          <ac:chgData name="Chad Vidden" userId="fa919fd6-03f8-48d0-9b95-10ac8c9672df" providerId="ADAL" clId="{4AF15F36-4A0D-4647-92B6-DF4164E62923}" dt="2020-09-29T00:44:49.136" v="0"/>
          <ac:inkMkLst>
            <pc:docMk/>
            <pc:sldMk cId="668018774" sldId="275"/>
            <ac:inkMk id="4" creationId="{1A51178A-9697-442B-965E-5E35890FA4B3}"/>
          </ac:inkMkLst>
        </pc:inkChg>
      </pc:sldChg>
      <pc:sldChg chg="addSp">
        <pc:chgData name="Chad Vidden" userId="fa919fd6-03f8-48d0-9b95-10ac8c9672df" providerId="ADAL" clId="{4AF15F36-4A0D-4647-92B6-DF4164E62923}" dt="2020-09-29T00:44:49.136" v="0"/>
        <pc:sldMkLst>
          <pc:docMk/>
          <pc:sldMk cId="3535841255" sldId="276"/>
        </pc:sldMkLst>
        <pc:inkChg chg="add">
          <ac:chgData name="Chad Vidden" userId="fa919fd6-03f8-48d0-9b95-10ac8c9672df" providerId="ADAL" clId="{4AF15F36-4A0D-4647-92B6-DF4164E62923}" dt="2020-09-29T00:44:49.136" v="0"/>
          <ac:inkMkLst>
            <pc:docMk/>
            <pc:sldMk cId="3535841255" sldId="276"/>
            <ac:inkMk id="4" creationId="{DCC7121F-7B35-43E2-ABA4-EFA116925C24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3B3C591C-B7A4-F7CE-2E39-F63B3B03B34C}"/>
    <pc:docChg chg="addSld modSld">
      <pc:chgData name="Chad Vidden" userId="S::cvidden@uwlax.edu::fa919fd6-03f8-48d0-9b95-10ac8c9672df" providerId="AD" clId="Web-{3B3C591C-B7A4-F7CE-2E39-F63B3B03B34C}" dt="2020-09-14T02:20:01.160" v="428" actId="20577"/>
      <pc:docMkLst>
        <pc:docMk/>
      </pc:docMkLst>
      <pc:sldChg chg="modSp">
        <pc:chgData name="Chad Vidden" userId="S::cvidden@uwlax.edu::fa919fd6-03f8-48d0-9b95-10ac8c9672df" providerId="AD" clId="Web-{3B3C591C-B7A4-F7CE-2E39-F63B3B03B34C}" dt="2020-09-14T02:20:01.160" v="427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3B3C591C-B7A4-F7CE-2E39-F63B3B03B34C}" dt="2020-09-14T02:20:01.160" v="427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09:29.078" v="113"/>
        <pc:sldMkLst>
          <pc:docMk/>
          <pc:sldMk cId="2013346728" sldId="271"/>
        </pc:sldMkLst>
        <pc:spChg chg="mod">
          <ac:chgData name="Chad Vidden" userId="S::cvidden@uwlax.edu::fa919fd6-03f8-48d0-9b95-10ac8c9672df" providerId="AD" clId="Web-{3B3C591C-B7A4-F7CE-2E39-F63B3B03B34C}" dt="2020-09-14T02:08:24.368" v="26" actId="20577"/>
          <ac:spMkLst>
            <pc:docMk/>
            <pc:sldMk cId="2013346728" sldId="271"/>
            <ac:spMk id="2" creationId="{6CD056C2-8DEC-4243-9D94-8E0494908BEC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10:35.381" v="162"/>
        <pc:sldMkLst>
          <pc:docMk/>
          <pc:sldMk cId="1054420837" sldId="272"/>
        </pc:sldMkLst>
        <pc:spChg chg="mod">
          <ac:chgData name="Chad Vidden" userId="S::cvidden@uwlax.edu::fa919fd6-03f8-48d0-9b95-10ac8c9672df" providerId="AD" clId="Web-{3B3C591C-B7A4-F7CE-2E39-F63B3B03B34C}" dt="2020-09-14T02:09:41.966" v="151" actId="20577"/>
          <ac:spMkLst>
            <pc:docMk/>
            <pc:sldMk cId="1054420837" sldId="272"/>
            <ac:spMk id="2" creationId="{37D28016-8176-48A9-B3E5-DA934FEFE776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12:18.054" v="212" actId="20577"/>
        <pc:sldMkLst>
          <pc:docMk/>
          <pc:sldMk cId="2464242284" sldId="273"/>
        </pc:sldMkLst>
        <pc:spChg chg="mod">
          <ac:chgData name="Chad Vidden" userId="S::cvidden@uwlax.edu::fa919fd6-03f8-48d0-9b95-10ac8c9672df" providerId="AD" clId="Web-{3B3C591C-B7A4-F7CE-2E39-F63B3B03B34C}" dt="2020-09-14T02:12:18.054" v="212" actId="20577"/>
          <ac:spMkLst>
            <pc:docMk/>
            <pc:sldMk cId="2464242284" sldId="273"/>
            <ac:spMk id="2" creationId="{F836B973-BE8B-41F2-9CB4-DBF2089BEDBF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17:20.370" v="332"/>
        <pc:sldMkLst>
          <pc:docMk/>
          <pc:sldMk cId="229801104" sldId="274"/>
        </pc:sldMkLst>
        <pc:spChg chg="mod">
          <ac:chgData name="Chad Vidden" userId="S::cvidden@uwlax.edu::fa919fd6-03f8-48d0-9b95-10ac8c9672df" providerId="AD" clId="Web-{3B3C591C-B7A4-F7CE-2E39-F63B3B03B34C}" dt="2020-09-14T02:16:21.441" v="300" actId="20577"/>
          <ac:spMkLst>
            <pc:docMk/>
            <pc:sldMk cId="229801104" sldId="274"/>
            <ac:spMk id="2" creationId="{66248AD0-C657-4A08-B35A-963E092E09C6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14:34.722" v="283"/>
        <pc:sldMkLst>
          <pc:docMk/>
          <pc:sldMk cId="1017030030" sldId="275"/>
        </pc:sldMkLst>
        <pc:spChg chg="mod">
          <ac:chgData name="Chad Vidden" userId="S::cvidden@uwlax.edu::fa919fd6-03f8-48d0-9b95-10ac8c9672df" providerId="AD" clId="Web-{3B3C591C-B7A4-F7CE-2E39-F63B3B03B34C}" dt="2020-09-14T02:14:17.631" v="264" actId="20577"/>
          <ac:spMkLst>
            <pc:docMk/>
            <pc:sldMk cId="1017030030" sldId="275"/>
            <ac:spMk id="2" creationId="{F8C4B4E8-5D12-46B3-9BFD-10304E8E3FFE}"/>
          </ac:spMkLst>
        </pc:spChg>
      </pc:sldChg>
    </pc:docChg>
  </pc:docChgLst>
  <pc:docChgLst>
    <pc:chgData name="Chad Vidden" userId="S::cvidden@uwlax.edu::fa919fd6-03f8-48d0-9b95-10ac8c9672df" providerId="AD" clId="Web-{4594B2BB-1D95-980D-7063-F23D51C58E1F}"/>
    <pc:docChg chg="addSld delSld modSld sldOrd">
      <pc:chgData name="Chad Vidden" userId="S::cvidden@uwlax.edu::fa919fd6-03f8-48d0-9b95-10ac8c9672df" providerId="AD" clId="Web-{4594B2BB-1D95-980D-7063-F23D51C58E1F}" dt="2020-11-29T03:20:41.968" v="657" actId="20577"/>
      <pc:docMkLst>
        <pc:docMk/>
      </pc:docMkLst>
      <pc:sldChg chg="modSp">
        <pc:chgData name="Chad Vidden" userId="S::cvidden@uwlax.edu::fa919fd6-03f8-48d0-9b95-10ac8c9672df" providerId="AD" clId="Web-{4594B2BB-1D95-980D-7063-F23D51C58E1F}" dt="2020-11-29T01:43:24.677" v="5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4594B2BB-1D95-980D-7063-F23D51C58E1F}" dt="2020-11-29T01:42:47.802" v="1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4594B2BB-1D95-980D-7063-F23D51C58E1F}" dt="2020-11-29T01:43:24.677" v="58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4594B2BB-1D95-980D-7063-F23D51C58E1F}" dt="2020-11-29T03:20:41.109" v="655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4594B2BB-1D95-980D-7063-F23D51C58E1F}" dt="2020-11-29T03:18:58.152" v="616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4594B2BB-1D95-980D-7063-F23D51C58E1F}" dt="2020-11-29T03:20:41.109" v="655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del">
        <pc:chgData name="Chad Vidden" userId="S::cvidden@uwlax.edu::fa919fd6-03f8-48d0-9b95-10ac8c9672df" providerId="AD" clId="Web-{4594B2BB-1D95-980D-7063-F23D51C58E1F}" dt="2020-11-29T01:43:36.333" v="65"/>
        <pc:sldMkLst>
          <pc:docMk/>
          <pc:sldMk cId="901337712" sldId="277"/>
        </pc:sldMkLst>
      </pc:sldChg>
      <pc:sldChg chg="modSp new ord modNotes">
        <pc:chgData name="Chad Vidden" userId="S::cvidden@uwlax.edu::fa919fd6-03f8-48d0-9b95-10ac8c9672df" providerId="AD" clId="Web-{4594B2BB-1D95-980D-7063-F23D51C58E1F}" dt="2020-11-29T02:02:47.623" v="146"/>
        <pc:sldMkLst>
          <pc:docMk/>
          <pc:sldMk cId="2230625363" sldId="277"/>
        </pc:sldMkLst>
        <pc:spChg chg="mod">
          <ac:chgData name="Chad Vidden" userId="S::cvidden@uwlax.edu::fa919fd6-03f8-48d0-9b95-10ac8c9672df" providerId="AD" clId="Web-{4594B2BB-1D95-980D-7063-F23D51C58E1F}" dt="2020-11-29T01:48:13.690" v="112" actId="20577"/>
          <ac:spMkLst>
            <pc:docMk/>
            <pc:sldMk cId="2230625363" sldId="277"/>
            <ac:spMk id="2" creationId="{5F211A59-AC6F-47AF-A4CD-57A4A077192F}"/>
          </ac:spMkLst>
        </pc:spChg>
      </pc:sldChg>
      <pc:sldChg chg="del">
        <pc:chgData name="Chad Vidden" userId="S::cvidden@uwlax.edu::fa919fd6-03f8-48d0-9b95-10ac8c9672df" providerId="AD" clId="Web-{4594B2BB-1D95-980D-7063-F23D51C58E1F}" dt="2020-11-29T01:43:36.333" v="64"/>
        <pc:sldMkLst>
          <pc:docMk/>
          <pc:sldMk cId="1358460967" sldId="278"/>
        </pc:sldMkLst>
      </pc:sldChg>
      <pc:sldChg chg="modSp new modNotes">
        <pc:chgData name="Chad Vidden" userId="S::cvidden@uwlax.edu::fa919fd6-03f8-48d0-9b95-10ac8c9672df" providerId="AD" clId="Web-{4594B2BB-1D95-980D-7063-F23D51C58E1F}" dt="2020-11-29T03:13:54.908" v="381" actId="20577"/>
        <pc:sldMkLst>
          <pc:docMk/>
          <pc:sldMk cId="3548980964" sldId="278"/>
        </pc:sldMkLst>
        <pc:spChg chg="mod">
          <ac:chgData name="Chad Vidden" userId="S::cvidden@uwlax.edu::fa919fd6-03f8-48d0-9b95-10ac8c9672df" providerId="AD" clId="Web-{4594B2BB-1D95-980D-7063-F23D51C58E1F}" dt="2020-11-29T03:13:54.908" v="381" actId="20577"/>
          <ac:spMkLst>
            <pc:docMk/>
            <pc:sldMk cId="3548980964" sldId="278"/>
            <ac:spMk id="2" creationId="{A6362A14-50E5-4DDD-B0F5-1268E9DC989B}"/>
          </ac:spMkLst>
        </pc:spChg>
      </pc:sldChg>
      <pc:sldChg chg="modSp new modNotes">
        <pc:chgData name="Chad Vidden" userId="S::cvidden@uwlax.edu::fa919fd6-03f8-48d0-9b95-10ac8c9672df" providerId="AD" clId="Web-{4594B2BB-1D95-980D-7063-F23D51C58E1F}" dt="2020-11-29T03:20:01.515" v="652"/>
        <pc:sldMkLst>
          <pc:docMk/>
          <pc:sldMk cId="1160696187" sldId="279"/>
        </pc:sldMkLst>
        <pc:spChg chg="mod">
          <ac:chgData name="Chad Vidden" userId="S::cvidden@uwlax.edu::fa919fd6-03f8-48d0-9b95-10ac8c9672df" providerId="AD" clId="Web-{4594B2BB-1D95-980D-7063-F23D51C58E1F}" dt="2020-11-29T03:15:33.346" v="481" actId="20577"/>
          <ac:spMkLst>
            <pc:docMk/>
            <pc:sldMk cId="1160696187" sldId="279"/>
            <ac:spMk id="2" creationId="{B9B7D0F2-5CB7-4D29-B95A-0375D3E60F5D}"/>
          </ac:spMkLst>
        </pc:spChg>
      </pc:sldChg>
      <pc:sldChg chg="del">
        <pc:chgData name="Chad Vidden" userId="S::cvidden@uwlax.edu::fa919fd6-03f8-48d0-9b95-10ac8c9672df" providerId="AD" clId="Web-{4594B2BB-1D95-980D-7063-F23D51C58E1F}" dt="2020-11-29T01:43:36.333" v="63"/>
        <pc:sldMkLst>
          <pc:docMk/>
          <pc:sldMk cId="1774777285" sldId="279"/>
        </pc:sldMkLst>
      </pc:sldChg>
      <pc:sldChg chg="del">
        <pc:chgData name="Chad Vidden" userId="S::cvidden@uwlax.edu::fa919fd6-03f8-48d0-9b95-10ac8c9672df" providerId="AD" clId="Web-{4594B2BB-1D95-980D-7063-F23D51C58E1F}" dt="2020-11-29T01:43:36.317" v="62"/>
        <pc:sldMkLst>
          <pc:docMk/>
          <pc:sldMk cId="1721319716" sldId="280"/>
        </pc:sldMkLst>
      </pc:sldChg>
      <pc:sldChg chg="modSp new modNotes">
        <pc:chgData name="Chad Vidden" userId="S::cvidden@uwlax.edu::fa919fd6-03f8-48d0-9b95-10ac8c9672df" providerId="AD" clId="Web-{4594B2BB-1D95-980D-7063-F23D51C58E1F}" dt="2020-11-29T03:15:13.783" v="471"/>
        <pc:sldMkLst>
          <pc:docMk/>
          <pc:sldMk cId="3126788288" sldId="280"/>
        </pc:sldMkLst>
        <pc:spChg chg="mod">
          <ac:chgData name="Chad Vidden" userId="S::cvidden@uwlax.edu::fa919fd6-03f8-48d0-9b95-10ac8c9672df" providerId="AD" clId="Web-{4594B2BB-1D95-980D-7063-F23D51C58E1F}" dt="2020-11-29T03:14:10.361" v="412" actId="20577"/>
          <ac:spMkLst>
            <pc:docMk/>
            <pc:sldMk cId="3126788288" sldId="280"/>
            <ac:spMk id="2" creationId="{12509828-5777-411B-AD74-8BFCA3CADEF6}"/>
          </ac:spMkLst>
        </pc:spChg>
      </pc:sldChg>
      <pc:sldChg chg="del">
        <pc:chgData name="Chad Vidden" userId="S::cvidden@uwlax.edu::fa919fd6-03f8-48d0-9b95-10ac8c9672df" providerId="AD" clId="Web-{4594B2BB-1D95-980D-7063-F23D51C58E1F}" dt="2020-11-29T01:43:36.317" v="61"/>
        <pc:sldMkLst>
          <pc:docMk/>
          <pc:sldMk cId="1279268811" sldId="281"/>
        </pc:sldMkLst>
      </pc:sldChg>
      <pc:sldChg chg="modSp new modNotes">
        <pc:chgData name="Chad Vidden" userId="S::cvidden@uwlax.edu::fa919fd6-03f8-48d0-9b95-10ac8c9672df" providerId="AD" clId="Web-{4594B2BB-1D95-980D-7063-F23D51C58E1F}" dt="2020-11-29T03:17:15.370" v="534"/>
        <pc:sldMkLst>
          <pc:docMk/>
          <pc:sldMk cId="1625881129" sldId="281"/>
        </pc:sldMkLst>
        <pc:spChg chg="mod">
          <ac:chgData name="Chad Vidden" userId="S::cvidden@uwlax.edu::fa919fd6-03f8-48d0-9b95-10ac8c9672df" providerId="AD" clId="Web-{4594B2BB-1D95-980D-7063-F23D51C58E1F}" dt="2020-11-29T03:15:40.112" v="490" actId="20577"/>
          <ac:spMkLst>
            <pc:docMk/>
            <pc:sldMk cId="1625881129" sldId="281"/>
            <ac:spMk id="2" creationId="{1E264DC7-DF35-4948-8B36-46EB509E6708}"/>
          </ac:spMkLst>
        </pc:spChg>
      </pc:sldChg>
      <pc:sldChg chg="modSp new modNotes">
        <pc:chgData name="Chad Vidden" userId="S::cvidden@uwlax.edu::fa919fd6-03f8-48d0-9b95-10ac8c9672df" providerId="AD" clId="Web-{4594B2BB-1D95-980D-7063-F23D51C58E1F}" dt="2020-11-29T03:17:46.808" v="572"/>
        <pc:sldMkLst>
          <pc:docMk/>
          <pc:sldMk cId="3451451422" sldId="282"/>
        </pc:sldMkLst>
        <pc:spChg chg="mod">
          <ac:chgData name="Chad Vidden" userId="S::cvidden@uwlax.edu::fa919fd6-03f8-48d0-9b95-10ac8c9672df" providerId="AD" clId="Web-{4594B2BB-1D95-980D-7063-F23D51C58E1F}" dt="2020-11-29T03:17:33.933" v="560" actId="20577"/>
          <ac:spMkLst>
            <pc:docMk/>
            <pc:sldMk cId="3451451422" sldId="282"/>
            <ac:spMk id="2" creationId="{0268B53C-8FB9-48AB-9A06-9BD471C166D3}"/>
          </ac:spMkLst>
        </pc:spChg>
      </pc:sldChg>
      <pc:sldChg chg="modSp new modNotes">
        <pc:chgData name="Chad Vidden" userId="S::cvidden@uwlax.edu::fa919fd6-03f8-48d0-9b95-10ac8c9672df" providerId="AD" clId="Web-{4594B2BB-1D95-980D-7063-F23D51C58E1F}" dt="2020-11-29T03:18:48.245" v="611"/>
        <pc:sldMkLst>
          <pc:docMk/>
          <pc:sldMk cId="2027651845" sldId="283"/>
        </pc:sldMkLst>
        <pc:spChg chg="mod">
          <ac:chgData name="Chad Vidden" userId="S::cvidden@uwlax.edu::fa919fd6-03f8-48d0-9b95-10ac8c9672df" providerId="AD" clId="Web-{4594B2BB-1D95-980D-7063-F23D51C58E1F}" dt="2020-11-29T03:17:53.277" v="584" actId="20577"/>
          <ac:spMkLst>
            <pc:docMk/>
            <pc:sldMk cId="2027651845" sldId="283"/>
            <ac:spMk id="2" creationId="{BF8D159F-EA43-4CBA-BFDD-5D0391036DED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1AB3FC10-435C-C839-8A91-F69BE23E97DE}"/>
    <pc:docChg chg="addSld delSld modSld">
      <pc:chgData name="Chad Vidden" userId="S::cvidden@uwlax.edu::fa919fd6-03f8-48d0-9b95-10ac8c9672df" providerId="AD" clId="Web-{1AB3FC10-435C-C839-8A91-F69BE23E97DE}" dt="2020-09-03T14:14:32.488" v="536" actId="20577"/>
      <pc:docMkLst>
        <pc:docMk/>
      </pc:docMkLst>
      <pc:sldChg chg="modSp">
        <pc:chgData name="Chad Vidden" userId="S::cvidden@uwlax.edu::fa919fd6-03f8-48d0-9b95-10ac8c9672df" providerId="AD" clId="Web-{1AB3FC10-435C-C839-8A91-F69BE23E97DE}" dt="2020-09-03T12:57:07.640" v="2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AB3FC10-435C-C839-8A91-F69BE23E97DE}" dt="2020-09-03T12:57:07.640" v="28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1AB3FC10-435C-C839-8A91-F69BE23E97DE}" dt="2020-09-03T14:01:59.424" v="34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1AB3FC10-435C-C839-8A91-F69BE23E97DE}" dt="2020-09-03T14:02:07.908" v="3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1AB3FC10-435C-C839-8A91-F69BE23E97DE}" dt="2020-09-03T14:02:07.908" v="39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1AB3FC10-435C-C839-8A91-F69BE23E97DE}" dt="2020-09-03T14:01:59.424" v="35"/>
        <pc:sldMkLst>
          <pc:docMk/>
          <pc:sldMk cId="2848187770" sldId="264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3"/>
        <pc:sldMkLst>
          <pc:docMk/>
          <pc:sldMk cId="2769012713" sldId="265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2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1"/>
        <pc:sldMkLst>
          <pc:docMk/>
          <pc:sldMk cId="2295418815" sldId="267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0"/>
        <pc:sldMkLst>
          <pc:docMk/>
          <pc:sldMk cId="866278667" sldId="268"/>
        </pc:sldMkLst>
      </pc:sldChg>
      <pc:sldChg chg="modSp">
        <pc:chgData name="Chad Vidden" userId="S::cvidden@uwlax.edu::fa919fd6-03f8-48d0-9b95-10ac8c9672df" providerId="AD" clId="Web-{1AB3FC10-435C-C839-8A91-F69BE23E97DE}" dt="2020-09-03T14:14:29.801" v="534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1AB3FC10-435C-C839-8A91-F69BE23E97DE}" dt="2020-09-03T14:02:02.752" v="36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1AB3FC10-435C-C839-8A91-F69BE23E97DE}" dt="2020-09-03T14:14:29.801" v="534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modSp add modNotes">
        <pc:chgData name="Chad Vidden" userId="S::cvidden@uwlax.edu::fa919fd6-03f8-48d0-9b95-10ac8c9672df" providerId="AD" clId="Web-{1AB3FC10-435C-C839-8A91-F69BE23E97DE}" dt="2020-09-03T14:12:27.128" v="499"/>
        <pc:sldMkLst>
          <pc:docMk/>
          <pc:sldMk cId="2087707102" sldId="270"/>
        </pc:sldMkLst>
        <pc:spChg chg="mod">
          <ac:chgData name="Chad Vidden" userId="S::cvidden@uwlax.edu::fa919fd6-03f8-48d0-9b95-10ac8c9672df" providerId="AD" clId="Web-{1AB3FC10-435C-C839-8A91-F69BE23E97DE}" dt="2020-09-03T14:11:03.847" v="431" actId="20577"/>
          <ac:spMkLst>
            <pc:docMk/>
            <pc:sldMk cId="2087707102" sldId="270"/>
            <ac:spMk id="2" creationId="{8B336500-F4E9-4BAF-81C0-01958B6A52A5}"/>
          </ac:spMkLst>
        </pc:spChg>
      </pc:sldChg>
      <pc:sldChg chg="add del">
        <pc:chgData name="Chad Vidden" userId="S::cvidden@uwlax.edu::fa919fd6-03f8-48d0-9b95-10ac8c9672df" providerId="AD" clId="Web-{1AB3FC10-435C-C839-8A91-F69BE23E97DE}" dt="2020-09-03T14:10:55.737" v="430"/>
        <pc:sldMkLst>
          <pc:docMk/>
          <pc:sldMk cId="2526636857" sldId="271"/>
        </pc:sldMkLst>
      </pc:sldChg>
      <pc:sldChg chg="add modNotes">
        <pc:chgData name="Chad Vidden" userId="S::cvidden@uwlax.edu::fa919fd6-03f8-48d0-9b95-10ac8c9672df" providerId="AD" clId="Web-{1AB3FC10-435C-C839-8A91-F69BE23E97DE}" dt="2020-09-03T14:10:50.175" v="429"/>
        <pc:sldMkLst>
          <pc:docMk/>
          <pc:sldMk cId="944026893" sldId="272"/>
        </pc:sldMkLst>
      </pc:sldChg>
      <pc:sldChg chg="add modNotes">
        <pc:chgData name="Chad Vidden" userId="S::cvidden@uwlax.edu::fa919fd6-03f8-48d0-9b95-10ac8c9672df" providerId="AD" clId="Web-{1AB3FC10-435C-C839-8A91-F69BE23E97DE}" dt="2020-09-03T14:10:09.347" v="404"/>
        <pc:sldMkLst>
          <pc:docMk/>
          <pc:sldMk cId="1023278711" sldId="273"/>
        </pc:sldMkLst>
      </pc:sldChg>
      <pc:sldChg chg="modSp add modNotes">
        <pc:chgData name="Chad Vidden" userId="S::cvidden@uwlax.edu::fa919fd6-03f8-48d0-9b95-10ac8c9672df" providerId="AD" clId="Web-{1AB3FC10-435C-C839-8A91-F69BE23E97DE}" dt="2020-09-03T14:06:02.237" v="223"/>
        <pc:sldMkLst>
          <pc:docMk/>
          <pc:sldMk cId="37119729" sldId="274"/>
        </pc:sldMkLst>
        <pc:spChg chg="mod">
          <ac:chgData name="Chad Vidden" userId="S::cvidden@uwlax.edu::fa919fd6-03f8-48d0-9b95-10ac8c9672df" providerId="AD" clId="Web-{1AB3FC10-435C-C839-8A91-F69BE23E97DE}" dt="2020-09-03T14:03:51.939" v="99" actId="20577"/>
          <ac:spMkLst>
            <pc:docMk/>
            <pc:sldMk cId="37119729" sldId="274"/>
            <ac:spMk id="2" creationId="{6203EB89-C66C-4F6B-B61A-8F4BFA236CF2}"/>
          </ac:spMkLst>
        </pc:spChg>
      </pc:sldChg>
      <pc:sldChg chg="modSp add modNotes">
        <pc:chgData name="Chad Vidden" userId="S::cvidden@uwlax.edu::fa919fd6-03f8-48d0-9b95-10ac8c9672df" providerId="AD" clId="Web-{1AB3FC10-435C-C839-8A91-F69BE23E97DE}" dt="2020-09-03T14:02:57.674" v="92"/>
        <pc:sldMkLst>
          <pc:docMk/>
          <pc:sldMk cId="896318671" sldId="275"/>
        </pc:sldMkLst>
        <pc:spChg chg="mod">
          <ac:chgData name="Chad Vidden" userId="S::cvidden@uwlax.edu::fa919fd6-03f8-48d0-9b95-10ac8c9672df" providerId="AD" clId="Web-{1AB3FC10-435C-C839-8A91-F69BE23E97DE}" dt="2020-09-03T14:02:40.674" v="56" actId="20577"/>
          <ac:spMkLst>
            <pc:docMk/>
            <pc:sldMk cId="896318671" sldId="275"/>
            <ac:spMk id="2" creationId="{C43AAB4F-DC90-42DC-A019-AE489EAE93A0}"/>
          </ac:spMkLst>
        </pc:spChg>
      </pc:sldChg>
      <pc:sldChg chg="modSp new">
        <pc:chgData name="Chad Vidden" userId="S::cvidden@uwlax.edu::fa919fd6-03f8-48d0-9b95-10ac8c9672df" providerId="AD" clId="Web-{1AB3FC10-435C-C839-8A91-F69BE23E97DE}" dt="2020-09-03T14:09:07.909" v="367" actId="20577"/>
        <pc:sldMkLst>
          <pc:docMk/>
          <pc:sldMk cId="3316075825" sldId="276"/>
        </pc:sldMkLst>
        <pc:spChg chg="mod">
          <ac:chgData name="Chad Vidden" userId="S::cvidden@uwlax.edu::fa919fd6-03f8-48d0-9b95-10ac8c9672df" providerId="AD" clId="Web-{1AB3FC10-435C-C839-8A91-F69BE23E97DE}" dt="2020-09-03T14:09:07.909" v="367" actId="20577"/>
          <ac:spMkLst>
            <pc:docMk/>
            <pc:sldMk cId="3316075825" sldId="276"/>
            <ac:spMk id="2" creationId="{1C633372-26A0-4C65-97C5-6F6B4CB5B35F}"/>
          </ac:spMkLst>
        </pc:spChg>
        <pc:spChg chg="mod">
          <ac:chgData name="Chad Vidden" userId="S::cvidden@uwlax.edu::fa919fd6-03f8-48d0-9b95-10ac8c9672df" providerId="AD" clId="Web-{1AB3FC10-435C-C839-8A91-F69BE23E97DE}" dt="2020-09-03T14:08:55.518" v="346" actId="20577"/>
          <ac:spMkLst>
            <pc:docMk/>
            <pc:sldMk cId="3316075825" sldId="276"/>
            <ac:spMk id="3" creationId="{FC2EABE8-3B42-41A2-8ACD-6FA338AE6951}"/>
          </ac:spMkLst>
        </pc:spChg>
      </pc:sldChg>
    </pc:docChg>
  </pc:docChgLst>
  <pc:docChgLst>
    <pc:chgData name="Chad Vidden" userId="S::cvidden@uwlax.edu::fa919fd6-03f8-48d0-9b95-10ac8c9672df" providerId="AD" clId="Web-{4EDB3F8D-07BB-514B-EB9D-1EB37EA1047F}"/>
    <pc:docChg chg="addSld delSld modSld">
      <pc:chgData name="Chad Vidden" userId="S::cvidden@uwlax.edu::fa919fd6-03f8-48d0-9b95-10ac8c9672df" providerId="AD" clId="Web-{4EDB3F8D-07BB-514B-EB9D-1EB37EA1047F}" dt="2020-11-28T04:25:49.954" v="548" actId="20577"/>
      <pc:docMkLst>
        <pc:docMk/>
      </pc:docMkLst>
      <pc:sldChg chg="delSp modSp">
        <pc:chgData name="Chad Vidden" userId="S::cvidden@uwlax.edu::fa919fd6-03f8-48d0-9b95-10ac8c9672df" providerId="AD" clId="Web-{4EDB3F8D-07BB-514B-EB9D-1EB37EA1047F}" dt="2020-11-28T02:00:48.210" v="9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4EDB3F8D-07BB-514B-EB9D-1EB37EA1047F}" dt="2020-11-28T02:00:48.210" v="91" actId="20577"/>
          <ac:spMkLst>
            <pc:docMk/>
            <pc:sldMk cId="3637318454" sldId="257"/>
            <ac:spMk id="2" creationId="{2E65DF66-721C-49F8-8A3B-ECA7E094359C}"/>
          </ac:spMkLst>
        </pc:spChg>
        <pc:inkChg chg="del">
          <ac:chgData name="Chad Vidden" userId="S::cvidden@uwlax.edu::fa919fd6-03f8-48d0-9b95-10ac8c9672df" providerId="AD" clId="Web-{4EDB3F8D-07BB-514B-EB9D-1EB37EA1047F}" dt="2020-11-28T02:00:27.757" v="0"/>
          <ac:inkMkLst>
            <pc:docMk/>
            <pc:sldMk cId="3637318454" sldId="257"/>
            <ac:inkMk id="5" creationId="{DBC6954C-BA79-4B31-8140-B7FA4CE65E9A}"/>
          </ac:inkMkLst>
        </pc:inkChg>
      </pc:sldChg>
      <pc:sldChg chg="delSp modSp">
        <pc:chgData name="Chad Vidden" userId="S::cvidden@uwlax.edu::fa919fd6-03f8-48d0-9b95-10ac8c9672df" providerId="AD" clId="Web-{4EDB3F8D-07BB-514B-EB9D-1EB37EA1047F}" dt="2020-11-28T02:01:52.398" v="12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4EDB3F8D-07BB-514B-EB9D-1EB37EA1047F}" dt="2020-11-28T02:01:35.429" v="124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4EDB3F8D-07BB-514B-EB9D-1EB37EA1047F}" dt="2020-11-28T02:01:52.398" v="127"/>
          <ac:inkMkLst>
            <pc:docMk/>
            <pc:sldMk cId="541778303" sldId="263"/>
            <ac:inkMk id="4" creationId="{A25E0675-D7C7-4A0E-BE5A-0B762D37E08F}"/>
          </ac:inkMkLst>
        </pc:inkChg>
      </pc:sldChg>
      <pc:sldChg chg="delSp modSp">
        <pc:chgData name="Chad Vidden" userId="S::cvidden@uwlax.edu::fa919fd6-03f8-48d0-9b95-10ac8c9672df" providerId="AD" clId="Web-{4EDB3F8D-07BB-514B-EB9D-1EB37EA1047F}" dt="2020-11-28T04:25:49.954" v="547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4EDB3F8D-07BB-514B-EB9D-1EB37EA1047F}" dt="2020-11-28T02:01:26.820" v="109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4EDB3F8D-07BB-514B-EB9D-1EB37EA1047F}" dt="2020-11-28T04:25:49.954" v="547" actId="20577"/>
          <ac:spMkLst>
            <pc:docMk/>
            <pc:sldMk cId="2349933283" sldId="269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4EDB3F8D-07BB-514B-EB9D-1EB37EA1047F}" dt="2020-11-28T02:01:22.476" v="104"/>
          <ac:inkMkLst>
            <pc:docMk/>
            <pc:sldMk cId="2349933283" sldId="269"/>
            <ac:inkMk id="4" creationId="{B0BCB6F7-A654-4DCF-8BF7-F8EBB91FCBBF}"/>
          </ac:inkMkLst>
        </pc:inkChg>
      </pc:sldChg>
      <pc:sldChg chg="del">
        <pc:chgData name="Chad Vidden" userId="S::cvidden@uwlax.edu::fa919fd6-03f8-48d0-9b95-10ac8c9672df" providerId="AD" clId="Web-{4EDB3F8D-07BB-514B-EB9D-1EB37EA1047F}" dt="2020-11-28T02:01:12.242" v="102"/>
        <pc:sldMkLst>
          <pc:docMk/>
          <pc:sldMk cId="1465372884" sldId="270"/>
        </pc:sldMkLst>
      </pc:sldChg>
      <pc:sldChg chg="del">
        <pc:chgData name="Chad Vidden" userId="S::cvidden@uwlax.edu::fa919fd6-03f8-48d0-9b95-10ac8c9672df" providerId="AD" clId="Web-{4EDB3F8D-07BB-514B-EB9D-1EB37EA1047F}" dt="2020-11-28T02:01:12.210" v="101"/>
        <pc:sldMkLst>
          <pc:docMk/>
          <pc:sldMk cId="1301453957" sldId="271"/>
        </pc:sldMkLst>
      </pc:sldChg>
      <pc:sldChg chg="del">
        <pc:chgData name="Chad Vidden" userId="S::cvidden@uwlax.edu::fa919fd6-03f8-48d0-9b95-10ac8c9672df" providerId="AD" clId="Web-{4EDB3F8D-07BB-514B-EB9D-1EB37EA1047F}" dt="2020-11-28T02:01:12.273" v="103"/>
        <pc:sldMkLst>
          <pc:docMk/>
          <pc:sldMk cId="1138616970" sldId="272"/>
        </pc:sldMkLst>
      </pc:sldChg>
      <pc:sldChg chg="del">
        <pc:chgData name="Chad Vidden" userId="S::cvidden@uwlax.edu::fa919fd6-03f8-48d0-9b95-10ac8c9672df" providerId="AD" clId="Web-{4EDB3F8D-07BB-514B-EB9D-1EB37EA1047F}" dt="2020-11-28T02:01:12.195" v="100"/>
        <pc:sldMkLst>
          <pc:docMk/>
          <pc:sldMk cId="3626852132" sldId="273"/>
        </pc:sldMkLst>
      </pc:sldChg>
      <pc:sldChg chg="del">
        <pc:chgData name="Chad Vidden" userId="S::cvidden@uwlax.edu::fa919fd6-03f8-48d0-9b95-10ac8c9672df" providerId="AD" clId="Web-{4EDB3F8D-07BB-514B-EB9D-1EB37EA1047F}" dt="2020-11-28T02:01:12.179" v="99"/>
        <pc:sldMkLst>
          <pc:docMk/>
          <pc:sldMk cId="266850971" sldId="274"/>
        </pc:sldMkLst>
      </pc:sldChg>
      <pc:sldChg chg="del">
        <pc:chgData name="Chad Vidden" userId="S::cvidden@uwlax.edu::fa919fd6-03f8-48d0-9b95-10ac8c9672df" providerId="AD" clId="Web-{4EDB3F8D-07BB-514B-EB9D-1EB37EA1047F}" dt="2020-11-28T02:01:12.164" v="98"/>
        <pc:sldMkLst>
          <pc:docMk/>
          <pc:sldMk cId="668018774" sldId="275"/>
        </pc:sldMkLst>
      </pc:sldChg>
      <pc:sldChg chg="delSp modSp">
        <pc:chgData name="Chad Vidden" userId="S::cvidden@uwlax.edu::fa919fd6-03f8-48d0-9b95-10ac8c9672df" providerId="AD" clId="Web-{4EDB3F8D-07BB-514B-EB9D-1EB37EA1047F}" dt="2020-11-28T02:01:03.476" v="97"/>
        <pc:sldMkLst>
          <pc:docMk/>
          <pc:sldMk cId="3535841255" sldId="276"/>
        </pc:sldMkLst>
        <pc:spChg chg="mod">
          <ac:chgData name="Chad Vidden" userId="S::cvidden@uwlax.edu::fa919fd6-03f8-48d0-9b95-10ac8c9672df" providerId="AD" clId="Web-{4EDB3F8D-07BB-514B-EB9D-1EB37EA1047F}" dt="2020-11-28T02:00:59.820" v="95" actId="20577"/>
          <ac:spMkLst>
            <pc:docMk/>
            <pc:sldMk cId="3535841255" sldId="276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4EDB3F8D-07BB-514B-EB9D-1EB37EA1047F}" dt="2020-11-28T02:01:03.476" v="97"/>
          <ac:inkMkLst>
            <pc:docMk/>
            <pc:sldMk cId="3535841255" sldId="276"/>
            <ac:inkMk id="4" creationId="{DCC7121F-7B35-43E2-ABA4-EFA116925C24}"/>
          </ac:inkMkLst>
        </pc:inkChg>
      </pc:sldChg>
      <pc:sldChg chg="modSp new modNotes">
        <pc:chgData name="Chad Vidden" userId="S::cvidden@uwlax.edu::fa919fd6-03f8-48d0-9b95-10ac8c9672df" providerId="AD" clId="Web-{4EDB3F8D-07BB-514B-EB9D-1EB37EA1047F}" dt="2020-11-28T04:08:02.435" v="281"/>
        <pc:sldMkLst>
          <pc:docMk/>
          <pc:sldMk cId="901337712" sldId="277"/>
        </pc:sldMkLst>
        <pc:spChg chg="mod">
          <ac:chgData name="Chad Vidden" userId="S::cvidden@uwlax.edu::fa919fd6-03f8-48d0-9b95-10ac8c9672df" providerId="AD" clId="Web-{4EDB3F8D-07BB-514B-EB9D-1EB37EA1047F}" dt="2020-11-28T04:05:32.497" v="129" actId="20577"/>
          <ac:spMkLst>
            <pc:docMk/>
            <pc:sldMk cId="901337712" sldId="277"/>
            <ac:spMk id="2" creationId="{07C850F2-F290-4085-BFAB-A32CD05852F5}"/>
          </ac:spMkLst>
        </pc:spChg>
      </pc:sldChg>
      <pc:sldChg chg="modSp new modNotes">
        <pc:chgData name="Chad Vidden" userId="S::cvidden@uwlax.edu::fa919fd6-03f8-48d0-9b95-10ac8c9672df" providerId="AD" clId="Web-{4EDB3F8D-07BB-514B-EB9D-1EB37EA1047F}" dt="2020-11-28T04:13:54.982" v="331"/>
        <pc:sldMkLst>
          <pc:docMk/>
          <pc:sldMk cId="1358460967" sldId="278"/>
        </pc:sldMkLst>
        <pc:spChg chg="mod">
          <ac:chgData name="Chad Vidden" userId="S::cvidden@uwlax.edu::fa919fd6-03f8-48d0-9b95-10ac8c9672df" providerId="AD" clId="Web-{4EDB3F8D-07BB-514B-EB9D-1EB37EA1047F}" dt="2020-11-28T04:07:13.591" v="232" actId="20577"/>
          <ac:spMkLst>
            <pc:docMk/>
            <pc:sldMk cId="1358460967" sldId="278"/>
            <ac:spMk id="2" creationId="{51BDD93A-E593-4525-95AF-6D84F36A95CB}"/>
          </ac:spMkLst>
        </pc:spChg>
      </pc:sldChg>
      <pc:sldChg chg="modSp new modNotes">
        <pc:chgData name="Chad Vidden" userId="S::cvidden@uwlax.edu::fa919fd6-03f8-48d0-9b95-10ac8c9672df" providerId="AD" clId="Web-{4EDB3F8D-07BB-514B-EB9D-1EB37EA1047F}" dt="2020-11-28T04:17:01.013" v="391"/>
        <pc:sldMkLst>
          <pc:docMk/>
          <pc:sldMk cId="1774777285" sldId="279"/>
        </pc:sldMkLst>
        <pc:spChg chg="mod">
          <ac:chgData name="Chad Vidden" userId="S::cvidden@uwlax.edu::fa919fd6-03f8-48d0-9b95-10ac8c9672df" providerId="AD" clId="Web-{4EDB3F8D-07BB-514B-EB9D-1EB37EA1047F}" dt="2020-11-28T04:16:13.341" v="335" actId="20577"/>
          <ac:spMkLst>
            <pc:docMk/>
            <pc:sldMk cId="1774777285" sldId="279"/>
            <ac:spMk id="2" creationId="{625ACC4D-624D-43E6-A8E0-FF76981E2789}"/>
          </ac:spMkLst>
        </pc:spChg>
      </pc:sldChg>
      <pc:sldChg chg="modSp new modNotes">
        <pc:chgData name="Chad Vidden" userId="S::cvidden@uwlax.edu::fa919fd6-03f8-48d0-9b95-10ac8c9672df" providerId="AD" clId="Web-{4EDB3F8D-07BB-514B-EB9D-1EB37EA1047F}" dt="2020-11-28T04:22:13.408" v="455"/>
        <pc:sldMkLst>
          <pc:docMk/>
          <pc:sldMk cId="1721319716" sldId="280"/>
        </pc:sldMkLst>
        <pc:spChg chg="mod">
          <ac:chgData name="Chad Vidden" userId="S::cvidden@uwlax.edu::fa919fd6-03f8-48d0-9b95-10ac8c9672df" providerId="AD" clId="Web-{4EDB3F8D-07BB-514B-EB9D-1EB37EA1047F}" dt="2020-11-28T04:17:08.529" v="407" actId="20577"/>
          <ac:spMkLst>
            <pc:docMk/>
            <pc:sldMk cId="1721319716" sldId="280"/>
            <ac:spMk id="2" creationId="{1AC7AFA3-CF06-4ACA-B994-CF0F984DABF0}"/>
          </ac:spMkLst>
        </pc:spChg>
      </pc:sldChg>
      <pc:sldChg chg="modSp new modNotes">
        <pc:chgData name="Chad Vidden" userId="S::cvidden@uwlax.edu::fa919fd6-03f8-48d0-9b95-10ac8c9672df" providerId="AD" clId="Web-{4EDB3F8D-07BB-514B-EB9D-1EB37EA1047F}" dt="2020-11-28T04:22:55.095" v="497"/>
        <pc:sldMkLst>
          <pc:docMk/>
          <pc:sldMk cId="1279268811" sldId="281"/>
        </pc:sldMkLst>
        <pc:spChg chg="mod">
          <ac:chgData name="Chad Vidden" userId="S::cvidden@uwlax.edu::fa919fd6-03f8-48d0-9b95-10ac8c9672df" providerId="AD" clId="Web-{4EDB3F8D-07BB-514B-EB9D-1EB37EA1047F}" dt="2020-11-28T04:22:23.877" v="471" actId="20577"/>
          <ac:spMkLst>
            <pc:docMk/>
            <pc:sldMk cId="1279268811" sldId="281"/>
            <ac:spMk id="2" creationId="{D7AD4705-6F82-4E5A-A42B-FCB3D85AF582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23C74636-6FEA-1241-3AB2-AF4A9A683C83}"/>
    <pc:docChg chg="addSld delSld modSld">
      <pc:chgData name="Chad Vidden" userId="S::cvidden@uwlax.edu::fa919fd6-03f8-48d0-9b95-10ac8c9672df" providerId="AD" clId="Web-{23C74636-6FEA-1241-3AB2-AF4A9A683C83}" dt="2020-09-12T18:38:59.117" v="179"/>
      <pc:docMkLst>
        <pc:docMk/>
      </pc:docMkLst>
      <pc:sldChg chg="modSp">
        <pc:chgData name="Chad Vidden" userId="S::cvidden@uwlax.edu::fa919fd6-03f8-48d0-9b95-10ac8c9672df" providerId="AD" clId="Web-{23C74636-6FEA-1241-3AB2-AF4A9A683C83}" dt="2020-09-12T18:38:23.336" v="9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23C74636-6FEA-1241-3AB2-AF4A9A683C83}" dt="2020-09-12T18:37:08.852" v="5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23C74636-6FEA-1241-3AB2-AF4A9A683C83}" dt="2020-09-12T18:38:23.336" v="9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Sp modSp">
        <pc:chgData name="Chad Vidden" userId="S::cvidden@uwlax.edu::fa919fd6-03f8-48d0-9b95-10ac8c9672df" providerId="AD" clId="Web-{23C74636-6FEA-1241-3AB2-AF4A9A683C83}" dt="2020-09-12T18:37:51.946" v="7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23C74636-6FEA-1241-3AB2-AF4A9A683C83}" dt="2020-09-12T18:37:51.946" v="79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23C74636-6FEA-1241-3AB2-AF4A9A683C83}" dt="2020-09-12T18:37:49.399" v="78"/>
          <ac:inkMkLst>
            <pc:docMk/>
            <pc:sldMk cId="541778303" sldId="263"/>
            <ac:inkMk id="4" creationId="{C2B91A57-7870-4379-BB78-84D44E9F4008}"/>
          </ac:inkMkLst>
        </pc:inkChg>
      </pc:sldChg>
      <pc:sldChg chg="delSp modSp">
        <pc:chgData name="Chad Vidden" userId="S::cvidden@uwlax.edu::fa919fd6-03f8-48d0-9b95-10ac8c9672df" providerId="AD" clId="Web-{23C74636-6FEA-1241-3AB2-AF4A9A683C83}" dt="2020-09-12T18:37:40.977" v="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23C74636-6FEA-1241-3AB2-AF4A9A683C83}" dt="2020-09-12T18:37:31.321" v="74" actId="20577"/>
          <ac:spMkLst>
            <pc:docMk/>
            <pc:sldMk cId="2349933283" sldId="269"/>
            <ac:spMk id="2" creationId="{48B2C0D7-B8F7-4D2E-8918-DF67C9DF9340}"/>
          </ac:spMkLst>
        </pc:spChg>
        <pc:inkChg chg="del">
          <ac:chgData name="Chad Vidden" userId="S::cvidden@uwlax.edu::fa919fd6-03f8-48d0-9b95-10ac8c9672df" providerId="AD" clId="Web-{23C74636-6FEA-1241-3AB2-AF4A9A683C83}" dt="2020-09-12T18:37:40.977" v="77"/>
          <ac:inkMkLst>
            <pc:docMk/>
            <pc:sldMk cId="2349933283" sldId="269"/>
            <ac:inkMk id="4" creationId="{6E617CFD-E452-4836-803F-E6B14D50CE4F}"/>
          </ac:inkMkLst>
        </pc:inkChg>
      </pc:sldChg>
      <pc:sldChg chg="modSp new modNotes">
        <pc:chgData name="Chad Vidden" userId="S::cvidden@uwlax.edu::fa919fd6-03f8-48d0-9b95-10ac8c9672df" providerId="AD" clId="Web-{23C74636-6FEA-1241-3AB2-AF4A9A683C83}" dt="2020-09-12T18:38:59.117" v="179"/>
        <pc:sldMkLst>
          <pc:docMk/>
          <pc:sldMk cId="3899634241" sldId="270"/>
        </pc:sldMkLst>
        <pc:spChg chg="mod">
          <ac:chgData name="Chad Vidden" userId="S::cvidden@uwlax.edu::fa919fd6-03f8-48d0-9b95-10ac8c9672df" providerId="AD" clId="Web-{23C74636-6FEA-1241-3AB2-AF4A9A683C83}" dt="2020-09-12T18:38:40.367" v="135" actId="20577"/>
          <ac:spMkLst>
            <pc:docMk/>
            <pc:sldMk cId="3899634241" sldId="270"/>
            <ac:spMk id="2" creationId="{8E3726E6-B1FD-487C-B842-CB8B8DEEF6A9}"/>
          </ac:spMkLst>
        </pc:spChg>
      </pc:sldChg>
      <pc:sldChg chg="del">
        <pc:chgData name="Chad Vidden" userId="S::cvidden@uwlax.edu::fa919fd6-03f8-48d0-9b95-10ac8c9672df" providerId="AD" clId="Web-{23C74636-6FEA-1241-3AB2-AF4A9A683C83}" dt="2020-09-12T18:37:26.415" v="73"/>
        <pc:sldMkLst>
          <pc:docMk/>
          <pc:sldMk cId="495129795" sldId="277"/>
        </pc:sldMkLst>
      </pc:sldChg>
      <pc:sldChg chg="del">
        <pc:chgData name="Chad Vidden" userId="S::cvidden@uwlax.edu::fa919fd6-03f8-48d0-9b95-10ac8c9672df" providerId="AD" clId="Web-{23C74636-6FEA-1241-3AB2-AF4A9A683C83}" dt="2020-09-12T18:37:26.383" v="72"/>
        <pc:sldMkLst>
          <pc:docMk/>
          <pc:sldMk cId="1361676934" sldId="278"/>
        </pc:sldMkLst>
      </pc:sldChg>
      <pc:sldChg chg="del">
        <pc:chgData name="Chad Vidden" userId="S::cvidden@uwlax.edu::fa919fd6-03f8-48d0-9b95-10ac8c9672df" providerId="AD" clId="Web-{23C74636-6FEA-1241-3AB2-AF4A9A683C83}" dt="2020-09-12T18:37:26.368" v="71"/>
        <pc:sldMkLst>
          <pc:docMk/>
          <pc:sldMk cId="1268571163" sldId="279"/>
        </pc:sldMkLst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0D1FEB55-FA8A-758F-32F4-03D6F9918D8B}"/>
    <pc:docChg chg="addSld">
      <pc:chgData name="Chad Vidden" userId="S::cvidden@uwlax.edu::fa919fd6-03f8-48d0-9b95-10ac8c9672df" providerId="AD" clId="Web-{0D1FEB55-FA8A-758F-32F4-03D6F9918D8B}" dt="2020-09-11T19:48:35.226" v="0"/>
      <pc:docMkLst>
        <pc:docMk/>
      </pc:docMkLst>
      <pc:sldChg chg="add replId">
        <pc:chgData name="Chad Vidden" userId="S::cvidden@uwlax.edu::fa919fd6-03f8-48d0-9b95-10ac8c9672df" providerId="AD" clId="Web-{0D1FEB55-FA8A-758F-32F4-03D6F9918D8B}" dt="2020-09-11T19:48:35.226" v="0"/>
        <pc:sldMkLst>
          <pc:docMk/>
          <pc:sldMk cId="1268571163" sldId="279"/>
        </pc:sldMkLst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F787A102-E54D-7E18-9FD4-D7D27EF37FFD}"/>
    <pc:docChg chg="addSld delSld modSld">
      <pc:chgData name="Chad Vidden" userId="S::cvidden@uwlax.edu::fa919fd6-03f8-48d0-9b95-10ac8c9672df" providerId="AD" clId="Web-{F787A102-E54D-7E18-9FD4-D7D27EF37FFD}" dt="2020-09-14T03:01:18.488" v="372"/>
      <pc:docMkLst>
        <pc:docMk/>
      </pc:docMkLst>
      <pc:sldChg chg="modSp">
        <pc:chgData name="Chad Vidden" userId="S::cvidden@uwlax.edu::fa919fd6-03f8-48d0-9b95-10ac8c9672df" providerId="AD" clId="Web-{F787A102-E54D-7E18-9FD4-D7D27EF37FFD}" dt="2020-09-14T02:57:43.143" v="6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F787A102-E54D-7E18-9FD4-D7D27EF37FFD}" dt="2020-09-14T02:56:56.783" v="4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F787A102-E54D-7E18-9FD4-D7D27EF37FFD}" dt="2020-09-14T02:57:43.143" v="60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F787A102-E54D-7E18-9FD4-D7D27EF37FFD}" dt="2020-09-14T02:59:16.862" v="105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F787A102-E54D-7E18-9FD4-D7D27EF37FFD}" dt="2020-09-14T02:59:16.862" v="105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F787A102-E54D-7E18-9FD4-D7D27EF37FFD}" dt="2020-09-14T02:59:12.268" v="103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F787A102-E54D-7E18-9FD4-D7D27EF37FFD}" dt="2020-09-14T02:57:59.221" v="68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F787A102-E54D-7E18-9FD4-D7D27EF37FFD}" dt="2020-09-14T02:59:12.268" v="103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del">
        <pc:chgData name="Chad Vidden" userId="S::cvidden@uwlax.edu::fa919fd6-03f8-48d0-9b95-10ac8c9672df" providerId="AD" clId="Web-{F787A102-E54D-7E18-9FD4-D7D27EF37FFD}" dt="2020-09-14T02:57:54.690" v="67"/>
        <pc:sldMkLst>
          <pc:docMk/>
          <pc:sldMk cId="3899634241" sldId="270"/>
        </pc:sldMkLst>
      </pc:sldChg>
      <pc:sldChg chg="modSp new modNotes">
        <pc:chgData name="Chad Vidden" userId="S::cvidden@uwlax.edu::fa919fd6-03f8-48d0-9b95-10ac8c9672df" providerId="AD" clId="Web-{F787A102-E54D-7E18-9FD4-D7D27EF37FFD}" dt="2020-09-14T03:00:19.050" v="262"/>
        <pc:sldMkLst>
          <pc:docMk/>
          <pc:sldMk cId="4148535795" sldId="270"/>
        </pc:sldMkLst>
        <pc:spChg chg="mod">
          <ac:chgData name="Chad Vidden" userId="S::cvidden@uwlax.edu::fa919fd6-03f8-48d0-9b95-10ac8c9672df" providerId="AD" clId="Web-{F787A102-E54D-7E18-9FD4-D7D27EF37FFD}" dt="2020-09-14T02:59:33.878" v="160" actId="20577"/>
          <ac:spMkLst>
            <pc:docMk/>
            <pc:sldMk cId="4148535795" sldId="270"/>
            <ac:spMk id="2" creationId="{59043D9F-73CF-4E11-98EF-176F7355B012}"/>
          </ac:spMkLst>
        </pc:spChg>
      </pc:sldChg>
      <pc:sldChg chg="modSp new modNotes">
        <pc:chgData name="Chad Vidden" userId="S::cvidden@uwlax.edu::fa919fd6-03f8-48d0-9b95-10ac8c9672df" providerId="AD" clId="Web-{F787A102-E54D-7E18-9FD4-D7D27EF37FFD}" dt="2020-09-14T03:01:18.488" v="372"/>
        <pc:sldMkLst>
          <pc:docMk/>
          <pc:sldMk cId="1219562122" sldId="271"/>
        </pc:sldMkLst>
        <pc:spChg chg="mod">
          <ac:chgData name="Chad Vidden" userId="S::cvidden@uwlax.edu::fa919fd6-03f8-48d0-9b95-10ac8c9672df" providerId="AD" clId="Web-{F787A102-E54D-7E18-9FD4-D7D27EF37FFD}" dt="2020-09-14T03:00:32.909" v="304" actId="20577"/>
          <ac:spMkLst>
            <pc:docMk/>
            <pc:sldMk cId="1219562122" sldId="271"/>
            <ac:spMk id="2" creationId="{41E944D4-AB30-48D7-867E-A0E8B0586884}"/>
          </ac:spMkLst>
        </pc:spChg>
      </pc:sldChg>
      <pc:sldChg chg="del">
        <pc:chgData name="Chad Vidden" userId="S::cvidden@uwlax.edu::fa919fd6-03f8-48d0-9b95-10ac8c9672df" providerId="AD" clId="Web-{F787A102-E54D-7E18-9FD4-D7D27EF37FFD}" dt="2020-09-14T02:57:54.690" v="66"/>
        <pc:sldMkLst>
          <pc:docMk/>
          <pc:sldMk cId="2013346728" sldId="271"/>
        </pc:sldMkLst>
      </pc:sldChg>
      <pc:sldChg chg="del">
        <pc:chgData name="Chad Vidden" userId="S::cvidden@uwlax.edu::fa919fd6-03f8-48d0-9b95-10ac8c9672df" providerId="AD" clId="Web-{F787A102-E54D-7E18-9FD4-D7D27EF37FFD}" dt="2020-09-14T02:57:54.690" v="65"/>
        <pc:sldMkLst>
          <pc:docMk/>
          <pc:sldMk cId="1054420837" sldId="272"/>
        </pc:sldMkLst>
      </pc:sldChg>
      <pc:sldChg chg="del">
        <pc:chgData name="Chad Vidden" userId="S::cvidden@uwlax.edu::fa919fd6-03f8-48d0-9b95-10ac8c9672df" providerId="AD" clId="Web-{F787A102-E54D-7E18-9FD4-D7D27EF37FFD}" dt="2020-09-14T02:57:54.690" v="64"/>
        <pc:sldMkLst>
          <pc:docMk/>
          <pc:sldMk cId="2464242284" sldId="273"/>
        </pc:sldMkLst>
      </pc:sldChg>
      <pc:sldChg chg="del">
        <pc:chgData name="Chad Vidden" userId="S::cvidden@uwlax.edu::fa919fd6-03f8-48d0-9b95-10ac8c9672df" providerId="AD" clId="Web-{F787A102-E54D-7E18-9FD4-D7D27EF37FFD}" dt="2020-09-14T02:57:54.690" v="62"/>
        <pc:sldMkLst>
          <pc:docMk/>
          <pc:sldMk cId="229801104" sldId="274"/>
        </pc:sldMkLst>
      </pc:sldChg>
      <pc:sldChg chg="del">
        <pc:chgData name="Chad Vidden" userId="S::cvidden@uwlax.edu::fa919fd6-03f8-48d0-9b95-10ac8c9672df" providerId="AD" clId="Web-{F787A102-E54D-7E18-9FD4-D7D27EF37FFD}" dt="2020-09-14T02:57:54.690" v="63"/>
        <pc:sldMkLst>
          <pc:docMk/>
          <pc:sldMk cId="1017030030" sldId="275"/>
        </pc:sldMkLst>
      </pc:sldChg>
    </pc:docChg>
  </pc:docChgLst>
  <pc:docChgLst>
    <pc:chgData name="Chad Vidden" userId="S::cvidden@uwlax.edu::fa919fd6-03f8-48d0-9b95-10ac8c9672df" providerId="AD" clId="Web-{52B5C5A1-F255-D2D8-B81F-E0AAD3046CE1}"/>
    <pc:docChg chg="modSld">
      <pc:chgData name="Chad Vidden" userId="S::cvidden@uwlax.edu::fa919fd6-03f8-48d0-9b95-10ac8c9672df" providerId="AD" clId="Web-{52B5C5A1-F255-D2D8-B81F-E0AAD3046CE1}" dt="2020-09-03T12:54:22.685" v="19" actId="20577"/>
      <pc:docMkLst>
        <pc:docMk/>
      </pc:docMkLst>
      <pc:sldChg chg="modSp">
        <pc:chgData name="Chad Vidden" userId="S::cvidden@uwlax.edu::fa919fd6-03f8-48d0-9b95-10ac8c9672df" providerId="AD" clId="Web-{52B5C5A1-F255-D2D8-B81F-E0AAD3046CE1}" dt="2020-09-03T12:54:22.685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2B5C5A1-F255-D2D8-B81F-E0AAD3046CE1}" dt="2020-09-03T12:54:13.857" v="1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52B5C5A1-F255-D2D8-B81F-E0AAD3046CE1}" dt="2020-09-03T12:54:22.685" v="18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7T17:20:25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15526 9517 29 0,'-11'-3'14'0,"11"-4"-7"0,0 7 15 0,4-6-20 16,3 0 0-16,3 3 2 16,1 0 0-16,3-1-5 15,4 4 0-15,-1 0 3 16,4 0 1-16,1 4-2 15,-1-1 1-15,7 0-2 16,7-3 1-16,4 0-1 16,3-3 1-16,4 0 0 15,7-4 0-15,11 4 0 16,-4 0 0-16,-4 3 0 16,1-3 0-16,10 0 0 15,0-4 1 1,56-5-1-1,-6-1 0-15,-8-2 1 0,0 2 0 16,4 1-1 0,4-1 1-16,-12 4-1 15,8 2 0-15,0 7-1 0,4 4 1 16,3-4-1-16,-8 6 0 16,8-9 0-16,7 3 0 15,7-3 0-15,-10-1 0 16,6 4 0-16,4 4 0 15,8-1 0-15,-8 0 0 16,3 3-1-16,11 3 1 16,-6-2 0-16,-5-1 0 0,1 0 0 15,13 1 0-15,-10-4 0 16,4-3 0-16,-4 3 0 16,4 3 1-16,-11 4-1 15,0-1 0-15,0 0 0 16,0-2 0-16,0-1 0 15,-10 0 1-15,3 4-1 16,-4 2 1-16,4 1-1 16,-7-1 0-16,-7 4 0 15,-4 0 1-15,1-1-1 16,6-5 0-16,-3-4 0 16,-7 0 0-16,0 0 0 15,-1 1 0-15,8-7 0 16,0 0 1-16,-18 0-1 15,4 3 1-15,0-3-1 16,0 0 1-16,7 3-1 0,-8-3 1 16,-6 0-1-1,7 3 1-15,-4-3-1 0,11 0 1 16,-4-3 0-16,-10-3 0 16,3-1-1-16,4 1 1 15,7 0-1-15,0 0 1 16,-7-1-1-16,-8 1 1 15,8 0-1-15,0 0 0 16,3-1 0-16,4-2 1 16,-11-1-1-16,11-2 0 0,-4 2 0 15,4-2 0-15,4-1 0 16,-15 4 0-16,7 0 0 16,4 2 1-16,0 1 0 15,7 0 0-15,-8 6-1 16,1-3 1-16,4 0-1 15,-1 3 0-15,7 0 0 16,-10 0 1-16,7 0-1 16,-3 0 1-16,2 0-1 15,5 0 1-15,-11 3 0 16,7-3 1-16,-8 3-1 16,8-3 1-16,4 3-1 15,-11 0 1-15,-1 3-1 16,-2 1 1-16,2 2-2 15,8-3 0-15,-3 1 0 16,-15-4 1-16,4 3-1 0,-8-3 1 16,1 0-1-16,0 0 1 15,-7 0-1-15,-11 1 0 16,-11-1-2-16,-13 0 0 16,-8 0-8-16,-7-3 1 15,-10-3-10-15,0 3 1 16</inkml:trace>
  <inkml:trace contextRef="#ctx0" brushRef="#br0" timeOffset="3707.27">5383 9758 38 0,'18'19'19'0,"10"22"-9"16,-14-26 20-16,-3 4-27 15,3 6 0-15,0-3 1 16,4-6 1-16,-8 3-7 15,5 3 0-15,2 3 3 16,1 0 0-16,-8-3-4 16,8-3 1-16,-7-4-8 15,-1-5 0-15,4-13-4 16,-3-7 0-16</inkml:trace>
  <inkml:trace contextRef="#ctx0" brushRef="#br0" timeOffset="3934.3">5701 9868 34 0,'18'41'17'0,"6"9"-14"0,-17-47 28 15,0 6-28-15,4 4 0 16,-8 3 0-16,5-1 0 0,2-2-6 15,-6-1 0-15,-1-2-1 16,4-7 0-16,0-6-8 16,0-10 0-16</inkml:trace>
  <inkml:trace contextRef="#ctx0" brushRef="#br0" timeOffset="4126.84">6008 9931 47 0,'39'34'23'0,"-11"38"-31"16,-18-53 42-16,12 0-37 16,-8 0 1-16,7-7-11 15,4 4 0-15,3-7 8 0,-7-12 1 16</inkml:trace>
  <inkml:trace contextRef="#ctx0" brushRef="#br0" timeOffset="4341.99">6385 9771 42 0,'25'62'21'0,"10"-2"-24"0,-24-44 38 15,3-7-34-15,4 1 0 16,-1 2-2-16,4 1 1 0,-3-1-5 16,3-2 1-16,-7-4-5 15,4-3 0 1,0-9-3-16,-1 6 0 0</inkml:trace>
  <inkml:trace contextRef="#ctx0" brushRef="#br0" timeOffset="4531.59">6907 9884 43 0,'15'59'21'0,"9"-34"-31"15,-13-18 44-15,3-1-38 16,0 3 1-16,4 1-15 15,-8-4 0-15,4-9 17 16,4 0 1-16</inkml:trace>
  <inkml:trace contextRef="#ctx0" brushRef="#br0" timeOffset="4726.1">7310 9727 49 0,'31'75'24'0,"19"25"-31"0,-29-90 51 0,-11 9-44 16,5 6 0-1,9 0-4-15,-3 0 1 16,8-3-3-16,-1 0 1 0,7-6-9 16,-3-13 1-16</inkml:trace>
  <inkml:trace contextRef="#ctx0" brushRef="#br0" timeOffset="4938.96">7888 9786 44 0,'32'47'22'0,"0"13"-22"15,-22-44 37-15,1-7-35 16,-1 4 0-16,1 6-1 0,-4-4 1 15,11 4-6 1,-8-3 1-16,4-1-3 0,0-2 1 16,8-7-9-16,-12-6 1 15</inkml:trace>
  <inkml:trace contextRef="#ctx0" brushRef="#br0" timeOffset="5150.05">8251 9940 34 0,'15'53'17'0,"2"-53"-14"0,-10 7 25 0,4 2-28 16,-1 4 1-16,5-1-1 16,-5-2 1-16,1-4-4 15,-1-3 0-15,4-6-3 16,1-13 1-16,-1 4-6 15,3-17 1-15</inkml:trace>
  <inkml:trace contextRef="#ctx0" brushRef="#br0" timeOffset="5356.25">8622 9833 43 0,'18'57'21'0,"13"3"-27"16,-20-57 42-16,3 6-37 0,4 4 1 16,-1-4-4-16,-3 0 0 15,0-2-2-15,1-4 1 16,-1-6-7-16,3-4 1 16</inkml:trace>
  <inkml:trace contextRef="#ctx0" brushRef="#br0" timeOffset="5539.14">8975 9808 46 0,'28'73'23'0,"14"-20"-27"0,-28-37 44 0,0 9-40 15,1 0 0-15,-1-3-6 16,0-4 0-16,3-5-2 15,1-7 0-15,3-12-5 16,0-7 0-16</inkml:trace>
  <inkml:trace contextRef="#ctx0" brushRef="#br0" timeOffset="5721.25">9373 9790 24 0,'18'22'12'0,"17"37"1"15,-24-46 18-15,3 2-30 16,4-2 1-16,-1 6 0 16,4 6 1-16,1 3-6 0,-1-3 1 15,-4-3-5-15,1-9 0 16,0-13-4-16,-8-10 1 16</inkml:trace>
  <inkml:trace contextRef="#ctx0" brushRef="#br0" timeOffset="5905.48">9740 9780 35 0,'25'75'17'0,"31"13"-16"16,-45-85 31-16,7 4-33 15,-4 2 1-15,3 0-8 16,-3-2 1-16,4-4 0 15,-4-6 1-15</inkml:trace>
  <inkml:trace contextRef="#ctx0" brushRef="#br0" timeOffset="6094.13">10206 10084 22 0,'14'79'11'0,"0"-57"-10"0,-7-19 10 16,4 3-13-16,-1 0 1 15,-3-6-7-15,0-6 1 16,-3 0 6-16,-1-7 0 16</inkml:trace>
  <inkml:trace contextRef="#ctx0" brushRef="#br0" timeOffset="6305.46">10414 9931 28 0,'25'6'14'0,"-1"35"-9"0,-17-32 28 0,4 7-32 15,3-1 0-15,0 1-1 16,4-3 0-16,0-4-4 15,-1-3 1-15,1-9-4 16,-1-6 1-16,-2-7-4 16,2 0 0-16</inkml:trace>
  <inkml:trace contextRef="#ctx0" brushRef="#br0" timeOffset="6440.13">10774 9677 46 0,'21'47'23'0,"18"28"-33"16,-22-53 48-16,5 12-39 16,2-18 0-16,-3 3-23 0,-10 0 0 15</inkml:trace>
  <inkml:trace contextRef="#ctx0" brushRef="#br0" timeOffset="13255.28">5916 7849 27 0,'-14'18'13'0,"18"-8"-1"0,-4-10 14 0,3 0-22 15,4 0 0-15,4-7 3 16,-1-2 1-16,1-3-9 15,-1-4 0-15,8 3 6 16,3-21 0-16,4-7-2 16,3-19 0-16,7-9-2 15,8-18 0-15,-4-11-4 16,-8 1 1-16,8-3-4 16,-11 3 0-16,-3 12-6 15,0 7 1-15,-1 9-3 16,-6 6 0-16</inkml:trace>
  <inkml:trace contextRef="#ctx0" brushRef="#br0" timeOffset="13795.29">5877 7259 49 0,'0'6'24'0,"21"-6"-26"0,-10-9 49 15,10-1-45-15,7-8 0 16,11-17 0-16,0-9 1 16,14-18-4-16,-4 2 0 0,-3-3 2 15,-3-3 0 1,-5 4-1-16,-6 18 0 0,-4 3-1 15,-3 0 1-15,0 7-1 16,-4 9 0-16,7 6-2 16,-3 13 1-16,-4 9-3 15,4-3 1-15,-4 9-1 16,-4 10 0-16,5 6 1 16,-1 3 0-16,7 0 1 15,-7 4 1-15,39 27 7 16,-32-27-1-1,4-7 0-15,-14-6 1 16,-4-7 0-16,-4-6-1 16,-10 1 0-16,-10-4-3 15,-15 0 1-15,-3 0-2 16,-21-3 0-16,-8-3 0 0,4-6 0 16,-7 2-1-16,-10 1 0 15,-1 6-1-15,4 3 1 16,0 0-3-16,4 4 1 15,6-1-11-15,15 3 1 16,-4 1-1-16,21-1 0 16</inkml:trace>
  <inkml:trace contextRef="#ctx0" brushRef="#br0" timeOffset="15311.91">6258 5142 52 0,'7'7'26'0,"-7"-4"-29"16,0-3 52-16,0 0-47 15,0 0 0-15,0 0-1 16,-7 0 1-16,-7 3-3 15,-3-3 0-15,-15 6 1 16,-3 10 1-16,-4-4-2 16,-4 10 1-16,5 10-2 15,-1 8 1-15,3 7 0 16,8 10 0-16,4 12-1 16,2 3 1-16,12 3 1 15,10-3 0-15,7-12 1 16,21-10 0-16,7-12-2 0,11-16 1 15,14-19-4-15,0-13 0 16,-7-18-10-16,7-6 0 16,-3-10-2-16,-8-6 1 15</inkml:trace>
  <inkml:trace contextRef="#ctx0" brushRef="#br0" timeOffset="15701.24">6477 5280 48 0,'-11'66'24'15,"4"31"-26"-15,4-68 48 0,3 2-46 16,-7 10 0-16,3-4 0 16,-3 1 1-16,4 0-1 15,3-10 0-15,-7-3 0 16,7-9 1-16,0-7-2 15,10-6 1-15,1-6-1 16,6-3 0-16,5-1-2 16,-1-2 1-16,0 0 0 15,-7-10 0-15,0 3-1 16,-3 4 1-16,-1-1 0 16,-3 7 0-16,4 3 0 15,0 3 1-15,-1 6-2 16,4 3 1-16,0 7 0 15,4-7 0-15,-7 4-1 16,3 3 1-16,0 6-1 0,0-10 1 16,4 1-4-16,-1-4 1 15,4-3-5-15,1-6 1 16</inkml:trace>
  <inkml:trace contextRef="#ctx0" brushRef="#br0" timeOffset="16123">6992 5613 36 0,'11'0'18'0,"-11"3"-15"0,0-3 33 0,3 0-33 16,-3 3 1-16,0 0 0 15,-3 0 0-15,-4 0-6 16,-4 4 1-16,0 2 3 16,1 4 0-16,-1-1-1 15,1-2 0-15,-4-4-2 16,3 13 1-16,0-7 0 15,-3 4 0-15,7 3-1 16,4-4 0-16,3-2 0 16,10-7 0-16,-6-3 0 15,10-6 1-15,-3-3 0 16,3-7 0-16,3 1 1 16,-6 2 0-16,-4 1 0 15,3 3 0-15,-2-1 0 16,-1 4 0-16,0 3-1 15,3 7 1-15,-6-1-1 16,3 3 0-16,0 1 0 16,0-1 1-16,0 4-1 15,4-1 0-15,-1 4 0 0,1 3 0 16,-1-10-4-16,4 7 1 16,-3-7-8-16,0-3 0 15,-1-9-3-15,8-9 0 16</inkml:trace>
  <inkml:trace contextRef="#ctx0" brushRef="#br0" timeOffset="16318.89">7303 5713 49 0,'7'28'24'0,"-4"13"-28"0,1-35 48 0,-4 4-44 15,3-4 0-15,-3-3-1 16,0-3 0-16,0 0-3 16,7 0 1-16,0-9-11 15,0-10 0-15</inkml:trace>
  <inkml:trace contextRef="#ctx0" brushRef="#br0" timeOffset="16497.05">7260 5515 39 0,'14'22'19'0,"18"10"-17"0,-21-26 26 15,6 0-30-15,1 1 1 16,0-1-3-16,-1-3 0 16,8 3-1-16,-15-3 0 15,5 4-6-15,-1-4 1 16</inkml:trace>
  <inkml:trace contextRef="#ctx0" brushRef="#br0" timeOffset="16783.04">7489 5694 35 0,'-7'16'17'0,"22"-19"-15"0,-8 6 31 0,3-3-34 16,1 0 1-16,3-3-2 15,0 0 0-15,4-7 1 16,-8 1 0-16,-3-4-2 15,0 1 1-15,0-4 0 16,0 7 0-16,4-1 2 16,0 4 1-16,-1 3 3 15,4 6 1-15,0 6 1 16,8 7 0-16,-8 3 0 16,7 3 1-16,4 9-3 15,-1 4 1-15,1-4-3 16,3-6 0-16,4-3-6 15,-7-9 1-15,3-7-12 16,-7-22 1-16</inkml:trace>
  <inkml:trace contextRef="#ctx0" brushRef="#br0" timeOffset="17354.68">8865 5842 39 0,'-14'6'19'0,"7"-19"-5"0,7 7 22 16,4-3-31-16,-1-4 0 15,4 1 5-15,0-4 1 16,4 3-13-16,-1 1 1 15,5 6 7-15,9 6 1 16,-6 9-4-16,3 7 1 16,4 2-5-16,-4 1 0 15,4 0-3-15,-11-6 0 16,0-7-4-16,0-3 0 0,4-6-12 16,-8-10 1-16</inkml:trace>
  <inkml:trace contextRef="#ctx0" brushRef="#br0" timeOffset="17640.66">9299 5835 49 0,'-7'32'24'0,"0"8"-17"15,4-27 33-15,3 6-39 16,0 12 0-16,3-3 0 16,4-15 0-16,0 3-2 0,7-4 1 15,-7-6 1-15,8 1 0 16,-1-14 0-16,3-15 1 16,1-3-1-16,3-15 1 15,4-11-4-15,-4 11 0 16,4-4-14-16,-4-13 0 15</inkml:trace>
  <inkml:trace contextRef="#ctx0" brushRef="#br0" timeOffset="17880.53">9627 5196 60 0,'4'87'30'0,"10"64"-34"0,-7-113 44 0,-3 12-40 16,-1 19 0-16,1 6-6 16,3-6 1-16,0-9 0 15,3-7 1-15,-3-12-12 16,0-19 1-16</inkml:trace>
  <inkml:trace contextRef="#ctx0" brushRef="#br0" timeOffset="18241.21">9800 5923 62 0,'21'31'31'0,"32"-9"-37"0,-35-25 57 16,10-6-51-16,0-10 0 16,1-3-1-16,-5-6 0 15,-3-7 1-15,-6 7 0 16,-8-6-2-16,-4 9 0 16,-21-7-1-16,-3 7 0 0,4 13-1 15,-15 5 1-15,4 14 0 16,-1 8 0-16,8 14 2 15,7 5 1-15,11 4 1 16,10 9 0-16,3-3 2 16,11-1 1-16,15-11-1 15,6-13 0-15,7-7-2 16,-6-9 1-16,-1-9-6 16,-3-3 1-16,-11-7-14 15,-10-9 1 1</inkml:trace>
  <inkml:trace contextRef="#ctx0" brushRef="#br0" timeOffset="19350.1">5052 5512 48 0,'0'29'24'0,"3"-23"-12"0,4-3 32 16,-3 0-40-16,10-3 0 15,0-3 2-15,14-10 1 16,4-12-9-16,0-12 0 16,3-7 5-16,-3-16 0 15,3-6-3-15,-3-6 1 16,-7-6-4-16,-8 3 1 16,1 6-2-16,-15 12 1 15,4 4-2-15,-7 15 0 16,0 16-2-16,-7 13 1 0,7 18-1 15,-3 20 1-15,3 8 2 16,0 16 1-16,3 7 2 16,4 6 1-16,11 0 4 15,3 9 0-15,4-6 2 16,3-9 0-16,0-7-1 16,1-9 0-16,-5-7-1 15,-6-8 0-15,0-7-2 16,-15-4 1-16,-3-5-2 15,-3-7 1-15,-8-3-1 16,-7-6 0-16,-13-3-2 16,-19 0 0-16,1 3-2 15,-11-4 0-15,-11 4-3 16,-6 0 1-16,-4 3-2 16,3 3 1-16,7 7-1 0,15 2 1 15,3 4 1 1,14-1 1-16,11-2 1 0,7-7 1 15,7-6 3-15,17-9 0 16,25-7 3-16,11-9 1 16,32-16 1-16,3-12 1 15,21-7-1-15,4 1 1 16,3-10-2-16,-3 0 1 0,-11 16-3 16,-24 6 1-1,-8-1-2-15,-13 11 1 16,-12 9-1-16,-13 9 1 15,-11 9-1-15,-28 10 1 0,-18 19-2 16,-21 13 0-16,-14 24-4 16,-18 16 1-16,-17 16-4 15,-4 6 1-15,4 3-11 16,13-3 1-16,15-18-5 16,11-7 1-16</inkml:trace>
  <inkml:trace contextRef="#ctx0" brushRef="#br0" timeOffset="19726.9">5510 5503 49 0,'99'-47'24'0,"14"-35"-20"0,-88 51 42 16,7-10-41-16,6-3 1 16,-2-18 1-16,-1-10 0 15,-3-13-10-15,-15 0 1 0,-6 4 6 16,-22 5 0-16,-17 4-3 15,-25 16 0-15,-24 12-3 16,-29 19 0-16,-7 15-2 16,-18 17 0-16,-17 18-5 15,7 22 1-15,3 28-9 16,8 19 0-16,21 22 0 16,20 25 0-16</inkml:trace>
  <inkml:trace contextRef="#ctx0" brushRef="#br0" timeOffset="19875.87">4593 6102 54 0,'120'66'27'0,"176"-113"-22"16,-193 12 55-16,48-31-55 16,40-40 0-16,-8-20 0 15,-24-30 1-15,-28 2-8 16,-50-15 0-16,-39 5 2 16,-35-8 1-16,-39 6-12 15,-17 9 1-15,-21-9-11 0,-19 12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8T14:40:16.40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2-08T14:40:27.066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22998 4741 31 0,'-7'44'15'0,"17"15"-7"0,-3-33 16 0,0-1-23 15,4 18 1-15,-4 11 0 16,-4 24 0-16,8 19-3 16,0 23 0-16,3 24 2 15,3 28 0-15,4 26-1 16,4 15 1-16,-4 16-1 16,4 12 0-16,-4 23 0 15,4 18 0-15,-7 13 1 16,-1 15 0-16,1 26 1 15,-8 15 1-15,-3 16 0 16,1 15 0-16,-5 10 0 16,-6-6 0-16,-1-3-2 15,-3-7 1-15,-4-25-3 0,1-6 1 16,-8-9-2-16,-3-10 0 16,3-22-1-16,-3-3 1 15,0-19-1-15,0 0 0 16,-4-9-3-16,0-22 0 15,1-28-3-15,6-38 0 16,4-41-2-16,7-34 1 16</inkml:trace>
  <inkml:trace contextRef="#ctx0" brushRef="#br0" timeOffset="975.73">21735 12007 24 0,'14'22'12'0,"10"-1"-10"16,-16-11 21-16,2-1-17 15,8 7 0-15,6-7 1 16,8 4 1-16,0-1-11 16,17 7 1-16,11-6 6 15,11 6 1-15,3 3-4 16,14 6 0-16,21 0 0 0,22-3 1 16,3 0 0-16,14 0 1 15,11-9-1-15,17-3 1 16,18 2 0-16,7-2 0 15,15 6-1-15,2-1 0 16,22 1-2-16,0 0 1 16,25 3-1-16,-1 0 0 15,19 3 0-15,2-6 0 16,15 0 0-16,4-4 0 16,2 4 0-16,12 9 0 15,3 1 0-15,11-1 1 0,-11 6-1 16,7 4 0-16,-11 0 0 15,-10-4 0-15,21-6 0 16,-10-6 1-16,3-3-1 16,-25-3 1-16,-7-1-1 15,-28-8 0-15,-21-1 0 16,-17-3 1-16,-36 6-4 16,-22-5 1-16,-20-8-4 15,-18 11 0-15,-21-10-8 16,-14-7 1-16,-15-9-2 15,-17 1 0-15</inkml:trace>
  <inkml:trace contextRef="#ctx0" brushRef="#br0" timeOffset="1577.7">31500 12521 24 0,'-8'-3'12'0,"-2"6"-5"0,6-3 19 0,1 3-22 16,-1 3 0-16,-3 1 3 16,4-1 1-16,3 0-10 15,10 0 1-15,4 4 6 16,11 2 0-16,10 7-2 15,1 6 0-15,13 7-2 16,8-4 1-16,-5 3-2 16,-9 1 1-16,-11 2-2 15,-15 4 0-15,-13-7-1 16,-11 7 0-16,-11-4-1 16,-3 4 0-16,0-1 0 15,-1-2 0-15,1 2 0 0,4 11 1 16,-1-11 0-16,4-5 1 15,3-4 0-15,4-6 1 16,4-13 1-16,3-18 0 16,3-13 0-16,4-10 1 15,4-15 0-15,0-3 0 16,-8-6 0-16,4-1 0 16,-7-5-3-16,0-1 1 15,-3-3-12-15,-4 3 1 16</inkml:trace>
  <inkml:trace contextRef="#ctx0" brushRef="#br0" timeOffset="3678.22">32681 12524 41 0,'4'0'20'0,"-8"19"-18"0,1-7 29 0,-8 13-30 16,-13 13 0-16,-12 9 1 15,-6 13 1-15,-11-1-4 16,-7 10 1-16,11-6 0 16,3-3 0-16,7-13-4 15,4-13 1-15,10-15-9 16,7-16 0-16,11-19-1 16,4-15 1-16</inkml:trace>
  <inkml:trace contextRef="#ctx0" brushRef="#br0" timeOffset="3859.37">32262 12533 18 0,'0'-3'9'0,"10"44"6"0,-6-25 14 15,3 15-24-15,3 7 0 16,8 12 4-16,3 3 1 16,7 10-13-16,4 0 0 15,7-1 5-15,10 4 1 16,-3-13-12-16,-7-5 1 15,-14-17-6-15,-8-9 1 16</inkml:trace>
  <inkml:trace contextRef="#ctx0" brushRef="#br0" timeOffset="4863.12">22715 4879 27 0,'4'44'13'0,"10"3"3"0,-10-47 13 15,-1 3-27-15,1 3 0 16,3-3 1-16,3-3 1 16,4 0-4-16,4 0 0 15,0-6 3-15,-1-6 0 16,-3-14-1-16,0-5 0 15,4-6-1-15,7-11 1 16,3 1-2-16,7-6 0 16,-6 9 0-16,-8 3 0 15,0 10-1-15,-7 0 1 16,0 9-2-16,-3 3 1 0,-4 10-2 16,0 12 0-16,-4 12-1 15,1-5 1-15,-1 21-1 16,1 7 1-16,3 9 1 15,0 6 1-15,4 0 1 16,10 10 0-16,3 3 2 16,5-13 0-16,-1 1 0 15,-3-14 0-15,-8-5 0 16,-6-16 0-16,-11-10-1 16,-11 1 0-16,-13-7-1 15,-15-6 0-15,-21-16-1 16,-4-3 1-16,-13 0-3 15,-19-6 1-15,-2-4-10 16,2-5 0-16</inkml:trace>
  <inkml:trace contextRef="#ctx0" brushRef="#br0" timeOffset="5285.76">23245 3383 28 0,'14'-9'14'0,"0"9"2"16,-11 0 14-16,-3 9-29 16,-3 7 0-16,-15 12 1 15,-7 19 1-15,-10 16-3 16,-7 15 1-16,-4 13 1 15,0 6 0-15,7 1-3 16,8-11 1-16,-1-15-4 16,4-21 0-16,6-20-7 0,8-18 0 15,7-26-2 1,0-15 0-16</inkml:trace>
  <inkml:trace contextRef="#ctx0" brushRef="#br0" timeOffset="5439.53">22818 3543 26 0,'3'-63'13'0,"11"10"-10"0,-7 47 24 16,0 6-25-16,4 9 1 16,0 7-2-16,-4 12 1 15,3 13-4-15,8 6 0 0,3 16-7 16,7-7 1 0</inkml:trace>
  <inkml:trace contextRef="#ctx0" brushRef="#br0" timeOffset="6306.2">22867 7228 24 0,'-7'-7'12'0,"3"10"6"0,4-3 12 16,0 0-23-16,0 0 0 0,0 0 4 15,8-3 0-15,-1 0-15 16,3-6 1-16,18-10 9 15,22-6 0-15,13-6-4 16,22-1 0-16,3 4-4 16,7 6 1-16,-6 3-4 15,-15 10 0-15,-18 3-7 16,-21 9 0-16,-24 3-4 16,-18 3 1-16</inkml:trace>
  <inkml:trace contextRef="#ctx0" brushRef="#br0" timeOffset="6922.44">21946 7115 35 0,'0'15'17'0,"4"7"-9"15,-1-18 28-15,1-4-31 16,3 3 0-16,4-6 2 15,-1-1 0-15,8-8-10 16,10 2 1-16,7 1 6 16,8 3 0-16,2 6-3 15,-2 3 0-15,-11 9-1 16,-8 4 1-16,-6 0-1 0,-4 9 0 16,-10 3-1-1,-8 3 1-15,-14 1-2 16,-3-13 1-16,-4 3 0 0,1 6 0 15,-1 3 0-15,7-3 1 16,4-3 0-16,7 1 1 16,7-11-1-16,14 1 1 15,15-10-5-15,6-3 0 16,7-3-11-16,8-3 1 16</inkml:trace>
  <inkml:trace contextRef="#ctx0" brushRef="#br0" timeOffset="9082.75">30279 12395 26 0,'11'-9'13'0,"3"22"-3"16,-11-10 13-16,1 19-22 15,-4 12 1-15,-4 23 0 16,-6 5 0-16,-1 14-4 16,-10-4 1-16,-11 15-3 15,4-8 1-15,3-4-7 16,8-3 1-16</inkml:trace>
  <inkml:trace contextRef="#ctx0" brushRef="#br0" timeOffset="9594.2">29736 13368 28 0,'3'9'14'0,"22"3"-5"0,-15-8 21 0,5 2-28 16,6 3 0-16,3-2 0 15,8-1 1-15,0 0-4 16,-4 0 0-16,-3 4 2 16,-4 2 0-16,-10 1-2 15,-8 6 1-15,-6 0-1 16,-8-1 1-16,-7 4-1 15,-3 0 0-15,-3-3 0 16,-1 0 0-16,0-3 0 0,4-1 1 16,0 4 0-16,7 0 1 15,3 0-1-15,8 3 0 16,10-4 0-16,7-2 1 16,7 0-2-16,11-7 1 15,3-3-6-15,-3-6 0 16,-1-6-5-16,5 0 1 15</inkml:trace>
  <inkml:trace contextRef="#ctx0" brushRef="#br0" timeOffset="9806.51">30152 13697 30 0,'7'50'15'0,"-7"-6"-12"15,0-32 24-15,-4 4-27 16,1 6 0-16,-1 6 0 16,-6 4 1-16,-1-1-2 15,1-6 1-15,3-3-2 16,-4-6 0-16,7-7-7 16,4-21 0-16</inkml:trace>
  <inkml:trace contextRef="#ctx0" brushRef="#br0" timeOffset="10132.64">30131 13615 22 0,'14'7'11'0,"18"-1"-2"0,-18-3 12 16,3-3-19-16,5-3 1 15,2 0 3-15,8 3 0 16,3 0-7-16,1 3 0 15,-5 0 4-15,-2 3 1 16,-8 0-3-16,-4 4 1 16,-3-1-2-16,-10 4 0 0,-8 3-1 15,-10 5 1-15,0 1-1 16,-3 7 1-16,-5-1 0 16,5 6 0-16,3 7 0 15,3 0 1-15,4-7-1 16,7-2 1-16,11-7-2 15,6 0 1-15,15-13-9 16,7-2 0-16,-7-13-2 16,-4-7 0-16</inkml:trace>
  <inkml:trace contextRef="#ctx1" brushRef="#br0">18507 8059 0,'-7'6'16,"7"-6"-1</inkml:trace>
  <inkml:trace contextRef="#ctx0" brushRef="#br1" timeOffset="19623.82">23340 12242 41 0,'17'-3'20'0,"-2"-13"-13"0,-12 10 20 15,-3-10-25-15,0 7 0 16,-3-4 2-16,-5 4 1 15,-6 2-7-15,-3 7 1 0,-4-3 3 16,-4 3 1 0,0 3-2-16,0 1 1 0,4-1-2 15,-3 3 0-15,2 0 1 16,5 4 0-16,3 2 0 16,7 10 0-16,3 0 0 15,11 3 0-15,7 0 1 16,11-6 0-16,3-3-1 15,4-1 1-15,0 1-1 16,-4-10 1-16,0 1-1 16,-7-14 0-16,-3-8-1 15,-4-7 0-15,0-3 0 16,-7-4 0-16,-3 1 0 16,-8-3 0-16,-6-1 0 15,-8 7 0-15,-3 3 0 16,-4 7 0-16,-3 2 0 15,0 10 1-15,-1 9-1 0,1 13 1 16,4 9-1-16,-1 13 0 16,4 6 0-16,3 6 1 15,7 1 0-15,8-4 0 16,6-9-1-16,8-10 0 16,10-12 2-16,11-16 1 15,10-12 0-15,4-13 0 16,-7-16-2-16,-7-6 0 15,-4-6-16-15,-14-3 0 16,-7 9-4-16,7 3 0 16</inkml:trace>
  <inkml:trace contextRef="#ctx0" brushRef="#br1" timeOffset="20537.16">30265 12960 26 0,'14'0'13'0,"11"9"-4"15,-15-12 13-15,8 0-18 16,-1 0 0-16,1 0 3 15,-4-4 1-15,-3 1-10 0,-8 0 1 16,-10-3 5-16,-10-4 1 16,-8-3-2-16,-7-3 0 15,-7 1-2-15,-6-1 0 16,6 6-1-16,0 7 1 16,4 6 0-16,3 9 1 15,4 10-1-15,-1 3 0 16,12 0 0-16,6 3 0 15,11 0-1-15,11-6 1 16,17 3-1-16,11-6 0 16,3-4 1-16,1-9 0 15,-8 4 0-15,-7-10 1 16,-7-10-1-16,-3 1 0 0,-4-10 0 16,-7-13 0-16,-7 1-1 15,0-4 0-15,-4 3 0 16,-3 4 0-16,-7 12 0 15,-3 10 1-15,-1 9-1 16,-7 6 1-16,1 10-1 16,-1 9 0-16,4 0-6 15,3 0 1-15,4-9-11 16,0-10 1-16</inkml:trace>
  <inkml:trace contextRef="#ctx0" brushRef="#br1" timeOffset="22670.24">23410 12082 23 0,'7'3'11'0,"0"-6"-6"0,-3 0 11 0,3-7-15 16,0-2 1-16,4-1 1 15,-1 1 0-15,1-1-3 16,-1-3 1-16,-3-2 3 15,4-4 0-15,-4-7 0 16,0-5 0-16,4-4 0 16,-4-6 1-16,3-12-2 15,-3-4 1-15,1 1-1 16,-1-7 1-16,3 3-2 16,1 1 1-16,3-7-1 15,-4-10 0-15,5-2-1 16,2-1 1-16,4-3-1 15,1 1 1-15,-1-4-1 16,3 6 0-16,5-5 0 16,-1-1 0-16,4 6 0 0,3 1 0 15,-3-4 0 1,6 0 0-16,8-2 0 0,4-7 0 16,-4 3 0-16,-4 0 0 15,0 3 0-15,4-6 0 16,0 6 0-16,0-3 0 15,0 0 0-15,-1-3 1 16,-2 9-2-16,3-6 1 16,0 7-1-16,3-4 0 15,0 6 1-15,1-2 0 0,3 2-1 16,0 13 0-16,3 0 1 16,-3-3 1-16,-4 9 0 15,4 4 0-15,-3-7-1 16,3 3 0-16,-1 4 0 15,1-7 0-15,0 13-1 16,0-1 1-16,4-2 0 16,-1-1 0-16,-3 7 0 15,-7 3 0-15,3 6-1 16,4 4 1-16,0-1 0 16,0-3 0-16,3 7-1 15,4-7 1-15,4 0-1 16,3-3 1-16,-11 4-1 15,8 8 1-15,-1 4 0 16,1 6 0-16,-1 0-1 16,8 7 1-16,-1 2-1 15,5 0 1-15,-12 1-1 16,11-4 0-16,-3 1 0 0,3 2 1 16,3 4-1-16,5 2 0 15,-1 10 0-15,-11 4 0 16,4 2 0-16,4 7 1 15,0 3-1-15,-1-1 1 16,4 4-1-16,-7 3 1 16,-7 1-1-16,4-1 1 15,3 3-1-15,4 9 1 0,-1 7-1 16,8 3 1 0,-4 10-1-16,-7 6 0 0,0-7 0 15,7 4 0-15,-3 5 0 16,7 8 1-16,-1 2-1 15,1 3 0-15,-14-3-1 16,-1 7 1-16,1 9 0 16,3 12 0-16,0 4-1 15,-4-3 1-15,1 5-1 16,-1 7 1-16,-6-3 0 16,-11 0 1-16,-4-3-1 15,1-4 0-15,6 7-1 16,-3 3 1-16,-4 4 0 15,-3-4 1-15,-3-4-2 16,-1 14 1-16,0 2 0 16,-6-12 0-16,-5 16 0 15,1 3 0-15,-4 0-1 16,-3-10 1-16,-4 4 0 16,4 9 0-16,3 0 0 0,-7-3 0 15,0-1 0-15,4 8 0 16,3-8 0-16,-7-2 0 15,-3-19-1-15,-4-6 1 16,0-7-3-16,-7-9 1 16,-3-6-7-16,-4-7 1 15,-11-15-11-15,-10-7 0 16,-11-12-2-16,25-9 0 16</inkml:trace>
  <inkml:trace contextRef="#ctx0" brushRef="#br1" timeOffset="25792.04">28536 6306 18 0,'60'-22'9'0,"-17"25"-1"0,-29-3 10 16,3 0-13-16,1-3 0 15,3 3 3-15,-3-7 0 16,-1 7-10-16,-6 0 1 16,0-3 7-16,-8 0 0 15,-3 9-2-15,-11 13 1 16,-6 10-3-16,-11 14 1 15,-15 20-1-15,-13 16 0 16,-4 21-1-16,-7 6 0 0,-7 4-3 16,10-3 1-16,8-22-6 15,10-20 0-15,11-18-6 16,10-25 0-16</inkml:trace>
  <inkml:trace contextRef="#ctx0" brushRef="#br1" timeOffset="26244.67">28060 6804 34 0,'3'38'17'0,"-13"50"-15"0,6-63 24 15,-6 9-26-15,-4 13 0 16,-4-3 0-16,-3-3 0 16,-4 3 0-16,0-10 0 15,8-9-1-15,3-3 1 16,3-6 0-16,8-10 0 16,10-2 0-16,17-4 0 15,8-4 2-15,25-2 1 16,13 0 1-16,1 0 0 15,10-1 0-15,-4 1 1 0,-10 0 0 16,-7-1 0 0,-10 4-2-16,-15 0 1 0,-14 3-3 15,-10 0 1-15,-22 0-2 16,-17-6 1-16,-11 0-1 16,-17-7 1-16,-4-9-2 15,0-15 1-15,3-4-2 16,12-3 0-16,13-3-11 15,11 0 1-15,14-3-3 16,17 3 0-16</inkml:trace>
  <inkml:trace contextRef="#ctx0" brushRef="#br1" timeOffset="26843.59">29365 4713 37 0,'11'12'18'0,"-11"7"-13"15,-4-13 31-15,1 10-34 16,-8 3 0-16,-6 9 2 16,-12 10 0-16,-2 2-5 15,-8 4 0-15,-4 3 3 16,-2-3 0-16,6 10 0 15,3-4 0-15,8-3-1 16,4-10 1-16,6-5 0 16,7-4 1-16,4 0 0 0,14-9 0 15,7 3 0-15,15 0 1 16,-1-6-1-16,7-1 0 16,4 1-3-16,0-10 0 15,0 1-8-15,-4 2 1 16,-7-9-11-16,-10-9 0 15</inkml:trace>
  <inkml:trace contextRef="#ctx0" brushRef="#br1" timeOffset="27314.43">29520 5171 35 0,'-10'15'17'0,"3"1"-3"0,7-16 17 16,3 3-28-16,8 0 1 15,0 0 1-15,6-3 0 16,4-3-7-16,11 3 1 16,0 0 3-16,3 0 1 0,-3 0-5 15,-4-3 1-15,-7 0-8 16,-10 6 0-16,-11 0-6 16,-11-3 1-16</inkml:trace>
  <inkml:trace contextRef="#ctx0" brushRef="#br1" timeOffset="27565.75">29436 5381 41 0,'0'28'20'0,"17"-12"-19"16,-6-16 34-16,0 3-34 16,6 0 1-16,8 0 0 15,14 0 0-15,3-3-4 16,4 3 0-16,-4-3-3 15,1 0 0-15,-5-3-8 16,-9-9 1-16</inkml:trace>
  <inkml:trace contextRef="#ctx0" brushRef="#br1" timeOffset="27911.57">30163 4838 43 0,'31'16'21'0,"12"-26"-20"0,-29 4 34 0,3 6-33 16,8-6 0-16,7 3 2 15,7 6 0-15,3-3-5 16,-3 6 1-16,3-6 2 16,-7 10 1-16,-6 2-2 15,-12 10 1-15,-6 0-1 16,-4-3 0-16,-11 12-1 16,-10-3 0-16,-10 7-1 15,-8-7 1-15,-4 0-1 16,1-3 1-16,3 4 0 15,8-1 0 1,-1 9-4 0,4-2 1-16,3-4-5 15,4-2 1-15,0-7-8 16,3-1 1-16</inkml:trace>
  <inkml:trace contextRef="#ctx0" brushRef="#br1" timeOffset="28346.73">30177 5713 35 0,'10'0'17'0,"-3"3"-10"15,-7-3 24-15,0 0-27 16,7 0 1-16,-3 3-1 16,-4-3 1-16,0 0-7 15,-4-3 0-15,-3 0 4 16,-3 3 0-16,-8 0-2 15,-3 0 1-15,3 3-1 16,1 0 0-16,-1 10-2 16,4 3 1-16,0 2-2 15,3-8 1-15,4 5-1 16,7-2 1-16,11 3-1 0,6-13 1 16,4-6 1-16,1-7 0 15,-1-2-10-15,-7-4 0 16,-7-6 0-16,0 0 0 15</inkml:trace>
  <inkml:trace contextRef="#ctx0" brushRef="#br1" timeOffset="41887.93">3531 4258 54 0,'7'3'27'0,"-7"0"-19"16,0-6 28-16,-7 3-33 15,-3 3 1-15,-15 4-1 16,-10 5 0-16,-18 7-5 0,-14 9 0 15,3 0 2 1,-3 7 1-16,0 9-3 0,4 0 1 31,13 31 1-31,12 3 1 16,27-6 0-16,15-3 0 16,20-12 2-16,8-4 0 15,10-3-1-15,8-6 1 16,-4-6-2-16,-4-13 1 0,-3 6-2 15,-18 1 0 1,-4 2-2-16,-6 4 1 0,-11-7-1 16,-7 4 1-16,-7-7-1 15,-4 3 1-15,-10 7-1 16,3 9 1-16,-10 0 1 16,14 3 0-16,0 0 0 15,0 4 0-15,-4-7 0 16,11 0 1-16,-4-13 0 15,15 1 1-15,3-4-1 16,0-3 0-16,21-6 0 16,7 0 0-16,14 6-1 15,-3-3 0-15,3 7 0 16,-3 9 1-16,-11 6-2 16,-6 3 1-16,-19 9-2 15,-3 10 1-15,-3 3-1 16,-19 1 0-16,-6 5 0 0,-3 4 0 15,-8 12 0-15,-11 0 0 16,-6 15 1-16,-8 7 1 16,-3-3 0-16,-3 3 1 15,-1-12-1-15,4 6 1 16,21-7 0-16,-3-3 1 16,10-12-2-16,11 6 1 15,7-6 0-15,14-3 1 16,24-1-1-16,26-2 1 0,45-16-4 15,4-13 0 1,24-18-14-16,-3-26 0 16,-14-12-2-16,-15-13 0 0</inkml:trace>
  <inkml:trace contextRef="#ctx0" brushRef="#br1" timeOffset="42429.28">4653 4600 43 0,'0'6'21'0,"-7"-6"-14"16,4 0 37-16,-8 13-40 15,-7 9 1-15,-10 6 0 16,-4 6 1-16,1 10-9 16,-5 6 1-16,1 4 2 15,0 5 1-15,3-5-8 16,4-1 1-16,7-9-11 16,10-16 1-16</inkml:trace>
  <inkml:trace contextRef="#ctx0" brushRef="#br1" timeOffset="42799.87">4293 4684 54 0,'25'82'27'0,"42"0"-27"16,-49-51 43-16,6 0-43 0,5 13 1 15,-1-6-4-15,0 3 0 16,-3 2-4-16,-4-11 0 0,-3-16-9 16,-1-16 1-16</inkml:trace>
  <inkml:trace contextRef="#ctx0" brushRef="#br1" timeOffset="43180.92">4801 4819 56 0,'11'19'28'0,"21"3"-28"15,-15-22 50-15,4 6-50 16,8-6 1-16,2-6-3 15,1 0 0-15,0 0-3 0,-7-1 1 16,-4 4-10-16,-18 6 1 16,-6 4-4-16,-8 2 1 15</inkml:trace>
  <inkml:trace contextRef="#ctx0" brushRef="#br1" timeOffset="43191.31">4787 5020 41 0,'-14'22'20'0,"14"16"-11"0,4-29 36 15,3 0-42-15,3 4 1 16,8 0 1-16,10-10 1 16,4 3-9-16,17 0 0 15,1-6-1-15,-4-3 1 0,-1-3-13 16,-13-7 1-16</inkml:trace>
  <inkml:trace contextRef="#ctx0" brushRef="#br1" timeOffset="43464.47">5853 4108 59 0,'-15'18'29'0,"5"45"-26"0,10-47 46 16,-7 12-48-16,3 13 0 0,4 18 1 16,-7 10 0-16,4 22-4 15,3 13 1-15,0-13-1 16,3-4 1-16,-3-18-5 16,7-12 0-16,-7-20-5 15,0-21 0-15,0-10-7 16,-7-12 1-16</inkml:trace>
  <inkml:trace contextRef="#ctx0" brushRef="#br1" timeOffset="43855.68">5482 4763 54 0,'11'50'27'0,"38"-9"-23"16,-31-35 49-16,14 4-51 15,17-7 1-15,4-3-2 16,21-3 0-16,0-4-6 0,11-2 0 16,-15-4-9-16,1-6 0 15,-22-6-5-15,-10 7 1 16</inkml:trace>
  <inkml:trace contextRef="#ctx0" brushRef="#br1" timeOffset="44191.05">6251 5007 52 0,'0'10'26'0,"14"-16"-21"0,-3 2 48 0,3-5-48 16,4 6 0-16,10-6 0 15,11 2 1-15,14-5-12 16,-8-1 1-16,-2-3-2 16,-4 4 0-16,-15-1-13 15,1 4 1-15</inkml:trace>
  <inkml:trace contextRef="#ctx0" brushRef="#br1" timeOffset="44484.14">7260 4678 66 0,'-17'6'33'0,"-22"16"-34"16,28-15 57-16,-6 5-56 16,-1 4 1-16,-3 6-1 15,0 0 1-15,-1-3-2 16,5 9 0-16,6-3 0 16,1 0 0-16,6-6 0 15,4 0 0-15,11-7 0 16,6 1 1-16,8-4 0 15,7-6 1-15,3 4 0 0,0-1 0 16,1 0 0 0,-15 4 0-16,-4 2-1 0,-13 10 1 15,-8 6-2-15,-13 0 1 16,-4 1-3-16,-1-1 1 16,-2 0-2-16,-1-3 1 15,4-3-4-15,10-3 1 16,8-3-7-16,13-7 0 15,8-15-4-15,14-7 0 16</inkml:trace>
  <inkml:trace contextRef="#ctx0" brushRef="#br1" timeOffset="45032.91">7585 5017 63 0,'-4'31'31'0,"-31"23"-34"0,28-48 60 0,3 3-58 16,1 4 1-16,-1-1-4 15,1-5 0-15,3-1-1 16,-4-6 0-16,4-3-14 16,0-16 1-16</inkml:trace>
  <inkml:trace contextRef="#ctx0" brushRef="#br1" timeOffset="45045.9">7542 4829 35 0,'39'28'17'0,"25"-3"-16"0,-47-16 16 15,5-5-29-15,-1 8 0 16,0-2-5-16,-4-1 0 15</inkml:trace>
  <inkml:trace contextRef="#ctx0" brushRef="#br1" timeOffset="45528.39">7789 5061 45 0,'-7'25'22'0,"14"13"-20"0,-7-38 45 0,11 3-46 15,-4 3 1-15,7-6-2 16,0-6 1-16,4-7-3 15,-1 1 0-15,-2-4-1 16,-1 0 1-16,0-3-3 16,-4 7 1-16,1 2-1 15,-4-2 1-15,4 2 2 16,-1 10 0-16,4-6 3 16,-3 6 0-16,-1 10 3 15,-2 5 1-15,6 10-1 16,-4 0 0-16,4 1-1 15,-3-1 0-15,3-7-5 16,0-5 1-16,4-7-10 16,-1-6 1-16,8-6-5 15,7-10 1-15</inkml:trace>
  <inkml:trace contextRef="#ctx0" brushRef="#br1" timeOffset="45540.38">8661 4528 50 0,'7'37'25'0,"-18"-2"-27"0,1-26 48 16,-1 10-46-16,-10 6 1 0,-4 3 0 16,-3 13 1-16,-4 12-2 15,0 1 0-15,1 8 1 16,6-8 0-16,4 2-1 15,7 4 1-15,3-19-3 16,22-7 0-16,6-15-7 16,8-16 0-16,3-12-7 15,0-13 1-15</inkml:trace>
  <inkml:trace contextRef="#ctx0" brushRef="#br1" timeOffset="45890.47">9021 4612 48 0,'3'38'24'0,"-31"28"-21"15,17-50 41-15,1 5-44 16,-15 11 0-16,0 12 0 0,-3-7 1 16,3 7-1-16,4 3 0 15,0-6 0-15,7 0 1 16,3-4-4-16,1-11 1 15,10-4-7-15,3-19 0 16,4 0-6-16,-3-19 0 16</inkml:trace>
  <inkml:trace contextRef="#ctx0" brushRef="#br1" timeOffset="45928.96">8558 4822 34 0,'4'16'17'0,"10"22"-7"0,-3-23 24 0,-1-2-28 15,8 3 0 1,7-4 2-16,10-6 1 0,4 4-11 16,6-4 0-16,12 0 7 15,6-9 0-15,1-9-5 16,-1-7 0-16,8-3-6 16,-4-9 0-16,-7-1-12 15,-11-12 1-15</inkml:trace>
  <inkml:trace contextRef="#ctx0" brushRef="#br1" timeOffset="46588.61">9363 4503 52 0,'14'65'26'0,"25"-14"-20"0,-25-36 41 16,10 10-44-16,12 7 1 15,3 5 0-15,-4 14 0 16,-7-1-7-16,-7-3 0 16,-10 12-2-16,-22-2 1 15,-28 2-14-15,-21 7 0 16</inkml:trace>
  <inkml:trace contextRef="#ctx0" brushRef="#br1" timeOffset="46879.73">4173 6666 39 0,'0'0'19'0,"11"0"-3"16,-11 0 19-16,0 3-30 15,0 4 1-15,-7 8 3 16,0 10 1-16,-14 16-12 15,-4 16 0-15,-14 27 8 16,0 14 0-16,1 11-4 16,6 4 0-16,4-16-4 15,6-12 0-15,1-13-6 16,4-25 1-16,6-19-8 0,0-21 1 16,11-20-5-16,0-15 1 15</inkml:trace>
  <inkml:trace contextRef="#ctx0" brushRef="#br1" timeOffset="46912.31">3905 6760 52 0,'32'57'26'0,"10"-7"-33"0,-24-34 48 15,-7 9-43-15,6 6 0 16,4 7-13-16,1 3 0 0,-5-4 9 15,-6-12 1-15</inkml:trace>
  <inkml:trace contextRef="#ctx0" brushRef="#br1" timeOffset="47586">4494 6829 58 0,'0'0'29'0,"18"0"-31"0,-4 0 54 15,14 0-49-15,11 0 1 0,4 0-1 16,13 0 1-16,7-3-9 15,4 0 1-15,-14 3-1 16,-3 0 0-16,-15 0-10 16,-14 6 0-16,-21 7-4 15,-7 9 1-15</inkml:trace>
  <inkml:trace contextRef="#ctx0" brushRef="#br1" timeOffset="47599.99">4583 7259 67 0,'-18'31'33'0,"36"-6"-31"16,-8-21 67-16,11-1-68 16,1-3 0-16,23-7-3 15,15 1 1-15,0-3-6 16,4-4 1-16,-4 4-15 16,-11-1 0-16</inkml:trace>
  <inkml:trace contextRef="#ctx0" brushRef="#br1" timeOffset="48215.77">5796 6519 55 0,'-3'9'27'0,"-22"76"-25"15,14-66 33-15,-6 18-36 16,-4 14 1-16,-4 18-2 16,0 25 1-16,4 3 1 15,3-9 0-15,8 0-5 16,3-16 1-16,7-7-11 16,7-17 1-16,7-17 0 15,4-19 1-15</inkml:trace>
  <inkml:trace contextRef="#ctx0" brushRef="#br1" timeOffset="48615.06">6008 7080 52 0,'-11'38'26'0,"25"-22"-29"0,-7-13 56 16,4 0-49-16,7 3 1 15,3-15 2-15,11 2 1 16,13 1-10-16,8 0 0 0,14-4 4 16,-7 4 1-16,4 0-8 15,-8 6 1-15,-6-3-16 16,-15-7 1-16</inkml:trace>
  <inkml:trace contextRef="#ctx0" brushRef="#br1" timeOffset="49138.98">7355 7253 48 0,'11'-22'24'0,"-7"3"-10"0,-4 19 28 15,0 0-38-15,0 0 1 0,0 0 1 16,-4-3 0-16,-3 3-9 16,0-3 1-16,-4 6 3 15,-6 6 1-15,-4 13-4 16,-1 10 0-16,1 2-1 16,4 7 0-16,6 3-1 15,-3-4 1-15,7 7 1 16,7-6 0-16,7-3-1 15,18-4 0-15,6-5-1 16,12-11 0-16,-1-14-2 16,11-1 1-16,-4-13-4 15,11-5 1-15,0-10 3 16,-7-10 1-16,4-3 4 16,-19 10 0-16,1 0 5 15,-7-3 1-15,-11 6 3 16,-3 3 0-16,-4 3-1 15,-4 3 1-15,-6 4-3 16,-4 2 0-16,-7 4-3 16,-18 6 0-16,1 3-3 0,-12 6 0 15,-6 4-2-15,0 9 1 16,3 12-2-16,7 7 0 16,0-3-1-16,15-4 0 15,-1 4 0-15,11-4 0 16,14-12-1-16,14-9 1 15,18-13-1-15,10-10 0 16,15-8-5-16,-1-14 1 16,-3-8-3-16,0-4 0 15</inkml:trace>
  <inkml:trace contextRef="#ctx0" brushRef="#br1" timeOffset="49523.67">8276 7115 54 0,'7'22'27'0,"-14"22"-36"0,4-38 54 0,-8 6-44 16,-3 4 0-16,-14 3 0 16,7 0 0-16,-11-4-2 15,4 4 1-15,3 0 0 16,4-3 0-16,7-4 0 16,3 4 0-16,0 3 1 15,11-4 0-15,11 1 2 16,10 0 0-16,0-1 0 15,8 4 0-15,-12-3-1 16,-3 3 0-16,-3 0-3 0,-11-1 1 16,-11 7-8-1,-10 1 1-15,0-4-11 0,-7-7 1 16</inkml:trace>
  <inkml:trace contextRef="#ctx0" brushRef="#br1" timeOffset="49837.6">8834 6811 45 0,'7'3'22'0,"-7"3"-17"0,-7-6 31 0,-8 16-34 15,-6 12 0-15,-7 6 0 16,-7 13 1-16,3 13-4 16,4 12 0-16,0 3 2 15,-1 1 1-15,5-11-2 16,6-8 0-16,7-7-2 16,11-3 0-16,4-16-7 15,14-12 1-15,-1-9-7 16,15-7 1-16</inkml:trace>
  <inkml:trace contextRef="#ctx0" brushRef="#br1" timeOffset="50100.7">9186 7008 41 0,'-7'47'20'0,"-28"35"-15"0,35-67 32 15,-14 7-36-15,-4 10 1 16,1 5 1-16,-12 1 1 0,5 9-4 16,3 6 1-1,6 1 2-15,5 8 1 0,6-5-2 16,4-13 0-16,4-10-3 16,6-12 0-16,1-16-6 15,0-9 1-15,-4-12-10 16,-4-1 0-16</inkml:trace>
  <inkml:trace contextRef="#ctx0" brushRef="#br1" timeOffset="50357.58">8788 7199 38 0,'3'16'19'0,"15"41"-10"0,-11-42 25 0,7 4-31 16,7-3 0-16,7-4 1 15,11 4 0-15,4 0-6 16,-5-1 1-16,8-5 2 0,7-4 0 16,7-6-7-16,4-6 1 15,3-13-9-15,0-16 0 32</inkml:trace>
  <inkml:trace contextRef="#ctx0" brushRef="#br1" timeOffset="50392.1">9423 6792 47 0,'-4'47'23'0,"25"66"-15"0,-7-79 36 0,15 13-41 16,2 16 1-16,5 3-1 15,3 6 1-15,-4 0-8 16,-7 3 0-16,-21 13-1 15,-7-3 1-15,-35 3-13 16,-36-4 0-16</inkml:trace>
  <inkml:trace contextRef="#ctx0" brushRef="#br1" timeOffset="52201.28">2515 10395 57 0,'0'69'28'0,"-3"44"-24"15,3-79 29-15,0 16-31 16,0 19 0-16,0 13 0 16,0 21 0-16,-11 13-3 15,1 10 0-15,-8-1 2 0,-3 1 0 16,3-26 1-16,8-12 0 15,-1-16 1-15,0-19 1 16,11-12 1-16,22-16 0 16,-5-9 0-16,33-10 0 15,24-9-2-15,32-10 1 16,-8-2-7-16,12-1 1 16,-15 3-12-16,-21 1 0 15,-14 3-7-15,-7 5 0 16</inkml:trace>
  <inkml:trace contextRef="#ctx0" brushRef="#br1" timeOffset="52642.48">3651 10981 58 0,'-10'13'29'0,"20"-10"-30"0,1-3 49 16,6 0-45-16,15 3 1 0,14 0 1 15,14 3 0 1,11-2-8-16,-4-1 0 0,-7 3 1 15,0-3 1-15,-22-3-8 16,-6 9 1-16,-11-2-11 16,-21 2 0-16</inkml:trace>
  <inkml:trace contextRef="#ctx0" brushRef="#br1" timeOffset="53044.46">3637 11270 57 0,'-17'18'28'0,"34"1"-24"16,-6-16 47-16,10 7-49 16,21-4 0-16,15 0-2 15,13-2 0-15,8-1-6 16,-15 0 0-16,-3 3-11 16,-10-6 0-16</inkml:trace>
  <inkml:trace contextRef="#ctx0" brushRef="#br1" timeOffset="53439">4554 12113 48 0,'29'104'24'0,"24"-4"-17"16,-36-81 31-16,-6 12-35 15,10 4 1-15,7-10 3 0,11-6 0 16,10-7-9-16,1-12 1 15,20-12 6-15,1-17 0 32,6-96-3-32,-20-22 1 15,-18-20-3-15,-15-21 1 16,-13-22-1-16,-11 0 1 16,-28-6-2-16,-4-7 1 15,4 19 0-15,-4 22 0 16,4 13 0-16,7 22 0 15,3 15 0-15,11 25 0 16,10 19 0-16,19 19 0 0,9 19-2 16,19 19 1-16,-11 22-4 15,10 21 0-15,0 4-13 16,-13 3 1-16,-8 12-2 16,0 13 1-16</inkml:trace>
  <inkml:trace contextRef="#ctx0" brushRef="#br1" timeOffset="54111.82">5369 12872 64 0,'-14'-9'32'0,"-11"-7"-48"0,15 10 66 0,-1-1-50 16,-10 1 0-16,-4 0-2 15,-6 3 1-15,-1 9 0 0,4 13 0 16,-4 6-1 0,4 6 1-16,10 7-1 0,15 3 1 15,6-4 0-15,15-5 1 16,14-14 1-16,6-8 1 16,12-16-1-16,-1-10 0 15,0-6-1-15,-10-9 1 16,-7-10-12-16,-4-3 0 15,-17-12-5-15,-1-7 1 0</inkml:trace>
  <inkml:trace contextRef="#ctx0" brushRef="#br1" timeOffset="54740.23">5457 9213 52 0,'0'3'26'0,"15"-6"-27"0,-5-1 47 16,8-2-44-16,-4 3 1 15,11-6 2-15,6 2 1 16,-2 4-7-16,6 0 1 0,0 6 4 16,-7 4 0-16,-3 2-2 15,-7 3 1-15,-8 4-3 16,-3 9 1-16,-14 0-2 15,-3 7 1-15,-8-10-3 16,-3 3 1-16,0 6-1 16,0 7 0-16,-1-1 1 15,12-5 1-15,6-4 0 16,8 0 0-16,6-6 3 16,12-6 0-16,2-7-2 15,4-3 0-15,1-2-4 16,10-1 0-16,-1-6-10 15,1-7 1-15,7-9-5 16,-7-3 0-16</inkml:trace>
  <inkml:trace contextRef="#ctx0" brushRef="#br1" timeOffset="55220.78">6075 9407 47 0,'7'16'23'0,"-4"-7"-21"15,-3-3 42-15,0 7-43 0,-3 9 1 16,-1 6 0-16,-3-6 0 16,4 16-3-16,-4-4 0 0,3 1 1 15,4-7 0-15,0-3-4 16,4-6 1-16,3-10-7 16,-7-9 0-16,0-15-6 15,0-4 1-15</inkml:trace>
  <inkml:trace contextRef="#ctx0" brushRef="#br1" timeOffset="55520.8">5838 9351 34 0,'-7'3'17'0,"25"44"-9"0,-14-41 26 0,10 3-30 16,7 4 1-16,0 3 2 15,7 2 1-15,4-2-10 16,7-3 1-16,10-4 6 15,11-6 1-15,-7-3-3 0,-4-3 0 16,-3-3-2-16,-3 0 1 16,-12-4-2-16,-2 1 0 15,-12-1-1-15,-6 4 0 16,-1 0-1-16,-10 6 0 16,0 6-1-16,-10 7 1 15,10 5 0-15,-7 7 1 16,3 4 1-16,4-1 0 15,0 6 1-15,4-5 0 16,13-4 0-16,-6 0 0 16,10-6-4-16,7-7 0 0,1-6-7 15,-1-2 1-15,-3-14-7 16,3 4 1-16</inkml:trace>
  <inkml:trace contextRef="#ctx0" brushRef="#br1" timeOffset="56301.75">6537 11768 33 0,'7'22'16'0,"-7"10"-5"0,0-29 23 0,0 9-28 15,4 7 0-15,3 6 3 16,3 0 0-16,1 7-12 15,-4 2 1-15,3 1 7 16,1 8 0-16,3-8-3 16,4-4 0-16,3 1-2 15,0-1 0-15,0-6 0 0,4-3 0 16,0-12-1-16,3-17 1 16,-3-5-2-1,-1-23 1-15,-6-9 0 0,0-18 0 16,-4-11-1-16,-4-8 1 15,-3-23 0-15,4-5 0 16,-8-14-1-16,1-5 1 16,-4-4 0-16,3-6 1 15,1 16-1-15,-4 3 1 16,4 18 0-16,6 17 1 16,4 5 0-16,4 20 1 0,10 9-1 15,4 12 1-15,7 3 0 16,-1 4 0-16,12-3 0 15,6-4 0-15,1 3-1 16,10-2 0-16,17-1 0 16,15 13 1-16,18 3-1 15,13 3 0-15,29 1 0 16,10-1 1-16,18-3-1 16,21-6 1-16,22-13-2 15,10 0 1-15,24-9-1 16,8-3 1-16,13-1-2 15,1 10 1-15,21 4-1 16,-3 8 1-16,-5 10-1 16,-23 3 0-16,-1 4-2 15,-32-4 0-15,-17-3-9 16,-25 3 1 0</inkml:trace>
  <inkml:trace contextRef="#ctx1" brushRef="#br1" timeOffset="46136.71">3609 8372 0</inkml:trace>
  <inkml:trace contextRef="#ctx0" brushRef="#br1" timeOffset="57773.15">7969 10520 29 0,'0'-6'14'0,"0"-7"-13"0,0 7 15 16,0 0-14-16,0 3 0 16,0 0 6-16,0-1 1 0,-7 4-7 15,4-3 1 1,3 3 6-16,-7 3 0 0,0 1 0 15,0 5 1 1,-4 0-4-16,-7 4 1 0,-13 12-4 16,-5 13 0-16,-6 12-2 15,-7 16 1-15,-8 25-3 16,8 22 1-16,-1 15 0 16,12 16 1-16,6 16-1 15,4-9 0-15,13-1 0 16,12-15 0-16,3-13-3 15,14-18 1-15,14-19-5 16,0-20 0-16,8-14-11 16,10-26 0-16,-8-16 0 15,5-12 1-15</inkml:trace>
  <inkml:trace contextRef="#ctx0" brushRef="#br1" timeOffset="59574.06">8248 10501 31 0,'0'-6'15'0,"0"12"-9"16,0-2 26-16,0 2-30 15,0-3 1-15,0 6 1 16,-7 4 1-16,3 6-6 16,1 6 0-16,-4 3 3 15,3 3 1-15,-3 4-2 16,0-4 1-1,0 7-1 1,4-10 0-16,-4-9 0 0,3-3 1 16,-3-7-1-16,-4-9 0 15,-3-3-1-15,-3-3 1 16,-1-4-3-16,-3 1 0 16,3-1 1-16,1 1 0 15,-5 6 0-15,8 9 1 16,-7 7-1-16,7 2 1 15,3 4 1-15,8 0 1 16,3 0-1-16,3 0 0 0,4 3-1 16,4-4 1-1,10-5 0-15,7-4 0 0,11-2-1 16,-7-1 1-16,3-6-6 16,-3-3 0-16,0-4-9 15,-1-2 1-15</inkml:trace>
  <inkml:trace contextRef="#ctx0" brushRef="#br1" timeOffset="60237.75">8671 10683 41 0,'11'-6'20'0,"-4"6"-11"16,-7 0 28-16,0 6-36 0,-4 1 1 16,-3 2 0-16,-3 16 0 15,-8 3-3 1,-3 7 0-16,0 9 0 0,0 12 1 16,-8 1-3-16,1 2 0 15,3 1-2-15,4-16 0 16,4-10-6-16,6-12 0 15,8-22-2-15,3-9 0 16</inkml:trace>
  <inkml:trace contextRef="#ctx0" brushRef="#br1" timeOffset="60491.02">8442 10696 35 0,'7'37'17'0,"14"17"-12"0,-14-39 31 0,0 7-33 15,4-3 0-15,-4 0 0 16,4-3 0-16,-4-4-7 16,0-2 1-16,3-1-3 15,-6-6 1-15,-1 0-8 16,-3-9 0-16</inkml:trace>
  <inkml:trace contextRef="#ctx0" brushRef="#br1" timeOffset="60762.42">9155 10812 55 0,'14'12'27'0,"-11"-27"-30"0,-6 12 51 16,-1 3-43-16,-3 6 0 16,-7 10-1-16,-14 5 1 0,-18 11-8 15,-14 12 1-15,-18 9 4 16,-6 16 1-16,3 16-5 16,-4 18 1-16,4 7-1 15,7 0 0-15,3-7-2 16,11-9 0-16,11-15-4 15,10-10 1-15,7-19-4 16,18-9 0-16,14-13-5 16,11-22 1-16</inkml:trace>
  <inkml:trace contextRef="#ctx0" brushRef="#br1" timeOffset="61238.6">8904 11332 58 0,'-3'22'29'0,"-19"16"-38"0,19-25 57 0,-4-1-48 16,-4 7 1-16,1 6 0 0,-4 9 0 15,-1-2-1-15,1 9 0 16,-3 9 1-16,-1-3 1 15,4-6-1-15,-4-7 0 16,8-9-1-16,6-9 1 0,1-7-1 16,-1-6 0-1,1-9-1-15,3-3 0 0,-4-7-1 16,-3-3 0-16,0 0-1 16,-11 7 0-16,4-1-1 15,-3 1 1-15,6 9 0 16,-3 9 1-16,0 6 0 15,3 7 1-15,1 6 0 16,-4-3 1-16,6 0 0 16,1 0 1-16,4 0 0 15,-1 0 0-15,4-3 0 16,0 0 0-16,4-4-1 16,3-2 1-16,7-7-1 15,7-6 0-15,11-9-3 16,7-7 0-16,7 0-11 15,7-12 1-15,-4-6-1 16,0-1 1-16</inkml:trace>
  <inkml:trace contextRef="#ctx0" brushRef="#br1" timeOffset="61485.62">9232 11298 52 0,'-10'31'26'0,"-19"35"-31"0,19-47 54 16,-1 6-48-16,1 13 1 15,3 2 1-15,0 11 1 0,3 5-5 16,-7-3 0 0,4 1 2-16,4-7 0 0,-1-7-4 15,1-11 0-15,3-11-11 16,0-8 1-16,0-16-4 15,0-7 0-15</inkml:trace>
  <inkml:trace contextRef="#ctx0" brushRef="#br1" timeOffset="61709.55">9081 11718 53 0,'3'10'26'0,"15"-17"-26"0,-11 1 49 16,7 3-45-16,11-3 0 15,13-4 0-15,5-2 1 16,3 5-9-16,-1-2 0 16,-6-4-2-16,-7 4 1 15,-11 0-13-15,-14-7 0 16</inkml:trace>
  <inkml:trace contextRef="#ctx0" brushRef="#br1" timeOffset="62283.54">8544 10790 46 0,'7'12'23'0,"15"14"-15"0,-8-17 32 0,3 0-38 16,8 7 1-16,7 6-1 15,3 0 0-15,-10 3-6 16,-1 0 0-16,-2 0-8 16,-5-3 1-16,4-16-5 15,-7-12 1-15</inkml:trace>
  <inkml:trace contextRef="#ctx0" brushRef="#br1" timeOffset="62847.78">9645 10636 55 0,'21'97'27'0,"36"45"-30"16,-36-95 53-16,10 22-46 15,1 18 0-15,-4 14-2 16,-6 15 0-16,-8 12-4 16,-14-9 0-16,-11-6 0 0,-3-19 1 15,-4-9-9 1,-3-13 1-16,4-15-8 0,-1-23 0 15</inkml:trace>
  <inkml:trace contextRef="#ctx0" brushRef="#br1" timeOffset="63299.14">9977 10316 53 0,'-4'19'26'0,"8"-6"-24"0,-1-10 43 0,8 3-41 15,-1 0 1-15,11 4 2 16,4 2 1-16,3 1-10 16,1-1 0-16,-8 4 6 15,-7-3 0-15,-7-4-3 47,-11 4 1-47,-6-1-3 0,-4 1 0 0,-7-1-3 0,-4 4 1 0,4 3 0 0,-1 6 0 16,8 0 2-1,7 3 0-15,7-6 1 0,7-6 1 16,7-1 1-16,11-2 0 16,7-4-4-16,3-2 0 15,4-4-12-15,3-3 0 16,-3-3-5-16,-4 0 1 16</inkml:trace>
  <inkml:trace contextRef="#ctx0" brushRef="#br1" timeOffset="63644.21">10358 11292 56 0,'3'12'28'0,"22"7"-32"15,-11-16 51-15,7 3-47 16,7-2 1-16,11-4-1 0,3 0 1 15,4-7-3-15,-3 1 0 16,-12-3-5-16,-2-4 0 16,-8-3-9-16,-11-6 0 15</inkml:trace>
  <inkml:trace contextRef="#ctx0" brushRef="#br1" timeOffset="63932.33">10488 11022 59 0,'0'85'29'0,"7"21"-35"0,-3-71 51 0,-1 15-46 16,1 19 0-16,-1-3-7 16,1-4 1-16,-4-11-5 15,3-20 1-15</inkml:trace>
  <inkml:trace contextRef="#ctx0" brushRef="#br1" timeOffset="64378.02">11910 10200 52 0,'-25'16'26'0,"4"25"-24"0,14-32 39 0,-7 4-40 15,-7 2 0-15,-8 4 0 16,-6 9 1-16,-4 13-3 16,0 9 1-16,-3 13 2 15,-4 12 0-15,4 16 0 16,0 25 0-16,13 10 1 16,8 12 0-16,11 0-1 15,17-13 0-15,7-15-3 16,7-22 1-16,7-19-6 15,7-13 0-15,8-21-12 0,-1-26 0 16,-10-15 0-16,-4-10 0 16</inkml:trace>
  <inkml:trace contextRef="#ctx0" brushRef="#br1" timeOffset="64920.06">12224 10194 35 0,'-11'6'17'0,"8"10"-13"16,3-13 32-16,0 3-33 15,0 4 1-15,-4 6 2 16,1-1 1-16,-1 7-8 16,1 6 1-16,-1 13 5 15,0 0 1-15,4 12-2 16,0 1 0-16,4-7-2 0,0-10 0 15,-1-9-1-15,-3-6 0 16,-3-12-1-16,-1-10 0 16,-3-10-1-16,-7-5 0 15,0-1-1-15,-4 3 0 16,-7-5-2-16,1 5 0 16,-1 4 0-16,0 6 1 15,1 3 0-15,2 3 1 16,5 3 1-16,3 3 0 15,7 7 1-15,7 3 0 16,7 3 0-16,10-3 0 16,8-1 0-16,7 1 0 15,7 3-3-15,-1 0 0 0,1-6-10 16,4-10 0-16</inkml:trace>
  <inkml:trace contextRef="#ctx0" brushRef="#br1" timeOffset="65188.9">12633 10401 40 0,'0'35'20'0,"-21"5"-14"16,14-27 27-16,-4-4-29 0,-6 10 0 15,-5 12 0-15,-2 7 1 16,-1 9-7-16,4 13 0 16,3 6 3-16,4-4 1 15,0-8-7-15,3-17 1 16,4-18-7-16,-3-16 1 16,6-15-5-16,1-23 1 15</inkml:trace>
  <inkml:trace contextRef="#ctx0" brushRef="#br1" timeOffset="65402.85">12358 10392 41 0,'25'53'20'0,"3"28"-21"0,-21-62 38 0,3 6-37 16,1 4 1-1,0-4-6-15,-1-6 0 0,1-4-4 16,-1-2 1-16,4-7-4 15,4-6 0-15</inkml:trace>
  <inkml:trace contextRef="#ctx0" brushRef="#br1" timeOffset="65669.52">13169 10323 59 0,'4'9'29'0,"-15"19"-37"0,8-21 63 16,-8 5-54-16,-10 16 0 16,-7 4 1-16,-8 15 1 31,-73 97-6-31,-7 16 1 15,10-6 1-15,11-13 0 16,6-16-2-16,12-25 1 16,3-9-5-16,14-18 1 15,14-14-7-15,11-15 0 0,13-16-3 16,15-6 1-16</inkml:trace>
  <inkml:trace contextRef="#ctx0" brushRef="#br1" timeOffset="66133.7">12806 11141 45 0,'-11'38'22'0,"-13"24"-21"0,17-49 42 15,-1 12-41 1,1 6 0-16,0 7 1 0,0-3 1 16,0 2-4-16,4 1 0 15,-1-4 4-15,1-2 1 16,-1-7-3-16,1-6 0 16,-1-4-2-16,1-8 1 15,-5-14-3-15,1-5 1 16,-7-7-2-16,-3 0 0 15,-8 0 1-15,4 4 0 16,-4 5 0-16,0 10 0 16,1 6 1-16,3 7 0 0,3 3 0 15,0 9 0-15,4-3 0 16,0 3 1-16,3 6 0 16,4 1 1-16,4-1 0 15,3-3 1-15,3-3-1 16,15-6 0-16,10-3 0 15,11-4 0-15,3-9-5 16,8-12 0-16,-1-13-12 16,-3-9 1-16</inkml:trace>
  <inkml:trace contextRef="#ctx0" brushRef="#br1" timeOffset="66394.83">13046 11060 46 0,'-7'56'23'0,"-22"19"-14"0,22-56 33 16,4 16-41-16,-8 12 1 16,1 6 0-16,-1 7 1 15,4-4-4-15,0-3 0 16,3-9-1-16,1-12 1 15,6-17-6-15,5-9 0 16,-1-21-8-16,-7-10 0 16,3-10-1-16,-6-9 1 0</inkml:trace>
  <inkml:trace contextRef="#ctx0" brushRef="#br1" timeOffset="66583.72">12876 11307 47 0,'11'16'23'0,"3"3"-21"16,-7-16 49-16,7 0-48 16,0-6 0-16,4-3 0 15,7-1 1-15,6-2-5 16,8-4 1-16,4 7 1 16,-1 3 0-16,-3-6-7 15,0-7 1-15,-4-9-12 16,-7-6 0-16</inkml:trace>
  <inkml:trace contextRef="#ctx0" brushRef="#br1" timeOffset="66916.81">13529 9990 44 0,'0'32'22'0,"4"49"-12"0,-1-62 27 0,4 19-36 16,-3 2 1-16,-4 14 1 16,3 8 1-16,1 17-4 15,-1 12 1-15,-3 9 2 16,0 13 0-16,-3 9-2 15,-11-3 1-15,-15 1-3 16,8-33 1-16,-25 20-6 16,-3-16 1-16,7-19-10 15,6-12 1-15,1-16-3 16,10-10 1-16</inkml:trace>
  <inkml:trace contextRef="#ctx0" brushRef="#br1" timeOffset="67590.32">13727 9946 49 0,'7'4'24'0,"14"8"-20"16,-14-9 48-16,7 0-46 15,7 0 0-15,7-3 2 16,4-3 1-16,0-3-12 0,-4 0 0 16,0 0 8-16,-10 2 0 15,-4 4-4-15,-3 4 0 16,-11 2-2-16,-7 3 1 15,-8 7-2-15,-6 6 1 16,-7 3-1-16,3 3 1 16,1-6 0-16,3 6 0 15,6 7 1-15,8-1 1 16,14 1 0-16,11-7 0 16,14-3-2-16,10-9 1 15,0-7-9-15,1-9 0 0,-4-16-11 16,-4-2 0-16</inkml:trace>
  <inkml:trace contextRef="#ctx0" brushRef="#br1" timeOffset="69646.45">15512 10069 48 0,'-11'37'24'0,"-17"7"-18"0,21-41 24 15,0 16-28-15,-4 13 0 16,-3 8 2-16,-4 23 0 16,4 19-4-16,4 12 0 15,3 9 5-15,7-3 0 16,0-9-1-16,0-22 1 16,0-15-2-16,-4-14 0 15,1-11-2-15,-8-14 1 0,-7-8-5 16,-10-11 1-1,-4-2-2-15,-3-3 1 0,-11-1-1 16,-10 1 0-16,-1-4-1 16,4 4 0-16,4 3 2 15,0 9 0-15,-1 9 1 16,11 10 1-16,11 10 1 16,11 12 1-16,13 6 2 15,15-3 1-15,17 6 1 16,18-6 0-16,10-6-1 15,1-7 1-15,6-8-5 16,8-20 1-16,-4-16-13 16,3-12 0-16,-6-12-7 15,-8-10 1-15</inkml:trace>
  <inkml:trace contextRef="#ctx0" brushRef="#br1" timeOffset="70174.23">16083 10040 64 0,'7'22'32'0,"-24"51"-46"0,10-58 60 15,-1 17-46-15,-6 15 1 16,-3 18-1-16,-4 14 0 0,-8 15-1 15,1 3 1-15,0 10 0 16,10-4 0-16,4-18 0 16,4-19 0-16,10-19-3 15,3-19 0-15,4-19-12 16,-3-15 1-16,-4-10-2 16,-4-12 0-16</inkml:trace>
  <inkml:trace contextRef="#ctx0" brushRef="#br1" timeOffset="70220.2">15522 10514 65 0,'-14'44'32'0,"46"-7"-35"16,-18-30 66-16,14-1-60 16,11-3 0-16,21-3-3 15,25-3 1-15,28-6-9 0,3-1 1 16,0 1-13-16,-13-10 1 15</inkml:trace>
  <inkml:trace contextRef="#ctx0" brushRef="#br1" timeOffset="72563.08">3260 14289 26 0,'-18'29'13'0,"-7"-14"6"0,25-12 13 16,-7 4-26-16,-3-7 0 15,3 0 3-15,3-3 0 16,-3-1-12-16,14-2 1 16,4 0 7-16,17 0 0 0,7-1-5 15,22 1 1-15,10-3-9 16,-7 6 1-16,0-4-9 16,-18 4 0-16</inkml:trace>
  <inkml:trace contextRef="#ctx0" brushRef="#br1" timeOffset="72901.07">3168 14678 61 0,'-7'32'30'0,"25"-10"-34"15,-8-16 54-15,11-3-48 16,11-6 1-16,14-3-4 15,14-7 1-15,3 1-7 16,-3-4 0-16,-3 6-10 0,-15 1 0 16</inkml:trace>
  <inkml:trace contextRef="#ctx0" brushRef="#br1" timeOffset="73553.42">4004 15817 45 0,'11'53'22'0,"24"-9"-18"0,-21-29 28 0,0 11-31 16,7 5 1-16,4-6 0 15,-4-3 1-15,4-3-3 16,3-7 0-16,7-2 3 15,-3-10 0-15,0-7-1 16,7-18 0-16,-1-12 0 16,5-17 0-16,3-27-1 15,-15-29 1-15,-13-22-2 16,-14-18 1-16,-15-16 0 16,-10 0 0-16,0-1-1 15,-8-5 1-15,1 15-1 16,7 10 0-16,0 15-1 15,10 10 0-15,11 15-2 16,4 13 0-16,13 12-1 16,12 20 0-16,2 15-2 0,8 18 1 15,4 20-4 1,-1 12 1-16,-7 10-6 16,-10-1 0-16</inkml:trace>
  <inkml:trace contextRef="#ctx0" brushRef="#br1" timeOffset="74168.81">4946 16431 44 0,'-11'-6'22'0,"18"-19"-17"0,-7 19 38 16,-7-7-42-16,-7 4 0 16,-3-1 0-16,-12-2 1 15,1-1-3-15,3 7 1 16,-3 0 1-16,7 2 0 16,0 14-2-16,-7 9 1 15,7 9-1-15,3 10 0 0,11-1 0 16,7-2 0-16,14-7 1 15,0-6 0-15,21-16 0 16,1-9 1-16,9-10-1 16,-6-5 0-16,-7-11-8 15,0-5 0-15,-4-7-7 16,-7-9 1-16</inkml:trace>
  <inkml:trace contextRef="#ctx0" brushRef="#br1" timeOffset="74902.36">4801 13543 48 0,'4'10'24'0,"3"5"-20"16,-7-15 40-16,0 3-40 16,10 0 1-16,1 4 3 15,3-1 1-15,4 0-11 0,3 1 0 16,7-1 6-16,0 0 1 15,-6 0-3-15,-1 1 0 16,-4-1-2-16,-2 3 0 16,-12 4-1-16,-6 3 0 15,-8 6-1-15,-3 6 1 16,-7 0-1-16,-8 3 0 16,8-2 0-16,-7 2 0 15,7 3 1-15,3-2 1 16,8-1 0-16,10-6 0 0,3 0 1 15,11-3 0-15,7-6-2 16,-3-4 1-16,3-2-6 16,4-7 1-16,3 0-13 15,4-9 0-15</inkml:trace>
  <inkml:trace contextRef="#ctx0" brushRef="#br1" timeOffset="75424.52">5295 13835 55 0,'-14'31'27'0,"4"-6"-27"16,13-15 40-16,-3 8-39 0,0 8 1 15,-3 2-1-15,3-3 0 16,-8 9-2-16,5-2 0 15,3 2-1-15,-7-6 0 16,7-9-8-16,0-9 1 16,0-10-7-16,7-16 1 15</inkml:trace>
  <inkml:trace contextRef="#ctx0" brushRef="#br1" timeOffset="75666.3">5105 13772 30 0,'-4'19'15'0,"36"15"7"0,-14-27 19 0,-4-1-38 15,10 0 0-15,-2 0 2 16,6-2 1-16,7-4-7 16,11 3 0-16,-11 0 4 15,0 0 0-15,4-3-3 16,-14-6 1-16,0-4-2 15,-15 4 1-15,1-3-2 16,-1 2 0-16,-6 4-1 16,-1-3 1-16,-3 9 0 15,0 6 0-15,-3 1 0 16,-1 6 1-16,-6 6 0 0,-8 3 0 16,4 3 1-16,0 3 1 15,10-9 0-15,-6 3 0 16,13 3 0-16,8-9 0 15,3-3-1-15,7-7 1 16,4-6-6-16,3-6 0 16,0 3-10-16,-10-9 1 15</inkml:trace>
  <inkml:trace contextRef="#ctx0" brushRef="#br1" timeOffset="76675">5803 15625 52 0,'-3'66'26'0,"10"-25"-30"16,-4-32 41-16,4 4-35 15,-3 3 0-15,6 12 0 16,8-9 1-16,3 3-3 15,11-1 0-15,3-2 2 0,-7 0 1 16,4-9-2-16,4-10 1 16,-1-16-2-16,4-16 1 15,-1-18-1-15,-2-22 0 16,-12-19-1-16,1-9 0 16,-11-26 0-16,-7-8 0 15,-7-17 0-15,-10 4 0 16,-4-7 0-16,-8 7 0 15,-2-1 0-15,-1 4 1 16,-3 6-1-16,0 10 1 16,6 24 0-16,12 13 1 15,3 19-1-15,14 16 1 0,3 15 0 16,19 13 0-16,20 6 0 16,4 12 0-16,17-5 0 15,15 5 1-15,21 4 0 16,3 0 1-16,22 6 0 15,17 3 1-15,18 6-1 16,17 4 0-16,25 5-1 16,18-5 0-16,7-10-2 15,32-6 1-15,6-6-2 16,22-7 1-16,0 0-1 16,10 7 1-16,4-4 0 15,0-6 0-15,-21 1-1 16,0-4 1-16,-18 3-1 15,3 3 1-15,-20 4-3 16,10 2 1-16,-14 4-2 0,7 3 0 16,-18-3-4-16,8-4 0 15,-8-5-5-15,-35-4 1 16,-21 0-4-16,-21-3 0 16</inkml:trace>
  <inkml:trace contextRef="#ctx0" brushRef="#br1" timeOffset="78159.45">7158 14559 52 0,'-4'-16'26'0,"1"-5"-14"15,3 21 26-15,0-7-36 16,0 7 1-16,-4 0 1 16,-3 3 1-16,-10 10-7 15,-8 6 1-15,-7 3 3 16,0 15 1-16,1 7-2 16,-8 16 1-16,-7 15-2 15,-7 16 1-15,7 19 0 16,4 12 0-16,10 13-1 15,4-16 1-15,14-9-2 16,10-16 1-16,11-16-4 16,11-21 0-16,7-13-6 15,3-16 1-15,4-12-10 0,3-29 0 16</inkml:trace>
  <inkml:trace contextRef="#ctx0" brushRef="#br1" timeOffset="78625.98">7204 14747 48 0,'-7'32'24'0,"3"21"-21"0,-3-34 37 0,4 9-39 15,3 10 0-15,-7 2 0 16,3 7 1-16,4-6-3 16,-11 3 1-16,8 3-1 15,-1-3 1-15,4-3-4 16,4-7 1-16,3-9-10 16,4-6 1-16,6-13-3 15,-3-6 0-15</inkml:trace>
  <inkml:trace contextRef="#ctx0" brushRef="#br1" timeOffset="78661.97">7373 15262 61 0,'4'12'30'0,"13"-15"-42"0,1 0 63 15,-8 0-51-15,12-4 1 16,6 4-3-16,11 3 1 16,-4 0-4-16,0-3 0 0,-3-3-11 15,0-7 0-15</inkml:trace>
  <inkml:trace contextRef="#ctx0" brushRef="#br1" timeOffset="79236.64">8103 15218 55 0,'4'18'27'0,"3"-24"-26"15,-7 6 43-15,0 3-43 16,0-3 0-16,-7-3 0 16,-7 3 1-16,0 3-3 0,-11 0 1 15,0 10 0-15,-10 6 1 16,3 6-1-16,0 6 1 16,-3 4-2-16,7 2 0 15,3-5-1-15,8-1 1 16,6-3-1-16,11 4 0 15,11-7 0-15,13-10 0 16,5-5 0-16,6-7 1 16,4-6-3-16,-1-7 1 15,1-5-11-15,0-17 1 0,0-8-2 16,-4 2 1-16</inkml:trace>
  <inkml:trace contextRef="#ctx0" brushRef="#br1" timeOffset="79470.5">8520 15249 64 0,'17'19'32'0,"-17"0"-45"16,0-19 68-16,-10 6-54 15,-8-3 1-15,-7 3-2 16,-3 1 0-16,-4 2-1 15,-3 0 0-15,7 1 1 16,0 2 0-16,3 1-3 0,-3-1 1 16,7-2-1-16,3-4 1 15,7 0-1-15,11-2 0 16,7-1-2-16,7 0 0 16,4-3-2-16,3 0 0 15,0-3-8-15,1-10 0 16</inkml:trace>
  <inkml:trace contextRef="#ctx0" brushRef="#br1" timeOffset="80081.75">8904 15098 56 0,'11'4'28'0,"-15"-4"-32"0,-3 0 50 0,0 3-45 15,-4 0 1-15,-6 3-1 16,-8 4 0-16,-3-1-2 16,-11 0 1-16,0 7 0 15,8 3 0-15,-1 6-2 16,4-6 1-16,3-4-1 15,7-2 1-15,4-4-1 16,11 1 1-16,-4-1 0 16,14-6 0-16,7 7 1 15,14-1 0-15,4 7 1 16,3-4 0-16,-7 1-2 16,-7 3 1-16,-7 6-6 0,-14 6 1 15,-17 3-10-15,-8-6 0 16</inkml:trace>
  <inkml:trace contextRef="#ctx0" brushRef="#br1" timeOffset="80607.34">9313 14647 48 0,'-14'25'24'0,"0"16"-24"0,4-29 37 16,-1 7-35-16,-10 9 1 16,0 7 1-16,3 6 1 15,-3 18-6-15,0 4 0 16,3 15 4-16,4 13 0 16,7 13-1-16,7-4 0 15,3-15-4-15,8-13 1 16,7-19-13-16,3-12 0 15,-7-22-3-15,0-13 0 16</inkml:trace>
  <inkml:trace contextRef="#ctx0" brushRef="#br1" timeOffset="81191.85">9536 14829 34 0,'7'-6'17'0,"3"-1"-10"16,-10 7 26-16,4 0-26 16,-1 7 0-16,-3-1 3 15,0 6 1-15,-7 7-15 16,-3 3 1-16,-12 6 8 15,1 7 1-15,-3 12-5 16,2 3 1-16,8 10-3 16,4 2 1-16,3 10-2 15,7-9 1-15,7-13-4 16,7-9 0-16,4-10-8 16,3-15 1-16,-11-16-4 15,1-16 0-15</inkml:trace>
  <inkml:trace contextRef="#ctx0" brushRef="#br1" timeOffset="81600.22">9264 15180 61 0,'7'9'30'0,"35"1"-39"0,-31-10 61 16,49 0-53-1,3 0 1 1,-13 0-10-16,-4-3 0 0,-11-4-1 16,0-2 1-16,-7-10-7 15,-3-3 1-15</inkml:trace>
  <inkml:trace contextRef="#ctx0" brushRef="#br1" timeOffset="81914.05">9719 14697 44 0,'0'60'22'0,"4"6"-21"15,-4-48 42-15,7 11-40 0,0 8 0 16,3 10 1-16,4 3 0 15,0 7-6-15,-3 2 1 16,-4 4 1-16,-3 9 0 16,-11-3-5-16,-8 0 0 15,-6-6-11-15,4-10 1 16</inkml:trace>
  <inkml:trace contextRef="#ctx0" brushRef="#br1" timeOffset="82770.33">9991 14280 40 0,'-7'35'20'0,"7"24"-11"15,7-46 27-15,-4 12-33 16,8 16 1-16,6 9 2 16,5 16 1-16,9 28-7 15,1 9 0-15,-4 7 5 16,-3 6 0-16,-14 6-2 15,-11 4 1-15,-11-14-5 16,-24 1 0-16,-4-12-8 0,0-23 1 16,-3-18-10-16,3-23 0 15</inkml:trace>
  <inkml:trace contextRef="#ctx0" brushRef="#br1" timeOffset="83219.86">10234 14173 48 0,'-10'16'24'0,"17"-3"-19"16,0-10 36-16,0 6-38 16,-4 4 1-16,4-1 5 15,4 1 1-15,3 3-11 16,4 2 0-16,3-2 8 16,7-7 0-16,-3 1-3 15,-8-4 1-15,1 3-4 16,-4 4 1-16,-7 3-4 0,-7-1 1 15,-10 7-2-15,-8 7 0 16,0 5-1-16,1 1 0 16,-1-4 1-16,4 0 0 15,3-3 2-15,8 1 1 16,6-10 0-16,8-4 1 16,10 1-2-16,11-7 1 15,10 1-6-15,4-7 0 16,0-3-13-16,-7-6 1 15</inkml:trace>
  <inkml:trace contextRef="#ctx0" brushRef="#br1" timeOffset="83640.84">10763 15277 56 0,'4'-6'28'0,"24"19"-23"0,-14-7 41 15,14 0-43-15,15 3 1 16,10-2-1-16,7-1 1 15,0-3-8-15,-4-3 0 16,-10-3-2-16,-7-6 1 16,-11 2-14-16,-3-5 1 0</inkml:trace>
  <inkml:trace contextRef="#ctx0" brushRef="#br1" timeOffset="84105.89">11024 14995 54 0,'4'35'27'0,"-4"62"-26"16,0-72 40-16,0 19-41 16,0 9 0-16,0 10-2 15,0 9 0-15,3 6-2 16,-3-6 1-16,0-12-13 15,0-16 1-15</inkml:trace>
  <inkml:trace contextRef="#ctx0" brushRef="#br1" timeOffset="84370.26">12188 14346 66 0,'4'0'33'0,"-18"12"-42"0,3 1 58 0,-6 3-48 15,-8 12 0-15,-7 10 1 16,-7 9 1-16,1 15-3 15,-1 29 1-15,-4 35 2 16,-6 24 0-16,10 26-1 16,4 15 1-16,10-9-1 15,8-22 0-15,13-19-4 16,11-22 1-16,11-28-7 16,3-22 1-16,14-16-14 15,-3-9 1-15</inkml:trace>
  <inkml:trace contextRef="#ctx1" brushRef="#br1" timeOffset="74696.19">8206 12101 0,'0'0'0,"0"0"15,0 0 1,0 0-16,0 0 15,0 0 1,0 0-16,0 0 16,0 0-1,0 0-15,7 9 16,-4-3-16,1 7 16,6-1-1,-3 4-15,-3-10 16,3 4-1,-4-1-15,1-3 16,0 4 0,-1-4-16,-3-3 15,4 0 1,-4-3-16,3 10 16,1-7-16,-4 0 15,3 3 1,-3-6-16,0 0 15,0 0 1</inkml:trace>
  <inkml:trace contextRef="#ctx0" brushRef="#br1" timeOffset="86055.54">12629 14989 73 0,'8'6'36'0,"-8"25"-29"0,0-21 37 15,-11 9-44-15,-3 3 0 16,-7-1 0-16,-8-2 0 15,1 0-1-15,0 3 0 16,0 3-2-16,0 7 0 16,3-7-1-16,0 0 1 15,8 0-1-15,6-3 1 16,11 0 0-16,7-4 1 16,4 1 1-16,10-3 1 15,10 6 0-15,8 0 0 16,0-3 0-16,-7 0 1 0,-4-4-1 15,-10 7 0-15,-4 0-1 16,-7 3 1-16,-7 0-2 16,-11 0 1-16,-3-3-5 15,-3 0 1-15,-1-3-4 16,4-3 0-16,3-4-7 16,8-9 0-16</inkml:trace>
  <inkml:trace contextRef="#ctx0" brushRef="#br1" timeOffset="86513.35">12922 15431 68 0,'0'56'34'0,"-14"-12"-38"0,14-37 66 15,-3 2-60-15,-1 0 0 16,1 4 0-16,3-1 1 16,-4 1-5-16,4-1 1 15,0-2 0-15,0-4 0 16,-3-6-7-16,-1-9 1 16,0-7-11-16,1-18 0 15,-1-13-3-15,1-10 1 16</inkml:trace>
  <inkml:trace contextRef="#ctx0" brushRef="#br1" timeOffset="86568.31">12806 15058 43 0,'32'28'21'16,"6"16"-23"-16,-23-35 36 0,-1 1-36 15,7 5 0-15,-7 4-14 16,0 3 0-16,0-6 13 15,4-7 0-15</inkml:trace>
  <inkml:trace contextRef="#ctx0" brushRef="#br1" timeOffset="87206.93">13067 15588 52 0,'14'28'26'0,"0"-19"-35"0,-7-12 50 16,0-3-42-16,0-7 0 16,4-2-2-16,-1-10 0 15,1-7 3-15,0-5 0 16,-1-4-2-16,-3 3 0 16,0 1 1-16,0 2 0 15,4 10 1-15,3 3 1 0,0 10 0 16,4 12 1-16,3 9-1 15,0 10 1-15,4 9 0 16,-4 13 1-16,0-1-1 16,-3 8 0-16,-4 8 0 15,-3-12 0-15,-4-3-1 16,0-1 1-16,3-8-5 16,-6-7 1-16,3-9-5 15,0-13 1-15,-7-3-9 16,0-19 0-16</inkml:trace>
  <inkml:trace contextRef="#ctx1" brushRef="#br1" timeOffset="77497.38">9243 12085 0,'0'0'15,"0"0"1,-7-6 0,0-1-1,-4 4 1,4 3-1,4 0 1,-1 0 0,4 0-1,0 0 1,0 0 0,0 0-16</inkml:trace>
  <inkml:trace contextRef="#ctx0" brushRef="#br1" timeOffset="88612.4">14023 15004 46 0,'-4'0'23'0,"4"-6"-17"15,-3 6 23-15,-4 0-28 16,-7 3 0 0,-22 26 3-1,1 5 1-15,0 0-6 16,0 14 1-16,3 5 2 15,4 6 1-15,6 4-1 0,5 0 0 16,6 3-2-16,8 0 0 16,3-19-2-16,7-10 0 15,3-9-7-15,8-6 1 16,10-12-8-16,0-16 1 16</inkml:trace>
  <inkml:trace contextRef="#ctx0" brushRef="#br1" timeOffset="89065.19">14101 15067 57 0,'-4'31'28'0,"-3"20"-35"15,7-42 51-15,-7 10-43 16,-4 12 0-16,1 7 0 15,3 6 0-15,0 9-2 16,3 7 0-16,1-1 0 16,3-2 0-16,3-13-5 15,1-10 1-15,-1-12-11 16,4-16 1-16</inkml:trace>
  <inkml:trace contextRef="#ctx0" brushRef="#br1" timeOffset="89102.17">13839 15227 48 0,'15'35'24'0,"9"-10"-17"0,-13-19 36 16,7 3-41-16,6-2 0 16,4 5 0-16,1-2 1 15,6-1-5-15,7-3 1 16,8 4-1-16,-1-7 0 15,-3-6-8-15,-4-7 1 16,1-15-7-16,-8-6 0 0</inkml:trace>
  <inkml:trace contextRef="#ctx0" brushRef="#br1" timeOffset="89754.79">14365 14945 54 0,'14'75'27'0,"-3"10"-33"16,-4-70 48-16,3 7-40 16,8 10 0-16,0 9 0 15,3-4 1-15,0 10-5 16,-7 3 1-16,-7 4 1 15,-10 5 1-15,-11 4-5 0,-8-16 1 16,-2-3-13-16,-4-16 1 16</inkml:trace>
  <inkml:trace contextRef="#ctx0" brushRef="#br1" timeOffset="89786.77">14736 14192 63 0,'10'97'31'0,"50"73"-32"15,-46-123 51-15,11 31-50 16,3 32 1-16,0 15-2 16,-3 17 0-16,-11 8 0 15,-10-3 1-15,-15-2-2 16,-10-7 0-16,-11-19-1 15,-7-22 0-15,-3-15-4 0,10-23 0 16,1-9-10-16,6-18 0 16</inkml:trace>
  <inkml:trace contextRef="#ctx0" brushRef="#br1" timeOffset="90090.6">15134 14230 48 0,'7'22'24'0,"0"3"-19"15,-3-25 36-15,3 3-37 16,-4 0 0-16,4 0 3 16,1 0 1-16,6 4-9 15,7 5 0-15,3-2 6 16,5-1 1-16,-1 4-3 16,-7-1 1-16,-3 1-4 15,-4-1 0-15,-11 1-1 16,-10-4 0-16,-3-3-1 15,-8 4 0-15,0 2 0 16,-3 7 1-16,4 6 0 0,3 4 1 16,3-4 0-16,7-3 0 15,8 0 0-15,7-7 0 16,10-5-3-16,10 2 1 16,5-6-8-16,3-6 0 15,-8-12-9-15,5-7 1 16</inkml:trace>
  <inkml:trace contextRef="#ctx0" brushRef="#br1" timeOffset="90831.76">17064 14139 43 0,'0'6'21'0,"7"29"-19"0,-11-20 29 16,-3 10-28-16,-3 16 0 0,-4 6 2 16,-4 10 0-16,0 5-6 15,1 17 1-15,3 9 5 16,7 9 1-16,3 0-1 15,4-9 1-15,4-10-2 16,-4-12 1-16,-4-16-3 16,-3-9 1-16,-7-13-3 15,-7-12 1-15,0-10-3 16,-11 4 0-16,-11-10-2 16,-9-7 1-16,-5-2 0 15,1 0 1-15,-1-1-1 16,1 7 1-16,3 6 1 15,14 10 0-15,4 2 1 16,10 10 0-16,11 13 0 16,17 3 1-16,22 12 0 15,18-6 1-15,16-6-2 16,12-7 0-16,7-8-2 0,6-11 1 16,1-5-10-16,0-23 1 15,-4-18-7-15,-11-16 1 16</inkml:trace>
  <inkml:trace contextRef="#ctx0" brushRef="#br1" timeOffset="91347.32">17706 14057 59 0,'11'38'29'0,"-22"66"-35"0,7-67 53 0,-3 13-47 16,-7 29 0-16,-3 15 0 16,2 25 0-16,-6 22-1 15,4-3 0-15,-1-3-1 16,7-19 0-16,1-25-7 16,-1-25 1-16,4-32-8 15,-3-28 0-15</inkml:trace>
  <inkml:trace contextRef="#ctx0" brushRef="#br1" timeOffset="91376.3">17032 14625 65 0,'18'34'32'0,"59"32"-34"0,-41-53 59 15,13-4-57-15,25-9 1 16,25-9-6-16,21-4 0 15,-7-2-4-15,3 5 1 16,-6 1-11-16,-12 12 1 16</inkml:trace>
  <inkml:trace contextRef="#ctx0" brushRef="#br1" timeOffset="96533.48">2794 17438 30 0,'-11'22'15'0,"8"-10"-1"16,3-9 16-16,0-3-25 16,0 4 0-16,0-4 3 15,10-4 0-15,1-2-10 16,10-6 1-16,7 2 5 15,22 4 1-15,-8 0-3 16,15 3 0-16,3 6-6 16,-7 3 0-16,-4 0-9 15,-10 4 0-15,-11-10-3 0,-7 0 1 16</inkml:trace>
  <inkml:trace contextRef="#ctx0" brushRef="#br1" timeOffset="96995.82">2741 17736 58 0,'4'25'29'0,"31"-25"-36"0,-14-6 59 0,18 6-51 16,10-10 1-16,1 1-2 15,3-1 0-15,-4 7-6 16,-10 6 0-16,0 4-10 15,-8-1 0-15</inkml:trace>
  <inkml:trace contextRef="#ctx0" brushRef="#br1" timeOffset="98081.4">4124 17758 59 0,'0'6'29'0,"11"-3"-35"16,-1 0 46-16,-10 0-41 16,11 0 0-16,-1 1-6 0,11-4 0 15,8 3-4-15,10-3 0 16</inkml:trace>
  <inkml:trace contextRef="#ctx0" brushRef="#br1" timeOffset="98361.17">4801 17654 60 0,'-10'38'30'0,"20"-35"-35"0,-10-3 48 0,11 3-43 16,-8 0 0-16,8 3-2 15,3 1 0-15,7-1-3 16,0-3 1-16,1-3-10 16,6-6 0-16,4-10-2 15,-1 1 1-15</inkml:trace>
  <inkml:trace contextRef="#ctx0" brushRef="#br1" timeOffset="98627.23">5281 17642 46 0,'0'18'23'0,"4"14"-35"0,-4-32 45 15,3 0-41-15,1-6 0 16,3-1-13-16,-4-2 0 16,8-1 24-16,-1-2 1 15</inkml:trace>
  <inkml:trace contextRef="#ctx0" brushRef="#br1" timeOffset="98938.56">5828 17748 41 0,'0'3'20'0,"10"-6"-44"15,-6-3 44-15,7-10-34 16,-4 1 1-16</inkml:trace>
  <inkml:trace contextRef="#ctx0" brushRef="#br1" timeOffset="99360.4">6784 17190 58 0,'-18'38'29'0,"25"-26"-26"0,4-9 29 16,3 1-31-16,11-1 0 16,14 0 0-16,24 0 1 15,4 3-4-15,14 0 0 16,-3 1-6-16,-8 5 0 15,-17-5-8-15,-14-1 0 0</inkml:trace>
  <inkml:trace contextRef="#ctx0" brushRef="#br1" timeOffset="99599.15">6735 17635 63 0,'38'32'31'0,"68"-13"-40"16,-60-16 58-16,18 3-50 15,20-6 1-15,-6-6-11 16,-11-1 0-16,-11 4 0 16,-24 0 0-16</inkml:trace>
  <inkml:trace contextRef="#ctx0" brushRef="#br1" timeOffset="104282.17">9701 16898 53 0,'22'-15'26'0,"-15"8"-14"0,-7 7 26 16,0 0-37-16,-7-3 1 15,-4 0 3-15,-3 3 0 16,-14 0-6-16,-15 0 1 16,-10 3 3-16,-3 4 0 15,0 5-2-15,-8 4 1 0,8 3-4 16,6 3 0-16,8 6-1 15,7 9 0-15,6 1-1 16,8 0 1-16,11 6 0 16,6 9 0-16,15 0 1 15,17 13 0-15,14 0 1 16,4 0 1-16,0-3-1 16,-7-7 1-16,-15-3-1 15,-17 1 1-15,-17 5-1 16,-22-6 0-16,-14-2-1 15,4-11 1-15,-14-5-3 16,-1-19 1-16,4-7-1 16,11-9 1-16,10-13 3 15,14-15 1-15,18-16 5 16,18-15 1-16,14-17 3 16,24-8 1-16,15-17 2 15,21-15 1-15,-1 0-4 0,12 13 1 16,-5 12-6-16,-13 13 1 15,-11 5-2-15,-10 20 0 16,-11 12-8-16,-11 10 0 16,-3 9-12-16,-18 6 1 15,-11 4-10-15,1 6 0 16</inkml:trace>
  <inkml:trace contextRef="#ctx0" brushRef="#br1" timeOffset="105001.76">8597 16469 55 0,'-7'28'27'0,"4"47"-27"15,3-43 37-15,-7 24-37 16,0 23 1-16,-4 24-2 16,-7 26 1-16,-6 15-1 15,-1 6 1-15,-3 10-4 16,-4-22 1-16,-3-6-3 0,3-10 0 15,7-6-5 1,4-28 0-16,7-25-3 0,14-19 0 16</inkml:trace>
  <inkml:trace contextRef="#ctx0" brushRef="#br1" timeOffset="105678.62">8541 16356 47 0,'-4'22'23'0,"8"-3"-27"15,-1-13 47-15,1 0-43 16,3 4 1-16,3-1 0 16,5 0 1-16,2-2-1 15,15-1 0-15,14 3 4 16,21 1 0-16,14-1 0 16,25 1 1-16,21-1-1 15,14-6 0-15,11-6-2 16,13-3 0-16,-2-10-2 15,-12 0 0-15,1-6-2 16,-14-3 1-16,-11 7-1 0,-7-4 1 16,-11 3 0-16,-17 3 0 15,-11 4-3-15,-7 5 1 16,-14 1-2-16,-11 15 1 16,-10 13-2-16,-7 7 1 15,-7 11-1-15,-15 11 1 16,-13 14 0-16,-22 11 1 15,-7 21-1-15,-7 19 1 16,-10 9 0-16,0-2 1 16,6-4-1-16,4 3 1 0,8-12 2 15,10 3 0-15,13-7 1 16,8 1 1-16,4 6 0 16,0 0 0-16,-4 0 1 15,-8-10 0-15,-9-12-2 16,-15-9 0-16,-14-13-2 15,-14-10 1-15,-10-12 0 16,-22-12 0-16,-24-13-1 16,-15-13 0-16,-31-9 0 15,-15-16 0-15,-10 1-2 16,-14-10 1-16,11-7-11 16,-1-2 0-16</inkml:trace>
  <inkml:trace contextRef="#ctx0" brushRef="#br1" timeOffset="106909.27">13871 16892 26 0,'11'16'13'0,"-22"3"-3"16,4-16 14-16,-10 3-22 16,-22 0 1-16,-18 4 1 15,-17 2 1-15,-25 1-6 16,-24 6 0-16,-8 3 3 15,-17 9 0-15,0 3-2 16,-4 4 1-16,1 3-4 16,6-4 1-16,15-5-8 15,10-10 0-15,14-7-1 0,14-5 0 16</inkml:trace>
  <inkml:trace contextRef="#ctx0" brushRef="#br1" timeOffset="107405.87">12534 16873 54 0,'4'22'27'0,"-15"28"-39"0,8-40 58 0,-11 9-45 15,-4 6 0-15,-14 0 1 16,-17 0 0-16,-11 0-3 16,-11-3 1-16,-6-3 1 15,6 0 0-15,0-1-1 16,1 1 1-16,3-3-2 16,3 0 1-16,15-1-2 15,7 4 0-15,10 0 0 16,14 3 0-16,18 6 0 15,14-3 0-15,11 0-1 16,3 7 1-16,11 2 0 16,14 7 0-16,7 3 0 15,-7 3 1-15,-4 0-1 0,-3-13 1 16,-7-5 0-16,-7-4 1 16,-8-3-1-16,-6-7 0 15,-11-2 0-15,-10-4 0 16,-8-6 3-16,0-12 1 15,1-19 1-15,-4-26 0 16,7-18 2-16,7-28 0 16,14-22-3-16,18-7 1 15,13-9-18-15,1 0 1 16</inkml:trace>
  <inkml:trace contextRef="#ctx0" brushRef="#br1" timeOffset="113350.33">14975 16337 47 0,'11'31'23'0,"-4"4"-15"0,-3-32 24 0,-4 7-31 16,0-1 1-16,0 7 0 16,-4 6 0-16,-3 12-3 15,-7 7 1-15,-4 15 1 16,1 1 0-16,-5 18-1 16,5-6 0-16,-1-9-4 15,4-13 1-15,3-10-11 16,4-2 0-16,0-13-1 15,4-4 0-15</inkml:trace>
  <inkml:trace contextRef="#ctx0" brushRef="#br1" timeOffset="113725.32">14781 17438 44 0,'0'19'22'0,"7"-13"-28"0,-7-6 43 16,4-6-35-16,3-4 0 16,-7 4 0-16,0 0 1 15,-11-4-5-15,-3 1 1 0,-7 3 2 16,-4 6 0-16,1 0-2 15,-1 6 0-15,-3 6-2 16,0 4 0-16,3 3 0 16,4 0 0-16,7-4 0 15,7-2 0-15,7-4 2 16,10-6 0-16,4-3 1 16,7-6 0-16,4 0-2 15,18-19-10 1,-26 6 2-16</inkml:trace>
  <inkml:trace contextRef="#ctx0" brushRef="#br1" timeOffset="114459.93">15371 17021 35 0,'105'-50'17'0,"-13"-16"-10"16,-67 53 25-16,3-9-26 15,-3-9 1-15,-1-7 4 16,-6-12 1-16,-4-6-14 15,-7-7 0-15,-7 0 7 16,-14 10 1-16,-28 0-3 16,-15-1 1-16,-20 1-3 15,-4 12 1-15,-22 13-5 16,-6 12 1-16,-4 10 0 16,4 9 0-16,-4 7-3 0,7-4 0 15,7 13-2-15,7 12 0 16,4 13 3-16,7 22 0 15,3 18 0-15,19 14 1 16,9 24 0-16,15 10 0 16,10-1 1-16,22-5 0 15,17-10 1-15,21-3 1 16,21-22 2-16,22-16 0 16,14-12 3-16,3-23 0 15,11-8 1-15,0-20 1 16,-15-21 0-16,1-16 0 0,0-19-3 15,-4-13 1-15,0-18-2 16,-7-22 1-16,-7-19-3 16,-6 9 1-16,-23 1-3 15,-13 8 0-15,-14 11-3 16,-18 11 1-16,-11 11-5 16,-10 5 1-16,-14 16-9 15,-8 10 0-15,-2 5-1 16,-1 20 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8T14:42:21.9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10128 4982 27 0,'11'4'13'0,"-8"-11"-1"0,-3 7 14 16,4 3-24-16,-1 4 0 15,-3 11 1-15,0 8 0 0,-3 11-5 16,-4 17 1-16,0 30 2 15,3 13 1-15,1 19-2 16,3 19 1-16,7 6-1 16,0-6 0-16,-4 3 0 15,4-19 0-15,4-9-1 16,-11-13 0-16,4-25-4 16,-1-21 1-16,1-26-7 15,-4-22 0-15</inkml:trace>
  <inkml:trace contextRef="#ctx0" brushRef="#br0" timeOffset="678.5">9800 5127 37 0,'4'15'18'0,"20"-2"-14"0,-13-13 29 16,3 0-33-16,4 0 1 16,13 0 0-16,19 0 0 15,10 0-2-15,14 3 1 16,28-6 0-16,29 3 1 16,17 3-2-16,18-6 1 15,0 3-1-15,31-10 1 16,4-11-1-16,-14-11 0 0,11 1 0 15,-11-7 1-15,-18 22-1 16,-14-9 1-16,-7 0 0 16,-17 3 0-16,-15 0-1 15,-20 4 1-15,-19-4-2 16,-13 3 1-16,-15 3-2 16,-10 7 1-16,-14-4-2 15,-15 16 1-15,-10 16-1 16,-10 6 1-16,-12 13-1 15,-9 15 1-15,-15 26 1 16,-4 18 0-16,8 13 1 16,0-1 1-16,-1 23 0 15,12 3 0-15,-1 6 2 16,0-3 0-16,4 3 0 16,0 3 0-16,7-28 1 15,-1-18 0-15,1-20-1 16,0-19 1-16,-4-15-2 0,-6-22 0 15,-19-9 2-15,-20-16 0 16,-8-7-1-16,-24-5 0 16,-29-4 0-16,1-9 0 15,-18-1 0-15,-25 4 1 16,7 0-4-16,-11 13 1 16,-20 5-3-16,17 11 1 15,4 8-3-15,3 13 0 16,32-6 0-16,28 0 0 15,25-4-1-15,13 4 1 0,23-19-4 16,9 0 1-16</inkml:trace>
  <inkml:trace contextRef="#ctx0" brushRef="#br0" timeOffset="1383.59">11434 10652 29 0,'-8'25'14'0,"-2"13"-6"15,10-26 24-15,-7 10-28 16,0 9 0-16,0 10 3 16,-4 22 0-16,1 9-9 15,3 16 0-15,-8 12 6 0,5 16 0 16,-4 19-3-1,-4 6 1-15,4 3-2 16,0-15 0-16,0-10 0 0,3-22 1 16,4-18-4-16,4-20 1 15,10-18-3-15,7-22 1 16,-4-22-4-16,8-25 1 16,0-16-7-16,-1-19 1 15,4-12 1-15,-3-26 1 16</inkml:trace>
  <inkml:trace contextRef="#ctx0" brushRef="#br0" timeOffset="2087.98">11218 10614 25 0,'14'13'12'0,"22"21"-11"0,-22-24 24 0,0-1-21 15,11 1 0-15,13 5 1 16,19-2 1-16,21 9-8 16,13-10 0-16,33 1 5 15,24-10 0-15,18 0-2 16,17-3 0-16,8 3-2 16,24 0 1-1,173 19-1 1,-49-6 1-16,-29-3 0 15,-35-7 0-15,-10-3 0 16,-15-12 1-16,-6-4-1 0,3-3 1 16,-29 4-1-16,5 9 1 15,-5 9-1-15,-20 10 0 16,6 6-1-16,-10 3 1 16,-17 0 1-16,3-6 0 15,-18-10 1-15,-17-12 1 16,-22-10 0-16,-17-9 0 15,-21 0-1-15,-18-6 0 16,-21 9-2-16,-18 4 1 0,-11 2-3 16,-17 4 1-1,-10 12-1-15,-15 12 0 16,-7 14 1-16,-3 15 1 0,0 9 0 16,-11 16 0-16,-3 16 1 15,-4 9 1-15,7 15 0 16,-4 17 0-16,-13 2-1 15,-1 17 1-15,-3 2-1 16,-7-6 1-16,0-12-2 16,4-13 0-16,10-16-1 15,0-15 1-15,-7-10-1 16,-11-6 0-16,-17-16 1 16,-15-9 0-16,-34 0 0 15,-33-6 0-15,-38-4 0 16,-46-15 1-16,-39-16-1 15,-49-28 1-15,-35-25-2 16,-36-28 1-16,-32-17-3 16,-28-5 1-16,-35 3-7 0,-28 34 1 15,-4 41-6-15,36 60 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8T14:42:26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16898 35 0,'0'16'17'0,"17"-41"-10"16,-6 19 17-16,0-10-21 16,-1-9 1-16,8-9-1 0,3-14 1 15,7-8-5-15,4-16 0 16,-11-6 4-16,11-17 0 15,14-14-2-15,3-7 0 16,11-4 0-16,0-5 0 16,-7 12-1-16,-7 10 1 15,-14 18-1-15,-4 16 0 16,-7 13 0-16,0 15 1 0,-3 13-1 16,-8 15 0-16,-6 26 0 15,3 21 0-15,-7 13-2 16,-7 25 1-16,7 13-1 15,7 15 0-15,11 7 0 16,-4-4 1-16,14 1 1 16,-7-7 1-16,18-9 1 15,0-13 0-15,10-18 0 16,1-17 0-16,-12-11-1 16,-6-17 1-16,-18-15-3 15,-7-13 1-15,-17-12-2 16,-22-3 1-16,-7-1-1 15,-31 4 1-15,-29-3 1 16,-11 9 0-16,-31 9-2 16,-7 4 0-16,0 6 0 15,17 9 0-15,15 10 0 16,17 9 1-16,15 12-1 0,17 7 0 16,7 0 2-1,10 0 1-15,11-6 1 0,18-7 0 16,11-12 0-16,13-13 1 15,32-6-1-15,8-16 1 16,45-18-1-16,32-10 0 16,7-9-1-16,35 3 1 15,8-10-2-15,-12-3 0 16,-6 4-1-16,-7-1 1 16,-25 7 0-16,-29 6 0 15,-24 6-2-15,-14 7 1 0,-25 12-1 16,-17 12 1-16,-29 20 0 15,-42 21 0-15,-31 35 0 16,-57 15 0-16,-25 29 0 16,-43 28 0-16,-2 6-4 15,-15 19 0-15,25-3-7 16,10-15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7T17:20:56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2861 4970 30 0,'0'0'15'0,"0"16"-4"0,0-16 16 16,0 0-26-16,11 0 1 15,-4 3 1-15,-4-6 0 16,8 3-2-16,-4-4 0 15,3 8 2 1,1-1 1-16,0 3-1 16,-4 0 1-16,-4 0-2 15,4-2 1-15,-3 2-2 16,3-3 0-16,-7 0-1 16,3 0 0-16,4 0 0 15,-7-3 1-15,0 0-1 16,11-9 1-16,-7 0-1 15,3-16 1-15,0-7-1 16,7-15 1-16,3-12-1 16,-6 12 1-16,31-48-5 15,18-5 1-15,7 0-12 16,0-7 1-16</inkml:trace>
  <inkml:trace contextRef="#ctx0" brushRef="#br0" timeOffset="1054.08">3189 7861 44 0,'42'-60'22'0,"4"-34"-14"0,-35 63 29 16,-1-10-35-16,-6-9 0 0,3 3 1 16,-14-3 1-16,-7 0-5 15,-14 9 0-15,-11 6 3 16,-11 10 0-16,-13 16-1 16,-22 18 0-16,-13 20-2 15,2 11 1-15,-2 26-4 16,-1 16 1-16,0 9-3 15,18 22 1-15,14 9-1 16,24 6 1-16,15 4 0 16,18-10 1-16,20-6 3 15,18-12 1-15,11-23 2 16,21-30 0-16,32-26 0 16,17-28 1-1,114-91 1 1,-47-7 0-16,-38-12 1 15,-36 0 0-15,-25-6 0 0,-17 0 0 16,-21 6 0 0,-18 3 0-16,-21 1-2 0,-31 11 1 15,-19-2-3-15,-24 12 1 16,4 19-3-16,-12 19 1 16,1 19-4-16,-10 25 1 15,2 15-3-15,8 25 0 16,4 20-2-16,10 12 0 0,3 18 2 15,8-8 0 1,6-4 2-16,8-10 0 0,3-11 5 16,7-11 1-1,11-15 2-15,4-15 0 0,6-13-1 16,4 0 0-16,3-7-3 16,-3-6 1-16,4-2-7 15,-4 2 0-15,3-6-8 16,4 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7T17:21:04.1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2-07T17:21:14.350"/>
    </inkml:context>
  </inkml:definitions>
  <inkml:trace contextRef="#ctx0" brushRef="#br0">15847 3744 23 0,'7'9'11'0,"7"-3"-4"0,-7-2 11 15,4 2-16-15,3 0 1 16,0-6 1-16,7 0 0 16,0 3-5-16,7-3 0 15,4-3 4-15,7 3 1 16,3 0-2-16,-3 0 1 16,3 3-1-16,11 13 1 15,7-4 0-15,7 1 1 16,7 0-1-16,4 2 1 15,-7-5-1-15,3-7 1 0,7 3-1 16,0-6 0-16,11 0-1 16,10 0 0-16,-14-6-1 15,4 3 1-15,7-4-1 16,3 7 0-16,11-3-1 16,-11 3 1-16,4 3-1 15,7 4 1-15,10-7-1 16,1 3 1-16,-8 6-1 15,4-9 0-15,14-3 0 16,-3-3 0-16,-18 12 0 16,3-6 1-16,-7 0 0 15,4-6 0-15,-7 6-1 16,-4 0 1-16,-17 6-1 16,-7-6 1-16,3 0-3 15,-14 0 1-15,-11 0-6 16,-6 0 1-16,-11 0-10 15,-11 0 0-15</inkml:trace>
  <inkml:trace contextRef="#ctx0" brushRef="#br0" timeOffset="7344.92">3020 4462 28 0,'0'-6'14'0,"-7"-7"-5"15,7 10 15-15,-4 3-22 16,4-3 1-16,-7 3 2 16,4 0 0-16,-4 6-5 15,-4 13 0-15,4 3 4 16,-4 0 1-16,1 15-3 15,-1 10 1-15,8 7-2 16,-4 18 1-16,-4 3-2 0,4 4 1 16,3-4-3-1,-6-3 1-15,3-13-3 0,-4-8 1 16,11-11-7-16,-3-8 0 16,3-17-3-16,0-15 0 15</inkml:trace>
  <inkml:trace contextRef="#ctx0" brushRef="#br0" timeOffset="8106.6">3362 4578 39 0,'11'41'19'0,"3"18"-23"16,-14-40 35-16,0 6-32 15,0 13 1-15,10 3 0 16,-10 2 0-16,0 4 0 15,0-9 1-15,0-3 0 16,0-10 0-16,0-7 0 16,0-8 0-16,-10-7 0 15,3-6 0-15,-4-3-1 0,0 2 0 16,-10-8-2-16,-3 6 1 16,-1-7-3-16,-3 13 0 15,-4-6-2-15,4 9 1 16,-1 6-1-16,12 7 0 15,3 6 1-15,3 6 0 16,1 10 3-16,-1 0 1 31,25 2 6-31,7-5 1 16,7-4 2-16,4-9 1 16,4-3 1-16,2-3 0 15,5-7-2-15,-5-3 1 0,12-6-6 16,-1-9 0-16,-13-1-3 15,-1-8 1-15,4-7-1 16,-8-16 0-16,-2 0-1 16,-8 0 0-16,-4 10 1 15,-3-7 0-15,-3 7-1 16,-4 9 1-16,-7 6-1 16,0 13 1-16,-7-3-1 15,-4 9 1-15,1 3-1 16,-1 10 0-16,1 6-1 15,-1 3 0-15,1 6 0 16,3-2 1-16,3 2 0 16,4-3 0-16,0 0 1 15,11-9 0-15,-1-3 0 0,11-10 1 16,0-3-3-16,8-3 1 16,2-3-6-16,1-6 0 15,-4-1-6-15,4-2 0 16</inkml:trace>
  <inkml:trace contextRef="#ctx0" brushRef="#br0" timeOffset="8467.9">4064 5007 36 0,'11'-9'18'0,"-1"3"-14"0,-10 6 30 16,0 0-31-16,0 0 0 0,0 0 1 16,-7 3 0-1,-3 9-6-15,-1-2 1 0,0 6 3 16,-10 2 1-16,11 4-3 15,-8-6 1-15,0 6-1 16,8-6 1-16,6-4-1 16,-3-2 0-16,14-4 0 15,4-3 0-15,3-6 0 16,11-3 0-16,-4-1-1 16,0 1 1-16,0 0-1 15,0 0 0-15,-7-1-1 16,1 1 0-16,-5 6 0 15,1 3 0-15,-1 0 0 16,1 4 1-16,3-4 0 16,0 6 1-16,4 7 0 15,-8-4 0-15,8 1-3 16,-4-10 0-16,7-3-8 16,7-3 1-16,1-16-2 0,2-3 1 15</inkml:trace>
  <inkml:trace contextRef="#ctx0" brushRef="#br0" timeOffset="8695.79">4643 4728 46 0,'0'32'23'0,"0"-23"-26"0,0-3 47 0,0-6-44 16,0 0 1-16,0 0-5 16,3 0 0-16,4 0-1 15,-7 0 0-15,0 0-9 16,0-9 1-16</inkml:trace>
  <inkml:trace contextRef="#ctx0" brushRef="#br0" timeOffset="8887.82">4604 4964 35 0,'10'-7'17'0,"12"17"-17"15,-15-10 26-15,-4-3-29 16,4 3 1-16,-7 3-14 0,0-3 0 15,0-7 15-15,-7 4 1 16</inkml:trace>
  <inkml:trace contextRef="#ctx0" brushRef="#br0" timeOffset="9337.2">2762 5722 54 0,'7'13'27'0,"74"-16"-29"0,-42 0 57 16,21 3-52-16,21-7 1 15,50-5 0-15,10-4 1 16,35-9-7-16,-6-3 1 16,-1 3 3-16,-10 3 0 15,-11 6-4-15,-17 1 1 16,-22 11-6-16,-17-2 1 16,-15 3-13-16,-17-3 0 15</inkml:trace>
  <inkml:trace contextRef="#ctx1" brushRef="#br0">1873 2580 0</inkml:trace>
  <inkml:trace contextRef="#ctx0" brushRef="#br0" timeOffset="10555.4">6167 4920 35 0,'-11'15'17'0,"11"-5"-4"0,0-10 18 16,0 0-26-16,0 0 0 15,0 3 2-15,0 6 1 16,0 1-11-16,0 15 1 15,-7 6 6-15,7 19 0 16,-4 7-5-16,4 12 1 0,0 3-6 16,0-9 1-16,0-7-11 15,0-15 1-15</inkml:trace>
  <inkml:trace contextRef="#ctx0" brushRef="#br0" timeOffset="11110.98">5867 4957 41 0,'-7'35'20'0,"7"-45"-11"0,0 10 27 16,0 0-33-1,10-6 0-15,1-6 1 16,10-7 0-16,4-6-5 0,10 0 0 16,11-7 4-16,3 1 0 15,11-4-1-15,-7 1 0 16,-7 3-1-16,-4 5 1 16,-3 8-1-16,-11 2 0 15,-7 7-1-15,1 9 0 16,-5 12-1-16,-6 4 1 15,-11 15-2-15,0 0 0 16,-7 13-2-16,3-3 1 0,-6-3-1 16,-1-4 1-16,1 1 0 15,2-7 1-15,-2-3 2 16,-1-3 0-16,11-3 1 16,0 3 0-16,0-10 0 15,11 4 0-15,-8 0 0 16,4-7 0-16,1 4-1 15,-5-4 1-15,8 4-1 16,6 2 1-16,4 7-1 16,-3-12 1-16,3 8-1 15,4 1 1-15,3 0-3 16,0 0 1-16,1-7-4 16,-1-2 1-16,4-7-10 15,-4-6 1-15,4-13-2 16,-11 0 0-16</inkml:trace>
  <inkml:trace contextRef="#ctx0" brushRef="#br0" timeOffset="11412.7">6879 5149 47 0,'14'15'23'0,"-3"-15"-22"0,-11 0 48 16,0 0-49-16,0 0 1 15,-11 0-1-15,1 3 0 16,-4 1-1-16,-1 2 1 16,-13 13-1-16,4-1 0 0,6 11-3 15,-7-4 1-15,11 3-2 16,4-3 1-16,-1-3-1 16,11-6 1-16,11-10 2 15,-1-12 1-15,4-10 2 16,0 3 0-16,8 1 0 15,-12-4 0-15,1-3-10 16,-1-3 1-16,-3 1-4 16,-3 2 0-16</inkml:trace>
  <inkml:trace contextRef="#ctx0" brushRef="#br0" timeOffset="11756.73">7183 4534 30 0,'0'41'15'0,"-11"9"-2"0,4-34 24 0,-4 12-33 15,4 16 0-15,-3 12 1 16,6 4 1-16,-6 12-9 16,-1-6 1-16,11 3 3 15,-7-10 0-15,7-9-6 16,7-9 0-16,-3-13-10 15,13-15 1-15</inkml:trace>
  <inkml:trace contextRef="#ctx0" brushRef="#br0" timeOffset="11965.25">7320 4396 49 0,'-3'41'24'0,"-1"75"-19"0,4-79 39 16,0 23-44-16,0 15 0 15,4 19-3-15,-1-3 1 16,1 0-3-16,3-9 0 16,3-16-10-16,1-19 0 15</inkml:trace>
  <inkml:trace contextRef="#ctx0" brushRef="#br0" timeOffset="12626.43">8915 5271 55 0,'-11'22'27'0,"-7"-13"-27"0,15-6 45 16,-4 1-45-16,-4-1 0 15,-3-3 0-15,-7-3 0 16,0-1-1-16,0 1 1 15,0 3-2-15,-1 3 1 16,5 1-1-16,3 5 0 16,3 10-2-16,4 0 1 15,7 3-1-15,0-4 1 0,14 4 0 16,4-3 0-16,3-13 0 16,0-3 1-16,0-3 1 15,4-6 0-15,-11-3 1 16,4-1 0-16,-1 1 0 15,1-7 1-15,-4 4-2 16,7-4 0-16,-7 4 0 16,0-4 0-16,1 6 0 15,-1 4 1-15,-4 9 0 16,1 10 1-16,-1 9 0 16,5 6 1-16,-1 0-2 15,0-3 0-15,0 4-6 16,0-11 0-16,7-5-6 15,4-4 0-15</inkml:trace>
  <inkml:trace contextRef="#ctx0" brushRef="#br0" timeOffset="16379.92">10837 5180 45 0,'-14'-22'22'0,"-18"19"-11"0,29 3 22 16,-8 0-33-16,-6-3 0 0,-4 6 1 15,-8-3 0-15,-2 12-2 16,-1 7 1 0,0 0 1-16,4 9 0 15,3 35 0 1,11-13 0-16,11 0 0 16,17-12 0-16,10-7-2 15,12-6 0-15,-5-6-9 16,5-6 1-16,-1-10-6 15,0-13 0-15</inkml:trace>
  <inkml:trace contextRef="#ctx0" brushRef="#br0" timeOffset="16560.8">10978 5221 46 0,'-7'53'23'0,"4"10"-23"0,6-44 40 16,4-1-41-16,1 7 1 16,-1-6-8-16,0 0 1 15,0-10-3-15,0-5 1 16</inkml:trace>
  <inkml:trace contextRef="#ctx0" brushRef="#br0" timeOffset="16754.1">10964 5167 35 0,'14'19'17'0,"1"-9"-13"0,-8-7 21 0,0 0-26 15,3-3 0-15,4 0-8 16,0 3 0-16,1 3 4 15,-1-3 0-15</inkml:trace>
  <inkml:trace contextRef="#ctx0" brushRef="#br0" timeOffset="17039.32">11218 5459 39 0,'4'56'19'0,"3"-52"-10"15,-7-4 34-15,3 3-41 0,-3-3 1 16,0-10 0-16,0-12 1 16,0-3-5-16,0 0 1 15,0 3 3-15,0 0 0 16,0 4-2-16,4-1 1 16,3 3 0-16,4 10 0 15,-1 3-1-15,4 3 0 16,0 0-3-16,8 0 0 15,2 0-4-15,1 3 0 16,3-3-8-16,4-3 1 16,0-7-4-16,-1 1 1 0</inkml:trace>
  <inkml:trace contextRef="#ctx0" brushRef="#br0" timeOffset="17280.37">11748 5155 36 0,'0'-3'18'0,"0"15"-8"15,-4-15 30-15,0 0-36 16,-3 6 0-16,-3 3 1 16,-1 4 1-16,-3 5-8 15,-4 4 0-15,-3 10 4 16,0-14 1-16,0 13-3 16,-4 13 1-16,11 6-1 15,7-9 0-15,4 3-1 16,6-7 1-16,11-12-4 15,11-13 0-15,10-2-5 16,4-23 1-16,0-15-8 16,-4-16 1-16</inkml:trace>
  <inkml:trace contextRef="#ctx0" brushRef="#br0" timeOffset="17504.58">11934 4653 52 0,'-10'107'26'0,"13"24"-33"0,-3-90 47 0,0 9-41 16,0 10 1-16,0 3-2 16,0-10 0-16,0-3 0 15,0-15 1-15,0-4-6 16,0-3 1-16,4-3-8 15,-1-6 1-15</inkml:trace>
  <inkml:trace contextRef="#ctx0" brushRef="#br0" timeOffset="17804.64">12164 5346 45 0,'35'-12'22'0,"11"2"-20"15,-32 1 37-15,4-4-40 16,-1-9 1-16,-3-6-1 0,-3 9 0 16,-11-3 1-16,-7 0 0 15,-11 4-1-15,-3 8 0 16,-7 10 0-16,0 6 0 16,-4 19 1-16,4 4 0 15,3 8 0-15,11 7 1 16,10-6 1-16,11 6 0 15,11-16-1-15,14-6 1 16,14-16-3-16,3-9 0 16,4-9-8-16,-7-4 0 15,-7-3-5-15,3 0 0 0</inkml:trace>
  <inkml:trace contextRef="#ctx0" brushRef="#br0" timeOffset="18420.84">14171 5406 49 0,'4'-22'24'0,"-11"22"-23"0,3 0 45 15,-3-3-45-15,-7-4 1 16,0 4-1-16,-4 3 1 16,0 0-3-16,-6 7 1 15,-1 5 0-15,0 4 1 16,1 6-2-16,-1 3 1 0,4-6 0 16,7 6 0-16,3 0-1 15,4 0 0-15,14-3 1 16,7-3 0-16,4-7-1 15,7-6 1-15,-1-2-1 16,-6-11 1-16,3-2-1 16,4-7 1-16,-1 4-1 15,1-7 1-15,-4 0-2 16,-3 3 1-16,0 4 0 16,-4-1 0-16,0 7 0 15,-4 3 0-15,1 9 0 16,0 4 0-16,-1-7 0 15,1 6 1-15,-1 7-3 16,1 3 0-16,3 3-9 16,4 3 0-16,-1-10-2 15,8-5 1-15</inkml:trace>
  <inkml:trace contextRef="#ctx0" brushRef="#br0" timeOffset="18690.68">14471 4525 47 0,'7'81'23'0,"-7"57"-24"0,4-91 46 0,-1 28-45 16,-3 16 0-1,4 16-1-15,-1 6 1 0,1-25-2 16,-1-4 1-16,4-8-4 16,0-17 1-16,4-9-9 15,3-18 0-15,4-10-1 16,-8-16 1-16</inkml:trace>
  <inkml:trace contextRef="#ctx0" brushRef="#br0" timeOffset="18962.32">14908 5384 49 0,'4'-6'24'0,"-18"9"-24"0,7-3 51 16,-7-3-51-16,-8-4 1 16,-2 7 0-16,-1-3 0 15,0 6-1-15,1-3 0 16,-1 7 0-16,7 8 1 15,4 4-1-15,4 6 0 16,6-9-2-16,8 3 1 16,13-10-1-16,12-3 0 15,6 4-2-15,4-13 0 16,-1-10-3-16,-2-6 0 16,-5 3-8-16,1-5 0 0</inkml:trace>
  <inkml:trace contextRef="#ctx0" brushRef="#br0" timeOffset="19606.2">15095 5462 51 0,'7'32'25'0,"4"-7"-26"15,-4-25 43-15,0 0-42 16,0 0 0-16,0 0 0 15,0-4 0-15,-3-2-1 16,3-6 1-16,-4-4-1 16,4-6 1-16,1 3 0 15,2 0 0-15,4 1 0 16,4-1 0-16,3 9 0 16,4 1 1-16,-4 3-2 0,4 3 1 15,-1-7-1-15,1 10 1 16,0 0-1-16,-1 0 0 15,5 0 0-15,-5 0 1 16,4 3-1-16,-3-6 1 16,-4 6-1-16,1 4 0 15,-5-4-1-15,1-3 1 16,-4 3-1-16,0 6 1 0,0 1-1 16,-3 12 0-1,-4 28-1 1,0 3 1-16,0 7 0 15,-4 6 1-15,1 6-1 16,3-7 1-16,-3-2 0 16,-4-9 0-16,-4-4 1 15,-7-3 0-15,-3-10 0 16,-7-8 0-16,-11-11 0 16,-3-8 1-16,-4-10-1 15,-7-3 1-15,-3-16 0 16,-7-13 0-16,10-5-1 15,7-10 0-15,4 6 0 16,10 3 1-16,7 10-1 16,11 3 1-16,7 9 1 15,21-2 0-15,22 5 0 16,17 7 0-16,17-4-2 0,-3 1 0 16,-14 0-6-16,-10 2 0 15,-8-2-7-15,-14 3 1 16</inkml:trace>
  <inkml:trace contextRef="#ctx0" brushRef="#br0" timeOffset="20222.25">17283 5293 42 0,'-4'9'21'0,"-10"4"-11"15,10-13 36-15,-3 0-42 16,-3-3 0-16,-8 3 2 0,-7-3 1 16,-3-1-9-1,-11 4 0-15,1 0 5 0,-1 4 1 16,0 8-4-16,11 7 0 15,0 15-2-15,3-5 0 16,4-1-1-16,7-9 1 16,3 3-1-16,11-10 1 15,11-2 1-15,10-4 0 16,11-3 1-16,-4-6 0 16,3-3-1-16,1-1 1 0,0-5-1 15,0-7 0-15,-4 3 0 16,0 1 0-16,0 2 0 15,-3 0 0-15,0 7 1 16,-1 3 0-16,1 19 0 16,-4 3 1-16,-3-1-1 15,0 11 0-15,6-4-1 16,5 3 1-16,9-3-6 16,-2-6 0-16,-1-10-9 15,0-12 0-15</inkml:trace>
  <inkml:trace contextRef="#ctx0" brushRef="#br0" timeOffset="20822.58">18517 4490 54 0,'-14'16'27'0,"7"34"-23"0,7-31 45 0,0 12-46 15,0 13 0-15,0 19 0 16,4 18 1-16,-4 7-6 15,0 6 1-15,-4-6 2 16,4-10 1-16,0-15-2 16,0-19 0-16,0-13-2 15,4-6 1-15,3-15-2 16,3-13 1-16,4-7-1 16,4-18 1-16,0 3-1 15,-1 9 1-15,5 1 0 16,-5 2 0-16,1 7 0 0,-1 12 0 15,1 13 0-15,0 3 0 16,-1 3-2-16,1 6 1 16,0-9-3-16,-1 0 0 15,8-6-7-15,0-4 1 16,-1-8-2-16,-2-4 1 16</inkml:trace>
  <inkml:trace contextRef="#ctx0" brushRef="#br0" timeOffset="21092">19029 5340 43 0,'3'-13'21'0,"19"-18"-19"0,-19 18 43 16,1 4-43-16,-1 0 0 0,1-7 1 15,-8 0 1-15,1 4-5 16,3-1 0-16,-7 7 3 16,-1 0 0-16,-2 12-1 15,-4 0 0-15,-4 13-1 16,1 0 1-16,2 6-1 15,5 6 0-15,3-6 0 16,7 7 0-16,7-7-1 16,7-10 1-16,0-8-2 15,-3-7 1-15,-1-7-3 16,1-2 0-16,-1-3-8 16,4-4 1-16,-3-6-4 0,3 3 0 15</inkml:trace>
  <inkml:trace contextRef="#ctx0" brushRef="#br0" timeOffset="21396.83">19248 5399 54 0,'0'22'27'0,"0"-25"-29"0,3-6 52 0,-3-1-50 16,4-2 0-16,-4-7 1 15,0-6 0-15,3 3-1 16,1 3 0-16,-1-3 1 16,4 3 0-16,0 7-1 15,4 3 1-15,7-4-3 16,3 10 1-16,7 3-7 15,0 0 1-15,4 0-10 16,-7-10 0-16</inkml:trace>
  <inkml:trace contextRef="#ctx0" brushRef="#br0" timeOffset="21590.71">19646 5208 58 0,'11'57'29'0,"-11"-1"-31"0,3-43 49 16,1 12-48-16,3-6 1 15,0-1-4-15,0-5 0 16,0-10-1-16,0-6 1 16,-7-7-13-16,0-11 1 15</inkml:trace>
  <inkml:trace contextRef="#ctx0" brushRef="#br0" timeOffset="21785.42">19554 4973 42 0,'11'16'21'0,"7"2"-14"0,-15-18 29 0,4 4-36 16,7 2 0-16,4-6-3 15,3 0 1-15,0 0-3 16,4 0 0-16,-4-6-8 16,4 2 0-16</inkml:trace>
  <inkml:trace contextRef="#ctx0" brushRef="#br0" timeOffset="22175.02">19851 5108 49 0,'14'19'24'0,"14"-7"-21"0,-17-12 43 16,6 3-43-16,8 0 1 16,3 1 1-16,4-4 0 15,-4 3-7-15,-3-3 1 16,-7 3 3-16,-1 0 1 15,-6 6-3-15,-4 1 1 16,-7 5-3-16,-4 4 1 0,-6 0-2 16,-8 3 1-16,-3 0-2 15,-4 6 1-15,4-3 0 16,0 13 1-16,3-4 0 16,4-5 1-16,7-11 1 15,7 1 0-15,7-3 0 16,7-3 0-16,7-1 0 15,8-3 0-15,-5 1-3 16,1-7 1-16,0-3-7 16,-4 6 0-16,-3-25-6 15,-4 7 0-15</inkml:trace>
  <inkml:trace contextRef="#ctx0" brushRef="#br0" timeOffset="22430.08">19830 5378 56 0,'-4'18'28'0,"8"-15"-23"0,-1-6 52 15,8 3-56-15,6 3 1 16,12-6-1-16,6 3 1 15,11-3-5-15,-7 0 0 16,-4 3-3-16,-7-3 0 16,-10-10-13-1,-1-5 1-15</inkml:trace>
  <inkml:trace contextRef="#ctx0" brushRef="#br0" timeOffset="22760.48">20514 5302 42 0,'42'10'21'0,"-31"-20"-8"15,-8 10 24-15,-3 0-36 16,0-9 0-16,-7-7 0 15,-7 4 1-15,-3-1-3 16,-8 1 1-16,-3 2 0 0,0 1 1 16,-8 9-1-16,1 9 1 15,3 4-1-15,4-1 0 16,7 7-1-16,10 3 1 16,4 3-2-16,11-9 1 15,10 3-3-15,7-7 1 16,7-6-5-16,0-6 0 15,1-3-6-15,-5-6 0 16</inkml:trace>
  <inkml:trace contextRef="#ctx0" brushRef="#br0" timeOffset="23316.9">20581 5337 47 0,'7'37'23'0,"0"-12"-21"16,-7-25 40-16,4 0-43 16,-4 0 1-16,3-3-1 15,1-3 0-15,-1-6 1 16,4-7 0-16,0 6 0 16,0 1 0-16,4-4-1 15,0 0 1-15,-4 7 0 16,0-10 0-16,3 13-3 15,1 6 1-15,-1 9-2 16,1 1 0-16,0 5-4 0,3 10 1 16,0-3-1-16,0 7 0 15,0 2 1-15,4-3 1 16,6-6 1-16,-2-9 1 16,6-7 3-16,4-9 1 15,13-7 1-15,1-9 1 16,4-9 2-16,-4-9 0 15,-1-20 1-15,-6-12 0 16,-7 0 1-16,-11-22 0 16,-7-22 1-16,-14 7 0 15,0 5-2-15,-10 7 1 16,-12 10-2-16,-6 5 0 0,-3 13-1 16,-1 19 0-16,4 22-2 15,3 22 0-15,4 9-1 16,3 29 1-16,4 21-2 15,7 23 1-15,7 12-2 16,3 25 1-16,1-3-4 16,-4-4 1-16,0-8-5 15,0-20 1-15,0-24-6 16,-4-20 0-16</inkml:trace>
  <inkml:trace contextRef="#ctx0" brushRef="#br0" timeOffset="23992.6">20906 5283 47 0,'21'38'23'0,"18"-22"-24"0,-25-13 43 15,7 3-42-15,11 4 0 16,6-1-2-16,5 0 0 15,6-2-1-15,1 5 0 16,-5 1-1-16,-6-1 0 0,-7-2-1 16,-7-7 1-16,-4-3 0 15,-4-3 0 1,-2-4 3-16,-1 4 0 0,-7-9 0 16,-7 2 1-16,-4 7-1 15,-6 6 1-15,-4 7 0 16,-1 2 0-16,1 13 0 15,0-12 1-15,4 3-3 16,-1 6 1-16,4-1-1 16,3-2 0-16,4 0-1 15,4-3 1-15,3 3-1 16,0-10 1-16,-3 0 2 16,3 1 0-16,0-1 2 15,3 1 1-15,1-1-1 16,3 4 1-16,0-7-1 15,4 0 1-15,6-3-2 16,5-6 1-16,6-6-2 16,14-10 1-16,1 0 0 0,3-3 0 15,10-3 0-15,-6-3 1 16,-5-19 1-16,-9-22 0 16,-11-16 1-16,-11-9 1 15,-21-25 0-15,-7-16 0 16,-14 3-1-16,-4 1 0 15,4-4-1-15,-4 16 0 16,-3 12-3-16,0 22 1 16,-1 26-1-16,1 18 1 15,3 38-1-15,4 25 1 16,4 19-2-16,10 37 0 16,7 32-1-16,14 12 0 0,3 16-5 15,1 3 1-15,0-25-9 16,-8-19 0-16</inkml:trace>
  <inkml:trace contextRef="#ctx0" brushRef="#br0" timeOffset="24668.21">23086 5597 61 0,'17'28'30'0,"15"-12"-28"0,-18-19 54 0,7-10-55 16,8-6 0-16,2-12-1 16,-2-19 1-16,2-22-2 15,-6-16 0-15,-11-22 1 16,-7-6 0-16,-3-12-1 15,-8 8 1-15,-6 8-2 16,-4 27 0-16,-1 16 0 16,1 16 0-16,0 24-1 0,0 4 0 15,0 28-2 1,0 19 1-16,0 25 0 0,3 16 1 16,4 12 0-16,4 26 0 15,3-10 1-15,3 9 1 16,11-3-2-16,4-3 1 15,7-22-1 1,3-9 0-16,0-10-5 0,0-12 1 16,-3-9-7-16,-7-14 1 15</inkml:trace>
  <inkml:trace contextRef="#ctx0" brushRef="#br0" timeOffset="24877.09">23580 5396 45 0,'3'44'22'0,"-6"-3"-20"15,3-35 41-15,0 7-42 16,-4-1 1-16,1-2-1 16,3-4 1-16,0 0-5 15,0-6 0-15,0 0-6 16,3-19 0-16,1-2-6 15,-4-8 1-15</inkml:trace>
  <inkml:trace contextRef="#ctx0" brushRef="#br0" timeOffset="25029">23530 5073 40 0,'11'13'20'0,"21"15"-15"0,-22-18 33 15,4-7-38-15,0 3 0 16,4-3-3-16,3 0 1 15,4 0-4-15,3 0 1 16,4-3-8-16,-7 0 1 16</inkml:trace>
  <inkml:trace contextRef="#ctx0" brushRef="#br0" timeOffset="25372.56">23813 5465 45 0,'0'35'22'0,"10"-1"-23"15,-3-34 38-15,0 0-37 16,0 3 1-16,0-6-1 16,0-3 0-16,0 0-1 15,-3-1 0-15,-1-2-1 16,-3-7 0-16,0-2 0 16,0-4 0-16,0-3 0 15,0-1 0-15,4-2 0 16,3-6 1-16,0 12 1 15,0 9 0-15,0 4 2 16,0 9 0-16,4 12 1 16,3 7 1-16,4 22 0 15,-8-3 0-15,4 5-1 16,0 5 1-16,4-5-3 16,3-8 0-16,4-7-5 15,0-12 0-15,-4-13-6 0,-4-6 0 16,1-13-5-16,-11 4 1 15</inkml:trace>
  <inkml:trace contextRef="#ctx0" brushRef="#br0" timeOffset="25761.91">24186 5547 54 0,'0'22'27'0,"18"-10"-29"0,-7-12 54 0,3 0-51 16,10-6 0-16,8-3 0 16,7 2 0-16,-4-2-2 15,-3-13 0-15,-4-6 1 16,-7 0 1-16,-3-4-3 15,-11-2 1-15,-7-1-2 16,-7 1 0-16,-11 15 0 16,-3 13 0-16,0 12 0 15,0 10 1-15,3 18 1 0,4 1 0 16,7 5 1 0,11 4 1-16,6-3-1 15,11-3 1-15,8-10-2 0,2-6 0 16,19-10-10-16,3-2 0 15,-4-13-4-15,-3-7 1 16</inkml:trace>
  <inkml:trace contextRef="#ctx0" brushRef="#br0" timeOffset="26454.1">26099 4402 43 0,'-11'16'21'0,"-7"28"-14"0,15-25 38 16,-1 3-44-16,-3 9 1 15,4 7-1-15,-1 21 1 16,8 16-3-16,6 16 0 16,1-6 2-16,3-13 0 15,0-6-1-15,-3-13 1 16,3-21-1-16,0-23 0 0,-4-9 0 15,-6-16 0-15,-8-6-1 16,-13-15 1-16,-15-10-3 16,-10 0 1-16,-8 3-5 15,-13 0 1-15,6 16-4 16,4 3 1 0,8 15-1-16,2 13 1 0,12 13 5 15,6 12 0-15,11 4 8 16,10-4 1-16,11-9 5 15,25-4 1-15,17-2 0 16,33-13 0-16,13-13-4 16,21-2 0-16,1-4-8 15,80-9-13 1,-126 21 0-16,-22 14-3 16,-17 11 1-16</inkml:trace>
  <inkml:trace contextRef="#ctx0" brushRef="#br0" timeOffset="26918.85">27672 4114 38 0,'3'28'19'0,"-6"35"-17"16,3-48 33-16,0 23-35 16,-7 6 1-16,-4 19 0 15,1 2 0-15,-4 20-1 16,-1 19 0-16,5 2 0 0,3-2 1 15,3-10-2-15,4-16 0 16,7-15-11-16,4-32 0 16,0-21-1-16,-4-20 1 15</inkml:trace>
  <inkml:trace contextRef="#ctx0" brushRef="#br0" timeOffset="27098.74">27506 4844 51 0,'78'19'25'0,"49"-3"-35"0,-99-10 53 0,4 0-45 16,3 4 1-16,0-1-11 16,1 4 0-16,-8-7 5 15,-7-6 1-15</inkml:trace>
  <inkml:trace contextRef="#ctx0" brushRef="#br0" timeOffset="27670.81">28039 5139 51 0,'3'22'25'0,"-3"-3"-26"15,0-19 43-15,0 0-42 0,0-3 1 16,0-7 0-1,0-5 0-15,0-4-2 0,0 0 1 16,4-3 1-16,-1 0 0 16,1 0 0-16,3 7 0 15,4-1-1-15,6 6 1 16,4 4-1-16,8 3 0 16,2 3-2-16,5 9 0 15,-5-5-3-15,1 2 1 16,-4 0-2-16,-3 0 0 15,3 1 1-15,0-1 0 16,-3 0 1-16,-4 7 1 0,-3-4 2 16,-4-3 0-16,4 1 3 15,-11-4 1-15,-7 0 2 16,-4-3 0-16,-3 0 0 16,-10 3 0-16,6 0 0 15,0 0 0-15,-3 1-2 16,0 2 0-16,-3 0-3 15,2 4 1-15,1-10-3 16,4 3 1-16,6-3-3 16,4 0 1-16,7-3-1 15,4 3 1-15,-1 3-1 16,5 3 0-16,6-3 2 16,3-3 0-16,1 0 2 15,3 3 0-15,-3 0 0 16,-4 0 0-16,-3 4 0 15,-4 2 1-15,0 7-2 0,-3-1 1 16,-1 1-6 0,1 0 0-16,-1-13-6 0,8-9 0 15</inkml:trace>
  <inkml:trace contextRef="#ctx0" brushRef="#br0" timeOffset="30492.66">28917 5092 24 0,'-7'-3'12'0,"-14"-6"-2"0,10 9 12 16,-3 3-22-16,-3 3 1 15,-5 7 1-15,1-1 1 16,-3-2-2-16,2 8 1 16,5 4 3-16,3 3 1 15,7 7 0-15,7-1 1 0,14 0-1 16,10-5 0-16,8-8-4 16,3-5 0-16,-3-4-7 15,0-9 1-15,3-9-11 16,-3-10 0-16</inkml:trace>
  <inkml:trace contextRef="#ctx0" brushRef="#br0" timeOffset="30746.59">29214 4503 52 0,'-4'78'26'0,"-10"41"-29"15,14-81 42-15,-7 15-39 16,0 10 0-16,-4 0-2 16,1-4 1-16,3-6-3 15,0-9 1-15,3-12-9 0,4-13 0 16,11-13-2-16,3-12 0 15</inkml:trace>
  <inkml:trace contextRef="#ctx0" brushRef="#br0" timeOffset="31003.45">29348 4801 42 0,'7'-26'21'0,"-11"30"-20"0,4 2 42 0,-3 6-42 16,-4 10 0-1,-4 10 1-15,-3-7 0 0,-4 0-3 16,-3 0 0-16,0-3 2 15,3-3 0-15,1-4-1 16,2-2 0-16,5-1 1 16,6 1 0-16,8 0 2 15,10 2 0-15,7 7 1 16,7-3 0-16,1 0 0 16,-1 9 0-16,0 3-3 15,-3 1 0-15,-4-4-8 16,-3-9 1-16,-4-13-12 15,-7 0 0-15</inkml:trace>
  <inkml:trace contextRef="#ctx0" brushRef="#br0" timeOffset="32727.88">7193 6594 44 0,'0'54'22'0,"4"-29"-9"0,-4-19 22 16,-4 3-33-16,4 4 1 16,-7 2 1-16,4 1 1 15,-4-3-6-15,3-1 0 16,4-2 3-16,-7-4 0 16,3-3-1-16,4-3 1 15,0-6-2-15,0-4 0 16,4-5 0-16,3-7 0 0,7 0-1 15,4-3 1-15,3 0-2 16,4 3 1-16,-4 0-1 16,0 6 1-16,-3 0-1 15,-4 7 0-15,3 6 0 16,-6 6 0-16,-8 6 1 16,1 4 0-16,-1-4-1 15,-3 4 1-15,0 3 0 16,0-1 1-16,4-2-1 15,0-4 1-15,-1-3 0 16,4-2 0-16,4-8 0 16,3-2 0-16,0 3 0 15,0-6 0-15,-7-4 0 16,4-3 1-16,-1 1-1 16,1-4 0-16,-1 0 0 15,1 3 1-15,7 4 0 16,-8 9 0-16,4 6 0 0,0 9 0 15,1 4 0 1,2 3 0-16,-6 6 0 0,-1 3 0 16,-3 0-1-16,4 4 1 15,0-4-1-15,-1-6 0 16,1-6-4-16,-1-7 0 16,1 0-5-16,7 1 0 15,-4-10-7-15,7-13 1 16</inkml:trace>
  <inkml:trace contextRef="#ctx0" brushRef="#br0" timeOffset="33014.94">8019 6641 47 0,'3'-6'23'16,"-3"3"-21"-16,0 3 40 0,0 0-41 15,-3-3 1-15,-8 3 0 16,-7 0 0-16,-3 3-3 15,0-3 1-15,-4 3 1 16,-3 10 1-16,7 2-2 16,7 7 0-16,-4 3-1 15,11 0 1-15,4-6-1 16,10-3 0-16,14-7 0 16,-3-9 0-16,13-9 1 15,-10-7 0-15,1-3-3 16,-1 4 0-16,0-4-10 15,4-9 1-15,-11 3-3 16,7-4 1-16</inkml:trace>
  <inkml:trace contextRef="#ctx0" brushRef="#br0" timeOffset="33254.75">8417 6039 61 0,'0'41'30'0,"-35"44"-35"0,28-67 63 0,-7 20-57 15,0 12 0-15,-4 10-1 16,0 6 0-16,4 9-3 16,0 3 1-16,4-18-4 15,3-16 1-15,0-7-7 16,3-15 1-16,4-15-7 15,-4-17 0-15</inkml:trace>
  <inkml:trace contextRef="#ctx0" brushRef="#br0" timeOffset="33524.64">8043 6604 41 0,'22'-4'20'0,"2"-5"-8"0,-10 3 32 15,15-7-40-15,9-2 0 16,15-11 3-16,14-2 1 16,4-3-11-16,-4 0 0 15,-7 2 4-15,-11 1 0 16,-13 9-6-16,-8 4 0 15,-11 5-13-15,1 4 1 16,-14 0-1-16,3 3 1 16</inkml:trace>
  <inkml:trace contextRef="#ctx0" brushRef="#br0" timeOffset="33765.41">8678 6663 63 0,'-10'32'31'0,"-8"43"-44"16,15-66 66-16,-8 10-54 15,4 0 0-15,0-3-5 16,0-7 1-16,7-9-1 15,0-6 1-15,7-13-12 0,0-9 1 16</inkml:trace>
  <inkml:trace contextRef="#ctx0" brushRef="#br0" timeOffset="33959.85">8675 6572 53 0,'14'16'26'0,"21"-4"-32"0,-21-8 45 0,7-8-43 15,1 1 0-15,2 0-10 16,5 0 1-16,-5 0 7 16,-3-3 1-16</inkml:trace>
  <inkml:trace contextRef="#ctx0" brushRef="#br0" timeOffset="34184.92">8954 6535 29 0,'-8'-4'14'0,"5"-5"-1"16,-1 12 17-16,1 7-27 15,-4-1 1-15,3 10 0 16,-10-7 1-16,0 1-7 16,3 3 1-16,1 2 3 15,-1 4 1-15,4 3-3 16,4 1 0-16,-1-1-2 15,4 0 1-15,7-10-1 0,7-2 0 16,4-1-3-16,3-8 1 16,0-11-4-16,-3-5 0 15,0-7-4-15,-1 0 1 16</inkml:trace>
  <inkml:trace contextRef="#ctx0" brushRef="#br0" timeOffset="34514.51">9095 6839 54 0,'-7'15'27'0,"14"-11"-35"0,-4-11 54 0,4 4-47 15,0-12 1-15,-3-7-2 16,-1-10 0-16,4 4 1 15,4-7 1-15,3-2-2 16,0-1 1-16,4 10 0 16,3 6 0-16,4 13 2 15,3 12 0-15,4 6 0 16,-1 4 1-16,5 12-1 16,2 6 0-16,5 7-2 15,-4-7 0-15,-4 4-4 16,-3-4 1-16,-4-3-10 15,-3-3 1-15,-4-22-1 16,-4-6 0-16</inkml:trace>
  <inkml:trace contextRef="#ctx0" brushRef="#br0" timeOffset="35025.85">11867 6745 63 0,'-7'12'31'0,"-17"4"-37"15,17-16 68-15,-7 0-61 16,-8 0 0-16,-2 0-1 0,-5 0 1 16,1 3-4-16,0 6 0 15,0-2-1-15,7 12 1 16,3 9-3-16,4 9 1 16,7-2-2-16,7-4 1 15,10-6 0-15,12-9 1 16,9-10 0-16,8-9 1 15,-4-9-8-15,4-17 0 16,0-5 0-16,0-4 0 16</inkml:trace>
  <inkml:trace contextRef="#ctx0" brushRef="#br0" timeOffset="35296.68">12178 6792 52 0,'0'37'26'0,"-4"-8"-26"16,4-29 54-16,-3 0-52 16,-1-4 1-16,1-17 1 15,-1-14 0-15,1-6-6 16,3-18 1-16,0-7 2 16,-4-16 1-16,8-2-3 15,-1 2 0-15,4-3-1 16,7 1 1-16,4 9-1 15,3 12 0-15,0 19-3 16,-3 16 0 0,-4 31-12-16,-7 6 0 15</inkml:trace>
  <inkml:trace contextRef="#ctx0" brushRef="#br0" timeOffset="35491.46">11871 6641 74 0,'0'16'37'0,"21"-7"-40"0,4-12 63 0,14-3-59 15,10-10 0 1,11-3-3-16,7-3 1 0,-3 4-5 16,-1-4 1-16,-3 6-14 15,0 7 0-15,-4 5-3 16,4-2 1-16</inkml:trace>
  <inkml:trace contextRef="#ctx0" brushRef="#br0" timeOffset="36092.87">14037 7071 67 0,'4'91'33'0,"-1"-3"-39"0,1-66 66 15,-4-1-60-15,3-2 0 0,1-9 0 16,3-10 1-16,0-16-2 15,-4-6 1-15,1-16-1 16,-4-5 1-16,3-8-3 16,-3-8 1-16,0 2-1 15,4 1 0-15,-1-4-1 16,1 4 1-16,7 9-1 16,3 9 1-16,3 7 1 15,8 12 1-15,3 3 1 16,0 16 0-16,-3 10 1 15,-4 9 1-15,-7-4 0 16,-3 10 0-16,-7 7-1 16,-12 2 1-16,-6-6-3 15,-7 1 1-15,0-7-4 0,0-7 1 16,0-2-8-16,3-4 1 16,4-12-7-16,0-3 1 15</inkml:trace>
  <inkml:trace contextRef="#ctx0" brushRef="#br0" timeOffset="36422.14">14570 6814 46 0,'3'19'23'0,"1"-23"-14"0,-4 4 37 0,0 0-43 15,0-6 0-15,-4 0 3 16,-3 3 0-16,-7 0-7 16,-7-1 0-16,-4 4 4 15,-3 4 1-15,3-1-3 16,1 0 0-16,2 0-3 16,5 3 0-16,3 7-2 15,3 2 0-15,8 1 0 16,6-6 0-16,8-4 1 15,10-6 0-15,11-6 0 16,-1-4 0-16,1 1-5 16,-4-1 1-16,-3-8-8 15,-11-1 0-15</inkml:trace>
  <inkml:trace contextRef="#ctx0" brushRef="#br0" timeOffset="36648.33">14764 6804 64 0,'-4'25'32'0,"-6"-3"-38"0,10-15 60 0,-4 2-56 0,1-3 0 0,3-6-6 16,7-6 0-16,0-3 3 15,0-7 1-15,0-6-14 16,-4-6 1-16</inkml:trace>
  <inkml:trace contextRef="#ctx0" brushRef="#br0" timeOffset="36800.32">14718 6500 44 0,'14'19'22'0,"11"12"-22"15,-15-28 33-15,1 1-35 16,7-4 0-16,-1 0-9 16,1 0 1-16,3-4 4 15,0 4 0-15</inkml:trace>
  <inkml:trace contextRef="#ctx0" brushRef="#br0" timeOffset="37082.08">15018 6820 47 0,'7'9'23'0,"7"-9"-24"0,-7 0 40 16,4 0-40-16,3-6 0 15,0-6 0-15,0-4 0 16,0-6 1-16,0-3 1 16,-3 3-3-16,-1 3 0 15,1-3 0-15,3 6 1 0,0 4 0 16,0 12 0-16,0 0 1 15,-3 6 1-15,-4 10 1 16,0 9 0-16,-3 0-1 16,3 6 0-16,0 1-3 15,0-4 1-15,3 3-6 16,4-9 1-16,8-3-8 16,-1-9 1-16</inkml:trace>
  <inkml:trace contextRef="#ctx0" brushRef="#br0" timeOffset="37487.71">15829 5948 42 0,'-14'22'21'0,"3"47"-16"0,11-56 36 0,-3 18-41 16,-1 13 0-16,1 19 1 15,3 15 0-15,0 7-2 16,0 6 1-16,0-10-2 16,0-6 0-16,-4-15-6 15,4-19 0-15,0-19-6 16,-3-22 1-16</inkml:trace>
  <inkml:trace contextRef="#ctx0" brushRef="#br0" timeOffset="37684.85">15441 6553 69 0,'28'22'34'0,"61"-28"-42"0,-54-3 68 15,7-10-61-15,22 3 1 16,10-6-7-16,0 0 1 16,0 3-2-16,-7 4 1 15,-11-1-12-15,-17 7 0 16</inkml:trace>
  <inkml:trace contextRef="#ctx0" brushRef="#br0" timeOffset="38164.99">17702 6660 67 0,'-3'0'33'0,"3"6"-35"0,0-6 59 15,-4 3-57-15,-3 1 1 16,-3-1-1-16,-4 3 1 16,-1 0-2-16,1 4 0 15,-3 2-1-15,-1 7 0 16,4 0-3-16,0 0 1 16,7 6-3-16,7-3 1 15,7-3-1-15,3-10 0 0,12-3 2 16,9-12 0-1,5-3 2-15,-1-10 0 16,0-6-4-16,0-7 1 0,-3 4-7 16,0-10 1-16</inkml:trace>
  <inkml:trace contextRef="#ctx0" brushRef="#br0" timeOffset="38494.97">17971 6757 62 0,'-8'47'31'0,"1"-25"-33"16,7-19 59-16,0-3-57 16,0 0 1-16,0 0-1 15,7-3 1-15,1-6-2 16,2-4 0 0,4-15-1-1,0 0 0-15,0 6 0 0,4 3 0 16,0 3 0-16,3 7 0 15,0 0 2-15,0 2 1 16,4 1 1-16,-4 9 0 16,0 10 0-16,-3 6 1 15,0 6-1-15,-1 0 0 16,1-10-5-16,3 1 0 16,4-3-4-16,3-7 1 15,0 0-8-15,0-3 1 16,-7-6-5-16,4-6 0 15</inkml:trace>
  <inkml:trace contextRef="#ctx0" brushRef="#br0" timeOffset="38974.86">20320 6685 54 0,'-7'0'27'0,"0"0"-27"0,3 3 49 16,-6 0-47-16,-4 1 0 15,-4 2 2-15,-3 0 1 16,3 7-6-16,1 5 0 15,-1 1 4-15,-3 6 0 16,0 10-1-16,3 9 0 0,7 6-2 16,8 9 1-16,3-11-1 15,7-5 0-15,4-8-3 16,17-13 1-16,11-6-6 16,-1-16 1-16,1-10-12 15,3-12 0-15</inkml:trace>
  <inkml:trace contextRef="#ctx0" brushRef="#br0" timeOffset="39170.57">20627 6880 68 0,'-11'50'34'0,"-3"-13"-38"0,11-27 57 16,-1-4-55-1,1 3 1-15,-1 1-7 0,1-4 1 16,3-9 2-16,0-3 1 16,3-13-15-16,4-12 1 15</inkml:trace>
  <inkml:trace contextRef="#ctx0" brushRef="#br0" timeOffset="39333.25">20486 6660 47 0,'10'-3'23'0,"22"25"-19"0,-21-19 34 0,3 3-39 16,3 1 1-16,1-1-5 15,0 0 0-15,-1 0-6 16,-2-3 1-16,-5 1-4 16,1-4 1-16</inkml:trace>
  <inkml:trace contextRef="#ctx0" brushRef="#br0" timeOffset="39619.97">20870 6964 67 0,'-3'38'33'0,"20"-13"-46"16,-13-22 72-16,-4-3-60 15,-4-3 1-15,1-6-1 16,3-7 1-16,-4-6 0 0,4-3 1 15,0-3-1-15,0 6 0 16,4 0 0 0,-1 0 0-16,5 0 0 0,2 6 1 15,4 7-3-15,11 9 0 16,0 3-2-16,3-3 1 16,0 0-5-16,0 3 1 15,0 0-7-15,-3-3 1 16,0-3-4-16,-7-6 1 15</inkml:trace>
  <inkml:trace contextRef="#ctx0" brushRef="#br0" timeOffset="39888.9">21488 6738 60 0,'3'16'30'0,"-10"0"-37"0,4-13 60 0,-4 0-53 15,-8-3 0-15,-9 0 0 16,-4 3 1-16,-4 3-1 16,4 1 1-16,3 8 0 15,0 14 1-15,4 5-2 16,7 1 1-16,7 2-2 16,3 1 1-16,11 0-4 15,15-10 0-15,9-19-5 16,5-9 1-16,2-12-9 0,5-13 1 15,3-19-1 1,-8 0 1-16</inkml:trace>
  <inkml:trace contextRef="#ctx0" brushRef="#br0" timeOffset="40115.47">21735 6350 69 0,'-14'72'34'0,"-1"0"-49"0,12-47 76 16,-1 9-62-16,4 10 1 15,-3 3-4-15,-1 13 0 0,1 6 2 16,-1 0 1-16,4 6-7 16,0-10 0-16,0-14-10 15,4-20 1-15,-4-22 0 16,3-12 1-16</inkml:trace>
  <inkml:trace contextRef="#ctx0" brushRef="#br0" timeOffset="40490.49">21826 7083 69 0,'14'25'34'0,"15"-34"-49"16,-12 6 74-16,8-6-60 16,0-1 1-16,6-6-1 0,-6-2 1 15,0-4-1-15,-4-10 0 16,-3-2-1-16,-8 6 0 16,-6-1-1-16,-8 4 1 15,-3 6-2-15,-3 7 0 16,-4 9 1-16,-4 6 0 15,0 16 0-15,-3 6 1 16,7 6 2-16,7 4 0 16,0 2 2-16,10-2 1 15,8-7 0-15,7-3 1 0,10-9-1 16,14-10 1-16,4-3-4 16,0-3 0-16,-11-3-9 15,-7 0 1-15,-14-3-9 16,-14 12 0-16</inkml:trace>
  <inkml:trace contextRef="#ctx0" brushRef="#br0" timeOffset="40955.42">22670 7231 66 0,'0'3'33'0,"3"-3"-39"0,4 0 59 0,4 3-58 15,-1 0 0-15,1 3-18 16,-4 1 0-16,-7 2 18 16,0 1 1-16</inkml:trace>
  <inkml:trace contextRef="#ctx0" brushRef="#br0" timeOffset="43254.24">17724 15672 31 0,'70'0'15'0,"22"0"-9"0,-60 3 16 15,17 4-20-15,7-1 0 16,19 3 2-16,6-2 1 16,3-4-5-16,12 3 1 15,9 4 3-15,12-4 0 16,-4 0-1-16,10 0 1 16,8 10-2-16,3 0 0 15,3 6-1-15,4-7 1 0,11-2 0 16,-7-4 0-16,6 4-1 15,5-1 0-15,2-2 1 16,-6 5 0-16,7-2 0 16,14 6 0-16,-7-4-2 15,3 4 1-15,11 0 0 16,-7-3 0-16,3-1-1 16,11-2 0-16,-11-4 0 15,11 4 0-15,7 3 0 16,-7-4 1-16,7-2 0 15,8-4 0-15,-1 0-1 16,-4 4 1-16,-3-7 1 16,11-3 0-16,10 0 0 15,-3 0 0-15,-1 0 0 16,-3 0 0-16,8 0 0 16,9-3 0-16,-2 3-2 15,-1 3 1-15,0-6 0 0,4-1 0 16,14-11-1-16,-14 5 1 15,14 1 0-15,-15-4 1 16,8 7-1-16,0-3 0 16,-4 2 1-16,18 4 0 15,-10-6 0-15,13-4 0 16,-10 1 1-16,3-1 0 16,-10 1 0-16,7 2 1 15,-4 1-1-15,4 6 1 0,4 0-2 16,-8 3 1-16,-3-4-1 15,-7-2 0-15,-1 0-1 16,1-3 0-16,-7-4 0 16,-7 0 0-16,-1-2-1 15,-13-4 1-15,-15 3-1 16,-6 1 0-16,-26 2-1 16,-13-6 1-16,-15 7-4 15,-20 5 1-15,-15 4-8 16,-21 0 1-16,-14-3-15 15,-11 3 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7T17:22:29.78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2-07T17:22:45.119"/>
    </inkml:context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22031 12659 18 0,'-4'-3'9'0,"-6"-10"-3"0,6 13 10 16,1-3-13-16,-8 0 0 16,1-7 4-16,-4 1 1 15,-1 0-9-15,-6-1 1 16,4-2 5-16,-1-4 1 16,0 3-1-16,1 1 0 15,3-1-1-15,-1 4 0 16,-2 0-1-16,-1-7 0 0,-3 3-1 15,-4 4 1-15,-3-4-1 16,-4 1 0-16,-3-1-1 16,0 4 0-16,0 0-1 15,-4 9 1-15,-4 6-1 16,1 0 1-16,-7 0-1 16,13 1 0-16,1-4 0 15,0 0 0-15,-4 3 0 16,-3 0 1-16,-1 4-1 15,-2 2 0-15,2 4 0 16,1 6 0-16,-4-6 0 16,0 6 1-16,-3 0-1 15,3 3 1-15,11 3-1 16,-1-6 1-16,1 3-1 16,-4 0 1-16,0 3-1 0,-3 4 1 15,0-1-1 1,-1 7 1-16,5-10-1 0,-1-3 1 15,0 9 0-15,-7 1 0 16,4-1-1-16,3 1 1 16,4 2-1-16,7-5 1 15,-4 9-1-15,0-4 1 16,-3 4 0-16,-4 3 0 16,0 3-1-16,0 0 0 15,1-6 0-15,-1 9 0 16,-4-3 1-16,5 0 0 15,2 6 0-15,1 4 0 16,3-1 1-16,1 1 0 0,2-1 0 16,5-6 0-16,6 4-1 15,0 5 1-15,4-2-2 16,4-7 1-16,3 0-1 16,0 6 1-16,-1-5-1 15,8-4 1-15,-3 6-1 16,-1 0 1-16,1-6-1 15,3-6 0-15,-4 3 0 16,4 0 1-16,0 3-1 16,4-6 0-16,-1 3 0 15,1-1 1-15,3-2-1 16,-3 3 1-16,-1 0-1 16,4 3 1-16,0 0-1 15,0 0 1-15,0-6-1 16,4 0 1-16,-1 3-1 15,5-1 1-15,2 4-1 0,4-3 0 16,-3-3 0-16,3 3 1 16,0-6-1-16,4-1 0 15,0-2-1-15,3-1 1 16,0-2 0-16,0-4 0 16,8-3 0-16,-5 0 0 15,1-3-1-15,-7-3 1 16,0-4 0-16,3-2 0 15,4 0-1-15,3-1 1 16,0 1-1-16,0-1 1 0,-3 4-1 16,0 0 1-1,0-1-1-15,-1 1 0 0,1-4 0 16,3-2 1-16,4-1-1 16,-4-2 0-16,-3-1 0 15,0 0 1-15,-4 0-1 16,4 1 0-16,0-4 0 15,3 6 1-15,4 1-1 16,0-4 1-16,-1-3 0 16,5 0 1-16,-1-3-2 15,7 0 1-15,1-3 0 16,-1-3 0-16,-6-4 0 16,2-2 0-16,5-1-1 15,-1-2 0-15,1 2 0 16,-1-3 0-16,0 4 0 0,1-7 1 15,3-3-1 1,-4-6 0-16,0-4 1 0,-3-2 0 16,-7-1 0-16,0 1 0 15,0-4 0-15,-4 1 0 16,4-4 0-16,0 3 0 16,-4-2 0-16,0-4 0 15,4 6 0-15,0-6 1 16,0-3-1-16,-4-3 0 15,0 6 1-15,-3-6 0 16,-4-10-1-16,0 4 1 16,1 2 0-16,-5-5 0 0,-3 9 0 15,-3-4 0-15,0-2-1 16,-1 0 1-16,1-7-1 16,-4 3 1-16,-3 1-1 15,-4-4 0-15,3-3 0 16,-3 3 1-16,0 4-1 15,-3-1 1-15,-1 4 0 16,-6-4 0-16,-1 4-1 16,-3-1 1-16,-3 4-1 15,3 3 1-15,-4-7-1 16,1 7 1-16,-8-3-1 16,-3 0 0-16,-4-4 0 15,-3 10 0-15,0-3 0 16,-4-10 1-16,0 7-1 15,4 0 1-15,0-1-1 16,3 1 0-16,0 9 0 16,1-3 0-16,-5 6-1 0,1 4 1 15,3 2-3-15,-3 7 0 16,0 3-4-16,7 0 1 16,-4 3-13-16,-3 0 1 15,-11 3-1-15,-3 3 1 16</inkml:trace>
  <inkml:trace contextRef="#ctx0" brushRef="#br0" timeOffset="1426">19943 12283 37 0,'-15'6'18'0,"1"-9"-10"0,14 0 19 16,-3-4-25-16,3 1 0 15,0 0 3-15,0-1 0 0,3-2-5 16,4-3 1-16,11 5 4 16,3-8 0-16,4-14-1 15,10-2 1-15,0-7-2 16,22-2 0-16,13-11-2 15,22 8 1-15,3-5-1 16,18-2 0-16,4 6 0 16,6 4 1-16,-6 8-1 15,-5 10 1-15,-6 10-1 16,-10 6 0-16,-5 6-1 16,-3 6 1-16,-6 3-3 15,-8 10 1-15,-14 0-3 16,-11 12 0-16,-7 7-3 15,-6 6 0-15,-8 6-7 16,-7-9 0-16,-3-19-2 16,3-13 0-16</inkml:trace>
  <inkml:trace contextRef="#ctx0" brushRef="#br0" timeOffset="1980.39">21586 11521 37 0,'-10'15'18'0,"-1"7"-14"16,11-19 31-16,4 0-32 15,3 4 0-15,3 2 1 16,5 1 0-16,9-1-5 0,8 13 0 16,-4 3 4-16,11 6 1 15,10 4-3-15,4-1 1 16,-3 7-1-16,-11 0 1 15,-8 3-2-15,-17 3 1 16,-17 0-2-16,-18 3 1 16,-7-6-3-16,3-6 1 15,-3-4-4-15,-4-6 1 16,0-6-6-16,4-6 1 0,0-10-4 16,-4 4 0-1</inkml:trace>
  <inkml:trace contextRef="#ctx0" brushRef="#br0" timeOffset="2221.85">21544 11649 54 0,'-10'16'27'0,"13"6"-34"15,1 0 54-15,3 6-47 16,0 19 1-16,7 13 0 16,7 18 0-16,0-3-2 15,-3 0 0-15,-4-9-6 0,-7-12 0 16,-11-17-8-16,-3-18 0 16</inkml:trace>
  <inkml:trace contextRef="#ctx0" brushRef="#br0" timeOffset="4563.96">27541 12878 24 0,'-3'-3'12'0,"-18"-28"-5"16,14 21 12-16,-7-2-17 15,-8 2 1-15,-9-2 2 16,2 6 0-16,1-1-5 16,-4 1 0-16,-3 3 4 15,-4 0 1-15,-3-3-2 16,-4 2 1-16,0 1-2 16,-3 0 0-16,-8 6-1 0,-6-3 1 15,6 7-1 1,1 5 0-16,-7 4 0 0,-8 9 0 15,0 0 0-15,1-3 0 16,-1 3-1-16,1 6 0 16,6 4 0-16,4 12 1 15,-3 6-1-15,-1 7 1 16,1-10-1-16,-1 6 0 16,4 1 0-16,-3-7 1 15,6-3-1-15,4 6 0 16,11 1 0-16,3 5 1 15,-21 54-1 1,4-12 1-16,3-4 0 16,7-6 0-16,4-4 0 15,3-2 0-15,7-3 0 16,8 2 1-16,6-8-1 16,7-4 0-16,4 3 0 15,4 3 1-15,-1 7-1 16,4-13 0-16,4 0 0 15,3-3 0-15,7-3 0 16,0-13 0-16,4-9-1 16,-1 3 1-16,8 0 0 15,-4 0 0-15,4 7-1 16,3 2 1-16,-3-3-1 16,-4-2 1-16,4 2-1 15,-1 3 0-15,8-9-1 16,0 0 0-16,0-3-1 15,3 0 1-15,0-3-1 0,0-3 1 16,1-1-1-16,-1-5 1 16,0-1-1-16,8-3 1 15,-8-6 0-15,4-3 0 16,-4-3-1-16,11-10 1 16,10 3 0-16,4 4 0 15,14-4 0-15,7 1 0 16,-3-4 1-16,3-3 0 15,4-6 0-15,3-3 0 16,4-7 0-16,-1-9 1 0,1-3-1 16,7-9 0-16,0-4-1 15,0 0 1-15,3-12 0 16,-3-3 1-16,-18-13-1 16,0-6 1-16,4-13 0 15,-4 1 1-15,0-14-1 16,0-14 1-16,-7-11-1 15,0 7 0-15,-17-3 0 16,-4 6 0-16,-8 0-1 16,-2 0 1-16,-4 10 0 15,-8-7 0-15,-6-12-1 16,-14-4 1-16,-8 1-1 16,-10-7 1-16,-4-3-2 15,-10 4 1-15,-7-1-1 16,-11 19 1-16,-10 0-2 15,-8 16 0-15,-6 6-1 16,-8 10 0-16,8 5-2 0,-1 14 0 16,-3 2-10-16,0-9 0 15</inkml:trace>
  <inkml:trace contextRef="#ctx0" brushRef="#br0" timeOffset="6005.6">32586 12998 25 0,'7'-38'12'0,"-3"16"-10"16,-8 13 13-16,-3-4-12 16,-7 0 0-16,-4 4 3 0,-3 0 1 15,-7-1-7-15,-4 4 0 16,-10-3 5-16,7 2 1 16,-1 1-2-16,-6 6 1 15,-7 3-1-15,-11 7 0 16,-4 2-2-16,-10 7 0 15,-4 0 0-15,1 9 0 0,-4 10-1 16,-4 5 1-16,-3 8-1 16,-4 8 0-16,0-5 0 15,11 5 0-15,4 1-1 16,-1-7 1-16,0 10-1 16,8-4 1-16,-1 13 0 15,4 7 0-15,0 9-1 16,4-7 1-16,10 1 0 15,7-4 0-15,7 10-1 16,7-3 0-16,8-4 0 16,3 4 1-16,3-1-1 15,0-5 1-15,8 2-1 16,3 7 0-16,7-9 0 16,7-1 1-16,0-3-1 15,14-3 0-15,14-3-1 16,-7-15 0-16,29 11 0 15,3-2 1-15,0 0-1 16,0-7 0-16,-4-6 0 0,1-6 0 16,10-6 1-16,0-7 0 15,7-2 0-15,0-11 0 16,3-5-1-16,-2-4 1 16,-8-2 0-16,0-1 0 15,3 0-2-15,-3-3 1 16,4-3-1-16,3-3 0 15,3 0 0-15,1-3 1 16,7-7-2-16,3-6 1 16,7-12 1-16,-3-3 0 15,0-10 0-15,-4-3 0 0,-4-10 0 16,1-12 0-16,-7-12 1 16,-1-13 0-16,1 0 0 15,0-23 1-15,-11-8 0 16,-11-10 1-16,-10 7-1 15,-7-1 1-15,-11-12 0 16,-7 9 1-16,-3 7-2 16,-4-1 1-16,-7 7-1 15,-7-9 1-15,-7 9-1 16,-7 9 1-16,-11 3-4 16,-10 4 1-16,-8 5-7 15,-2 8 1-15,-8 5-8 16,-4-3 1-16</inkml:trace>
  <inkml:trace contextRef="#ctx0" brushRef="#br1" timeOffset="12250.51">20715 15766 21 0,'-10'7'10'0,"2"-14"-6"0,8 7 10 16,-3-3-14-1,-1-3 1-15,-3 3-1 0,-3 0 1 16,-4 3 0-16,-4 0 0 16,0 6 1-16,1 7 1 15,-1 2-1-15,0 10 0 16,4-3 1-16,4 3 0 16,6 0 0-16,8 4 1 15,6-4-1-15,4 0 1 16,4-3 1-16,0-7 0 15,-1-5 0-15,1-4 0 16,-7-6-1-16,-1-6 0 16,1-10-2-16,-1 4 1 0,-3-7-2 15,4 0 1-15,-7 0-2 16,-4-3 1-16,0 0-2 16,0 0 1-16,-4 4 0 15,-3 5 0-15,-4 4-1 16,-3-1 1-16,-3 7 0 15,-8 3 0-15,0 3 0 16,1 3 1-16,2 4-1 16,1 2 1-16,7 7-1 15,4 0 1-15,6 0 0 16,8 3 0-16,10 0-1 16,7-3 1-16,3-4 0 15,1-5 0-15,-4-1 1 16,-3-6 0-16,0-6-1 15,-1-3 1-15,1-7-1 0,-4-2 0 16,-7-7-1 0,0-3 1-16,-7-1-2 0,-3-2 1 15,3 3-1-15,-4 6 1 16,-7 4-1-16,-3 2 1 16,-7 4 0-16,-3 2 0 15,-5 7 0-15,1 7 0 16,0-1 0-16,3 10 0 15,0-4 0-15,8 4 0 16,6 0 0-16,8 2 1 16,10 4-1-16,7 0 1 0,7-3 1 15,4 0 0-15,3-7 0 16,-3-5 0-16,-4-4-1 16,-4-9 1-16,-2-4-1 15,-5-2 1-15,1-4-2 16,-1-6 1-16,-3-3-2 15,-3-3 1-15,-1 6 0 16,-3 0 0-16,-3 0 0 16,-4 9 0-16,-7 7-1 15,-4 6 1-15,-3-3-1 16,0 6 1-16,3 3-1 16,0 4 1-16,4 2 0 15,4 7 0-15,6 0 0 16,4 0 1-16,11-1-1 15,3 4 1-15,4-6 0 16,3-3 0-16,-4-7-1 0,1-6 1 16,-4 0-1-16,0-6 1 15,0-4-1-15,0-9 1 16,-3 1 0-16,0-4 0 16,-4 0-1-16,-7 3 0 15,-7-3 0-15,3 0 0 16,-3 3-1-16,-4 0 1 15,-3 7 0-15,-3 2 0 16,-4 7 0-16,-4 3 0 16,0 3 0-16,0 4 0 15,1 2 0-15,6-6 0 16,1 7 0-16,6 5 0 0,7 7 0 16,8 7 1-16,7-8-1 15,6 1 1-15,11 0-1 16,1-6 1-16,-5-3-2 15,-3-7 1-15,-3-3 0 16,0-6 1-16,-4-3-2 16,-4-7 1-16,1-3-1 15,-7-6 1-15,-1 0 0 16,-3-9 0-16,-3 3-1 16,3 0 1-16,-4 3 0 15,0 6 0-15,-6 6 0 16,-1 7 0-16,-6 6 0 15,-1 3 0-15,0 6 0 16,1 4 1-16,-1-4-1 16,4 13 1-16,0 3-1 15,7 1 1-15,0 2-1 0,7-3 0 16,0-6-2-16,7-4 1 16,0-5-7-16,3-7 1 15,5-16-13-15,-8 1 1 16</inkml:trace>
  <inkml:trace contextRef="#ctx0" brushRef="#br1" timeOffset="14560.88">26268 12954 19 0,'3'3'9'0,"1"6"6"16,3-9 10-16,0 0-22 15,0 0 1-15,0 0 4 16,0-3 0-16,0 0-9 16,-3 6 1-16,-1-6 6 15,1-3 0-15,-1-4-2 0,-3-2 1 16,-3-1-3-16,-8-3 1 16,1 4-3-16,-4-1 1 15,-1 4-1-15,-2 0 1 16,6 2-1-16,1 4 0 15,-4 3 0-15,-1 6 0 16,1 10 0-16,0 3 1 16,4-7-1-16,-1 7 1 15,4 6 0-15,7-6 0 16,3 6 0-16,5-6 0 16,9-3 0-16,4-1 1 0,1-5 0 15,2-1 0 1,8-9-1-1,-4-6 0-15,-7-3 0 16,-3-10 0-16,-4 6-1 16,-3-2 0-16,-4-4-1 15,-7 0 0-15,-11 0 1 16,-6 3 0-16,-8 4 0 16,0 6 0-16,4 2 0 15,3 8 0-15,1 2 0 16,-1 3 1-16,0-2-1 15,4 2 1-15,0 10 0 16,4 0 1-16,3 6-1 16,7 0 1-16,3-3-1 15,4-4 0-15,7-5 0 16,7-4 1-16,4-2-2 0,0-7 0 16,-1-3 1-16,1-7 0 15,-7-6-1-15,-1-5 1 16,-6 2-1-16,-4 0 0 15,0-3 0-15,-7-3 1 16,-3 0-1-16,-4 0 0 16,-8 3 0-16,-2 6 0 15,-4 7 0-15,-1 6 0 16,5 6-1-16,3 3 1 16,0 6-1-16,0 4 1 0,-1-3-2 15,5-1 1-15,-1 4 0 16,4 3 1-16,4 3-1 15,6 0 1-15,1-7 0 16,3 1 1-16,3-3 0 16,1-4 0-16,3-6-1 15,-3 0 0-15,3-6-1 16,0-9 0-16,0-4 1 16,0 0 0-16,0 4 0 15,-3-7 0-15,-4-3 0 16,0 0 0-16,-7 0 0 15,-4 0 1-15,-6 3-2 16,-1 7 1-16,-3 2 0 16,-4 7 0-16,4 3 0 15,4 3 0-15,-4 4-1 16,3 5 1-16,0 1 0 0,1-1 0 16,-1 1 0-16,4-4 0 15,4-3 0-15,3 7 0 16,0 3 1-16,3-1 1 15,-3 1-2-15,4 0 0 16,3-4 0-16,3-2 1 16,5-4-1-16,2-6 0 15,1-3 0-15,-1-7 1 16,-2-2-1-16,-1 2 0 16,-4-2 0-16,1-4 0 15,-8 0 0-15,4-2 1 16,-7-1-1-16,0 3 0 0,-3 0-1 15,-4 4 1-15,-4 3 0 16,-3 2 1-16,-4 7-1 16,1 3 0-16,3 4 0 15,3 2 0-15,1 4 1 16,3-1 0-16,-1 1-1 16,5-7 1-16,-1 7-1 15,4-4 0-15,-3 3 1 16,-1-2 0-16,4-1-1 15,0-2 1-15,0-4-1 16,0 3 1-16,4-3 0 16,-1-6 0-16,1-3-1 15,-1-1 1-15,-3 7-1 16,4-3 1-16,-4 3-1 16,0 0 0-16,0 0 0 15,0 0 0-15,0-3-1 0,0 3 1 16,-4-3-1-16,1 0 0 15,-1 3-4-15,1 0 1 16,3 0-5-16,0 0 1 16,0 0-12-16,0-10 1 15</inkml:trace>
  <inkml:trace contextRef="#ctx1" brushRef="#br1">29524 8435 0,'0'0'0</inkml:trace>
  <inkml:trace contextRef="#ctx0" brushRef="#br1" timeOffset="16710.7">32928 15030 12 0,'4'12'6'0,"3"-6"3"0,-7-6 6 0,0 3-12 16,3 1 1-16,4-1 4 16,1-3 1-16,-1 0-10 15,3-3 1-15,-6-1 6 16,-1 1 0-16,1 0-1 15,-1-3 0-15,-3 0-3 16,-3-4 0-16,-4 4-1 16,-11-13 0-16,-3-3-1 15,-4 0 1-15,4 0-1 16,0 0 0-16,-4 0 0 16,0 7 0-16,-3 8 0 15,4 7 1-15,-1 7 0 16,4 8 0-16,7 7 0 0,7-3 0 15,7 6 0-15,10 0 1 16,8 0-2-16,-1-6 1 16,8-3 0-16,3-4 0 15,1-2 0-15,-1-7 0 16,0-6 0-16,-7-7 0 16,0-2 0-16,-3 3 1 15,0-7-2-15,-1-3 1 16,-3-3-1-16,-7 0 0 15,-3 0 0-15,-8 6 0 16,-3 4 0-16,-3-1 0 0,-8 4 0 16,0 9 0-16,1 0 0 15,-1 9 1-15,-3 4 0 16,3 3 0-16,4-1-1 16,4 1 1-16,3 3-1 15,0 0 1-15,7-1-1 16,7-2 1-16,3-3-1 15,4-4 1-15,0 0-1 16,4-2 0-16,0-4 0 16,-1-6 1-16,1-7-1 15,3-2 1-15,-7-1 0 16,-3-2 0-16,-4-11-1 16,-7 1 1-1,-7 0-1-15,-7 3 1 0,-11 0-1 16,0 10 1-16,-3 2-1 15,3 4 1-15,1 6-1 0,-1 10 1 16,4 12 0-16,3 3 0 16,4-3-1-16,7 3 1 15,4 0 0-15,10 0 0 16,3-3-1-16,8-3 0 16,3-4 0-16,7-2 0 15,-3-7-1-15,-4-3 1 16,-3-6-1-16,-1-6 0 15,-3-4 0-15,-3-3 1 16,-4-2 0-16,0-7 0 16,-24-7 0-1,-5 7 1-15,1 6-1 16,0 4 1-16,3 2-1 16,4 7 0-16,0 0 0 15,4 12 1-15,-1-3-1 16,0 9 1-16,4 1-1 15,0 0 1-15,4-1-1 16,3 1 1-16,0-1-2 16,3-2 0-16,4-4-8 31,4-6 0-31,0-10-8 16,-1 4 0-16</inkml:trace>
  <inkml:trace contextRef="#ctx0" brushRef="#br1" timeOffset="23502.88">20768 15660 10 0,'11'-10'5'0,"-4"-5"-2"0,-4 8 6 16,4 1-6-16,0-3 0 15,0 2 2-15,0-2 1 16,0 0-7-16,4-4 0 16,3 1 5-16,0-7 0 15,0 0 0-15,1-3 0 16,-1 0 0-16,0 3 0 16,0 0 0-16,3 1 0 15,1-1 0-15,0 3 0 16,3 0-1-16,0-2 0 0,4-1-1 31,-1-3 1-31,1 0 0 16,0 0 0 77,-4 3 0-77,0 0 0-16,0-3-1 16,4-6 0-1,0 3 0 1,3 0 0-16,0-3-1 0,0 3 0 0,1 3-1 0,-1-6 1 0,0-4 0 0,7 1 0 0,-3-1-1 0,0 1 1 0,0-7 0 0,3 4 0 0,0-1-1 16,0 1 1-16,-3 6-1 0,-4 0 1 0,1-1 0 0,-1 1 0 0,4 0-1 0,3-4 1 0,0 4-1 15,-3 0 0-15,-4 6 0 0,7-3 1 16,-3-6-1-16,3-1 0 15,1-2 0-15,-1 2 1 16,0 1-1 0,1-3 0-1,-1 9 0-15,-3-4 1 0,-8 4-1 16,5-3 1-16,-5 6-1 0,4 3 0 16,4 4-1-16,0-1 1 15,0 0 0-15,3-3 1 16,-3-3-1-16,3 0 0 47,0 1 1-47,-3-5 0 15,3 4 0 1,1 4 0 0,-5 2-1-16,1 0 1 0,-4-3-1 0,1 1 1 0,-8-1 0 0,-4 0 1 0,1 0-1 0,3 0 1 0,0 1-1 15,0-1 0 1,4 3 0-16,7 0 0 0,-4 1-1 15,-3 2 1-15,0 1-1 16,-1 2 1-16,1 4-1 16,0 0 1-1,-1-4-1-15,5-2 0 0,-1-1 0 16,0-2 1-16,0 2-1 16,0-3 1-16,1 4-1 15,-1-1 1-15,-7 4-1 16,0-1 1-16,4 1-1 15,3 3 0-15,7-1 0 16,1 1 0 15,-5-3 0-15,1-1 0 0,0-2 0-16,3-4 0 0,4 0 0 0,0-2 1 0,0 2 0 0,-1 0 0 0,-2 1-1 0,-1 2 1 15,-7 4-1-15,4-4 1 16,3 4-1-16,4-1 0 15,0-2 0-15,0 2 0 0,3-8 0 16,0 5 0-16,1-3 0 16,-1 7 0-1,-3-7 0-15,3 4 0 0,-3-4 0 16,0 0 1-16,-4 4-1 16,4-1 0-16,3 4 0 15,0-4 1-15,8 1-1 16,-4-1 1-16,3 1-1 15,0-7 1 1,4 3-1-16,0 0 0 0,-3 4 0 16,-4 3 1-16,3-1-1 15,4 4 1-15,0 0-1 16,3-1 0-16,1 1 0 16,3 0 0-16,0 3 0 15,0-4 0-15,-7 1 0 16,-1 0 0-16,1 6 0 0,4-6 0 15,-4 2 0 1,3 1 0-16,1 6 0 0,3-6 1 16,-4 0-1-16,4 0 0 15,-7 0 0-15,-7 3 0 16,3-3 0 0,8 3 0-16,-4 0 0 0,-1 0 0 15,5 3 0-15,-1-3 0 16,4 0 0-16,0 6 1 15,-10 0-1-15,-8-2 0 16,4 5 0-16,3-3 0 16,29 7 0-1,-8-1 0 1,-3-2 0 0,4 2 1-16,-11-5-1 0,-7-1 0 0,-4 6 0 15,4 1 0-15,4-4 0 16,3-2 0 15,-4 2 0-15,4 4 0 15,4-7 0 16,-8 3 1-32,0-3-1-15,-3 1 0 0,-7 2 0 0,4 1 0 0,2 2 0 0,5 1 1 0,-4-1-1 16,7 1 0-16,-4-1 0 0,4 4 0 0,0-7 0 0,-3 7 0 0,-8-3 0 0,4-4 0 0,7-3 0 0,0 1 0 0,3-1 0 0,1 3 0 16,3 1 0-1,-4-1 0-15,-6 4 0 0,-8-1 0 16,4 4 0-16,7-1 0 16,0 4 0-16,0-3 0 15,0-3 0-15,0-1 0 16,0 1 0-16,0-1 0 15,-11-2 0-15,4-4 1 16,0 0-1-16,11 4 0 16,-8-4 0-16,4 6 0 0,0 4 0 15,0 0 0 1,0-4 0-16,-4 1 0 0,1-1 0 16,-1 1 0-16,11 3 0 15,-3-1 0-15,-1 10 0 47,4 0 1-31,0 0-1-16,0 4 0 0,-10-1 0 0,-1-3 0 15,11 3 0-15,-3 0 0 16,3 4 0-16,0-1 0 0,4 1 0 0,-1-1 0 0,-6-9 0 16,-4 6 1-16,3 3-1 15,4-2 0-15,0-1 0 16,0 3 0-16,0-3 0 15,4 4 0-15,-4-1 0 0,-7 1 0 16,3 5 0 0,1-9 1-1,-1 7-1-15,1-1 0 16,-1 4 0 0,1 0 0-16,-1-7 0 15,1-3 0-15,-15-3 0 16,4 7 1-1,3-1-1-15,4-3 0 16,0 0 0 0,0-2 0-16,4 2 0 0,3 3 1 15,-7 4-1-15,-4 2 1 16,-6-2-1-16,-4 5 1 16,-1-2-1-1,1 0 0-15,-7-1-1 0,-4-5 0 16,-6-7-6-16,-8-6 1 15,-7-13-16-15,-11-16 0 0</inkml:trace>
  <inkml:trace contextRef="#ctx0" brushRef="#br2" timeOffset="29184.81">21220 9263 25 0,'10'15'12'0,"-3"26"-4"0,-3-28 13 16,3 2-19-16,-4 1 0 15,4 0 1-15,-3-4 0 16,-1 4-4-16,1 0 1 15,-4 6 3-15,0 6 0 16,0 0-1-16,-4 13 0 16,1 3 0-16,-1 3 1 0,4 6-1 15,-3 0 1-15,3 1-1 16,0-1 1-16,0 0-1 16,-4 4 1-16,1-7-2 15,3 6 1-15,-4 1-2 16,4 2 1-16,0 1-1 15,0 3 0-15,0-7 0 16,0 1 0-16,0 5 0 16,0-12 0-16,0 10 0 15,0 0 0-15,0-4 0 16,0 4 0-16,0-4 0 16,0 4 0-16,0-4 0 15,0 4 0-15,0 2 0 16,0-2 0-16,0 0 0 15,0 2 0-15,0 1 0 16,0 6 0-16,0-3 0 0,-3 3 0 16,-1 3-1-16,1-3 1 15,-4-3 0-15,0 0 0 16,3 3 0-16,1 6 0 16,-5-6 0-16,1 3 0 15,-3-3 0-15,-1 3 0 16,-3 7 0-16,4-4 0 15,-1 3 0-15,0-3 0 32,-6 41 0-32,-1-6 0 15,4 3 0-15,3-6 1 32,1 2-1-32,-1-5 1 0,1-4-1 0,3 1 1 15,0 2-1-15,0-3 0 0,-1 7 0 16,-2-3 0-16,-1-1 0 15,1 16 0-15,-1-6 1 16,-3 3 0-16,-7-3 0 16,3 0 0-16,1 3 0 15,-5 0 0-15,1-6 0 16,-3 9 0-16,-5-3-1 16,5 6 1-16,2 10-2 15,1-10 1-15,0 10 0 16,0-4 0-16,-4 4 0 15,1-16 0-15,-5 0-1 16,5 3 1-16,-1-3 0 16,0 13 1-16,1-13-1 15,2 6 0-15,1 13 0 0,0 0 0 16,0-3 0-16,3-4 0 16,4 10 0-16,0-15 0 15,0-1 0-15,3-28 1 16,-3 22-2-16,7 9 1 15,4-9-1-15,3-3 0 16,3-16-4-16,4-9 0 16,7-25-10-16,8-10 1 15</inkml:trace>
  <inkml:trace contextRef="#ctx0" brushRef="#br2" timeOffset="30552.03">32872 15412 28 0,'-14'-9'14'0,"3"24"0"0,11-15 15 15,0 3-23 1,0 4 1-16,0-1 2 0,7 0 0 16,0 4-12-16,4-1 1 15,6 4 7-15,1-1 0 16,3 7-3-16,11 0 0 15,10 3-1-15,11 3 0 16,4 0-1-16,-4-3 0 16,-11-3 0-16,-7 0 0 15,-10-1-1-15,-7-5 0 16,-8-1-1-16,-10 7 1 16,-10 6-2-16,-12 0 0 0,-2 7-1 15,-4-4 0-15,-1 3 0 16,1 7 1-16,3 3 0 15,1-4 1-15,3 1 1 16,3-3 0-16,0-7 1 16,4-3 0-16,-4-10-1 15,1-5 1-15,-4-10-1 16,3-10 1-16,4-15 0 16,3-15 1-16,8-11 0 15,-1-2 1-15,-3-10-1 16,-3-6 0-16,-4-6 1 15,-1 3 0-15,1-3-4 16,0 6 0-16,7 3-11 16,4 6 0-16</inkml:trace>
  <inkml:trace contextRef="#ctx0" brushRef="#br2" timeOffset="31021.96">33433 16209 38 0,'-36'40'19'0,"1"-5"-12"15,28-32 24-15,-7 6-31 16,-7 7 0-16,-7 6 1 16,-1 3 0-16,1 3-2 0,4-3 1 15,2-6-4-15,12-9 0 16,10-7-8-16,10-19 1 15</inkml:trace>
  <inkml:trace contextRef="#ctx0" brushRef="#br2" timeOffset="31184.87">33292 16046 44 0,'-7'72'22'0,"-11"41"-16"0,14-88 35 0,1 12-40 16,6 13 0-16,4 10 0 15,4-7 1-15,0-6-7 16,-4-9 0-16,-4-10-9 16,-10-12 0-16</inkml:trace>
  <inkml:trace contextRef="#ctx0" brushRef="#br2" timeOffset="32548.3">20839 9391 43 0,'28'-6'21'0,"35"3"-15"0,-38 6 22 16,7-3-26-16,10 0 0 16,4 0 0-16,-4-3 0 15,1-6-3-15,2-7 0 16,-2-9 2-16,-1-10 1 16,-3-2-2-16,-4-10 0 15,-3 6 0-15,-4 0 1 16,0 3-1-16,-3 7 0 15,-4 9 0-15,0 10 0 0,-3 15-1 16,0 6 1-16,-4 16-1 16,0 10 1-16,4 12-1 15,-1 12 1-15,4 1 0 16,1 3 0-16,-1-1 0 16,0 4 0-16,-3 9 0 15,-1-2 0-15,1-1-1 16,3-6 0-16,0-13 1 15,0-6 0-15,-3-13-1 16,0-12 0-16,-8-6 0 16,-10-16 0-16,-7-13 2 15,-7-5 0-15,-4-4-2 16,-13-7 0-16,-19-2 1 16,-13-3 0-16,-18 5 0 15,-1 4 1-15,-13 3-2 16,0 7 0-16,0 8-1 0,-4 7 1 15,4 13-8-15,10 9 0 16,-3 6-3-16,10 22 0 16</inkml:trace>
  <inkml:trace contextRef="#ctx0" brushRef="#br2" timeOffset="33212.08">21527 8030 43 0,'0'4'21'16,"3"-11"-24"-16,-3 10 39 0,-3 7-33 16,-8 2 0-16,-14 7 1 15,-10 13 0-15,-11 15-5 16,4 9 0-16,-8 10 4 15,-3 15 0-15,1 7-2 16,6 3 0-16,3-16-4 16,12-15 0-16,6-22-11 15,11-20 1-15,7-21-2 16,7-12 0-16</inkml:trace>
  <inkml:trace contextRef="#ctx0" brushRef="#br2" timeOffset="33390.99">21054 8071 49 0,'14'13'24'0,"11"27"-30"0,-15-27 49 16,4 6-43-16,0 12 1 16,4-3-1-16,0 7 0 15,-4-4-11-15,-4-3 0 16,-10-6-3-16,14-3 1 15</inkml:trace>
  <inkml:trace contextRef="#ctx0" brushRef="#br0" timeOffset="44917.67">3298 9300 29 0,'11'-22'14'0,"0"-12"2"15,-11 25 14-15,3-7-23 16,-3 3 1-16,0 1 3 16,0-1 1-16,-3 4-14 15,-15 6 0-15,-7 6 10 16,-13 6 1-16,2 7-4 16,1 6 0-16,-11 6-3 15,4 3 1-15,-4 1-3 0,4-1 0 16,3 1-1-16,7-1 0 15,11 0 0 1,10-3 1-16,4 1 0 0,25-7 0 16,3 3 0-16,7 0 0 15,4 0-1-15,0-3 1 16,3 0-1-16,-10 0 0 16,3-3-1-16,-17 3 0 15,-1-1-1-15,-13 1 1 16,-8 3 0-16,4 10 0 15,-4 6 0-15,-10-4 1 0,0 1 0 16,-4 0 0-16,1-1 0 16,6-2 1-16,-3-1-1 15,10 1 1-15,1-1-1 16,3-9 0-16,14-3 0 16,3 0 1-16,1-6 0 15,10-4 0-15,-10 1-1 16,6 0 1-16,-6-4 0 15,-1 0 0-15,1 4-1 16,-4-1 1-16,4 7 0 16,-1 0 0-16,-6 6-1 15,-4 13 1-15,0 6-1 16,7 0 0-16,-14 9 0 16,-4 3 1-16,-3 4-1 15,-11 0 0-15,1 2-1 0,-12 7 0 16,5 3 0-16,-8 7 1 15,-4 5 0-15,5-2 0 16,-5-7 0-16,8 4 1 16,-4 12 1-16,4 3 0 15,7 3 0-15,0 0 1 16,10 0-1-16,7 7 0 16,1 2 0-16,10-8 0 15,17-11-1-15,22-5 1 16,11-16-2-16,20-10 0 15,11-15-9-15,0-13 1 16,-3-15-6-16,-11-1 1 0</inkml:trace>
  <inkml:trace contextRef="#ctx0" brushRef="#br0" timeOffset="48116.68">4156 9460 42 0,'3'-9'21'0,"-3"-4"-7"0,0 13 21 0,0 0-33 16,0 0 1-16,-3 0 0 15,-4 0 0-15,-7 7-5 16,-11 11 1-16,-7 8 3 16,0-1 0-16,-10 9-3 15,3 7 0-15,0 6-2 16,-10 0 0-16,17 0-6 16,4-3 1-16,7-13-7 15,3-15 0-15</inkml:trace>
  <inkml:trace contextRef="#ctx0" brushRef="#br0" timeOffset="48345.28">3697 9304 28 0,'4'6'14'0,"6"22"-4"0,4-15 16 15,-3 5-19-15,3 4 0 16,7 10 5-16,4 8 0 15,0 1-15-15,10 9 0 16,7 1 10-16,4-4 1 16,0 0-5-16,-7-3 0 15,-4-7-7-15,-14-12 1 16,0-9-14-16,-10-13 1 16</inkml:trace>
  <inkml:trace contextRef="#ctx0" brushRef="#br0" timeOffset="49182.8">4456 9526 39 0,'-4'6'19'0,"4"-6"-4"0,0 0 21 16,0 0-32-16,0 0 1 15,11 0 2-15,-8-6 0 16,15 0-10-16,3-4 1 16,7-2 6-16,11-4 0 15,-7 4-5-15,-4-1 0 16,4-2-6-16,-4-1 1 15,4 3-9-15,-11 4 0 0,-3-1-2 16,-8 7 0-16</inkml:trace>
  <inkml:trace contextRef="#ctx0" brushRef="#br0" timeOffset="49349.71">4427 9648 49 0,'-14'16'24'0,"4"19"-19"15,10-32 48-15,3 0-49 16,8-3 1-16,6-6 1 16,15-7 1-16,11 1-11 15,2-4 1-15,-2 10-2 16,3-1 0-16,-11 4-14 16,0 9 1-16</inkml:trace>
  <inkml:trace contextRef="#ctx0" brushRef="#br0" timeOffset="50805.46">5232 9711 30 0,'0'41'15'0,"17"9"-3"0,-13-34 16 16,3 12-22-16,-4-6 0 15,5 0 4-15,-8-6 0 16,0-7-12-16,0-9 0 15,0-13 9-15,0-8 1 0,0-11-4 16,0-15 1-16,0 0-3 16,0-12 1-16,0-4-2 15,-8-9 0 1,5-7-3-16,6 4 0 0,5-3 0 16,-8 12 0-16,10 0-1 15,4 9 0-15,11 10 0 16,7 7 0-16,-1 11-2 15,5 7 0-15,-5 16-10 16,-2 9 0-16,-8 7 0 16,-4 12 0-16</inkml:trace>
  <inkml:trace contextRef="#ctx0" brushRef="#br0" timeOffset="51029.03">5112 9492 57 0,'10'18'28'0,"12"-11"-35"0,-5-7 59 15,-3 0-52-15,11 0 1 16,-11 0-3-16,4-3 1 16,10 3-3-16,-3 0 0 15,-1 0-12-15,8-4 0 16</inkml:trace>
  <inkml:trace contextRef="#ctx0" brushRef="#br0" timeOffset="51298.87">5757 9435 52 0,'0'7'26'0,"0"5"-25"0,0-12 38 0,-7 3-38 16,0 3 0-16,-7 7 0 15,-4 6 1-15,-3 6-3 16,0 3 1-16,0 10 1 16,0-1 1-16,7 7-1 15,0 6 0-15,7 4 0 16,7-13 0-16,7-4-3 15,7-9 0-15,7-6-5 16,4-3 0-16,3-9-9 16,-4-10 0-16</inkml:trace>
  <inkml:trace contextRef="#ctx0" brushRef="#br0" timeOffset="51696.25">6100 9398 55 0,'-4'25'27'0,"-10"-25"-31"15,10 9 46-15,-3 7-42 16,4 9 0-16,-15 6 0 16,1 1 1-16,2 8-1 15,5 4 0-15,3 6 0 16,7-3 1-16,7-3-2 15,-7-3 1-15,10-10-3 16,1-9 0-16,7-15-9 0,-8-4 0 16,1-13-3-16,-1-2 0 15</inkml:trace>
  <inkml:trace contextRef="#ctx0" brushRef="#br0" timeOffset="51918.93">5817 9633 47 0,'0'25'23'0,"0"-6"-18"0,11-13 44 15,-1 3-45-15,1-2 0 16,10 2 0-16,11-6 1 0,7 3-8 16,0-6 1-16,3-6 0 15,-3-3 0-15,-4-1-13 16,0-8 0-16,-10 2-3 15,-4-3 1-15</inkml:trace>
  <inkml:trace contextRef="#ctx0" brushRef="#br0" timeOffset="52141.84">6346 9373 44 0,'8'37'22'0,"2"26"-23"0,-6-44 39 0,-1 6-38 0,4 9 1 0,4 4 0 0,-4 3 1 0,3 6-3 0,-6 6 1 15,-8-3-2-15,4 3 1 16,-10-5-12-16,-15-11 0 15</inkml:trace>
  <inkml:trace contextRef="#ctx0" brushRef="#br0" timeOffset="52733.23">6576 9586 44 0,'14'19'22'0,"21"-10"-17"0,-17-9 31 0,24 0-36 16,8-6 1-16,-1-4-3 15,0 1 0-15,-3-4-2 16,0 1 0-16,-7-1-9 16,-14-2 0-16</inkml:trace>
  <inkml:trace contextRef="#ctx0" brushRef="#br0" timeOffset="52941.21">6703 9793 57 0,'0'40'28'0,"32"-8"-26"0,-22-29 50 0,11 0-49 0,11-6 0 16,3 0 0-16,4-3 1 15,11-4-10-15,-1 4 1 16,-7 0-10-16,1-1 0 16,-8 1-4-16,0 12 0 15</inkml:trace>
  <inkml:trace contextRef="#ctx0" brushRef="#br0" timeOffset="54091.56">7743 9203 58 0,'-10'22'29'0,"-1"16"-20"0,8-32 30 16,-4 10-36-16,0 12 1 15,-4 3-1-15,1 19 1 16,-5 7-6-16,5 12 0 15,-1 6 2-15,8 0 1 16,3-9-4-16,0-16 1 16,7-6-2-16,0-19 0 31,3-12-4-31,1-4 1 0,0-9-10 0,3-12 1 16</inkml:trace>
  <inkml:trace contextRef="#ctx0" brushRef="#br0" timeOffset="54304.5">7472 9605 59 0,'0'15'29'0,"0"-18"-24"0,10 6 47 0,12-6-49 15,9 6 1-15,8-3-1 16,11 3 1-16,10-3-10 15,7 0 0-15,-15 0-6 16,-2-3 1-16,-8 3-9 16,4 7 0-16</inkml:trace>
  <inkml:trace contextRef="#ctx0" brushRef="#br0" timeOffset="54558.35">8128 9793 60 0,'0'6'30'0,"-7"0"-29"0,18-9 54 15,-1 0-53-15,11 3 0 16,8-3 0-16,6 3 0 0,7 0-7 15,4 0 0-15,0 6-7 16,0 4 1-16,-18-1-8 16,-10 3 0-16</inkml:trace>
  <inkml:trace contextRef="#ctx0" brushRef="#br0" timeOffset="55490.31">9109 9598 67 0,'-4'7'33'0,"-3"-1"-38"0,4-6 62 0,-8 6-56 16,-7 4 0-16,-3 2-1 16,-3 1 1-16,-1-1-3 15,-3 1 1-15,3-1-2 16,7 4 1-16,-6-4-2 16,6 1 1-16,7 0-1 15,4-1 1-15,7 1 1 16,7 2 0-16,4-2 1 15,7 3 1-15,6 2-1 16,-6-2 1-16,-4 3 0 16,4 3 0-16,-15-7-1 15,-3 4 0-15,-3 3-1 16,-15 0 0-16,0-3-4 16,-3-3 1-16,0-4-11 15,7-6 1-15</inkml:trace>
  <inkml:trace contextRef="#ctx0" brushRef="#br0" timeOffset="55733.28">9317 9802 63 0,'-4'53'31'0,"4"4"-34"0,0-45 55 0,-7 1-51 16,7 0 1 0,0-1-3-16,0 1 0 0,7-4-3 15,-3-3 0-15,3-6-13 16,0 0 1-16,-3-19-3 16,3-2 1-16</inkml:trace>
  <inkml:trace contextRef="#ctx0" brushRef="#br0" timeOffset="55879.39">9218 9592 51 0,'7'22'25'0,"7"34"-31"0,0-46 48 0,0 2-44 16,4 1 0-16,0-1-10 15,3 1 0-15,0 0 5 16,0-4 0-16</inkml:trace>
  <inkml:trace contextRef="#ctx0" brushRef="#br0" timeOffset="56223.39">9504 9843 44 0,'3'22'22'0,"1"9"-20"0,-1-25 35 0,1 1-36 0,-1-4 0 0,-3-3 0 0,4-3 1 0,0-7-3 0,3-2 0 16,0-4 1-16,3-3 0 0,1 0-1 16,3-2 0-1,0 5 0-15,0-3 1 0,0 3-1 16,-3 4 0-16,-1-1 1 16,1 4 0-16,-4 6 0 15,4 3 1-15,-1 6-1 16,1 3 1-16,-1 4 0 15,1 3 0-15,-4 6-1 16,4 0 1 0,-1 3-1-16,1-3 1 0,3 0-3 15,0-7 1-15,4-12-6 16,6-6 0-16,-2-6-7 16,2-13 0-16</inkml:trace>
  <inkml:trace contextRef="#ctx0" brushRef="#br0" timeOffset="56496.08">10312 9250 47 0,'17'38'23'0,"-6"9"-18"0,-15-31 40 15,-3-4-43-15,-3 10 1 16,-8 6 1-16,0 7 0 15,-6-4-6-15,-8 10 1 0,-3 12 3 16,-4 7 0 0,4 9-1-16,6-7 0 0,8 4-2 15,7-6 0 1,32-7-13 0,7-21 0-16,-4-17-3 15,10-5 1-15</inkml:trace>
  <inkml:trace contextRef="#ctx0" brushRef="#br0" timeOffset="56754.94">10654 9322 53 0,'7'25'26'0,"-21"26"-28"16,7-42 47-16,-4 13-44 15,-6 9 1-15,-5 1-1 16,-2 15 1-16,-5 6-3 0,1 3 0 16,7 10 1-16,3-6 1 15,8 3-3-15,3-13 1 16,3-9-5-16,4-16 0 16,7-13-9-16,0-12 0 15,0-9-1-15,1-10 1 16</inkml:trace>
  <inkml:trace contextRef="#ctx0" brushRef="#br0" timeOffset="56934.83">10220 9705 56 0,'11'28'28'0,"38"-6"-36"0,-24-22 60 0,10 0-52 16,14-6 1-16,15-4-2 15,-1 1 0-15,-6 0-4 16,-8-4 1-16,1 7-12 16,-8-7 1-16</inkml:trace>
  <inkml:trace contextRef="#ctx0" brushRef="#br0" timeOffset="57188.33">10880 9357 55 0,'38'69'27'0,"12"6"-29"0,-36-56 42 15,4 3-39-15,6 3 1 0,8 6 0 0,0 7 0 0,0 3-4 0,-4 9 1 16,-7 0-3-16,-10 3 0 16,-22 1-12-16,-17-4 1 15</inkml:trace>
  <inkml:trace contextRef="#ctx0" brushRef="#br0" timeOffset="58460.65">3708 11452 46 0,'10'9'23'0,"-10"-3"-10"0,0-6 24 16,7 0-34-16,-7 3 1 16,4-3 1-16,-4 7 0 0,-4 5-6 15,-3 13 0-15,-14 7 5 16,3 12 0-16,-3 12-2 15,-21 7 0-15,3 6-4 16,-7 3 1-16,8 3-5 16,6-15 0-16,4-10-9 15,6-13 1-15,8-15-4 16,4-15 0-16</inkml:trace>
  <inkml:trace contextRef="#ctx0" brushRef="#br0" timeOffset="58705.37">3457 11521 63 0,'21'47'31'0,"-10"15"-36"0,-11-46 62 16,7 9-57-16,4 10 0 15,-1-4-4-15,1-3 0 16,3-6-1-16,0 0 1 16,0-9-13-16,-3-10 1 15,-4-6-3-15,-4-7 1 16</inkml:trace>
  <inkml:trace contextRef="#ctx0" brushRef="#br0" timeOffset="59019.96">4166 11652 48 0,'0'3'24'16,"0"-6"-23"-16,0 3 48 0,0 0-44 16,0 0 1-16,0 0 1 15,0 0 1-15,4-6-11 16,10 0 1-16,0-1 4 16,14 4 0-16,-7-3-7 0,8 3 1 15,-12-7-9-15,4 1 0 16,-17-7-6-16,3 4 1 15</inkml:trace>
  <inkml:trace contextRef="#ctx0" brushRef="#br0" timeOffset="59195.87">4096 11809 54 0,'3'35'27'0,"33"-23"-33"0,-26-6 48 0,1 1-42 0,10-1 0 0,7-3-5 16,11-6 0-16,-7-3 0 16,6-1 0-16,-6-5-10 15,0-7 1-15</inkml:trace>
  <inkml:trace contextRef="#ctx0" brushRef="#br0" timeOffset="59813.21">4957 11706 58 0,'7'28'29'0,"0"-28"-28"0,-7 0 54 0,0 0-55 0,0 0 1 0,-7 0 0 0,-4 3 1 0,-10 3-3 0,0 4 0 0,-8 5 0 0,-2-2 1 16,6 6-2-16,4 6 1 16,3 0-1-16,4-3 0 15,4-3-1-15,2-4 0 16,8 1 1-16,11-13 0 16,10-6-1-16,7-10 1 15,1-2 0-15,-1 2 0 31,-7-12 0-15,7 3 0-16,-14 3-3 0,4 7 0 0,-7 5-2 16,-1 11 0-16,-3 5-1 15,-3 4 1-15,-4 5 3 16,0 11 1-16,0 2 6 16,0 10 1-16,0 3 4 15,7 3 1-15,-4-3 1 16,4 3 0-16,-3 0-3 15,-1 3 1-15,-3-13-4 16,-3-5 1-16,-1-7-4 16,-13-3 0-16,3-6 0 15,-4-10 1-15,-3 0-1 16,-7-3 0-16,-1-9-2 16,5-10 0-16,6-3 0 0,-3-6 1 15,3 0-2-15,8 0 0 16,3-3 0-16,7 0 0 15,10 6-1-15,15 0 0 16,3 0-11-16,14 0 0 16,8 0-2-16,-8-9 0 15</inkml:trace>
  <inkml:trace contextRef="#ctx0" brushRef="#br0" timeOffset="60099.28">5560 11339 44 0,'-18'40'22'0,"-24"7"-22"0,31-34 38 0,1 9-37 15,-12 3 1-15,5 3 0 16,-4 0 1-16,-8 4-4 15,12 12 1-15,3 0 2 16,3 12 0-16,4-3-1 16,7 1 1-16,7-14-5 15,4-8 0-15,10-10-9 16,7-10 0-16,-3-15-3 16,7-9 1-16</inkml:trace>
  <inkml:trace contextRef="#ctx0" brushRef="#br0" timeOffset="60398.6">5842 11348 46 0,'0'35'23'0,"-4"-1"-22"0,4-25 43 0,0 4-43 0,-7 9 1 16,4 9-1-16,3-6 1 0,-11 7-3 15,4 9 1-15,0 12 1 16,0-3 0-16,4 0-1 16,-1 0 1-16,4-6-5 15,0-9 0-15,4-16-7 16,-1-16 0-16,1-16-4 16,-8-3 0-16</inkml:trace>
  <inkml:trace contextRef="#ctx0" brushRef="#br0" timeOffset="60568.08">5539 11599 47 0,'0'31'23'0,"21"-18"-20"0,-11-16 44 0,8 0-44 16,3 3 1-16,4 0 2 15,14 0 1-15,-1 0-9 0,8 0 1 16,7 0 2-16,0 0 1 15,-3 0-7-15,-12-4 0 16,-2-5-12-16,-12-13 1 16,-6-6-2-16,3-7 0 15</inkml:trace>
  <inkml:trace contextRef="#ctx0" brushRef="#br0" timeOffset="60779.63">6096 11361 56 0,'21'87'28'0,"18"4"-38"0,-25-75 56 0,4 9-47 16,-4 13 1-16,0 6-2 15,-14-4 1-15,0 7-3 16,-18 0 1-16,1-9-12 15,-8-13 0-15</inkml:trace>
  <inkml:trace contextRef="#ctx0" brushRef="#br0" timeOffset="61364.16">6692 11442 50 0,'-17'22'25'0,"-5"0"-16"16,22-19 39-16,0 0-43 0,4 4 1 15,3-4 1 1,7 0 1-16,14-3-10 0,11-3 0 16,11-7 6-16,-1 4 0 15,14 3-6-15,-3-3 0 16,-10-1-9-16,-4-2 0 16,-15 0-10-16,-9-1 1 15</inkml:trace>
  <inkml:trace contextRef="#ctx0" brushRef="#br0" timeOffset="61557.28">6763 11690 60 0,'-7'28'30'0,"17"10"-23"0,-3-29 48 0,7 1-51 16,11 2 1-16,0-3-1 15,10-2 1-15,15-1-8 16,-1 0 1-16,4 1 0 15,-4-1 0-15,1-3-10 16,-15-3 1-16,0-16-11 16,-14 4 1-16</inkml:trace>
  <inkml:trace contextRef="#ctx0" brushRef="#br0" timeOffset="62738.3">7863 10962 62 0,'-10'16'31'0,"-4"66"-27"0,14-51 51 0,0 10-55 16,0 25 0-16,3 18-1 16,4 20 1-16,4 9-2 15,-11 12 0-15,3-9-4 16,-3-22 1-1,0-22-7 17,-3-22 0-1,6-24-7 0,1-23 1-15</inkml:trace>
  <inkml:trace contextRef="#ctx0" brushRef="#br0" timeOffset="62990.83">8269 11621 64 0,'-3'16'32'0,"-4"-16"-34"0,7 0 61 15,0 0-55-15,10-4 0 16,8 1 1-16,10 6 0 16,14 4-9-16,8-7 1 15,-1 0-1-15,11 3 0 0,-3-3-8 16,-8 0 0-16,-3 0-9 16,-7-10 0-16</inkml:trace>
  <inkml:trace contextRef="#ctx0" brushRef="#br0" timeOffset="63504.86">9486 11417 55 0,'0'6'27'0,"-10"13"-25"0,6-16 44 0,1 4-43 16,-4-1 1-16,-4 3 0 0,-3 4 1 0,0-1-7 0,-7 10 0 0,-1 6 2 0,1 10 0 0,0 9-4 0,0 0 1 0,3 7-2 16,4 2 1-16,4 0-1 15,2-5 0-15,12-4-3 78,14-10 0-78,10-12-7 0,11-12 0 16</inkml:trace>
  <inkml:trace contextRef="#ctx0" brushRef="#br0" timeOffset="63745.83">9800 11756 43 0,'4'-32'21'0,"-4"10"-14"16,-4 16 32-16,1 3-35 0,-8 0 0 0,-3 3 1 0,-4 6 0 16,4 4-7-16,-3 2 1 15,-5 4 4-15,1 6 0 16,0-3-2-16,-4 2 0 15,4 1-2-15,0 4 1 16,7-1-2-16,3-3 1 16,4-4-1-16,11-2 0 15,10-10 0-15,4-3 1 16,6-3-1-16,8-6 0 0,-4-6-4 16,8-7 0-1,2 0-9 1,1-12 0-16</inkml:trace>
  <inkml:trace contextRef="#ctx0" brushRef="#br0" timeOffset="64386.07">10118 11646 49 0,'-4'3'24'0,"-17"16"-21"0,14-13 39 0,-4 4-40 0,-3 2 0 0,-3 1 0 0,-5 2 1 0,5-2-4 0,3 3 0 0,-4-4 2 0,4 1 1 0,3-4-2 0,1 0 1 15,3 1-1-15,0-4 0 16,3 0 0-16,1 4 0 15,3 2-1-15,0-2 1 16,7 2 0-16,3 4 0 16,4 0 0-16,4-4 0 15,0 7 0-15,-4-6 0 282,-4-1-1-282,-10 7 1 0,-7 0-4 0,-3 6 0 15,-15 0-7-15,-3-3 0 0,-8-3-5 0,8-7 0 0</inkml:trace>
  <inkml:trace contextRef="#ctx0" brushRef="#br0" timeOffset="64536.73">10728 11160 56 0,'14'-6'28'0,"-10"-1"-36"0,-4 7 54 0,-7 7-45 0,-8 8 1 0,-6 7 0 0,-7 10 0 0,-4 5-3 0,-3 13 0 0,3 13 2 0,4 3 0 0,3 12-1 0,4-2 0 0,7 2-1 0,11-9 1 0,6-16-4 0,15-15 1 15,13-13-10-15,5-19 1 16,-1-9-4 93,-3-12 0-109</inkml:trace>
  <inkml:trace contextRef="#ctx0" brushRef="#br0" timeOffset="64855.64">11021 11056 64 0,'-11'38'32'0,"-10"28"-43"0,14-44 64 0,-7 9-53 0,-7 13 0 0,0 3 1 15,-8 19 1-15,8-3-2 16,0 6 1-16,7 0 0 16,3-7 0-16,4-5-1 15,7-10 1 173,4-9-5-188,3-17 0 0,3-14-7 0,-3-4 0 0,1-19-8 0,-8-6 1 0</inkml:trace>
  <inkml:trace contextRef="#ctx0" brushRef="#br0" timeOffset="65144.01">10693 11420 60 0,'7'3'30'0,"21"13"-30"0,-17-16 54 0,6 3-52 0,11-3 1 0,11 0-3 16,11-3 1-16,10 0-5 0,3-3 0 0,1-1-4 0,-8-2 1 0,-10-10-12 0,-7-6 0 0</inkml:trace>
  <inkml:trace contextRef="#ctx0" brushRef="#br0" timeOffset="65314.45">11448 10824 29 0,'-29'44'14'0,"5"19"0"0,17-44 11 0,3 6-22 0,1 0 1 0,3 13 5 0,7 6 0 0,3 9-9 0,11 6 0 0,8 7 6 0,2 13 1 0,-2-10-3 0,-8 9 0 0,-11 4-5 0,-10-7 1 0,-21 0-12 15,-11-6 1-15,-17-3-6 0,-4-3 1 16</inkml:trace>
  <inkml:trace contextRef="#ctx0" brushRef="#br0" timeOffset="209898.65">3062 14224 42 0,'11'-7'21'0,"17"-18"-15"0,-21 19 21 16,4 3-23-16,-1-3 0 15,1-1 2-15,-1 1 0 16,-6 6-7-16,10 0 0 15,-11 3 7-15,8 3 0 0,-4 13-2 16,-7 9 1-16,-7 20-1 16,-7 20 0-16,-4 17-2 15,-3 9 1 1,0 13-4-16,-4-1 1 0,1-5-4 16,-1-13 1-16,4-16-4 15,7-10 1-15,7-11-7 16,0-17 1-16,14-12-5 15,3-22 0-15</inkml:trace>
  <inkml:trace contextRef="#ctx0" brushRef="#br0" timeOffset="210171.1">3609 14086 49 0,'11'-13'24'0,"-11"22"-20"0,7-5 42 15,-7 2-43 1,0 10 0-16,0 9 1 0,0 12 0 16,0 20-5-16,-11 21 0 15,-3 10 4-15,-11 12 0 16,-3 13-2-16,0-16 0 16,3-9-1-16,7-16 0 15,1-9-2-15,6-19 0 16,8-16-4-16,3-15 1 15,3-10-7-15,-3-9 0 16,0-4-5-16,-3-15 0 16</inkml:trace>
  <inkml:trace contextRef="#ctx0" brushRef="#br0" timeOffset="210374.12">3069 14685 44 0,'0'15'22'0,"0"-15"-11"15,0-3 36-15,11 0-44 16,-1-3 1-16,19-1 1 16,6 1 0-16,21 6-8 15,11 0 1-15,7 3 1 16,-3 0 1-16,-11 7-8 16,-4-1 1-16,-6 1-11 15,-8-10 0-15</inkml:trace>
  <inkml:trace contextRef="#ctx0" brushRef="#br0" timeOffset="210636.01">3905 14685 55 0,'4'3'27'0,"3"-6"-30"0,-7 3 45 16,-7 6-41-16,3 0 0 16,-13 4 0-16,-5-1 1 15,1 3-3-15,-3 1 0 16,-1 6 1-16,0 3 1 15,4 3-3-15,0 9 0 16,10 1-2-16,-6-1 1 16,13-5-1-16,4-11 1 15,11-8 0-15,10-10 1 0,7-10 1 16,0-5 1-16,4-4 1 16,-11-6 1-1,7-3-6-15,-6 6 1 0,-5 3-10 16,4 3 1-16</inkml:trace>
  <inkml:trace contextRef="#ctx0" brushRef="#br0" timeOffset="210979.4">4036 14866 38 0,'3'44'19'0,"4"-6"-5"16,-3-32 26-16,3 4-35 16,-7 2 0-16,0 1 4 15,0 2 0-15,7-2-11 16,-7-4 0-16,4-2 6 15,3-1 1-15,3-6-3 16,1-3 1-16,-1 0-3 0,1 3 0 16,0 0-1-16,-1 3 0 15,1 0 0-15,6 6 0 16,-6 1-1-16,7 2 1 16,3-2 0-16,-4-1 0 15,8-3 0-15,3-3 1 16,0-6 0-16,1-6 0 15,2-4-1-15,-2-5 1 16,-5 2 0-16,-2-3 1 16,-8-9-1-1,-4 0 1-15,1-1 0 0,-11 1 0 16,0-3-3-16,0 3 0 0,0-4-16 16,-7-8 1-16</inkml:trace>
  <inkml:trace contextRef="#ctx0" brushRef="#br0" timeOffset="211432.46">6057 14098 60 0,'0'-12'30'0,"-7"21"-26"0,14-3 42 16,-7 13-44-16,0 16 0 0,0 21 0 16,0 13 1-16,-7 13-5 15,4 5 1-15,-11 1-2 16,10 0 1-16,0-10-7 15,4-15 0-15,0-13-7 16,-3-15 0-16,-4-16-2 16,0-16 0-16</inkml:trace>
  <inkml:trace contextRef="#ctx0" brushRef="#br0" timeOffset="211851.02">5779 14760 40 0,'14'16'20'0,"24"5"-15"16,-16-21 39-16,13 7-41 15,18 2 1-15,14 4 3 0,3-4 0 16,-6 0-9-16,-1-2 0 16,-3-1 5-16,-7-6 1 15,-3-3-3-15,-4 0 1 16,-11-4-2-16,-7-2 1 15,-7-3-1-15,-3-1 0 16,-15 0-1-16,-3 4 1 16,-3 3-1-16,-15 3 1 15,-3 9-2-15,0 13 0 16,0 12-1-16,-4 0 0 47,0 10-1-47,1 0 0 0,9 0 0 0,5-7 1 15,3-9 2-15,14-12 0 0,3-13 4 0,1-13 0 0,17-5 1 16,1-11 0-16,2-2-2 16,-3 6 0-16,-6 0-12 15,-1-3 0-15,-14 9-7 16,0 3 1 0</inkml:trace>
  <inkml:trace contextRef="#ctx0" brushRef="#br0" timeOffset="212481.41">8170 13766 55 0,'-7'28'27'0,"4"32"-29"0,6-45 50 0,1 13-46 16,3 13 1-16,-4 25 3 15,8 22 0-15,0 15-6 16,-1 4 0-16,1-4 4 16,-4-8 0-16,0-17-1 15,0-9 0-15,0-19-2 16,-7-9 1-16,0-13-2 15,-7-9 0-15,-4-10 0 16,-10-12 0-16,0 0-1 16,-11-6 1-16,4-1-2 15,-11-5 0-15,0 5-2 0,1 4 1 16,-1 6-1-16,0 0 0 16,0 6 1-16,7 4 0 15,8-1 1-15,3 7 1 16,6 2 1-16,12 8 1 15,14 5 1-15,17-6 0 16,11 6-2-16,10 1 1 16,0-4-2-16,4-3 1 15,-3-3-6-15,-1-6 1 16,0-7-13-16,1-12 0 16,-8-3 1-16,-3-7 0 0</inkml:trace>
  <inkml:trace contextRef="#ctx0" brushRef="#br0" timeOffset="212767.52">8647 14725 55 0,'3'13'27'0,"1"-7"-33"16,-4-6 57-16,0 0-50 16,0 0 0-16,-4 3 0 15,-6 0 1-15,-5 4-3 16,1-1 1-16,-3 7 1 15,-4 2 0-15,-4 10-1 16,4 3 1-16,-4 4-2 16,7-7 1-16,11-3-1 15,0 0 0-15,14-6-1 16,4-10 1-16,6-3-1 0,5-12 0 16,-1-1 0-16,4-6 0 15,-1-2-8-15,1-1 0 16,0-6-5-16,-1 3 0 15</inkml:trace>
  <inkml:trace contextRef="#ctx0" brushRef="#br0" timeOffset="213441.89">10583 14694 68 0,'-10'-9'34'0,"-4"-4"-43"0,10 7 66 0,1 3-56 15,-4 3 0-15,-4 3 0 16,-3 6 0-16,-7 7-2 16,-8 6 0-16,5 6 0 15,-4 13 1-15,-1 3-1 16,12 3 0-16,3 6 0 15,14-3 0-15,14-6-3 16,10-6 1-16,22-10-6 16,14-9 0-16,4-19-9 15,-4-7 0-15</inkml:trace>
  <inkml:trace contextRef="#ctx0" brushRef="#br0" timeOffset="213864.29">11113 14725 52 0,'7'0'26'0,"-7"0"-25"0,0 3 40 16,-7 1-39-16,-4 2 0 15,-3 0 0-15,-4 4 1 16,-10-1-4-16,0 10 0 16,0 3 3-16,-1 12 0 15,5-2-2-15,-5 5 0 16,8-5-2-16,4-1 1 0,6-3-1 15,7-6 0-15,8-9-1 16,3-7 0-16,7-6 0 16,4-3 1-16,6-7 0 15,-6 1 1-15,3-4-1 16,0-2 1-16,1-7 0 16,2-3 0-16,1-4-1 15,0 1 1-15,-4 6 0 16,0 7 0-16,-3 2 0 15,-1 10 1-15,-3 9 1 16,-3 7 1-16,-4 9-1 16,0 3 1-16,-3 3-1 15,-1 0 1-15,1 0-4 16,3-2 1-16,3-4-8 16,4-10 0-16,4-9-5 15,-4-9 1-15</inkml:trace>
  <inkml:trace contextRef="#ctx0" brushRef="#br0" timeOffset="214103.76">11666 13897 48 0,'-3'0'24'0,"-4"29"-23"0,3-10 45 16,-3 9-44-16,-3 22 1 0,-4 13 0 15,-1 21 1-15,1 23-6 16,0-4 1 0,0-5 1-16,3-11 0 15,8-5-4-15,-1-16 0 16,4-10-4-16,4-12 0 0,3-13-8 16,7-15 0-16</inkml:trace>
  <inkml:trace contextRef="#ctx0" brushRef="#br0" timeOffset="214393.81">11973 14735 58 0,'-10'22'29'0,"-15"-3"-35"0,14-13 52 15,1 0-46-15,-4 7 1 16,0 2 0-16,-4 7 0 16,-3 6-1-1,-4 4 0-15,4 2 1 0,0 10 0 16,7 3-1-16,7-12 1 16,7-1-1-16,10-6 0 15,8-2-6-15,-1-11 1 16,12-5-12-16,-1-14 1 15</inkml:trace>
  <inkml:trace contextRef="#ctx0" brushRef="#br0" timeOffset="214658.43">12196 14851 60 0,'3'72'30'0,"-3"0"-37"0,4-53 48 0,-1 6-42 16,1 3 1-16,3 0 0 16,3-3 0-16,1-9 0 15,3-6 0-15,4-1 0 16,6-9 1-16,1-9-2 16,-4-10 1-16,4-6-4 15,0 0 1-15,3-10-13 16,-4-9 1-16</inkml:trace>
  <inkml:trace contextRef="#ctx0" brushRef="#br0" timeOffset="-214613.62">12905 13970 59 0,'14'103'29'0,"-35"32"-35"0,17-88 48 0,-3 28-43 16,-7 4 1-1,-4 5-4-15,1 4 1 0,-1-6-1 16,4-17 1 0,0-11-12-16,7-10 1 0,0-10-1 15,7-12 0-15</inkml:trace>
  <inkml:trace contextRef="#ctx0" brushRef="#br0" timeOffset="-214367.81">12961 14797 48 0,'-3'57'24'0,"3"31"-37"0,3-76 50 15,1 7-37-15,3 3 0 16,-4 0 0 0,4-3 1-16,4-4 0 0,6-2 1 15,5-7 0-15,2-12 0 16,5-7-1-16,-1-5 1 16,0-14-4-16,0-5 1 15,-3-4-12-15,3-19 0 16</inkml:trace>
  <inkml:trace contextRef="#ctx0" brushRef="#br0" timeOffset="-214012.79">13734 14697 60 0,'0'31'30'0,"-22"-5"-37"16,19-20 51-16,-8 3-45 16,-6-2 1-16,-4 5 0 15,-4-3 0-15,0 4-1 16,-3 0 0-16,-4-4-2 16,0-3 1-16,4-3 0 15,7 4 1-15,7-1-1 16,10 3 1-16,11 4 1 15,11 9 0-15,0-7 1 0,10 4 1 16,4 3-1-16,-1 0 0 16,-6 0-1-16,-7 0 1 15,-11 3-2-15,-21 0 0 16,-7-3-10-16,-15 0 1 16,-17-6-5-16,0 0 0 15</inkml:trace>
  <inkml:trace contextRef="#ctx0" brushRef="#br0" timeOffset="-213559.57">15512 15008 67 0,'-29'6'33'0,"-16"10"-38"16,34-13 65-16,-10 0-60 0,-4-3 1 15,0 3 0-15,1 3 0 16,3 0-3-16,3 4 1 16,4 6-2-16,7 2 1 15,7 1-3-15,7 6 1 16,10 0-3-16,8-6 1 15,3-13-3-15,8-6 1 16,6-6-7-16,-3-16 1 16,-4-6-1-16,-3-3 0 0</inkml:trace>
  <inkml:trace contextRef="#ctx0" brushRef="#br0" timeOffset="-213245.5">15730 15036 66 0,'-3'62'33'0,"17"-2"-42"0,-11-54 71 0,1 1-62 16,3-4 1-16,4 0-1 15,3 0 0-15,0-9-1 16,0-7 0-16,4-9 0 16,-1-9 0-16,1 0 0 15,3-4 0-15,4-3 0 16,10 4 1-16,0 9 0 15,4 12 0-15,3 16 1 16,1 10 1-16,-4 12-1 16,-4 10 1-16,-10 2-1 15,-1 1 1-15,4-1-2 0,8-5 1 16,10-10-3-16,7-16 0 16,7-6-4-16,3-13 0 15,-7-18-14-15,-17-3 1 16</inkml:trace>
  <inkml:trace contextRef="#ctx0" brushRef="#br0" timeOffset="-212075.99">3616 16447 65 0,'0'0'32'0,"0"-3"-22"16,0 0 33-16,0-1-42 16,0 1 0-16,-7-3 0 15,-14 0 0-15,0 3-2 16,-8 3 1-16,-2 3-1 0,-5 3 0 16,12 7 0-16,-5 2 0 15,8 7-1 1,4 3 0-16,-1 0 0 0,14 1 0 15,15-8 0-15,7-2 0 16,13-3 0-16,8-10 1 16,-7-13 0-16,-4-2 0 15,-7-4-1-15,-3-3 1 16,-4 0 0-16,-3 1 0 0,-1 5-1 16,-3 1 1-16,4 5-2 15,-11 4 0-15,0 9-2 16,7 10 1-16,-7 9 0 15,0 0 0-15,0 10 2 16,0 5 1-16,0 11 3 16,0 2 0-16,0 7 3 15,0 9 1-15,11 3 0 16,-8-3 1-16,4-13-2 16,4-9 1-16,-11-12-3 15,0-10 1-15,-11-6-1 16,11-4 1-16,-10-5-2 15,-8-7 0-15,-14-3-1 16,4-3 0-16,-4-13-2 16,4-3 1-16,-4-6-1 15,15 3 0-15,-5-3 0 16,5 3 1-16,13 6-1 0,4-2 0 16,11-1 0-16,10-3 1 15,7-6-2-15,4 6 1 16,-4 6-4-16,4-3 1 15,0 0-9-15,3-6 0 16,0-6-6-16,4-4 1 16</inkml:trace>
  <inkml:trace contextRef="#ctx0" brushRef="#br0" timeOffset="-211775.22">3948 16547 52 0,'17'54'26'0,"-6"-17"-29"0,-11-34 45 0,3 0-40 15,4 1 1-15,-3-11-1 16,3-5 1-16,-3-1-4 16,3-2 0-16,0-7 4 15,-4 3 0-15,4 0-1 16,4 0 0-16,3 7 1 15,4-1 0-15,-1 1-2 16,4 5 0-16,-3 4-3 16,3 3 0-16,0 0-6 15,-3-3 1-15,3 0-12 16,0-7 1-16,-3 1 0 0,-4 0 1 16</inkml:trace>
  <inkml:trace contextRef="#ctx0" brushRef="#br0" timeOffset="-211443.78">4374 16547 58 0,'29'32'29'0,"2"-10"-40"0,-20-19 63 0,10 0-52 16,0-3 0-1,1-6-1-15,2-4 0 0,-10-6 0 16,0-2 1-16,-3-4-1 15,-11 3 1-15,-7-6-3 16,0 3 1-16,-4 6-1 16,-3 7 0-16,4 6-2 15,-8 9 0 1,0 35 1 0,8-4 1-16,6 1 1 15,-3 0 0-15,14-4 2 16,4-6 0-16,-1-3 0 15,12-12 0-15,6-7-5 16,0-6 0-16,-7-6-7 16,0-4 1-16</inkml:trace>
  <inkml:trace contextRef="#ctx0" brushRef="#br0" timeOffset="-211129.03">4763 16566 56 0,'0'13'28'0,"21"-26"-38"0,-11 10 54 16,18 0-42-16,-3 0 0 15,10-4-1-15,-3 1 1 16,-4-3-4-16,-10-4 1 16,3-3 1-16,-10-2 1 0,-1-1-2 15,-10 0 0-15,0-3-2 16,-10 3 1-16,-1 4-2 15,1 8 0-15,-8 7-1 16,-3 10 1-16,3 9 0 16,8 6 0-16,-1 9 1 15,18 4 1-15,4-10 0 16,-1-3 0-16,1-3-4 16,10-6 1-16,-3-10-6 15,3-3 1-15</inkml:trace>
  <inkml:trace contextRef="#ctx0" brushRef="#br0" timeOffset="-210797.01">5193 16535 59 0,'18'44'29'0,"-8"3"-38"0,1-41 59 16,-11 3-50-16,3-2 1 15,1-1-1-15,-4-6 0 16,0 0-1-16,3-10 1 15,4-8 0-15,4-7 0 16,-11 3 0-16,11-3 1 16,-1 3 1-16,4 3 1 15,11 0-1-15,0 6 1 16,10 7 0-16,4 6 0 16,-8 6-2-16,1 7 1 15,0 12-2-15,-4 3 1 16,0 0-2-16,1 7 1 0,-1 3-2 15,4 2 0-15,-4-8-3 16,4-7 1-16,-11-10-6 16,7-11 1-16,4-11-9 15,-4-5 0-15</inkml:trace>
  <inkml:trace contextRef="#ctx0" brushRef="#br0" timeOffset="-210268.78">7684 16274 67 0,'-11'7'33'0,"4"-7"-39"0,3 0 61 0,-3 0-55 16,-7 0 1-16,-3 0-1 16,-8 0 0-16,0 6-1 15,0-3 1-15,-3 10 0 16,-4 9 0-16,4 3-2 15,-3 6 1-15,13 10-1 16,-3 3 1-16,17-7-1 16,8-2 0-16,17-4-2 15,-11-3 1-15,19-6-5 16,6-6 0-16,11-7-9 16,-4-9 0-16</inkml:trace>
  <inkml:trace contextRef="#ctx0" brushRef="#br0" timeOffset="-210044.38">7839 16290 39 0,'0'-6'19'0,"3"18"-12"0,-3 1 24 15,0 12-27-15,0 6 1 16,0 10 1-16,7 3 0 16,-7-3-7-16,11-4 0 15,-4-2 6-15,4-7 1 0,6-6-2 16,8-6 1-16,-7-10-2 15,3-3 0-15,-4-9-4 16,-3-10 1-16,4-9-6 16,3-3 1-16,0-3-14 15,1-7 1 17</inkml:trace>
  <inkml:trace contextRef="#ctx0" brushRef="#br0" timeOffset="-209774.61">8280 16654 63 0,'0'9'31'0,"3"-12"-38"15,1-3 51-15,-1-10-44 0,-3-9 1 0,0-3 0 16,7-3 1-16,-7-4-2 0,4 1 1 15,3-1 1-15,7 7 1 16,7 3-3-16,7 3 1 16,1 15-5-16,6 1 1 15,-3 6-11-15,-11 0 1 16,0-6-6-16,0 3 0 16</inkml:trace>
  <inkml:trace contextRef="#ctx0" brushRef="#br0" timeOffset="-209507.14">8668 16456 53 0,'10'32'26'0,"26"27"-34"0,-29-43 49 0,3 3-40 16,4 6 1-16,0 0 3 15,-3 0 0-15,0-3-3 16,-1 0 0-16,4-10 4 15,-10-5 1-15,6-10-1 16,5-7 0-16,2-2-2 16,4-13 0-16,4-4-5 15,3-5 0-15,-3-1-6 16,3-2 1-16,0 2-8 16,1 1 1-16,-8 2-8 15,-4 17 0-15</inkml:trace>
  <inkml:trace contextRef="#ctx0" brushRef="#br0" timeOffset="-209177.25">9179 16626 62 0,'14'28'31'0,"22"-28"-37"0,-19-3 57 15,4 0-50-15,4-4 0 16,0-5-1-16,0-4 1 15,-4-6-2-15,-4-3 0 0,-6 0 0 16,-4-3 1-16,-11 0-2 16,-6 6 0-16,-8 3-1 15,-6 12 1-15,-1 11-2 16,0 11 1-16,4 10 0 16,3 10 1-16,4 9 1 15,7 3 0-15,7 0 1 16,7-3 1-16,11-10 0 15,7-2 1-15,10-10-2 16,7-13 1-16,4-9-7 16,0-9 1-16,-7-13-10 15,-11-3 0-15</inkml:trace>
  <inkml:trace contextRef="#ctx0" brushRef="#br0" timeOffset="-208486.32">10206 15763 59 0,'0'10'29'0,"10"-4"-28"0,-6-6 49 16,7 0-48-16,6 3 1 15,15 7 1-15,7-7 1 16,10-3-5-16,11-3 0 16,4 3 3-16,-8-10 1 15,-10 10-2-15,-7 3 1 16,-11 4-2-16,-7 5 1 15,-7 7-4-15,-7 9 0 16,-7 10-1-16,-10 2 0 16,-11 11-1-16,-8 8 0 0,-2 4-1 15,-1-10 0-15,-3-3 0 16,3-3 0-16,0-3-3 16,11-6 1-16,0-7-10 15,10-2 1 1</inkml:trace>
  <inkml:trace contextRef="#ctx0" brushRef="#br0" timeOffset="-208137.69">10305 16958 77 0,'-7'13'38'0,"17"-7"-45"0,-10-6 72 15,7 0-63-15,0 0 0 16,0 0-1 0,0 0 1-16,0-3-4 0,1-4 1 15,-8 7 0-15,0-6 0 16,3-3-3-16,-3 6 1 15,-3-4-1-15,3 10 0 16,0 1-2-16,0-4 1 16,0 0-1-16,0 0 0 0,7-4 1 15,0-2 0 1,3 0-3-16,-6-7 0 0,-4 1-8 16,-4-4 1-16</inkml:trace>
  <inkml:trace contextRef="#ctx1" brushRef="#br1" timeOffset="209696.9">7461 10373 0,'-17'0'0,"-8"6"16,-14 4-16,11-1 16,-4 0-16,32-9 15,-35 16 1,17 0-1,8-4 1,6-9 0</inkml:trace>
  <inkml:trace contextRef="#ctx0" brushRef="#br1" timeOffset="-203953.12">9899 15327 36 0,'3'10'18'0,"8"-4"-2"16,-7-6 18-16,3 3-30 15,3 0 0-15,4 4 1 16,4-1 0-16,7 3-7 16,6-2 1-16,8 2 4 0,0-3 0 15,10 1-1 1,18-1 0-16,11-3 1 0,24-3 1 15,22 0-1-15,31 0 1 16,25 0-1-16,35 3 1 16,14-3-1-16,25 0 0 15,-7 0-2-15,22 9 1 32,-26-9-2-32,-17 0 1 15,-18-6-1-15,-18-3 0 0,-24-1-3 0,-11 4 0 16,-13-6-5-16,-23 5 0 15,-23 1-10-15,-22 3 0 0,-28 3-2 16,-15 9 1-16</inkml:trace>
  <inkml:trace contextRef="#ctx0" brushRef="#br1" timeOffset="-202991.44">10587 12634 49 0,'3'22'24'0,"4"12"-12"0,-7-18 24 0,0 0-34 16,-3 15 1-16,-4 10-1 16,-4 21 1-16,1 17-5 15,-4 18 1-15,-1 13 1 16,5 3 1-16,3-13-4 16,0-15 0-16,3-26-6 15,4-12 0-15,0-25-8 16,0-22 1-16</inkml:trace>
  <inkml:trace contextRef="#ctx0" brushRef="#br1" timeOffset="-202477.95">10149 13295 42 0,'36'-6'21'0,"27"22"-14"0,-31-13 32 0,10 0-37 0,11 3 1 0,11 4-1 0,3-1 1 0,-7 4-5 0,-7-4 1 0,-4-3 2 15,0-6 1-15,-3 0-3 16,0-6 1 0,-7-3 0-16,-7 2 0 31,-8 1 0-31,-2 0 1 15,-12 0-1 1,-10 6 1 0,-7-4 0-16,-7 1 0 15,-4 0-1 1,-3 6 0-16,0-3-1 16,7 3 0-16,0 4 0 0,3 2 1 15,1 1-1 1,3-1 0-1,-1 0 0-15,5 1 1 16,10-4 0-16,7 0 0 0,4 1-1 0,3-4 1 31,0-3-1-31,0-3 1 0,-3-1 0 16,3 1 0-16,-7 3 0 0,0 0 0 0,-3 7 0 0,-4 8 1 16,0 4-1-16,0 0 1 0,0-3-1 0,-3-7 0 0,3 4-4 0,0-7 0 31,3 0-9-31,4-6 1 0,1-12-3 0,2-4 1 15</inkml:trace>
  <inkml:trace contextRef="#ctx0" brushRef="#br1" timeOffset="-201516.25">11194 13324 25 0,'10'6'12'0,"1"19"-3"0,-8-16 19 0,1 7-25 16,-4 3 1-16,0 6 3 15,0-6 0 1,0-4-7-1,0-5 0-15,3-4 6 16,4-3 0-16,1-6-2 16,2-3 0-16,1-7-2 15,-1-2 1-15,4-4-3 16,-3-3 1-16,3 3-1 16,0-3 0-16,4 6 0 15,-1 1 1-15,1 5-1 16,0 4 0 31,-4 9 0-47,-4 3 1 31,-3 10-1-31,1 3 1 31,-5 6-2-31,-3 3 1 16,4-9-1 15,-1 0 0 16,4-3-3-47,4-4 0 62,3-6-3 110,4-2 0-140,-1-4-4-17,4-4 1-15,0-2-3 0,8-3 0 0,-1-1 3 0,0-5 1 0,4-1 7 16,0 0 1-16,-1-3 6 15,-2 4 1 17,-5-1 4-32,-6 0 0 0,0-2 1 15,-4 2 1-15,-4-3-6 0,-3 7 1 0,-3-1-3 0,-1 4 1 0,-3 2-3 0,-3 7 1 16,-8 4-5-16,1 5 1 0,-4 0-3 0,-8-2 1 0,5 5-2 0,-1 4 0 16,4 6-1-16,3 3 1 0,4 3 2 0,4 0 1 0,6 1 2 15,8 5 1 1,0 4 2-16,6 9 1 0,4 0 1 0,1-3 0 0,-5-4-1 15,-6 1 0-15,-4-13-2 0,-7-3 0 0,-7-3-1 0,-7-6 1 0,-8-3-2 0,-2-7 0 16,-1-6 0-16,0-3 0 0,8-10 1 0,3 1 0 0,7-4-1 0,7-6 1 0,7 0 0 16,10 0 1-16,8 0-1 0,3-3 1 0,7 0 0 0,15-3 0 0,3 0-1 0,-4-4 1 0,-6-2-1 15,-5-1 1-15,-6 1-2 0,-4 6 1 0,-7-1-1 0,-6-5 0 0,-8 2 0 16,-7 4 0-16,-4 0-1 0,-6 9 0 0,-5 13 0 0,-2 12 0 0,-1 7 0 16,0 9 1-16,1 12-1 0,6 1 0 0,1 5 1 0,6-5 0 0,8-1 0 0,6-5 0 0,11-7-2 0,4-10 1 15,0-9-7-15,3-6 1 0,4-3-9 0,-4-10 1 16</inkml:trace>
  <inkml:trace contextRef="#ctx0" brushRef="#br1" timeOffset="-200868.39">12372 13377 59 0,'3'53'29'0,"8"-3"-36"0,-7-40 53 15,-1-4-47-15,4 0 1 16,-3-2-1-16,3-1 0 16,3-10 0-16,-6-2 1 15,3-7-2-15,0-6 0 16,-4-6-1-16,1 3-3 16,7-19 2-16,-4 10 0 15,3 2 1-15,1 4-1 16,-1 12 1-16,5 7 1 15,2 9 0-15,1 9 1 16,3 7 1-16,-3 6-1 16,-1 6 1-16,-3 4-1 15,0-1 1-15,1 0-1 16,-1-9 1-16,3 0-1 16,4-9 1 15,1-7 0-31,6-9 0 0,11-13 1 15,3-9 0-15,-7-13 1 0,4-15 0 0,0-19 2 16,-7-9 0-16,-8-17 0 16,-6-18 0-16,-4-9 0 0,-14-1 0 15,-3 7-1 1,-8 6 0-16,0 13-3 0,-3 18 1 16,-7 17 0-16,0 14 0 31,3 33-1-31,-6 24 1 15,6 38-1-15,0 22 0 16,11 34 0-16,7 25 1 0,0 1-1 0,7-4 0 16,0-6-1-16,4-22 0 15,3-12-1-15,4-10 1 16,-8-19-5-16,-3-15 0 16,-3-13-10-1,-4-16 1 16</inkml:trace>
  <inkml:trace contextRef="#ctx0" brushRef="#br1" timeOffset="-200668.94">12615 12938 38 0,'11'34'19'0,"3"-27"-4"0,-3-4 25 0,3 3-35 0,7 4 1 0,7-1 0 0,11 3 1 0,7 4-10 0,7-3 0 0,7 2 3 16,17-2 1-16,-3-1-13 0,-7-2 1 16,-7-4-6-1,-10 7 0-15</inkml:trace>
  <inkml:trace contextRef="#ctx0" brushRef="#br1" timeOffset="-200424.9">13370 13618 68 0,'-17'73'34'0,"-12"24"-48"0,22-78 65 0,-3 6-54 0,-4 0 0 0,0-6-21 0,3-10 0 0,0-15 20 0,15-13 0 0</inkml:trace>
  <inkml:trace contextRef="#ctx0" brushRef="#br1" timeOffset="-198735.39">14474 13408 48 0,'11'7'24'0,"-4"-7"-19"0,-7 0 39 0,-3-4-42 0,-8 1 1 0,-7-3 0 0,-6 3 1 0,-8 0-6 0,0 3 1 0,0 3 2 0,1 9 1 0,-1 1-3 0,4 6 1 0,3 0-1 0,4-7 1 0,7 4-1 0,7 0 1 0,3-4-1 16,11 1 1-16,7-4-1 0,4-9 1 15,0-3-1-15,-4 0 1 16,0 0-1-16,0-4 0 15,0-5 0-15,-3-7 0 16,3-3 0-16,0 3 1 1125,-4 4 0-1125,5 8 0 0,-1 7 0 0,0 10 0 0,-4 5 1 0,1 4 0 0,-4 6-1 0,0 3 0 0,7 4-5 0,-3-7 1 0,3-6-12 0,3-10 1 0</inkml:trace>
  <inkml:trace contextRef="#ctx0" brushRef="#br1" timeOffset="-197384.91">14728 13521 55 0,'11'35'27'16,"-4"2"-27"-16,-3-34 43 0,-1 1-42 0,-3-4 1 0,7-10-1 0,4-6 1 0,-1-2-3 0,-3-11 0 0,1-5 2 0,2-4 0 0,-3 7 0 0,0-4 0 0,4 4 1 0,-1 0 0 0,8-1 0 0,3 7 1 0,7 7-1 0,4 5 1 0,-4 4-3 718,1 5 0-718,-1 8-7 0,-3 2 1 0,-4 6-13 0,-7-2 0 0</inkml:trace>
  <inkml:trace contextRef="#ctx0" brushRef="#br1" timeOffset="-197319.95">15159 13421 61 0,'18'53'30'0,"-8"-25"-30"0,-6-21 47 0,6 8-44 0,4 1 1 0,4 0 1 0,10-10 0 0,4-3-7 0,-4-3 0 0,0-9 4 0,-3-1 0 0,-7-2-3 0,-4-4 1 0,-7-9-1 0,-7-3 0 0,-7 0-1 0,-7 2 1 0,-7-2-2 0,-1 16 1 0,-2 5-1 0,-1 11 0 0,0 11 0 0,8 13 0 16,3 4 1-16,3 5 1 0,4 4 1 0,7 0 0 16,7 0 0-16,4-1 1 0,10-5-1 0,7 3 1 0,0-13-3 0,4-3 0 0,3-13-6 0,4-9 1 0,-4-9-10 0,1-13 1 0</inkml:trace>
  <inkml:trace contextRef="#ctx0" brushRef="#br1" timeOffset="-197255.98">15893 13364 57 0,'3'13'28'0,"-6"3"-31"0,-4-13 48 0,-4 0-45 0,-7 6 1 0,-3-2-1 0,0 5 1 0,0 4-1 0,-4-4 0 0,0 4 1 0,1 9 0 0,3-3-1 0,3 0 1 0,4-3-1 0,7 0 1 0,7-4-2 0,10-5 1 0,1-4-1 0,3-9 0 0,0-3 0 0,7-7 0 0,1-3-1 0,2 1 1 32,-3-7 0-17,1 0 0-15,-5 0 0 0,-3 0 0 0,-3 6 0 0,-1 7 0 0,-2 6 0 0,-1 9 0 0,-4 10 1 0,-3-1 0 0,0 10 0 0,0 4 1 0,4-1-2 0,6 0 1 0,1-3-4 0,6-3 0 0,1 0-11 0,3-9 1 0</inkml:trace>
  <inkml:trace contextRef="#ctx0" brushRef="#br1" timeOffset="-197182.03">16372 13499 61 0,'18'28'30'0,"-11"45"-28"0,-3-48 51 0,-4 15-52 0,-4 14 1 0,-3 12-1 0,-14-1 0 0,3 14-5 0,-6 2 1 0,-8-2-8 0,-3-7 0 0,-8-22-8 0,11-22 1 0</inkml:trace>
  <inkml:trace contextRef="#ctx0" brushRef="#br1" timeOffset="-195187.88">17812 12596 41 0,'0'3'20'0,"-11"-3"-13"0,8 0 20 0,-4 0-22 16,-4-3 1-16,-3 3 0 15,-4-3 0-15,-3-3-9 16,-4-1 0-16,1 1 6 15,-5 3 1-15,-2 6-4 16,-1 7 1-16,0 12-1 16,4 12 0-16,3 4 0 15,4 2 1-15,4-2-1 16,6-3 1-16,7-4-1 16,8-12 0-16,10-4 0 15,4-5 0-15,6-7 0 16,1-9 1-16,0-7-2 15,-4-6 1-15,0 4 0 16,0-7 0-16,-3-3-1 16,0-4 1-16,-4 11 0 0,-4 2 0 15,1 3 0-15,-1 7 0 16,1 6 0-16,-4 6 1 16,0 4-1-16,0 2 1 15,0 1 0-15,0 3 0 16,0 9-1-16,0 3 1 15,0 0-3-15,0-6 1 16,1-6-8-16,2-7 0 16,4-15-7-16,-3-7 1 15</inkml:trace>
  <inkml:trace contextRef="#ctx0" brushRef="#br1" timeOffset="-194885.34">17939 12769 39 0,'0'25'19'0,"0"-7"-14"16,0-18 27-16,0 0-28 15,0-9 1-15,0 3 3 16,0-7 0-16,0-6-10 16,0-2 0-16,3-5 6 15,-3 1 1-15,0 3-1 16,0 4 0-16,7 2-1 15,0-3 1-15,4 10 0 16,3-4 0-16,4 1-1 16,3 5 0-16,7 1-3 15,0 3 0-15,1 3-4 16,-5 0 0-16,1 0-5 0,-4 0 1 16,-3 0-12-16,-1-6 1 15</inkml:trace>
  <inkml:trace contextRef="#ctx0" brushRef="#br1" timeOffset="-194585.16">18422 12515 62 0,'14'18'31'0,"-7"-14"-36"0,-7-1 51 0,0-3-46 15,-3 0 1-15,-8 3-1 16,1 0 1-16,-8 3-1 15,-3 7 0-15,-4 9 1 16,-3 12 1-16,3-2-1 16,0 5 1-16,8 7 0 15,6 0 0-15,8-3 1 16,10-10 0-16,10-6-2 16,12-9 0-16,2-10-1 15,5-6 0-15,-12-3-4 16,-3 0 0-16,-3 0-6 15,0 3 0-15,-11 0-9 16,-14 6 0-16</inkml:trace>
  <inkml:trace contextRef="#ctx0" brushRef="#br1" timeOffset="-194011.38">17314 13167 59 0,'7'9'29'0,"0"29"-33"0,-3-22 48 15,-4 6-44-15,-4 12 1 16,-3 10-1 0,-7 0 1-16,-7 19-2 0,-4 2 1 15,1 17-1-15,-1-7 0 16,4-12-8-16,7-22 1 16,10-16-8-16,11-19 0 0</inkml:trace>
  <inkml:trace contextRef="#ctx0" brushRef="#br1" timeOffset="-193593.91">17385 13672 57 0,'0'22'28'0,"7"-22"-26"0,0 0 49 0,0 0-47 16,7 0 0-16,11-7 1 16,0 1 1-16,3-3-9 15,0-1 1-15,-3-5 4 16,-1-7 1-16,-2 3-3 16,-5 3 0-16,-3 0-3 0,-7 1 1 15,-7-1-2-15,-3 4 1 16,-4 2-2-16,-4 7 1 15,-3 3 0-15,-4-3 0 16,-3 12 2-16,4 7 1 16,3 6 1-16,-1 3 0 15,5 0 1-15,6 10 1 16,8-1 0-16,3 10 0 16,3-13-1-16,5-6 0 15,-1-3-3-15,3-6 1 0,1-7-6 16,3-9 1-1,4-3-11-15,0-9 0 0</inkml:trace>
  <inkml:trace contextRef="#ctx0" brushRef="#br1" timeOffset="-192946.22">17815 13738 11 0,'-7'3'5'0,"7"-6"5"0,0-4-11 16,0 7 1-16,0 3 1 15,0 1-1-15,0-1 0 16,0 0 2-16,0 0 0 15,-3 6 3-15,-1 4 0 0,1-4 2 16,-1 7 1-16,1 0 2 16,-1-1 0-16,1-5-1 15,3-1 0-15,0-3-2 16,0 1 1-16,0-7-2 16,7-13 0-16,0-6-3 15,3-9 1-15,4 3-2 16,4-3 1-16,0 3-1 15,-1-3 0-15,4 9-2 16,4 3 1-16,3 7-1 16,-6 2 0-16,-5 10-1 15,-3 4 1-15,-3 5-1 16,-8 7 0-16,-3 12 0 16,-3 4 0-16,-4-4-1 15,-7 1 0 1,3 2-5-16,4-9 1 15,7-6-8-15,4-6 1 16,6-10-3-16,1-3 1 16</inkml:trace>
  <inkml:trace contextRef="#ctx0" brushRef="#br1" timeOffset="-191701.46">18390 13734 61 0,'7'-3'30'0,"-7"0"-42"0,-3 0 63 0,-4 0-51 16,-4 6 0-16,-3-3 0 16,-4 0 0-16,4 3 0 15,0 3 0-15,0 1-1 16,4 2 1-16,-1-6-1 16,4 4 1-16,7-4-2 15,7-3 1-15,4-3 0 16,6-4 0-16,4-5-1 15,-3-4 1-15,0 0-1 16,-4-2 1-16,-7 5-2 16,-4 0 0-16,-6 4-5 15,-8 3 1-15,-3 6-5 16,-4 6 1-16,1 7 1 16,-1 9 1-16,1 12 4 15,-1 1 0-15,7 8 7 16,4 8 1-16,4-8 6 15,6 5 0-15,4 5 0 0,4-3 1 16,-1-3-3-16,1-3 0 16,-4-3-3-16,-3-1 0 15,-8-2-2-15,-6-3 1 16,-8-4-3-16,-3-9 1 16,-4-6-1-16,0-10 0 15,-6-9-2-15,6-7 1 16,0-2-3-16,11-1 1 15,4-6-5-15,6-3 1 16,11-3-7-16,7-9 1 16</inkml:trace>
  <inkml:trace contextRef="#ctx0" brushRef="#br1" timeOffset="-191447.64">18736 13123 42 0,'-3'38'21'0,"-15"71"-21"16,14-80 36-16,-6 14-34 16,-8 8 1-16,-3 8-1 15,0 10 1-15,0 6-5 0,-4-6 1 16,4-3 0-1,3-12 0-15,4-11-8 0,-4-11 1 16,4-13-5 0,4-16 0-16</inkml:trace>
  <inkml:trace contextRef="#ctx0" brushRef="#br1" timeOffset="-191010.39">18404 13581 22 0,'0'22'11'0,"11"-7"4"0,-4-11 11 0,0 2-22 16,7-3 0-16,-3 0 4 15,6-6 1-15,12-3-10 16,9 3 0-16,5-7 6 16,3-6 1-16,3-2-3 15,-7 5 1-15,1 1-3 16,-4 2 1-16,-8 4-2 15,-2 6 1-15,-5 3-1 16,-3 3 0-16,-7 4-1 16,-6 5 1-16,-5 7-1 15,-6 3 1-15,-1 4-1 16,-3-1 1-16,0 6 0 16,0-2 0-16,3-4 0 15,1-6 0-15,3-6 0 16,3-4 1-16,8 1-1 15,3-4 1-15,7 0 1 16,0 1 0-16,1 2 0 0,2 7 1 16,11 3-1-16,4 10 1 15,4-7-2-15,-1-3 1 16,0 0-4-16,8-13 0 16,3-6-15-16,-11-15 0 15</inkml:trace>
  <inkml:trace contextRef="#ctx0" brushRef="#br1" timeOffset="-190229.96">18020 11602 41 0,'3'3'20'0,"4"0"-8"0,-3 0 20 0,0 4-29 16,-1-1 0-16,1 0 1 15,-1 4 1-15,1 2-7 16,-1 4 1-16,1 0 3 16,3 2 0-16,-4 1-2 15,1 0 1-15,-1-3-1 16,1-4 1-16,-4 1-1 16,0-1 1-16,0-2 0 15,0-4 0-15,3 0 0 16,-3 1 0-16,4-4 0 15,-4 0 1-15,3 3 0 0,1-6 0 16,7-6 2 0,-1-10 0-16,8-12-1 0,6-7 1 15,12-12-1-15,17-6 1 16,7-19-4-16,24 3 0 16,19-6-6-16,-8 3 1 15,-10 9-10-15,-15 10 0 16,-24 9-5-16,-14 12 0 15</inkml:trace>
  <inkml:trace contextRef="#ctx0" brushRef="#br1" timeOffset="-189524.54">18870 11524 36 0,'74'-47'18'0,"-10"-38"-11"0,-47 60 26 15,8-10-27-15,-4-9 0 16,-10 4 0-16,-18-1 0 16,-7-6-9-16,-22 0 1 15,-20 6 5-15,-32 10 1 16,-4 3-3-16,-10 9 0 0,-11 6-1 16,-14 7 1-16,7 9-3 15,3 13 1 1,5 12-3-16,6 6 1 0,7 13-2 15,11 13 1-15,14 18-1 16,17 23 0-16,15 12 2 16,17 0 1-16,22-4 2 15,17-2 0-15,25-13 4 16,24-9 0-16,18-19 1 16,29-23 0-16,24-17 0 15,14-33 1-15,18-24-2 16,-1-22 0-16,5-26-1 15,-22-18 1-15,-28-13-1 16,-32-9 0-16,-32 0-2 16,-31 6 1-16,-32 3-2 0,-18 7 0 15,-28 9-7-15,-24 3 0 16,-22 16-11-16,-3 21 0 16</inkml:trace>
  <inkml:trace contextRef="#ctx0" brushRef="#br1" timeOffset="-185724.16">11783 12421 41 0,'7'21'20'0,"-4"-8"-5"0,-3-13 20 0,0 0-31 15,4 3 0-15,-1 3 2 16,1 1 1-16,-1 2-8 16,5 1 0-16,-1-1 7 15,3-3 0-15,1 0-2 16,-1-15 0-16,8-13-2 16,10-3 1-16,22-22-3 15,3-3 0-15,17-29-8 16,11-21 0-16,-3-7-12 31,-8 13 1-31</inkml:trace>
  <inkml:trace contextRef="#ctx0" brushRef="#br1" timeOffset="-184843.13">14803 12590 54 0,'7'41'27'0,"31"34"-25"15,-31-59 37-15,8 9-36 16,-1 6 0-16,0-3 2 0,-4-3 1 16,1-9-7-16,7-13 1 15,-1-15 5-15,4-7 0 16,4-22-1-16,7-12 1 16,7-16-2-16,21-10 0 15,17-15-4-15,15 3 1 16,0 3-9-16,-8-2 0 15,-2-5-12-15,-15 14 0 16</inkml:trace>
  <inkml:trace contextRef="#ctx0" brushRef="#br1" timeOffset="-183636.31">12517 11684 36 0,'10'3'18'0,"15"-22"-7"15,-8 3 19-15,8-15-27 16,10-22 1-16,18-7 2 15,14-18 0-15,7-7-8 16,29-15 0-16,20-1 5 16,1 4 0-16,17 9-2 15,14 10 0 1,-14 12-1 31,-17 13 0-32,-4 9-1 17,-11 16 1-17,-17 18 0 1,-8 23 0 0,-10 18-1-1,-7 32 1-15,-14 21-2 0,-17 26 1 0,-15 34-2 0,-11 13 1 0,-10-3-1 0,0-19 0 16,-3-22-9-16,3-41 1 0,10-35-3 0,12-27 1 0</inkml:trace>
  <inkml:trace contextRef="#ctx0" brushRef="#br1" timeOffset="-182476.22">13705 9065 44 0,'25'-6'22'0,"-43"-22"-13"0,15 18 22 0,-8 4-30 0,-10 0 1 0,-7 3-1 0,0 6 1 0,-11 6-3 16,-10 1 0-16,-11 12 2 16,-11 12 0-16,0 16-2 15,1 16 1-15,10 22 0 16,14 3 0-16,7 3 0 16,11 0 1 296,14-9 0-312,14-13 0 0,25-16 0 0,21-21 0 0,17-29-4 16,4-15 1-16,0-10-13 0,7-22 1 0</inkml:trace>
  <inkml:trace contextRef="#ctx0" brushRef="#br1" timeOffset="-182269.81">13790 9056 40 0,'-39'81'20'0,"-31"64"-8"0,52-102 24 0,-3 20-34 0,-4 3 1 16,4 0 1-16,3-3 0 0,1-13-5 0,6-9 0 0,1-10 4 0,6-12 0 31,4-7-2-31,0-9 0 0,7-3 0 0,7-9 0 0,4-4-1 0,3-5 0 0,0-1-1 0,0 6 1 16,-3 1-1-16,3 2 1 0,-3 1-2 0,-4 3 1 0,0 9-1 0,0 3 0 0,0 3 0 0,-3 4 0 0,3 3-3 0,0-1 0 0,0 7-8 0,0 0 1 0,-3-3-2 0,3-3 0 0</inkml:trace>
  <inkml:trace contextRef="#ctx0" brushRef="#br1" timeOffset="-181641.1">14058 9592 42 0,'4'3'21'0,"3"-3"-18"15,-7 0 40-15,0 0-42 0,0 0 1 0,-4 3 0 0,-3 0 1 16,-7 7-4-16,-7 9 0 16,0 3 3-16,0 6 0 15,-1 0-1-15,5-3 0 16,3 0-1-16,3-3 0 16,8-6 0-16,6-4 1 0,11-2-1 15,-3-4 0 1,3 0 0-16,0-6 0 0,-3-6 0 15,3 3 0-15,-4-6-1 16,4-1 1-16,-3-2 0 16,0 2 1 437,-1 1-1-453,-3-4 1 0,0 7 0 0,0 3 1 0,0 3 0 0,0 6 1 0,0 3-2 0,1 4 1 0,-1 3-2 0,0-1 1 0,0-2-5 0,0-1 1 0,0-2-7 0,3-1 0 0,5-12-7 0,-5 0 0 0</inkml:trace>
  <inkml:trace contextRef="#ctx0" brushRef="#br1" timeOffset="-181504.6">14358 9833 54 0,'4'48'27'0,"-11"17"-35"0,7-58 47 0,0-1-40 0,-4-3 1 0,0-3-5 0,1-3 1 0,3-10-2 0,0-2 0 0,3-10-8 0,1-4 1 0</inkml:trace>
  <inkml:trace contextRef="#ctx0" brushRef="#br1" timeOffset="-181412.65">14333 9532 25 0,'7'10'12'0,"11"9"-7"0,-11-16 14 0,0 3-19 0,7 0 1 0,4 7-8 0,3-10 1 0,0 6 1 0,-3 1 1 0</inkml:trace>
  <inkml:trace contextRef="#ctx0" brushRef="#br1" timeOffset="-181202.77">14527 9909 19 0,'4'25'9'16,"-1"12"-5"-16,-3-33 11 0,0-4-14 0,0 0 1 16,4-7 1-16,0-2 1 15,-1-10-5-15,1 0 1 16,3 0 2-16,0-2 0 16,3-5-1-16,1 4 0 15,-1-3 1-15,1 10 0 0,3 5 2 16,4 7 0-16,-4 13 1 15,4 5 1-15,-1 23 0 16,1-4 0 0,-4 4-2-1,4 0 0 1,-4-7-2-16,3-3 0 0,1-6-6 0,0-6 0 62,-4-7-10-62,0-9 1 0</inkml:trace>
  <inkml:trace contextRef="#ctx0" brushRef="#br1" timeOffset="-179883.02">15469 10156 48 0,'-17'57'24'0,"-1"6"-19"0,18-51 37 0,0 1-40 0,-3-7 1 0,3-6 0 16,0-9 1-16,0-13-5 0,0 0 0 15,3-10 3-15,4-5 0 16,0-7-1-16,0 0 0 16,0 3-1-16,4 0 1 15,-1 4-1-15,8 5 1 16,3 7 0-16,4 13 0 16,3 12-1-16,0 0 1 31,1 9-4-31,-8 4 1 0,-4-4-6 125,-2 4 0 31,-1-4-10-31,-4-3 0 188</inkml:trace>
  <inkml:trace contextRef="#ctx0" brushRef="#br1" timeOffset="-179533.3">15956 10044 58 0,'0'28'29'0,"-7"13"-29"0,7-26 49 0,-3 1-47 0,-4 3 1 0,-4 6 0 0,4 3 1 0,3 0-5 0,8 0 1 15,6-2 3-15,5-8 0 0,2-8-1 0,8-7 0 0,3-9-1 0,4-7 1 0,0-9-1 0,3-3 0 0,-3-3-4 0,-4-7 0 47,-3-2-9-47,-4-4 0 0,-11-12-8 0,4-1 0 0</inkml:trace>
  <inkml:trace contextRef="#ctx0" brushRef="#br1" timeOffset="-179452.35">16387 9457 60 0,'21'97'30'0,"-35"16"-30"16,14-78 49-16,0 24-47 0,-4 13 1 0,-3 4-1 0,-7 8 0 0,3 1-5 0,1 0 0 0,-1-19-1 0,1-7 1 0,3-12-6 0,3-15 0 0,0-7-8 0,1-10 1 0,-1-15 0 0,4-9 0 0</inkml:trace>
  <inkml:trace contextRef="#ctx0" brushRef="#br1" timeOffset="-179386.39">16506 10329 63 0,'46'16'31'0,"4"-13"-42"16,-29-10 67-16,4-2-55 0,3-10 1 0,-3 0-1 0,-4-9 0 0,-7 9-3 0,-4-3 1 0,-6 1 0 0,-8-1 1 0,-6 3-1 0,-4 6 0 0,-7 10 0 0,-4 9 0 0,0 4 1 0,0 9 1 0,4 9 0 0,4 3 0 0,3 7 0 0,6 3 1 0,8-1-1 0,8-2 1 0,2-7-3 0,8-9 0 0,3-3-6 0,4-6 1 0,-1-4-13 0,-3-6 1 0</inkml:trace>
  <inkml:trace contextRef="#ctx0" brushRef="#br1" timeOffset="-179335.38">16916 10451 68 0,'7'44'34'0,"21"3"-40"0,-21-34 57 0,-3 2-54 0,-1 1 1 0,-3 0-13 0,-7-1 1 0,-7-5 4 0,-7-4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7T17:27:01.31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2-07T17:27:14.970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206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20271 12141 26 0,'0'19'13'0,"10"-6"-8"0,1-13 13 0,-1-3-14 15,1 3 0-15,0 0 1 16,-1-3 1-16,1-4-7 16,3 7 0-16,0-3 5 15,4 3 1-15,-1 0-2 0,4 0 1 16,8 0-1-16,-1-3 1 15,4 3-2-15,-1-3 1 16,-2 3 0-16,-5 3 0 16,4-3-1-1,4 3 1-15,3 3-1 0,4-2 0 16,0-1-1-16,0 0 1 16,7-3 0-16,3-3 0 15,4 0-1-15,0 6 1 16,-4-3 0-16,-6 6 0 15,6 0 0-15,0 0 0 16,1 1-1 0,3-1 0-16,3 0 0 0,8 1 0 0,6-4-1 15,-6 0 0-15,-8 0 0 16,8 0 0-16,-1 0 0 16,1 4 1-16,6-1-1 15,8-3 1-15,0 0-1 16,-8 0 1-16,11-3-1 15,0-3 0-15,0 3 0 16,4 0 0-16,7 0 0 16,-7 0 0-16,-8 0 0 15,8 0 0-15,-4 0 0 16,7 0 1-16,11-3-1 16,-7 0 0-16,-4 0 0 15,4 0 0-15,-1 3 0 16,15 0 0-16,-4 0 0 0,-10 0 0 15,10 0 0-15,-3 0 0 16,11 0 0-16,-1-4 0 16,-7 1 0-16,8 0 1 15,-8 0-1-15,7 0 1 16,1 3-1-16,-12 0 0 16,12 0 0-16,-4 0 1 15,3 0-1-15,7 0 0 16,-10-3 0-16,11 3 1 15,-8-3-1-15,7 3 1 16,4 0-1-16,-10 0 1 0,10 0-1 16,-4 0 1-16,8 3-1 15,-8 0 1-15,7 0 0 16,-3 0 0-16,7 0-1 16,4 0 1-16,-8 1-1 15,-3-1 1-15,14 0-1 16,0 3 1-16,-3 0-1 15,-8 4 0-15,4 2 0 16,8 1 1-16,-8-7-1 16,3 0 1-16,-3 1-1 15,7-4 1-15,0-3-1 16,-7 0 0-16,-7 0 0 16,7 3 1-16,7 3-1 15,-17 0 0-15,6 4 0 0,1-4 1 16,6 0-1-1,-14-2 0-15,4-4 1 16,-7 0 0-16,7 0-1 0,0 0 1 16,-10-4-1-16,-12 1 1 15,1 3 0-15,-4 0 0 16,-3 0-1-16,3 3 1 16,-6-3-2-16,-12 0 1 15,-13 0-5-15,-4 0 1 16,-7 0-7-16,-11 0 0 15,-7-3-11-15,-7-3 1 0</inkml:trace>
  <inkml:trace contextRef="#ctx0" brushRef="#br0" timeOffset="800.67">30939 12022 33 0,'-22'16'16'0,"12"-22"0"0,10-1 19 15,3 1-30-15,4 0 3 16,8 0 0 0,27-1-10-1,-3 4 1-15,10 6 7 16,11 7 1-16,0-1-3 15,4 4 0-15,-4 5-1 16,-8-2 0-16,-6 3-2 16,-7 0 0-16,-7 0-2 15,-15-1 0-15,-9 8-1 16,-8 5 1-16,-8 10-1 16,-2-10 0-16,-8 7 0 15,4 9 0-15,0 0 1 16,0 0 0-16,0 0 0 15,3 0 1-15,1-13 0 16,3-2 0-16,0-10 0 0,3-4 0 16,0-8 1-16,1-10 0 15,-1-10 1-15,1-12 0 16,3-6 0-16,-4-13 0 16,1 1-1-16,-1-17 1 15,-3 1-1-15,-10-7 0 16,-8 0-1-16,-3 4 0 15,3 6-3-15,-3 5 1 16,0 8-5-16,3-1 0 0,7 6-11 16,4 4 0-16</inkml:trace>
  <inkml:trace contextRef="#ctx0" brushRef="#br0" timeOffset="1667.59">32244 12069 39 0,'3'-12'19'0,"8"15"-4"0,-11-3 21 0,0 0-33 0,0 0 0 0,0 3 2 0,0 3 1 0,-4 13-8 16,-6 3 1-16,-8 0 4 15,-13 9 1-15,-12 13-2 16,-6-3 0-16,-4 9-2 15,0 0 1-15,0-6-4 16,14-9 1-16,7-10-7 16,15-9 0-16,10-13-8 15,10-10 0-15</inkml:trace>
  <inkml:trace contextRef="#ctx0" brushRef="#br0" timeOffset="2019.39">32050 11997 27 0,'0'0'13'0,"0"-6"-6"0,0 6 12 0,3 3-19 16,-3-3 1-1,4 3 0-15,-1 0 0 0,-3 0-3 16,0 1 0-16,0-1-2 15,0 0 1-15,-3-6-6 16,-1 0 1-16</inkml:trace>
  <inkml:trace contextRef="#ctx0" brushRef="#br0" timeOffset="2295.94">32000 12029 43 0,'4'15'21'0,"7"-5"-15"0,-4-7 42 0,0 6-44 0,3 4 0 0,4 12 4 0,4 3 0 0,7 16-9 0,3 6 1 0,0 3 5 0,-3 7 1 0,0-4-3 0,-1 10 0 16,-3 0-5-16,-10-16 1 16,-11-12-13-16,0-19 1 15,-18-19-7-15,-3-16 0 16</inkml:trace>
  <inkml:trace contextRef="#ctx0" brushRef="#br0" timeOffset="4054.33">21777 13509 6 0,'4'0'3'0,"-1"-10"11"0,-3 10 4 16,0 0-13-16,0 0 0 15,0 0 4-15,4 0 1 16,-1 3-11-16,1 1 0 15,-4-1 8-15,0-3 0 16,0 0-2-16,0 0 1 16,0-7-2-16,0-2 0 15,-4-7-1-15,1-6 0 16,-1-6 0-16,1-3 0 16,-1-7-1-16,0-6 1 15,1-6-1-15,-1-10 1 16,4 4-1-16,0-13 1 0,0 3-1 15,4-6 0 1,-1-41 0 0,5 10 1-16,-5 5 0 15,4 8 0-15,-7-8-1 16,0 1 1-16,4 0-1 16,-1 9 0-16,4 3 0 15,0-2 0-15,0-1-2 16,0 0 1-16,0 0-1 15,-3-6 1-15,3-6-1 16,-3 3 0-16,-4-1 0 16,3-2 1-16,1 3-1 15,-1 6 0-15,4-3 0 16,4 3 1-16,-1 0-1 16,-3-6 0-16,4-4 0 0,0 7 0 15,-1-12 0-15,1 12 0 16,3 0 0-16,-4-7 1 15,5-2-1-15,-1 9 1 16,3-7-1-16,1 14 1 16,0-8-1-16,-1-11 0 15,-3 5 0 1,0-8 1 0,1 15-1-16,-5-13 0 15,1 4 0-15,3-4 1 0,0-3-1 0,0 10 1 16,-3-1-1-16,-1-2 0 0,1 0 0 15,-1-1 1-15,-6-6-1 16,-4 10 0 0,-4-7 0-16,8-6 0 0,-1 1 0 15,1-8 1-15,-4 14-1 16,-4-10 1-16,4 6-1 16,-3 3 1-16,-1-6-1 15,1 10 0-15,-4-7 0 16,7 4 1-16,3 18-1 15,1 0 0-15,-1 3-2 16,1 1 1-16,-4 24-5 16,0 1 1-16,-4-1-7 15,-3 16 0-15,-3 13-9 16,-4 2 1-16</inkml:trace>
  <inkml:trace contextRef="#ctx0" brushRef="#br0" timeOffset="4740.8">21805 6466 52 0,'4'25'26'0,"-8"-6"-29"0,4-19 39 0,0-4-35 16,0-2 0-16,4-6 1 16,-4-10 0-16,3-7-3 15,4-2 1-15,4 3 2 16,7-4 0-16,3-8 0 15,7-10 0-15,4 6-1 16,10-7 1-16,0-2-1 16,-3-6 1-16,-4 8-2 15,-6-11 1-15,-5 18-1 16,-2 6 0-16,-5 7 0 16,-6 12 0-16,-1 13-1 0,-3 9 1 15,-7 6 0-15,0 7 0 16,4 6-1-1,3 12 1-15,4 4-1 0,6 0 1 47,1 12-1-47,-1 3 1 0,8 0 0 0,7 7 1 0,7-4-1 0,7-2 0 16,3-13 0-16,-10-7 1 16,-4-9-1-16,-7-9 1 15,-3-4-1-15,-7-5 0 16,-8-4 0-16,-10-3 1 15,-7-10-1-15,-7 1 0 0,-18-4 0 16,-14-2 1-16,8 2-1 16,-19 1 1-1,-10 8-1-15,-10-2 0 0,-12 12-6 16,1 13 0-16,-7 10-10 78,0 11 0-78</inkml:trace>
  <inkml:trace contextRef="#ctx0" brushRef="#br0" timeOffset="5676.4">22299 4534 35 0,'14'-31'17'0,"-10"12"-2"0,-4 19 17 0,0 0-27 16,0 0 0-16,0 6 0 15,-7 3 1-15,-4 13-8 16,-10 10 0-16,-7 12 5 15,-4 18 0-15,-3 11-4 16,-1 17 1-16,5-5-3 0,-1 0 0 16,0-7-6-1,4-24 0-15,7-14-7 0,0-18 1 16</inkml:trace>
  <inkml:trace contextRef="#ctx0" brushRef="#br0" timeOffset="5864">21791 4437 46 0,'11'0'23'0,"20"-10"-23"0,-16 20 40 0,2 21-40 0,8 0 0 0,3 23-9 16,4 5 0-16,3 20 0 15,-3-10 0-15</inkml:trace>
  <inkml:trace contextRef="#ctx0" brushRef="#br0" timeOffset="7346.62">28815 11941 36 0,'3'0'18'0,"4"3"-2"0,-7-3 19 15,4 3-31-15,-4 3 0 16,0 4 2-16,0 9 0 16,0 12-8-16,-4 13 0 0,1 22 6 15,-1 6 0-15,1 16-3 16,3-4 0-16,3-2-3 16,1-13 0-16,3-22-15 15,-3-19 1-15</inkml:trace>
  <inkml:trace contextRef="#ctx0" brushRef="#br0" timeOffset="8106.78">28360 12988 46 0,'3'-3'23'0,"11"0"-13"15,-14 3 27-15,8 3-33 16,6-3 1-16,3 0 3 16,15 3 0-16,3-3-10 15,-3-3 1-15,0 6 5 0,-4 0 1 16,-7 7-3-16,-10-1 0 16,-8 4-2-16,-6 2 0 15,-8 1-3-15,-6 3 1 16,-8 3-1-16,-3 9 0 15,3-3 0-15,0 7 1 16,1-7 0-16,6 3 0 16,4-2 2-16,7-4 0 15,3-3 1-15,4-4 0 16,0-5 0-16,11-4 0 16,6-2-1-16,12-4 1 15,-5 0-6-15,1 0 1 0,0 3-13 16,3 1 0-16</inkml:trace>
  <inkml:trace contextRef="#ctx0" brushRef="#br0" timeOffset="8524.95">28882 13217 34 0,'7'6'17'0,"-3"4"-3"0,-1-4 14 0,-3 0-25 0,0 10 1 15,0-4 2-15,-3 4 0 16,-5 6-8-16,-2 9 1 16,-1 7 4-16,-3-7 1 15,4 4-3-15,3-4 0 0,-1-2-7 16,5-4 1-16,3-10-10 15,-4-5 1-15</inkml:trace>
  <inkml:trace contextRef="#ctx0" brushRef="#br0" timeOffset="9581.44">28684 13170 36 0,'0'3'18'0,"0"-12"-9"0,0 9 22 15,0 0-26-15,4 3 0 16,-1 0 2-16,4 0 0 15,4-3-9-15,0 0 1 0,3 0 6 16,0-3 0-16,7-3-2 16,7-4 0-16,4 4 0 15,0-3 0-15,7 2-2 16,-1-2 1-16,8 3-1 31,-10 6 0-15,-8 0-1-16,-4 0 1 0,-6 3-2 0,-7 3 0 0,-8 0-1 15,-6 4 1-15,-4-1-2 16,-4 4 0-16,-7 6-1 16,1 6 1 140,-1 0 0-156,4-3 1 16,3 3 1-1,4 3 1-15,7 3 1 0,11 1 1 0,10-1 0 0,4 0 0 0,7-12 0 16,3-6 0-16,-3-4-5 0,-4 4 0 0,-7-4-14 0,-7-9 1 0</inkml:trace>
  <inkml:trace contextRef="#ctx1" brushRef="#br1">17900 8849 0</inkml:trace>
  <inkml:trace contextRef="#ctx0" brushRef="#br1" timeOffset="14813.47">21890 7877 45 0,'3'-3'22'0,"33"-4"-9"0,-19 4 22 0,-3 3-30 16,8-3 0-16,9-3 4 15,15-4 1-15,14-2-13 16,0-1 1-16,7 1 6 15,-3-1 1-15,-4 4-8 16,-4 3 0-16,-7 2-13 16,-10 1 0-16,-10 3-3 15,-8 0 0-15</inkml:trace>
  <inkml:trace contextRef="#ctx0" brushRef="#br1" timeOffset="15766.22">21110 7814 43 0,'11'16'21'0,"3"-4"-18"0,-7-9 36 0,4 1-34 0,3-1 0 0,0 0 2 0,3 0 0 0,8 0-9 0,3 0 1 0,1 0 6 0,-5-3 0 0,-6 0-4 0,-4 0 1 0,-7 0-2 0,-7 3 1 0,-3 1-3 0,-8 2 1 0,-3 3-1 0,0 4 0 0,0-4 1 0,0 10 1 0,-1 6-1 0,1 0 0 0,0-3 1 62,7 3 1-62,4 0 1 0,3-3 1 0,3-3 0 0,4-6 0 0,7-7 0 0,11-3 0 0,7 0-4 0,3 0 1 0,0 4-14 0,4-1 0 0,0 6-6 0,-7 7 1 0</inkml:trace>
  <inkml:trace contextRef="#ctx1" brushRef="#br1" timeOffset="3672.72">18313 8689 0</inkml:trace>
  <inkml:trace contextRef="#ctx0" brushRef="#br1" timeOffset="17773.8">21858 12179 34 0,'28'-6'17'0,"4"-4"-6"0,-25 4 18 0,0 0-24 0,-3 0 1 0,-1-4 2 0,-3-2 1 0,-3-4-12 0,-4-3 1 0,-7 3 6 0,-1 1 1 0,-2-1-3 0,-1 4 0 0,1-1-2 0,-1 4 1 0,-3 5-1 0,0 8 0 16,-1 2-1-16,5 6 1 0,3 7 0 0,3 13 0 0,8-4 0 0,6 0 0 78,4 3 1-78,7-2 0 0,0-1 1 0,4-6 0 0,7-16 0 0,-4-3 1 0,0-9 0 0,-3-3 0 0,-4-10-1 0,-7-10 0 0,0 1-1 0,-7-3 0 0,-7 0-1 0,0 2 0 0,-4 4 0 0,1 3 0 0,-5 7-1 0,-2 2 0 0,-4 7 0 0,0 6 1 0,-4 3-2 0,4 6 1 0,-1 4 0 0,5 3 1 0,-1 9 0 0,8 6 1 0,6-6-1 0,11 3 1 15,7-3 1-15,7 0 1 0,1-6-1 0,-1-3 0 0,3-13 1 0,1-6 0 0,-4-3-1 0,0-10 1 0,-6-3-2 0,-5-3 1 0,-3-3-2 0,-3-3 1 0,-8 0-1 0,-6-1 0 0,-4 1-1 0,3 9 0 0,-3 4-1 0,-4 5 1 0,-3 7-1 0,-4 3 1 0,1 3-2 0,2 7 1 0,5 9 1 0,3 9 0 0,3 9 0 0,8-5 1 0,6 5 0 0,8 1 0 0,3 3 1 0,7-10 1 0,-3-9 0 0,3-6 1 0,0-7-1 0,0-3 1 0,-3-6-1 0,-1-9 0 0,-2-3-1 0,-5-7 1 0,-6-3-3 0,-4-13 1 0,-4 4-1 0,-6 0 1 0,-1 2-1 0,0 4 1 16,1 10-1-16,-4 5 0 0,0 7 1 0,-1 3 0 0,1 6-1 0,4 7 1 0,3 9 0 0,3-3 0 0,8 6-1 0,3 3 0 0,3 0-6 0,-3 0 1 0,0-9-15 0,4-9 1 0</inkml:trace>
  <inkml:trace contextRef="#ctx0" brushRef="#br1" timeOffset="18780.59">28931 12223 20 0,'4'9'10'0,"-1"-15"1"0,-3 6 11 0,0 0-17 0,0 0 1 0,4-6 4 16,-4-7 1-16,0 1-14 16,-7 2 0-16,-4-2 8 15,-6 6 1-15,-5-1-3 16,-2 4 0-16,-4 0-3 15,-4 6 1-15,4 0-1 16,-1 7 1-16,1-1-1 0,3 7 1 16,8 6 0-16,3 3 0 31,7 6 0-31,3-6 0 0,15 0 0 0,10 0 0 16,7-3 1-16,7-6 0 15,1-10 0-15,-5-3 1 16,-2-3-1-16,-5 4 1 15,-6-11-1-15,-4-5 1 16,0-4-2-16,-3-6 0 16,-4-3-1-16,-4 0 1 15,-3-6-1-15,-10 2 0 16,-4 1 0-16,-11 9 0 0,-3 4 0 16,-8 8 0-16,1 4 0 15,3 6 0 1,4 4 1-1,3 2 0-15,8 7-1 16,3 9 1-16,7 3-1 0,7 3 1 0,10-6 0 16,11-6 1-16,8-3-2 15,-1-3 1-15,0-1 0 16,0-3 1-16,-3-2-1 16,-4-1 0-16,-3-6 0 15,-4-3 0 16,-3-3-1-31,-4-7 0 0,-4-3-1 0,-3-6 1 16,-3-3-1-16,-8 7 0 0,-7-8 0 0,-3 5 1 16,-4 2 0-1,1-3 0-15,-4 9 0 0,-1 4 1 16,5 6-1 0,-1 9 0-16,7-3 0 0,4 3 1 15,4 7 0-15,3 6 0 16,7-4-1-16,10 1 1 15,8-3-1-15,3-4 1 16,4-3-5-16,-4-3 1 16,-4-3-16-16,-6-3 0 15</inkml:trace>
  <inkml:trace contextRef="#ctx0" brushRef="#br1" timeOffset="22285.2">21957 11850 12 0,'0'6'6'0,"10"-6"1"0,-10 0 6 16,0 0-11-16,0 0 1 15,4-3 2-15,-4-3 1 16,4-4-6-16,-1-2 1 16,1-1 4-16,-1-3 0 0,1 1-1 15,-1-1 1-15,1 0-2 16,-1 4 1-16,1-4-2 15,-1 1 0-15,4 2 0 16,0-3 0-16,0-6 0 16,4-6 1-16,0-3-1 31,-4 3 1-31,0 2-1 0,0 1 1 31,3-3-1-15,1 0 1-16,0 0-1 78,-1-4 0-31,1 1-1-47,3 0 1 62,0-7-1-62,0 4 1 110,0 2-1-110,-3 4 0 78,3-3 0-31,0-1 0-47,-3 1-1 0,-1 3 1 47,1-1-1-32,-1-2 1-15,1 0-1 0,-1 3 1 0,1-1-1 0,0 1 1 0,-1-3-1 0,-3-1 0 0,4 10 0 0,-1-3 1 16,1-3-1-16,3 0 1 0,0-3 0 0,0 2 0 0,0-2 0 0,1 6 1 0,-1-3-1 0,3-4 0 15,1-2 0-15,0 2 0 0,-1-2 0 0,1 3 0 0,0-7 0 0,3 3 0 0,0-2 0 0,0 5 1 0,4 7 0 16,-1-3 0-16,1 0 0 0,0 0 0 0,-1-4-1 0,1-5 1 0,0 8-1 0,-4 1 0 0,-3-9-1 0,-1-4 1 16,-3 0-1-16,-3 3 0 15,3 4 0-15,0-1 1 0,7-5-1 0,4 5 1 0,3 4-1 0,1-4 1 16,-5-2 0-16,1-4 0 0,3 0-1 0,0 7 0 0,4-4 0 0,0 0 0 16,0 4 0-16,3-1 1 0,-3 1 0 0,3-1 0 0,-3-2 0 0,-8-7 0 0,8 0 0 15,0 6 0-15,7-2-1 0,-4-1 0 0,0 0 0 0,-3 0 1 0,3 16-1 0,1 3 0 0,2-9 0 0,1 3 1 0,0-7-1 0,0-2 0 16,0-1 0-16,-1-3 0 0,-6-6 0 0,-4 10 0 0,8-7 0 15,-1 9 0-15,0-2 0 0,4 8 0 0,-4 1 1 0,1 3 0 0,2 0-1 16,1 3 1-16,3 0-1 16,1 0 1-16,-4 3-1 15,-1 10 1-15,-2-4-1 16,-5 1 0-16,-6-4 0 16,0 4 0-16,3 2 0 15,0-2 1-15,4-1 0 16,3 0 1-16,1 1-1 15,2-1 0-15,-2 1 0 16,-1-4 0-16,4 4 0 16,0-1 0-1,-4 1-1 1,0-1 0-16,0 4 0 0,4 2 1 0,-11 1-1 16,1 0 1-16,6 0-1 15,0-4 1-15,4 4-1 0,0 0 1 63,0-1-1-1,-4-2 0-31,4 3 0-15,0-1 0-16,-1 4 0 31,1 3 0-15,3 0 0 0,-3 0 0-16,-7 3 0 15,-4 0 1-15,4 4-2 0,3-4 1 0,4 3 0 0,3 0 0 0,1 4 0 0,-1-1 0 16,0 4 0-16,4 2 0 0,0 1 0 0,4 0 0 0,-5 0 0 0,-6-1 1 15,-4 1-1-15,4 0 0 0,4-4 0 0,2-6 0 0,1 4 0 0,0 5 0 0,4 4 0 0,2 0 0 16,5 3 0-16,-4 3 0 0,-7-3 0 0,-7 0 1 0,3-3-1 0,4-3 0 0,0 9 0 0,3 0 0 0,0 6 0 16,1 4 0-16,-1-1 0 15,8 7 0-15,-1 6 0 16,-3-10 0-16,-7 4 0 0,-4 0 0 16,11 3 0-1,0 3 0-15,-4-9 0 16,1 9 0-16,-1 3 0 0,1 3 0 15,-1 4 0-15,0 8 1 16,1-5-1 0,-8-4 0-1,-3 4 0-15,-11-10 0 16,4 7 0-16,0-4 1 0,-1 6-2 0,5-2 1 16,-1 3 0-16,0-1 0 15,4 7-1-15,-4 12 1 16,0-9 0-16,4 0 0 0,-3 0 0 15,2 7 0-15,1-7 0 16,0-4 0-16,-7 4 0 16,-8 7 0-16,1-11 0 15,-4 8 0-15,8-4 0 16,-1 9 0-16,7 0-1 16,0-9 1-1,-3 4 0 16,0 2 0 219,0-13 0-234,-1 4 0-16,1 0-1 16,0 0 1-1,3 9 0-15,-3-9 1 0,0 9-1 0,-4 1 0 0,-4-4-1 0,-6-3 1 0,0-7-2 0,-1 1 1 0,1 0-4 16,-4-13 1-16,-7-6-7 0,4-10 1 0,-15-15-14 0,1-16 0 0</inkml:trace>
  <inkml:trace contextRef="#ctx0" brushRef="#br1" timeOffset="29891.06">28374 8385 46 0,'11'0'23'0,"-4"-3"-10"15,-7 3 23-15,0-7-36 16,-7 1 1-16,-8-3-1 15,-9 2 1-15,-12-2-1 0,-2 6 0 16,-5 6 0 0,1 10 0-16,0 5 0 0,-4 7 1 15,3 13 0-15,8 3 1 16,10 3 0-16,11 6 1 16,14-6 1-16,11 6 0 15,10-12-1-15,14-10 0 16,4-13-3-16,7-2 0 15,-4-7-8-15,1-3 1 16,-8-6-12-16,-3-6 1 16</inkml:trace>
  <inkml:trace contextRef="#ctx0" brushRef="#br1" timeOffset="30191.39">28444 8585 39 0,'-14'29'19'0,"0"2"-6"15,11-25 22-15,-1 4-33 16,1 2 0-16,3 4 2 16,0 0 0-16,0 6-4 15,3-1 1-15,8 1 3 16,3-6 1-16,7-3-2 15,7-10 1-15,-3-9-2 16,-4-7 0-16,0-6-3 16,-3-3 0-16,0-3-4 0,-4-9 1 15,-4-7-12 1,4 6 1-16,1-2-2 31,2 5 1-31</inkml:trace>
  <inkml:trace contextRef="#ctx0" brushRef="#br1" timeOffset="30522.37">28741 8814 46 0,'-4'25'23'0,"4"-25"-20"0,4-3 43 0,3-9-44 16,3-10 0-16,5-3 2 16,-1 0 1-16,3-4-5 15,1 7 1-15,0 1 3 16,-1-1 0-16,1 6-1 16,-4 3 1-16,0 10-3 15,-3 3 1-15,-1 0-5 16,1 0 1-16,-1 0-5 15,8 0 0-15,-4 3-6 16,4-6 0-16,-1 0-6 16,1-3 1-16</inkml:trace>
  <inkml:trace contextRef="#ctx0" brushRef="#br1" timeOffset="30791.51">29101 8698 49 0,'7'38'24'0,"-4"25"-20"0,1-48 43 16,-1 4-45-16,1 3 1 15,-1 3 2-15,-3 0 1 0,4 4-7 16,-4-8 1-16,0-2 5 16,3-3 0-16,4-7-1 15,8-6 1-15,6-9-2 16,7-9 0-16,4-7-1 15,3 0 1-15,0-13-4 16,1-2 0-16,-5 2-7 16,-2 4 1-16,-5 2-15 15,-3 1 1-15</inkml:trace>
  <inkml:trace contextRef="#ctx0" brushRef="#br1" timeOffset="31140.7">29478 8880 55 0,'11'35'27'0,"-1"-13"-20"15,-3-19 36-15,11 0-40 0,3-3 0 16,4-3 0-16,0-10 0 16,-4 4-5-16,-4-1 1 15,-3-2 3-15,-3-4 0 16,-7-6-3-16,-4 0 1 15,-11 3-2-15,-3 4 1 16,-4 9 0-16,-3 9 0 16,3 9 0-16,4 4 0 15,0 12 0-15,4 7 1 16,-1-1 1 0,8 4 0-16,-1-4 0 15,4 1 1 1,4-4-2-16,6-6 0 0,8-3-3 0,3-6 1 0,7-7-8 15,0-6 1-15,4-12-9 16,7 0 0-16</inkml:trace>
  <inkml:trace contextRef="#ctx0" brushRef="#br1" timeOffset="31320.15">29976 9162 60 0,'10'41'30'0,"-3"-25"-36"15,-3-13 52-15,-4-3-56 0,3-3 1 16,-3-13-23-16,-7-3 0 16</inkml:trace>
  <inkml:trace contextRef="#ctx0" brushRef="#br2" timeOffset="38319.58">23520 9043 35 0,'17'3'17'0,"-10"-6"-6"0,-7 3 18 15,4 0-26-15,-4 0 1 16,0 0 1-16,0 0 1 0,-7-6-8 16,0 0 1-16,-7-4 4 15,3 1 0-15,-3 3-2 16,-4-1 0-16,1 7-1 15,-8 7 1-15,4 2-1 16,0 4 1-16,0 9-1 16,3 3 0-16,4 3 1 15,7-3 0-15,7 0-1 16,10 0 1-16,8-3 0 16,0-6 1-16,3-4 1 15,7-2 0-15,7-7 0 16,1-6 0-16,-1-7 0 15,-3-2 1-15,-8-7-2 16,-6-6 0-16,-8 0-1 16,-2 3 0-16,-12-6-1 15,-3-1 1-15,-14 4-2 16,-7 3 1-16,3 7-1 16,0 5 0-16,-3 10 0 0,0 6 0 15,-8 4-1-15,8 2 1 16,4 10 0-16,2 3 0 15,5 1 1-15,10-1 1 16,7 3 0-16,10-3 0 16,8-6 0-16,3-4 1 15,4-5 0-15,3-4 1 16,0-3-1-16,-3-9 0 16,-7-3 0-16,-4-10 0 0,-4-3-1 15,1 0 1-15,-8-6-2 16,-6-4 1-16,-4 1-1 15,-7 3 0-15,0 6-1 16,-1 3 0-16,1 10 0 16,-3 5 1-16,-8 11-1 15,4 2 1-15,0 4-1 16,3-4 1-16,4 0 1 16,7 4 0-16,3 6-1 15,11 0 1-15,4 6 0 16,7-6 0-16,-1-1 0 15,11-5 1-15,1-7-1 16,-1 0 1-16,-7-6-1 16,0-6 1-16,-7-6-2 15,4-7 1-15,-7 3-2 16,-8-3 1-16,-6-3 0 0,-8-3 0 16,-3 6-1-16,-4 4 1 15,1 8-1-15,-1 11 1 16,-3 5 0-16,3 0 1 15,-3 10-2-15,7 3 1 16,0 0-1-16,7 0 0 16,3-6-4-16,1-4 1 15,3-2-9-15,3-4 1 16,-3-19-9-16,4 7 0 16</inkml:trace>
  <inkml:trace contextRef="#ctx0" brushRef="#br2" timeOffset="41742.75">21558 11539 31 0,'14'-9'15'0,"15"-4"-7"0,-19 7 15 16,1-3-22-16,-1-1 1 16,4-2 2-16,1-4 1 15,2-3-4-15,1-6 0 16,-1-3 3-16,-2 6 1 15,-1-6 0-15,0-7 0 16,-4 7-1-16,5-3 0 16,2 3-1-16,-3-1 1 0,4-8-2 15,0-1 1 1,-1 0-1-16,4 1 1 0,4-1-1 16,-4 1 0-1,4-1-1 1,-4 0 1-16,4 4-1 0,-1 6 0 0,1-4-1 15,0-2 1-15,3-4-1 16,0-3 1 0,1 10 0-16,-5-4 0 0,1 1-1 15,-4 6 1-15,0-1-1 32,-3 1 1 14,-4 3-1-30,0 0 1 15,0-3-2 16,4 3 1 16,-1-3 0 46,5-4 1-109,-1-5-1 31,0 11 1 79,-3 1-1-79,6 3 0-31,-6 4 1 31,0 2 0-31,3-3-1 0,-4 3 1 0,5-2-1 16,2-7 0-16,1-1 0 0,0 5 0 0,-4-8-1 0,0 1 0 0,-3-3 1 0,3-1 0 15,-4 4 0-15,1 3 1 0,0 0-1 0,-1-3 0 0,5 3 0 0,-1 3 0 16,-4 0 0-16,-3-6 1 0,1-1-2 0,-1 7 1 0,3-3 0 0,4 0 0 0,1-3 0 0,6 3 0 16,-7 0 0-16,0 3 0 0,0 0 0 0,1 3 1 15,-5 7 0-15,4-1 0 0,0-6-1 0,1-6 1 16,-1 0-1-16,0-3 1 0,0-4-1 0,0 4 1 0,4 3-1 0,0 0 1 16,-1 0 0-16,1-3 0 0,0 6 0 0,-1 0 0 0,-6-3 0 0,-4 3 0 0,4-3 0 0,3-7 0 0,7 1-1 15,-3 0 1-15,0 6-1 0,3 3 1 0,-3 0-1 0,-1-3 0 0,1 6 0 0,3 0 1 16,0-6-1-16,1-3 0 0,2-4 0 0,1 1 0 0,3-4 0 0,1 1 1 15,-5-1-1-15,-2 1 1 0,-5 6 0 0,-2-1 0 0,6 1-1 0,0 0 1 0,4-3-1 0,-1-4 0 0,1 10 0 0,0-6 0 0,3-10 0 16,1 0 0-16,-1 0 0 0,4 1 0 0,-1-1 0 0,1-3 0 0,0 3 0 16,-4 4 0-16,-3-4 0 0,0 0 0 0,3 3 0 0,4-2 1 0,0 8-1 0,-1-2 0 15,1-7 0-15,0-3 0 0,0-3 0 16,3 0 0-16,4 0-1 16,0 0 1-16,0 3 0 15,-7-3 1-15,3-3-1 16,4 3 0-16,3 9 0 15,1-9 0-15,-1-3 0 16,4 0 0-16,3-7 0 16,1 1 1-16,-4 3-1 0,3-1 1 15,-10 1-1 32,3 0 0-31,8 3 0 31,-8 9 1 0,4-6-1 78,-3-7 0-79,2 4 0 1,1-3 0-31,0-3 0 15,0 8 0-31,-7-2 0 16,-11 3 1-16,1 3-1 0,2 4 0 15,1-1 0-15,0 6 0 0,-4 10 0 0,-3 6 0 0,-4-2 0 0,-3-5 0 0,-4 1-2 0,-3 0 0 16,-1 10-4-16,-2-1 0 0,-5 3-7 0,-3 4 0 0,0-10-9 0,0 7 0 0</inkml:trace>
  <inkml:trace contextRef="#ctx1" brushRef="#br2" timeOffset="28797.12">22468 2605 0,'0'0'16,"0"0"15,0 0-31</inkml:trace>
  <inkml:trace contextRef="#ctx1" brushRef="#br2" timeOffset="29399.86">19978 3929 0</inkml:trace>
  <inkml:trace contextRef="#ctx0" brushRef="#br2" timeOffset="43673.7">25464 5528 44 0,'0'-3'22'0,"10"15"-11"0,-6-5 22 0,-1 8-30 16,-3 14 1-16,-3 5 0 15,-4 13 1-15,-15 13-7 0,1 21 1 16,-3 4 3-16,-1 6 1 15,0 0-4-15,0-7 1 16,4-8-4 0,4-14 0-16,3-15-11 0,3-15 1 15,4-16-3-15,-4-13 1 16</inkml:trace>
  <inkml:trace contextRef="#ctx0" brushRef="#br2" timeOffset="44104.08">25047 6158 41 0,'0'38'20'0,"14"9"-15"0,-10-44 38 0,3 16-42 0,0 3 1 0,-3 9 1 0,-1 4 0 0,1 6-4 0,-1 2 1 0,1 1 2 15,-1-9 0-15,-3-7 0 16,0-3 0-16,4-9 0 16,3-13 0-16,7-16 1 15,3-9 0-15,19-12 1 16,6-4 0-16,11 1 0 16,7-1 1-16,-4 7-1 15,-6 9 0 1,-8 6-2-16,-10 4 1 0,-11 2-2 15,-10 13 1-15,-15 4-2 0,-17 2 1 16,-14 7-2-16,-15-4 1 16,-6 1-1-16,-4-4 1 15,7-6-1-15,4-3 1 16,3-3-2-16,10-3 1 16,8-4-5-16,11-5 0 46,6-4-15-46,-3-3 1 0</inkml:trace>
  <inkml:trace contextRef="#ctx0" brushRef="#br2" timeOffset="45807.43">25449 4377 49 0,'7'41'24'0,"-17"-7"-12"0,6-5 27 0,1-11-36 15,-4 17 0-15,0 3 0 16,0-1 0-16,0-2-5 15,3-4 1-15,1-9 4 16,-1 3 0-16,4-15-2 16,4-4 1-16,3-9 0 15,7-10 0-15,0-12-1 16,7 6 1-16,-3 0-2 16,-1-6 1-16,1 0-2 15,0 0 1-15,-4 0-1 0,0 9 0 31,-4 1-1-31,1 5 1 0,0 7-1 47,-1 6 1-47,-3 7 0 16,0 5 1 0,0-2-1 109,0-1 0-125,-3 1 1 0,-1-4 0 0,1-2-1 46,-1-7 1-46,-3 0 0 0,0 0 0 0,4 3 0 0,-4-3 0 0,0-3-1 0,0-13 1 47,7 0 0-47,0-2 0 16,0-1 0 0,4-3 0-1,-1 6 0-15,-3-6 0 0,0 10 0 16,0-1 1-16,-3 7-1 94,0 9 1 93,3 9-1-187,-4 17 1 16,1-7 0 156,-1 9 0-94,1 7-1-31,3 2 0-16,0-2-3 0,0-13 1 16,3-6-7-31,5 0 0-1,6-19-9-15,3 0 1 0</inkml:trace>
  <inkml:trace contextRef="#ctx0" brushRef="#br2" timeOffset="45908.56">26024 4568 56 0,'0'7'28'0,"18"-4"-24"0,-11-3 47 0,4-6-47 0,3-1 0 0,3-5 1 0,5-4 0 0,-5 0-7 0,11 1 0 0,8-1 3 16,6-3 1-16,-3 4-7 0,-7 5 1 0,-4 4-6 0,-7 6 1 0,-7 6-11 0,-7 0 0 0</inkml:trace>
  <inkml:trace contextRef="#ctx0" brushRef="#br2" timeOffset="45963.07">26123 4732 67 0,'7'9'33'0,"29"-15"-34"0,-26-1 58 0,11 1-57 0,15-10 0 0,2 7-3 0,1 0 0 0,0 2-3 0,-4 7 0 0,-7 0-14 0,-6-3 1 0</inkml:trace>
  <inkml:trace contextRef="#ctx0" brushRef="#br2" timeOffset="46007.04">26568 4051 54 0,'10'-3'27'0,"19"0"-19"0,-19 3 39 0,4 0-43 0,7-3 1 0,1-4 1 0,9 1 0 0,15-3-8 0,4-1 0 0,6 1 5 0,0 3 0 0,-3 6-3 0,-10 6 1 0,-8 0-2 0,-10 7 1 0,-11 15-1 0,-11 6 1 0,-10 7-2 0,-7 0 1 0,-7 0-2 0,-4 3 0 0,-3-16-1 0,0 6 1 0,-4-2-1 16,4 5 0-16,3 1-1 0,4-7 0 0,7 1-2 0,3-14 1 0,8-2-10 0,-1-10 1 0</inkml:trace>
  <inkml:trace contextRef="#ctx0" brushRef="#br2" timeOffset="46128.97">26818 4932 77 0,'-10'32'38'0,"10"-20"-50"0,0-12 72 0,0 3-62 15,0-3 0-15,3-3-17 16,1 3 1-16,-1-12 8 15,1 2 0-15</inkml:trace>
  <inkml:trace contextRef="#ctx0" brushRef="#br2" timeOffset="47640.37">28494 3926 35 0,'3'-4'17'0,"8"-2"-5"0,-7 3 17 0,-4 3-26 15,0 0 1-15,0 0 1 16,0 3 1-16,-4 7-7 16,-3 2 0-16,-4 13 5 15,-3 3 0-15,4 10-2 16,-4 6 0-16,3 6 0 15,4 3 0-15,3 1 0 16,1-13 1-16,3-1-1 16,-4-11 0-16,4-4 0 15,-3-13 1-15,-1-2-2 16,1-4 1-16,-1-6-1 16,-3-6 0-16,-3-7-1 0,-5-6 0 15,-6 7-1-15,-3-4 0 16,-5 0-1-16,1 7 0 31,0 0 0-15,3 9 1-16,1 9-1 0,-1 0 0 15,4 1 1-15,7 5 0 0,3 1 1 0,7-3 1 16,8 2-1-16,14 1 1 0,10 6-1 16,11-3 1-16,3-7-1 15,-3 4 1-15,3-7-4 16,4 1 0 15,-4-1-11-31,1-6 1 0,-12 0-4 0,1-3 1 0</inkml:trace>
  <inkml:trace contextRef="#ctx0" brushRef="#br2" timeOffset="47939.5">28995 4289 39 0,'25'7'19'0,"-29"-14"-11"0,4 7 31 0,0 0-36 0,-4 4 1 16,-6 5 1-16,-1 0 1 15,-6 13-8-15,-15 0 1 16,-7 13 4-16,-10 15 0 15,-4 6-2-15,3 10 0 16,8 3-1-16,3 13 1 16,4-20-3-16,10-24 0 15,8-3-6-15,10-20 0 32,0-12-9-32,7-18 1 0</inkml:trace>
  <inkml:trace contextRef="#ctx0" brushRef="#br2" timeOffset="48155.67">28610 4327 39 0,'4'41'19'0,"10"0"-7"0,-11-32 27 0,5 10-38 16,-1 6 1-16,0 3-1 15,0-6 1-15,0-6-8 16,0-1 0-16,0-5-8 15,0-7 1-15</inkml:trace>
  <inkml:trace contextRef="#ctx0" brushRef="#br2" timeOffset="48616.16">29616 4220 50 0,'0'13'25'0,"-21"3"-21"0,13-7 39 0,-6 0-41 0,-7 10 1 0,-18 9 0 0,-21-2 1 0,-7 14-6 0,-17 7 1 0,-4 25 3 0,-11 16 1 0,-7 9-2 0,-3 16 0 63,3-3 0-63,18-10 0 0,10 1-2 0,7-17 1 0,11-15-3 0,4-9 0 0,14-10-7 0,13-15 1 0,15-16-9 15,4-7 1-15</inkml:trace>
  <inkml:trace contextRef="#ctx0" brushRef="#br2" timeOffset="49068.6">29044 4848 37 0,'0'43'18'0,"-28"20"-9"0,21-60 24 0,-4 10-29 0,1 6 0 0,6 9 1 16,-3-3 1-16,0 19-7 16,0 0 1-16,-4 6 6 15,8-6 1-15,-1-3-3 16,1-10 1-16,-1-9-2 16,1-6 1-16,-1-10-2 15,-3-6 1-15,-3-3-2 16,-4 0 0-16,-4-4-1 15,-7 1 0-15,-3-6-3 16,0 5 1-16,0-2-1 16,-1 3 1-16,5 12-1 15,-1 3 1-15,7-2 0 16,4 5 0-16,7 4 2 0,7 3 0 16,11 3 1-1,10-1 0-15,11-2-1 0,3-3 1 16,4-7-4-16,-4 4 1 15,-7-7-9-15,-3-6 1 16,-4-9-7-16,7-7 0 63</inkml:trace>
  <inkml:trace contextRef="#ctx0" brushRef="#br2" timeOffset="49245.94">29351 5083 46 0,'-25'31'23'0,"-17"0"-20"0,28-24 37 0,-7 18-40 0,0 0 1 0,-8 6 0 0,1 7 1 0,0 6-3 0,7-10 1 0,3-2-4 0,8-20 0 0,3-18-10 0,7-3 0 0</inkml:trace>
  <inkml:trace contextRef="#ctx0" brushRef="#br2" timeOffset="49502.83">29164 5117 59 0,'25'41'29'0,"14"19"-23"0,-25-45 49 15,3 10-54 1,8 10 1-16,3-4-2 0,-3 13 1 16,-4-9-5-16,0-7 0 15,-7-6-6-15,1-3 1 16,-5-19-10-16,-10 0 0 16</inkml:trace>
  <inkml:trace contextRef="#ctx0" brushRef="#br2" timeOffset="50658.36">29912 4747 56 0,'7'13'28'0,"14"-7"-16"0,-10-6 28 15,6 0-40-15,5 0 1 16,9 0-1-16,12-6 1 15,6-1-4-15,-3 4 0 0,-4 0-10 16,-3 3 1-16,-11 0-5 16,-3 6 0-16</inkml:trace>
  <inkml:trace contextRef="#ctx0" brushRef="#br2" timeOffset="50850.25">29834 5145 70 0,'57'10'35'0,"45"-16"-48"16,-67-1 68-16,11 1-57 16,4 3 0-16,-1 0-11 15,-3 3 0-15,-4 0 2 16,-10-3 0-16</inkml:trace>
  <inkml:trace contextRef="#ctx0" brushRef="#br2" timeOffset="51332">30766 4145 46 0,'-14'-19'23'0,"3"-12"-9"0,11 18 29 0,4 4-40 16,3 6 0-16,0-3 4 15,7-1 1-15,11 4-9 16,13-3 0-16,12 6 5 16,6-3 0-16,4 0-1 15,0 3 1-15,0 6-3 16,-11 6 0-16,-10 7-1 16,-7 10 0-16,-11 5 0 15,-7 0 0-15,-10 1-2 16,-8 6 0-16,-6-7-1 15,-8 4 0-15,0 6 0 0,1 6 0 16,-4-6-1-16,-4 0 1 16,0-7-1-16,-3 1 1 15,0-3-3-15,3-1 0 16,4-15-8-16,7-4 1 16,7-2-4-16,3-4 1 15</inkml:trace>
  <inkml:trace contextRef="#ctx0" brushRef="#br2" timeOffset="51588.07">30893 5396 59 0,'14'13'29'0,"0"-4"-49"16,-10-9 60-16,-1 0-67 16,-6-6 0-16</inkml:trace>
  <inkml:trace contextRef="#ctx0" brushRef="#br2" timeOffset="55925.18">2794 4547 39 0,'35'-26'19'0,"8"1"-4"0,-36 19 19 0,-4-3-29 15,8-1 1-15,-4 4 4 16,-4-3 1-16,-3 9-13 16,0 0 0-16,-3 6 8 15,-15 3 1-15,-3 10-3 16,-18 6 0-16,-3-3-4 16,-7 6 1-16,-1 13-2 15,4-6 0-15,4-4-1 16,3 10 0-16,7-1 1 15,1 8 0-15,13-8 0 16,0 1 1-16,15 6 1 16,6 0 0-16,8-3-1 15,7-3 1-15,-11-4-1 16,7-11 1-16,3-1-1 16,5-10 0-16,6-2-1 0,-7-4 1 15,0 1 0-15,-3-1 0 16,-4 4-1-16,0-1 1 15,-11 7 0-15,5 0 1 16,-16 6-1-16,5-9 0 16,-4-1-1-16,-4 1 1 15,1 9-1-15,-1 3 1 16,-6-3-1-16,-1 7 0 16,4 5-1-16,3 10 1 15,-6-6-1-15,-1 0 1 16,4 0-1-16,-4-7 1 0,8-9 1 15,3-3 1-15,7-6 1 16,14-1 0-16,-4-5 0 16,11-1 1-16,1 4-1 15,6-1 0-15,0 7-1 16,-3 3 0-16,-8 6-2 16,1 7 1-16,-7 2-1 15,-11-2 1-15,-11 6-2 16,-3 6 1-16,-7 3-2 15,0 13 1 1,-32 78 0 0,-7-16 0-16,3-2 0 15,4-11 1-15,-3-8 1 16,6-4 1-16,8-6 0 16,10-3 1-16,4 6-1 0,7-2 1 15,14 8-1 1,7 7 1-16,10-10-2 0,19-21 0 15,20-11-1-15,11-11 0 16,11-19-3-16,10-13 1 16,-4-10-6-16,1-12 1 15,-18-18-11-15,-7-4 1 16</inkml:trace>
  <inkml:trace contextRef="#ctx0" brushRef="#br2" timeOffset="59664.78">3806 5039 30 0,'4'9'15'0,"-15"-21"3"0,11 2 16 0,0 1-29 16,0 3 1-16,0 2 2 15,7-8 0-15,-7 12-10 16,0 0 1-16,-10 3 7 16,-1 10 0-16,-6 12-3 15,-4 12 0-15,-8 14-1 16,-2 2 0-16,2 10-3 15,-2-1 0-15,-8 4-4 16,7-3 0-16,7-10-9 16,11-12 0-16,4-22-4 15,-1-16 1-15</inkml:trace>
  <inkml:trace contextRef="#ctx0" brushRef="#br2" timeOffset="59935.78">3588 5177 53 0,'14'19'26'0,"11"43"-29"0,-11-49 48 0,10 9-44 16,8 6 1-16,7 19-1 15,-7-6 1 1,-1 6-4-16,-2 0 1 0,-1-6 1 16,-7-7 0-16,-3-6-5 15,3-9 0-15,-7-9-11 16,0-13 1-16</inkml:trace>
  <inkml:trace contextRef="#ctx0" brushRef="#br2" timeOffset="60267.34">4195 5158 45 0,'0'6'22'0,"0"-12"-10"0,0 6 30 15,3-3-38-15,8 0 0 16,6 0 2-16,4-4 0 16,15 1-8-16,6 0 0 0,-3 0 4 15,0-4 0-15,3 4-5 16,-14 3 0-16,-7 3-5 15,-6 3 0-15,-8 0-10 16,-7-3 0-16</inkml:trace>
  <inkml:trace contextRef="#ctx0" brushRef="#br2" timeOffset="60484.51">4247 5428 53 0,'-3'53'26'0,"3"-15"-17"0,3-35 42 0,8-3-48 0,7 0 0 0,10 0 0 16,4-7 1-16,6-5-8 16,1 3 0-16,0-7-2 15,3 3 1-15,-10 7-14 16,-11 0 0-16</inkml:trace>
  <inkml:trace contextRef="#ctx0" brushRef="#br2" timeOffset="61012.85">5334 5606 44 0,'-14'7'22'0,"-7"-23"-9"0,17 7 27 15,-3-13-37-15,4-10 1 16,-1-21 1-16,-6-16 0 15,2-16-7-15,5-2 1 16,-8-14 4-16,11-2 1 16,4 5-3-1,3 4 1-15,4 0-1 16,-1 22 1-16,11 19-1 0,0 6 0 16,4 16-1-16,7-4 1 15,-4 19-3-15,-3 16 0 0,-4 16-5 16,-3 6 1-1,-8 6-10-15,-10 16 1 0,-14 0-3 16,-4 6 0-16</inkml:trace>
  <inkml:trace contextRef="#ctx0" brushRef="#br2" timeOffset="61224.85">5211 5186 54 0,'-8'13'27'0,"16"-1"-24"0,-8-5 52 0,3-1-51 15,4 0 0-15,-3 4 2 16,3-4 1-16,0 3-9 16,3-6 0-16,4 0 3 15,4-6 1-15,3-3-5 16,7-6 0-16,11-1-4 16,-3-3 0-16,-1 4-8 15,4-1 1-15,-8-6-5 0,8 7 0 16</inkml:trace>
  <inkml:trace contextRef="#ctx0" brushRef="#br2" timeOffset="61532.83">5810 5089 63 0,'-3'35'31'0,"6"-20"-36"0,-3-12 59 0,-7 4-53 16,0-1 0-16,-7 3 0 0,0 7 1 0,-11 9-2 16,11 3 0-16,-7 7 1 15,7 12 1-15,7 0-1 16,7-6 0-16,3-1 0 16,8-5 0-16,7-7-4 15,-1-6 1 1,15-16-17-1,0-12 0-15</inkml:trace>
  <inkml:trace contextRef="#ctx0" brushRef="#br2" timeOffset="63753.37">6107 5108 36 0,'10'0'18'0,"-10"-6"-5"0,0 6 18 16,0 0-26-16,0 0 0 15,0-7 2-15,0 7 1 16,0-3-10-16,0 6 0 15,-10 4 6-15,-1 5 1 16,0 1-4-16,-3 9 1 16,0 9-2-16,-3 7 0 0,2 5-1 15,8 11 1-15,0-7-1 16,7-6 1-16,7-7-3 16,4-6 1-16,7-9-3 15,3-13 0-15,0 1-5 16,-3-14 1-16,-4-8-7 15,-4-7 0-15</inkml:trace>
  <inkml:trace contextRef="#ctx0" brushRef="#br2" timeOffset="64033.7">5888 5258 49 0,'0'25'24'0,"10"-15"-17"15,-2-10 44-15,2 0-47 16,11 0 0-16,4 0 0 16,10 0 1-16,1-6-7 15,6 6 0-15,0 0 2 0,-10 0 0 16,0 0-8-16,-4-4 0 16,0-5-11-16,-14-10 1 15</inkml:trace>
  <inkml:trace contextRef="#ctx0" brushRef="#br2" timeOffset="64283.71">6329 4891 52 0,'21'63'26'0,"-3"-44"-18"0,-8 0 38 0,8 9-43 0,7-3 1 0,-1 16-1 0,-13 3 0 0,-4 3-6 16,-7 3 1-16,-7 16-1 15,-11-13 1-15,-6 4-16 16,-19-10 0-16</inkml:trace>
  <inkml:trace contextRef="#ctx0" brushRef="#br2" timeOffset="64994.01">6893 5161 56 0,'11'3'28'0,"3"-6"-23"0,-3 6 40 0,13 4-40 0,1-1 1 16,10-6 0-16,4 0 1 0,0 3-11 15,3-6 1-15,1-3 2 16,-5 2 0-16,-6 1-8 16,-7 0 0-16,-11 3-11 15,-14 0 1-15</inkml:trace>
  <inkml:trace contextRef="#ctx0" brushRef="#br2" timeOffset="65105.21">7024 5343 46 0,'-28'25'23'0,"21"-3"-8"0,7-16 31 0,3 1-39 0,8-1 0 0,-1-6 0 15,4 3 1-15,15-3-12 16,6-3 0-16,7 3 3 16,8 3 0-16,-8 3-17 0,0-6 0 15,-14 3-2-15,11 10 1 16</inkml:trace>
  <inkml:trace contextRef="#ctx0" brushRef="#br2" timeOffset="65590.73">8280 4543 46 0,'-21'35'23'0,"-18"6"-20"0,25-32 41 0,-11 13-42 0,4 9 1 0,-7 16 0 0,3 10 1 15,0 18-5-15,-3 19 1 16,3 16 2-16,4 3 1 16,7 3-1-16,3-25 1 15,8-16-1-15,6-19 0 16,1-8-3 0,3-14 1-16,0-18-6 15,0-13 0-15,-3-13-13 0,-4-2 1 0</inkml:trace>
  <inkml:trace contextRef="#ctx0" brushRef="#br2" timeOffset="65915.25">7743 5318 58 0,'0'6'29'0,"8"-15"-20"16,2 9 45-16,8 0-50 0,10 3 0 0,14-6 1 0,-3 3 0 0,11 0-8 0,-1 3 1 0,-3-6-1 16,0 3 1-16,-8-3-10 15,-2 0 0-15,-1-4-9 0,-3-2 0 16</inkml:trace>
  <inkml:trace contextRef="#ctx0" brushRef="#br2" timeOffset="66118.95">8400 5403 55 0,'17'18'27'0,"8"-11"-18"15,-14-7 43-15,6 3-48 0,4-3 1 0,4 0 1 16,7 0 1-16,7-6-10 15,-4 2 0-15,7-5 2 16,-3 0 1-16,-4-1-7 16,-3 4 1-16,3 0-11 15,-6-4 0-15,-5-2-4 16,1-1 1-16</inkml:trace>
  <inkml:trace contextRef="#ctx0" brushRef="#br2" timeOffset="66517.86">9373 5233 62 0,'4'44'31'0,"-8"-25"-32"0,4-13 61 0,-10 4-59 0,-1-4 1 0,-6 0 0 0,-5 0 0 0,1 1-4 0,0-4 0 16,0 6 0-16,3 4 0 16,4-4-1-16,0 7 0 15,3-4 0-15,8 7 0 16,10-12 3-16,7 8 0 16,11-2 2-16,3-1 1 15,0 4-1-15,-3-10 1 16,-4 4-2-16,-7-1 1 0,-3 4-2 15,-11 5 1 17,-4 4-1-32,-6 7 0 47,-8-7-2-47,4 0 0 15,0-4-3-15,3-5 1 31,4-7-4-31,11-3 1 32,6 0-10-32,11-12 0 0,8-7-1 15,6-6 1-15</inkml:trace>
  <inkml:trace contextRef="#ctx0" brushRef="#br2" timeOffset="66680.83">9733 5318 44 0,'11'60'22'0,"-11"-1"-15"0,0-40 42 0,-4 0-45 0,-3 0 0 15,-3 9 1 1,3 0 1-16,3 0-9 0,-7-3 0 15,8-6 2-15,-1-9 0 16,4-10-8-16,4-13 1 16,3-3-10-16,-7-6 1 15</inkml:trace>
  <inkml:trace contextRef="#ctx0" brushRef="#br2" timeOffset="66847.45">9754 5271 29 0,'25'-10'14'0,"24"17"-17"0,-34-7 14 0,2 6-24 0,1-3 1 0</inkml:trace>
  <inkml:trace contextRef="#ctx0" brushRef="#br2" timeOffset="67229.25">9913 5541 49 0,'-7'25'24'0,"7"3"-31"0,0-25 48 0,7 0-40 0,-3-3 1 0,6-6 0 0,1-7 0 0,3 4-4 0,4-4 0 15,3-12 0-15,-7-3 1 16,3 6-1-16,5 0 0 15,-5 6 0-15,4 1 0 16,1 9 1-16,-1 2 1 16,0 8 1-16,-3 11 1 15,-4 4-1-15,-4 0 1 16,4 6-1-16,-3 6 1 16,0 4-3 15,-4-7 1 0,0-6-4-31,0-3 0 63,0-7-7-63,0 1 0 46,7-19-3-46,11-13 1 16</inkml:trace>
  <inkml:trace contextRef="#ctx0" brushRef="#br2" timeOffset="67403.98">10834 4857 52 0,'-7'44'26'0,"-14"15"-33"0,17-52 53 0,-7 12-46 0,-6 12 0 0,-8 13 1 0,-3 6 1 0,0 6-3 0,3 20 1 0,7-4 0 0,4 12 1 0,7-11-1 0,4-17 0 0,10-6-4 0,7-18 1 0,7-14-6 0,0-5 1 32,-3-16-7-32,3-13 0 31</inkml:trace>
  <inkml:trace contextRef="#ctx0" brushRef="#br2" timeOffset="67720.59">11109 4995 53 0,'-32'66'26'0,"-3"0"-29"0,28-48 48 0,-11 8-44 0,-6 11 1 0,2 4 0 16,1 6 1-16,4 3-4 16,2 10 0-16,5-4 3 15,17-3 0 1,14-9-5-1,-7-22 0-15,0-15-7 16,-7-14 1-16,0-5-7 16,-10-10 0-16</inkml:trace>
  <inkml:trace contextRef="#ctx0" brushRef="#br2" timeOffset="67856.22">10739 5261 54 0,'0'54'27'0,"14"-4"-27"0,-11-41 49 0,4 1-45 0,7 5 0 16,11-5 1-16,10-1 0 15,8-9-9 1,17-9 0-16,3-4 3 0,4-5 0 16,-10-11-7-16,-12 1 0 15,-2-10-10-15,-11-2 0 16</inkml:trace>
  <inkml:trace contextRef="#ctx0" brushRef="#br2" timeOffset="68103.69">11377 5033 62 0,'32'62'31'0,"21"1"-27"0,-32-44 53 0,7 12-57 0,0 16 0 0,1 13 0 16,-5-1 0-16,-13 13-3 15,-15 1 0-15,-24 8-8 16,-18 1 1 62,-17-10-9-78,-11-16 0 0</inkml:trace>
  <inkml:trace contextRef="#ctx0" brushRef="#br2" timeOffset="68986.23">3838 6939 37 0,'7'-28'18'0,"-14"-13"0"0,7 32 19 0,0-1-33 15,0 1 1-15,0 9 4 0,0 6 1 16,-7 13-12-16,-14 12 1 16,-4 16 6-16,-13 16 1 15,-1 22-3-15,-11 18 0 16,1 1-3-16,7-1 0 16,3-2-4-16,4-20 1 15,10-15-7-15,4-25 1 16,3-22-10-16,11-29 0 15</inkml:trace>
  <inkml:trace contextRef="#ctx0" brushRef="#br2" timeOffset="69256.72">3320 6927 38 0,'17'37'19'0,"33"26"-4"0,-29-38 23 15,0 10-36-15,-3-10 1 0,13 22 0 16,1-3 1-16,-4-4-7 16,1-5 1-16,-5-7-1 15,1-6 0-15,-11-9-7 16,4-13 0-16,-4-13-5 16,0-12 0-16</inkml:trace>
  <inkml:trace contextRef="#ctx0" brushRef="#br2" timeOffset="69573.84">4279 6999 46 0,'-24'15'23'0,"-5"1"-18"0,19-13 43 0,-1 0-43 0,4 0 0 0,4 1 4 16,3 2 1-16,0 0-12 15,3-6 0-15,15 3 8 16,10 0 0-16,11 1-4 15,14-4 1-15,0-4-7 16,3-2 1-16,-7 0-7 16,-17 0 0-16,-11 2-11 15,-14 4 0-15</inkml:trace>
  <inkml:trace contextRef="#ctx0" brushRef="#br2" timeOffset="69727.4">4195 7278 57 0,'-22'34'28'0,"22"-5"-16"0,0-26 45 0,11 0-55 0,10 0 1 0,7 0-1 0,-6 0 1 0,27-6-7 0,11-3 1 0,0 3-5 0,-11-4 1 0,1 4-13 0,-19-3 0 0</inkml:trace>
  <inkml:trace contextRef="#ctx0" brushRef="#br2" timeOffset="72283.14">5330 7256 59 0,'-17'9'29'0,"3"-2"-26"16,10-7 44-16,1 0-45 0,-1 3 1 15,1 0-1-15,3 3 1 16,0 3-4 0,-4 7 0-16,4-3 2 0,-10 2 0 15,2 7-1-15,5-3 1 16,-8 3-2-16,-3 0 0 15,11 0 0-15,-8-3 1 16,11-4-2-16,0 1 1 16,11-6 0-16,-8-4 1 15,11-9 1-15,8-4 1 16,2-8 0-16,11-4 0 0,-6-9 0 62,-5-4 1-62,1 1-1 16,-4 3 0 78,-10 3-4-94,-1 3 0 0,-3 6-3 15,-3 4 0 173,-4 12-2-188,0 6 1 16,0 9-1-16,-4 1 1 0,1 12 3 62,-1 7 0-62,15 3 3 0,7 5 1 31,-4 4 2-31,10 10 1 16,1-4 2 31,3 7 0-47,-10-1 0 0,3-8 0 62,-10-11 0 1,-11-8 0 31,0-1-3 31,-18-3 1-47,-3 0-3-78,-7-6 0 78,-8-6-2 0,-2-10 1-47,-1-6-1-31,7-9 1 94,4 3-1-16,0-10 0-62,6-6 0 93,12-6 0-93,-1 0-1 31,4 6 1-47,0 0-2 109,21 0 0 32,7-3-3-1,8-7 0-140,13-5-14 0,0-4 1 110,4 0 1-110,-10-3 0 109</inkml:trace>
  <inkml:trace contextRef="#ctx0" brushRef="#br2" timeOffset="72463.16">5990 6760 64 0,'-14'38'32'0,"-21"0"-38"0,24-20 67 0,-6 4-60 0,-5 10 0 0,8 12 0 0,-7 9 0 0,3 10-2 0,8 3 1 0,-8 18 0 0,11-9 1 0,4-6-1 16,10-12 1-16,3-7-4 0,1-19 1 0,10-12-4 0,0-12 0 0,7-7-14 0,4-19 1 0</inkml:trace>
  <inkml:trace contextRef="#ctx0" brushRef="#br2" timeOffset="72553.25">6227 6898 60 0,'-32'66'30'0,"-3"3"-26"0,31-44 46 0,-10 4-49 0,3 5 0 0,-3 16 0 0,4 0 0 16,3 10-2-16,3 0 1 0,4-7-2 0,4-19 0 0,3-12-3 0,3-19 0 0,1-18-7 0,-11-1 0 0,-7-12-7 0,3-4 1 0</inkml:trace>
  <inkml:trace contextRef="#ctx0" brushRef="#br2" timeOffset="72623.2">5856 7162 49 0,'11'53'24'0,"20"-18"-13"0,-20-26 42 0,7 0-47 0,-8 1 1 0,22-4 0 0,10-3 1 0,15-3-11 0,3-3 0 0,-7 0 4 0,-7-3 1 0,-4-1-9 0,-3-2 0 0,-1-4-14 0,-9-15 0 0</inkml:trace>
  <inkml:trace contextRef="#ctx0" brushRef="#br2" timeOffset="72662.25">6625 6939 79 0,'25'88'39'0,"35"22"-48"0,-46-82 67 0,0 13-60 0,-3 6 0 0,-15 12-8 0,-6 10 1 0,-15 0 3 0,0-12 1 0,-10-23-16 0,0-9 1 0</inkml:trace>
  <inkml:trace contextRef="#ctx0" brushRef="#br2" timeOffset="72733.2">7105 7165 53 0,'-7'25'26'0,"7"-6"-17"0,0-19 40 0,3 0-43 0,8-3 0 0,0 3 1 0,10-3 1 0,18-1-11 0,10-2 0 0,4-3 5 0,3 2 1 16,-3 1-9-16,-3 0 1 0,-15 0-10 0,-10-1 0 0,-8-5-6 0,-17 6 0 0</inkml:trace>
  <inkml:trace contextRef="#ctx0" brushRef="#br2" timeOffset="72768.19">7140 7384 59 0,'-17'38'29'0,"27"-7"-20"0,-6-27 54 0,10 2-61 0,18 0 1 0,6-3-1 0,15 0 0 0,0-3-8 0,0-3 0 0,7 0-7 0,-11 0 0 0,-6-6-8 0,10-4 0 0</inkml:trace>
  <inkml:trace contextRef="#ctx0" brushRef="#br2" timeOffset="72793.17">8107 6516 66 0,'21'37'33'0,"14"39"-37"0,-24-54 59 0,3 12-53 0,-10 7 0 0,3 18 0 0,-14 17 1 0,3 8-4 0,-10 10 0 0,0 7 0 0,3-7 1 0,1-16-5 0,-1-15 0 0,11-19-7 0,0-13 0 16,11-18-8-16,6-26 1 0</inkml:trace>
  <inkml:trace contextRef="#ctx0" brushRef="#br2" timeOffset="72892.12">8573 7149 84 0,'3'16'42'0,"8"-16"-45"0,-4 0 83 15,14-9-80-15,18-7 1 16,14 0-1-16,17-3 0 16,4 1-5-16,0-1 0 15,-14 6-8-15,-10 4 1 0,-15-1-14 16,0 4 1-16</inkml:trace>
  <inkml:trace contextRef="#ctx0" brushRef="#br2" timeOffset="73594.85">9973 6942 62 0,'-11'25'31'0,"8"0"-24"0,3-25 45 0,-4 0-49 16,1 0 0-16,-4 0 0 15,-4 0 1-15,-6 7-5 16,-12 5 0-16,5 13 2 0,-1 10 1 15,-3 9-4-15,0 12 1 16,6 1-1-16,5-1 1 16,10-3-2-16,3-9 1 15,11-9-1 1,18-7 0-16,10-9-2 0,8-13 1 16,2-12-5-16,8-4 1 15,-3-5-11-15,-1-4 1 16</inkml:trace>
  <inkml:trace contextRef="#ctx0" brushRef="#br2" timeOffset="73975.7">10354 7140 39 0,'18'-16'19'0,"-8"13"-2"0,-6 3 23 0,-4 0-35 16,0 0 1 0,-14 0 5-1,-7 6 0-15,-4 1-14 16,7 11 1-16,-7-8 8 15,1 2 0-15,-1 10-4 16,4 10 1-16,3-1-5 16,8 0 1-16,6 4-3 15,4-4 1 17,11-6-1-32,-1-12 1 15,12-13-1-15,6-6 1 0,7-7 0 0,0-9 1 94,-3-6-5-94,3 3 1 47,4-7-10-47,-4-5 0 15</inkml:trace>
  <inkml:trace contextRef="#ctx0" brushRef="#br2" timeOffset="74153.53">10763 6930 50 0,'-7'40'25'0,"-10"11"-18"0,13-39 37 0,-7 7-43 16,1 0 1-16,-4-3-1 0,0 2 1 0,0-5-3 0,3-1 1 0,0-2 2 0,8-1 0 15,3 1 0-15,10-1 1 0,8-3 0 16,3 1 1-16,0 8 0 16,1 1 1-16,-5 3-3 15,-3 3 0-15,-7 3-2 16,-3-6 0-1,-11 3-5-15,-7 0 0 0,-7-4-6 16,-4-5 1 0,0-13-10-16,4-3 0 0</inkml:trace>
  <inkml:trace contextRef="#ctx0" brushRef="#br2" timeOffset="74512.67">11331 6663 57 0,'0'3'28'0,"11"26"-24"0,-15-23 46 15,1 6-47-15,3 7 1 0,-7-3 0 0,-7 12 0 16,-11 10-6-16,-3 15 1 15,-4 0 3-15,4 4 0 16,-1 5-1-16,8 4 0 16,4-3-1-16,6-13 1 15,11-6-4-15,14-9 1 0,11-10-5 16,7-13 1-16,-4-2-13 47,4-17 1-47,-1-5-2 0,5-7 1 62</inkml:trace>
  <inkml:trace contextRef="#ctx0" brushRef="#br2" timeOffset="74715.39">11772 6629 56 0,'7'19'28'0,"-31"56"-34"0,17-53 56 0,-4 3-49 0,-7 6 0 15,1 10 1-15,-1 3 0 0,0 6-3 0,8 3 1 0,3-3 0 0,3 1 0 0,4-7-4 0,7-7 0 16,0-12-8-16,0-15 0 16,-7-10-5-1,-3-10 1-15</inkml:trace>
  <inkml:trace contextRef="#ctx0" brushRef="#br2" timeOffset="75092.73">11405 7014 48 0,'18'29'24'0,"14"-4"-23"0,-18-16 42 0,3-3-42 0,1-2 1 0,3 2-1 0,7-3 1 0,11-3-3 0,7-6 0 0,4-4-2 16,-5-9 1-16,5-3-8 16,-1-6 1-16,1-13-6 15,6-2 0-15</inkml:trace>
  <inkml:trace contextRef="#ctx0" brushRef="#br2" timeOffset="75259.3">11871 6582 69 0,'4'69'34'0,"31"-7"-39"0,-14-40 69 0,7 10-64 0,15 8 1 0,9 7 0 0,12-3 0 0,-1 7-3 0,-6-1 1 0,-18-3-2 0,-15 12 0 0,-24 7-6 0,-28 6 0 47,-39 0-12-47,-32 13 1 0</inkml:trace>
  <inkml:trace contextRef="#ctx0" brushRef="#br2" timeOffset="78354.42">1834 9050 46 0,'4'3'23'0,"14"25"-13"0,-11-16 24 0,-4 7-32 16,-3 6 0-16,0 7 3 15,0 12 0-15,-3 12-4 16,-11 19 1-16,-1 10 3 16,-13 9 0-16,0 19-2 15,3 6 1-15,-10 3-5 16,3-15 0-16,1-16-5 16,2-16 1-16,12-21-5 15,6-23 0-15,11-15-9 16,18-26 1-16</inkml:trace>
  <inkml:trace contextRef="#ctx0" brushRef="#br2" timeOffset="78623.63">2233 8893 35 0,'21'-47'17'0,"-14"44"0"16,-7 3 21-16,-7 0-34 0,0 9 1 31,-14 47 1-31,-4 23 0 16,-3 15-8-16,0 16 0 15,-4 9 7-15,15 3 0 16,-5 4-3-16,12-10 1 16,10-16-3-16,0-15 1 31,10-42-9-31,-6-21 0 0,-4-15-10 15,-11-14 1 1</inkml:trace>
  <inkml:trace contextRef="#ctx0" brushRef="#br2" timeOffset="79074.38">1778 9727 59 0,'49'28'29'0,"61"-19"-31"16,-71-5 48-16,28-1-47 16,7 3 1-16,3 0-4 15,-6-3 1-15,-15 4-1 16,-13-1 1-16,-5 0-9 16,-9 1 1-16,-8-11-3 15,-11-5 1-15,1-7 3 0,0-3 0 16,-1 1 9-16,-3-1 0 15,-3 3 7 1,3 1 1-16,-4 2 4 0,-3 7 0 16,-3-1-2-16,3 4 0 15,-11 6-4-15,1 4 0 16,-4-1-3-16,-1 7 1 16,-6 2-2-16,-3 7 1 15,9 6-2-15,-2 10 1 16,13 9-1-16,-3 0 1 15,14-3-1 1,14-10 1-16,1-8-1 16,-5-14 0-16,4-9 0 0,-6-12 1 0,-1-7-2 15,0-9 0-15,3-3-6 16,-6 0 1-16,0-1-9 16,-4-5 1-16</inkml:trace>
  <inkml:trace contextRef="#ctx0" brushRef="#br2" timeOffset="79434.39">2660 9862 56 0,'0'47'28'0,"3"15"-28"16,5-49 48-16,-5 3-47 15,4-1 1-15,4-2 2 0,6-4 1 16,-6-6-6-16,10-3 0 15,7-9 3-15,-7-4 0 16,4-8-2-16,0-1 0 16,-4 6-1-16,-3 0 0 15,3 10-1-15,-7 6 0 16,4 6 0-16,-8 7 0 16,8 2 0-16,-8 1 1 15,5-3-1-15,2-4 1 16,1-6 1-16,-8-6 0 15,1-13 3-15,-4-2 1 16,7-7-1-16,4-1 1 0,-8-2-2 16,-10 0 1-16,0 0-11 15,0-4 1-15,-10 1-12 16,-8 6 0-16</inkml:trace>
  <inkml:trace contextRef="#ctx0" brushRef="#br2" timeOffset="79918.86">4353 8714 57 0,'4'44'28'0,"13"59"-27"0,-17-65 43 0,4 22-44 16,3 21 1-16,-3 16-2 15,-4 16 0-15,-4 3-2 16,-3-9 1-16,-4-16-6 16,8-25 1-16,-4-26-9 15,7-24 0-15</inkml:trace>
  <inkml:trace contextRef="#ctx0" brushRef="#br2" timeOffset="80498.28">4187 9517 49 0,'32'41'24'0,"53"-1"-16"0,-53-33 39 16,6 8-43-16,22 4 0 16,0-6 1-16,0-4 0 15,7-6-7-15,4-6 0 16,-11-10 5-16,-11 7 0 31,-3-6-2-31,-7-4 0 0,-4-3-1 0,-21-6 1 16,-3 0-1-16,-4-3 1 0,-18 6-1 15,-6 6 0-15,-15 4-1 16,0 2 1-16,4 13-2 16,7 16 0-16,-7 9-2 15,7 7 1-15,-1 6-1 16,8 3 1-16,11-4-1 15,3-5 1 95,10-13 3-95,19-13 0 1,2-12 2-16,8-16 1 16,-7-3-1 31,-4-12 1-47,0-7-4 31,-17 3 0-31,-8-2-16 31,-3-7 0-15</inkml:trace>
  <inkml:trace contextRef="#ctx0" brushRef="#br2" timeOffset="80946.92">6706 9536 57 0,'-10'-13'28'0,"-11"0"-27"0,14 7 39 0,-4-3-40 16,-3 3 1-16,-11 2-1 15,0 8 1-15,-3 5-1 16,-11 13 1-16,8 3 1 16,2 9 1-16,1 7 0 15,7 3 0-15,10 6 0 16,1 7 0-16,10-10 0 15,14 3 0-15,11-6-2 16,3-6 0-16,4-10-2 16,3-13 1-16,4-8-5 0,7-10 1 15,-4-4-12 1,7-15 1 109,-10-12-5-109,3 2 1-1</inkml:trace>
  <inkml:trace contextRef="#ctx0" brushRef="#br2" timeOffset="81146.03">7172 9630 53 0,'11'0'26'0,"-11"-10"-22"0,0 10 47 0,-7 0-47 0,3 0 0 0,-7-3 1 0,-3-3 1 0,-10 0-8 16,-5 2 0-16,-2 8 6 0,2-1 0 0,1 9-3 0,0 10 1 0,3 6-2 0,-3 1 1 0,10 2-2 0,4 3 1 16,25 4-2-1,3-7 1-15,11-18-1 16,-1-10 0-16,5-9-4 15,2-7 1-15,5-2-10 0,-8-7 1 16,4-7-5-16,-8-2 1 16</inkml:trace>
  <inkml:trace contextRef="#ctx0" brushRef="#br2" timeOffset="81493.09">7264 9636 58 0,'3'38'29'0,"-3"15"-26"0,0-41 54 16,0 4-54-16,0 0 0 0,0-1 0 0,0-5 1 0,0-1-6 0,4-9 0 0,6-3 2 0,1-9 1 0,0-1-2 16,-1-9 0-16,4-3-1 15,4 3 1-15,-1-6 0 16,5-4 1-16,-1 1 0 15,-7 3 0-15,4 6 1 32,6 13 0-32,-10 9 0 15,4 12 1 1,0 4-1-16,-8 12 0 0,-3 3 0 0,0 4 0 16,-3 2-2-16,-1-2 0 0,1-1-4 15,-4-2 0-15,3-4-8 16,1-19 1-16,3-15-8 15,4-6 0-15</inkml:trace>
  <inkml:trace contextRef="#ctx0" brushRef="#br2" timeOffset="81881.11">7842 9648 55 0,'0'35'27'0,"-10"18"-29"0,6-37 46 16,4 0-43-16,-3-1 1 16,-1 1 0-16,1-3 0 15,-1-4-2-15,1 0 0 0,3-9 3 16,3-6 0-16,8-3-1 16,-1-7 1-16,4-6-1 15,7-3 1-15,1-3-2 16,6 9 0-16,-10 0-3 15,3-3 1-15,0 3-1 16,-4 4 0 31,5 5 0-47,-5 7 0 16,4 3 0-16,1 3 1 15,-12 13 1-15,4 6 0 16,-3 9 0-16,3 4 0 0,-3 2-2 15,-4 10 1-15,-4-6-4 0,1-13 0 0,-4-9-11 16,0-16 1-16,3-12-2 0,4-7 1 0</inkml:trace>
  <inkml:trace contextRef="#ctx0" brushRef="#br2" timeOffset="82246.17">8386 9771 55 0,'14'31'27'0,"17"-21"-32"0,-20-10 55 0,3-7-49 0,7-2 0 16,-3-4 1-16,0 1 1 0,6-4-4 0,-10-3 1 0,4 0 1 0,0-2 1 0,-4-1-2 15,-7 0 0-15,-7-3-1 16,-4 3 0-16,1 0-1 15,-4 9 0-15,-7 10-1 16,-1 12 1-16,-2 4 0 16,-1 9 0-16,4 9 1 15,3 1 0-15,8 2 1 16,6-3 0-16,8 1 0 16,0-4 1-16,3-3-2 15,7 0 0-15,4-9-5 16,-4-7 0 15,7-9-9-31,-7-6 0 0</inkml:trace>
  <inkml:trace contextRef="#ctx0" brushRef="#br2" timeOffset="83248.53">9098 9661 61 0,'18'22'30'0,"-18"-13"-34"0,0-9 53 16,0 0-50-16,0 0 1 16,-4 0 0-16,-3 4 0 15,-3 5 0-15,-4 3 1 16,-1 7-1-16,-2 6 0 0,3 10 0 16,0 6 1-16,3-7 0 15,4 1 0-15,3-4-1 16,8-6 0-16,6-6 0 15,12-10 0-15,-1-9-2 16,4 0 1-16,6-3-2 16,15-13 0 109,4-12 0-110,6-9 0-15,4-14 0 0,10-5 1 0,-2-10 0 63,-9-3 1-48,-2-9 0-15,-8-7 1 32,-3-6 0 46,-7 0 0-63,-11-9 1-15,-10 18 1 0,-15-5-1 188,-6 2 1-188,-4 6-1 16,-7 4 1 46,-4 9-1-62,-10 16 0 16,-7 13-1-1,-8 24 0-15,1 22 1 47,0 26 0-16,6 9 0-31,8 25 0 0,10 25 0 0,4 28 1 0,7 0-2 16,7-6 0-16,0-9-2 0,4-19 0 0,-1-16-4 0,1-9 0 0,-1-22-6 0,-3-16 1 0,0-16-5 16,-3-18 0-16</inkml:trace>
  <inkml:trace contextRef="#ctx0" brushRef="#br2" timeOffset="83345.67">9095 9329 68 0,'24'44'34'0,"43"-7"-35"0,-31-40 69 0,20-10-67 16,22-8 1-16,13-8-2 0,15 1 1 0,4 0-5 0,-8 0 0 0,-17 9-5 0,-15 6 0 0,-24 13-13 0,-18 10 1 0</inkml:trace>
  <inkml:trace contextRef="#ctx0" brushRef="#br2" timeOffset="83951.6">11631 9175 45 0,'4'16'22'0,"-4"12"-6"0,0-25 25 0,-4 3-36 0,-3 7 0 0,-4-4 1 0,-6 4 1 0,-15 9-10 0,-10 9 1 0,-4 13 5 0,-14 12 0 0,-14 13-5 16,7 13 0-16,10-4-4 15,11-6 1-15,11-18-8 0,18-20 1 16,13-24-6 0,11-23 0-16</inkml:trace>
  <inkml:trace contextRef="#ctx0" brushRef="#br2" timeOffset="84058.63">11229 9228 27 0,'14'10'13'0,"14"2"7"0,-17-6 15 0,-1 4-27 0,5 9 0 0,9 6 4 0,8 9 1 0,7 16-17 0,0 1 1 0,-4 14 9 0,-3 1 1 0,-4-6-8 0,-3-7 1 0,-4-12-10 16,-4-16 1 0,5-22-10-16,-1-9 1 0</inkml:trace>
  <inkml:trace contextRef="#ctx0" brushRef="#br2" timeOffset="84661.27">13032 9065 46 0,'-7'6'23'0,"-11"16"-14"0,14-9 35 0,-3 9-41 15,0 6 0-15,-3 10 3 16,-1 15 0-16,-3 13-7 16,0 0 1-16,0 12 5 15,0 1 0-15,10-14-1 16,4-8 0-16,4-19-2 16,6-17 1-16,-3-14-3 15,0-20 1-15,-7-9-1 16,-10-12 0-16,-15-10-2 15,-3 0 1 1,-11-13-2-16,0 4 0 16,-3 6-2-1,0 6 1-15,-1 13-1 0,4 12 1 47,4 13 0-31,7 10 0-1,10 8 6 1,8 4 0-16,13 3 3 0,18 3 1 0,18 0 1 0,28-3 0 0,11-3-1 16,21-6 1-16,14-7-6 0,6-3 0 0,-16-3-8 0,-1-3 0 0,-7 0-16 15,1-4 1-15</inkml:trace>
  <inkml:trace contextRef="#ctx0" brushRef="#br2" timeOffset="84945.31">14534 9341 59 0,'8'38'29'0,"-33"-10"-25"0,14-25 39 0,-13 13-40 0,-15 12 0 0,-21 10 1 15,-7 18 0-15,-7 13-6 16,-11 19 1-16,-3 19 3 16,3-1 0-16,4-6-5 15,17-12 1-15,19-16-6 16,13-18 1-16,18-29-12 16,14-25 1-16</inkml:trace>
  <inkml:trace contextRef="#ctx0" brushRef="#br2" timeOffset="85129.82">13674 9394 37 0,'3'-62'18'0,"32"46"4"0,-20 29 19 15,6 5-33-15,3 23 0 16,5 6 3-16,-1 13 0 16,0 9-16-16,0-3 1 15,1-4 4-15,-5-11 1 16,-6-11-19-16,-4-18 0 0,-7-12-2 15,-7-10 0-15</inkml:trace>
  <inkml:trace contextRef="#ctx0" brushRef="#br2" timeOffset="88734.89">15790 8821 57 0,'-10'25'28'0,"-1"12"-20"0,8-24 28 0,-1 12-36 15,-3 19 0-15,-4 15 1 16,1 26 1-16,-8 22-3 16,-3 12 1-16,-4 6 0 15,1-2 1 1,6-32-7-16,4-22 1 31,3-19-12-15,8-25 1 15</inkml:trace>
  <inkml:trace contextRef="#ctx0" brushRef="#br2" timeOffset="89229.87">15579 9617 57 0,'60'6'28'0,"14"19"-20"0,-46-21 45 0,18 5-51 0,7-6 0 15,7 0 0-15,3-3 1 16,-6-3-5-16,-8-9 1 16,-10 2 2-16,-7-5 0 15,-11-7-2-15,-7-4 1 16,-7 1-1-16,-14-3 0 16,-7 9 0-16,-11 10 0 15,-3 12-1-15,-4 13 0 0,0 6-1 16,4 12 1-1,0 7-1-15,7 0 0 16,14 0 1 31,7-4 1-47,14-9 1 16,14-12 0-16,14-16 2 0,8-9 1 62,-8-10-1-62,-10-9 0 0,-4 3-2 0,-7-4 0 0,-7-2-10 47,-7-4 1-47,-14 1-10 0,-3 3 1 62</inkml:trace>
  <inkml:trace contextRef="#ctx0" brushRef="#br2" timeOffset="89618.53">17374 9454 58 0,'4'-3'29'0,"-11"-3"-30"0,3 6 50 0,-3 0-48 16,-7 6 0-16,-4 3 0 16,-3 4 0-16,0 6-1 15,0 6 1-15,-4 3-1 16,4 6 1-16,3 10-1 15,8 7 0-15,6 8-1 16,11-9 0-16,15-3-3 16,9-9 0-16,1-13-5 15,10-6 1 95,8-16-10-110,-1-12 1 0</inkml:trace>
  <inkml:trace contextRef="#ctx0" brushRef="#br2" timeOffset="89793.65">17713 9708 45 0,'28'-41'22'0,"-3"7"-16"0,-18 34 34 0,-4-3-36 0,-3-4 0 0,-3 1 3 0,-8 0 0 0,-6 3-8 0,-8 0 0 0,-3 3 6 0,-4 0 0 16,-3 3-1-16,0 6 0 16,-1 13-3-16,8 6 1 15,7 4-4-15,10 8 1 0,11 1-4 16,11-3 1-16,14-4-3 47,6-12 0-47,5-15-3 0,2-14 1 15,-2-5-7-15,-5-10 1 0,-2-13 0 0,-5 7 1 0</inkml:trace>
  <inkml:trace contextRef="#ctx0" brushRef="#br2" timeOffset="90289.11">17854 9821 52 0,'-3'38'26'0,"3"-16"-24"16,3-19 54-16,-3-3-53 15,7-7 0-15,4 1 1 16,3-6 0-16,-4-1-6 0,5-3 1 16,2-6 3-16,1 4 0 15,-1-4-2 1,-2 3 1-16,-1 6-1 0,0 4 0 15,-4 6-1-15,-3 3 1 16,0 6-1-16,-3 3 0 16,0 4-1-16,-1-4 1 15,1 4 0-15,3-4 0 16,0 1 0-16,3-4 1 16,1 0 0-16,3-3 0 15,0-3 0-15,0 0 1 16,-3 0-2-1,3-6 0 1,0 0 0-16,0-7 0 0,0-2 0 0,4-4 1 0,-4 3-1 16,0 0 0-1,0 4 1-15,0 3 0 0,-3 5-1 16,3 4 1-16,-3 7 0 16,-1-1 0-16,-3 6 0 15,0 1 0-15,0 6-1 16,0 6 1-16,4 6-2 15,0 10 0-15,-1-13-4 16,1-3 0-16,3-3-10 16,3-6 0-16,-2-7-1 15,6-9 1-15</inkml:trace>
  <inkml:trace contextRef="#ctx0" brushRef="#br2" timeOffset="91093.92">18507 10156 42 0,'-14'54'21'0,"0"27"-14"0,14-65 41 0,-4 3-46 0,4-4 0 16,-4-5 1-16,4-4 1 16,0-6-5-16,4-9 0 15,0-13 2-15,-1-13 1 16,1-2-1-16,-1-13 0 0,1-7-1 15,-4-12 0-15,0-3-1 16,0-6 1 15,3 5-1-31,11 1 1 0,11 13-1 16,7 5 0-16,3 17 0 16,0 15 1 46,1 16-1-46,-1 6 1 93,-7 18 0-15,-10 14 1-32,-8-1-2-30,-10 10 1-1,-7 0-2 0,-7 3 1-31,-4-7-3 31,1-2 0-31,-4-7-3 16,3-6 0 0,0-10-8-1,11-5 0-15</inkml:trace>
  <inkml:trace contextRef="#ctx0" brushRef="#br2" timeOffset="91259.14">19032 9589 39 0,'0'28'19'0,"-14"-9"-13"0,11-13 27 0,-4 10-30 0,-4 6 1 0,1 0 0 0,-1 3 0 0,4 3-6 0,3 7 1 0,8 5 4 0,3-8 0 0,4-7-1 0,-1-6 1 0,8-10 0 0,-1-12 1 0,5-13-2 0,2-6 0 0,1-6-2 0,7-22 0 0,-4 3-8 16,0-13 0-16,4-12-9 0,0-13 0 0</inkml:trace>
  <inkml:trace contextRef="#ctx0" brushRef="#br2" timeOffset="91367.07">19121 8397 37 0,'-39'-37'18'0,"39"59"-3"0,0 0 22 0,0 18-35 0,0 20 0 0,7 15-1 0,0 22 1 0,0 19-3 0,0 19 0 0,7 6 2 0,-3-6 0 0,-8-3-2 0,4-22 1 0,-3-16-5 0,-4-19 1 0,0-25-8 16,0-22 0-16,-4-15-2 0,-3-19 0 0</inkml:trace>
  <inkml:trace contextRef="#ctx0" brushRef="#br2" timeOffset="91996.76">19025 9608 44 0,'4'9'22'0,"-1"19"-18"0,1-25 44 0,3 4-45 16,4-1 1-16,6 7 2 16,8-4 1-16,10-3-9 15,4-3 1-15,10 1 4 16,4-1 1-16,0 0-3 15,-3-9 1-15,-5-7-4 16,-6 0 0-16,-11-2-1 16,-3-7 0-16,-7-6-1 15,-4-4 1-15,-4 1 0 16,-2-1 0 46,-1 14 1-62,-4 2 1 0,-3 3 0 110,-3 7 1-110,-8 12 0 15,-3 7 0-15,-4 9 0 16,-3 0 0 47,0 12 1-17,3 4 1 1,8 9 1-47,6 3 0 16,11 4 0 46,7-4 1-62,4-6-1 47,3-16 0-31,11-9-4-16,3-10 0 31,0-9-10-31,-3-12 0 16,-11-7-7-1,-3 0 0-15</inkml:trace>
  <inkml:trace contextRef="#ctx0" brushRef="#br2" timeOffset="92591.56">20482 8432 56 0,'14'28'28'0,"-7"25"-28"0,-3-40 49 0,0 12-46 16,-1 3 1-16,1 0 1 0,3 10 0 0,0 9-6 0,0-6 0 0,0 12 4 0,0 4 1 0,0-10-3 0,0-3 1 0,-4-10-2 0,-3-9 0 0,0-12-1 0,-7-7 0 0,-3-9 0 0,-8-10 0 0,-6-2-1 0,-5-4 0 0,1 3-2 16,-7-3 1-1,3 7-1-15,4 5 1 0,3 11 0 63,4 5 1-48,3 10 0-15,4 0 0 63,4-1 3-63,3 1 0 16,3 6 0-16,8 0 0 0,6 4 0 0,4-4 0 62,4-3-1-62,3-4 0 47,4-2-2-31,7-10 0 15,3-6-8-31,7-6 1 94,-7-13-8-94,-6 4 1 46</inkml:trace>
  <inkml:trace contextRef="#ctx0" brushRef="#br2" timeOffset="92694.02">20906 8821 58 0,'-4'37'29'0,"1"-15"-31"0,-1-16 51 0,-3 13-47 0,-11 10 1 0,-3-4 1 0,-11 9 1 0,4 13-6 0,4 3 0 0,-1 10 3 0,4-1 1 0,3-8-5 0,4-17 0 0,3-9-6 16,4-12 0-16,0-23-9 0,0-12 1 0,4-12-4 0,-1-13 1 0</inkml:trace>
  <inkml:trace contextRef="#ctx0" brushRef="#br2" timeOffset="92795.96">20655 8855 51 0,'21'31'25'0,"-7"32"-24"0,-14-47 51 0,4 3-51 0,-4-1 1 0,3 8-1 0,1-1 0 0,3-3-3 0,-3-4 0 0,6-2-6 0,4-10 0 0,4-15-9 0,-4-4 1 16</inkml:trace>
  <inkml:trace contextRef="#ctx0" brushRef="#br2" timeOffset="93272.12">21456 8824 61 0,'-4'44'30'0,"-13"-16"-32"0,10-12 52 0,-14 12-48 15,-11 6 0-15,-3 16 0 16,-11 16 1-16,-14 6-4 16,-11 22 1-16,-10 1 2 15,-7 5 1-15,10 10-2 313,8-10 0-298,-4 7-1-15,-1-13 1 0,8-16-4 0,7-9 1 0,15-16-4 0,6-6 0 0,11-9-7 0,3-13 0 0,18-12-6 0,7-7 0 0</inkml:trace>
  <inkml:trace contextRef="#ctx0" brushRef="#br2" timeOffset="93535.02">20821 9912 53 0,'-11'44'26'0,"1"-16"-27"0,6-19 46 0,1 10-42 0,-4 6 0 0,0 4 3 0,-4 5 1 0,4 10-8 16,-4-6 0-16,4-1 5 0,0-5 0 0,4-7-3 0,3-3 1 0,-4-13-2 15,1-9 0-15,-4-9-1 16,3-7 0-16,1-3 0 15,-4 0 0-15,-8 4-2 16,1-1 1-16,-7 0-2 0,-4 7 0 31,-6 21 0-31,2 10 1 32,5 3 0-32,6 0 0 0,8 4 2 0,6-1 0 15,8 3 2-15,6-2 1 16,8-4-1-16,6-7 1 15,5-8-2-15,-8-7 0 16,4-9-6-16,3-7 0 16,7-12-10-1,0 0 1-15</inkml:trace>
  <inkml:trace contextRef="#ctx0" brushRef="#br2" timeOffset="94229.38">21237 10053 57 0,'0'6'28'0,"-7"19"-32"16,0-12 47-16,-11-1-43 16,-6 14 1-16,-11 2 0 15,-4 6 1-15,0 7-3 16,4 6 1-16,-1 0-1 16,8-3 0-16,3-13-7 0,8-6 0 15,13-25-8-15,15-18 0 16</inkml:trace>
  <inkml:trace contextRef="#ctx0" brushRef="#br2" timeOffset="94478.65">21036 10087 48 0,'25'91'24'0,"3"-25"-20"0,-21-47 39 0,4 6-43 0,6 3 1 0,1 4 0 0,3-1 0 0,-3 0-3 0,-4-2 1 0,-4-14-4 16,1-8 1-16,-7-14-10 15,-4-8 0-15,-4-20-1 16,4-2 1-16</inkml:trace>
  <inkml:trace contextRef="#ctx0" brushRef="#br2" timeOffset="95141.5">21396 9062 48 0,'0'3'24'0,"18"0"-24"0,-11-3 49 0,0 0-45 0,3-3 1 0,11 0 3 0,4-3 0 16,7-4-10-16,10 1 0 16,8 0 7-16,-8-1 0 15,-10 7-3-15,-8 6 1 16,-2 3-2-16,-8 10 0 16,0 9-2-16,-7 3 1 0,-11 7-1 15,-3-1 0 1,-7 7-1-1,-3 9 1-15,-5-12-1 0,1 3 1 16,0 0-2 15,3-1 1-31,4 1-3 0,7-6 0 250,4-7-11-234,6-6 1 0,4-13-3-16,-3-3 0 0</inkml:trace>
  <inkml:trace contextRef="#ctx0" brushRef="#br2" timeOffset="95302.61">21594 9975 76 0,'-4'-7'38'0,"8"29"-47"0,-4-19 78 0,0 7-68 0,3-1 0 0,1 1-6 0,3-1 1 0,0-3-7 0,-7-3 0 0,-4-6-11 0,1 0 1 0</inkml:trace>
  <inkml:trace contextRef="#ctx0" brushRef="#br0" timeOffset="104702.22">12294 5453 29 0,'-10'9'14'0,"10"-12"-2"0,0 3 14 0,0 0-23 16,0 0 1-16,0 0 3 16,7-3 1-16,0 0-9 15,7 3 0-15,0 6 6 16,4 0 1-16,-1 7-2 15,5 9 0-15,2 3-2 16,8 6 1-16,7 1-2 16,3-4 1-16,11 6-1 15,18 7 1-15,13-6-1 0,26-1 1 16,24 1-1-16,10 2 0 16,12 13-1-16,9-3 1 15,-20 7-1-15,-32-1 1 16,-21 0-2-16,-29-2 0 15,-24 5 0-15,-21 4 1 16,-29 2 0-16,-21 10 0 16,-24 0-1-16,-11 7 0 15,-18-1 0-15,-7-6 0 0,-3-6-6 16,3-6 1-16,18-10-11 16,11-15 0-16</inkml:trace>
  <inkml:trace contextRef="#ctx1" brushRef="#br0" timeOffset="91625.24">11105 2919 0,'0'0'15,"0"0"1,0 0 0,0 0-1,-10 0 1,-15 9-1,11-5 1,11 2 0,-5 0-1,5 4 1</inkml:trace>
  <inkml:trace contextRef="#ctx0" brushRef="#br0" timeOffset="105767.88">15229 4775 47 0,'7'44'23'0,"1"-22"-9"16,-8-15 24-16,0-1-35 16,-4 13 1-16,0 3 2 15,-3 0 1-15,0 15-9 16,-3 4 0-16,-1 34 5 0,1 7 0 16,-4 6-3-16,-4-1 1 15,0-5-5-15,1-19 1 16,2-20-9-16,8-11 1 15,4-16-8-15,3-10 1 16</inkml:trace>
  <inkml:trace contextRef="#ctx0" brushRef="#br0" timeOffset="106172.32">15318 5497 54 0,'0'53'27'0,"-7"-15"-31"0,7-35 47 0,0 6-43 16,0 1 1-16,3-7-1 16,1-6 1-16,3-10-2 15,3 4 1-15,1-13 0 16,3-7 0-16,0 7 0 15,0-6 0-15,0 0 0 16,4 3 0-16,3 0 0 16,-3 6 0-16,-1 0 0 15,-3 7 0-15,1-1-1 16,-5 13 1-16,-3 10-1 16,0-1 1-16,0 7 0 0,0 21 1 15,0-15-1-15,-3 10 0 16,0 8 0-16,-1 1 1 15,1-3-1-15,3-4 0 16,0-2-6-16,0-14 1 16,0-11-9-16,3-1 0 15,1-15-1-15,-4-7 0 16</inkml:trace>
  <inkml:trace contextRef="#ctx0" brushRef="#br0" timeOffset="106715.2">16178 4891 59 0,'0'19'29'0,"-7"35"-40"15,4-45 62-15,-4 13-51 16,-7 12 1-16,-4 17 0 0,0 2 1 16,-3 13-1-16,4 0 0 15,2-7 1-15,8 1 1 16,0-13-1-16,4-6 1 15,-1-13-1-15,1-9 1 16,-1-10-2-16,-6-3 0 16,-1-6-1-16,0 0 0 15,-6 0-2-15,-4-9 1 16,-4-4-2-16,-3 4 1 16,3 3-1-16,0 6 1 15,4 6 0-15,4 0 0 16,2 0 1-16,5 4 1 15,6 2 0-15,1 4 1 0,6 3-1 16,4 3 1-16,0 0-2 16,1-3 0-16,2 12-1 15,1-12 0-15,-1 0-4 16,4-13 1-16,8-6-5 16,2 0 0-16,8-6-6 15,3-10 1-15</inkml:trace>
  <inkml:trace contextRef="#ctx0" brushRef="#br0" timeOffset="106927.57">16305 5578 48 0,'0'41'24'0,"-10"19"-22"0,10-45 42 15,0 10-44-15,0-6 1 16,-4 0-2-16,4-7 1 16,-3-2-9-16,3-10 0 15,0-13-6-15,0-9 1 16</inkml:trace>
  <inkml:trace contextRef="#ctx0" brushRef="#br0" timeOffset="107103.79">16238 5393 43 0,'22'25'21'16,"-1"22"-23"-16,-14-37 33 0,3-10-33 16,4 6 0-16,1-6-19 15,2 3 1-15,1-15 20 16,-1 5 0-16</inkml:trace>
  <inkml:trace contextRef="#ctx0" brushRef="#br0" timeOffset="107404.93">16581 5682 44 0,'0'47'22'0,"-7"-28"-24"0,7-16 43 15,0 0-39-15,0-6 0 16,0-7 2-16,0 4 0 16,0-10-4-16,3 1 0 15,4-7 3-15,0 0 1 16,4-3-2-16,3 3 1 16,3 6-1-16,5 7 0 15,2-1-1-15,1 7 0 16,-4 3-1-16,0 6 0 15,-3 1-4-15,-4-1 1 16,-3 0-5-16,-1 4 0 0,-3-4-9 16,-3 0 0-16</inkml:trace>
  <inkml:trace contextRef="#ctx0" brushRef="#br0" timeOffset="107734.54">16852 5704 46 0,'14'0'23'0,"18"9"-16"16,-18-9 36-16,18 0-42 16,-4-3 1-16,0 3 0 15,1-3 1-15,-5 0-4 16,1-10 0-16,-7 1 1 16,-4-4 1-16,-4-3-1 15,-3 0 0-15,-7 4-1 16,-7 2 0-16,-3 7 0 15,-1 9 1-15,-3 9-1 0,-4 7 1 16,-3 0 0-16,0 6 0 16,3 3 0-16,4 7 0 15,7-10-1-15,4 3 1 16,6 0-2-16,8 1 1 16,10-1-5-16,0-6 1 15,4-10-7-15,3-2 0 16,0-13-3-16,1-7 0 0</inkml:trace>
  <inkml:trace contextRef="#ctx0" brushRef="#br0" timeOffset="108230.84">17498 5741 29 0,'0'25'14'0,"-14"4"-8"16,7-17 24-16,-4 1-30 15,0-1 1-15,-3 1 0 16,-3-1 1-16,3 1-3 16,3 3 1-16,4 5 1 15,0 5 1-15,3-1 0 16,4 0 0-16,0-3 0 16,4-4 1-16,-1-2-1 15,8-6 1-15,0-10-2 16,6-4 1-16,8-8-2 15,7-10 0-15,3-3-1 16,7-19 1-16,8-6-1 0,6-10 0 16,1-6 0-16,-8-12 1 15,-3-13-1-15,-4-9 1 16,-7 2 0-16,-10 1 0 16,-4 22 0-16,-10 0 0 15,-8 6 1-15,-6 9 0 16,-1 16 0-16,-6 19 0 15,-4 6-1-15,-4 22 1 16,-3 7 0-16,-7 28 1 16,-8 21-1-16,5 32 0 15,-1 13-1-15,7-4 1 0,4 13-2 16,3-16 1-16,4-12-4 16,4-16 0-16,6-22-7 15,4-19 1-15,-3-19-4 16,3-15 1-16</inkml:trace>
  <inkml:trace contextRef="#ctx0" brushRef="#br0" timeOffset="108424.57">17371 5588 69 0,'24'22'34'0,"100"-38"-44"0,-78 0 73 16,24 1-62-16,8-7 0 15,21-10 0 1,-11 4 0-16,-10 6-5 16,-18 9 1-16,-18 10-5 0,-14 10 0 15,-17 2-12-15,-22-9 0 16</inkml:trace>
  <inkml:trace contextRef="#ctx0" brushRef="#br0" timeOffset="109448.64">15843 6368 62 0,'4'0'31'0,"-29"-18"-27"15,15 8 49-15,-5-2-52 16,-2-1 0-16,-11 7 0 16,-8 3 1-16,-6 9-3 15,0 10 1-15,-1 9 1 16,-3 9 1-16,11 10-1 15,0 3 0-15,10 0-1 0,8 7 1 16,13-1-1-16,11-12 1 16,11-7-2-1,10-6 1-15,4-9-4 0,6-6 1 16,1-4-5-16,-3-9 0 16,2-3-5-16,1-6 1 15,3-4 0-15,-3-3 0 16,-3 1 4-16,-5 2 0 15,-2-3 6-15,-8-2 1 16,-4-1 6-16,5 3 1 16,-8 0 1-16,-4 7 1 15,-3-4-1-15,-7 4 0 0,0-3-1 16,-7-1 1-16,-3 0-2 16,-4 1 0-16,-8 6-2 15,5 6 1-15,-1 6-1 16,0 13 0-16,4 0-1 15,0 2 0-15,4 1-3 16,6 0 1-16,8-3-3 16,10-3 1-16,3-7-4 15,5-6 1-15,-1-6-7 16,-4-6 1-16,5 3-7 16,-1-10 1-16</inkml:trace>
  <inkml:trace contextRef="#ctx0" brushRef="#br0" timeOffset="109822.46">16083 6713 60 0,'4'35'30'0,"-1"-10"-36"0,-3-22 54 16,0-3-49-16,0 0 1 15,4-9-1-15,-1-7 1 16,4-3 0-16,0 3 0 16,4-5 0-16,3-8 0 15,0 4 0-15,4-3 0 0,-1 3 0 16,1 6 0-16,0 7 1 16,-4-1 0-16,0 10-1 15,-3 12 1-15,-1 7 0 16,-3 3 0-16,-3 6-1 15,-1 3 1-15,1 7-1 16,-1-7 1-16,-3 6-1 16,0-2 1-16,4-7-4 15,-4-3 0-15,3-3-7 16,4-10 0-16,-3-9-8 16,3-9 1-16</inkml:trace>
  <inkml:trace contextRef="#ctx0" brushRef="#br0" timeOffset="110257.84">16535 6748 59 0,'-7'37'29'0,"3"-8"-32"0,4-26 53 16,0-3-50-16,0 0 1 16,0 3 1-16,0-3 1 15,4 0-4-15,3 3 1 16,0-3 1-16,3-6 1 16,4-7-1-16,4-2 0 0,3-4-1 15,0-6 0-15,4 3 0 16,0-3 0-16,0 0 0 15,-4 3 0-15,0 6 0 16,0 7 0-16,-7 9 0 16,-3 3 0-16,-1 9 0 15,1 7 0-15,-8 6 0 16,4 0 0-16,-3 0 0 16,-4 0 0-16,0 4-3 15,0-1 1-15,0-6-5 16,0-3 0-16,4-10-7 15,-1-6 0-15,4-12-4 16,0-10 0-16</inkml:trace>
  <inkml:trace contextRef="#ctx0" brushRef="#br0" timeOffset="110668.29">16997 6795 47 0,'-11'25'23'0,"15"-19"-18"0,3-6 44 16,3-3-47-16,1 6 1 15,3 0 1-15,7-6 0 0,0 3-5 16,8-3 0-16,-1 6 3 16,-3 0 1-16,-1-6-3 15,-3-6 1-15,-3-10-2 16,-7-3 1-16,-8-3-2 15,-6 3 1-15,-8 6-2 16,-3 1 0-16,0 5 0 16,-4 1 0-16,1 12 0 15,-1 13 1-15,4 6 0 16,3 0 0-16,4 6 2 16,0 6 0-16,7-2 1 15,7 2 0-15,4-2-1 16,6-4 1-1,5-6-1-15,2-4 1 0,1-5-4 16,3-10 0 15,0-6-9-31,-3-10 0 0,-4-15-3 16,8-3 0-16</inkml:trace>
  <inkml:trace contextRef="#ctx0" brushRef="#br0" timeOffset="111429.23">17734 6814 61 0,'0'15'30'0,"-14"-2"-38"0,11-13 61 0,-8-3-53 0,-7-3 0 0,1 6 0 0,-8-4 1 16,0 8-1-16,1 2 0 15,2 13 1-15,5-1 0 16,3 8 0-16,7-1 1 15,10 3-1-15,11 0 0 16,7 0-2-16,11-9 1 16,7-10-4-16,3-12 0 62,4-9-3-62,-4-16 0 31,1-10-7 16,-1-3 0-31,0-12-3 0,8-13 1 30</inkml:trace>
  <inkml:trace contextRef="#ctx0" brushRef="#br0" timeOffset="111546.27">18225 6140 38 0,'3'-26'19'0,"-3"33"-12"0,0 5 33 0,0 7-36 0,-3 6 1 0,-5 6 1 0,-6 13 1 0,-10 3-9 0,-5 10 1 0,1 9 6 0,-4 9 0 0,4 0-3 0,0 1 1 0,3-1-2 0,4-13 1 0,7-8-3 0,3-13 0 0,4-16-4 47,0-13 0-47,4-12-6 0,3-6 1 0,-4-10-8 0,-3 1 1 0</inkml:trace>
  <inkml:trace contextRef="#ctx0" brushRef="#br0" timeOffset="111704.21">17886 6720 30 0,'28'0'15'0,"0"-13"-4"0,-17 7 18 0,7-4-23 0,6 1 1 0,8 3 4 0,7-1 0 0,3-2-14 0,7-3 0 0,1-4 9 15,-4 3 0-15,-7 4-4 16,-8-4 1-16,-2 4-7 16,-5 6 0-16,-6 9-8 15,-4 0 0-15,-14 4-4 16,-7-1 0-16</inkml:trace>
  <inkml:trace contextRef="#ctx0" brushRef="#br0" timeOffset="111919.13">18341 6914 58 0,'-4'44'29'0,"-6"6"-32"0,6-40 56 15,1 8-53-15,-1 4 0 16,1 0 0-16,-1-3 1 15,4-10-5-15,7-9 1 16,0-12-5-16,0-7 1 31</inkml:trace>
  <inkml:trace contextRef="#ctx0" brushRef="#br0" timeOffset="112307.63">18447 6782 44 0,'24'22'22'0,"8"-12"-17"0,-18-10 15 0,7 0-21 0,8 0 1 0,-1-3-1 0,0-4 1 0,-3-2 0 0,-8-1 0 0,-2-2 1 0,-5-1 0 0,-6 1 1 0,-4-4 0 0,-4 4 1 0,-6-1 0 0,-5 4 0 0,1 2 0 0,0 7-2 0,-3 7 1 0,-1 8-4 0,0 7 1 0,4-3-1 47,7 9 0-47,4 4-1 0,3 2 0 0,10-6-1 62,1-9 0-62,3-6-1 16,7-7 1 0,0-6-7-16,0-12 1 0,-3-4-1 15,3-6 0-15</inkml:trace>
  <inkml:trace contextRef="#ctx0" brushRef="#br0" timeOffset="112678.7">18807 6917 40 0,'10'47'20'0,"4"-6"-28"0,-10-35 42 16,3-3-35-16,0-3 0 0,0-6 0 16,4-6 1-16,6-14 2 15,4-5 0-15,4-3 1 16,3-10 1-16,11-3 1 16,10 12 1-16,1 1 1 15,3 15 0-15,0 16-2 16,3 18 0-16,1 11-1 31,-4 14 0-31,-8 14-2 16,1-1 1-16,-7 0-2 0,0-9 1 0,-4-9-6 31,-3-13 1-31,-7-19-14 78,-15-16 1-78,-6-9-2 0,-4 3 0 0</inkml:trace>
  <inkml:trace contextRef="#ctx0" brushRef="#br0" timeOffset="113304.62">14679 6886 48 0,'7'-3'24'0,"-3"18"-23"0,-8-2 44 0,-3 12-43 15,-3 16 0-15,-5 6 0 16,-6 6 1-16,-11 16-5 15,-6 6 1-15,-1 7 1 16,-3 12 1-16,6 0-5 16,1-6 1-1,3-16-9-15,8-22 1 0,-5-25-5 16,8-9 1-16</inkml:trace>
  <inkml:trace contextRef="#ctx0" brushRef="#br0" timeOffset="113998.47">14086 7648 64 0,'15'34'32'16,"23"-62"-39"-16,-16 12 63 0,16-9-56 0,15-15 1 15,18-4-1-15,-4-7 0 16,7-5-1-16,-7 6 1 0,-7-3 0 15,-7 2 0-15,-7 11 0 16,-8 5 0-16,-6 13 0 16,-7 13 1-16,-7 15-1 15,-8 10 1 63,-10 18-1-78,-10 10 0 32,-12 9 0-32,-2 4 0 0,-1-4-1 31,4 0 1-31,3-9 0 78,4-9 0-78,4-10 0 78,6-3 0-62,4-10 0 31,4-8 0-47,6-4 0 31,-3-4 1-31,4-5-1 0,3 0 0 16,3-1 0-1,5 4 0 1,2 3 0-16,1 6 1 15,-4 6-1-15,-3 7 1 0,-4 6-1 16,-3 3 0-16,-1 3-2 0,-3 4 1 0,0 2-4 0,0-6 1 0,0-9-8 16,4-9 1-16,-4-17-8 0,11-2 1 0</inkml:trace>
  <inkml:trace contextRef="#ctx0" brushRef="#br0" timeOffset="114128.03">15053 7764 45 0,'0'34'22'0,"-3"-2"-15"0,3-29 35 0,0-3-40 0,0-6 0 0,0-7 2 0,3 0 1 0,1-8-5 0,3-5 0 0,0-8 5 0,0 6 0 0,3 0-1 0,1 2 1 0,3 4-1 0,0 7 1 0,4 2-1 0,10 7 0 0,0 6-1 0,4 6 0 0,3 1-3 0,-3 2 1 0,-4 0-5 16,-3 1 0-16,-4-7-5 16,-3 0 0-16,-4 0-12 15,-4-12 0 1,1 2 0-16,0-2 1 0</inkml:trace>
  <inkml:trace contextRef="#ctx0" brushRef="#br0" timeOffset="114362.43">15469 7632 42 0,'7'35'21'0,"-3"21"-16"0,-4-50 39 0,0 10-42 0,0 3 0 15,0 3 2-15,0 0 1 16,3 0-6-16,4 0 1 15,4-7 4-15,7-5 0 16,6-7 0-16,5-13 0 0,-1-5-1 16,0-1 1-16,-3-9-1 15,-4-16 0-15,0-3-5 16,-3 4 1-16,-8-1-13 16,-6-3 0-16,-15 6-6 15,8 4 1 16</inkml:trace>
  <inkml:trace contextRef="#ctx0" brushRef="#br0" timeOffset="115363.68">17590 7375 39 0,'24'3'19'0,"-13"-3"-6"16,-11 0 27-16,0 3-36 15,-4 7 1-15,-3 9 1 16,-7 6 1-16,-7 6-8 15,-4 7 0-15,-7 15 6 16,4 6 0-16,4 10-3 0,-1 16 1 16,0-6-1-16,15-10 0 15,3-16-2-15,3-12 0 16,11-19-1 15,4-10 1-31,-1-12-4 16,1-6 0-16,-8-13-8 0,-10 3 1 0,-7-3-8 0,0-2 1 15</inkml:trace>
  <inkml:trace contextRef="#ctx0" brushRef="#br0" timeOffset="115549.21">17074 7808 46 0,'-7'12'23'0,"18"-9"-11"0,-4-3 35 0,11 0-41 15,10 4 1-15,14-1 1 16,8 3 0-16,17 0-12 15,10 4 1-15,1-1 1 16,-8 0 1-16,-3 4-17 16,-14-4 0-16,-14-2-2 15,-7 2 1-15</inkml:trace>
  <inkml:trace contextRef="#ctx0" brushRef="#br0" timeOffset="115728.1">17798 7977 74 0,'0'38'37'0,"3"6"-47"0,4-35 78 0,4 4-69 15,3 5 1-15,0-2-19 0,0 9 1 16,-10 0 6-16,-11 0 1 16</inkml:trace>
  <inkml:trace contextRef="#ctx0" brushRef="#br0" timeOffset="120404.33">2484 12251 31 0,'31'-44'15'0,"-24"7"-2"15,4 27 16-15,-4 4-23 16,-7 6 1-16,0 0 5 0,0 0 1 15,0 6-14-15,-7 4 1 16,7 5 10-16,0 7 0 16,-7 10-3-16,7 5 1 15,-4 17-3-15,-13 8 0 16,-4 14-3-16,-18 11 0 16,-4 7-1-16,-6 4 0 15,-7 8-2-15,6-2 0 16,8-7-4-16,10-9 1 15,4-19-6-15,7-13 0 16,3-18-11-16,8-13 0 0,10-25 0 16,17-13 1-16</inkml:trace>
  <inkml:trace contextRef="#ctx0" brushRef="#br0" timeOffset="120694.09">2103 12226 54 0,'0'6'27'0,"10"16"-34"16,-10-9 55-16,11 6-47 15,-1 6 1 1,8 37 6-1,3 7 0-15,0 4-9 16,8-11 1-16,-8-5 4 0,7-10 1 16,-7-13-6-16,-7-12 1 15,0-12-9-15,-3-17 0 16,-11-11-11-16,0-11 1 16</inkml:trace>
  <inkml:trace contextRef="#ctx0" brushRef="#br0" timeOffset="121273.42">3069 12308 60 0,'-7'22'30'0,"7"0"-28"0,7-19 49 15,-7-3-47-15,11 0 0 0,10-7 1 16,7 1 1-16,11 0-8 16,10 0 0-16,11 2 4 15,0 4 1-15,0 4-7 16,-17-1 1-16,-5 0-8 15,-20 0 1-15,-7 3-11 16,-11 4 1-16</inkml:trace>
  <inkml:trace contextRef="#ctx0" brushRef="#br0" timeOffset="121460.92">3062 12574 58 0,'-14'25'29'0,"18"-18"-15"16,-4-7 46-16,7 3-53 15,3 0 0-15,11 3 4 16,8 3 1-16,13 1-16 0,0 2 1 16,15 1 9-16,3-7 0 15,-11 1-8-15,-7-4 1 16,-6-6-11-16,-5 3 0 16,-16-4-14-16,-8 1 0 15</inkml:trace>
  <inkml:trace contextRef="#ctx0" brushRef="#br0" timeOffset="122138.73">4784 12098 73 0,'-43'28'36'0,"26"34"-41"0,6-43 56 0,-7 19-49 16,-13 3 1-16,-8 21 0 16,-3 17 1-16,-15 15-5 15,4 3 0-15,-14 10 3 16,4-1 0-16,13-2-3 16,1-16 0-16,10-16-5 15,7-13 0-15,15-12-5 16,6-18 1-16,4-11-9 15,7-14 0 1,0-23-1-16,11-13 1 16</inkml:trace>
  <inkml:trace contextRef="#ctx0" brushRef="#br0" timeOffset="122412.07">4145 12333 63 0,'0'9'31'0,"0"16"-36"0,0-19 66 15,4 10-59-15,3 6 0 0,7 13 1 16,0-10 0-16,18 28-4 16,7-3 0-16,-8-3 1 15,-3-9 0-15,-6-7-7 16,-5-9 1-16,-3-12-14 15,-7-10 0-15</inkml:trace>
  <inkml:trace contextRef="#ctx0" brushRef="#br0" timeOffset="122942.13">5560 11950 59 0,'0'10'29'0,"-18"-29"-22"0,15 19 42 0,3 0-45 16,-14 6 1-16,-1 7 2 16,-13 5 1-16,-4 11-10 15,1 11 1-15,-8 14 5 16,11 12 1-16,-4 18-2 15,-3 17 1-15,10-1-3 16,-3 3 0-16,10-15-3 16,15-19 1-16,3-9-3 15,10-10 1-15,4-9-7 16,11-16 0-16,0-13-13 0,-1-5 1 16</inkml:trace>
  <inkml:trace contextRef="#ctx0" brushRef="#br0" timeOffset="123284.08">6227 12214 59 0,'14'9'29'0,"-14"-18"-21"0,-4 12 42 0,-3 0-45 16,-4 3 1-16,-6 7 2 15,-8 5 1-15,-10 11-11 16,-11-1 0-16,-3 16 8 16,-8 9 0-16,8 10-3 15,-4 6 0-15,7-6-5 16,7-7 1-16,7-9-7 15,11-12 0-15,11-17-9 16,10-15 1-16,0-9-8 16,0-19 0-16</inkml:trace>
  <inkml:trace contextRef="#ctx0" brushRef="#br0" timeOffset="123502.53">5697 12091 53 0,'14'3'26'0,"25"22"-24"0,-21-18 44 0,-4 8-41 0,11 7 1 16,10 10 2-16,11 15 1 15,-7 3-12-15,-1 10 0 16,-2 2 7-16,-8 7 1 16,0-3-5-16,-14-6 1 15,0-10-6-15,-3-9 0 0,0-13-7 16,3-12 1-16,0-10-9 15,-4-12 0-15</inkml:trace>
  <inkml:trace contextRef="#ctx0" brushRef="#br0" timeOffset="123810.34">6318 11671 58 0,'0'0'29'0,"11"19"-29"0,-4-7 50 16,3 14-44-16,-2 2 1 0,9 12 4 0,8 11 0 15,17 21-13-15,4 3 1 16,11 13 8-16,6 12 1 15,-3 13-4-15,0-3 0 16,-21 12-8 0,-7-6 0-16,-25 0-7 31,-25 6 0 0,-31-12-13-31,-40-9 0 0</inkml:trace>
  <inkml:trace contextRef="#ctx0" brushRef="#br0" timeOffset="128154.06">7698 12367 58 0,'-7'22'29'0,"7"-19"-22"0,0-3 29 16,7-3-33-16,7-3 1 0,14-4 1 16,7 1 0-16,15-3-7 15,10 2 1-15,7 1 3 16,0 2 1-16,-14 4-6 15,-4 3 1-15,-7 0-8 16,-6 0 1-16,-12 0-10 16,-13-6 0-16</inkml:trace>
  <inkml:trace contextRef="#ctx0" brushRef="#br0" timeOffset="128365.2">7807 12627 64 0,'-18'32'32'0,"11"-7"-23"16,14-19 56-16,-3 0-59 16,14 1 0-16,10-1 2 0,11-6 1 15,13-6-13-15,15-7 1 16,-3 1 6-16,3-4 1 16,-14 3-12-16,-7 4 1 15,-14 3-18-15,-11-1 1 16,-4 11-1-16,1-4 0 15</inkml:trace>
  <inkml:trace contextRef="#ctx0" brushRef="#br0" timeOffset="129084.17">9913 12254 59 0,'-7'0'29'0,"0"13"-27"0,3-4 55 0,-6 7-53 16,-8 6 0-16,-10 3 1 16,-7 13 1-16,-4 12-8 15,-3 16 0-15,-11 12 5 16,-4 10 1-16,4-3-3 15,0 12 0-15,4-6-2 16,3-7 1-16,7-12-2 16,1-9 0-16,16-13-4 15,-2-6 1-15,6-9-4 16,4-10 0-16,3-6-11 0,-3-10 1 16,4-12 0-16,6-13 0 15</inkml:trace>
  <inkml:trace contextRef="#ctx0" brushRef="#br0" timeOffset="129324.19">9289 12399 65 0,'7'3'32'0,"3"-6"-47"0,-3 3 69 0,4 9-55 16,0 16 0-16,-1 13 1 16,8 18 1-16,6 1-1 15,12 5 0-15,-1-5-4 16,-3-10 1-16,-1-13-14 16,-9-12 1-16</inkml:trace>
  <inkml:trace contextRef="#ctx0" brushRef="#br0" timeOffset="129908.57">10834 11652 67 0,'-11'10'33'0,"-21"8"-31"0,25-8 53 0,-7 6-53 15,-10 12 0-15,-12 6 2 16,-10 20 1-16,-3 18-6 16,-7 31 0-16,-1 13 5 0,4 16 1 15,4-4-2 1,14 4 0-16,13-13-2 0,12-12 0 15,13-10-3-15,8-22 0 16,14-12-10-16,3-19 1 16,4-19-13-16,-1-3 1 15</inkml:trace>
  <inkml:trace contextRef="#ctx0" brushRef="#br0" timeOffset="130415.86">11409 12364 51 0,'0'13'25'0,"-7"-13"-13"16,0 3 32-16,-4 3-38 0,-3 10 0 15,-7 3 5-15,-4 12 0 16,-10 7-14-16,-11 21 0 16,0 1 9-16,0 9 0 15,0-3-3-15,8-4 0 16,6-2-6-16,7-16 0 15,11-13-5-15,7-15 0 16,7-16-10-16,7-13 1 0,-3-15-6 16,-8-16 1-16</inkml:trace>
  <inkml:trace contextRef="#ctx0" brushRef="#br0" timeOffset="130680.99">11021 12339 58 0,'10'41'29'0,"-6"-10"-31"0,3-18 54 0,0 2-49 16,0 7 1-16,4 3 1 15,3 4 1-15,3 5-8 16,5 10 1-16,6 6 4 16,0 10 1-16,0-7-5 0,0-6 1 15,-6 0-11 1,-1-16 1-16,-7-15-10 15,0 0 0-15</inkml:trace>
  <inkml:trace contextRef="#ctx0" brushRef="#br0" timeOffset="131100.57">12196 11975 63 0,'7'28'31'0,"-11"7"-28"16,1-26 51-16,-5 7-52 15,-6 6 0-15,-3 3 1 16,-15 3 1-16,-3 13-5 15,-11 9 1-15,0 16 3 0,4 16 0 16,-4 5-1-16,7 17 1 16,7-16 0-1,11 3 1-15,7-10-4 0,14-15 1 16,7-13-4-16,7-12 0 16,11-16-10-16,3-6 0 15,-3-16-11-15,14-6 1 16</inkml:trace>
  <inkml:trace contextRef="#ctx0" brushRef="#br0" timeOffset="131390.74">12520 12286 68 0,'-7'12'34'0,"-4"7"-34"15,4-10 56-15,-3 4-56 16,-4 6 0-16,0 9 1 16,-4 10 0-16,0 2 0 15,1 20 1-15,3 0 0 16,3 2 1-16,7 1-1 16,4-10 1-16,0-9-4 15,4-6 0-15,0-13-7 16,-1-9 0-16,-3-4-9 15,0-2 0-15,-7-14-5 0,-4-14 0 16</inkml:trace>
  <inkml:trace contextRef="#ctx0" brushRef="#br0" timeOffset="131668.26">12114 12584 66 0,'-3'6'33'0,"21"-19"-35"0,-11 10 64 16,7 0-58-16,7 3 0 0,11 0 1 16,10 3 0-16,11 0-7 15,7 0 0-15,7 4 4 16,-11-1 0-16,-3-3-7 16,-10-6 0-16,-5-3-10 15,-6-7 0-15,-7-9-7 16,-1-3 0-16</inkml:trace>
  <inkml:trace contextRef="#ctx0" brushRef="#br0" timeOffset="131920.64">12852 11878 61 0,'0'41'30'0,"10"28"-37"0,-3-44 52 0,4 9-43 0,3 4 0 0,4 9 2 0,-1 9 1 0,8 4-5 0,0 6 1 15,-4 3 3-15,-3 16 1 16,-11-7-2-1,-14 0 0-15,-1-6-2 0,-6-6 0 16,-10-6-7-16,-8-13 1 16,-3-9-14-16,-1-16 0 0,8-10-2 15,10-6 1 1</inkml:trace>
  <inkml:trace contextRef="#ctx0" brushRef="#br0" timeOffset="132339.97">13349 11342 43 0,'-28'-16'21'0,"7"0"-13"0,21 26 39 16,0 9-40-16,7 3 1 15,7 15 4-15,14 10 1 16,11 19-15-16,7 9 0 15,7 26 11-15,10 15 1 16,-6 0-4-16,-11 15 1 16,-8 17-4-16,-17 15 1 15,-17 3-3-15,-18-6 1 16,-11-9-5-16,-10-32 0 0,-11-16-9 16,-14-12 1-16,-10-25-14 15,-12-16 1-15</inkml:trace>
  <inkml:trace contextRef="#ctx0" brushRef="#br2" timeOffset="137880.37">1933 13305 49 0,'0'6'24'0,"11"10"-12"0,-11-13 24 16,0 6-35-16,0 7 0 15,0 6 0-15,0 9 1 16,-7 1-3-16,3 5 1 15,-3 1 1-15,-3 6 1 16,-1 0-2-16,0 0 1 16,1 3-1-16,3-3 1 0,3-10 0 15,4-6 0-15,0-3-1 16,0-6 1-16,11-3 0 16,-1-4 0-16,-6 1-1 31,7-4 1-31,3-2-1 0,-4-4 0 0,11-6 0 15,8-4 1-15,6-5 0 16,11 6 0-16,7-4 0 16,14 4 1-16,-4-7 0 15,-3 4 0-15,14 3-1 16,7 6 1-16,-3 3-1 16,3 6 0-16,11 1-1 15,-11-4 1-15,18 3-1 16,0 1 0-16,-1 2 1 0,12-2 1 15,-19-1-2-15,15 0 1 16,-3-2 0-16,6-4 0 16,7-3 0-16,-6-3 1 15,20-4-2-15,-10-2 1 16,11 0-1-16,-8-1 0 16,11-2 0-16,-3 2 0 15,6-2 0-15,-6 5 0 16,14-11 0-16,-1-1 0 15,4-3 0-15,-3-6 0 16,3-1 0-16,0 4 0 0,-10 0 0 16,-4 3 0-16,0 0 0 15,-14 7 0-15,10 2-1 16,-17-3 1-16,-7 7 0 16,-14 0 0-16,-4 5 0 15,-7 4 0-15,-3 0-1 16,-15 0 1-16,-6 7 0 15,-4-4 0-15,-7 3-1 16,-11 4 1-16,-7-1-1 16,-3-3 1-16,-4-3-1 15,-7 4 1-15,-3-7-1 16,-1-7 0-16,-3-2 0 16,-7-10 0-16,-3-9-2 15,-4-16 1-15,-11-12-4 16,-7-17 0-16,-13-8-11 15,-19-10 0-15,-6-16-2 0,-11-15 1 16</inkml:trace>
  <inkml:trace contextRef="#ctx0" brushRef="#br2" timeOffset="138660.84">2741 14261 57 0,'14'0'28'0,"0"3"-19"15,-14 1 28-15,0 8-34 16,0 16 1-16,-14 7 1 16,0 12 0-16,-14 6-7 15,-4 10 0-15,-3 6 4 16,0 19 1-16,-4-1-3 15,0-2 0-15,0-7-6 16,18-18 1-16,0-16-8 16,14-22 1-16,3-22-7 15,-3-25 0-15</inkml:trace>
  <inkml:trace contextRef="#ctx0" brushRef="#br2" timeOffset="138860.01">2395 14346 52 0,'36'31'26'0,"6"10"-31"0,-31-32 47 15,-4 7-42-15,7 9 1 0,3 7-1 16,-6 11 1-16,0 4-2 16,6 4 1-16,-6-4-4 15,-1-10 1-15,1-12-12 16,-4-15 1-16</inkml:trace>
  <inkml:trace contextRef="#ctx0" brushRef="#br2" timeOffset="139458.67">3676 14794 57 0,'-14'19'28'0,"10"-9"-25"0,4-14 47 0,-7-2-48 16,4-6 1-16,-4-10 1 16,3-10 0-16,4-5-6 15,0-10 1-15,-7-7 3 16,7-18 1-16,0 0-2 16,0 3 0-16,7 3-1 15,-7 7 0-15,4 5 0 16,6 7 1-16,1 10-2 15,3 12 1-15,7 12-2 16,0 10 0-16,-3 9-2 16,3 7 0-16,0 6-3 15,-3 2 1-15,-8 5-5 16,-6 2 1-16,-8 0-3 0,-6 10 0 16,-8 2-3-16,-13-5 1 15</inkml:trace>
  <inkml:trace contextRef="#ctx0" brushRef="#br2" timeOffset="139862.28">3560 14600 48 0,'-11'22'24'0,"18"-13"-18"0,-3-9 48 16,6 0-46-16,1 0 0 15,6 0 3-15,5 0 1 16,6 0-16-16,0 0 1 0,4 0 9 16,-4 0 0-16,4 0-7 15,-4 0 1-15,4 0-7 16,-4-3 1-16,4-3-5 15,6-4 1-15,-9 1-6 16,2 0 1-16,-2 2 1 16,-5 4 0-16,1 0 5 15,-11 0 0-15,4 0 6 16,-8 0 0-16,1 0 7 16,-4 3 1-16,4 0 4 15,-11 0 0-15,0 0 1 16,-7 3 0-16,3 3-2 15,-10 0 1-15,0 0-3 16,-7 7 0-16,3-7-3 16,-3 4 1-16,0 12-2 15,3 0 0-15,7 3-1 0,1 3 1 16,10-3-3-16,10 0 1 16,8-9-4-16,3-4 0 15,0-5-7-15,1-7 0 16,-5-4-8-16,4-8 1 15</inkml:trace>
  <inkml:trace contextRef="#ctx0" brushRef="#br2" timeOffset="140207.94">4276 14688 42 0,'-7'40'21'0,"-4"-2"-12"0,8-35 31 0,3 4-36 16,-11 2 0-16,11-3 2 15,-7 0 1-15,7 1-9 16,7-4 0-16,-4 0 5 16,5-3 1-16,2-6-3 15,1-1 1-15,-1-2-4 16,8-7 1-16,-8 4-1 16,5-10 0-16,2 3 0 15,1 3 0-15,-4 1 0 16,11-1 0-16,-4 7 1 15,0 5 1 1,0 20 1 0,-3 9 0-16,3 7 0 15,-10 5 1-15,6 1-3 16,-6-1 1-16,3-8-10 16,0-4 1-16,-3-19-7 15,-1-12 0-15</inkml:trace>
  <inkml:trace contextRef="#ctx0" brushRef="#br2" timeOffset="140737.14">5877 14638 63 0,'0'-4'31'0,"-10"1"-33"0,6 3 57 0,1-3-54 0,-4 3 1 16,3-3-1-16,-7 0 1 15,1 3-2-15,-8 3 0 16,1-3 1-16,3 6 1 16,-8 10-2-16,8 0 0 15,7 2-1-15,4 4 0 16,6-6-2-16,8-3 1 16,3-4-2-16,7-6 1 15,4-6-4-15,6-10 0 0,-6 1-11 16,0-1 0-16</inkml:trace>
  <inkml:trace contextRef="#ctx0" brushRef="#br2" timeOffset="141085.51">6145 14785 58 0,'4'19'29'0,"-4"-38"-22"15,0 3 45-15,-4-9-51 16,1-3 1-16,-4-13 0 16,0-12 0-16,-4-13-3 15,4-9 0-15,4-4 2 16,-8 4 1-16,11-10-2 16,0 7 1-16,0 9-1 15,11 9 1-15,10 7 0 16,-7 25 0-1,11 6-4 1,-11 13 1 15,0 15-5-15,-4 10 1 15,1 9-9-15,-11-7 1-16,-11 11-6 0,1 2 0 0</inkml:trace>
  <inkml:trace contextRef="#ctx0" brushRef="#br2" timeOffset="141214.6">5881 14468 56 0,'-4'6'28'0,"25"-9"-19"0,-6 0 53 0,2 0-59 16,11-3 1-16,11 0-1 16,14-1 1-16,4 4-7 15,-8 0 1-15,-7 3-3 16,-3 6 1-16,-7 1-14 16,-11-1 0-16,-3 0-3 15,-1-6 0-15</inkml:trace>
  <inkml:trace contextRef="#ctx0" brushRef="#br2" timeOffset="141585.34">7257 14208 49 0,'3'31'24'0,"-13"-15"-18"0,6-7 44 16,1 4-48-16,-15 12 0 15,-3 0 2-15,-7 0 0 0,-11 7-6 16,-4 5 1-16,5 10 2 16,6-6 1-16,-7 3-6 15,11-10 1-15,7-5-14 16,7-17 1-16,3-15-2 16,7-16 0-16</inkml:trace>
  <inkml:trace contextRef="#ctx0" brushRef="#br2" timeOffset="141756.73">6879 14205 49 0,'18'34'24'0,"28"79"-17"16,-36-88 46-16,15 13-53 16,14 6 1-16,7 0-1 15,7 0 0-15,3-1-4 0,-14-2 1 16,-3-9-9-16,-7-10 1 15,-14-10-6-15,-4-2 0 16</inkml:trace>
  <inkml:trace contextRef="#ctx0" brushRef="#br2" timeOffset="141998.51">7624 14738 71 0,'21'38'35'0,"-4"-13"-46"0,-6-25 70 0,0 3-60 16,-1-6 1-16,1 3-8 16,-4-7 0-16,-7 7-7 15,-18 3 1-15,4 1-5 16,-14 5 0-16</inkml:trace>
  <inkml:trace contextRef="#ctx0" brushRef="#br1" timeOffset="166465.75">9049 13082 43 0,'0'10'21'0,"14"-7"-14"16,-7 0 21-16,-4 3-25 15,5 10 0-15,-5 6 1 0,1 3 0 16,-4 3-6-16,0-3 1 16,0 0 3-16,0 3 1 15,-4 7-2-15,-3 3 1 16,-4-4-1-16,1 4 0 16,-1-1 0-16,1 1 0 15,-1-4 0-15,4-5 0 16,0-4 1-16,3-6 0 15,4-4 0-15,4-2 1 16,3-4 0-16,4-3 1 16,3 1-1-16,3-1 0 0,-3-3-1 15,8-3 0-15,6 3-1 16,4-6 1-16,6-3-1 16,5-4 0-16,3-2 0 15,10-4 1-15,4 1 0 16,4-1 0-16,-8 6-1 15,4 1 1-15,7 6-1 16,0-3 1-16,7 6-1 16,11 0 0-16,-1-3-1 15,8-1 1-15,7 1-1 16,10-3 0-16,8 6 0 16,3 6 0-16,10 7 1 15,11-1 1-15,-3 4-1 16,17 9 0-16,7 0 0 15,-6 0 0-15,16 4 0 0,12 5 0 16,-4-6-1-16,3 0 0 16,1-9-1-1,-15-3 1-15,0 0-1 0,-3-7 1 16,-4 0 0-16,-24-2 0 16,-7-1 0-16,-12-3 0 15,-9 0-1-15,-18-3 1 16,-11 0-2-16,-11-6 1 15,-10-16-1-15,-10-6 1 16,-8-4-1-16,-7-2 0 16,-3-13 0-16,-4 9 0 15,-10-9-1-15,-4-6 1 16,-7 0-3-16,-7 2 1 0,-7-11-13 16,-4-7 0-16,1 3-3 15,6 13 1-15</inkml:trace>
  <inkml:trace contextRef="#ctx0" brushRef="#br1" timeOffset="170416.34">10269 14123 55 0,'-3'32'27'0,"-15"-4"-20"0,15-19 28 16,-1 7-34-16,1 3 0 0,-1 6 1 16,-3 3 0-16,-4 0-2 15,-6 10 0-15,-8 12 1 16,-3 0 1-16,-4 13-1 16,4 3 0-16,3 0-3 15,1-13 1-15,2-9-4 16,8-10 0-16,4-15-7 15,10-13 1-15,-7-12-6 16,7-19 1-16</inkml:trace>
  <inkml:trace contextRef="#ctx0" brushRef="#br1" timeOffset="170604.83">9991 14161 46 0,'0'6'23'0,"0"13"-21"0,0-13 41 16,0 7-40-16,3-1 0 16,1 13 2-16,3 13 0 15,3 6-7-15,4 6 1 16,4 0 2-16,3-6 1 16,0-12-7-16,1-14 0 15,-1-18-12-15,-11-6 1 16</inkml:trace>
  <inkml:trace contextRef="#ctx0" brushRef="#br1" timeOffset="171329.86">11621 14700 59 0,'-11'22'29'0,"4"-16"-33"16,7-15 48-16,0-3-43 15,0-4 1-15,0-19-1 16,-4-15 1-16,1-9-3 16,-1-4 1-16,1-9 1 15,-1 0 0-15,4 0-1 16,7 3 1-16,0 3 0 15,7 12 0-15,8-2 0 16,2 6 0-16,1 15 0 16,3 10 0-16,0 13-1 0,1 5 0 15,-8 14-3-15,-4 11 0 16,-2 11-6-16,-8-4 1 16,-7 9-10-16,-11 1 1 15</inkml:trace>
  <inkml:trace contextRef="#ctx0" brushRef="#br1" timeOffset="171543.27">11444 14333 61 0,'14'16'30'0,"22"3"-31"0,-22-16 51 0,3 3-48 15,11 1 0-15,11 2 0 16,4-3 1-16,-5 0-5 15,1 4 1-15,-7 2-1 16,-4-2 0-16,-3-1-9 16,-7-2 0-16,-4-7-8 15,-4 0 1-15</inkml:trace>
  <inkml:trace contextRef="#ctx0" brushRef="#br1" timeOffset="171900.9">12118 14446 59 0,'-4'3'29'0,"-3"-3"-35"0,4 0 51 0,-4 0-44 15,-7 4 0-15,-4 2 0 0,-3 3 0 0,0 7-1 0,-4 6 0 0,0 3 1 16,8 0 0-16,3 9-1 16,3 4 1-16,4-7-1 15,3-2 0-15,8-7-1 16,6-7 1-16,8-5-3 15,7-1 1-15,3-6-7 16,0-6 0-16,4-13-8 16,0-5 0-16</inkml:trace>
  <inkml:trace contextRef="#ctx0" brushRef="#br1" timeOffset="172292">12351 14590 53 0,'-11'60'26'0,"-10"-7"-29"0,14-40 45 15,0-1-40-15,0 1 0 16,0 0 0-16,0-4 1 16,0-3-4-16,3-6 1 15,4-6 1-15,7-3 1 16,0-4-2-16,7-3 0 15,0-2-1-15,4 2 0 16,0-3-2-16,-1-3 1 16,1 0 0-16,0 0 1 15,6 0-1-15,-2 7 1 0,-1 2 1 16,0 7 0-16,-3 9 2 16,3 9 0-1,-4 4 1-15,1 9 0 0,0 7-1 16,-4-1 1 15,0 3-1-31,0 4 1 16,-3-7-5-16,3-2 0 15,0-11-8 1,0-8 0 0,7-16-8-16,-3-13 1 0</inkml:trace>
  <inkml:trace contextRef="#ctx0" brushRef="#br1" timeOffset="172787.43">14185 14321 62 0,'11'-35'31'0,"-29"29"-38"0,15 3 56 0,-1 6-49 15,-3 0 1-15,0 3-1 16,-4 10 1-16,-3 0-2 15,7 3 0-15,-3 9 1 16,-1 6 0-16,-3 7-2 16,0 0 1-16,0-10-2 15,3 4 0-15,4-4 0 16,0 4 0-16,4-10-1 16,3-7 0-16,0-2 0 15,3-13 0-15,1-6 2 16,3-3 0-16,0-4 0 15,0-2 1-15,3-7 1 16,1-3 0-16,3-9-4 16,0-1 1-16,-3 7-9 15,3-9 1-15</inkml:trace>
  <inkml:trace contextRef="#ctx0" brushRef="#br1" timeOffset="173256.37">14496 14543 62 0,'-4'-6'31'0,"-6"-50"-33"15,10 37 58-15,-4-16-57 16,-3-12 1-16,-4-15 1 16,1-7 0-16,3-10-1 15,0 4 0-15,3-6 0 0,1 2 1 16,6 7-1 0,4 6 1-16,4 10-2 0,6 9 1 15,1 22-4-15,3 15 0 16,-3 16-10-1,0 10 1-15,-8 3-6 16,-6 3 1-16</inkml:trace>
  <inkml:trace contextRef="#ctx0" brushRef="#br1" timeOffset="173441.46">14203 14264 68 0,'7'19'34'0,"28"-13"-40"0,-17-9 65 16,10 3-59-16,14 0 0 0,11-3-4 16,0 3 0-16,-10-6-2 15,-8 3 1-15,-7 3-14 16,-10-13 0-16</inkml:trace>
  <inkml:trace contextRef="#ctx0" brushRef="#br1" timeOffset="173912.45">15607 13706 54 0,'7'22'27'0,"-18"28"-26"0,4-31 39 0,-7 3-39 0,-7 16 1 0,-4 6 0 16,-3 12 0-16,0 16-3 15,3 16 1-15,4 12 2 16,3-2 0-16,11-8-2 15,7-14 0-15,4-17-5 16,3-18 1-16,7-19-9 16,-7-16 1-16,-7-6-5 15,0-15 1-15</inkml:trace>
  <inkml:trace contextRef="#ctx0" brushRef="#br1" timeOffset="174093.76">15127 14123 65 0,'14'47'32'0,"11"-37"-35"0,-11-10 65 0,18-3-60 0,17-7 1 15,18-6-1-15,14 1 1 16,-3 2-7-16,-11 7 0 16,-11 6-8-16,-13 6 0 0,-19 1-9 15,-9 2 1-15</inkml:trace>
  <inkml:trace contextRef="#ctx0" brushRef="#br1" timeOffset="174847.67">9610 14108 58 0,'0'6'29'0,"-11"13"-19"0,4-16 29 15,-7 9-39-15,-7 7 1 16,-4 13 1-16,-3 5 0 16,-4 1-4-16,-3 12 1 15,-4 3-1-15,4 1 0 16,3-11-4-16,7-8 0 16,4-10-9-16,7-6 1 15,7-19-3-15,7-13 1 16</inkml:trace>
  <inkml:trace contextRef="#ctx0" brushRef="#br1" timeOffset="175055.05">9278 14177 51 0,'21'43'25'0,"4"14"-26"15,-18-38 48-15,4 9-46 16,3-3 0-16,3 3-2 15,1 4 1-15,10-1-3 16,-3-3 1-16,0-6-3 16,-4-3 0-16,-4-6-9 15,1-7 0-15,-11-9-1 16,4-4 0-16</inkml:trace>
  <inkml:trace contextRef="#ctx0" brushRef="#br1" timeOffset="175226.96">9705 14481 65 0,'18'47'32'0,"-15"25"-43"0,-6-53 70 16,-1 12-61-16,-3 7 0 16,0 2-8-16,-7 8 0 15,-7-5-2-15,-11-11 0 0</inkml:trace>
  <inkml:trace contextRef="#ctx0" brushRef="#br0" timeOffset="189527.42">1976 15575 34 0,'7'3'17'0,"-7"-6"-4"0,0 3 17 0,0 0-23 15,0 0 1-15,3 0 3 16,-3 3 0-16,7 7-14 16,-3 2 0-16,3 10 10 15,-4 3 0-15,4 13-4 16,-7 0 0-16,0 2-2 16,0 4 0-16,0 3-1 15,0 0 1-15,0-3-1 16,4-6 1-16,3-4-1 15,0-5 0-15,-3-8 0 16,3-5 1-16,-7 0-1 16,0-10 0-16,0-3 0 15,0-6 0-15,0-6 0 0,-7-4 0 16,-4-3 0-16,0 1 0 16,1 2 0-16,-1-2 0 31,-28 2-2-31,11 7 0 15,-4 3 0-15,1 6 0 16,2 3 0-16,1 3 1 16,7 4-1-16,10 3 1 15,1-4 1-15,3 4 0 16,7 6 1-16,7-3 1 16,3-1-1-16,1 1 0 0,3-3-1 15,4-4 1-15,-1-2-1 16,5-7 0-16,-5-3-4 15,4-6 0-15,11-4-12 16,-4-2 0-16,4-7-2 16,7-6 1-16</inkml:trace>
  <inkml:trace contextRef="#ctx0" brushRef="#br0" timeOffset="189889.93">2533 15845 59 0,'-7'12'29'0,"3"7"-36"0,4-9 58 16,-7-1-50-16,4 10 1 16,-15 6 0-16,-3 9 0 15,-11 7-2-15,-3 12 0 16,0 7 1-16,-4 3 1 0,11-1-3 16,-4-2 0-16,7-16-3 15,4-6 1-15,7-13-5 16,7-10 1-16,7-5-8 15,0-10 1-15,0-16-2 16,0-9 0-16</inkml:trace>
  <inkml:trace contextRef="#ctx0" brushRef="#br0" timeOffset="190098.16">2212 15870 37 0,'11'12'18'0,"-1"1"-15"15,-6-10 32-15,-4 3-30 16,0 4 0-16,0-4 4 0,0 3 1 16,0 4-12-16,7 0 0 15,-4 2 9-15,11 1 0 16,-3 3-3-16,3-4 0 16,4-2-8-16,-1-4 1 15,-6-5-14-15,-1-14 0 16</inkml:trace>
  <inkml:trace contextRef="#ctx0" brushRef="#br0" timeOffset="190535.46">3030 15798 60 0,'32'15'30'0,"-25"23"-25"16,-14-29 45-16,4 4-47 15,-15 3 0-15,-3 6 0 16,-18 12 1-16,-3 4-6 16,-25 12 1-16,-4 13 3 15,11 3 1 1,-49 68-3-16,10-2 1 16,11-25-1-16,7-13 0 15,3-6-1-15,15-16 0 16,13-13-3-16,4-12 0 15,15-6-2-15,2-6 0 16,8-1-7-16,11-6 1 16,-8-6-7-16,7-9 0 15</inkml:trace>
  <inkml:trace contextRef="#ctx0" brushRef="#br0" timeOffset="191058.22">2554 16510 56 0,'7'6'28'0,"-3"16"-28"16,-4-13 49-16,7 7-48 15,-7 3 1-15,3 6 2 16,4 6 0-16,-7 10-4 16,0 3 0-16,0 9 4 15,0 0 0-15,-7 4-1 16,4-1 1-16,3-2-2 0,0-10 1 16,0-13-3-16,3-12 1 15,-3-13-1-15,-3-6 0 16,3-6-1-16,-11-4 1 15,1-2 0-15,-1-4 0 16,-7-3-1-16,-3 0 0 16,-7-2-2-16,-4 2 1 15,-7 9-1-15,1 4 0 16,9 9 1-16,1 3 0 16,3 7 1-16,4 9 0 0,4 6 2 15,10 7 0 1,7 2 0-16,10 4 1 0,15 0-1 15,17 0 1-15,-3-10-1 16,0-9 1-16,42 0-2 16,-49-22-6-1,7-10 0-15,-11-12-14 16,11-12 1-16</inkml:trace>
  <inkml:trace contextRef="#ctx0" brushRef="#br0" timeOffset="191523.48">3020 16510 60 0,'-11'25'30'0,"-6"12"-27"0,6-21 43 15,0 0-43-15,-6 9 1 16,3 9 1-16,-4 10 0 15,7 0-6-15,-6 9 0 16,6 7 4-16,1 9 0 16,10 0-2-16,-7-9 1 15,7-10-4-15,0-13 1 16,7-12-4-16,0-15 1 16,-4-16-4-16,8-10 0 15,-4-9-4-15,-7-7 1 0,-7 1-5 16,-4-7 1-16,1 1 0 15,-1-1 1-15,-10 7 2 16,10 6 1-16,-6 6 10 16,6 9 0-1,0 4 11-15,4 3 1 0,4 0 6 16,-4 0 0-16,7 3 3 16,10-3 0-1,19-7-6-15,20-2 1 0,0-4-6 16,1 0 0-16,-1 4-9 15,-6 6 1-15,-12-1-14 16,-6 4 0-16,-25-6-9 16,0 2 0-1</inkml:trace>
  <inkml:trace contextRef="#ctx0" brushRef="#br0" timeOffset="192253.95">3690 16281 46 0,'-14'3'23'0,"14"-9"-4"0,0 6 23 0,11-4-36 0,-1 4 1 0,1-3 1 16,-1 3 1-16,22 3-12 15,14 1 0-15,3 2 7 16,11-3 0-16,-7-3-5 16,-7-3 1-16,0-3-6 15,-7-1 1-15,-4 1-5 16,-10 0 0-16,-8 3-11 15,-6-1 1-15</inkml:trace>
  <inkml:trace contextRef="#ctx0" brushRef="#br0" timeOffset="192439.84">3697 16563 75 0,'-10'34'37'0,"41"-21"-40"0,-13-7 68 15,7 0-64-15,10 1 1 16,4-7 0-16,14 0 0 16,0-7-6-16,-4 11 1 15,0-8-10-15,-3 8 0 16,-14-4-10-16,0 18 1 16</inkml:trace>
  <inkml:trace contextRef="#ctx0" brushRef="#br0" timeOffset="196537.74">5380 15516 20 0,'3'15'10'0,"15"-18"4"16,-14 6 11-16,-4-3-18 16,3 0 0-16,-3 0 5 15,4 0 1-15,-4 3-16 0,0 1 1 16,7 8 9-16,-7 10 0 16,0 12-3-16,0 7 1 15,0 13-4-15,0 5 1 16,0 4-2-16,0-4 1 15,0-8 0-15,0-7 0 16,0-10-1-16,-7-9 0 16,3-6-1-16,1-10 1 15,-8 1-1-15,0-7 1 16,-3 0-2-16,-3-6 1 16,-1 0-1-16,4-4 1 0,-4-2-1 15,-3-3 1-15,0-1 0 16,-7 0 0-16,7 7 0 15,-8 3 0-15,8 3 1 16,0 3 0-16,3 7 0 16,-3 2 1-16,11 1 0 15,-1-1 1-15,11 4 1 16,0 3 1-16,11-7 1 16,10 1 1-16,7-4-2 15,-7-3 1-15,4 1-1 16,-8-4 0-16,5 0-5 15,2-3 1-15,-2-3-6 16,-5-3 1-16,4-1-11 16,0 1 0-16,-6 0-4 15,-5 9 0-15</inkml:trace>
  <inkml:trace contextRef="#ctx0" brushRef="#br0" timeOffset="196822.08">4833 16437 64 0,'0'16'32'0,"28"-3"-32"0,-17-13 62 0,10 0-58 15,11-3 1-15,14-4 3 16,7 1 0-16,7-3-10 15,21-1 0-15,7 1 6 16,0-4 0-16,0 1-6 16,-14-4 1-16,-7 7-7 15,-17 2 1-15,-11 4-16 16,-15-6 1-16,-13 9-2 16,-11 3 1-16</inkml:trace>
  <inkml:trace contextRef="#ctx0" brushRef="#br0" timeOffset="197619.55">5091 16601 57 0,'0'-7'28'0,"10"45"-34"16,-6-29 53-16,3 10-45 16,-7 12 0-16,0 4 2 0,-7-1 1 15,3 10-6-15,-3 7 0 16,4 5 3-16,-8 4 1 15,4-4-1-15,0-9 0 16,3-9-2-16,-6-10 1 16,3-12 0-16,3-7 0 15,-6-9-1-15,-4-3 1 16,-1-13-1-16,5 0 0 31,-18-5-1-31,-1-5 0 0,5 1-2 0,-12 0 0 16,8 3 0-16,3 4 0 0,4 5 0 15,-7 13 1-15,7 9 1 16,3 4 0-16,8 9 1 16,-1 3 0-16,4 3 2 15,14 0 1-15,-7 1 1 16,14-4 0-16,14 0 0 16,8-6 1-16,-1-4-3 15,0-2 0-15,8-4-7 16,-1-2 1-16,4-7-16 15,-7-10 0-15</inkml:trace>
  <inkml:trace contextRef="#ctx0" brushRef="#br0" timeOffset="198145.95">5613 16726 48 0,'-4'16'24'0,"-17"21"-16"0,14-27 28 0,-4 5-34 16,1-2 0-16,-8 9 1 16,-3 3 0-16,0 9-4 15,0 13 0-15,-4 13 3 16,11 0 0-16,3 2-1 16,11-5 0-16,0-13-1 15,4-10 0-15,13-9-1 16,-6-15 0-16,7-10-4 0,-8-10 1 15,1-9-12-15,-1-2 1 16,-10-14-1-16,0-6 0 16</inkml:trace>
  <inkml:trace contextRef="#ctx0" brushRef="#br0" timeOffset="198325.42">5295 16858 52 0,'0'6'26'0,"18"-9"-23"0,-1 3 53 0,5 0-50 15,9 0 0-15,26 0 2 16,3 3 1-16,0 0-12 16,0 0 0-16,-11 3 4 15,-10 1 1-15,-11-1-13 16,-7 0 0-16,-10-6-10 16,-18 0 0-16</inkml:trace>
  <inkml:trace contextRef="#ctx0" brushRef="#br0" timeOffset="199856.26">7147 15509 21 0,'25'-31'10'0,"-4"-4"4"0,-21 29 10 0,0 0-17 15,0 0 0-15,0-4 7 16,-17 1 0-16,-12-1-16 16,-13 1 0-16,0 0 11 15,-8 2 1-15,-10 4-4 16,-10 3 0-16,3 10-5 16,0-1 0-16,3 7-3 15,15-4 0-15,-8 16-2 16,8 1 0-16,7 5-1 15,3 1 1-15,7-1 0 0,0 4 0 16,15-7 3-16,6 7 1 16,11 6 1-16,4 0 0 15,3 9 1-15,-4 6 0 16,-3 7-1-16,-3 13 1 16,-11 5-2-16,-11 4 1 15,-7 9-2-15,0 1 1 16,-6-7-1-16,6-10 0 15,7-12 1-15,11 0 0 16,7-9 2-16,14-7 1 16,7-6 2-16,14-6 1 0,11-1 0 15,11 1 0-15,-1-13 0 16,11 1 0-16,7-7-4 16,-7-4 0-16,0-5-7 15,-7-4 0-15,-4-9-16 16,-17-12 1-16</inkml:trace>
  <inkml:trace contextRef="#ctx0" brushRef="#br0" timeOffset="202211.76">14425 11715 40 0,'-10'16'20'0,"10"-10"-9"0,0-6 21 15,0 0-28-15,10 0 1 16,-3 0 1-16,4-6 1 16,3-7-10-16,3-3 1 15,5-15 5-15,-1-13 1 16,-4-12-3-16,1-4 0 16,-4 7-1-16,0 0 0 0,-3 2-1 15,-1 4 1-15,-2 10-1 16,-1 8 0-16,-4 11-1 15,1 11 1-15,-1 14-2 16,1 8 1-16,-4 10-1 16,0 16 1-16,3 22 0 15,4 3 1-15,7 6 0 16,4 0 1-16,3 10 1 16,4-7 0-16,0-13 1 15,-4-8 0-15,-4-17-1 16,-2-5 1-16,-8-17 0 15,-11-11 0-15,-3-17-2 16,-11-9 1-16,-10 0-1 16,-7-3 0-16,-22 0 0 15,-10 0 0-15,-3 6-1 16,-4 3 0-16,-4 7 0 0,18 3 0 16,4 3-1-16,6-1 1 15,4 1-1-15,11 0 1 16,10 0 1-16,15-3 0 15,10 0 1-15,14-4 0 16,25 1 2-16,17-1 1 16,25 1-1-16,8-1 0 15,20 4 0-15,7 0 0 16,1-3-1-16,-11-4 0 16,-11-9-3-1,-18 3 1-15,-17 7-1 16,-17-1 1-16,-11 7-1 15,-18 6 0-15,-7 9 0 16,-21 4 1-16,-25 2 0 16,-21 17 0-16,-18 9 0 15,-14 6 0-15,-10 12-3 16,-7 4 1-16,-8 6-14 16,8-6 1-16,3-1-2 15,22-8 1-15</inkml:trace>
  <inkml:trace contextRef="#ctx0" brushRef="#br0" timeOffset="203534.45">7719 16290 25 0,'0'-9'12'0,"21"-1"0"15,-18 10 13-15,5 0-20 16,-8 3 1-16,3 1 4 16,1-1 0-16,-4 3-12 15,-7 0 1-15,-1-6 7 16,-6 13 1-16,-10 6-3 16,-15 15 1-16,4 13-4 15,-8 3 1-15,1 16-1 0,-7 9 0 16,-4 7-2-16,-4-1 1 15,11-5-2-15,8-10 1 16,9-13-7-16,5-9 1 16,6-19-9-16,7-19 0 15</inkml:trace>
  <inkml:trace contextRef="#ctx0" brushRef="#br0" timeOffset="203777.37">7253 16306 48 0,'11'9'24'0,"10"4"-24"0,-14-4 38 0,4 13-36 16,-8 16 0-16,8 6 1 15,-1 3 1-15,4 3-5 16,0-3 1-16,1-6 1 15,-1-10 0-15,3-9-5 16,-6-10 0-16,-4-12-12 16,-11-9 1-16</inkml:trace>
  <inkml:trace contextRef="#ctx0" brushRef="#br0" timeOffset="204374.84">8555 15782 56 0,'0'10'28'0,"-14"21"-30"16,10-22 45-16,-6 4-43 0,-4 9 1 15,-8 3 0-15,-2 12 0 16,-15 4-1-16,-3 13 0 16,-4 5 1-16,3 23 0 15,-6 12 0-15,0 9 0 16,3 13 0-16,14-15 0 16,11-10-1-16,10-16 0 15,15-19-3-15,17-9 1 16,11-12-8-16,-1-10 1 15,5-19-8-15,2 0 0 0</inkml:trace>
  <inkml:trace contextRef="#ctx0" brushRef="#br0" timeOffset="204662.46">8851 16356 58 0,'-17'38'29'0,"-8"-1"-37"16,11-24 52-16,-7 2-42 15,-11 7 0-15,-3 10 1 16,3 2 0-16,-7 13-4 0,0 7 0 15,0-7 1-15,8-13 1 16,-1 1-9-16,14-10 1 16,8-10-10-16,3-11 0 15</inkml:trace>
  <inkml:trace contextRef="#ctx0" brushRef="#br0" timeOffset="204858.76">8537 16510 55 0,'21'65'27'0,"8"-2"-31"0,-19-50 45 0,4 2-41 16,4 10 0-16,0 1-2 16,-1 2 0-16,-3-3-4 15,4 3 1-15,-11-3-10 16,0-15 0-16</inkml:trace>
  <inkml:trace contextRef="#ctx0" brushRef="#br0" timeOffset="205260.31">9462 16105 59 0,'-4'-3'29'0,"-35"69"-32"0,22-41 52 16,-5 0-49-16,-2 13 0 0,-8 12 0 15,0 19 1-15,4 3-1 16,0 3 0-16,7-3 0 16,3-6 0-16,7-3-1 15,11-10 1-15,18-12-4 16,7-13 1-16,10-12-7 15,4-7 0-15,3-12-7 16,-3-13 1-16</inkml:trace>
  <inkml:trace contextRef="#ctx0" brushRef="#br0" timeOffset="205530.96">9821 16287 60 0,'-24'25'30'0,"-29"35"-39"0,39-38 54 16,0 3-44-16,-1 15 0 16,1-2 0-16,0 9 0 15,0 6-1-15,7 4 0 16,7-10 0-16,0-9 1 15,4-4-3-15,3-18 0 16,0-7-6-16,-4-15 1 0,-3-10-9 16,0-9 0-16</inkml:trace>
  <inkml:trace contextRef="#ctx0" brushRef="#br0" timeOffset="205714.08">9486 16466 37 0,'4'12'18'0,"20"4"-1"15,-13-10 24-15,7 0-35 16,6 1 0-16,5-1 3 16,6-3 1-16,11 0-13 15,3 7 0-15,-3 2 5 16,-4-2 0-16,-3-7-10 16,-4 6 0-16,-3-15-11 15,-11-10 1-15</inkml:trace>
  <inkml:trace contextRef="#ctx0" brushRef="#br0" timeOffset="205995.13">10100 16127 53 0,'21'28'26'0,"11"48"-26"0,-21-58 41 15,3 4-39-15,-4 0 1 0,4 6-1 16,-3 7 1-16,0 12-5 16,-8 6 1-16,-10 10 1 15,-14 9 0-15,-11-6-8 16,-7 3 1-16,4-22-9 15,7-9 0-15</inkml:trace>
  <inkml:trace contextRef="#ctx0" brushRef="#br0" timeOffset="207466.64">10358 15710 48 0,'17'41'24'0,"33"50"-20"0,-33-60 25 15,8 13-26-15,3 19 0 16,4 6 3-16,0 15 1 16,-8 7-8-16,-10 3 0 15,-14 16 5-15,-10-10 0 16,-11 4-3-16,-4-10 0 16,-3-22-10-16,0-19 0 0,3-18-8 15,4-19 0-15</inkml:trace>
  <inkml:trace contextRef="#ctx0" brushRef="#br0" timeOffset="208097.93">10781 15356 25 0,'-18'-4'12'0,"15"8"6"0,6-1 9 16,4 0-20-16,0 6 1 16,4 7 5-16,7 0 1 15,6 6-14-15,12-7 0 16,6-5 11-16,18-4 0 16,7-3-3-16,0-3 0 0,3-3-4 15,1 6 1-15,-7 7-5 16,-12 2 1-16,-6 1-3 15,-7-10 1-15,-11 6-3 16,-6 4 1-16,-8 6-2 16,-7 9 0-1,-14 3-2-15,-11 10 0 0,-7 12 0 16,1 13 0-16,2 9 3 16,1 13 0-16,7 9 2 15,0 7 0-15,3 2 3 16,4-8 1-16,7 2 1 15,15-6 0-15,6-3-1 16,10 3 1-16,-6 10-2 16,-7 5 1-16,-18 4-2 15,-18-3 1-15,-10-7-2 0,-11-2 0 16,-17-17-1-16,-15-18 0 16,-14-19-7-16,-10-18 0 15,-11-29-7-15,8-16 0 16</inkml:trace>
  <inkml:trace contextRef="#ctx0" brushRef="#br2" timeOffset="214282.62">4717 17463 30 0,'-4'-6'15'0,"4"21"-6"0,0-15 16 16,0 0-23-16,0 0 1 15,0 0 1-15,0 0 1 16,4 3-5-16,3-3 1 16,-7 7 4-16,0-1 0 15,0 3-2-15,-7 4 1 16,3-1-2-16,-3 1 1 0,4 6-3 16,-8-3 1-1,4 5-1-15,0-5 0 0,3-3 0 16,4-4 0-16,0 0 1 15,4 1 0-15,3-1 0 16,0-2 0-16,4-4 0 16,3 0 0-16,3 0-1 15,12 0 1-15,-8-3-2 16,7 0 1-16,0-3 0 16,4 0 0-16,7 0 1 15,3 3 0-15,0 0 0 16,15 0 0-16,-8 0 0 15,4 0 1-15,7 3-1 16,7 0 1-16,0 3-1 16,7 1 0-16,-3-7 0 15,-1 3 1-15,-3-3-1 16,4 3 0-16,7 0 0 16,-1 0 1-16,15 3-1 0,-7 1 0 15,-1-7-1-15,1 3 0 16,10 0 1-16,-7 0 0 15,15 0-1-15,-5 0 1 16,-6 0 0-16,3 4 0 16,1-1-1-16,9 0 1 15,1 4-1-15,-14 2 1 16,10 4-1-16,1 3 0 16,6 0 0-16,0-4 0 15,-6-2 0-15,10-7 0 0,3 0 0 16,4-6 1-16,-4 0-1 15,1 0 0-15,10 3 0 16,-4 4 0-16,4 5 0 16,-17 1 0-16,9 2 0 15,5 1 0-15,-1 0-1 16,1-7 1-16,-4-6 0 16,7 4 1-16,3-4-1 15,1-3 0-15,-15 9 0 16,8-3 1-16,-4 7-1 15,-4 0 1-15,-3 2-1 16,-7-2 1-16,-4-4-1 16,0 1 1-16,-6-4-1 15,3-6 1-15,-1-3-1 16,-10-7 0-16,1 1 0 16,-8-4 1-16,-11 1-2 0,-13 6 1 15,-11-1-1-15,-8-2 0 16,-13-10-1-16,-14-12 1 15,-18-7-4-15,-18-22 0 16,-7-9-5-16,-3-6 1 16,-7-22-10-16,-1-6 1 15</inkml:trace>
  <inkml:trace contextRef="#ctx0" brushRef="#br2" timeOffset="-214146.33">7560 18143 49 0,'14'10'24'0,"-17"-13"-13"0,6 6 24 0,-3-3-32 16,0 0 0-16,0 3 4 16,0-3 0-16,0 3-9 15,-3 0 1-15,3 3 4 16,-14 7 1-16,-4 3-2 16,4 6 0-16,-7 0-3 15,-8-4 1-15,-6 1-2 16,0 6 0-16,-4 7 0 15,4 5 0-15,7 1 1 16,6-10 0-16,8 10 0 16,11-4 0-16,10 1 1 15,14-4 1-15,11-9-1 16,-1-3 0-16,8-10-3 16,4-6 1-16,-1-9-9 15,7-6 0-15,-3-7-6 16,0-6 1-16</inkml:trace>
  <inkml:trace contextRef="#ctx0" brushRef="#br2" timeOffset="-213758.49">7751 18146 61 0,'-11'51'30'0,"-17"18"-39"0,24-57 55 0,-6 10-45 16,-4 10 0-16,-4 2-1 16,0 0 1-16,4-8-1 15,0 2 0-15,3 0 0 16,8-9 1-16,-1-3-1 16,4-7 0-16,4-6-1 15,10 0 1-15,-3-6-1 16,3-3 1-16,0-4-1 15,0 4 0-15,4 0 0 16,-8 0 0-16,8 2 0 16,3 4 0-16,-7 0 1 15,4 4 0-15,-1 2 0 16,1 3 1-16,0-6-2 16,-4 4 1-16,7 2-3 15,-11 4 0-15,8-4-6 0,3-3 0 16,0-6-7-16,-3-6 1 15</inkml:trace>
  <inkml:trace contextRef="#ctx0" brushRef="#br2" timeOffset="-213365.81">8079 18517 43 0,'14'3'21'0,"3"-3"-16"0,-10 0 35 16,-7 0-37-16,11 0 0 15,-7 0 2-15,-4 0 0 16,0 0-6-16,-4 0 0 15,-17 0 4-15,3 3 1 0,1 3-3 16,-5-6 1-16,1 6-2 16,-7 4 0-16,3-1-2 15,8 1 1-15,-4 2-1 16,10-2 1-16,7-1 0 16,11-6 0-16,8-3 1 15,2-6 0-15,1-7 0 16,-1 1 1-16,5 2-1 15,-5 4 1-15,1 0-1 16,-4 3 0-16,0-1-1 16,0 8 0-16,-3-1 0 15,-1 3 0-15,1 0 0 16,-7-3 0-16,3 7 0 16,0-1 1-16,0 1 0 15,0 2 0-15,0 1-4 16,0-1 0-16,7-2-8 0,4-7 1 15,-1-6-4-15,8-7 0 16</inkml:trace>
  <inkml:trace contextRef="#ctx0" brushRef="#br2" timeOffset="-213168.94">8442 18404 39 0,'0'28'19'0,"-11"22"-16"0,8-37 35 15,-4-4-35-15,3 0 0 0,-6-2 1 16,-4-4 0-16,7 3-5 16,-1 0 0-16,1 4 2 15,4-4 0-15,3-6-7 16,0 0 0-16,0 0-9 16,3-13 1-16</inkml:trace>
  <inkml:trace contextRef="#ctx0" brushRef="#br2" timeOffset="-212991.9">8453 18215 10 0,'14'-3'5'0,"0"0"0"0,-7-3-9 15,0 3 0 1,0-3 1-16</inkml:trace>
  <inkml:trace contextRef="#ctx0" brushRef="#br2" timeOffset="-212659.67">8565 18397 46 0,'0'47'23'0,"-3"7"-27"0,6-45 46 0,-3-3-42 16,0 4 1 0,4-4-1-16,-4-3 1 0,0-3-2 15,0 0 0-15,7-6 0 16,4-10 0-16,-1-3-1 16,4-9 1-16,0 0 0 15,8 3 0-15,-12 3 1 16,11 6 0-16,1 7 1 15,-1 6 0-15,0 12 0 16,-4 13 1-16,1 6 0 16,-4 4 0-16,4 8-1 15,-4-5 0-15,0-7-2 16,4-3 1-16,-1-9-5 16,1-7 0-16,7-9-9 15,-4-9 0-15</inkml:trace>
  <inkml:trace contextRef="#ctx0" brushRef="#br2" timeOffset="-212149.42">9913 18648 59 0,'0'32'29'0,"0"-23"-31"16,0-9 52-16,0 0-48 15,0-6 0-15,4-4 1 16,-4-2 0-16,0-1-4 15,0-6 0-15,3-3 2 16,1 7 1-16,3-1-2 0,0-3 1 16,7-6-1-16,4 0 0 15,6-3-3-15,8 0 0 16,0 3-5-16,-1 3 1 16,-2 6-6-16,-5 3 0 15,1 1-6-15,-4 6 1 16</inkml:trace>
  <inkml:trace contextRef="#ctx0" brushRef="#br2" timeOffset="-211879.28">10379 18498 60 0,'0'31'30'0,"-4"38"-40"16,1-53 59-16,-1-1-48 15,1 1 0-15,-1 0 3 16,1-4 0-16,-1-2-4 16,4-4 1-16,4-3 3 15,3 0 0-15,3-6-1 16,4-3 1-16,0-4-3 16,8-5 1-16,-8-4-6 15,3-3 1-15,1-6-10 16,3-13 0-16,0-6-7 15,4-6 1-15</inkml:trace>
  <inkml:trace contextRef="#ctx0" brushRef="#br2" timeOffset="-211654.43">10774 18209 66 0,'-4'91'33'0,"4"-16"-44"0,-3-50 59 16,-1 1-49-16,1 8 1 15,-4 4-3-15,3-4 0 0,1 4 1 16,3-10 1-16,3-3-9 16,1-6 1-16,6-13-8 15,4-6 1-15</inkml:trace>
  <inkml:trace contextRef="#ctx0" brushRef="#br2" timeOffset="-211326.22">10940 18670 59 0,'24'25'29'0,"19"-34"-32"16,-29 3 52-16,3-4-47 15,8-6 0-15,3-2-1 16,-3-4 1-16,-7 6-4 16,-4-3 1-16,-11-3 0 15,-6 0 0-15,-11 0-2 0,-7 7 0 16,-4 8 0-16,0 11 1 16,-7 2-1-16,1 3 1 15,6 4 1-15,0 6 1 16,15 6 0-16,10 0 1 15,10 3 0-15,11 3 0 16,8-2-1-16,13-1 0 16,4-13-7-16,-4-2 1 15,-3-7-10-15,-7-6 1 16</inkml:trace>
  <inkml:trace contextRef="#ctx0" brushRef="#br2" timeOffset="-211158.53">11476 18582 67 0,'10'54'33'0,"-6"-4"-36"15,3-44 60-15,0 4-58 16,0 2 0-16,-3-6-14 16,-1-3 1-16,-3-12 2 15,-3 3 1-15</inkml:trace>
  <inkml:trace contextRef="#ctx0" brushRef="#br2" timeOffset="-209674.4">18655 445 34 0,'-4'-6'17'0,"29"68"-10"0,-21-62 17 15,3 16-22-15,-4 22 1 16,-6 15 3-16,-1 16 0 16,8 16-8-16,-1 40 1 15,1 41 4-15,-4 13 0 16,-4 34-3-16,-6 10 0 0,-5 9-3 15,-6-3 1-15,0-10-1 16,0-15 1-16,3-16-1 16,4-34 0-16,4-19 0 15,3-32 0-15,3-21-4 16,8-26 1-16,6-24-5 16,4-29 1-16</inkml:trace>
  <inkml:trace contextRef="#ctx0" brushRef="#br2" timeOffset="-209297.76">18711 454 25 0,'0'10'12'0,"7"24"-4"0,-7-34 19 15,4 10-24-15,-1 21 1 16,-3 22 1-16,0 26 0 16,-3 18-7-16,-4 38 1 15,-4 25 4-15,-13 43 0 16,-5 30-2-16,-2-17 0 0,-1 16-3 15,7-9 0-15,-3-20-3 16,3-11 0-16,4-14 0 16,3-21 0-16,4-22-2 15,7-28 1-15,4-35-2 16,10-28 1-16,3-32 0 16,1-43 0-16</inkml:trace>
  <inkml:trace contextRef="#ctx0" brushRef="#br2" timeOffset="-208951.01">18613 464 29 0,'-7'-25'14'0,"7"18"-14"0,3 14 28 15,4 11-25-15,-3-2 0 16,-1 41 1-16,-10 30 0 16,-3 11-5-16,-1 21 0 15,-3 47 3-15,0 13 1 16,0 18-2-16,-1 10 0 16,1 13-1-16,7-10 0 15,4-6-1-15,-4-16 0 16,0-22-2-16,0-25 1 15,3-15-3-15,4-26 0 0,0-22-4 16,0-40 0-16,4-26-1 31,6-30 0-31</inkml:trace>
  <inkml:trace contextRef="#ctx0" brushRef="#br2" timeOffset="-208636.36">18500 599 21 0,'-7'-44'10'0,"7"9"0"0,0 35 19 0,7 0-24 0,0 6 0 0,3 13 3 0,1 6 1 0,3 38-11 15,-3 12 0-15,-1 4 6 0,-3 27 1 16,-7 20-4-16,0 15 1 15,-7 31-2 1,-3 32 1-16,-1 0-2 0,0 6 1 16,1 10 0-16,-1-26 1 15,1-15-1-15,-1-19 0 16,4-22-3-16,4-35 0 16,3-12-1-16,0-28 0 15,3-19-7-15,1-19 1 16,-4-19-3-16,7-25 0 15</inkml:trace>
  <inkml:trace contextRef="#ctx0" brushRef="#br2" timeOffset="-208396.97">18493 787 35 0,'-4'-25'17'0,"18"12"-13"16,-10 32 31-16,3 9-32 16,3 19 1-16,1 3 0 15,0 29 1-15,-1 24-7 16,-3 26 0-16,-3 34 4 16,-4 41 1-16,-11-1-7 15,-3 30 0-15,-7-1-9 0,-14 9 0 16</inkml:trace>
  <inkml:trace contextRef="#ctx0" brushRef="#br2" timeOffset="-206714.73">19999 947 35 0,'0'0'17'0,"0"9"-5"0,0-6 18 0,0 10-26 16,0-1 0-16,0 4 2 16,0 3 1-16,-4-13-9 15,1 13 0-15,-1 3 5 16,-3 19 1-16,0-7-3 15,4 19 1-15,-1-6-1 16,1-3 0-16,3 0 0 16,0-16 0-16,-4-3 0 15,1-12 1-15,-1-7-1 16,-6-6 1-16,-8-6-2 16,0-3 1-16,-3-1-3 15,-4 1 1-15,1-10-2 16,-1 0 0-16,-3 10-2 15,0-7 0-15,3 10-1 16,0 6 1-16,4 6 1 0,3 10 0 16,4 6 1-16,4 3 0 15,6 0 3-15,4 3 1 16,7 7 2-16,7-1 1 47,7-6 0-47,4-9 1 0,3 6 0 0,1-6 0 15,2-10-2-15,5-9 1 16,-1-6-5-16,0 3 1 0,-3-6-8 0,0-1 0 16,-8-12-8-16,-9 10 1 15</inkml:trace>
  <inkml:trace contextRef="#ctx0" brushRef="#br2" timeOffset="-206413.73">19459 1787 49 0,'-7'6'24'0,"28"-6"-15"0,-7 0 41 0,8-9-45 15,2-7 0-15,19 1 2 16,10 2 0-16,17-3-10 15,8 1 1-15,-8 2 5 0,-6-3 0 16,-11 7-6 0,-7 0 1-16,-8 5-7 0,-2-2 1 15,-8 0-12-15,-10 3 1 16</inkml:trace>
  <inkml:trace contextRef="#ctx0" brushRef="#br2" timeOffset="-205995.59">19745 2028 54 0,'-7'54'27'0,"10"24"-25"0,-3-59 40 0,0 9-41 15,0 7 0-15,0-7 2 16,0 3 1-16,-3-2-4 15,-1-1 0-15,1 0 3 16,-1-9 0-16,1-4-1 16,-1-8 0-16,1-7-1 15,-4-7 0-15,-4-2-3 16,-3 0 1-16,-4-1-2 16,4 1 0-16,-3-10-1 15,-1 6 1-15,-3 4-2 16,-4 6 1-16,0 3 1 15,-3 9 1-15,0-6 1 16,3 10 0-16,1 15 1 16,-1-9 0-16,11 9 2 0,3 0 0 15,11 4 0-15,11 2 0 16,10-2 0-16,14-1 1 16,4-9-1-16,7-6 0 15,-4-13-3-15,4-6 0 16,-4-4-5-16,-6-5 1 15,-5-4-12-15,-2-3 0 16</inkml:trace>
  <inkml:trace contextRef="#ctx0" brushRef="#br2" timeOffset="-205377.52">20126 2270 56 0,'-4'19'28'0,"-3"12"-32"16,4-21 45-16,-4-1-42 16,-4 3 1-16,-3 14 0 15,-7 2 0-15,-4 3-1 16,-3-3 1-16,3 7-1 16,1 2 1-16,-1-8-5 15,7-7 1-15,8-13-6 16,3-9 1-16,3-9-6 15,1-7 1-15</inkml:trace>
  <inkml:trace contextRef="#ctx0" brushRef="#br2" timeOffset="-205190.29">19904 2311 52 0,'14'66'26'0,"14"12"-29"0,-17-56 49 0,6 9-46 0,15-3 1 0,-4 7-2 0,8-13 1 16,-1-6-4-16,-3-7 0 15,-8-3-11-15,-10-15 0 16</inkml:trace>
  <inkml:trace contextRef="#ctx0" brushRef="#br2" timeOffset="-204494.25">20740 2129 42 0,'3'59'21'0,"8"-40"-8"0,-8-19 28 0,-3 0-39 16,4-3 0-16,-4-6 1 15,0-7 1-15,-4-12-5 16,1-13 0-16,-1-15 3 15,-3-7 1-15,4-9-2 16,-1-7 0-16,4-8-2 16,7 2 1-16,11-3-2 15,7 16 1 1,3 0 0-16,4 12 0 16,-1 16 0-16,-2 16 1 0,-1 9-1 0,0 19 0 15,-10 0-3-15,-4 13 0 16,-4 9-11-16,-6-3 1 15,-8 9-2-15,-3-3 0 16</inkml:trace>
  <inkml:trace contextRef="#ctx0" brushRef="#br2" timeOffset="-204265.72">20574 1869 53 0,'-11'18'26'0,"15"14"-25"0,-1-29 53 0,5 3-49 15,2 4 0-15,4-1 1 16,0-6 1-16,0 3-10 16,1 1 1-16,6 2 5 15,7-9 0-15,4 0-5 16,-4-6 0-16,4 3-5 16,-4-7 0-16,0 4-11 15,0-13 1-15,-3-6-3 16,0 12 0-16</inkml:trace>
  <inkml:trace contextRef="#ctx0" brushRef="#br2" timeOffset="-203923.36">21417 1643 46 0,'4'0'23'0,"3"9"-19"0,-7-9 43 16,-7 6-43-16,-4 7 0 16,-7 3 4-16,-6-4 0 15,-1 10-10-15,0-3 0 16,-3 9 6-16,0 7 1 0,-4 2-3 15,4 10 0-15,3 7-2 16,4-4 1-16,7 3-2 16,10 0 1-16,8 1-5 15,7-17 0-15,6-8-6 16,-3-14 1-16,7-15-9 16,4 0 0-16</inkml:trace>
  <inkml:trace contextRef="#ctx0" brushRef="#br2" timeOffset="-203242.31">21777 2116 51 0,'14'25'25'0,"-10"-3"-23"0,-4-22 41 0,0-3-42 16,-7 3 1-16,-8 10-1 0,-6-7 1 15,-7 3-3-15,-4-3 1 16,1 3 0-16,-1 4 1 16,4-1-1-16,3 1 1 15,7-1-1-15,8-3 1 16,6 1-1-16,15-4 1 16,13 0-1-16,8 0 1 15,0 0-1-15,0-3 0 16,-8 0-1-16,-2-3 1 15,-8-6-1-15,0 2 0 16,-4-2-2-16,1-1 1 0,-4 10-3 16,-3-9 1-16,-4 9-1 15,0 9 1-15,0 4 1 16,0 12 1 0,-4 0 3-16,4 10 1 15,-4 2 3-15,1 17 1 0,-1-7-1 16,1 12 1-16,-4-5-2 15,-7-7 0-15,-4 0-3 16,-3 0 1-16,-7-10-2 16,-1-8 0-16,1-11 0 15,0-8 0-15,3-13-1 16,1-7 1-16,6-9-1 16,4-12 1-16,3-7-1 15,8 4 0-15,3 6-1 16,10-1 1-16,8-2-1 31,14 0 1 0,7 6-5-31,3 0 0 16,-7-1-10-16,-7 5 0 47</inkml:trace>
  <inkml:trace contextRef="#ctx0" brushRef="#br2" timeOffset="-203031.56">22229 1865 44 0,'14'19'22'0,"-11"-28"-14"0,-3 9 31 0,-3 3-38 0,-4 6 1 0,-8 7 1 16,-6 9 1-16,-3 0-4 15,-5 13 0-15,1-4 2 16,3 10 1-16,4 10-1 16,4 2 1-16,3-12-2 15,7 0 0-15,10-10-2 16,11-5 0-16,7-8-7 16,0-8 1-16,4-10-10 0,-7-9 0 15</inkml:trace>
  <inkml:trace contextRef="#ctx0" brushRef="#br2" timeOffset="-202744.76">22458 2107 59 0,'-4'53'29'0,"-27"-31"-36"0,20-16 49 0,0 10-42 0,-3 6 1 0,-3 9-2 0,-1-12 1 0,-3 3-1 16,3-6 0-16,4 0-4 16,7-4 1-16,4-6-10 15,10-6 1-15,-7-9-2 16,-4-10 0-16</inkml:trace>
  <inkml:trace contextRef="#ctx0" brushRef="#br2" timeOffset="-202553.29">22299 2110 35 0,'21'50'17'0,"0"-37"-3"0,-14-7 30 0,8-3-42 0,2 3 0 16,4 10 0-16,4 3 0 15,0 3-4-15,-4 9 1 16,-3-3 0-16,-4-2 1 16,0-5-5-16,-4-11 0 15,1-10-4-15,3 0 0 16,0-13-6-16,0-15 1 16</inkml:trace>
  <inkml:trace contextRef="#ctx0" brushRef="#br2" timeOffset="-202226.72">22550 2044 35 0,'35'35'17'0,"11"5"-9"16,-32-27 29-16,3 6-35 15,-2-16 0-15,-1 13 1 16,-11 9 0-16,-6 3-4 16,-4 0 1-16,-7 7 1 15,-4-10 1-15,0 3-5 16,1-9 1-16,2 0-8 16,5-13 0-16,3-6-4 15,7-16 0-15</inkml:trace>
  <inkml:trace contextRef="#ctx0" brushRef="#br2" timeOffset="-201979.95">22881 1339 35 0,'-3'18'17'0,"6"64"-9"0,4-54 29 0,-3 4-32 15,3 8 1-15,7 10 3 16,4 13 0-16,6 16-12 16,1 12 1-16,0 6 6 15,-15 9 1-15,-13 10-4 16,-15 0 1-16,0-6-9 15,-10-13 1-15,-14-18-11 16,-4-17 1-16</inkml:trace>
  <inkml:trace contextRef="#ctx0" brushRef="#br2" timeOffset="-201175.84">23516 2025 52 0,'-7'-6'26'0,"21"22"-17"0,-7-16 26 0,7 3-33 0,4 3 1 16,3-3 3-16,7 4 1 0,8-7-9 15,6 0 1-15,4-7 2 16,-4 4 1-16,-6-6-6 15,-5 2 0-15,-6 4-12 16,-7 3 1-16,-11 0-4 16,-11 0 1-16</inkml:trace>
  <inkml:trace contextRef="#ctx0" brushRef="#br2" timeOffset="-201002.87">23477 2383 64 0,'4'19'32'0,"45"-10"-38"0,-28-6 66 0,8 3-60 0,20 1 1 0,11-17-6 0,0 4 0 16,-11 0-6-16,1-4 0 16,-11 7-8-16,3-12 1 15</inkml:trace>
  <inkml:trace contextRef="#ctx0" brushRef="#br2" timeOffset="-200500.45">24564 2511 58 0,'7'-3'29'0,"4"-47"-34"0,-8 28 51 15,1-22-46-15,3-18 0 16,-4-23 0-16,1-9 0 15,-1-22 0-15,1 0 0 16,3-7 0-16,10-2 1 16,5 15 0-16,2 4 0 15,8 18 1 1,3 25 0-16,1 16 0 0,-1 13 1 16,-3 15-3-16,-4 22 1 0,-3 6-3 15,-8 16 0-15,-6 4-6 16,-8 11 0-16,-6 7-10 15,-11 7 0-15</inkml:trace>
  <inkml:trace contextRef="#ctx0" brushRef="#br2" timeOffset="-200242.18">24278 2129 56 0,'4'25'28'0,"42"-16"-26"0,-22-12 46 16,12-3-47-16,2 3 0 16,19-7 0-16,-1 1 0 15,-3-4-3-15,0 4 0 16,-4-4-6-16,-3 4 0 16,-7-10-9-16,-7 4 0 15</inkml:trace>
  <inkml:trace contextRef="#ctx0" brushRef="#br2" timeOffset="-200030.98">25319 1276 72 0,'0'19'36'0,"-7"47"-46"16,7-45 65-16,-4 1-55 15,1 19 0-15,-1 3-8 16,1-6 1-16,3-13-2 16,3-3 1-16,8-7-11 15,6-11 1-15</inkml:trace>
  <inkml:trace contextRef="#ctx0" brushRef="#br2" timeOffset="-199480.77">25855 1705 44 0,'-7'0'22'0,"-14"26"-18"16,7-17 33-16,-7 10-37 0,-8 9 1 15,-2 16 0 1,-5 9 0-16,-2 10-1 0,-1 0 0 16,0 15 1-16,7-12 0 15,4 12-1-15,10-9 1 16,11 3-3-16,11-6 1 15,10-12-7-15,4-20 1 16,3-15-7-16,-7-10 0 16</inkml:trace>
  <inkml:trace contextRef="#ctx0" brushRef="#br2" timeOffset="-198879.53">25993 2311 50 0,'-7'19'25'0,"-15"-10"-25"15,8-6 45-15,0 3-44 16,-3-3 0-16,-5 1 1 16,-2-4 1-16,-1 9-4 15,0 10 1-15,4 0 2 16,0-1 0-16,10 1-1 15,4 0 0-15,7 0-1 16,7-3 1-16,11-1-1 16,3-12 1-16,4 4-1 15,0-14 1-15,-1 4-1 16,-3-16 1-16,-3 4-1 0,-4-1 1 16,-3 4-2-16,3-4 0 15,-7 3-2-15,0 7 0 16,-7 6-1-16,0 0 0 15,-3 9 0-15,-1 10 0 16,0 9 2-16,4 4 1 16,0 5 4-16,8 7 0 15,-1 0 2 1,0 13 1-16,-7 2 0 0,-4-15 1 16,-3-3-2-16,-7 0 0 15,-11-7-3-15,1-2 1 16,-5-7-2-16,-6 0 0 0,0-16-2 15,-1-6 1-15,8-9-1 16,7-7 1 15,3-5-2-31,4-4 1 0,7-3-1 32,0 0 0-17,0 6-1 1,4 0 1-16,10 3-2 0,10 4 1 0,12-1-4 15,-1 1 1-15,11 2-9 0,10-5 1 0,-3-11-3 0,-7 4 0 0</inkml:trace>
  <inkml:trace contextRef="#ctx0" brushRef="#br2" timeOffset="-198478.59">26448 1953 62 0,'3'28'31'0,"-17"16"-43"0,7-31 64 0,0 12-52 16,-7 0 1-16,-4 3 0 15,-6 16 1-15,-5 0-3 16,1 9 1-16,3 10 0 16,4 9 1-16,7-6-2 15,4-3 1-15,10-13-3 16,7-16 0-16,10-12-7 15,4-15 1-15,4-14-8 16,3-2 0-16</inkml:trace>
  <inkml:trace contextRef="#ctx0" brushRef="#br2" timeOffset="-198227.16">26741 2286 59 0,'-7'34'29'0,"-32"10"-37"0,25-31 52 0,-11 2-44 0,-3 7 0 16,-1 3-1-16,5 0 0 0,3 0-2 15,3-6 0 1,7-9-7-16,8-1 1 0,3-18-6 15,7-16 0-15</inkml:trace>
  <inkml:trace contextRef="#ctx0" brushRef="#br2" timeOffset="-198035.19">26589 2361 54 0,'14'41'27'0,"4"24"-35"0,-15-52 49 0,4 0-45 15,4-4 0-15,-1 7-5 16,4-7 0-16,4-9 4 0,0 3 1 16,6-6-10-1,-2-13 0-15</inkml:trace>
  <inkml:trace contextRef="#ctx0" brushRef="#br2" timeOffset="-197768.41">26758 2179 43 0,'14'9'21'0,"25"29"-16"0,-25-29 41 0,11 7-44 16,3 9 1-16,4-6 1 16,0 0 1-16,-1 6-7 15,-9 3 1-15,-12 7 3 16,-6-1 0-16,-8-3-4 16,-6 1 0-16,-5 2-9 15,-2-2 0-15,-8-7-6 16,7 0 1-16</inkml:trace>
  <inkml:trace contextRef="#ctx0" brushRef="#br2" timeOffset="-197451.59">27270 1517 52 0,'28'110'26'0,"-7"3"-25"0,-10-60 47 15,3 13-47-15,-4 13 1 16,-3 18-1-16,-7 9 1 0,-14 10-3 15,0-6 0-15,-10 16-1 16,-15-26 0-16,-7-3-13 16,0-28 1-16,11-25-2 15,10-16 0-15</inkml:trace>
  <inkml:trace contextRef="#ctx0" brushRef="#br2" timeOffset="-196893.83">28032 2383 56 0,'-4'0'28'0,"8"0"-33"16,-4 0 55-16,0 0-50 16,0 0 0-16,0 0-10 15,7 0 1-15,3-10-3 16,4-2 1-16</inkml:trace>
  <inkml:trace contextRef="#ctx0" brushRef="#br2" timeOffset="-196205.55">28956 2323 60 0,'0'7'30'0,"-4"-4"-28"15,1-3 49-15,-8 0-50 16,-10 6 0-16,-11-6 0 15,-6 3 1-15,-5 6-3 16,1 4 1-16,7 9-1 16,-1 6 0-16,5 4-1 15,6-7 1-15,7 3-1 16,11-6 0-16,11 0 0 16,10-10 0-16,11-2 2 15,13-4 0-15,5-15 0 16,-1-1 1-16,-7-9-1 0,-6-3 1 15,-5 0-1 1,-6 0 1-16,-4 4-4 0,-3 5 1 16,-4-3-2-16,-4 7 0 15,-3 9-1-15,-3 9 0 16,-4 17 1-16,0-1 0 16,3 15 4-16,4 11 1 15,0 2 2-15,0 13 1 16,-3-7 1-16,-8 7 0 15,-3-3-1-15,-4-4 0 16,-7-5-2-16,-6-10 1 0,-5-10-3 16,1-6 1-16,-7-15-1 15,0-7 0-15,3-6-1 16,3-6 1-16,8-7 0 16,4-15 0-16,9 3 0 15,12 0 0-15,13 0-1 16,12 3 1-16,9-3-1 15,15 6 0-15,11-9-2 16,3-4 0-16,-11 4-6 16,-10-6 1-16,0-10-9 15,-4 0 1-15</inkml:trace>
  <inkml:trace contextRef="#ctx0" brushRef="#br2" timeOffset="-195947.9">29358 1668 59 0,'0'22'29'0,"-14"47"-31"0,7-60 51 16,0 26-49-16,-4-1 0 15,1 7 0-15,3 0 1 16,0 3-4-16,3-7 0 16,4-9-7-16,4 1 1 0,3-14-8 15,3 1 0-15</inkml:trace>
  <inkml:trace contextRef="#ctx0" brushRef="#br2" timeOffset="-195635.13">29785 2000 45 0,'0'25'22'0,"-28"13"-16"15,17-19 34-15,-10 6-38 0,7-6 0 16,-21 6 1 0,-1 6 0-16,8 10-4 0,-4 15 1 15,1 13 2-15,6 10 0 16,7-7-1-16,8-6 0 16,3-7-5-16,7-5 1 15,3-17-8-15,1-9 0 16,6-12-6-16,4-6 1 15</inkml:trace>
  <inkml:trace contextRef="#ctx0" brushRef="#br2" timeOffset="-195380.06">30148 2339 55 0,'-31'44'27'0,"-19"-16"-36"0,36-12 51 0,-14 6-43 16,-7 6 1-16,-11 13-1 16,0 3 0-16,4-1-2 15,6-5 1-15,8-3-13 16,10-17 1-16,11-14 0 15,11-8 0-15</inkml:trace>
  <inkml:trace contextRef="#ctx0" brushRef="#br2" timeOffset="-195170.02">29813 2395 40 0,'18'60'20'0,"3"21"-18"0,-10-65 39 16,3 12-41-16,3-9 0 0,1 6 0 16,3 0 0-16,0-6-1 15,4 0 0 1,-11-6-3-16,0-1 0 0,0-15-9 16,4-10 0-16</inkml:trace>
  <inkml:trace contextRef="#ctx0" brushRef="#br2" timeOffset="-194914.69">30148 2028 45 0,'22'60'22'0,"27"12"-15"15,-35-62 35-15,11 8-39 16,14 11 0-16,6 2 1 0,5-3 1 16,-8 7-7-1,-14 5 0-15,-6 20 3 16,-22 12 0-16,-29 7-6 0,-20 5 0 16,-29 20-12-16,-13-7 1 15</inkml:trace>
  <inkml:trace contextRef="#ctx0" brushRef="#br0" timeOffset="-182497.9">12256 16183 40 0,'7'10'20'0,"17"9"-12"0,-13-16 21 15,3 3-24-15,7 4 0 16,0-4 2-16,8 0 1 0,9-3-11 16,5-3 0-16,-1-3 5 15,-3 0 1-15,0-3-7 16,-8 3 0-16,-2 3-12 15,-8 0 1-15</inkml:trace>
  <inkml:trace contextRef="#ctx0" brushRef="#br0" timeOffset="-182272.01">12125 16679 65 0,'7'22'32'0,"39"-10"-29"16,-25-8 56-16,18-1-57 15,3-3 0 1,39-3-8-16,-14-1 0 16,-17 4-4-16,-11-3 1 15,-4-3-11-15,-7 6 1 16</inkml:trace>
  <inkml:trace contextRef="#ctx0" brushRef="#br0" timeOffset="-181419.43">13854 15334 46 0,'-4'6'23'0,"1"-3"-19"0,3 3 33 0,-4 4-33 15,-3 9 0-15,0 6 2 16,0 3 1-16,0 10-9 16,-4 15 1-16,4 0 4 15,0 4 1-15,0-4-3 16,0 0 1-16,3-9-1 16,1 0 0-16,3-13 0 15,0-6 0-15,0-9 0 16,-4-10 0-16,-3-2 0 15,-3-11 0-15,-8 1-1 16,-7-7 0-16,-3 1-3 16,0-1 1-16,-4 4-2 15,0 0 0-15,-3-1-1 16,0 10 0-16,0 6 1 16,3 4 0-16,0 2 2 0,11 7 1 15,7 3 2-15,7 3 0 16,10 3 2-16,11 1 0 15,4-1 1-15,10-3 0 16,-7-3 0-16,4-3 0 16,7 3-3-16,0-10 1 15,3-2-6-15,0-4 1 16,-3-3-14-16,7-9 0 16,-4-1-1-16,0-8 0 0</inkml:trace>
  <inkml:trace contextRef="#ctx0" brushRef="#br0" timeOffset="-181057.12">14333 15741 49 0,'4'0'24'0,"-1"3"-22"15,-6 1 46-15,-4-1-45 16,-4 6 0-16,-6 1 2 16,-5 12 1-16,-9 3-8 0,-1 6 1 15,4 13 4-15,0 9 0 16,-8 16-2-16,-3 6 1 15,-3 4-2-15,3-1 0 16,4-9-2-16,7-12 0 16,3-17-5-16,11-11 1 15,7-14-7-15,7-12 0 16,3-12-5-16,5-13 0 16</inkml:trace>
  <inkml:trace contextRef="#ctx0" brushRef="#br0" timeOffset="-180845.02">14048 15741 59 0,'3'19'29'0,"-3"22"-34"16,4-32 56-16,-1 4-50 15,1 3 0-15,-1 2-1 16,1 7 1-16,-1 4-3 15,4 2 1-15,-7 0-4 16,4-6 0-16,-4-6-12 16,-4-9 0-16</inkml:trace>
  <inkml:trace contextRef="#ctx0" brushRef="#br0" timeOffset="-180292.34">13130 16538 56 0,'-17'6'28'0,"3"7"-24"15,14-13 43-15,-4 0-42 16,4 0 0-16,0 3 4 16,4 0 0-16,10 3-11 15,7 0 1-15,14 1 8 0,25-7 1 16,11-7-3-16,24-5 1 15,25-7-3-15,10-3 1 16,8 0-2-16,-7-3 0 16,-8 0-5-16,-21 0 1 15,-17 12-6-15,-18-2 1 16,-18 5-9-16,-20 10 0 16,-19 3-9-16,-6 10 1 15</inkml:trace>
  <inkml:trace contextRef="#ctx0" brushRef="#br0" timeOffset="-179602.45">13508 16939 49 0,'-14'54'24'0,"-4"-11"-21"0,15-27 35 15,-4 3-35-15,-4 6 0 16,0 3 3-16,1 10 0 15,-1 6-6-15,1 3 0 16,6-3 5-16,1-13 0 0,-1 0-1 16,4-9 0-16,-3-6-2 15,3-3 0 1,-4-7-1-16,-3-6 0 0,-4 0-2 16,-3-3 1-16,-7-7-2 15,-7 1 1-15,0-4-2 16,-11-2 0-16,-4 2 0 15,1 7 0-15,3 3-1 16,8 6 1-16,2 3 0 16,5 4 1-16,6 2 2 15,4-3 1-15,7 4 1 16,7 3 0-16,10 9 1 16,8 0 1-16,10 0 0 15,4-6 0-15,3 0-2 16,4-7 1-16,7-6-4 0,3-6 0 15,4-9-8-15,-3-4 1 16,-1-12-12-16,4 0 1 16</inkml:trace>
  <inkml:trace contextRef="#ctx0" brushRef="#br0" timeOffset="-179312.79">14161 16993 61 0,'-4'18'30'0,"-3"-15"-34"16,3 1 49-16,1 2-44 16,-8 6 1-16,1 7 1 15,-8 13 0-15,-10-4-3 16,-11 13 0-16,-3 6 2 15,-1 0 0-15,1 3-1 16,3-3 0-16,7-6-5 16,4-10 1-16,11-3-11 15,10-9 1-15,7-19-6 16,7-6 1-16</inkml:trace>
  <inkml:trace contextRef="#ctx0" brushRef="#br0" timeOffset="-178985.26">13825 17024 39 0,'7'6'19'0,"4"-6"-19"0,-7 0 30 16,3 0-25-16,-4 0 1 15,4 0 2-15,0 3 1 16,0 4-11-16,0 5 1 0,0 7 8 16,4 9 1-16,3-3-3 15,4 0 1-15,-1 4-2 16,5-1 1-16,-1 0-3 16,0 3 1-16,-7 1-2 15,0-7 0-15,-3 3-2 16,-1 0 1-16,1-3-6 15,-1-3 1-15,-3-6-14 16,-3-10 0-16</inkml:trace>
  <inkml:trace contextRef="#ctx0" brushRef="#br0" timeOffset="-176657.53">14760 16394 40 0,'-3'6'20'0,"13"3"-11"0,-10-9 21 15,0 3-25-15,0 1 1 16,4-4 2-16,-1 3 1 0,-6-3-11 16,3 0 1-16,-4 3 8 15,4-3 0-15,0 3-3 16,0-3 0-16,0 3-2 15,0-3 1-15,0 0-2 16,0 0 1-16,0 0-1 16,0 0 0-16,0 0 0 15,0-3 0-15,0 3-1 16,4 0 1-16,-4 0-6 16,3 3 0-16,1-6-15 15,3-13 1-15</inkml:trace>
  <inkml:trace contextRef="#ctx0" brushRef="#br0" timeOffset="-175729.43">16267 15189 41 0,'-4'7'20'0,"1"2"-15"0,-1-6 20 16,-3 10-22-16,0 9 1 15,0 6 3-15,0 6 0 0,-4 13-8 16,1 4 1-16,-4 8 5 15,-1 4 0-15,5 0-1 16,-1-4 0-16,4-2 0 16,4-13 0-16,-1-7-1 15,4-5 0-15,-3-14-1 16,-1-8 0-16,1-10-1 16,-5-10 1-16,-2-5-2 15,-1-1 0-15,-3 4-1 16,-3-4 0-16,-5 3-1 15,1 4 0-15,-7 6 0 16,-4 0 0-16,1 9-1 16,-5 3 1-16,4 7-1 15,4 3 1-15,4 0 1 16,6 3 1-16,4-1 0 16,3 5 1-16,15-4 2 0,10-1 0 15,18-2 0-15,6-3 0 16,5-7-3-16,10-9 0 15,-4-3-8-15,0 0 1 16,-10-6-12-16,-11 6 1 16</inkml:trace>
  <inkml:trace contextRef="#ctx0" brushRef="#br0" timeOffset="-175159.95">16785 15679 38 0,'-3'3'19'0,"-4"9"-10"0,3-5 22 15,-7 2-26-15,-3-3 1 16,-3-3 1-16,-8 7 1 0,-7 5-11 15,1 4 0-15,-12 10 7 16,1 8 0-16,0 7-3 16,-1 3 0-16,8 0-3 15,3-6 1 1,7-10-8-16,8-9 0 0,10-16-7 16,3-15 1-16</inkml:trace>
  <inkml:trace contextRef="#ctx0" brushRef="#br0" timeOffset="-174930.54">16341 15572 52 0,'7'31'26'0,"28"20"-27"15,-17-36 45-15,-1 4-42 0,12 12 1 16,2 7 0-16,8 12 1 15,0 3-6-15,0-5 1 16,-4-5 2-16,-7 1 0 16,-7-6-4-16,-7-10 0 15,-6-9-8-15,-8-6 0 16,-8-13-6-16,-2-13 1 16</inkml:trace>
  <inkml:trace contextRef="#ctx0" brushRef="#br0" timeOffset="-174616.47">15670 16362 78 0,'39'41'39'0,"56"-22"-48"16,-52-16 79-16,20 3-67 15,22-3 1-15,10-3-1 16,8 0 1-16,6-3-6 16,-3-3 0-16,-11 3 0 15,-14 3 1-15,-7 0-7 16,-14 0 0-16,-7 3-9 0,-11-6 1 15,-13-3-8-15,-19 6 0 16</inkml:trace>
  <inkml:trace contextRef="#ctx0" brushRef="#br0" timeOffset="-173912.83">15967 16682 52 0,'0'9'26'0,"0"13"-23"0,0-12 42 16,-4 9-42-16,1 6 0 16,-4 3 1-16,0 6 1 15,-8 7-6-15,1 9 1 16,4 10 4-16,3 6 0 16,0 0-1-16,0-7 1 15,0-9-1-15,3-9 1 16,0-6-2-16,1-10 0 15,-1-6-2-15,-6-10 1 16,-4-6-1-16,-7-3 0 0,3 0-2 16,-3-6 1-16,-11 0-2 15,-3-1 0 1,-4 1-2-16,0-3 1 0,0 2-1 16,4 4 1-16,0 6 0 15,7 4 0-15,-1 8 2 16,1 1 1-16,3 0 2 15,11 9 1-15,7 3 1 16,11 3 1-16,13 1 0 16,19-4 0-16,13-3-1 15,4-9 1-15,7-4-5 16,3-2 1-16,1-10-11 16,-4-7 1-16,0-11-10 15,-4-8 0-15</inkml:trace>
  <inkml:trace contextRef="#ctx0" brushRef="#br0" timeOffset="-173626.63">16489 16786 60 0,'-7'31'30'0,"-25"13"-33"0,21-32 50 0,-10 10-44 16,0 7 0-16,0 8 2 16,3 20 0-16,1 5-7 15,-4 10 1-15,3-3 4 16,4 0 0-16,3-12-3 16,8-10 1-16,3-13-5 15,3-9 1-15,1-15-6 16,3-7 0-16,0-12-11 15,0-13 1-15</inkml:trace>
  <inkml:trace contextRef="#ctx0" brushRef="#br0" timeOffset="-173431.12">16058 17005 72 0,'4'3'36'0,"17"3"-32"0,-7-6 64 15,14 4-65 1,8-1 0-16,17 0 0 0,17 3 0 16,18 4-9-16,4 2 1 15,-11 4-3-15,-14 9 0 16,-7 6-16-16,-7-3 0 16</inkml:trace>
  <inkml:trace contextRef="#ctx0" brushRef="#br3" timeOffset="-166706.78">1764 17532 35 0,'-18'0'17'0,"8"-19"-11"16,10 13 17-16,-7 3-21 0,7 0 1 15,0 3 1-15,-4 0 1 16,4 6-5-16,0 0 1 16,4 0 4-16,3 1 1 15,-4-1 0-15,15-6 0 16,-1 3 0-16,22-6 1 15,4-3-2-15,27-1 0 16,11 1-1-16,25-3 0 16,-4-1-2-16,15 7 0 0,3 0-3 15,-11-3 1-15,-10 3-1 16,-14-4 0-16,-18 1-2 16,-7-3 1-16,-18-1 0 15,-7 1 0-15,-10 3-2 16,0 2 0-16,-15 1-2 15,1 3 0-15,-8 3-2 16,-6 7 1-16,-15-1-8 16,-3 1 0-16,-11-1 0 15,-14-6 1-15</inkml:trace>
  <inkml:trace contextRef="#ctx0" brushRef="#br3" timeOffset="-166271.39">1588 17595 45 0,'17'18'22'0,"22"-11"-31"0,-28-4 44 15,3 0-30-15,3 0 0 16,12-3 4-16,9-3 1 16,-2 0-11-16,2 0 1 0,12-4 7 15,20 4 1-15,1 3-3 16,14 0 1-16,6 0-2 16,1 3 0-1,7 1-2-15,7 2 0 0,-15-3-2 16,-10-3 0-16,-3-6-1 15,-18-4 1-15,-7 1-1 16,-4-1 1-16,-13 4-1 16,-5-6 0-16,-9 5-1 15,-12 4 1-15,1 3-3 16,-15 7 0-16,-13 8-2 16,-26 1 0-16,-13 0-5 15,-15-4 1-15,4-3-8 16,-14 1 1-16</inkml:trace>
  <inkml:trace contextRef="#ctx0" brushRef="#br3" timeOffset="-165818.45">1626 17842 46 0,'4'19'23'0,"21"3"-23"0,-25-19 36 16,3 3-34-16,4 1 0 0,4-1 1 16,6 0 1-16,-3 1-4 15,8-1 0-15,13-3 5 16,0 0 1-16,11-6-1 15,25 0 1-15,6-3 0 16,22-4 0-16,-7-2-1 16,17-10 0-16,15 3-3 15,3-3 0-15,-11 3-1 16,-24 7 0-16,-22 2-1 16,-10 1 0-16,-3 6 0 15,-15-1 0-15,-10 4-1 16,-11 7 1-16,-7 2-3 15,-3 1 1-15,-11 2-2 16,0 1 1-16,0-4-3 16,-11-3 1-16,4-3-4 15,-4-6 1-15,1-9-11 0,-8-7 1 16</inkml:trace>
  <inkml:trace contextRef="#ctx0" brushRef="#br3" timeOffset="-164212.33">12958 17880 40 0,'-8'16'20'0,"16"-4"-8"16,-5-9 20-16,1 0-29 15,3 1 0-15,10-1 3 16,12 0 0-16,9 0-6 16,8 0 1-16,18-3 5 15,17-3 0-15,7-3-2 16,21-1 1-16,25-2-2 15,8-4 0-15,23-8-2 16,19-1 0-16,-8 3-1 16,4 0 1-16,-7 6 0 15,-21 7 0-15,-4 3-1 16,-7 6 1-16,-3 3-2 16,-11 4 1-16,-11-1-3 0,4 1 1 15,-7-1-2-15,-4-3 1 16,-7-3-2-16,-10-3 1 15,-21 0-2-15,-15 0 0 16,-14 0-5-16,-10 0 0 16,-14-3-5-16,-11 3 1 15</inkml:trace>
  <inkml:trace contextRef="#ctx0" brushRef="#br3" timeOffset="-163567.87">13702 18134 36 0,'-28'6'18'0,"-4"4"-11"0,32-10 26 16,-4 0-28-16,4 0 0 15,0 0 3-15,15-4 1 0,6 1-11 16,3 0 1-16,15 0 8 16,11 0 0-16,10-3-1 15,7-4 0-15,28 1-2 16,14-4 1-16,15 1-2 16,-33 2 1-16,89-5-3 15,-3-4 1-15,6 3-2 16,8 7 0-16,-29-1-1 15,-14 4 1-15,-14 0-2 16,-17 3 0-16,-19 0-4 16,-17 3 0-16,-21-4-10 15,-17 1 0-15,-19 6-4 16,-16 1 0-16</inkml:trace>
  <inkml:trace contextRef="#ctx0" brushRef="#br3" timeOffset="-163041.74">13857 18463 45 0,'-14'19'22'0,"10"-13"-15"0,4-6 38 0,0 0-41 16,0 0 0-16,8-6 5 15,6 3 1-15,7-7-11 16,11 4 1-16,10 3 7 16,4 3 1-16,17 3-1 15,25 3 0-15,18-6-3 0,18 0 0 16,17 0-1-1,7-6 0-15,-14-6-3 0,-3-1 0 16,-22-3-1-16,-14 4 0 16,-14 2-2-16,-17 4 0 15,-11 0-4-15,-14 6 1 16,-11 0-4-16,-14 3 1 16,-14 0-14-16,-4-3 0 15</inkml:trace>
  <inkml:trace contextRef="#ctx0" brushRef="#br3" timeOffset="-162366.65">14037 18695 51 0,'-3'3'25'0,"6"-3"-18"0,-3 0 34 0,4-3-36 16,-1 0 0-16,4 3 4 16,0 0 0-16,0 3-10 15,7 0 0-15,18-3 8 16,18 0 0-16,17 0-3 16,17-3 1-16,4-3-3 15,15-3 1-15,-15-1-6 16,-7 1 0-16,-14-1-8 0,-10 1 0 15,-12-7-12 1,-9 16 1-16</inkml:trace>
  <inkml:trace contextRef="#ctx0" brushRef="#br3" timeOffset="-159830.05">18930 1091 39 0,'0'6'19'0,"14"22"-3"0,-7-25 19 16,-3 4-31-16,3-1 0 16,0-6 3-16,0-6 0 15,4-10-9-15,-1 4 0 16,1-7 6-16,-4-16 1 15,7-6-3-15,0-6 0 16,4-9-2-16,-1 6 1 16,1 3-2-16,-4 3 1 15,0 0-3-15,-3 16 1 16,-4 3-1-16,0 6 0 0,-4 13 0 16,1 12 0-16,-4 3-2 15,0 1 1-15,-4 8-1 16,-3 11 1-16,4 11 1 15,3-5 0-15,7 12 1 16,3 16 1-16,1-29 2 16,3 1 1-16,-3-7 0 15,-1-3 1-15,1-16 0 16,-1 1 0-16,-6-1 0 16,-4-9 0-16,-7-15-2 15,-4 2 1-15,-3 0-1 16,-3 1 0-16,-5-4-1 15,-2 4 1-15,-1-1-1 16,-3 4 0-16,-4 6 0 16,-7-7 0-16,0 10 0 15,-6 10 0-15,2-1-1 16,1 7 1-16,3-4 0 0,7 4 0 16,4 3 0-16,7-10 1 15,10-3-1-15,11-2 0 16,14-4 1-16,15-13 0 15,17-3 0-15,6-2 0 16,15-1 0-16,22-13 1 16,6-5-1-16,7-7 1 15,-17 6-2-15,-11 13 1 16,-14 6 0-16,-7 0 0 0,-14 10-1 16,-11 0 0-16,-14 2 0 15,-7 17 1-15,-14 9-1 16,-21 12 0-16,-22 7 0 15,-20 24 0-15,-11-8 0 16,3 18 0-16,-3-16-3 16,3 4 0-16,4-1-14 15,7-2 0-15</inkml:trace>
  <inkml:trace contextRef="#ctx0" brushRef="#br3" timeOffset="-153749.16">18200 16485 44 0,'-21'15'22'0,"17"-2"-11"0,4-13 22 16,0 0-28-16,4 3 1 16,-1 0 5-16,8 3 0 15,6-3-12-15,15 4 0 16,14-1 9-16,10-3 0 15,26 13-1-15,38 6 0 16,21-7-3-16,28-2 1 16,32-1-3-16,28-8 0 15,4-1-3-15,0 0 1 16,-4-6-3-16,-31-4 1 16,-18 1-1-16,-7 0 0 0,-18 3-2 15,-25 6 1-15,-13 0-5 16,-4 6 1-16,-22 4-13 15,-9 3 0-15</inkml:trace>
  <inkml:trace contextRef="#ctx0" brushRef="#br3" timeOffset="-153042.81">20839 16234 38 0,'-15'6'19'0,"5"-15"-4"0,10 9 17 0,0 0-28 16,7-4 1-16,4 1 1 15,3 6 1-15,7 7-8 16,11 2 1-16,13-2 6 16,8 12 0-16,0 6-3 15,11 3 1-15,6 10-2 16,-6 15 1-16,-8-12-3 16,-10-6 1-16,-14 0-2 15,-11-4 1-15,-14 7-1 16,-14 0 0-16,-14 3 0 15,-7-7 1-15,-4 7-1 16,-3 0 0-16,-4 0 0 16,0-3 1-16,0-4-1 15,4-2 0-15,7-10 0 16,3-9 0-16,7-10 0 16,4-12 1-16,7-10-1 0,4-6 1 15,6-9 0-15,4-1 0 16,0-15 0-16,4-3 0 15,3-10 0-15,0-2 0 16,-3-4 0-16,-1 3 0 16,-3 7 0-16,-7 6 1 15,-3 18-4-15,-4 1 0 16,-4 9-14-16,-3 0 1 16,0 6-1-16,7 4 0 15</inkml:trace>
  <inkml:trace contextRef="#ctx0" brushRef="#br3" timeOffset="-152128.62">19590 15098 41 0,'-4'10'20'0,"11"-10"-21"15,-7 0 36-15,0 0-33 16,0 0 0-16,0 0 3 15,0 0 0-15,0 3-5 16,0 3 1-16,0 4 4 16,0 5 1-16,0 1-1 15,0 0 1-15,-3 9-3 16,-1-3 0-16,1-3-2 16,-4-4 1-16,0-2-1 0,-4-4 0 15,-3-2-1-15,-7-4 0 16,-4-3 1-16,-3 3 0 15,-4-3 0 1,-3 0 0-16,7 0-3 0,-1 0 1 16,1 0-1-16,3 0 0 15,1 3-1-15,6 0 0 16,4 3 0-16,3 1 0 16,4-1 2-16,11 6 1 15,3 1 0-15,7 6 1 16,7 3 0-16,7 9 1 0,8-6 0 15,-1 0 0-15,0 7 0 16,-3-7 1-16,-4-3-1 16,-7-4 0-16,-3-2-1 15,-7 3 0-15,-15 0-2 16,-14 3 0-16,-13 0 0 16,-15-7 0-16,0 1-2 15,-3-3 0-15,3-4-4 16,3-3 1-16,8-3-12 15,10-3 1-15</inkml:trace>
  <inkml:trace contextRef="#ctx0" brushRef="#br3" timeOffset="-151766.08">19749 15569 59 0,'3'3'29'0,"-14"-9"-33"0,11 3 47 16,-7-4-43-16,-3-2 1 16,-4 0-1-16,-4-1 1 15,0 4-1-15,4 9 0 16,-3 3 0-16,-1 10 1 15,0 6-2-15,4 3 0 16,0 3 0-16,7-3 0 0,4-6-1 16,6-3 0-16,8-10 0 15,10-6 1-15,4-6 0 16,3-7 1-16,-4-6-2 16,-2 1 1-16,-5-1-9 15,-3-6 1-15,-3 6-6 16,-4-9 1-16</inkml:trace>
  <inkml:trace contextRef="#ctx0" brushRef="#br3" timeOffset="-151465.5">20024 14860 45 0,'7'41'22'0,"-7"12"-14"0,0-37 37 16,-4 12-43-16,-3 10 1 15,0 3 0-15,-3 6 1 16,-1 6-6-16,0 13 1 16,1-4 2-16,-1 1 1 15,1-3-4-15,3-10 1 16,3-9-4-16,8-16 0 15,3-13-3-15,3-9 1 0,4-6-9 16,0-3 1-16,1-10 0 16,-1-2 0-16</inkml:trace>
  <inkml:trace contextRef="#ctx0" brushRef="#br3" timeOffset="-151242.6">20105 15374 36 0,'3'13'18'0,"-3"34"-11"0,4-38 36 0,-4 7-38 15,0 0 0-15,0 3 3 16,3-4 1-16,1 1-10 16,-1 3 1-16,5-4 8 15,-1-2 1-15,-4 0-1 16,1-4 0-16,-1-6-3 16,8-3 1-16,6-6-3 15,5-7 0-15,2 4-6 16,1-7 0-16,0-6-10 0,-1 0 0 15,1-3-9-15,-4 10 0 16</inkml:trace>
  <inkml:trace contextRef="#ctx0" brushRef="#br3" timeOffset="-150927.97">20331 15550 58 0,'21'16'29'0,"18"-10"-25"0,-22-9 43 0,8-3-45 16,7 2 0-16,-4-2-1 16,-3-9 1-16,-4-4-5 15,-7-6 1-15,-7 0 1 16,-11 6 1-16,-6 0-2 16,-4 6 1-16,-7 7-1 15,-4 12 1-15,0 16 0 16,-3 3 1-16,7 10 0 15,3-1 0-15,8 1 2 16,6-1 1-16,11-5-1 16,18-7 1-16,14-4-2 15,-1-2 1-15,-2-7-5 16,-8 1 0-16,-7-4-16 16,-14-6 1-16</inkml:trace>
  <inkml:trace contextRef="#ctx0" brushRef="#br3" timeOffset="-150187.79">19353 16419 55 0,'4'-10'27'0,"17"-37"-25"0,-14 38 36 0,4-7-37 16,-1-12 0-16,1-13 0 16,-1-3 0-16,5-6-2 15,-5-3 1-15,1-1 1 16,3 7 0-16,0 10 0 15,4 2 1-15,-4 10 0 16,0 6 0-16,-4 10-2 16,1 9 1-16,0 6-5 15,-8 7 0-15,1 6-13 16,-8 3 0-16</inkml:trace>
  <inkml:trace contextRef="#ctx0" brushRef="#br3" timeOffset="-149754.3">19226 16284 54 0,'11'16'27'0,"7"-10"-18"0,-8-6 39 15,8 0-45-15,-1 0 1 16,5 0 0-16,2 3 1 16,5-3-7-16,2-3 0 15,5 3 2-15,-5 0 0 16,1 0-7-16,0 0 0 15,3 0-7-15,7 0 0 16,-3 0-1-16,-3-3 0 16,-8-4 4-16,0-2 0 15,-3-4 6-15,-4-2 1 0,-7 2 7 16,0 1 1-16,-3 2 2 16,-8 1 1-16,-6 3-1 15,-4 6 0-15,-4 3 0 16,-3 3 0-16,-7 3-2 15,-4 7 1-15,0 0-2 16,4-1 0-16,0 4 0 16,3-3 0-16,4 6 0 15,4-6 0-15,6-4 0 16,8-3 0-16,3-2-1 16,7-4 1-16,3-6-3 15,1-4 0-15,3-2-5 16,0-3 0-16,1 5-12 15,6-8 1-15</inkml:trace>
  <inkml:trace contextRef="#ctx0" brushRef="#br3" timeOffset="-149495.95">19957 16312 46 0,'-4'9'23'0,"1"-21"-19"0,6 6 32 16,4-7-35-16,0-9 1 16,0-6 4-16,4 0 0 0,7-1-3 15,6 14 0 1,1 2 6-16,14 1 0 0,10 2-2 16,-3 1 1-16,-4 3-7 15,-6 6 0-15,-8 6-12 16,-11 6 1-16,-10 1-13 15,-14 3 1-15</inkml:trace>
  <inkml:trace contextRef="#ctx0" brushRef="#br3" timeOffset="-148840.75">19135 16817 49 0,'-11'16'24'0,"-7"9"-18"0,15-19 34 0,-1 10-38 16,-3 2 1-16,4 1 2 15,-1 6 0-15,1 4-5 16,-1 2 1-16,4 0 4 16,-3-2 0-16,3-4-1 15,0-3 0-15,-4-7-1 16,1-5 0-16,-1-7-3 15,-3-3 1-15,-4-3-3 16,-6-4 1-16,-8 1-2 0,-7-3 1 16,1-1-2-1,-5 4 0-15,5 3 0 16,2 6 1-16,5 10 1 0,6-1 0 16,7 4 1-1,8 3 1 1,6 6 1-1,12 0 1-15,9 0 0 16,5 0 0-16,-1-3-3 0,3 0 0 16,1-10-5-16,0-5 0 0,7-7-12 0,7-10 1 15</inkml:trace>
  <inkml:trace contextRef="#ctx0" brushRef="#br3" timeOffset="-148456.78">19572 16996 60 0,'-3'22'30'0,"-15"3"-34"0,11-13 49 0,-4 10-44 0,-10 3 1 0,-4 3 0 0,-6 7 1 16,-26 34-4-1,8-6 1-15,7-13-3 16,10-16 1-16,7-12-7 16,11-15 1-16,7-14-9 15,7-15 0-15</inkml:trace>
  <inkml:trace contextRef="#ctx0" brushRef="#br3" timeOffset="-148345.83">19255 16927 45 0,'14'37'22'0,"3"13"-16"0,-10-37 34 0,0 3-40 0,4-1 1 0,0 4-1 15,-1 3 1-15,-3 3-3 0,0-3 1 0,-3-3-3 0,-1-3 0 0,1-7-10 0,-1-6 0 0</inkml:trace>
  <inkml:trace contextRef="#ctx0" brushRef="#br3" timeOffset="-147935.89">20168 16927 64 0,'-21'28'32'0,"4"6"-37"0,9-24 58 16,-9 5-52-16,-15 11 0 16,-14 11 2-16,-10 4 1 15,-18 12-5-15,0 4 1 16,-15 21 2-16,22-21 1 15,-24 33-1-15,13-8 0 16,4-10-2 0,14-9 0-16,11-13-1 0,6-9 0 31,8-7-3 0,10-2 1-31,8-7-4 0,3-6 0 31,10-4-13 16,11-15 1 0</inkml:trace>
  <inkml:trace contextRef="#ctx0" brushRef="#br3" timeOffset="-147609.96">19749 17453 41 0,'3'7'20'0,"-10"5"-8"0,3-2 21 0,1 2-30 0,-4 7 0 0,-4 6 3 0,1 10 0 0,-4 9-7 0,-4-4 1 0,0 1 6 0,4 0 0 0,4-4-2 0,-1-5 1 0,0-7-2 0,1-3 0 0,-1-10-1 0,1 1 0 15,-4-10-2-15,-1-6 1 16,-2-6-1-16,-1 2 0 15,-6 1 0-15,2-3 1 79,-2 2-2-79,-5 1 0 0,8 6 0 0,0 3 1 0,3 7-1 0,1 2 0 0,3 7 1 0,3 0 0 0,8-4 1 0,6-5 0 15,11 9-1-15,11 3 1 0,7-7-3 16,3-2 0-16,0-4-5 15,1-9 0 1,2-6-13 0,5-3 1-16</inkml:trace>
  <inkml:trace contextRef="#ctx0" brushRef="#br3" timeOffset="-147290.53">20211 17566 65 0,'-7'22'32'0,"-32"13"-31"0,35-20 53 0,-6 11-54 0,-11-1 1 0,-11 9 0 0,-14 10 0 15,-3 0-2-15,6-3 0 16,1-1-4-16,10-14 1 16,11-14-10-16,10-2 1 15,11-20-7-15,11-12 1 16</inkml:trace>
  <inkml:trace contextRef="#ctx0" brushRef="#br3" timeOffset="-147131.09">19861 17479 58 0,'15'62'29'0,"20"64"-21"0,-25-101 53 0,15 12-57 15,7 7 0-15,7 0 0 16,3-9 0-16,4 5-9 16,-7-5 1-16,-4-4-3 15,-7-2 1-15,-14-11-16 16,-10-8 1-16</inkml:trace>
  <inkml:trace contextRef="#ctx0" brushRef="#br3" timeOffset="-145548.5">30395 4390 34 0,'11'-76'17'0,"-71"-43"-8"0,39 88 18 0,-29-19-27 0,-10-7 0 0,-24-5 2 15,-29-7 1-15,-11 0-3 16,-10 6 0-16,-14 3 1 16,-11 10 0-16,-6 19-2 78,-8 15 1-63,-4 16-3 1,12 22 0-16,2 19-2 0,19 15 0 0,-1 13-1 0,25 28 1 0,14 13 1 0,15 6 0 0,9 0 2 0,22 0 0 0,22 0 4 16,16 4 1-16,22-1 2 0,11 9 0 0,14-9 2 15,17 7 1-15,11-16-1 16,25-4 1-16,10-18-2 16,11-22 0-16,20-10-2 15,30-18 1-15,6-10-3 16,28-15 1-16,11-16-2 0,0-13 0 15,-10-3-1-15,-22-15 0 16,-21-10-1 0,-7-13 0-16,-14-9 0 0,-7-15 0 15,-14-10-1-15,-22-13 1 16,-20-8 0-16,-25-14 0 16,-32-6 0-16,-29 1 1 15,-20-1 0-15,-18 3 1 16,-25 13-1-16,-21 0 1 31,1 19-1-31,-12 16 1 16,-14 2-2-16,-13 26 1 0,-4 9-2 0,-4 19 0 0,-11 16-2 15,22 9 1-15,0 9-2 16,7 16 1-16,11 3-1 16,10 10 0-16,14 15 1 15,0 10 0-15,0 22 1 31,11 9 0-15,10 22 0 15,11 9 1 1,14 16 0-1</inkml:trace>
  <inkml:trace contextRef="#ctx0" brushRef="#br3" timeOffset="-144995.45">29556 5606 57 0,'0'0'28'0,"176"-50"-29"16,-130 28 28-16,7-22-28 0,3-9 1 15,18-10-1-15,4-24 1 16,0-20 0-16,-1-22 1 16,-10-5-1-16,-21-8 1 15,-21-11-1-15,-18 12 1 16,-18-4 0-16,-20 4 1 0,-15 0-1 15,-7 13 1-15,-14 15-1 16,-21 9 0-16,-25 20 0 16,0 11 1-16,-21 23-2 15,-14 28 0 17,-4 22-2-32,-14 3 1 0,0 23-3 0,4-1 1 15,7 12-3-15,7 7 0 0,6 19-2 16,5 12 0-16,17 19-1 15,7 22 0-15,7 13-1 32,4 18 0-32,17-3 1 0,18 10 1 0,18-13 1 15,17 0 0-15,25-6 2 16,28 3 1-16,22-19 8 16,17-6 0-16,17-19 5 15,22-9 0-15,14-13 2 16,17-12 1-16,11-13 1 15,11-19 1-15,7-16-7 16,17-15 1-16,-3-9-5 0,4-16 1 16,-1-10-4-16,-3-15 1 15,-22-16-3-15,-9-7 0 16,-22-2 0-16,-22-13 1 16,-24-12-1-16,-31-7 1 15,-29-13 0 1,-32-5 1-16,-21-13-3 0,-28-10 1 15,-31-2-10-15,-19-17 1 16</inkml:trace>
  <inkml:trace contextRef="#ctx0" brushRef="#br0" timeOffset="-135899.15">23841 15111 31 0,'0'3'15'0,"-11"10"-2"0,8-10 16 16,-1 3-25-16,1 0 1 15,-4 1 2-15,-4-1 1 16,0 0-10-16,-3 4 1 16,0 5 6-16,0 14 0 0,0 2-1 15,0 13 0-15,0 9-1 16,0-6 1-16,3 0-1 15,4-3 1-15,0-6-1 16,0-13 1-16,3-6-3 16,1-13 1-16,-4-6-2 15,-7-6 0-15,-8-7-1 16,-6 1 1-16,0-4-1 16,-4 0 0-16,-3-3-1 15,0 7 0-15,-8 2-1 16,8 10 0-16,0 7-1 15,7 5 1-15,6 16 0 16,8 7 1-16,7 3 1 16,11-1 1-16,13-9 0 15,8-3 1-15,3-6 0 16,4-9 0-16,10-1-1 0,8-3 0 16,-4 1-6-16,3-1 1 15,11-6-11-15,-7-6 0 16</inkml:trace>
  <inkml:trace contextRef="#ctx0" brushRef="#br0" timeOffset="-135642.89">24222 15374 58 0,'-4'19'29'0,"-24"28"-29"0,17-34 46 0,-6 3-43 16,-11 12 0-16,-1 6 1 16,1 13 0-16,-11 7-6 15,-10 11 1-15,-8 14 3 16,8-4 0-16,3-6-5 16,7-16 0-16,8-15-5 15,9-19 0-15,12-19-11 16,17-25 1-16</inkml:trace>
  <inkml:trace contextRef="#ctx0" brushRef="#br0" timeOffset="-135460.06">23802 15315 39 0,'14'3'19'0,"11"41"-5"0,-18-32 23 15,0 10-32-15,0 7 0 16,0-1 0-16,0 6 0 15,0 10-8-15,0 0 0 16,-3-9 0-16,-1-7 1 16,-3-3-14-16,-3-6 0 15</inkml:trace>
  <inkml:trace contextRef="#ctx0" brushRef="#br0" timeOffset="-135132.18">23001 16005 77 0,'53'47'38'0,"39"-3"-45"16,-46-44 69-16,14 0-61 16,28 0 1-16,25-7-1 15,7-8 1-15,-7-1-4 16,-1 7 0-16,-13 2-1 16,-7 1 0-16,-18 0-5 0,-14 6 0 15,-14 0-9-15,-18 3 0 16,-17-3-4-16,-11 9 0 15</inkml:trace>
  <inkml:trace contextRef="#ctx0" brushRef="#br0" timeOffset="-134666.85">23389 16456 58 0,'-3'63'29'0,"6"22"-33"0,1-67 55 0,-1 11-48 16,-3 15 0-16,-3-7 2 15,-4 7 0-15,-4 6-7 16,-3 4 1-16,0-1 4 16,0-6 1-16,0-6-3 15,0-16 0-15,-1-6 0 16,-2-10 0-16,-1-9-1 15,-3-3 1-15,-4-6-1 16,-3-1 1-16,-4-2-2 16,-3-4 0-16,3-3-2 15,1 0 1-15,-1-3-1 16,7 7 0-16,0 5 1 16,-6 4 0-16,2 6 1 15,-2 9 1-15,-1 7 1 16,4 3 0-16,3 9 2 15,4 3 0-15,10 1-1 16,8-4 1-16,13 3-1 16,11 1 1-16,4-4-2 0,17 0 1 15,8-6-5-15,6-3 0 16,4-10-7-16,4-6 0 16,3-15-11-16,-11-10 1 15</inkml:trace>
  <inkml:trace contextRef="#ctx0" brushRef="#br0" timeOffset="-134410.52">24084 16745 73 0,'-10'9'36'0,"-43"23"-43"15,42-20 63-15,-10 1-55 16,-14 15 1-16,-11 13 0 16,0 15 1-16,0 10-5 15,7 0 0 1,7-7-12 0,11-24 0-16,14-23-6 15,7-18 0-15</inkml:trace>
  <inkml:trace contextRef="#ctx0" brushRef="#br0" timeOffset="-134201.95">23686 16579 48 0,'21'56'24'0,"17"26"-10"0,-23-54 35 16,2 0-44-16,8 13 1 15,7 9 1-15,3 6 0 16,7 10-10-16,11-3 0 0,-7 0 6 15,-7-4 0 1,-11-5-8-16,-7-14 1 16,-14-8-16-16,-7-20 0 0,-7-5 0 15,4-11 0-15</inkml:trace>
  <inkml:trace contextRef="#ctx0" brushRef="#br0" timeOffset="-132219.87">13526 15004 43 0,'0'26'21'0,"3"-5"-16"16,-3-14 22-16,4 2-25 16,-4 1 0-16,3-1 1 15,-3 0 1-15,0 1-4 16,0-7 0-16,0-3 4 16,4-10 0-16,6-5 0 15,4-7 0-15,4-3-2 16,0-10 1-16,-1-2-2 15,1 2 1-15,-4 7-3 0,0 0 1 16,0 9-2 0,0 3 1-16,-3 4-1 0,-4 2 0 15,-4 1-1-15,1 3 1 16,-4 6 0-16,7-4 0 16,0 8 0-16,4 2 1 15,-1 10 0-15,1 9 1 16,3 3 0-16,4 13 0 15,-1 3 1-15,-3-1 0 16,-3-2 1-16,-4-13 0 16,0-3 0-16,-7-6 0 0,-3-3-1 15,-5-3 1 1,1-7-1-16,-7 3 1 0,-3-3-2 16,-12-2 1-16,-6-1-1 15,-4-6 0-15,4-4 0 16,0-2 1-16,0 0-2 15,-1-1 0-15,1 1-1 16,3 2 1-16,4 4 0 16,3 3 0-16,-3 3 0 15,7 4 0-15,3 2 0 16,4-3 1-16,4 1 0 16,3-4 0-16,3 0 0 15,11-3 0-15,7 0 0 16,11-3 1-1,3-3-1-15,14-1 1 0,11 1 1 16,7-7 1-16,14-5 0 16,8-7 0-16,-5-1 0 0,-13-5 1 15,-11-3-1-15,-8 5 0 16,-9 4-1-16,-8 6 0 16,-7 4-1-16,-10 5 1 15,-4 14-1-15,-11 11 0 16,-13 1-1-16,-19 9 0 15,-13 6-2-15,-18 7 0 16,-7 0-1-16,7-4 1 16,0 1-1-16,0 2 0 15,0 1 0-15,7-4 1 16,7-2 0-16,3 2 0 0,15-9 0 16,7-6 1-16,7-3 0 15,7-7 1-15,7-3-1 16,7-6 1-16,7-6-1 15,7-3 0-15,3-1-11 16,12-8 1-16,-8 2-5 16,3 6 1-16</inkml:trace>
  <inkml:trace contextRef="#ctx0" brushRef="#br0" timeOffset="-131573.89">14161 14772 38 0,'35'-9'19'0,"4"-4"-15"0,-32 10 30 0,0 0-28 16,0-6 1-16,-7-4 3 15,-4-6 0-15,-10 4-13 16,-11-4 1-16,-3-3 8 15,-11 0 1-15,-10 3-5 16,-14 3 0-16,-5 13-2 16,-9 6 1-16,-1 10-2 15,8-7 1-15,-8 4-2 16,-3 5 0-16,3 4-2 16,1 3 1-16,-1 3-4 15,11 13 1-15,4 9-2 16,13 9 0-16,8 13 1 15,10-3 0-15,7 3 4 16,18-3 0-16,18-6 6 16,21-1 1-16,24-9 3 15,22-12 0-15,13-16 1 0,22-13 1 16,4-15-1-16,-1-16 0 16,-13-9-2-16,-5-10 0 15,-6-9-1-15,-18-10 0 16,-7-9-2-16,-10-9 1 15,-12 3-2-15,-13 2 1 16,-14 1-4-16,-18 7 0 16,-14 8-6-16,-18 10 0 15,-3 6-15-15,-15 13 1 16</inkml:trace>
  <inkml:trace contextRef="#ctx0" brushRef="#br0" timeOffset="-130388.1">16475 14741 47 0,'10'9'23'0,"-13"-5"-16"16,10-1 24-16,0 3-30 15,0 0 1-15,0 4 1 16,0-1 0-16,0 4-4 16,-3 2 1-16,-1 1 1 15,1-4 1-15,-4-2-2 16,0-4 1-16,0 0-1 0,0-6 1 16,3 4 0-16,-3-4 0 15,0 0 0-15,0 0 0 16,0 0 1-16,0 3 1 15,0-3-1-15,0 0 1 16,4-10-1-16,3-2 1 16,0-4-1-16,3-6 1 15,12-9 0-15,6-1 0 16,11-8-1-16,3-7 1 16,18 0-3-16,11-4 0 0,17-2-8 15,3 3 0-15,-16-7-12 16,-5 17 0-16</inkml:trace>
  <inkml:trace contextRef="#ctx0" brushRef="#br0" timeOffset="-128723.02">2526 15349 27 0,'-11'7'13'0,"11"2"-1"0,0-9 14 16,0 0-22-16,0-3 0 15,0 3 4-15,0 0 1 16,0 0-11-16,7 0 1 15,4 6 6-15,0 4 0 0,6-1-2 16,-6 7 0-16,-1-4-3 16,1 4 1-16,0 0-1 15,-1-4 0-15,1-2-1 16,-4-4 1-16,3-3 0 16,1-12 1-16,-4-10 0 15,7-13 1-15,7-15 0 16,7-9 1-1,18-16-2-15,14-19 1 0,11-6-12 16,10-4 0-16,7 1-6 16,-7 6 0-16</inkml:trace>
  <inkml:trace contextRef="#ctx0" brushRef="#br0" timeOffset="-126845.61">25188 15901 44 0,'-28'10'22'0,"10"-17"-7"0,15 11 23 15,3-4-34-15,-4 0 1 16,4 3 3-16,4-3 1 0,7 6-11 16,3-3 1-16,14 3 6 15,11 1 0-15,17 5-3 31,11 1 0-31,-3-1-7 0,-8 1 1 0,-10-1-9 16,-11-9 0-16,-10-3-7 16,-18 4 1-16</inkml:trace>
  <inkml:trace contextRef="#ctx0" brushRef="#br0" timeOffset="-126665.43">25100 16237 69 0,'7'25'34'0,"32"0"-35"0,-18-19 64 16,7-3-62-16,11-3 1 15,14 4-1-15,4-1 0 16,-5-3-8-16,-2 0 1 16,-8 0-15-16,-21 0 1 15</inkml:trace>
  <inkml:trace contextRef="#ctx0" brushRef="#br0" timeOffset="-125883.98">27524 13979 52 0,'-14'47'26'0,"7"-9"-17"0,3-23 29 0,4 10-35 16,0 1 1-16,-3 5 2 15,-1-3 0-15,0 0-8 16,4 7 1-16,-7 2 4 15,4 1 1-15,-4-3-3 16,-4-1 1-16,-3-3-2 16,0-2 1-16,0-7-2 15,-4-7 1-15,-3-12-1 16,3-9 0-16,-3-3 0 16,-3-10 0-16,-5-6-2 15,-2 0 0-15,-1 0 0 16,0 6 0-16,0 6 0 15,4 7 0-15,3 9 1 16,8 7 0-16,3 5 2 16,10 4 0-16,8 6 1 15,13 7 1-15,12-1 1 16,2 0 0-16,1-9-1 0,-4 0 0 16,8 3-1-16,-1-3 0 15,-3-3-6-15,-1-13 0 16,1-6-13-16,0-3 0 15</inkml:trace>
  <inkml:trace contextRef="#ctx0" brushRef="#br0" timeOffset="-125503.99">28000 14321 45 0,'14'6'22'0,"-14"7"-14"15,-3-13 28-15,-1 6-34 16,-7 6 0-16,-13 7 3 16,-4 3 0-16,-8 13-6 15,-13 9 0-15,-8 0 4 0,-3 9 0 16,0 10-2-16,1 2 1 16,6-2-4-16,7-13 0 15,14-12-6-15,14-10 0 16,18-18-9-16,14-10 1 15</inkml:trace>
  <inkml:trace contextRef="#ctx0" brushRef="#br0" timeOffset="-125191.72">27637 14289 55 0,'3'16'27'0,"-6"44"-33"15,3-45 46-15,3 14-40 16,1 5 0-16,-1 1-1 16,1-1 0-16,3-12-4 15,-4 0 0-15,8-13-10 16,-4-9 1-16</inkml:trace>
  <inkml:trace contextRef="#ctx0" brushRef="#br0" timeOffset="-124775.14">28554 14387 57 0,'-7'12'28'0,"-36"-9"-29"0,29 4 49 0,-3-1-45 16,-8 10 0-16,-7 9 1 16,-17 6 1-16,-18 0-6 15,-11 10 1-15,-6 12 3 16,-5 10 0-16,-9 6-1 15,-5 0 1-15,8 3-1 16,-4 0 0-16,18-6-1 16,7-3 0-16,3-3-3 15,15-7 0-15,10-12-3 16,14-10 1-16,15-9-4 0,13-6 1 16,8-10-8-1,10-9 0-15,18-10-3 0,14-9 0 16</inkml:trace>
  <inkml:trace contextRef="#ctx0" brushRef="#br0" timeOffset="-124292.89">28074 14653 47 0,'0'19'23'0,"-3"16"-21"0,-1-26 40 0,-7 10-39 16,1 3 1-16,-4 6 1 16,-4 6 1-16,4 1-6 15,-4 3 0-15,1 9 5 16,-4 3 1-16,3-9-2 16,4 2 0-16,0 1-1 15,3-6 0-15,1-13-3 16,2-3 1-16,1-6-2 15,7-7 0-15,-3-9 0 16,-1-6 1-16,1 3-1 16,-1-4 1-16,1 4-1 15,-4-3 0-15,-4-7-1 16,-3 7 0-16,-4 3-1 0,-3 6 1 16,-3 0-1-1,-5 10 1-15,1 3 0 0,3 5 1 16,4 1 1-16,4 0 1 15,6 0 1-15,7-3 0 16,12 3 0-16,13 0 1 16,14 0 0-16,0-6 1 15,8-4-6-15,2-2 1 32,19-20-18-32,-1-5 1 0</inkml:trace>
  <inkml:trace contextRef="#ctx0" brushRef="#br0" timeOffset="-124035.05">28363 14844 58 0,'-10'60'29'0,"-18"-10"-27"15,20-40 38-15,-6 12-38 16,-3 9 0-16,-1 3 3 16,0-2 0-16,4 12-6 15,4-4 0-15,3-2 1 16,3-10 1-16,4-9-8 0,7-9 1 16,0-7-13-16,0-19 1 15</inkml:trace>
  <inkml:trace contextRef="#ctx0" brushRef="#br0" timeOffset="-123857.77">28049 15039 59 0,'4'34'29'0,"24"-18"-19"0,-14-13 47 16,14-3-53-16,15 0 0 15,6 0 1-15,15 0 1 16,6 0-10-16,-3 0 1 0,-3 3-2 15,-22 4 1-15,-14-1-17 16,-10-3 0-16</inkml:trace>
  <inkml:trace contextRef="#ctx0" brushRef="#br0" timeOffset="-123257.03">26384 16020 41 0,'-21'7'20'0,"14"-26"2"0,4 16 15 0,-1-4-31 15,4 7 0-15,7-6 5 16,7 6 1-16,14 0-13 15,25 0 1-15,21 0 10 16,29-3 1-16,38-3-4 16,25-7 1-16,35-2-4 15,10 2 1-15,19 0-4 16,-12 4 0-16,8 6-5 16,-14 6 1-16,-32 3-4 15,-7 7 1-15,-32 6-8 0,-32 3 0 16,-28 3-11-1,-21 3 1-15</inkml:trace>
  <inkml:trace contextRef="#ctx0" brushRef="#br0" timeOffset="-122430.43">27160 16227 49 0,'-3'7'24'0,"10"-4"-17"0,-4 0 31 15,1 6-36-15,-4 4 1 16,0-1 1-16,0 7 1 0,-4 9-5 16,1 4 0-16,3 5 4 15,0-2 1-15,0-1-3 16,0-2 1-16,0-7-2 16,-4-3 1-16,1-6-3 15,-4-7 1-15,-4-9-1 16,-3-3 0-16,-4-7-1 15,-3-2 1-15,-3-4-2 16,-1 0 1-16,-10 1-1 16,-1-4 0-16,-2 6 0 15,6 1 0-15,0 6 1 16,4 2 0-16,3 4 1 16,4 7 0-16,3-1 2 15,4 10 0-15,7 3 0 16,4 6 1-16,3 3 0 0,7-3 1 15,7 3 0-15,10-3 0 16,5-3-1-16,-1-3 0 16,4-3-5-16,6-1 1 15,15-8-14-15,4-11 0 16,-8-8-3-16,4-1 1 16</inkml:trace>
  <inkml:trace contextRef="#ctx0" brushRef="#br0" timeOffset="-122169.71">27721 16306 52 0,'-7'9'26'0,"-21"1"-28"15,14-4 50-15,-7 10-47 16,-4-1 0-16,-7 10 0 15,-7 0 1-15,1 7-3 16,-5 9 0-16,5-4-1 16,9 1 1-16,8-7-4 15,4-6 0-15,2-12-8 16,5-7 1-16,3-15-4 16,0-10 0-16</inkml:trace>
  <inkml:trace contextRef="#ctx0" brushRef="#br0" timeOffset="-121993.22">27354 16290 44 0,'22'53'22'0,"27"26"-17"0,-35-54 42 16,0 9-46-16,7 1 1 16,4-1-1-16,3 1 1 15,4 2-4-15,0-2 1 16,-4 3-3-16,-3-7 0 15,-8-9-12-15,1-10 1 16</inkml:trace>
  <inkml:trace contextRef="#ctx0" brushRef="#br0" timeOffset="-121650.61">28512 16306 58 0,'7'9'29'0,"-18"1"-27"16,4-4 47-16,-7 0-45 15,-4 4 0-15,-7 5 2 16,-6 4 0-16,-19 12-8 15,-13 7 1-15,-15 9 5 16,-6 10 0-16,-15 11-2 0,-21 5 0 16,-4-1-2-1,8 3 0-15,7 3-3 0,3-5 1 16,7-14-5-16,18-9 1 16,17-9-6-16,15-10 0 15,24-9-8-15,15-6 0 16</inkml:trace>
  <inkml:trace contextRef="#ctx0" brushRef="#br0" timeOffset="-121110.11">28138 16629 44 0,'-4'15'22'0,"1"-5"-19"15,-1-7 31-15,-7 6-30 16,1 4 1-16,-1 6 2 16,1 3 0-16,-1 3-9 15,-3 0 1-15,0 3 6 16,-4 10 0-16,1 2-3 15,-1 4 1-15,4 0-1 16,7 0 0-16,0-9-1 0,-4-10 0 16,8-3-1-16,-1-10 1 15,4-5-1-15,-3-7 1 16,-5-7-1-16,-2-2 1 16,-4-4-2-16,0 4 0 15,0-7-1-15,-4 4 1 31,-14 9-1-31,-3 3 0 16,3 6 0-16,0 6 1 16,4 4 0-16,3 3 1 15,4 3 2-15,11-3 0 16,6-4 0-16,11 4 1 0,14-3 0 16,11-1 0-16,0-2-1 15,7-4 1-15,0-2-6 16,3-4 1-16,-3-3-10 15,3-6 1-15,7-13-9 16,-3-3 1-16</inkml:trace>
  <inkml:trace contextRef="#ctx0" brushRef="#br0" timeOffset="-120839.65">28550 16619 55 0,'-3'44'27'0,"-43"10"-28"0,32-39 46 15,0 7-44-15,-4 0 0 16,0 13 1-16,-3 5 1 16,-3 17-4-16,-1 6 1 15,0-4 1-15,0-9 0 16,4-9-4-16,7-13 1 15,7-12-5-15,7-13 0 16,4-12-6-16,-4-10 1 16,0-9-5-16,-4-4 1 15</inkml:trace>
  <inkml:trace contextRef="#ctx0" brushRef="#br0" timeOffset="-120657.73">28123 16892 55 0,'4'10'27'0,"14"15"-21"0,-4-22 55 0,7 0-57 16,11 3 1-16,6-3 1 16,22-3 1-16,15 0-10 15,13-3 1-15,-11 3 0 16,-10-3 1-16,-17 0-11 16,-19 3 1-16,-16-6-11 15,-5 6 1-15</inkml:trace>
  <inkml:trace contextRef="#ctx0" brushRef="#br0" timeOffset="-119533.52">22345 14061 44 0,'3'3'22'0,"-10"-3"-8"0,7 0 22 16,0 3-33-16,0 6 0 15,0 16 1-15,0 16 0 16,-3 19-6-16,-4 31 1 0,-11 18 3 16,-3 26 0-16,-7 31-2 15,0 35 1 1,-4 3-1-16,4 34 1 0,-1 1-1 15,1 5 0-15,0-2-1 16,-4-17 1-16,0 1-1 16,-3-22 1-16,0-25-2 15,-4-13 0-15,14-28-3 16,1-10 1-16,3-30-6 16,-1-23 1-16,5-22-7 15,-1-21 1-15</inkml:trace>
  <inkml:trace contextRef="#ctx0" brushRef="#br0" timeOffset="-118306.23">22705 13531 31 0,'-7'3'15'0,"21"-16"-6"0,-14 13 19 0,10-3-25 0,8 3 1 16,3 0 2-16,7-3 1 16,1 6-9-16,13 0 1 15,7 7 5-15,15 8 0 0,14 1-2 16,6 3 1-16,11-3-2 15,11 0 1-15,21 0 0 16,7-7 0-16,18-2 0 16,14-7 0-16,7-3-1 15,7 3 1-15,14 0-1 16,0 0 1-16,10 0-2 16,4 0 1-16,4 4-1 15,14-4 1-15,3 6-1 16,22-9 0-16,-1 0 1 15,22 0 0-15,-4-12 0 16,3-1 0-16,-13-6 0 16,7 4 0-1,-22-1-1-15,-3 0 1 0,-21 4-1 16,-1 9 1-16,-6 3-2 16,-18-4 1-16,-14-2-1 15,-4 3 1-15,-6-3 0 0,-22-1 0 16,-25 4 0-16,-13 0 0 15,-15 6 0 17,-10 4 0-32,-18 2 0 47,-11 4 0-47,-10-1-1 0,-7 1 1 15,-11 5-1-15,-7 4 1 31,-7 7-1-31,-7 8 0 0,-7 7 0 0,-3 16 1 0,-4-1-1 0,-11 13 1 0,4 13-2 0,0 6 1 0,-7 13-1 16,0 8 1-16,-1 14-1 0,5 12 0 0,-1 0 0 16,0 12 0-16,8 4 1 15,3 6 0 1,0 0 1-16,7 9 1 0,0-9-1 16,3-3 1-16,4-3-1 15,-3 2 1-15,-8-2-1 16,-3-7 0-16,-7-9-1 15,-7 0 1-15,-11-15-5 16,-14-7 1-16,-7-22-11 47,-3-25 1-47</inkml:trace>
  <inkml:trace contextRef="#ctx1" brushRef="#br0" timeOffset="-131467.62">18620 12991 0,'0'0'15,"0"0"-15,7 0 16,7-3 0,10 0-1,26-6-15,80-42 32</inkml:trace>
  <inkml:trace contextRef="#ctx0" brushRef="#br0" timeOffset="-116726.92">21929 17607 37 0,'10'6'18'0,"18"7"-15"0,-20-10 18 15,2 3-20-15,4 7 0 16,4-1 2-16,3 4 0 16,7-3-2-16,4 2 1 15,7-2 2-15,3-7 1 16,-3 4-1-16,3-4 0 15,11-3-1-15,-3 3 1 16,6-3-3-16,-10 1 1 0,32-1-1 16,-1 0 0-1,-3-3 0-15,4 0 0 16,-4 0 0-16,7-3 1 0,7 0-1 16,0-4 0-16,-6-5 1 15,9-1 0-15,-6 1-1 16,10-1 1-1,0 1-1-15,1-1 0 0,-8 4-1 16,7-1 0-16,-3 4 0 16,7 0 1-16,-1-4 0 15,-6 1 0-15,7-4 0 16,0 1 1-16,-1-4-1 16,1 0 1-1,-3 4-1-15,-8 6 0 16,7-1-1-16,0 7 1 15,-3 0-1 1,7-3 0-16,-1 3 0 0,-2 0 0 0,6 0-1 16,-3 0 1-16,0 3 0 0,-1-3 0 15,-2 3 0-15,-5 4 1 16,8 2-1-16,-7 4 0 16,7 2 0-16,3-2 0 15,-7-7-1-15,11-6 1 16,-7 0 0-16,0-3 0 31,-1-3-1-15,-2-1 1-16,-12 1 0 0,4 6 1 15,1 0-1-15,-5 3 0 0,5 0 0 0,2 1 0 0,-6-4-1 16,3-7 1-16,4 7-1 16,0-3 0-16,3 0 0 15,4 3 0-15,-11-6 0 16,0 3 1-16,4 0-1 15,-1-4 1-15,8 1 1 16,0-3 0-16,-11-1 0 16,7 1 1-16,4-1 0 31,7-2 0-31,3 2-1 0,-10-5 1 16,3-1 0-16,-3 7 0 0,4-7-1 15,-5-3 1-15,5-3-1 16,-19 0 0-16,4 0-4 15,-3 3 1-15,-11 4-8 0,-17-1 1 16,-4-3-11 0,-11 7 0-16</inkml:trace>
  <inkml:trace contextRef="#ctx0" brushRef="#br0" timeOffset="-113555.04">31013 14054 55 0,'-4'19'27'0,"-10"-16"-22"0,11 3 27 15,-5 16-32-15,-2 7 1 16,-11 11 0-16,0 14 0 15,-4 12-2-15,-3 6 1 16,6-16 0-16,5-9 0 16,-1-12-4-16,4-10 1 15,7-13-5-15,0-18 0 16,3-13-7-16,4-15 0 16</inkml:trace>
  <inkml:trace contextRef="#ctx0" brushRef="#br0" timeOffset="-113273.08">30896 13709 21 0,'14'-12'10'0,"8"21"11"0,-15-6 8 0,0 0-24 16,3 1 1-16,4 2 2 16,0-3 1-16,8 3-11 15,2 7 0-15,5-1 9 16,6 13 0-16,14 7 0 15,1 5 0-15,3 1-1 16,-4-3 1-16,-10-7-2 16,-18-3 0-16,-18 3-2 15,-13-6 0-15,-22 3-5 16,-7-3 0-16,-10-3-4 16,-11-7 0-16,0 1-4 15,4 0 0-15,6-7-10 16,11-9 1-16</inkml:trace>
  <inkml:trace contextRef="#ctx0" brushRef="#br0" timeOffset="-112792.86">31373 14236 47 0,'-18'16'23'0,"-42"-13"-26"0,42-3 34 0,-6 0-31 15,2 3 0-15,-2 0 2 16,-1 7 1-16,0 8-3 16,-3 8 0-16,3-5 1 15,4 1 1-15,7-6 0 16,7-3 1-16,11-4-2 15,10-3 1-15,0-3-1 16,0-3 1-16,-3-3 0 16,-1-3 1-16,4 0-2 15,0-4 0-15,4-2 0 16,0-1 0-16,-1 1-1 16,-3 2 1-16,0 1-1 0,1 12 0 15,-5 3 0 1,-3 7 1-16,0 3 1 0,-3-1 1 15,-4 7 0-15,0 6 0 16,-4 1-1-16,4-4 1 16,0 0-3-16,0-6 1 15,0-4-7-15,7-5 0 16,4-7-11-16,0-9 0 16,3-7-2-16,0-3 1 15</inkml:trace>
  <inkml:trace contextRef="#ctx0" brushRef="#br0" timeOffset="-112521.73">31425 14446 49 0,'0'16'24'0,"0"-22"-26"16,0-1 46-16,0 7-42 16,4-9 0-16,0-7 2 15,-1-6 0-15,1 0-4 16,-1 4 0-16,4-1 4 15,0 3 1-15,7 4-1 16,0 5 0-16,4 1-1 16,7 6 0-16,7 3-1 15,-1 3 1-15,-6-2-2 16,-4 5 0-16,4 3-4 16,-4 1 0-16,0 0-6 15,-3-1 0-15,-1-2-11 16,1-4 0-16</inkml:trace>
  <inkml:trace contextRef="#ctx0" brushRef="#br0" timeOffset="-112086.4">31916 14343 60 0,'0'31'30'0,"-4"7"-34"0,1-35 48 15,-4 0-44-15,-4 0 1 0,-7 0-1 16,-6 0 1-16,-4 1-1 15,6 2 0-15,1 3 0 16,0 4 1-16,0 6-1 16,0-1 0-16,7 1 0 15,3-3 1-15,8-7-1 16,6-2 1 0,1-4 0-16,3-3 1 15,7-3 0-15,3-1 1 0,5 1-1 16,2-3 0-16,-3 0 0 15,1-4 0-15,-5-2-2 16,1-1 0-16,-4 1-1 16,0 2 1-16,0 4-1 15,-3 3 0-15,-4 6 1 16,0 6 0-16,-4 7 0 16,-3 3 1-16,0 0-1 0,0 0 1 15,0-4-1 1,0 4 1-16,0-6-4 15,4-1 0-15,-1-2-5 0,1-7 1 16,3 0-10-16,4 0 0 16,6-12-2-16,-3-7 1 15</inkml:trace>
  <inkml:trace contextRef="#ctx0" brushRef="#br0" timeOffset="-111576.7">32106 14443 19 0,'14'3'9'0,"4"16"10"0,-14-6 11 16,-4 5-23-16,0 4 0 0,0 0 2 15,0-3 1-15,-4-6-12 16,1-1 0-16,3-2 9 16,0-1 0-16,0 0-3 15,3-5 0-15,-3-4-1 16,4-4 0-16,-1-5-2 16,1-7 1-16,3 1-2 15,0-1 1-15,0 0-1 16,3 4 1-16,1 2-1 15,0 4 1-15,-1 6 0 16,-3 3 0-16,0 4-1 16,0 2 0-16,0 0-1 15,-3 1 1-15,-1-4-1 16,1-3 0-16,-1 0 0 16,-3-3 0-16,0 0-1 15,0 0 1-15,0-3-1 0,0-3 1 16,0 0-1-16,4-1 0 15,0-2 0 1,3 3 1-16,0-4 0 0,7 1 0 16,0 3 1-16,0-1 0 15,0 1 1-15,0 3 1 16,0 6 0-16,-3 3 0 16,-1 4-1-16,-2 5 1 15,-5 4 0-15,-3 0 0 16,0-3-2-16,4-1 0 15,-1 7-2-15,4-9 1 16,-3-4-5-16,3-6 1 0,-4 1-10 16,4-8 1-16,4 1-2 15,3-6 0 1</inkml:trace>
  <inkml:trace contextRef="#ctx0" brushRef="#br0" timeOffset="-110960.56">32547 14707 59 0,'11'25'29'0,"-1"-19"-39"16,-2-6 60-16,2-3-49 16,4-4 1-16,4-2 1 15,-1 0 0-15,1-4-4 16,0 1 0-16,-4 2 3 15,-4-2 0-15,-2-4-3 0,-8-3 1 16,-8 0-3-16,-2-3 1 16,-4 10-3-16,-4 9 1 15,0 9-1-15,1 3 1 16,-1 4 1-16,8-1 0 16,3 10 1-16,7 3 1 15,0 1 2-15,7-1 0 16,3 0 0-16,1 0 1 15,6-3-1-15,1-3 1 16,3-4-1-16,4-5 0 0,0-7-1 16,-1-9 1-16,8-7-1 15,7-9 1-15,0-9 0 16,-1-13 0-16,5-19 1 16,3-15 1-16,-8-10 0 15,-2-3 0-15,-4 9-1 16,-8-5 0-16,-6 11-2 15,-8 10 1-15,-3 10-2 16,-3 6 0-16,-4 25 0 16,-7 12 0-16,-4 16 0 15,-10 19 0-15,0 10-1 16,-7 21 1-16,0 10 1 16,-1 6 0-16,5 3-2 15,-5 6 1-15,12-15 0 16,3 0 0-16,10-10-2 15,4-9 1-15,7-16-3 0,4-15 0 16,-1-4-2-16,1-6 0 16,-4-9-8-16,0-13 0 15</inkml:trace>
  <inkml:trace contextRef="#ctx0" brushRef="#br0" timeOffset="-110766">32734 14274 65 0,'36'50'32'0,"13"-34"-45"0,-21-16 62 0,11 0-49 16,14 3 0-16,7 6-2 16,-11-3 0-16,-6 4-4 15,-12-1 1-15,-13 4-11 16,-7-4 0-16</inkml:trace>
  <inkml:trace contextRef="#ctx0" brushRef="#br0" timeOffset="-110451.6">33013 14700 52 0,'-7'19'26'0,"7"-13"-25"0,0-6 40 16,3-9-38-16,1-7 0 16,-1 7 4-16,5-4 1 15,-1-2-9-15,0-4 0 16,0 0 5-16,3-3 1 16,1-6-2-16,3 6 1 15,4 6-2-15,3 4 0 16,35 9 1-1,-28 12-3-15,-3 7 0 16,-4-1-4-16,-3 1 1 0,-4-7-7 16,-3 4 1-16,-4-7-12 15,-4 0 1-15</inkml:trace>
  <inkml:trace contextRef="#ctx0" brushRef="#br0" timeOffset="-110210.48">33274 14754 55 0,'0'18'27'0,"4"7"-29"15,-4-21 42-15,0 8-39 16,0 4 0-16,0-4 0 15,0 4 1-15,-4-3-4 16,4-7 1-16,0-6-4 0,4-10 1 16,-1-5-11-16,4-7 0 15</inkml:trace>
  <inkml:trace contextRef="#ctx0" brushRef="#br0" timeOffset="-109818.9">33355 14547 36 0,'4'12'18'0,"-8"10"-12"0,4-19 21 16,4 3-27-16,-1 4 1 0,8-4-2 15,-1 0 0-15,4 4-5 16,1 2 1-16,6 4-6 16,0 0 1-16,4-4 8 31,91 42 2-31,-201-108 2 15,114 54 1-15,-8 3 6 16,-7 1 1-16,-4 2 4 16,-2 3 1-16,-8-6-11 15,-8 4 1-15,-2-1-4 16,-11 3 1-16,-8 4-2 16,-2 3 0-16,3 9 0 15,3 9 1-15,4 1 0 16,3 2 0-16,4 7 1 15,7-9 0-15,3-4-1 16,11-6 1-16,18-6-3 16,0-7 0-16,-1-8-11 0,1-11 1 15,-18 1-6-15,-7-3 1 16</inkml:trace>
  <inkml:trace contextRef="#ctx0" brushRef="#br0" timeOffset="-109127.48">31461 15039 45 0,'0'12'22'0,"10"-8"-17"0,-10-1 39 16,-10 6-41-16,-4 10 0 15,-4 3 2-15,-3 3 0 16,-4 16-6-16,-3 6 1 15,0 6 4-15,-1 7 0 16,5 2-1-16,3-5 0 16,6-7-2-16,1-15 0 15,7-14-1-15,-3-11 0 16,-1-13-1-16,4-7 0 0,-3-8-1 16,-5-8 0-16,-6-2-2 15,-7 3 1-15,0 0-2 16,0 6 1-16,-1 7 0 15,5 5 1-15,-1 11 1 16,-3 14 0-16,10 7 2 16,4 1 1-16,7 5 2 15,7 3 0-15,3 1 1 16,8-1 0-16,3-2-1 16,7-10 1-16,8-4-4 15,-1-2 1-15,0-3-6 16,0-4 0-16,11-9-13 15,3-9 0-15</inkml:trace>
  <inkml:trace contextRef="#ctx0" brushRef="#br0" timeOffset="-108913.08">31387 15707 55 0,'-14'34'27'0,"-8"-31"-24"0,15 7 42 0,0-1-44 0,0 1 0 16,0-4-3-16,7-6 0 0,4-6-2 15,3-1 0 1,0-5-10-16,0-7 0 0,3-9-3 16,-3-7 1-16</inkml:trace>
  <inkml:trace contextRef="#ctx0" brushRef="#br0" timeOffset="-108772.16">31436 15346 40 0,'25'13'20'0,"-1"12"-17"0,-17-19 37 0,1 4-40 16,-1 2 0-16,0-3-6 16,0 1 1-16,3-1-5 15,1-9 0-15</inkml:trace>
  <inkml:trace contextRef="#ctx0" brushRef="#br0" timeOffset="-108469.3">31648 15889 51 0,'7'-19'25'0,"10"-53"-24"0,-10 50 40 16,-3-10-39-16,0-8 0 16,-1-14 0-16,1-11 0 15,-1-4-3-15,1-4 0 16,-4 11 2-16,10 5 1 0,4 7-1 16,7 9 0-16,4 13 0 15,3 9 0-15,1 13-1 16,-1 9 1-16,-3 0-3 15,-4 13 1-15,-7 3-5 16,-7 3 0-16,-7 3-11 16,-4 0 0-16</inkml:trace>
  <inkml:trace contextRef="#ctx0" brushRef="#br0" timeOffset="-108246.41">31634 15563 65 0,'31'18'32'0,"-2"-2"-40"0,-19-13 57 0,11 0-50 0,8 0 1 16,-1 1-7-16,0-4 0 16,-3-4 0-16,-4-2 1 15,-4-3-11 1,1-1 0-16</inkml:trace>
  <inkml:trace contextRef="#ctx0" brushRef="#br0" timeOffset="-107943.03">31944 15933 44 0,'-14'37'22'15,"7"-34"-16"-15,7-9 35 0,3-13-37 0,4-12 0 0,4-4 3 16,3-15 1-16,4-16-10 16,-4 1 1-16,0-11 5 15,0-5 1-15,4 6-2 16,3 2 0-16,4 1-2 16,3 6 1-16,0 13-1 15,-3 9 0-15,7 19 0 16,6 13 1-16,1 12-3 15,-7 9 1-15,-4 4-3 16,-7-4 0-16,-3 13-4 16,-8 3 1-16,-10-3-7 15,-7 0 0-15,-3-3-6 0,-8-4 1 16</inkml:trace>
  <inkml:trace contextRef="#ctx0" brushRef="#br0" timeOffset="-107709.18">31912 15544 59 0,'11'25'29'0,"10"-9"-24"0,-10-16 53 0,6 3-57 0,4 0 0 0,8 3-1 0,2 3 0 0,1 1-4 15,-4-1 1-15,1-2-5 16,-5-4 1-16,-3 0-12 16,-6-6 0-16</inkml:trace>
  <inkml:trace contextRef="#ctx0" brushRef="#br0" timeOffset="-107507.27">32329 15936 66 0,'-4'25'33'0,"11"-22"-36"15,-7-3 55-15,0-6-56 16,0-1 0-16,-3-2-23 16,-1-4 1-16,-3 4 23 0,3 6 0 15</inkml:trace>
  <inkml:trace contextRef="#ctx0" brushRef="#br0" timeOffset="-94897.06">19332 893 21 0,'14'-9'10'0,"29"-35"-3"15,-29 19 10-15,3 3-15 16,8-3 0-16,-7-3 3 16,-1-7 0-16,1 7-6 0,-4 3 1 15,-3 0 3-15,-4 6 1 16,-7 0-2-16,-4 0 1 15,-3-6-2-15,-10 0 1 16,-15 3-1-16,-11-3 0 16,-6-3 0-16,-11 12 0 15,0-3 0-15,4 13 0 16,-1 12-1-16,-3 7 1 16,0 9-1-16,0 16 1 15,4 9-1-15,3 22 0 16,4-4-1-16,13 20 1 15,5-10 0-15,9 10 0 16,15-10-1-16,11-15 1 0,14-7 0 16,20-6 1-16,12-12 1 15,3-17 1-15,14-2 0 16,7-6 1-16,0-10 0 16,3-19 0-16,1-6 0 15,-7-13 0-15,-11-6-2 16,-8 0 0-16,-2-18-1 15,-8-1 0-15,-10 0-1 16,-11-6 0-16,-10 13-1 16,-8 2 1-16,-6 1-1 15,-11 9 1-15,-18 3-1 16,-18 19 0-16,-10 7 0 16,-7 12 0-16,-3 12-1 15,3-9 0-15,-4 13-2 16,-3 12 0-16,0 12-1 0,0 4 1 15,4 12 0-15,10 10 0 16,7 3 1-16,10-3 0 16,12 6 2-16,16-13 0 15,19 4 1-15,14-23 1 16,20 7 1-16,12 0 1 16,6-9 1-16,4-17 0 15,18-8 0-15,3-10 1 16,7 0-1-16,0-19 0 15,-10-9-1-15,-15-7 1 0,-6-9-3 16,-8-9 1-16,-6 0-2 16,-12-4 1-16,-9 4-1 15,-12-7 0-15,-6 4 0 16,-1 12 0-16,-42 0-1 16,-17-6 1-16,-15 3-1 15,-10 0 0-15,4 6-1 16,-5 19 0-16,-2 0-2 15,6 10 1-15,-3 5-1 16,3 23 0-16,8-6 0 16,10-1 0-16,11 16-1 15,3 3 0-15,7 7-1 16,7 9 0-16,7 3 0 16,15 6 1-16,10 10-4 15,14-7 1-15,11-6 0 0,17-12 0 16</inkml:trace>
  <inkml:trace contextRef="#ctx0" brushRef="#br0" timeOffset="-63353.89">22835 14142 37 0,'-3'9'18'0,"-8"20"-8"0,8-23 19 0,-1 3-24 16,1-2 1-16,-1-1 3 16,4 0 0-16,0 0-10 15,4 1 0-15,-1-4 8 16,4-3 0-16,4-6-2 16,-1-10 0-16,4-15-3 15,4-4 1-15,0-9-2 16,-1 0 1-16,1-12-3 15,3 6 1-15,-10-1-3 16,-1 11 0-16,-3 8-1 16,0 7 0-16,-3 3-2 15,0 7 0-15,-4 5-1 0,0 17 1 16,3 5 1-16,-3 10 0 16,4 6 2-16,3 10 0 15,3 9 2-15,8 0 0 16,0 13 2-16,-1-4 1 15,-3-3-1-15,0 4 1 16,-3-7-1-16,-4-12 1 16,-3-1-1-16,-4-9 0 15,0-3-1-15,0-6 1 16,0-6-1-16,-4-7 1 16,0-3-1-16,1-12 1 0,-4-13 0 15,-4-3 0-15,-3-7 0 16,-7-5 0-16,-7-4 0 15,0 7 0-15,-8 5 0 16,-10 10 0-16,-6 4-1 16,-8 5 1-16,3 1-1 15,1 3 0-15,3 3 0 16,7 6 0-16,7 6 0 16,11 4 1-16,10-1 0 15,15-2 0-15,17-4 0 16,14 0 0-16,21-6 0 15,18-6 1-15,15-10-1 16,13-3 0-16,18 7-1 16,-4-7 1-16,-21 0 0 0,-17 4 0 15,-15 2 0 1,-17 4 0-16,-14 5-1 0,-18 14 1 16,-28 2 0-16,-22 10 0 15,-24 10-3-15,-7 8 1 16,-14 11-4-16,-11-1 0 15,-3 9-4-15,3-2 1 16,11-4-9-16,17-12 0 16</inkml:trace>
  <inkml:trace contextRef="#ctx0" brushRef="#br0" timeOffset="-62332.12">23220 14374 47 0,'109'-38'23'0,"-14"-24"-22"16,-63 49 38-16,3-9-38 15,4-6 1-15,-3-3 1 0,-5 2 0 16,-2-8-4-16,-8-10 1 16,-14 0 2-16,-14-10 1 15,-25 4-1-15,-14 9 0 16,-24-3-1-16,-19 9 0 15,-13 4-2-15,3 9 1 16,-3 9-2-16,-4 7 1 16,0 12-1-16,4 19 0 15,3 16-1-15,18 15 1 16,3 10 0-16,8 18 0 16,6 13-1-16,19-3 0 15,13 6 1-15,18-6 0 16,17-3 2-16,18-10 0 15,36-9 2-15,38-12 1 0,11-23 2 16,28-15 0-16,18-22 0 16,-1-16 1-1,-10-18-2-15,-17-10 1 0,-11-22-3 16,-7-13 1 0,-18 0-2-16,-14-15 0 0,-21 3-2 15,-25-3 1-15,-24 0-1 16,-22 6 0-16,-24 16 0 15,-18 9 0-15,-25 9-1 16,-17 20 0-16,-29 12-2 16,15 15 1-16,-8 20-1 15,4 15 0-15,0 19 0 0,11 12 0 16,21 10 1 0,7 3 0-16,3 16 1 15,11 12 1-15,14 0 0 0,11 6 1 16,17-9 0-16,18-3 0 15,18-6 1-15,31-7 0 16,29-5 2-16,31-17 1 16,0-15-1-16,15-19 1 15,-1-16 1-15,0-18 0 16,-10-20 0-16,-14-15 1 16,-4-19-2-16,-3-31 0 15,-11-6-1-15,-7-13 1 0,-21 0-3 16,-18 9 0-16,-24 7-1 15,-22 5 0-15,-10 11-1 16,-22 24 1-16,-24 7-2 16,-14 9 0-16,-7 25-3 15,-15 29 0-15,-10 18-1 16,-7 22 0-16,11 13-2 16,17 6 1-16,4 6 1 15,10 10 1-15,8 6 3 16,17 0 0-16,17 6 2 15,19-6 0-15,24-7-1 16,24-15 0-16,36-6-6 16,25-22 1-16,10-29-7 15,1-15 1-15</inkml:trace>
  <inkml:trace contextRef="#ctx0" brushRef="#br4" timeOffset="50884.7">19805 859 34 0,'74'-47'17'0,"0"-32"-12"16,-53 61 17-16,0-8-22 16,-3-2 1-16,-4 0 3 15,-7-3 1-15,-7-7-3 16,-14 0 0-16,-18 4 2 16,-31-1 1-16,-15 10-1 0,-20 3 1 15,-22 13-2-15,-18 3 0 16,-14 12-3-16,-6 7 0 15,-5 12-1-15,8 0 0 16,7 12-1-16,17 7 0 16,11 25-1-16,18 3 0 15,24 19 0-15,22 6 0 0,24-12 1 16,29 3 1-16,31-7 0 16,32-5 0-16,46-14 3 15,42-24 0-15,25-13 1 16,17-22 1-16,8-6-1 15,-1-16 1-15,-6-12 0 16,-36-13 0-16,-17-9-1 16,-25-13 0-16,-15-3-1 15,-24-6 0-15,-31 6-1 16,-29-10 1-16,-18 13-1 16,-34-3 1-16,-33-3-2 15,-31 10 0-15,-25 5 0 16,-25 13 0-16,-3 19-1 15,-18 19 0-15,0 12-2 16,18 19 0-16,7 13-1 16,17 9 0-16,18 22-2 15,22 9 1-15,16 13 1 16,30 10 0-16,27-4 2 16,32 0 0-16,35-19 1 15,50 7 1-15,39-16 2 0,42-25 0 16,21-19 0-16,11-16 1 15,-4-24 1-15,-39-13 0 16,-21-13 2-16,-17-12 0 16,-25-23-1-16,-29 4 0 15,-24-16 0-15,-28 7 0 16,-29-4-2-16,-20 10 0 0,-40-7-3 16,-38 4 0-16,-22 6-2 15,-20 19 0-15,-15 15-3 16,-7 22 1-16,11 32-4 15,3 15 1-15,18 19-2 16,21 23 1-16,21 5 1 16,22 13 1-16,21 9 1 15,20 4 1-15,33-4 3 16,35 0 1-16,35-2 2 16,24-17 0-16,33-12 2 15,24-31 0-15,0-23 1 16,4-30 0-16,-7-13 1 15,-22-10 1-15,-20-22-1 16,-26-6 1-16,-13-21-3 16,-22-17 1-16,-17 10-2 15,-21-13 1-15,-32 4-2 16,-25 9 0-16,-32 6-3 16,-10 7 1-16,-21 27-3 15,-15 20 0-15,-3 28-5 0,-7 31 1 16,7 9-4-16,11 19 0 15,10 20-7-15,7 5 0 16</inkml:trace>
  <inkml:trace contextRef="#ctx0" brushRef="#br4" timeOffset="60422.23">19360 3377 30 0,'117'-19'15'0,"56"-9"-3"16,-103 18 15-16,26-15-24 16,38-3 0-16,28-13 1 15,11-6 0-15,24 3-6 16,-3 7 0-16,14 12 3 15,15 12 1-15,-1 10-4 16,0 6 1-16,-24 16-6 16,-1 0 1-16,-27 6-6 0,-36 6 0 15</inkml:trace>
  <inkml:trace contextRef="#ctx0" brushRef="#br4" timeOffset="63478.43">25262 14227 29 0,'-7'-13'14'0,"18"13"-4"16,-11 0 14-16,7-3-20 16,0 6 0-16,4 3 4 15,-4 1 0-15,3 2-9 16,-3 4 0-16,0-1 6 16,0 4 1-16,1 0-2 15,2 12 0-15,1-6-2 16,-1 6 1-16,4 3-1 15,4 1 1-15,0-4 1 16,-1-6 0-16,8-10 1 16,0-12 0-16,3-15 0 15,0-13 1-15,11-16-2 16,17-22 1-16,15-13-3 0,24-18 0 16,-3-3-7-16,21-4 1 15,-14 1-18-15,-11 6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7T17:33:17.90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3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2-07T17:33:42.160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C0000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15416 1072 42 0,'0'0'21'0,"4"3"-11"0,-4 0 21 0,0 0-30 15,0 13 0-15,0 12 1 16,-4 1 0-16,-6 21-2 16,-1-3 1-16,1 9 1 15,-1 4 1-15,0-7-1 16,4-6 1-16,0-6-1 16,4-10 0-16,3-6 0 15,0-6 1-15,0-3-2 16,3-10 0-16,-3 4-1 15,-3-10 1-15,-4-10-1 16,-7-2 0-16,0-1-1 0,-11-3 0 16,4 4-1-16,3-4 0 15,0 7 0-15,1-1 0 16,-1 10 0-16,1 10 1 16,2 2-1-16,1 10 1 15,0 6 1-15,0-2 0 16,0 2 1-16,3 0 1 15,4 0 0-15,0-6 0 16,7-3 0-16,7-6 1 16,7-4 0-16,4-9 0 15,17-3-1-15,15-13 1 0,6 4-4 16,4-4 0-16,0 10-8 16,-3 2 1-16,-15 4-10 15,-14 10 0-15</inkml:trace>
  <inkml:trace contextRef="#ctx0" brushRef="#br0" timeOffset="1515.95">16094 1339 47 0,'10'0'23'0,"-13"9"-20"0,-1 0 34 16,-6 1-35-16,-8 9 1 15,-14 6-1-15,-7 19 1 16,-10 9-5-16,-4 13 1 16,-7 15 1-16,-7 13 1 15,4 4-2-15,3-14 1 16,10-2-2-16,8-7 0 16,10-12-3-16,8-19 1 15,6-7-9-15,11-21 1 0,3-13-2 16,11-9 0-16</inkml:trace>
  <inkml:trace contextRef="#ctx0" brushRef="#br0" timeOffset="1728.35">15667 1483 45 0,'7'25'22'0,"0"31"-31"16,-3-40 44-16,-1 6-35 16,1 9 1-16,-1 7-3 15,4 6 1-15,0 3-4 16,0 3 0-16,0-12-6 0,0-13 0 16</inkml:trace>
  <inkml:trace contextRef="#ctx0" brushRef="#br0" timeOffset="2086.01">14880 2141 56 0,'4'29'28'0,"20"-20"-25"16,-6-9 54-16,7 0-53 16,14-9 1-16,3-1 1 15,25-9 0-15,21 1-8 16,21 2 0-16,1-3 5 15,13 0 0-15,-10 7-5 16,-7 2 1-16,-11 1-5 16,-10 6 1-16,-22-4-8 15,-13 4 1-15,-18 3-9 16,-18 10 1-16</inkml:trace>
  <inkml:trace contextRef="#ctx0" brushRef="#br0" timeOffset="2568.19">15293 2536 46 0,'11'48'23'0,"6"36"-16"0,-17-65 33 0,0 15-39 16,-7 7 0-16,-3 0 1 15,-5 12 1-15,1-9-3 16,0 0 0-16,0-3 2 16,0-7 1-16,3-2 0 15,4-4 0-15,-3-9-1 16,-1-7 1-16,1-2-1 16,-1-7 0-16,0-6-1 15,1-7 0-15,-4 4-2 16,-4-6 1-16,0-1-3 15,-6 0 1-15,-4 1-1 16,-4 2 0-16,0 10 0 16,-3 0 0-16,-8 10 1 15,5-1 1-15,6 10 1 16,0 12 0-16,7 7 3 16,4-3 0-16,14-1 0 15,14 4 1-15,14-4 0 0,18-6 1 16,14-6-2-16,11-6 0 15,-11-7-4-15,3-2 0 16,0-4-9-16,4-3 1 16,0-10-11-16,-3 1 1 15</inkml:trace>
  <inkml:trace contextRef="#ctx0" brushRef="#br0" timeOffset="2810.3">15766 2957 62 0,'-25'44'31'0,"-14"25"-35"16,25-41 51-16,-7 0-47 15,-7 10 0-15,-8 6-1 16,5-4 1-16,2-2-3 15,8-13 0-15,4-12-7 16,6-13 0-16,4-13-7 16,3-12 0-16</inkml:trace>
  <inkml:trace contextRef="#ctx0" brushRef="#br0" timeOffset="2988.09">15586 2938 54 0,'35'16'27'0,"-10"56"-22"0,-18-54 47 16,3 11-48-16,4 15 1 16,-3 3-1-16,0 3 1 15,10-6-10-15,0-7 0 16,0-12-1-16,4-15 1 16,-4-10-14-16,-3-10 0 15</inkml:trace>
  <inkml:trace contextRef="#ctx0" brushRef="#br0" timeOffset="3469.04">16499 2204 66 0,'-7'9'33'0,"11"-5"-32"0,3-4 54 16,4 6-54-16,13-6 1 15,15 0-1-15,14 0 0 0,3 0-3 16,8 0 0-16,-4-6-4 16,-7 6 1-16,-11 6-13 15,-7 3 1 1,-24 4-3-16,-11-1 0 0</inkml:trace>
  <inkml:trace contextRef="#ctx0" brushRef="#br0" timeOffset="3633.9">16531 2574 67 0,'14'22'33'0,"50"-9"-42"15,-36-17 68-15,11 4-59 16,3-9 1-16,11 6-6 16,7-3 1-16,-4 6-8 15,4-3 0-15,-10 9-7 16,-8-3 1-16</inkml:trace>
  <inkml:trace contextRef="#ctx0" brushRef="#br0" timeOffset="4503.3">18785 655 41 0,'-7'-3'20'0,"0"-16"-11"0,7 13 31 0,-3 3-37 15,-1-4 0-15,-3 14 2 16,-3 2 1-16,-4 10-7 16,-4 15 0-16,-3 4 4 15,7 15 1-15,-1 10-1 16,5 0 1-16,3-10-1 15,0-6 0-15,3-6 0 16,-3-13 0-16,4-12 0 16,-4-4 0-16,0-5-2 15,-4-14 1-15,0 4-2 16,-6-3 0-16,3-7-2 16,-4 7 1-16,-3-13-3 15,-4 10 0-15,-3-7-1 16,-4 13 1-16,-3 6 0 0,7 3 0 15,-1 4 1 1,5-1 1-16,6 10 2 0,8-3 0 16,6 12 1-16,11-3 0 15,14 3 0-15,11-9 1 16,0-3-2-16,3-7 1 16,7 1-4-16,4-1 0 15,0 0-14-15,3-5 0 16</inkml:trace>
  <inkml:trace contextRef="#ctx0" brushRef="#br0" timeOffset="4805.01">19241 909 46 0,'0'0'23'0,"-53"50"-11"15,31-37 29-15,-6 15-40 16,0 6 1-16,-4 10-1 16,-3 19 1-16,0 3-3 15,3 3 1-15,4-6-1 16,-1-16 0-16,19-13-5 0,3-15 0 15,7-19-6-15,7-13 1 16,0-18-5-16,-7 3 0 16</inkml:trace>
  <inkml:trace contextRef="#ctx0" brushRef="#br0" timeOffset="4985.8">18948 893 55 0,'7'25'27'0,"3"48"-34"0,-6-61 55 16,-1 10-47-16,1 6 0 16,3 0-1-16,0 1 1 15,-3-4-4-15,3-10 0 0,0-5-5 16,0-10 1-16,-4 0-9 16,1-10 1-16</inkml:trace>
  <inkml:trace contextRef="#ctx0" brushRef="#br0" timeOffset="5315.64">19801 708 65 0,'-3'7'32'0,"-22"49"-38"16,11-40 61-16,-11 9-55 16,-3 9 1-16,-14 23 0 0,-18-1 0 15,-18 10-2-15,-10 16 1 16,-7 5 0-16,0 14 1 16,-4-10-1-16,0-4 0 15,7-8-3-15,8-16 1 16,13-1-1-16,11-8 0 15,14-11-4-15,11-5 1 16,14-10-7-16,10-3 1 16,18-15-5-16,14-7 1 0</inkml:trace>
  <inkml:trace contextRef="#ctx0" brushRef="#br0" timeOffset="5811.44">19353 1169 49 0,'-7'35'24'0,"-7"12"-24"15,11-28 43-15,-4 9-42 16,0 3 1-16,0 10 1 15,-4 9 1-15,4 3-4 0,0 10 0 16,0-10 3-16,0-9 1 16,3-6-1-16,1-10 0 15,-1-6-1-15,1-3 0 16,-1 0-1-16,1-10 0 16,-4-3-2-16,-1 4 0 15,-2-10 0-15,-4 0 0 16,0-13-2-16,-4 10 1 15,-3-6-2-15,0 3 1 16,3 6 0-16,0 6 0 16,-3 6 1-16,4 4 1 15,-1 9 2-15,0 0 0 0,4 13 2 16,4-13 0-16,6 6 0 16,4-6 1-16,7 0-2 15,4-6 1-15,6-12-2 16,8-4 1-16,0-3-3 15,10-7 0-15,0-2-8 16,4-4 0-16,3-21-10 16,1-4 1-16</inkml:trace>
  <inkml:trace contextRef="#ctx0" brushRef="#br0" timeOffset="6054.3">19607 1464 59 0,'-17'63'29'0,"6"18"-32"0,8-53 49 16,-4 7-45-16,0 12 1 16,-4 3 1-16,4 4 0 15,0-17-5-15,3-9 0 16,4-12 0-16,4-10 1 15,-1-12-6-15,1-7 0 16,-4 1-11-16,-4-1 0 16</inkml:trace>
  <inkml:trace contextRef="#ctx0" brushRef="#br0" timeOffset="6230.19">19343 1803 59 0,'7'31'29'0,"25"-34"-24"16,-15-3 49-16,11 3-50 15,11-7 0-15,11-6 1 16,10-9 0-16,7 3-8 16,-4-3 1-16,-6 10 0 15,-12 2 1-15,-13 4-9 16,-14 9 0-16,-11 3-11 16,-11 3 0-16</inkml:trace>
  <inkml:trace contextRef="#ctx0" brushRef="#br0" timeOffset="6604.98">17875 2546 57 0,'-7'6'28'0,"11"-12"-23"0,-1 12 45 16,4-12-46-16,7 3 1 16,15 0 3-16,24-7 1 0,21 1-9 15,24-10 0-15,33-3 7 16,42-3 0-16,14 0-2 15,17-3 0-15,-3-13-4 16,-3 13 1-16,0 6-6 16,-33 0 1-16,-23 12-7 15,-23 7 0-15,-23 13-10 16,-29-1 0-16,-32 0-3 16,-17 10 0-16</inkml:trace>
  <inkml:trace contextRef="#ctx0" brushRef="#br0" timeOffset="7252.19">18634 2605 51 0,'3'10'25'0,"-27"53"-25"16,17-45 45-16,-4 1-45 16,0 16 1-16,-6-1 1 15,3-6 1-15,3 1-3 16,0 2 1-16,4 0 1 15,4-6 1-15,-4 1-1 16,3-8 0-16,1-8-2 16,-4-4 1-16,-4-3-2 15,-3-12 1-15,-4-1-2 16,-10 1 1-16,0 0-2 0,-4-7 1 16,0 6-1-1,1 1 0-15,2 0 0 0,5 12 1 16,3 3 0-16,-1 3 1 15,8-2 1-15,7 15 1 16,4 3 0-16,3 0 1 16,7 3 0-16,3-6 0 15,8 9-2-15,10-9 1 16,7-6-2-16,4 0 0 16,0-7-8-16,7-9 0 0,10-16-7 15,-3 1 1-15</inkml:trace>
  <inkml:trace contextRef="#ctx0" brushRef="#br0" timeOffset="7492.59">18983 2812 38 0,'-4'4'19'0,"-17"27"-12"15,11-19 28-15,-8 4-33 16,-7 3 1-16,-3 6 1 15,-4 10 0-15,1-7-5 16,2-3 0-16,1-3 2 16,7-3 0-16,3-4-4 15,11-5 0-15,0-4-5 16,4-15 1-16,3-4-5 16,-4-9 0-16,1 3-2 0,-1-9 1 15</inkml:trace>
  <inkml:trace contextRef="#ctx0" brushRef="#br0" timeOffset="7675">18750 2856 47 0,'14'38'23'0,"11"-4"-26"0,-14-27 50 16,3 5-46-16,0 7 1 16,0 9-2-16,0-6 1 15,0-3-3-15,0-6 1 0,4-4-3 16,-1-3 0-16,8-6-9 15,-7 0 0-15,-1-9-2 16,5-7 1-16</inkml:trace>
  <inkml:trace contextRef="#ctx0" brushRef="#br0" timeOffset="7987.94">19593 2643 56 0,'0'25'28'0,"-10"16"-35"16,3-29 59-16,-15-2-51 0,-20 12 1 16,-14 19 2-16,-18 6 1 15,-8 22-6-15,-6 22 1 16,-14 12 2-16,-4-3 1 15,-3 7-3-15,14-13 0 16,13-6-3-16,8 0 0 16,11-26-1-16,13-15 0 15,12-6-4-15,16-13 1 16,12-2-7-16,10-14 1 16,0-12-2-16,21-9 0 15</inkml:trace>
  <inkml:trace contextRef="#ctx0" brushRef="#br0" timeOffset="8453.7">19300 3104 39 0,'-3'31'19'0,"-15"16"-11"15,11-31 35-15,0 9-41 16,-3 10 1-16,-4 5 2 16,-4 1 0-16,0 6-5 15,1 13 1-15,-1-13 4 16,0 3 0-16,4 3-2 0,4-15 1 16,3-4-2-16,3-5 1 15,1-10-4-15,-1-10 0 16,4-9-1-16,0-3 1 15,-4-10-1-15,-3 4 0 16,0-1-1-16,-3-2 0 16,-4 2-1-16,-8 1 0 15,-2 0-1-15,-4 9 0 16,-4 9 0-16,-7 4 1 16,4 9 1-16,3 6 0 15,7 3 2-15,8-6 1 16,6 0 3-16,15 0 0 0,13 4 0 15,15-11 0-15,7-2-1 16,3-13 1-16,4-3-8 16,7-3 0-16,0-16-9 15,3-12 0-15</inkml:trace>
  <inkml:trace contextRef="#ctx0" brushRef="#br0" timeOffset="8692.57">19724 3160 42 0,'-11'35'21'0,"-24"37"-11"16,24-53 30-16,-3 15-37 16,0-2 1-16,-3 15 1 0,-5 9 0 15,1 7-7-15,0 9 1 16,3-12 3-16,4-10 0 15,7-9-5-15,7-19 1 16,4 0-7-16,-1-22 0 16,4-19-8-16,-10-3 1 15</inkml:trace>
  <inkml:trace contextRef="#ctx0" brushRef="#br0" timeOffset="8872.45">19293 3521 57 0,'18'31'28'0,"53"-12"-17"0,-40-19 51 0,15-3-60 16,25-13 1-16,13-2-1 15,12 5 1-15,-8-6-9 16,-14 0 1-16,-18 7-8 16,-17 3 0-16,-32-1-8 15,-7 4 1-15</inkml:trace>
  <inkml:trace contextRef="#ctx0" brushRef="#br0" timeOffset="9848.73">14295 539 25 0,'24'0'12'0,"4"9"3"16,-17 4 12-16,-4 6-22 15,0 9 0-15,-10 16 4 16,-4 12 1-16,-8 32-13 16,-9 38 1-16,-4 40 6 15,-8 41 0-15,-3 34-5 16,1 16 1-16,6 13-2 15,-3-3 1-15,3-23 0 16,4-21 1-16,3-19 0 0,4-29 1 16,3-12-2-16,4-40 0 15,7-17-9-15,0-24 1 16,-7-23-6-16,7-15 1 16</inkml:trace>
  <inkml:trace contextRef="#ctx0" brushRef="#br0" timeOffset="10959.39">14725 740 26 0,'35'9'13'0,"32"29"-6"0,-49-32 18 16,7 3-24-16,10 1 1 15,11-7 2-15,3-6 1 0,11-7-6 16,21-5 1-16,22-4 3 16,9-9 0-16,30 3 0 15,23-10 1-15,12 7-2 16,24 3 1-16,0 0-1 15,18-7 1-15,3-8-1 16,-3 2 1-16,13-9-2 16,-6-6 1-16,25-10-2 15,-8 3 1-15,29-2-2 16,-8 8 1-16,8 17-1 16,-18 2 1-16,3 16-1 15,-17 1 0-15,-7 2 1 16,-14-3 0-16,-14 10 0 15,-18-10 1-15,-11 9-1 16,-3 4 1-16,-29 6-1 0,-24 6 0 16,-10 13-2-16,-19 13 1 15,-16 8-2-15,-19 7 1 16,-14 13-2-16,-10 6 1 16,-14 22 0-16,-11 3 0 15,-11 25 2-15,4 18 0 16,-7 23 1-16,-3 22 0 15,3 18 1-15,-1 17 0 16,1 11 1-16,0 4 0 16,4 3 0-16,-4 4 1 0,3 2-1 15,-3-12 1-15,-3-7-1 16,-1-9 0-16,-3-6-1 16,-7-9 0-16,-4-20-1 15,-3-12 0-15,-7-22 0 16,-8-18 1-1,-56 2-1 1,-17-25 1-16,-18-18-1 16,-7-26 1-16,-28-15-1 15,-26-19 1-15,-30-16-1 16,-29-24 0-16,-39-7 0 16,-14-10 0-16,-14-3 0 15,-25 7 0-15,-363-19-1 16,328 31 1-1,0 13 0-15,-17-13 0 16,-5 10 0-16,-20-1 0 0,0-9 0 16,10 4-8-16,14 2 0 15,1 7-7-15,52 0 1 16</inkml:trace>
  <inkml:trace contextRef="#ctx0" brushRef="#br0" timeOffset="19893.82">3020 4794 37 0,'10'-3'18'0,"1"-13"-5"0,-11 10 18 0,7 0-25 15,-7-7 0-15,0 4 1 16,0 0 0-16,-18 5-10 16,-13 8 1-16,-15 5 7 15,-14 13 0-15,-11 9-4 16,4 13 0-16,7-3-3 15,0 9 1-15,0 0-2 16,7 0 1-16,8 7-2 16,9-10 1-1,29 6 1 1,7-6 1-16,18-9 1 16,3-7 1-16,18-3 0 0,10 7 0 15,4-4 0-15,-4 1 0 16,-10-4-1-16,-10 6 0 15,-15 10 0-15,-7-3 0 16,-18 9 0-16,-10 0 0 16,-7-3-1-16,-4 0 1 15,4 4 0-15,7-14 0 16,-4 10 0-16,11-6 0 16,-4-10 0-16,15-2 1 15,-4-4-1-15,7-3 1 16,-4-3 0-16,4-1 1 15,4-2-1-15,3 3 0 16,3 0 0-16,1-1 0 0,-1 1-1 16,8-3 0-16,-7 6 0 15,-1 0 0-15,1 9 0 16,3-3 0-16,0 1 0 16,-3-1 0-16,-1 0-1 15,-6-3 1-15,-4 3 0 16,0 7 0-16,-4-4-1 15,-3 1 1-15,4 2-1 16,-15-3 1-16,7 1 0 16,-6-1 0-16,3 1 0 15,-4-7 0-15,7 3 0 16,1 0 1-16,-1 10-1 16,1 2 1-16,-8 1 0 15,7 9 0-15,-10 7 0 16,-7 15 0-16,-4 6-1 15,-3 4 1-15,0 6-1 16,-4 9 0-16,11 6 0 0,6-2 0 16,-6 8 0-16,7 17 0 15,14-4 1-15,7-3 0 16,28 4 0-16,22-7 1 16,31-10-1-16,46-12 1 15,21-25-5-15,7-22 0 16,-10-28-14-16,-25-22 0 0</inkml:trace>
  <inkml:trace contextRef="#ctx0" brushRef="#br0" timeOffset="20810.55">3778 5180 53 0,'0'6'26'0,"-17"26"-20"0,6-20 27 0,-3 13-33 16,-4 13 1-16,-3 12-1 16,-7 6 1-16,0 7-2 15,-4-13 1-15,4-3-2 16,3-3 0-16,7-9-6 15,8-7 0-15,10-19-7 16,0-9 0-16</inkml:trace>
  <inkml:trace contextRef="#ctx0" brushRef="#br0" timeOffset="21004.8">3500 5330 38 0,'7'29'19'0,"14"11"-9"16,-18-27 28-16,8 3-36 0,3 9 1 16,0-6-1-16,4 9 1 15,3 6-5-15,0-2 1 16,7 2-1-16,1 4 0 16,-5 3-12-16,1-16 0 15,-4-13-1-15,0-12 1 16</inkml:trace>
  <inkml:trace contextRef="#ctx0" brushRef="#br0" timeOffset="21319.77">4068 5387 52 0,'-4'-6'26'0,"15"3"-29"16,-1-1 54-16,1 4-49 15,-1 0 0-15,12-6 0 16,6 9 0-16,0-6-4 15,4 0 0-15,-4 0-2 0,-7 3 1 16,-10 0-8-16,-4 3 0 16,-7 6-6-16,-7 4 1 15</inkml:trace>
  <inkml:trace contextRef="#ctx0" brushRef="#br0" timeOffset="21468.58">4046 5553 43 0,'-17'13'21'0,"24"21"-15"0,-7-28 36 15,10 4-38-15,8-1 0 16,3-6 1-16,0-3 1 16,18-3-9-16,0-3 1 0,-4 3-2 15,4 3 1-15,-4 3-13 16,-10-3 1-16</inkml:trace>
  <inkml:trace contextRef="#ctx0" brushRef="#br0" timeOffset="21993.6">5013 5889 55 0,'-4'22'27'0,"4"-26"-25"0,4-5 42 0,0-7-42 16,-1-24 0-16,-3 2 0 16,0-18 1-16,-3-7-4 15,-1-9 1-15,0-4 2 16,1-5 1-16,3 3-2 15,7-4 0-15,11 13 0 16,3 13 1-16,0 9-2 16,11-4 1-16,-4 14-2 15,0 18 1-15,-3 9-3 16,-8 4 0-16,1 22-6 16,-7 3 1-16,-4 15-11 15,-14-6 1-15</inkml:trace>
  <inkml:trace contextRef="#ctx0" brushRef="#br0" timeOffset="22190.92">4872 5588 55 0,'-32'25'27'0,"14"3"-17"0,18-25 44 16,0 3-50-16,0 4 0 16,4-7 2-16,14 0 0 15,10 0-8-15,0-3 0 16,14-3 4-16,-3 0 0 15,11-3-5-15,-12-1 0 16,5 7-6-16,-15-9 0 16,-3 0-12-16,-1-7 0 15</inkml:trace>
  <inkml:trace contextRef="#ctx0" brushRef="#br0" timeOffset="22490.86">5613 5177 59 0,'-11'3'29'0,"-10"57"-27"16,14-51 44-16,-4 7-46 15,-3 2 1-15,-7 14-1 16,-7 15 1-16,0-3-1 15,-4 15 0-15,4 10 1 16,-4 0 1-16,11 0-2 16,3-9 1-16,7-13-1 0,11-6 0 15,11-16-3-15,10-10 0 16,7-8-10-16,4-7 1 16,3-16-6-16,8-6 1 15</inkml:trace>
  <inkml:trace contextRef="#ctx0" brushRef="#br0" timeOffset="22748.12">5817 5233 47 0,'-7'32'23'0,"4"27"-15"0,-1-43 38 0,1 15-43 15,-4 7 1-15,-7-4 2 16,-4 10 1-16,-3 3-9 15,0 13 1-15,-1 3 4 16,8-10 1-16,4-9-4 16,-1-7 0-16,8-8-6 15,-8-17 1-15,4-6-6 16,0-12 0-16,0-3-8 16,0-10 1-16,-11 0 1 15,4 3 1-15</inkml:trace>
  <inkml:trace contextRef="#ctx0" brushRef="#br0" timeOffset="22925.44">5514 5635 37 0,'3'-3'18'0,"19"31"-9"0,-12-25 38 16,4 3-41-1,4 0 1-15,3 1 5 0,7-1 0 16,1 0-15-16,-1 4 1 16,4-10 8-16,-11 0 1 15,0 0-6-15,0 0 0 16,7-7-7-16,0-5 0 15,1-10-9-15,2-6 1 16,-2-13-7-16,-8-3 1 16</inkml:trace>
  <inkml:trace contextRef="#ctx0" brushRef="#br0" timeOffset="23135.48">5980 5080 55 0,'17'62'27'0,"26"29"-28"16,-33-63 49-16,8 13-47 15,3 13 1-15,0 2-1 16,-3 10 0-16,-18-3-3 16,0 2 0-16,-11-2-4 15,-10-13 1-15,-4-12-12 16,1-10 1-16</inkml:trace>
  <inkml:trace contextRef="#ctx0" brushRef="#br0" timeOffset="23467.54">6625 5412 60 0,'-7'25'30'0,"14"-6"-31"0,-7-16 50 0,7 3-49 16,7 1 1-16,4-7-2 15,10-7 1-15,4-2-2 16,3 3 0-16,1-7-3 16,-15 4 0-16,0 6-7 15,-11 3 1-15,-10 0-6 16,-10 9 1-16</inkml:trace>
  <inkml:trace contextRef="#ctx0" brushRef="#br0" timeOffset="23632.37">6537 5694 69 0,'11'13'34'0,"31"-4"-40"0,-28-9 69 15,7 0-64 1,7 3 0-16,4-3-8 16,0-3 1-16,-4 0-7 15,-7-6 1-15,-10-7-6 0,-4 13 0 16</inkml:trace>
  <inkml:trace contextRef="#ctx1" brushRef="#br0">3718 2226 0,'0'0'16,"0"0"-16,0 0 16,0 0-1,0 0-15,0 0 16,0-9-1,0 5-15,0-11 16,7 2-16,-7-2 16,4-4-1,3 3-15,-4 0 16,5 7 0,-5-4-16,4-2 15,-3 12-15</inkml:trace>
  <inkml:trace contextRef="#ctx0" brushRef="#br0" timeOffset="24515.85">7765 4964 48 0,'-7'0'24'0,"-22"22"-14"0,22-16 24 15,-3 13-32-15,-11 9 0 16,-11 19 1-16,-3 12 1 16,3 20-5-16,11 12 1 15,-8 6 2-15,8-3 0 16,11-12-2-16,-1-7 0 16,8-22-2-16,3-18 0 0,3-13-6 15,8-16 1-15,-11-16-10 16,-7-5 1-16</inkml:trace>
  <inkml:trace contextRef="#ctx0" brushRef="#br0" timeOffset="24714.62">7147 5537 56 0,'-3'13'28'0,"24"9"-28"16,-3-16 47-16,17 4-43 15,18-4 1-15,7 0 0 16,10 0 0-16,1 1-10 16,-1-4 1-16,-3-3-1 15,-7 0 0-15,-7 0-13 16,-10-6 0-16</inkml:trace>
  <inkml:trace contextRef="#ctx0" brushRef="#br0" timeOffset="24953.83">7969 5710 61 0,'7'9'30'0,"25"-12"-32"0,-21-3 49 0,17 0-47 15,14-4 0-15,-3 1-4 16,-7-4 1-16,0 1-3 16,-1-4 1-16,1 4-12 15,-7-1 1-15</inkml:trace>
  <inkml:trace contextRef="#ctx0" brushRef="#br0" timeOffset="25341.69">8795 5472 60 0,'10'31'30'0,"-20"-15"-32"16,-1-16 50-16,1 6-48 15,-8 3 0-15,-14-2-1 0,4 2 0 16,0 4-1-16,7-1 0 15,-8 7-2-15,5 0 1 16,3 0 0-16,6-1 0 16,8-5 0-16,11-4 1 15,3-2 3-15,11-1 1 16,10 0 0-16,4-3 0 16,-1 0 0-16,-6 4 0 15,-7-7-2-15,-11 3 1 0,-14 9-2 16,-4 4 0-16,-10 0 0 15,0 2 0-15,0-2 0 16,3 0 0-16,4 3-2 16,7-13 1-16,3 3-4 15,4-6 1-15,7-3-10 16,7-9 1-16</inkml:trace>
  <inkml:trace contextRef="#ctx0" brushRef="#br0" timeOffset="25587.55">8961 5644 48 0,'-4'50'24'0,"-17"-28"-20"16,17-12 39-16,-3 2-41 0,-3 1 1 15,-4 5 2-15,7 1 0 16,-1 0-6-16,5-3 0 15,3-7 2-15,3-3 1 16,8-6-4-16,3 0 0 16,0-9-6-16,-3 0 1 15,-1-13-11-15,-2 0 0 16</inkml:trace>
  <inkml:trace contextRef="#ctx0" brushRef="#br0" timeOffset="26123.48">8999 5519 45 0,'4'37'22'0,"10"-30"-19"0,-7-1 32 0,4 0-37 16,3-3 1-16,0 0-3 15,0 4 1-15,-3-7 3 16,-1 0 0-16,1 6-5 15,-4 3 1-15,-4 4-1 16,-3 3 0-16,0 2 0 16,0-2 1-16,0 0-1 15,-3 6 1-15,-4-4 1 16,0 1 1-16,3-3 2 16,1 0 0-16,-4-1 2 15,3 1 1-15,4 0 3 16,0-10 0-16,0 3 0 0,0-2 1 15,0-1-1-15,4 0 0 16,3-3-4-16,-4-9 0 16,4 0-3-16,0-10 0 15,0-12-1-15,4 6 0 16,3-3 0-16,0-3 0 16,4 6 2-16,3-3 1 15,0 6 0-15,0 0 0 16,4 10 0-16,-11 2 1 15,4 7-1-15,-1 7 1 0,-10 5 0 16,0 4 0-16,1 3-1 16,-1 6 1-16,-4-3-1 15,1 3 0-15,-1-3-3 16,1-4 1-16,-1-2-6 16,1-3 1-16,6-7-8 15,-3-12 1-15</inkml:trace>
  <inkml:trace contextRef="#ctx0" brushRef="#br0" timeOffset="26411.05">9705 5412 53 0,'-11'28'26'0,"-3"4"-30"0,14-20 47 16,-3 1-44-16,-4 5 1 16,-7 8 0-16,-4 5 1 15,0 0-1-15,1 7 0 16,-1 12 0-16,4-6 1 16,3-3-2-16,8-4 1 15,6-5-5-15,8-10 1 16,3-7-8-16,4-15 0 15,6-15-3-15,12-7 0 16</inkml:trace>
  <inkml:trace contextRef="#ctx0" brushRef="#br0" timeOffset="26667.56">10118 5283 39 0,'-14'26'19'0,"-18"39"-12"0,25-43 35 0,-7 7-40 16,-4-1 1-16,-3 6 1 16,0 13 1-16,0-9-7 15,3 12 1-15,0 7 3 16,4 2 1-16,7-6-3 16,0-6 0-16,7-3-4 15,7-12 1-15,0-17-4 16,4-11 1-16,-4-11-9 15,0-8 1-15,-4-7-1 16,4-13 1-16</inkml:trace>
  <inkml:trace contextRef="#ctx0" brushRef="#br0" timeOffset="26861.45">9712 5704 53 0,'4'12'26'0,"24"10"-29"0,-14-19 55 0,14-3-52 16,7-3 0 0,4-3 0-16,18 3 0 0,3 0-3 15,-8-7 1 1,-9-9-7-16,-4-6 1 0,-4-9-8 16,-7-7 1-16</inkml:trace>
  <inkml:trace contextRef="#ctx0" brushRef="#br0" timeOffset="27085.38">10245 5312 60 0,'24'59'30'0,"54"7"-32"16,-53-47 54-16,17 6-53 15,4 9 0-15,-7 7-2 0,-15 6 1 16,-13 13 0-16,-15-1 0 16,-17 1-11-1,-25 3 1-15,-17-13-5 0,-4-9 1 16</inkml:trace>
  <inkml:trace contextRef="#ctx0" brushRef="#br0" timeOffset="27989.37">3387 7450 41 0,'0'-12'20'0,"-7"-1"-7"0,7 7 20 16,0 9-31-16,-11 3 0 15,0 10 1-15,1-3 1 16,-1 8-5-16,-17 11 1 15,0 5 3-15,-4 23 0 16,0 12-1-16,-3 16 0 16,7 0-2-16,7-4 1 15,0-8-4-15,10-14 0 0,-7-21-7 16,8-19 0-16,6-19-6 16,-6-18 0-16</inkml:trace>
  <inkml:trace contextRef="#ctx0" brushRef="#br0" timeOffset="28179.67">2900 7431 44 0,'3'69'22'0,"33"7"-20"15,-26-51 37-15,4 12-39 16,8 10 1-16,-5 0-5 15,1-3 1-15,-8-6-2 16,8-13 0-16,-7-12-8 16,-1-16 0-16</inkml:trace>
  <inkml:trace contextRef="#ctx0" brushRef="#br0" timeOffset="28526.75">3658 7563 53 0,'-10'-3'26'0,"20"-3"-26"15,-3 6 47-15,7 0-47 16,8-3 0-16,13-1-1 16,-3-2 1-16,-1 3-4 15,-2 0 1-15,-8 3-8 16,-4 0 0-16,-17 3-5 15,-10 3 1-15</inkml:trace>
  <inkml:trace contextRef="#ctx0" brushRef="#br0" timeOffset="28674.67">3588 7767 54 0,'10'22'27'0,"8"-16"-25"0,-4-6 52 15,14 3-54-15,15-3 0 16,6 0-1-16,7 0 0 15,-6-3-5-15,-1 0 0 16,-13 0-11-16,-12 0 0 16</inkml:trace>
  <inkml:trace contextRef="#ctx0" brushRef="#br0" timeOffset="29411.87">4745 7516 68 0,'-14'13'34'0,"7"5"-37"0,0-11 59 16,3-1-57-16,-6-3 1 15,-12 3-1-15,-2 4 1 16,-1 6-2-16,-10 5 0 15,3 11-1-15,0-1 0 16,8 7-2-16,2 3 1 16,12-7-2-16,6-6 1 15,4-9 2-15,21-9 0 16,8-14 2-16,6-8 1 0,0-4 2 16,4-6 0-1,-4 0 1-15,-7-3 0 0,1 0-1 16,-12 3 0-16,-6 6-4 15,0 1 0-15,-1 5-4 16,-10 10 0-16,0 4-2 16,-7 8 1-16,4 7 1 15,-8 9 0-15,4 13 6 16,3-4 1-16,4 14 5 16,11 2 0-16,3 7 3 15,4 5 1-15,-1 1-1 16,-6-9 1-16,-8-7-6 15,-6-6 1-15,-15-10-3 16,8-6 1-16,-19-12-3 16,-2-10 0-16,-15-9-1 15,0-6 0-15,7-13 0 16,0-9 1-16,11-4-1 0,7-3 0 16,10 1-1-16,11-7 1 15,15 9-2-15,20 7 1 16,4-3-7-16,-4 9 1 15,21-3-10-15,-3 0 1 16</inkml:trace>
  <inkml:trace contextRef="#ctx0" brushRef="#br0" timeOffset="29713.14">5412 7312 48 0,'7'3'24'16,"-36"10"-22"-16,19-7 34 0,-8 4-35 16,1 5 1-16,-8 10 0 15,-3 13 1-15,-4 12-4 16,-3 7 0-16,10 2 2 15,0 10 0-15,11-9 0 16,4 9 0-16,3-6-1 16,14-10 0-16,7-12-4 15,7-16 0-15,4-16-11 16,-4-18 1-16</inkml:trace>
  <inkml:trace contextRef="#ctx0" brushRef="#br0" timeOffset="29966.45">5673 7428 60 0,'-4'38'30'0,"-24"-7"-34"0,21-21 50 16,-4 9-46-16,-3 9 1 0,-3 13-1 15,2-1 0-15,1 10-1 16,4 7 1-16,6-13-3 16,-6-13 0-16,10-6-7 15,0-9 0-15,0-16-7 16,0-16 1-16</inkml:trace>
  <inkml:trace contextRef="#ctx0" brushRef="#br0" timeOffset="30178.33">5309 7579 54 0,'21'31'27'0,"29"10"-24"15,-40-35 47-15,19 1-46 16,2 5 1-16,1-6 0 16,7 4 1-16,3-4-9 15,4-6 1-15,-7 0 2 0,-4-9 1 16,1-7-7-16,-8-6 1 15,7-9-12-15,4-10 1 16,-11-9-3-16,0-1 0 16</inkml:trace>
  <inkml:trace contextRef="#ctx0" brushRef="#br0" timeOffset="30371.87">5881 7221 57 0,'28'47'28'0,"36"22"-26"0,-47-47 54 0,8 13-54 16,0 6 0-16,-4 12-1 15,-11 3 0-15,-10 13-4 16,-10 0 0-16,-18 7-6 16,-8-7 0-16,-3-16-10 15,-3-15 1-15</inkml:trace>
  <inkml:trace contextRef="#ctx0" brushRef="#br0" timeOffset="30867.42">6523 7504 64 0,'7'25'32'0,"11"-32"-31"16,-1 4 55-16,1-3-55 16,17-3 0-16,22 2 0 15,-8-2 0-15,4-1-5 16,-4 7 1-16,-3-3-6 16,-4 6 1-16,-13 0-12 15,-15-6 1-15</inkml:trace>
  <inkml:trace contextRef="#ctx0" brushRef="#br0" timeOffset="31035.33">6579 7751 58 0,'-3'22'29'0,"13"-22"-19"0,8 0 45 16,14 0-54-16,24 0 0 15,1 0-5-15,6 3 1 16,1 1-6-16,-4-1 1 15,-11-3-11-15,-7 6 1 0</inkml:trace>
  <inkml:trace contextRef="#ctx0" brushRef="#br0" timeOffset="31918.02">7789 7077 57 0,'-14'57'28'0,"-10"30"-23"15,13-52 29-15,-3 24-34 16,-4 17 1-16,-10 21-1 16,-4 6 0-16,4 7-1 15,0-6 0-15,10-20-4 16,1-12 0-16,13-21-9 15,4-20 0-15,11-22-1 16,6-15 0-16</inkml:trace>
  <inkml:trace contextRef="#ctx0" brushRef="#br0" timeOffset="32143.78">7860 7714 66 0,'7'53'33'0,"4"-47"-33"0,-4-3 70 16,7 1-66-16,10-1 1 15,5-3-2-15,16 0 0 16,12-3-9-16,17-1 1 16,-3 1-1-16,-1 0 0 15,-13 3-15-15,-12 0 1 16,-16 3-3-16,-8 4 1 15</inkml:trace>
  <inkml:trace contextRef="#ctx0" brushRef="#br0" timeOffset="32593.45">9218 7761 53 0,'-7'3'26'0,"-7"-6"-25"0,7 3 49 15,0 0-47-15,-4 0 0 16,1 3 0-16,3 3 1 16,-4 4-6-16,-3 5 1 15,0 10 1-15,0 0 1 16,0 19-3-16,3 6 0 15,7 4 0-15,4 8 0 0,8-8-1 16,6-7 0 0,-11-16-2-16,11-6 0 0,7-12-4 15,8-4 0-15,2-12-7 16,8-6 1-16</inkml:trace>
  <inkml:trace contextRef="#ctx0" brushRef="#br0" timeOffset="32819.83">9504 8112 49 0,'39'-19'24'0,"-15"-12"-19"15,-17 21 42-15,-3-2-45 16,-4-7 1-16,-4 6 1 16,-6-2 1-16,-8 5-6 15,-7 1 0-15,-3 6 4 16,0 3 0-16,-7 3-2 16,-4 6 0-16,7 7-1 15,0 3 1-15,8 9-2 16,6-6 1-16,8 0-2 15,6 0 1-15,11-6-2 0,11-7 1 16,10-3-4 0,7-9 0-16,8-3-12 0,2-16 0 15</inkml:trace>
  <inkml:trace contextRef="#ctx0" brushRef="#br0" timeOffset="33121.03">9962 7682 48 0,'11'3'24'0,"-22"38"-17"0,4-35 32 16,-3 7-37-16,-4 3 0 0,-11-1 0 15,0 4 0-15,-3-3-4 16,-4 3 1-16,4 0 0 16,3-1 1-16,8-5-2 15,3-1 1-15,10 1 1 16,8-7 0-16,10 4 3 15,10-1 1-15,1 4 1 16,0-1 0-16,-4 4-1 16,-3-1 1-16,-8 1-4 15,-3 3 1-15,-14 6-7 16,-7-3 1-16,-7-3-7 16,3 0 1-16,-3-10-9 15,4 0 0-15</inkml:trace>
  <inkml:trace contextRef="#ctx0" brushRef="#br0" timeOffset="33418.51">10594 7350 53 0,'25'28'26'0,"-11"-22"-23"0,-14-6 44 16,-4 4-45-16,-6 8 1 16,-12 10 0-16,-6 13 1 15,-7 5-6-15,-11 17 1 16,-3 9 2-16,-1 9 0 0,8 16-2 16,7-3 0-16,6-4-1 15,8-8 1-15,11-14-3 16,6-12 0-16,15-12-5 15,13-19 0-15,19-25-7 16,3-13 0-16</inkml:trace>
  <inkml:trace contextRef="#ctx0" brushRef="#br0" timeOffset="33661.08">10873 7519 59 0,'-14'47'29'0,"-8"16"-30"0,12-38 51 16,-1 0-50-1,-3 13 0-15,-4 15 0 0,-6 4 1 16,-1 2-2-16,7-2 1 31,11-10-7-31,4-19 0 16,3-12-6-16,-4-16 0 15,1-10-4-15,-11-9 0 16</inkml:trace>
  <inkml:trace contextRef="#ctx0" brushRef="#br0" timeOffset="33842.46">10495 7783 57 0,'32'28'28'0,"24"16"-31"16,-34-35 57-16,6 4-52 15,0-1 1-15,7-2-3 16,8-4 1-16,13-6-6 16,0-6 1-16,8-7-6 15,-4-9 0-15,-4-3-8 16,-10-9 0-16</inkml:trace>
  <inkml:trace contextRef="#ctx0" brushRef="#br0" timeOffset="34065.8">11105 7337 62 0,'22'60'31'0,"34"56"-31"0,-31-85 57 15,3 13-56-15,7 3 1 16,8 10-1-16,-8-1 0 15,-14 16-4-15,-17 0 0 16,-15 16-4-16,-21 3 0 16,-35-3-13-16,-32-3 1 15</inkml:trace>
  <inkml:trace contextRef="#ctx0" brushRef="#br0" timeOffset="37474.17">2134 9605 48 0,'0'22'24'0,"4"34"-16"15,-4-37 24-15,7 9-31 16,0 16 1-16,-4 19-1 0,5 9 1 15,-8 9-3-15,-8 1 0 16,5-4 1-16,-4-3 0 16,-4-12-4-16,4-13 0 15,4-18-9-15,6-13 0 16,4-19-1-16,4-19 0 16</inkml:trace>
  <inkml:trace contextRef="#ctx0" brushRef="#br0" timeOffset="37760.28">2064 9595 55 0,'10'3'27'0,"19"-6"-32"16,-19 0 56-16,11-3-49 16,8-1 1-16,9-5 2 15,15-4 0-15,7-3-7 16,-3-3 1-16,6 4 0 16,-13-1 0-16,-1-3-7 15,-10 9 0-15,-7 4-10 16,-15 6 0-16</inkml:trace>
  <inkml:trace contextRef="#ctx0" brushRef="#br0" timeOffset="37970.47">2103 9987 63 0,'21'19'31'0,"21"-7"-31"0,-24-12 55 31,42-3-58-31,0-3 0 0,-11 0-7 16,-17 6 0-16,7 3-1 15,-11-6 0-15,-7 3-8 16,-3 3 1-16</inkml:trace>
  <inkml:trace contextRef="#ctx0" brushRef="#br0" timeOffset="38164.28">2653 10238 51 0,'0'25'25'0,"10"13"-32"15,-10-32 48-15,8 7-42 16,-16-1 0-16,8-3-8 0,-3-2 0 15,3-7 0-15,0-13 1 16</inkml:trace>
  <inkml:trace contextRef="#ctx0" brushRef="#br0" timeOffset="38346.6">2653 9899 47 0,'21'13'23'0,"18"-1"-24"0,-32-5 37 16,4-1-38-16,-1 0 1 0,1 1-6 15,-1-1 0-15,1 0-2 16,-1 0 0-16</inkml:trace>
  <inkml:trace contextRef="#ctx0" brushRef="#br0" timeOffset="38706.33">2921 10316 40 0,'4'16'20'0,"-4"-3"-21"15,0-10 28-15,0 0-28 16,-4 0 0-16,4-6 0 15,-7-7 1-15,3-2 1 16,8-7 0-16,3-6-2 0,4-3 1 16,-4 3-1-16,7-3 1 15,3 2-1-15,-2 1 0 16,2 3 0-16,1 0 0 16,-8 10 0-16,8 6 1 15,-7 6 0-15,3 6 1 16,3 6-1-16,-6 14 1 15,0-1-1-15,-4 3 1 16,3 0-1-16,1-3 0 16,-8-3-4-16,4-6 1 0,4-4-7 15,-1-5 0-15</inkml:trace>
  <inkml:trace contextRef="#ctx0" brushRef="#br0" timeOffset="39126.22">3588 9532 30 0,'10'16'15'0,"1"22"-6"16,-11-23 21-16,0 7-27 16,-7 7 1-16,3 5 3 15,4 10 0 1,11 59-7-1,-11-8 0-15,7-11 5 16,4-12 1-16,10-15-2 0,-11-13 0 16,-3-10-2-16,4-12 0 15,0-6-2-15,-11-10 1 16,-11-6-3-16,0-6 1 16,-6-4-3-16,-15-5 0 15,-7 2-1-15,-7 4 0 16,4 3 1-16,3 9 0 15,0 9 2-15,1 4 1 16,13 3 3-16,7 6 1 16,11 0 2-16,14 0 0 15,4 0-1-15,21-6 1 0,17-3-3 16,-3-7 1-16,-7-9-6 16,-8-6 0-16,-2-4-13 15,-8-12 0-15</inkml:trace>
  <inkml:trace contextRef="#ctx0" brushRef="#br0" timeOffset="41721.06">5817 9263 48 0,'0'15'24'0,"0"54"-13"0,0-53 25 15,0 12-34-15,0 13 0 16,-10 3 0-1,-4 25 0-15,0 13-3 0,-8 2 1 16,5 10 0-16,6-3 1 16,1-12-6-16,-1-20 1 15,11-21-8-15,0-19 1 16,0-16-5-16,-11-16 0 16</inkml:trace>
  <inkml:trace contextRef="#ctx0" brushRef="#br0" timeOffset="42231.82">5510 9786 45 0,'29'16'22'0,"45"25"-17"0,-46-32 41 0,11 7-44 16,10 0 1-16,4 6 0 15,7-4 1-15,7-5-5 16,-7-4 1-16,-7-2 3 15,-7-7 1-15,-7-10-2 16,-15 4 1-16,1-7-2 16,-14 1 1-16,-1 2-1 15,-10 1 0-15,-10 3-2 16,-1 3 0-16,-3 6-1 16,0 0 0-16,-7 6 0 15,3 7 1-15,0 0-1 16,4-4 0-16,4 4 1 0,-1 3 1 15,4 0 0-15,11-1 1 16,3-5 0-16,0-7 0 16,7-3 0-16,0-3 1 15,7-6-1-15,-7 3 0 16,4-3 0-16,-8 2 1 16,1 1-2-16,0 0 1 15,-1 0-2-15,1-3 1 0,-1 3-1 16,1 0 0-1,3 6-1-15,-11 6 1 0,5 7-1 16,2 6 0-16,-10 3-1 16,4-6 0-16,-1-1-4 15,1 4 1-15,3-12-6 16,3-7 0-16,4 0-4 16,-3-6 1-16</inkml:trace>
  <inkml:trace contextRef="#ctx0" brushRef="#br0" timeOffset="43373.99">6396 10056 44 0,'10'10'22'0,"-6"15"-19"16,0-19 39-16,-1 3-41 16,1 1 1-16,-1 2 0 15,-3-5 1-15,4-1-4 0,-4 0 1 16,0 0 2-16,0-3 0 15,0-3-1-15,7 0 1 16,-4-3-1-16,4 0 1 16,4-3-2-16,-8 0 1 15,4-4-1-15,4-5 1 16,0-1-2-16,6-3 0 16,1-3-1-16,3 10 0 15,0-7-1-15,7 0 1 16,4 3-1-16,0 4 1 15,3 2 0-15,-3 4 1 0,-4 9 1 16,4 0 0-16,-11 0 0 16,0 10 1-16,0 6 0 15,-3 6 0-15,-7-3-1 16,-1 0 0-16,8-7-1 16,-4-2 1-16,4 0-1 15,3-7 1-15,-4 6 0 16,1-5 0-16,3 8 0 15,-3 4 1-15,0 9-1 16,6 4 1-16,-10 8-2 16,0 11 1-16,-3-4-3 15,-7-7 1-15,-4 1-1 16,-4-6 1-16,-14-4-1 16,-3-3 1-16,-11 1 2 15,4-4 1-15,-4-3 0 16,-3-7 1-16,0-2 0 15,-4-10 0-15,4-6-1 0,7-10 1 16,14-6-4-16,3 1 0 16,11-4-1-16,11-7 1 31,38-14 2-31,4 2 0 16,14-3 0-16,-14-3 1 15,3 3 2-15,-6 9 0 16,-8 1 1-16,-3-1 0 15,0 4-3-15,-11 0 0 16,-4 3 0-16,-2-1 0 0,-8 7-2 16,-4 4 1-16,-10 5-3 15,-7 10 0-15,-3 9-2 16,-4 4 1-16,-1 2 0 16,5 4 0-16,-1-1 1 15,8-5 0-15,3 2 2 16,3-2 1-16,4 2 0 15,4 1 0-15,3-4 0 16,0 1 1-16,0-4-1 16,4 3 0-16,-4 1 0 15,0-7 0-15,0 3-1 16,4-6 1-16,-4-3 0 16,-3 0 1-16,-4 0 1 0,3-7 1 15,8 4 1 1,-1 0 0-16,15 0-1 0,-4-4 1 15,8-9-1-15,-1-3 1 16,-3-9-3-16,7 3 0 16,-4-16-2-16,0-9 1 15,-3-20-1-15,-4-14 1 16,-10-7 0-16,-8-13 1 16,-10-25-1-16,-14 13 0 15,-7 9 0-15,0 23 1 16,3 27-1-16,-3 4 0 15,0 24 0-15,-4 29 0 0,1 28 0 16,-5 25 0-16,15 26-1 16,-7 24 0-16,7 28 0 15,7 10 0-15,3-3-2 16,4-22 0-16,0-12-6 16,-3-32 1-16,3-26-6 15,0-18 1-15</inkml:trace>
  <inkml:trace contextRef="#ctx0" brushRef="#br0" timeOffset="43557.09">7193 9746 63 0,'25'28'31'0,"74"-31"-29"15,-64-4 60-15,25-5-62 16,14-7 1-16,21 0-4 15,4 1 0-15,-4 8-5 0,-7 13 0 16,-3 7-12-16,-14 8 1 16</inkml:trace>
  <inkml:trace contextRef="#ctx0" brushRef="#br0" timeOffset="44152.91">9440 10470 62 0,'4'6'31'0,"49"-37"-26"0,-29 6 50 16,12-13-52-16,13-12 0 16,4-19 0-16,0-16 1 15,-7-12-7-15,-11-6 1 16,-7 6 2-16,-10-10 0 16,-4 16-5-16,-7 3 1 15,-7 7-3-15,-3 15 1 16,-4 16-3-16,0 15 0 15,-8 16-1-15,-2 22 0 16,-4 13 2-16,-1 19 1 0,1 9 5 16,0 18 1-16,7 13 4 15,0 13 0-15,10 0 3 16,1 3 1-16,10-13-1 16,7-9 0-16,7-6-5 15,7-13 1-15,-3-6-7 16,3-16 1-16,-3-6-11 15,3-12 0-15</inkml:trace>
  <inkml:trace contextRef="#ctx0" brushRef="#br0" timeOffset="44349.88">10114 10113 60 0,'-7'59'30'0,"0"-18"-37"0,7-29 52 16,0 7-45-16,0-3 0 16,0-4-8-16,4-2 1 15,-1-7-1-15,4-9 1 16,4-16-9-16,-8 0 1 16</inkml:trace>
  <inkml:trace contextRef="#ctx0" brushRef="#br0" timeOffset="44501.08">10061 9796 27 0,'7'-3'13'0,"18"12"-2"0,-14-3 17 0,-1 4-27 15,4 5 1-15,0 1 0 16,4 3 0-16,-4 6-5 16,4-6 0-16,3 3-7 15,4 0 0-15</inkml:trace>
  <inkml:trace contextRef="#ctx0" brushRef="#br0" timeOffset="44964.93">10301 10175 35 0,'-7'10'17'0,"4"21"-9"16,3-25 24-16,0-3-28 16,0-3 0-16,3 4 0 15,8-8 1-15,-1-5-7 16,4 0 0-16,0-1 3 15,4 1 1-15,-4-1-2 16,0 1 0-16,-3 0-1 0,3-1 1 16,-3 4 0-16,-1 3 0 15,4 3 0-15,4 3 1 16,0 6 0-16,6-2 1 16,4-4 1-16,4 0 0 15,0 0 0-15,3-3 0 16,-3 0 1-16,-11 0 0 15,4 0-2-15,-4-6 1 16,0-7-2-16,0-2 0 0,-3-7-2 16,-7 0 0-16,-4 0-2 15,-11 3 0-15,-3-3 0 16,4 6 0-16,-5 4 0 16,-2 9 1-16,-1 3 0 15,4 9 1-15,4 13 1 16,6 6 1-16,1 0 1 15,10 4 0-15,7-1 1 16,14-6 0-16,4-3-2 16,7-6 1-16,-7-7-6 15,-4-6 0-15,-7-12-13 16,-10 0 1-16</inkml:trace>
  <inkml:trace contextRef="#ctx0" brushRef="#br0" timeOffset="46512.23">12541 10207 41 0,'0'-10'20'0,"21"7"-6"0,-10-3 21 16,3 0-31-1,4 6 1-15,6-4 1 0,8 4 0 16,0-3-9-16,-4-6 1 16,0-7 4-16,-6-6 1 15,-8-9-3-15,-7 3 1 31,-32 3-5-31,0 12 1 16,-6 4-3-16,-5 15 1 16,5 13-3-16,-5 3 1 15,5 6-1-15,2 13 1 16,5-1 2-16,6 1 0 0,11-3 3 16,10-1 0-16,12 4-1 15,13 0 1-15,4-10-2 16,6-6 0-16,5-18-4 15,3-10 0-15,-4-16 1 16,0-3 0-16,-3-10 6 16,-7-5 1-16,-4 2 4 15,4 7 1-15,-8 0 6 16,1 3 0-16,-7 6 1 16,-4 0 1-16,-4 7-4 15,-2 2 0-15,-12 4-3 16,0 3 0-16,-3 3-2 15,-7 6 0-15,-7-3-3 16,-4 3 0-16,1 10-2 16,-4 3 1-16,6 3-1 0,8 0 1 15,7 0-1 1,4 0 0-16,10-3 1 16,7-7 0-16,7-6 1 0,0-6 0 15,7-3 1-15,-6-3 0 16,2-3-1-16,1-7 1 15,-4 0-1-15,0 1 0 16,-3-1-1-16,-4 3 0 16,-3 4-1-16,-4 3 0 15,-4 9 0-15,1 6 0 16,-8 7 0-16,-3 9 0 0,0 0 0 16,-4 3 1-16,-6 13 0 15,3 0 0-15,-4 9 0 16,0 6 1-16,-3-9-1 15,-3 7 1-15,2-1 0 16,5 0 0-16,-1-6-1 16,8-6 1-16,6-9 0 15,11-7 0-15,11-13-1 16,-4-9 1-16,11-9-3 16,3-7 1-16,4-8-9 15,3-1 1-15,4-13-7 16,-1-12 0-16</inkml:trace>
  <inkml:trace contextRef="#ctx0" brushRef="#br0" timeOffset="46916.21">13406 10307 56 0,'0'34'28'0,"3"-5"-35"0,-3-26 50 16,4 0-44-16,-4 0 1 15,3 0-1-15,-3-3 1 16,11-6 0-16,-4-7 0 16,0-5 0-16,3-4 0 0,1-3 0 15,3-1 0-15,-3 5 0 16,3-8 1-16,7 1-1 15,4 0 0-15,3 0 0 16,7 3 1-16,-7 9-1 16,1 6 1-16,-8 14-1 15,-4 8 1-15,-2 4 0 16,-5 21 1-16,1 4 0 16,-1 3 0-16,1 3 0 15,-1 3 0-15,1-6-2 16,3-16 1-16,0 1-5 15,0-7 1-15,-3-7-14 16,-4-21 1-16</inkml:trace>
  <inkml:trace contextRef="#ctx1" brushRef="#br0" timeOffset="23615.91">10918 7008 0,'0'0'0</inkml:trace>
  <inkml:trace contextRef="#ctx0" brushRef="#br0" timeOffset="49799.68">15159 10291 48 0,'0'-9'24'0,"-7"-35"-16"16,0 35 25-16,-7-4-33 15,-11 4 1-15,-7-1-1 0,-7 1 1 16,1-4-2-16,-1 7 1 15,-4 3 0-15,5 3 0 16,2 3-1-16,8 6 1 16,7 7-2-16,3 3 0 15,8 3-1-15,13 0 1 16,8 0 1-16,10 3 1 16,4-3-2-16,3-3 1 15,-3-4 0-15,3-5 1 16,0-7 0-16,-7-9 0 15,-3-7-2-15,-4-6 1 16,0 0-2-16,-3-3 1 16,-1-3-4-16,-3 7 1 0,-3 2-1 15,-1 6 0-15,-3 10 0 16,0 10 1-16,0 6 1 16,-3 9 0-16,3 0 4 15,0 0 0 1,7 0 4-1,4-3 1-15,3-6 1 0,7-1 1 0,0-5 1 16,7-7 1-16,4-10-2 16,7-2 1-16,7-7-3 15,-1-15 0-15,-2-10-2 16,-1-21 0-16,-3-11-2 16,-7-21 1-16,-8-6-1 15,-6 0 0-15,-7-4 0 16,-8 13 0-16,-6 7-2 0,-8 5 0 15,-3 16-2-15,-11 16 1 16,-3 19-2-16,-4 22 0 16,0 15 0-16,-3 20 1 15,7 18 1-15,0 28 0 16,10 19 3-16,4 13 0 16,7 2 1-16,10-5 0 15,8-13-1-15,3-10 1 16,4-21-5-16,-4-16 0 15,-3-19-7-15,-8-16 0 16,-6-15-4-16,-8-13 1 16</inkml:trace>
  <inkml:trace contextRef="#ctx0" brushRef="#br0" timeOffset="49979.92">14859 9833 60 0,'-7'48'30'0,"28"-23"-29"15,-7-22 62-15,14 0-59 16,25-9 1-16,4-7-2 16,31-3 1-16,21-6-9 15,4 4 0-15,0 2-1 16,-7 13 0-16,-18 9-15 16,-17 10 0-16</inkml:trace>
  <inkml:trace contextRef="#ctx0" brushRef="#br0" timeOffset="50615.47">16884 9407 44 0,'-14'41'22'0,"-14"3"-15"0,24-26 24 15,-3 8-29-15,-7 14 0 16,-7 20 0-16,0 15 0 15,-1 22-3-15,1 7 0 16,11-1 3-16,6-2 0 16,8-17-2-16,6-24 0 15,1-22-3-15,-1-20 0 0,-3-8-6 16,-7-16 0-16,-3-13-6 16,-11-10 1-16</inkml:trace>
  <inkml:trace contextRef="#ctx0" brushRef="#br0" timeOffset="50805.67">16475 9993 73 0,'24'-3'36'0,"36"0"-45"16,-35 0 75-16,10 3-66 15,11 3 1-15,-3 3-2 16,2 1 1-16,1-4-5 15,4 0 0-15,-8 0-9 16,0-3 0-16,-3-3-7 16,-4-3 1-16</inkml:trace>
  <inkml:trace contextRef="#ctx0" brushRef="#br0" timeOffset="51048.07">16965 10006 62 0,'11'16'31'0,"27"6"-36"0,-27-19 56 0,7 0-49 16,6 0 1-16,5-3-2 15,-1-3 0-15,-3 0-6 16,-4-4 1-16,-7 1-5 15,-4 3 0-15,-6 0-10 16,-11 3 1-16</inkml:trace>
  <inkml:trace contextRef="#ctx0" brushRef="#br0" timeOffset="51196.03">16919 10169 57 0,'4'16'28'0,"17"6"-21"16,-10-16 48-16,10 0-53 15,7 0 1-15,4 1-1 16,3-4 0-16,0 0-9 0,-3 0 0 16,-7 0-11-16,-15-6 0 15</inkml:trace>
  <inkml:trace contextRef="#ctx0" brushRef="#br0" timeOffset="53283.27">17992 9319 46 0,'0'3'23'0,"-11"13"-10"0,8-3 24 16,-4 2-36-16,3 1 1 15,-3 9-1-15,0 10 1 16,-4 2-3-16,-6 4 0 16,3 6 1-16,-1-3 0 0,5-7-5 15,3-8 0-15,3-14-5 16,1-11 0-16,-1-14-6 15,-3-6 1-15</inkml:trace>
  <inkml:trace contextRef="#ctx0" brushRef="#br0" timeOffset="53688.01">17681 9313 48 0,'18'6'24'0,"28"-9"-19"16,-29 3 45-16,12 3-46 16,6 3 0-16,7 1 1 15,11 5 0-15,0-2-7 16,-7-4 0-16,-4-3 2 16,1-6 1-16,-5-6-4 15,-2-1 1-15,-8-6-2 0,-3-2 0 16,-8 2-1-16,-6 0 1 15,-8 7-1-15,-6 6 0 16,-8 9 0-16,-3 10 1 16,0 6 0-16,-4 0 0 15,-3 3 1-15,4 0 0 16,-5 0 2-16,5 6 1 16,3 1 1-16,0-4 0 15,6 0 2-15,5 10 0 16,3-7 0-16,11-3 0 0,3-6-1 15,3-6 0-15,4-10-7 16,8-6 1-16,2-9-9 16,1-1 0-16</inkml:trace>
  <inkml:trace contextRef="#ctx0" brushRef="#br0" timeOffset="53972.77">18468 9442 56 0,'-18'31'28'0,"-38"50"-29"15,38-71 50-15,-14 21-48 0,-6 10 1 16,-5 12-1-16,-6 10 1 15,-4 15-2-15,4-6 0 16,-1 7 0-16,1-7 0 16,3-9-4-16,4-4 1 15,6-12-9-15,8-9 1 16,11-13-7-16,6-6 0 16</inkml:trace>
  <inkml:trace contextRef="#ctx0" brushRef="#br0" timeOffset="54348.6">18094 10175 48 0,'11'13'24'0,"24"-23"-19"0,-25 10 42 0,8-3-42 16,7 3 0-16,3 0 1 15,-3-3 1-15,-4 3-10 16,-4 0 1-16,-2 3 5 16,-8 0 0-16,-11 4-3 15,-6 2 1-15,-5 4-3 16,-2 2 1-16,-4 7-1 16,-4 0 1-16,0 0 0 0,4 3 1 15,7 0 2 1,3 4 0-16,8-1 2 0,3 3 1 15,10-9 0-15,15-3 0 16,10-3-1-16,11-4 1 16,-3-2-6-16,-5-4 1 15,-6 0-8-15,-7 0 1 16,-8 4-16-16,-13-4 1 16</inkml:trace>
  <inkml:trace contextRef="#ctx0" brushRef="#br0" timeOffset="54635.58">18803 10442 69 0,'4'0'34'0,"3"-3"-39"16,-4 6 52-16,4 0-56 15,0 3 0-15,-3 1-27 16,-4 2 1-16</inkml:trace>
  <inkml:trace contextRef="#ctx1" brushRef="#br1" timeOffset="36451.22">17896 4205 0,'0'0'16,"0"0"-1,-10 6 1,-1 3-1,1 7 1,3-3 0,0 2-1,3-5 1,1-4 0</inkml:trace>
  <inkml:trace contextRef="#ctx0" brushRef="#br1" timeOffset="61390.61">23248 6008 10 0,'14'-91'5'0,"4"-6"-5"0,-11 72 6 0,0-13-5 16,-4-6 0-16,1 6 3 15,0 1 1-15,-1-4-5 16,1 3 1-16,-1 7 3 16,4 9 1-16,-3 0 1 15,-1 10 1-15,1-1-1 16,-1 0 1-16,-3 4 1 16,4 3 0-16,-4 0 0 15,0 12 1-15,0 9-3 16,-4 1 1-16,1 16-2 15,-8 18 0-15,-3 16-2 16,0 18 0-16,-4 17-2 0,4 18 1 16,-3 25-1-16,-5 22 0 15,5 19-1-15,-1 3 0 16,4 13 0-16,3 25 0 31,1 185 0-31,3-16 1 16,3-19-1-16,-3 3 0 15,4 4 0-15,-1 0 0 16,1 9 0-16,-1 25 0 16,1-10-1-16,3-12 1 15,0 4 1-15,3-20 0 0,4-31 1 16,4-25 0-16,3-38-1 16,0-27 1-16,-7-29-6 15,-3-38 0-15,-4-28-14 16,0-44 1-16</inkml:trace>
  <inkml:trace contextRef="#ctx0" brushRef="#br1" timeOffset="62680.93">21156 11426 41 0,'-3'13'20'0,"13"-4"-15"16,-3-9 21-16,0 4-25 15,7-1 1-15,4 0 2 16,10 0 0-16,8-6-4 15,9 0 0-15,15-4 3 16,11 1 0-16,3 3 0 0,11-3 0 16,13 3-1-16,15-4 0 15,7 4-1-15,25 0 1 16,10 0 0-16,0-6 1 16,18-4-1-16,14-6 0 15,-7 0 0-15,14 4 0 16,11 2-1-16,3 1 1 15,14 5-2-15,0 7 0 16,15 3 0-16,-1-3 1 16,18 4-1-16,4 2 0 15,-1-3 1-15,1 0 1 16,6 3 0-16,1-2 0 16,10 5 0-16,-3 0 0 0,10 7 0 15,-3 0 0-15,6 3-1 16,12-7 0-16,3-3 0 15,-11 1 1-15,7-4 0 16,-7-6 1-16,8-3 0 16,-4-3 0-16,-8-1-1 15,1 4 1-15,-4 3-2 16,0 7 1-16,-10-1-2 16,-4 6 1-16,-7-2-2 15,-14-4 1-15,-17 0-2 16,-12-6 1-16,-38-3-6 15,-21 3 1-15,-21-6-14 16,-29-10 1-16,-21-6-3 16,-17 0 0-16</inkml:trace>
  <inkml:trace contextRef="#ctx0" brushRef="#br1" timeOffset="63265.46">32336 10909 48 0,'21'-3'24'0,"28"-13"-23"16,-31 19 42-16,10 4-40 16,18 15 1-16,14 12 1 15,-4 4 1-15,22 12-8 16,-8 0 0-16,-6-9 5 15,-8 0 0-15,-10-1-3 16,-14 1 1-16,-11 0-2 16,-21 3 0-16,-21-3-1 15,-11-1 1-15,4 4-3 0,-7-3 1 16,-8 0-1-16,1-4 1 16,3 1 0-16,8-3 0 15,6-7 1-15,11-6 0 16,10-7 3-16,11-5 0 15,7-10 1-15,4-10 1 16,0-5 0-16,-1-4 1 16,-3-9-1-16,-7-13 0 15,-3-9-1-15,-4-7 0 16,-11 1-1-16,-6-7 0 16,-4 0-2-16,-8 7 0 15,1 3-4-15,3 6 0 0,4 6-12 16,7 0 0-16</inkml:trace>
  <inkml:trace contextRef="#ctx0" brushRef="#br1" timeOffset="63656.31">33426 11414 48 0,'10'6'24'0,"-31"10"-19"0,11-7 33 15,-1 4-38-15,-10 12 1 16,-18 9 0-16,-10 1 1 0,-8 9-3 16,11-7 1-1,-7 7-1-15,4-6 0 0,14-10-7 16,10-12 1-16,18-16-8 15,14-16 0-15</inkml:trace>
  <inkml:trace contextRef="#ctx0" brushRef="#br1" timeOffset="63823.15">33009 11304 48 0,'7'63'24'0,"25"72"-20"16,-18-101 41-16,15 13-44 15,9 10 1-15,8-13-4 16,-3-4 1-16,-1 1-9 16,-3-13 1-16,-15-15-6 15,-9-10 1-15</inkml:trace>
  <inkml:trace contextRef="#ctx1" brushRef="#br1" timeOffset="40130.64">19166 1615 0,'0'0'15,"0"0"1,0 0-16,0 0 16,0 0-16,0 0 15,0 0 1,0 0-16,0 0 16,0 0-1,0 0-15,0 0 16</inkml:trace>
  <inkml:trace contextRef="#ctx0" brushRef="#br1" timeOffset="64842.87">22874 5597 47 0,'11'16'23'0,"-4"-1"-10"16,-4-15 23-16,4 4-35 15,4-1 1-15,7-3 1 16,6-7 1-16,4-5-5 15,-3-7 1-15,3-12 2 16,4-7 0-16,0-3-1 16,-4 4 1-16,0-1-2 15,-3 4 1-15,-7-1-2 16,-1 13 0-16,-3 6-1 16,-3 7 1-16,-4 6-2 0,0 6 0 15,-3 3-1-15,-4 4 1 16,3 2 0-16,4 1 1 15,4 9 0-15,3 6 0 16,11 3 1-16,3 7 1 16,0 15 1-16,4 1 1 15,0-1 0-15,-1-3 0 16,-10-9-1-16,-6-13 1 16,-5 3-1-16,-3-18 0 15,-3-4 0-15,-8-12 0 16,-3-6-1-16,-7-7 1 15,-4 4-1-15,-17 5 1 0,-21 1-2 16,-8 0 0-16,-10-1-3 16,-3 1 0-16,6 0-7 15,-3 0 0-15,0-16-5 16,7 6 1-16</inkml:trace>
  <inkml:trace contextRef="#ctx0" brushRef="#br1" timeOffset="65201.73">23537 4340 44 0,'7'-10'22'0,"-3"1"-19"0,-4 9 40 16,-4-10-42-16,1 4 1 16,-11 12 0-16,0 7 1 15,-8 6-4-15,-6 15 1 16,-18 16 1-16,-3 7 1 0,-4 15-3 15,4 13 1-15,-1-4-4 16,8-2 0-16,7-20-11 16,14-18 0-16,6-19-1 15,8-19 1-15</inkml:trace>
  <inkml:trace contextRef="#ctx0" brushRef="#br1" timeOffset="65367.63">23170 4224 49 0,'11'37'24'0,"3"76"-27"15,-10-91 50-15,3 22-50 16,0 6 1-16,3 7-13 16,1-4 1-16,3-16 8 15,0-5 0-15</inkml:trace>
  <inkml:trace contextRef="#ctx0" brushRef="#br1" timeOffset="65938.9">22878 6488 69 0,'0'-4'34'0,"24"-18"-39"0,-6 19 66 15,24 0-61-15,11 6 0 16,25-3 0-16,-1 3 1 15,5 1-5-15,-5 2 1 0,-10-3-6 16,-7 0 0-16,-14-3-11 16,-21 3 1-16</inkml:trace>
  <inkml:trace contextRef="#ctx0" brushRef="#br1" timeOffset="66389.95">22087 6720 56 0,'4'9'28'0,"21"-3"-23"0,-15-6 43 16,4 3-43-16,8 1 0 16,6-1 1-16,3 0 1 15,-2-3-9-15,6 3 0 16,4 0 5-16,0 0 1 16,-8 4-4-16,-2-1 1 15,-5 3-3-15,-10 1 0 16,-14 2-1-16,-3 1 0 15,-15 6 0-15,-3 6 0 0,3-3 0 16,4 3 0 0,-3 3 1-16,-1 3 1 0,0 1 0 15,8-1 1-15,-1-3 0 16,11 0 1-16,7-9-1 16,7-3 0-16,25-10-5 15,18-3 0-15,13-12-12 16,-6-7 0-16</inkml:trace>
  <inkml:trace contextRef="#ctx0" brushRef="#br1" timeOffset="67200.9">31302 11107 47 0,'4'9'23'0,"3"41"-16"0,-7-28 24 0,-4 3-31 15,-3 19 0-15,0 13-1 16,-4 12 0-16,-6-4-4 16,-4 4 1-16,6-6-9 15,1-13 0-15</inkml:trace>
  <inkml:trace contextRef="#ctx0" brushRef="#br1" timeOffset="70787.38">30840 12066 55 0,'28'-31'27'0,"4"15"-18"0,-22 16 27 0,8 0-30 16,7 0 0-16,10 3 2 15,4 0 1-15,0 10-12 16,-1 3 0-16,-2 2 8 16,-8 1 0-16,-10 3-5 15,-11-3 1-15,-14 0-3 16,-4 3 1-16,-14 3-4 15,-14 6 1-15,-10-3-1 16,0-2 0-16,-1-1 0 16,8-7 1-16,3 8 1 15,7-5 1-15,11 1 2 16,7 7 1-16,14-7 0 16,11 0 0-16,10-4 0 0,11-8 1 15,3-1-2 1,4 1 0-16,3-1-7 0,-10-6 1 15,3-9-11-15,4 0 1 16</inkml:trace>
  <inkml:trace contextRef="#ctx0" brushRef="#br1" timeOffset="70998.33">31358 12405 57 0,'-14'16'28'0,"-3"46"-31"0,13-49 46 0,1 6-43 15,-4 3 0-15,3 3-2 16,1 12 1-16,-1-5-4 16,0-7 1-16,1-13-12 15,3-12 1-15</inkml:trace>
  <inkml:trace contextRef="#ctx0" brushRef="#br1" timeOffset="71357.73">31147 12283 43 0,'0'25'21'0,"24"-7"-11"0,-9-14 29 16,13 2-37-16,7 0 1 15,14 0 1-15,11 1 1 16,7-1-6-16,-3 0 1 16,-8-3 2-16,-6 4 1 15,-8-1-2-15,-7-3 0 16,-13 0-1-16,-12 0 0 16,-10 0-2-16,0-3 1 15,-3 0-2-15,-4 4 1 16,-8 2 0-16,-6 13 0 0,4 6 1 15,-1 9 0-15,7 13 2 16,8 3 0-16,6-9 2 16,8-3 0-16,7-7-2 15,6-9 0-15,19-12-13 16,3-7 0-16,-1-13-5 16,1-2 1-16</inkml:trace>
  <inkml:trace contextRef="#ctx0" brushRef="#br0" timeOffset="77664.82">23322 11179 18 0,'7'0'9'0,"-3"-3"-2"0,-4 3 10 16,0 0-15-16,0 0 1 16,0 0 1-16,0 0 0 15,0 3-5-15,0 0 0 16,0 0 4-16,0 0 1 16,0 0-1-16,0-3 0 15,0 0 0-15,0 0 1 16,3-6-1-16,4-3 0 0,0-4-1 15,0 1 1-15,0-7-1 16,1-6 1-16,-1-4-2 16,0-2 1-16,0-3 0 15,3-1 0-15,-3 1 0 16,0-4 1-16,4 0-1 16,0 4 0-16,6-4 0 15,-3-3 0-15,0-2-1 16,1 2 1-16,6-9-1 15,-4-1 1-15,5 1-1 16,-1 0 0-16,0-3-1 16,0 6 1-16,4 6-1 15,-1 3 1-15,5-2-1 16,-5-1 0-16,5-3 0 16,-1 6 1-16,0-3-1 0,0-2 1 15,-3-1-1-15,0 0 1 16,-4 3 0-16,0 0 0 15,0 0-1-15,4-9 1 16,-1 16-1-16,5-4 1 16,2-3 0-16,-2-2 0 15,-1 2 0-15,0 0 0 16,0-9 0-16,4 6 0 16,0 0 0-16,0 0 1 15,-1 0-1-15,5 0 1 31,9-12-1-31,-9 3 0 0,-1-1-1 16,0 4 1-16,4-6 0 16,0-1 0-16,-4-2-1 15,0 5 1-15,1 4 0 16,-1 3 0-16,4 3-1 16,0 3 1-16,3 1-1 15,0 2 1-15,1-6-1 16,-1-3 1-16,-10 0-1 15,-1-3 0-15,5 0 0 16,-1 0 1-16,4 9 0 16,3-3 0-16,1 3-1 15,-1 0 1-15,4 1-1 16,0 11 1-16,-1-8-1 16,5-1 1-16,-4-6-1 15,-8 10 1-15,1-7 0 0,4-3 0 16,-5 3-1-16,5 0 1 15,-1 4 0-15,0 2 1 16,1 7-1-16,3 0 0 16,7 0 0-16,3-7 1 15,-7 4-2-15,-6-7 1 16,3-6 0-16,6 0 0 16,1 4 0-16,0 5 1 15,4 4-1-15,-1 3 1 16,4-1 0-16,4 7 0 15,-11 0-1-15,0 4 0 16,-1-1-1-16,5-3 1 0,3 3-1 16,0 0 0-16,0 0 0 15,7 4 1-15,-4 2-1 16,-3 4 1-16,-3 3-1 16,-1 6 0-16,11 3 1 15,0 0 0-15,0 0-1 16,4-3 1-16,-4 3-1 15,-4 0 1-15,-6 3-1 16,3 4 1-16,3 2-1 16,4 7 1-16,0 6-1 15,7-6 0-15,0 9 0 16,-3 1 0-16,-11-1 0 16,4 6 0-16,6-5 0 15,-3-1 0-15,7 6 0 16,-7 1 0-16,0 6 0 15,0-1 0-15,-3 1 0 0,-8 9 1 16,8-6-1-16,-1 3 0 16,1 3 0-16,-1 4 0 15,1-4 0-15,3-6 0 16,-7 9-1-16,-4 3 1 16,-3 4 0-16,4 12 0 15,6-3 0-15,-3 6 0 16,3-6 0-16,1 10 0 15,-1-4 0-15,1 3 0 0,-4 4 0 16,-11 0 0-16,4-1 0 16,0 4 0-16,-3 9 0 15,2 3 0-15,1-3 0 16,0 10 0-16,-3-14 0 16,-1 5 0-16,0-1-1 15,1 3 1-15,-4-9 0 16,-7-1 0-16,3-2 0 15,7 0 0-15,4-4 0 16,0 1 0-16,4 12 0 16,3-9 0-16,-1 6 0 15,-6-10 0-15,-10 1-1 16,3-4 0-16,-11 4-2 16,-7 5 1-16,-7-15-2 15,-3-6 0-15,0-3-2 16,-4-7 0-16,-4-12-5 15,-3-6 1-15,-7-13-12 0,4-12 0 16</inkml:trace>
  <inkml:trace contextRef="#ctx0" brushRef="#br2" timeOffset="84149.92">27192 11031 47 0,'14'35'23'0,"0"-10"-12"0,-7-25 23 0,-3 3-31 15,-1 3 0-15,1 1 0 16,0 2 1-16,-4 4-5 16,0 5 0-16,0 11 4 15,0 5 0-15,-4 16-2 16,0 13 0-16,4 6 0 16,0-6 0-16,0-7-1 15,0-9 0-15,0-9-4 16,4-10 1-16,3-15-14 15,-10-7 1-15</inkml:trace>
  <inkml:trace contextRef="#ctx0" brushRef="#br2" timeOffset="84615.81">27069 12025 41 0,'3'22'20'0,"-6"-3"-9"16,3-9 20-16,-4 2-31 16,-3 10 1-16,0-3 0 15,-4 3 0-15,1 9-3 0,-1 7 1 16,4-7-3-16,0-6 0 16,4-12-9-16,3-13 0 15</inkml:trace>
  <inkml:trace contextRef="#ctx0" brushRef="#br2" timeOffset="85006.67">26882 11865 39 0,'7'13'19'0,"10"0"-9"15,-10-10 28-15,4 0-34 16,3 3 0-16,11 7 2 15,3-4 0-15,7 4-8 16,8-4 1-16,3 0 4 16,-4-2 1-16,4-4-2 15,-4-3 0-15,0-6-2 16,-6-4 1-16,-8-2-1 16,-3 2 0-16,-11 1-1 15,-7-4 1-15,-7 16-2 16,-7 7 0-16,-4 5-1 15,-7 4 1-15,4 3-1 16,0 6 1-16,0 7 0 16,0-1 0-16,0 7 2 15,7 6 1-15,3 0 1 0,8-3 0 16,-1-9-2-16,15-7 0 16,14-9-10-16,0-4 0 15,-1-8-6-15,-3-10 1 16</inkml:trace>
  <inkml:trace contextRef="#ctx0" brushRef="#br2" timeOffset="85638.07">25224 11028 46 0,'-11'13'23'16,"15"12"-16"-16,-1-22 39 0,1 6-45 16,-4 7 1-16,0 6 0 15,-4 9 1-15,4 1-4 16,-7 9 0-16,0 6 1 16,-4 0 0-16,4-4-5 15,4-5 1-15,-1-3-12 16,1-20 0-16</inkml:trace>
  <inkml:trace contextRef="#ctx0" brushRef="#br2" timeOffset="86013.92">25058 11840 46 0,'3'7'23'0,"1"-7"-16"0,-8 9 31 0,-3 7-37 16,0 6 1-16,-3 6 0 15,-1 3 0-15,0 1-3 16,-3 5 0-16,4-2-1 16,-1-4 0-16,4-9-7 15,4-13 0-15,6-15-6 16,-3-13 0-16</inkml:trace>
  <inkml:trace contextRef="#ctx0" brushRef="#br2" timeOffset="86373.14">24924 11822 39 0,'14'15'19'0,"18"-8"-11"0,-22-7 31 16,4 3-35-16,4-6 0 15,0 3 2-15,-1 0 1 16,4 0-9-16,4 0 0 16,0 6 5-16,-4 0 1 15,0-3-3-15,-7-3 1 16,0-3-2-16,-3 3 1 0,0 0-2 16,-4-3 1-1,-4 3-1-15,-3 6 0 0,-3 4-1 16,-8 2 1-16,0 10 0 15,-3 0 0-15,0 3 0 16,4 3 1-16,-1 4 0 16,4 2 1-16,3-6-1 15,4 1 0-15,11-7-2 16,3-4 0-16,4-5-4 16,3-4 0-16,-7-2-10 15,4-14 1-15</inkml:trace>
  <inkml:trace contextRef="#ctx0" brushRef="#br2" timeOffset="86690.5">25573 12038 54 0,'-7'22'27'0,"-14"16"-29"0,14-23 45 15,-11 4-41-15,-7 3 1 16,-10 12 3-16,-11 14 0 0,-7-5-7 16,0 14 0-16,4-4 4 15,3-3 1-15,4-3-4 16,3 4 0-16,7-11-6 15,7-8 1-15,11-7-7 16,11-6 1-16,10-10-8 16,3-3 1-16</inkml:trace>
  <inkml:trace contextRef="#ctx0" brushRef="#br2" timeOffset="87047.32">25414 12533 57 0,'7'22'28'0,"11"-3"-30"15,-11-19 52-15,7 0-47 0,0 0 1 16,7 0 0-16,4 0 1 16,0 0-7-16,-4 0 1 15,-4 3 3-15,-2 0 1 16,-1 4-3-16,-7-1 1 15,0 7-3-15,-7-1 0 16,-7 4-1-16,-7 3 1 16,-8 3-1-16,-2-1 1 15,-1 5 0-15,4 2 1 16,0 3 3-16,7 4 0 16,7-7 1-16,7-6 0 15,7-3-1-15,7-4 1 0,7-5-3 16,4-1 0-16,-1-3-8 15,-6-6 1-15,3-12-13 16,0-7 1-16</inkml:trace>
  <inkml:trace contextRef="#ctx0" brushRef="#br2" timeOffset="89523.29">25619 7952 38 0,'21'0'19'0,"-18"-3"-2"16,-3 3 19-16,0 0-33 0,0 0 0 16,0 0 1-1,0-6 1-15,-3-4-7 0,-8 4 1 16,-6 0 3-16,-12 3 1 15,-6 3-2-15,0 0 0 16,3 0-1-16,-3 3 1 16,7 0-1-16,3 0 1 15,4 6-1-15,3 4 1 16,1 6-1-16,6-1 1 16,4 4 0-16,3-3 0 15,8 0-1-15,6-6 1 16,12-4 1-16,9-3 0 0,5-3 0 15,6-3 0-15,-10-3-1 16,-1-6 1-16,-2-4 0 16,-8-9 0-16,-7 4-2 15,0 5 0-15,-3-6 0 16,-4 0 0-16,-11 1-1 16,-6 2 0-16,-8 3 0 15,-10 10 0-15,-4 3 0 16,-3 7 1-16,-1-4-1 15,1 6 1-15,3 7 0 16,4 3 0-16,4 2 0 16,2-2 0-16,8 3 1 15,11 0 0-15,10-6 0 16,10-4 0-16,12-2 0 16,2-7 0-16,5-3 0 15,-5-3 1-15,5-7-1 16,-8-2 1-16,-3-10-1 0,-8 0 0 15,-3 6-1-15,-7-3 1 16,-7-2-2-16,-10 2 0 16,-8 0 0-16,-7 3 0 15,-6 7-2-15,-5 3 1 16,-2 6-1-16,2 3 1 16,-2 6 0-16,2-3 0 15,5 1 1-15,2 5 0 16,8 4 1-16,4 6 0 15,13 0 1-15,11-3 1 0,18-4-1 16,14-2 1-16,10-10 0 16,7-6 1-16,-6-7-1 15,-4-2 1-15,-11-1-1 16,-7-2 0-16,-3-7-1 16,-8-7 1-16,-6 1-2 15,-7-6 1-15,-4 12-2 16,-7 0 1-16,-8 6-2 15,-9 4 0-15,-5 8 0 16,-2 14 0-16,-5 6-1 16,1 9 1-16,7-7-1 15,0 1 1-15,7 6 1 16,6 0 1-16,5-3 0 16,6-3 1-16,8-3 0 15,6-4 0-15,5-2 1 16,2-7 0-16,4-3 0 15,1-13 1-15,-1 4-1 0,0 0 0 16,4-4 0-16,-8-3 0 16,-3-6-1-16,0 1 0 15,-7-1-1-15,-7 0 0 16,-7 3-1-16,-7 6 1 16,-3 4-3-16,-8 3 1 15,-3 6 0-15,3 6 0 16,0 0-1-16,4 7 1 15,0-1 0-15,7 4 0 0,3 0 2 16,1-7 0-16,6 0 0 16,4 1 0-16,7 2 1 15,11-2 0-15,7-1 1 16,3-6 0-16,4 0 0 16,-1-6 1-16,5 0 0 15,-5 0 0-15,-2-6-1 16,-5-7 0-16,-3-3-1 15,-3 0 0-15,-7-3-1 16,-8 0 0-16,-6 7-1 16,-4 2 0-16,-7 4-1 15,-11-1 1-15,0 4-1 16,-7 0 0-16,1 6 0 16,-5 6 0-16,8 10 0 15,3 3 1-15,4 3 0 16,4-4 0-16,6-2 1 0,4 0 1 15,11 3 0-15,10-7 0 16,7-3 1-16,0-5 0 16,4-4 0-16,-4 3 0 15,0-3 0-15,-3-3 0 16,-4-7-1-16,-4-5 1 16,-3-4-2-16,-3-3 1 15,-8 0-2-15,-3 0 1 16,-7 6-1-16,0 4 0 15,-4 2-1-15,-6 4 1 16,3 0-1-16,-1 3 1 16,5 6-1-16,-1 6 0 0,4 7 0 15,-4 6 1-15,1 3 0 16,-1-10 1-16,0 7-1 16,4 0 1-16,0 3-1 15,4-6 1-15,6 0 0 16,4-10 0-16,14-2 0 15,4-7 1-15,10-3 1 16,7-4 0-16,4-5 0 16,0 9 1-16,-7-7-1 15,0-2 1-15,-8-10-2 16,-6-3 1-16,-8-4-2 16,-6 8 1-16,-8-8-2 15,-6 4 1-15,-8 3-2 16,-3 10 1-16,-7 2-1 15,3 13 0-15,0-3 0 16,4 7 0-16,0 2 0 0,3 4 1 16,1 2 0-16,3 7 0 15,10 3 1-15,4-6 0 16,4 0 0-16,6 3 1 16,8-3 0-16,7-7 0 15,3-5 0-15,0-4 1 16,0-6-1-16,4 3 1 15,-7-4-1-15,-4-5 1 16,-7-7-1-16,-3-2 1 0,-4-4-2 16,-7 0 1-16,-7 3-2 15,-4 3 1-15,-3 0-1 16,-4 7 0-16,-3 3-1 16,-7 0 0-16,3 9 0 15,0 6 0-15,1 10 0 16,3 3 0-16,-1 0 1 15,8 0 1-15,4-10 0 16,3 1 1-16,7-1 0 16,7-5 1-16,10-4 0 15,12 0 1-15,6 0-2 16,-3-3 1-16,-4-6-6 16,-3-4 1-16,-8-2-16 15,-10-4 0-15,-7 4-2 16,0-1 0-16</inkml:trace>
  <inkml:trace contextRef="#ctx0" brushRef="#br2" timeOffset="93052.83">23305 10031 13 0,'0'6'6'0,"10"-9"5"16,-10 3 6-16,0 0-14 15,0 0 1-15,0 0 2 16,4 0 0-16,-1 0-7 16,-3 0 1-16,4-3 4 15,-1 0 1-15,4-3-2 0,0-1 1 16,0 1-2-16,4 3 1 16,0-3-1-16,-1-1 1 15,1-5-1-15,-1-1 1 16,1 1-1-16,-4-4 0 15,0 0 0-15,0 1 0 16,7-4-2-16,-3 3 1 16,3-3-1-16,0 4 1 15,0-4-1-15,4 0 1 16,-1 3-1-16,1-2 1 16,0 2-1-16,-4-3 1 15,0 0-1-15,0 1 0 0,4 2 0 16,-1 3 1-16,1-2 0 15,0-1 0-15,-1-3 0 16,1 3 0-16,-1-2 0 16,1-1 0-16,3 0-1 15,0-3 1-15,1 3 0 16,-1 0 1-16,0 4-1 16,0 2 0-16,-3-2-1 15,-1-1 1-15,-3 3 0 16,4-2 0-16,-7-1-1 15,-4 3 0-15,0-2 1 16,0-1 1-16,3 0-1 16,1 4 1-16,-4-1-1 0,4 4 0 15,-1-1-1 1,4 1 1-16,0 0-1 0,1-4 1 16,-5 1 0-16,4-4 0 15,0 0 0-15,0 1 1 16,1 2-1-16,-1-3 1 15,-4 4-1-15,1-4 0 16,-1 0-1-16,1 4 0 16,0 2 0-16,3 1 1 15,0-4-1-15,0-2 1 16,0-1-1-16,4-3 0 16,-4 4 0-16,0-4 1 0,0 3-1 15,0 0 1-15,4 1-1 16,-1-1 1-16,1 0-1 15,0 1 1-15,-4-4 0 16,0-3 0-16,4-3 0 16,-4 0 0-16,0 3 0 15,0 0 1-15,-4 6-1 16,1 4 0-16,0-1-1 16,-4 4 1-16,7-4-1 15,0-2 0-15,4-1 0 16,3 0 1-16,0-9-1 15,0 3 1-15,0 3-1 16,-3 4 0-16,3-1 1 16,0 0 0-16,0 1-1 15,1-1 0-15,2-3 0 16,1 0 1-16,3-6-1 16,0 3 0-16,1 0 0 0,-1 7 1 15,4-7 0-15,-4-7 0 16,-4 1-1-16,-6 0 1 15,3 3 0-15,0 0 0 16,4 0 0-16,0 3 0 16,0 0-1-16,-1-3 0 15,4 0 0-15,-3 0 0 16,0-7 0-16,0 10 0 16,-1 3 0-16,4 1 1 15,-3 2-1-15,3 0 1 0,1 1-1 16,-1-1 0-16,4-3 0 15,-4-6 1-15,0 0-1 16,0 3 0-16,-10-6 0 16,3-4 0-16,7-2 0 15,-3-1 1-15,3 7-1 16,0-3 1-16,4-1-1 16,-4-2 1-16,4-1-1 15,3 1 1-15,4-4-1 16,4-6 0-16,2 1 0 15,1 5 0-15,-3-3 1 16,-8-3 0-16,0 0 0 16,4-3 1-16,7-3-1 15,0-3 1 1,38-29-1 0,-6 7 0-16,-4-3-1 0,-14-1 1 15,-7 7-1-15,7-3 1 16,3-4-1-16,-3 17 1 15,0-7-1-15,4 0 1 16,6 9-1-16,-6-9 1 16,-8 0-1-16,-3 0 0 15,7-6 0-15,4 3 1 16,-1 0-2-16,1-4 1 16,6 11 0-16,-6-14 0 0,-1 7 0 15,-3 0 1-15,-7 0-1 16,7 3 0-16,0-3 0 15,0 12 0-15,0-12 0 16,7-3 1-16,-3-7-1 16,3 4 0-16,-11 15 0 15,-3-6 0-15,3 0 0 16,4 3 1-16,-3 13-1 16,6-3 1-16,1-7-1 15,-1-3 0-15,1 0 0 16,-4 7 0-16,-11-4 0 15,11-3 0-15,0 3 0 16,0 10 0-16,-3 3 0 16,3 0 1-16,-4-4-1 15,4 1 0-15,-4 3 0 16,-3-3 0-16,-10 5 0 16,-1 5 0-16,4-4 0 0,0 3 0 15,-4 3-2-15,-3 3 1 16,0 4-5-16,-4 9 1 15,-3-4-7-15,-4 1 1 16,-3-6-14-16,-1-4 1 16</inkml:trace>
  <inkml:trace contextRef="#ctx0" brushRef="#br2" timeOffset="107164.31">13473 1056 38 0,'7'35'19'0,"3"-38"-3"0,-6 12 19 15,3 1-34-15,0-1 1 16,0 3 1-16,0 1 1 16,-3-13-5-16,6-6 0 0,4-4 3 15,4-24 0-15,3-10-1 16,0-12 0-16,4-7-1 16,-4 3 0-16,-3 4-1 15,-4 2 1-15,-7 4-1 16,0 13 0-16,-7 2-1 15,-4 13 1-15,1 0-1 16,-4 10 1-16,0 5-1 16,3 14 1-16,4 15 0 15,0 0 0-15,0 9 0 16,7 13 1-16,7 6 0 16,4 13 0-16,3-10 0 15,7 4 0-15,1 2 0 16,2-6 1-16,1-9-1 15,0-3 1-15,-4-10 0 16,0-9 0-16,-3-6 0 0,-4-10 1 16,-7-9-1-16,-3-9 1 15,-4-7-1-15,-7 0 1 16,-11-6-1-16,-13-3 0 16,-19-7-1-16,-24 7 1 15,-7-3-1-15,-3 9 1 16,-15-3-1-16,-3 9 0 15,-4 7-2-15,0 5 1 16,21 14-1-16,11-1 1 16,11 13-1-16,14 10 1 15,13-11 0-15,12 5 0 0,10-1 1 16,28-13 1 0,21 1 0-16,36-13 1 0,7 0-1 15,24-16 1-15,21-12-1 16,1-7 1-16,-11-12-1 15,0-6 0-15,-14 9-1 16,-18 0 1-16,-21 3 0 16,-14 10 0-16,-18 6-1 15,-17 9 1-15,-22 13-1 16,-24 6 1-16,-14 22-1 16,-29 19 1-16,-24 13-2 15,-18 18 1-15,4 7-3 16,-11 5 1-16,7 7-10 15,7 0 0-15,7-3-5 16,25-18 1-16</inkml:trace>
  <inkml:trace contextRef="#ctx0" brushRef="#br2" timeOffset="124174.49">14245 592 21 0,'32'10'10'0,"-11"-10"5"0,-17-3 10 16,3-4-22-16,-4-5 0 0,1-7 1 16,-8 13 0-16,-13-4-6 15,-12-9 1-15,-9 1 2 16,-8-4 1-16,-14 9-2 16,-14 4 1-16,-15-7-1 15,-9 13 1-15,9 3-1 16,-2 3 1-16,-5 13-1 15,8 3 1-15,-3 6-2 16,9 15 1-16,12 20 0 16,10 3 0-16,14 9-1 15,11 6 1-15,7 10 0 16,10-13 1-16,18 7 2 16,28-4 0-16,25 1 1 15,28-17 0-15,14-18 0 16,25-25 0-16,7-6-1 15,-10-17 1-15,-1-24-1 16,-6 6 0-16,-12-9-1 16,-9-13 0-16,-12 3-1 0,-10-15 0 15,-14-4-1-15,-14-3 0 16,-18-2-1-16,-17-4 0 16,-19 3-1-16,-20 6 1 15,-14-3-1-15,-15 1 1 16,-13-4-3-16,-8 13 1 15,0-1-4-15,4 14 0 16,18 11-8-16,6 10 0 16</inkml:trace>
  <inkml:trace contextRef="#ctx0" brushRef="#br2" timeOffset="129896.28">2332 11119 51 0,'0'3'25'0,"0"22"-19"0,0-12 26 16,3 3-31-16,-3 6 1 0,0 3 1 15,-3 6 0-15,-4 3-4 16,3 7 1-16,-10 6 2 16,4 13 0-16,-1-1 0 15,7 4 0-15,-3-3 0 16,7-16 0-16,0-4-1 15,7-11 0-15,-7-7-1 16,0-7 1-16,-7-8-2 16,-3-14 1-16,-1-5-1 15,-10-4 1-15,-7 0-1 16,-4 1 0-16,-7-1-3 16,8 3 1-16,2 1-2 15,1 9 0-15,7 0-1 16,-7 3 1-16,7 9 1 15,3 4 0-15,4 5 4 16,7 8 0-16,7-5 4 16,7 5 0-16,3-1 2 0,12-7 0 15,9 1 0-15,15-9 0 16,-7-1-3-16,3-3 0 16,1 1-6-16,3-4 1 15,-4-3-12-15,-3-7 0 16,-8 1-4-16,-2-6 1 15</inkml:trace>
  <inkml:trace contextRef="#ctx0" brushRef="#br2" timeOffset="130197.34">2752 11483 52 0,'10'0'26'0,"-10"0"-29"16,0 3 49-16,-10 3-45 15,-8 4 1 1,-24 37 0 0,-4 6 1-16,4 7-4 15,-1 6 1-15,-3-1 1 16,15-2 0-16,-1-3-2 15,4-7 0-15,10-12-5 16,4-16 0-16,7-16-6 16,14-15 1-16,3-10-5 0,1-12 0 15</inkml:trace>
  <inkml:trace contextRef="#ctx0" brushRef="#br2" timeOffset="130360.63">2455 11420 29 0,'11'-12'14'0,"0"27"-1"0,-4-5 22 16,-7 5-30-16,7 4 0 16,-4 3 1-16,4 13 1 0,-7-4-10 15,4 4 0-15,3 2 2 16,-7-5 0-16,3-7-13 16,-3-7 1-16</inkml:trace>
  <inkml:trace contextRef="#ctx0" brushRef="#br2" timeOffset="130735.06">1785 12154 59 0,'-11'13'29'0,"15"5"-30"0,3-18 50 15,4-6-43-15,10 0 0 16,7-4 2-16,21-2 0 15,22-1-11-15,17 1 0 16,22-1 7-16,-8 1 0 16,7-4-6-16,-6 0 1 31,-19 1-19-31,-24-1 0 0,-28 7-1 16,-14 9 1-16</inkml:trace>
  <inkml:trace contextRef="#ctx0" brushRef="#br2" timeOffset="131366.76">2314 12267 28 0,'-10'3'14'0,"10"-6"-3"0,0 3 15 15,0 0-23-15,0 0 1 16,0 0 5-16,0 6 1 15,0 4-10-15,0 2 0 16,0 7 8-16,0 3 0 16,0 6-1-16,-11 7 0 15,4 2-3-15,3 10 0 16,-6 10-1-16,3 2 0 0,-4 7-2 16,1-6 0-16,-1-7-1 15,4-6 1-15,4-12-1 16,3-7 1-16,-8-9-1 15,5-10 0-15,3-6 0 16,-7-6 0-16,-4-6-1 16,1-7 1-16,-8-3-3 15,-3 0 0-15,0-9-3 16,-7 3 1-16,-1 6-2 16,5 7 0-16,-12 5-1 15,5 10 1-15,-8 7 3 16,11 6 1-16,-4 12 4 15,18 0 0-15,7 0 3 16,7 0 1-16,17 1 2 16,4-4 0-16,22-10 0 15,13-2 0-15,-6-7-5 0,3-6 0 16,-4 0-8-16,-7-9 1 16,4-4-14-16,-7-9 1 15</inkml:trace>
  <inkml:trace contextRef="#ctx0" brushRef="#br2" timeOffset="131652.37">2790 12486 54 0,'-7'16'27'0,"4"12"-25"0,-4-21 40 0,-4 2-39 16,-10 7 0-16,0 2 0 15,-7 11 1-15,-11 11-5 16,18 7 0-16,-11 4 3 16,4-4 1-16,7 0-5 15,-4-10 0-15,11-12-10 16,7-12 1-1</inkml:trace>
  <inkml:trace contextRef="#ctx0" brushRef="#br2" timeOffset="131832.91">2491 12496 44 0,'14'47'22'0,"-7"22"-2"0,3-47 17 16,8 15-32-16,3 7 1 15,18 6-1-15,-7-9 1 16,7 3-10-16,-8-6 0 16,-2-1 1-16,-8-12 0 15,-4-6-15-15,4-12 0 16</inkml:trace>
  <inkml:trace contextRef="#ctx0" brushRef="#br2" timeOffset="132387.47">3309 12032 52 0,'4'6'26'0,"20"-12"-23"0,-13-1 36 0,10 1-36 16,11-3 1-16,7 2 1 15,-1-2 0-15,1 0-7 16,0-1 0-16,3 4 1 16,-13 0 0-16,2-1-9 15,-13 4 1-15,3-3-9 16,-21 6 1-16</inkml:trace>
  <inkml:trace contextRef="#ctx0" brushRef="#br2" timeOffset="132553.16">3302 12257 55 0,'-21'35'27'0,"10"-4"-17"16,11-24 48-16,7-1-53 0,4 0 1 15,21-3 1-15,17-9 0 16,4-7-11-16,3-2 0 15,4-1-1-15,-7 7 0 16,-7-4-17-16,-21 13 1 16</inkml:trace>
  <inkml:trace contextRef="#ctx0" brushRef="#br2" timeOffset="135945.66">5274 10486 37 0,'-3'28'18'0,"3"10"-2"0,0-26 18 15,0 7-31-15,0 6 1 16,0-3 2-16,0 0 1 16,0-10-9-16,0 1 1 0,0-4 4 15,0 1 1-15,0-7-3 16,10-3 1-16,-10 0-2 16,-7-3 0-16,4-3-1 15,-8 2 1-15,-10 1-2 16,3 0 0-16,-3 3-3 15,-4 3 1-15,1 4-2 16,-1-1 1-16,0 3 0 16,4 10 0-16,3 3 4 15,1 3 0-15,13 3 4 16,4 1 1-16,11-4 4 16,3-3 0-16,11-4 0 15,6-8 0-15,-2-4-3 16,-5-6 1-16,1 0-4 15,-11-6 1-15,4 0-7 16,-1-1 1-16,5-2-10 16,-8-4 0-16,3-2-6 15,1-1 1-15</inkml:trace>
  <inkml:trace contextRef="#ctx0" brushRef="#br2" timeOffset="136233.03">5662 10686 45 0,'7'0'22'0,"-14"-3"-18"0,7 3 35 0,0 0-38 15,-3 0 1-15,-4 3 1 16,-4 4 0-16,-3-1-4 15,-4 3 1-15,-10 16 2 32,-4 7 0-32,-3 12-2 0,0 6 0 0,6 3-4 15,-2-9 0-15,2-9-11 16,8-10 1-16,4-10-2 16,6-21 1-16</inkml:trace>
  <inkml:trace contextRef="#ctx0" brushRef="#br2" timeOffset="136413.93">5380 10602 42 0,'10'34'21'0,"5"16"-28"0,-12-40 42 15,8 6-36-15,-11 5 1 16,3 1-8-16,4-3 1 15,-3 0-1-15,3-3 1 16</inkml:trace>
  <inkml:trace contextRef="#ctx0" brushRef="#br2" timeOffset="136769.31">6269 10526 57 0,'-4'-9'28'0,"-45"47"-33"16,31-26 52-16,-10 10-47 15,-14 10 1-15,-18 5 0 16,0 13 1-16,-18 16-2 16,-10 9 0-16,3 13 0 15,-3-3 1-15,11 0-1 16,6-10 1-16,18-6-4 0,7-13 1 16,7-6-4-16,15-12 0 15,6-10-10-15,7-9 0 16,1-3 0-16,10-10 0 15</inkml:trace>
  <inkml:trace contextRef="#ctx0" brushRef="#br2" timeOffset="137235.13">5867 11144 48 0,'-29'44'24'0,"19"16"-29"16,10-48 50-16,0 7-44 16,-7 3 1-16,3 0-1 15,4 0 1-15,0-3-2 16,0-4 1-16,11 1 2 15,-11-3 0-15,10-4-1 16,-10-3 0-16,4-3 0 16,-8-3 0-16,4-3-2 0,-7-3 0 15,-3 0-2 1,-4-7 0-16,-4 1-1 0,-10 5 0 16,0 4 0-16,3 10 1 15,-3-1-1-15,-4 6 1 16,7 1 1-16,4 3 1 15,7 2 2-15,0 11 0 16,10-1 0-16,4 0 1 16,0-3-1-16,18 0 1 15,-4-3-2-15,14-6 0 16,4-13-7-16,0-3 1 16,7-13-11-16,7-12 0 0</inkml:trace>
  <inkml:trace contextRef="#ctx0" brushRef="#br2" timeOffset="137491.97">6177 11063 46 0,'-10'34'23'0,"-19"26"-16"16,26-45 32-16,-4 4-37 15,0 0 0-15,3 3 1 16,-3 3 1-16,7 3-5 16,7 1 0-16,-3-1 2 15,3-3 1-15,0-6-4 0,0-4 1 16,0-5-7-16,0-4 1 16,-7-12-9-16,-7-4 0 15</inkml:trace>
  <inkml:trace contextRef="#ctx0" brushRef="#br2" timeOffset="137671.87">5863 11210 62 0,'25'22'31'0,"38"-16"-28"0,-41-6 55 0,16-3-56 16,22-3 1-16,7-3 0 15,-3 2 0-15,-1 1-8 16,-3 3 1-16,-17 6-5 15,-15 3 1-15,-10 4-13 16,-26-4 1-16</inkml:trace>
  <inkml:trace contextRef="#ctx0" brushRef="#br2" timeOffset="137985.76">4685 12035 62 0,'-4'22'31'0,"26"-7"-24"0,-12-15 49 16,18 4-51-16,22-1 1 15,31-3 3-15,28-10 1 16,43-2-13-16,24-7 0 16,25-3 7-16,8 0 1 15,-1 3-8-15,-28 4 1 16,-32-1-8-16,-25 6 1 16,-24 4-16-16,-32 0 1 0</inkml:trace>
  <inkml:trace contextRef="#ctx0" brushRef="#br2" timeOffset="138707.59">5345 12314 40 0,'-4'12'20'0,"4"-5"-11"0,0-4 17 0,-7 0-23 16,3 3 1-16,4 4 0 16,-7 2 0-16,4 13-5 15,-4 4 1-15,3 5 5 16,4 4 1-16,-7-1-2 16,4 1 1-16,-1-10-1 15,1-12 0-15,-1-4-1 16,1-9 0-16,-1-9-2 15,-14-3 0-15,-3-4-3 16,0-2 1-16,-11-1-2 16,4-3 1-16,-4 0-2 15,4 4 1-15,7-1-1 16,-7 10 0-16,7 3 1 16,3 9 1-16,-3 3 1 15,10 7 1-15,1-7 1 16,10 4 0-16,0-1 1 0,14 7 0 15,14 0 0-15,11-3 0 16,10-4-3-16,-10 4 1 16,0-7-9-16,3 1 1 15,8-4-8-15,-8-3 0 16</inkml:trace>
  <inkml:trace contextRef="#ctx0" brushRef="#br2" timeOffset="138981.54">5817 12414 48 0,'0'10'24'0,"0"-20"-18"15,0 10 38-15,0 3-41 16,-10 7 1-16,-4 2 2 15,0 4 0-15,-8 6-8 16,-6 0 0-16,7 9 4 16,-7 4 0-16,7 2-4 15,-8-5 0-15,8-7-7 16,4-3 0-16,13-13-9 0,-3-12 0 16</inkml:trace>
  <inkml:trace contextRef="#ctx0" brushRef="#br2" timeOffset="139220.41">5609 12402 59 0,'11'-3'29'0,"6"21"-32"0,-6-5 50 0,10 12-47 15,0 3 0-15,8 7 0 16,-8-1 0-16,0 1-3 16,0-4 1-16,-7-6-7 15,-3-6 1-15,-1-6-9 16,-10-10 1-16</inkml:trace>
  <inkml:trace contextRef="#ctx0" brushRef="#br2" timeOffset="139550.23">6481 12276 58 0,'-8'0'29'0,"5"13"-30"0,-1-7 51 15,-6 7-47-15,-1 5 0 16,-13-2 1-16,-12 12 0 16,-20 13-6-16,-8 12 1 15,-24 20 3-15,7 8 0 16,-7 7-2-16,-11 3 1 16,11-7-4-16,10-11 0 15,8-14-3-15,17-9 0 16,7-15-3-16,14-10 0 15,15-13-9-15,13-2 1 16,15-10 1-16,6-6 1 0</inkml:trace>
  <inkml:trace contextRef="#ctx0" brushRef="#br2" timeOffset="140012.66">6209 12703 51 0,'-4'31'25'0,"4"-9"-29"16,0-22 52-16,0 6-45 15,-3 10 1-15,-1 9 1 0,-3 10 1 16,0-7-7-1,0 13 0-15,0-1 5 0,4-5 0 16,-8-1-2-16,11-5 0 16,-7-11-2-16,3-2 0 15,-3-7-2-15,-3 1 1 16,-1-7-1-16,-10-6 1 16,-7-7-1-16,0 1 0 15,-4 0-2-15,0 2 1 16,4 1 0-16,-4 9 1 15,4 3-1-15,3 7 1 16,4 6 0-16,7 6 1 0,7 9 1 16,7 1 1-16,7-7 1 15,7-3 0-15,11-3-1 16,17-6 0-16,-3-4-3 16,0-5 1-16,3-4-9 15,7-13 0-15,1-15-6 16,-11-6 0-16</inkml:trace>
  <inkml:trace contextRef="#ctx0" brushRef="#br2" timeOffset="140419.57">6544 12740 39 0,'-11'32'19'0,"-17"2"-13"16,18-18 29-16,-1 3-31 0,-3 6 0 15,0-3 3-15,-4 9 0 16,8 0-9-16,3 10 0 16,0 3 6-16,3 0 0 15,4-6-4-15,0-4 1 16,4-12-6-16,3-12 0 16,-7-10-3-16,0-10 1 15,-7-9-3-15,-1 4 0 16,-2-4-3-16,-8-3 1 15,4-3 1-15,0 3 0 16,0 3 16 0,-64 53-5-1,149-65 9-15,-75 31 0 0,15 3 7 16,-1 0 0-16,19-6 4 16,13-3 0-16,11-3-11 15,3-7 1-15,-3 7-8 16,-7-1 0-16,-7 4-13 15,-11 0 0-15,-10-10-9 16,-4-3 0-16</inkml:trace>
  <inkml:trace contextRef="#ctx0" brushRef="#br2" timeOffset="140946.34">7422 12007 65 0,'15'9'32'0,"9"-3"-33"15,-13-3 57-15,3-3-55 16,11 0 0-16,-1-3-2 15,15-3 1-15,7 0-5 16,-7-1 0-16,0 1-13 0,-4 0 1 16,-14 6-3-16,-3 3 1 15</inkml:trace>
  <inkml:trace contextRef="#ctx0" brushRef="#br2" timeOffset="141124.23">7285 12295 69 0,'7'31'34'0,"42"-12"-38"0,-24-16 70 0,14-3-65 15,21-3 0-15,10 0-3 16,15-3 0-16,-11 0-6 16,-7-1 0-16,-14-2-13 15,-18 3 1-15</inkml:trace>
  <inkml:trace contextRef="#ctx1" brushRef="#br2" timeOffset="117554">8837 3725 0</inkml:trace>
  <inkml:trace contextRef="#ctx0" brushRef="#br2" timeOffset="142671.24">12083 7852 49 0,'-18'28'24'0,"18"-25"-12"16,4-9 24-16,3-1-34 15,3-5 1-15,8-7 1 0,7-6 0 16,6-6-5-16,5-10 1 16,2-12 3-16,1-10 0 15,-4 0-3-15,-3-6 1 16,0 0-2-16,-11 6 0 15,4 4-3-15,-11 12 1 16,-7 9-3-16,-7 16 0 16,-4 16 0-16,-3 9 0 15,-3 19-1-15,-11 13 1 0,-1 5 1 16,5 14 0 0,3 2 5-16,7 10 0 0,10 0 3 15,11-10 1-15,4-2 3 16,10-11 0-16,11-5 0 15,0-7 0-15,-4-12-2 16,-10-3 1-16,-8-7-4 16,-10-2 1-16,-14-4-3 15,-17-3 1-15,-8-3-2 16,-17-7 1-16,-18 1-2 16,-4-7 1-16,-3-3-1 15,-4-3 1-15,11 4-1 16,0 8 0-16,0-2 0 15,0 8 1-15,11-2 0 16,10 9 1-16,11 0 1 16,13 1 0-16,19-4 2 0,13 3 1 15,19-3 1 1,13 0 1-16,25-7-1 0,28-5 1 16,11-7-2-16,18-6 1 15,10-6-3-15,10-10 0 16,-20 0-1-16,-11 0 0 15,-22 1-2-15,-20 11 1 16,-18-2-1-16,-21 6 1 16,-22 9-1-16,-10 10 0 15,-25 12-1-15,-31 4 1 16,-18 18-1-16,-14 16 1 16,-18 12-2-16,-10 19 0 15,-8 13-1-15,8-3 1 0,17 0-2 16,14-10 0-16,15-12-7 15,17-10 1-15,17-22-6 16,8-6 0-16</inkml:trace>
  <inkml:trace contextRef="#ctx0" brushRef="#br2" timeOffset="149593.2">9084 10542 26 0,'4'-12'13'0,"3"15"-2"16,-4 0 13-16,-3 3-20 16,4 4 1-16,-4 2 4 15,0 4 0-15,0 3-11 16,0 6 1-16,0-3 7 15,-4 3 0-15,1 3-3 16,3 3 1-16,0-6-3 16,0 0 1-16,-7-9-2 15,7-3 1-15,0-4-1 16,0-6 1-16,0-3-1 16,0-6 1-16,-4 0-1 0,1-7 1 15,-5 1-2-15,-6-1 1 16,-3 4-2-16,-1-1 0 15,-7 1-2-15,1 3 1 16,-5-1-1-16,8 4 1 16,-7 3 0-16,7 0 1 15,3 6 1-15,1 4 1 16,6 2 1-16,0 7 0 16,11 0 1-16,4-3 1 15,3-1 0-15,7 1 1 0,7-7-1 16,0 1 1-16,11-4-1 15,-4-3 0-15,1-3-1 16,-5 0 0-16,1 0-3 16,-4 0 0-16,-7 0-6 15,0-3 0-15,-3 0-10 16,-11 3 1-16</inkml:trace>
  <inkml:trace contextRef="#ctx0" brushRef="#br2" timeOffset="149881.03">8654 11025 53 0,'3'19'26'0,"18"0"-22"0,-10-13 42 16,7-3-42-16,6 0 0 15,12-3 2-15,13 0 1 16,7-6-9-16,1-3 0 16,-11-4 5-16,0 4 1 15,-4-1-5-15,-3-2 1 16,-8 2-7-16,-2 4 1 16,-8 6-9-16,-7 0 0 15,-7 3-5-15,-14 3 1 0</inkml:trace>
  <inkml:trace contextRef="#ctx0" brushRef="#br2" timeOffset="150373.01">8929 11270 47 0,'10'9'23'0,"-3"0"-25"15,-7-9 42-15,0 10-40 16,0 2 1-16,-3 7 0 0,-1 0 1 16,-3 3-2-16,0 3 1 15,0-3 1-15,0-3 1 16,-3 0-1-16,3-4 0 15,-1-5-1-15,-2-4 0 16,-1-3-1-16,-3-3 0 16,-7 3-2-16,0-3 1 15,-4 0-3-15,0-6 1 16,4 3-1-16,0 0 0 16,4 3-1-16,-5 6 1 15,5 3 1-15,3 4 0 16,-4-4 2-16,7 7 1 15,4 6 1-15,4-3 1 0,6 3 1 16,4 3 0-16,11-3 1 16,-4-3 0-16,14-4-2 15,-3-2 1-15,3-4-4 16,-3-6 1-16,0-3-12 16,3-6 0-16,-7-3-3 15,0-1 1-15</inkml:trace>
  <inkml:trace contextRef="#ctx0" brushRef="#br2" timeOffset="150677.41">9144 11248 53 0,'0'12'26'0,"-18"7"-33"0,18-10 53 16,-7 7-45-16,0 9 0 15,-3 7 1-15,3 2 0 16,-7 7-3-16,6 3 0 16,5-7 2-16,3-5 0 15,3-4-3-15,5-6 0 16,-1-10-6-16,3 1 1 15,-3-10-7-15,-7-3 1 16,-3-16-3-16,-4-2 1 0</inkml:trace>
  <inkml:trace contextRef="#ctx0" brushRef="#br2" timeOffset="150857.22">8999 11426 29 0,'0'19'14'0,"11"-6"-6"15,-8-10 26 1,5 0-29-16,-1 0 0 15,7 0 4-15,0 1 0 0,0-4-11 16,0-7 0-16,7 7 7 16,4-3 0-16,7 3-4 15,-4-3 0-15,4 0-9 16,-4-3 0-16,-3-10-8 16,6-3 1-16</inkml:trace>
  <inkml:trace contextRef="#ctx0" brushRef="#br2" timeOffset="151168.18">9821 10733 54 0,'-7'19'27'0,"-7"13"-30"0,7-20 47 16,-3 10-42-16,-8 3 1 16,0 10-1-16,1 5 1 0,-1 17-5 15,-14 15 1-15,-3 0 2 16,0 3 0-16,6 1-2 16,8-4 1-16,7-9-2 15,11-10 1-15,10-12-4 16,3-13 1-16,4-3-9 15,1-9 0-15,-5-13-3 16,1-3 0-16</inkml:trace>
  <inkml:trace contextRef="#ctx0" brushRef="#br2" timeOffset="151680.87">10185 10871 46 0,'-7'13'23'0,"-7"21"-21"15,14-21 42-15,-4 9-43 16,4 6 1-16,-11 16 1 16,4 13 0-16,-3 2-4 15,-1 7 0-15,1-3 2 16,3-1 0-16,3-18-5 15,4-9 1-15,4-10-7 16,3-13 0-16,7-12-6 0,-7-6 1 16</inkml:trace>
  <inkml:trace contextRef="#ctx0" brushRef="#br2" timeOffset="151892.04">10294 11276 63 0,'7'9'31'0,"11"-9"-33"0,-11 0 61 0,7-3-58 15,7 3 1-15,7 0-1 16,8 3 0-16,-1-6-6 16,0 6 1-16,-3-3-9 15,-4 0 0-15,-10-3-7 16,-1 3 1-16</inkml:trace>
  <inkml:trace contextRef="#ctx0" brushRef="#br2" timeOffset="152218.87">10890 11267 65 0,'-7'15'32'0,"11"-15"-36"0,-4 0 59 16,-4-3-54-1,-3 3 0-15,-3 0 1 0,-8 3 0 16,4 10-3-16,-4 6 0 16,-3 9 2-16,0-3 0 15,0 3-1-15,0 0 0 16,6 1-2-16,1-1 0 15,11-3-2-15,3 3 1 16,10-12-2-16,8 3 1 16,0-10-3-16,6-3 0 15,5 1-4-15,-1-11 1 16,4-2-6-16,-1-6 1 0</inkml:trace>
  <inkml:trace contextRef="#ctx0" brushRef="#br2" timeOffset="152656.54">11289 11326 60 0,'7'0'30'0,"-7"6"-38"0,-4-6 56 16,-3 7-48-16,-7-1 1 15,-7 3-1-15,-4 1 0 16,-3 5-1-16,0 4 1 15,0 0 0-15,0 3 0 16,3 3-2-16,7 6 1 16,4-2-1-16,3-7 1 0,8-4-2 15,10-5 1-15,7-4-1 16,7-5 1-16,4-14 0 16,0-6 1-16,-4-2-2 15,0-4 1-15,4 0-10 16,-1-10 1-16,-6-2-3 15,3-1 1-15</inkml:trace>
  <inkml:trace contextRef="#ctx0" brushRef="#br2" timeOffset="152956.49">11515 11245 48 0,'-4'34'24'0,"-28"-6"-29"15,22-21 47-15,-4 2-42 16,-7 0 1-16,-4-2-1 0,11-1 0 16,-4 3 0-16,4 1 0 15,3-1 0-15,4 1 1 16,4 2 0-16,3 4 0 16,7-1 1-16,7 1 0 15,7 0 1-15,0 0 1 16,0 2-2-16,-3 4 1 15,-7 0-3-15,-11 0 1 16,-11 0-5-16,-10 0 1 16,0 3-8-16,0-6 1 15,-1-10-7-15,-2-2 1 16</inkml:trace>
  <inkml:trace contextRef="#ctx0" brushRef="#br2" timeOffset="153273.5">11882 11119 59 0,'0'25'29'0,"-15"32"-39"15,12-42 54-15,-8 1-44 16,-6 9 0-16,-4 10-1 16,-1 5 1-16,1 4 0 0,4 6 0 15,2-2-1-15,5-11 1 16,6 1-2-16,8-7 0 16,6-6-4-16,5-3 1 15,-1-12-10-15,3-7 1 16,-6-6-1-16,-4-7 0 15</inkml:trace>
  <inkml:trace contextRef="#ctx0" brushRef="#br2" timeOffset="153543.34">12146 11282 42 0,'-17'25'21'0,"-15"-6"-25"16,25-9 44-16,-4 5-36 15,1 4 0-15,-5 3 0 16,1 6 1-16,4 13-7 16,3 0 1-16,0-1 3 15,0 4 1-15,3-3-6 16,4-9 0-16,0-11-9 15,7-11 1-15,4-13-4 16,-4-7 0-16</inkml:trace>
  <inkml:trace contextRef="#ctx0" brushRef="#br2" timeOffset="153736.84">11896 11458 48 0,'10'19'24'0,"33"-13"-25"0,-26-3 46 16,11 0-44-16,4 3 1 16,3-2-1-16,4 5 1 15,-3 0-4-15,-5 1 0 16,-6-4-2-16,-4-6 0 16,-3-9-11-16,-4-10 0 0</inkml:trace>
  <inkml:trace contextRef="#ctx0" brushRef="#br2" timeOffset="153991.5">12238 11163 36 0,'0'41'18'0,"10"-4"-10"16,-2-27 22-16,-1-1-26 15,7 7 0-15,0 6 1 16,3 6 1-16,-2 3-8 16,-5 4 0-16,1 6 4 15,-4 3 1-15,-11-4-3 0,-3 4 0 16,-3-3-7-16,-5 0 0 16,-2-16-7-16,-1-6 0 15</inkml:trace>
  <inkml:trace contextRef="#ctx0" brushRef="#br2" timeOffset="154322.7">12421 10853 42 0,'4'53'21'16,"24"19"-12"-16,-17-53 32 0,3 15-37 16,3 10 0-16,5 6 2 15,-1 13 1-15,0-3-9 16,-3 2 0-16,-8 14 4 15,-13-10 1-15,-12 6-4 16,-13-3 0-16,-3 0-8 16,-12-13 0-16,-6-18-9 15,3-13 1-15</inkml:trace>
  <inkml:trace contextRef="#ctx0" brushRef="#br2" timeOffset="155251.43">8527 12054 37 0,'17'15'18'0,"36"-5"-12"15,-32-4 23-15,18-6-24 16,14 0 1-16,25 3 3 0,20 0 0 16,37 4-10-16,27 5 1 15,32 4 8-15,35-1 1 16,32-5-3-16,32-4 1 15,10-12-3-15,1 9 1 16,-1 0-4-16,15 3 1 16,-4 4-3-16,-11-1 1 15,-45-3-2-15,-26-6 0 16,-41 0-2-16,-32-9 1 16,-29 0-8-16,-45 9 0 15,-36 0-8-15,-31 3 1 16</inkml:trace>
  <inkml:trace contextRef="#ctx0" brushRef="#br2" timeOffset="156229.07">9024 12242 35 0,'-7'9'17'0,"-7"16"-13"0,14-15 18 16,-4-1-20-16,-3 4 0 16,0-1 3-16,0 4 1 15,4-4-6-15,-11 13 1 16,7 4 4-16,-1 5 1 16,5 1-1-16,-1-7 1 15,1 0-2-15,-1-9 1 16,1-7-3-16,-1-5 1 0,-3-7-1 15,-7-3 0-15,0-4-3 16,0-2 1-16,-4 0-3 16,1 5 1-16,-8-2-3 15,-3 3 1-15,3 6-2 16,-3 0 0-16,3 0 0 16,4 4 1-16,3-1 2 15,8 0 0-15,3 0 3 16,7 1 1-16,7-1 2 15,7 3 1-15,7 1 0 16,4-4 1-16,3-3-2 16,0-3 1-16,0-3-3 15,1-3 1-15,-8-7-8 16,-7 1 0-16,-4-1-9 16,-6-6 0-16</inkml:trace>
  <inkml:trace contextRef="#ctx0" brushRef="#br2" timeOffset="156514.41">8460 12765 62 0,'17'0'31'0,"26"-3"-29"0,-26 0 55 16,8-3-53-16,21 3 0 0,10 0 1 16,11 0 1-16,0-4-9 15,0 4 1-15,-7-3 1 16,-7 6 0-16,-3-3-7 16,-12 6 1-16,-6 0-12 15,-11-6 0-15,-17 0-2 16,-8 3 0-16</inkml:trace>
  <inkml:trace contextRef="#ctx0" brushRef="#br2" timeOffset="157024.7">8647 12825 48 0,'0'9'24'0,"10"4"-26"0,-3-13 44 15,4 3-40-15,3 3 1 16,0 1 1-16,0 2 0 16,-7 4-5-16,-3 2 0 15,-4 7 3-15,-7 3 1 16,0 7-2-16,-4-4 1 0,-3 0-2 15,3 0 0-15,1 1 0 16,-8-4 0-16,8-10 0 16,-5 1 0-16,5-3 0 15,-1-4 0-15,4-6 0 16,0-3 0-16,-3 0-1 16,-1-6 1-16,0-4-1 15,-3-5 0-15,0 2-2 16,-3 1 0-16,-5-4-1 15,1 7 0-15,0 5 0 16,0 1 0-16,3 6 1 16,-3 4 0-16,7 2 2 15,7 7 0-15,0 3 2 16,14-1 0-16,3 4 0 16,19 3 1-16,-1-3-1 15,4-3 1-15,-4-3-5 16,7-4 1-16,0-5-11 0,-3-14 0 15</inkml:trace>
  <inkml:trace contextRef="#ctx0" brushRef="#br2" timeOffset="157804.25">9066 12910 49 0,'29'12'24'0,"-29"-5"-24"16,0-4 38-16,-7 3-37 15,3 0 1-15,-3 7 1 16,-4 12 0-16,1 3-4 16,-4 7 1-16,0 5 2 15,-1 10 0-15,5-9-2 0,3-3 0 16,7-4-4-1,7-9 0-15,3-12-6 0,5-7 1 16,-1-15-7-16,-7-10 1 16</inkml:trace>
  <inkml:trace contextRef="#ctx0" brushRef="#br2" timeOffset="158002.17">8918 13142 58 0,'21'6'29'0,"36"0"-35"0,-40-9 55 0,5 0-49 15,-1 3 0-15,4-3-2 16,-8 0 0-16,4-7-5 16,-3 1 1-16,3-10-10 15,-3 7 0-15</inkml:trace>
  <inkml:trace contextRef="#ctx0" brushRef="#br2" timeOffset="158330.6">9885 12352 63 0,'-4'0'31'0,"-20"15"-42"15,13-9 55-15,-7 1-44 0,-6 5 1 16,-1 13 0-16,-3 10 0 16,-7 9-1-16,-4 15 0 15,-4 13 2-15,5 4 1 16,2 8-1-16,12 4 0 15,13-9-1-15,15-7 0 16,13-16-4-16,4-9 0 16,1-19-13-16,-1-15 1 15,-4-7-3-15,1-6 0 16</inkml:trace>
  <inkml:trace contextRef="#ctx0" brushRef="#br2" timeOffset="158798.07">10185 12446 46 0,'-14'34'23'0,"-4"-12"-22"0,11-19 41 16,-4 10-41-16,-3 6 1 15,-3 12-1-15,-5 10 1 0,1 3-3 16,0 12 1-16,3-3 2 16,4 7 0-16,7-7-2 15,4-12 0-15,3-7-4 16,7-15 0-16,0-6-9 15,-4-13 0-15,-3-10-3 16,-3-5 0-16</inkml:trace>
  <inkml:trace contextRef="#ctx0" brushRef="#br2" timeOffset="158976.97">9857 12762 49 0,'7'13'24'0,"17"-7"-21"15,-17-3 48-15,15 0-45 16,6 4 0-16,11 2 1 0,6 4 1 16,-2-4-13-16,-4 0 1 15,-4 1 0-15,0-1 0 16,-3-2-15-16,-11-7 0 16</inkml:trace>
  <inkml:trace contextRef="#ctx0" brushRef="#br2" timeOffset="159200.87">10442 12932 64 0,'0'3'32'0,"11"-13"-36"0,-1 7 51 0,8 0-46 15,7 0 1-15,6 0-3 16,5 3 1-16,-4-3-5 16,-1 3 0-16,-3 0-12 15,-3-7 0-15</inkml:trace>
  <inkml:trace contextRef="#ctx0" brushRef="#br2" timeOffset="159592.7">11232 12769 61 0,'-3'6'30'0,"-36"-6"-34"0,29 3 47 15,-8 0-43-15,-7 0 0 16,1 0 0-16,-1 4 0 15,0 2-1-15,0 7 1 16,4-4-2-16,4 1 1 16,3-1 0-16,6 1 1 15,8-4-1-15,4 4 0 16,7-1 0-16,3-2 1 0,3-4 0 16,4 7 1-16,-3-10-1 15,0 3 1-15,-4 0-1 16,-4 4 0-16,-10 9 0 15,-7-4 0-15,-7 4-1 16,-3 0 0-16,-8 0-4 16,0-4 1-16,4-5-4 15,3-1 0-15,4-3-7 16,11-6 0-16</inkml:trace>
  <inkml:trace contextRef="#ctx0" brushRef="#br2" timeOffset="159834.56">11409 12869 49 0,'-11'41'24'0,"-6"-7"-19"0,13-31 42 15,-3 0-42-15,-4 4 0 16,4 2 2-16,4 1 0 15,-1 5-10-15,1-5 0 16,3-1 3-16,0-6 0 16,7 0-7-16,0-9 1 15,4-3-13-15,-1-7 0 16</inkml:trace>
  <inkml:trace contextRef="#ctx0" brushRef="#br2" timeOffset="160102.43">11472 12653 26 0,'18'15'13'0,"-7"-5"-9"16,-4-4 5-16,0-3-15 15,0 3 1-15,0 4-8 16,-4-1 1-16,1-3 26 31,-43 26-14-31,81-60-2 16,-35 37 1-16,0-6 2 15,4 3 0-15,0 1 1 16,-1-4 0-16,1 0-7 16,3 0 1-16</inkml:trace>
  <inkml:trace contextRef="#ctx0" brushRef="#br2" timeOffset="160521.34">11691 12894 58 0,'-18'44'29'0,"1"-16"-41"0,13-22 66 0,1 7-53 16,-1-4 1-16,1 4 0 15,3-4 1-15,0-6-5 16,3-3 0-16,4 0 0 16,0-6 1-16,4-3-2 15,-1-1 0-15,1-5-1 16,0-7 1-16,3-6-1 16,0-1 0-16,4 4 0 15,3 3 1-15,0 7 0 16,0-1 1-16,-7 6 0 15,0 10 1-15,0 7 3 16,-3 5 0-16,-4 7 1 16,-3 0 0-16,-4 6 0 15,0 6 0-15,-4-2-1 16,0-1 0-16,1-6-3 0,3-3 1 16,0-4-3-16,0-2 0 15,3-7-3-15,-3-6 0 16,11-9-8-16,3-10 0 15</inkml:trace>
  <inkml:trace contextRef="#ctx0" brushRef="#br2" timeOffset="160792.31">12375 12477 56 0,'11'28'28'0,"-22"16"-35"0,8-35 50 0,-4 4-42 16,-7 6 1-16,-7 3 0 16,-4 12 1-1,-14 29-4 1,4-7 1-16,3 10 1 16,11-3 1-16,7-10-3 15,7-9 0-15,10-9-4 16,11-7 0-16,8-12-7 15,6-13 1-15,7-16-6 16,-7-9 1-16</inkml:trace>
  <inkml:trace contextRef="#ctx0" brushRef="#br2" timeOffset="161035.19">12495 12606 39 0,'-10'65'19'0,"-11"-5"-17"0,14-44 33 16,0 6-31-16,-1 6 0 16,-2 6 1-16,-1-5 0 15,-6 8-7-15,6 4 1 16,4 0 3-16,4-4 1 16,3-5-5-16,7-7 1 0,-4-13-4 15,4-9 0-15,-3-9-5 16,-4-10 0-16,-4-2-5 15,1-4 1-15</inkml:trace>
  <inkml:trace contextRef="#ctx0" brushRef="#br2" timeOffset="161229.07">12270 12769 39 0,'7'6'19'0,"14"16"-11"15,-14-16 34-15,3 7-38 16,5-4 1-16,2 0 0 15,1 1 1-15,7-4-8 16,10-3 0-16,4-3 4 16,-1-6 0-16,1-3-3 15,-3-7 0-15,-5 0-8 16,-2 1 0-16,-1-17-7 16,-4-2 0-16</inkml:trace>
  <inkml:trace contextRef="#ctx0" brushRef="#br2" timeOffset="161470.94">12605 12546 56 0,'17'53'28'0,"12"10"-30"0,-15-47 49 0,7-1-46 16,4 4 0-16,-1 6 0 15,-6 10 0-15,-7 9-3 16,-11-4 1-16,-4 7-1 16,-10-6 0-16,-4 0-5 15,1-7 1-15,-8-12-11 16,0-6 1-16</inkml:trace>
  <inkml:trace contextRef="#ctx0" brushRef="#br2" timeOffset="161783.79">12979 12223 55 0,'0'44'27'0,"0"41"-24"0,3-67 44 16,4 17-43-16,4 12 1 15,7 16 0-15,6-1 1 16,4 20-9-16,-6 6 0 16,-8 15 3-16,-11 1 1 15,-13-4-5-15,-12 0 0 16,-2-24-14-16,-11-17 0 15,-8-12 0-15,4-19 0 0</inkml:trace>
  <inkml:trace contextRef="#ctx1" brushRef="#br2" timeOffset="138077.34">10756 8567 0,'0'0'16,"0"0"-1,0 0 1,0 0 0,0 0-1,0 0 1,0 0 0</inkml:trace>
  <inkml:trace contextRef="#ctx0" brushRef="#br2" timeOffset="162688">13765 11975 48 0,'15'7'24'0,"52"2"-17"0,-39-9 25 0,7 0-32 16,7 0 1-16,4-6-2 15,4 3 0-15,-8-1-6 16,-3-2 0-16,-4-3-7 16,-10 2 1-16</inkml:trace>
  <inkml:trace contextRef="#ctx0" brushRef="#br2" timeOffset="162881.41">13755 12301 58 0,'7'41'29'0,"63"-10"-30"0,-34-24 52 15,10-4-50-15,14-3 1 16,7 3-6-16,-4 0 1 16,-6 0-9-16,-5-3 1 15,-9-6-6-15,-8 6 1 16</inkml:trace>
  <inkml:trace contextRef="#ctx0" brushRef="#br2" timeOffset="166962.44">15939 11232 40 0,'-4'22'20'0,"4"-19"-11"0,-4-6 21 15,1 0-29-15,-8 0 1 16,4 0 0-16,-7 3 1 16,-3 3-4-16,-12 3 0 15,5 7 2-15,-5 5 1 0,1 7-2 16,-4 4 1-16,1-7-1 15,-1 0 1-15,0 0-2 16,4-4 0-16,7-2-1 16,3-3 1-16,8-1-1 15,10-2 0-15,10-1 2 16,11-3 0-16,4-3 3 16,7-3 0-16,3-3 0 15,0 3 1-15,-6 3 1 16,-5 4 0-16,-6 5-4 15,-11 7 1-15,-11 6-5 16,-6 0 1-16,-4 0-3 16,0 0 0-16,-4-6-4 15,0-3 0-15,4-4-6 16,4-2 0-16</inkml:trace>
  <inkml:trace contextRef="#ctx0" brushRef="#br2" timeOffset="167250.47">16104 11505 40 0,'-7'9'20'0,"7"-6"-17"0,0 1 33 0,-3-1-30 15,-4 3 1-15,-4 3 2 16,1 7 1-16,-5 0-13 16,5-4 1-16,-1 4 8 15,4 3 0-15,4-4-7 16,-1-2 0-16,8-4-7 16,-1-5 1-16,4-8-11 15,0-2 0-15</inkml:trace>
  <inkml:trace contextRef="#ctx0" brushRef="#br2" timeOffset="167412.26">16034 11285 33 0,'7'0'16'0,"7"19"-15"0,-7-13 18 16,0 4-25-16,4-1 0 15,3 1-11-15,0-7 0 16</inkml:trace>
  <inkml:trace contextRef="#ctx0" brushRef="#br2" timeOffset="167789.81">16228 11602 40 0,'0'60'20'16,"0"-60"-20"-16,0 0 37 0,0 0-34 15,0 0 0-15,0 0 0 16,3-10 1-16,1 7-6 16,-1-6 1-16,1-4 1 15,3-6 0-15,-4 1-2 16,1-4 1-16,0 0-1 15,3 0 0-15,0 6 0 16,0 0 1-16,0 7 2 16,0 6 0-16,3 3 1 15,-3 3 0-15,8 6 0 16,-5 1 1-16,1 12-1 16,-1 0 1-16,-3 0-2 15,0 3 0-15,0 6-3 0,1 0 0 16,-5-6-5-16,1-6 0 15,3-9-8-15,0-10 1 16</inkml:trace>
  <inkml:trace contextRef="#ctx0" brushRef="#br2" timeOffset="168074.13">16835 11097 44 0,'7'6'22'16,"-11"10"-19"-16,4-6 36 0,0 2-38 15,-3 7 0-15,-8 3 0 16,-3 0 0-16,-7 0-2 16,-8 9 1-16,-2 13 1 15,-1 9 0-15,4 10-1 16,3 0 1-16,7 6-1 15,8 0 0-15,6-19-3 16,11-16 0-16,11-8-7 16,7-17 0-16,3-18-5 15,-3-7 1-15</inkml:trace>
  <inkml:trace contextRef="#ctx0" brushRef="#br2" timeOffset="168314.59">17057 11097 39 0,'-11'19'19'0,"-17"31"-17"0,21-34 34 16,-4 3-33-16,-3 0 1 16,-3 9 0-16,-1 6 0 15,4 7-6-15,-4 3 1 16,11 0 3-16,0 6 0 15,4-9-2-15,3-7 0 16,3-2-5-16,1-10 0 16,-1-10-9-16,1-12 0 0</inkml:trace>
  <inkml:trace contextRef="#ctx0" brushRef="#br2" timeOffset="168525.97">16708 11370 45 0,'7'28'22'0,"17"-12"-13"16,-13-10 33-16,7 0-40 15,-1 1 0-15,11-1 0 16,11 3 0-16,0 1-4 16,7-4 0-16,-7 0-2 15,-1-2 0-15,1-8-10 16,-3-5 1-16,-1-16-2 0,-3-6 0 15</inkml:trace>
  <inkml:trace contextRef="#ctx0" brushRef="#br2" timeOffset="168778.93">17346 11063 29 0,'-10'37'14'0,"-8"17"-5"0,14-39 22 16,1 4-28-16,-1 0 1 0,4 0 2 16,4 6 1-16,3 6-8 15,3 1 1-15,5 5 4 16,2-2 1-16,1 2-2 16,-4-2 0-16,-7 6-3 15,-11-10 1-15,1 0-10 16,-15 4 1-16,-13-1-7 15,-8-2 0-15</inkml:trace>
  <inkml:trace contextRef="#ctx0" brushRef="#br2" timeOffset="169201">15095 12157 57 0,'-7'16'28'0,"14"-16"-27"0,0 0 50 15,8-3-45-15,13 3 0 0,25-3 4 16,28 3 0-16,28-4-12 16,39 1 1-16,36-9 8 15,52-7 0-15,18-9-5 16,28-1 1-16,-10 4-5 15,-14 0 1-15,-36 0-7 16,-42 0 0-16,-25 9-11 16,-32-2 1-16,-41 8-5 15,-26 16 1-15</inkml:trace>
  <inkml:trace contextRef="#ctx0" brushRef="#br2" timeOffset="171796.81">15416 12515 46 0,'4'15'23'0,"7"-8"-14"0,-8-7 24 16,1 6-30-16,-1 3 0 15,-3 7 3-15,0 6 0 16,-3 3-6-16,-1 3 0 16,1 10 4-16,-8 9 1 0,7 0-3 15,1 0 1-15,-1-3-5 16,1-3 0-16,3-7-9 15,0-18 0-15,7-10-7 16,11-12 0-16</inkml:trace>
  <inkml:trace contextRef="#ctx0" brushRef="#br2" timeOffset="172054.09">15681 12693 67 0,'11'0'33'0,"13"-12"-38"16,-13 9 61-16,10 0-56 0,7 3 1 15,4 0-5-15,0 6 1 16,-1-6-1-16,-2-3 0 15,-1-4-13-15,-7-5 1 16,-3-7-3-16,-1 3 0 16</inkml:trace>
  <inkml:trace contextRef="#ctx0" brushRef="#br2" timeOffset="172411.68">16341 12568 55 0,'10'0'27'0,"1"-3"-29"0,-15 3 53 0,1 3-48 15,-4-3 0-15,0 3 0 16,-4 6 1-16,4 10-6 16,-4 3 1-16,-3 6 3 15,0-6 0-15,0 3-2 16,0 4 0-16,0 5-2 16,3 1 1-16,4 2-2 0,7-8 1 15,4-1-3-15,3-3 1 16,3-9-6-1,1-4 0-15,7-9-7 0,3-3 1 16</inkml:trace>
  <inkml:trace contextRef="#ctx0" brushRef="#br2" timeOffset="172669.87">16581 12778 25 0,'31'-6'12'0,"8"9"8"0,-32-6 9 0,0 0-23 15,-7 3 1-15,0 0 1 16,-3 0 1-16,-4-7-12 15,-7-2 0-15,-4 6 8 16,-7 0 0-16,-3 3-3 16,-4 3 0-16,0 0-1 15,1 3 1-15,3 4-2 16,-1 2 1-16,12 4-3 16,3 3 0-16,6-7-3 15,8 1 0-15,11-4-2 16,14-6 0-16,7-3-6 15,-1-6 1-15,8-7-2 16,-4 4 1-16</inkml:trace>
  <inkml:trace contextRef="#ctx0" brushRef="#br2" timeOffset="172982.58">16863 12527 41 0,'-4'22'20'0,"-17"-3"-20"0,18-16 39 16,-4 0-36-16,-4 3 1 16,-3 1 0-16,0 2 1 15,3 1-6-15,1-1 1 16,2 3 4-16,5 4 0 16,3 0-3-16,7 0 1 15,4-1 1-15,3 1 1 0,3-4-1 16,12-2 0-1,-5-1 0-15,-3 1 0 0,-3 2-1 16,-7 4 1-16,-8 6-5 16,-13 6 0-16,-5-3-4 15,-6-3 0-15,-3-6-11 16,-1-4 1-16,-7-2-3 16,7-7 1-16</inkml:trace>
  <inkml:trace contextRef="#ctx0" brushRef="#br2" timeOffset="173298.8">17388 12270 63 0,'4'28'31'0,"-8"26"-43"0,1-45 63 16,-8 7-51-16,-3 6 0 15,-7 9 0-15,-4 0 0 16,-3 7 0-16,0 12 0 16,3-6 0-16,4 6 0 15,3 10-1-15,8-7 1 16,6-3-3-16,4-6 1 15,11-13-8-15,10-15 0 0,11-6-7 16,-4-17 1-16</inkml:trace>
  <inkml:trace contextRef="#ctx0" brushRef="#br2" timeOffset="173553.84">17611 12314 46 0,'-4'44'23'0,"-13"-10"-21"16,9-27 38-16,-6 8-39 15,0 10 0-15,-7-3 0 16,0 3 0-16,3 13-1 16,1 6 0-16,3 0 1 15,3 3 0-15,7 6-1 0,1-6 1 16,3-3-5-16,3-9 1 15,1-13-8-15,3-13 1 16,0-18-5-16,0-7 0 16</inkml:trace>
  <inkml:trace contextRef="#ctx0" brushRef="#br2" timeOffset="173765.12">17276 12565 45 0,'0'25'22'0,"14"-9"-20"0,-7-16 41 0,3 3-41 16,4 0 1-1,4 3-1-15,10 0 0 0,15 4-4 16,10-7 1-16,-1-3-1 16,1-3 0-16,-3 0-11 15,-8-10 1-15,-10-9-3 16,-4-6 1-16</inkml:trace>
  <inkml:trace contextRef="#ctx0" brushRef="#br2" timeOffset="174017.83">17717 12063 47 0,'17'53'23'0,"25"29"-25"0,-24-51 44 16,7 4-41-16,0 18 1 15,6 10-1-15,5 9 1 16,-1-3-4-16,-3 6 0 16,-18 0-1-16,-21 7 1 15,-11 3-7-15,-21-4 0 16,-17 1-5-16,-8-17 0 15</inkml:trace>
  <inkml:trace contextRef="#ctx0" brushRef="#br2" timeOffset="184872.2">1947 13706 35 0,'7'-6'17'0,"-7"-13"4"15,0 13 18-15,0 0-35 16,0 6 1-16,0 3 3 15,4 3 1-15,-4 7-12 16,0 18 1-16,-4 3 6 16,-3 4 1-16,4 9-3 15,-8 0 1-15,1-3-3 16,-4 0 1-16,3 0-1 16,7-13 0-16,-6-3-1 15,10-9 1-15,-7-3-2 0,7-7 1 16,0-6-1-16,0-6 0 15,0-6-1-15,-4-1 1 16,4 1-1-16,-7 0 0 16,-3-1 1-16,-12 1 0 15,5 3 0-15,-11 2 0 16,6 4 0-16,1 4 0 16,4 2 1-16,3 0 0 15,-4 3 0-15,-3 4 1 16,10 3 0-16,1-4 1 15,-1 4 0-15,4 0 0 16,7-1 0-16,10 1 1 0,-2-3-1 16,2-4 1-16,11-6-1 15,0-3 0-15,11-6-2 16,3-4 0-16,8-2-7 16,-15-10 0-16,0 0-8 15,4 9 1-15</inkml:trace>
  <inkml:trace contextRef="#ctx0" brushRef="#br2" timeOffset="185722.49">2434 13800 48 0,'0'-3'24'0,"7"13"-22"0,-7-7 38 0,-7 3-38 15,-3 6 1-15,-1 4 1 16,-17 9 0-16,0 10-5 16,-4-4 0-16,-7 16 3 15,-3 10 1-15,-8-4-2 16,8 6 1-16,3 4-3 15,11-6 0-15,7-4-4 16,0-12 0-16,10-16-8 16,-3-13 1-16,10-21-5 15,8-7 1-15</inkml:trace>
  <inkml:trace contextRef="#ctx0" brushRef="#br2" timeOffset="185910.37">1993 13813 54 0,'0'22'27'0,"11"15"-32"0,-8-30 53 16,8 5-48-16,3 7 1 16,-3 6-1-16,-1 0 1 15,4 10-3-15,4-1 1 16,0-2-4-16,3-11 1 15,0-5-12-15,-3-10 0 0</inkml:trace>
  <inkml:trace contextRef="#ctx0" brushRef="#br2" timeOffset="186422.55">1446 14465 39 0,'-10'13'19'0,"-1"-13"-6"0,11-4 23 16,0 4-31-16,0 0 0 15,0 0 3-15,0 4 0 16,0-1-10-16,0 3 1 16,0 0 6-16,11 1 1 0,-1-4-3 15,19 0 1-15,6-3-3 16,11-6 1-16,24-7-1 16,1-3 0-1,28-9-2-15,-1 6 0 0,5-3-4 16,-4 4 0-16,-22 2-9 15,-13 3 0 1,-19 1-5-16,-20 2 0 0</inkml:trace>
  <inkml:trace contextRef="#ctx0" brushRef="#br2" timeOffset="186917.31">1834 14515 60 0,'4'25'30'0,"7"13"-35"0,-11-29 56 16,0 7-52-16,0 3 1 16,-4 6 0-16,4 6 0 15,-7 10 0-15,3 12 0 16,4 4 0-16,-10 2 1 15,3 1-2-15,-4-10 1 32,-6-15-1-32,2-13 0 0,5-13 0 15,3-9 0 1,-4-3-1-16,-6-7 1 0,6-2-2 16,0-1 1-16,-10-2-1 15,0-4 1 1,0 0-2-16,-7 7 0 0,0 2 0 15,-4 10 1-15,4 6 2 16,6 7 0-16,5 3 1 16,3 6 1-16,-4 3 2 15,7 3 0-15,11-3 0 16,-7 3 1-16,18 0-2 16,14 1 1-16,-1 2-2 15,15-9 1-15,-7-3-3 16,7-7 0-16,-1-5-9 15,8-7 1-15,0-13-6 16,0-9 0-16</inkml:trace>
  <inkml:trace contextRef="#ctx0" brushRef="#br2" timeOffset="187459.15">2272 14785 66 0,'3'12'33'0,"-6"1"-40"0,3-7 64 16,-7 7-57 0,-4 2 1-16,1 11-2 0,-11 2 1 15,-8 6-2-15,-2 10 0 16,-5 3-2-16,5 3 1 15,-1-3-5-15,11-6 1 16,3-6-5-16,7-16 1 16,1-16-1-16,10-10 1 15,0-15-4-15,0-6 1 0</inkml:trace>
  <inkml:trace contextRef="#ctx0" brushRef="#br2" timeOffset="187654.13">1976 14819 41 0,'7'10'20'0,"24"18"-18"16,-20-12 40-16,0 9-40 16,6 0 1-16,4 3 0 15,1 7 1-15,-1 5-6 16,7-2 1-16,-7 3 2 16,7 0 0-16,-7-4-5 15,8-2 1-15,2-13-6 16,1-13 0-16,3-15-6 15,-13-7 1-15</inkml:trace>
  <inkml:trace contextRef="#ctx0" brushRef="#br2" timeOffset="188175.41">2843 13339 55 0,'0'7'27'0,"0"24"-32"15,7-19 52-15,-7 14-46 16,4-4 1-16,3 15 4 16,-7 10 0-16,11 16-6 15,-4 12 0-15,-4 19 4 16,-3 7 1-16,7 11-2 0,-3 20 0 16,-4-3-4-16,-4 6 1 15,-3-4-3-15,4-5 0 16,-4-20-2-16,-4-12 0 15,0-12-4-15,4-19 1 16,4-7-10-16,3-15 1 16</inkml:trace>
  <inkml:trace contextRef="#ctx0" brushRef="#br2" timeOffset="188747.6">3189 15167 44 0,'11'-3'22'0,"-1"-6"-12"0,-3 9 30 16,4 0-37-16,-11 3 1 15,0 0 1-15,0 3 1 0,-11 4-7 16,-3 12 0-16,0 3 4 15,4 3 1-15,-1 7-2 16,-7 12 0-16,8 3-1 16,-1 0 0-16,1-6-2 15,10 0 0-15,10-13-2 16,1-6 1-16,3-9-5 16,11-10 0-16,-11-6-11 15,10-12 0-15</inkml:trace>
  <inkml:trace contextRef="#ctx0" brushRef="#br2" timeOffset="188973.47">2985 15331 63 0,'0'9'31'0,"7"0"-29"0,-7-9 52 16,7 3-53-16,-4-3 0 15,8 4 0-15,6-4 0 16,1 0-3-16,7-4 1 16,10 1-2-16,0-3 0 15,4 0-6-15,-4 0 1 16,1-4-11-16,-1-6 0 16</inkml:trace>
  <inkml:trace contextRef="#ctx0" brushRef="#br2" timeOffset="189242.31">3397 15365 63 0,'11'6'31'0,"21"-6"-36"15,-22-6 52-15,11 3-47 16,4-3 1-16,0-1 0 16,-4 4 0-16,-3-3-2 15,-1 6 1-15,-6 0-3 0,-8 3 0 16,4 0-8 0,-7 0 1-16,0 0-8 0,-10 4 1 15</inkml:trace>
  <inkml:trace contextRef="#ctx0" brushRef="#br2" timeOffset="189417.21">3330 15522 42 0,'-7'12'21'0,"21"-5"-14"0,-3-7 32 16,10-7-38-16,7 1 0 16,-3 0-1-16,10-4 0 15,-10 7-7-15,3-6 0 0,-7-7-7 16,-3 7 1-1</inkml:trace>
  <inkml:trace contextRef="#ctx0" brushRef="#br2" timeOffset="189812.03">3866 14935 48 0,'0'35'24'0,"0"9"-23"0,0-35 40 31,0 16-40-31,0 4 1 16,0-8-1-16,-7 8 1 15,4-4-4-15,3-3 0 0,-7-7-4 16,7-5 1-16,0-10-10 16,7-10 0-16</inkml:trace>
  <inkml:trace contextRef="#ctx0" brushRef="#br2" timeOffset="190203.09">3757 14913 53 0,'11'13'26'0,"6"3"-23"15,-6-13 43-15,-1 0-45 16,5 3 0-16,2 1 0 0,4-1 1 16,8-3-3-16,-1 0 1 15,4-6 0-15,6 0 1 16,-9-7-1-16,2-2 1 15,-2 2-1-15,-8-2 0 16,-7 2-1-16,0 4 0 16,-3 6-2-16,-11 0 0 15,0 6 0-15,0 4 0 16,-11 2-1-16,4-2 1 16,-4 6 1-16,1-1 1 15,-1 4 1-15,4 3 1 16,4 0 0-16,-4 3 0 0,7 0-1 15,0-6 1-15,7-3-4 16,3-4 1-16,4 1-7 16,0-10 1-16,8-13-6 15,2-2 0-15</inkml:trace>
  <inkml:trace contextRef="#ctx0" brushRef="#br2" timeOffset="190458.94">4456 14885 53 0,'-11'69'26'0,"-10"-19"-26"16,10-34 49-16,-17 9-47 16,7 3 0-16,-14 10 0 15,-1 12 0-15,1 7-3 0,3 5 0 16,-7-2 1-16,8 6 1 15,-1 3-3-15,4-6 1 16,7-13-3-16,10-6 0 16,4-7-8-16,7-9 1 15,7-2-5-15,4-11 0 16</inkml:trace>
  <inkml:trace contextRef="#ctx0" brushRef="#br2" timeOffset="190819.22">4265 15559 60 0,'11'26'30'16,"17"-20"-38"-16,-18-6 56 16,5 0-48-16,9-3 1 0,1-4 0 15,10 1 0-15,-3 3-1 16,-4 3 0-16,-7 0 0 15,-3 3 1-15,-4 0-1 16,-7 4 0-16,-7-1-1 16,-10 3 1-16,-4 7-2 15,-1 0 0-15,-2 2 0 16,3 1 1-16,-4-6 0 16,0-1 1-16,4 1 1 15,7 3 0-15,7-1 0 0,7-2 1 16,7-1-1-16,15-5 0 15,9-7-4-15,1-4 1 16,0 4-10-16,-7-12 0 16,-15-7-5-16,8-3 1 15</inkml:trace>
  <inkml:trace contextRef="#ctx0" brushRef="#br2" timeOffset="191408.37">5009 14569 49 0,'-7'9'24'0,"7"-9"-21"0,0 0 44 0,11 0-45 15,7-3 0-15,13 0 2 16,1 0 0-16,7-4-6 16,-7 1 1-16,6 0 0 15,8-1 1-15,-10 1-9 16,-1 3 1-16,-14-3-9 15,-7 3 0-15</inkml:trace>
  <inkml:trace contextRef="#ctx0" brushRef="#br2" timeOffset="191605.27">4974 14666 60 0,'-14'28'30'0,"25"3"-26"16,-8-28 54-16,15 4-57 0,10-1 0 15,14-3-1-15,1 0 1 16,3-3-6-16,3 0 0 16,0 0-14-16,11-6 1 15</inkml:trace>
  <inkml:trace contextRef="#ctx0" brushRef="#br2" timeOffset="192502.87">7038 13929 51 0,'-4'12'25'0,"1"1"-13"16,-1-10 30-16,-6 0-39 15,-4-3 1-15,0 3 0 16,-1 4 1-16,-2 2-7 0,-4 4 1 16,-4 5 3-16,-3-5 0 15,3-1-3-15,4 1 1 16,3 6-2-16,4-7 1 16,7 1-1-16,7-1 1 15,11-5 0-15,6 2 0 16,4-3 1-16,1 4 0 15,6-1 0-15,0 4 0 16,-7-4 0-16,-3 4 0 16,-15 2-1-16,-6 1 1 15,-4 0-3-15,3 3 1 16,-6-1-3-16,-4-2 0 0,7-3-6 16,-1-4 0-16,8-9-5 15,4-13 0-15</inkml:trace>
  <inkml:trace contextRef="#ctx0" brushRef="#br2" timeOffset="192710.76">7151 14120 62 0,'-7'28'31'0,"-11"4"-41"15,15-29 60-15,-4 3-51 16,3 4 1-16,4-4-4 0,-7 3 1 16,7-6-2-16,11-3 1 15,-1-3-13-15,4-12 1 16</inkml:trace>
  <inkml:trace contextRef="#ctx0" brushRef="#br2" timeOffset="192906.65">7151 13850 62 0,'0'38'31'0,"21"-13"-44"0,-17-22 54 0,13 0-50 15,1-3 1-15,6 0-22 16,8-9 1-16</inkml:trace>
  <inkml:trace contextRef="#ctx0" brushRef="#br2" timeOffset="193251">7380 14202 47 0,'-10'34'23'0,"13"-18"-19"15,1-16 32-15,-1 3-36 16,4-3 0-16,0-6-2 0,4-1 1 16,-1-2-1-16,1-4 1 15,0-2-2-15,-4-7 0 16,3-3-2-16,1 3 0 16,3 0-2-16,0 0 0 15,7 3 3-15,-7 7 0 16,0 5 4-16,1 10 0 15,-1 1 5-15,-4 5 1 16,-10 7 2-16,7 2 0 16,0 8-1-16,0-1 0 15,11 3-7-15,-7 3 1 16,3-3-6-16,0-2 0 16,0-8-5-16,4-8 1 0,-1-13-5 15,4-4 1-15</inkml:trace>
  <inkml:trace contextRef="#ctx0" brushRef="#br2" timeOffset="193610.61">8248 13537 60 0,'-7'22'30'0,"-21"19"-33"0,21-32 61 16,0 7-58-16,-4 2 0 15,-7 8 1-15,1 11 0 16,-4 4-1-16,-1 9 0 15,5 7 0-15,3-1 1 16,-8 13-1-16,8 0 0 16,7 0-2-16,4-6 1 15,3-10-3-15,3-9 0 16,15-10-5-16,7-12 0 0,-8-6-9 16,8-16 0-16</inkml:trace>
  <inkml:trace contextRef="#ctx0" brushRef="#br2" timeOffset="193943.97">8537 13643 49 0,'0'38'24'0,"0"3"-22"0,0-25 36 15,0 9-39-15,0 0 1 16,-7 0-2-16,4-3 1 15,3-7-3-15,0-2 1 16,0-7-6-16,-7-6 0 16,7-6-5-16,-4-10 1 15</inkml:trace>
  <inkml:trace contextRef="#ctx0" brushRef="#br2" timeOffset="194302.45">8428 13612 40 0,'3'3'20'0,"19"16"-15"0,-15-19 35 0,0 3-37 16,3 0 0-16,1 0 0 15,3 4 1-15,0-1-6 16,-3 3 1-16,6-2 3 16,1-1 0-16,7-9-2 15,-11 0 0-15,3-4-1 16,1 4 1-16,-7-3 0 15,-8 3 0-15,1 3 0 16,-4 0 0-16,3 0 0 16,-3 3 0-16,0 0-1 15,0 0 0-15,0 4 0 16,0-4 1-16,0 6-1 0,-3-3 0 16,3 7 0-16,3 6 1 15,1 0 0-15,-1-1 0 16,4 1-3-16,4-3 1 15,3 0-5-15,-3-7 0 16,3-9-7-16,3-13 0 16</inkml:trace>
  <inkml:trace contextRef="#ctx0" brushRef="#br2" timeOffset="194558.39">9056 13543 49 0,'-18'22'24'0,"-14"35"-20"16,22-42 42-16,-8 10-43 15,-6 7 1-15,-5 8-1 16,-6 7 0-16,-7 7-5 16,-1-1 1-16,-6 10 2 15,10 3 0-15,4-4-3 16,7-2 0-16,3-7-3 15,7-6 0-15,8-9-7 16,3-7 1-16,3-15-5 16,4-10 0-16</inkml:trace>
  <inkml:trace contextRef="#ctx0" brushRef="#br2" timeOffset="195022.44">8805 14082 59 0,'0'13'29'0,"11"0"-31"0,-11-13 55 0,11 3-50 16,3-3 0-16,10-3 1 15,1-4 0-15,10 4-5 16,-3-3 0-16,-4 0 3 16,-10 2 1-16,0 11-2 15,-4-4 0-15,-4 0-4 16,-3 0 1-16,-7 3-2 15,-7 1 1-15,-3 2-1 16,-12 7 0-16,5-1 1 16,-1 7 0-16,4 0 2 15,4 0 1-15,2 0 0 16,8 3 0-16,8-9-1 16,2-7 1-16,11-2-3 0,4-10 1 15,0-7-5 1,-1-2 0-16,12-7-10 0,-5-9 1 15</inkml:trace>
  <inkml:trace contextRef="#ctx0" brushRef="#br2" timeOffset="195308.27">9239 13603 56 0,'-10'6'28'0,"10"19"-33"16,0-25 47-16,10 13-40 15,4 2 1-15,8 10 1 16,2 16 0-16,8-3-4 16,3 12 0-16,1 6 3 15,-8-5 1-15,-11 5-3 16,-10 7 1-16,-10-1-5 15,-11 7 1-15,-7-12-11 16,-11-10 1-16,0-9-6 16,0-17 0-16</inkml:trace>
  <inkml:trace contextRef="#ctx0" brushRef="#br2" timeOffset="195863.99">6604 14628 56 0,'0'13'28'0,"21"-13"-31"16,-17 3 50-16,13 0-44 15,15 0 0-15,14 0 5 16,17 0 0-16,26-3-9 0,41 3 1 15,29 7 5-15,35-1 1 16,28-2-2-16,22-7 1 16,24 0-6-16,-4-13 1 31,121-3-10-31,-85 1 0 16,-78 2-11-16,-56 1 0 15</inkml:trace>
  <inkml:trace contextRef="#ctx0" brushRef="#br2" timeOffset="197079.37">6925 14989 55 0,'4'12'27'0,"3"13"-23"0,-7-15 37 16,7 9-39-16,-7 9 1 16,-7 0 2-16,3 10 0 15,1 12-7-15,-1 6 1 16,1 4 3-16,-1-1 1 15,4 1-5-15,0-7 1 16,0-2-4-16,0-17 0 0,0-9-7 16,4-9 0-16,6-10-6 15,4-9 0-15</inkml:trace>
  <inkml:trace contextRef="#ctx0" brushRef="#br2" timeOffset="197306.8">7211 15337 49 0,'7'12'24'0,"7"-9"-18"16,-11-6 42-16,8 0-43 16,3-3 1-16,7 3 2 15,11 0 0-15,0-4-11 16,10-2 0-16,8 3 5 15,-5 3 0-15,1-1-7 16,-3-2 1-16,-15 3-16 0,4-6 1 16</inkml:trace>
  <inkml:trace contextRef="#ctx0" brushRef="#br2" timeOffset="197726.46">8167 15246 67 0,'10'-3'33'0,"-6"0"-33"15,-4 3 52-15,-4-7-52 16,-3 10 1-16,-7-3 0 16,-3 7 0-16,-5 2-2 15,1 4 1-15,4-1-1 16,-8 4 1-16,4 6-1 16,0 3 0-16,3 6-1 15,4 4 1-15,7 2-1 16,3 4 1-16,8 0-2 15,6-10 1-15,8-6-2 0,10-6 0 16,4-6-3-16,7-7 1 16,0-9-4-16,-1-7 0 15,5-5-5-15,-4 2 1 16,-1-6-1-16,-2-6 1 16</inkml:trace>
  <inkml:trace contextRef="#ctx0" brushRef="#br2" timeOffset="197964.94">8505 15343 46 0,'8'-9'23'0,"-5"9"-24"0,-3 0 50 16,-3-3-45-16,-5 3 0 16,-6-4 3-16,-7 4 1 0,-3-6-9 15,-5 3 0-15,-2 0 6 16,6 3 0-16,-3 6-2 16,3 7 1-16,-7 5-3 15,11 8 0-15,0-1-2 16,3 3 0-16,4-3-3 15,11-3 1-15,10 0-3 16,10-13 0-16,15-6-3 16,10-6 0-16,-3-9-9 15,7-13 1-15,0-7 1 16,-4-2 0-16</inkml:trace>
  <inkml:trace contextRef="#ctx0" brushRef="#br2" timeOffset="198250.9">8886 15189 60 0,'-7'19'30'0,"-21"-19"-41"0,21-3 65 15,-7 3-54-15,-11 3 1 16,-3 0 0-16,-4 7 1 16,1 5-3-16,-1 1 1 15,7 0 0-15,4 0 1 16,7 2-1-16,3-2 0 15,4-3 0-15,11-1 1 16,10 1-1-16,14-1 1 16,7-2-1-16,-3 2 0 15,-4-2-1-15,-6 2 0 0,-8 4-5 16,-14 3 1 0,-14-4-11-16,-15 4 0 0,-9 0-1 15,-1-7 0-15</inkml:trace>
  <inkml:trace contextRef="#ctx0" brushRef="#br2" timeOffset="198580.79">9190 14982 64 0,'18'4'32'0,"-1"2"-44"0,-17-6 67 15,0 0-54-15,-3 6 0 16,-8 7 0-16,-7 6 0 16,4 6-2-16,0 0 1 15,-7 15 0-15,0 14 1 16,7 18-2-16,3-6 1 15,8 3-2-15,-4 0 0 16,14-3-2-16,-4-19 0 16,11-13-5-16,7-6 1 15,4-9-9-15,14-16 0 0</inkml:trace>
  <inkml:trace contextRef="#ctx0" brushRef="#br2" timeOffset="198882.3">9613 15064 45 0,'-10'31'22'0,"-12"20"-16"16,15-42 33-16,-3 3-37 15,-1 7 0-15,1 13 0 16,-8-1 1-16,7 0-4 0,1 7 0 16,3 0 2-16,3-1 0 15,4-9-3-15,0 1 1 16,0-7-5-16,4 0 1 16,-1-10-11-16,4-6 1 31</inkml:trace>
  <inkml:trace contextRef="#ctx0" brushRef="#br2" timeOffset="199661.89">9433 15036 55 0,'-3'15'27'0,"13"-5"-27"0,-3-10 46 0,4 0-44 16,3 0 0-16,4 0 3 16,3-3 1-16,11-4-7 15,-4 1 1-15,0 0 3 16,0-3 1-16,1 2-2 16,-1-2 0-16,0 3-2 15,-10 2 1-15,-1-2-2 16,-6 3 0-16,-4 0-1 15,-7 3 0-15,-4 0-1 16,-3 6 1-16,0 7-1 16,-7 9 1-16,4 6 0 15,3 0 0-15,-4 0 1 16,7 7 1-16,-3-10 0 0,4 3 0 16,10-12-1-16,7-1 1 15,-3-8-3-15,3-7 1 16,3 0-6-16,1-3 0 15,3-4-9-15,0-5 1 16</inkml:trace>
  <inkml:trace contextRef="#ctx0" brushRef="#br2" timeOffset="199932.08">10128 14904 59 0,'-10'53'29'0,"-29"-9"-29"16,25-28 50-16,-7 9-48 15,-8 6 1-15,-2-2-1 16,-12 8 0-16,-6 10-3 16,3 16 0-16,11 0 2 15,3 6 0-15,0 0-4 16,4-7 0-16,3-11-4 15,8-14 1-15,6-9-6 16,8-12 1-16,3-10-7 16,3-9 0-16</inkml:trace>
  <inkml:trace contextRef="#ctx0" brushRef="#br2" timeOffset="200322.27">9899 15393 64 0,'14'25'32'0,"4"-15"-37"0,-11-7 61 15,3-3-54-15,4-3 1 16,4-4-1-16,0 4 0 0,-1 0-3 16,-3 3 0-1,1 3 1-15,-5 0 0 0,-6 1-2 16,-4-1 1-16,-4 3 0 15,-3 3 0-15,-3 4-1 16,-1 3 1-16,0-4 0 16,-3 7 0-16,4 0 1 15,-1 0 0-15,1 3 0 16,2-4 0-16,1-2 0 16,4 0 1-16,3-4-2 15,0-2 1-15,7-1-1 16,4-3 1-16,10-6-2 15,0-6 0-15,7-3-2 16,4-10 0-16,0 0-5 16,-4-6 0-16,4-6-8 15,10-10 0-15</inkml:trace>
  <inkml:trace contextRef="#ctx0" brushRef="#br2" timeOffset="200592.61">10269 14754 66 0,'7'22'33'0,"32"31"-36"0,-21-31 59 0,7 3-55 16,3 9 1-16,14 10-1 15,-3 10 1-15,-4 2-4 16,-10 19 1-16,-18 22-3 16,-18 19 1-16,-17 10-10 15,-14-7 1-15,-18-15-8 16,0-23 1-16</inkml:trace>
  <inkml:trace contextRef="#ctx0" brushRef="#br2" timeOffset="203085.08">11359 14515 44 0,'0'13'22'0,"-14"-4"-6"16,14-9 23-16,0 0-35 16,0 3 1-16,4 0 3 15,3 4 1-15,4-4-11 16,10 0 0-16,14 0 6 15,4 0 1-15,14 0-4 0,7-3 0 16,0 0-7-16,-7-3 1 16,-11 3-10-16,-10 0 0 15,-15 0-5-15,-10 0 1 16</inkml:trace>
  <inkml:trace contextRef="#ctx0" brushRef="#br2" timeOffset="203279.84">11275 14728 72 0,'0'13'36'0,"21"15"-39"0,-10-18 72 0,10 2-65 16,25 4 1-16,10 0-1 16,8-1 1-16,3-2-9 15,-4-4 0-15,-10-3-2 16,-11 4 0-16,-10-4-18 15,-18-3 1-15</inkml:trace>
  <inkml:trace contextRef="#ctx1" brushRef="#br3" timeOffset="192154.52">22874 12010 0,'0'0'16,"0"0"0</inkml:trace>
  <inkml:trace contextRef="#ctx0" brushRef="#br2" timeOffset="-186597.77">13790 13678 34 0,'-7'9'17'0,"7"1"-1"0,0-10 17 0,0 0-28 16,0 0 0-16,0 0 4 15,0 0 0-15,4 9-10 16,-4 7 0-16,0 15 7 16,0 4 1-16,-4 15-3 15,1 3 0-15,-1 7-2 16,0 3 0-16,-3-4-4 16,4-2 0-16,-1-10-3 15,4-7 0-15,0-11-10 16,4-17 1-16,3-15-5 15,7-6 0-15</inkml:trace>
  <inkml:trace contextRef="#ctx0" brushRef="#br2" timeOffset="-186250.77">12986 14612 68 0,'-4'22'34'0,"8"-15"-41"0,6-7 67 0,15 0-57 15,14-3 1-15,21-7 2 16,28-9 0-16,14-6-8 15,29 3 1-15,17 0 4 16,0 4 0-16,-3 5-4 16,-1 4 1-16,-17-1-6 15,-21 4 0-15,-25 3-3 16,-17 0 0-16,-15 3-11 16,-20 3 0-16,-26 6 0 15,-10 4 0-15</inkml:trace>
  <inkml:trace contextRef="#ctx0" brushRef="#br2" timeOffset="-185876.99">13127 15004 53 0,'3'32'26'0,"-20"24"-27"15,10-40 49-15,-4 6-47 16,-3 6 0-16,0 13 0 16,-4 3 0-16,4 9-3 15,0 3 1-15,3 1-3 16,1-7 1-16,3-6-6 16,3-16 0-16,4-12-7 15,7-10 0-15</inkml:trace>
  <inkml:trace contextRef="#ctx0" brushRef="#br2" timeOffset="-185634.13">13272 15415 64 0,'0'19'32'0,"7"-19"-41"0,0-3 60 16,7-7-51-16,10 4 0 16,8-3-1-16,3-4 1 15,1 4-3-15,-5-1 0 16,-2 1-9-16,-5 0 0 0,-2-1-5 16,-5 4 0-16</inkml:trace>
  <inkml:trace contextRef="#ctx0" brushRef="#br2" timeOffset="-185261.13">14072 15290 55 0,'4'6'27'0,"6"-15"-30"16,-6 2 50-16,-4-2-45 15,0-4 0-15,0 1 0 16,-7 2 1-16,-11 1-4 0,-10 3 1 16,-7 6 1-16,-8 12 1 15,-2 7-2-15,2 9 1 16,1 7-2-16,3 6 0 16,7-1-2-16,8 4 1 15,13 0 0-15,18 3 0 16,11-9 0-16,21-10 0 15,17-9 2-15,-7-16 0 16,4-9 2-16,-10-10 1 16,-5-15 0-16,-9-7 0 15,-8-9-3-15,-4 3 0 16,-6-3-12-16,0 3 0 0,-4 0-6 16,3 7 1-16</inkml:trace>
  <inkml:trace contextRef="#ctx0" brushRef="#br2" timeOffset="-184868.12">15025 14616 53 0,'-32'12'26'0,"11"-9"-24"0,17-3 47 16,4 0-45-16,0 3 1 15,4 1 2-15,6-4 0 16,8-4-9-16,10 8 0 16,4-4 5-16,3 0 1 15,1-4-5-15,-1 4 1 16,-7 0-6-16,-3 0 1 16,-11 0-9-16,-14 0 0 0,-7 0-6 15,-11 0 1-15</inkml:trace>
  <inkml:trace contextRef="#ctx0" brushRef="#br2" timeOffset="-184700.3">14788 14939 65 0,'-14'50'32'0,"43"-44"-34"16,-15-3 62-16,7 3-59 16,18-2 0-16,17-8-1 15,-3-2 0-15,-7 0-4 16,-4 3 0-16,-3-4-7 15,-7 4 0-15,-15-9-9 16,5 2 1-16</inkml:trace>
  <inkml:trace contextRef="#ctx0" brushRef="#br2" timeOffset="-183819.54">16298 14010 48 0,'-10'-25'24'0,"6"10"-16"16,4 15 36-16,0 0-38 15,4 6 0-15,-4 13 3 16,0 18 0-16,-7 10-11 16,3 29 0-16,-3 11 8 15,-3 11 0-15,-5 8-3 16,5 13 0-16,-4 7-2 16,0-13 1-16,0-4-3 15,-1-18 1-15,1-12-1 0,4-10 0 16,-1-13-2-16,8-15 0 15,3-13-6-15,10-12 0 16,4-19-12-16,-3-13 0 16</inkml:trace>
  <inkml:trace contextRef="#ctx0" brushRef="#br2" timeOffset="-173596.44">1309 16729 33 0,'7'6'16'15,"14"4"-5"-15,-17-7 17 0,3 0-22 16,3 6 0-16,-3 1 3 15,-3 2 1-15,3 4-12 16,-7 3 0-16,0 12 8 16,0 10 0-16,-7 12-4 15,7 13 1-15,-11 3-4 16,1 0 1-16,3-9-1 16,3-4 0-16,-7-6-2 15,4-12 0-15,4-13-5 16,3-12 0-16,10-13-8 15,-10-19 1-15</inkml:trace>
  <inkml:trace contextRef="#ctx0" brushRef="#br2" timeOffset="-173251.64">1277 16516 41 0,'4'9'20'0,"20"-9"-25"0,-13 0 29 0,3 3-23 16,4-3 1-16,-1 0 2 16,4 0 1-16,11 0-4 15,0 4 1-15,14-4 3 16,-4 3 0-16,-3 3 0 15,0 0 1-15,-8 4-2 16,-9 5 0-16,-5 1-3 16,-17 9 0-16,-7 13-1 15,-17 6 1-15,-12-4-4 16,-6 1 0-16,3-3-5 16,-3-4 1-16,3-2-9 15,7-10 1-15</inkml:trace>
  <inkml:trace contextRef="#ctx0" brushRef="#br2" timeOffset="-172860.1">1824 17109 47 0,'-7'28'23'0,"-4"-28"-27"0,11-3 38 0,-10-1-32 16,-1 4 0 0,-7 0 0-16,4 0 1 0,-3 4-4 15,-4 5 0-15,3 7 2 16,0 6 1-16,4 3-3 15,4 3 1-15,2 0-2 16,8 0 0-16,8-9 0 16,13-6 0-16,0-10 2 15,11-9 1-15,3-7 0 16,-10-3 1-16,-1-2-1 16,-10-4 1-16,4-3-7 15,-14-1 1-15,3-5-10 16,-7 0 0-16</inkml:trace>
  <inkml:trace contextRef="#ctx0" brushRef="#br2" timeOffset="-172602.02">1976 17184 68 0,'-7'25'34'0,"14"0"-42"0,-7-19 64 15,0 4-56-15,0 2 0 16,0 1-3-16,0-1 1 16,0-2-2-16,0-4 1 0,0-3-8 15,0-3 0-15,0-12-8 16,0-14 0-16</inkml:trace>
  <inkml:trace contextRef="#ctx0" brushRef="#br2" timeOffset="-172409.03">1993 16996 43 0,'0'-7'21'0,"11"4"-21"16,-11 3 32-16,3-6-32 15,4 3 0-15,-7 3-3 16,11 3 0-16,0-3-2 16,-4 9 1-16,7-2-8 15,-4-4 0-15</inkml:trace>
  <inkml:trace contextRef="#ctx0" brushRef="#br2" timeOffset="-171836.52">2184 17178 41 0,'0'37'20'0,"-11"-5"-17"0,11-26 36 15,0 3-38-15,0-3 0 16,4-2-1-16,3-8 0 16,3-5-1-16,-3-7 1 15,4-9-1-15,3-9 0 16,4-4-3-16,3 4 1 16,0 2-4-16,0 4 0 0,-3 6-1 15,-1 6 1-15,-2 10 1 16,2 6 1-16,-10 3 4 15,7 4 1-15,-3 2 4 16,0 4 0-16,3-4 2 16,-11 0 1-16,4 1-2 15,4 2 1-15,-1-2-3 16,5-1 1-16,-1-3-3 16,-4-2 1-16,11-8-1 15,1-5 0-15,-1-4 0 16,7-5 1-16,0-7-1 15,4-7 0-15,-4-5 0 16,-7-7 1-16,8-10-1 16,-15-8 1-16,3-7-2 15,-10-7 0-15,-7-2 0 16,-7 6 0-16,-3 0-1 16,-11 3 1-16,3 12-1 15,-3 17 1-15,0 11-1 16,-4 14 1-16,11 15 0 0,-4 12 0 15,8 16-1-15,-1 10 1 16,0 12 0-16,1 10 1 16,-1 3 0-16,1 2 0 15,10 1-1-15,-7-3 1 16,7 9 0-16,7-3 0 16,-4-6-2-16,4-1 1 15,4-11-3-15,-8-7 0 0,4-19-5 16,-3-13 1-1,3-12-7-15,0-15 0 0</inkml:trace>
  <inkml:trace contextRef="#ctx0" brushRef="#br2" timeOffset="-171628.66">2452 16845 71 0,'10'22'35'0,"12"-22"-49"16,-15-3 71-16,14-3-59 15,18-7 1-15,10-3-8 16,-3-2 0-16,0 2-1 16,-7 0 1-16,-8 4-10 15,1 2 1-15</inkml:trace>
  <inkml:trace contextRef="#ctx0" brushRef="#br2" timeOffset="-171358.81">3059 16735 62 0,'0'13'31'15,"10"-7"-44"-15,-10-6 60 0,0 3-47 16,0 0 1 0,0 1-25-1,0-1 1-15,0-3 19 16,0 0 0-16</inkml:trace>
  <inkml:trace contextRef="#ctx0" brushRef="#br2" timeOffset="-171172.92">3023 16917 59 0,'0'57'29'0,"7"-20"-31"15,-3-30 54-15,3-1-49 16,-7-3 0-16,7-3-4 0,-3-6 0 15,3-1-7-15,-7-2 0 16,0-7-9-16,-11 4 1 16</inkml:trace>
  <inkml:trace contextRef="#ctx1" brushRef="#br2" timeOffset="-194328.31">730 11966 0,'0'0'16,"0"0"0,0 0-1,0 0 1,0 0-1,39 53 1,-39-53 0,21 10-1</inkml:trace>
  <inkml:trace contextRef="#ctx0" brushRef="#br2" timeOffset="-169600.79">4099 16463 41 0,'7'6'20'0,"-3"0"-9"15,-4-6 21-15,0 3-26 16,-4 4 0-16,-3 2 4 15,-3 3 0-15,-4 4-13 0,-15 12 0 16,1-3 8-16,-4 13 1 16,1 12-5-16,-8 7 0 15,-7 5-2-15,14 11 0 16,11 2-1-16,0-3 1 16,10-12-2-16,15-13 1 15,13-10-4-15,5-12 0 16,9-9-11-16,15-16 1 15</inkml:trace>
  <inkml:trace contextRef="#ctx0" brushRef="#br2" timeOffset="-169345.2">4632 16663 65 0,'-18'13'32'0,"-42"18"-40"16,43-21 54-16,-11 8-47 15,-8 7 1-15,-3-3 0 16,-10 10 1-16,0 2-2 16,10 7 1-16,7-6-3 15,0-1 0-15,15-6-11 16,6-15 1-16,1-13-4 15,13-13 0-15</inkml:trace>
  <inkml:trace contextRef="#ctx0" brushRef="#br2" timeOffset="-169134.4">4297 16735 56 0,'17'38'28'0,"33"3"-36"0,-36-32 54 16,11-3-46-16,6 4 0 0,-2-4-3 16,-5 0 0-16,5 4-1 15,-1-1 1-15,-11 1-7 16,5-1 1-16,-1-6-6 16,-11 0 0-16</inkml:trace>
  <inkml:trace contextRef="#ctx0" brushRef="#br2" timeOffset="-168925.19">4784 16936 59 0,'-11'57'29'0,"-10"2"-38"15,14-37 57-15,3 6-48 16,-6 0 1-16,-4 7-1 15,0 6 0-15,-11-4-3 16,4-5 1-16,7-4-12 16,7-12 0-16,3-13-2 0,4-3 0 15</inkml:trace>
  <inkml:trace contextRef="#ctx0" brushRef="#br2" timeOffset="-168293.11">5577 16616 64 0,'0'6'32'0,"-3"4"-41"0,-1-4 65 0,-3 13-56 16,-7 12 1-16,-10 4 0 15,-8 2 0-15,-11 11-1 16,5 8 0-16,-5 10 0 15,-6 6 0 1,-8 6-12 0,19-18 1-16,16-29-7 15,8-15 0-15</inkml:trace>
  <inkml:trace contextRef="#ctx0" brushRef="#br2" timeOffset="-168066.54">5253 16691 55 0,'7'29'27'0,"-4"8"-34"0,-3-24 43 15,8 6-37-15,2 6 1 16,1 9-5-16,6 1 0 15,-6 2 1-15,3-8 0 16,-7-11-10-16,0-8 1 16</inkml:trace>
  <inkml:trace contextRef="#ctx0" brushRef="#br2" timeOffset="-167696.62">5729 16306 47 0,'-7'12'23'0,"7"26"-21"16,7-26 39-16,-3 7-36 15,6 6 0-15,4 10 5 0,8 3 0 16,-1 2-12-16,7 7 1 16,-3 7 6-16,-1-4 1 15,-13 16-4-15,-1 3 0 16,-6 3-7-16,-8-3 1 15,-6-7-14-15,-8-14 1 16,1-11-2-16,2-15 0 16</inkml:trace>
  <inkml:trace contextRef="#ctx0" brushRef="#br2" timeOffset="-167364.91">6378 16663 63 0,'-14'16'31'0,"21"3"-36"16,-7-16 61-16,14-3-54 16,-3 0 0-16,14 0 0 15,10 0 1-15,7-3-5 0,15 0 1 16,3-4 0-16,-7-2 0 16,-8 3-8-16,-6-1 1 15,-7 1-11-15,-29 6 0 16</inkml:trace>
  <inkml:trace contextRef="#ctx0" brushRef="#br2" timeOffset="-167168.81">6237 17024 65 0,'0'28'32'0,"50"-12"-31"0,-29-13 54 0,17-3-53 16,12-3 0-16,3 0-1 15,3-7 0-15,-6-2-6 16,-8 2 0-16,-7 4-14 16,-10-7 0-16,-7 7-1 15,-4 0 1-15</inkml:trace>
  <inkml:trace contextRef="#ctx0" brushRef="#br2" timeOffset="-165893.58">7662 16152 53 0,'0'0'26'0,"0"6"-18"0,0 1 26 0,-10 2-31 16,-1 7 0-16,-10 6 3 16,-7-3 0-16,0 15-7 15,-4 10 0-15,0 15 5 16,-3 20 0-16,-4 15-2 15,0 9 1-15,7 20-3 16,8-4 1-16,6-3-2 16,11-25 1-16,11-16-5 15,10-22 0-15,7-12-8 16,4-6 1-16,-4-29-7 16,7-6 1-16</inkml:trace>
  <inkml:trace contextRef="#ctx0" brushRef="#br2" timeOffset="-165441.74">7726 17165 59 0,'0'34'29'0,"7"-15"-34"0,-7-16 54 0,7-3-49 16,-4 0 1-16,5-9 0 15,2-13 1-15,1-12-2 16,-4-7 1-16,3-3 0 15,-10-3 1-15,4-13-1 16,-4-6 0-16,0 1-2 16,0-4 1-16,7 3-2 15,-7 0 1-15,11 9-1 16,-1 10 0-16,4 7 1 16,11 8 0-16,-7 13 1 15,13 7 1-15,-13 9-1 16,0 6 0-16,-4 6-3 0,0 4 1 15,-7 3-5-15,0 2 0 16,-7 14-10-16,-4-4 0 16</inkml:trace>
  <inkml:trace contextRef="#ctx0" brushRef="#br2" timeOffset="-165246.56">7581 16911 69 0,'7'19'34'0,"36"-13"-36"0,-29-6 63 0,7 0-59 16,14 0 1-16,15 0-2 15,-1 0 1 1,0 9-24 0,-10-5 0-16,-14-1 2 15,-11-3 1-15</inkml:trace>
  <inkml:trace contextRef="#ctx0" brushRef="#br2" timeOffset="-163507.08">8562 16406 34 0,'7'-12'17'0,"-7"-14"-7"15,0 26 17-15,0 0-21 16,-7 0 0-16,-4 4 2 16,-3 5 1-16,-18 10-12 15,4 6 1-15,-14 13 6 16,0 2 1-16,10 20-3 15,-3 6 0-15,-1 12-2 16,5 7 1-16,2 9-1 16,12-9 1-16,6-7-1 0,15-15 1 15,6-16-3-15,8-13 1 16,7-15-8-16,6-13 1 16,8-9-8-16,-11-16 0 15</inkml:trace>
  <inkml:trace contextRef="#ctx0" brushRef="#br2" timeOffset="-163217.71">8664 16513 37 0,'-7'31'18'0,"0"-6"-15"16,7-12 25-16,-3-1-25 15,-4 4 0-15,-4 6 4 16,0 3 0-16,4 6-9 16,0-2 0-16,0-7 4 15,4-1 1-15,-1-5-8 16,4-6 0-16,0-10-9 15,4-13 0-15</inkml:trace>
  <inkml:trace contextRef="#ctx0" brushRef="#br2" timeOffset="-162814.4">8498 16544 52 0,'4'3'26'0,"7"-15"-28"0,-4 9 46 16,3-4-42-16,1 1 0 16,10-3 0-16,7 5 0 15,11 1-3-15,0 3 0 0,-4 0 2 16,-3-3 0-16,-4-3-1 16,-3-3 0-16,-4-1-1 15,-3-2 1-15,-4 2-1 16,-4 4 1-16,4 6-1 15,-10 3 0-15,-1 6-1 16,-3 4 0-16,-3 6 0 16,-1 3 1-16,-3 6-1 15,0-9 1-15,0 3 1 16,0 3 1-16,0 0 0 16,4 3 1-16,-1 3-1 15,0-2 0-15,8-4 0 16,3-6 0-16,4-4-5 15,6-8 1-15,4-11-12 16,11-8 1-16,-7-4-2 16,-4-3 1-16</inkml:trace>
  <inkml:trace contextRef="#ctx0" brushRef="#br2" timeOffset="-162546.56">9211 16390 58 0,'-7'38'29'0,"-25"3"-33"0,25-25 60 15,-3 9-53-15,-8 3 1 0,-10 6 1 16,-8 10 0-16,-2 10-7 16,-12 5 1-16,1 4 4 15,-1 6 0-15,8 6-3 16,14-6 0-16,-4-12-3 15,15-10 0-15,6-10-4 16,0-9 0-16,15-9-9 16,6-9 0-16,8-10-3 15,3-10 0-15</inkml:trace>
  <inkml:trace contextRef="#ctx0" brushRef="#br2" timeOffset="-162185.21">9017 16933 61 0,'11'19'30'0,"-1"-7"-30"0,-3-9 59 15,0 1-55-15,4-1 1 16,-1 0 1-16,5-3 0 16,6-3-9-16,0 0 1 15,-3 3 5-15,-4 0 0 16,0 3-4-16,-7 0 1 15,-4 6-2-15,-6 1 0 16,-4 2-1-16,-4 1 0 16,1 2-1-16,-1 4 1 15,-3 3-1-15,0 3 1 16,0-3 1-16,0-6 1 16,3 0 0-16,4-1 1 0,7-2 0 15,7-4 0-15,4-3 0 16,6-2 1-1,36-14-16 1,-3-5 0-16,-5-7-3 16,-2-4 0-16</inkml:trace>
  <inkml:trace contextRef="#ctx0" brushRef="#br2" timeOffset="-161811.33">9440 16262 49 0,'-10'16'24'0,"13"6"-28"0,1-16 40 16,3 9-33-16,-4 7 0 15,4 3 4-15,4 7 0 16,7 5-7-16,6 7 0 16,12-6 5-16,-8 6 0 0,-7 9-2 15,0 1 0-15,-10 18-4 16,-4 0 1-16,-11 9-6 15,-6-9 0-15,-4-6-6 16,-4-12 1-16,4-14-7 16,3-11 1-16</inkml:trace>
  <inkml:trace contextRef="#ctx0" brushRef="#br2" timeOffset="-161598.45">9885 17065 68 0,'7'62'34'0,"-7"-5"-43"0,0-45 67 16,-7 10-59-16,-11 10 1 16,-3 5-3-16,-4-2 0 15,-10 2-1-15,3-2 0 16,1-4-15-16,2-21 1 15</inkml:trace>
  <inkml:trace contextRef="#ctx0" brushRef="#br2" timeOffset="-160744.34">10608 16776 47 0,'7'10'23'0,"4"-17"-14"0,-8 1 29 15,1-3-33-15,-1-1 0 16,-3 1 4-16,0-4 1 16,-3 4-13-16,-4-1 1 15,-7 4 7-15,-4 3 0 16,-7 3-5-16,1 3 0 0,-1 3-4 16,0 4 0-1,0 2-1-15,1 4 0 0,6 0-2 16,4-1 1-16,7 1 1 15,18-3 1-15,-1-4 1 16,8-3 1-16,6-6 1 16,8-3 1-16,0-6 0 15,-4-4 1-15,-3 1 1 16,-4-1 0-16,-3 1-2 16,-4-1 0-16,-4 4-3 15,-6 2 1-15,-4 7-3 16,-4 0 0-16,-3 10 0 15,0 5 0-15,-3 4 3 16,3 0 1-16,3-6 3 16,4 5 1-16,7 8 4 15,4-1 1-15,3 3 0 16,0 6 0-16,-3 10-2 16,-4 3 0-16,-11-3-3 15,-10 3 0-15,-11 0-3 0,-6-3 0 16,-1-9-1-16,-7-10 1 15,0-6-2-15,4-13 1 16,7-9-1-16,-1-7 0 16,12-9 0-16,10 1 0 15,10-4 0-15,8 0 1 16,10-3 0-16,0 3 1 16,7 0-4-16,8 0 1 15,2-3-12-15,5-7 0 16</inkml:trace>
  <inkml:trace contextRef="#ctx0" brushRef="#br2" timeOffset="-160412.54">11285 16190 57 0,'-7'15'28'0,"-14"29"-32"15,14-31 45-15,-3-1-40 16,-8 10 0-16,-3 10 2 16,0 5 0-16,-4 14-3 0,0-4 0 15,4 3 2-15,0 9 0 16,7 1-1-16,3-4 0 15,4-2-2-15,4-7 1 16,3-7-6-16,7-5 1 16,3-10-9-16,8-6 0 15,3-16-3-15,4-12 0 16</inkml:trace>
  <inkml:trace contextRef="#ctx0" brushRef="#br2" timeOffset="-160172.65">11486 16353 63 0,'-3'25'31'0,"-8"0"-45"15,11-16 63-15,0 7-50 16,-3 3 1-16,3 9-2 15,-4 7 1-15,1-7-1 16,-1-6 0-16,-3-3-6 16,0-7 1-16,4-12-9 15,-1-12 1-15</inkml:trace>
  <inkml:trace contextRef="#ctx0" brushRef="#br2" timeOffset="-159812.35">11349 16334 47 0,'10'25'23'0,"8"10"-19"0,-7-29 36 15,3-3-39-15,10 0 0 16,5-6 0-16,2-3 1 16,8-4-3-16,7-9 1 15,4 4 1-15,-5-1 1 0,-9-3-2 16,-5 4 0-16,-9-1 0 15,-5 3 1-15,-6 4-2 16,-4 0 1-16,-4 5-3 16,-3 4 1-16,-3 7-1 15,-8 2 1-15,1 1 0 16,-1 2 0-16,1 4 1 16,-1 6 1-16,4 3 1 15,0 3 1-15,7 3 0 16,0 4 0-16,7-1-2 15,0-2 0-15,4-4-7 16,-1-12 1-16,1-10-9 16,3-15 1-16</inkml:trace>
  <inkml:trace contextRef="#ctx0" brushRef="#br2" timeOffset="-159544.33">12114 16149 44 0,'-3'3'22'0,"-1"13"-11"0,4-10 34 16,-7 7-42-16,-3 5 0 15,-8 4 1-15,-7 10 0 16,-3 5-5-16,-4 7 0 16,4 19 3-16,-4 0 1 15,-6 12-2-15,-5-3 1 0,1 6-2 16,3-5 1-16,4-11-2 15,3-8 0-15,7-10-4 16,4-13 1 0,7-9-6-16,7-6 0 0,7-13-8 15,4-6 0-15</inkml:trace>
  <inkml:trace contextRef="#ctx0" brushRef="#br2" timeOffset="-159153.58">11871 16782 67 0,'7'22'33'0,"0"-18"-37"16,-3-4 62-16,10-4-57 15,7 1 0-15,4 0 0 0,3 0 1 16,0 0-3-16,-7 0 0 15,-3 3 2-15,-4 3 0 16,-3 0-2-16,-4 6 1 16,-11 4-2-16,-3-1 1 15,-7-5-1-15,0 2 0 16,0 4-1-16,-4 2 1 16,4 7 1-16,0-3 0 15,3-3 0-15,4 3 1 16,4-1 0-16,3 1 1 15,7-6-2-15,7-4 0 16,3-3-3-16,12-6 0 16,-1-6-3-16,0-6 0 0,4-10-11 15,3-3 0 1</inkml:trace>
  <inkml:trace contextRef="#ctx0" brushRef="#br2" timeOffset="-158867.29">12337 16089 62 0,'-4'0'31'0,"25"47"-42"15,-14-31 54-15,0 6-43 0,4 3 1 16,0-3 0-16,-4 6 0 15,3 7-1-15,4 9 1 16,-3 3 0-16,-4 12 1 16,-4 7-1-16,-3 13 0 15,-3-7-1-15,-11 3 0 16,-7-6-5-16,0-3 1 16,-4-3-10-16,0-10 0 15,4-16-3-15,10-15 1 16</inkml:trace>
  <inkml:trace contextRef="#ctx0" brushRef="#br2" timeOffset="-157816.78">12457 15632 60 0,'-4'28'30'0,"11"22"-33"15,0-37 60-15,4 15-54 16,6 19 0-16,8 15 0 16,3 17 1-16,4 21-6 15,-4 26 1-15,-3 24 2 16,-4 13 1-16,-14 16-5 15,-10 3 0-15,-22-13-7 16,-17-25 0-16,-8-37-10 0,-6-16 0 16</inkml:trace>
  <inkml:trace contextRef="#ctx1" brushRef="#br2" timeOffset="-180938.32">21615 5283 0,'0'0'0,"0"0"15,0 0-15,0 0 16</inkml:trace>
  <inkml:trace contextRef="#ctx0" brushRef="#br2" timeOffset="-156178.89">25979 7983 47 0,'10'3'23'0,"-3"16"-11"16,-10-9 24-16,-4 5-34 16,-4 7 0-16,-3 0 0 0,-7-3 1 15,-22 25-5 1,12-16 3-16,-1 4 1 16,-3 5-2-16,3 10 1 15,7-3-1-15,4 6 0 16,3 1 0-16,4-1 0 15,11-13-3-15,6-2 1 16,15-7-5-16,3-9 0 16,7-7-10-16,1-8 1 15</inkml:trace>
  <inkml:trace contextRef="#ctx0" brushRef="#br2" timeOffset="-155923.45">26148 8331 57 0,'-11'10'28'0,"-13"24"-32"15,13-21 48-15,-3 3-44 16,-4 2 1-16,-6-2-1 15,-5 0 0-15,1 6-3 16,3 3 1-16,1 0-7 16,6-3 0-16,8-10-7 15,2-12 1-15</inkml:trace>
  <inkml:trace contextRef="#ctx0" brushRef="#br2" timeOffset="-155711.49">25964 8347 55 0,'8'25'27'0,"-1"19"-34"0,-4-31 49 16,4 2-42-16,0-2 0 0,4 6-1 16,-1-1 1-16,4 4-3 15,1-3 1-15,2 0-4 16,1-6 0-16,-4-1-9 15,4-6 1-15</inkml:trace>
  <inkml:trace contextRef="#ctx0" brushRef="#br2" timeOffset="-155504.21">26307 8542 47 0,'-4'31'23'0,"-17"0"-24"16,14-21 39-16,-7 2-38 16,3 13 0-16,-3-3 0 15,-4 13 0-15,1-1-3 16,3-6 1-16,0-2-9 0,7-11 0 16,7-9-2-16,0-6 0 15</inkml:trace>
  <inkml:trace contextRef="#ctx0" brushRef="#br2" timeOffset="-155247.36">26723 8357 57 0,'-7'21'28'15,"-25"33"-39"-15,22-42 58 0,-12 7-46 16,-6 6 0 0,-4 10 0-16,-3 2 0 0,3 7-3 15,4 6 1 1,7-9-3-16,3-3 1 16,1-13-6-16,10-16 1 0,7-15-7 15,7-16 0-15</inkml:trace>
  <inkml:trace contextRef="#ctx0" brushRef="#br2" timeOffset="-155052.83">26430 8303 35 0,'-3'0'17'0,"3"44"-9"0,0-31 24 16,0-1-31-16,0 4 1 15,3 0-1 1,1 2 0-16,3 1-3 0,3-6 1 15,4 2-2-15,1-2 1 16,-1-1-8-16,0-2 1 16,3-7-3-16,1-6 1 15</inkml:trace>
  <inkml:trace contextRef="#ctx0" brushRef="#br2" timeOffset="-154799.28">26882 7980 55 0,'14'47'27'0,"14"57"-36"15,-17-67 56-15,6 7-47 16,8 16 1-16,-7-4 0 15,-4 10 0-15,-11 0-3 16,-10 9 0-16,-10 7-11 16,-22 2 0-16,-14-5-2 15,-7-1 0-15</inkml:trace>
  <inkml:trace contextRef="#ctx0" brushRef="#br2" timeOffset="-151240.3">13074 16459 43 0,'-14'4'21'0,"14"24"-10"15,0-22 22-15,-4 0-29 0,4 1 0 16,0-1 2-16,0 0 0 16,4-3-8-16,6-6 0 15,12 3 5-15,9 3 0 16,12-6-4-16,13 3 0 16,1 0-6-16,-5 0 1 15,-13 0-10-15,-7-3 0 16</inkml:trace>
  <inkml:trace contextRef="#ctx0" brushRef="#br2" timeOffset="-151044.21">13070 16742 57 0,'11'12'28'0,"24"-12"-30"0,-21 0 46 0,1 0-44 15,6-3 0-15,7 0-2 16,7-6 0-16,8-1-5 16,-5 1 0-16,5-4-9 15,-15-6 1-15</inkml:trace>
  <inkml:trace contextRef="#ctx0" brushRef="#br2" timeOffset="-150670.08">14139 16014 59 0,'-7'10'29'0,"-14"24"-32"0,18-28 51 16,-8 13-44-16,-10 16 0 16,-11 2 0-16,-7-2 0 15,-10 12-6-15,-8 3 0 16,1 19 5-16,-4 12 0 16,7 10-3-16,11 0 1 0,3 13 0 15,11 6 1-15,7-7-2 16,6 1 1-16,15-23-2 15,11-12 0-15,14-12-5 16,7-14 1-16,-1-14-13 16,5-11 0-16,-5-11-1 15,-2-10 0-15</inkml:trace>
  <inkml:trace contextRef="#ctx0" brushRef="#br2" timeOffset="-150143.92">14460 16259 53 0,'-14'28'26'0,"7"-12"-28"15,7-13 51-15,-7-3-45 16,0 6 1-16,-7 7 0 15,3 2 1-15,1 7-9 16,-1 6 1-16,1 4 2 16,-1-1 1-16,4-9-8 15,3-3 0-15,4-13-8 16,4-12 1-16,0-16-4 16,-4-6 0-16</inkml:trace>
  <inkml:trace contextRef="#ctx0" brushRef="#br2" timeOffset="-149769.95">14242 16234 57 0,'7'3'28'0,"24"-9"-35"0,-23 2 57 16,9 4-50-16,11-3 0 0,8 3 0 15,10 0 1-15,3-3-1 16,-10-3 0-16,-4 0 0 15,-7-1 0-15,-3-2-1 16,-4-1 1-16,-3 1-1 16,-1 0 1-16,-6-1-1 15,0 4 0-15,-4 6 0 16,-7 6 1-16,0 7-1 16,-7 9 0-16,-1 3 1 15,1-3 0-15,-3 6 0 16,-1-6 0-16,1 3 0 15,-4 3 1-15,3-3 0 16,0 4 0-16,4-4 0 16,4 0 0-16,6-3-2 15,4-3 0-15,0-10-8 16,4-3 1-16,10-12-8 16,4-7 1-16</inkml:trace>
  <inkml:trace contextRef="#ctx0" brushRef="#br2" timeOffset="-149500.02">14993 16231 45 0,'-28'53'22'0,"-18"-22"-13"0,35-18 35 15,-10 6-40-15,-3-1 1 16,-8 11 1-16,-7 5 1 0,4 10-9 15,-8 3 1-15,-2 16 5 16,-5-1 0-16,1 7-3 16,6-3 0-16,8-3-3 15,7-3 0-15,7-7-4 16,10-9 0-16,11-13-7 16,11-12 0-16,6-16-6 15,1-6 1-15</inkml:trace>
  <inkml:trace contextRef="#ctx0" brushRef="#br2" timeOffset="-149063.65">14683 16839 61 0,'7'28'30'0,"-7"-31"-36"0,0 3 58 16,7-3-49-16,0 3 1 15,3 0 1-15,8 0 1 16,0 0-8-16,-1 0 1 16,-6 0 4-16,-1 0 0 15,1 0-2-15,-7 6 0 16,-4-3-2-16,-4 0 1 16,-3 7-2-16,-4-1 1 15,1 4-1-15,3-1 0 0,0 1 1 16,0 6 0-16,3-4 1 15,1 7 0-15,3-3 1 16,0 0 1-16,3 0-1 16,4 0 1-16,4-1-1 15,3-2 0-15,0-3-1 16,-3-1 1-16,-1-3-1 16,-3-2 1-16,0-1-1 15,0 0 1-15,0-3-1 16,-3 1 1-16,3-1-3 15,-4-3 0-15,5 0-7 16,-5 0 0-16,8-10-11 16,-1-2 0-16</inkml:trace>
  <inkml:trace contextRef="#ctx0" brushRef="#br2" timeOffset="-145326.39">15268 16641 37 0,'-14'0'18'0,"0"-12"-1"0,10 2 19 16,4-5-31-16,0 2 1 16,0 1 3-16,4-1 1 15,3 1-11-15,0 5 0 0,7 1 7 16,4 6 1-16,3 3-3 16,4-3 0-16,3 0-3 15,4 0 1-15,10-6-5 16,-3-4 0-16,0-2-7 15,-1-1 0-15,-2-2-10 16,-1-1 0-16</inkml:trace>
  <inkml:trace contextRef="#ctx0" brushRef="#br2" timeOffset="-144978.75">16030 16093 49 0,'4'12'24'0,"-1"7"-15"0,-6-13 34 15,-1 7-38-15,-3 9 0 16,-3 6 2-16,-1-3 1 16,0 16-11-16,1 12 1 15,-1 10 4-15,4 9 0 16,-3 6-5-16,3-6 0 0,3-3-5 16,4-6 0-16,4-16-11 15,6-15 1-15,4-11 0 16,7-8 1-16</inkml:trace>
  <inkml:trace contextRef="#ctx0" brushRef="#br2" timeOffset="-144694.95">16323 16945 78 0,'-3'60'39'0,"-5"12"-60"0,5-50 86 15,-1 9-66-15,1 10 1 16,-8 6-8-16,-10-6 0 15,-4 6-7-15,-3-19 1 16,4 1-6-16,6-4 0 16</inkml:trace>
  <inkml:trace contextRef="#ctx0" brushRef="#br2" timeOffset="-143164.22">17247 16158 43 0,'-3'4'21'0,"3"-8"-8"16,0 4 22-16,0 0-32 16,0 7 0-16,0 5 1 0,-4 7 0 15,1 6-5-15,-1 10 1 16,1 12 4-16,-1 15 1 15,1 14-2-15,-4 8 0 16,0-5-2-16,-4-1 0 16,4 0-6-16,0-15 0 15,3-16-13-15,-3-19 0 16</inkml:trace>
  <inkml:trace contextRef="#ctx0" brushRef="#br2" timeOffset="-142713.98">17530 15660 25 0,'-22'-19'12'0,"12"10"6"0,10 9 3 15,0 0-13-15,0 0 1 16,3 6 5-16,4 6 0 16,0 7-16-16,0 9 0 15,11 23 12-15,3 27 0 16,11 13-4-16,3 19 0 16,1 28-3-16,-12 9 0 15,-17 10-5-15,-14 9 0 16,-14 3-6-16,-18-12 0 15,-14-16-11-15,-7-28 0 0</inkml:trace>
  <inkml:trace contextRef="#ctx0" brushRef="#br2" timeOffset="-132083">24253 570 40 0,'18'-9'20'0,"-4"-4"-7"15,-14 13 21-15,0 0-32 16,0 0 1-16,0 0 2 15,-3 7 0-15,-4 2-6 16,-4 7 1-16,-3 6 3 16,0 0 1-16,-14 6-2 15,-8 9 1-15,-2 14-2 16,-1 5 0-16,-7 4-2 16,-4 12 1-16,1 0-2 0,-4-6 0 15,11-7-3-15,7-12 0 16,6-6-6-16,12-13 1 15,10-24-6-15,7-4 0 16</inkml:trace>
  <inkml:trace contextRef="#ctx0" brushRef="#br2" timeOffset="-131825">23929 652 41 0,'0'3'20'0,"11"3"-13"0,-8-3 33 0,4 4-38 15,-3-1 0-15,-1 6 0 16,1 4 1-16,-1 9-4 16,-3-6 1-16,4 9 1 15,-1-3 1-15,4 4-3 16,-3-4 1-16,-1 3-6 15,1-3 0-15,-1-12-9 16,1-4 0-16</inkml:trace>
  <inkml:trace contextRef="#ctx0" brushRef="#br2" timeOffset="-131479.62">24426 831 52 0,'-10'18'26'0,"6"-2"-19"0,4-16 42 0,0 3-45 16,0-3 0-16,11 0 2 16,3-3 0-16,11-6-8 15,-4-7 0-15,14 7 4 16,0-10 0-16,4 0-6 16,-7 13 0-16,-4-4-10 15,-7 4 0-15,-14 3-6 16,-3 3 0-16</inkml:trace>
  <inkml:trace contextRef="#ctx0" brushRef="#br2" timeOffset="-130879.58">25446 652 41 0,'0'19'20'0,"-11"-4"-12"16,8-12 31-16,-8 4-37 15,-3-4 0-15,-7 13 1 16,-11 9 0-16,-3 3-4 15,-7 6 1-15,3 13 1 16,3 7 1-16,-2 5-3 0,2 4 1 16,5-16-4-16,2-3 0 15,8-16-11-15,11-3 1 16,6-31-1-16,1-7 0 31</inkml:trace>
  <inkml:trace contextRef="#ctx0" brushRef="#br2" timeOffset="-130687.46">25104 699 43 0,'10'6'21'0,"4"19"-20"0,-10-15 41 0,-1-1-42 15,1 10 1-15,-4-7-1 16,3 4 0-16,1 0-3 15,-4-7 1-15,0 4-5 16,4-7 0-16,3 0-7 16,3-6 1-16</inkml:trace>
  <inkml:trace contextRef="#ctx0" brushRef="#br2" timeOffset="-130476.22">25421 1034 55 0,'-10'44'27'0,"-12"-22"-36"0,15-12 52 16,0 5-47-16,0-5 1 15,4-1-13-15,3-3 0 16,7-15 11-16,3-4 1 15</inkml:trace>
  <inkml:trace contextRef="#ctx0" brushRef="#br2" timeOffset="-130146.27">25749 705 59 0,'-3'10'29'0,"31"8"-28"16,-21-18 54-16,4 7-54 15,3-4 0-15,7-6-1 16,7-7 1-16,7 4-2 0,8-3 1 16,3 2-3-16,-8 4 1 15,-6-3-7-15,-7 12 0 16,-11-6-9-16,-18 0 0 16</inkml:trace>
  <inkml:trace contextRef="#ctx0" brushRef="#br2" timeOffset="-129972.16">25725 1088 68 0,'24'3'34'0,"47"-13"-42"0,-54 10 60 0,12-6-53 16,6-6 0-16,0-7-12 15,1 0 0-15,-8-6 2 16,-11 6 0-16</inkml:trace>
  <inkml:trace contextRef="#ctx0" brushRef="#br2" timeOffset="-129095.25">26681 1034 56 0,'0'44'28'0,"-7"-34"-25"15,3-10 42-15,0 9-44 16,1-9 1-16,-1 3-1 16,1 4 1-16,-1-7-2 15,1 3 0-15,3-3 1 16,3-3 1-16,4-7-1 15,4 4 0-15,0 3-1 16,3-13 1-16,-4-9-1 16,1 3 0-16,-1 0 0 0,1 3 0 15,0 7-1-15,3-4 0 16,-4 10 0-16,1 3 0 16,-4 3 0-16,0 0 0 15,-3 9 0-15,-1-3 0 16,1 4 0-16,3-1 1 15,-4 1-1-15,1 2 0 16,-1-3-1-16,1 4 1 16,-1-4-1-16,4-9 0 15,0 0 0-15,0 0 1 16,4-9-1-16,0 3 1 0,3-10-1 16,0 4 0-16,0-4 0 15,4 0 1-15,-1 4-1 16,4-7 1-16,-3 9 0 15,-4 1 1-15,0 3 1 16,0 12 1-16,-3-3 0 16,-4 13 0-16,-3 6 0 15,-1 3 0-15,-3-9-1 16,0 2 1-16,-3 1-2 16,3-3 0-16,3-4-3 15,4-2 0-15,4-4-9 16,6-6 0-16,1 0-4 15,-4 0 1-15</inkml:trace>
  <inkml:trace contextRef="#ctx0" brushRef="#br2" timeOffset="-128777.72">27637 602 53 0,'0'6'26'0,"-14"10"-31"0,6-7 50 16,-2 10-44-16,-8-10 0 0,-6 16 1 16,-5 13 1-16,-2 6-4 15,-1 19 1-15,-3-16 1 16,6 6 0-16,8 0-1 15,4-3 1-15,2-9-3 16,12 0 0-16,17-16-3 16,7-6 0-16,4-7-9 15,3-5 1-15,4-17-3 16,3 1 0-16</inkml:trace>
  <inkml:trace contextRef="#ctx0" brushRef="#br2" timeOffset="-128570.2">27834 909 59 0,'-10'66'29'0,"-22"-3"-41"0,18-63 61 16,-11 9-50-16,-10 7 1 15,-4 2-2-15,0 11 0 16,4 2 1-16,3-9 0 15,4 3-5-15,7-16 0 16,10-2-9-16,11-20 0 16</inkml:trace>
  <inkml:trace contextRef="#ctx0" brushRef="#br2" timeOffset="-128343.2">27623 903 56 0,'24'59'28'16,"1"26"-30"-16,-18-79 48 0,4 7-47 15,-1 9 1-15,1 6-3 16,-1 0 1-16,4-3 0 16,1-3 0-16,2 0-5 15,-3-3 0-15,0-6-7 16,-3-1 0-16,3-12-1 15,4-6 0-15</inkml:trace>
  <inkml:trace contextRef="#ctx0" brushRef="#br2" timeOffset="-128087.95">28032 1116 64 0,'10'9'32'0,"33"-18"-43"0,-22 0 70 16,11-7-60-16,10 16 1 0,0-3-6 15,-6-4 1-15,-8 1 0 16,-4 9 0-16,-6-6-13 15,-11 3 0-15</inkml:trace>
  <inkml:trace contextRef="#ctx0" brushRef="#br2" timeOffset="-127772.9">28931 733 56 0,'0'25'28'0,"-14"19"-30"0,4-34 46 15,-8 12-44-15,-10 3 1 16,-4 9-1-16,-7 4 1 31,-24 22-2-31,6-7 0 16,8-9-2-16,10-13 0 15,11 0-6-15,7-12 0 16,10-9-7-16,11-26 1 16</inkml:trace>
  <inkml:trace contextRef="#ctx0" brushRef="#br2" timeOffset="-127579.43">28561 893 36 0,'-4'3'18'0,"33"4"-13"0,-22-1 25 0,3 3-25 15,1 10 0-15,-1 3 0 16,8-6 1-16,3 9-9 16,4 0 1-16,0 6 4 15,-1 1 1-15,5-1-3 16,-5 0 0-16,1-12-4 15,-4 0 1-15,-3-3-11 16,-1-16 1-16</inkml:trace>
  <inkml:trace contextRef="#ctx0" brushRef="#br2" timeOffset="-127366.9">29023 1125 47 0,'0'63'23'0,"-11"-16"-22"0,11-37 35 16,-3 5-36-16,-1 10 0 15,-3 4 0-15,0 5 1 16,0-9-4-16,4-3 1 16,-1-6-7-16,4-7 1 0,7-15-5 15,0-16 0-15</inkml:trace>
  <inkml:trace contextRef="#ctx0" brushRef="#br2" timeOffset="-127039.08">29274 536 48 0,'3'-10'24'0,"29"20"-23"16,-18-20 44-16,7 10-43 0,4 19 1 15,-1 25 1-15,-2 3 1 16,-8 22-7-16,0 3 1 15,-7 16 3-15,-11 19 1 16,-13 9-5-16,-8 9 0 16,-10-31-11-16,-8-9 1 15,-6-19-5-15,7-13 0 16</inkml:trace>
  <inkml:trace contextRef="#ctx0" brushRef="#br2" timeOffset="-124892">24162 2204 37 0,'0'0'18'0,"3"-9"-7"0,-6 9 19 0,-4 0-26 15,-4 0 1-15,-10 9 1 16,-4 0 0-16,-3 17-8 15,-11 2 0-15,-14 16 5 16,-7 12 1-16,0 13-4 16,7 3 1-16,-3 4-3 15,10-8 0 1,7-8-5-16,15-19 0 0,10-19-9 16,17-28 1-16</inkml:trace>
  <inkml:trace contextRef="#ctx0" brushRef="#br2" timeOffset="-124649.65">23777 2195 39 0,'-14'28'19'0,"21"10"-8"0,-7-23 28 16,0-2-37-16,0 9 1 15,0-3 1-15,0-7 0 0,4 7-6 16,-1 3 1 0,4-3 2-16,4-7 0 0,3 1-10 15,0-4 1-15,4-9-7 16,-4-6 0-16</inkml:trace>
  <inkml:trace contextRef="#ctx0" brushRef="#br2" timeOffset="-124197.06">24278 2508 61 0,'-7'13'30'0,"14"6"-28"0,-3-19 56 0,6 3-56 16,8-3 1-16,7 0-1 16,6-3 1-16,5-1-5 15,-5-2 1-15,8 3-2 16,-7-6 1-16,-4 2-10 15,-3 4 1-15,-4-12-9 16,-3 5 0-16</inkml:trace>
  <inkml:trace contextRef="#ctx0" brushRef="#br2" timeOffset="-123824.38">24959 2088 57 0,'4'28'28'0,"-11"26"-28"0,3-51 47 16,-3 9-44-16,0 10 0 15,0 10 1-15,0-4 0 0,-4 9-6 16,1 14 1-16,-5 11 3 16,1 14 1-16,0-14-3 15,4 1 0-15,3-3-5 16,3-17 1-16,8-14-8 15,6-17 1-15,1-9-8 16,3-3 1-16</inkml:trace>
  <inkml:trace contextRef="#ctx0" brushRef="#br2" timeOffset="-123059.58">25464 2373 57 0,'10'10'28'0,"29"-26"-35"0,-21 10 50 15,3-7-43-15,3-2 1 0,8 2-1 16,7-6 0-16,0 7-4 15,-7 9 0-15,-8 3-11 16,-3 0 1-16,-14 9-1 16,-7-6 0-16</inkml:trace>
  <inkml:trace contextRef="#ctx0" brushRef="#br2" timeOffset="-122799.85">25372 2587 48 0,'-14'56'24'0,"24"1"-21"16,-3-48 49-16,4 3-48 16,10-12 1-16,11-12 3 0,10-1 0 15,-3-15-10-15,3 6 0 16,8 3 4-16,-1 7 1 16,-3-4-11-16,-7 10 1 15,-8 0-13-15,-2 9 0 16</inkml:trace>
  <inkml:trace contextRef="#ctx0" brushRef="#br2" timeOffset="-120445.7">26402 2091 44 0,'-11'10'22'0,"8"18"-11"0,3-16 23 15,0-2-31-15,0 9 0 16,0 18 2-16,-4 13 1 16,1 16-7-16,3 16 0 15,0-10 4-15,0 3 1 16,3-12-4-16,1 0 1 15,-1-20-6-15,4-5 0 16,0-19-12-16,4-13 0 0</inkml:trace>
  <inkml:trace contextRef="#ctx0" brushRef="#br2" timeOffset="-120102.47">26970 2135 45 0,'0'16'22'0,"3"-16"-15"16,-3 3 29-16,-3 3-35 0,-8 4 1 15,-10-10 1-15,-4 3 0 16,-6 19-3-16,6 6 0 16,-3 10 3-16,0 21 0 15,6 23-1-15,5-7 1 16,6 19-1-16,8-13 0 16,3 7-3-16,7-22 1 15,10-6-7-15,4-16 0 16,4-22-10-16,-4-7 1 15</inkml:trace>
  <inkml:trace contextRef="#ctx0" brushRef="#br2" timeOffset="-117384.84">27488 2383 39 0,'-3'0'19'0,"-29"47"-13"0,25-31 19 15,-11 2-25-15,-6 11 0 16,-1 18 1-16,-7 3 0 16,-6 12-2-16,-5 1 1 15,4-16 0-15,4 3 0 16,10-15-9-16,8-10 0 0,10-12-3 16,7-13 1-16</inkml:trace>
  <inkml:trace contextRef="#ctx0" brushRef="#br2" timeOffset="-117144.54">27234 2436 40 0,'11'47'20'0,"7"0"-12"16,-11-25 37-16,0 6-44 15,3 7 0-15,8-1 1 16,3 17 0-16,7-1-4 16,-3-13 1-16,0-2-2 0,-4-10 1 15,0-6-9-15,0-10 1 16,-3-12-5-16,3-3 1 16</inkml:trace>
  <inkml:trace contextRef="#ctx0" brushRef="#br2" timeOffset="-116890.1">27577 2706 55 0,'10'15'27'0,"29"-27"-29"16,-25 12 53-16,7-3-50 16,11-3 0-16,0-7-2 15,-4 4 1-15,0-1-6 16,0-2 0-16,-6-1-10 16,-12 4 0-16</inkml:trace>
  <inkml:trace contextRef="#ctx0" brushRef="#br2" timeOffset="-116395.81">28374 2204 59 0,'0'0'29'0,"3"-25"-34"15,-3 25 46-15,0 3-40 16,-3 3 0-16,-4 1 0 16,-7 5 1-16,-11 7-3 15,-3 6 1-15,-7 0 1 16,-1 10 0-16,1 9 0 15,3 12 0-15,4 4 0 16,7-4 0-16,7 4-1 16,3-4 0-16,8 1-4 15,10-7 0-15,7-16-7 16,7-12 1-16,4-9-7 16,-4-10 0-16</inkml:trace>
  <inkml:trace contextRef="#ctx0" brushRef="#br2" timeOffset="-116048.38">28512 2195 44 0,'3'9'22'0,"4"10"-15"16,-7-10 36-16,0 7-41 15,-3 12 0-15,-4-6 1 16,-1 10 0-16,1 5-5 15,-3-2 1-15,3-1 1 16,0-12 1-16,3-3-6 16,1-7 0-16,3-2-11 15,3-20 1-15</inkml:trace>
  <inkml:trace contextRef="#ctx0" brushRef="#br2" timeOffset="-115675.23">28427 2248 46 0,'7'28'23'0,"21"-18"-14"0,-21-7 33 16,4 3-40-16,3-6 0 16,7 0 0-16,-3-6 1 0,6 3-4 15,5-7 0-15,2 1 2 16,-2-1 1-16,-5-2-2 15,-3-1 1-15,1 4-1 16,-8-1 1-16,0 1-2 16,-7 3 0-16,-7 6-1 15,0 6 0-15,-7 3 0 16,-4 4 1-16,-3 9-1 16,0 6 0-16,0-9 1 15,0 6 1-15,3 3 0 16,4 1 0-16,0 5 0 15,4-9 0-15,6-6-3 16,4-10 0-16,4 1-8 16,3-10 1-16,3-10-5 15,5-8 0-15</inkml:trace>
  <inkml:trace contextRef="#ctx0" brushRef="#br2" timeOffset="-114038.38">28952 2320 41 0,'-7'10'20'0,"11"-10"-13"16,-4 3 35-16,3 3-40 15,-3-3 0-15,0 3 1 16,-7 7 1-16,-3 12-5 16,-11 0 0-16,-8 10 3 15,-2-1 0-15,-8 13-1 16,0 6 0-16,0-15-1 0,4 3 0 15,3 0-2-15,4-7 1 16,7-6-4-16,3-6 0 16,11-9-5-16,7-7 0 15,4-3-5-15,3-6 1 16</inkml:trace>
  <inkml:trace contextRef="#ctx0" brushRef="#br2" timeOffset="-113646.77">28737 2743 34 0,'11'16'17'0,"7"-22"-9"16,-11 3 26-16,3 3-30 16,4 0 1-16,0 0 2 15,4 0 1-15,0-7-10 16,-1 4 1-16,1 3 6 15,-4 0 0-15,0 0-2 16,-7 0 0-16,4-6-2 16,-4 12 0-16,-4-6-1 15,-3 0 0-15,0 3-2 16,-3 4 1-16,-4 2 0 16,-4 4 0-16,-3 2 0 15,-4 4 0-15,1 3 0 16,-1 0 0-16,4-6 1 15,0-4 1-15,7 1-1 16,7-1 0-16,10 4 0 0,8-13 1 16,3 3-2-16,0-6 0 15,-6 0-5-15,-1-6 0 16,3 3-10-16,1-6 1 16</inkml:trace>
  <inkml:trace contextRef="#ctx0" brushRef="#br2" timeOffset="-113374.9">29062 2615 61 0,'7'12'30'0,"21"-21"-35"15,-14 6 52-15,0 3-45 16,8-6 1-16,-1 2-2 16,3 4 0-16,1-9-3 15,-4 6 0-15,0 0-1 16,-3 0 0-16,-4-4-9 16,-3-2 0-16,-4 0-5 15,0-1 1-15</inkml:trace>
  <inkml:trace contextRef="#ctx0" brushRef="#br2" timeOffset="-113122.05">29499 2417 64 0,'4'10'32'0,"-4"34"-44"0,0-38 61 16,-4 6-49-16,1 7 0 0,-1-6 0 16,1 12 0-16,-1 3-2 15,1 7 0-15,-1-1-4 16,1-18 1-16,-1 3-7 16,4-7 0-16,4-2-5 15,-8-14 1-15</inkml:trace>
  <inkml:trace contextRef="#ctx0" brushRef="#br2" timeOffset="-112851.68">29510 2160 53 0,'10'3'26'0,"26"47"-29"0,-22-37 50 16,3 12-44-16,8 3 0 15,3 23-1-15,-3 2 1 16,-4 0-5-16,-7 13 0 16,-7 3 1-16,-10 6 1 15,-15 13-6-15,-10-10 1 16,-7-9-12-16,-1-15 1 15</inkml:trace>
  <inkml:trace contextRef="#ctx1" brushRef="#br2" timeOffset="-136318.02">24931 260 0</inkml:trace>
  <inkml:trace contextRef="#ctx0" brushRef="#br2" timeOffset="-111516.64">29619 2016 37 0,'11'19'18'0,"21"43"0"0,-18-52 18 0,10 2-33 15,15 13 0-15,11 13 2 16,-5 3 0-16,-2 3-7 16,-11 12 1-16,-15 13 3 15,-13 6 1-15,-22 13-5 16,-17 9 1-16,-15 13-15 16,-10-6 1-16</inkml:trace>
  <inkml:trace contextRef="#ctx0" brushRef="#br2" timeOffset="-110240.74">23760 3490 47 0,'-4'0'23'0,"-14"19"-10"16,15-10 24-16,-8 16-36 15,1 0 1-15,-8 7 1 16,-3 5 0-16,-4 7-4 16,-7 19 0-16,-3 12 2 15,0 16 1-15,0 0-3 16,6-10 0-16,5-8-3 16,-1-14 0-16,11-24-5 15,7-26 0-15,7-15-7 0,-4-13 0 16</inkml:trace>
  <inkml:trace contextRef="#ctx0" brushRef="#br2" timeOffset="-109996.96">23414 3609 47 0,'3'19'23'0,"4"12"-15"0,-7-22 40 0,4 1-46 15,0 2 1-15,-1 7 0 16,1 3 0-16,-1-9-5 16,-3 6 1-16,7-4 2 15,-3 1 0-15,6 0-5 16,1-4 1-16,3-2-12 16,0-4 1-16,0-6-3 15,0-6 1-15</inkml:trace>
  <inkml:trace contextRef="#ctx0" brushRef="#br2" timeOffset="-109653.89">23901 3750 64 0,'0'25'32'0,"14"-22"-41"0,-7-6 65 16,0 3-56-16,7-9 1 0,0-1-1 15,4 1 1-15,6-4-4 16,8 1 1-16,-4 2-4 16,1 1 1-16,-8 0-11 15,-7 5 1-15,-14 1-3 16,-7 3 0-16</inkml:trace>
  <inkml:trace contextRef="#ctx0" brushRef="#br2" timeOffset="-109476.42">23851 3935 53 0,'-10'31'26'0,"20"-9"-27"16,-3-19 52-16,7 1-49 15,8-4 0-15,-1-7 0 16,7 1 0-16,11 0-6 0,0-4 1 16,-4 7-6-16,-7-6 1 15,-3-4-9-15,-4 7 0 16</inkml:trace>
  <inkml:trace contextRef="#ctx0" brushRef="#br2" timeOffset="-109082.3">24864 3694 44 0,'7'12'22'0,"-4"4"-12"16,-3-13 34-16,-7 3-41 15,-3 7 0-15,-8 2 1 16,-3 11 0-16,-14-14-5 16,-4 13 0-16,0 10 3 15,4 9 0-15,-1 3-4 16,1 3 0-16,3-3-4 0,8-3 0 15,3-10-12-15,6-15 1 16</inkml:trace>
  <inkml:trace contextRef="#ctx0" brushRef="#br2" timeOffset="-108841.05">24377 3697 59 0,'25'47'29'0,"6"37"-31"0,-20-65 49 0,7 13-47 16,-1 2 1-16,1 16-1 16,3 4 1-16,7-7-3 15,-7-7 0-15,11 1-5 16,0-6 1-16,-7-20-11 15,-4-5 0-15</inkml:trace>
  <inkml:trace contextRef="#ctx0" brushRef="#br2" timeOffset="-106018.73">25068 3973 54 0,'0'9'27'0,"11"10"-21"15,-7-13 27-15,3-6-31 16,-4 3 0-16,1 4 1 15,6-7 0-15,11-10-4 16,11 1 0-16,0-4 2 16,3 1 0-16,0 2-4 15,1 4 1-15,-5 3-10 16,-6-3 0-16,-7-1-5 0,-1 1 1 16</inkml:trace>
  <inkml:trace contextRef="#ctx0" brushRef="#br2" timeOffset="-105734.49">25665 3587 58 0,'7'22'29'0,"-7"28"-36"16,0-41 56-16,0 4-49 16,-4 9 0-16,1 6-1 15,-1-3 1-15,1 4-1 16,-1-1 1-16,-3 0-3 16,3 0 1-16,1-6-7 15,-1-19 0-15,1-3-7 16,-4-3 1-16</inkml:trace>
  <inkml:trace contextRef="#ctx0" brushRef="#br2" timeOffset="-105360.39">25516 3650 44 0,'15'12'22'0,"13"4"-18"0,-18-16 34 15,1 0-36-15,3 0 0 16,4-6 1-16,10-4 0 16,4 7-4-16,6-6 0 15,-2-1 3-15,-5 4 0 0,-6-3-2 16,-4 2 0 0,-7 4 0-16,-3-6 0 0,-4 9-1 15,-7 0 0-15,0 0-1 16,0 9 1-16,-3 1-1 15,-1-1 1-15,-3 7 0 16,0 6 0-16,0 3 0 16,-4 9 1-16,1-6 0 15,3-2 1-15,0-1-1 16,7-7 1-16,3 1-3 16,4-9 0-16,4-1-5 15,-1-6 0-15,4-6-7 16,4 3 1-16</inkml:trace>
  <inkml:trace contextRef="#ctx0" brushRef="#br2" timeOffset="-105060.93">26141 3647 46 0,'-4'31'23'0,"-3"-3"-18"0,4-18 39 16,-4 5-43-16,-11 10 1 15,-7-6 1-15,-6 9 0 16,-8 16-4-16,0 0 1 0,-7 3 2 16,0 3 0-1,4 4-2-15,3-4 1 0,7 0-2 16,8-3 1-16,6-6-5 15,4-7 0-15,3-5-7 16,1-1 1-16,6-19-5 16,4-3 0-16</inkml:trace>
  <inkml:trace contextRef="#ctx0" brushRef="#br2" timeOffset="-104655.58">25845 4305 49 0,'3'9'24'0,"15"-2"-24"0,-8-14 45 16,8 4-43-16,10-6 0 15,11 0 1-15,-7-1 0 16,-4 4-4-16,-7 0 0 15,-3 6 2-15,-4-4 1 16,-7 8-2-16,-7 2 1 16,-4-3-2-16,-3 6 0 15,-7 4-1-15,0 6 1 16,-4 0-1-16,1-7 1 16,-1 4 1-16,4 6 0 15,0 0 1-15,3 3 1 0,11 3 0 16,11-9 1-16,7-7-1 15,10-2 0-15,4-10-2 16,-1-3 0 0,-6-1-9-16,-4-2 1 0,-14-3-9 15,-7 6 0-15</inkml:trace>
  <inkml:trace contextRef="#ctx0" brushRef="#br2" timeOffset="-102581.2">26317 3979 46 0,'4'9'23'0,"13"-6"-9"16,-10-3 23-16,1 4-34 15,-1-4 0-15,3 0 1 16,8 0 1-16,6-4-7 16,8 1 1-16,4-3 3 15,-5 0 0-15,1 3-6 0,-4-4 1 16,-7 4-13-1,1-6 1-15,-15-4-2 0,-4 7 0 16</inkml:trace>
  <inkml:trace contextRef="#ctx0" brushRef="#br2" timeOffset="-102340.4">26504 3822 58 0,'4'25'29'0,"-1"19"-41"16,-3-34 58-16,-3 11-47 16,-4 5 0-16,-4-1-3 15,1-3 1-15,-1 12-3 16,0-6 1-16,1-6-10 15,10-12 0-15</inkml:trace>
  <inkml:trace contextRef="#ctx0" brushRef="#br2" timeOffset="-98258.1">26808 3700 35 0,'-11'-3'17'0,"25"18"-3"15,-7-5 17-15,-3-7-26 16,6 6 0-16,1-2 3 15,7-1 0-15,3-3-10 16,10-3 0-16,15 3 7 16,7-6 0-16,-3 3-3 15,-8 3 1-15,-10 7-2 16,-4 2 1-16,-14 1-2 16,-7 2 0-16,-18 10-1 0,-10 4 0 15,-10 8-1 1,-5-2 1-16,1-10 0 0,0 3 0 15,-1 0 0-15,8 1 1 16,4 5 2-16,13-3 1 16,11-2-1-16,14-11 1 15,21 1-1-15,11-13 1 16,4-2-6-16,-1-8 0 16,-10-8-15-16,0-4 0 15</inkml:trace>
  <inkml:trace contextRef="#ctx0" brushRef="#br0" timeOffset="-93575.71">23252 3377 40 0,'3'6'20'0,"1"-3"-8"0,-1 4 21 16,1-4-30-16,-4 9 0 16,0 7 1-16,0 0 0 15,-11 15-6-15,4-12 1 16,-7 38 3-16,0 12 0 0,0 19-2 16,0 6 0-16,0 10-2 15,-1-7 1-15,5-15-3 16,-1-23 1-16,4-11-6 15,7-20 0-15,7-31-5 16,7-25 0-16</inkml:trace>
  <inkml:trace contextRef="#ctx0" brushRef="#br0" timeOffset="-92703.29">23170 3195 37 0,'29'25'18'0,"27"-6"-14"0,-38-10 28 16,10-6-31-16,0 4 1 16,15-7 2-16,20 3 0 15,25-3-5-15,15-3 0 16,2-7 3-16,19 1 0 0,24-1-1 16,-7 1 1-1,11 3-2-15,14 0 1 0,-18 6-1 16,11 6 1-16,-1 0-1 15,5 3 1-15,-15 1-1 16,7-1 0-16,14 1 0 16,-10-10 0-16,10-10-1 15,11-5 1-15,-21-1-1 16,-7 3 1-16,-1-5-1 16,-9 5 1-16,-12 7-1 15,-17-1 1-15,3 11 0 16,1-1 0-16,-4 3 0 15,-4 0 0-15,-7-3-2 16,-17 1 1-16,-7-4 0 16,-11 0 0-16,-11-4-1 15,-7-2 1-15,-13 3-1 16,-8 9 1-16,-14 1 0 16,-10 11 1-16,-11 4-1 0,0 0 1 15,-11 16 0-15,-14 6 0 16,-10 9 0-16,-8 0 0 15,-3 20 0-15,-10 8 0 16,-1 7 0-16,8 9 0 16,7 7 0-16,10 2 1 15,7-2-1-15,7-7 0 16,4-12 0-16,4-13 1 16,-1-10 0-16,0-5 0 15,1-7 1-15,-4-6 0 16,-4-3 0-16,-7-10 1 0,-7 0-1 15,-21-12 1-15,-10-3-2 16,-22-10 1-16,-21-6-1 16,-28-12 0-16,-28-7-1 15,-36 0 1 1,-201-41-2 0,50 4 1-16,17-7-1 15,29 10 0-15,21 0 0 16,10 9 0-16,32 3-7 15,11 10 0-15,20-7-6 16,54 25 0-16</inkml:trace>
  <inkml:trace contextRef="#ctx0" brushRef="#br0" timeOffset="-91517.68">26215 5095 30 0,'-14'16'15'0,"7"3"-6"0,7-13 16 0,3-3-21 16,-3 13 0-16,0 15 3 15,0 4 0-15,0 5-7 16,4 11 0-16,13-1 6 15,12-13 0-15,6 1-2 16,14-3 1-16,25-10-2 16,8-3 0-16,13-4-4 15,0-5 0-15,4-4-5 16,-11-5 0-16,-10-4-10 16,-11 0 0-16</inkml:trace>
  <inkml:trace contextRef="#ctx0" brushRef="#br0" timeOffset="-91142.85">26984 5302 29 0,'4'19'14'0,"34"-10"3"16,-20-5 11-16,10 2-24 15,15-3 0-15,-5 16 1 16,8-3 1-16,-7-1-8 15,-7 13 1-15,-15-3 4 16,-10 4 0-16,-10 5-3 16,-15 7 1-16,-17-10-3 15,-14 7 1-15,-8 3-5 16,-3-7 1-16,0-6-9 16,11-9 1-16</inkml:trace>
  <inkml:trace contextRef="#ctx0" brushRef="#br0" timeOffset="-90864.82">26980 5431 49 0,'-10'50'24'0,"-15"25"-19"0,22-50 41 16,-4 0-46-16,-4 13 0 0,-3 6-7 16,0-3 0-16,0-4-5 15,-4-8 0-15</inkml:trace>
  <inkml:trace contextRef="#ctx0" brushRef="#br4" timeOffset="-21209.72">18919 14324 47 0,'8'12'23'0,"2"-12"-11"0,-10 0 24 15,7-6-33-15,4 0 1 0,-1-7 1 16,1-5 0-16,0-1-6 16,3-6 0-16,0-7 4 15,3 1 1-15,1-4-3 16,3-8 1-16,0-4-1 15,-3 0 0-15,0-7-3 16,-1 10 1-16,-3 7-1 16,-3 5 1-16,0 13-2 15,-1 10 0-15,-10 9-1 16,4 13 0-16,3 2 0 16,-7 10 0-16,3 10 0 15,4-1 1-15,0 4 1 16,4 9 1-16,7-6 2 15,6-4 0-15,4-5 2 16,4-13 1-16,4-10 2 16,-1-15 0-16,0-13 0 0,-3-6 1 15,-7-16-1-15,-4 0 0 16,-4-15-3-16,-3-4 1 16,-3 1-4-16,-4 2 0 15,0 4-6-15,-3 6 0 16,-1 16-9-16,1 12 0 15,-8 6-5-15,-6 13 0 16</inkml:trace>
  <inkml:trace contextRef="#ctx0" brushRef="#br4" timeOffset="-20864.34">19911 14020 59 0,'28'22'29'0,"-17"-19"-36"16,-11-3 54-16,3-6-46 15,-3-1 0-15,-3-2-1 16,-8 0 1-16,-10-1-3 16,-4 4 1-16,0 12-1 15,-3 7 0-15,-4-4 0 16,1 10 0-16,-1 9-1 15,0-3 0-15,8-3 1 16,2 0 1-16,8-3 0 16,11-7 1-16,10-2 0 0,14-7 0 15,7-6 1-15,4-7 0 16,0-2 0-16,3-4 0 16,-3 1-4-16,-1 2 0 15,1-6-11-15,-4-6 0 16</inkml:trace>
  <inkml:trace contextRef="#ctx0" brushRef="#br4" timeOffset="-20608.97">20144 13361 55 0,'-7'28'27'0,"-11"54"-25"16,11-66 44-16,-7 21-45 15,0 10 0-15,-4 16-1 16,-3 15 1-16,3 4-2 16,1-7 1-16,2-6-1 15,5-12 0-15,3-10-2 16,7-22 1-16,3-13-4 16,4-12 1-16,4-6-11 15,0-16 1-15,-8-6-1 16,-3-10 1-16</inkml:trace>
  <inkml:trace contextRef="#ctx0" brushRef="#br4" timeOffset="-20419.66">19876 13835 59 0,'21'22'29'0,"42"-10"-38"0,-38-15 62 16,7-6-53-16,-4-1 0 15,4 4-4-15,3 0 0 16,-7 3-2-16,-3-4 0 16,-8 7-10-16,-6-6 0 15</inkml:trace>
  <inkml:trace contextRef="#ctx0" brushRef="#br4" timeOffset="-20100.73">20165 13988 60 0,'21'44'30'0,"28"-19"-32"16,-27-21 52-16,2-4-47 15,1-4 0-15,0-5-1 16,-4-7 0-16,-7-2-4 16,-4-11 1-16,-6 4 0 15,-4 10 1-15,-7-7-4 16,-4 9 0-16,-6 7-1 15,-8-1 0-15,-3 14-1 16,0 12 0-16,3 6 2 16,7 0 0-16,4 9 2 15,0 1 0-15,3-1 2 16,11-2 0-16,7-4 0 16,8-6 0-16,2-7-4 0,11-5 1 15,1-7-7-15,2-16 1 16,8-9-4-16,4-9 0 15</inkml:trace>
  <inkml:trace contextRef="#ctx0" brushRef="#br4" timeOffset="-19724.81">20726 13669 52 0,'-11'22'26'0,"-7"21"-35"0,18-30 53 0,-3 0-43 15,-4-1 0-15,-4 1-1 16,-3-1 1-16,0-2-2 16,0-1 1-16,3 0 1 15,4 1 0-15,4-1-1 16,-1-3 1-16,4-6 0 16,0 7 1-16,7-4-1 15,0-3 1-15,4 3-1 16,3 0 0-16,-3 0 0 15,3 0 1-15,3 1-1 16,1-1 0-16,0 3 0 16,-4 3 1-16,-7 1-2 15,-4 5 1-15,-6 1-1 16,-4 3 0-16,-4 3-2 16,4-3 0-16,0 3-3 15,-3-7 0-15,-1-8-6 0,0-1 0 16,-3-9-6-16,0-7 0 15</inkml:trace>
  <inkml:trace contextRef="#ctx0" brushRef="#br4" timeOffset="-19046.69">21096 13681 59 0,'0'19'29'0,"4"-10"-38"15,-4-9 56-15,7 0-47 16,-4 3 0-16,4 1-2 15,-3-4 1-15,-1 0-3 16,-3 6 0-16,4-3-8 16,-4 0 0-16,-4-6-4 15,4 3 0-15</inkml:trace>
  <inkml:trace contextRef="#ctx0" brushRef="#br4" timeOffset="-18874.07">21057 13891 56 0,'7'13'28'0,"39"-23"-46"0,-35 4 57 16,-1 3-60-16,-3 0 0 16,-7 3-5-16,-7 0 1 0</inkml:trace>
  <inkml:trace contextRef="#ctx0" brushRef="#br4" timeOffset="-18329.33">19173 14628 77 0,'135'3'38'0,"129"0"-49"0,-179-3 80 0,24-3-68 16,32 3 1-16,29-3-1 16,-26-3 0-16,-3-4-5 15,-14 4 1-15,-21 0-5 16,-14-4 1-16,-22 7-15 15,-10-9 0-15,-17 2 0 16,-11 4 0-16</inkml:trace>
  <inkml:trace contextRef="#ctx0" brushRef="#br4" timeOffset="-14694.44">21819 13932 44 0,'4'38'22'0,"-4"-10"-18"0,0-19 23 16,0 1-25-16,0-1 1 15,-4 0-3-15,1 10 0 16,-1 6-2-16,1 4 0 15,-4 5-5-15,0 1 1 16,3-13-7-16,-6-7 0 16</inkml:trace>
  <inkml:trace contextRef="#ctx0" brushRef="#br4" timeOffset="-14258.33">22274 13891 54 0,'18'0'27'0,"-7"-6"-32"16,-11 0 50-16,-4-7-43 15,-3-3 0-15,-7-6 1 16,-14-3 1-16,-8 0-5 15,-9 0 0-15,-15 10 1 16,-7 5 0-16,7 16-3 16,-11 13 0-16,-3 9-4 15,0 7 0-15,3 9-6 0,8 9 1 16,10 10-1-16,18 6 1 16,13 3 5-16,19-6 0 15,28-3 9-15,24-4 0 16,11-15 10-16,18-16 1 15,10-15 4-15,0-7 1 16,-3-18-4-16,-15-14 0 16,-10-2-6-16,-10-6 1 15,-12-4-10-15,-6 0 0 16,-11-2-13-16,-7-4 0 16,-17 0-6-16,-8 0 0 15</inkml:trace>
  <inkml:trace contextRef="#ctx0" brushRef="#br4" timeOffset="-13314.62">22564 13687 44 0,'-4'-3'22'0,"8"16"-19"15,-4-10 34-15,3 6-36 16,-3 4 1-16,0 3 0 16,-3 12 0-16,-1 3-3 15,1 10 0-15,-4 6 1 16,-8 16 1-16,-2 12-3 15,-1 16 1-15,4-3-5 16,0-4 1-16,3-8-9 16,8-20 0-16</inkml:trace>
  <inkml:trace contextRef="#ctx0" brushRef="#br4" timeOffset="-13029.78">22871 13725 43 0,'14'-3'21'0,"-14"44"-17"0,3-32 33 16,-3 7-36-16,-3 3 1 16,-4 9-1-16,-7 6 1 15,-8 10-3-15,-2 0 1 0,-1 9 1 16,4 7 1-16,0 6-2 15,7-3 1-15,-1-1-1 16,8 1 0-16,0-13-2 16,4-12 0-16,3-10-6 15,3-12 1-15,4-10-7 16,4-12 0-16</inkml:trace>
  <inkml:trace contextRef="#ctx0" brushRef="#br4" timeOffset="-12806.87">22546 14189 30 0,'-14'0'15'0,"3"16"-1"15,11-16 19-15,0 0-27 16,4 0 1-16,6-3 2 0,5 0 1 16,6-4-13-16,10 1 0 15,8 0 7-15,0 9 0 16,0-3-9-16,-7 3 1 15,-4 3-12-15,-7-3 0 16</inkml:trace>
  <inkml:trace contextRef="#ctx0" brushRef="#br4" timeOffset="-10263.49">22892 14365 54 0,'-4'3'27'15,"15"-9"-27"-15,-11 9 49 0,0 0-46 16,0 3 1-16,0 4 0 15,0-1 0-15,0 0-6 16,0-2 0-16,0-4 3 16,0-3 0-16,-4 3-4 15,4 0 0-15,0-3-9 16,0-13 0-16,-3-8-6 16,13 2 1-16</inkml:trace>
  <inkml:trace contextRef="#ctx0" brushRef="#br4" timeOffset="-9605.44">23520 13935 36 0,'10'-16'18'16,"1"1"-10"-16,-11 15 25 0,0-7-28 16,0 4 1-16,-4-6 2 15,-3 6 1-15,4-3-12 16,-4 2 1-16,0 1 7 15,-7 3 0-15,3 3-3 16,-3 1 0-16,-4 2-3 16,-6 3 1-16,-1 7-2 0,-3 3 0 15,-1 3 0-15,5 6 0 16,-1 0-2-16,4 7 1 16,7 8-1-16,7 8 0 15,7 8 0-15,10-9 0 16,11-9 1-16,4 0 1 15,3-13 3-15,-7-9 1 16,4-6 2-16,0-4 1 16,-4-9 0-16,11-16 1 15,-8-6-1-15,1-9 0 16,0-13-4-16,-4 0 1 0,-3-3-4 16,-8-3 0-16,-3 3-4 15,-7 6 1-15,-3 10-12 16,-8 3 1-16</inkml:trace>
  <inkml:trace contextRef="#ctx0" brushRef="#br4" timeOffset="-9231.22">23770 14387 57 0,'-3'22'28'0,"3"-26"-32"0,0 1 47 16,0 6-41-16,0-3 0 15,0 0 0-15,0 0 1 16,0 0-4-16,0 0 1 16,3 0-1-16,1 4 1 0,-1-1-14 15,4-10 0 1</inkml:trace>
  <inkml:trace contextRef="#ctx0" brushRef="#br4" timeOffset="-8134.26">24747 13863 29 0,'14'-16'14'0,"8"-6"3"16,-22 22 2-16,0 0-15 15,0 7 0-15,-4 2 3 0,-3-3 0 16,0 7-9-16,-4 6 0 16,-6 6 5-16,-4 6 1 15,-4 4-3-15,0 12 1 16,1 6-2-16,6 10 1 15,0-1 0-15,8-2 0 16,-1-4 0-16,4-12 0 16,4-9-1-16,-1-10 1 15,0-6-1-15,1-10 0 16,-1-6-1-16,1-3 1 16,-4 0-1-16,-4-3 0 15,-6-3-2-15,-8 3 1 0,0-4-3 16,-3 4 0-16,3 0-1 15,4 6 0-15,3 0 0 16,4 7 1-16,4 6 1 16,6 2 1-16,4 7 4 15,7-3 1-15,7 0 3 16,8 0 0-16,-1-6 1 16,0-4 1-16,7 7-2 15,-7-6 0-15,8-1-2 16,6-8 1-16,4-4-2 15,-1-7 1-15,1-8-2 16,0-14 1-16,-4 1-1 16,-3-3 1-16,-7 6-1 15,-4-10 0-15,-7 7-1 16,-3 3 0-16,-4 3-2 16,-4 6 1-16,-6 4-1 15,-4 9 0-15,-4 6-1 0,-3 9 1 16,0 1 1-16,0-1 0 15,3 7 0-15,4 6 1 16,4 3 0-16,3 4 1 16,3-7-1-16,4 0 1 15,7-3-1-15,4 0 0 16,7-10-3-16,3-5 0 16,7-4-11-16,0-9 1 15</inkml:trace>
  <inkml:trace contextRef="#ctx0" brushRef="#br4" timeOffset="-7833.42">25068 14575 49 0,'-10'9'24'0,"-1"-24"-22"16,8 5 37-16,-1-2-37 15,1-4 1-15,-1-3 1 16,4 0 0-16,0 7-4 16,4-1 0-16,-1 1 4 15,4 2 1-15,4 1-1 16,-1 6 0-16,1-4-1 0,3 7 0 16,0 0-3-1,4 0 0-15,-1 0-5 0,1-3 1 16,0-3-6-16,3 6 0 15,4-6-9-15,-1-4 0 16</inkml:trace>
  <inkml:trace contextRef="#ctx0" brushRef="#br4" timeOffset="-7622.26">25425 14399 52 0,'-7'41'26'0,"-7"-7"-27"0,10-24 42 0,-3 6-42 16,3-1 1-16,1 1-4 15,-1-4 1-15,1-2-1 16,-1-7 0-16,4-6-10 16,0-7 0-16,0-8 0 15,4-4 0-15</inkml:trace>
  <inkml:trace contextRef="#ctx0" brushRef="#br4" timeOffset="-7456.5">25361 14177 42 0,'14'6'21'0,"11"-3"-32"0,-18-3 44 16,4 3-39-16,3 3 1 15,0 1-16-15,7-4 0 16</inkml:trace>
  <inkml:trace contextRef="#ctx0" brushRef="#br4" timeOffset="-7204.33">25576 14431 48 0,'11'50'24'0,"3"9"-22"0,-10-43 42 0,3 0-43 16,-4-4 1-16,1 4 0 16,-1-7 0-16,1 1-3 15,-1-1 1-15,1-3 2 16,3-6 0-16,-7 0-1 16,3-6 0-16,8-10 0 15,7-12 0-15,-1-3-2 16,4 0 0-16,4-4-6 15,-4 1 1-15,0-1-11 16,4 7 1-16</inkml:trace>
  <inkml:trace contextRef="#ctx0" brushRef="#br4" timeOffset="-6829.72">26067 14311 59 0,'10'25'29'0,"-13"1"-35"0,-1-23 49 16,-3 0-44-16,-7 3 1 15,-4 0-2-15,-3 1 0 16,-3-1 0-16,-5 3 1 16,1-2-2-16,7 2 0 15,3 0-1-15,4-2 1 16,4-1 2-16,3 0 0 0,7 4 1 15,7-1 1-15,10 0 1 16,8 4 0-16,3 3 0 16,4-1 1-16,-7 1-1 15,-4 0 1-15,-7-1-2 16,-3 1 1-16,-11-7-2 16,-8 7 1-16,-6 3-2 15,-3 0 1-15,-4 0-5 16,-1-7 1-16,1 1-5 15,4-7 1-15,6 0-7 16,4-6 0-16</inkml:trace>
  <inkml:trace contextRef="#ctx0" brushRef="#br4" timeOffset="-6618.13">26307 14641 58 0,'-4'34'29'0,"1"-6"-32"0,3-24 55 16,-4-1-54-16,4 0 1 16,-3 0-15-16,-5-6 1 15,-6-3 6-15,7-1 1 16</inkml:trace>
  <inkml:trace contextRef="#ctx0" brushRef="#br4" timeOffset="-3915.88">27884 13415 29 0,'3'12'14'0,"-6"-15"1"0,3 3 15 0,-4 0-25 16,1 3 0-16,-1 3 2 15,0 1 1-15,1 2-10 16,-1 4 1-16,1 5 6 15,-4 4 0-15,0 7-3 16,0 5 1-16,0 4-2 16,0 2 1-16,0 1-2 15,-1 0 1-15,5-10-1 16,-1-6 0-16,1-9 0 16,-1-3 0-16,1-4 0 15,-4-6 1-15,0-3-1 16,0-6 0-16,-4-3-1 15,-3-7 1-15,0-3-2 16,-4 0 1-16,1 0-2 16,-5 1 1-16,-2 2 0 15,-1 16 0-15,4 12 0 0,0 4 0 16,3 6 1-16,0 3 0 16,8 0 1-16,-1 3 0 15,8 1 1-15,6 2 0 16,11-3 1-16,8-3 1 15,6-3-1-15,4-9 0 16,3-4-1-16,0-9 1 16,-3-6-4-16,-7-7 0 15,-4 1-14-15,0-10 0 16</inkml:trace>
  <inkml:trace contextRef="#ctx0" brushRef="#br4" timeOffset="-2743.1">28046 13192 45 0,'3'12'22'0,"11"-8"-21"15,-6-1 28-15,2 0-26 16,8 3 0-16,-1-3 4 15,8 0 0-15,0-3-8 16,-4-3 0-16,-3 0 5 16,-4 6 0-16,-4 4-2 15,-3-4 1-15,-7 9-3 16,-3 4 0-16,-8-7-2 0,1 4 0 16,-4 3 0-16,-1 2 0 15,-2 1 0-15,3 0 1 16,0 0 0-16,3-4 1 15,4-2 1-15,3 0 1 16,4-4-1-16,4-3 0 16,3-3 0-16,7 1 1 15,4-4-3-15,-1 0 1 16,1 0-3-16,-4 0 0 16,0 0-10-16,0-4 0 0,-3-2-3 15,-4 3 1-15</inkml:trace>
  <inkml:trace contextRef="#ctx0" brushRef="#br4" timeOffset="-2307.58">28568 13637 50 0,'-18'6'25'0,"-17"13"-29"0,24-9 49 15,-3 2-45-15,0 10 1 16,-7 3 0-16,0 4 0 16,-7 8-2-16,-8 10 1 0,-2 3 1 15,-5 7 0-15,1 9-1 16,0-1 0-16,6 4-1 15,8-9 1-15,3-13-5 16,8-12 1-16,10-13-12 16,10-22 1-16</inkml:trace>
  <inkml:trace contextRef="#ctx0" brushRef="#br4" timeOffset="-2083.2">28286 13647 42 0,'10'0'21'0,"1"34"-11"15,-8-24 29-15,-3 8-37 16,-3 1 0-16,-1 6 0 0,1 0 0 16,-1 4-4-16,1 5 0 15,3 4 0-15,0-4 1 16,0-6-8-16,0-9 1 15,7-13-7-15,-7-6 0 16</inkml:trace>
  <inkml:trace contextRef="#ctx0" brushRef="#br4" timeOffset="-1738.46">27436 14208 65 0,'31'12'32'0,"33"-8"-33"16,-32-4 63-16,20 0-60 16,15-7 1-16,18 4 1 15,10-6 0-15,8-1-6 16,-12 4 0-16,-13 3 1 16,-7 0 0-16,-8 3-8 0,-14 0 0 15,-10 3-13-15,-14-6 1 16</inkml:trace>
  <inkml:trace contextRef="#ctx0" brushRef="#br4" timeOffset="-1214.23">27845 14427 54 0,'0'26'27'0,"3"14"-25"0,-3-30 38 0,4 5-39 15,-4 7 1-15,0-3 2 16,-4 3 0-16,-3 9-4 15,-3 1 0-15,-4 2 3 16,-1-2 1-16,1-4-2 16,0-6 0-16,0-6-2 15,0-7 1-15,0-6-1 16,-4-6 0-16,1-3-2 16,-5-4 1-16,-2-2-1 0,-4-4 1 15,3 3-2 1,0-2 1-16,-3 2-1 0,3 1 1 15,1 12 0-15,6 0 0 16,4 3 1-16,0 6 1 16,10 4 0-16,8 9 0 15,6 0 1-15,1 9 0 16,6 0 0-16,8-2 0 16,10 2 0-16,4-6 0 15,4-6-3-15,-5-7 0 16,-2-5-13-16,-5-17 1 15,1 4-3-15,-4-3 1 0</inkml:trace>
  <inkml:trace contextRef="#ctx0" brushRef="#br4" timeOffset="-685.54">28328 14619 39 0,'-7'19'19'0,"-21"-16"-21"0,14 0 32 0,-11 6-25 15,-3 1 1-15,-4 8 2 16,-3 4 1-16,-1-3-11 16,5 3 0-16,2 0 7 15,5 9 0-15,-1 4-3 16,7-7 0-16,1 0-5 15,3-3 0-15,0-9-8 16,14-10 1-16,14-12-6 16,-4-13 0-16</inkml:trace>
  <inkml:trace contextRef="#ctx0" brushRef="#br4" timeOffset="-443.68">28071 14572 37 0,'3'40'18'0,"8"-11"-18"0,-8-29 28 16,4 12-26-16,0 1 1 15,4 6 3-15,3 6 1 16,4 0-9-16,3 3 1 16,-4 3 2-16,-2-2 1 15,-5-8-7-15,-3-2 0 16,4-9-9-16,-4-7 1 15</inkml:trace>
  <inkml:trace contextRef="#ctx0" brushRef="#br4" timeOffset="-39.4">28455 14346 49 0,'0'3'24'0,"28"-12"-19"15,-17 12 42-15,3-3-44 16,4 3 1-16,3 3 2 0,3 0 0 15,-2 1-8-15,-1-1 0 16,-4 3 4-16,-6 1 1 16,-11-1-4-16,-7 1 1 15,-4 2-2-15,-3 4 0 16,-10 3-1-16,-5 3 0 16,1 0 0-16,3-4 1 15,4-2 1-15,4-3 0 16,3-4 1-16,17-3 0 15,18 1 0-15,0-4 1 16,8 0-3-16,6-3 0 0,0-3-12 16,0-4 1-16,-6-2-4 15,-1 0 1-15</inkml:trace>
  <inkml:trace contextRef="#ctx0" brushRef="#br4" timeOffset="320">28885 14205 55 0,'-3'6'27'0,"10"-25"-28"0,-3 19 52 16,3 0-50-16,3 0 1 15,4 7-1-15,7-1 1 16,11 0-4-16,0 0 1 15,0-3-4-15,-8 1 1 16,-6 2-11-16,-4-3 1 16,-7-6-4-16,-14-3 1 15</inkml:trace>
  <inkml:trace contextRef="#ctx0" brushRef="#br4" timeOffset="558.28">28893 14362 43 0,'-4'40'21'15,"22"-21"-15"-15,-11-19 39 0,3 3-44 16,-3 0 1-16,14-3-4 16,11 0 1-16,-4 4-11 15,-3-4 1-15,-7-7-3 16,-4 4 0-16</inkml:trace>
  <inkml:trace contextRef="#ctx0" brushRef="#br4" timeOffset="1578.04">29919 13330 52 0,'7'22'26'0,"-7"6"-27"16,0-22 48-16,-3 4-46 16,-1 5 0-16,-3 4 1 15,0 3 0-15,-4 0-3 16,1 13 1-16,-1 2 1 15,4 10 0-15,4 7-1 16,3-10 1-16,3-1-1 16,-3-11 0-16,4-7-1 0,-4-6 1 15,0-4-1-15,-4-2 0 16,-3-10 0-16,-3-6 0 16,-5-7-1-16,1-2 1 15,0-1-2-15,0 4 1 16,-4 0-1-16,1 5 1 15,-1 4-2-15,1 4 0 16,-5 2 1-16,1 3 0 16,0-2 1-16,0 2 0 15,3 3 3-15,4 1 0 0,7 0 3 16,4 2 1-16,10 4 0 16,7 3 1-16,3-3 1 15,12 0 0-15,6-7-2 16,4-2 0-16,-1-4-3 15,1-6 1-15,-7-3-6 16,0-4 1-16,-8-2-8 16,-2 0 0-16,-8-1-9 15,-14 10 1-15</inkml:trace>
  <inkml:trace contextRef="#ctx0" brushRef="#br4" timeOffset="1835.89">29330 14208 67 0,'25'6'33'0,"45"0"-34"0,-49-9 61 15,29 3-58-15,10-9 0 16,7 0 0-16,3-1 1 15,-3 1-6-15,-7-1 1 16,-14 4-3-16,-7 3 1 16,-11 3-10-16,-7 3 1 0,-3 0-8 15,-18-3 0 1</inkml:trace>
  <inkml:trace contextRef="#ctx0" brushRef="#br4" timeOffset="2315.27">29499 14431 55 0,'-3'18'27'0,"10"26"-30"16,-7-31 46-16,0 6-41 15,0 3 0-15,-4 6 1 16,-3 6 0-16,0 7-4 16,0 0 1-16,0 0 2 0,0-1 1 15,-4-11-1 1,4-1 0-16,-3-13-2 0,3-5 1 16,-4-4 0-16,1-3 0 15,-1-9-2-15,-3-3 1 16,-4-4-2-16,1-3 1 15,-1 1-2-15,-3-4 1 16,0 3-3-16,-1 7 1 16,1 3-1-16,0-1 1 15,0 10 1-15,0 1 1 16,3 5 1-16,4 0 0 16,7 4 2-16,3 9 1 15,8 3 0-15,7 6 1 0,6-2-1 16,8-1 1-16,7-6-2 15,6-3 1-15,1-7-7 16,0-6 1-16,-4-3-12 16,1-15 0-16</inkml:trace>
  <inkml:trace contextRef="#ctx0" brushRef="#br4" timeOffset="2645.16">29859 14603 52 0,'-3'19'26'0,"-26"-7"-27"0,22-12 40 16,-7 10-39-16,-3 5 0 15,-5 4 0-15,-6 3 1 16,-4 3-1-16,1 7 0 16,2 5-1-16,5 1 0 15,3-10-6-15,10-6 0 0,7-12-8 16,8-17 1-16</inkml:trace>
  <inkml:trace contextRef="#ctx0" brushRef="#br4" timeOffset="2856.56">29640 14587 49 0,'22'63'24'0,"13"0"-23"15,-21-44 41-15,4 6-42 16,3 6 0-16,3 4-1 16,-2-4 0-16,-1 0-1 15,-7 1 0-15,0-7-10 0,-3-10 1 16,-4-8-3-16,0-17 0 16</inkml:trace>
  <inkml:trace contextRef="#ctx0" brushRef="#br4" timeOffset="3245.33">30533 13537 54 0,'-11'3'27'0,"-17"0"-39"16,18 3 53-16,-12 10-41 16,1 9 1-16,-3 7-1 15,-5 11 0-15,-2 14-1 16,2 9 1-16,-6 9 1 15,-4 10 0-15,4 12-1 16,0 6 1-16,6 4 0 16,8 0 0-16,7-13-1 15,7-10 1-15,11-12-5 16,6-15 1-16,4-13-6 16,4-10 0-16,0-15-6 0,3-6 1 15</inkml:trace>
  <inkml:trace contextRef="#ctx0" brushRef="#br4" timeOffset="3906.08">30745 13462 41 0,'-4'9'20'0,"4"13"-19"15,0-16 34-15,-7 7-31 16,0 6 0-16,0 6 1 16,0 12 1-16,0 1-8 15,3 3 0-15,1 6 5 0,-1-13 1 16,4-6-2-16,4-2 1 15,-1-8-1-15,1-2 0 16,-1-3-1-16,-3-7 1 16,-3-3-1-16,-4-3 1 15,0-9-3-15,-4-10 1 16,1 0-2-16,-1-3 1 16,0 3-1-16,4 4 0 15,-3 2 0-15,3 10 0 16,-4 6 0-16,4 6 1 0,0 7 0 15,0-3 0-15,0 5 0 16,3-2 1-16,1 6 0 16,3 3 0-16,0 6 0 15,3 4 0-15,1-4 0 16,-1-9 0-16,1-3-1 16,-1-6 1-16,8-7-1 15,3-6 1-15,7-3-8 16,4-3 1-16,0-10-7 15,3 3 0-15</inkml:trace>
  <inkml:trace contextRef="#ctx0" brushRef="#br4" timeOffset="4267.96">31066 13647 53 0,'0'3'26'0,"-11"22"-30"0,8-19 45 0,-5 7-40 15,-2 15 0-15,-8 0 0 16,-3 3 1-16,-4 7-3 16,-6 12 1-16,2 0 1 15,5 7 0-15,-1-1-2 16,7-12 0-16,4-12-5 16,7-10 1-16,4-13-10 15,3-15 1-15,3-7-1 16,4-9 0-16</inkml:trace>
  <inkml:trace contextRef="#ctx0" brushRef="#br4" timeOffset="4477.84">30833 13615 42 0,'3'25'21'0,"1"16"-19"0,-4-31 42 15,3 11-43-15,1 8 0 16,3-4 1-16,0 6 0 15,0 4-3-15,0-1 0 16,0-3 1-16,0-5 0 16,-3-8-7-16,-1-2 0 15,-3-7-8-15,0-5 1 16</inkml:trace>
  <inkml:trace contextRef="#ctx0" brushRef="#br4" timeOffset="4763.01">30339 14330 65 0,'18'16'32'0,"38"-26"-35"16,-31 7 61-16,10-3-57 16,14 3 0-16,18-10-1 15,18-2 1-15,3-4-3 16,-10 0 1-16,-18 7-2 16,-11 2 0-16,-10 1-5 15,-14-1 0-15,-15 4-12 16,-10-3 1-16</inkml:trace>
  <inkml:trace contextRef="#ctx0" brushRef="#br4" timeOffset="5228">30547 14496 45 0,'-14'41'22'0,"3"-6"-11"0,11-29 29 0,0 3-37 16,4 4 0-16,-4-1 2 15,0 7 0-15,0 3-6 16,-4 6 1-16,4 1 3 16,0-4 1-16,0 0-2 15,0-6 1-15,0-7-2 16,0-2 1-16,0-7-2 15,0 0 1-15,0-3-2 16,-3-3 1-16,-4 0-2 16,-4-4 1-16,1-5-2 15,-1-1 1-15,-7 1-2 16,4-1 1-16,-3 1-1 16,-1 5 1-16,-3 7 0 15,0 7 0-15,3-1 1 16,0 3 0-16,1 4 2 15,3-1 0-15,3 4-1 0,4 9 1 16,11 0 0-16,6 3 1 16,15-6-3-16,7 0 0 15,6-6-7-15,5-13 0 16,-1-12-6-16,-7-7 1 16</inkml:trace>
  <inkml:trace contextRef="#ctx0" brushRef="#br4" timeOffset="5482.71">30970 14431 55 0,'-17'47'27'0,"-26"15"-30"15,33-46 50-15,-8 0-44 16,1 2 0-16,-5 4 2 15,-2 0 1-15,3 0-8 16,-1 3 1-16,1-3 2 16,4 0 1-16,2-6-6 15,5 0 0-15,-1-7-9 16,4-9 1-16,4-6-6 16,3-10 0-16</inkml:trace>
  <inkml:trace contextRef="#ctx0" brushRef="#br4" timeOffset="5693.18">30766 14606 41 0,'7'38'20'0,"3"-41"-21"0,-3 9 32 16,4 3-28-16,0-2 0 15,3 5 1-15,0 1 1 16,0-1-7-16,0 1 1 15,4 2 3-15,-1-2 0 16,1-4-9-16,0-2 0 0,6-10-7 16,-3-10 1-1</inkml:trace>
  <inkml:trace contextRef="#ctx0" brushRef="#br4" timeOffset="6098.7">31295 13280 40 0,'-7'53'20'0,"0"-15"-18"0,7-23 32 16,0 14-30-16,3 2 1 15,4 16 5-15,8 9 0 16,2 17-11-16,11 14 1 15,4 1 7-15,-4 19 0 16,-6 12-3-16,-12-3 1 0,-17-3-7 16,-18 6 0-1,-13-9-16-15,-15-10 0 0,-11-6-1 16,1-25 0-16</inkml:trace>
  <inkml:trace contextRef="#ctx0" brushRef="#br1" timeOffset="13245.43">30434 14942 36 0,'14'9'18'0,"18"-12"-11"16,-18-3 19-16,4-1-22 16,3 11 0-16,-3-4 1 15,10-4 1-15,4-2-8 16,6 0 0-16,-2 0 4 15,-1-1 1-15,-3 4-3 16,-1 3 1-16,-2 0-3 16,-8 0 0-16,-4 3-2 15,-6-3 1-15,-7 0-3 0,-4 0 0 16,-8-3-3-16,-6 3 0 16,-7 3-3-16,-7 4 1 15</inkml:trace>
  <inkml:trace contextRef="#ctx0" brushRef="#br1" timeOffset="13965.78">30297 14992 22 0,'-18'6'11'0,"11"-6"0"0,7 0 16 0,3 0-25 16,4 0 0-16,8 0 3 15,6-3 0-15,10 0-5 16,12 3 0-16,-1 0 5 15,15 0 0-15,3-3-1 16,0 3 1-16,-4 0-3 16,0 0 1-16,-6 0-1 15,-11 0 0-15,-4 0-3 16,-7 3 1-16,-7 0-1 16,-10 0 0-16,-11 3-2 15,-7 4 1-15,-7 2-2 16,-7 1 1-16,-15-1 0 15,-3-2 0-15,4-1 0 16,0-2 1-16,0-4 0 16,3-3 1-16,4 0 1 0,3 0 0 15,4 0 0 1,7 0 1-16,3 0-1 0,8 0 1 16,3 0 0-16,10-3 0 15,1-1 0-15,6 1 1 16,8 0 0-16,7 0 0 15,0 0 1-15,-4-3 0 16,0-1-1-16,-3 4 1 16,-1 0-1-16,-6 0 0 15,0 3-2-15,-4 0 1 16,-7 3-2-16,-7 0 1 0,-4 3-1 16,-3 1 1-16,-7 2-1 15,-7 1 1-15,-7-1-1 16,-4 3 0-16,4 1-1 15,0 0 1-15,-4 2-1 16,-3 1 1-16,-1-10-1 16,5 0 1-16,6 4 0 15,7 2 1-15,4 1 1 16,7-4 0-16,11 1 2 16,6 2 0-16,8-2 1 15,3-1 0-15,7 1 0 16,7-4 1-16,4 0-1 15,0 0 0-15,0-2-2 16,-7-1 1-16,-4 0-6 16,-3-6 1-16,-11 0-15 15,-7-10 1-15,-7 4-1 16,-11-1 0-16</inkml:trace>
  <inkml:trace contextRef="#ctx0" brushRef="#br1" timeOffset="16426.46">19233 730 14 0,'8'-15'7'0,"-5"15"-3"0,-3 0 8 16,4-7-9-16,-1 4 1 15,-3 3 0-15,0 0 1 16,4 0-6-16,-4 0 1 0,0 0 4 15,0 0 1-15,0-6-1 16,0 3 0-16,-4-7-1 16,-3 4 1-16,-7 3-2 15,-4 3 1-15,-3 3-2 16,-4-3 1-16,1 6-1 16,3-3 0-16,3 4 0 15,0-4 0-15,1 6 0 16,-1 1 0-1,-3 2-1-15,-4 1 1 0,-3 6-1 16,0-4 1-16,-4 10-2 16,7-6 1-16,4 3-1 15,0 0 0-15,3 6 0 16,1 1 0-16,6-4 0 16,0 3 1-16,4-12 0 15,4 2 0-15,-1-2 0 0,1 6 0 31,3 22 0-31,3-10 1 16,4-5-1-16,4-1 1 16,0-6-1-16,3-3 0 15,3-1 1-15,1-2 0 16,0-3-1-16,-1 2 1 16,1-5 0-16,0-1 0 15,6-3-1-15,-3-6 1 16,-3-6-1-16,3 0 1 15,4-4-1-15,3 7 1 0,-3-6-1 16,3 3 0-16,0-4 0 16,-7 1 1-16,-3-10 0 15,0 0 0-15,-4-6 0 16,0-9 0-16,0 15 1 16,0-6 0-16,-3-7-1 15,-1-2 1-15,-3 2-1 16,0 1 0-16,0-3 0 15,1-1 0-15,-5 1 0 16,1-1 0-16,-1 4 0 16,1 12 0-16,-4 3 0 15,-4-3 0-15,1 1-1 16,-4 2 1-16,-1-3-1 16,-2 10 0-16,-1-7 0 15,1 13 0-15,-4-3 0 16,-8 6 0-16,1 6 0 0,-3-6 0 15,-5 3 0-15,8 3 0 16,0-6 0-16,-4 3 0 16,1 4-1-16,-1-7 0 15,-3 12 0-15,0 4 0 16,-1 9 0-16,-2-6 0 16,6 6 0-16,0-3 0 15,4 3 0-15,0-6 1 16,3 6-2-16,1 3 0 15,-1 0 0-15,4 4 0 0,0-13 0 16,3 2 0-16,1 11 0 16,-1-4 0-16,4-3 1 15,0 3 0-15,0-3 1 16,7-3 0-16,0 0 0 16,0 0 0-16,0 7 0 15,3 2 1-15,4-9-1 16,0 3 1-16,0 0-1 15,4-12 1-15,7 2 1 16,3-5 1-16,11-4 0 16,3-6 0-16,4-6 1 15,-8 2 0-15,5-8 0 16,-8-1 0-16,4 4-2 16,-1-10 1-16,1 4-2 15,0 5 1-15,-4-9-2 16,-3 0 0-16,-4-6 1 0,-3-3 0 15,-1-3-1-15,-3 12 1 16,1-9-1-16,-5 0 1 16,-3-7-1-16,0-3 1 15,0 4-1-15,-3-1 0 16,-1 1 0-16,-3-1 0 16,0-5 0-16,-3 5 0 15,-1 7 0-15,1 3 0 16,-1-3-3-16,1-4 0 15,-1 10-12-15,1-3 0 16,-8 16-2-16,4-1 1 0</inkml:trace>
  <inkml:trace contextRef="#ctx0" brushRef="#br1" timeOffset="17675.75">20419 614 41 0,'-14'47'20'0,"7"-22"-11"16,7-22 35-16,0 4-40 0,0-7 1 15,3 0 3-15,4 3 0 16,4-3-11-16,3-3 1 16,7-13 6-16,0-3 0 15,0-9-3-15,1 9 1 16,-5-15-2-16,-3-10 0 16,-3 0-1-16,-1 0 0 15,-2 0-2-15,-1 0 1 16,0 13-1-16,0 6 0 15,0 15-1-15,0 10 1 16,0 13 0-16,3 9 0 16,1 9 1-16,3-6 0 0,-7 10 1 15,0-1 0-15,4 13 1 16,-4-12 0-16,3 21 0 16,-2 4 0-16,-1-7 0 15,-4-6 0-15,-3-3 0 16,-3-9 0-16,-1-23 0 15,1-9 0-15,-8-9 0 16,-3-19 1-16,-4 3 0 16,-10-3 0-16,-7-13 0 15,-4 4 0-15,-3-7-2 16,-1 3 1-16,-6 23-2 16,-1 2 1-16,5-3-1 15,6 7 0-15,7 0 0 16,4-1 1-16,3 13 0 15,7 10 1-15,4 15 0 16,4-3 0-16,3-6 0 16,7-6 1-16,0 12 0 15,10-16 0-15,15 0 1 0,-7-2 0 16,35-4 0-16,14-6 1 16,10-16 0-16,4-6 0 15,8-10-1-15,-5 7 1 16,-6 0-1-16,-11-7 0 15,-11 7 0-15,-13 3 0 16,-8 6-1-16,-10 4 1 0,-15 8-2 16,-10 14 1-1,-14 8-1-15,-21-15 0 0,-11 10 0 16,0 9 0-16,-14-1 0 16,-18 17 1-16,-3-1 0 15,-7 4 1-15,3 6-4 16,8 9 1-16,10-6-8 15,3 16 0-15,4-4-9 16,11 4 0-16</inkml:trace>
  <inkml:trace contextRef="#ctx0" brushRef="#br4" timeOffset="27132.12">31835 14161 19 0,'-18'16'9'0,"18"-4"1"16,0-12 10-16,0 0-14 15,0 0 0-15,7 0 3 0,0 0 0 16,0 0-10-16,4 0 1 15,-1 3 7-15,1-3 1 16,0 3-3-16,3-6 0 16,3 3-2-16,4-6 0 15,4 0-3-15,7-4 1 16,-4 7-4-16,-3 3 0 16,14 3-21-1,-32 0 9-15,-7 1 1 0</inkml:trace>
  <inkml:trace contextRef="#ctx0" brushRef="#br4" timeOffset="27329.04">31792 14396 48 0,'11'13'24'15,"24"-1"-24"-15,-24-9 46 0,3 0-45 16,7-6 0-16,7 3 0 15,4 0 0-15,3 0-4 16,-6 3 1-16,-5-6-10 16,-3-3 0-16,-6-7-3 15,-5 1 0-15</inkml:trace>
  <inkml:trace contextRef="#ctx0" brushRef="#br4" timeOffset="28047.37">32660 12991 34 0,'-3'0'17'0,"-4"3"-13"15,7-3 27-15,0 4-29 16,-4-1 1-16,1 3 4 16,-1 3 1-16,0 4-9 15,1-1 0-15,-4 7 5 16,0 3 0-16,3 0-1 16,-3 6 1-16,0-6-4 15,0 3 1-15,0 0-1 16,0-6 1-16,0-3-1 0,0-3 0 15,0-4 0-15,0-3 1 16,0-3-1-16,0-6 1 16,0 3 0-16,0-9 0 15,-4-4-1-15,0-2 1 16,1 2-2-16,-1 4 1 16,-6-1-1-16,3 1 0 15,-1 6 0-15,1 3 0 16,4 9-1-16,-1 4 1 15,4 9 0-15,4-7 1 0,-1 4-1 16,4 0 1-16,4 0 0 16,3-1 0-16,3 1 1 15,1 0 0-15,3-3 1 16,4-1 0-16,10-5-1 16,-4-1 1-16,1-9-1 15,-4-9 1-15,0-1-4 16,-3 1 1-16,0 0-6 15,-4-1 0-15,-4 1-9 16,-10 9 0-16</inkml:trace>
  <inkml:trace contextRef="#ctx0" brushRef="#br4" timeOffset="28332.81">32230 13484 49 0,'7'15'24'0,"7"-12"-22"0,-7-6 39 16,11 0-38-16,10 3 0 16,4 3 1-1,3-3 1-15,0 0-7 0,0 0 1 16,1 0 3-16,-8 3 1 15,-3 4-4-15,-4-7 1 16,-4 0-6-16,-2 3 0 0,-5 0-10 16,-3-6 0-16,0 3-1 15,-10-3 0-15</inkml:trace>
  <inkml:trace contextRef="#ctx0" brushRef="#br4" timeOffset="28766.6">32378 13647 40 0,'3'25'20'0,"1"-13"-17"16,0-2 38-16,-4 5-39 16,0-2 0-16,0 3 0 15,3 2 0-15,-3-5-3 16,0 3 1-16,-3 2 1 0,-1-2 1 15,0-7-2 1,1 1 1-16,-1-10 0 0,1-3 0 16,-8-4-1-16,1-5 1 15,-4 3-1-15,0-1 1 16,-1 1-2-16,1-4 1 16,0 7-2-16,0 0 0 15,0-1 0-15,0 7 0 16,0 4 0-16,0 2 0 15,3 6 1-15,0 4 0 16,4 0 1-16,4-1 0 0,3 4 0 16,3 3 1-16,4 0-1 15,4 0 1-15,0-3-1 16,-1-3 0-16,8-4-1 16,7-6 0-16,10-3-3 15,-3-6 0-15,3-6-9 16,4-7 0-16</inkml:trace>
  <inkml:trace contextRef="#ctx0" brushRef="#br4" timeOffset="29054.6">32643 13691 44 0,'-15'9'22'0,"-2"7"-18"0,13-13 34 16,-3 6-37-16,-3-3 1 15,-1 10-1-15,-3 6 1 16,-4 0-3-16,1 0 1 16,-1 3 1-16,4 3 1 15,0 0-3-15,3-2 0 16,-3-8-4-16,7-5 1 15,4-4-10-15,3-6 1 16,3-12-2-16,8 0 0 16</inkml:trace>
  <inkml:trace contextRef="#ctx0" brushRef="#br4" timeOffset="29596.65">32417 13747 26 0,'10'19'13'0,"-3"3"0"0,-3-19 23 0,3 0-29 16,4 0 0-16,10-3 3 15,3 3 1-15,5-3-15 16,2 7 1-16,1-7 8 16,0-4 0-16,0 4-8 15,-4 0 1-15,-7-6-14 16,-7-6 0-16</inkml:trace>
  <inkml:trace contextRef="#ctx0" brushRef="#br4" timeOffset="30688.77">33151 12856 38 0,'-4'-6'19'0,"-7"6"-14"0,4 6 19 16,-3 7-23-16,-4 3 0 16,-4-1-1-16,0 10 1 15,-3 0-2-15,0 10 1 0,-4 6 0 16,1 6 1 0,-5 9-1-16,5 4 0 0,-1 6 0 15,4 6 1-15,3 3-1 16,8 0 1-16,3-3-2 15,10-3 0-15,8-12-3 16,13-10 0-16,1-13-7 16,0-12 0-16</inkml:trace>
  <inkml:trace contextRef="#ctx0" brushRef="#br4" timeOffset="31305.12">33302 12850 40 0,'-7'13'20'0,"-10"27"-22"0,13-27 32 16,-3 0-29-16,0 12 1 0,0 0 2 15,0 0 0-15,3 0-4 16,1-6 0-16,3-1 3 16,0-5 1-16,3-4-2 15,-3-2 0-15,0-4 0 16,0 0 0-16,-3-3-2 16,-1-3 1-16,1 0-2 15,-4 0 1-15,0-1-1 16,0-2 1-16,-1 0-1 15,-2 0 0-15,-1 6 0 16,1 3 1-16,-1 3 0 16,1 0 0-16,-1 7 0 15,4-1 1-15,0 1 0 16,3 3 0-16,4 6-1 16,7 0 0-16,0-1 0 0,4 1 0 15,0-6 0-15,-1-3 0 16,4-4-3-16,0-3 1 15,1-9-6-15,2 3 0 16,4-6-6-16,-7-3 0 16</inkml:trace>
  <inkml:trace contextRef="#ctx0" brushRef="#br4" timeOffset="31576.75">33507 13016 42 0,'-4'29'21'0,"-3"-17"-22"16,4-6 35-16,-4 1-32 16,-4 2 0-16,-7 7 2 15,1-1 0-15,-1 1-5 16,8 12 0-16,-1 7 3 15,-3-4 1-15,0 7-3 16,0 3 0-16,0-7-5 16,3-6 0-16,4-9-9 15,3-10 0-15</inkml:trace>
  <inkml:trace contextRef="#ctx0" brushRef="#br4" timeOffset="31770.86">33313 13004 27 0,'3'-6'13'0,"1"31"2"0,-1-16 12 16,-3 4-22-16,0 5 1 15,0 7 0-15,4 4 1 16,-1-1-10-16,1 6 0 16,0-5 5-16,-1-11 0 0,1 1-8 15,-1-3 1-15,1-7-9 16,-1-2 1-16</inkml:trace>
  <inkml:trace contextRef="#ctx0" brushRef="#br4" timeOffset="32071.23">32992 13493 59 0,'14'3'29'0,"46"3"-33"16,-32-6 54-16,14-3-50 15,8-3 1-15,-4-3-1 16,3-1 1-16,-7 1-2 0,-6 2 0 15,-8 1-3-15,-7 0 0 16,-14 0-6-16,-7 3 1 16,-7-1-8-16,-4-2 1 15</inkml:trace>
  <inkml:trace contextRef="#ctx0" brushRef="#br4" timeOffset="32491.67">33193 13571 42 0,'-4'38'21'0,"-3"3"-20"16,7-38 32-16,0 3-32 16,0 0 1-16,0 4 2 15,0 2 1-15,-3 7-5 16,-1 0 0-16,1 3 4 15,-1 3 0-15,1-3-1 16,-1-6 0-16,1-4-1 16,-1-6 0-16,1-2-1 15,-1-8 0-15,-3-5-1 16,0 3 1-16,-4 0-1 0,-3-4 0 16,0 1-3-1,0-1 1-15,0 4-1 16,0 0 0-16,0 3-1 0,3 0 1 15,0 9 1-15,4 3 0 16,0 13 0-16,4-6 1 16,3-1 1-16,3 4 1 15,4 0-2-15,4-3 1 16,10-1-6-16,7-5 1 31</inkml:trace>
  <inkml:trace contextRef="#ctx0" brushRef="#br4" timeOffset="32761.52">33359 13647 53 0,'-7'18'26'0,"-4"4"-25"16,8-15 33-16,-5 8-34 15,1 1 1-15,0 6-1 16,0 3 0-16,0-3-4 16,4-6 1-16,-1-10-10 15,4-3 1-15,0-15-3 0,-3-4 1 16</inkml:trace>
  <inkml:trace contextRef="#ctx0" brushRef="#br4" timeOffset="32957.22">33309 13540 41 0,'7'44'20'0,"4"15"-21"0,-4-43 39 0,-3 3-36 16,3 9 1-1,7 0-1-15,0-2 0 0,3-1-5 16,1-7 1-16,-4-5-1 16,4-1 0-16,-8-8-11 15,5-17 1-15</inkml:trace>
  <inkml:trace contextRef="#ctx0" brushRef="#br4" timeOffset="33331.25">33577 12734 44 0,'4'31'22'0,"10"-24"-25"0,-10 5 35 16,3 10-29-16,3 16 1 16,4 3 1-16,4 18 1 15,3 20-7-15,-3 15 1 16,-4-10 4-16,-7 7 1 15,-4-3-3-15,-13 0 0 0,-15-10-3 16,-7-9 1-16,-17-6-9 16,0-3 1-16,-8-17-8 15,-6-5 0-15</inkml:trace>
  <inkml:trace contextRef="#ctx0" brushRef="#br4" timeOffset="33751.61">32276 14258 75 0,'53'3'37'0,"102"29"-45"0,-95-29 72 16,14 3-63-16,25-12 1 0,17-1-2 15,0-8 1-15,1-1-5 16,-11 0 1-16,-18 1-6 16,-18 2 0-16,-17 7-13 15,-17-7 0-15</inkml:trace>
  <inkml:trace contextRef="#ctx0" brushRef="#br4" timeOffset="34578.06">32667 14500 38 0,'0'37'19'0,"-3"26"-7"0,3-57 18 16,0 10-28-16,0 6 1 15,3 0 1-15,1 3 0 16,-1-6-5-16,1-1 1 16,-1-5 3-16,1 0 1 15,-4-7-2-15,0-3 0 16,-4-3-1-16,-3-6 0 15,-7-4-2-15,-3-2 0 16,-8-4-3-16,-3 0 1 16,-1 1-1-16,5 5 0 15,-5-2 0-15,5 9 1 0,-1 3 0 16,7 3 1-16,1 6 1 16,6 4 1-16,8 2 1 15,6 4 0-15,4 0 0 16,4 0 0-16,3 0 0 15,0 3 0-15,7-4-2 16,-3-5 1-16,3-4-5 16,4-6 0-16,7-9-8 15,-8-3 1-15</inkml:trace>
  <inkml:trace contextRef="#ctx0" brushRef="#br4" timeOffset="34834.64">33027 14565 53 0,'-14'38'26'0,"-7"-19"-32"0,14-16 47 15,-11 3-40-15,-3 7 0 16,-4 2 0-16,1 4 0 15,2 3-2-15,5 3 0 16,3-3-2-16,0 0 1 0,3-3-9 16,4-13 1-16,3-9-5 15,4-12 0-15</inkml:trace>
  <inkml:trace contextRef="#ctx0" brushRef="#br4" timeOffset="35030.24">32879 14459 38 0,'10'25'19'0,"8"31"-15"16,-14-40 32-16,-1 0-34 15,1 12 0-15,-1 0 1 16,4 3 0-16,7 1-3 16,1-4 0-16,6-3 1 15,-4-3 1-15,1-6-6 16,-4-4 1-16,-3-2-11 15,-11-10 1-15</inkml:trace>
  <inkml:trace contextRef="#ctx0" brushRef="#br4" timeOffset="35328.55">32279 15064 64 0,'21'16'32'0,"75"-13"-34"0,-58-6 57 0,26-4-54 15,3-2 1-15,11-4-1 16,-4-2 0-16,-7 5-4 15,-4 1 1-15,-6 0-2 16,-12 2 0-16,-6-2-9 16,-14-1 0-16,-11-5-6 15,-3 2 0-15</inkml:trace>
  <inkml:trace contextRef="#ctx0" brushRef="#br4" timeOffset="35794.83">32480 15240 45 0,'0'53'22'0,"4"-25"-16"0,-4-22 36 16,0 4-39-16,0 2 1 31,-4 4 1-31,-3 0 0 16,0-4-7-16,4-2 1 15,-1-4 3-15,1-3 1 0,-1-3-2 16,1-3 0-16,-5-3-2 16,-2-4 1-16,-4 1-1 15,-4-4 1-15,-3 4-2 16,-4-1 1-16,1 1 0 15,-1 6 0-15,0 3-1 16,0 0 1-16,1 3 0 16,-1 6 0-16,4 4 1 15,0 6 1-15,3 0-1 16,4 6 1-16,7-6 0 16,3 6 0-16,8 0-1 15,7-6 1-15,3-1-1 16,7-5 1-16,4-4-4 15,10-2 0-15,4-7-13 16,3-10 0-16</inkml:trace>
  <inkml:trace contextRef="#ctx0" brushRef="#br4" timeOffset="36604.81">32889 15142 48 0,'-3'7'24'0,"-15"5"-22"16,8-6 32-16,-1-2-34 16,4 5 1-16,-3 10 1 15,-5 3 1-15,-2 6-3 16,3 7 1-16,0 18 1 15,-1-9 1-15,5 0-1 16,6-4 1-16,4-2-3 16,7-13 0-16,4-12-5 15,0-10 0-15,-1-3-7 0,1-10 0 16,-1-8-4-16,1-14 0 16</inkml:trace>
  <inkml:trace contextRef="#ctx0" brushRef="#br4" timeOffset="36817.68">32674 15331 55 0,'4'12'27'0,"28"-3"-31"0,-18-9 54 0,7-6-49 16,14 0 1-16,15 0-1 15,-1-4 0-15,-3-2-10 16,-4-1 1-16,-7-2-8 15,-6-1 1-15</inkml:trace>
  <inkml:trace contextRef="#ctx0" brushRef="#br4" timeOffset="43858.45">18090 11709 25 0,'0'0'12'0,"-7"-3"-7"0,7 3 12 15,0 0-11-15,0 3 0 0,0 3 6 16,0 3 1-16,0 4-15 16,0 3 1-16,0-1 9 15,0 1 1-15,-3-7-3 16,3 1 1-16,0-1-4 16,3 1 0-16,1-4 0 15,3 3 1-15,0-2-1 16,4-4 1-16,-1-6-1 15,8-1 0-15,3-11 1 16,14-20 0-16,8-9-2 16,10-25 0-16,10-22-3 15,22-18 1-15,10-7-11 16,4-10 1-16,-18 1-10 16,11 15 0-16</inkml:trace>
  <inkml:trace contextRef="#ctx0" brushRef="#br4" timeOffset="55220.93">19258 15318 37 0,'-7'16'18'0,"11"-16"-8"15,-4 0 18-15,0 0-24 16,0 0 0-16,0 0 3 16,3-7 0-16,1 1-8 15,3 0 0-15,3 3 6 16,8 3 0-16,7 0-1 16,6 0 0-16,-2 0-2 0,-1 3 1 15,4 0-2-15,-11 0 0 16,-4-3-1-16,-6 3 1 15,-4 7-3-15,-7-1 0 16,-7 4-1-16,0 2 0 16,-7 4 0-16,0 6 1 15,-11 0-1-15,4-3 1 16,0 3 1-16,3 4 1 16,0-7 0-16,4-1 0 15,4-5 1-15,3-3 0 16,7-4 1-16,7 0 0 0,7-2 0 15,7-4 0-15,7 0-1 16,0-3 0-16,4 0-3 16,-7 0 1-16,-4 0-12 15,-3 0 1-15,-11-3-5 16,-7 3 1-16</inkml:trace>
  <inkml:trace contextRef="#ctx0" brushRef="#br4" timeOffset="55835.18">19826 15421 48 0,'11'-21'24'0,"-8"-8"-23"0,-3 23 42 0,-3-3-41 16,-4-7 1-16,-4-3 0 16,-10-6 1-16,-4 0-5 15,-10 6 0-15,7 3 3 16,-4 4 0-16,-7 3-2 16,-7 2 1-16,-3 7-2 15,-4 0 0-15,4 3-2 16,-4 7 0-16,3 5-3 15,-3 4 1-15,8 3-1 16,2 13 0-16,8 9 1 16,7 3 0-16,7 9 3 15,6 7 1-15,12-4 4 16,17-2 1-16,18-7 2 16,14-6 1-16,17-10 1 15,11-5 1-15,0-20-3 16,7-9 1-16,-10-12-3 0,-4-10 1 15,0-13-3-15,-7-6 1 16,-7-6-5-16,-11-9 1 16,-10-1-5-16,-14 1 1 15,-15-1-14-15,-10 7 0 16</inkml:trace>
  <inkml:trace contextRef="#ctx0" brushRef="#br4" timeOffset="58328.4">20620 15406 57 0,'-4'3'28'0,"4"-12"-23"0,0 5 29 16,-3 4-33-16,-4 4 1 15,-4 5-1-15,-3 7 1 16,-7 6-3-16,-7-4 0 16,-4 4 1-16,0 16 0 15,-7 3-1-15,1-4 1 0,-1 14 0 16,0 5 0-16,7 4 0 16,4 5 1-1,14-5-1-15,7-4 1 0,10-5 0 16,8-7 0-16,7-7-2 15,-1-6 0 1,4-9-3-16,4-12 1 0,3-7-6 16,4-9 1-16,3-4-9 15,1-12 1-15</inkml:trace>
  <inkml:trace contextRef="#ctx0" brushRef="#br4" timeOffset="58599.64">20620 15886 46 0,'-7'47'23'0,"3"12"-21"0,4-46 37 16,0-1-36-16,4 4 0 16,-1-3 1-16,4-1 1 15,4 1-6-15,3-1 0 16,-3 4 4-16,3-7 1 15,0-3-2-15,7-6 0 16,-3-3-2-16,3-9 1 16,-3-13-2-16,-1-3 0 15,8 2-7-15,0-2 0 0,3-3-9 16,0-1 0 0</inkml:trace>
  <inkml:trace contextRef="#ctx0" brushRef="#br4" timeOffset="58913.92">21093 16074 52 0,'0'28'26'0,"3"-31"-24"16,-3 3 42-16,0 0-41 15,0 0 0-15,0-6 2 16,0-7 1-16,-3 0-7 16,-1-5 1-16,4-4 3 0,0 0 1 15,0 0-1 1,7 0 0-16,4 0-2 0,-1 3 0 16,4 3-2-16,1 4 0 15,-1 2-5-15,3 4 0 16,-3 0-10-16,0 0 0 15,4-10-4-15,-4 7 1 16</inkml:trace>
  <inkml:trace contextRef="#ctx0" brushRef="#br4" timeOffset="59187.27">21325 15980 58 0,'11'53'29'0,"-4"-9"-38"16,-3-41 57-16,3 0-47 15,3 3 0-15,1-2 3 16,-1-1 1-16,-3 0-5 16,1 0 1-16,-1 0 3 15,0-3 0-15,0 0-1 16,0-6 0-16,10-10-4 15,-3-3 0-15,4 1-7 16,0-4 0-16,-1 0-12 16,5-3 1-16</inkml:trace>
  <inkml:trace contextRef="#ctx0" brushRef="#br4" timeOffset="59530.61">21654 16017 60 0,'17'44'30'0,"25"-12"-30"0,-27-29 47 16,-1-3-45-16,3 0 0 15,8 0 1-15,0-7 0 16,-4-8-4-16,0-1 0 0,-3-3 2 16,-8 0 0-16,-3 1-3 15,-7-7 1-15,-7 6-3 16,-7 0 0-16,0 6 0 15,-4 7 0-15,-3 6 0 16,4 9 1 0,-1 7 2-16,4 16 0 0,7-4 2 15,3 6 1-15,11 4 0 16,4 3 0-16,3-7 0 16,11-6 1-16,3-6-3 15,4-6 0-15,-1-10-8 16,-2-9 1-16,2-13-10 15,-2 1 0-15</inkml:trace>
  <inkml:trace contextRef="#ctx0" brushRef="#br4" timeOffset="59965.68">23421 15839 64 0,'-32'84'32'0,"29"-21"-43"16,3-44 57-16,0 0-49 15,0 3 1-15,3 3-7 16,1-3 1-16,-1-7 6 16,4-12 0-16,0-9-12 15,0-16 1-15,-3-9-2 16,-4-10 0-16</inkml:trace>
  <inkml:trace contextRef="#ctx0" brushRef="#br4" timeOffset="60295.98">23393 15563 40 0,'10'12'20'0,"15"16"-15"0,-14-21 38 16,13 5-39-16,8 7 1 15,3 3 4-15,11 0 0 16,11 3-10-16,-4 0 1 16,-4 0 6-16,-7 0 1 0,-6 0-3 15,-12-9 0-15,-6-3-3 16,-8-1 1-16,-10-3-4 15,-10 4 1-15,-4-4-2 16,-7 1 1-16,-4 2-2 16,0-2 1-16,4 5 1 15,3-2 0-15,4 0 2 16,7 5 1-16,11 7 2 16,10-6 0-16,7 0 0 15,4 0 1-15,-1-3-2 16,-6-4 1-16,-7 4-7 15,-18-4 0-15,-22 4-16 16,-9-7 1-16</inkml:trace>
  <inkml:trace contextRef="#ctx0" brushRef="#br4" timeOffset="60792.73">25372 15914 60 0,'-14'15'30'0,"3"29"-29"16,8-25 41-16,-4 3-41 16,-1 3 0-16,1 7 0 0,0 5 1 15,0-5-5-15,0-4 0 16,4-6-6-16,3-10 0 15,7-15-8-15,3-6 0 16</inkml:trace>
  <inkml:trace contextRef="#ctx0" brushRef="#br4" timeOffset="60976.15">25269 15594 54 0,'15'16'27'0,"16"2"-41"16,-17-11 46-16,4 2-43 15,7 7 0-15,3 6-14 16,0-10 1-16</inkml:trace>
  <inkml:trace contextRef="#ctx0" brushRef="#br4" timeOffset="61288.27">25481 16158 44 0,'7'0'22'0,"7"-15"-28"16,-10 8 37-16,3 1-32 15,0-6 1-15,0-4-2 0,4-9 0 16,-4 0 2-16,3-3 1 15,1 2-2-15,3 5 1 16,0 2 0-16,-3 0 1 16,3 9 1-16,0 4 0 15,-4 6 0-15,-3 13 1 16,1 12-1-16,-8 3 1 16,0 10-1-16,0 2 0 15,-4 4-4-15,4-3 1 16,0-10-10-16,7-5 1 15,7-17-3-15,4-9 0 16</inkml:trace>
  <inkml:trace contextRef="#ctx0" brushRef="#br4" timeOffset="61738.66">26183 16027 59 0,'0'3'29'0,"-14"-3"-43"0,11 0 60 15,-8 0-46-15,-7 0 1 16,-3 6-1-16,-4 7 1 16,-6-4-2-16,-1 4 1 15,0 9 1-15,4 3 0 16,3 3 0-16,8 3 0 15,6-3 1-15,11 1 1 0,11 2-1 16,10-6 0-16,14-3-1 16,0-3 0-16,1-10-3 15,-5 1 0-15,-9-7-7 16,-5-9 1-16,-3-4-10 16,-7-2 1-16</inkml:trace>
  <inkml:trace contextRef="#ctx0" brushRef="#br4" timeOffset="62411.51">27185 15180 60 0,'4'3'30'0,"-15"10"-33"16,4-1 52-16,-7 13-47 0,-11 10 0 16,-7 15 0-16,-3 6 1 15,-4 17-6-15,-10 14 1 16,-8 17 1-16,8 6 0 16,-4 9-2-16,0-19 0 15,7-15-2-15,8-13 0 16,9-16-3-16,12-12 0 15,10-9-8-15,14-13 0 16</inkml:trace>
  <inkml:trace contextRef="#ctx0" brushRef="#br4" timeOffset="63149.55">27301 15644 43 0,'8'10'21'0,"-8"-4"-17"16,0-3 31-16,3 3-34 15,-3 7 1-15,0 2 1 16,-7 7 0-16,-7 10-4 16,-4 12 1-16,-3 0 3 15,0 6 0-15,0-6 0 16,3-4 0-16,4-5-1 15,3-4 1-15,4-3 1 16,4 1 0-16,-1-11-1 16,1-2 0-16,-4-3-1 0,-4-7 0 15,-3-3-1-15,0-3 1 16,-7 0-5-16,-4 0 1 16,0 0-1-16,4 0 0 15,-3 6-1-15,-5 4 0 16,-2 2 1-16,6 1 0 15,0 3 2-15,11-1 1 16,3 1 1-16,11 3 1 16,8 3 1-16,6 0 1 15,0 0 0-15,3-4 0 0,5 1-1 16,2-6 1-16,8 2-2 16,0-11 0-16,3-4-1 15,4-7 0-15,3-8-2 16,-7 2 0-1,25-18 0 1,-7-1 1-16,-10 4 0 16,-5-3 1-16,-6 3-1 15,-4 2 1-15,-3 8-1 16,-4 5 1-16,-3 1-1 16,-7 2 1-16,-8 4-1 15,-3 3 0-15,-3 0-2 16,-8 3 1-16,-3 3-1 15,-7 3 0-15,-1 7-1 16,-2 2 1-16,3 7 0 16,7 3 0-16,-1 0 0 0,5-3 1 15,3 7 1-15,3-4 0 16,11 3 0-16,11-6 0 16,3-7-3-16,7-2 1 15,1 0-13-15,2-13 1 16,-10-7-3-16,1-2 1 15</inkml:trace>
  <inkml:trace contextRef="#ctx0" brushRef="#br4" timeOffset="63675.03">27954 16014 54 0,'-7'0'27'0,"7"3"-28"0,0-3 51 16,0 3-45-16,0-6 0 15,-7 6 1-15,-4 4 0 16,-6 5-9-16,3 1 0 16,-4 9 6-16,-3 12 1 15,-4 4-3-15,0-7 0 0,4 7 0 16,4-1 1-16,6-2-1 16,8-7 1-16,13-3-2 15,8-9 1-15,10-7-4 16,11-2 0-16,0-4-7 15,-8-6 1-15,-2-10-11 16,-5 4 0-16</inkml:trace>
  <inkml:trace contextRef="#ctx0" brushRef="#br4" timeOffset="67366.66">25107 16691 34 0,'4'-9'17'0,"3"-3"-7"0,-7 12 18 16,0 0-22-16,3 0 0 15,1 6 2-15,-4 6 1 16,3 4-12-16,-3 6 0 0,-3 3 7 15,-1-3 1-15,1 3-4 16,-1 0 0-16,1 3-1 16,-4-3 1-16,0-3-1 15,3 4 0-15,1-8 0 16,-4-2 0-16,-1-3 0 16,5-7 0-16,-4 3 0 15,0-6 1-15,0-3-2 16,0-3 1-16,0-6 0 15,0-1 0-15,-4-2 0 16,0-1 0-16,1 4-1 16,-1-4 1-16,1 4 0 15,-1 0 0-15,1 2 0 16,-8 4 0-16,4 6 0 16,0 4 0-16,0 2 0 15,3 7 0-15,4 2 0 16,3 8 0-16,4 5 0 15,4-3 0-15,3 4 0 0,7-4 0 16,7-6 0-16,4-7 1 16,3-2-1-16,0-7 0 15,-3-6-2-15,3 0 1 16,4-12-8-16,7 2 0 16,0-12-7-16,-1 3 1 15</inkml:trace>
  <inkml:trace contextRef="#ctx0" brushRef="#br4" timeOffset="67712.62">25559 16858 49 0,'3'3'24'0,"1"0"-22"16,-4-3 41-16,-7 0-41 16,-7 6 1-16,-4 7-1 15,-7 2 0-15,-3 7-3 16,-7 7 0-16,3 11 1 0,-3 4 1 15,0 3-3-15,-1 3 1 16,1-2-4-16,10-11 0 16,8-12-9-16,10-12 1 15,14-13-3-15,3-16 1 16</inkml:trace>
  <inkml:trace contextRef="#ctx0" brushRef="#br4" timeOffset="67907.85">25344 16870 42 0,'0'13'21'0,"0"-23"-23"0,0 10 40 0,0 7-35 16,0 2 0-16,-4 10 0 16,1 0 0-16,-1-1-6 15,0 4 1-15,1 0-2 16,3-9 1-16,3-4-11 15,8-9 1-15</inkml:trace>
  <inkml:trace contextRef="#ctx0" brushRef="#br4" timeOffset="68267.89">26063 16867 62 0,'-17'22'31'0,"-22"-22"-31"0,25 6 56 15,-7 7-54-15,-11 6 0 16,-7 9 0-16,-17 16 1 15,3 3-4-15,-14 9 0 16,-11 10 2-16,-3-3 1 16,3 9-2-16,-6 0 0 0,17 0-1 15,7-3 0-15,7-9-3 16,10-7 0-16,8-9-2 16,14-6 0-16,7-7-8 15,10-9 1-15,8-13-6 16,6-9 0-16</inkml:trace>
  <inkml:trace contextRef="#ctx0" brushRef="#br4" timeOffset="68733.11">25718 17265 42 0,'-25'38'21'0,"4"0"-21"0,17-26 34 15,1 1-32-15,-4 2 0 16,-4 7 2-16,0 7 1 16,1 5-4-16,-1 10 0 15,-3 3 3-15,0 0 1 16,3-13-1-16,1-5 0 15,3-7-2-15,3-7 1 16,1-2-2-16,-1-7 0 16,1-9 0-16,-4-3 0 0,0-7-1 15,-4-2 0-15,-7-4-1 16,1 3 1-16,-4 3-3 16,-4 4 1-16,4 6-2 15,-1 6 1-15,1 6 0 16,4 4 1-16,3 3 0 15,3 3 1-15,7-1 2 16,8 1 0-16,10 3 0 16,11-3 1-16,3-3-2 15,4-4 0-15,7-6-6 16,-4-6 1-16,-3-6-11 16,3-3 1-16</inkml:trace>
  <inkml:trace contextRef="#ctx0" brushRef="#br4" timeOffset="68989.86">26102 17410 61 0,'-25'12'30'0,"-13"38"-33"0,23-40 53 15,-2 5-48-15,-8 7 1 16,-7 3 0-16,4 7 1 0,-7 12-6 16,3-7 0-16,4-2 0 15,3-4 1-15,11-6-8 16,3-9 1-16,11-13-11 16,11-12 1-16</inkml:trace>
  <inkml:trace contextRef="#ctx0" brushRef="#br4" timeOffset="69199.11">25876 17450 48 0,'0'38'24'0,"-3"3"-18"16,3-32 35-16,0 7-38 15,3 0 1-15,1 12 2 16,3 0 0-16,3 3-8 15,8 1 1-15,0 2 3 16,-1 4 1-16,5-4-7 0,-5-9 0 16,4-12-14-16,0-16 1 15</inkml:trace>
  <inkml:trace contextRef="#ctx0" brushRef="#br4" timeOffset="70354.06">26737 16930 34 0,'0'6'17'0,"4"-3"-5"0,-1-9 13 0,1 3-20 15,3 3 0-15,-4 0 3 16,4 0 0-16,4 0-10 15,3 0 1-15,4 3 7 16,3-3 0-16,3 3 0 16,1 3 0-16,0 4-1 15,7-1 1-15,6 4-1 16,-2 2 0-16,-5-2-1 16,-2-4 0-16,-8 4-3 15,-4-1 1-15,-6 7-1 16,-11 6 0-16,-14 0-2 15,-7 4 0-15,-7-1-2 16,-1 0 1-16,-9-3-3 16,-5-6 1-16,4-3-2 0,8-1 0 15,6-5-7 1,11-1 1-16,14-9-7 0,7 0 1 16</inkml:trace>
  <inkml:trace contextRef="#ctx0" brushRef="#br4" timeOffset="70955.2">27206 17425 44 0,'0'3'22'0,"-10"13"-14"0,6-13 32 15,1 0-37-15,-1 4 1 16,-3 2 2-16,-4 0 0 15,-6 4-7-15,-4 3 0 16,-8 2 5-16,1 1 1 16,-4 0-3-16,-3 3 0 15,-4-3-2-15,1 0 0 16,2-4-2-16,8 1 1 16,3 0-1-16,8-1 0 0,3-2 0 15,10-1 1-15,4 1 1 16,14 3 0-16,4-4 0 15,3 4 1-15,-3-4-1 16,-1 1 0-16,4 0-5 16,1-1 0-16,2-2-12 15,1-7 0-15</inkml:trace>
  <inkml:trace contextRef="#ctx0" brushRef="#br4" timeOffset="71419.89">27961 17372 56 0,'7'0'28'0,"7"-9"-30"0,-14 9 43 15,-3-7-41-15,-4 1 1 16,-11 0 0-16,-3-1 0 16,0 1-2-16,-7 6 1 15,-11 6-1-15,-4 7 0 0,-6 3-3 16,0 6 1-16,6 9-2 15,1 7 0-15,3 6 0 16,11 3 0 0,10 3 1-16,8-10 1 0,10-5 4 15,17-7 0-15,22-6 4 16,11-9 0-16,-1-10 3 16,0-13 0-16,-3-8 0 15,-3-11 0-15,-5-2-3 16,-6-3 1-16,0-7-11 15,-11 6 0-15,0-9-13 16,-14 7 0-16</inkml:trace>
  <inkml:trace contextRef="#ctx0" brushRef="#br4" timeOffset="72278.75">28631 16381 65 0,'15'31'32'0,"13"1"-22"15,-21-20 32-15,0 10-42 16,-7 10 1-16,-7-1-2 16,-7 7 0-16,-4 5-3 15,-7 1 0-15,-3-3-13 0,0-9 1 16,3-11-3-16,8-5 0 15</inkml:trace>
  <inkml:trace contextRef="#ctx0" brushRef="#br4" timeOffset="72951.5">30120 16202 48 0,'4'-3'24'0,"6"-16"-21"0,-6 13 44 15,-4 0-46-15,-7 0 1 16,-7 2 0-16,0 4 1 0,-8 10-4 16,-6 9 1-16,-7 6 1 15,-4-3 0-15,-7 6-1 16,4 6 1-16,7 1-1 16,3 2 0-16,4 4-1 15,10 0 0-15,11-6-1 16,14-7 1-16,11-3-2 15,13-9 1-15,5-7-4 16,2-3 1-16,-2-12-9 16,10-3 0-16,-1-7-1 15,1-3 0-15</inkml:trace>
  <inkml:trace contextRef="#ctx0" brushRef="#br4" timeOffset="73226.36">30342 16306 40 0,'0'0'20'0,"4"12"-13"0,-4-12 38 16,-4 3-41-16,1-6 1 16,-8 3 1-16,-3 0 0 15,0 0-9-15,-7 3 1 16,-7 7 6-16,-4 6 0 16,-3 2-3-16,6 11 0 15,5 2-3-15,3 3 1 16,3-2-4-16,7-1 1 15,8-9-2-15,6-6 1 0,15-10-1 16,10-3 1-16,0-9 1 16,8-7 1-16,-1-5-6 15,4-4 0-15,3-7-3 16,-7-5 0-16</inkml:trace>
  <inkml:trace contextRef="#ctx0" brushRef="#br4" timeOffset="73566.08">30409 16453 44 0,'-31'41'22'0,"-1"-3"-21"16,28-26 40-16,-3 1-38 15,4-1 0-15,-1 1 2 16,4-1 0-16,4-2-7 16,3-7 1-16,3 3 2 15,1-9 1-15,3-3-2 16,0-7 1-16,4-6-2 15,3-6 0-15,4-3 0 0,3-6 0 16,0 2 1-16,-7 4 0 16,4 6 0-16,-4 6 1 15,-3 1 0-15,-4 8 0 16,0 10 1-16,-7 4 1 16,0 8-1-16,-3 1 0 15,-4 3 0-15,0 3 0 16,-4 3-2-16,1 0 0 15,-1 0-4-15,1-6 0 16,3-3-7-16,3-4 1 16,11-12-8-16,0-12 1 0</inkml:trace>
  <inkml:trace contextRef="#ctx0" brushRef="#br4" timeOffset="73867.28">31136 16306 60 0,'-3'0'30'0,"-15"9"-38"16,11-9 55-16,-7 3-47 16,-7 0 1-16,-8 7 0 15,-2 6 1-15,-5 2-2 16,-2 7 0-16,6 1 1 0,4-1 0 15,3 6 0-15,4-3 0 16,10 4-1 0,4-7 0-16,7-3-2 0,11-4 0 15,10-5-5-15,7-4 0 16,4-6-10-16,3-9 1 16,7-9-1-16,-6-7 0 15</inkml:trace>
  <inkml:trace contextRef="#ctx0" brushRef="#br4" timeOffset="74273.17">31358 16419 34 0,'11'0'17'0,"-11"6"-11"0,0-6 33 0,0 3-35 15,-4-3 0-15,-6 3 2 16,-8-3 1-16,-6 3-10 16,-8 0 1-16,4 4 5 15,-1 2 1-15,1 1-3 16,0 2 0-16,0 4-1 15,3 3 0-15,0-4 0 16,8 1 1-16,6 0-1 16,8-1 1-16,6-2 0 15,8-4 0-15,-1-2 0 16,4-7 0-16,0-4 0 16,-3 1 1-16,0-3-1 15,6 0 0-15,-3-7-1 16,4-2 1-16,0 2-2 15,-1 4 1-15,1-1 0 0,-4 4 0 16,0 0 0 0,-3 9 1-16,-1 3-1 0,-3 7 0 15,-3 5 1-15,-1 1 0 16,1-3-2-16,0-4 0 16,-1-2-4-16,4-1 1 15,0-3-10-15,4-2 0 16,3-14-3-16,3-2 0 15</inkml:trace>
  <inkml:trace contextRef="#ctx0" brushRef="#br4" timeOffset="74543.53">31556 16409 52 0,'-4'25'26'0,"-3"16"-29"16,7-31 50-16,-3 2-45 15,-1 4 0-15,1 3 3 16,-1-4 0-16,1 4-5 16,3-3 0-16,0-4 4 15,0-2 1-15,3-4-2 16,1 0 0-16,3-3-1 16,3-3 0-16,5-9-2 15,2-7 0-15,4-6-5 16,4 0 1-16,-4-3-8 15,7-3 1-15,4-6-9 16,-4-1 1-16</inkml:trace>
  <inkml:trace contextRef="#ctx0" brushRef="#br4" timeOffset="74723.6">31898 16441 47 0,'-21'50'23'0,"-11"-19"-21"0,25-21 36 16,0 2-37-16,0 7 0 16,0-7-2-16,0 1 1 15,7-4-6-15,4-5 0 0,3-14-8 16,3-6 1-16</inkml:trace>
  <inkml:trace contextRef="#ctx0" brushRef="#br4" timeOffset="74935.53">31803 16174 39 0,'32'6'19'0,"-4"-6"-10"16,-18 0 27-16,5-3-35 15,6-3 0-15,3-7-1 16,8 1 0-16,7-7-5 15,-4-9 1-15,-3-7-7 16,-4-2 1-16,0-10-3 0,-6-4 0 16</inkml:trace>
  <inkml:trace contextRef="#ctx0" brushRef="#br4" timeOffset="75158.23">32293 15804 52 0,'-3'63'26'0,"-22"25"-32"0,25-60 54 16,-3 6-48-16,-5 10 0 15,-2 13 0-15,-1-4 1 0,-3 7-2 16,0 5 1-16,4-2-1 16,-1-3 0-16,4-13-4 15,3-13 1-15,4-18-4 16,0-10 0-16,0-12-7 15,0-7 1-15</inkml:trace>
  <inkml:trace contextRef="#ctx0" brushRef="#br4" timeOffset="75354.42">31965 16325 53 0,'21'-4'26'0,"32"17"-28"15,-32-16 49-15,11 3-45 16,3-3 0-16,4 0-1 0,4-4 1 16,2 4-6-16,-2 0 1 15,-4 3-6-15,-8 0 1 16,5-6-9-16,-5-7 1 16</inkml:trace>
  <inkml:trace contextRef="#ctx0" brushRef="#br4" timeOffset="75579.5">32681 16240 54 0,'0'41'27'0,"-14"-16"-29"0,7-16 47 0,-7 7-44 16,-7 6 0-16,-7 6 0 15,-4 13 1-15,-3 6-3 16,-8 0 1-16,-6 9-1 15,10 1 0-15,7-4-3 16,8-15 0-16,3-4-7 16,6-15 1-1</inkml:trace>
  <inkml:trace contextRef="#ctx0" brushRef="#br4" timeOffset="75744.95">32350 16296 44 0,'10'10'22'0,"4"15"-10"16,-10-9 23-16,-1 2-33 0,5 11 0 15,-1-1-2-15,-4 3 1 16,-3 1-8-16,-3-7 1 16,-4-10-8-16,-4-5 0 15</inkml:trace>
  <inkml:trace contextRef="#ctx0" brushRef="#br4" timeOffset="78251.23">32858 16666 57 0,'3'0'28'0,"11"0"-18"0,-10 0 28 0,-1 4-34 16,4 5 0-16,1 10 1 16,-8 0 1-16,-4 6-8 15,-3 0 0-15,-11 6 1 16,-3 7 0-16,-7 6-10 16,-7-4 0-16,-11-11-9 15,7-17 1-15</inkml:trace>
  <inkml:trace contextRef="#ctx0" brushRef="#br4" timeOffset="78929.5">29979 17322 53 0,'-7'9'26'0,"7"7"-25"0,0-13 43 16,0 3-43-16,-4 7 1 15,-3-1-1-15,0 4 0 16,-3 9-3-16,-4 3 1 15,0-3-4-15,3-3 1 16,0-6-12-16,8-16 1 16</inkml:trace>
  <inkml:trace contextRef="#ctx0" brushRef="#br4" timeOffset="79136.17">29912 17171 44 0,'-7'22'22'0,"28"-31"-21"15,-14 6 29-15,4-7-30 16,3 4 0-16,4 3-4 16,-1-3 0-16,-3-1-5 15,0 7 0-15,1-6-3 0,-1 3 0 16</inkml:trace>
  <inkml:trace contextRef="#ctx0" brushRef="#br4" timeOffset="79556.8">30141 17444 49 0,'-31'31'24'0,"9"1"-30"0,19-26 51 0,-1 0-43 16,-3 4 0-16,0-4-1 15,4-3 0-15,-1 0-2 16,4-3 0-16,4-3 2 16,6-6 0-16,1-4-1 15,7-6 0-15,-1 4-1 16,4 2 0-16,-3-3-2 15,0 1 0-15,-1-1-1 16,1 0 1-16,0 4-1 16,-1 2 1-16,1 7 1 15,-4 6 1-15,0 4 3 16,-3 2 0-16,-4 4 2 16,-4 6 0-16,-3 2-1 15,0 1 1-15,-3-3-1 16,3 0 0-16,3-10-6 15,8-2 0-15,-1-7-7 0,1 0 1 16,7-7-6-16,-1-2 0 16</inkml:trace>
  <inkml:trace contextRef="#ctx0" brushRef="#br4" timeOffset="79902.19">30551 17557 44 0,'-15'41'22'0,"8"-7"-26"0,7-28 39 15,-3-2-32-15,-1-1 0 0,1-6 4 16,3-7 1-16,0-9-8 16,7-21 1-16,0 5 5 15,4-15 0-15,-1-10-1 16,1-9 0-16,-4-6-4 15,3 0 0-15,1 9-3 16,-1 10 1-16,5 5-1 16,-1 14 1-16,3 2 0 15,5 13 0-15,-1 7 0 16,-4 12 1-16,1 12-1 16,-4 10 0-16,-3 3-3 15,-4 12 1-15,-4 1-6 16,-3-1 1-16,-7-2-8 15,-7-7 0-15</inkml:trace>
  <inkml:trace contextRef="#ctx0" brushRef="#br4" timeOffset="80086.22">30459 17344 47 0,'14'25'23'0,"28"-16"-15"0,-28-9 36 16,1 3-43-16,-1-3 1 15,-4 0-1-15,4 0 1 16,0-3-4-16,8-3 0 16,2-3-5-16,5-7 1 0,-1-6-10 15,3-6 1-15</inkml:trace>
  <inkml:trace contextRef="#ctx0" brushRef="#br4" timeOffset="80296.2">31027 16999 58 0,'-11'56'29'0,"-28"26"-33"16,25-67 50-16,-3 11-46 16,-1 11 1-16,-3 4 0 15,3 0 0-15,1 3-3 16,2 6 1-16,8-3-4 15,0-6 1-15,4-10-12 16,10-15 0-16</inkml:trace>
  <inkml:trace contextRef="#ctx0" brushRef="#br4" timeOffset="80939.08">31507 17576 48 0,'7'59'24'0,"-11"26"-23"16,1-69 33-16,-4 12-32 0,-1 3 0 16,-2 1 0-16,-1-7 1 15,-3-6-4-15,4-7 1 16,3-12 2-16,0-19 0 16,3 0-1-16,0-6 1 15,1-6-2-15,3-10 1 16,3 0-2-16,5-2 0 15,2-1-1-15,4-3 1 16,7 9-1-16,1 7 0 16,2 2 1-16,4 7 0 15,1 4 1-15,-5 2 1 0,8 7 1 16,0 5 1-16,0 4-1 16,-8 4 1-16,-10 8-2 15,-14 4 1-15,-7 6-2 16,-7 0 1-16,-7 0-5 15,-11 0 0-15,-3 3-9 16,0-10 1-16,7-5-4 16,10-4 0-16</inkml:trace>
  <inkml:trace contextRef="#ctx0" brushRef="#br4" timeOffset="81210.57">32032 17024 52 0,'14'31'26'0,"-10"63"-29"0,-8-75 50 16,-3 9-46-16,-3 13 1 16,-4 0 1-16,-4 15 0 15,-3 7-4-15,-4 6 0 16,7-6 1-16,8-10 0 15,3-15-6-15,3-16 1 16,4-22-4-16,4-16 0 16,-4-6-6-16,-4-9 1 15,1-1-1-15,-4-2 0 0</inkml:trace>
  <inkml:trace contextRef="#ctx0" brushRef="#br4" timeOffset="81600.92">31866 17397 43 0,'22'31'21'0,"13"-34"-17"16,-17 3 43-16,6 0-44 16,15 0 1-16,3 3 4 15,1-6 0-15,-1 3-10 16,4 0 1-16,3 0 6 16,-6 0 0-16,-8 0-2 15,-7-3 0-15,-7 0-2 16,-3 3 1-16,-4 0-2 15,-7 0 0-15,-10 0-2 16,-12 6 0-16,-2 1-1 16,-4 2 0-16,-1 3-1 0,1 4 1 15,4-3-1-15,-1-1 1 16,4 1 1-16,3-1 1 16,8-2 1-16,3-1 1 15,7 1 1-15,7-1 1 16,4 4 1-16,3 5 1 15,-4-8-2-15,-2 2 1 16,-5 4-2-16,-10 0 1 16,-7 6-6-16,-4 0 1 15,1-7-6-15,-1 1 0 16,1 0-12-16,3-10 1 16</inkml:trace>
  <inkml:trace contextRef="#ctx0" brushRef="#br4" timeOffset="81810.8">32780 17667 72 0,'4'25'36'0,"-4"-25"-46"16,0 0 63-16,0 0-54 15,-4 3 1-15,-3 0-17 16,-7-3 0-16,-7-12 7 16,0 5 0-16</inkml:trace>
  <inkml:trace contextRef="#ctx0" brushRef="#br4" timeOffset="89256.95">7024 6190 30 0,'0'-7'15'0,"28"-2"-2"16,-17 6 15-16,3 0-25 16,3 3 0-16,5 0 2 0,9 3 0 15,15 3-6-15,14-3 0 16,18 0 4-16,24 1 1 15,36-4-2-15,24 0 0 16,43-4-1-16,31 4 0 16,25-3-1-16,18 0 1 15,-1 3-2-15,-3 10 1 16,-28-1-1-16,-28 7 0 16,-39-4-5-16,-42-2 0 15,-29-4-8-15,-31 6 1 16</inkml:trace>
  <inkml:trace contextRef="#ctx0" brushRef="#br4" timeOffset="89978.27">7200 8570 35 0,'0'12'17'0,"64"7"-10"15,-36-16 22-15,4 0-25 16,24 1 0-16,25 2 3 16,15 3 1-16,38 4-9 15,24-1 0-15,43-5 5 16,50 2 1-16,35-3-2 15,24 1 0-15,18-1-3 16,-10 3 1-16,-18 7-3 0,-15 3 0 16,-31-1-4-16,-28-8 1 15,-53-10-7-15,-32-6 0 16,-42-1-3-16,-32 4 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8T14:30:30.9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3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2-08T14:31:02.270"/>
    </inkml:context>
    <inkml:brush xml:id="br3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23749 5080 20 0,'7'3'10'0,"7"3"-2"15,-10-3 10-15,-1 3-14 16,1 1 0-16,-1 5 3 16,-3-2 1-16,0 8-10 15,-3 8 1-15,-1 2 5 16,1 6 1-16,-1 4-3 0,1 6 1 15,-1 3-2-15,4-3 0 16,0 9 0-16,4 0 1 16,-1 7 0-16,-3 3 0 15,4 6-1-15,-1-4 1 16,4 4-1-16,-3-6 1 16,-1 9-2-16,-3-9 1 15,0 6-2-15,-3 6 1 16,-1 4 0-16,1 8 0 15,-1-8 0-15,1 12 0 0,-1 6 0 16,1-3 1-16,3 3-1 16,0 1 0-16,0 2 0 15,-4-3 1-15,1 7-2 16,-4-7 1-16,-4 6-1 16,0-9 1-16,1 4 0 15,-1-4 0-15,-3 3-1 16,0 3 1-16,0 0 0 15,0 17 0-15,0-1 0 16,0 3 1-16,3 6-1 16,0 7 1-16,-3 9-1 15,4 0 1-15,3 3 0 16,0-9 0-16,0 9 0 16,3 7 0-16,0-1 0 15,1-2 0-15,-1 12 0 16,1 0 0-16,3 0 0 15,0-4 0-15,3 11-1 0,4-7 1 16,-3-7-1-16,0-2 1 16,6 2 0-16,4 4 0 15,-3-9-1-15,-1 2 1 16,4-9-1-16,-3 10 0 16,3-13 0-16,0-4 1 15,0 1-1-15,4 0 0 16,0-9-1-16,-1-7 1 15,4 3-1-15,4-9 1 16,0 3-1-16,0-13 1 0,-4 10-1 16,3-9 0-16,-2-1-1 15,-1-12 1-15,0-6-4 16,-7-7 1-16,14-12-5 16,-7-9 1-16,4-10-6 15,-4-13 0-15</inkml:trace>
  <inkml:trace contextRef="#ctx0" brushRef="#br0" timeOffset="1323.58">21713 12571 30 0,'22'0'15'0,"9"-3"-10"0,-24 3 21 0,4 0-24 16,7-3 0-16,6 6 2 15,5 0 0-15,6 0-5 16,7-3 1-16,8 3 3 16,6 0 1-16,4-3-2 15,0-3 1-15,7 3-1 16,14-3 1-16,4 0-1 16,10 3 1-16,-3-6-1 15,-4 9 0-15,18-3-1 16,3 3 1-16,11-6-1 15,-7 3 0-15,10 0-1 16,4-3 0-16,11 0 0 0,-7-1 0 16,3 8 0-16,7-1 0 15,3-3 0-15,-2 3 1 16,2 3-1-16,11-3 0 16,-10-6 0-16,10 3 1 15,4 0-1-15,0-3 1 16,-4 0-1-16,4 0 1 15,7-4 0-15,-15 4 0 16,11 6 0-16,8 1 0 16,-15-4 0-16,11 0 1 0,7 0-1 15,-7 0 0-15,-8 0 0 16,15 0 0-16,0 0 0 16,-4-4 0-16,8 4-1 15,3 0 1-15,-8 0-1 16,12 4 0-16,-1-1 0 15,-3-3 0-15,-3 0 1 16,3 0 0-16,-8-7 0 16,5 1 0-16,-1 0 0 15,-6 3 0-15,-1 0 0 16,0 3 0-16,1 3-1 16,-22-3 1-16,7 0-1 15,4-3 0-15,-11-4-1 16,-11 1 1-16,-2-3 0 15,-5-4 0-15,-14 7-2 16,-10-3 1-16,-14-1-4 16,-18-2 1-16,4-1-14 15,-8-9 1-15</inkml:trace>
  <inkml:trace contextRef="#ctx0" brushRef="#br0" timeOffset="1996.87">31637 11982 36 0,'-10'9'18'0,"10"-15"-8"15,0 6 15-15,0 0-23 16,0 0 0-16,0 0 4 16,0 0 0-16,0 0-7 15,7 3 0-15,0 3 5 16,3 0 0-16,4 4-1 15,0 2 0-15,11 7-2 16,14 9 0-16,3-3-1 16,8-3 0-16,3 0 0 15,-4 0 0-15,4 0 0 0,-11 3 0 16,-10 0-1 0,-11 0 0-16,-7 4-1 0,-10-11 1 15,-11 11-1-15,-7 5 1 16,-8 1-1-16,-2-1 1 15,-4 7 0-15,-4 3 1 16,-3 0-1-16,6 0 1 16,1-7 0-16,3 1 1 15,8-7-1-15,3-6 1 16,3 0 0-16,11-6 0 16,4-3 0-16,3-4 0 0,3-8 0 15,-3-8 1-15,0-8 0 16,0-7 0-16,-3-15-1 15,-1-10 1-15,-6-6-1 16,-1-1 1-16,1-8-2 16,-8-13 1-16,1 3-1 15,-1-7 0-15,1 7-2 16,2 0 0-16,5 10-7 16,3 2 1-16,7 10-8 15,4 4 1-15</inkml:trace>
  <inkml:trace contextRef="#ctx0" brushRef="#br0" timeOffset="2330.73">32646 12483 26 0,'-11'-6'13'0,"-17"-10"0"0,21 19 11 0,-7 4-23 15,-7 5 0-15,-7 7 1 16,-8 16 1-16,-6 5-4 15,3 4 1-15,4 3 0 16,10 0 0-16,4-6-6 16,4-6 0-16,2-20-4 15,8-9 0-15</inkml:trace>
  <inkml:trace contextRef="#ctx0" brushRef="#br0" timeOffset="2508.66">32332 12308 39 0,'11'34'19'0,"3"41"-13"16,-4-43 34-16,4 15-38 15,4 19 0-15,3 12 0 0,4-6 1 16,3-3-5-16,-3-3 0 16,-4-13-7-16,-3-12 1 15,-8-22-6 1,1-13 1-16</inkml:trace>
  <inkml:trace contextRef="#ctx0" brushRef="#br0" timeOffset="3647.95">23343 5268 4 0,'11'19'2'0,"-4"-1"-1"16,-4-18 2-16,-3 0 5 16,4-3 0-16,0-6 5 15,-1 3 0-15,-3-1-15 16,0-5 0-16,0 5 12 0,0-2 0 16,0 0-3-16,4-1 0 15,3-5-3-15,0 2 1 16,3-3-2-16,1-9 0 15,-1-9-1-15,5 2 0 16,9 4-2-16,-3-13 1 16,-3 10-1-16,0 3 1 15,-4 6-2-15,-4 6 1 32,-3 22-2-32,-3 4 0 15,0 2-1-15,-4 7 1 0,3 9-1 16,1 1 1-16,3 8 1 15,3 14 0-15,8-4 2 16,3 3 0-16,7 6 2 16,8-6 1-16,2-9 0 15,1-13 0-15,0-3-1 16,0-9 0-16,-8-7-1 16,-2-5 0-16,-8-4-2 15,-3-7 0-15,-1-2-1 16,-10-4 1-16,-3 1-1 15,-8-4 1-15,-6 1-1 16,-15 2 1-16,-7-9-1 16,-14 3 1-16,-10 4 0 15,-11-1 0-15,3 0 0 16,1 10 0-16,-8 6 0 16,-3 3 0-16,4 10-2 0,3 2 1 15,7 4-4-15,3 0 1 16,11 3-10-16,11-6 1 15</inkml:trace>
  <inkml:trace contextRef="#ctx0" brushRef="#br0" timeOffset="4028.38">23915 4214 39 0,'-7'0'19'0,"-18"22"-13"16,14-9 27-16,-6-1-31 15,-11 20 1-15,-11-1 0 16,-7 13 0-16,-7 6-4 16,0 16 0-16,7 3 0 15,7-3 1-15,8-1-11 0,6-11 1 16,4-17-4-16,3-18 1 15</inkml:trace>
  <inkml:trace contextRef="#ctx0" brushRef="#br0" timeOffset="4190.28">23467 4092 59 0,'17'66'29'0,"15"34"-40"0,-18-75 60 0,4 6-54 16,-4-5 1-16,-3-11-27 16,-15-12 0-16</inkml:trace>
  <inkml:trace contextRef="#ctx0" brushRef="#br1" timeOffset="10029.76">20122 9034 20 0,'15'-19'10'0,"37"-25"-5"16,-37 28 10-16,6-2-13 16,3-11 1-16,1 4 0 15,0-3 0-15,3 0-4 16,4 3 1-16,3 3 3 15,4 3 0-15,7-3-1 16,-4 0 0-16,4 3 0 16,7 1 1-16,7-1-1 0,0 0 1 15,3 0-1 1,4 3 1-16,4 7-1 16,-8 0 1-16,1-4-1 0,3 10 0 15,3 6-1-15,1 0 1 16,7 3-2-16,-1 1 1 15,1 2-1-15,-8 1 1 16,5 2 0-16,6 10 0 16,0 3 0-1,3 3 1-15,8 7 0 0,-14-1 0 16,-1 4 0-16,8 0 0 16,0 2-1-16,3-2 0 15,4 9-1-15,-8-3 1 16,-10 0-1-16,8 3 1 0,6 6-1 15,0 7 0-15,7-4 0 16,-7-3 1-16,-10 1-1 16,3-4 1-16,4 3-1 15,-4 7 0-15,7-4 0 16,4-2 1-16,-4 5-1 16,-3-2 1-16,6-4 0 15,5 7 0-15,2-4-1 16,5-3 1-16,-12-6-1 15,15 3 1-15,4 4-1 16,3-10 1-16,-1-4-1 16,1 7 1-16,4 1-1 15,13-1 0-15,1-4 0 16,-8 1 1-16,4 0-1 16,7 0 1-16,4-3-1 0,-8-7 0 15,12-2 0 1,2-1 0-16,1-3 0 0,-1-3 0 15,5-6 0-15,2 0 0 16,-10-3 0-16,15-7 0 16,-5 1 0-16,5-1 0 15,-5-3 0-15,5-3 0 16,6-3-1-16,-14-6 1 16,14-3 0-16,4-10 0 15,-7 6 0-15,0-5 0 16,-4-8 0-16,7-11 0 0,-17-1 0 15,6-6 1-15,1-6-1 16,3-3 0-16,-14-7-1 16,1-9 1-16,-1 0-1 15,3-12 1-15,-20-4-1 16,-15-9 1-16,8 0-1 16,-5 0 1-16,-2-10-1 15,-8-9 1-15,-10-3-1 16,-18-3 1-16,3-3 0 15,-9-10 0-15,-12 7-1 16,-3 3 1-16,-7-4-1 16,-11 7 1-16,-7-3-1 15,-10 6 1-15,-8 3-1 16,-6 12 1-16,-8 4 0 16,-13 3 0-16,-1 0-1 15,-3 6 1-15,0 7-1 16,-4-1 1-16,-3 16 0 0,-7 4 0 15,-8 2 0-15,-6 4 0 16,0 9 0-16,-11 9 0 16,-4 7 0-16,8 9 1 31,-36 3-1-31,4 9 1 16,7 10-1-16,-1 10 1 15,-2 5-1-15,13 4 0 16,4 3 0-16,18-3 1 0,-15 19-1 15,15-10 0-15,-11 22 0 16,7 0 1-16,4 4-1 16,6-4 1-16,8 6-1 15,7 1 1-15,7 2 0 16,10-5 0-16,8-1 0 16,6 0 0-16,11 4-1 15,7 2 1-15,11-6-1 16,3-5 1-16,1-5-1 15,9-2 1-15,8-6-1 16,7-4 1-16,14-3-1 16,11-6 0-16,-4-6-1 15,-3 0 1-15,10-7 0 16,0 0 0-16,8-2 0 16,2-4 0-16,-13-6 0 15,14 3 0-15,7-3 0 16,3-4 0-16,0-2 0 0,-13-4 0 15,9-2-1-15,-2-7 1 16,-1-19 0-16,-3 0 0 16,-4-3-1-16,-10-6 1 15,3-3-1-15,0 12 1 16,-7-6-1-16,0-10 1 16,-3 4-1-16,0-3 1 15,-4-1 0-15,-14 4 0 16,0 6 0-16,3 6 1 0,4 4-1 15,-3 8 1 1,3 7-1-16,3 7 1 0,-3 8-1 16,0 11 1-16,-3 5-1 15,10 10 1-15,-4 12-1 16,1-3 0-16,-4 4 0 16,-7 5 0-16,-11 10-2 15,-6-6 0-15,-12-9-9 16,-6-4 1-16,-11-9-6 15,-7-1 1-15</inkml:trace>
  <inkml:trace contextRef="#ctx0" brushRef="#br1" timeOffset="16424.43">4695 4970 43 0,'-3'19'21'0,"3"-54"-14"15,0 35 22-15,0 3-28 16,-7 4 0-16,-4 5 0 16,-6 4 0-16,-4 3-2 15,-8 3 0-15,-2 6 0 16,2-9 1-16,5 3-1 16,-5 0 1-16,8-7-1 15,4 4 1-15,-1 0 0 0,4-7 0 16,7 4-1-16,3 0 1 15,4 3 0-15,4-4 0 16,3 4 0-16,3 3 1 16,1 3-1-16,0 0 1 15,-1 7 0-15,1 2 1 16,-1-15-2-16,-3 3 1 16,4 3-2-16,-7 3 1 15,-4 3 0-15,0 1 0 16,0-7 0-16,0 0 0 0,0 6 2 15,-4 4 0-15,4-7 0 16,0-3 1-16,0 3-2 16,0-6 1-16,0 0 0 15,0 0 0-15,0-3-2 16,0-3 1-16,0-1 0 16,0-5 0-16,0 2 0 15,4-2 0-15,-1 2 0 16,8 7 0-16,-8 3 0 15,4 0 0-15,4 0-1 16,-11-6 1-16,0 6-1 16,0 3 0-16,0 3 0 15,0 6 0 1,-18 29 0 0,4 6 0-16,-4 0 0 15,-3 0 0-15,0 6-1 0,3 1 1 16,-10 8 0-16,0 1 0 15,3 3 0-15,1 6 0 16,-1-6 0-16,-3-4 0 16,-4 17 1-16,7-7 0 15,4 9 1-15,7-3 1 16,3 1 0-16,8-10 0 16,17 6 0-16,7-12 0 15,11-7-2-15,7 0 1 16,10-9-5-16,4-15 1 15,14-13-7-15,-7-13 1 16,7-22-11-16,-3-12 1 0</inkml:trace>
  <inkml:trace contextRef="#ctx0" brushRef="#br1" timeOffset="17025.96">5419 5522 39 0,'0'12'19'0,"0"-18"-15"16,0 12 22-16,0 4-26 15,-11 9 1-15,-7 6 0 16,8-3 0-16,-11 0-2 16,3 3 1-16,7 0-2 15,1-3 1-15,3-4-7 16,3 1 1-16,8-9-5 0,3-17 1 15</inkml:trace>
  <inkml:trace contextRef="#ctx0" brushRef="#br1" timeOffset="17267.5">5235 5522 24 0,'7'-3'12'0,"0"18"-4"0,4-21 18 15,-8 3-23-15,15 3 1 16,-4 9 3-16,11-2 0 16,0 15-7-16,10 6 0 0,7-3 6 15,1-3 0-15,2 6-3 16,-6-3 1-16,-7 3-5 16,-4-3 1-16,-7 0-10 15,-3-9 1-15,-7-6-6 16,-11-10 1-16</inkml:trace>
  <inkml:trace contextRef="#ctx0" brushRef="#br1" timeOffset="17881.98">5948 5550 42 0,'-11'-3'21'0,"11"0"-16"0,0 3 37 16,0 0-38 0,11-3 1-16,3-1 0 0,11 4 1 15,-4-3-9-15,7 3 0 16,4-6 4-16,0 6 0 16,-1 6-8-16,5-12 0 15,-12 3-10-15,1 6 1 16</inkml:trace>
  <inkml:trace contextRef="#ctx0" brushRef="#br1" timeOffset="18077">6022 5732 48 0,'25'16'24'0,"10"-10"-26"0,-17-9 37 0,3-7-37 16,0 4 0-16,4 0-10 16,-11 3 0-16,0-4 6 15,-4-2 0-15</inkml:trace>
  <inkml:trace contextRef="#ctx0" brushRef="#br1" timeOffset="18616.58">6893 5820 38 0,'0'25'19'0,"0"-16"-15"16,0-9 28-16,0-6-28 15,0-13 0-15,-7-3 0 16,4-16 1-16,-4-12-7 16,-4 0 0-16,0-13 4 15,1-9 1-15,3 3-3 16,7 0 1-16,7 0 0 15,-4 3 0-15,8 7 0 16,3 9 1-16,0 12-1 16,4 10 1-16,0 3-1 15,3 0 1-15,-11 9-5 16,4 7 0-16,0 9-10 0,-3 12 1 16,-7 4-4-16,-11 6 1 15</inkml:trace>
  <inkml:trace contextRef="#ctx0" brushRef="#br1" timeOffset="18815.88">6745 5490 35 0,'-21'44'17'0,"14"-44"-11"0,7 0 30 0,7 0-31 16,-4 0 0-16,15 3 2 16,0-3 0-16,6 0-10 15,5 0 0-15,-1-3 6 16,4 3 1-16,3 0-7 15,-3-6 0-15,-8 12-8 16,1-6 0-16,-4-15-4 16,-7-1 0-16</inkml:trace>
  <inkml:trace contextRef="#ctx0" brushRef="#br1" timeOffset="19083">7317 5318 41 0,'3'19'20'0,"-3"6"-16"16,0-22 36-16,0 6-39 15,-3 1 1-15,-4 2 0 16,0 10 0-16,-4-3-2 0,0-6 0 16,-6 9 1-16,3 6 1 15,7 6-1-15,-4-5 0 16,4 18 0-16,7 0 0 15,7 0-1-15,4-13 1 16,-1-3-4-16,4-9 1 16,4-6-8-16,7-13 1 15,-4-15-6-15,0-10 0 16</inkml:trace>
  <inkml:trace contextRef="#ctx0" brushRef="#br1" timeOffset="19382.5">7609 5340 44 0,'-7'25'22'0,"-3"47"-18"15,6-50 37-15,-3-6-41 16,0 9 0-16,4 9 0 16,3-2 1-16,0 18-1 15,0-3 0-15,3 0-1 0,4-9 1 16,4-10-5-16,-4-13 1 16,3-8-9-16,1-14 0 15,-18-11-1-15,0-4 1 16</inkml:trace>
  <inkml:trace contextRef="#ctx0" brushRef="#br1" timeOffset="19565.6">7405 5619 36 0,'7'41'18'0,"7"-13"-13"0,-7-25 34 0,4 3-36 15,6 1 0-15,1-7 0 16,14 0 1-16,3-7-6 15,4 1 0-15,0-6-1 16,-1-4 1-16,1-6-12 16,-7-3 0-16</inkml:trace>
  <inkml:trace contextRef="#ctx0" brushRef="#br1" timeOffset="19807.97">7867 5387 42 0,'18'75'21'0,"38"-25"-10"0,-38-37 29 15,-8 6-38-15,4 3 1 16,4 0-1-16,0 3 1 15,-15 0-6-15,-3 0 0 16,-3 3-11-16,-15-3 0 16</inkml:trace>
  <inkml:trace contextRef="#ctx0" brushRef="#br1" timeOffset="20659.57">5577 7237 26 0,'-3'13'13'0,"-1"-4"4"0,4-6 3 16,-10 0-15-16,-1 4 0 16,-10 8 3-16,-7 4 0 15,-7 16-11-15,-1 12 1 16,-10 12 7-16,15 4 0 16,2 12-4-16,5 0 0 15,6 7-4-15,-3-13 0 0,10-13-6 16,-3-15 0-16,4-19-5 15,6-22 0-15</inkml:trace>
  <inkml:trace contextRef="#ctx0" brushRef="#br1" timeOffset="20855.7">5062 7369 25 0,'18'-16'12'0,"17"35"4"16,-21-16 16-16,8 3-29 15,-8 13 1-15,3 3 3 16,1 6 0-16,3 0-9 16,-3 1 1-16,3 2 4 15,0-6 1-15,-10 0-7 16,6-9 1-16,-6-4-12 0,-8-12 1 16</inkml:trace>
  <inkml:trace contextRef="#ctx0" brushRef="#br1" timeOffset="21215.28">5757 7375 54 0,'0'3'27'0,"11"-3"-27"15,-8 0 43-15,5-3-43 16,6 0 0-16,-4 0 0 15,8 0 0-15,10-4-1 16,0 1 0-16,4 0-4 16,-4 3 0-16,-14-4-6 15,-3 4 1-15,-8-3-6 16,-10 0 1-16</inkml:trace>
  <inkml:trace contextRef="#ctx0" brushRef="#br1" timeOffset="21372.19">5757 7547 44 0,'-10'19'22'0,"20"-6"-19"0,1-10 41 16,0 0-42-16,3 3 0 15,3-6-1-15,11 0 1 16,-3 7-8-16,3-4 1 16,-3 0-9-16,-11-6 0 15</inkml:trace>
  <inkml:trace contextRef="#ctx0" brushRef="#br1" timeOffset="22429.39">6872 7541 43 0,'-3'10'21'0,"-1"-32"-12"15,4 15 28-15,0-2-34 16,-3 3 0-16,-1 3 0 16,-7-4 1-16,-3 10-6 15,-14 4 1-15,7 5 2 16,-11 4 0-16,7 6-2 15,1-3 0-15,6 3-1 0,8 3 0 16,-1-3-2-16,0-3 0 16,11-4 0-16,11 1 1 15,3-7 0-15,11-2 1 16,7-11 1-16,-1-2 1 16,-2-3 1-16,-5-4 1 15,1 1 0-15,-11-4 0 16,0 3-2-16,-3 1 0 15,-1 6-5-15,-6-1 0 0,-4 7-3 16,0 0 0-16,-4 10 0 16,4-1 1-16,0 13 4 15,-7-6 1-15,7 9 5 16,0 3 0-16,7 10 5 16,-3-1 0-16,6-2 1 15,1-4 1-15,3 7-3 16,-3-10 0-16,-1 3-2 15,1-9 1-15,-11-3-3 16,-7 3 0 0,-25 3-2-1,-10-6 0-15,3-6-1 16,-3-13 1-16,3-4-2 16,3-5 0-16,8-7-1 15,7-9 1-15,7 6 0 16,0 7 1-16,10-1-1 15,8 1 0-15,10-1-4 0,14 1 0 16,7-4-10-16,1-12 0 16</inkml:trace>
  <inkml:trace contextRef="#ctx0" brushRef="#br1" timeOffset="22746">7306 7228 44 0,'0'9'22'0,"-3"13"-14"15,-5-16 30-15,5 10-37 16,-8 6 0-16,-3 0 1 15,0 9 0-15,4 10-3 16,-1 9 1-16,4 0 1 16,0-12 0-16,7 9-1 15,7-9 0-15,3-4-2 16,5-3 0-16,2-9-5 16,8-6 0-16,-4-10-8 15,0-12 0-15</inkml:trace>
  <inkml:trace contextRef="#ctx0" brushRef="#br1" timeOffset="23019.02">7602 7243 41 0,'7'25'20'0,"4"16"-17"0,-11-31 31 16,-7 2-30-16,0 7 0 15,-4 6 1-15,-3 3 0 0,4 7-7 16,-1 15 1-16,4-6 4 16,3 3 0-16,8-13-2 15,3-2 0-15,4-7-2 16,-1-6 0-16,1-10-4 16,-1 0 0-16,-10-9-8 15,0-6 1 1,-10-13-3-16,-1-6 0 0</inkml:trace>
  <inkml:trace contextRef="#ctx0" brushRef="#br1" timeOffset="23209.91">7352 7410 29 0,'-18'0'14'0,"25"50"-5"16,-7-38 24-16,11 4-29 16,-4 0 1-16,4-1 2 15,3 4 0-15,7-3-9 16,4-4 0-16,6-2 5 15,5-1 1-15,9-6-4 0,5-9 1 16,-1-3-4-16,1-7 1 16,-1-9-6-16,-10-7 0 15,-4-8-6-15,-7-10 0 16</inkml:trace>
  <inkml:trace contextRef="#ctx0" brushRef="#br1" timeOffset="23437.46">7980 6983 55 0,'21'53'27'16,"21"32"-29"-16,-31-76 52 0,7 13-49 16,3 10 1-16,0 5 0 15,-3 7 0-15,-8 10-3 16,-6-1 0-16,-8 0-1 15,1 13 0-15,-15-10-6 16,-3-18 0-16,0 0-9 16,-11-10 0-16</inkml:trace>
  <inkml:trace contextRef="#ctx0" brushRef="#br2" timeOffset="28663.03">25079 12308 40 0,'0'9'20'0,"7"10"-11"0,-3-10 20 16,-1 1-25-16,1 2 1 15,-1 10 1-15,-3 10 0 16,0 5-8-16,0 7 0 16,0 6 5-16,0-9 0 15,4 3-4-15,-1-3 0 16,4-1-12-16,4-5 0 15,-1-7-2-15,5 10 0 16</inkml:trace>
  <inkml:trace contextRef="#ctx0" brushRef="#br2" timeOffset="29500.48">25266 13471 37 0,'-4'6'18'0,"11"-6"-16"0,-7 0 30 0,0 0-31 16,-10-3 1-16,-4-3 0 16,-7 0 0-16,-1 2-3 15,5 1 0-15,-4 3 2 16,3 7 0-16,-3 2-1 16,0 0 0-16,3 4 0 15,0 3 0-15,4 2 0 16,4 1 1-16,3 3-1 15,7 0 0-15,3 0 1 16,8-6 1-16,-1-7-1 16,4-3 1-16,8-6-1 0,-1-3 0 15,3-6 0-15,-2-7 0 16,-1-3-1-16,0 4 0 16,-3 2-2-16,-4 1 0 15,-4-1 1-15,1 4 0 16,-4 2 0-16,-4 4 0 15,5 3 1-15,-5 7 0 16,1 8 2-16,-1 10 1 16,4 0-1-16,0 7 1 0,0 9 0 15,0 6 0-15,0-16-2 16,4-3 1-16,-4-3-7 16,4-6 1-16,-1-10-11 15,1-5 1-15</inkml:trace>
  <inkml:trace contextRef="#ctx0" brushRef="#br2" timeOffset="30236.92">28822 12408 31 0,'-4'13'15'0,"4"-13"-6"0,0 0 15 15,0-7-20-15,0 4 1 16,0 9 3-16,-3 7 0 15,-1 6-10-15,-3 9 1 16,4 10 6-16,-1 5 0 16,4 1-3-16,0 7 0 15,0 5-4-15,0-3 0 16,4-12-8-16,-1 0 0 0,1-7-5 16,-1-9 0-16</inkml:trace>
  <inkml:trace contextRef="#ctx0" brushRef="#br2" timeOffset="30600.1">28709 13568 42 0,'-3'44'21'0,"-5"-3"-23"0,5-25 37 15,-1 6-35-15,1 12 0 16,-4-3-1-16,0 4 1 16,0 6-2-16,0-1 1 15,0-2-5-15,0-7 0 0,3-6-6 16,4-15 1-16</inkml:trace>
  <inkml:trace contextRef="#ctx0" brushRef="#br2" timeOffset="30930.24">28688 13882 28 0,'7'12'14'0,"7"4"-7"16,-10-16 20-16,3 3-25 15,0 0 1-15,0-3 4 16,3 3 1-16,8 1-7 16,3 5 1-16,7 4 5 15,1 8 1-15,-5 1-1 0,-6-3 0 16,-4 3-2-16,0 0 0 16,-3 3-4-16,-4-3 0 15,-4 0-2-15,-10 0 1 16,-7-3-4-16,-11-3 1 15,-10-4-8 1,-7-6 1-16,-8-9-7 16,8-6 0-16</inkml:trace>
  <inkml:trace contextRef="#ctx1" brushRef="#br2">20440 6707 0</inkml:trace>
  <inkml:trace contextRef="#ctx0" brushRef="#br2" timeOffset="32218.36">24913 10185 41 0,'0'-3'20'0,"4"9"-13"0,-4-6 20 16,0 0-27-16,0 0 1 15,0 0-2-15,0-6 1 16,-4 6-1-16,-3-4 1 16,-3 4 0-16,-1-3 0 0,0 3 0 15,1 0 0-15,-1 7 0 16,1 5 1-16,3 10-1 15,3 3 1-15,4 0-1 16,4 0 0-16,3-6 1 16,7 0 0-16,3-3 1 15,1-1 0-15,0 1-1 16,-1-3 1-16,1-7 0 16,0-3 1-16,-4-3-2 15,-4-6 0-15,1-4 0 16,-4-5 0-16,-4 2-1 15,-3-9 0-15,-3 3 0 16,-4 0 0-16,-7 1 0 16,0-1 0-16,-4 6-1 15,-3 1 0-15,3 5 0 16,1 4 0-16,-1 6 0 0,4 7 0 16,0 2 0-16,7 4 1 15,0 0 0 1,3 3 0-16,4-1 0 0,7 1 1 15,4-3-1-15,6 0 0 16,8-4 0-16,3-6 1 16,-3-6 0-16,0-6 0 15,-8-10 0-15,1-9 0 16,-4-3-1-16,-7 0 1 16,-3 0-1-16,-4-1 0 15,-7 1-1-15,-4 6 1 16,-7 7-1-16,1 8 0 15,-8 10 0-15,-3 1 0 16,3 5 0-16,4 7 1 0,7 6-2 16,0 0 1-16,7 0-3 15,7-4 1-15,3 1-11 16,8-6 1-16</inkml:trace>
  <inkml:trace contextRef="#ctx0" brushRef="#br2" timeOffset="33362.25">29104 10646 33 0,'4'-19'16'0,"6"-16"-7"0,-6 26 19 16,-4 0-27-16,0-1 1 15,-4 1 0-15,1 6 1 16,-4-1-4-16,0 4 0 15,-4-6 2-15,0 6 1 16,1 0-1-16,-4 0 0 0,3 3-1 16,1 10 1-16,-1 6 0 15,0 3 0-15,1 3 0 16,3-6 0-16,3-1-1 16,4 1 1-16,4 0 0 15,6-3 0-15,5 2 0 16,-1-5 0-16,3-4 1 15,1-2 0-15,0-4 0 16,-4-6 0-16,0 0-1 16,0-4 1-16,-4-2-1 15,-2-4 0-15,-1-5-1 16,-4 2 0-16,-3-3-1 16,0 0 1-16,-3 4-1 15,-1 2 1-15,1 4-1 16,-5 2 1-16,-2 7-1 15,-1 3 1-15,-3 4-1 0,4 2 1 16,-5 1 0-16,5-1 0 16,3-3 0-16,0 4 0 15,3-1 0-15,4 0 0 16,4 1-1-16,3-1 1 16,3 1-1-16,5 2 1 15,-1-9 0-15,3-3 0 16,4 0 0-16,-3-6 0 0,0-6 0 15,-4-1 1-15,-4-6-1 16,-3 3 0-16,-7 1 0 16,-7-1 0-16,-3 4-2 15,-4 5 0-15,-7 7-9 16,-11 0 0-16,0 0-3 16,4 0 0-16</inkml:trace>
  <inkml:trace contextRef="#ctx0" brushRef="#br2" timeOffset="35013.94">25054 10705 41 0,'0'28'20'0,"0"-15"-24"15,4-7 35-15,-1 10-31 16,1 3 1-16,-1 0-1 16,1 3 0-16,3-1-4 15,-3 8 0-15,-1-4-7 16,1 6 1-16</inkml:trace>
  <inkml:trace contextRef="#ctx0" brushRef="#br2" timeOffset="35270.21">25097 11260 27 0,'0'19'13'0,"0"3"0"0,0-13 15 15,0 7-25-15,0-3 1 16,0-4 0-16,0 4 0 16,3-4-6-16,1 0 0 0,-4 1 4 15,0-1 0-15,3 1-3 16,-3-1 1-16,4 0-4 16,3 1 1-16,0-1-7 15,-7 1 0-15,3-1-2 16,-3-3 1-16</inkml:trace>
  <inkml:trace contextRef="#ctx0" brushRef="#br2" timeOffset="35522.24">25139 11891 31 0,'-14'43'15'0,"10"-17"-12"16,1-23 27-16,6 6-29 16,-6-3 0-16,3 1 1 0,0 2 1 15,0 0-4-15,0 4 1 16,-4 3 1-16,4-1 0 16,-3 1-2-16,-1 3 0 15,4-3-8-15,-3-1 0 16,3 1-2-16,0 0 0 15</inkml:trace>
  <inkml:trace contextRef="#ctx0" brushRef="#br2" timeOffset="36032.86">25728 10759 39 0,'0'31'19'0,"4"22"-23"0,-4-40 38 16,-4 12-31-16,-3 16 0 15,-7 6 1-15,3 18 0 16,-6 8-6-16,-8 11 0 0,-3 13 3 16,-4-2 1-16,4-4-6 15,0-13 1-15,3-9-10 16,4-10 1-16,7-11-1 15,7-8 0-15</inkml:trace>
  <inkml:trace contextRef="#ctx0" brushRef="#br2" timeOffset="36378.47">26324 10824 40 0,'4'25'20'0,"-29"4"-22"0,18-14 41 16,-7 17-37-16,-4 9 1 15,4 21 1-15,-10 13 0 16,-8 20-5-16,-7 17 0 16,0 14 3-16,0 2 1 15,1 7-2-15,-1-9 1 16,3-1-5-16,1-25 1 16,10-9-6-16,1-6 1 15,3-19-8-15,7-19 1 16</inkml:trace>
  <inkml:trace contextRef="#ctx0" brushRef="#br2" timeOffset="36737.68">26765 10871 26 0,'-14'22'13'0,"4"32"-1"0,13-35 15 15,-3 9-24-15,-3 22 1 16,-4 6 2-16,-11 16 0 15,0 16-7-15,-6 13 1 16,-8 8 3-16,-3-5 1 16,-4 2-2-16,0 1 0 15,0-7-5-15,-3-2 1 16,3-11-8-16,7-18 1 0,8-12-5 16,6-13 1-16</inkml:trace>
  <inkml:trace contextRef="#ctx0" brushRef="#br2" timeOffset="37084">27093 11009 31 0,'4'35'15'0,"-11"18"-6"16,3-37 25-16,-3 12-31 0,-3 10 1 16,-8 15 0-16,-3 10 1 15,-4 18-7-15,-10 17 0 16,-11 8 4-16,7 13 1 15,4 4-4-15,-4 8 0 16,-3-21-4-16,3-10 1 16,4-15-8-16,10-22 0 15,7-26-2-15,11-12 1 16</inkml:trace>
  <inkml:trace contextRef="#ctx0" brushRef="#br2" timeOffset="37414.55">27767 11107 22 0,'-3'6'11'0,"-19"13"0"16,15-7 18-16,-3 10-27 15,-8 0 0-15,-3 16 0 16,-4 15 1-16,-6 22-4 16,-5 7 0-16,-6 9 2 0,-4 15 1 15,0 4-2-15,4 6 0 16,3 3-4-16,0-21 0 15,0-17-7-15,8-21 1 16</inkml:trace>
  <inkml:trace contextRef="#ctx0" brushRef="#br2" timeOffset="37729.83">28187 11188 35 0,'14'13'17'0,"-17"15"-13"0,3-19 27 0,-8 1-31 16,-2 12 0-16,-4 9 1 15,-4 13 0-15,-7 16-1 16,-3 9 0-16,-7 9 0 16,-4 19 0-16,4-3-1 15,0 7 1-15,6-11-7 16,5-8 0-16,3-7-4 16,3-12 0-16</inkml:trace>
  <inkml:trace contextRef="#ctx0" brushRef="#br2" timeOffset="38061.35">28670 10809 34 0,'21'0'17'0,"-10"6"-18"0,-11 3 28 0,-4 10-26 15,-3 13 0-15,-7 15 0 16,-3 0 0-16,-8 18-2 16,-7 8 1-16,-7 11 0 15,1 20 0-15,6 12 0 16,-14-3 0-16,4 6 0 15,-1 0 0-15,1-12-3 16,3-7 1-16,7-15-8 16,8-16 1-16</inkml:trace>
  <inkml:trace contextRef="#ctx0" brushRef="#br2" timeOffset="38451.61">28850 11003 25 0,'11'-9'12'0,"-1"2"-7"0,-3 7 13 0,0 0-14 16,1 4 0-16,-1 2 2 16,0 10 0-16,0 5-8 15,-4 5 1-15,-3 11 5 16,-3 4 1-16,-11 19-3 16,-8 12 1-16,-6 15-1 15,-14 17 0-15,-4 3-2 16,-7 12 1-16,-3 0-1 15,3 0 1-15,7-12-2 16,11-16 0-16,3-7-4 16,7-8 0-16,0-17-7 15,11-18 0-15</inkml:trace>
  <inkml:trace contextRef="#ctx0" brushRef="#br2" timeOffset="39008.01">29136 11082 27 0,'-4'25'13'0,"1"12"-7"0,3-30 15 15,0 2-21-15,0 3 0 16,0 4 0-16,0 6 0 16,0-6-4-16,0 9 1 15,0 6-6-15,0-3 1 16</inkml:trace>
  <inkml:trace contextRef="#ctx0" brushRef="#br2" timeOffset="39215.24">29094 11624 24 0,'14'31'12'0,"-7"7"-8"16,-4-29 17-16,1 1-22 16,-1 2 1-16,-3 1-5 15,0-1 1-15,0 1-1 16,0 0 0-16</inkml:trace>
  <inkml:trace contextRef="#ctx0" brushRef="#br2" timeOffset="39456.9">29041 12082 44 0,'0'37'22'0,"7"14"-28"0,-4-45 42 16,1 3-37-16,-4 4 1 15,0 6-2-15,0-4 1 16,-4 1 0-16,1-3 0 16,-1-4-8-16,1-3 0 0,-1-9-3 15,1 0 1-15</inkml:trace>
  <inkml:trace contextRef="#ctx0" brushRef="#br2" timeOffset="42023.08">2625 12584 42 0,'7'28'21'0,"24"6"-15"0,-13-18 22 15,-7 6-25-15,6-3 0 16,-3 3 1-16,4 0 1 15,3 0-6-15,0 0 0 16,8 3 4-16,-1-7 0 16,4-2-2-16,6-6 1 15,-6-7-1-15,-4-6 0 0,4-10 0 16,7-6 0-16,-11-9 0 16,11-3 0-16,-7-7-1 15,-4-9 1-15,4-6-1 16,-4-7 0-16,-7-15 0 15,-7-4 0-15,0-8-1 16,-10 2 0-16,-8-9 1 16,-3-3 0-16,-14-4 0 15,0-12 0-15,-4 4 1 16,1 2 0-16,6 0 0 16,-3 10 0-16,10-3 0 15,1 6 0-15,-1 9-1 16,11 4 0-16,-7-1 0 15,7 7 1-15,0 3-1 16,0 3 0-16,0-3-2 16,0 9 1-16,0 10-2 15,7 12 0-15,4 9 0 16,3 14 0-16,3 8-1 0,12 13 1 16,-8 4-2-16,0 5 1 15,0 4-8-15,-3-1 1 16,-1 1-2-16,-6 0 0 15</inkml:trace>
  <inkml:trace contextRef="#ctx0" brushRef="#br2" timeOffset="43058.5">3489 13198 46 0,'4'16'23'0,"3"-22"-24"0,-7 6 46 16,7 3-42-16,-7 0 0 15,0-3 0-15,-7 3 1 16,-4-3-6-16,-10 6 1 15,-7 1 2-15,-4 2 1 16,-3 4-2-16,3 5 1 16,0 4-1-16,4 0 0 15,7 3 0-15,0 4 1 16,10-4-2-16,0 3 1 16,11 0-1-16,11-9 1 15,10-7 0-15,0-5 0 16,7-4-1-16,-3-6 1 15,10-7 0-15,-6-5 1 0,2-4-2 16,-9-3 0-16,6 0-1 16,-7 3 1-16,-3 3 0 15,-4 7 1-15,3 3-2 16,-6 3 1-16,7 6 1 16,-8 6 1-16,1 7 0 15,-1 3 1-15,1 6-1 16,0 0 0-16,6 3-1 15,-6 0 1-15,3-3-5 16,0-9 0-16,0-7-12 16,4-12 0-16</inkml:trace>
  <inkml:trace contextRef="#ctx0" brushRef="#br2" timeOffset="43872.78">3570 10031 51 0,'7'9'25'0,"4"10"-21"16,-11-12 37-16,3 5-40 15,4 7 0-15,-3 3 1 16,3 12 0-16,-7 7-3 15,0 12 0-15,0 7 2 16,7 3 0-16,-3-1-3 16,3-8 1-16,-4-14-5 15,4-5 0-15,-7-13-8 16,0-10 0-16,0-12-2 0,-7-6 1 31</inkml:trace>
  <inkml:trace contextRef="#ctx0" brushRef="#br2" timeOffset="44124.86">3556 10426 38 0,'4'6'19'0,"17"4"-20"0,-11-10 36 16,1 0-34-16,3 6 1 16,7 0 5-16,0 1 0 15,18 2-7-15,0 7 1 16,10-4 4-16,-6 1 1 15,-5-1 0-15,-6-2 0 0,-11-1-4 16,-3-3 0-16,-7 1-1 16,-11 2 0-16,-7 4-2 15,-8 5 0-15,-6 4-3 16,-18 4 1-16,1-5-5 16,-5-5 1-16,8-6-10 15,3-4 1-15</inkml:trace>
  <inkml:trace contextRef="#ctx0" brushRef="#br2" timeOffset="45041.2">4971 11605 45 0,'0'32'22'0,"-14"-17"-14"15,14-8 32-15,-4 8-38 16,4 7 1-16,-18 10 1 16,-3 2 0-16,-7 13-6 15,-4 16 1-15,4 12 3 16,3 16 0-16,-10-6-2 16,3 6 0-16,1-16-3 15,-5-6 1-15,12-10-3 16,-1-8 0-16,11-14-6 0,3-5 1 15,4-26-5-15,4-12 0 16</inkml:trace>
  <inkml:trace contextRef="#ctx0" brushRef="#br2" timeOffset="45268.71">4576 11724 36 0,'7'7'18'0,"3"2"-12"0,-6-3 28 0,3 4-30 16,3 5 0-1,-6 7-1-15,3 7 1 0,0 5-7 16,4 4 1-16,-1 6 2 16,1-4 1-16,-1-2-8 15,1-4 1-15,7-18-7 16,-8-6 0-16</inkml:trace>
  <inkml:trace contextRef="#ctx0" brushRef="#br2" timeOffset="45880.18">5539 11458 44 0,'0'3'22'0,"0"-3"-14"16,-7 3 36-16,3 3-42 16,-7 10 0-16,-3 3 0 15,0 9 0-15,-10 7-3 16,-1 8 0-16,-3 11 2 15,-4 9 1-15,11 9-1 16,3 9 1-16,7-2-1 0,1-4 1 16,-1-9-1-16,1-7 0 15,10-12-3-15,3-6 1 16,15-16-5-16,-4-9 1 16,7-10-10-16,7-9 1 15,8-10-3-15,-5-5 1 16</inkml:trace>
  <inkml:trace contextRef="#ctx0" brushRef="#br2" timeOffset="46346.92">5867 11787 68 0,'10'16'34'0,"-20"3"-44"0,10-16 72 15,-4 9-61-15,-3 4 1 16,0 9-1-16,-4 0 0 15,-10 13-2-15,0 9 0 16,-7 3 0-16,0 3 0 16,7-3-5-16,-8-6 1 15,8-6-6-15,4-16 0 0,6-13-8 16,4-15 0-16</inkml:trace>
  <inkml:trace contextRef="#ctx0" brushRef="#br2" timeOffset="46589.3">5560 11746 48 0,'21'54'24'0,"28"11"-22"16,-31-49 38-16,-4 9-37 16,11 10 1-16,-1-4 2 15,1 7 0-15,0-1-7 16,3-2 0-16,-7 2 3 15,0-2 1-15,1-4-5 16,2-2 1-16,-10-7-5 0,8-10 0 16,-5-9-7-16,1-9 1 15,-8-10-5-15,5-12 1 16</inkml:trace>
  <inkml:trace contextRef="#ctx0" brushRef="#br2" timeOffset="46857.42">6078 11379 61 0,'11'22'30'0,"21"19"-39"15,-22-31 59-15,4 8-49 16,8 11 1-16,2-1 3 15,12 13 1-15,-12 15-6 16,4 0 0-16,-6 10 4 16,-5 3 0-16,1 3-4 15,-8-3 1-15,-6-3-8 16,-4-6 1-16,-11-4-14 16,-13-15 0-16</inkml:trace>
  <inkml:trace contextRef="#ctx0" brushRef="#br2" timeOffset="47668.9">7461 11166 43 0,'4'-3'21'0,"-8"19"-8"0,4-7 23 15,0 7-33-15,0 0 0 16,0 15 2-16,-10 6 0 15,10 14-5-15,-7 15 0 16,7 6 4-16,0 3 0 16,0 13-1-16,7-10 0 15,-7-9-1-15,3-12 1 16,4-10-3-16,-7-13 1 16,0-9-1-16,-10-12 0 0,-1-7-2 15,-7-6 1-15,-10-6-2 16,-4-4 0-16,-3-5-1 15,0-7 0-15,-4 3-1 16,-3 6 0-16,3 7 1 16,0 9 1-16,0 7 0 15,8 5 1-15,-1 10 1 16,14 0 1-16,8 10 1 16,10 9 0-16,10 3 0 15,18 0 1-15,11-3-1 16,14 0 1-16,7-7-5 15,0-8 0-15,0-11-12 16,4-15 1-16</inkml:trace>
  <inkml:trace contextRef="#ctx0" brushRef="#br2" timeOffset="47942.28">8079 11775 62 0,'0'15'31'0,"-11"17"-36"0,4-29 52 0,0 6-45 16,-7 10 0-16,-7 9 0 15,-8 7 1-15,-2 9-6 16,-5 9 1-16,-2 0 0 15,6 4 0-15,7-4-5 16,0-9 0-16,11-16-11 16,0-22 1-16</inkml:trace>
  <inkml:trace contextRef="#ctx0" brushRef="#br2" timeOffset="48134.68">7694 11724 49 0,'21'60'24'0,"32"34"-12"16,-32-66 35-16,4 16-43 15,14 13 1-15,-4-7 0 16,7 3 0-16,1 0-10 0,3 1 1 16,-15-17 1-16,1-2 0 15,-7-7-16-15,-15-15 1 16</inkml:trace>
  <inkml:trace contextRef="#ctx1" brushRef="#br2" timeOffset="17919.07">27951 4374 0,'0'0'16,"0"0"-1,0 0 1,0 0-1,0 0 1,0 0 0,0 0-1,0 0 1,0 0 0,0 0-1</inkml:trace>
  <inkml:trace contextRef="#ctx0" brushRef="#br2" timeOffset="49679.07">32632 6811 11 0,'7'22'5'0,"7"-26"0"15,-10 1 6-15,-1 3-9 16,4 0 1-16,-3-3 3 15,3 0 0-15,-7 3-6 16,3-3 1-16,-3 3 6 16,0 0 0-16,0 0-1 15,0 3 1-15,-3 0-1 16,-8-3 1-16,-3 13-3 16,-11 18 1-16,-6 7-3 15,-5 9 1-15,-6 6-3 16,-4 13 1-16,-3 3-4 15,14-3 0-15,3-10-7 0,7-12 0 16,7-16-3 0,1-9 0-16</inkml:trace>
  <inkml:trace contextRef="#ctx0" brushRef="#br2" timeOffset="49922.01">32318 6886 48 0,'18'47'24'0,"3"6"-27"16,-11-34 46-16,4 9-43 15,-3 7 1-15,0-7-5 16,-1 0 1-16,1 0-8 15,-1-12 1-15,1-3-4 16,7-4 0-16</inkml:trace>
  <inkml:trace contextRef="#ctx0" brushRef="#br2" timeOffset="50294.24">32918 6826 37 0,'-4'0'18'0,"8"3"-16"0,-4-3 33 16,0 0-32-16,-4 0 1 0,-3 10 0 16,-3 2 1-16,-5 1-7 15,1 3 1-15,0 6 3 16,0 3 1-16,0 3-2 16,7 9 1-16,0 4-2 15,3-3 1-15,1-1-2 16,3 1 1-16,3-10-7 15,-3-6 1-15,4-6-9 16,3-13 1-16</inkml:trace>
  <inkml:trace contextRef="#ctx0" brushRef="#br2" timeOffset="50597.95">33175 6949 53 0,'4'0'26'0,"-4"0"-28"0,0 6 46 16,-4 3-44-16,-6 4 0 0,-4-1 0 15,-4 7 0 1,-3-3-1-16,0 6 1 0,-1 3-1 16,1 0 1-16,4-3-6 15,-1-6 1-15,7-1-10 16,1-2 1-16</inkml:trace>
  <inkml:trace contextRef="#ctx0" brushRef="#br2" timeOffset="50834.27">32978 6933 35 0,'7'37'17'0,"3"4"-13"15,-6-28 20-15,-1-1-23 16,4 10 0-16,4 3 1 15,3-6 0-15,7 3-3 16,4 3 1-16,0-3-2 0,3-3 1 16,-3-6-8-16,-1-4 0 15,-3-6-2-15,-6-6 1 16</inkml:trace>
  <inkml:trace contextRef="#ctx0" brushRef="#br2" timeOffset="51109.56">33299 6770 38 0,'10'37'19'0,"11"-11"-13"15,-13-17 37-15,-5 10-40 16,8 3 0-16,3 3 1 16,0 0 0-16,0 3-6 15,-3 7 0-15,-11 5-2 16,-8-2 1-16,-6 3-12 16,-14 6 1-16</inkml:trace>
  <inkml:trace contextRef="#ctx0" brushRef="#br0" timeOffset="58732.28">4512 12960 24 0,'-3'9'12'0,"-1"-6"5"0,4-9 12 0,0 6-26 15,0 0 1-15,0 0 3 16,7-3 1-16,4 3-9 16,3 0 0-16,10 0 7 15,8-3 0-15,7 3 0 16,21 0 0-16,21-3-2 15,18 3 1-15,10-3-2 16,22-7 1-16,6-5-4 16,-3-7 1-16,-7 0-4 15,-10 3 0-15,-15 6-6 16,-21 7 0-16,-14 6-9 16,-14 3 0-16</inkml:trace>
  <inkml:trace contextRef="#ctx0" brushRef="#br0" timeOffset="59422.86">4932 13471 39 0,'25'0'19'0,"13"-13"-12"16,-16 7 25-16,13-3-27 16,4-4 1-16,-4 4 0 15,0-1 1-15,-7-2-10 0,4 2 1 16,-11 4 6-16,0 3 0 16,-3 3-4-16,-4 3 1 15,0 3-1-15,-3 1 0 16,-1 5-1-16,-10 4 1 15,-7 3-1-15,4-4 0 16,-8 14 0-16,-10 2 1 16,-4 4-2-16,-3-4 1 15,4 3-1-15,-8 4 1 16,4-3 0-16,6 5 0 16,5-11 0-16,6-4 1 15,11-3 0-15,11-4 0 0,-1 1-2 16,8-3 1-16,3 0-10 15,-7-1 1-15,-3-2-5 16,-8-4 1-16</inkml:trace>
  <inkml:trace contextRef="#ctx0" brushRef="#br0" timeOffset="59723.89">4995 14402 64 0,'-3'10'32'0,"13"2"-45"0,-3-9 65 16,1 1-52-16,-1-4 0 16,0 0-4-16,-7 0 1 15,3 0-5-15,-3 0 0 16,0 0-9-16,7-7 1 16</inkml:trace>
  <inkml:trace contextRef="#ctx0" brushRef="#br0" timeOffset="62050.43">8819 7281 20 0,'4'12'10'0,"14"-5"-4"15,-11-7 11-15,3 3-15 16,1-3 0-16,3 0 3 15,4 0 0-15,6-6-5 16,1-1 0-16,3-5 4 16,4-4 1-16,-7 0-1 15,10-12 1-15,7-13-1 16,8-6 0-16,-1-12-1 16,4 2 0-16,-4-12-1 15,1 0 0-15,-8-15-1 16,0-4 0-16,-6-9 0 15,-8 0 0-15,-7-1 0 0,-7 4 1 16,-10-3 0-16,-8-6 1 16,-10 8-1-16,-11-5 0 15,-6 9-1-15,-8 25 1 16,-11 4-2-16,1 8 1 16,3 4-2-16,-3 19 0 15,-8 12-1-15,-6 6 1 16,-1 10-3-16,-6 3 1 15,6 0-8-15,-6 0 1 0,13 0-5 16,15 3 1-16</inkml:trace>
  <inkml:trace contextRef="#ctx0" brushRef="#br0" timeOffset="62771.64">10633 6271 41 0,'7'0'20'0,"-7"3"-13"16,0 0 34-16,0-3-39 15,0 0 0-15,-7-3 0 16,-4 0 1-16,-6 0-5 15,-8 3 1-15,-3 0 2 0,-4 0 1 16,-3 19-2-16,-1 3 1 16,5 9-1-16,-5-3 1 15,15 4 0-15,3 2 0 16,8 7-1-16,10-6 0 16,10-4-2-16,12 3 0 15,6-2-7-15,11-4 1 16,-1 0-8-16,5-9 1 15</inkml:trace>
  <inkml:trace contextRef="#ctx0" brushRef="#br0" timeOffset="63014.32">10791 6632 38 0,'22'-38'19'0,"-19"4"-15"0,-3 24 29 0,4 1-29 16,-4-1 0-16,-4 4 1 15,-3-3 0-15,0-1-7 16,-4 4 0-16,1 3 4 15,-1 3 1-15,-3 9-3 16,0 4 1-16,4 3-1 16,-1 9 1-16,4-13-1 15,3 1 1-15,4-1-1 16,7 1 1-16,4-4-3 16,3-2 1-16,-3-1-5 15,3 0 0-15,3-3-9 16,1-3 1-16</inkml:trace>
  <inkml:trace contextRef="#ctx0" brushRef="#br0" timeOffset="63372.44">11010 6629 46 0,'0'31'23'0,"0"-25"-23"0,0-3 37 16,0-3-38-16,0 0 0 16,0 0-1-16,0-6 1 0,0-3 1 15,0 9 0-15,0-10-1 16,0-5 0-16,4-4 0 16,3 0 0-16,0-3 0 15,0 3 1-15,0 0 0 16,4 10 0-16,-1 3 0 15,4 6 1-15,0 3-1 16,0 3 1-16,-3 4-1 16,0 12 0-16,-1-4 0 15,1-5 1-15,-1 3-2 16,1-1 1-16,0-2-4 16,-4-1 0-16,3-2-9 15,1-13 1-15</inkml:trace>
  <inkml:trace contextRef="#ctx0" brushRef="#br0" timeOffset="63760.56">11317 6594 38 0,'4'50'19'0,"3"-37"-14"0,-7-10 27 15,3 3-32-15,-3-3 0 16,0 1 0-16,0-1 0 16,0-3 0-16,0 0 0 15,0-7-1-15,0 7 1 0,7-9-1 16,0-7 1-16,4 4-2 16,0-4 1-16,-1-6-1 15,1 3 1-15,3 4 0 16,3-1 0-16,1 7 0 15,0 5 1-15,-1 11 0 16,1 8 0-16,-4 1 0 16,0-3 1-16,0-4-1 15,0 4 1-15,-3-1-3 16,0 1 1-16,-4-1-4 16,0-2 0-16,0-1-6 15,3-6 1 1</inkml:trace>
  <inkml:trace contextRef="#ctx0" brushRef="#br0" timeOffset="64091.58">11751 6651 42 0,'14'-10'21'0,"14"23"-19"0,-17-13 38 15,3-3-40-15,0-4 0 16,-3 11-3-16,-1-8 1 16,-3-5 2-16,0-4 0 15,1 1-2-15,-5-7 1 0,-3 3-1 16,0 1 1-16,0-4 0 16,0 6 0-16,-3 4 0 15,-1 9 0-15,0 12 0 16,4 10 1-16,-3-6-1 15,3 6 1-15,0 6-1 16,3 1 1-16,1-1-1 16,-4-3 0-16,4-6-4 15,6-1 1-15,4-2-7 16,11-6 1-16</inkml:trace>
  <inkml:trace contextRef="#ctx0" brushRef="#br0" timeOffset="64604.35">12294 6525 26 0,'14'-6'13'0,"8"6"-3"0,-15-3 16 15,0 0-25 1,-4 3 1-16,-3 0-1 0,0 6 0 16,-3 0-2-16,-4 10 0 15,-4 12 2-15,-3-12 0 16,0 3-2-16,0 3 1 15,-4 0 1-15,4-1 0 16,3 1 0-16,8 3 0 16,3-3 0-16,7-3 1 15,4-3-1-15,6-7 0 0,8-6-1 16,3-6 1 0,-7-9-1-16,11-7 0 15,7-3-1-15,3-12 1 0,0-10-1 16,1-13 1-16,-8-15-1 15,-7-3 1-15,-7-10 0 16,-6 7 0-16,-8-10 0 16,-4 0 0-16,1 3 1 15,-4 16 0-15,0 4-1 16,0 14 1-16,0 11 0 16,0 11 0-16,0 20 0 15,0 9 1-15,-4 19 0 16,1 9 0-16,3 13 0 15,0 0 1-15,0 12-2 16,0 16 0-16,3-9-1 16,-3 5 1-16,4-2-3 15,-4-6 1-15,0-14-4 16,0-8 1-16,0-13-9 16,0-13 0-16</inkml:trace>
  <inkml:trace contextRef="#ctx0" brushRef="#br0" timeOffset="64815.82">12464 6331 47 0,'14'47'23'0,"14"-25"-18"0,-17-19 39 0,6-3-42 15,8 0 0-15,7-3 0 16,6-7 0-16,8 4-7 15,4 3 0-15,-8 6-7 16,-3 3 0-16,-11-2-4 16,-10 2 1-16</inkml:trace>
  <inkml:trace contextRef="#ctx0" brushRef="#br0" timeOffset="65156.99">12929 6572 41 0,'21'50'20'0,"-3"-24"-16"16,-18-26 37-16,7-4-38 15,4 1 0-15,-1 3-1 16,4-3 1-16,-3-3-5 0,0 0 1 16,-4-10 2-16,-7-3 0 15,-4-3-2-15,-3-6 0 16,-3 6-2-16,2 3 1 15,-2 3-1-15,-1 7 0 16,1 9 1-16,-1 9 0 16,1 7 0-16,2 12 0 15,1-6 2-15,4 0 0 16,3 6 1-16,3 1 1 16,4-1-2-16,4 0 1 15,-7-6-3-15,10-3 0 0,3-7-8 16,8-12 1-16,7-12-4 15,10-10 0-15</inkml:trace>
  <inkml:trace contextRef="#ctx0" brushRef="#br0" timeOffset="65578.25">13515 6039 34 0,'3'44'17'0,"5"-44"-12"16,-5 16 30-16,-3 12-34 15,4 3 1-15,-4 10 0 16,0 3 0-16,-4 3-3 16,4-6 0-16,-3-4 3 15,3 1 0-15,0-7-1 0,0 1 1 16,0-13-1-16,3 3 1 15,-3-10-1-15,0 1 0 16,0-4-1-16,-3 0 0 16,-8-12-2-16,-3-3 1 15,-7 0-1-15,-1 3 0 16,-2 3 0-16,-1 6 0 16,4 19 1-16,3-12 0 15,4 5 3-15,7 7 0 0,4 7 0 16,6-1 1-16,8-3-1 15,6-6 1-15,8-9-2 16,7-7 1-16,-11-6-6 16,0-6 0-16,0 0-10 15,-7-7 0-15</inkml:trace>
  <inkml:trace contextRef="#ctx0" brushRef="#br0" timeOffset="66105.23">15085 5779 45 0,'-14'50'22'15,"-7"35"-16"-15,13-54 32 0,-2 22-36 16,-4 4 0-16,-4 31 0 16,-3 25 0-16,3-1-4 15,4-11 1-15,4-13-4 16,-1-13 0-16,-3-16-10 16,7-18 1-16</inkml:trace>
  <inkml:trace contextRef="#ctx0" brushRef="#br0" timeOffset="66570.4">14683 6441 37 0,'17'21'18'0,"47"-17"-9"0,-40-11 23 0,8-5-29 16,14-10 0-1,7-6 0-15,3-1 0 0,-13-2-5 16,-4-7 1-16,-4 1 2 16,-7 5 1-16,-3 4-2 15,-8 9 1-15,1 13 0 16,-11 12 0-16,-3 10-1 16,-4 15 1-16,-4 10 0 15,1 3 0-15,-1 3-1 16,1 0 0-16,3 0 0 15,0-12 1-15,0-4-2 16,0-9 1-16,0 0-2 16,3-6 0-16,4-10-1 15,0-6 0-15,4 0-1 16,-1-6 0-16,4-1 1 16,1 4 0-16,-1 6 1 15,0 4 1-15,0 8 0 0,4-2 1 16,-1 6 0-1,-3 0 1-15,0 2-2 0,0 8 1 16,1-4-6-16,-5 0 1 16,1-9-6-16,3-7 0 15</inkml:trace>
  <inkml:trace contextRef="#ctx0" brushRef="#br0" timeOffset="66915.5">15561 6858 35 0,'0'22'17'0,"0"-10"-11"0,0-12 28 0,0 0-35 15,0 0 1-15,0-3 1 16,0-6 0-16,0-4-1 15,0 4 0-15,0-13 1 16,0-3 0 0,4-7 1-1,3 4 1-15,7 3-1 16,3 6 1-16,5 3-1 16,-1 7 1-16,-4 3-1 15,1-1 0-15,-7 7-5 16,-1 4 0-16,4-4-10 0,0 0 0 15,-3-7-2-15,3 1 1 16</inkml:trace>
  <inkml:trace contextRef="#ctx0" brushRef="#br0" timeOffset="67185.73">15857 6716 46 0,'0'48'23'0,"11"-11"-25"16,-8-31 45-16,1 1-42 15,3 2 0-15,0 4 1 16,7-1 0-16,0-6-2 16,4-6 1-16,0-6 1 15,3 0 0-15,0-7-1 16,0-9 1-16,-3-6-3 15,-4 0 0-15,-4-7-9 16,-2-5 0-16,-5-1-6 16,4 3 1-16</inkml:trace>
  <inkml:trace contextRef="#ctx0" brushRef="#br0" timeOffset="67726.87">17293 5848 47 0,'-7'28'23'0,"4"0"-19"16,3-15 40-16,0 6-42 16,-4 15 1-16,1 4 1 15,-5 18 0-15,1 13-4 0,0 16 0 16,4 15 3-16,3 7 1 15,0-13-3-15,0-9 0 16,0-23-5-16,3-18 1 16,4-22-6-16,0-12 1 15,-3-20-10-15,-4-12 1 16,-7-15 0-16,-7-7 1 16</inkml:trace>
  <inkml:trace contextRef="#ctx0" brushRef="#br0" timeOffset="67893.67">16969 6325 46 0,'-14'34'23'0,"31"4"-17"0,-10-35 49 0,11 6-50 15,7-3 1-15,13-2 2 16,22-4 0-16,11-7-12 16,21 1 0-16,6-3 2 15,-2 2 1-15,-15 7-18 16,-21 0 0-16</inkml:trace>
  <inkml:trace contextRef="#ctx0" brushRef="#br3" timeOffset="76597.7">9469 11574 41 0,'-11'9'20'0,"7"1"-7"0,4-7 20 16,0 3-30-16,4-3 0 16,0 3 1-16,3 1 0 15,7-4-5-15,-4 0 0 16,11-3 4-16,11 0 1 15,3 0-2-15,11 0 0 16,14-3-1-16,7 0 0 16,4-7-2-16,-4 1 0 15,-4-4-5-15,-13 4 1 0,-15 0-12 16,-7 2 1 0</inkml:trace>
  <inkml:trace contextRef="#ctx0" brushRef="#br3" timeOffset="76824.43">9458 11878 62 0,'14'38'31'0,"25"-20"-27"15,-21-18 52-15,10 0-54 16,11-3 1-16,17-3 0 15,-3-3 1-15,0-1-8 16,0 4 1-16,-7 3-6 16,-8 3 0-16,-9-3-11 15,-8 3 0-15</inkml:trace>
  <inkml:trace contextRef="#ctx0" brushRef="#br2" timeOffset="81027.6">10492 12960 37 0,'17'19'18'0,"15"37"-11"0,-18-40 18 15,0-1-21-15,4-5 0 16,3-7 2-16,0 0 0 15,0-3-8-15,1-6 0 16,-1-7 6-16,-4-9 0 0,1 0-2 16,-4-15 1-1,0-16-1-15,-3-26 0 0,-4-21 0 16,-7-13 0-16,-7-9 0 16,-7-16 0-16,-7 6-1 15,-8-9 1-15,1 12-1 16,0-2 0-16,0 2 1 15,-1-3 1-15,5 16-2 16,3-3 0-16,-1 0 0 16,5 9 1-16,3 4-1 15,7 8 0-15,7 14-2 16,0 21 0-16,3 3-2 16,4 10 1-16,0 6-3 15,0 22 1-15,0 10-7 16,4 12 0-16,-4 12-6 15,4 17 1-15</inkml:trace>
  <inkml:trace contextRef="#ctx0" brushRef="#br2" timeOffset="81734.25">11010 13471 48 0,'0'0'24'0,"11"-19"-24"16,-8 10 39-16,1-4-38 16,-4-2 0-16,0-4 0 15,-4 3 1-15,-3 4-3 0,-3 2 1 16,-4 1 1-16,-4 2 1 16,-3-2-2-16,0 3 1 15,-4 3-1-15,4 9 1 16,7 3-2-16,0 7 0 15,3-3 0-15,7 2 0 16,11 1-1-16,4 3 1 16,7-7 0-16,6-2 1 15,1-7 0-15,-7-6 0 16,3-4-1-16,-3-2 1 16,-4-4-1-16,0-2 0 15,-4-1-1-15,1 4 0 0,-1 2 1 16,1 1 0-16,0 2 1 15,-1 11 1-15,-3 8 1 16,4 13 0-16,-4 7 0 16,0-4 1-16,0 13-2 15,0-4 1-15,0-5-6 16,4-7 0-16,-1-16-11 16,1-15 1-16</inkml:trace>
  <inkml:trace contextRef="#ctx0" brushRef="#br2" timeOffset="83295.78">11007 9959 43 0,'0'28'21'0,"7"13"-10"0,-4-25 21 0,1 9-30 16,-1 0 0-16,1 9-1 16,-1 4 1-16,1 3-4 15,-1-4 0-15,1 4-1 16,-1-3 1-16,1-10-8 15,-4-6 0-15,4-10-4 16,-4-12 1-16</inkml:trace>
  <inkml:trace contextRef="#ctx0" brushRef="#br2" timeOffset="83536.3">10993 10200 39 0,'21'22'19'0,"14"13"-18"0,-24-23 34 16,6 4-30-16,4 6 0 16,4-3 2-16,3 6 0 15,1-9-9-15,-1 2 0 16,-4 1 7-16,-6-3 0 16,-4 3-4-16,-7-4 1 15,-7 1-2-15,-3-3 0 0,-11 2-6 16,-11 1 1-1,-10-4-11-15,-1-2 0 0</inkml:trace>
  <inkml:trace contextRef="#ctx0" brushRef="#br2" timeOffset="84344.34">12658 11884 39 0,'0'10'19'0,"-4"-1"-7"0,1-6 23 16,-4 10-33-16,-8-1 1 15,-2 7 1-15,-4 6 0 16,-8 19-6-16,-2 9 1 0,-12 20 2 15,-6 11 1-15,-7 13-3 16,3 1 0-16,7 5-2 16,3-12 0-1,5-19-5-15,6-12 0 0,11-16-7 16,10-19 1-16</inkml:trace>
  <inkml:trace contextRef="#ctx0" brushRef="#br2" timeOffset="84589.81">12178 11944 54 0,'7'28'27'0,"18"7"-37"15,-15-20 49-15,4 13-40 0,8 7 0 16,2 15 0-16,4 3 0 16,-3 1-1-16,-4-13 0 15,-3-10-12-15,-7-15 1 16</inkml:trace>
  <inkml:trace contextRef="#ctx0" brushRef="#br2" timeOffset="85244.87">13367 11439 52 0,'-14'13'26'0,"-11"5"-27"0,18-11 41 0,-7 5-39 15,-7 13 1-15,-1 0 1 16,-9 13 1-16,-5 15-5 15,-6 13 1-15,7 19 3 16,7 21 1-16,3 26-1 16,4 6 0-16,10 6-1 15,4-21 0-15,7-17-3 16,4-21 1-16,6-19-7 16,4-13 1-16,4-22-12 15,3-15 0-15</inkml:trace>
  <inkml:trace contextRef="#ctx0" brushRef="#br2" timeOffset="86477.31">13988 11790 34 0,'0'6'17'0,"-7"16"-4"16,3-15 16-16,-3-4-25 16,-4 6 1-16,-3 4 2 15,-7 6 0-15,-11 6-9 16,-3 12 0-16,-7 7 5 15,-4 13 1-15,0 9-3 16,4-4 1-16,6 1-4 0,5-16 1 16,2-6-5-16,8-10 1 15,7-9-10-15,7-16 1 16,0-9-1-16,4-9 0 16</inkml:trace>
  <inkml:trace contextRef="#ctx0" brushRef="#br2" timeOffset="86747.68">13533 11690 54 0,'0'19'27'0,"0"3"-38"0,3-13 58 0,4 7-47 15,4-1 0-15,-1 7 1 16,4 7 1-16,1 5-1 16,6 19 0-16,10 13 1 15,1 0 0-15,7 9-2 16,3-9 1-16,1 3-6 16,-8-12 1-16,-3-10-13 15,-8-19 1-15</inkml:trace>
  <inkml:trace contextRef="#ctx0" brushRef="#br2" timeOffset="87423.81">14640 11483 38 0,'-10'3'19'0,"6"-3"-10"0,4 6 22 16,0 1-27-16,0 5 1 15,-3 7 1-15,-4 3 1 16,-4 0-9-16,-7 9 0 16,-3 16 6-16,-7-3 0 15,0 16-3-15,0 9 1 16,3 12-1-16,7 4 0 0,4 0-1 16,4-16 1-1,10-10-1-15,10-2 0 0,4-14-3 16,7-8 0-16,4-10-11 15,3-9 1-15,-7-13-3 16,11-6 0-16</inkml:trace>
  <inkml:trace contextRef="#ctx0" brushRef="#br2" timeOffset="87724.37">14866 11706 55 0,'-18'43'27'0,"-6"20"-30"0,17-44 52 15,-4 15-49-15,-3 17 1 16,3 11 0-16,4 4 1 15,7 6-2-15,0-12 0 16,4 0 0-16,-1-20 0 16,8-5-3-16,3-13 0 15,0-10-7-15,-3-5 1 0,-1-14-8 16,-3-12 0-16</inkml:trace>
  <inkml:trace contextRef="#ctx0" brushRef="#br2" timeOffset="87937.93">14605 12000 47 0,'-4'25'23'0,"22"-3"-18"16,-14-12 38-16,6 2-41 16,4 4 0-16,8 0 1 15,13-1 0-15,4 4-4 16,3-6 0-16,4-7 1 15,-4-3 0-15,-3-6-10 16,0-6 1-16,-11-10-7 16,-7-6 0-16</inkml:trace>
  <inkml:trace contextRef="#ctx0" brushRef="#br2" timeOffset="88248.63">15169 11539 48 0,'4'38'24'0,"7"15"-24"0,-4-46 40 0,3 2-39 15,1 7 0-15,-1 6 3 16,4 6 1-16,1 3-4 16,-1 13 1-16,0 6 2 15,0 13 0-15,-7 9-2 16,-7 6 1-16,-11-2-8 16,-6-14 1-16,-1-5-14 15,-7-19 0-15</inkml:trace>
  <inkml:trace contextRef="#ctx0" brushRef="#br2" timeOffset="88713.25">15543 10972 62 0,'22'56'31'0,"41"41"-27"15,-42-56 50-15,11 25-52 16,17 16 0-16,4 18 1 15,0 7 1-15,-10 18-6 16,-12 4 1-16,-10 18 1 16,-17-12 0-16,-22-4-8 15,-10-2 0-15,-7-25-13 16,-11-14 1-16</inkml:trace>
  <inkml:trace contextRef="#ctx0" brushRef="#br2" timeOffset="89961.02">6777 6096 42 0,'18'-13'21'0,"20"26"-11"0,-17-13 22 15,4-7-30-15,21 10 0 16,10-6 0-16,19-3 1 15,13-10-4-15,0 1 0 16,-3-4 1-16,3 3 0 16,-11 1-7-16,-13 5 0 15,-8 1-7-15,-17-4 0 16</inkml:trace>
  <inkml:trace contextRef="#ctx0" brushRef="#br2" timeOffset="90260.72">6766 6262 34 0,'0'28'17'0,"18"-37"-11"16,-15 5 23-16,8 1-27 15,3 3 1-15,7-3 1 16,0-3 1-16,18 0-6 16,11 3 1-16,10-1 3 15,3-5 0-15,8 3-1 16,-1-1 0-16,-10-2-2 16,0 0 1-16,-7 2-6 15,-7 1 1-15,-11 0-10 16,-7 0 1-16</inkml:trace>
  <inkml:trace contextRef="#ctx0" brushRef="#br2" timeOffset="90565.35">6847 6375 44 0,'11'3'22'0,"24"-6"-17"0,-24 0 33 0,14-1-35 16,10 1 1-16,4 3 0 16,10-9 1-16,4 3-7 15,3-7 0-15,-6 7 4 16,-1-4 0-16,-6 4-3 15,-5 0 0-15,-9 3-5 16,2-4 1-16,-6 4-11 16,-7-3 1-16</inkml:trace>
  <inkml:trace contextRef="#ctx0" brushRef="#br2" timeOffset="94119.31">6689 8203 41 0,'10'-6'20'0,"36"-13"-9"15,-32 9 21-15,11-2-29 16,3-1 1-16,22-2 1 15,24 2 1-15,14 1-8 16,21-1 0-16,1 0 4 16,-1 1 1-16,0-1-5 15,-13-5 0-15,-12 5-5 16,-24-3 1-16,-10 7-7 0,-19 3 1 16,-13 2-3-16,-18 8 0 15</inkml:trace>
  <inkml:trace contextRef="#ctx0" brushRef="#br2" timeOffset="94362.1">6826 8435 40 0,'-3'22'20'0,"17"-10"-17"0,-4-12 38 0,5-3-38 15,-1 0 0-15,21-3 0 16,11 3 1-16,10-7-6 16,11-2 1-16,7-7 0 15,-3 0 1-15,-15 3-6 16,-10 1 1-16,-3 5-10 16,-12 4 1-16</inkml:trace>
  <inkml:trace contextRef="#ctx0" brushRef="#br2" timeOffset="94571.8">6893 8516 54 0,'4'19'27'0,"24"-6"-27"0,-10-10 47 16,13 0-47-16,19-9 1 15,20-4-5-15,8-2 0 16,-7 2-3-16,-1 1 0 16,-6-4-9-16,-1 4 1 15</inkml:trace>
  <inkml:trace contextRef="#ctx0" brushRef="#br2" timeOffset="95468.74">16866 10931 26 0,'-7'-3'13'0,"-10"19"0"16,17-4 13-16,0 10-21 16,0 3 0-16,0 10 3 15,0 5 0-15,-4 7-10 16,1 10 1-16,-1 9 6 16,4 18 1-16,0 1-2 15,0 3 0-15,0-16-1 0,0-6 0 16,0-13-1-16,0-12 1 15,4-19-2-15,-4-3 1 16,-4-13-2-16,-10-6 1 16,-7-6-2-16,-11-7 1 15,-7 1-1-15,-3-4 0 16,0 0 0-16,-4 7 0 16,3 3 0-16,1 6 0 15,3 6 1-15,4 6 0 16,3 7 1-16,11 0 0 0,10 6 0 15,11 3 0-15,11 10-1 16,14 0 1-16,10 5-2 16,4 1 1-16,10-3-5 15,8-6 1-15,-4-10-13 16,3-19 0-16</inkml:trace>
  <inkml:trace contextRef="#ctx0" brushRef="#br2" timeOffset="95742.62">17515 11602 48 0,'4'28'24'0,"-22"-12"-20"0,11-10 33 16,-7 7-34-16,0 12 0 15,-7 6 1-15,-7 7 1 16,-4 12-7-16,0 3 1 16,4 10 3-16,3-3 0 15,8-13-5-15,2-10 0 16,8-12-11-16,7-9 1 16,0-28-4-16,4-14 1 15</inkml:trace>
  <inkml:trace contextRef="#ctx0" brushRef="#br2" timeOffset="95907.7">17173 11646 42 0,'14'63'21'0,"32"34"-16"16,-32-69 38-16,7 13-40 16,8 12 0-16,-1 7 0 15,14-4 0-15,1 1-11 16,-1-4 0-16,-14-6-6 15,-10-3 1-15</inkml:trace>
  <inkml:trace contextRef="#ctx0" brushRef="#br0" timeOffset="107736.43">13476 12844 30 0,'0'3'15'0,"0"-3"-7"15,0 0 16-15,0 0-23 16,4 3 0-16,-4 0 1 16,0-3 0-16,0 0-2 0,7-6 0 15,0-3 1-15,0-7 1 16,0-3-1-16,0-6 0 15,0-3 0-15,0 0 0 16,7 6-1-16,4 0 0 16,-1 3-1-16,1 6 1 15,0 4-1-15,-4 3 1 16,0 2-2-16,0 8 1 16,0 2-2-16,4 3 1 15,-4 4-1-15,-4 3 1 16,5 2 0-16,-5-5 1 15,1-1 0-15,-1 1 1 0,4 0 2 16,1-4 0-16,2-3 0 16,1-3 0-16,3-3 0 15,0 0 0-15,0-3-1 16,1 3 1-16,2-3-2 16,-3-3 1-16,1-4-1 15,-5-5 1-15,1-1-1 16,-1 0 0-16,-2 4 0 15,-1-1 0-15,0 4 0 16,0 3 1-16,-4 6-1 16,1 0 1-16,3 6-1 15,0 0 1-15,0 7-1 16,-7-1 0-16,4-2 0 16,-4 2 0-16,4-2-1 15,-1-1 1-15,1-3 0 16,3-3 0-16,-3 4 0 15,6-7 1-15,1 3 0 0,-1-3 0 16,8-6 1-16,3-1 0 16,1-5-1-16,2-4 1 15,5 3-1-15,-8 1 1 16,-3 3-1-16,-1 5 1 16,-3 8-2-16,1 2 0 15,-5 3 0-15,-3 4 0 16,-3-1 0-16,3-2 1 15,0 2-2-15,0-2 1 16,4 2 0-16,0 1 0 16,-1-4 0-16,1 1 0 0,-1-7-1 15,5-3 0-15,-1-7-1 16,-4 1 1-16,-2 0 1 16,-1 3 0-16,0 0-1 15,0-1 0-15,0-2 2 16,4 0 0-16,-1-3 0 15,1 2 1-15,-4 1-2 16,4 3 0-16,-4 3 1 16,0 6 0-16,0-3-1 15,4 4 0-15,-1-1 0 16,4 3 0-16,1 1 0 16,-1-1 0-16,0 0 0 15,-3 1 0-15,-4 5 0 16,0-2 1-16,0 0-1 0,0-1 0 15,0 1 0-15,0-1 0 16,0-2 0-16,0-4 0 16,4-6 0-16,3-6 0 15,0-4 0-15,4-5 0 16,0-1 0-16,7 0 1 16,6 0-1-16,15 1 1 15,-3 9-1-15,-8-1 1 16,-3 4 0-16,-11 3 1 15,0 0-2-15,-3 0 1 16,0 0-1-16,-4-3 1 16,0 0-2-16,-3 0 1 0,-4 3-5 15,-4-7 1-15,-3 7-9 16,-7 4 1-16,-10 2-2 16,3 0 0-16</inkml:trace>
  <inkml:trace contextRef="#ctx0" brushRef="#br0" timeOffset="112285.7">3330 15459 36 0,'0'-3'18'0,"-10"0"-7"0,10 3 19 16,0 0-26-16,0 0 1 15,0 0 2-15,0 6 0 16,0 0-9-16,-11 10 1 16,0 6 5-16,1 3 0 15,-15 10-2-15,1 2 0 16,-5 7-3-16,-20 41-1 16,28-48 0-1,3 1-3-15,4-10 0 16,7-6-6-16,-4-9 0 15,11-10-4-15,0-16 0 0</inkml:trace>
  <inkml:trace contextRef="#ctx0" brushRef="#br0" timeOffset="112555.73">3069 15368 34 0,'-7'22'17'0,"14"-6"-14"16,-7-10 28-16,0 3-29 16,4 7 1-16,3 6 4 15,3 6 1-15,1 10-8 16,7 6 0-16,3 3 5 16,0 6 1-16,11-3-2 15,3-6 1-15,-3-3-5 16,-4-13 1-16,4-9-5 0,-11-3 1 15,0-7-11-15,4-6 0 16,-11-12-2-16,-4-4 0 16</inkml:trace>
  <inkml:trace contextRef="#ctx0" brushRef="#br0" timeOffset="112961.76">3616 15487 45 0,'4'16'22'0,"13"12"-27"0,-6-28 42 16,3 3-35-1,3 1 0-15,5-1 0 0,6-3 0 16,0 3-4-16,-7-6 0 16,-3 0-1-16,3 3 0 15,-3-4-10-15,-4 4 0 16</inkml:trace>
  <inkml:trace contextRef="#ctx0" brushRef="#br0" timeOffset="113157.31">3697 15600 38 0,'0'16'19'0,"0"-4"-13"0,4-8 27 0,3-1-29 16,3 0 0-16,-3 0 0 16,15 0 0-16,-1 3-8 15,-4 1 0-15,-3-1 0 16,4-3 0-16,-7-6-10 15,6-6 0-15</inkml:trace>
  <inkml:trace contextRef="#ctx0" brushRef="#br0" timeOffset="113831.02">4664 15453 44 0,'-7'12'22'0,"-7"23"-18"0,3-29 36 16,0 4-37-16,-3 2 0 15,-7 7 0-15,0 6 1 16,0 6-6-16,-7 1 1 15,6-4 1-15,1 3 1 16,4-2-4-16,-1-8 0 0,4-2-6 16,3-3 1-16,4 0-7 15,4-29 0-15</inkml:trace>
  <inkml:trace contextRef="#ctx0" brushRef="#br0" timeOffset="114058.07">4389 15553 30 0,'14'10'15'0,"7"21"0"16,-18-22 20-16,8 10-31 15,0 6 0-15,3 7 2 16,7 5 0-16,-7-2-9 15,11-1 1-15,-11 1 1 16,7-13 1-16,4-10-14 0,-4-15 1 16</inkml:trace>
  <inkml:trace contextRef="#ctx0" brushRef="#br0" timeOffset="114595.74">5154 15211 40 0,'-3'7'20'0,"-4"24"-17"0,3-25 24 16,-3 7-27-16,0 3 1 16,-4-1 0-16,-3 7 0 15,-3 3-2-15,-1 10 1 16,4-4 1-16,-7 10 0 15,7 9-1-15,6 0 1 16,5-3-1-16,3-3 0 16,7-3-2-16,4-7 1 15,6-5-9-15,-3-11 0 16,4-14-2-16,0-4 1 0</inkml:trace>
  <inkml:trace contextRef="#ctx0" brushRef="#br0" timeOffset="114867.93">5359 15233 43 0,'-4'22'21'0,"-10"7"-26"15,14-20 41-15,-11 7-32 16,4 2 1-16,-3 7 0 15,6 10 1-15,-6 3-8 16,6 6 0-16,-3 6 5 0,4-3 1 16,3-10-4-16,-4-8 1 15,8-4-4-15,-4-3 0 16,0-10-7-16,3-2 1 16,4-10-6-16,-3-7 1 15</inkml:trace>
  <inkml:trace contextRef="#ctx0" brushRef="#br0" timeOffset="115094.56">5221 15572 44 0,'4'9'22'0,"13"-12"-21"0,-6 0 37 0,-4-3-37 15,7 0 0-15,11-1 1 16,-1-2 0-16,5 0-5 16,-1-1 0-16,-3 4-6 15,-8 0 0-15,1-7-4 16,-1-6 0-16</inkml:trace>
  <inkml:trace contextRef="#ctx0" brushRef="#br0" timeOffset="115422.64">5669 15014 47 0,'4'22'23'0,"6"40"-21"0,-3-43 43 15,0 0-39-15,4 12 1 0,0 10 1 16,6 3 1-16,4 9-12 16,-7 1 0-16,-3 5 6 15,0 10 1-15,-8 0-9 16,-6-3 1-16,-11-3-12 15,-8-16 0-15,-6-3-3 16,7 0 0-16</inkml:trace>
  <inkml:trace contextRef="#ctx0" brushRef="#br0" timeOffset="120902.86">2709 16444 43 0,'-14'12'21'0,"21"1"-11"16,-7-7 21-16,0 4-29 0,11 8 0 16,-11 7 2-16,7 10 0 15,-4 15-5-15,5 3 0 16,-5 13 3-16,4-6 0 16,-7-1-1-16,0-2 0 15,0-13-1-15,4-10 0 16,-4-12 0-16,0-9 0 15,-4-13 0-15,-3-7 0 16,4-5 0-16,-8-10 0 16,-7 0-2-16,-3 0 1 15,0 0-2-15,-7 0 0 0,7 3-1 16,3 7 0 0,-3 2 0-16,0 4 0 0,-8 3 0 15,8 3 1-15,-3 3 2 16,9 7 0-16,-2 8 1 15,6 7 0-15,1 1 2 16,10 2 0-16,0-3 1 16,10 0 1-16,1 0 0 15,6-6 0-15,-6-7-1 16,0-2 1-16,6-4-2 16,4-9 0-16,8 0-4 15,2-3 0-15,8-1-9 16,0-5 1-16,3-4-5 15,-3-3 0-15</inkml:trace>
  <inkml:trace contextRef="#ctx0" brushRef="#br0" timeOffset="121188.15">3168 16773 56 0,'3'9'28'0,"-20"1"-36"0,13-4 54 16,-6 4-46-16,-8 5 1 0,4 1-1 16,-4 6 0-16,-3 3-1 15,0 3 1-15,-4 3-2 16,11-5 1-16,-3 2-5 15,-1-13 1-15,7-2-9 16,8-10 0-16,-4-9-1 16,3-7 0-16</inkml:trace>
  <inkml:trace contextRef="#ctx0" brushRef="#br0" timeOffset="121368.07">2939 16691 27 0,'10'7'13'0,"11"37"-5"15,-17-32 22-15,7 10-27 16,3 0 1-16,-4 6 3 16,1 4 1-16,3-1-10 0,4 0 0 15,3 1 5-15,0 2 1 32,7 1-16-32,0-13 1 15</inkml:trace>
  <inkml:trace contextRef="#ctx0" brushRef="#br0" timeOffset="121968.11">3658 16770 46 0,'-10'3'23'0,"13"3"-15"0,-3-6 31 16,0 3-36-16,0-3 0 0,7 0 0 15,0 0 1-15,4 0-6 16,3-3 1-16,7 0 3 15,15 3 1-15,-5-3-3 16,8 0 0-16,0 3-3 16,3 3 0-16,-3 0-8 15,-11 3 1-15,-7-2-7 16,-17-4 1-16</inkml:trace>
  <inkml:trace contextRef="#ctx0" brushRef="#br0" timeOffset="122175">3658 16980 58 0,'7'19'29'0,"18"-7"-33"0,-14-9 53 16,13 1-49-16,-2 2 1 15,9 0-1-15,-3-3 0 16,-3 0-5-16,3-3 0 15,1 4-12-15,-8-11 1 16</inkml:trace>
  <inkml:trace contextRef="#ctx0" brushRef="#br0" timeOffset="128693.76">4692 16895 24 0,'11'-3'12'0,"-1"0"-2"16,-10 3 13-16,0-9-22 16,11-4 1-16,-4-6 1 15,7-6 1-15,4 0-5 16,-8 0 1-16,1 3 3 15,-4 3 1-15,3 7 0 16,1 2 1-16,-8 1-1 16,4 3 1-16,-7-7-1 15,0 7 1-15,0 3-1 16,-7 0 0-16,4 3-2 16,-15 6 0-16,8 9-1 15,-8 7 0-15,4 7-2 16,-11-4 1-16,4 9-2 0,0 4 0 15,0-4-3-15,3-5 1 16,4-4-5-16,3-10 0 16,4-5-6-16,-3-7 1 15</inkml:trace>
  <inkml:trace contextRef="#ctx0" brushRef="#br0" timeOffset="128938.74">4494 16588 30 0,'4'9'15'0,"14"-5"-3"16,-11-8 19-16,3 8-30 15,11 2 1-15,-3 0 4 16,3 10 1-16,4 12-7 16,0 10 0-16,-4-1 4 15,0 7 1-15,7 3-1 16,-7 3 0-16,0-3-4 15,1-6 1-15,2-6-7 16,1-13 0-16,0-10-10 16,-1-15 1-16</inkml:trace>
  <inkml:trace contextRef="#ctx0" brushRef="#br0" timeOffset="129205.06">5091 16281 45 0,'-7'-3'22'0,"7"3"-20"0,0 0 33 16,7 3-33-16,-7 3 0 15,3 3 0-15,-3 10 0 0,0 6-4 16,0 0 1-16,0 7-1 16,0-7 0-16,0 0-12 15,0-3 1-15</inkml:trace>
  <inkml:trace contextRef="#ctx0" brushRef="#br0" timeOffset="129760.93">5500 16409 34 0,'-11'7'17'15,"15"-23"-3"-15,-4 16 18 0,-4 0-27 16,4 3 0-16,-10 3 0 15,-8 4 1-15,7 12-9 16,-10 6 1-16,-3 13 4 16,-1 6 0-16,4 15-3 15,3 1 1-15,7 6-1 16,1-9 0-16,10-10-1 16,0-9 0-16,3-13-3 15,15-6 1-15,-4-7-10 16,11-11 0-16</inkml:trace>
  <inkml:trace contextRef="#ctx0" brushRef="#br0" timeOffset="130031.8">5694 16431 44 0,'0'19'22'0,"-4"-10"-19"0,4-2 33 0,-3 5-33 16,-4 4 0-16,0 9 2 16,-4 0 0-16,1 6-7 15,-1 10 1-15,0 6 3 16,4 3 1-16,4-3-3 16,-4 4 1-16,7-7-3 15,0-4 1-15,7-11-7 16,-7-11 0-16,0-8-8 15,0-10 1-15</inkml:trace>
  <inkml:trace contextRef="#ctx0" brushRef="#br0" timeOffset="130255.7">5468 16676 30 0,'4'34'15'0,"13"13"0"0,-17-37 17 16,11 2-27-1,-8 1 0-15,4-1 2 0,0-2 1 16,1-4-10-16,6 0 0 16,0-3 6-16,3 1 0 15,12-4-4-15,-5-4 0 16,12-5-4-16,-8-7 0 16,4-6-6-16,-1-3 0 15,8-3-6-15,-11-10 1 16</inkml:trace>
  <inkml:trace contextRef="#ctx0" brushRef="#br0" timeOffset="130527.32">5838 16303 44 0,'11'25'22'0,"10"25"-22"16,-14-31 38-16,7 3-35 16,8 9 1-16,2 4 2 15,-3-1 1-15,8 7-9 16,-8 3 0-16,-7 6 5 16,-3 0 0-16,-4 3-3 15,-11 4 0-15,-10-1-7 16,-7-6 1-16,-4-12-10 15,-3-10 0-15</inkml:trace>
  <inkml:trace contextRef="#ctx0" brushRef="#br0" timeOffset="131232.74">6784 16093 44 0,'3'3'22'0,"8"12"-18"16,-7-8 31-16,3 2-32 0,-4 7 0 16,1 3 2-16,-4 6 0 15,0 3-7-15,-4 6 0 16,1 13 4-16,-1 4 1 16,4 11-3-16,0-5 1 15,0-1-1-15,-3-6 0 16,3-6 0-16,-4-9 0 15,1-7-1-15,-5-3 0 16,5-9 0-16,-8-7 0 16,-6-6 0-16,6-3 0 15,-10-3-1-15,3 0 1 0,1 0-2 16,3 0 1-16,-8 3-1 16,1 6 0-16,4 3 0 15,-5 4 0-15,5 3 1 16,6 2 0-16,1-2 2 15,10 9 0-15,0 7 1 16,14-1 0-16,7 0 1 16,7-6 0-16,7-6-3 15,4-9 1-15,4-7-12 16,-5-13 0-16,-9-5-1 16,13-10 1-16</inkml:trace>
  <inkml:trace contextRef="#ctx0" brushRef="#br0" timeOffset="131519.34">7218 16152 46 0,'-4'3'23'0,"-3"22"-27"0,7-12 48 15,-3 6-43-15,-1 0 1 16,-10 40-1 0,4 19 1-16,6-2-3 15,-7 5 1-15,8-9 1 16,3-9 0-16,0-3-4 16,3-16 1-16,8-16-4 15,0-9 0-15,-1-10-8 16,-3-3 0-16</inkml:trace>
  <inkml:trace contextRef="#ctx0" brushRef="#br0" timeOffset="131758.23">6883 16500 56 0,'3'13'28'0,"15"2"-32"0,-11-11 50 15,7-1-45-15,14 3 0 16,8-3-1-16,13 0 1 16,11 0-5-16,3-3 1 15,-3-3-13-15,-17 6 1 16</inkml:trace>
  <inkml:trace contextRef="#ctx0" brushRef="#br1" timeOffset="138046.37">3030 16030 24 0,'-7'6'12'0,"14"10"-8"0,-7-16 13 0,4 3-13 15,3 0 0-15,-7 0 2 16,7 3 0-16,-7-2-8 15,4-1 0-15,-4-3 6 16,7 0 1-16,7 3-3 16,3-3 1-16,12-3 0 15,2 3 0-15,8 0 0 16,0 3 0-16,3 0 0 16,8 0 0-16,3 3 0 15,3 1 0-15,-14-4-1 16,8 0 1-16,6 0-1 15,4-3 1-15,11-3-1 16,6 3 1-16,4-6-1 16,1 3 1-16,-1 3-2 15,0 3 0-15,4-3 0 0,-4 0 1 16,-4 0-1-16,4 0 1 16,-17 3-1-16,10-9 1 15,7-7-1-15,0 0 1 16,7 1-1-16,4-1 1 15,-14 1-2-15,-1 6 1 16,5 2-1-16,-8 11 0 16,-4-4 0-16,-6 6 0 15,-1 1-1-15,-6-4 1 16,-11-9-1-16,-1 0 1 0,-6 0-2 16,-11 3 0-16,-3-4-1 15,-4 4 1-15,-7 0-2 16,-3 4 0-16,-18 2-3 15,-4 3 0-15,-10-3-10 16,0-15 0-16</inkml:trace>
  <inkml:trace contextRef="#ctx0" brushRef="#br1" timeOffset="139653.34">13455 12631 30 0,'3'9'15'0,"8"-15"-6"0,-4-1 16 15,4 1-23-15,-1 0 0 16,8 0 3-16,3 3 0 16,7 3-5-16,8 6 1 0,2 0 4 15,5 3 0-15,6 1 0 16,4-4 0-16,3 0-1 15,-3-6 0-15,14-3-2 16,11-3 1-16,7 0-1 16,6-4 0-16,1 1-1 15,-4 3 0-15,1-1 0 16,-1 1 0-16,-7 3-1 16,-4-3 1-16,1-1-1 15,-4-5 1-15,-7-1-1 16,-7 1 0-16,-7 6-1 15,-4-1 1-15,-10 1 0 16,-7 6 0-16,-7 0-1 16,-15 3 1-16,-10 7-1 15,-10-1 0-15,-11-3-1 16,-22 0 1-16,-24 1-1 0,-14-7 0 16,-11 0-1-16,1-3 1 15,-8-1-1-15,0-2 1 16,-3-3-2-16,3 6 1 15,11-4 0-15,3 1 0 16,8 6-1-16,2 3 0 16,12 0 1-16,6 4 0 15,5-1 1-15,13 0 0 16,7 0 1-16,11 1 1 16,7-1 1-16,10 0 0 15,11 4 2-15,11-1 1 0,14 4 0 16,10 2 1-16,11 1-1 15,7 3 1-15,10-3-1 16,15-1 0-16,14-9-2 16,-7 4 1-16,3-10-3 15,-10 0 0-15,-18-3 0 16,-11 0 1-16,-14 3-2 16,-10-4 1-16,-7 4-5 15,-18 4 1-15,-18-1-11 16,-13-6 0-16,-15-4-1 15,-7 1 1-15</inkml:trace>
  <inkml:trace contextRef="#ctx0" brushRef="#br1" timeOffset="141141.54">8008 4964 12 0,'-11'-19'6'0,"4"0"6"16,7 10 6-16,-7-7-17 16,0-3 1-16,0 0 0 15,-14 0 1-15,0 4-4 16,3-7 0-16,-13 0 2 16,2-3 1-16,1 3 0 15,0 6 0-15,0 0-1 0,-4 4 1 16,0-1 0-16,0 1 0 15,4-7 0-15,-7 6 0 16,10 4-1-16,-3 3 0 16,0 0-1-16,0-1 1 15,3 4-1-15,-7-6 1 16,4 2-2-16,-4 4 1 16,4 0 0-16,0 0 0 15,-1 0 0-15,1 0 0 16,4 0 0-16,-5 3 0 15,1 0-1-15,3 3 1 16,-3 0-2-16,0 0 0 0,3 3-1 16,-3-3 1-16,3 7-1 15,1-4 0-15,2 4-1 16,5-1 1-16,-4 3 0 16,-8 1 0-16,1 6-3 15,4 0 1-15,-1-4-1 16,0 4 0-16</inkml:trace>
  <inkml:trace contextRef="#ctx0" brushRef="#br1" timeOffset="141414.12">6481 5628 1 0,'7'38'0'0</inkml:trace>
  <inkml:trace contextRef="#ctx0" brushRef="#br1" timeOffset="142931.14">6749 6202 9 0,'24'28'4'0,"-2"-2"4"15,-19-23 4-15,8 0-11 0,-1 3 1 16,4 0 1-16,-3 1 1 15,3 2-4-15,4 4 0 16,3-1 4-16,11 1 0 16,3-1 0-16,-7-2 1 15,7-1-1-15,1 0 1 16,-8 1-1-16,4-4 0 16,-1 4-2-16,1-7 0 15,3 0 0-15,4-3 0 16,4 3-1-16,-5-6 0 15,5 3-1-15,-1 0 1 16,4-3 0-16,-7 0 0 0,7-1-1 16,-4-2 1-16,0 0 0 15,8-7 0-15,-1-6 0 16,0 1 0-16,1 2-1 16,-1-9 1-16,4-3-1 15,-7-7 1-15,-4 4-1 16,-6-10 0-16,-5 3 0 15,1-9 0-15,-4-3 0 16,-3-3 1-16,0-4-1 16,-1 7 0-16,-3-3 0 15,-3-3 0-15,-4 12 1 16,0-22 0-16,-10 6 0 16,3-3 1-16,-4-2 0 15,1-1 0-15,-4 6 0 16,0 1 0-16,0-1-1 0,-4 13 0 15,1-9-1 1,-8-4 1-16,-3 7-1 0,-3 2 1 16,2 4-1-1,-6-3 1-15,-3 3-1 16,-8 0 1-16,0 13-1 0,4 9 0 16,-4 0 0-16,-7-1 0 15,-3 1 0-15,0 0 1 16,-8 0-2-16,1 6 1 15,0-3 0-15,-1 10 0 16,1-1-1-16,-1 7 1 16,8-3-1-16,3 2 1 15,-10 1-1-15,3 3 1 16,-3 0-1-16,-4-3 0 0,10 6 1 16,5 9 0-16,-8 0-1 15,7 7 1-15,4-3-1 16,-1 2 1-16,1 1 0 15,3 3 0-15,1-13-1 16,6 3 0-16,4 4-1 16,-8 6 1-16,8 3-1 15,-7 6 1-15,0-3-1 16,3 3 0-16,0 7 0 16,1 12 0-16,-1-13 0 15,0-2 1-15,1-1 0 16,-1 0 0-16,0 4 0 15,4-1 0-15,7 1 0 16,-11-10 0-16,11 9 0 16,-3-8 1-16,-1 8-1 0,4 7 1 15,-4-13-1 1,4 7 1-16,3-14 0 0,4 11 0 16,0-10 0-16,4 6 1 15,3 10-1-15,0-1 1 16,0-2 0-16,0 6 0 15,0-1 0-15,0-5 1 16,0 2-1-16,0 1 0 16,0 3 0-16,0-4 0 15,0-2 0-15,3-1 0 0,8 1 1 16,3 3 0-16,0-1 0 16,-3 4 1-16,3-7-1 15,0-2 0-15,4-1 0 16,-1-3 0-16,1 1-1 15,-4-4 0-15,7 0-1 16,-10-3 1-16,6 0-1 16,5-4 1-16,-8-8-1 15,3 2 1-15,1-2-1 16,0 6 1-16,-1-7-1 16,1 0 1-16,-1 1-1 15,-2-1 0-15,-5 1 0 16,-3-4 0-16,0 0-1 15,4 0 1-15,-1-2 0 16,-2-1 0-16,2-3-1 0,1 3 1 16,-1 0-1-16,-6 0 1 15,3-3-1-15,0 3 0 16,-4 3-2-16,-3-2 1 16,0 2-2-16,0 0 0 15,-3 4-2-15,-1-4 0 16,1-3-3-16,3 0 0 15,-7-3-2-15,3 0 1 16,-3 0-1-16,4-3 1 16</inkml:trace>
  <inkml:trace contextRef="#ctx0" brushRef="#br1" timeOffset="145959.91">2512 17397 34 0,'0'3'17'0,"0"0"-12"16,0-3 18-16,10 0-22 16,1 0 1-16,0 0 0 15,10 0 1-15,7-3-3 0,11 0 0 16,0-3 2-16,10-4 0 15,21-5-2-15,1-1 1 16,7 7-3-16,3-1 1 16,-11 4-6-16,-17 0 1 15,-7-1-6-15,-14 4 1 16</inkml:trace>
  <inkml:trace contextRef="#ctx0" brushRef="#br1" timeOffset="146230.63">2575 17491 18 0,'-14'13'9'0,"18"-4"4"0,-4-9 9 0,7-3-16 15,3 0 1-15,1 0 5 16,17 0 0-16,4 3-14 15,7 0 1-15,0-4 9 16,13 1 0-16,5 3-4 16,-8-3 1-16,1-3-5 15,-8 0 1-15,-10 2-7 16,3 4 0-16,-14 0-10 16,0 0 1-16</inkml:trace>
  <inkml:trace contextRef="#ctx0" brushRef="#br1" timeOffset="147026.65">4942 17322 28 0,'-17'15'14'0,"6"-2"-11"0,11-10 11 0,0-3-12 16,0 3 0-16,7 0 4 16,-7-3 1-16,11 0-7 15,-1 0 1-15,12 0 6 16,20 4 0-16,18-1-1 15,25 3 1-15,27 0-2 16,19-3 0-16,28-3-3 16,10-6 1-16,-3-10-2 15,3-9 0-15,-17 0-2 16,-15 0 1-16,-24-9-2 16,-17 9 1-16,-19 3-3 15,-17 6 1-15,-14 3-6 16,-18 13 1-16,-17 4-7 0,-15 5 1 15</inkml:trace>
  <inkml:trace contextRef="#ctx0" brushRef="#br1" timeOffset="147327.67">5133 17541 43 0,'39'16'21'0,"60"3"-16"0,-68-13 36 0,22 0-39 16,21 1 0-16,-3-4 1 15,-1-3 0-15,1 0-4 16,7 0 0-16,-1-7 2 15,-3 4 0-15,4-3-3 16,-8-3 0-16,-10 2-6 16,-10 1 1-16,-11 0-8 15,-18 0 0-15</inkml:trace>
  <inkml:trace contextRef="#ctx0" brushRef="#br1" timeOffset="148556.6">16574 12421 39 0,'-11'3'19'0,"11"-13"-9"16,0 10 20-16,3-3-25 15,8 3 0-15,3 0 2 16,7 0 0-16,11-3-9 16,7 3 0-16,3-3 6 15,18 3 0-15,11 0-3 16,20-3 0-16,1 0-5 15,-11-4 1-15,-10 1-8 16,-4 0 1-16,-14-1-6 16,-18 1 0-16</inkml:trace>
  <inkml:trace contextRef="#ctx0" brushRef="#br1" timeOffset="148813.04">16679 12599 53 0,'25'13'26'0,"17"15"-28"0,-24-28 49 0,3 6-46 16,14-3 0-16,15 1 0 15,13-1 0-15,11-10-3 16,1 4 1-16,-12-3-3 15,-10 0 0-15,-7-4-10 16,-7 1 0-16,-11-4-2 16,-7 4 1-16</inkml:trace>
  <inkml:trace contextRef="#ctx0" brushRef="#br2" timeOffset="154607.51">9264 15061 36 0,'-11'3'18'0,"11"-3"-7"0,0 0 18 0,-3 0-24 16,3 0 0-16,0 0 2 15,0 0 1-15,0 0-9 16,0 0 0-16,7 0 7 15,7 0 1-15,4 0-3 16,10 0 0-16,11 0-1 16,10-3 0-16,8-3-5 15,-12 2 0-15,1-2-9 16,-7 6 1-16,-11 0-8 16,-7 10 0-16</inkml:trace>
  <inkml:trace contextRef="#ctx0" brushRef="#br2" timeOffset="154808.87">9144 15349 62 0,'-14'41'31'0,"35"-10"-30"0,-14-21 56 16,11 2-56-16,17 4 1 15,7-6 0-15,18-4 0 16,4-3-7-16,3-3 0 15,-14 0-9-15,-7 3 0 16,-11-3-6-16,-3 6 1 16</inkml:trace>
  <inkml:trace contextRef="#ctx0" brushRef="#br2" timeOffset="155718.84">10234 16133 41 0,'0'29'20'0,"21"27"-17"16,-10-40 31-16,6 2-32 16,8 17 1-16,7 3 2 0,10 2 1 15,11 7-7-15,4-6 1 16,-1-6 3-16,-7-7 1 16,-3-9-1-16,-3-10 0 15,-1-3-2-15,0-9 0 16,-3-9 0-16,0-10 0 15,-4-16 1-15,-3-9 0 16,-11-28-1-16,-7-13 0 16,-14-15 0-16,-7-10 1 15,-10-3-2-15,-12-7 1 16,1-8-3-16,0 11 1 16,-4-11 1-16,-3 12 0 15,0-7-1-15,3 7 0 0,14 12-1 16,11 1 0-16,11 15 0 15,10 19 0-15,3 12-2 16,1 13 1-16,7 13-3 16,-1 5 1-16,1 11-8 15,-4 2 0-15,0 3-2 16,-6 4 1-16</inkml:trace>
  <inkml:trace contextRef="#ctx0" brushRef="#br2" timeOffset="156485.09">12033 15443 49 0,'-7'7'24'0,"4"5"-28"0,3-2 48 16,-7 2-41-16,-4 7 0 15,-7 6 3-15,-3 10 0 0,-3 5-8 16,-12 11 1-16,-3 11 5 15,-3 17 0-15,3-1-2 16,4 7 0-16,3-7-2 16,8-9 0-16,6-9-4 15,4-13 0-15,3-19-7 16,4-6 0-16,4-13-7 16,3-9 0-16</inkml:trace>
  <inkml:trace contextRef="#ctx0" brushRef="#br2" timeOffset="156755.79">11539 15481 53 0,'4'22'26'0,"14"22"-34"0,-8-32 47 15,8 14-38-15,6 5 0 16,5 0-2-16,-1 1 0 16,0 2-6-16,-3-9 1 15,-8-9-8-15,-9-13 0 16</inkml:trace>
  <inkml:trace contextRef="#ctx0" brushRef="#br2" timeOffset="157443.34">12855 15158 59 0,'-7'6'29'0,"-7"13"-35"16,11-19 54-16,-5 3-44 16,-2 10 1-16,-4 6 1 15,-4-1 1-15,-3 14-9 16,-4 12 0-16,-3 9 6 16,-4 19 0-16,-3 25-2 15,3 10 0-15,8 3-2 0,2 3 1 16,8-16-2-16,4-16 1 15,10-5-4-15,3-17 1 16,8-12-11-16,6-12 1 16,12-16-7-16,6-1 1 15</inkml:trace>
  <inkml:trace contextRef="#ctx1" brushRef="#br2" timeOffset="126873.63">8647 13443 0</inkml:trace>
  <inkml:trace contextRef="#ctx0" brushRef="#br2" timeOffset="158602.13">13127 15603 35 0,'-4'-3'17'0,"-10"0"-8"16,11 6 17-16,-8 3-25 0,-3 10 0 15,-4 9-1-15,-3 7 1 16,-7 5-1-16,-4 7 0 16,0 13-1-16,4-4 1 15,0-3-7-15,7-12 1 16,7-7-5-16,3-15 0 16</inkml:trace>
  <inkml:trace contextRef="#ctx0" brushRef="#br2" timeOffset="158829.26">12901 15641 44 0,'11'60'22'0,"13"-1"-28"16,-13-34 40-16,0 13-31 15,6 3 0-15,11 3 0 16,1-4 0-16,2-5-7 16,-2-4 0-16,-8-6-8 15,-4-9 1-15</inkml:trace>
  <inkml:trace contextRef="#ctx0" brushRef="#br2" timeOffset="159159.31">13649 15506 47 0,'7'13'23'0,"-10"-4"-21"0,-1-9 35 16,4 3-37-16,-7 0 1 16,-4 4 0-16,-3 5 0 0,-3 13-1 15,2 7 0-15,-6 24 1 16,7 13 0-16,4 16 0 16,6 3 0-16,4-4-3 15,4-15 1-15,-4-16-7 16,10-15 0-16,11-16-7 15,11-19 1-15</inkml:trace>
  <inkml:trace contextRef="#ctx0" brushRef="#br2" timeOffset="159426.79">14012 15406 58 0,'7'22'29'0,"-17"28"-37"16,6-41 53-16,-3 16-44 0,-3 10 0 15,-8 6 0-15,0 6 0 16,1 15-2-16,-1 11 1 16,8 2 1-16,6-3 1 15,4 0-3-15,4-15 1 16,-1-10-5-16,1-22 0 15,-1-16-8-15,-3-15 0 16,-3-7-4-16,-8-15 1 16</inkml:trace>
  <inkml:trace contextRef="#ctx0" brushRef="#br2" timeOffset="159608.74">13667 15776 44 0,'10'41'22'0,"22"-7"-20"15,-21-28 42-15,6 1-43 16,4 2 0-16,11 0 0 16,7-2 1-16,7-1-3 15,7-3 0-15,3-6-2 16,1-6 0-16,-1-4-11 16,-7-12 0-16</inkml:trace>
  <inkml:trace contextRef="#ctx0" brushRef="#br2" timeOffset="159861.81">14376 15443 60 0,'56'95'30'0,"36"5"-33"0,-71-78 50 16,-3 12-47-16,-4 4 0 15,-4 9-3-15,1 16 1 0,-11-4-3 16,-7 10 1-16,-14 3-13 16,-11-15 1-1</inkml:trace>
  <inkml:trace contextRef="#ctx0" brushRef="#br2" timeOffset="160372.17">14718 14716 45 0,'3'16'22'0,"19"24"-15"0,-15-30 30 0,3 12-33 16,8 15 1-16,3-2 7 15,11 24 1-15,14 14-14 16,14 21 1-16,-4 12 7 16,-3 17 1-16,-7 21-3 15,-11 6 0-15,-14 4-6 16,-14-7 1-16,-17-18-8 16,-26-13 1-16,-13-31-15 15,-7-29 1-15</inkml:trace>
  <inkml:trace contextRef="#ctx0" brushRef="#br2" timeOffset="162205.81">16454 15550 52 0,'0'3'26'0,"-4"-9"-20"0,4 6 27 0,-3 3-33 16,-1 10 0-1,-7 9 0-15,-13 9 0 16,-1 10-1-16,-10 9 0 0,-8 9-2 15,-10 14 1-15,1-17-3 16,2-6 1-16,8-6-8 16,10-6 1-16,7-13-3 15,15-6 1-15</inkml:trace>
  <inkml:trace contextRef="#ctx0" brushRef="#br2" timeOffset="162461.66">16080 15585 30 0,'24'43'15'0,"8"23"-10"0,-21-53 25 15,3 15-26-15,3 10 0 16,8 12 4-16,3 6 1 15,11-2-11-15,11-4 0 16,-5-3 5-16,-2-6 0 16,-4-4-7-16,-11-12 1 15,-7-6-11-15,-7-13 0 16</inkml:trace>
  <inkml:trace contextRef="#ctx0" brushRef="#br2" timeOffset="162747.44">16796 14892 43 0,'14'56'21'0,"-4"10"-22"15,-2-44 32-15,-5 6-33 16,-3-3 1-16,0-6-21 16,4-3 0-16,-4 2 22 0,7-5 0 15</inkml:trace>
  <inkml:trace contextRef="#ctx0" brushRef="#br2" timeOffset="163301.41">17254 15215 48 0,'0'0'24'0,"4"6"-31"15,-4-3 49-15,0 3-40 0,-4 4 0 16,-3 8 1-16,-7 8 1 16,-7 14-5-16,-7 7 0 15,-7 19 3-15,-1 13 1 16,-3 5-2-16,8 10 0 16,6 7-1-16,7-29 0 15,4 19-1-15,11-10 0 31,31-2-5-31,14-29 0 16,11-13-10-16,-3-18 1 0</inkml:trace>
  <inkml:trace contextRef="#ctx0" brushRef="#br2" timeOffset="163599.29">17487 15374 57 0,'-14'51'28'0,"-18"24"-35"0,25-53 47 15,-3 15-40 1,3 10 0-16,0 16 0 0,3 16 1 15,1 5-1-15,-1-5 0 16,4-7-1-16,0-16 1 16,4-15-6-16,3-13 1 15,0-18-8-15,-4-17 0 16,-3-15-2-16,-7-12 1 16</inkml:trace>
  <inkml:trace contextRef="#ctx0" brushRef="#br2" timeOffset="163798.17">17226 15716 52 0,'18'28'26'0,"24"-15"-33"0,-24-4 54 0,-1 4-46 16,15 6 1-16,7-4-1 15,17 1 1-15,1-3-5 16,3-1 1-16,-4-2-5 15,-6-10 0-15,-4-19-8 16,-15-3 0-16</inkml:trace>
  <inkml:trace contextRef="#ctx0" brushRef="#br2" timeOffset="164065.62">17858 15280 54 0,'35'76'27'0,"14"37"-32"0,-28-73 47 16,4 14-42-16,0 18 0 15,-8 12-2-15,-6 14 1 16,-14-1-5-16,-15-13 1 16,-10-18-10-16,-4-6 1 0</inkml:trace>
  <inkml:trace contextRef="#ctx0" brushRef="#br2" timeOffset="164725.96">19068 14898 47 0,'0'53'23'0,"0"-12"-20"0,0-25 36 16,-4 12-37-16,1 9 0 0,3 14 2 15,0 5 0-15,3 13-4 16,1 0 0-16,3 3 4 16,0 0 1-16,3-9-1 15,1-13 1-15,-4-9-3 16,-3-10 0-16,-4-9-2 15,-4-6 0-15,-7-10-2 16,1-9 1-16,-8-3-3 16,-7-7 1-16,-10 1 0 15,-4-4 0-15,-6 3 1 16,2 7 0-16,4 9 0 16,8 0 1-16,-5 23 0 15,8 11 1-15,11 10 0 16,9 10 0-16,8 2 0 15,11-9 1-15,10-3 0 0,11-6 1 16,10-6-1-16,4-7 0 16,7-6-2-16,4-6 0 15,-1-16-9-15,0-13 1 16,4-18-7-16,0-16 0 16</inkml:trace>
  <inkml:trace contextRef="#ctx0" brushRef="#br2" timeOffset="165012.31">19660 14866 58 0,'-3'38'29'16,"-15"22"-38"-16,11-35 53 0,0 16-43 15,0 12 0-15,0 10-1 16,3 24 1-16,1 1-2 16,-1 3 1-16,-3 16 1 15,7-1 0-15,0-8-1 16,0-17 0-16,4-21-4 16,3-23 1-16,3-24-7 15,1-16 0-15,0-26-6 16,-8-5 0-16</inkml:trace>
  <inkml:trace contextRef="#ctx0" brushRef="#br2" timeOffset="165195.21">19339 15349 57 0,'4'29'28'0,"17"-23"-28"0,-7-3 53 15,7 0-50-15,18 0 0 16,3 0 0-16,18-3 1 15,18-3-8-15,17-3 1 16,0-7-1-16,-3 1 0 0,-7-1-15 16,-22-5 1-16</inkml:trace>
  <inkml:trace contextRef="#ctx0" brushRef="#br0" timeOffset="169605.52">11469 13195 34 0,'21'-6'17'0,"-10"18"-5"0,-11-18 18 15,0-3-26-15,-4-7 0 16,-7-6 0-16,-10 0 0 16,-7-6-6-16,-7 3 0 31,-50 3 4-31,4 6 1 15,0 4-3-15,0 8 0 0,7 8-2 16,3 8 0 0,1 7-1-16,10 9 0 0,3 19-1 15,8 0 1-15,13 13 0 16,15-1 0-16,18 7 2 16,17-3 1-16,14-7 3 15,18-2 0-15,21-17 2 16,18-12 0-16,13-15-1 15,-6-10 1-15,-7-13-2 16,-8-2 1-16,-10-4-3 16,-17-16 0-16,-18-5-4 15,-15-14 1-15,-17-12-7 16,-14-9 1-16,-7-6-7 16,-11-1 0-16</inkml:trace>
  <inkml:trace contextRef="#ctx0" brushRef="#br0" timeOffset="170313.26">11395 9893 25 0,'39'-25'12'0,"-4"-25"-2"0,-21 37 13 15,0 1-18-15,0-7 1 16,0 0 4-16,0-6 0 16,-3 0-12-16,-8 6 0 15,-6 0 8-15,-11 0 1 16,-21 7-4-16,-4 3 1 16,-25 5-3-16,-10 1 1 15,-3 3-2-15,-5 16 0 16,5 15 0-16,10 13 0 15,10 16-1-15,11 24 0 16,8 11 0-16,13 8 1 0,18 7-1 16,18-13 0-16,17-9 0 15,18-22 1-15,21-19 0 16,7-29 0-16,24-14 0 16,-2-17 1-16,-5-15 0 15,-6-13 0-15,-18-6 0 16,-21-9 1-16,-21-17-1 15,-22-5 0-15,-13-10-5 16,-19-6 1-16,-9 6-12 16,-8 4 0-16</inkml:trace>
  <inkml:trace contextRef="#ctx0" brushRef="#br0" timeOffset="171635.77">17321 12599 28 0,'-7'13'14'0,"-3"-10"4"0,6-3 9 0,4-3-22 16,0 3 1-16,0 0 3 15,0 0 1-15,7-3-13 16,4 0 1-16,3-1 7 15,7 4 1-15,11-3-3 16,7 3 1-16,14-3-3 16,-4 3 1-16,-7-3-2 15,-6 0 1-15,-8 3-2 16,-11 3 0-16,-9 3-1 16,-12 4 0-16,-14 2-1 15,-10 4 0-15,-11-4-1 16,1-2 0-16,-8-4 0 15,-11-3 1-15,1 0 0 16,-1 4 1-16,4-1 1 0,8 3 1 16,9 1 1-16,8-1 0 15,7-3 0-15,7 1 1 16,10 2 0-16,11-3 0 16,11 1 1-16,14-4 0 15,10-3-1-15,-3 3 1 16,10 0-1-16,1-3 0 15,-8 3-1-15,0 0 0 16,-10 0-2-16,-7-3 1 16,-8 4-1-16,-10-1 0 15,-10 3 0-15,-11 0 0 16,-7 4 0-16,-4 2 0 16,-14 4-1-16,-3-7 0 0,-4 1 0 15,4-4 1-15,3 0-1 16,4-3 1-16,10 1 1 15,4-1 0-15,7 3 1 16,10 0 1-16,11 0-1 16,11 1 0-16,13-1 0 15,8 0 1-15,0-3-1 16,7 1 0-16,3-4-1 16,-3-4 1-16,0 1-1 15,-7 3 1-15,-7 0-1 16,-8 3 1-16,-6 1-2 15,-4-1 0-15,-7 3 0 16,-7 0 1-16,-10 4-1 16,-8-4 0-16,-10 0 0 15,-1-6 0-15,-6 3 0 0,0 4 1 16,-7-4-1-16,3 3 1 16,3 3-4-16,5-2 1 15,6 5-12-15,7-5 1 16</inkml:trace>
  <inkml:trace contextRef="#ctx0" brushRef="#br0" timeOffset="175371.68">25294 10178 38 0,'7'-3'19'0,"0"0"-13"0,-3-3 19 0,-1-4-23 15,-3-2 0-15,0-10 2 16,-3 0 0-16,-8 0-5 16,-3 0 0-16,-7-6 3 15,-4 0 0-15,-3 3-1 16,7 0 1-16,-4 6-1 15,0 3 0-15,1 7 0 16,-4 2 0-16,-1 1 0 16,-2 6 1-16,-1 0-3 15,4 0 1-15,-4 3-2 16,4 0 1-16,-1 4-1 16,5 5 0-16,-1 1 1 15,4 6 0-15,3 2 0 16,4 5 0-16,-4-1 1 0,4 0 0 15,0-3 0-15,4 0 0 16,-1 0-1-16,4 6 1 16,0-3 1-16,0 0 0 15,0 6-1-15,3-2 1 16,1-1 0-16,3 3 0 16,3 0-2-16,1 4 0 15,3-1 0-15,4-2 1 16,-4-7 0-16,0 0 0 15,3 0-1-15,1-3 1 16,-1 0 1-16,1 0 0 0,3-3 0 16,4-4 0-16,-1-2 0 15,5-4 1-15,6-2 0 16,0-4 1-16,4-6-1 16,3 0 0-16,-7-4-1 15,0-2 1-15,-6-4-2 16,-1 1 1-16,7-4-1 15,0-3 1-15,-3-6-1 16,3-3 1-16,-7 0-1 16,-3-7 0-16,0-2 0 15,-8 5 0-15,1-5-2 16,-4-1 1-16,-7 7-4 16,-7-4 1-16,0 1-11 15,-4-4 0-15</inkml:trace>
  <inkml:trace contextRef="#ctx0" brushRef="#br0" timeOffset="176977.24">25040 8868 41 0,'4'9'20'0,"-1"-15"-10"16,-3 0 27-16,0 6-35 16,0 0 0-16,0 0 0 15,-7 3 0-15,-7 9-3 16,-7 10 0-16,-11 13 2 16,-10-1 0-16,3 13-1 15,-3 3 0-15,-1 4 0 16,5 2 1-16,6 4-1 15,7-10 0-15,4-9 0 16,10-7 1-16,11-3-1 0,7-2 0 16,8-4-1-16,6-6 0 15,3-4-6-15,5-5 1 16,-1-7-9-16,-3-16 1 16</inkml:trace>
  <inkml:trace contextRef="#ctx0" brushRef="#br0" timeOffset="177235.7">24564 9065 64 0,'3'10'32'0,"19"2"-35"15,-12-9 59-15,4 0-56 16,7 1 1-16,8 2-1 16,2 0 0-16,8 0-3 15,7 1 1-15,4-1-5 16,-5 3 1-16,-2-2-13 16,-4-7 0-16</inkml:trace>
  <inkml:trace contextRef="#ctx0" brushRef="#br0" timeOffset="177577.61">25079 9313 44 0,'-4'3'22'0,"1"-3"-14"0,3 0 28 0,0 0-33 16,0 0 1-16,0 0 2 16,0 0 0-16,3 0-7 15,5 0 1-15,2 3 3 16,-3-3 1-16,7 0-4 15,0 3 0-15,0 0-5 16,-3 1 1-16,0-1-9 16,-4-6 0-16,-7 3-4 15,-4-7 0-15</inkml:trace>
  <inkml:trace contextRef="#ctx0" brushRef="#br0" timeOffset="177773.57">24970 9413 40 0,'-11'16'20'0,"15"-3"-12"16,-1-10 34-16,4 0-39 0,4 3 0 15,3 3 1-15,0 1 1 16,0-1-7-16,4 1 1 16,-4-4 1-16,0 0 0 15,0 0-13-15,0-6 1 16,-7 4-4-16,0-1 0 15</inkml:trace>
  <inkml:trace contextRef="#ctx0" brushRef="#br0" timeOffset="178777.62">25809 9316 36 0,'0'3'18'0,"0"0"-12"15,0 0 30-15,-7 7-33 16,0 2 0-16,-7 7 0 15,-7-3 1-15,0 3-6 16,0 0 0-16,-4-1 4 16,-3 1 0-16,-8-3-2 15,1 0 0-15,3-4 0 0,4-3 0 16,3-5 0-16,8-4 0 16,3-7-1-16,7-2 1 15,3-7-1-15,8 4 1 16,3-7-1-16,0 0 0 15,0-3-1-15,0 0 1 16,0 3 0-16,0 4 1 16,3 2-1-16,-2 1 0 15,2 2 1-15,1 4 0 16,-4 6 0-16,0 0 0 16,0 0 0-16,0 3 1 0,0 0-1 15,0 0 1-15,0-3 0 16,0 7 0-16,4 2 0 15,-4 7 1-15,3 3 0 16,8 6 0-16,7 9 1 16,-1 4 0-16,5-1-1 15,-5 1 1-15,1 3-1 16,-4-7 1-16,0 1-3 16,-3-7 1-16,0 0-4 15,-4-3 1-15,0-3-9 16,-4-3 0-16,-3-10-5 15,4 1 0-15</inkml:trace>
  <inkml:trace contextRef="#ctx0" brushRef="#br0" timeOffset="180626.83">29214 10539 17 0,'21'-6'8'0,"-4"3"5"0,-10-4 9 15,0 1-17-15,1 3 0 16,6-10 3-1,0 4 1-15,0-7-10 16,-4 4 0-16,1-7 7 16,-4 3 0-16,-7-6-2 15,-3 4 0-15,-5-1-2 16,1 0 0-16,-3-3-2 16,-4 3 1-16,-4 3-1 15,0 4 1-15,-3-1-1 16,0 4 0-16,-4 0 0 15,-3-1 1-15,-4 4-1 16,4 0 0-16,-4 9-1 16,8 3 1-16,-1 7 0 15,-3 5 0-15,0 1-1 16,-4 13 0-16,7 5 1 16,1 4 0-16,6 3 0 15,0 3 0-15,8 3 0 0,3-9 0 16,3 3 0-16,1 0 1 15,3-4-1-15,3 1 1 16,4-6-1-16,0-4 1 16,4-3-1-16,3 0 1 15,4-2-1-15,-1-1 0 16,8-7 1-16,10 1 0 16,0 0-1-16,1-6 1 15,-1-1 0-15,4-2 0 16,-4-7-1-16,4-10 1 15,3-5-1-15,1-7 1 16,-5-9-1-16,1-7 0 0,-4-5 0 16,-10-4 0-16,-4-13 0 15,-3-9 0-15,0-3-1 16,-8 7 0-16,-3 2-5 16,-7 10 1-16,-10 3-10 15,-19 12 1-15</inkml:trace>
  <inkml:trace contextRef="#ctx0" brushRef="#br0" timeOffset="181391.72">29051 9056 39 0,'0'-6'19'0,"0"15"-13"0,0-6 25 16,-3 6-27-16,-4 4 0 15,-4 6 2-15,-3 3 0 16,3 6-8-16,-3 7 0 15,-3 12 5-15,-5-4 1 16,1 11-3-16,-3 2 1 0,2-6-2 16,1 4 1-16,7 2-1 15,7-9 0-15,7-6-2 16,4-7 1-16,3-12-5 16,3-3 0-16,4-9-9 15,1-14 1-15,-5-8-2 16,-3-10 1-16</inkml:trace>
  <inkml:trace contextRef="#ctx0" brushRef="#br0" timeOffset="181616.63">28808 9363 59 0,'17'16'29'0,"15"12"-33"0,-18-22 64 16,4-3-59-16,-4 1 1 16,11-1-1-16,3 0 0 15,0-3-4-15,-3 0 0 16,0-3-3-16,-4 0 0 16,-4-4-13-16,1-5 1 15</inkml:trace>
  <inkml:trace contextRef="#ctx0" brushRef="#br0" timeOffset="181890.05">29129 9479 50 0,'3'3'25'0,"29"-6"-20"15,-18 3 34-15,7 3-39 16,8 4 1-16,-1-1-1 16,-7-3 1-16,0 3-5 15,-3 0 0-15,-4 1-11 16,-7-4 1-16</inkml:trace>
  <inkml:trace contextRef="#ctx0" brushRef="#br0" timeOffset="182063.9">29069 9642 46 0,'32'13'23'0,"17"6"-26"0,-31-16 32 15,6 0-48-15,1 0 1 16,-4-3-5-16,-3 6 0 0</inkml:trace>
  <inkml:trace contextRef="#ctx0" brushRef="#br0" timeOffset="183029.21">29676 9172 46 0,'10'31'23'0,"-17"-6"-16"16,11-15 24-16,-8 2-31 15,1 7 1-15,-1 0-1 16,-6 9 1-16,-5 0-2 16,-2 4 1-16,-1 2-3 15,1 4 0-15,2-4-8 16,5-6 1-16,-1-2-4 15,8-8 1-15</inkml:trace>
  <inkml:trace contextRef="#ctx0" brushRef="#br0" timeOffset="183372.92">29598 9517 31 0,'28'6'15'0,"11"10"-14"0,-28-10 26 0,3 3-24 15,10 1 0-15,8-1 5 16,0 1 1-16,0 2-10 15,-8 4 1-15,-6 3 5 16,-7-1 1-16,-15 4-2 16,-10 0 0-16,-7 3-4 15,-11-3 0-15,-10-9-3 16,-8-7 0-16,8-9-10 16,3-9 1-16,-3-17-2 15,7 11 0-15</inkml:trace>
  <inkml:trace contextRef="#ctx0" brushRef="#br0" timeOffset="184814.25">26151 10301 31 0,'-7'12'15'0,"7"-12"-5"0,0 0 15 16,4 3-23-16,3-3 0 16,0-3 4-16,4 6 0 15,6 4-6-15,11 5 0 16,11 16 5-16,7 10 0 16,0 3-2-16,-4-4 0 0,-10 4-2 15,-14 0 0-15,-15-7-3 16,-10 4 1-16,-14-3-4 15,-11 2 0-15,-3 4-9 16,0-7 0-16,-4-2 0 16,4-7 0-16</inkml:trace>
  <inkml:trace contextRef="#ctx0" brushRef="#br0" timeOffset="185413.58">27503 10526 34 0,'14'-3'17'0,"32"10"-14"15,-25-4 33-15,14 0-32 16,7 6 0-16,1 7 1 16,13 3 1-16,4 0-8 15,-7-1 0-15,-7-2 5 16,-4 0 0-16,-14-1-3 16,-10-5 1-16,-14 9-1 0,-19 6 0 15,-13 9-1-15,-4 1 0 16,-3 2-3-16,-4 1 0 15,1-10-10-15,6-6 0 16</inkml:trace>
  <inkml:trace contextRef="#ctx0" brushRef="#br0" timeOffset="186195.33">29990 9852 36 0,'3'13'18'0,"15"-1"-8"16,-11-12 23-16,0 0-29 15,7 0 1-15,7 0 2 16,11 4 0-16,7-1-9 16,7 3 0-16,7 3 6 15,7 4 0-15,-4-7-3 16,-7-3 1-16,-6 4-2 16,-5-7 0-16,-9 3-1 15,-5 0 0-15,-9 6-1 0,-8 1 0 16,-11 15 0-16,-10 12 0 15,-11 4-1-15,-3 9 0 16,-7 4-4-16,10-7 0 16,4-10-7-16,14-12 0 15</inkml:trace>
  <inkml:trace contextRef="#ctx0" brushRef="#br0" timeOffset="186751.1">30734 9203 36 0,'-14'22'18'0,"7"25"-10"0,10-37 25 15,4-4-29-15,0 3 0 16,4-2 2-16,0-7 0 16,3-4-8-16,3-2 1 15,1-3 5-15,3-4 0 16,4-6-3-16,7-9 1 16,3 0-3-16,4-3 1 15,3-7-2-15,-7-6 0 16,-6 3-2-16,-5 7 0 15,-3-1 0-15,-3 16 0 16,-7 7 0-16,-4 12 1 0,-4 12 0 16,1 7 0-16,-1 22 1 15,-3 9 1-15,0 22 0 16,4 7 0-16,6-1-8 16,-3-15 0-16,4-19-1 15,0-13 0-15</inkml:trace>
  <inkml:trace contextRef="#ctx0" brushRef="#br0" timeOffset="188702.46">30618 7504 37 0,'3'-4'18'0,"-6"-8"-18"15,3 12 33-15,0-10-32 16,0 1 0-16,0-3 0 16,-4-1 1-16,-7-9-3 15,-3-3 0-15,-10-3 2 16,-5-4 0-16,-6 4-1 15,-7 6 1-15,3 0-1 16,4 3 1-16,3 1-1 16,4 2 1-16,0 7-1 0,3 2 1 15,0 1-2 1,4 3 1-16,3-3 0 0,4-1 0 16,7-5-1-16,0 2 1 15,4-8-1-15,3 5 1 16,-4 4 0-16,4 2 1 15,0-2-2-15,0 3 1 16,-3 3 0-16,-1-1 1 16,4 4-1-16,0 0 1 15,0 0-1-15,4-3 0 0,3-3 1 16,3 6 0-16,8-3-1 16,3 6 1-16,11 3 0 15,10 4 0-15,15-1 1 16,-1 4 0-16,15-10 0 15,-1 0 0-15,1-3 0 16,-4-6 0-16,-7-4-6 16,-7 1 1-16,-11-7-12 15,-14-3 1-15</inkml:trace>
  <inkml:trace contextRef="#ctx0" brushRef="#br0" timeOffset="189543.23">30568 8106 13 0,'-3'6'6'0,"6"3"23"0,1-6-8 0,-1-3-17 16,4 4 0-16,-3-4 3 15,3 3 0-15,7 0-8 16,7 3 0-16,11 7 6 16,0 6 1-16,6 6-3 15,5-3 1-15,-8-1-2 16,-7-2 0-16,-7-3-2 16,-10 6 0-16,-14 3-1 15,-12 6 1-15,-6-6-2 16,-7 1 0-16,-7-1-8 15,-1 0 1-15,1-6-4 16,7 9 0-16</inkml:trace>
  <inkml:trace contextRef="#ctx0" brushRef="#br0" timeOffset="190278.91">32195 7773 13 0,'-4'3'6'0,"8"-3"20"0,-4 0 0 16,3-3-23-16,4 0 0 16,0 3 2-16,4-3 1 0,-4 6-8 15,3-3 1-15,12 3 4 16,13 0 1-16,0 4-2 15,7-4 1-15,8 0-2 16,3-3 0-16,-4-3-1 16,-3 0 0-1,-7 0 0-15,-11 6 1 0,-10 6-3 16,-8 13 1-16,-10 9 1 16,-10-2 0-16,-8 15-1 15,-7 3 1-15,-3 6-3 16,-4 0 1-16,-3-3-10 15,0-6 0-15</inkml:trace>
  <inkml:trace contextRef="#ctx0" brushRef="#br0" timeOffset="191345.55">23657 9432 31 0,'7'3'15'0,"25"-3"-3"0,-18 0 16 16,7 3-25-16,8 7 0 16,9 9 3-16,5 6 1 15,6 0-8-15,11 9 0 16,-7 4 5-16,-11 3 0 15,-13-1-1-15,-15-2 0 0,-18 9-3 16,-13 0 1-16,-5-3-1 16,-9-3 0-16,-8-4-4 15,-7-5 0-15,7-10-11 16,7-7 1-16</inkml:trace>
  <inkml:trace contextRef="#ctx0" brushRef="#br0" timeOffset="192005.14">21452 8172 33 0,'-7'31'16'0,"21"6"0"16,-6-24 16 0,2 0-26-16,8-4 0 0,14 4 3 15,13 2 0-15,1 4-12 0,14 6 1 16,11 0 7-1,6 7 1-15,1-4-4 0,-7 9 0 16,-19 10-1-16,-20 10 0 16,-25 15-2-16,-28 6 0 15,-32 1-1-15,-35 5 1 16,-25 1-2-16,-14-16 0 16,-3-6-10-16,-4-19 0 15,10-16-3-15,29 0 0 16</inkml:trace>
  <inkml:trace contextRef="#ctx0" brushRef="#br2" timeOffset="196286.68">11169 16770 47 0,'3'9'23'0,"1"-2"-13"15,-4-4 23-15,-4 6-31 16,-3 4 0-16,-7-1 0 16,-10 10 0-16,-8 3-3 15,-10 3 0-15,-1 4 2 16,1-7 0-1,-11 22-1 1,7-13 0-16,11-18-1 16,7-6 0-16,3-14-1 15,11-8 0-15,3-4-1 16,8-6 0-16,3-9 0 16,3 9 0-16,1 0 0 0,3 0 1 15,-4 3 2 1,1 3 0-16,3 4 1 0,0 6 1 15,4 3 0-15,3 3 0 16,0 9 0-16,0 7 0 16,4 9-1-16,3 3 1 15,3 3 0-15,8 4 0 16,0 6 0-16,3-7 0 16,4-6-1-16,-4-3 1 15,-3-3-2-15,-4-3 1 0,-3 0-5 16,-7-3 1-16,-8-4-13 15,-6-9 1-15</inkml:trace>
  <inkml:trace contextRef="#ctx0" brushRef="#br2" timeOffset="196931.94">11243 14195 29 0,'0'19'14'0,"0"0"3"16,0-19 9-16,0 3-23 16,4 3 0-16,-4 1 4 15,3 2 0-15,1 4-9 16,-4 12 1-16,0 3 4 16,0-3 1-16,0 10-2 15,0 8 0-15,0 1-3 0,0-12 1 16,0-4-4-16,-4-9 1 15,1 0-4-15,3-13 0 16,-4-12-7-16,4-13 0 16</inkml:trace>
  <inkml:trace contextRef="#ctx0" brushRef="#br2" timeOffset="197394.28">11095 14158 19 0,'-7'-19'9'0,"10"13"10"0,4 3 5 15,-3 3-21-15,3-4 1 0,4 8 0 16,3 2 1-16,3-3-6 16,4 0 0-16,1 3 4 15,2 1 0-15,-2-1-2 16,6-6 1-16,3 0-1 16,5-3 0-16,3-7 1 15,-8-2 0-15,-6 2-1 16,-7 1 1-16,-8 3 0 15,-6 6 1-15,-4-3-2 16,-7 6 1-16,-4 0-2 16,-3 6 0-16,-7 1-1 15,3-1 1-15,4-3-3 16,-4 4 1-16,1-1-1 16,3 1 1-16,0 2 0 15,3 4 0-15,7-1 0 16,4 1 1-16,8 3 1 0,-1 3 0 15,10 9 2-15,4-9 0 16,8-3-1-16,-1 0 1 16,0-10 0-16,-7-2 1 15,-7-1-2-15,-3 6 1 16,-11 4-2-16,-11 0 1 16,-10-4-2-16,-4-5 0 15,-10-7-8-15,-7-7 1 16,-8-12-6-16,12-9 1 15</inkml:trace>
  <inkml:trace contextRef="#ctx0" brushRef="#br2" timeOffset="204677.58">2812 15014 42 0,'3'-6'21'0,"-6"-4"-9"0,-4 10 22 15,-8 0-32-15,-13 0 0 16,-14 0 0-16,3 0 0 0,-17 0-3 16,-8-3 1-16,-6 3 1 15,3-3 0-15,-4 3-1 16,4 0 0-16,14 6-1 16,-3 7 1-16,13 2-1 15,12 7 0-15,2 3 0 16,8-3 0-16,0 0-1 15,3 0 1-15,8 3 0 16,-1 7 1-16,4 2-1 16,4 7 1-16,-4 12 0 15,7 13 0-15,-7 9 0 16,3 16 1-16,4 7 0 16,-7 11 0-16,3 17-1 15,-3-1 1-15,4 13-1 16,3 3 1-16,-11 3-1 15,1 4 0-15,-4 9 0 16,3-7 0-16,-3-6 1 16,7-21 0-16,3-7 0 0,4-3 1 15,11-26 0-15,-1-8 1 16,1-13-1-16,7-13 0 31,3-15-1-31,4-10 1 16,10-12-3-16,4-10 1 15,-4-6-6-15,11-3 1 16,-7-7-11-16,10-5 0 16</inkml:trace>
  <inkml:trace contextRef="#ctx0" brushRef="#br2" timeOffset="205758.56">649 15578 41 0,'4'19'20'0,"3"9"-18"16,-4-18 25-16,4 2-27 15,-7 4 1-15,7 3 0 16,-3 3 0-16,-4 6-1 16,10 3 0-16,-2 1 2 15,2 2 0-15,11 1 0 16,0-4 0-16,1-6 1 15,2-6 1-15,1-10-1 16,10-6 0-16,8-9-2 16,-5-13 1-16,1-15-1 15,-7-4 1-15,-4-12-2 16,-7-10 0-16,1-2 0 0,-12 12 1 16,-3-19-5-16,-3 6 1 15,3 0-12-15,3 10 1 16</inkml:trace>
  <inkml:trace contextRef="#ctx0" brushRef="#br2" timeOffset="206312.74">699 16375 56 0,'21'-7'28'0,"-18"7"-28"16,-3 0 44-16,-3 7-44 15,-8 8 1-15,-7-2-1 16,-3 3 0-16,0-1-1 0,-7 1 1 16,-4 0-2-16,4-4 1 15,-4 4-1-15,11 3 0 16,3-4 0-16,1-2 0 15,6 0 0-15,8-4 1 16,6 0 0-16,8 4 1 16,6-1 0-16,12 1 0 15,-5-4 1-15,5 1 0 16,-1-1 0-16,-7 1 1 16,0-1-1-16,-14 0 1 0,-7 7-2 15,0 6 1-15,-10 0-2 16,-8 0 0-16,7 0-4 15,-10-3 1-15,4-4-5 16,6-2 0-16,0-4-6 16,11-6 0-16</inkml:trace>
  <inkml:trace contextRef="#ctx0" brushRef="#br2" timeOffset="206597.21">840 16510 29 0,'0'9'14'0,"10"0"-8"16,-3-2 18-16,-3-1-22 15,-4 3 1-15,7 4 0 16,-7-1 1-16,0 1-5 0,0 3 0 16,0-1 3-16,0 1 1 15,3 0-2-15,8-1 0 16,7-2 1-16,-8-1 1 15,1-8-1-15,-1-4 0 16,1-7 0-16,7-8 1 16,-8-4-4-16,8-6 1 15,-4-3-10-15,11-4 0 16,-4-12-4-16,0 0 1 16</inkml:trace>
  <inkml:trace contextRef="#ctx0" brushRef="#br2" timeOffset="207064.31">1118 16177 38 0,'0'41'19'0,"-7"-7"-19"15,7-24 33-15,0-1-31 16,-3 4 0-16,3 6 3 15,0 6 0-15,0 6-6 16,0 7 1-16,0-1 3 16,3-2 0-16,4-7-2 15,-7-3 1-15,4-6-3 16,3-3 0-16,-7-13-2 0,0-3 1 16,7-10-2-16,-4-2 1 15,-3-4-1-15,8 0 0 16,-5 1-1-16,4 2 1 15,-7 4 0-15,4-1 0 16,3 1 1-16,-7 0 0 16,3 2 2-16,4 1 0 15,4 0 2-15,-1 3 1 16,8 3 2-16,3 0 0 0,7 3 2 16,-6 3 0-1,-1 0-1-15,0 4 1 0,-3 2-2 16,-8 4 0-16,-10-3-2 15,-10-1 0-15,-12 4-7 16,-6-7 1-16,-4-6-10 16,4 0 0-16</inkml:trace>
  <inkml:trace contextRef="#ctx0" brushRef="#br1" timeOffset="213669.55">2491 9887 21 0,'0'-3'10'0,"3"15"-4"16,4-9 10-16,-7-3-11 15,0 3 0-15,4 1 3 16,3 2 0-16,-7 6-8 0,3 4 0 16,-3 12 7-1,0 13 0-15,0 9-2 0,0 13 0 16,7 19-1-16,-7 15 0 15,0 9-3-15,4 20 0 16,3 9-1-16,0 6 1 16,-7 9-2-16,0 13 1 15,0-3-1-15,-7-3 0 16,7-3 0-16,-7 12 1 16,3-3-1-16,-6-3 1 15,-1 3-1-15,1 0 1 16,-8-13-1-16,7-8 0 0,1-11 0 15,-1-18 0-15,1-6-1 16,-8-4 1-16,7-15 1 16,1-3 0-16,-1-1 1 15,1-2 0-15,3 3 1 16,-4-10 0-16,4 0 0 16,3-9 1-16,-6-13-2 15,3-9 1-15,3-9-1 16,4-7 0-16,0-6-2 15,0-6 1-15,0-4 0 16,4-6 0-16,3 1 0 16,3-4 0-16,1-3-1 15,7-6 1-15,3-4-1 16,11-9 1-16,-11 4 0 16,11-4 0-16,13 3-1 15,15-3 1-15,11 4 0 16,7-1 1-16,3-3 0 15,17 0 0-15,1 4 0 0,14-1 0 16,4-6 0-16,2 3 1 16,12 4-1-16,0 5 0 15,6 1 0-15,11 2 0 16,-7-2-1-16,8 0 1 16,-1-1 0-16,14-9 0 15,11 4 0-15,3-4 0 0,22 3 0 16,-15 1 0-16,22 5-1 15,-11 1 1-15,-7 9-1 16,10 3 1-16,1 6-1 16,-18-9 1-16,7 0-1 15,-4 0 1-15,-6 0-1 16,3 0 0-16,-8 3 0 16,-6 7 0-16,-18-1-2 15,-6 10 1-15,-19 0-3 16,-17 0 0-16,-21 3-7 15,-29-10 0-15,-17-15-6 16,-22-3 1-16</inkml:trace>
  <inkml:trace contextRef="#ctx0" brushRef="#br1" timeOffset="214495.66">2353 10069 42 0,'0'15'21'0,"21"-8"-20"15,-10-11 33-15,10-2-32 16,7-3 0-16,0-7 0 15,25-3 0-15,25-9-3 16,14-3 0-16,13 3 1 16,26 2 1-16,21 4-1 15,6 4 0-15,29 2-1 16,11 7 1-16,7-4 0 16,13 0 1-16,1-2-1 15,17-4 1-15,-3 6 0 0,11 4 0 16,-15 6-1-16,4 9 1 15,-7 4-1-15,-15 8 0 16,4 14 0-16,-10-4 0 16,-11-3 0-16,-3-6 1 15,-8-3-1-15,-10-1 1 16,-7-5-1-16,-11-1 1 16,-7-3-1-16,-28 4 0 15,-11-1 0-15,-10 1 0 16,-4 5-1-16,-13 10 1 15,-8 0 0-15,-4 7 0 16,-3 12 0-16,-3-4 0 0,-4 4 0 16,-11-3 0-16,0 0 0 15,-10 12 1-15,0-9 0 16,-11 9 0-16,-3 4-1 16,-7-4 0-16,-8 13 0 15,-6 9 0-15,-4 13 0 16,-4 3 0-16,-3 19-1 15,4 15 1-15,-15 13 0 16,0 13 0-16,-3 5 0 16,0 14 1-16,-4-1-1 15,8 4 0-15,-4 2-2 16,-1-9 1-16,-2-3-6 16,-5-9 1-16,1-10-8 15,-4-12 0-15</inkml:trace>
  <inkml:trace contextRef="#ctx0" brushRef="#br1" timeOffset="-214235.34">9991 13810 39 0,'0'50'19'0,"-7"9"-20"0,7-30 29 0,-4 18-27 16,1 22 1-16,-1 22 0 16,-3 22 0-16,3 21-1 15,1 23 0-15,3 12 2 16,0 7 0-16,0 9-1 15,0 3 0-15,0 10-2 16,3 6 1-16,1-1-2 16,-4 14 0-16,4-4-1 15,-1 10 1-15,1-10-1 16,-1-28 1-16,-3-22 1 16,0-25 0-16,-3-19-6 15,-8-25 1-15,-7-15-7 16,-10-4 0-16</inkml:trace>
  <inkml:trace contextRef="#ctx0" brushRef="#br1" timeOffset="-213441.17">10061 17591 30 0,'18'26'15'0,"28"-8"-13"0,-29-15 19 16,8-9-23-16,14 0 0 15,14 3 0-15,7-3 1 16,10-1 3-16,11 1 0 16,8-3 0-16,13-4 0 15,11 1 0-15,14 2 1 16,14 4-1-16,14 6 1 15,7-6-1-15,25 2 0 16,7-2 0-16,8 3 0 0,9-3 1 16,-3-4 0-16,15-2-1 15,6 2 1-15,0 1 0 16,8 0 0-16,-1 2-1 16,14 1 1-16,4 0-2 15,15-1 0-15,6 4 0 16,10 0 0-16,5 0 0 15,6-3 0-15,-3 3 0 16,-4 0 0-16,11-1 0 16,-4 1 1-16,8 3-1 15,-4-6 1-15,-1 0-2 16,-16-1 1-16,6 4-1 16,-17 0 1-16,-1 6-1 15,-24-3 1-15,-7 10-1 16,-14 5 0-16,-25 7-1 15,-21-3 0-15,-18-3-9 0,-14-13 1 16,-24-12-7-16,-29-10 1 16</inkml:trace>
  <inkml:trace contextRef="#ctx0" brushRef="#br1" timeOffset="-212299.4">10234 13593 29 0,'49'25'14'0,"64"-28"-7"16,-74 3 14-16,21-6-20 15,14-3 1-15,21-4 2 16,22 0 0-16,6 1-4 16,29 3 0-16,14-1 3 15,3 7 1-15,22 9 0 16,6 4 0-16,11 2-1 15,4-2 0-15,-4-1 0 16,18-6 0-16,0-3 0 16,10-3 0-16,4 0-1 0,14 6 0 15,4 0-2-15,3 3 1 16,3 4-1-16,8 2 1 16,-4-5-1-16,4-4 1 15,-1-6-1-15,-3-10 1 16,7-9-1-16,-6 0 1 15,6-9-1-15,-11-7 1 16,15-3-1-16,-14 4 1 16,-4 5-1-16,-25 4 0 15,4 6 0-15,-7 7 1 0,-11 2-1 16,-7 4 0-16,-14-10 0 16,-3 0 0-16,-11-3-1 15,-4-3 1-15,-24 6 0 16,-4 0 0-16,-7 7-1 15,-14 2 1-15,-10 10 0 16,-18 4 0-16,-4 8 0 16,-10 10 0-16,-8 3-1 15,-20-6 1-15,-1 22-1 16,-13 9 0-16,-18 0-2 16,-11 13 1-16,-14 18-1 15,-14 23 0-15,-14 21-1 16,-11 10 0-16,4 31-1 15,-11 13 0-15,0 31-2 16,-7 16 1-16,4 25-3 16,3 12 1-16,7 23-3 0,8-1 0 15</inkml:trace>
  <inkml:trace contextRef="#ctx0" brushRef="#br1" timeOffset="-209266.53">12351 3694 12 0,'3'0'6'0,"-3"6"10"0,0-6 6 15,0 0-17-15,0 0 1 16,0 0 3-16,0 0 0 16,0 0-11-16,7 0 0 15,4 0 8-15,3 3 0 16,18 6-3-16,7 1 0 0,10-1-1 15,18 10 0-15,21-3 0 16,22 3 0-16,27-4 1 16,32-2 0-16,29-1 1 15,28-5 0-15,28 8 1 16,21-21 0-16,21 3-2 16,11 6 1-16,11 3-3 15,13-3 1-15,-10 4-2 16,7 2 0-16,-17-3-1 15,-11-3 0-15,0-3 0 16,-18-9 0-16,-18-10 1 16,-3 0 0-16,-42 1-3 15,-14 2 1-15,-36-3-5 16,-24 10 1-16,-22 2-11 16,-38 4 0-16</inkml:trace>
  <inkml:trace contextRef="#ctx0" brushRef="#br1" timeOffset="-208650.17">13215 4158 27 0,'-3'-10'13'0,"27"35"-2"16,-13-25 8-16,3-3-16 15,7 0 1-15,11 0 3 0,10-3 0 16,8 6-7-16,20 0 1 16,18 0 6-16,25 9 0 15,28-6 1-15,36-6 0 16,20-9-2-16,43-7 0 16,11-3-2-16,17 0 0 15,14 0-1-15,-3-9 0 16,10 2-3-16,-3 1 0 15,-11 3-1-15,-14 9 0 16,-35 13-2-16,-18 13 0 0,-21 8-3 16,-28 4 1-16,-25 7-6 15,-25 5 0-15,-21-3-7 16,-24-2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8T14:34:17.13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2-08T14:34:41.623"/>
    </inkml:context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21505 4365 9 0,'11'-32'4'0,"0"1"7"0,-8 22 4 15,1 2-11 1,3 4 1-16,-4-3 6 0,-3 6 1 15,0 0-14-15,4 0 1 16,-1 3 8-16,-3 0 1 16,0 7-3-16,-3 8 0 15,-4 1-3-15,0 0 1 16,-4 9-2-16,0 13 1 16,1 3 0-16,3 9 0 15,0 7 1-15,3 9 0 16,1 0-1-16,3 19 1 15,3 2-1-15,4 8 1 0,4 21-2 16,3 3 1-16,4 4-1 16,3 8 0-16,3 4-1 15,1 16 0-15,-4-10 0 16,4 10 1-16,0 3-1 16,-8 6 0-16,1 6 0 15,-4 7 0-15,-3 9 0 16,-1 0 1-16,-3 12-1 15,-3-2 0-15,6-1 0 16,-3-3 1-16,-3-2-1 16,3 2 0-16,-3-3 0 15,-4-3 0-15,3 3-1 16,1 0 1-16,-4-6 0 16,3 6 0-16,-3 0 0 15,0-3 0-15,0 4 0 16,0-1 0-16,-7-9 0 0,7 6 0 15,-3-13-1-15,-1 0 0 16,1-12 0-16,3 3 0 16,0-6 0-16,-4 0 1 15,4 9-2-15,4-9 1 16,-4-6 0-16,3-10 0 16,1 0-1-16,-1-6 0 15,-3-1-2-15,-3-14 0 16,-4-11-4-16,-4-8 0 0,-3-4-6 15,-7-12 1 1</inkml:trace>
  <inkml:trace contextRef="#ctx0" brushRef="#br0" timeOffset="1095.83">20345 11834 37 0,'10'3'18'0,"22"0"-18"0,-18-3 28 16,7 0-26-16,11 0 1 16,3 0 2-16,4 0 1 15,-4-3-6-15,4-3 0 16,14 0 5-16,7-1 0 16,14-2-2-16,14-4 1 15,4-2-2-15,14-1 0 16,14 0-1-16,17 1 0 15,5-1 0-15,6-3 0 16,14 0 0-16,7-2 1 16,8-5-1-16,6-2 1 0,15 3-1 15,13 6 1-15,1 7-2 16,14-1 1-16,-7 4-1 16,17 3 1-16,-7-4-1 15,15 7 1-15,6 0 0 16,1 3 0-16,6 3 0 15,-3 3 1-15,11 7-1 16,-4 6 0-16,10 3 0 16,-6 0 1-16,10-1-2 15,-10 5 1-15,17-1 0 16,-17 0 0-16,13 0 1 16,-13 0 0-16,10 3 0 15,-21-9 0-15,7 3-1 16,-18-3 1-16,8 6-1 15,-11 0 0-15,0-3-1 16,0 0 0-16,-18-3-1 16,-3-4 1-16,-8-2-1 0,-13-1 1 15,-15 1-3-15,-10-4 1 16,-18 1-3-16,-28-4 0 16,-17 0-7-16,-12-3 0 15,-16-9-8-15,-19 0 1 16</inkml:trace>
  <inkml:trace contextRef="#ctx0" brushRef="#br0" timeOffset="1710.59">31242 11649 18 0,'-4'-12'9'0,"8"-17"4"16,-4 20 1-16,0-4-9 15,0 4 1-15,4-4 4 16,-1 4 0-16,8 3-11 15,-1-1 0-15,8 7 8 16,7 10 1-16,17 9-3 0,14 3 1 16,11 9-3-1,0 7 1-15,15 2-2 0,2 1 1 16,-3 0-1-16,-10-3 0 16,-8-4-2-16,-10-3 1 15,-14 4-1-15,-11-7 0 16,-14 0-1-16,-10 4 0 15,-15 2-1-15,-10 1 0 16,-7-1 0-16,-4 4 0 16,-7 3 1-16,-3 3 0 15,3-13 0-15,11 3 0 16,3-2 1-16,4-7 0 0,4-6-1 16,6-7 1-16,0-6 0 15,4-6 0-15,4 0-1 16,-1-6 1-16,4-13 1 15,11-9 0-15,-1-16 0 16,-2-9 0-16,-1-13 0 16,-11-6 0-16,-7 3 0 15,1-6 1-15,-8-1-2 16,-10-2 0-16,-7 6-8 16,3 6 0-16,4 0-7 15,10 10 1-15</inkml:trace>
  <inkml:trace contextRef="#ctx0" brushRef="#br0" timeOffset="2192.61">32897 11847 43 0,'0'3'21'0,"-8"-9"-21"15,8 6 33-15,-7 6-29 16,-3 6 1-16,-4 13 0 15,0 10 1-15,-8 12-8 16,-9 9 0-16,-8 13 4 0,-3-3 0 16,-1 0-5-16,4-13 1 15,11-12-8-15,4-13 0 16,9-18-5-16,8-10 1 16</inkml:trace>
  <inkml:trace contextRef="#ctx0" brushRef="#br0" timeOffset="2356.14">32625 11853 49 0,'67'53'24'0,"7"79"-27"0,-46-91 44 0,11 15-43 16,-4-3 0-16,1 10-9 15,-5-6 0-15,-6-13 4 16,3-16 0-16</inkml:trace>
  <inkml:trace contextRef="#ctx0" brushRef="#br0" timeOffset="3468.72">21255 4528 23 0,'0'9'11'0,"7"-3"7"0,-4-6 11 15,1 0-23-15,-4 0 1 16,7-9 3-16,0 3 0 0,4-4-13 16,-1 1 1-16,4-1 7 15,0 1 1-15,4-10-4 16,0 4 1-16,-1-4-2 15,5-16 1-15,2-2-2 16,4-7 1-16,1-10 0 16,2 7 0-16,-2-3-1 15,-1 3 1-15,-7 3-3 16,0 7 1-16,-3 12-1 16,-4-1 1-16,0 17-2 15,-3 9 1-15,-1 9-1 16,-3 10 1-16,-3 16 0 15,-1 9 1-15,4-7 0 16,0 23 0-16,4-7 1 16,7 10 0-16,-4 0 1 15,0-10 0-15,7 3 0 16,4-9 1-16,3-9-1 0,0-10 0 16,0-9-1-16,-6-9 1 15,-5-10-1-15,-3-4 1 16,-10-2-1-16,-15-10 0 15,-17-2 0-15,0-11 1 16,-14 7-1-16,-22-6 1 16,-10-3 0-16,-11-4 0 15,1 20-1-15,-1 2 0 16,-10 13-3-16,7 3 1 0,6 13-3 16,15-4 0-1,4 10-11-15,13 0 1 0</inkml:trace>
  <inkml:trace contextRef="#ctx0" brushRef="#br0" timeOffset="4219.1">21851 2731 25 0,'18'-35'12'0,"-18"-24"8"16,0 49 7-16,-4 1-23 15,4 0 1-15,-3 5 3 0,-1-2 0 16,-3 6-10-16,-4 10 1 15,1 15 6-15,-11 9 0 16,-18 19-3-16,-14 10 1 16,-3 9-3-16,-4 26 1 15,3-4-2-15,8-7 0 16,6-8-4-16,5-16 1 16,9-20-10-16,12-21 1 15,3-22-2-15,14-18 0 16</inkml:trace>
  <inkml:trace contextRef="#ctx0" brushRef="#br0" timeOffset="4400.78">21375 2430 46 0,'25'37'23'0,"-4"26"-18"15,-14-31 45-15,3 11-48 16,8 30 0-16,3-1-2 15,0-3 1-15,0-10-11 16,-6-9 1-16,-5-24-7 16,1-14 1-16</inkml:trace>
  <inkml:trace contextRef="#ctx0" brushRef="#br0" timeOffset="5706.29">21759 11405 28 0,'-3'-7'14'0,"6"4"0"16,-3 3 14-16,0 0-26 16,0 0 0-16,0 3 3 15,-3 0 0-15,-1-3-6 16,1 4 1-16,-1 2 4 0,1 3 1 15,-1 4-1-15,4 6 1 16,0 12-1-16,4 3 0 16,-1 10-1-16,1 6 0 15,-4 1-1-15,3-11 0 16,-3-11-7-16,0-7 1 16,0-7-13-16,-7-5 1 15</inkml:trace>
  <inkml:trace contextRef="#ctx0" brushRef="#br0" timeOffset="6244.52">21265 12584 48 0,'8'-13'24'0,"-1"4"-17"0,-7 9 33 15,0-7-39-15,-7-5 1 16,-1-4-1-16,-2 0 1 16,-8-2-3-16,-3 2 1 15,-7 7 1-15,-4 5 0 16,-3 11-2-16,0 5 1 15,-1 7-1-15,5 9 0 16,6 7-1-16,4 9 1 0,10-4 0 16,15 1 0-1,17-6 1-15,18-7 0 0,6-12 1 16,8-10 0-16,4-6 0 16,-8-10 0-16,-6-11-2 15,-15-11 1-15,-11-2-7 16,-13-13 1-16,-8-7-10 15,-17-2 1-15</inkml:trace>
  <inkml:trace contextRef="#ctx0" brushRef="#br0" timeOffset="7176.13">29196 11329 44 0,'-4'22'22'0,"4"35"-14"16,0-35 23-16,0 18-29 15,0 7 0-15,-3 22 0 16,3 13 0-16,-4 3-3 0,1 9 0 16,-4-7-1-16,0-11 0 15,0-17-12-15,-4-15 0 16</inkml:trace>
  <inkml:trace contextRef="#ctx0" brushRef="#br0" timeOffset="11094.06">28635 12402 27 0,'-7'-3'13'0,"0"3"0"0,7 3 13 0,0-3-23 15,0 3 0-15,0 3 4 16,0 0 0-16,3-2-8 16,4-4 1-16,4 3 5 15,3 0 0-15,7 0-1 16,4 0 0-16,7 3-2 15,3 1 1-15,0-1-2 16,-3 0 1-16,-7 0-2 16,-4 1 1-16,-7-1-2 15,-3 0 1-15,-8 1-2 16,-3 2 1-16,-7 7-1 16,-3-4 1-16,-8 4-1 15,-3 3 1-15,-8 3 0 16,-2 9 0-16,3 0 0 0,-1 1 1 15,8-1 0-15,3-3 1 16,4-3 0-16,7-3 0 16,7-3 0-16,7 0 0 15,11-7 0-15,7-2 0 16,6-4-2-16,1 0 0 16,-4 1-9-16,-3-4 1 15,-7-3-6-15,-11 0 0 16</inkml:trace>
  <inkml:trace contextRef="#ctx0" brushRef="#br0" timeOffset="11425.9">29210 12703 37 0,'0'6'18'0,"0"-3"-15"16,-4 3 27-16,1 4-28 16,-4-4 0-16,-4 4 2 15,1 2 0-15,-4 7-5 16,0 6 0-16,-4 9 3 0,0-8 1 15,4-8-3-15,4 4 0 16,-1-6-4-16,7-3 1 16,4-10-6-16,4 3 1 15,7-12-5-15,-1-10 0 16</inkml:trace>
  <inkml:trace contextRef="#ctx0" brushRef="#br0" timeOffset="11829.08">29009 12612 21 0,'-4'19'10'0,"11"-23"4"0,-7 4 11 0,4 4-21 16,3-1 1-16,0 0 1 15,4 3 1-15,-1 0-8 16,8-2 1-16,3-1 6 15,7 0 0-15,8 0-3 16,6 3 1-16,7 1-1 16,1-1 1-16,-8 0-3 15,-7-3 1-15,-6 0-2 16,-8 4 1-16,-4-1-1 16,-3 0 0-16,-3 7-1 15,-11-7 0-15,-7 3 0 16,0 4 1-16,-4 6-1 15,-3 3 0-15,-3 9 1 0,2-3 0 16,5 4 0-16,3 2 1 16,3 1-1-16,8-7 1 15,6-3-1-15,8-3 0 16,0-6-6-16,-1-4 1 16,1-9-10-16,0-9 0 15</inkml:trace>
  <inkml:trace contextRef="#ctx0" brushRef="#br0" timeOffset="12716.65">21403 6140 56 0,'0'9'28'0,"7"-9"-17"0,-7 0 29 15,7-6-36-15,7-1 1 16,14 1 1-16,8-3 0 16,10 2-9-16,7 7 1 0,-1-6 2 15,12 3 1-15,-1 0-7 16,1 3 0-16,-1 0-12 16,-3 0 1-16,-21-10-3 15,-7 7 1-15</inkml:trace>
  <inkml:trace contextRef="#ctx0" brushRef="#br0" timeOffset="13301.22">20376 5892 46 0,'-7'12'23'0,"11"-15"-19"0,-4 3 43 0,7-3-45 15,4-3 0-15,6 0 0 16,15 6 1-16,3 0-4 15,4 3 0-15,-4 3 2 16,-3 6 1-16,-7 7-2 16,-4 9 0-16,-10-2-1 15,-1-1 1-15,-6-7-1 16,-8-2 0-16,-3 0 0 16,0 3 0-16,-4-1 0 15,1 4 1-15,-1-6 0 16,4 3 0-16,4-3 1 15,3-1 0-15,7-5 0 16,7-4 0-16,3-6 0 0,15-6 1 16,11-1-5-1,-5 1 1-15,1 3-14 0,-4 0 0 16</inkml:trace>
  <inkml:trace contextRef="#ctx0" brushRef="#br1" timeOffset="19457.82">21911 11564 13 0,'0'-6'6'0,"4"19"1"15,-1-10 7-15,1 0-12 0,-1 3 1 16,4 1 1-16,0-4 0 16,4-3-4-16,-4 0 0 15,0-7 3-15,0-2 1 16,0-7-1-16,0 1 0 16,0-1-1-16,0-6 1 15,0-3-1-15,0-6 1 16,0-7-1-16,0 3 0 15,1-5 0-15,-1-11 0 16,0 8-1-16,0-1 0 0,-4-6-1 16,4 2 0-1,0 5 1-15,4-1 0 0,-1 3 0 16,5 0 1-16,-1-3 0 16,3 10 1-16,1-4-1 15,3-6 1-15,0-3-1 16,0 6 0-16,-3-6-1 15,0 0 1-15,-1 0-2 16,-2 3 1-16,-1 1-1 16,0-8 1-16,0 1-1 15,3 6 1-15,5-3 0 16,-1-3 1-16,4 0-1 16,-1 6 1-16,4-3 0 15,-3 0 0-15,0 0-1 16,0 3 0-16,-1-3 0 15,4 0 1-15,1-3-1 0,2 9 0 16,1-3 0-16,0-3 0 16,-4 0 0-16,0 6 1 15,-3-12-1-15,-4 3 0 16,-3 3 1-16,-1 0 0 16,5 3-1-16,-1-6 1 15,7 3-1-15,4-4 0 16,-4-2 0-16,-3 0 0 15,-1-1-1-15,1-8 1 16,3-1-1-16,-3 3 0 16,0-2 0-16,3 5 1 15,4-2 0-15,-1-1 0 0,1 1 0 16,0 11 1-16,0-2-1 16,-8-6 1-16,5-7-1 15,-1 4 0-15,4-1-1 16,10 4 1-16,-7-4-1 15,0-3 1-15,1 4-1 16,-1 15 1-16,4-10 0 16,0 4 0-16,3 3-1 15,0-3 1-15,1 0-1 16,-5-7 1-16,-2 7-1 16,6-3 1-16,4-3-1 15,-4-4 1-15,1 16-1 16,2 0 1-16,1 0 0 15,4 0 1-15,-1 7-1 16,4-1 1 0,18-25-2-16,6 10 1 15,-10 0-1-15,0-4 1 16,0 4-1-16,4 0 1 16,-4 9 0-16,-4 19 1 15,-10-4 0-15,11 1 0 16,-4 0 0-16,3-3 0 15,1 6-1-15,3 0 1 16,0-1-2-16,0-8 1 16,-7 6-1-16,-4-4 0 0,4 10 0 15,0 0 0-15,0 10 0 16,4-1 0-16,3 4 0 16,0 0 0-16,0 5 0 15,-4-2 1-15,-10 0-1 16,7-4 0-16,4 4 0 15,-4 0 0-15,3 6 0 16,1 0 0-16,-1 12 0 16,4-2 0-16,-10 6 0 15,-5-1 0-15,-2 1-1 16,-1-4 1-16,4 1-1 16,0 0 1-16,-4-1 0 15,4 4 0-15,7 6 0 16,0 9 0-16,-3-3 0 15,-11 4 0-15,7 8 0 16,7 4 1-16,-1 3-2 0,1 7 1 16,4-1 0-16,3 10 0 15,0 3-1-15,-3-4 1 16,-12 7 0-16,8 3 0 16,4 13-1-16,3 3 1 15,3 9 0-15,12-3 0 16,-5 3-1-16,-6-3 0 15,-4 7 1-15,7 2 0 16,-4-9 0-16,5 13 0 16,2-16-1-16,-6 12 0 15,-1 4 1-15,-3-4 0 16,-14 4-1-16,4 0 0 16,-4-1 0-16,-1 4 0 0,5-3 0 15,-8-7 1-15,-3 7-1 16,-3-13 1-16,-8 3-1 15,0 3 1-15,0-3 0 16,-3-2 0-16,-4 2 0 16,-3-9 0-16,-7-1-1 15,-1 4 1-15,-3 7-1 16,-3-1 1-16,-7-3-1 16,-8 6 1-16,-3 0-1 15,3 10 1-15,-3 0 0 16,4-7 0-16,-4 10 0 15,3-6 1-15,4 3-1 16,0-10 0-16,-3-3-1 16,-4-12 1-16,-4-4-2 15,-3 1 0-15,-7-10-5 0,-4 0 1 16,-3-3-7-16,-7-6 1 16,-8-25-10-16,19-10 1 15</inkml:trace>
  <inkml:trace contextRef="#ctx0" brushRef="#br1" timeOffset="23901.07">29288 11831 20 0,'0'6'10'0,"3"-9"-5"0,-3 3 10 0,0 0-14 16,4-9 1-16,-1-10 1 16,1-9 0-16,3-1-3 15,0-11 0-15,0-4 3 16,3-13 1-16,5-2 0 15,2 2 1-15,1-9-1 16,0-3 1-16,-4-18-1 16,0-4 0-16,3-10-1 15,5-5 1-15,2-4-1 16,4-9 0-16,11 0-2 16,4 6 1-16,2-9-2 15,8 9 1-15,4-3-1 16,6-13 1-16,-6 10-1 15,3-3 1-15,7-4-1 16,0-2 0-16,7-1 1 16,3 4 1-16,1-7-1 0,-7 13 0 15,6 6 0-15,11 16 1 16,4 3-1-16,7 6 0 16,-4 12-1-16,-7 4 1 15,18 0 0-15,0 0 0 16,7-3 0-16,-7 0 1 15,-14 6-1-15,10-4 1 16,-10 4-1-16,-1 10 0 16,1-4-1-16,-4 7 1 15,-3 2-1-15,0-2 1 16,6 0-1-16,1-4 0 0,3 10 0 16,0-4 0-16,-10 1 0 15,3 3 0-15,1 3-2 16,-8 22 1-16,-4-3-4 15,-3-1 0-15,-3 7-10 16,-18 4 0-16,-18 8-1 16,-7 13 0-16</inkml:trace>
  <inkml:trace contextRef="#ctx1" brushRef="#br1">15332 7472 0</inkml:trace>
  <inkml:trace contextRef="#ctx0" brushRef="#br1" timeOffset="25403.8">21812 11618 16 0,'0'-7'8'0,"18"4"-2"0,-11 0 8 0,0 0-13 15,4 0 1-15,-1-3 0 16,1-4 0-16,-1-2-2 16,-3-1 0-16,4-3 3 15,0-2 0-15,3-7-1 16,-4-7 0-16,4 1 0 15,-3 0 1-15,-8-7-1 16,1-9 1-16,-4-6-2 16,-4-10 0-16,-6-12 1 0,-8-7 0 15,-3-9-1-15,-4-3 1 16,1-13-1-16,-8-15 0 16,-10 3 0-16,-11-13 0 15,-7-3-1-15,-14-15 0 16,-7-1 0-16,-1-9 0 15,-9-6 0-15,-8-9 0 16,-14-7 0-16,4 3 0 16,-1 10 0-16,-6 15 0 15,-8 4 0-15,-3 8 0 16,14 20 0-16,-10 0 0 16,-4 12 0-16,-7-6 0 15,7 9 0-15,3-2 0 0,1 5 0 16,0 1 0-16,3 5 0 15,3 8 0-15,4 5-8 16,7 13 1-16,1 3-4 16,23 0 1-16</inkml:trace>
  <inkml:trace contextRef="#ctx0" brushRef="#br1" timeOffset="27894.34">2522 4026 46 0,'-7'0'23'16,"14"3"-10"-16,-7-3 24 0,0 0-36 15,-10 3 0-15,-18 4 0 16,-15 5 1-16,-6 16-3 16,-22-3 0-16,4 7 1 15,7 2 0-15,4 1-1 16,10 9 1-16,0-10-1 15,14 4 1-15,4-10 0 16,18 3 1-16,3-2 0 16,7-1 1-16,17-3 0 15,15-3 0-15,7-3 0 16,0-1 1-16,-8-2-2 16,5 0 0-16,-5-7-1 15,-13 10 0-15,-7 12-1 0,-11 7 1 16,-11 0-2-1,-14 9 1-15,1 6-1 0,-12-3 1 16,5-6 0-16,9 6 1 16,-9-6-1-16,6 0 1 15,4-3 0-15,7-7 0 16,-4-2 1-16,7-4 0 31,15 3 0-31,3-9 1 16,-3 3 0-16,13-6 0 0,1-6 0 15,-4-1 0-15,4 4-1 16,-1-7 0-16,-6 7-2 16,-11 9 1-16,0 16-3 15,-18 3 1-15,8 6-1 16,-8 0 0-16,-7 13-1 16,-3 9 1-16,-11-3-2 15,-14 9 0-15,7 7 0 16,4 0 0-16,-4 6 1 15,4-1 0-15,0 8 1 16,-4-7 0-16,3 0 3 16,15-10 0-16,-4 1 2 15,11-4 1-15,4-3 0 16,6 1 0-16,11 8 0 16,0-5 1-16,11-7-2 15,6-3 1-15,8-3-3 16,10-16 1-16,8-3-10 15,6-13 1-15,0-15-6 16,1-10 0-16</inkml:trace>
  <inkml:trace contextRef="#ctx0" brushRef="#br1" timeOffset="28616.99">3358 4277 44 0,'0'16'22'0,"-10"12"-16"15,10-16 37-15,-11 1-41 16,4 6 0-16,-10 3 0 16,-5 9 1-16,-6 3-5 15,4 7 0-15,-12 9 1 16,12-9 1-16,-5 3-4 16,12-3 1-16,3-16-4 15,3-3 0-15,4-13-5 16,0-12 1-16,3-22-3 0,-3-13 1 15</inkml:trace>
  <inkml:trace contextRef="#ctx0" brushRef="#br1" timeOffset="28796.57">3041 4349 48 0,'28'91'24'0,"22"12"-23"0,-29-74 48 15,10 8-48-15,8 4 0 0,-7 0-1 16,7 0 0-16,0-7-5 16,-11-6 1-16,4-9-11 15,-11-16 0-15</inkml:trace>
  <inkml:trace contextRef="#ctx0" brushRef="#br1" timeOffset="29234.1">3648 4443 47 0,'0'19'23'0,"14"3"-12"0,-11-16 32 16,8-6-40-16,0 3 0 0,-1-3 1 15,18-3 1 1,32-13-11 0,-7 7 1-16,-3-7-4 15,-8 10 1-15,-14 3-9 16,-17 0 1-16</inkml:trace>
  <inkml:trace contextRef="#ctx0" brushRef="#br1" timeOffset="29397.07">3627 4706 54 0,'-11'29'27'0,"22"-23"-27"15,-1-6 47-15,4 3-47 16,14-3 0-16,18 0-3 15,-3 0 0-15,6 0-7 0,0-3 1 16,-6-3-7-16,-11 6 1 16</inkml:trace>
  <inkml:trace contextRef="#ctx0" brushRef="#br1" timeOffset="30147.22">4893 3979 34 0,'0'-6'17'0,"-11"6"-9"0,11 3 23 0,0 3-27 16,-10 3 1-16,-1 10 2 16,-3 13 1-16,0 8-10 15,-7 4 1-15,0 16 6 16,7-4 1-16,0 13-4 16,3-3 1-16,0 3-1 15,-3 0 0-15,11-12-3 16,-4-10 0-16,3-13-5 15,4-9 1-15,0-9-8 16,11-13 0-16,-4-19-4 16,7-6 1-16</inkml:trace>
  <inkml:trace contextRef="#ctx0" brushRef="#br1" timeOffset="30358.53">4494 4465 58 0,'0'16'29'0,"60"-1"-26"0,-38-15 59 0,9-3-58 16,15 0 0-16,4-3-1 16,-1 3 0-16,0-7-11 15,-3 1 1-15,0-4-12 16,-7 4 0-16</inkml:trace>
  <inkml:trace contextRef="#ctx0" brushRef="#br1" timeOffset="30807.86">5249 4616 62 0,'0'9'31'0,"11"16"-25"0,0-25 43 0,3-9-49 16,21-4 1-16,4 10-4 16,7-6 1-16,-1-1-5 15,5 4 1-15,-11 3-12 16,-8 3 0-16</inkml:trace>
  <inkml:trace contextRef="#ctx0" brushRef="#br1" timeOffset="31228.74">6167 4465 56 0,'0'25'28'0,"-18"0"-25"0,11-19 42 15,-4 7-44-15,-3-4 1 16,4 4 0-16,-12-7 0 16,5-3-3-16,-4 4 1 15,-1 5 0-15,5 1 0 16,6 2-1-16,1 1 1 16,3-3-1-16,7-4 0 0,10 0 1 15,8 1 0-15,3-1 1 16,0-3 0-16,4 4 0 15,-4-4 1-15,-7 0-1 16,-3 1 0-16,-4 2-2 16,-14 7 1-16,-4-1-2 15,-10 11 1-15,0-4-4 16,-7-1 1-16,3 1-3 16,7 0 1-16,1-6-6 15,10-3 0-15,10-7-4 16,11-6 0-16</inkml:trace>
  <inkml:trace contextRef="#ctx0" brushRef="#br1" timeOffset="31440">6414 4606 39 0,'7'25'19'0,"-14"28"-7"0,7-43 32 16,-4 2-40-16,0 4 0 15,4 0 3-15,-10 6 1 16,10-3-11-16,-7-1 1 16,7-2 3-16,0-7 1 15,7-2-8-15,3-17 1 16,-6-2-13-16,7-10 0 0</inkml:trace>
  <inkml:trace contextRef="#ctx0" brushRef="#br1" timeOffset="31601.65">6449 4374 34 0,'21'25'17'0,"25"3"-15"16,-39-28 17-16,7-6-22 16,4 3 0-16,-4 6-15 15,7-6 1-15,4 6 18 16,-4-3 1-16</inkml:trace>
  <inkml:trace contextRef="#ctx0" brushRef="#br1" timeOffset="31933.99">6685 4732 38 0,'0'47'19'0,"0"-13"-15"0,4-31 41 15,3 0-43-15,3-3 1 16,8-3-1-16,-4-3 0 15,4-3-4-15,3-7 1 16,0-3 0-16,0-9 0 16,-3 3-4-16,-1 3 1 15,-2 0-1-15,-1 3 0 16,-4 3 1-16,1 4 0 16,-1 2 2-16,-2 10 1 0,2 4 2 15,1 2 1-15,-1 9 1 16,1 7 1-16,-1 0-1 15,1 10 1-15,0-7-3 16,-1 6 1-16,-3-3-4 16,4-6 1-16,-8-3-8 15,8-16 0-15,3-6-4 16,7-16 0-16</inkml:trace>
  <inkml:trace contextRef="#ctx0" brushRef="#br1" timeOffset="32248.04">7620 4126 54 0,'-18'22'27'0,"-24"25"-32"0,31-37 53 16,-3 12-48-16,4 9 0 16,-4 0 0-16,0 16 1 15,-1 10-1-15,5 18 0 16,-8 0 0-16,15 7 1 16,-4-4-1-16,7-18 0 15,7-16-4-15,-4-7 0 16,22-37-12-1,7-12 1-15</inkml:trace>
  <inkml:trace contextRef="#ctx0" brushRef="#br1" timeOffset="32505.91">7969 4176 45 0,'-10'51'22'0,"-15"-14"-12"16,18-21 29-16,0 15-37 15,-14-6 0-15,3 16 0 16,0 9 0-16,4 7-3 0,4 6 0 16,6 2 2-16,1-5 1 15,3-7-4-15,7-9 1 16,3-19-6-16,-6-18 1 15,3-11-10-15,0-8 1 16</inkml:trace>
  <inkml:trace contextRef="#ctx0" brushRef="#br1" timeOffset="32715.75">7613 4456 28 0,'7'25'14'0,"35"9"5"0,-31-24 13 0,7-1-29 16,-1 0 1-16,15-5 1 16,-4 2 0-16,11-3-7 15,3-3 1-15,1-3 1 16,10-7 0-16,3-5-11 16,-3-7 1-16,-4-3-4 15,1-19 0-15</inkml:trace>
  <inkml:trace contextRef="#ctx0" brushRef="#br1" timeOffset="32939.25">8311 3988 55 0,'18'57'27'0,"14"31"-23"0,-18-63 55 15,7 12-57 1,11 7 1-16,0 0 0 0,-8 9 0 16,1 4-7-16,-7 6 0 15,-8 2-3-15,-17 1 1 16,-14 6-13-16,-21-6 0 16</inkml:trace>
  <inkml:trace contextRef="#ctx0" brushRef="#br1" timeOffset="33721.6">3320 6265 45 0,'3'12'22'0,"-6"14"-6"0,3-20 22 16,-7 6-36-16,3 4 1 15,-17 6 0-15,-7 9 1 16,-4 10-6-16,4 16 0 16,-11 15 1-16,0 9 1 15,0-2-4-15,4-4 0 16,7-12-4-16,0-13 0 16,6-19-7-16,1-12 1 15,11-16-1-15,10-19 1 16</inkml:trace>
  <inkml:trace contextRef="#ctx0" brushRef="#br1" timeOffset="33901.61">2805 6218 42 0,'24'41'21'0,"29"18"-17"15,-35-40 42-15,3 12-46 16,7 7 1-16,4 3-1 15,-14-4 0-15,3-2-4 16,-7-4 0-16,0-12-10 16,0-13 1-16</inkml:trace>
  <inkml:trace contextRef="#ctx0" brushRef="#br1" timeOffset="34411.78">3591 6425 49 0,'-3'16'24'0,"24"-23"-14"15,-14 4 36-15,4 3-41 16,13 0 0-16,15-3 1 15,7 0 0-15,-4 0-10 0,1 0 1 16,-5-1 0-16,1 4 1 16,-11 0-17-16,-6-3 1 15</inkml:trace>
  <inkml:trace contextRef="#ctx0" brushRef="#br1" timeOffset="34578.99">3577 6707 66 0,'14'22'33'0,"36"-13"-39"0,-15-9 52 0,7 0-53 16,18 0 1-16,7-3-29 16,-7-6 1-16</inkml:trace>
  <inkml:trace contextRef="#ctx0" brushRef="#br1" timeOffset="35341.97">4713 6114 50 0,'-7'22'25'0,"25"38"-17"0,-18-44 32 15,-7 15-39-15,3 13 0 16,4 9 0-16,-7 13 1 0,4 19-3 16,3 12 0-16,-8-3 0 15,8-3 1 1,8-16-11 0,-5-28 1-16,15-28-6 15,-1-22 0-15</inkml:trace>
  <inkml:trace contextRef="#ctx0" brushRef="#br1" timeOffset="35566.65">4971 6660 62 0,'0'6'31'0,"10"4"-30"15,1-10 58-15,-1 0-58 0,12-3 0 16,16 3 0-16,1-4 0 16,4 1-4-16,-1-3 0 15,4 6-5-15,3-3 0 16,-10 3-12-16,-4-3 1 16</inkml:trace>
  <inkml:trace contextRef="#ctx0" brushRef="#br1" timeOffset="36272.43">6202 6531 52 0,'0'26'26'0,"-7"-20"-24"16,3 0 37-16,1 0-38 15,-4 4 1-15,3-1-1 16,-6-3 1-16,-8 7-3 0,0 6 0 16,4 9 2-16,-3 7 0 15,2-1-1-15,8 7 1 16,7 3-2-16,4 0 1 15,10-7-2-15,7-5 0 16,11-10-2-16,10-7 0 16,4-9-5-16,4-6 1 15,9-9-2-15,1-10 1 16,-10-6 1-16,-8 6 0 0,-3-3 5 16,0-3 0-16,-11-6 6 15,-3 0 0-15,-8-1 4 16,1 10 1-16,-14 3 0 15,-4 4 1-15,-4 2-2 16,-10 7 1-16,-7 0-3 16,-4 3 1-16,-14 6-3 15,4 9 1-15,3 10-2 16,4 3 0-16,3 4-2 16,4-1 1-16,3-3-2 15,1 0 1-15,13-6-2 16,4-7 0-16,21-12-3 15,1-6 1-15,13-3-7 16,0-7 1-16,4-9-6 16,7-7 1-16</inkml:trace>
  <inkml:trace contextRef="#ctx0" brushRef="#br1" timeOffset="36572.89">7087 6378 56 0,'18'37'28'0,"-7"7"-29"0,-11-28 54 16,0 3-51-16,-4 9 0 16,-7 0-2-16,-3-6 1 15,0 0-2-15,-7-3 1 0,0 0-1 16,3-3 1-16,1-1-2 16,2-2 0-16,5-1 0 15,3 1 1-15,-4-1-1 16,11 4 0-16,11-3 2 15,3-1 1-15,0 1-1 16,-3-1 1-16,-1-2-2 16,-10 2 1-16,-7 4-5 15,-3 3 1-15,-5 3-9 16,1-7 1-16,-7-5-4 16,0-4 0-16</inkml:trace>
  <inkml:trace contextRef="#ctx0" brushRef="#br1" timeOffset="36875.46">7729 6155 48 0,'4'-3'24'0,"-11"9"-26"0,3 1 44 16,-3 8-40-16,-10 4 0 16,-8 12 0-16,-3 16 1 15,7 4-4-15,-4 8 0 16,7 1 2-16,-6 6 1 16,9 3-2-16,5-13 0 0,6 4-4 15,4-7 1-15,7-9-5 16,11-16 1-16,10-15-9 15,0-20 1-15</inkml:trace>
  <inkml:trace contextRef="#ctx0" brushRef="#br1" timeOffset="37131.85">8019 6234 49 0,'0'65'24'0,"-32"30"-22"16,21-70 42-16,-6 12-44 15,-4 4 0-15,-4 15 0 0,0 1 1 16,4 2-1-16,7-2 0 16,10-4 0-16,-3-12 0 15,14-13-4-15,4-15 0 16,-1-20-9-16,-2-5 1 15,-8-13-3-15,-8-7 0 16</inkml:trace>
  <inkml:trace contextRef="#ctx0" brushRef="#br1" timeOffset="37325.42">7641 6597 53 0,'18'47'26'0,"14"-31"-26"0,-25-10 53 0,14 1-52 15,11-4 0-15,10-3 0 16,7-3 1-16,1-1-4 16,6-2 0-16,1-6-4 15,-5-7 1-15,-6-3-9 16,-7-9 0-16,-4-13-3 16,1-13 1-16</inkml:trace>
  <inkml:trace contextRef="#ctx0" brushRef="#br1" timeOffset="37548.58">8336 6152 59 0,'35'63'29'0,"29"43"-30"0,-43-71 59 16,4 15-57-16,3 3 0 15,0 10-2-15,-10 6 1 16,-8 3-5-16,-13 7 1 16,-18 5-13-16,-25-2 1 15,-14-7-3-15,-14-9 1 16</inkml:trace>
  <inkml:trace contextRef="#ctx0" brushRef="#br2" timeOffset="42636.16">22567 10141 28 0,'18'-22'14'0,"3"-6"-3"0,-14 21 15 16,0 4-22-16,0 6 0 15,4 7 1-15,-1 5 1 16,-3 23-9-16,4 15 0 0,3 19 4 16,4 29 0-16,-1 27-4 15,12 23 1-15,-1 18-2 16,4 1 0-16,-8-10-4 15,-3-23 1-15,1-24-4 16,-8-31 1-16</inkml:trace>
  <inkml:trace contextRef="#ctx0" brushRef="#br2" timeOffset="42953.91">23319 9062 23 0,'31'88'11'0,"-9"62"-2"0,-12-106 15 16,1 32-23-16,-1 40 0 15,8 25 1-15,3 28 0 16,14 29-3-16,-3 9 1 16,3-4 0-16,-3-14 1 15,-4-26-4-15,-3-29 1 16,-4-24-7-16,-3-38 1 16</inkml:trace>
  <inkml:trace contextRef="#ctx0" brushRef="#br2" timeOffset="43251.94">24021 8156 37 0,'35'-22'18'0,"7"19"-19"15,-31 12 31-15,3 19-29 16,4 10 0-16,-1 22 1 16,1 37 0-16,0 28-3 15,3 45 0-15,0 24 1 16,7 38 1-16,4 6-2 0,-4 10 1 16,0-10-3-1,-3-9 0-15,-4-12-1 0,7-23 0 16,4-37-1-16,-11-29 1 15,0-30-7-15,4-36 1 16</inkml:trace>
  <inkml:trace contextRef="#ctx0" brushRef="#br2" timeOffset="43598.73">24906 7416 47 0,'92'191'23'0,"-36"25"-25"15,-49-131 45-15,11 31-42 16,3 35 0-16,4 21 0 15,0 19 0-15,-8 29-2 16,-6 6 0-16,-1 9-1 16,1 0 0-16,3 3-2 15,4 7 1-15,-1-16-1 16,1-25 0-16,3-26 0 16,4-33 0-16,0-32-1 0,3-41 0 15,3-35-6-15,5-43 1 16</inkml:trace>
  <inkml:trace contextRef="#ctx0" brushRef="#br2" timeOffset="43928.68">25411 6795 40 0,'38'88'20'0,"29"106"-20"0,-42-115 34 0,0 40-34 16,7 22 1-16,3 31-1 16,7 16 1-16,-7 22-2 15,1 26 0-15,-5 24-1 16,-9-75 1-16,9 141-1 15,8-12 1-15,4 12-1 16,6-22 1-16,-3-28-1 16,-4-50 1-16,-7-57-3 15,-10-44 0-15,-4-43-6 16,4-51 0-16</inkml:trace>
  <inkml:trace contextRef="#ctx0" brushRef="#br2" timeOffset="44303.99">26250 6685 42 0,'46'91'21'0,"14"103"-22"0,-42-140 37 0,10 37-34 15,4 34 0-15,6 13-1 16,-6 31 1-16,-4 20-4 16,-6 40 0-16,-5 31 0 15,-6 22 1-15,-1 10-2 16,5 12 0-16,2 3 0 15,15 0 0-15,-7-2 0 16,10-17 1-16,0-40 1 16,0-35 0-16,-3-56-2 15,0-38 0-15,-4-44-7 16,-3-43 0-16</inkml:trace>
  <inkml:trace contextRef="#ctx0" brushRef="#br2" timeOffset="44634.18">27093 7375 24 0,'39'-6'12'0,"0"18"-6"0,-25 13 13 15,4 19-16-15,3 16 1 0,4 3-1 16,3 24 1-16,4 48-6 16,10 28 0-16,4 60 4 15,0 43 0-15,7 35-3 16,-8 41 1-16,-9 25 0 16,-8 0 0-16,-3-6 1 15,-8-32 0-15,-3-56 0 16,-3-63 1-16,-1-50-4 15,-2-50 0-15,-1-41-7 16,7-57 0-16</inkml:trace>
  <inkml:trace contextRef="#ctx0" brushRef="#br2" timeOffset="44918.39">27795 7886 29 0,'29'104'14'0,"-12"115"-7"0,-17-140 19 16,11 59-24-16,3 43 0 15,7 39-1-15,-3 24 1 16,10 17-3-16,-7-4 0 15,7-16 1-15,1-21 0 16,2-7-4-16,8-25 0 0,0-40-4 16,0-32 1-16,0-29-4 15,-8-30 1-15</inkml:trace>
  <inkml:trace contextRef="#ctx0" brushRef="#br2" timeOffset="45189.23">28441 9037 23 0,'42'72'11'0,"4"132"-10"0,-28-135 19 16,3 34-20-16,4 48 1 15,-1 25 0 1,1 37 0-16,-4 6-2 0,-3 1 1 16,-4-26 0-16,-3-28 1 15,-4-34-5-15,-4-28 0 16,4-26-3-16,4-28 0 16</inkml:trace>
  <inkml:trace contextRef="#ctx0" brushRef="#br2" timeOffset="45416.11">28815 8981 36 0,'56'78'18'0,"-20"141"-17"16,-26-140 34-16,1 46-35 15,3 38 1-15,0 44-1 16,-3 13 1-16,-11 12-6 16,-4-3 1-16,-3-32-7 15,-11-37 0-15</inkml:trace>
  <inkml:trace contextRef="#ctx0" brushRef="#br2" timeOffset="47802.98">1799 10690 34 0,'14'22'17'0,"11"-10"-14"0,-14-9 18 15,6 10-19-15,1 2 1 16,7-2 2-16,3 3 1 15,4-1-6-15,3 1 1 16,-3-3 4-16,6-4 1 16,-9-3-2-16,6-9 0 15,0-3-1-15,4-10 1 0,3-3-3 16,1-6 1-16,-5-16-1 16,-2-15 0-1,-12-13 0-15,-2-6 1 0,-8-7-1 16,-14-15 1-16,-14-3-2 15,-8-1 1-15,-2-8-1 16,-12 5 0-16,8-3-1 16,-4-2 1-16,-6-1-1 15,2-6 0-15,8 16 0 16,0-1 1-16,7 7 0 16,0 13 1-16,14 2-1 15,3 7 1-15,4 13 0 16,4 5 0-16,6 10-1 15,8 13 0-15,-4 6-1 16,11 12 1-16,-4 4-3 16,0 15 0-16,-3 10-7 15,3 6 1-15,-11 3-7 0,8 6 1 16</inkml:trace>
  <inkml:trace contextRef="#ctx0" brushRef="#br2" timeOffset="48839.04">2551 11151 44 0,'-7'0'22'0,"-4"0"-18"16,11-4 34-16,-7 1-36 0,7 3 0 15,-4-3 0-15,-6 3 1 16,-11 0-4-16,-8 3 0 16,-9 0 2-16,-5 7 1 0,8 5-2 15,10-2 1-15,-14 18-1 16,11 7 0-16,7 6 0 15,11 3 1-15,10-3-1 16,10-7 0-16,11-5 0 16,18-13 0-16,3-10 1 15,-3-15 1-15,4-7-1 16,-8-9 0-16,-3-12-2 16,-11-1 0-16,-4-2-14 15,-17-14 0-15</inkml:trace>
  <inkml:trace contextRef="#ctx0" brushRef="#br2" timeOffset="49603.95">2434 8206 39 0,'7'25'19'0,"14"-3"-10"16,-10-13 18-16,0-2-23 0,6-4 0 15,-3 6 2-15,15-6 0 16,-1-3-8-16,4 0 1 16,-4 0 4-16,0-3 1 15,-7-3-3-15,0 3 0 16,-10-3-1-16,-4 9 0 0,-7-3-2 16,-7 6 1-1,-4 0-1-15,-6 4 0 0,3 5-1 16,-11 4 1-16,11 6 0 15,-7 0 1-15,10 4 0 16,-3-1 1-16,10 3 0 16,-3-3 1-16,7 1 0 15,7-4 1-15,4-3-1 16,7-4 0-16,-4-2-1 16,3-6 0-16,4-1-3 15,1-3 0 1</inkml:trace>
  <inkml:trace contextRef="#ctx0" brushRef="#br2" timeOffset="49844.94">2900 8460 59 0,'-18'28'29'0,"15"13"-31"0,6-25 36 15,-3-1-35-15,7 1 1 16,-3 0-3-16,3-1 0 16,-7-5-2-16,3-4 1 15,4-3-11-15,-7-12 1 16</inkml:trace>
  <inkml:trace contextRef="#ctx0" brushRef="#br2" timeOffset="50190.27">2734 8341 27 0,'7'6'13'0,"14"16"1"16,-14-19 11-16,4 7-22 15,-1-1 1-15,12 0 3 16,-5 4 1-16,15-4-9 15,0 1 0-15,0-4 5 16,3-3 1-16,-3-6-2 16,-4 0 0-16,0-3-3 15,-3 3 1-15,-8-4-2 16,-6 4 1-16,0 0-1 16,-11 3 1-16,-4 3-1 15,4 3 0-15,-7 4 1 0,0 2 0 16,3 4 0-16,-3 3 1 15,4 6-1-15,3 0 1 16,0 3 0-16,0 0 0 16,14-2-1-16,4-8 1 15,3 1-5-15,7-3 0 16,4-7-10-16,3-6 0 16</inkml:trace>
  <inkml:trace contextRef="#ctx0" brushRef="#br2" timeOffset="55534.62">3965 9915 44 0,'0'-3'22'0,"0"-7"-14"16,0 10 22-16,0 0-29 15,0 4 0-15,-10 8 0 16,-4 1 1-16,-1 12-2 16,-16 16 0-16,-8 12 1 0,0 13 0 15,0 12-1-15,8 7 1 16,2 3-1-16,8-7 0 15,0-12-4-15,7-12 1 16,3-14-6-16,8-14 0 16,-8-14-5-16,4-21 0 15</inkml:trace>
  <inkml:trace contextRef="#ctx0" brushRef="#br2" timeOffset="55762.96">3560 9987 26 0,'10'31'13'0,"11"32"-3"16,-14-47 17-16,4 15-25 16,-4 7 1-16,14 0-1 15,0-1 1-15,8 1-5 16,-5-4 0-16,4-6-5 15,1-9 1-15,-19-16-5 16,8-6 1-16</inkml:trace>
  <inkml:trace contextRef="#ctx0" brushRef="#br2" timeOffset="56137.65">4463 9639 42 0,'0'9'21'0,"-14"39"-24"0,10-33 40 0,-3 7-34 16,3 6 0-16,-13 7 0 15,3 6 0-15,-11 9-5 16,11 9 1-16,3 1 2 16,-3 0 1-16,11 2-3 15,3-8 1-15,3-14-5 16,11-2 1-16,0-10-8 15,8-12 0-15,2-13-2 16,8-9 1-16</inkml:trace>
  <inkml:trace contextRef="#ctx0" brushRef="#br2" timeOffset="56406.82">4995 9865 48 0,'-3'25'24'0,"-18"13"-28"0,14-32 49 16,-4 0-44-16,-10 7 1 16,0 12 0-16,-8 9 1 15,1 7-4-15,7 9 0 16,3 3 1-16,4-12 0 15,4-6-4-15,3-10 0 16,0-13-6-16,3-9 0 0,4-21-5 16,-7-11 0-16</inkml:trace>
  <inkml:trace contextRef="#ctx0" brushRef="#br2" timeOffset="56602.73">4636 9755 25 0,'7'6'12'0,"14"38"-3"15,-11-28 16-15,-3 15-22 16,4-6 1-16,3 4 1 16,7 8 0-16,4 4-7 15,7-3 0-15,-4 2 4 16,4 1 1-16,-1 0-4 16,5-10 0-16,-12-2-6 15,-2-14 0-15,-5-15-4 0,1-12 0 16</inkml:trace>
  <inkml:trace contextRef="#ctx0" brushRef="#br2" timeOffset="56857.25">5122 9605 42 0,'32'53'21'0,"14"10"-23"0,-35-45 39 0,3 7-34 15,10 10 0-15,-2 6-1 16,2-10 1-16,-6 10-6 16,-8 12 0-16,-10 0-3 15,-10 13 1-15,-4 3-9 16,-14-3 1-16</inkml:trace>
  <inkml:trace contextRef="#ctx0" brushRef="#br2" timeOffset="57577.21">6276 9338 43 0,'3'44'21'0,"5"3"-19"16,-5-28 35-16,4 12-36 16,-3 4 1-16,-1 15 0 15,1 6 1-15,3 7-3 16,3 3 0-16,-10-16 2 15,0-6 1-15,0-13-1 0,0-9 0 16,-10-9-1-16,-8-4 1 16,-3-9-2-16,-14-6 1 15,-1-4-2-15,-2-5 1 16,-12 2-2-16,1-2 1 16,-1 2-2-16,8 7 1 15,3 6 0-15,0 3 1 16,4 6 0-16,10 10 0 15,15 6 1-15,-1 7 1 16,11 5 1-16,11 4 0 16,10-7 0-16,18 1 0 15,10-4-2-15,1-2 0 16,10-4-4-16,0-10 0 0,-7-8-12 16,3-11 1-16</inkml:trace>
  <inkml:trace contextRef="#ctx0" brushRef="#br2" timeOffset="57830.8">6946 9611 45 0,'0'3'22'0,"7"22"-12"16,-14-12 31-16,4 5-38 15,-11 8 1-15,-4 2 0 0,-7 9 0 16,1 7-6-16,-5 6 1 16,5 4 1-16,2 2 1 15,1-15-4-15,7-7 0 16,7-8-6-16,0-8 0 16,7-15-8-16,7-21 0 15</inkml:trace>
  <inkml:trace contextRef="#ctx0" brushRef="#br2" timeOffset="58014.68">6586 9504 44 0,'32'69'22'0,"25"13"-19"0,-40-54 34 0,18 16-36 15,11 9 1-15,0 16-1 16,4 10 0-16,6 8-9 15,-3 1 1-15,-4-9-6 16,1-10 1-16</inkml:trace>
  <inkml:trace contextRef="#ctx0" brushRef="#br2" timeOffset="62695.09">8251 9614 39 0,'-10'3'19'0,"-32"-12"-9"0,42 9 19 0,0 0-25 16,-7-3 1-16,7 3 3 15,0 0 0-15,7 0-10 16,3 3 1-16,-3 0 7 15,4-3 1-15,3 3-4 16,7-3 1-16,14 0-3 16,11 0 0-16,4-6-4 15,10-4 0-15,0 1-6 16,-4 3 0-16,-10-1-9 16,-7-2 0-16</inkml:trace>
  <inkml:trace contextRef="#ctx0" brushRef="#br2" timeOffset="62907.12">8227 9799 56 0,'14'13'28'0,"4"8"-25"0,-4-17 46 15,14-1-44-15,14-6 0 16,4-1-1-16,0 1 1 15,0-3-11-15,-7 6 1 16,-4 0-7-16,-3 9 1 0,-11-2-9 16,0-1 1-16</inkml:trace>
  <inkml:trace contextRef="#ctx0" brushRef="#br2" timeOffset="63700.74">9716 11056 43 0,'35'35'21'0,"18"-13"-24"16,-36-22 33-16,5-3-29 15,6 3 0-15,3-13 1 16,8-12 0-16,-7-9-1 16,-4-13 0-16,4-10 3 15,-4-9 0-15,-3-15-1 16,-11-20 1-16,4-18-1 15,-8-12 0-15,-10-14-1 16,-7-15 0-16,-3 4-1 0,-8 5 0 16,-3 1 0-16,0-4 1 15,-1 3-1-15,1 10 1 16,4 10-1-16,3-1 1 16,3 13-1-16,0 9 1 15,4 10-1-15,7 15 1 16,0 10-1-16,4 3 0 15,3 9 0-15,0 10 0 16,4 15 0-16,3 10 0 16,3 12-1-16,4 19 1 15,1 16-3-15,2-7 0 0,-2 7-5 16,-8 0 0-16,-7-3-12 16,-14-1 1-16</inkml:trace>
  <inkml:trace contextRef="#ctx0" brushRef="#br2" timeOffset="65127.75">11370 9658 30 0,'4'-13'15'0,"3"-5"-3"15,-7 14 16-15,0 4-23 16,0 7 1-16,-4 11 1 16,-6 8 1-16,-1 5-11 15,-7 10 1-15,-3 9 6 16,-11 3 0-16,-10 13-3 0,0 3 0 16,3 9-4-16,-3 16 0 15,6-3-2-15,5-3 0 16,6-9-4-16,4-14 0 15,3-21-5-15,11-25 1 16</inkml:trace>
  <inkml:trace contextRef="#ctx0" brushRef="#br2" timeOffset="65338.17">10957 9730 35 0,'21'22'17'0,"11"25"-14"16,-25-31 28-16,4 21-28 15,-1-5 0-15,5 12-1 16,2 9 1-16,-3-6-9 16,4-3 1-16,-4-13-6 15,-3-18 1-15</inkml:trace>
  <inkml:trace contextRef="#ctx0" brushRef="#br2" timeOffset="65983.59">12051 9059 43 0,'28'-16'21'0,"-31"13"-18"15,3 3 35-15,-4 0-35 0,-3 6 0 16,-7 13 0-16,-4 6 0 15,-6 13-5-15,-5 12 1 16,-2 16 2-16,-12 19 1 16,-3 15-2-16,8 25 1 15,2 1 0-15,8-7 1 16,10 0-1-16,11-12 1 16,11-19-3-16,10-13 1 15,7-22-14-15,4-25 1 16,0-9-3-16,-4-6 1 0</inkml:trace>
  <inkml:trace contextRef="#ctx0" brushRef="#br2" timeOffset="67562.38">12524 9727 39 0,'-7'-6'19'0,"-4"2"-8"0,7 8 19 15,-3 2-28-15,-3 3 1 16,-4 10 0-16,0 6 0 15,-1 10-5-15,-2 2 1 0,-8 4 2 16,4 6 0-16,0-3-3 16,3-6 0-16,1-10-7 15,6-3 1-15,4-16-6 16,3-9 1-16</inkml:trace>
  <inkml:trace contextRef="#ctx0" brushRef="#br2" timeOffset="67755.64">12368 9746 37 0,'25'87'18'0,"17"4"-19"15,-27-75 30-15,6 12-31 0,0 7 1 16,0-1-6-16,0-2 1 15,-3-4-1-15,-4-6 1 16</inkml:trace>
  <inkml:trace contextRef="#ctx0" brushRef="#br2" timeOffset="68070.59">12968 9394 48 0,'7'38'24'0,"0"-41"-24"15,-3 6 44-15,-1 7-43 16,-3 5 1-16,0 7-1 15,0 9 0-15,-3 7-2 16,-11 9 0-16,0 16-1 16,-4 9 1-16,0 16-3 15,-3-4 0-15,7-2-4 16,3-13 1-16,8-16-8 16,6-12 1-16</inkml:trace>
  <inkml:trace contextRef="#ctx0" brushRef="#br2" timeOffset="68340.19">13406 9404 45 0,'-7'31'22'0,"-22"66"-22"0,22-78 38 15,-7 22-38-15,0 9 1 16,-7 13-1-16,3-4 1 16,4 10-2-16,4 0 1 0,6-12-2 15,4-10 1-15,7-6-3 16,4-10 0-16,-1-9-4 16,-3-9 0-16,-7-13-5 15,0-19 0-15</inkml:trace>
  <inkml:trace contextRef="#ctx0" brushRef="#br2" timeOffset="68538.5">13021 9783 45 0,'11'29'22'0,"13"2"-21"15,-10-28 42-15,8 6-43 0,6-2 1 16,11-1 0-16,10 0 0 15,7-6-4-15,-3-3 0 16,-7 0-5-16,-7-6 0 16,0-13-6-16,-11-13 0 15</inkml:trace>
  <inkml:trace contextRef="#ctx0" brushRef="#br2" timeOffset="68763.39">13603 9485 45 0,'32'51'22'0,"21"40"-19"0,-36-66 39 0,1 9-42 15,0 10 0-15,-4 9-1 16,-7 1 0-16,-7 5-3 15,-7-2 1-15,-14-10-11 16,-4-3 1-16</inkml:trace>
  <inkml:trace contextRef="#ctx0" brushRef="#br2" timeOffset="69135.81">13811 8896 59 0,'21'50'29'0,"32"75"-36"0,-31-77 51 0,16 14-44 16,-2 29 0-16,-1 6-1 16,-3 4 1-16,-4 18 0 15,-14-9 0-15,-14-1-1 16,-7 7 1-16,-11-9-7 15,-10-3 1-15,-7-23-9 16,3-15 0-16</inkml:trace>
  <inkml:trace contextRef="#ctx0" brushRef="#br2" timeOffset="70114.89">15441 9579 39 0,'32'-25'19'0,"-22"13"-6"15,-10 12 25-15,0 0-34 16,-7 6 1-16,-7 7 1 16,-7-1 0-16,-14 16-9 0,-4 7 1 15,-3 9 5-15,-1 9 0 16,1 7-4-16,3 12 0 16,4-6-4-16,7-16 1 15,3-13-8-15,11-11 0 16,7-26-4-16,3-16 0 15</inkml:trace>
  <inkml:trace contextRef="#ctx0" brushRef="#br2" timeOffset="70324.81">15124 9504 31 0,'28'69'15'0,"-3"6"-1"0,-11-49 23 0,7 8-33 15,14 16 0-15,0 0 0 16,-3 10 0-16,0 0-7 16,-4-10 1-16,-7 0 2 15,-3-12 0-15,0-13-8 16,-4-10 1-16,0-12-7 16,0-18 0-16</inkml:trace>
  <inkml:trace contextRef="#ctx0" brushRef="#br2" timeOffset="70550.55">15744 8984 44 0,'8'66'22'0,"2"40"-27"0,-3-81 36 16,0 0-42-16,4 4 1 15,-4-8-13-15,-4-2 1 0</inkml:trace>
  <inkml:trace contextRef="#ctx0" brushRef="#br2" timeOffset="71013.48">16178 9313 42 0,'-3'3'21'0,"-4"32"-21"0,3-23 35 16,-3 4-35-16,-3 3 0 15,-8 12 0-15,-7 7 0 0,1 18-1 16,-1 10 1 0,-3 9 1-16,7-3 0 0,3-3-1 15,4 0 0-15,10-12-2 16,4-7 1-16,7-16-7 15,11-12 0-15,14-15-5 16,3-17 1-16</inkml:trace>
  <inkml:trace contextRef="#ctx0" brushRef="#br2" timeOffset="71240.7">16454 9319 38 0,'0'3'19'0,"-11"41"-20"16,7-31 34-16,-3 2-29 16,-10 11 0-16,-1 5 2 0,0 0 0 15,1 13-8-15,3 13 1 16,0-4 4-16,3 3 1 16,4 4-3-16,3-10 0 15,4-9-5-15,0-13 1 16,0-9-12-16,8-19 1 15</inkml:trace>
  <inkml:trace contextRef="#ctx0" brushRef="#br2" timeOffset="71439.62">16150 9708 40 0,'25'44'20'0,"17"-13"-14"0,-28-28 26 0,11 4-30 16,3-7 0-16,15 0 0 16,6 0 0-16,-3-7-8 15,0-2 1-15,-8-4-7 16,-6-12 0-16</inkml:trace>
  <inkml:trace contextRef="#ctx0" brushRef="#br2" timeOffset="71673.13">16648 9200 44 0,'28'72'22'0,"25"32"-15"0,-39-70 34 16,3 13-40-16,1 16 1 15,-4 12-2-15,-3 10 0 16,-4-7-5-16,-11 10 1 16,-10-13-6-16,-14-9 1 15,-11-13-6-15,11-15 0 16</inkml:trace>
  <inkml:trace contextRef="#ctx0" brushRef="#br2" timeOffset="72273.58">17639 8955 35 0,'0'19'17'0,"3"31"-11"0,-3-31 28 15,0 9-31-15,0 10 1 16,0 6 1-16,0 16 0 16,0 2-6-16,4 7 0 15,-1 0 4-15,1 0 1 16,0 0-2-16,-4-12 1 16,0-10-2-16,-4-6 1 15,0-13-2-15,-10-13 1 16,-3-8-2-16,-4-7 1 0,-8-10-2 15,-2-2 0-15,2-7-1 16,1 0 0-16,-4 10 0 16,1 6 1-16,2 9 0 15,1 10 1-15,4 5 1 16,9 11 0-16,8 12 1 16,11 3 1-16,6 3-1 15,5 3 1-15,9-9-2 16,12-6 1-16,9-10-1 15,1-3 0-15,7-6-3 16,4-13 0-16,3-12-11 16,-7-19 0-16</inkml:trace>
  <inkml:trace contextRef="#ctx0" brushRef="#br2" timeOffset="72515.77">18172 8937 50 0,'3'40'25'0,"-17"23"-24"0,7-35 39 16,-4 16-40-16,-3 22 1 16,0 16-1-16,-3 12 1 15,-5 12-2-15,8 10 0 16,0-18-2-16,4-17 0 0,-1-18-5 15,7-13 0-15,1-28-7 16,-1-25 0-16</inkml:trace>
  <inkml:trace contextRef="#ctx0" brushRef="#br2" timeOffset="72692.57">17646 9373 63 0,'35'65'31'0,"64"-52"-32"16,-67-10 60-16,10 0-58 16,22 0 1-16,20-3-3 15,12 3 1-15,-8 1-7 16,-14 8 1-16,-4 10-13 16,-13 0 0-16</inkml:trace>
  <inkml:trace contextRef="#ctx0" brushRef="#br1" timeOffset="87738.76">2057 11107 38 0,'7'12'19'0,"-7"-2"-19"16,0-7 30-16,3 3-29 16,-3 7 0-16,0 5 0 15,0 4 0-15,-3 13-2 16,3 9 1-16,0 9 0 0,0 10 0 16,0-1 0-16,-7 1 0 15,3-3-3-15,-6-7 1 16,3-12-9-16,7-10 0 15</inkml:trace>
  <inkml:trace contextRef="#ctx0" brushRef="#br1" timeOffset="88336.32">2064 10959 27 0,'3'22'13'0,"15"-3"-9"16,-18-19 14-16,11 0-15 15,-1 0 0-15,8 0 2 16,3 0 0-16,7 3-6 16,11 3 1-16,14 1 6 15,3 2 0-15,4-6-2 16,14 0 0-16,11-9-1 16,-4-3 1-16,-7-7-3 0,-7 0 1 15,-7 1-4-15,-17 2 1 16,-5 4-1-16,-9 2 1 15,-8 4-2-15,-4 3 1 16,-6 7-1-16,-11 5 0 16,0 4-2-16,-7 3 1 15,-4 6-2-15,1 3 1 16,-1 6 1-16,1 4 1 16,-1 0 0-16,4 6 0 0,3 6 4 15,4 0 0 1,0 6 1-16,11 1 1 0,0-4-1 15,-4 0 1-15,3-2 0 16,1-1 1-16,-8-9-2 16,-6-7 0-16,-8-6-1 15,-6-6 1-15,-15 0-1 16,-28-6 0-16,-11-4-1 16,-3-2 0-16,-10-10-11 15,-1-10 1-15</inkml:trace>
  <inkml:trace contextRef="#ctx0" brushRef="#br1" timeOffset="89467.89">11733 3731 33 0,'-3'22'16'0,"-25"35"-6"0,17-45 17 0,-7 4-25 16,-6 15 0-16,-8 4 1 16,-7 9 0-16,0 6-5 15,-3 0 1-15,10-6 1 16,8-3 1-16,2-7-8 16,5-6 1-16,13-12-6 15,8-16 0-15</inkml:trace>
  <inkml:trace contextRef="#ctx0" brushRef="#br1" timeOffset="89675.84">11426 3832 37 0,'4'53'18'0,"24"3"-12"0,-17-40 29 16,-1 3-33-16,5 6 1 15,2 6 0-15,4 10 1 16,4 0-6-16,0 0 0 16,-1-1-4-16,1-8 1 15,0-10-8-15,-4-13 0 16</inkml:trace>
  <inkml:trace contextRef="#ctx0" brushRef="#br1" timeOffset="89991.23">11973 3963 51 0,'7'13'25'0,"4"-7"-24"16,-4-6 44-16,4 0-43 15,6 3 1-15,4 0-1 16,8-3 1-16,9-3-6 16,1 3 1-16,0-3-2 15,-4 0 1-15,-6 3-11 16,-12 0 0-16,-13 0-3 0,-8 3 1 15</inkml:trace>
  <inkml:trace contextRef="#ctx0" brushRef="#br1" timeOffset="90155.38">11903 4233 45 0,'31'16'22'0,"19"-7"-27"0,-25-9 42 0,6 0-39 15,12-9 0-15,3 2-9 16,3 1 0-16,-3 0 5 16,-7-10 1-16</inkml:trace>
  <inkml:trace contextRef="#ctx0" brushRef="#br1" timeOffset="90514.99">12919 3731 42 0,'10'0'21'0,"-6"-9"-24"0,-4 3 35 16,-7-1-32-1,-11 4 0-15,-3 3 1 0,-7 3 0 16,-8 10-1-1,1 6 0-15,0 6 0 16,0 6 0-16,-1 10 0 0,1 12 0 16,7 0-1-16,10 10 0 15,11-10 0-15,11 1 0 16,13-10 0-16,15-4 1 16,14-14 0-16,0-17 0 15,-4-9 1-15,0-19 1 16,-6-19-1-16,-8-12 1 15,-7-6-4-15,-3-7 0 16,-11-12-9-16,-11-10 0 16</inkml:trace>
  <inkml:trace contextRef="#ctx0" brushRef="#br1" timeOffset="93292.64">13257 4007 44 0,'15'22'22'0,"23"-6"-9"0,-20-13 23 0,14-6-35 16,3 3 0-16,14-3 0 15,15 3 1-15,-1 0-4 16,4 3 1-16,0-3-5 16,-3-3 1-16,-8-4-10 15,-13-8 1-15</inkml:trace>
  <inkml:trace contextRef="#ctx0" brushRef="#br1" timeOffset="93607.85">13695 3825 38 0,'17'47'19'0,"19"-18"-11"0,-19-26 25 15,12 3-31-15,13 3 1 16,7 1 0-16,4-1 0 16,0 7-4-16,-7-7 0 15,-7 4 2-15,-11-4 0 0,-10 1-3 16,-18 5 1-16,-7 7-2 16,-7 0 1-16,-18 6-5 15,-11 1 0-15,-2-4-6 16,-1-3 0-16</inkml:trace>
  <inkml:trace contextRef="#ctx0" brushRef="#br1" timeOffset="93835.05">13790 3929 41 0,'4'53'20'0,"6"10"-19"15,-3-38 34-15,0 0-37 16,0 13 1-16,0 9-20 16,0 0 0-16,4-16 20 0,3-6 1 15</inkml:trace>
  <inkml:trace contextRef="#ctx0" brushRef="#br1" timeOffset="95186.03">15318 3885 46 0,'3'0'23'0,"-6"-28"-17"0,-1 18 24 16,-6 1-31-16,-8-10 1 16,-3 6 0-16,-4 4 0 15,-3 9-2-15,-4 9 0 16,-3 7-3-16,-1 19 1 16,5 2-2-16,6 23 1 15,7-4-1-15,8 4 1 16,10 3 2-16,17-7 1 0,12-12 4 15,-1-16 0-15,7-18 1 16,8-10 1-16,-1-7-1 16,4-8 1-16,-7-23-4 15,-4 7 1-15,-7-13-11 16,-7-3 0-16</inkml:trace>
  <inkml:trace contextRef="#ctx0" brushRef="#br1" timeOffset="95501.61">15699 4039 39 0,'7'0'19'0,"-4"0"-8"0,-3 0 29 16,7 0-38-16,0 0 1 15,0 0-1-15,7 0 1 16,4 3-5-16,3-3 0 16,0 3-1-16,1-3 1 15,-8-3-11-15,-4 3 1 16,-10 0-3-16,-7-3 0 15</inkml:trace>
  <inkml:trace contextRef="#ctx0" brushRef="#br1" timeOffset="95701.64">15621 4230 36 0,'-7'28'18'0,"21"7"-6"0,-3-26 33 0,-1-9-44 15,8 9 1-15,3-9-1 16,7 0 0-16,8-9-3 15,-1 0 1-15,4 2-6 16,-4-2 0-16,-3-7-7 16,-4-3 0-16</inkml:trace>
  <inkml:trace contextRef="#ctx0" brushRef="#br1" timeOffset="96117.18">16485 3543 43 0,'-17'19'21'0,"-15"15"-16"0,25-24 33 0,-7-1-36 15,0 7 0-15,3 12 1 16,0 16 1-16,1 6-5 16,3 10 1-16,3 9 2 15,1 3 0-15,-1 0-2 16,4-6 1-16,-3-7-3 16,-1-5 0-16,1-26-5 15,3-12 1-15,3-16-9 0,1-13 0 16,3-9 0-1,-4-6 1-15</inkml:trace>
  <inkml:trace contextRef="#ctx0" brushRef="#br1" timeOffset="96315.71">16164 4026 36 0,'11'19'18'0,"24"-16"-9"0,-21-6 35 0,0 3-42 15,15 0 1 1,13-3 0-16,7 3 0 0,4 0-7 16,4 0 0-16,-8 0-6 15,-7 3 0-15,-10-9-5 16,-4-4 1-16</inkml:trace>
  <inkml:trace contextRef="#ctx0" brushRef="#br1" timeOffset="96553.22">16785 4126 57 0,'7'10'28'0,"11"-1"-31"0,-11-9 55 15,7-3-53-15,4 3 1 16,10 0-2-16,7-6 0 16,4 3-3-16,-7 3 0 15,-8-7-12-15,-2-2 1 16</inkml:trace>
  <inkml:trace contextRef="#ctx0" brushRef="#br1" timeOffset="96956.68">17600 3973 53 0,'7'18'26'0,"-28"17"-26"0,10-35 39 0,-6 3-39 15,-11 3 0-15,-1 4 0 16,5 9 1-16,-5-4-2 16,1 1 0-16,3 0 0 15,8-1 1-15,3 1 0 16,7-7 0-16,7 7 0 16,7-7 0-16,10 1 0 15,5 2 1-15,16-2-1 16,1-1 1-16,-4 4-2 15,-6-1 0-15,-8 4 0 16,-11-3 0-16,-10-1-1 0,-3 10 1 16,-11 0-2-16,-4-3 1 15,0 0-1-15,1-10 0 16,-4 4-4-16,3-4 1 16,11-3-7-16,7-6 0 15</inkml:trace>
  <inkml:trace contextRef="#ctx0" brushRef="#br1" timeOffset="97181.59">17854 4230 48 0,'-3'28'24'0,"-1"0"-26"15,4-21 43-15,0 5-42 16,0 4 1-16,-3-7-7 16,3 1 1-16,0-7-3 15,3-10 0-15,-3-8-5 16,0-4 1-16</inkml:trace>
  <inkml:trace contextRef="#ctx0" brushRef="#br1" timeOffset="97344.16">17882 4007 24 0,'21'28'12'0,"-3"-28"-22"0,-14 4 19 16,6-1-18-16,1-3 1 15</inkml:trace>
  <inkml:trace contextRef="#ctx0" brushRef="#br1" timeOffset="97648.03">17967 4249 44 0,'14'40'22'0,"0"-5"-29"0,-7-29 45 0,0 0-39 16,4-2 1-16,-1-8 0 15,1 4 0-15,0-6-2 16,-1-3 1-16,1-1-2 15,-4-12 0-15,0 4-1 16,4-4 0-16,-1 0 0 16,1-7 0-16,-1 1 1 15,1 0 1-15,3 9 2 16,0 7 1-16,4 9 2 16,-4 9 1-16,0 6-1 15,0 10 0-15,0 6-1 16,0 1 1-16,0-1-4 15,-3 0 1-15,0-3-6 16,3-9 0-16,0-7-5 16,0-18 0-16</inkml:trace>
  <inkml:trace contextRef="#ctx0" brushRef="#br1" timeOffset="97933.14">18750 3700 34 0,'4'25'17'0,"-18"16"-11"0,10-29 29 0,-3 7-34 16,-7-3 0-16,-7 9 1 15,0 3 0-15,-1 7-2 16,1 2 0-16,0 7 2 15,3 9 1-15,4 1-2 16,4 8 1-16,3 1-4 16,3-19 1-16,4-9-8 15,7-7 0-15,4-19-5 16,10-18 1-16</inkml:trace>
  <inkml:trace contextRef="#ctx0" brushRef="#br1" timeOffset="98175.59">19039 3615 27 0,'-3'16'13'0,"-1"25"-2"0,4-29 19 16,-3 10-29-16,-4 6 0 15,-7 4 2-15,-4 5 0 16,-3 10-4-16,-4 4 1 15,-3 2 2-15,3 3 0 16,4 4-1-16,7-7 0 16,3-3-5-16,8-15 0 0,3-13-8 15,3-19 1 1</inkml:trace>
  <inkml:trace contextRef="#ctx0" brushRef="#br1" timeOffset="98398.46">18736 4017 31 0,'21'34'15'0,"18"-6"-6"16,-25-28 20-16,4 3-28 16,3 4 1-16,7-7-1 15,0 0 0-15,4 0-3 16,-7-10 1-16,0 1-5 15,-1-1 0-15,1-8-5 16,-4-4 0-16</inkml:trace>
  <inkml:trace contextRef="#ctx0" brushRef="#br1" timeOffset="98593.38">19159 3562 43 0,'14'63'21'0,"43"37"-16"0,-39-69 39 0,6 10-44 15,1 9 0 1,-25 66-9 0,-18-19 0-16,-20 1-1 15,-22-7 1-15</inkml:trace>
  <inkml:trace contextRef="#ctx0" brushRef="#br1" timeOffset="102090.15">20853 12261 27 0,'0'22'13'0,"-11"9"-4"0,11-25 14 16,0 4-22-16,0 5 1 0,0 1 1 16,-7 9 0-16,0 13-4 15,0 15 0-15,-7 16 1 16,-4 12 1-16,1 7-8 16,-1 0 0-16,4-13-3 15,3-18 0-15</inkml:trace>
  <inkml:trace contextRef="#ctx0" brushRef="#br1" timeOffset="102571.65">20655 12060 41 0,'11'6'20'0,"3"-6"-23"0,-4 0 40 16,12 3-34-16,9 4 1 15,15 5 1-15,14 10 0 16,14-3-7-16,4-3 0 16,7-4 4-16,3-2 1 15,7-7-3-15,0-6 0 16,-7-10-3-16,-17 0 1 15,-11 7-2-15,-14 0 1 16,-11 0-2-16,-3 6 1 0,-7 9 0 16,-8 7 1-16,-6 9 0 15,-4 9 0-15,-7 7 1 16,-4 0 1-16,-3 9 0 16,-7-3 1-16,4 6-1 15,-5 13 1-15,1 6 0 16,0 10 1-16,0-1-1 15,7 7 1-15,0-6 0 16,-4-10 1-16,-6-9-1 16,-19-4 0-16,-13-9-1 15,-14-15 1-15,-22-4-7 16,-14-6 1-16,-10-12-6 16,10-13 1-16</inkml:trace>
  <inkml:trace contextRef="#ctx0" brushRef="#br1" timeOffset="103307.07">28332 12373 37 0,'0'35'18'0,"3"-22"-21"0,-3-4 32 0,0 10-28 16,0 9 0-16,0 19-1 15,-3 6 1-15,-4 19-2 16,-8 1 0-16,-6 11 1 16,0 7 0-16,-4-9-5 15,4-7 0-15,4-19-5 16,6-24 0-16</inkml:trace>
  <inkml:trace contextRef="#ctx0" brushRef="#br1" timeOffset="103861.35">28092 12304 35 0,'35'35'17'0,"53"3"-14"0,-56-35 28 16,3 0-29-16,22-3 1 16,10 3-1-16,17-3 1 15,12 3-5-15,-8 0 1 0,14-3 2 16,7-3 1-16,11-3-2 16,-7-7 0-16,-10-2 0 15,2-1 0-15,-2-3-1 16,-8 0 1-16,-17 1-1 15,-15 2 1-15,-10 3-1 16,-7 4 1-16,-11-4-1 16,-7 7 0-16,-6 3 0 15,-8 0 0-15,-4 6-1 16,-6 6 1-16,-4 10-1 16,0 9 1-16,0-3 0 15,0 10 0-15,3 9 1 16,8 9 0-16,3 22 0 15,4 1 1-15,-1 8 0 16,1 1 0-16,0 9 0 0,-11 6 1 16,-11-2-1-16,-17 2 0 15,-11-15-1-15,-14-1 1 16,-21-8-2-16,-7-14 1 16,-21-15-2-16,-21-15 1 15,-19-20-9-15,-9-21 0 16,-11-16-1-16,10-3 1 15</inkml:trace>
  <inkml:trace contextRef="#ctx0" brushRef="#br1" timeOffset="111865.89">11733 4829 41 0,'-3'12'20'0,"-11"17"-12"15,10-17 21-15,-3 10-27 16,-3-6 0-16,-8 18 1 16,-7 4 0-16,-3 9-5 15,-11 12 1-15,0 7 1 16,-3 10 0-16,7-11-3 0,7-2 0 16,6-10-4-16,1-9 0 15,7-12-6-15,7-20 0 31</inkml:trace>
  <inkml:trace contextRef="#ctx0" brushRef="#br1" timeOffset="112089">11391 4870 30 0,'0'47'15'0,"4"0"-6"15,-1-35 22-15,1 7-26 16,-4 3 1-16,3 3 0 16,-3-3 1-16,4 6-11 15,6-3 1-15,-3 3 3 16,1-9 1-16,2 3-14 16,4-12 1-16,4-10-2 15,10 0 1-15</inkml:trace>
  <inkml:trace contextRef="#ctx0" brushRef="#br1" timeOffset="112405.93">11924 4982 43 0,'7'10'21'0,"7"-13"-19"0,-7 3 42 15,4-7-44-15,3-2 0 16,7-7-1-16,7 7 1 0,0-7-3 15,4 7 1-15,0 3-5 16,-7 2 1-16,-8 4-7 16,-6 13 0-16</inkml:trace>
  <inkml:trace contextRef="#ctx0" brushRef="#br1" timeOffset="112588.01">11899 5145 40 0,'4'13'20'0,"10"-4"-13"0,-7-9 31 0,3 4-37 16,8-4 1-16,7 0-1 15,10-4 1-15,4 1-6 16,7 0 0-16,3 0-8 16,-3 3 1-16,-7-3-3 15,-7-3 0-15</inkml:trace>
  <inkml:trace contextRef="#ctx0" brushRef="#br1" timeOffset="112961.32">12929 4851 37 0,'14'9'18'0,"1"-12"-16"0,-12 3 34 0,1 3-33 16,-4-3 0-16,-4 0-2 16,-7-6 1-16,-10 3-4 15,-14 0 1-15,-4 3 2 16,-3 9 1-16,-4 13-4 16,0 3 1-16,0 9-1 15,4 14 1-15,10 2-1 16,11 12 0-16,7-11-1 15,14-4 1-15,18-13 2 16,13-12 0-16,12-16 2 16,10-12 1-16,-4-16-1 15,-3-3 1-15,-7-9-3 16,-8-4 1-16,-9 7-11 16,-12-10 0-16,-10-13-3 15,-7 11 0-15</inkml:trace>
  <inkml:trace contextRef="#ctx0" brushRef="#br1" timeOffset="114416.14">10929 3634 20 0,'0'25'10'0,"7"25"-2"16,-3-18 11-16,-4-4-18 0,0 25 1 0,-4 16 0 15,1 13 1-15,3 18-3 16,3 22 0-16,1 4 1 15,-4 9 1-15,0-1-2 16,-4-11 0-16,-3-20-5 16,-4-18 0-16,-6-13-4 15,10-25 1-15</inkml:trace>
  <inkml:trace contextRef="#ctx0" brushRef="#br1" timeOffset="115166.74">10869 3414 28 0,'49'32'14'0,"26"-16"-11"0,-51-16 24 15,15 0-26-15,14 0 1 0,3-4 1 16,22 8 0-16,14-1-3 16,21 0 0-16,-4-3 3 15,14-3 0-15,8-10 0 16,14-9 0-16,-1-3-2 15,1-6 1-15,-4-7-2 16,-10 0 1-16,-26 1-1 16,-9 2 0-16,-5 4-1 15,-2-13 0-15,-8 6 0 16,-11-5 1-16,-6 11 0 16,-4 1 0-16,-7 6-1 15,-4 6 1-15,-7 10-1 16,-3-1 1-16,-7 20-2 15,-7 11 1-15,-4 11-2 16,-4 5 1-16,-2 7-1 16,-8 3 1-16,-4 16-1 0,-3 9 1 31,-25 94 1-31,-3 4 0 16,-4 9 0-16,8-1 1 15,3-24 0-15,3 3 1 16,4-13-1-16,3-15 1 15,4-7-1-15,-3-12 0 16,-1-7 0-16,-3-6 0 16,-7-12-1-16,-4-16 0 15,-3-3 0-15,0-7 1 16,-1-15-1-16,-2 0 1 16,2-3 0-16,1-10 0 0,-4-9-1 15,-10 0 0-15,-4-3-1 16,-10-6 1-16,-4-1 1 15,-11-3 1-15,-3-9-1 16,-21-3 1-16,-25-9 0 16,-14-1 0-16,-7-2-9 15,-7-11 1-15</inkml:trace>
  <inkml:trace contextRef="#ctx0" brushRef="#br1" timeOffset="116788.65">15939 4785 28 0,'7'0'14'0,"0"9"-6"16,-4-6 14-16,1 4-22 15,-4 5 1-15,0 10 2 16,-4 3 1-16,-3 3-4 16,-3 7 0-16,-8 12 1 15,-3 9 1-15,3 10 0 16,7-3 0-16,4-3-2 15,11 2 1-15,3-8-5 16,4-14 1-16,3-11-6 16,0-14 0-16,0-15-2 15,-7-19 0-15</inkml:trace>
  <inkml:trace contextRef="#ctx0" brushRef="#br1" timeOffset="117001.75">15614 5130 39 0,'3'6'19'0,"26"-6"-19"0,-19 0 39 16,4 0-36-16,1-3 0 16,9-3 0-16,11 3 0 0,11 3-5 15,7-10 1-15,11 4-2 16,10-7 1-16,-7 1-12 15,-7-7 1-15</inkml:trace>
  <inkml:trace contextRef="#ctx0" brushRef="#br1" timeOffset="117256.84">16281 5152 38 0,'-7'9'19'0,"10"-9"-12"15,-3 0 25-15,0 0-28 0,7 0 0 16,4 0 0 0,10-3 1-16,4 3-8 0,6 0 1 15,-2 3 0-15,2-6 1 16,-6 3-11-16,-4 0 0 15,-7-3-2-15,-7 0 0 16</inkml:trace>
  <inkml:trace contextRef="#ctx0" brushRef="#br1" timeOffset="117424.54">16203 5293 30 0,'18'22'15'0,"21"6"-9"0,-22-28 26 0,15 3-32 16,17 0 1-16,8-3-4 16,6 7 0-16,-3-4-6 15,-3-6 0-15</inkml:trace>
  <inkml:trace contextRef="#ctx0" brushRef="#br1" timeOffset="117750.28">17258 5111 31 0,'35'13'15'0,"-7"-13"0"16,-21 0 20-16,-7 0-34 16,0 0 0-16,-14 0 0 0,-10 0 0 15,-8 0-2 1,-7 6 1-16,0 6 1 0,-7 17 0 15,1 8-1-15,2 10 0 16,11 3 1-16,11 4 0 16,11-4 0-16,13-6 1 15,15-13 1-15,21-15 0 16,14-13 0-16,7-25 1 16,-11-16-2-16,-10-15 0 15,-7 0-3-15,-15-4 0 16,-17 1-6-16,-17 9 1 15,-19-13-10-15,-17 7 1 0</inkml:trace>
  <inkml:trace contextRef="#ctx0" brushRef="#br1" timeOffset="118200.24">15550 4616 37 0,'0'28'18'0,"4"22"-14"0,-4-31 24 0,4 3-28 16,-4 22 0-16,-4 6 1 16,0 22 1-16,-6 3-3 15,-1 13 1-15,1 0-2 16,3 0 1-16,0-26-10 16,7-8 0-16</inkml:trace>
  <inkml:trace contextRef="#ctx0" brushRef="#br1" timeOffset="118815">15653 4606 28 0,'21'3'14'0,"18"38"-2"0,-25-32 15 16,14 4-23-16,18 3 0 16,21 2 3-16,21-2 0 15,7-13-9-15,25 0 0 16,14-3 5-16,-3-6 1 15,-1 6-2-15,1-9 0 16,0-7-2-16,-4 0 0 0,-22-2-2 16,-2 5 1-16,2 4-1 15,1-4 0 1,-7 4 0-16,-21 6 0 0,-11 9 0 16,-14 3 0-16,-15 13 1 15,-9 3 0-15,-8 3-1 16,-11 7 1-16,-10 3-1 15,-7 2 0-15,-10-8 0 16,-4-1 1-16,-4 7 0 16,0 2 0-16,4 1 0 15,0 9 0-15,3 13 1 16,11 9 0-16,7 7 0 16,4 5 1-16,3-5-1 15,0-10 1-15,3 0 1 16,-3-13 0-16,-3-3 0 15,-11-12 0-15,-18-3 0 16,-21-1 0-16,-7-2-1 0,-24-1 1 16,-29-12-1-16,-14-6 0 15,-18-10-5-15,-20-9 1 16,2-12-9-16,-2-11 0 16</inkml:trace>
  <inkml:trace contextRef="#ctx0" brushRef="#br1" timeOffset="120136.7">10181 11304 44 0,'4'-3'22'0,"3"9"-16"0,-7-6 22 16,0 0-28-16,-4 0 1 16,-6 0-1-16,-8 3 0 15,-7 7-1-15,-3-4 1 16,-4 4-1-16,1 5 0 15,-1 7-1-15,0 6 0 16,0 10 0-16,4 6 1 16,3 6 0-16,15 3 0 15,10 4 1-15,10-16 0 0,19-7 2 16,13-6 1-16,11-15-1 16,-7-16 1-16,-4-10 0 15,-3-6 0-15,-7-9-2 16,-11-3 1-16,-7-10-5 15,-14 0 0-15,-7 0-11 16,-7-9 1-16</inkml:trace>
  <inkml:trace contextRef="#ctx0" brushRef="#br1" timeOffset="122270.56">11568 6168 35 0,'3'-13'17'0,"-3"-2"-7"0,0 15 17 15,0 0-25 1,-3 9 1-16,-8 7 1 0,-7 6 1 16,-6 3-7-16,-5 6 0 15,-2 10 2-15,6 3 1 16,-3 3-4-16,10 3 0 15,1-3-8-15,6-9 1 16,4-26-3-16,0-12 1 16</inkml:trace>
  <inkml:trace contextRef="#ctx0" brushRef="#br1" timeOffset="122480.99">11324 6183 27 0,'0'54'13'0,"21"-7"-3"16,-14-38 21-16,4 10-30 15,0 3 1-15,3 3-1 16,3 0 1-16,12 0-5 16,-5 3 1-16,1-3-4 15,-4 1 0-15,0-11-5 16,0-2 1-16</inkml:trace>
  <inkml:trace contextRef="#ctx0" brushRef="#br1" timeOffset="122734.2">11772 6290 40 0,'7'16'20'0,"11"-13"-16"0,-11-3 38 15,4 0-40-15,3-3 1 16,-4 0 0-16,11-4 0 16,1 1-6-16,6 0 1 15,0 3-2-15,-7-1 0 0,-7 1-11 16,-7 3 1-16</inkml:trace>
  <inkml:trace contextRef="#ctx0" brushRef="#br1" timeOffset="122913.49">11769 6459 35 0,'10'13'17'0,"26"3"-13"15,-22-16 20-15,0-4-29 16,7-2 1-16,4 0-11 16,6-7 0-16,5-5 15 15,-5-4 0-15</inkml:trace>
  <inkml:trace contextRef="#ctx0" brushRef="#br1" timeOffset="123289.37">12188 6052 39 0,'8'12'19'0,"13"13"-12"0,-14-22 38 0,3-3-42 16,8 0 0-16,7-3 2 15,3 3 0-15,0 0-7 16,-3 3 1-16,0 1 3 16,-8 2 1-16,-6 6-3 15,-4-2 0-15,-7 9-1 16,-7 3 1-16,-4-4-2 16,-6 7 1-16,-8 7-2 15,-3 9 1-15,-1-4-1 16,8-2 1-16,4-4 0 15,2-3 0-15,8-3 0 16,7-3 1-16,11-9-4 16,10-7 0-16,4-3-9 15,3-9 1-15</inkml:trace>
  <inkml:trace contextRef="#ctx0" brushRef="#br1" timeOffset="123515.93">12644 6215 34 0,'3'41'17'0,"-10"-13"-6"0,7-19 22 16,0 4-32-16,-3 6 0 16,-5 2 0-16,5 1 1 15,-1 4-4-15,1 5 1 0,3 0-2 16,3-6 0-16,-3-9-7 15,0-10 0-15,0-12-3 16,-3-7 1-16</inkml:trace>
  <inkml:trace contextRef="#ctx0" brushRef="#br1" timeOffset="123844.24">12467 6190 31 0,'28'22'15'0,"18"-4"-12"16,-25-18 27-16,4 4-29 16,10-1 1-16,11 0 1 15,4-3 1-15,-1-6-5 16,-3 2 1-16,-7-8 1 16,-11 2 1-16,-7 1-2 0,0 0 0 15,-7-1-1-15,0 1 0 16,-6-1 0-16,-8 10 1 15,-4 4-1-15,-3 8 0 16,-4 10 1-16,-3 0 0 16,-3 13 0-16,6 2 1 15,8 1 0-15,6 3 0 16,4-7 0-16,4 4 0 16,6-10-4-16,-6-6 1 15,3-10-9-15,-7-8 0 16</inkml:trace>
  <inkml:trace contextRef="#ctx0" brushRef="#br1" timeOffset="124268.62">11691 7021 41 0,'4'-7'20'0,"6"7"-14"0,-6 0 31 15,3 4-35-15,-4-1 0 16,-6 3 0-16,-8 10 1 16,-10 9-4-16,-7 6 0 15,-7 10 1-15,-4 9 0 16,0 3-4-16,0-6 1 15,4-3-6-15,7-6 1 0,13-16-6 16,8-16 0-16</inkml:trace>
  <inkml:trace contextRef="#ctx0" brushRef="#br1" timeOffset="124462.61">11469 7055 28 0,'17'32'14'0,"12"18"-9"15,-22-35 20-15,0-5-26 16,0-1 1-16,0 1-11 16,0-7 0-16,4-6 8 15,-1-7 0-15</inkml:trace>
  <inkml:trace contextRef="#ctx0" brushRef="#br1" timeOffset="124762.32">11892 7049 52 0,'18'12'26'0,"24"-12"-32"0,-24 0 54 0,14 0-48 16,6 0 1-16,5-6-2 15,-5 3 1-15,-2 0-4 16,-8 3 0-16,-7 3-10 15,-10-3 1-15,-15-3-2 16,-3 3 0-16</inkml:trace>
  <inkml:trace contextRef="#ctx0" brushRef="#br1" timeOffset="124928.15">11867 7278 42 0,'4'19'21'0,"59"-4"-26"0,-41-15 41 16,9 0-37-16,5 0 0 16,2-3-8-16,1-3 1 15,-3-4 1-15,-5-5 0 16</inkml:trace>
  <inkml:trace contextRef="#ctx0" brushRef="#br1" timeOffset="125240.33">12806 7102 44 0,'10'10'22'0,"-13"-17"-25"16,-1 7 36-16,-6-6-33 15,-11 3 0-15,-4 0 0 16,-10 3 0-16,-4 6 0 15,-3 13 0-15,-1 3 0 16,8 12 0-16,3 4 0 16,7-4 0-16,8 4 0 15,6-7 0-15,15-2 1 16,17-11 0-16,18-8 0 16,14-7 0-16,3-6-1 15,-3-13 0-15,-11-12-3 16,-17-3 1-16,-18-13-11 0,-21-6 1 15</inkml:trace>
  <inkml:trace contextRef="#ctx0" brushRef="#br1" timeOffset="125659.43">11056 6092 35 0,'4'7'17'0,"6"-14"-11"0,-10 7 23 0,7 4-30 16,-3 5 1-16,-4 10 0 16,0 9 1-16,-4 7-2 15,-3 18 1-15,-3 28 0 16,-1 13 0-16,4 13-1 15,0 3 1-15,0-4-4 16,0-5 1-16,7-17-6 16,0-11 0-16,7-20-2 15,3-9 1-15</inkml:trace>
  <inkml:trace contextRef="#ctx0" brushRef="#br1" timeOffset="126262.34">11172 5892 40 0,'0'12'20'0,"15"-18"-19"16,-8 6 41-16,7 0-40 15,3-3 0-15,5 3 1 16,6-13 1-16,14 4-4 16,18 6 1-16,28 0 2 15,8 3 0-15,20 0-1 16,22 0 1-16,6 0-2 16,8-7 0-16,-11-8-1 15,0-10 1-15,-7 6-2 16,-21-6 1-16,-11 3-1 15,1 3 1-15,-12 3-2 16,-6 10 1-16,-4 9-2 0,-3-3 1 16,-11 13-3-16,-11 2 1 15,-10 14-2-15,-11-1 1 16,-3 3 0-16,-4 10 0 16,-3 6 0-16,-7 6 1 15,-4 7 2-15,-7 9 0 16,0 6 1-16,-4 16 0 15,1-3 1-15,0 6 1 16,-4 0 1-16,0 3 0 16,-4-9-1-16,4 6 0 15,-7-6 0-15,-14 0 1 16,-18 0-1-16,-21-7 1 0,-18-9-1 16,-6-3 1-16,-19-3-1 15,-20-6 1-15,-15-4-2 16,-13-6 1-16,-15-9-5 15,0-7 0-15,0-8-8 16,7-14 0-16</inkml:trace>
  <inkml:trace contextRef="#ctx0" brushRef="#br1" timeOffset="126908.08">14298 6713 37 0,'-14'38'18'0,"21"-19"-12"0,-3-16 27 15,3-3-30-15,14 0 1 16,25 0 0-16,14-3 0 15,24 0-6-15,22 0 0 16,7-1 0-16,-11-2 0 16,-21-3-12-16,-3-7 1 15</inkml:trace>
  <inkml:trace contextRef="#ctx0" brushRef="#br1" timeOffset="127210.78">15042 6488 42 0,'39'28'21'0,"25"16"-19"16,-40-32 31-16,19 7-33 15,3-3 0-15,-4 3 0 16,-10-1 0-16,-8 1-1 16,-13 3 1-16,-15 3-2 15,-17-3 0-15,-10 6-3 0,-8 1 1 16,-11-1-7 0,-6-9 1-16,3-13-2 0,7-9 1 15</inkml:trace>
  <inkml:trace contextRef="#ctx0" brushRef="#br1" timeOffset="127418.45">15004 6384 27 0,'7'44'13'0,"10"25"-6"0,-13-41 24 16,-1 10-31-16,4 6 1 0,1 3-7 15,-1-10 0-15,3-2-1 16,-3-13 0 0</inkml:trace>
  <inkml:trace contextRef="#ctx0" brushRef="#br1" timeOffset="127825.68">16147 6121 31 0,'-18'6'15'0,"-10"25"-4"0,21-18 22 0,-4 9-28 16,1 3 0-16,-5 16 1 15,1 9 1-15,4 19-10 16,3 3 1-16,7 6 4 16,7-9 0-16,3-9-7 15,1-16 1-15,0-10-8 16,-1-15 1-16,-3-13-4 16,-7-15 1-16</inkml:trace>
  <inkml:trace contextRef="#ctx0" brushRef="#br1" timeOffset="128039.58">15773 6412 35 0,'-14'29'17'0,"31"-20"-12"16,-10-6 31-16,7-3-33 0,8 3 1 16,9 0 0-16,12 0 1 15,17 7-7-15,7-1 1 16,0-2 1-16,7-1 0 15,-7-3-7-15,-4-3 0 16,-10-6-7-16,-7-7 0 16</inkml:trace>
  <inkml:trace contextRef="#ctx0" brushRef="#br1" timeOffset="128243.51">16358 6550 43 0,'0'19'21'0,"4"9"-13"0,-1-25 37 0,4 1-43 16,0-1 0-16,8 0-2 16,2 0 0-16,8 3-3 15,0-6 1-15,3 0-5 16,-7-6 0-16,-3 0-9 15,-8-7 1-15</inkml:trace>
  <inkml:trace contextRef="#ctx0" brushRef="#br1" timeOffset="128469.43">16379 6760 29 0,'18'25'14'0,"21"-9"-14"0,-28-13 15 16,-1-3-21-16,4-3 0 16,4-3-8-16,3-10 0 15</inkml:trace>
  <inkml:trace contextRef="#ctx0" brushRef="#br1" timeOffset="128860.31">16835 6243 45 0,'3'25'22'0,"-6"-16"-19"15,3-9 45-15,7 0-46 16,3-3 1-16,4-3 0 16,7 0 0-16,11 0-4 15,7-4 0-15,3 7 3 16,4 3 1-16,-3 3-3 16,-12 7 1-16,-6-7-1 0,-11 0 0 15,-10 9-2-15,-11 4 1 16,-8 6-2-16,-6 3 1 15,-10 3-2-15,-5 7 1 16,1 9 0-16,0 0 0 16,7 3 1-16,3 3 1 15,4-6 0-15,10-7 1 16,11-5-1-16,14-7 1 16,18-3-4-16,3-7 1 15,8-8-9-15,2-7 0 16,5-13-2-16,-4-3 1 0</inkml:trace>
  <inkml:trace contextRef="#ctx0" brushRef="#br1" timeOffset="129069.08">17424 6613 38 0,'-7'50'19'0,"-11"-3"-20"15,14-31 37-15,4 3-36 16,0 0 0-16,0 6-2 16,-3-3 0-16,3-7-3 15,0-5 1-15,0-17-8 16,0-5 1-16</inkml:trace>
  <inkml:trace contextRef="#ctx0" brushRef="#br1" timeOffset="129398.14">17233 6434 29 0,'32'25'14'0,"21"10"-9"0,-39-32 20 16,11 3-22-16,10-3 0 16,14 4 1-16,4-7 1 15,7-3-7-15,0-4 1 0,-10-2 3 16,-8-1 1-1,-3-2-3-15,-11 2 1 0,-7-2-2 16,-3 6 1-16,-11-1-1 16,-7 7 0-16,-11 4 0 15,-6 8 1-15,-5 7-1 16,-2 9 1-16,-4 3 1 16,3 20 0-16,7 2 1 15,4 10 1-15,7 6 0 16,7 0 1-16,14 0-4 15,11-10 1-15,14-12-7 16,-1-19 1-16,-13-21-9 16,-11-7 1-16</inkml:trace>
  <inkml:trace contextRef="#ctx0" brushRef="#br1" timeOffset="130315.42">10403 7861 31 0,'4'9'15'0,"24"13"-2"15,-24-15 16-15,3 2-23 16,0-3 0-16,3-2 2 15,8 2 0-15,3-3-11 16,7 0 1-16,4 0 6 16,0 0 1-16,-4 0-4 15,-7-3 0-15,-10 16-2 16,-8 9 1-16,-10 3-1 16,-10 7 0-16,-8-7-3 15,-3 0 1-15,-4 4 0 16,4-7 0-16,0 3 0 15,6 0 1-15,8-3 1 16,7 4 0-16,7-1 2 0,4 0 0 16,10-3 0-16,7-9 1 15,7-7-3-15,4-6 0 16,0-6-12-16,3-9 0 16</inkml:trace>
  <inkml:trace contextRef="#ctx0" brushRef="#br1" timeOffset="130543.65">10809 8219 44 0,'-14'78'22'0,"3"-37"-18"0,11-29 32 0,-3 4-37 15,3 0 1-15,0-1-6 16,0-2 1-16,0-4-1 16,0-6 1-16,0-6-8 15,0-9 0-15</inkml:trace>
  <inkml:trace contextRef="#ctx0" brushRef="#br1" timeOffset="130857.18">10686 8156 39 0,'17'34'19'0,"15"-18"-17"0,-21-16 33 15,-4 3-32-15,10 0 1 16,8-3 2-16,14 0 0 16,7-3-8-16,7 0 0 15,0-3 5-15,-1-4 0 16,-6 1-2-16,-10 0 0 15,-8 2-2-15,-14 4 1 16,-14 6-1-16,-11 7 1 16,-6 8-1-16,-8 4 1 0,0 10-2 15,-6 12 1-15,-1 3 0 16,7 6 1-16,4 3-3 16,3-2 1-16,11-13-5 15,14-7 1-15,14-9-7 16,11-9 0-16</inkml:trace>
  <inkml:trace contextRef="#ctx0" brushRef="#br2" timeOffset="137536.31">10668 10815 34 0,'18'28'17'0,"17"7"-9"0,-24-32 17 16,10 3-20-16,3-3 1 16,15-3 1-16,14-6 1 15,21 0-11-15,11-1 1 16,10-2 7-16,22-4 0 15,17 1-3-15,7-4 1 16,21 1-2-16,14-4 1 0,-3 6-2 16,4 1 1-16,-1-7-2 15,-14-9 1-15,-3 6-1 16,0 3 1-16,-8 3 0 16,-20 10 0-16,-11 6 0 15,-14 6 1-15,-11 4-1 16,-17 2 0-16,-15 1-1 15,-6-4 1-15,-12-6-1 16,-6 0 1-16,-3 1-1 16,-8-1 0-16,0-3 0 15,-7-3 1-15,-3-1-1 16,-1 1 1-16,-2 0 0 16,2 3 0-16,-6 0 0 15,-1 3 0-15,-3 0 0 16,0 1 0-16,-7-1-3 15,0 0 1-15,-3-3-3 16,-4 6 0-16,-7-6-7 0,-11 0 1 16,-3 0-3-16,0-6 0 15</inkml:trace>
  <inkml:trace contextRef="#ctx0" brushRef="#br2" timeOffset="139306.6">4505 7406 31 0,'-18'10'15'0,"18"-4"-5"0,7-6 16 16,4-3-23-16,7 0 1 15,13 9 0-15,8-3 0 16,4 10-5-16,24 2 1 16,14 4 4-16,28-3 0 15,11-4-2-15,28 4 1 16,4-10-1-16,35-2 0 16,21-11-2-16,11-5 1 15,21-7-1-15,7-6 0 16,3 6 0-16,-21-6 1 15,92-16-1 1,-63 7 0-16,-68 2-1 16,-31 7 1-16,-28 6-4 15,-29 1 0-15,-24 2-11 16,-22-3 1-16</inkml:trace>
  <inkml:trace contextRef="#ctx0" brushRef="#br2" timeOffset="140479.21">7722 13214 47 0,'4'12'23'0,"28"17"-14"0,-15-23 23 0,11 3-31 15,18 1 1-15,4-4 0 16,20-9 0-16,-6 3-6 16,-1-6 1-16,1-4-5 15,-15 1 1-15,-7-4-8 16,-13 7 1-16</inkml:trace>
  <inkml:trace contextRef="#ctx0" brushRef="#br2" timeOffset="140677.38">7609 13537 48 0,'11'25'24'0,"67"0"-26"0,-47-22 42 15,19 3-39-15,6 1 0 16,18-4-7-16,-7 0 1 16,0-3-4-16,-10-3 0 15,-8 0-5-15,-6 3 1 16</inkml:trace>
  <inkml:trace contextRef="#ctx0" brushRef="#br2" timeOffset="141319.47">8876 14594 40 0,'7'50'20'0,"11"-16"-20"0,-8-18 37 15,4 6-33-15,-3 0 1 16,7 3 1-16,6 3 1 0,1-6-9 15,7 0 0-15,-11-13 6 16,7-5 1-16,4-11-2 16,3-8 0-16,0-20-1 15,1-18 1-15,-1-22-1 16,-10-32 1-16,-8-18-1 16,-17-29 1-16,-14-19-1 15,-7-8 0-15,-14-4-1 16,10 3 0-16,0 12 0 15,1 23 0-15,-1 0-3 16,4 18 0-16,10 19-2 16,8 10 1-16,10 28-5 15,3 22 0-15,11 18-11 16,11 20 1-16,-4 9 1 16,4 15 1-16</inkml:trace>
  <inkml:trace contextRef="#ctx0" brushRef="#br2" timeOffset="141785.24">9701 14829 43 0,'25'12'21'0,"-14"-24"-21"16,-4 9 41-16,0-4-39 15,-7 1 0-15,0 0 1 16,-7 0 0-16,-7-1-5 16,-4 1 1-16,-14 3 2 15,4 3 0-15,-11 6-2 16,4 13 1-16,0 9-3 16,-1 4 1-16,12 2-2 15,-1 4 1-15,11-4-1 16,14-6 1-16,18-2 0 15,13-11 0-15,5-12 2 16,-5-12 0-16,-2-7-2 0,-1-12 1 16,-7-10-8-16,0-12 0 15</inkml:trace>
  <inkml:trace contextRef="#ctx0" brushRef="#br2" timeOffset="142309.54">9567 12402 59 0,'0'-7'29'0,"11"-8"-26"15,0 8 53-15,3 1-54 16,3 3 1-16,1 0 1 15,7 0 1-15,-1 3-7 0,1 3 1 16,0 0 3-16,-4 3 1 16,-7-3-4-16,-3 1 1 15,-11 5-2-15,-8 7 0 16,-2 9-2-16,-8 3 1 16,1 3-2-16,3 4 1 15,-4-4 0-15,4 4 1 16,3 2 1-16,4-12 0 15,4 1 1-15,3-5 1 16,3 1-1-16,4-3 0 16,11-3-2-16,14-7 0 15,6-2-8-15,5-1 1 0,6-6-6 16,0 3 0-16</inkml:trace>
  <inkml:trace contextRef="#ctx0" brushRef="#br2" timeOffset="142536.15">10153 12740 42 0,'-11'13'21'0,"-6"31"-15"15,13-25 33-15,1 6-38 16,-1 0 0-16,4 9 0 0,0-5 0 15,0-1-5-15,0-9 1 16,4-10-5-16,3-9 1 16,-4-6-7-16,1-10 1 15</inkml:trace>
  <inkml:trace contextRef="#ctx0" brushRef="#br2" timeOffset="142835.88">9970 12543 33 0,'3'-10'16'0,"18"20"-7"0,-10-4 23 16,3 3-27-16,4 4 0 16,6 0 1-16,8 2 1 0,-4 4-9 15,11-3 1-15,7-4 5 16,3 1 1-16,1-1-3 16,-4-2 1-16,-8-4-2 15,1-3 1-15,-14 3-2 16,-4 1 0-16,-10-4-1 15,-8 6 1-15,-6-2-2 16,-4 2 1-16,-8 7-1 16,1 6 1-16,0 6 0 15,4 6 1-15,6-5-1 16,4-4 0-16,7 3-5 16,4-3 0-16,6-9-9 15,1-7 1-15</inkml:trace>
  <inkml:trace contextRef="#ctx0" brushRef="#br2" timeOffset="143421.65">11299 13192 44 0,'-10'19'22'0,"-32"9"-24"16,27-15 32-16,-9-1-30 0,-8 7 0 15,-7 9 1-15,-7 7 0 16,-10 2 0-16,-1 20 0 16,5 15 1-16,-5 25 1 15,4 19 2-15,11 22 0 16,10 22-1-16,11-3 1 15,17-4-3-15,15-15 0 16,7-22-3-16,10-22 1 16,7-25-9-16,4-18 0 15,3-36-8-15,8-15 1 16</inkml:trace>
  <inkml:trace contextRef="#ctx0" brushRef="#br2" timeOffset="143692.54">11328 13277 41 0,'3'28'20'0,"-6"25"-13"15,3-25 30-15,-4 16-34 16,1 13 1-16,3 15 1 15,0 6 0-15,0 13-7 16,3-3 1-16,-3 0 3 16,4-4 1-16,-4 1-5 15,3-22 0-15,-3-10-11 16,7-15 1-16,0-23-4 0,4-8 0 16</inkml:trace>
  <inkml:trace contextRef="#ctx0" brushRef="#br2" timeOffset="143919.51">11518 14101 56 0,'7'38'28'0,"21"3"-30"0,-20-35 55 0,2 0-51 15,8-3 0-15,10 1-2 16,7-4 1-16,8-4-4 15,-1 1 0-15,4-3-3 16,-4 3 1-16,-3 0-11 16,-4-4 1-16,0-5-2 15,-6-4 1-15</inkml:trace>
  <inkml:trace contextRef="#ctx0" brushRef="#br2" timeOffset="144246.24">12651 13995 53 0,'10'12'26'0,"1"-5"-28"0,-8-4 53 16,1 0-49-16,-4 0 1 15,3 0-1-15,-3 3 1 16,-3 1-5-16,-4-1 1 16,-7 6 1-16,-7 10 1 15,-4 3-2-15,-7 7 0 16,4 5-1-16,3 1 0 16,0 3 0-16,8 0 0 0,3-4-3 15,3-2 0-15,4-7-5 16,4-6 0-16,10-6-6 15,14-10 1-15</inkml:trace>
  <inkml:trace contextRef="#ctx0" brushRef="#br2" timeOffset="144502.91">12979 14186 26 0,'28'-22'13'0,"-14"-16"4"15,-10 32 15-15,-1 0-29 16,-3-4 1-16,-3 1 1 15,-8 6 0-15,0 3-7 16,-10-6 1-16,-7 9 4 0,-4 3 1 16,-7 13-3-16,4 6 1 15,3 3-1-15,4 4 1 16,4 5-2-16,6-2 0 16,7-1-2-16,8-6 0 15,6-6-1-15,11-6 0 16,4-3-4-16,3-4 0 15,0-15-7-15,1-16 1 16</inkml:trace>
  <inkml:trace contextRef="#ctx0" brushRef="#br2" timeOffset="144773.69">13226 13929 46 0,'10'34'23'0,"-24"29"-24"15,7-54 38-15,-7 1-35 16,-4 2 0-16,-6-2-1 16,-1 5 1-16,0 7-3 15,1 0 1-15,2 3 1 16,8-3 0-16,0 0 0 16,11 0 0-16,6 7 1 15,8-1 0-15,6 3-1 16,1-6 0-16,-4-6-2 15,-7 3 0-15,-7 3-7 16,-14 3 1-16,-7 1-9 16,-14-8 1-16</inkml:trace>
  <inkml:trace contextRef="#ctx0" brushRef="#br2" timeOffset="145296.79">13910 13487 47 0,'-7'15'23'0,"-25"1"-22"0,22-13 38 16,-8 13-38-16,-7 9 0 15,-10 9 0-15,0 13 1 16,-1 16-3-16,5 12 1 15,6 7 1-15,0 0 1 16,18 2-3-16,4-9 0 16,10-9-4-16,7-12 0 15,7-23-10-15,4-15 1 16</inkml:trace>
  <inkml:trace contextRef="#ctx0" brushRef="#br2" timeOffset="145539.74">14139 13562 47 0,'4'50'23'0,"-25"10"-19"16,14-45 36-16,0 14-39 16,0 2 0-16,-8 13 1 15,-6 12 0-15,0 1-3 16,-4 5 1-16,8 11 1 15,3-4 0-15,10-10-5 16,4-12 1-16,4-12-8 16,-1-20 1-16,-3-15-5 15,-3-15 0-15</inkml:trace>
  <inkml:trace contextRef="#ctx0" brushRef="#br2" timeOffset="145749.62">13762 13894 39 0,'-4'25'19'0,"8"16"-15"0,-1-31 33 16,4 5-34-16,4 4 0 15,3-3 1-15,7-4 0 16,4 4-6-16,7 0 0 16,7-1 1-16,6-8 1 0,12-7-6 15,10-4 1 1,3-11-8-16,1-17 0 0,-7-15-1 15,-12-6 0-15</inkml:trace>
  <inkml:trace contextRef="#ctx0" brushRef="#br2" timeOffset="145989.57">14400 13462 51 0,'0'69'25'0,"15"18"-29"16,-1-68 54-16,0 9-47 16,7 19 1-16,7-3 2 15,4 10 1-15,0 2-9 16,3 4 1-16,-3 6 4 0,-8 3 1 16,-10 6-5-16,-21-3 0 15,-7 9-11-15,-28-2 1 16,-32-1-8-1,-11 4 1-15</inkml:trace>
  <inkml:trace contextRef="#ctx1" brushRef="#br2" timeOffset="122462.14">10640 10100 0,'0'0'16,"0"0"0,0 0-16,0 0 15,0 0 1,0 0-16,0 0 16,0 0-16,0 0 15,0 0 1,0 0-16,0 0 15,7 0 1,7 3-16,4 3 16,13 13-1,-2-3-15,-1 6 16,-7-6 0,11 15-16,-15-15 15</inkml:trace>
  <inkml:trace contextRef="#ctx0" brushRef="#br2" timeOffset="147137.51">15670 12960 57 0,'0'0'28'0,"-120"103"-25"16,89-49 29-16,-15 24-31 16,-14 29 0-16,7 37 3 15,4 22 0-15,13 32-5 16,12 2 1-16,6-18 2 16,21 0 1-16,26-25-5 0,17-13 1 15,14-28-11-15,7-25 1 16,-18-31-6-16,-14-23 0 15</inkml:trace>
  <inkml:trace contextRef="#ctx1" brushRef="#br2" timeOffset="123093.99">931 1386 0,'0'0'16,"0"0"-1,0 0 1,0 0-16</inkml:trace>
  <inkml:trace contextRef="#ctx0" brushRef="#br2" timeOffset="148121.4">4537 5155 40 0,'7'0'20'0,"21"9"-12"0,-14-9 20 16,14 0-24-16,1-3 0 15,20 6 3-15,22 10 1 16,27-4-9-16,22-3 0 15,25 1 7-15,21-20 1 16,42 4-4-16,3-1 0 16,26 4-3-16,-8 0 0 15,-10 3-1-15,10 3 0 0,-21-3-2 16,-56-1 0-16,46 1 0 16,-26-6 1-16,-13 0-4 15,-32-7 1-15,-17 6-6 16,-33 1 1-16,-13 0-5 15,-22-1 0-15</inkml:trace>
  <inkml:trace contextRef="#ctx0" brushRef="#br2" timeOffset="151123.53">15886 13283 51 0,'0'25'25'0,"3"9"-15"0,1-18 25 16,-4 12-33-16,-4 1 0 15,-3 18 0-15,0 12 0 16,-4 20-4-16,1 12 1 16,-1 3 0-16,1-7 0 15,3-8-5-15,0-13 0 0,3-22-10 16,8-16 1-16,6-22-1 15,8-12 1-15</inkml:trace>
  <inkml:trace contextRef="#ctx0" brushRef="#br2" timeOffset="151350.6">16125 13891 59 0,'25'13'29'0,"32"-13"-44"16,-40-3 63-16,1 3-51 0,10-4 1 16,4 1-11-16,3-3 1 15,-3-6 4-15,-4-4 1 16</inkml:trace>
  <inkml:trace contextRef="#ctx0" brushRef="#br2" timeOffset="151933.41">17106 13860 53 0,'0'-10'26'0,"-7"17"-25"0,4-10 44 15,-4-1-44-15,-4 4 1 16,-7 4-1-16,-6-1 0 16,-1 6-1-16,-3 7 0 15,0 9 1-15,6 9 0 16,-2-2-1-16,6 12 0 0,4-4-1 15,7 4 0-15,3-6-2 16,8-4 1-16,10-12-3 16,11-3 0-16,13-6-4 15,-2-7 1-15,-1-6-8 16,4-6 1-16</inkml:trace>
  <inkml:trace contextRef="#ctx0" brushRef="#br2" timeOffset="152179.47">17413 13995 44 0,'28'-19'22'0,"-6"9"-15"16,-22 10 36-16,0 0-40 15,0 0 1-15,-4-6 1 16,-7 0 0-16,1 0-7 16,-8-1 0-16,1 7 5 0,-5 4 0 15,-2 5-3-15,-1 3 1 16,0 7-3-16,1 0 0 15,2-3-2-15,8-1 1 16,4 1-4-16,6-3 0 16,11-4-4-16,7-3 0 15,8-3-5-15,2-6 1 16</inkml:trace>
  <inkml:trace contextRef="#ctx0" brushRef="#br2" timeOffset="152474.49">17766 13781 20 0,'-14'22'10'0,"-7"19"1"31,14-35 10-31,-4 1-18 0,-3 2 1 0,0 1 4 16,0-1 1-16,0 0-9 15,-1 4 1-15,5-1 7 16,3 4 0-16,3 3-1 15,8 0 1-15,3 0-3 16,7-1 1-16,4-5-3 16,-1-1 1-16,-3 4-3 15,-3 3 1-15,-8 3-2 16,-6 3 1-16,-11 3-4 16,-4 0 1-16,-7 1-5 15,-3-4 0-15,0-6-11 0,3-4 1 16</inkml:trace>
  <inkml:trace contextRef="#ctx0" brushRef="#br2" timeOffset="152792.06">18253 13484 46 0,'10'25'23'0,"1"-16"-20"0,-11-9 33 16,-4 6-35-16,-10 7 0 0,-3 9-1 16,-12 9 1-16,-2 16-2 15,-8 7 0-15,-3 15 1 16,10-4 1-16,4 1-1 15,6-3 0-15,5-7-2 16,6-9 1-16,11-12-4 16,7-13 0-16,7-6-9 15,7-13 0-15</inkml:trace>
  <inkml:trace contextRef="#ctx0" brushRef="#br2" timeOffset="153048.1">18493 13559 43 0,'-7'41'21'0,"-4"21"-20"0,7-46 33 16,-3 12-31-16,-3 10 0 15,-4-4 0-15,-7 13 0 16,3 7-4-16,0-4 0 15,4 6 2-15,7 1 1 0,4-13-6 16,3-16 0-16,3-12-8 16,4-13 1-16,-3-16-3 15,-4-6 0-15</inkml:trace>
  <inkml:trace contextRef="#ctx0" brushRef="#br2" timeOffset="153242.94">18210 13876 45 0,'18'40'22'0,"17"-11"-23"15,-21-23 44-15,8 0-43 16,6-3 0-16,4-3-1 16,-4-6 1-16,11-3-4 15,10-7 0-15,-3-6-9 0,-4-9 0 16,1-13-1-1,-5 0 1-15</inkml:trace>
  <inkml:trace contextRef="#ctx0" brushRef="#br2" timeOffset="153466.51">18687 13509 53 0,'21'81'26'0,"4"26"-34"0,-15-76 57 0,4 4-49 16,0 9 0-16,-3 9-1 15,-8-3 1-15,-6 6-2 16,-4 4 0-16,-7-7-6 16,-11-2 1-16,0-11-8 15,-3-15 0-15</inkml:trace>
  <inkml:trace contextRef="#ctx0" brushRef="#br2" timeOffset="154290.03">19022 12753 31 0,'-11'9'15'0,"-6"41"-6"0,13-34 18 15,1 9-22-15,3-3 1 0,0 16 3 16,0 9 0-16,10 28-12 16,8 22 1-16,10 13 8 15,21 31 0-15,1 16-3 16,-8-6 0-16,-7-4-2 15,-17-9 1-15,-11-3-2 16,-14-16 1-16,-14-19-7 16,-11-15 1-16,0-16-12 15,-6-16 1-15</inkml:trace>
  <inkml:trace contextRef="#ctx0" brushRef="#br2" timeOffset="154801.56">19985 13346 40 0,'3'9'20'0,"-6"38"-16"0,-1-25 24 16,-3 3-27-16,-3 16 0 15,-4 6 0-15,-4 16 1 0,4 2-2 16,0 14 1-16,3-4 2 16,4-12 1-16,4-7-1 15,3-9 1-15,3 0 0 16,-3-15 0-16,0-7-2 15,0-10 1-15,-3-5-3 16,-4-7 1-16,-4-6-2 16,-3-7 1-16,-7 4-3 15,-8 0 1-15,-2-4 0 16,-5 7 0-16,5 3 0 16,-1 3 1-16,0 13 0 15,0 0 1-15,8 3 1 16,3 3 0-16,13 3 0 15,8 6 1-15,8 0-1 16,9 1 0-16,18 2-2 16,11-9 1-16,7-6-4 15,11-9 1-15,3-14-12 0,-4-21 0 16</inkml:trace>
  <inkml:trace contextRef="#ctx0" brushRef="#br2" timeOffset="155028.51">20422 13565 44 0,'0'47'22'0,"-17"25"-17"0,10-40 31 0,0 2-34 16,-4 16 0-16,0 13 1 15,1 6 0-15,3 13-4 16,3 5 0-16,4-2 2 15,-3-10 1-15,3-12-8 16,-4-25 1-16,-3-23-10 16,0-21 1-16</inkml:trace>
  <inkml:trace contextRef="#ctx0" brushRef="#br2" timeOffset="155221.41">19981 14017 56 0,'18'44'28'0,"45"-32"-29"16,-45-12 47-16,10 3-46 16,22-3 1-16,13 0-1 0,18 0 1 15,4-3-6-15,-11 3 1 16,-14 0-12-16,-11 3 1 16</inkml:trace>
  <inkml:trace contextRef="#ctx0" brushRef="#br2" timeOffset="157413.6">3687 12932 37 0,'0'6'18'0,"-11"6"-3"0,11-2 19 16,-11-4-31-16,4 0 1 16,0 1-1-16,-7-1 1 0,-3 3-6 15,-5 4 0 1,-9 6 2-16,2-4 1 0,1 10-3 15,7 7 1-15,-7 9-1 16,14-1 1-16,0 1 0 16,10-6 0-16,-3-4 0 15,14-6 1-15,11-3-1 16,3-6 0-16,4-1 0 16,3-2 0-16,0 3-1 15,-7 2 1-15,-3-2 0 16,-4 0 0-16,-7-1 0 15,-7 1 1-15,-18 3-3 16,-13 3 1-16,-8-3-10 16,-4-4 1-1</inkml:trace>
  <inkml:trace contextRef="#ctx0" brushRef="#br2" timeOffset="157835.63">3531 13336 47 0,'7'6'23'0,"-3"-12"-21"0,-4 6 36 15,0 3-36-15,-4 0 0 16,-6 4 0-16,-11 2 0 0,-4 7-3 15,0 3 0-15,-3 6 2 16,0-6 0-16,0-7-1 16,3 4 0-16,7-1 0 15,-3-2 0-15,10 0 0 16,1-1 1-16,10 4-1 16,3-1 1-16,8 1 0 15,7 0 1-15,10 3-1 16,4-4 1-16,10-2-1 15,-7-1 1-15,-3 1 1 16,-11 6 0-16,-3 3-2 16,-8 15 1-16,-20 4-2 15,-22 6 0-15,-7 3-4 16,-10-3 0-16,-8-6-12 16,4-13 0-16,4 4-2 15,0-7 1-15</inkml:trace>
  <inkml:trace contextRef="#ctx0" brushRef="#br2" timeOffset="161122.69">3937 13189 36 0,'4'19'18'0,"3"-13"-5"16,-7-6 18-16,0 0-26 15,0 0 0-15,0 0 2 16,-4 0 0-16,1 3-8 16,-1 3 0-16,4 1 7 0,0 2 0 15,0-3-2-15,7 4 1 16,4-4-2-16,10-3 1 16,0-6-2-16,7 0 1 15,4-3-2-15,10 2 0 16,4 1-2-16,4 3 1 15,-8 3-1-15,-3 7 0 16,-11-1-3-16,-18 10 1 16,1 6-2-16,-18 10 1 15,-4-1-1-15,-10 16 0 16,0 4 0-16,0 15 0 16,-7 3 0-16,7 0 1 0,-8 0-2 15,1-13 1-15,3-11-7 16,8-14 1-16,6-15-2 15,1-16 1-15</inkml:trace>
  <inkml:trace contextRef="#ctx0" brushRef="#br2" timeOffset="161349.46">3965 13763 42 0,'0'31'21'0,"11"-28"-17"0,-11-3 42 16,10 0-44-16,5-6 0 15,2 0 0-15,11-1 1 16,-6 1-6-16,6-3 0 16,-11 2-3-16,5 7 1 15,-1-3-10-15,-7-6 1 16</inkml:trace>
  <inkml:trace contextRef="#ctx0" brushRef="#br2" timeOffset="161541.44">4385 13882 57 0,'0'6'28'0,"0"3"-37"0,0-9 49 0,0 0-42 16,4 0 0-16,-4 0-13 16,7-3 0-16,0 0 9 15,-4-12 0-15</inkml:trace>
  <inkml:trace contextRef="#ctx0" brushRef="#br2" timeOffset="162068.51">4713 13320 55 0,'4'7'27'0,"3"2"-33"0,-7-9 49 15,3 0-43-15,11 0 1 16,8 0 1-16,-1 0 0 16,-4 3-3-16,8 4 1 0,-7 5 0 15,-11 10 1-15,-14 9-1 16,-15 7 0-16,1 3-2 15,-7-4 0-15,-14-2-3 16,3-1 1-16,-7-5-2 16,14-7 1-16,1-4 0 15,2-2 1-15,8-6 0 16,11-4 1-16,10-6 2 16,0-3 1-16,14-7 1 15,7 4 1-15,7-3 0 16,0 5 0-16,1 4 1 15,2 7 0-15,-2 2 0 16,-5 16 0-16,4 3-1 16,1 4 0-16,-1-1-2 15,-3-3 0-15,-1-6-7 16,-3-6 1-16,1-10-8 0,-5-3 1 16</inkml:trace>
  <inkml:trace contextRef="#ctx0" brushRef="#br2" timeOffset="162833.29">5235 13775 35 0,'74'-75'17'0,"57"-3"-8"15,-103 56 24-15,4-10-27 16,-4-12 0-16,-7-6 2 16,-7-9 0-16,-14-14-11 0,-14-2 1 15,-35-3 6-15,-11-7 0 16,-50 7-5-16,-31-10 1 15,-7 16-2-15,-28 9 0 16,3 19-2-16,-21 25 0 16,0 4 2-16,3 8 0 15,4 14 2-15,-14 2 1 16,25 10 1-16,0 15 0 31,-29 86-5-31,46 11 1 16,43 7-6-16,24 6 0 15,32 4-2-15,32-13 1 0,38 0 0 16,29-13 1-16,32-9 9 16,35-4 0-16,17-11 7 15,15-10 0-15,13-4 0 16,26-15 1-16,-15-22-2 16,4-9 0-16,7-10-3 15,-7-9 0-15,-15-22-3 16,8-22 1-16,0-22-1 15,-1-26 0-15,12-11 0 16,-22-23 0-16,-25 1-1 16,-17-10 0-16,-25 9-1 15,-31 0 0-15,-36 4-3 16,-25-1 0-16,-35 4-8 16,-17 15 1-16,-11 19-4 15,3 19 0-15</inkml:trace>
  <inkml:trace contextRef="#ctx0" brushRef="#br2" timeOffset="163692.7">7183 16390 43 0,'-11'7'21'0,"11"-1"-11"0,0-6 21 31,28 0-27-31,15 3 1 16,6 0 0-16,11-3 0 16,14 3-10-16,4 4 1 15,-1-1-4-15,-6-3 0 16,-15-3-7-16,-13 3 0 16</inkml:trace>
  <inkml:trace contextRef="#ctx0" brushRef="#br2" timeOffset="163884.81">7211 16770 61 0,'49'31'30'0,"92"-24"-43"15,-88-7 58-15,14 0-46 16,7 0 0-16,-3 0-17 15,-11-4 1-15,-18-2 11 16,-10 3 0-16</inkml:trace>
  <inkml:trace contextRef="#ctx0" brushRef="#br2" timeOffset="168493.98">2018 14835 39 0,'7'-3'19'0,"11"6"-13"0,-15 3 19 0,4 4-21 16,-7 5 1-16,0 7 2 16,-7 10 0-16,-3 5-9 15,-1 7 0-15,-7 10 5 16,4 5 0-16,-3 10-5 16,-5 16 1-16,12-4-4 15,-1-9 0-15,4-15-9 16,14-13 0-16,-3-25 0 15,6-13 0-15</inkml:trace>
  <inkml:trace contextRef="#ctx0" brushRef="#br2" timeOffset="168734.17">2321 14854 39 0,'0'34'19'0,"-17"29"-23"0,17-44 39 16,-11 9-34-16,4 13 1 15,3 3 3-15,-6 12 0 16,3 7-6-16,-4-3 1 16,4-13 2-16,4-7 0 15,-4-8-6-15,3-10 1 0,4-10-10 16,-7-15 0-16</inkml:trace>
  <inkml:trace contextRef="#ctx0" brushRef="#br2" timeOffset="168913.93">1933 15309 44 0,'0'6'22'0,"14"-12"-23"15,-3-1 34-15,7 1-32 16,10 0 1-16,11 3-5 16,3 0 0-16,7-4-9 15,1-8 1-15</inkml:trace>
  <inkml:trace contextRef="#ctx0" brushRef="#br2" timeOffset="169709.79">2515 15600 47 0,'-3'25'23'0,"3"-9"-18"0,0-16 34 16,0 0-38-16,0 0 1 15,0-6 1-15,3-10 0 16,4-6-3-16,4-12 0 16,7-7 2-16,3-3 0 15,11-3-1-15,6-6 0 16,-9-4-2-16,2-2 1 15,1 2-2-15,-4 4 0 0,0 3-1 16,-3 6 1-16,0 9-1 16,-11 10 0-16,4 6-1 15,-8 10 0-15,1 6 0 16,-4 9 1-16,-4 7 0 16,4 5 0-16,-7 11 1 15,0 2 0-15,0-3 3 16,-7 10 0-16,4 6 1 15,3 9 0-15,0 4-1 16,0 2 0-16,0 7-1 16,-7-6 1-1,3-7-4 1,-3-19 0-16,7-18-5 16,7-13 1-16,-3-9-5 15,-4-10 0-15</inkml:trace>
  <inkml:trace contextRef="#ctx0" brushRef="#br2" timeOffset="169893.83">2561 15346 41 0,'11'3'20'0,"17"10"-19"0,-7-13 37 15,4 0-35-15,10 0 1 16,7 0-1-16,4-3 1 0,0-4-9 15,0 1 1-15,-4 3-8 16,-6-3 0-16</inkml:trace>
  <inkml:trace contextRef="#ctx0" brushRef="#br2" timeOffset="170280.55">3249 15647 41 0,'4'32'20'0,"6"-36"-15"16,-3-2 25-16,-7-9-27 16,7-7 0-16,-3-10 1 15,-4-12 0-15,-4-3-6 16,-3-12 1-16,-3-4 2 15,-1 0 1-15,-7 1-2 0,4 5 1 16,0-2-1-16,0 11 0 16,7 11 0-16,4 9 0 15,3 9 1-15,10 3 0 16,1 7 0-16,6 2 0 16,5 7 0-16,2 0 0 15,15 4 0-15,10-4 0 16,8 0-1-16,-8 0 0 15,-17 0-2-15,-4 3 0 16,-7 3-6-16,-3 0 0 16,-7 4-7-16,-18-1 0 0</inkml:trace>
  <inkml:trace contextRef="#ctx0" brushRef="#br2" timeOffset="170464.51">3249 15290 48 0,'-10'34'24'0,"31"-15"-21"16,-4-13 41-16,-3-3-42 16,15 4 0-16,2-1 0 15,15-6 1-15,-3 0-6 16,-5 0 1-16,-9 0-6 16,-8 0 1-16,-7-6-9 15,-7-4 0-15</inkml:trace>
  <inkml:trace contextRef="#ctx0" brushRef="#br2" timeOffset="171000.87">4533 15581 41 0,'4'-6'20'0,"13"-66"-19"16,-13 38 30-16,3-14-30 15,0-5 1-15,-7-16 2 16,4-3 0-16,3-9-5 16,-7 5 1-16,3 4 3 0,8 9 1 15,-1 4-1-15,4 9 0 16,8 15-1-16,-8 7 0 31,10 25-3-31,-2 6 1 16,-8 6-9-16,-4 13 1 15,-3 10-7-15,-10-1 0 16</inkml:trace>
  <inkml:trace contextRef="#ctx0" brushRef="#br2" timeOffset="171421.73">4463 15274 41 0,'0'19'20'0,"21"-7"-13"16,-11-8 32-16,5-1-38 15,9 3 0-15,8 0 1 16,0 1 0-16,7-1-3 16,-1-3 1-16,1 0 1 15,0 0 0-15,-7 0-1 16,-4-3 1-16,-3 0-2 16,-1-9 1-16,-3 3-1 15,-10-4 1-15,7 1-1 16,-15-4 0-16,4 4 0 15,-14 3 1-15,-3 6 0 0,-8 3 0 16,4 3-1-16,-7 7 1 16,3 5-1-16,-3 1 1 15,0 3-2-15,7 3 1 16,3 3-2-16,0-2 1 16,8-8 0-16,-8-2 1 15,11 3 2-15,11-7 0 16,10-5 1-16,7-10 1 15,-7-4 0-15,4-8 1 16,0-10-2-16,-4-4 1 16,0 1-7-16,-3-3 1 15,-8-1-12-15,5 1 1 0</inkml:trace>
  <inkml:trace contextRef="#ctx0" brushRef="#br2" timeOffset="171693.69">5200 15409 39 0,'0'-16'19'0,"0"-12"-20"15,3 12 25-15,5-2-20 16,-8-8 0-16,10 5 6 15,-6 2 0-15,3 3-11 16,3 3 1-16,8 1 6 16,3 3 1-16,18-1-4 0,-4 4 1 15,0 3-8-15,-6 3 0 16,-8 0-12-16,-18-7 0 16</inkml:trace>
  <inkml:trace contextRef="#ctx0" brushRef="#br2" timeOffset="172412.42">2992 16256 59 0,'38'18'29'0,"5"-27"-34"16,-26 3 47-16,1-1-41 15,3-2 1-15,0-3 0 16,0-1 0-16,-3-3-2 16,3-3 1-16,-14 4 2 0,-7 2 1 15,-7 4-2-15,-14 3 0 16,0 6-2-16,-7 9 1 16,-4 7-4-16,-3 6 1 15,3 3-2-15,-10-3 1 16,6 3-1-16,5 9 1 15,9 4 1-15,1-10 0 16,14 19 1-16,18-3 0 16,6-3-3-16,12-10 1 15,2-3-4-15,-2-12 1 16,6-7-3-16,4-9 0 16,7-12-1-16,3-4 1 0,0-3 3 15,4-9 1-15,-10 3 5 16,2 0 1-16,-6 3 3 15,-7 0 1-15,-4 6 3 16,-7-2 0-16,-10 5 0 16,-4 4 1-16,-7-1-3 15,-7 4 0-15,-4 0-2 16,-10-1 0-16,-7 11-3 16,7 2 0-16,-7 3-1 15,-1 7 0-15,8-4-2 16,0 7 0-16,0-3-3 15,10 0 1-15,11-4-3 16,4-6 0-16,13 1-6 16,5-10 0-16,9-10 0 15,15-9 1-15</inkml:trace>
  <inkml:trace contextRef="#ctx0" brushRef="#br2" timeOffset="172727.71">3937 16124 52 0,'-7'16'26'0,"-14"27"-37"0,17-33 56 16,-13 2-45-16,-1-2 0 15,-7-1 0-15,-3 1 0 0,0-1 0 16,-4 4 0-16,0-1 0 16,8-6 0-16,2 7 0 15,5 0 1-15,6-4-1 16,8 3 0-16,-4 4 0 15,14-6 1-15,10 2-1 16,5 1 0-16,-1-4 0 16,-4 7 0-16,-6-7 0 15,0 1 0-15,-11-1-1 16,0 3 1-16,-11 1-3 16,4-4 1-16,-4 4-6 15,4 0 0-15,4-7-6 16,-4-6 0-16</inkml:trace>
  <inkml:trace contextRef="#ctx0" brushRef="#br2" timeOffset="172954.27">4057 16403 42 0,'-11'28'21'0,"-10"0"-22"0,21-24 36 16,-7 2-35-16,4 0 0 15,-8 0-3-15,4 1 1 16,7-1-2-16,-7-6 0 16,7-9-8-16,7-7 1 15</inkml:trace>
  <inkml:trace contextRef="#ctx0" brushRef="#br2" timeOffset="173119.66">4135 16152 28 0,'14'16'14'0,"-4"3"-19"15,-3-13 18-15,-3 3-23 16,10 4 0-16,-3-1-2 15,3-2 0-15</inkml:trace>
  <inkml:trace contextRef="#ctx0" brushRef="#br2" timeOffset="173540.52">4304 16368 24 0,'0'29'12'0,"3"-7"-7"0,-3-16 24 16,0 3-26-16,0 1 1 16,0 2 0-16,-3-2 0 15,3-1-6-15,3-3 0 16,4-2 3-16,-3-4 1 15,7-4-4-15,-1-5 0 16,-3 3 0-16,4-1 0 16,-1 1 0-16,1 3 1 15,0 0 0-15,6 0 1 16,1 3 1-16,-4 3 1 0,11-3 0 16,-1 0 0-1,5 3 1-15,2-3 0 0,5-3 0 16,-5-7 1-16,8-5-2 15,-7-4 0-15,0-6-1 16,-4 3 0-16,-10-3-1 16,-8-3 0-16,-6 3-3 15,-8 3 1-15,-6 6 0 16,2 10 0-16,-2 12 0 16,-4 10 1-16,0 2 1 15,3 11 0-15,8 8 2 16,3 4 1-16,0 3-1 15,3-6 0-15,15-7-1 16,10-3 1-16,4-9-5 16,-1-13 1-16,5-9-11 15,-1-13 0-15</inkml:trace>
  <inkml:trace contextRef="#ctx0" brushRef="#br2" timeOffset="174153.23">8576 17275 42 0,'11'3'21'0,"-1"3"-25"0,1-6 32 0,3 3-33 16,4 0 1-16,6 1-17 16,12-4 0-16</inkml:trace>
  <inkml:trace contextRef="#ctx0" brushRef="#br2" timeOffset="174378.77">9088 17410 45 0,'7'12'22'0,"0"-9"-29"15,-4-6 37-15,4 0-34 0,-7 3 0 16,11-9-14-16,3-1 1 15,4-6 17-15,3 1 0 16</inkml:trace>
  <inkml:trace contextRef="#ctx0" brushRef="#br2" timeOffset="174590.69">9490 17432 61 0,'3'9'30'0,"8"3"-44"15,-4-8 65-15,0 2-54 16,0 0 1-16,0 0-12 16,4 1 0-16,-4-10 6 15,-4-10 1-15</inkml:trace>
  <inkml:trace contextRef="#ctx0" brushRef="#br2" timeOffset="175099.81">10301 16676 53 0,'11'12'26'0,"13"-5"-27"16,-6-4 43-16,3 0-41 15,22 3 1-15,9 0-1 16,12-2 0-16,3-4-6 16,0-4 1-16,-3 1-11 15,-8-3 1-15,-14 6-2 16,-13 3 1-16</inkml:trace>
  <inkml:trace contextRef="#ctx0" brushRef="#br2" timeOffset="175311.22">10308 17149 63 0,'14'35'31'0,"43"-4"-37"0,-40-25 66 0,29-2-61 15,18-1 1-15,3-6-10 16,7-4 1-16,-11 1-4 16,-6-13 0-16</inkml:trace>
  <inkml:trace contextRef="#ctx0" brushRef="#br2" timeOffset="176571.81">11578 16042 66 0,'-3'0'33'0,"10"0"-34"0,3 0 51 16,15-3-48-16,14 6 0 16,7 1 1-16,7-1 0 15,14 6-4-15,0-3 0 16,0 1 2-16,-11-1 0 16,-14-3-2-16,-6 0 1 15,-19 10-3-15,-13 2 0 16,-11 7-3-16,-11 3 1 15,-7 4-3-15,-6-7 1 16,-1 0 0-16,7 6 0 16,4 0 2-16,3 3 1 15,8-2 3-15,3-1 0 0,7 6 3 16,7 1 0-16,14-1 1 16,14 1 1-16,4-1-1 15,7 4 1-15,0-4-2 16,-4 1 0-16,-7 6-1 15,-13-7 1-15,-19 1-3 16,-17 5 1-16,-14 4-2 16,-18 0 1-16,-7-6-4 15,0-1 1-15,0-2-6 16,-3-10 1-16,13-6-6 16,8 0 1-16</inkml:trace>
  <inkml:trace contextRef="#ctx0" brushRef="#br2" timeOffset="176844.99">12795 16610 57 0,'-7'50'28'0,"-46"-6"-38"0,36-22 54 16,-5 3-44-16,-6 13 0 0,-3 6-2 15,2 6 1-15,1 9 0 16,0 1 0-16,7-16-4 16,7-10 0-16,7-15-10 15,7-19 1-15</inkml:trace>
  <inkml:trace contextRef="#ctx0" brushRef="#br2" timeOffset="177216.78">12407 16513 43 0,'32'19'21'0,"49"-7"-16"16,-49-12 30-16,14 0-33 15,14 0 1-15,7-3 1 0,0 0 0 16,14-3-6-16,4-1 1 16,-18 4 2-16,-7 6 1 15,-11-3-2-15,-10 3 1 32,-22 10-3-32,-13 3 1 15,-8 2-2-15,-17 1 0 16,-7 3-1-16,-4 10 1 15,4 8 0-15,-4-2 0 16,4 6 2-16,3 6 0 16,8 3 1-16,10 7 1 15,7 0-1-15,3-13 1 0,11-10-2 16,18-9 1 0,10-3-8-16,18-9 0 0,14-19-4 15,-14-10 0-15</inkml:trace>
  <inkml:trace contextRef="#ctx0" brushRef="#br2" timeOffset="177437.87">13642 17087 66 0,'14'47'33'0,"-7"-7"-41"16,0-33 67-16,0 2-64 15,0 4 1-15,-7-1-19 16,-3 4 1-16,-11-4 17 0,7 13 0 16</inkml:trace>
  <inkml:trace contextRef="#ctx0" brushRef="#br2" timeOffset="179289.27">28420 4427 45 0,'24'0'22'0,"-2"10"-12"16,-19-4 22-16,-3 13-31 15,-14 9 0-15,-4 16 0 16,-17 12 0-16,-25 29-2 16,-21 19 1-16,-18 24-1 15,-17 29 1-15,-22 31-3 16,-10 25 1-16,14 7-1 15,-7-4 1-15,7-9 0 16,14-28 0-16,7-16-2 16,21-22 0-16,11-25-8 15,14-19 0-15</inkml:trace>
  <inkml:trace contextRef="#ctx0" brushRef="#br2" timeOffset="179799.02">26744 6544 47 0,'-3'69'23'0,"6"9"-21"16,-3-53 38-16,-7 1-39 15,-4 11 0-15,-3 1-1 16,-3 3 0-16,-1-7-1 16,0-3 1-16,1-2 0 15,6-4 1-15,4-3-1 16,7-3 1-16,14-7 0 15,7-3 1-15,15-5 0 16,20-8 0-16,15-5 0 16,13-3 0-16,1-4-1 15,-14 3 0-15,-8 1 0 16,-10 2 0-16,-14 7-1 16,-18 6 1-16,-10 10-1 0,-18 3 1 15,-22-4-1-15,-17 1 0 16,-14-10-1-16,-7-9 1 15,4-10 0-15,-1-9 0 16,12-3-4-16,9 2 1 16,15 8-11-16,14-7 0 15,3-7-2-15,22 4 0 16</inkml:trace>
  <inkml:trace contextRef="#ctx0" brushRef="#br2" timeOffset="180488.1">28011 3223 46 0,'-15'47'23'0,"30"-40"-19"0,-5-23 43 0,11-16-45 16,18-15 0-16,18-15 1 16,3-29 1-16,17-25-5 15,18-3 0-15,15-29 2 16,-8 10 0-16,-14 13-2 16,-7-1 1-16,-7 23-2 15,-10 12 1-15,-15 22-1 16,-6 16 1-16,-15 21-1 15,-10 10 0-15,-15 29 1 16,-10 21 0-16,-7 25 0 16,0 26 1-16,-11 18-1 15,-7 19 1-15,4 12 0 16,0 4 0-16,0-10 0 16,3-6 1-16,7-15-1 0,4-23 0 15,4-21-5-15,-1-20 0 16,1-24-10-1,2-20 1-15</inkml:trace>
  <inkml:trace contextRef="#ctx0" brushRef="#br2" timeOffset="180684.26">28395 2750 34 0,'0'25'17'0,"0"-3"1"0,4-16 18 16,-4-6-33-16,7 0 1 0,10-6 1 15,15 3 1-15,14-7-8 16,14 1 1-16,14 3 3 16,-3-1 1-16,-11 4-7 15,-1-6 0-15,-6-1-12 16,-7-9 1-16</inkml:trace>
  <inkml:trace contextRef="#ctx0" brushRef="#br2" timeOffset="180957.31">29012 3007 55 0,'0'-3'27'0,"8"-19"-31"16,-1 6 42-16,3-3-38 0,1-9 1 15,3-3 0-15,0 2 0 16,0 1-1-16,7-6 0 16,4-1 2-16,10 7 0 15,8 3-3-15,2 6 0 16,-6 7-9-16,-7 2 1 16,-14 1-7-16,-8-1 1 15</inkml:trace>
  <inkml:trace contextRef="#ctx0" brushRef="#br2" timeOffset="181809.71">29358 2991 47 0,'7'16'23'0,"29"-4"-19"15,-22-12 39-15,3 0-42 16,4-3 1-16,15-6 0 15,3-4 1-15,-1 1-4 0,-6-4 0 16,-4 4 1-16,-10-14 1 16,-7 1-1-16,-8-3 0 15,-10 9-3-15,-11 1 1 16,-6 8 0-16,6 10 0 16,-3 10 0-16,0 8 1 15,0-2-1-15,-1 12 1 16,1 0 1-16,7 10 1 15,11 3-1-15,6-4 1 16,4-2-2-16,7-4 1 16,11 1-5-16,14-14 1 0,3-8-8 15,4-7 1-15,3-6-3 16,1-7 0-16</inkml:trace>
  <inkml:trace contextRef="#ctx0" brushRef="#br2" timeOffset="182155.33">30039 2938 30 0,'7'-10'15'0,"-7"10"-9"0,0 0 27 0,-3 0-30 16,-1 0 0-16,-7 0 1 16,-3 0 0-16,-7 0-5 15,-4 7 1-15,-6 12 3 16,-1 2 1-16,0 5-1 16,4 2 0-16,3 3-1 15,1-3 1-15,6-3-2 16,4 4 0-16,3-17 0 15,11 1 0-15,11-10-2 0,10-6 0 16,7-4 0 0,0-2 0-16,4-7-1 0,-4 1 0 15,1-4-1-15,-5 6 1 16,-2-2 1-16,-5 2 0 16,-3 4 0-16,-3 12 1 15,3 9 0-15,-3 10 1 16,-1 7 0-16,4 14 0 15,-3-5-3-15,3 0 0 16,4 3-10-16,-4-20 0 16,-4 1-2-16,1-9 1 0</inkml:trace>
  <inkml:trace contextRef="#ctx0" brushRef="#br2" timeOffset="182591.07">31023 3088 42 0,'7'35'21'0,"-3"31"-18"0,-4-47 41 15,0-1-44-15,0 7 0 0,0 7-1 16,0-4 0 0,0-9-4-16,0-7 0 0,3-8-9 15,-3-11 1-15</inkml:trace>
  <inkml:trace contextRef="#ctx0" brushRef="#br2" timeOffset="182966.46">31002 2919 13 0,'18'13'6'0,"24"-7"10"16,-24-6-6-16,-1 3-6 15,12 3 1-15,9 10 4 16,15 3 0-16,7 0-10 15,4 6 0-15,3-7 7 0,-4-2 1 16,-13 3-3 0,-11-10 1-16,-8-5-4 15,-6 2 1-15,-7-6-2 0,-11 0 0 16,-11 0-1-16,-10 0 1 16,-7 3-1-16,-7 0 1 15,-4 3 0-15,4 1 0 16,3 2 0-16,0 0 1 15,11 7 1-15,7 12 0 16,14-3 1-16,7 7 0 16,14 9 1-16,1 2 0 0,-1-8-1 15,-7-7 0-15,-7 7-2 16,-14-7 0-16,-14 6-5 16,-21-15 0-16,-18-3-11 15,-25-13 0-15</inkml:trace>
  <inkml:trace contextRef="#ctx0" brushRef="#br2" timeOffset="183746.11">29362 3841 35 0,'-7'6'17'16,"17"16"-4"-16,-3-22 18 0,0-3-26 15,7 3 0-15,4 0 3 16,3 3 1-16,0 0-11 15,22 0 0-15,6 1 8 16,4 2 1-16,-4 0-3 16,-10 4 0-16,-11-1-3 15,-10 3 1-15,-18 10-3 0,-10-3 1 16,-12 3-3-16,-9-6 0 16,-1 0-2-16,7-4 1 15,0 4 1-15,4 3 0 16,7-1 0-16,4 4 1 15,3 7 1-15,0-14 1 16,21 13 2-16,17 1 0 16,5-7 0-16,2 0 1 15,-6-7-2-15,-4 1 1 0,-10-3-1 16,-11 8 0 0,-14 1-2-16,-18 0 1 0,-13 0-2 15,2-3 0-15,-3 0-4 16,-3 0 0-16,3-10-10 15,11-3 1-15</inkml:trace>
  <inkml:trace contextRef="#ctx0" brushRef="#br2" timeOffset="183974.24">30050 4311 44 0,'0'44'22'0,"0"10"-16"16,0-45 31-16,-7 3-37 15,-4 10 1-15,-7 10-1 0,-3-10 1 16,0 6-2-16,-4-9 1 16,11-4-5-16,4-8 0 15,3-4-9-15,0-16 1 16</inkml:trace>
  <inkml:trace contextRef="#ctx0" brushRef="#br2" timeOffset="184317.71">29961 4205 28 0,'46'19'14'0,"25"6"2"0,-39-22 14 0,6 6-25 16,12-3 1-16,10-2-1 15,0-1 1-15,-7 0-9 16,-7 0 1-16,-11 3 4 16,-3-6 0-16,-11-3-4 15,-7 3 1-15,-4 0-1 16,-10 0 1-16,-3 3-1 16,-8 13 1-16,-10 3-1 15,-11-4 1-15,-6 14 1 16,-1 8 0-16,0 4 0 15,0 6 1-15,7 0 0 16,8 0 1-16,6-6-1 16,15-7 1-16,10-5-4 15,14-11 1-15,18-8-12 16,10-10 1-16,-3-16-1 16,3 4 0-16</inkml:trace>
  <inkml:trace contextRef="#ctx0" brushRef="#br2" timeOffset="184474.12">30741 4659 54 0,'14'35'27'0,"0"-7"-39"0,-10-22 57 0,-1 4-61 16,-10 2 0-16,-7 7-12 15,7 0 0-15</inkml:trace>
  <inkml:trace contextRef="#ctx0" brushRef="#br2" timeOffset="189572.77">18274 8137 25 0,'3'-13'12'0,"8"10"-3"0,-11 3 13 16,0 0-18-16,7 0 0 15,-3 7 2-15,-1-1 1 16,1 0-8-16,3 4 1 16,-4-4 5-16,1 3 0 15,-1-2-2-15,1-1 0 0,-4 0-1 16,3 3 0-16,1 7-1 16,-1 6 0-16,4-6 0 15,1-1 0-15,-5-2 1 16,1-4 1-16,-1-2-1 15,4-1 1-15,4-15 0 16,3-17 1-16,0-8-1 16,4-19 0-16,20-7-2 15,15-21 1-15,18-1-6 16,10-3 1-16,0 7-14 16,4 18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8T14:37:40.8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2-08T14:37:55.750"/>
    </inkml:context>
  </inkml:definitions>
  <inkml:trace contextRef="#ctx0" brushRef="#br0">3119 4208 34 0,'49'-10'17'0,"-7"-2"-6"0,-35 2 18 15,-3 4-25-15,3-6 1 16,-7 2 2-16,-7 4 1 16,-4-3-10-16,-10-7 0 15,0 16 6-15,-18 6 0 16,-10 13-3-16,-8-3 1 16,-3 15-3-16,7 7 1 15,-7 2-1-15,11-5 0 16,17-1 0-16,4 4 1 15,18 0-1-15,10-4 0 16,14 1 0-16,21-10 1 0,7-3-2 16,15 3 1-16,3-10 0 15,-7 4 0-15,3 0-1 16,-14-6 1-16,-13 5-2 16,-15 4 1-16,-14 3 0 15,-14 4 1-15,-11 2-2 16,-10 10 0-16,-15-13-3 15,1 3 1-15,-8-9-7 16,8-6 1-16</inkml:trace>
  <inkml:trace contextRef="#ctx0" brushRef="#br0" timeOffset="389.41">2999 4537 47 0,'-7'6'23'0,"-22"10"-23"0,19-10 40 16,-4 4-40-16,-4-7 0 15,-3 6 1-15,0 4 0 16,-4 6-1-16,11 3 0 15,-11 0 0-15,11-4 0 16,3 4 0-16,4-3 1 0,7 0-2 16,7 3 1-16,8 0 0 15,9-3 0-15,19 6 1 16,-1-6 0-16,4-1 0 16,-7 7 0-16,-8-6 0 15,-2 0 0-15,-8 6-1 16,-21 7 1-16,-7 5-2 15,-18 10 0-15,-24 0-4 16,-11-3 1-16,-7-3-11 16,-4-13 0-16</inkml:trace>
  <inkml:trace contextRef="#ctx0" brushRef="#br0" timeOffset="1064.83">3817 4167 41 0,'-32'19'20'0,"-17"6"-12"0,31-19 27 0,1 7-35 15,3 6 1-15,-8-7 0 16,5 4 0-16,-4 9-1 16,3-6 0-16,-3 9 0 15,10 6 0-15,4 4-1 16,7 3 0-16,7-10 0 16,4 1 1-16,10 5 0 15,18 7 0-15,3-6 0 16,4 2 0-16,-11 4 1 15,0 3 0-15,-13-3-2 16,-12-6 0-16,-3 6-1 0,-24 0 1 16,-5-7-1-16,-16-2 1 15,6-13-1-15,-3-10 1 16,-1-15 2-16,8-9 0 16,7-4 3-16,14-18 0 15,7-14 2-15,11-11 1 16,27-7 0-16,12-19 1 15,20 7-2-15,11-4 1 16,-3 7-5-16,-14 9 1 16,-8 13-5-16,-7 6 0 0,-20 16-6 15,-8 15 0 1,-11 10-10-16,-10 9 1 0,-7 13-2 16,-7 5 1-16</inkml:trace>
  <inkml:trace contextRef="#ctx0" brushRef="#br0" timeOffset="1291.83">4195 4989 48 0,'-8'6'24'0,"16"6"-24"0,-8-12 48 15,0 0-48 1,0 4 1-16,3 2-3 0,-3-6 1 16,7 0-3-1,4-10 0-15,-8 4-11 0,4-6 0 16</inkml:trace>
  <inkml:trace contextRef="#ctx0" brushRef="#br0" timeOffset="1576.54">4777 4227 52 0,'7'37'26'0,"-18"23"-29"15,11-38 40-15,-10 6-38 16,2 16 1-16,5 6 0 16,-8 16 0-16,11-3 0 15,-7 3 0-15,4-1-2 16,-1-8 0-16,1-10-5 16,3-9 1-16,-11-7-8 15,1-6 1-15</inkml:trace>
  <inkml:trace contextRef="#ctx0" brushRef="#br0" timeOffset="1951.03">2134 5751 48 0,'0'28'24'0,"43"-31"-20"0,-15 9 42 0,21 0-42 16,22-3 1-16,49 1 1 15,35-8 0-15,46-5-9 16,21-7 1-16,18-12 4 16,4-6 0-16,-12-10-5 15,5 3 0-15,-36 3-5 16,-25 1 1-16,-24 2-3 16,-25 1 1-16,-18 5-8 15,-10-5 0-15</inkml:trace>
  <inkml:trace contextRef="#ctx0" brushRef="#br0" timeOffset="2297.66">5263 3910 48 0,'0'-16'24'0,"11"16"-21"0,-11 7 42 0,0 11-44 16,0 20 0-16,-3 25-1 15,3 21 1-15,-11 32-2 16,0 29 0-16,1 24-1 16,-4-3 1-16,0-6-7 15,-4-9 0-15,4-26-7 16,0-21 0-16</inkml:trace>
  <inkml:trace contextRef="#ctx0" brushRef="#br0" timeOffset="4775.26">25142 4296 30 0,'-3'25'15'0,"3"-10"-5"0,-4-5 16 16,1 2-24-16,-4 7 1 0,0 16 0 15,3-1 0-15,-6 23-5 16,-1 12 1-16,1 22 1 16,-1 21 0-16,0 20-2 15,8 25 1-15,-1 19-1 16,4 34 1-16,0 19-1 15,7 12 1-15,-3 16 1 16,6 13 0-16,-6 15 0 16,3 22 1-1,18 292 1 1,-4-72 1-16,-7-53 0 16,7-32 0-16,-7-22-1 15,-7-28 1-15,0-22-1 16,-3-28 0-16,-1-19-2 0,1-16 0 15,3-12-2-15,4-25 1 16,3-20-2-16,-7-30 1 16,-4-26-10-16,-6-34 0 15</inkml:trace>
  <inkml:trace contextRef="#ctx0" brushRef="#br0" timeOffset="5553.34">22860 10940 28 0,'-4'19'14'0,"12"0"-2"0,-5-16 13 0,4-3-22 16,0 0 0-16,11-3 1 15,14-3 1-15,13 0-5 16,15-1 0-16,18-2 4 16,14 3 0-16,21-1-1 15,28 4 0-15,7 0-1 16,25 0 0-16,21 0-1 15,25-4 0-15,17-5 0 16,28 3 0-16,8-1-1 16,7 1 1-16,-8 6 0 15,8 3 0-15,-4 9-1 16,0 7 1-16,-6 2-1 16,2 4 1-16,-6-9-1 15,-1-4 1-15,-6-5-1 16,-1-1 1-16,1-3-1 15,-18-3 0-15,0-1-1 0,-25 1 1 16,4 0-2-16,-8 3 0 16,-20-3-1-16,-15 3 0 15,-17-3-3-15,-11-7 0 16,-17-2-9-16,-29-7 1 16</inkml:trace>
  <inkml:trace contextRef="#ctx0" brushRef="#br0" timeOffset="6230.69">29993 10526 30 0,'0'10'15'0,"7"2"-7"0,-7-12 17 16,0 0-25-16,4 0 1 15,-1 0 1-15,4-3 0 16,-3 3-2-16,3 3 0 16,-4 4 2-16,5-1 1 15,-5 3-1-15,1 4 1 16,3 6-1-16,14 3 1 15,7-3 0-15,7 6 0 16,15 6-1-16,13 7 0 16,4-4-1-16,-3-6 0 0,-11 1-1 15,-4-4 1-15,-17 0-2 16,-11 9 1-16,-10 4-1 16,-15-1 1-16,-14 10-2 15,-6-3 1-15,-12 0-1 16,5-6 0-16,-1 6 0 15,4-3 0-15,-1-4 0 16,8-9 0-16,7-2 1 16,4-14 1-16,6-12 0 15,4-12 1-15,4-14 0 16,-4-5 1-16,-4-10-1 16,-3-15 1-16,0-7-2 15,-4-6 0-15,-3-3-10 16,7 3 0-16,-3 0-3 15,6 13 0-15</inkml:trace>
  <inkml:trace contextRef="#ctx0" brushRef="#br0" timeOffset="6635.12">31528 10987 30 0,'-7'41'15'0,"-50"9"-10"16,36-43 24-16,-7 5-27 15,-14 4 0-15,-4 6 0 16,0 9 0-16,0-3-5 15,0 4 1-15,4-1-4 0,10-12 1 16,14-13-6 0,8-9 0-16</inkml:trace>
  <inkml:trace contextRef="#ctx0" brushRef="#br0" timeOffset="6801.73">31143 10856 41 0,'18'84'20'0,"77"79"-19"0,-63-125 37 16,17 19-39-16,8 2 1 0,-1-2-8 15,-3-4 1-15,-14-15-2 16,-25-13 1-16</inkml:trace>
  <inkml:trace contextRef="#ctx0" brushRef="#br0" timeOffset="7775.8">24765 4622 25 0,'-7'6'12'0,"7"-12"1"0,0 6 13 16,0 3-22-16,0 3 0 16,3-3 5-16,1 0 1 15,3 1-11-15,4-11 1 16,6 1 6-16,12-3 1 15,9-13-3-15,5-13 1 16,-1 1-4-16,-10-10 0 16,-8-3-2-16,-2 3 1 15,-1 3-2-15,-4 3 0 0,-6 1-1 16,0-1 0-16,-1 10-1 16,-3 6 1-16,0 13-1 15,-3 15 1-15,3 13-1 16,0 18 1-16,3 14 1 15,5 11 0-15,2 4 1 16,8 12 1-16,7-5 1 16,10-1 0-16,7-3 1 15,8-13 0-15,-4-9 1 16,-7-12 0-16,-15-7-1 16,-6-6 0-16,-11-13-1 15,-14-2 0-15,-17-4-1 16,-19-10 0-16,-20-2-1 15,-15-4 1-15,-6 1-1 16,-22-1 1-16,-3-2-4 16,-4 2 1-16,7 4-10 15,11-7 0-15</inkml:trace>
  <inkml:trace contextRef="#ctx0" brushRef="#br0" timeOffset="8139.76">25418 3214 26 0,'-14'28'13'0,"-43"60"0"16,43-63 10-16,-18 13-21 15,-10 15 0-15,-4 0 0 16,0 0 0-16,0 13-5 15,4-12 1-15,7-10-7 16,10-10 1-16,7-9-3 16,11-25 1-16</inkml:trace>
  <inkml:trace contextRef="#ctx0" brushRef="#br0" timeOffset="8286.43">25054 3242 55 0,'4'28'27'0,"3"32"-39"0,-4-41 60 16,4 15-50-16,-3 10 1 16,3 9-14-16,7 10 1 15,7 0 7-15,-7-10 1 16</inkml:trace>
  <inkml:trace contextRef="#ctx0" brushRef="#br1" timeOffset="12009.76">22655 6256 59 0,'7'-16'29'0,"15"-6"-24"15,-12 16 30-15,11-4-35 0,11-2 1 16,0-4-2-16,14 0 0 16,17-6 0-16,22-9 0 15,10-7-1-15,15-6 1 16,20 1-1-16,25-8 1 16,0 17 0-16,15 6 1 15,10 9 0-15,0 19 0 16,7-3 0-16,-4 6 1 15,128 16-1 1,-36 9 1-16,-21 13-1 16,-29 6 0-16,-13 12 0 15,0 7 0-15,-29 9 0 16,4 23 0-16,4 2 0 16,-11 3 1-16,-11 23 0 15,11 9 0-15,0 3 0 16,3 0 1-16,1 6-1 15,3 3 1-15,17 7-1 16,15-16 0-16,7-6 0 16,21 6 0-16,7-19 0 15,14-6 1-15,3-22 0 16,8-16 1-16,-4-19-1 16,-3-18 0-16,-15-22 0 15,-6-13 0-15,-29-13-2 16,-14-2 1-16,-7-20-5 15,-24-2 0-15,-36-1-9 16,-18-2 0-16,-24-4-6 16,-25 13 1-16</inkml:trace>
  <inkml:trace contextRef="#ctx0" brushRef="#br1" timeOffset="12884.06">25883 10561 47 0,'11'6'23'0,"-4"48"-16"0,-4-32 24 16,1 12-30-16,0 13 1 15,-4 3 0-15,3 10 0 16,1-4-3-16,-1-6 0 15,1-6-3-15,3 0 0 16,0-9-10-16,0-7 0 16</inkml:trace>
  <inkml:trace contextRef="#ctx0" brushRef="#br1" timeOffset="13423.08">26063 11856 52 0,'14'3'26'0,"-10"-6"-27"16,-4-6 41-16,-4-4-39 0,1 4 0 15,-22-13 0 1,-3 3 0-16,-4 6-1 0,0 7 0 16,1 9 1-16,-1 10 0 15,0-1 0-15,4 7 0 16,0 6-1-16,3-3 1 15,7 3 0-15,8-3 0 16,10 0-1-16,10-6 0 16,8-7 0-16,0-6 0 15,-1-3-1-15,1-6 1 0,0-3-2 16,-1-4 1-16,1-9-2 16,-1 10 1-1,-2-1-1-15,-1 4 1 0,-4 2 0 16,4 1 1-16,-3 9 0 15,0 13 0-15,-1 9 1 16,4 6 1-16,0 1 0 16,8 5 0-16,-1 1-4 15,0-3 0-15,0-7-11 16,-7-13 0-16</inkml:trace>
  <inkml:trace contextRef="#ctx0" brushRef="#br1" timeOffset="13960.64">29154 10354 55 0,'0'3'27'0,"0"32"-26"16,0-20 45-16,-4 17-45 16,1 12 0-16,3 9 0 15,0 16 0-15,0 16-2 0,3 9 0 16,1 0-1-16,-4-6 1 16,0-13-6-16,3-9 1 15,-3-7-11-15,4-15 1 16</inkml:trace>
  <inkml:trace contextRef="#ctx0" brushRef="#br1" timeOffset="14249.61">29069 11922 47 0,'-4'50'23'0,"-13"28"-18"16,13-49 35-16,-3 5-40 16,-3 13 1-16,-5 7-3 15,5-1 0-15,3-3-2 16,0 0 1-16,0-12-8 15,3-13 0-15,1-6-4 16,3-16 0-16</inkml:trace>
  <inkml:trace contextRef="#ctx0" brushRef="#br1" timeOffset="14518.69">29030 12373 36 0,'25'22'18'0,"31"-9"-17"0,-35-10 32 15,8 10-32-15,2-1 1 16,1 7 2-16,-4 3 0 16,-3 6-4-16,-7 7 1 0,-8-4 2 15,-10 4 1 1,-39-1-4-1,-10-9 1-15,-7-6-12 16,-1-16 0-16,-10-15-3 16,7-7 0-16</inkml:trace>
  <inkml:trace contextRef="#ctx1" brushRef="#br1">20987 1994 0</inkml:trace>
  <inkml:trace contextRef="#ctx0" brushRef="#br1" timeOffset="15674.51">26046 6064 42 0,'24'-28'21'0,"-24"-22"-14"0,-3 40 22 16,-4-2-26-16,-11-4 1 16,-7 4 0-16,-6-1 1 15,-5 4-7-15,-2-4 0 16,-1 10 4-16,3 3 1 0,8 6-2 15,4 7 0-15,2 9-1 16,8 9 1-16,7 4 0 16,7 5 0-16,7 1-1 15,11 0 0-15,0-13 0 16,-1-6 1-16,1 0-1 16,-1-13 0-16,1-9 1 15,0-9 0-15,-1-7 0 16,-3-2 0-16,1-4 0 15,-8-7 0-15,-4-5-1 16,-6 3 1-16,-4 2-2 16,-8 7 0-16,-2 7 0 15,-4 2 0-15,-8 7-1 16,-2 6 1-16,2 6 0 0,5 4 0 16,-1 8 0-1,11 1 1-15,0 3 0 16,3 3 0-16,4 3-1 0,0 4 0 15,7-4 1-15,11-6 0 16,13 0 0-16,8-13 0 16,14-18 0-16,7-13 1 15,-4-3 0-15,-6-10 0 16,-8 1 0-16,-17 3 1 16,-8-4-2-16,-10 4 1 15,-7-7 0-15,-7 7 0 16,-11 3-2-16,4 2 0 0,-4 14 0 15,-3 9 0-15,-3 12-1 16,2 10 0-16,5 3-2 16,2 6 0-16,5 7-4 15,6-7 1-15,11-9-7 16,11-13 0-16</inkml:trace>
  <inkml:trace contextRef="#ctx0" brushRef="#br1" timeOffset="16573.37">29894 8309 37 0,'29'7'18'0,"-22"-17"-11"16,-7 7 27-16,-4-6-31 16,-6-1 1-16,-12-5-1 15,-2-4 1-15,-8 0-6 16,-3 0 0-16,-4 0 4 15,-3 7 0-15,3 3-2 0,3 9 1 16,8 9-1-16,4 7 1 16,-1 2-1-16,7 1 1 15,4 3 0-15,7 0 0 16,4 0 0-16,10-3 0 16,17 3 0-16,8-3 0 15,0-7 0-15,0-2 1 16,-4-7-1-16,-7-6 0 15,0-10-1-15,-7 1 1 16,-3-7-1-16,-8-13 1 0,-3-2-2 16,-3-4 0-16,-8 4-1 15,-3-1 1-15,-7 7 0 16,-4 3 1-16,-3 6-1 16,0 10 0-16,3 2 1 15,4 11 1-15,0 8-1 16,7 13 1-16,3 10-1 15,4-1 1-15,3 4 1 16,4-1 1-16,15-5 0 16,16-1 0-16,8-9 0 15,3-12 0-15,1-10-3 16,-8-7 1-16,-10-5-11 16,-11-20 1-16,-7-5-9 15,0-7 0-15</inkml:trace>
  <inkml:trace contextRef="#ctx0" brushRef="#br1" timeOffset="18451.56">26102 6158 34 0,'7'19'17'0,"11"-16"-9"0,-11-9 19 15,3-3-27-15,4-1 1 16,-3-2 0-16,0 5 0 15,3 1-1-15,-4 0 0 16,4 6 0-16,-3 6 1 16,0 10-1-16,-4 6 1 0,-4-3-2 15,-3-4 1-15,0 4-2 16,0 3 0-16,0 3-3 16,4-3 1-16,-1 0-1 15,1-3 0-15,3-4 0 16,0-5 1-16,3-1 2 15,5-9 0-15,2-6 2 16,1-3 1-16,3-7 1 16,4 3 1-16,3 4-1 15,4-4 1-15,10-2-1 16,-7 2 1-16,-3 7 0 16,-4 9 1-16,-7-3-1 15,-3 16 0-15,-7 9 1 16,-4 12 0-16,-7-2-1 15,-4 15 0-15,-3-3-2 16,4-6 0-16,-1 3-1 0,4-7 0 16,7-5-1-16,7-7 1 15,7-9-1-15,-3-10 1 16,10-6 1-16,8-6 0 16,-1-1-1-16,4-2 0 15,-1 3 0 1,-2-1 1-16,-5 11-1 0,-2-1 0 15,-5 6-1-15,-9 10 0 16,-5 3 0-16,1 0 1 31,3 0 0-31,0-7 0 0,0-2-1 16,0-1 1-16,0-2 0 16,0-4 0-16,4 0 0 15,3-2 0-15,0-11 0 16,4-2 0-16,-4-1 1 15,0 1 0-15,-3 3 0 16,0 6 1-16,3 3-1 16,0 3 1-16,0 4-1 15,4 2 1-15,0 7-2 16,-1 3 1-16,-3 3-1 16,1 0 1-16,-5 3-1 15,4-3 1-15,-7 0-1 16,1 1 0-16,-5-1 0 15,1-3 0-15,-1-7 0 16,4-2 0-16,4-7 0 16,3-6 1-16,4-3-1 15,7-3 1-15,-1-4-1 0,1 4 1 16,-4 0-1-16,1 3 0 16,-1 9 0-16,-3 10 1 15,-1 6-1-15,-3 6 0 16,-3 9 0-16,-4 1 0 15,-3 3 0-15,-1-10 0 16,1-3-1-16,-1-3 1 16,-2 4 0-16,-1-4 0 0,3 0 0 15,-3-3 0-15,-3-3 0 16,3-1 0-16,0-5 0 16,3-4 0-16,5-6 0 15,-1-3 0-15,3-3 0 16,8-6 0-16,3 3 0 15,0 6 0-15,1 6 0 16,-5 6 1-16,1 10-1 16,0 4 1-16,-1 5-1 15,-2 7 1-15,-5-4-1 16,1-3 1-16,-4-2-1 16,0-4 1-16,-3-3-1 15,-1 3 0-15,1-6 0 16,-4-4 0-16,0-2 0 15,-3-4 0-15,-1-3 0 16,8-2 0-16,3-4 0 16,0-4 0-16,7-2 0 0,7-3 0 15,-3-1 0 1,-4 1 0-16,0 6 0 0,0 6 1 16,1 3-1-16,-1 4 1 15,0 5-1-15,-3 1 0 16,-1-3 0-16,1-1 1 15,-1 1-1-15,1-1 0 16,0-2 0-16,-1-1 0 16,5 0-1-16,-1 1 1 15,-4-7 0-15,5 0 0 16,-1 0 0-16,-4-3 0 0,1 3 0 16,-4-3 0-16,4 0 0 15,3 3 0-15,4 1 0 16,3-1 0-16,4 0 0 15,-4-6 0-15,4 6 0 16,3 0 1-16,7 10-1 16,0 2 0-16,4 10 0 15,0 10 0-15,0 6 0 16,-11-10 0-16,-3 13-5 16,-4-7 1-16,-3-8-11 15,-11-20 0-15</inkml:trace>
  <inkml:trace contextRef="#ctx0" brushRef="#br1" timeOffset="19095.43">28392 5707 49 0,'0'9'24'0,"0"41"-18"0,-4-34 36 16,-7 6-41-16,-6 6 1 15,-8 7-1-15,-3 15 1 16,-7-6-3-16,-4 9 0 15,4 7 2-15,3-7 1 16,7 3-1-16,4-2 0 16,7-4 1-16,7-9 0 15,7-7 1-15,10-6 0 16,8-6-1-16,10-6 1 16,4-7-2-16,7 4 1 0,0-1-7 15,-8 1 0-15,1 0-14 16,0-10 1-16</inkml:trace>
  <inkml:trace contextRef="#ctx0" brushRef="#br1" timeOffset="19397.78">28730 6277 44 0,'-3'0'22'0,"6"10"-10"0,-3-10 24 16,4 3-33-1,-1-3 1-15,4 0-1 0,4-6 1 16,3-1-6-16,7 4 1 15,4 3 1-15,3 0 1 16,-7 0-6-16,0 3 0 16,-3 4-11-16,-4-1 0 15</inkml:trace>
  <inkml:trace contextRef="#ctx0" brushRef="#br1" timeOffset="19577.34">28600 6500 47 0,'7'19'23'0,"21"25"-15"16,-14-32 34-16,11-2-41 15,7-1 0-15,6 1-1 16,1-7 1-16,0 0-6 16,-7-3 1-16,-1 0-11 15,1-6 1-15</inkml:trace>
  <inkml:trace contextRef="#ctx0" brushRef="#br1" timeOffset="19967.34">29358 6102 45 0,'21'0'22'0,"4"-16"-14"0,-14 10 30 15,3-7-36-15,0 4 0 16,0-7 2-16,14 7 0 0,7 3-5 16,8 9 0-1,3-3 3-15,0 9 0 0,-4 1-1 16,-10-4 0-16,-8 3-2 15,-13 7 1-15,-15 9-1 16,-10 10 0-16,-14-7-1 16,-11 6 1-16,4 1-1 15,0 2 1-15,3-5-2 16,4-4 1-16,3-3-3 16,7-3 1-16,4 0-6 15,7-3 1-15,4-4-6 16,-4-2 1-16</inkml:trace>
  <inkml:trace contextRef="#ctx0" brushRef="#br1" timeOffset="20148.16">29277 6930 56 0,'4'22'28'0,"3"-25"-38"0,-4-1 55 16,4 1-53-16,-3-6 1 16,-1-1-22-16,-6-5 0 15</inkml:trace>
  <inkml:trace contextRef="#ctx0" brushRef="#br1" timeOffset="22970.35">6646 4923 56 0,'0'22'28'0,"0"6"-16"0,0-25 28 15,0 7-37-15,-3 11 0 16,-4 11 1-16,-4 21 1 16,1 19-7-16,-15 25 1 15,4 20 4-15,0 2 0 16,-1 0-1-16,5-9 0 15,3-23-1-15,3-14 1 0,4-17 1 16,7-9 0-16,11-9 0 16,17-7 0-16,14-12-1 15,29-7 1-15,-1-5-3 16,15-4 0-16,-7 0-7 16,-4 0 1-16,-7 0-15 15,-14-6 0-15,-8-3-2 16,-6 3 0-16</inkml:trace>
  <inkml:trace contextRef="#ctx0" brushRef="#br1" timeOffset="23468.75">7602 5315 42 0,'0'19'21'0,"11"-19"-15"0,-11 0 36 0,11-4-38 16,6 1 0-16,-3 3 2 15,11-3 1-15,7 0-9 16,10-6 0-16,4-1 4 16,3-5 0-16,-13 5-8 15,-1 1 1-15,-7 12-12 16,-14 0 1-16</inkml:trace>
  <inkml:trace contextRef="#ctx0" brushRef="#br1" timeOffset="23648.04">7599 5603 50 0,'-25'25'25'0,"36"-3"-13"0,-1-15 37 15,15-1-45-15,-4 0 0 16,18-3-1-16,7 0 1 15,7-3-9-15,-4-3 0 16,-7 0-6-16,-3 0 1 0,-18-3-9 16,1 6 0-16</inkml:trace>
  <inkml:trace contextRef="#ctx0" brushRef="#br1" timeOffset="27668.84">8569 6713 44 0,'4'29'22'0,"34"8"-15"0,-20-27 23 16,7-4-29-16,6 10 1 16,1 2 1-16,7 4 0 15,-7-6-4-15,7-7 1 16,3 1 2-16,7-10 0 16,-6-13 0-16,2-9 0 15,1-18 0-15,0-11 0 0,-11-21 1 16,-6-12 0-1,-8-10-1-15,-14-4 1 0,-11-24-1 16,-10-13 1-16,0 0-1 16,-11-12 0-16,-3 3-2 15,0 3 0-15,0-1-2 16,0 14 0-16,6 9 0 16,8 3 0-16,7 3-1 15,7 16 1-15,7 3-1 16,-3 15 1-16,3 7 1 15,-4 9 1-15,4 7-2 16,0 9 0-16,4 12-3 16,3 26 1-16,0 9-7 15,4 12 0-15,-7 20-4 16,3 9 0-16</inkml:trace>
  <inkml:trace contextRef="#ctx0" brushRef="#br1" timeOffset="29051.38">9246 7472 41 0,'18'6'20'0,"-15"-12"-14"15,1 3 37-15,-4 3-41 16,4-6 0-16,-4 0 0 16,-4-1 1-16,-3 4-4 15,-14-6 0-15,-4 6 2 16,0 3 0-16,-3 3-2 16,-4 9 0-16,-3-2-1 15,0 2 0-15,7 7 0 16,-4-3 0-16,14 6 1 0,-3-4 0 15,14 1 0-15,7 0 0 16,11-3 1-16,10-4 0 16,7-2 0-16,0-7 0 15,4 0 0-15,0-3 0 16,-4-6-1-16,-7-1 0 16,0-2-1-16,4 3 1 15,-11 3-1-15,4-4 1 16,-8 4-1-16,8 6 1 15,-11 1 1-15,11 5 0 16,-4 3 0-16,0 4 1 16,0 3-1-16,0 3 1 0,0-3-7 15,0-4 1-15,4-5-7 16,3-4 1-16</inkml:trace>
  <inkml:trace contextRef="#ctx0" brushRef="#br1" timeOffset="29849.03">9398 3904 28 0,'0'9'14'0,"7"13"-1"0,-7-16 16 16,7 7-24-16,-7-1 0 15,0 1 2-15,-7 6 1 16,4 15-10-16,-1 4 0 16,0 3 6-16,1 6 1 15,3 3-4-15,-4-9 0 16,4-7-4-16,-3-6 1 0,3-6-5 16,3-9 1-16,1-10-6 15,-1-6 1-15,-3-10-3 16,0 1 0-16</inkml:trace>
  <inkml:trace contextRef="#ctx0" brushRef="#br1" timeOffset="30057.69">9363 4214 24 0,'10'6'12'0,"19"13"-8"0,-15-19 18 0,3 10-16 15,8-7 0-15,3 6 5 16,7 1 1-16,-3-1-14 15,-4 0 0-15,-3 4 9 16,-7-10 1-16,-8 3-5 16,-3 4 1-16,-10-1-6 0,-11 7 1 15,-14 3-5-15,-11-16 0 16,-4-6-9-16,-2-4 0 16</inkml:trace>
  <inkml:trace contextRef="#ctx1" brushRef="#br1" timeOffset="16361.95">5927 2286 0,'0'0'16,"0"0"0,0 0-1,0 0 1,3 3-1,8 6 1</inkml:trace>
  <inkml:trace contextRef="#ctx0" brushRef="#br1" timeOffset="32068.47">10195 6230 40 0,'7'79'20'0,"-7"9"-14"0,4-70 20 15,-1 11-21-15,1 5 1 16,-1 1 1-16,-3-4 1 16,0-3-11-16,4-9 1 0,3-3 6 15,4-4 1-15,6-15-3 16,1-16 0-16,7-15-1 15,-1-23 0-15,5-2-1 16,-5-16 0 0,4-20-1-16,1-5 1 0,-5 3-3 15,1-7 1-15,-4 10 0 16,-3-6 0-16,-4 6-1 16,-3 3 1-16,-4 6 0 15,0 10 1-15,0 16 1 16,3 5 0-16,1 17 0 15,3 5 0-15,4 7 1 16,6 3 0-16,5 6-1 16,2 10 1-16,15-3 0 15,11 3 0-15,24 2 0 16,21 1 1-16,25 0 0 16,28 0 0-16,22 6 0 15,31 3 1-15,14 4-1 0,29-1 0 16,-12-3-2-16,33-2 1 15,-7-1-1-15,13-3 1 16,-20 3-2-16,-1 3 1 16,-24-3-1-16,-14-3 1 15,-18 7-4-15,-21-7 1 16,-35 3-8-16,-33-3 0 16,-30-10-5-16,-22 4 0 15</inkml:trace>
  <inkml:trace contextRef="#ctx0" brushRef="#br1" timeOffset="32897.11">11257 5603 43 0,'7'16'21'0,"11"40"-10"0,-15-40 22 0,-3 19-32 15,-3 15 0 1,-1 19 0-16,-6 12 0 0,-8 10-4 15,-7 0 1-15,1 0-4 16,6-6 1-16,4-19-9 16,7-26 0-16</inkml:trace>
  <inkml:trace contextRef="#ctx0" brushRef="#br1" timeOffset="33166.65">11716 6077 55 0,'21'9'27'0,"14"1"-31"0,-17-17 48 16,-1 1-45-16,12 0 1 15,6-4-1-15,14 7 1 16,-3-3-4-16,-3 0 1 16,-5-7-10-16,-6 1 0 15,-7-10-2-15,-8 3 0 16</inkml:trace>
  <inkml:trace contextRef="#ctx0" brushRef="#br1" timeOffset="33373.18">11864 5748 45 0,'0'53'22'0,"-11"28"-21"15,11-46 42-15,0 12-42 16,0 6 1-16,4 1-2 16,-1-4 0-16,1-10-9 15,-1-5 1-15,5-23-6 16,2-8 1-16</inkml:trace>
  <inkml:trace contextRef="#ctx0" brushRef="#br1" timeOffset="36722.68">12852 5396 45 0,'24'-12'22'0,"-20"2"-9"0,-4 10 31 15,0 0-41-15,0 0 0 16,-7 4 1-16,-7 5 0 15,-7 0-5-15,-11 23 0 16,-3-4 2-16,-8 19 1 16,-10 16-2-16,0 34 0 15,8 25-1-15,2 19 0 16,11 19-1-16,11 6 1 16,7-15-1-16,14-16 0 15,21-16-3-15,22-25 0 16,17-22-12-16,10-25 1 0</inkml:trace>
  <inkml:trace contextRef="#ctx0" brushRef="#br1" timeOffset="37278.68">15074 5534 35 0,'-3'7'17'0,"13"5"-4"0,-3-9 16 0,0 4-25 15,7 5 1-15,1 7 3 16,9 3 0-16,12 19-10 16,13 12 0-16,0 13 6 15,-6 6 1-15,-8 22-3 16,-14 9 0-16,-14 13-3 15,-21 10 0-15,-11-7-3 16,-10-3 0-16,0-16-8 16,-4-15 0-16,0-22-4 15,4-16 1-15</inkml:trace>
  <inkml:trace contextRef="#ctx0" brushRef="#br1" timeOffset="37729.18">15445 5302 35 0,'0'-9'17'0,"7"-4"-9"16,0 7 27-16,0 0-29 16,3-1 0-16,4 1 4 15,1 0 1-15,6 6-13 16,11 0 0-16,-1 9 8 16,1 4 0-16,-4 3-4 15,-7-1 1-15,-3 10-4 16,-4 7 1-16,-10 2-2 15,-8-6 1-15,-6 7-1 16,-8 3 0-16,0 2 0 16,1-2 1-16,3-10 0 15,3 0 1-15,7 4 0 16,8-10 0-16,10-7 0 16,7-5 1-16,4-10-3 0,7 0 0 31,14-3-14-31,6-4 0 15</inkml:trace>
  <inkml:trace contextRef="#ctx0" brushRef="#br1" timeOffset="38359.61">17074 5412 47 0,'-3'22'23'0,"-1"28"-12"0,4-37 29 15,0 12-39 1,-3 12 0-16,-1 7 1 0,-6 22 0 15,3 13-2-15,7 8 0 16,3 4 3-16,1-9 0 16,3-13-1-16,-4-13 1 15,1-15-1-15,-1-10 1 16,-3-15-2-16,-7-7 1 16,-7-2-3-16,-7-10 0 15,-11-7-1-15,1-2 1 16,-8-1-2-16,0 1 0 0,-7-1 0 15,0 7 0-15,4 9 1 16,0 13 0-16,6-1 0 16,5 13 1-16,9 13 1 15,8-3 0-15,7-1 0 16,14 4 1-16,14-3 0 16,15-1 0-16,3-8-2 15,10-1 0-15,7-12-8 16,11 2 1-16,11-14-8 15,-4-17 1-15</inkml:trace>
  <inkml:trace contextRef="#ctx0" brushRef="#br1" timeOffset="38618.83">17815 6067 54 0,'-7'32'27'0,"-39"12"-26"0,29-26 46 16,-11 4-45-16,-11 7 0 15,-7 15 2-15,-4-4 1 16,8 4-6-16,10 6 0 16,8-3 1-16,3-9 1 15,6-7-4-15,5-12 0 16,-4-13-6-16,7-12 0 15,7-13-10-15,-4-18 1 0</inkml:trace>
  <inkml:trace contextRef="#ctx0" brushRef="#br1" timeOffset="38790.57">17254 5926 36 0,'22'32'18'0,"48"65"0"0,-49-66 22 0,18 10-37 16,18 15 0-16,6 7 0 15,4 6 1-15,0 6-10 16,-7-3 1-16,-11 7-9 16,-13-7 0-16</inkml:trace>
  <inkml:trace contextRef="#ctx0" brushRef="#br1" timeOffset="46196.66">7295 9137 45 0,'18'3'22'0,"39"-15"-14"0,-36 3 23 16,14-4-31-16,0 0 1 15,15 4-4-15,-12 3 0 16,-2-1-3-16,-8 1 0 16,-7 6-7-16,-10 3 1 15</inkml:trace>
  <inkml:trace contextRef="#ctx0" brushRef="#br1" timeOffset="46375.56">7274 9297 46 0,'7'32'23'0,"22"-23"-20"0,-12-6 40 0,8 0-43 15,3 0 1-15,14-3-2 16,8-3 1-16,-1-3-5 15,1 0 1-15,-12 6-10 16,1-3 0-16</inkml:trace>
  <inkml:trace contextRef="#ctx0" brushRef="#br1" timeOffset="50984.84">13596 5487 38 0,'-3'54'19'0,"6"-48"-16"15,-3 3 19-15,0 10-21 16,0 6 1-16,0 3 0 15,0 4 1-15,4-1-3 0,-1 0 0 16,1-9 1-16,-4 0 1 16,3-6-1-16,-3-7 1 15,0-2-2-15,-3-14 0 16,-8-8-1-16,-3-1 1 16,0-3-1-16,-4-3 0 15,-3 0-1-15,-4 0 1 16,-3 10-1-16,0 6 1 15,-4 9-1-15,4 6 1 16,3 1 0-16,8-1 1 16,2 7 0-16,8 9 1 0,11 3 2 15,7 3 1-15,10 1 0 16,3-10 0-16,5-4 0 16,-1 4 1-16,-3-12-2 15,-4-1 0-15,0 1-7 16,0-7 0-16,-3-6-10 15,-1-7 0-15</inkml:trace>
  <inkml:trace contextRef="#ctx0" brushRef="#br1" timeOffset="51333.71">14101 5550 39 0,'3'6'19'0,"-10"29"-13"0,3-23 24 15,1 7-27-15,-4-3 0 16,-7 12 2-16,-7 10 0 16,-4 2-7-16,0 11 1 15,4 5 3-15,0-6 1 0,3-9-5 16,4-3 1-16,0-13-6 16,7-10 1-16,7-2-8 15,0-10 0-15</inkml:trace>
  <inkml:trace contextRef="#ctx0" brushRef="#br1" timeOffset="51528.34">13780 5663 41 0,'14'50'20'16,"0"-3"-21"-16,-7-34 31 0,0 2-30 15,3 4 0-15,5 0-1 16,-1-7 0-16,0 1-8 0,-4 0 1 16,1-13-3-16,-4-7 0 15</inkml:trace>
  <inkml:trace contextRef="#ctx0" brushRef="#br1" timeOffset="51902.13">14626 5713 37 0,'4'3'18'0,"-11"-3"-16"0,0 6 34 0,-11 10-33 16,-14 6 0-16,-14 3 2 15,-14 10 0-15,-17 9-7 16,3-4 1-16,-11 20 4 16,-7 12 0-16,1 6-2 15,-1-2 1-15,11 8-2 16,7-5 1-16,17-13-2 15,15-10 1-15,7-12-5 16,6-6 0-16,12-13-10 0,3-10 1 16,7-8-1-16,14-11 1 15</inkml:trace>
  <inkml:trace contextRef="#ctx0" brushRef="#br1" timeOffset="52397.86">14164 6224 37 0,'-14'28'18'0,"-4"1"-19"16,15-11 36-16,-1 4-32 15,-3 10 1-15,4 2 2 16,-1 4 0-16,1 6-7 16,3-10 0-16,0-2 5 15,0-1 0-15,3-9-2 16,-3-6 0-16,4-1-2 16,-8-5 1-16,1-4-2 15,-1 0 0-15,1-3 0 16,-1-6 1-16,0-3-1 15,-3-3 0-15,-3-1 0 16,-8 1 1-16,-3 6-1 0,-4 6 1 16,-3 6-1-1,0-3 1-15,0 7-1 0,-4 6 1 16,4 6 0-16,3 0 1 16,11 0-1-16,3-6 1 15,8 3 0-15,10-3 0 16,10 3 0-16,5-7 0 15,6 7-2-15,7-9 1 16,-3-10-6-16,0-9 0 16,3-10-9-16,4-6 1 15</inkml:trace>
  <inkml:trace contextRef="#ctx0" brushRef="#br1" timeOffset="52761.67">14630 6303 46 0,'0'28'23'0,"-7"22"-23"0,3-41 37 16,-6 10-36-16,-5 6 1 16,-2 7 0-16,-4 2 0 15,-4 1-3-15,4 9 0 16,0-4 1-16,3 1 0 15,4-10-5-15,3-6 0 16,4-9-9-16,4-16 0 16</inkml:trace>
  <inkml:trace contextRef="#ctx0" brushRef="#br1" timeOffset="52952.12">14298 6346 39 0,'32'54'19'0,"28"27"-3"0,-39-49 26 0,14-4-39 16,4 16 0-16,-7 0 0 15,3-4 1-15,0 11-9 16,-3-4 0-16,-4 0-9 16,-10-3 0-16,-14-16-2 15,-1-6 0-15</inkml:trace>
  <inkml:trace contextRef="#ctx1" brushRef="#br1" timeOffset="38786.18">27679 4123 0,'0'0'16,"0"0"-1,0 0 1,0 0-1,0 0 1,0 0 0,0 0-1,0 0 1</inkml:trace>
  <inkml:trace contextRef="#ctx0" brushRef="#br1" timeOffset="54093.25">32039 7105 41 0,'11'0'20'0,"-1"13"-11"0,-6-7 20 0,0 0-28 15,-4 10 1-15,-8-3 0 16,-6 9 1-16,-10 12-4 16,-12 4 1-16,-13 18 1 15,-4 16 0-15,14 16-1 16,8-6 1-16,-1 2-4 16,11-18 0-16,3-6-9 15,7-13 1-15,1-22-3 16,10-9 1-16</inkml:trace>
  <inkml:trace contextRef="#ctx0" brushRef="#br1" timeOffset="54336.8">31694 7112 47 0,'7'59'23'0,"-4"1"-25"0,1-38 47 16,3 6-46-16,0 6 1 15,3 7-1-15,1-3 1 16,0-4-3-16,-4-2 1 0,0-14-11 16,0-5 1-16,7-10-2 15,0-12 1-15</inkml:trace>
  <inkml:trace contextRef="#ctx0" brushRef="#br1" timeOffset="54620">32173 7344 38 0,'11'22'19'0,"0"-16"-16"15,-4-3 35-15,0 0-35 16,0-3 0-16,3 0 0 16,-3 3 1-16,7-6-6 0,8 6 0 15,-1 0 0-15,3-6 0 16,-9 0-12-16,-1 3 1 15,-14 0-1 1,-4 6 1-16</inkml:trace>
  <inkml:trace contextRef="#ctx0" brushRef="#br1" timeOffset="54784.91">32089 7579 23 0,'21'6'11'0,"14"7"-2"0,-17-10 19 0,-1-3-29 16,8 0 0-16,3 0-10 16,4 0 1-16,-4-6 7 15,1-1 0-15</inkml:trace>
  <inkml:trace contextRef="#ctx0" brushRef="#br1" timeOffset="55113.57">32540 7839 28 0,'11'3'14'0,"-1"-47"-6"0,-6 26 24 16,-4-20-30-16,0-15 0 15,0-13 0-15,-4-22 0 16,-3-12-3-16,0-4 0 16,0 4 2-16,7 15 0 15,4 7 0-15,6 15 0 16,8 13 0-16,3 12 1 16,7 13-1-16,1 13 1 15,-1 5-2-15,-3 17 1 16,-8 9-4-16,-3 6 1 15,-3 6-11-15,-4 10 1 0</inkml:trace>
  <inkml:trace contextRef="#ctx0" brushRef="#br1" timeOffset="55294.66">32389 7475 42 0,'14'19'21'0,"32"-9"-22"16,-29-10 31-16,11 3-30 16,1-3 0-16,2 3-4 15,1-3 0-15,-4 0-6 16,-7 0 1-16</inkml:trace>
  <inkml:trace contextRef="#ctx0" brushRef="#br1" timeOffset="55581.55">32957 7268 34 0,'-4'22'17'0,"-21"13"-14"0,18-26 23 0,-7-2-26 15,-4 5 0-15,4 7 0 16,-3 6 1-16,-1 3-2 16,0 7 1-16,4 2 0 15,4 7 1-15,3-3-2 16,3-3 0-16,4-10-9 16,4-3 1-16,6-6-1 15,11-4 0-15</inkml:trace>
  <inkml:trace contextRef="#ctx0" brushRef="#br1" timeOffset="55790.43">33239 7538 24 0,'-32'35'12'0,"-35"-4"-13"0,49-19 20 15,-6 4-19-15,-1 9 0 16,0-3 0-16,1 0 0 16,-1 0-6-16,4 0 0 15,0-9-1-15,10-7 1 16</inkml:trace>
  <inkml:trace contextRef="#ctx0" brushRef="#br1" timeOffset="56001.97">32999 7519 29 0,'10'69'14'0,"15"0"-16"16,-14-50 29-16,3-3-28 15,3-1 1-15,5 1-2 16,2 3 1-16,5-7-3 15,-1 1 1-15,-4-4-6 16,-6-2 1-16</inkml:trace>
  <inkml:trace contextRef="#ctx0" brushRef="#br1" timeOffset="56240.36">33338 7140 33 0,'14'63'16'0,"-11"37"-15"0,4-72 30 15,4 16-31-15,6 6 0 16,1 10-4-16,0-1 1 15,-15 4-5-15,-13 9 0 0</inkml:trace>
  <inkml:trace contextRef="#ctx0" brushRef="#br0" timeOffset="60670.05">19544 4819 35 0,'3'19'17'16,"-3"-16"-8"-16,0 0 18 0,-3 4-25 16,-4 5 0-16,-7 4 1 15,-11 0 0-15,-14 9-4 16,-10 15 0-16,-8 7 2 15,1 16 1-15,7 0-2 16,3 0 1-16,10-13-5 16,12-3 0-16,6-13-8 15,11-18 0-15,11-19 0 16,6-19 0-16</inkml:trace>
  <inkml:trace contextRef="#ctx0" brushRef="#br0" timeOffset="60881.49">19226 4948 41 0,'25'38'20'0,"10"18"-16"0,-24-37 42 16,7 0-46-16,3-1 1 15,0 8-1-15,0 5 1 0,0 6-3 16,0 1 1-16,4 3-6 15,-7-10 0-15,-4-15-7 16,-7-7 1-16</inkml:trace>
  <inkml:trace contextRef="#ctx0" brushRef="#br0" timeOffset="61347.37">19780 5092 36 0,'-3'6'18'0,"13"-2"-4"0,-6-4 26 0,-1 3-36 16,4 0 0-16,4 0 2 15,3 3 0-15,4 4-8 16,6-1 0-16,8-6 4 16,11 3 0-16,-5-2-6 15,1-4 0-15,-11-7-12 16,4-8 0-16</inkml:trace>
  <inkml:trace contextRef="#ctx0" brushRef="#br0" timeOffset="61808.93">20578 4644 42 0,'7'69'21'0,"-22"3"-18"0,12-47 25 15,-1 9-24-15,1-2 1 16,-4 5-1-16,0 4 1 16,3 0-6-16,-3-7 0 15,0 7 4-15,4-13 0 16,-4 1-3-16,0-11 1 0,-1-5-1 15,-2-7 0-15,-1-9-1 16,-3 0 0-16,-3-6-1 16,-5-7 1-16,5 0 0 15,-8 1 0-15,-3 2 0 16,-4 7 1-16,0 9-1 16,1 9 1-16,6 1 0 15,4 3 1-15,3 12-1 16,4-3 1-16,3 6 0 15,4 1 0-15,7-1 0 16,7 0 0-16,7 1-1 16,8 2 0-16,2-12-2 15,1-6 0-15,7-13-5 16,3-9 1-16,4-13-9 16,0-12 1-16</inkml:trace>
  <inkml:trace contextRef="#ctx0" brushRef="#br0" timeOffset="62025.31">20715 5192 48 0,'-7'41'24'0,"4"19"-26"0,-1-44 40 16,4-1-39-16,0-5 1 0,0-1-10 15,0-6 1-15,0-12 0 16,0-10 1-16,0-16-5 16,0 1 0-16</inkml:trace>
  <inkml:trace contextRef="#ctx0" brushRef="#br0" timeOffset="62192.94">20606 4910 38 0,'-7'-3'19'0,"24"44"-19"0,-10-35 39 0,4 0-36 15,3-6 1-15,-3 4 0 16,6-1 0-16,8 0-9 16,7 0 1-16,3 3-3 15,-3-3 1-15,3-6-8 16,-3 3 1-16</inkml:trace>
  <inkml:trace contextRef="#ctx0" brushRef="#br0" timeOffset="62439.92">21029 5214 30 0,'18'35'15'0,"-8"9"-1"0,-10-44 21 16,4 3-32-16,-1-6 0 16,1-16-1-16,-1 0 1 15,4-3-4-15,-3 7 0 16,3 2 4-16,0-3 1 15,4 4 1-15,3-4 0 16,7 7 0-16,4 2 1 0,13 4-2 16,12 3 1-16,-1 3-6 15,4 4 1-15,-7-7-11 16,-4 3 0-16,-17 3-7 16,-4 10 0-16</inkml:trace>
  <inkml:trace contextRef="#ctx1" brushRef="#br0" timeOffset="48119.45">14531 7052 0,'0'0'16</inkml:trace>
  <inkml:trace contextRef="#ctx0" brushRef="#br0" timeOffset="63505.82">19131 9416 42 0,'11'-12'21'0,"-8"-26"-11"16,1 32 22-16,-4 6-29 0,0 3 1 16,3 0 1-1,-6 7 1-15,-8 2-8 0,-6 13 1 16,-1 10 4-16,-7 6 0 16,-14 21-2-16,-3 4 0 15,0 13-2-15,-1-7 1 16,12 0-4-16,6-16 0 15,7-15-6-15,4-16 0 16,7-19-6-16,4-15 0 16</inkml:trace>
  <inkml:trace contextRef="#ctx0" brushRef="#br0" timeOffset="63703.51">18785 9347 44 0,'18'32'22'0,"14"12"-17"0,-22-35 38 0,5 10-42 16,-1 6 1-16,0 0-1 15,0 0 0-15,-4 3-4 16,1 1 1-16,3-1-6 16,-3-6 1-16,-4-3-8 15,0-13 1-15</inkml:trace>
  <inkml:trace contextRef="#ctx0" brushRef="#br0" timeOffset="63973.51">19191 9661 45 0,'-3'9'22'0,"-1"-2"-12"0,8-4 36 16,-1-3-43-16,8 0 0 15,3 0 1-15,7-3 0 0,7 6-7 16,11-3 0-16,3 0-2 16,-3 3 1-16,-4 0-11 15,-3-3 0-15,-18-6-2 16,-7 3 0-16</inkml:trace>
  <inkml:trace contextRef="#ctx0" brushRef="#br0" timeOffset="64542.73">19953 9144 40 0,'7'12'20'0,"0"29"-23"0,-7-25 38 15,0 12-34-15,0 3 0 16,0 1 0-16,-3 2 0 0,-4 7-1 16,0 6 0-1,3-3 2-15,1 0 0 0,-1 6-1 16,4-6 1-16,0-7 0 15,0-8 0-15,0-4-1 16,-7-10 1-16,3-8-2 16,-6-7 0-16,-8-7-1 15,-3-2 1-15,-7-4-2 16,-4 1 0-16,-3-4 0 16,0 7 1-16,3 6-1 15,7 6 1-15,4 6 0 16,3 7 0-16,4 3 2 15,4-1 0-15,6 1 0 16,11 3 0-16,7 3-2 16,11-6 1-16,7 0-5 0,-1 0 0 15,5-7-8-15,2-5 0 16</inkml:trace>
  <inkml:trace contextRef="#ctx0" brushRef="#br0" timeOffset="64785.31">20189 9683 46 0,'0'38'23'0,"-10"12"-21"0,10-38 40 0,0 7-42 15,0 3 0-15,3 0-5 16,-3-6 0-16,4-7-4 16,-4-9 1-16,0-12-6 15,0-10 1-15</inkml:trace>
  <inkml:trace contextRef="#ctx0" brushRef="#br0" timeOffset="64948.68">20094 9426 35 0,'14'9'17'0,"4"10"-22"0,-11-16 28 16,-3 3-31-16,-1-2 0 16,4-4-9-16,0 3 1 15</inkml:trace>
  <inkml:trace contextRef="#ctx0" brushRef="#br0" timeOffset="65278.51">20415 9799 34 0,'-3'41'17'0,"-8"-38"-13"0,11-3 30 0,-3-6-32 15,-1-13 0-15,1-6 1 16,-1-10 1-16,1 7-5 16,3-3 1-16,3-4 3 15,4 4 0-15,4-1 0 16,6 7 0-16,15 3-1 15,7 4 0-15,3 2-4 16,-3 6 1-16,0 7-8 16,-4 3 0-16,0-3-6 15,-6 3 0-15</inkml:trace>
  <inkml:trace contextRef="#ctx0" brushRef="#br0" timeOffset="66193.31">24818 8103 47 0,'-4'21'23'0,"26"1"-7"0,-12-18 23 15,8-1-36-15,10-3 0 16,11 0 2-16,14-7 1 16,17 1-8-16,11-6 1 15,4 2 1-15,-7 4 1 16,-11 3-8-16,-11 0 0 16,-10 3-11-16,-25 0 0 15</inkml:trace>
  <inkml:trace contextRef="#ctx0" brushRef="#br0" timeOffset="67347.95">24306 8137 29 0,'4'-3'14'0,"-1"3"13"0,-6 0 15 15,-4 0-42-15,-7 6 1 16,-4 0-1-16,-7 4 1 15,-6 2-1-15,-1 13 0 16,-3 1 0-16,3 8 1 16,7 7 0-16,8 3 1 15,2 0 0-15,8-4 0 16,7-2-1-16,18-10 1 16,14-6-3-16,14-9 1 15,3-7-14-15,7-12 1 16,-13-1-3-16,-11 4 0 15</inkml:trace>
  <inkml:trace contextRef="#ctx0" brushRef="#br0" timeOffset="68131.39">24776 6118 42 0,'0'-4'21'0,"24"-11"-13"0,-13 12 36 16,7 3-41-16,6-4 1 16,11 4 2-16,8 0 0 15,-1 4-9-15,4-4 1 16,3 0 2-16,1-4 1 15,-11 1-8-15,-8 0 1 0,-2 3-11 16,-12 3 0 0</inkml:trace>
  <inkml:trace contextRef="#ctx0" brushRef="#br0" timeOffset="68745.48">24504 5973 28 0,'3'16'14'0,"5"-7"2"0,-5 1 12 16,1 5-26-16,-1-2 0 15,1 3 2-15,-1 6 1 16,-3 6-6-16,0 6 1 15,-3-2 2-15,3 5 1 16,-4-2-1-16,4 2 0 16,0-8-2-16,0-10 1 0,0-4-1 15,0-9 0-15,-3-6 0 16,-1-15 1-16,-3 5-1 16,-7-5 1-16,-4-4-2 15,1 0 1-15,-8-6-2 16,0 6 1-16,-3 7-1 15,0 5 0-15,-4 10 0 16,4 7 0-16,3-4 1 16,-3 13 0-16,3 9 2 15,8 0 1-15,6 7 1 16,7-4 1-16,8 1 1 16,10-7 0-16,14-6 1 15,18-7 0-15,11-9-4 16,-12-6 0-16,5-6-13 15,-1-4 0-15,-17-3-6 16,-4 7 0-16</inkml:trace>
  <inkml:trace contextRef="#ctx0" brushRef="#br1" timeOffset="73294.89">8188 10881 43 0,'18'37'21'0,"24"4"-10"0,-28-31 21 15,11-1-28-15,3-3 1 16,4-3 2-16,3-9 1 16,4-13-9-16,-4-15 0 15,4-16 5-15,-7-22 1 16,-4-22-3-16,-3-19 1 15,-11-10-3-15,-11-2 0 0,-6-10 0 16,-1-6 0-16,-6-3 0 16,-8 12 1-16,-3 7-1 15,0-7 1-15,3 13-1 16,4 6 0-16,3 9-2 16,1 32 0-16,10 0-1 15,0 9 0-15,0 13 0 16,10 3 0-16,4 13 1 15,0 9 0-15,1 3-1 16,2 9 1-16,4 7-4 16,1 18 1-16,-5-9-11 15,1 10 1 1</inkml:trace>
  <inkml:trace contextRef="#ctx0" brushRef="#br1" timeOffset="75742.98">9885 10517 41 0,'10'41'20'0,"12"18"-12"0,-15-40 27 15,0 6-32-15,3 10 0 16,1 6 3-16,3-1 0 16,0-2-8-16,0-7 1 15,0-6 5-15,0-12 0 16,1-13-2-16,-1-13 0 15,3-18-1-15,-3-7 0 16,-3-18-1-16,-4-13 0 16,-3-6-1-16,-4-19 1 15,-4-7-1-15,-3 1 0 0,-4-7 0 16,1-6 0-16,-1 10 0 16,-3 3 1-16,4-1 0 15,2 14 0-15,5-1 0 16,-1 12 0-16,4 7-1 15,7 10 0-15,8 12 0 16,6 12 0-16,3 13 0 16,1 4 0-16,3 5 1 15,11 4 0-15,4 5 2 16,13 4 0-16,4 4 0 16,21-1 0-16,7 0 1 15,25 6 1-15,21 4 0 16,11-1 0-16,28-2-1 15,21-1 1-15,14 1-2 16,11-10 1-16,6-13-2 16,15-9 1-16,0-3-2 15,28-6 1-15,0-4-1 0,11 1 0 16,-4 5-1-16,-3 8 0 16,-29 5-1-16,-13 3 0 15,-15 7-3-15,-39 0 0 16,-28-1-7-16,-24 7 1 15,-32 7-8-15,-36 5 1 16</inkml:trace>
  <inkml:trace contextRef="#ctx0" brushRef="#br1" timeOffset="77168.27">10887 9752 57 0,'-7'19'28'0,"-4"15"-20"15,8-21 28-15,3 12-35 16,-4 3 1-16,4 19-1 15,0 22 1-15,4 16-4 16,6 18 1-16,-3 7 0 16,4-10 0-16,-1-12-6 15,4-16 1-15,-3-18-11 16,0-26 0-16</inkml:trace>
  <inkml:trace contextRef="#ctx0" brushRef="#br1" timeOffset="77680.89">11486 10175 55 0,'-10'7'27'0,"20"-1"-26"0,-6-6 44 15,7 0-44-15,3-6 1 16,10 6-1-16,19-4 1 16,6-2-5-16,4 0 0 15,-11 3-5-15,-3 3 1 16,-7 0-10-16,-7 3 1 16</inkml:trace>
  <inkml:trace contextRef="#ctx0" brushRef="#br1" timeOffset="77948.6">11656 9962 59 0,'-4'25'29'0,"-3"38"-30"16,7-41 50-16,0 9-49 15,0 16 1-15,0 7-6 16,4 8 0-16,-1-2-7 16,1-4 1-16,-4-6-6 15,0-9 1-15</inkml:trace>
  <inkml:trace contextRef="#ctx0" brushRef="#br1" timeOffset="79975.43">12531 9485 45 0,'-7'35'22'0,"-11"-16"-12"15,14-16 23-15,-6 3-31 16,-1 10 0-16,-3 3 0 15,-7 12 0-15,-4 13-2 0,-6 19 0 16,2 6 3-16,1 15 1 16,3 23 0-16,4 18 0 15,0 20 0-15,7-11 0 16,7-8-3-16,3-16 0 16,11-19-4-16,8-13 0 15,9-19-7-15,4-21 0 16,4-25-9-16,4-16 1 15</inkml:trace>
  <inkml:trace contextRef="#ctx0" brushRef="#br1" timeOffset="80936.87">13095 9426 35 0,'4'16'17'0,"-4"-10"-12"16,0 3 21-16,3 10-25 15,-3 6 1-15,0 6 1 0,4 4 1 16,-4-1-3-16,3 1 0 16,4-1 3-16,0-5 1 15,-3-7-2-15,-1-7 1 16,1-5-2-16,-4-4 1 15,-4-12-3-15,-3-1 1 16,0-2-3-16,-3-7 1 16,-4 1-1-16,-4-4 0 15,0 3-2-15,4 4 1 0,0-1 0 16,0 7 0-16,-4 3 0 16,4 6 1-16,0 9 1 15,0 4 1-15,3 3 1 16,4 0 0-1,4-1 1-15,6 4 0 0,4 0 1 16,4-3 0-16,3-3 0 16,7-7 0-16,8-2-1 15,2-7 0-15,1-7-3 16,-4 1 0-16,-3 0-13 16,0-7 0-16</inkml:trace>
  <inkml:trace contextRef="#ctx0" brushRef="#br1" timeOffset="81224.11">13487 9605 43 0,'-4'15'21'0,"-21"7"-18"0,15-12 27 15,-8 8-28-15,-10 4 0 16,3 3-1-16,1 4 0 0,2 2-5 16,5-3 0-16,3 0-7 15,3-9 1-15,4-16-3 16,7-3 0-16</inkml:trace>
  <inkml:trace contextRef="#ctx0" brushRef="#br1" timeOffset="81420.73">13303 9680 35 0,'18'41'17'0,"10"-7"-14"15,-17-25 32-15,6 1-35 16,1 9 1-16,3 0-2 16,4 15 1-16,-8-12-6 15,-2 3 1-15,-5-19-6 0,-10-6 0 16</inkml:trace>
  <inkml:trace contextRef="#ctx0" brushRef="#br1" timeOffset="81794.22">14118 9532 52 0,'-3'13'26'0,"-11"12"-28"16,10-16 48-16,-3 4-45 15,-11 6 1-15,-13 15 0 16,-19 10 1-16,-13 16-4 16,-15 6 1-16,8 15 2 15,-8 10 1-15,-3 9-1 16,3 4 0-16,4 3-2 15,7-10 0-15,7-3-2 16,4-16 1-16,10-12-5 16,7-13 1-16,7-12-6 0,11-13 0 15,18-24-6 1,17-17 1-16</inkml:trace>
  <inkml:trace contextRef="#ctx0" brushRef="#br1" timeOffset="82542.62">13811 10160 46 0,'-7'15'23'0,"-3"-15"-20"16,10 3 39-16,-4 7-40 0,4 6 0 16,0 12 0-16,0 0 1 15,-3 13-3-15,-1 6 0 16,1 9 2-16,-1 13 1 16,4-16-2-16,4-2 1 15,-1-7-2-15,1-16 1 0,-1-13-2 16,1-2 0-16,-8-16 0 15,-3-13 0-15,-4-6-2 16,-3 3 1-16,-7 1-1 16,-4-4 1-16,1 0-2 15,-1 3 1-15,0 6-1 16,4 7 0-16,4 6 1 16,2 6 1-16,1 7 0 15,4 12 1-15,3 6 2 16,3-2 1-16,1 8 0 15,6 1 1-15,11-1-2 16,7-2 1-16,8-7-1 16,6-9 1-16,7-6-6 15,1-10 1-15,6-6-11 16,-7-10 1-16</inkml:trace>
  <inkml:trace contextRef="#ctx0" brushRef="#br1" timeOffset="83130.27">14471 10442 55 0,'3'12'27'0,"-6"10"-29"0,-1-9 45 16,-6-7-42-16,-8 7 1 16,-6 9 0-16,-1 9 0 15,-10 3-3-15,-8 17 0 16,1 5 2-16,3 19 0 16,4 1-1-16,3 5 0 15,4-2-1-15,3-20 0 0,4-12-5 16,7-12 1-16,7-13-9 15,7-19 1-15,0-19-3 16,3-15 0-16</inkml:trace>
  <inkml:trace contextRef="#ctx0" brushRef="#br1" timeOffset="83409.86">14069 10552 53 0,'10'50'26'0,"4"-9"-35"0,-3-32 52 0,3 3-47 15,0 1 0-15,4-4-10 16,0-2 0-16,3-1 9 16,-4-3 0-16</inkml:trace>
  <inkml:trace contextRef="#ctx0" brushRef="#br1" timeOffset="83685.3">14594 9325 37 0,'7'48'18'0,"15"14"-17"15,-15-34 27-15,0 23-23 16,10 27 0-16,8 13 3 15,3 19 0-15,1 31-10 16,-1 6 0-16,-11 13 6 16,-17-3 0-16,-10 0-5 15,-11-26 0-15,-8-18-13 16,5-31 0-16,-8-19-1 16,4-20 1-16</inkml:trace>
  <inkml:trace contextRef="#ctx0" brushRef="#br1" timeOffset="84167.02">15095 9354 57 0,'-3'-10'28'0,"6"-12"-36"15,4 16 59-15,4 6-49 16,3 3 1-16,0 3 2 15,4 7 0-15,0-4-6 16,-4 7 0-16,-4-13 3 16,-6 4 0-16,-8-1-2 15,1 3 0-15,-4 1-2 16,-4 5 0-16,-7 7-1 16,-3 10 1-16,0-1 0 15,3-3 1-15,4 7 2 16,4-4 0-16,6-6 1 0,8-6 0 15,6-7 1 1,11-8 0-16,4 2-4 16,7-3 1-16,3-3-8 0,-3 6 1 15,0 4-12-15,-11-10 0 16</inkml:trace>
  <inkml:trace contextRef="#ctx0" brushRef="#br1" timeOffset="84841.52">16341 9576 48 0,'7'19'24'0,"-11"0"-20"0,4-16 34 15,4 10-34-15,-4 5 1 16,0 11 2-16,-4 8 1 16,1 20-10-16,-4 5 0 15,0 11 7-15,0 18 0 16,3 3-2-16,4 3 1 15,0-16-3-15,4-12 1 16,-1-15-2-16,-3-10 1 16,0-19-2-16,-7-13 1 0,0 1-2 15,-7-10 1-15,-7-9-1 16,-11-4 1-16,-7-5-2 16,-3 2 1-16,3 0-1 15,4 1 1-15,-1 9-1 16,5 6 0-16,6 6 1 15,7 4 0-15,8 6 1 16,6-1 1-16,11 4 0 16,11 3 1-16,17 4-1 15,11 2 0-15,0-6-2 16,3 0 0-16,8-6-8 16,3-3 0-16,-4-16-6 15,4-7 0-15</inkml:trace>
  <inkml:trace contextRef="#ctx0" brushRef="#br1" timeOffset="85115">17173 10109 57 0,'7'32'28'0,"-24"-10"-32"0,10-13 52 16,-8 10-47-16,-6 9 1 0,-10 7-1 16,-12 12 0-16,-3 3-2 15,8-3 0-15,-5 6-1 16,4-3 1-16,8-6-5 16,2-9 1-16,8-10-9 15,7-16 1-15,4-18-3 16,3-7 0-16</inkml:trace>
  <inkml:trace contextRef="#ctx0" brushRef="#br1" timeOffset="86020.39">16676 9968 63 0,'3'-3'31'0,"26"44"-38"15,-12-22 64-15,4 9-56 16,1 3 0-16,6 7-6 15,4 6 0-15,-8-3-2 16,-3-4 1-16,-7-9-12 16,-3 4 0-16</inkml:trace>
  <inkml:trace contextRef="#ctx0" brushRef="#br1" timeOffset="90951.02">8890 11194 46 0,'0'4'23'0,"-7"-4"-26"0,0 0 42 0,-4 0-38 16,1 3 0-16,-4 0 0 16,-4 3 0-16,-7 0-4 15,-6 4 1-15,-5-1 0 16,5 10 0-16,2 6 1 15,5 0 1-15,2 10 2 16,8-1 1-16,7 1 2 16,7-4 1-16,11-3 1 15,10-3 1-15,11-12-5 16,7-10 1-16,3-3-9 16,0-6 0-16,1-10-12 15,-8-3 0-15</inkml:trace>
  <inkml:trace contextRef="#ctx0" brushRef="#br1" timeOffset="92061.46">9165 8344 33 0,'-3'6'16'0,"6"4"-2"15,-3-7 14-15,4 0-24 0,-4 0 1 16,0 3 1-16,3 4 1 16,-3-1-9-16,0 7 0 15,0 0 5-15,0 2 1 16,0 11-3-16,-3 5 1 16,3 1-2-16,0-10 1 15,0 0-2-15,0-10 1 16,-4-2 0-16,-3-4 1 15,4-2-1-15,-4-7 1 16,3-10-1-16,4 1 1 16,-7-1-1-16,0-2 0 0,0-1-1 15,-4-2 1-15,-3 2-2 16,0 1 1-16,-4 5-1 16,-3 7 1-16,-3 7-2 15,2 8 1-15,1 7-1 16,0 0 1-16,7 6 1 15,3 7 0-15,4-7 2 16,11 0 0-16,3-3 1 16,7 0 1-1,25-15-4 1,-7-4 0-16,-4 0-12 16,-7-6 0-16</inkml:trace>
  <inkml:trace contextRef="#ctx1" brushRef="#br0" timeOffset="89880.37">14891 10567 0,'0'0'16,"0"0"0,0 0-1,0 0 1,0 0-1,-11 25 1</inkml:trace>
  <inkml:trace contextRef="#ctx0" brushRef="#br0" timeOffset="105452.45">18863 13672 25 0,'-11'6'12'0,"-3"-15"1"0,11 2 12 0,-1 4-22 16,1-9 0-16,-4-1 4 15,3 7 1-15,1 0-8 16,-1 2 0-16,1 8 6 16,-1 5 0-16,1 0-2 15,3 7 1-15,0 3-2 16,0 6 0-16,0 9-2 15,0-2 1-15,-4 5-1 16,0 10 1-16,1 0-1 16,-1-9 0-16,1-3-1 15,-4-1 1-15,3-6-2 16,1-12 1-16,3-10-1 0,0-6 1 16,7-19-2-16,0-18 0 15,0-16-1-15,4-10 0 16,3-3 0-16,0 0 0 15,0 3-1-15,-4 4 0 16,1-1 1-16,0 7 0 16,-4 12 0-16,0 4 1 15,0-1 0-15,0 7 0 16,0-1 1-16,3 10 1 16,1 3 0-16,7 10 0 15,-4 9 1-15,3 6 0 0,-2-3 0 16,6 10 0-16,7 6 2 15,4 9 0-15,-4 3 1 16,-3-2 1-16,-11-4-1 16,-11 0 0-16,-10 3-1 15,-10 3 0-15,-5 1-4 16,-6-10 0-16,-4-7-6 16,-3-5 0-16,3-7-9 15,8-16 0-15</inkml:trace>
  <inkml:trace contextRef="#ctx0" brushRef="#br0" timeOffset="105873.35">19382 13527 40 0,'14'7'20'0,"0"-10"-17"0,-11 3 28 16,-3 0-29-16,0 0 1 15,-3 0-1-15,-4-4 1 16,-7 4-4-16,-7 0 0 16,-1-3 3-16,1 3 0 15,-4 3-1-15,1 13 0 16,3 6 0-16,3 3 0 16,7 0 0-16,4 3 0 0,4-6 0 15,6 0 0-15,4-9-1 16,8-4 0-1,2-9 0-15,1-3 0 0,-4-6-1 16,0 3 1 0,0-1 0-16,0 1 0 0,-3 0-1 15,-1-1 1-15,1 4 0 16,-4 0 1-16,0 0-2 16,0 3 1-16,0 3-3 15,4 0 1-15,-1 7-2 16,1 2 0-16,3 4-6 15,0 6 0-15,0-3-4 16,-3-10 1-16</inkml:trace>
  <inkml:trace contextRef="#ctx0" brushRef="#br0" timeOffset="106128.75">19583 13850 28 0,'0'0'14'0,"3"-37"-11"0,-3 24 22 16,0-9-23-16,0-9 0 16,0-4 2-16,0-2 0 15,0 5-5-15,0 7 1 16,0 0 4-16,4 6 0 16,-4 4 0-16,7-1 0 15,3 4-1-15,8 2 0 16,7 7-3-16,3 3 1 0,0 0-6 15,0 0 1-15,1 0-10 16,-1 0 1-16</inkml:trace>
  <inkml:trace contextRef="#ctx0" brushRef="#br0" timeOffset="106489.04">19914 13521 35 0,'-14'10'17'0,"-7"30"-17"16,14-30 24-16,0 2-24 16,-4 10 1-16,1 3-1 15,-1 0 1-15,4 1-2 16,0 2 1-16,0-6 0 0,3-7 0 16,4-2-1-16,0-10 1 15,4-3 0-15,7-6 1 16,-1-10 0-16,1 0 0 15,-1-2 0-15,4-4 1 16,1 0-1-16,-1 3 1 16,0 0-1-16,0 3 0 15,4 10-1-15,-4 12 1 16,0 4-1-16,0 5 1 16,0 7-1-16,-3-3 0 15,-1 9-2-15,1-12 1 16,-1 0-5-16,1 0 0 15,-1-4-5-15,-2-9 0 0</inkml:trace>
  <inkml:trace contextRef="#ctx0" brushRef="#br0" timeOffset="107044.12">20147 13656 33 0,'7'35'16'0,"7"12"-11"15,-10-44 26-15,-1 3-27 16,-3-3 1-16,0 3 0 16,0-6 0-16,0-6-7 15,4 0 0-15,3-7 5 16,4-2 1-16,-4-4-3 16,7 3 0-16,-4-3 0 15,4-3 0-15,-3 0 0 16,0 10 0-16,-4-1 0 0,7 4 0 15,0 3-1-15,-4 2 0 16,5 8-2-16,-5-4 0 16,1 3 0-16,-1 6 0 15,1-3-2-15,-1 4 1 16,1-4 0-16,-4 4 0 16,0 2 1-16,0-3 1 15,-3 1 0-15,-1-4 0 16,1 0 0-16,-1-6 1 15,-3 0 0-15,7-6 0 0,4-3-1 16,-4-1 1-16,0 1 0 16,0 3 0-16,0-1 0 15,4 1 1-15,-1 3-1 16,-3 3 0-16,4 3 0 16,-4 3 1-16,0 7-1 15,0-1 0-15,0 4 0 16,0 6 1-16,4-3-1 15,-1 9 0-15,-3-12-1 16,4-4 1-16,0-8-3 16,-1-1 0-16,1-3-8 15,-4-3 1-15,0-7-2 16,-4 4 1-16</inkml:trace>
  <inkml:trace contextRef="#ctx0" brushRef="#br0" timeOffset="107614.23">20747 13894 45 0,'18'13'22'0,"10"-19"-30"0,-18-1 48 16,8 1-39-16,0 0 0 15,-1-10-1-15,1 0 0 16,-4-6-1-16,0-3 1 15,-7-3 0-15,-3 3 0 0,-8 0-2 16,-3 0 1-16,-3 6-1 16,-1 7 0-16,-3 8 0 15,3 4 0-15,1 7 0 16,3 5 1-16,7 16 0 16,3 4 0-16,4 2 0 15,4 4 1-15,-1 0 0 16,8 2 1-16,3-5-1 15,14-7 0-15,8-6 0 16,6-9 0-16,-3-20 0 16,10-12 0-16,1-18 0 15,3-23 1-15,-7-18-1 16,-7-19 0-16,-11-10 0 16,-10-18 1-16,-11-7-1 15,-11-3 0-15,-13 13 0 16,-8 3 1-16,-7 3 0 15,-3 12 0-15,0 29 0 0,-4 22 0 16,-3 15-1-16,0 38 1 16,3 28-1-16,7 22 1 15,8 35-1-15,9 44 0 16,16 9-1-16,2 9 1 16,4-6-1-16,4-6 1 15,-4-29-1-15,-3-15 0 16,-1-18-2-16,-3-14 0 15,0-18-9-15,-7-19 1 16</inkml:trace>
  <inkml:trace contextRef="#ctx0" brushRef="#br0" timeOffset="107840.52">21057 13590 45 0,'32'38'22'0,"3"-19"-21"0,-21-16 37 0,4 3-37 15,3-3 1-15,7 0-1 16,8-3 1-16,-4 0-7 16,3-3 1-16,-3 0-9 15,-4-3 1 1</inkml:trace>
  <inkml:trace contextRef="#ctx0" brushRef="#br0" timeOffset="108142.34">21491 13760 45 0,'11'75'22'0,"-1"-50"-19"0,-6-22 31 15,-4 0-36-15,3 0 1 16,-3-3-1-16,0 0 0 15,0-6 2-15,-3-10 1 16,-1-6-3-16,1-6 1 0,-1 0 0 16,1 0 1-1,3-1 1-15,0 1 0 0,3 9 0 16,1-3 1-16,3 4 0 16,4 5 0-16,-1 7-1 15,1 3 1-15,-1 6-2 16,1 3 0-16,-4 4-1 15,0-4 0-15,0-3-7 16,-3-3 1-16,-1-9-6 16,4-10 0-16</inkml:trace>
  <inkml:trace contextRef="#ctx0" brushRef="#br0" timeOffset="108503.18">21791 13681 47 0,'0'19'23'16,"4"41"-25"-16,-1-48 40 0,-3 4-38 15,0-4 1-15,0 1-4 16,0-1 1-16,0-2-2 15,0-1 1-15,0-6-10 16,0-12 0-16</inkml:trace>
  <inkml:trace contextRef="#ctx0" brushRef="#br0" timeOffset="108655.12">21805 13490 9 0,'14'19'4'0,"25"-13"-3"0,-28-6-10 16,6 0 8-16,8 0 0 15</inkml:trace>
  <inkml:trace contextRef="#ctx0" brushRef="#br0" timeOffset="108906.61">22317 13449 18 0,'10'-9'9'0,"-13"-1"-9"0,-1 10 19 16,-3 3-19-16,-7 1 1 16,-7 2-1-16,-4 0 0 0,-3 7 0 15,0-1 0-15,0 4 0 16,3 9 1-16,0 3-1 16,8 7 1-16,2 5 0 15,5 7 0-15,6-3 0 16,11-9 1-16,7-7-1 15,8-3 1-15,6-6-1 16,7-3 0-16,0-4-4 16,-6-6 1-16,-1-2-6 15,-7-8 1-15</inkml:trace>
  <inkml:trace contextRef="#ctx0" brushRef="#br0" timeOffset="109356.02">22666 13979 57 0,'7'6'28'0,"4"-15"-44"15,-11 9 60-15,0 0-53 16,-4 0 0-16,-6 0-19 15,-1-3 0-15</inkml:trace>
  <inkml:trace contextRef="#ctx0" brushRef="#br1" timeOffset="114520.99">6886 13876 37 0,'-10'6'18'0,"-4"0"-8"0,10-6 19 15,0 0-24-15,4 0 1 16,-7 0 3-16,7 0 0 16,0 3-11-16,7-3 0 15,1 3 8-15,6-3 1 16,14 0-3-16,11-3 0 15,10 0-3-15,8 0 0 16,-1 0-7-16,-3-3 1 16,-4 6-13-16,-10 0 0 15</inkml:trace>
  <inkml:trace contextRef="#ctx0" brushRef="#br1" timeOffset="114718.09">6777 14227 59 0,'-11'34'29'0,"43"-27"-28"15,-18-7 45-15,7 0-43 16,18-7 1-16,18 4-1 16,10-3 0-16,0 0-10 15,3 2 0-15,-17 4-10 16,-4-3 1-16</inkml:trace>
  <inkml:trace contextRef="#ctx0" brushRef="#br1" timeOffset="115586.18">7878 15230 53 0,'35'44'26'0,"28"3"-26"0,-42-34 34 0,15 5-31 16,10 4 0-16,-8 4 2 15,5-1 1-15,3-7-7 16,3-2 0-16,4-10 5 15,-11-9 0-15,1-6-2 16,-5-16 0-16,-2-7-1 16,-8-15 0-16,4-12 0 15,-15-16 0-15,-3-26-1 16,-7-15 0-16,-7-22 1 16,-7-25 0-16,-10-19-1 15,-19 0 1-15,-2-3-1 16,-12 7 1-16,1 27-1 15,7 1 0-15,3 15-2 16,11 0 1-16,6 22-1 16,8 10 1-16,11 5-1 15,6 20 0-15,8 25-2 16,10 9 0-16,11 6-4 0,7 10 0 16,3 9-9-16,-10-3 0 15,-4 10 1-15,-10 8 0 16</inkml:trace>
  <inkml:trace contextRef="#ctx0" brushRef="#br1" timeOffset="117647.82">25989 4841 27 0,'-7'19'13'0,"-3"12"-2"0,6-21 13 15,-3-1-22-15,-7 4 1 16,0 2 0-16,0 11 1 16,-4 8-6-16,0 1 1 15,4 18 3-15,0 0 0 16,4-6-3-16,2 7 1 15,5-11-4-15,3-8 1 0,3-10-7 16,5-12 0-16,-1-23-1 16,3-6 1-16</inkml:trace>
  <inkml:trace contextRef="#ctx0" brushRef="#br1" timeOffset="117855.34">25696 5061 41 0,'11'22'20'0,"24"3"-20"15,-21-22 43-15,4 0-41 16,7-3 0-16,13 0 0 0,5 0 0 16,-1 0-4-16,4 0 1 15,-7 0-3-15,-7-3 1 16,-4 0-11-16,-11-7 0 15</inkml:trace>
  <inkml:trace contextRef="#ctx0" brushRef="#br1" timeOffset="118127.37">26060 5240 41 0,'10'12'20'0,"4"-9"-16"0,-7-3 29 0,4 3-33 16,3-3 1-16,0 0-1 16,0 0 0-16,-3 0-1 15,0 0 1-15,-4 0-3 16,0-3 1-16,-7 3-9 15,7-6 0-15,-7 0-1 16,-7 3 0-16</inkml:trace>
  <inkml:trace contextRef="#ctx0" brushRef="#br1" timeOffset="118364.71">26067 5418 27 0,'3'7'13'0,"4"2"-9"0,-7-9 23 15,7-9-25-15,0 2 0 16,8 7 1-16,-1-9 0 16,0 6-4-16,0-4 0 15,-4 4 2-15,-2 3 0 16,-1 0-5-16,0-3 1 15,0 3-8-15,0-9 1 0</inkml:trace>
  <inkml:trace contextRef="#ctx0" brushRef="#br1" timeOffset="119053.89">26709 5240 35 0,'-4'28'17'0,"-27"13"-9"0,20-32 27 0,-7 10-35 16,-6 3 0-16,-8 0 0 15,-3 0 1-15,3 0-2 16,0-7 1-16,4 1 0 16,-4-7 0-16,7-2-1 15,8-14 1-15,6-2-2 16,8-7 0-16,6-6-1 15,4-6 0-15,0-6-1 16,0-1 1-16,0 7 0 16,0-4 1-16,1 11 0 15,-1 5 0-15,0 6 1 16,0 7 1-16,0 10 0 16,3 2 0-16,-3 4 0 15,0 5 1-15,1 4 0 16,2 0 0-16,-3 0 0 15,4 0 1-15,-1 16 0 16,4-4 1-16,4-9-1 0,3 4 1 16,4-4-2-16,0 0 0 15,-1-3-4-15,1-3 1 16,-7-4-9-16,-8-5 1 16</inkml:trace>
  <inkml:trace contextRef="#ctx0" brushRef="#br1" timeOffset="119819.11">26578 6372 26 0,'0'18'13'0,"25"-14"-6"0,-14-4 15 0,10 3-19 16,3 0 0-16,12 6 2 16,17 4 0-16,7 6-5 15,7 9 1-15,-4 6 4 16,-3-6 0-16,-18 7-2 15,-10-1 1-15,-14 4-2 16,-15 3 1-16,-13-10-3 0,-11 1 1 16,-4 2-2-16,-10 1 1 15,-8-4-1-15,-6 3 0 16,10-8-4-16,4-5 1 16,3-2-9-16,7-16 0 15</inkml:trace>
  <inkml:trace contextRef="#ctx0" brushRef="#br1" timeOffset="120286.98">27831 7065 27 0,'-7'28'13'0,"-8"0"0"15,12-15 13-15,-1-1-25 16,1 1 1-16,3-4 1 16,3-3 0-1,15 13-1-15,10 3 0 16,8 3 2-16,-1 3 1 16,7-3-1-16,1 4 0 15,-5 5-1-15,-6 1 1 16,-14-4-4-16,-11 4 0 15,-14-1-1-15,-14 7 1 16,-11 0-2-16,-3-1 1 0,3-8-5 16,-4-7 0-1,5-6-8-15,-1-7 0 0</inkml:trace>
  <inkml:trace contextRef="#ctx0" brushRef="#br1" timeOffset="120855.16">28818 7447 31 0,'-3'35'15'15,"13"-10"-5"-15,-2-19 17 0,9 3-24 16,4 7 0-16,4 3 3 16,14 12 1-16,7 7-8 15,-7-4 0-15,-11 4 5 16,-11 6 1-16,-13 0-3 16,-18-7 1-16,-11 10-4 15,-14 4 0-15,-14-4-7 16,-3-3 1-16,3-10-8 15,18-3 1-15</inkml:trace>
  <inkml:trace contextRef="#ctx0" brushRef="#br1" timeOffset="121969.74">29905 7121 24 0,'0'50'12'0,"-11"-9"0"0,4-25 12 0,-3 9-21 16,-8 0 1-16,-3 6 4 15,0 7 0-15,0 3-8 16,-1-4 0-16,5-2 6 16,6-7 0-16,4 0-1 15,4-3 0-15,3-3-3 16,3-6 0-16,4-7-4 16,4 1 1-16,-1-4-7 15,1-6 1-15,0-6-8 16,-1-13 0-16</inkml:trace>
  <inkml:trace contextRef="#ctx0" brushRef="#br1" timeOffset="122195.92">29552 7369 48 0,'7'9'24'0,"18"-6"-20"0,-11-6 39 16,11 6-43-16,7-3 1 15,10 0-1-15,7 0 1 16,-3 0-6-16,0 0 0 16,-7-3-10-16,-11 0 1 15</inkml:trace>
  <inkml:trace contextRef="#ctx0" brushRef="#br1" timeOffset="122450.56">30028 7394 41 0,'8'22'20'0,"2"-10"-15"16,-3-9 25-16,7 4-28 16,7 2 0-16,8-3 0 15,-1-2 0-15,-3 2-5 16,-4-3 1-16,-4 0-7 16,-6 0 1-16,-4-9-5 15,-7-3 0-15</inkml:trace>
  <inkml:trace contextRef="#ctx0" brushRef="#br1" timeOffset="122742.37">29976 7569 31 0,'3'22'15'0,"25"-6"-7"16,-17-19 24-16,3-3-32 0,11 6 1 15,6 0-2-15,1-3 1 16,0 3-10-16,0 0 0 0,-4-4-1 15,0 1 1-15</inkml:trace>
  <inkml:trace contextRef="#ctx0" brushRef="#br1" timeOffset="122959.55">30600 7259 29 0,'3'25'14'0,"-10"6"-6"0,4-18 25 16,-4 3-31-16,-4 9 0 16,-6 12 0-16,-5 7 0 15,1 3-3-15,4 7 0 16,-1-10 0-16,0-7 1 16,8-9-10-16,6-9 1 15,8-9-3-15,3-14 1 0</inkml:trace>
  <inkml:trace contextRef="#ctx0" brushRef="#br1" timeOffset="123379.96">30565 7246 36 0,'7'32'18'0,"10"-20"-15"0,-13-9 33 0,3-3-33 15,7 0 0-15,7 0 2 16,7 4 0-16,1-1-6 16,-8 0 1-16,11 0 3 15,-1 0 1-15,-6 0-3 16,-7 0 1-16,-8 1-2 0,-10-1 1 31,-10 0-3-31,-4-3 1 16,-4 3-2-16,-3 0 0 15,3 0 0-15,4 7 1 16,3-4 0-16,8 0 1 16,3 7 1-16,3 2 0 15,8 7 2-15,7 3 1 16,-1 4 0-16,1-7 1 16,-4 0-2-16,-7-7 0 15,-7 1-1-15,-14-4 1 16,-11-2-4-16,-10-4 1 15,0-6-10-15,-11-3 0 0,-7-13-4 16,7 4 0-16</inkml:trace>
  <inkml:trace contextRef="#ctx0" brushRef="#br1" timeOffset="125765.92">8805 15936 46 0,'4'6'23'0,"3"3"-14"16,-7-2 23-16,0 2-30 15,-11 4 0-15,-3 9 0 0,-7 0 0 16,-11 3-3-16,-3 6 0 16,-7 10 1-16,-11-4 0 15,-4-5-2-15,1-4 0 16,7-6-1-16,-1-10 1 16,15-2-2-16,3-16 0 15,11-13-2-15,0-9 1 16,7-10-2-16,3 10 0 15,8-16 0-15,3 3 0 16,3 3 1-16,4 7 0 16,0 3 3-16,4 9 0 15,10 6 4-15,-3 10 1 0,13 13 4 16,1 15 0-16,7 6 2 16,-7 16 0-16,3 7 1 15,-3-4 0-15,3 0-2 16,4-6 0-16,0-3-5 15,3-10 1-15,-3-6-10 16,-4-9 0-16,0-19-8 16,-3-7 1-16</inkml:trace>
  <inkml:trace contextRef="#ctx0" brushRef="#br1" timeOffset="126458.77">9035 12421 42 0,'-7'18'21'0,"7"29"-25"0,0-31 35 16,7 9-30-16,-7 3 0 15,0 4 0-15,-7 2 1 16,3-6-3-16,-3 1 0 16,3-1 1-16,1-3 1 15,3-3-4-15,0-10 0 0,3-8-4 16,-3-4 0-16,4-16-3 16,-8-12 0-16,1-10-1 15,-4-6 0-15</inkml:trace>
  <inkml:trace contextRef="#ctx0" brushRef="#br1" timeOffset="126817.86">8964 12245 36 0,'14'-9'18'0,"11"9"-20"15,-15-4 39-15,5 1-35 16,-1 0 0-16,0 3 3 16,3-3 0-16,8 3-6 15,10 0 1-15,4 3 3 16,4 0 1-16,-1 4-1 15,-3-1 0-15,-8 0-1 16,-6-3 0-16,-4 3-1 0,-10-2 0 16,-15 5-2-16,-3 7 1 15,-14-1-3-15,-4 1 0 16,-3-3-1-16,0-1 0 16,0-2 0-16,3-1 0 15,11 0 0-15,-4-6 1 16,8 7 2-16,10-1 1 15,7 1 2-15,14 5 1 16,0-2 0-16,11-4 1 16,-4-2-1-16,0-7 1 15,-10 0-2-15,-4 0 1 16,-7 6-7-16,-14 3 1 16,-18 4-12-16,-13 3 1 0</inkml:trace>
  <inkml:trace contextRef="#ctx0" brushRef="#br1" timeOffset="129234.62">9677 14622 40 0,'3'12'20'0,"4"4"-14"0,0-7 21 16,0 7-24-16,4 3 0 16,-7 3 2-16,3 6 1 15,3 4-8-15,1 5 1 16,-1 1 4-16,-3-7 1 16,4 0-3-16,-4-5 1 15,4-4-2-15,-4-7 1 0,0-2-1 16,10-10 1-1,-6-6-1-15,3-13 1 0,0-12-1 16,4-13 0-16,-1-15 0 16,8-7 0-16,-4-15-1 15,0-13 1-15,-3-16-1 16,-4 7 1-16,-3-7-1 16,-4 0 1-16,-7 1-1 15,-4 5 1-15,4 10-1 16,0 10 1-16,0 9 0 15,0 0 1-15,0 9-2 16,0 3 1-16,0 13-1 16,4 3 1-16,-1 4-1 15,4-7 1-15,0 9-2 16,4 4 1-16,7-1-1 16,3 4 1-16,7-1 0 0,4 10 1 15,7 4 0 1,10 2 0-16,4 3 0 15,7 4 1-15,14-10-1 0,4 7 1 16,6 2-1-16,15-2 1 16,10 2 0-16,11 1 0 15,18-1 0-15,10 4 0 16,11 3 0-16,14-3 1 16,7 3 0-16,7 3 0 15,14 0 0-15,7 3 1 16,7 0-2-16,7 0 1 15,4 3-1-15,14 1 1 16,3 2-2-16,8 3 1 0,-1-5-1 16,4 5 1-16,-7-2-1 15,-3-1 1-15,-8 1-1 16,-24-10 1-16,-11-10-1 16,-18-6 0-16,-24 1-3 15,-25-1 1-15,-28-6-9 16,-21 3 0-16,-36 1-6 15,-21 8 1-15</inkml:trace>
  <inkml:trace contextRef="#ctx0" brushRef="#br1" timeOffset="130615.43">10929 13267 25 0,'0'0'12'0,"25"3"-3"0,-18 4 13 0,0-4-18 15,0 6 1-15,-4-3 2 16,-3 4 0-16,0-1-8 16,-3 4 1-16,-1 6 5 15,1 6 1-15,-4 3-3 16,0 13 1-16,0-1-2 15,3 1 1-15,1-3-2 16,3-10 1-16,0-3-1 16,7-3 1-16,-7-13-2 15,3-2 1-15,-3-7-1 16,-3-3 0-16,-4-1-1 16,-4-5 0-16,-3-3-1 15,-7 2 0-15,0-2-1 16,-1 5 0-16,5 4 0 15,-1 3 0-15,4 0 0 0,3 0 1 16,1 6 0-16,6 1 0 31,1-1 2-31,3 3 0 0,7 1 0 0,7 5 1 16,0-2-1-16,4 3 1 16,3 3-1-16,0-1 1 15,4-5-4-15,3-4 1 16,-7-6-10-16,0-3 1 15,1-12-1-15,-1 2 0 16</inkml:trace>
  <inkml:trace contextRef="#ctx0" brushRef="#br1" timeOffset="131143.97">11448 13515 41 0,'0'-3'20'0,"-14"22"-24"0,6-10 41 0,-9 4-37 16,-1 5 1-16,1 7-1 15,-5-3 1-15,-2 3-3 16,-1 1 1-16,0-4-4 15,8 3 0-15,-1-7-6 16,4-8 1-16,3-7-2 16,8-12 1-16</inkml:trace>
  <inkml:trace contextRef="#ctx0" brushRef="#br1" timeOffset="131410.81">11243 13534 31 0,'21'34'15'0,"-3"29"-14"0,-11-54 31 0,3 4-30 0,5-1 0 16,6 4 0 0,3-3 1-16,-2 5-6 0,2-8 1 15,-3 2-5-15,-3 1 0 16,-7-16-4-16,-1 3 0 15</inkml:trace>
  <inkml:trace contextRef="#ctx0" brushRef="#br1" timeOffset="131697.84">11952 13374 53 0,'0'9'26'0,"-7"10"-32"16,4-10 54-16,-1 4-47 15,-7 6 1-15,-6 3 0 16,-8 0 0-16,-14 15-3 15,-17 7 0-15,-11 16 1 0,-14 12 1 16,3 16-4-16,-10-4 1 16,-4 4-2-16,11 9 1 15,7-12-4-15,7-3 1 16,7-10-5-16,14-6 1 16,7-19-3-16,15-13 0 15</inkml:trace>
  <inkml:trace contextRef="#ctx0" brushRef="#br1" timeOffset="132311.9">11543 14098 40 0,'7'-16'20'0,"-7"10"-19"16,0 6 36-16,0 3-34 0,0 10 1 16,-7 9 0-16,0 3 1 15,-4 3-7-15,4 7 1 16,0 12 4-16,0 0 0 16,-3 6-2-16,-1-6 0 15,4-3-1-15,0-6 1 16,0-10-1-16,3-6 0 15,-3-7-1-15,0-8 1 16,0-7 0-16,-4-7 0 16,1-2-1-16,-8-7 0 15,4 1-1-15,0-1 1 16,-4 3-2-16,1 7 0 16,-4 0 0-16,-1 3 1 0,5 6-1 15,-1 3 1-15,4 4 1 16,7 5 0-16,7 4 1 15,7 3 0-15,4-3 0 16,6-3 1-16,1-1 0 16,7 1 1-16,6-7-3 15,5-2 1-15,2-4-6 16,-6 0 1-16,-4-3-7 16,1-13 0-16</inkml:trace>
  <inkml:trace contextRef="#ctx0" brushRef="#br1" timeOffset="132629.57">11850 14104 47 0,'-11'32'23'0,"-10"31"-25"0,14-45 40 31,-11 39-38-31,-3 12 1 0,4-7 0 16,2-11 0-16,5-7-3 16,3-13 0-16,3-6-4 15,4-9 0-15,0-13-5 16,-3-13 0-16,-1-12-3 15,-6-3 1-15</inkml:trace>
  <inkml:trace contextRef="#ctx0" brushRef="#br1" timeOffset="132913.6">11564 14358 40 0,'0'32'20'0,"21"-7"-16"0,-10-22 41 0,10 0-43 16,14 0 0-16,8-3 0 15,-5-3 1-15,5-3-6 16,-1-7 0-16,-7 1-6 16,-10-4 1-16,-11-12-7 15,-7 0 1-15</inkml:trace>
  <inkml:trace contextRef="#ctx0" brushRef="#br1" timeOffset="133317.9">10732 13374 41 0,'-4'9'20'0,"4"-6"-22"15,0-3 34-15,0 3-28 16,0 4 0-16,-7 5 2 16,-4 4 1-16,-6 3-9 15,-8 0 1-15,-7 6 5 0,1 6 1 16,2 4-4-16,1 12 1 15,0 15-2-15,7 23 1 16,3 9-3-16,11 19 1 16,11 12-2-16,10-2 1 15,10-17-3-15,12-9 0 16,6-18-4-16,11-13 1 16,10-10-6-16,11-18 0 15</inkml:trace>
  <inkml:trace contextRef="#ctx0" brushRef="#br1" timeOffset="133708.26">12326 13358 31 0,'-14'3'15'0,"-7"4"-7"0,17-4 23 16,1 6-26-16,-1 7 1 15,1 9 2-15,3-3 1 16,0 12-11-16,10 13 1 15,8 10 7-15,3 15 0 16,0 13-2-16,0-4 0 16,-6 10-2-16,-5 13 0 15,-10 2-2-15,-18 7 0 16,-13-3-3-16,-12-13 0 16,-6-12-8-16,-4-16 1 15,4-16-7-15,3-25 1 16</inkml:trace>
  <inkml:trace contextRef="#ctx0" brushRef="#br1" timeOffset="134146">12485 13389 45 0,'0'7'22'0,"14"-1"-19"16,-7-6 36-16,4 0-36 0,-1 0 1 16,4 0 2-16,4 0 1 15,3 6-8-15,0 1 1 16,7 5 5-16,4 4 1 15,0-1-3-15,-4-5 1 16,-7 2-3-16,-7-2 1 16,-6 6-2-16,-12-4 0 15,-7 1-3-15,-3 9 1 16,0 3-1-16,0-3 0 16,0 6 1-16,3 0 1 15,4-6-1-15,4 0 1 0,6-3 1 16,8-10 0-1,10-12-3-15,7 0 1 16,8-7-9-16,-5-5 1 0,-2-1-7 16,-12 0 1-16</inkml:trace>
  <inkml:trace contextRef="#ctx0" brushRef="#br1" timeOffset="134582">12972 14067 55 0,'0'6'27'0,"24"25"-27"0,-10-27 49 0,11 2-48 16,14-3 1-16,10 0-1 16,11 0 1-16,-3 0-4 15,-4 4 0-15,-7 2-3 16,-4-6 0-16,-10-3-10 16,-4-9 0-16,-11-7-2 15,-9-6 0-15</inkml:trace>
  <inkml:trace contextRef="#ctx0" brushRef="#br1" timeOffset="134813.04">13212 13722 44 0,'-11'34'22'0,"0"29"-21"0,8-41 42 15,-4 16-41-15,3 2 1 16,-3 17-1-16,4 6 1 15,-1 2-6-15,4 1 1 16,7-12-4-16,0-7 1 16,0-10-10-16,4-18 1 15</inkml:trace>
  <inkml:trace contextRef="#ctx0" brushRef="#br1" timeOffset="135436.41">14305 13346 44 0,'-3'28'22'0,"-4"6"-18"0,7-24 33 16,-4 5-35-16,4 1 1 15,0 6 2-15,4 3 0 16,-1 3-5-16,1 4 0 15,-1-1 4-15,-3 0 1 0,0-6-2 16,0-6 1-16,-3-6-3 16,-8-1 0-16,-7-5-1 15,1-7 0-15,-4-7-1 16,-1 1 0-16,-2 3-1 16,-1 0 0-16,4 0 1 15,0 6 0-15,3 6 0 16,0 7 1-16,4 9-1 15,4 0 1-15,3 0 0 16,7-6 1-16,7 3-2 16,3-3 0-1,11-4-2-15,11-2 0 0,7-4-5 16,0-2 1-16,7-7-9 16,0-10 0-16</inkml:trace>
  <inkml:trace contextRef="#ctx0" brushRef="#br1" timeOffset="135730.41">14760 13559 56 0,'-10'44'28'0,"-19"6"-31"0,15-34 48 0,0 6-43 15,0 18 1 1,-4 1-1-16,-3 9 1 0,-3 7-5 16,-1-10 1-16,0-3 0 15,4-4 0-15,7-15-6 16,3-9 0-16,8-13-9 16,3-18 0-16,3-17-1 15,-3-15 1-15</inkml:trace>
  <inkml:trace contextRef="#ctx0" brushRef="#br1" timeOffset="135939.29">14464 13496 37 0,'10'28'18'0,"8"38"-17"16,-11-44 36-16,4 6-37 16,-1 7 0-16,4 2-3 0,1-2 0 15,-5-7-4 1,1-9 0-16,-4-13-4 0,-7-6 0 15</inkml:trace>
  <inkml:trace contextRef="#ctx0" brushRef="#br1" timeOffset="136247.38">15318 13515 46 0,'17'6'23'0,"-10"-12"-19"16,-10 9 45-16,-8 6-46 15,-3 7 1-15,-7 6 1 16,-4 9 1-16,-10 7-8 15,-18 12 1-15,-14 13 4 16,-14 6 1-16,-11 19-2 16,0 12 0-16,1 0-1 15,-5 4 0-15,8-4-2 16,4-21 1-16,6-4-3 16,7-12 0-16,19-10-2 15,6-6 0-15,10-9-3 16,12-7 0-16,10-3-4 15,3-6 0-15,11-9-4 16,14-10 1-16</inkml:trace>
  <inkml:trace contextRef="#ctx0" brushRef="#br1" timeOffset="136711.88">14820 14208 41 0,'4'22'20'0,"-25"31"-19"0,17-34 35 0,-3 6-32 15,-4 3 0-15,-3 7 1 16,0 6 0-16,0-1-6 15,0 1 1-15,0 3 4 16,3-6 0-16,4-1-2 16,0-9 0-16,4-6-1 15,3-9 1-15,0-7-3 16,-4-6 1-16,1-6-2 16,-4-7 1-16,-4 1-1 15,-3 6 0-15,-7-1-1 16,-4 4 0-16,-3-3-1 15,0 6 1-15,3 6 0 16,0 7 0-16,7 6 1 0,4 3 1 16,7-1 0-16,7 5 0 15,11-1 1-15,7-3 1 16,3-4-4-16,3-5 1 16,1-7-9-16,7-6 1 15,7-12-3-15,14-17 1 16</inkml:trace>
  <inkml:trace contextRef="#ctx0" brushRef="#br1" timeOffset="137000.76">15229 14258 39 0,'-10'47'19'0,"-11"-6"-19"0,17-22 38 0,-3 3-34 15,-3 9 1-15,-5 13 2 16,-2-3 0-16,-1 9-9 16,0 3 0-16,1-3 5 15,6-6 1-15,4-6-6 16,4-10 0-16,6-15-10 16,4-10 1-16,0-16-5 15,-3-18 1-15</inkml:trace>
  <inkml:trace contextRef="#ctx0" brushRef="#br1" timeOffset="137229.64">14951 14522 41 0,'10'34'20'0,"19"-9"-13"0,-19-22 36 16,11 0-41-16,8 0 1 15,2-6 0-15,8-3 0 16,0-3-7-16,0-4 1 15,-8-6-4-15,-9-3 0 16,-12-3-8-16,-10-3 0 0</inkml:trace>
  <inkml:trace contextRef="#ctx0" brushRef="#br1" timeOffset="137657.37">14065 13264 41 0,'7'9'20'0,"4"-5"-9"0,-11-4 31 16,0 6-39-16,0 6 1 16,-4 10 1-16,-10 13 1 15,-10 9-8-15,-15 18 0 0,-7 11 5 16,-7 18 0-16,0 9-2 16,4 13 0-16,6 6-1 15,12 16 0-15,9-4-1 16,15 7 0-16,21-6-1 15,15-13 1-15,24-18-3 16,10-14 0-16,18-14-7 16,0-17 1-16,4-28-6 15,-4-9 0-15</inkml:trace>
  <inkml:trace contextRef="#ctx0" brushRef="#br1" timeOffset="138122.41">15540 13258 44 0,'-11'59'22'0,"32"17"-21"0,-10-48 37 0,7 13-35 16,6 15 1-16,8 22 0 15,3 17 1-15,1 11-7 16,-5 16 1-16,-2 10 3 16,-15 3 0-16,-14 6-3 15,-11 0 1-15,-3-15-4 16,-4-10 1-16,-3-29-7 15,0-21 0-15,0-22-5 16,7-19 0-16</inkml:trace>
  <inkml:trace contextRef="#ctx0" brushRef="#br1" timeOffset="138559.1">15882 13389 38 0,'0'-21'19'0,"-7"5"-9"0,14 16 30 0,0 0-36 16,4 3 1-16,3 6 5 15,11 7 0-15,3 3-12 16,7 6 1-16,-3-6 6 16,0-7 1-16,-8-2-4 15,-6-4 0-15,-8 0-3 16,-10 4 1-16,-7-1-2 16,-7 7 0-16,0 6 1 15,-3 6 0-15,2 0 0 16,1 0 0-16,4-3 1 15,3 1 1-15,3-4-1 16,11-1 1-16,7-8-1 16,11-4 0-16,7-5-3 15,-4-1 0-15,0 0-8 16,-7 0 1-16,-3-9-8 16,-11 6 0-16</inkml:trace>
  <inkml:trace contextRef="#ctx0" brushRef="#br1" timeOffset="139203.87">17237 13499 41 0,'10'3'20'0,"1"10"-9"15,-11-7 29-15,0 7-37 16,-4 6 0-16,-3 2 1 0,0 14 0 16,-3 9-6-16,-1 15 1 15,-3 14 3-15,3 2 0 16,1 6-1-16,3 7 0 15,0-13 0-15,3-9 0 16,1-12 0-16,-1-14 0 16,-3-18-1-16,-4-6 1 15,-3-13-2-15,-10-6 0 16,-8-10-1-16,0 4 1 16,-7-3-1-16,1 2 0 15,-5-2 0-15,4 2 1 0,1 7 0 16,2 6 0-16,5 7 0 15,6 8 1-15,11 7-1 16,10 7 1-16,15 2-1 16,10 4 1-16,7-4 0 15,18 1 0-15,11-4-2 16,13-6 1-16,1-6-7 16,-4-9 0-16,-4-17-7 15,-10-2 1-15</inkml:trace>
  <inkml:trace contextRef="#ctx0" brushRef="#br1" timeOffset="140871.66">17805 13537 42 0,'24'-13'21'0,"5"1"-22"16,-19 2 33-16,-3-2-30 16,4 2 1-16,-4 1 1 15,0 3 1-15,0 6-6 16,0 6 1-16,-7 3 3 15,-7 10 0-15,-7 16-2 16,-7 18 1-16,-7 13-2 16,-11 28 0-16,0 6-1 15,0 7 1-15,0 3-1 16,4-13 1-16,10-9-1 16,8-10 1-16,6-12-2 15,11-19 1-15,11-6-3 16,10-19 1-16,11-16-6 15,-1-12 1-15,1-10-6 0,-11-15 0 16</inkml:trace>
  <inkml:trace contextRef="#ctx0" brushRef="#br1" timeOffset="141189.25">17392 14061 54 0,'-7'21'27'0,"32"-17"-25"0,-18-8 51 0,10 4-51 16,8-3 0-16,10 0 2 15,15 0 0-15,17-3-6 16,3-4 1-16,4-2 0 16,0 2 0-16,-10 4-6 15,-8 6 1-15,-17 3-13 16,-21 0 0-16</inkml:trace>
  <inkml:trace contextRef="#ctx0" brushRef="#br1" timeOffset="144187.29">2215 3562 30 0,'22'19'15'0,"13"18"4"0,-25-21 15 0,-6 9-29 15,3 19 0-15,-7 22 2 16,-11 31 1-16,-6 32-11 15,-15 46 0-15,-14 32 3 16,-7 28 0-16,15 4-5 16,-5-7 0-16,15-22-3 15,7-16 1-15,3-31-3 16,8-34 1-16,3-35-3 16,7-41 0-16</inkml:trace>
  <inkml:trace contextRef="#ctx0" brushRef="#br1" timeOffset="144923.87">2085 3662 37 0,'-18'25'18'0,"36"29"-13"0,-11-32 32 15,4 3-35-15,3 3 0 16,7 3 3-16,7-3 0 0,18-2-6 16,24-14 1-16,12-6 3 15,38-6 0-15,21-6-1 16,39-6 1-16,24-10-3 15,15-7 0-15,14-8-1 16,-7-1 1-16,-4 4-1 16,-21-4 0-16,3 3 0 15,-6-8 1-15,-18-1-2 16,0-6 1-16,0 2-1 16,-11 5 0-16,-31 14 0 15,-8 11 0-15,-31-1 0 16,-7 3 0-16,-22 7 0 15,-13 2 1-15,-15 7 0 16,-14 0 0-16,-17 7 0 16,-11 2 0-16,-11 7-1 15,1 6 0-15,-4 9 0 0,-1 13 1 16,-2 19 0-16,3 28 1 16,-4 9 0-16,-3 25 1 31,-18 117 0-31,-10-20 0 15,-8-18 0-15,-6-22 0 16,-4-16-2-16,14-12 0 16,-7 3-1-16,0-29 0 15,11 7 0-15,-1-19 0 16,1 0 0-16,3-19 1 16,0-18 1-16,-14-16 1 0,-3-10 0 15,-29-15 1 1,-18-13 0-16,-31-7 0 0,-39-5 1 15,-38-7 0-15,-54 1-1 16,-31-4 0-16,-8-10-9 16,-6-5 1-16,13 2-6 15,36 20 1-15</inkml:trace>
  <inkml:trace contextRef="#ctx0" brushRef="#br1" timeOffset="149306.03">10202 4327 44 0,'11'38'22'0,"-4"-4"-8"16,-3-31 22-16,-4-3-34 16,0 0 1-16,0 3 1 15,0 1 1-15,0-4-5 16,0 0 0-16,0 0 5 15,0 0 0-15,14-10-2 16,10-15 1-16,15-19-2 0,11-15 1 16,27-26-6-1,8-3 0-15,24-22-14 16,25 1 0-16,-10 15-3 0,-4 25 1 16</inkml:trace>
  <inkml:trace contextRef="#ctx0" brushRef="#br1" timeOffset="149998.54">9645 8711 43 0,'7'22'21'0,"4"12"-12"0,-8-27 21 0,4 2-26 16,4 4 1-16,3 2 1 15,7-5 0-15,7-4-8 16,8-6 1-16,9-16 4 16,8-12 1-16,14-13-3 15,0-12 1-15,11-16-5 16,3 0 1-16,0 6-8 15,-3 1 0-15,-18 5-6 16,-7 10 0-16</inkml:trace>
  <inkml:trace contextRef="#ctx0" brushRef="#br1" timeOffset="150824.91">9387 12950 37 0,'-3'4'18'0,"3"2"-11"15,0 0 27-15,3 7-30 16,1 6 0-16,3 2 3 15,0 1 1-15,7 3-9 16,4-9 0-16,3-3 7 16,7-10 0-16,7-16-2 15,8-12 0-15,13-22-5 16,11-19 1-16,14-21-9 0,15-23 1 16,-12 3-10-16,-3 10 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X(t) = t-\sin(t)</a:t>
            </a:r>
          </a:p>
          <a:p>
            <a:r>
              <a:rPr lang="en-US">
                <a:cs typeface="Calibri"/>
              </a:rPr>
              <a:t>Y(t)=1-cos(t)</a:t>
            </a:r>
          </a:p>
          <a:p>
            <a:r>
              <a:rPr lang="en-US">
                <a:cs typeface="Calibri"/>
              </a:rPr>
              <a:t>Desmos, draw graph. Point out looks like regular function, all fair play.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3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Chain rule is all we need. Remember y=y(t), but if the curve is a function (at least locally), we have that y=y(x)=y(x(t)).</a:t>
            </a:r>
          </a:p>
          <a:p>
            <a:r>
              <a:rPr lang="en-US">
                <a:cs typeface="Calibri"/>
              </a:rPr>
              <a:t>Then, </a:t>
            </a:r>
            <a:r>
              <a:rPr lang="en-US" err="1">
                <a:cs typeface="Calibri"/>
              </a:rPr>
              <a:t>dy</a:t>
            </a:r>
            <a:r>
              <a:rPr lang="en-US">
                <a:cs typeface="Calibri"/>
              </a:rPr>
              <a:t>/dt = </a:t>
            </a:r>
            <a:r>
              <a:rPr lang="en-US" err="1">
                <a:cs typeface="Calibri"/>
              </a:rPr>
              <a:t>dy</a:t>
            </a:r>
            <a:r>
              <a:rPr lang="en-US">
                <a:cs typeface="Calibri"/>
              </a:rPr>
              <a:t>/dx dx/dt giving </a:t>
            </a:r>
            <a:r>
              <a:rPr lang="en-US" err="1">
                <a:cs typeface="Calibri"/>
              </a:rPr>
              <a:t>dy</a:t>
            </a:r>
            <a:r>
              <a:rPr lang="en-US">
                <a:cs typeface="Calibri"/>
              </a:rPr>
              <a:t>/dx = (</a:t>
            </a:r>
            <a:r>
              <a:rPr lang="en-US" err="1">
                <a:cs typeface="Calibri"/>
              </a:rPr>
              <a:t>dy</a:t>
            </a:r>
            <a:r>
              <a:rPr lang="en-US">
                <a:cs typeface="Calibri"/>
              </a:rPr>
              <a:t>/dt)/(dx/dt).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Second (and higher order) derivative is now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43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Find tangent line when t=\pi/2, find horiz / vert tangent lines. Run thru Desmos. </a:t>
            </a:r>
          </a:p>
          <a:p>
            <a:r>
              <a:rPr lang="en-US">
                <a:cs typeface="Calibri"/>
              </a:rPr>
              <a:t>Verify always concave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45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Again, need y=y(x) a function locally on [a,b]. Substitute x=x(t) with \alpha &lt; t &lt; \beta then</a:t>
            </a:r>
          </a:p>
          <a:p>
            <a:r>
              <a:rPr lang="en-US">
                <a:cs typeface="Calibri"/>
              </a:rPr>
              <a:t>\int_a^b y(x)~dx = \int_{\alpha}^{\beta} y(x(t)) x'(t) dt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61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Find the area of one bump. </a:t>
            </a:r>
          </a:p>
          <a:p>
            <a:r>
              <a:rPr lang="en-US">
                <a:cs typeface="Calibri"/>
              </a:rPr>
              <a:t>\int_0^{2\pi} y(x) ~dx = \int_0^{2\pi} y(t) x'(t)~dt = …= 3\pi</a:t>
            </a:r>
          </a:p>
          <a:p>
            <a:r>
              <a:rPr lang="en-US">
                <a:cs typeface="Calibri"/>
              </a:rPr>
              <a:t>Need half angle formula for cosine. 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72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Recall arc length formulas. Choose parametric 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85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Verify the length of one bump is 8. For any cycloid of circle of radius r, get 8r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5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Section 10.2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Calculus with Parametric Curves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Lecture 1</a:t>
            </a:r>
          </a:p>
          <a:p>
            <a:r>
              <a:rPr lang="en-US">
                <a:ea typeface="+mn-lt"/>
                <a:cs typeface="+mn-lt"/>
              </a:rPr>
              <a:t>Extending calculus, derivatives and areas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0F9C7C8-99AC-406C-B32D-11AEDC819E6A}"/>
                  </a:ext>
                </a:extLst>
              </p14:cNvPr>
              <p14:cNvContentPartPr/>
              <p14:nvPr/>
            </p14:nvContentPartPr>
            <p14:xfrm>
              <a:off x="1653480" y="1558800"/>
              <a:ext cx="8750880" cy="2113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0F9C7C8-99AC-406C-B32D-11AEDC819E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4120" y="1549440"/>
                <a:ext cx="8769600" cy="213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10.2: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1, 4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exercises: 5, 11, 37, 41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  <a:endParaRPr lang="en-US"/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13704B-B8D3-431B-969C-2B30094FB619}"/>
                  </a:ext>
                </a:extLst>
              </p14:cNvPr>
              <p14:cNvContentPartPr/>
              <p14:nvPr/>
            </p14:nvContentPartPr>
            <p14:xfrm>
              <a:off x="3528000" y="1733760"/>
              <a:ext cx="2707920" cy="285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13704B-B8D3-431B-969C-2B30094FB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8640" y="1724400"/>
                <a:ext cx="2726640" cy="287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993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3166C5-9606-4B4D-B010-C775DCD59989}"/>
                  </a:ext>
                </a:extLst>
              </p14:cNvPr>
              <p14:cNvContentPartPr/>
              <p14:nvPr/>
            </p14:nvContentPartPr>
            <p14:xfrm>
              <a:off x="646560" y="5573160"/>
              <a:ext cx="566640" cy="56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3166C5-9606-4B4D-B010-C775DCD599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200" y="5563800"/>
                <a:ext cx="585360" cy="58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AA77A3-4F99-41CD-BCE5-3A98A14D3436}"/>
                  </a:ext>
                </a:extLst>
              </p14:cNvPr>
              <p14:cNvContentPartPr/>
              <p14:nvPr/>
            </p14:nvContentPartPr>
            <p14:xfrm>
              <a:off x="829440" y="1583640"/>
              <a:ext cx="423000" cy="152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AA77A3-4F99-41CD-BCE5-3A98A14D34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080" y="1574280"/>
                <a:ext cx="441720" cy="154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584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1A59-AC6F-47AF-A4CD-57A4A077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Motivating Example: Cycloid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333A-7DD5-4094-81EC-9B3D57D8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4E471D-057D-4325-89FE-F37C57FC261B}"/>
                  </a:ext>
                </a:extLst>
              </p14:cNvPr>
              <p14:cNvContentPartPr/>
              <p14:nvPr/>
            </p14:nvContentPartPr>
            <p14:xfrm>
              <a:off x="674280" y="928800"/>
              <a:ext cx="11177640" cy="486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4E471D-057D-4325-89FE-F37C57FC26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4920" y="919440"/>
                <a:ext cx="11196360" cy="48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37391BC-22F0-4886-8031-F4FCEFED4076}"/>
                  </a:ext>
                </a:extLst>
              </p14:cNvPr>
              <p14:cNvContentPartPr/>
              <p14:nvPr/>
            </p14:nvContentPartPr>
            <p14:xfrm>
              <a:off x="923400" y="2889720"/>
              <a:ext cx="11112840" cy="3741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37391BC-22F0-4886-8031-F4FCEFED40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4040" y="2880360"/>
                <a:ext cx="11131560" cy="376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062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2A14-50E5-4DDD-B0F5-1268E9DC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Derivative via Chain Rule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15FE-4707-4ABC-8151-AABC56533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E3D861-9ADF-4F0F-B9C9-67EABC9A09E7}"/>
                  </a:ext>
                </a:extLst>
              </p14:cNvPr>
              <p14:cNvContentPartPr/>
              <p14:nvPr/>
            </p14:nvContentPartPr>
            <p14:xfrm>
              <a:off x="571680" y="142200"/>
              <a:ext cx="11522880" cy="660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E3D861-9ADF-4F0F-B9C9-67EABC9A09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320" y="132840"/>
                <a:ext cx="11541600" cy="66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898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D0F2-5CB7-4D29-B95A-0375D3E6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Cycloid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DCF6-E1EB-4BA4-8E2B-3F94EBE9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AA7E82-0C80-4040-A271-D2C5930D9717}"/>
                  </a:ext>
                </a:extLst>
              </p14:cNvPr>
              <p14:cNvContentPartPr/>
              <p14:nvPr/>
            </p14:nvContentPartPr>
            <p14:xfrm>
              <a:off x="262800" y="-12600"/>
              <a:ext cx="11873520" cy="645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AA7E82-0C80-4040-A271-D2C5930D97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440" y="-21960"/>
                <a:ext cx="11892240" cy="646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069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9828-5777-411B-AD74-8BFCA3CA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Integration via Substitution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6814F-3BAE-40AA-845C-362AF667A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480A05-841D-40AD-BFF3-33212F4F389E}"/>
                  </a:ext>
                </a:extLst>
              </p14:cNvPr>
              <p14:cNvContentPartPr/>
              <p14:nvPr/>
            </p14:nvContentPartPr>
            <p14:xfrm>
              <a:off x="165240" y="1329840"/>
              <a:ext cx="11963520" cy="506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480A05-841D-40AD-BFF3-33212F4F38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880" y="1320480"/>
                <a:ext cx="11982240" cy="508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678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4DC7-DF35-4948-8B36-46EB509E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Cycloid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B78C-1D74-4DAD-993E-CC30E1966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8813FE-EB20-4020-B892-E0C81EDF06BF}"/>
                  </a:ext>
                </a:extLst>
              </p14:cNvPr>
              <p14:cNvContentPartPr/>
              <p14:nvPr/>
            </p14:nvContentPartPr>
            <p14:xfrm>
              <a:off x="335160" y="498960"/>
              <a:ext cx="11589120" cy="579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8813FE-EB20-4020-B892-E0C81EDF06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800" y="489600"/>
                <a:ext cx="11607840" cy="58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588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B53C-8FB9-48AB-9A06-9BD471C1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Flash from the Past: Arc Length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59F8-0D6F-4A03-B91A-AA68A532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E7D652-C5BC-4FC8-85CC-AFD7BFBE339B}"/>
                  </a:ext>
                </a:extLst>
              </p14:cNvPr>
              <p14:cNvContentPartPr/>
              <p14:nvPr/>
            </p14:nvContentPartPr>
            <p14:xfrm>
              <a:off x="708840" y="717840"/>
              <a:ext cx="11325960" cy="516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E7D652-C5BC-4FC8-85CC-AFD7BFBE33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9480" y="708480"/>
                <a:ext cx="11344680" cy="518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145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159F-EA43-4CBA-BFDD-5D039103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Cycloid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DAF0-97E0-4397-9F99-77DE5C68D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41FFCF-C052-482D-9505-D00B67AB5695}"/>
                  </a:ext>
                </a:extLst>
              </p14:cNvPr>
              <p14:cNvContentPartPr/>
              <p14:nvPr/>
            </p14:nvContentPartPr>
            <p14:xfrm>
              <a:off x="864720" y="1214640"/>
              <a:ext cx="10902240" cy="548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41FFCF-C052-482D-9505-D00B67AB56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360" y="1205280"/>
                <a:ext cx="10920960" cy="549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765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Section 10.2 Calculus with Parametric Curves</vt:lpstr>
      <vt:lpstr>Homework Submission to Canvas</vt:lpstr>
      <vt:lpstr>Motivating Example: Cycloid</vt:lpstr>
      <vt:lpstr>Derivative via Chain Rule</vt:lpstr>
      <vt:lpstr>Example: Cycloid</vt:lpstr>
      <vt:lpstr>Integration via Substitution</vt:lpstr>
      <vt:lpstr>Example: Cycloid</vt:lpstr>
      <vt:lpstr>Flash from the Past: Arc Length</vt:lpstr>
      <vt:lpstr>Example: Cycloid</vt:lpstr>
      <vt:lpstr>Section 10.2: 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2020-12-08T14:43:06Z</dcterms:modified>
</cp:coreProperties>
</file>