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notesSlides/notesSlide1.xml" ContentType="application/vnd.openxmlformats-officedocument.presentationml.notesSlide+xml"/>
  <Override PartName="/ppt/ink/ink3.xml" ContentType="application/inkml+xml"/>
  <Override PartName="/ppt/notesSlides/notesSlide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3.xml" ContentType="application/vnd.openxmlformats-officedocument.presentationml.notesSlide+xml"/>
  <Override PartName="/ppt/ink/ink6.xml" ContentType="application/inkml+xml"/>
  <Override PartName="/ppt/notesSlides/notesSlide4.xml" ContentType="application/vnd.openxmlformats-officedocument.presentationml.notesSlide+xml"/>
  <Override PartName="/ppt/ink/ink7.xml" ContentType="application/inkml+xml"/>
  <Override PartName="/ppt/notesSlides/notesSlide5.xml" ContentType="application/vnd.openxmlformats-officedocument.presentationml.notesSlide+xml"/>
  <Override PartName="/ppt/ink/ink8.xml" ContentType="application/inkml+xml"/>
  <Override PartName="/ppt/notesSlides/notesSlide6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notesSlides/notesSlide7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4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C7C114-4F84-47D1-B5C5-B5E4B791A722}" v="6" dt="2020-03-26T01:35:51.0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81592" autoAdjust="0"/>
  </p:normalViewPr>
  <p:slideViewPr>
    <p:cSldViewPr snapToGrid="0">
      <p:cViewPr varScale="1">
        <p:scale>
          <a:sx n="87" d="100"/>
          <a:sy n="87" d="100"/>
        </p:scale>
        <p:origin x="64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49C7C114-4F84-47D1-B5C5-B5E4B791A722}"/>
    <pc:docChg chg="modSld">
      <pc:chgData name="Chad Vidden" userId="fa919fd6-03f8-48d0-9b95-10ac8c9672df" providerId="ADAL" clId="{49C7C114-4F84-47D1-B5C5-B5E4B791A722}" dt="2020-03-26T01:35:51.004" v="5"/>
      <pc:docMkLst>
        <pc:docMk/>
      </pc:docMkLst>
      <pc:sldChg chg="addSp">
        <pc:chgData name="Chad Vidden" userId="fa919fd6-03f8-48d0-9b95-10ac8c9672df" providerId="ADAL" clId="{49C7C114-4F84-47D1-B5C5-B5E4B791A722}" dt="2020-03-25T03:01:15.468" v="0"/>
        <pc:sldMkLst>
          <pc:docMk/>
          <pc:sldMk cId="109857222" sldId="256"/>
        </pc:sldMkLst>
        <pc:inkChg chg="add">
          <ac:chgData name="Chad Vidden" userId="fa919fd6-03f8-48d0-9b95-10ac8c9672df" providerId="ADAL" clId="{49C7C114-4F84-47D1-B5C5-B5E4B791A722}" dt="2020-03-25T03:01:15.468" v="0"/>
          <ac:inkMkLst>
            <pc:docMk/>
            <pc:sldMk cId="109857222" sldId="256"/>
            <ac:inkMk id="4" creationId="{BD0E2114-342A-4A43-B926-FDF1FB4839B7}"/>
          </ac:inkMkLst>
        </pc:inkChg>
      </pc:sldChg>
      <pc:sldChg chg="addSp">
        <pc:chgData name="Chad Vidden" userId="fa919fd6-03f8-48d0-9b95-10ac8c9672df" providerId="ADAL" clId="{49C7C114-4F84-47D1-B5C5-B5E4B791A722}" dt="2020-03-25T03:01:15.468" v="0"/>
        <pc:sldMkLst>
          <pc:docMk/>
          <pc:sldMk cId="2265644944" sldId="257"/>
        </pc:sldMkLst>
        <pc:inkChg chg="add">
          <ac:chgData name="Chad Vidden" userId="fa919fd6-03f8-48d0-9b95-10ac8c9672df" providerId="ADAL" clId="{49C7C114-4F84-47D1-B5C5-B5E4B791A722}" dt="2020-03-25T03:01:15.468" v="0"/>
          <ac:inkMkLst>
            <pc:docMk/>
            <pc:sldMk cId="2265644944" sldId="257"/>
            <ac:inkMk id="4" creationId="{60C80C3C-9CA0-489A-AEA2-F3088686E9AD}"/>
          </ac:inkMkLst>
        </pc:inkChg>
      </pc:sldChg>
      <pc:sldChg chg="addSp">
        <pc:chgData name="Chad Vidden" userId="fa919fd6-03f8-48d0-9b95-10ac8c9672df" providerId="ADAL" clId="{49C7C114-4F84-47D1-B5C5-B5E4B791A722}" dt="2020-03-25T03:01:15.468" v="0"/>
        <pc:sldMkLst>
          <pc:docMk/>
          <pc:sldMk cId="1130685621" sldId="258"/>
        </pc:sldMkLst>
        <pc:inkChg chg="add">
          <ac:chgData name="Chad Vidden" userId="fa919fd6-03f8-48d0-9b95-10ac8c9672df" providerId="ADAL" clId="{49C7C114-4F84-47D1-B5C5-B5E4B791A722}" dt="2020-03-25T03:01:15.468" v="0"/>
          <ac:inkMkLst>
            <pc:docMk/>
            <pc:sldMk cId="1130685621" sldId="258"/>
            <ac:inkMk id="3" creationId="{82214D60-D67B-4194-8B2D-F9CB0C2453CD}"/>
          </ac:inkMkLst>
        </pc:inkChg>
      </pc:sldChg>
      <pc:sldChg chg="addSp">
        <pc:chgData name="Chad Vidden" userId="fa919fd6-03f8-48d0-9b95-10ac8c9672df" providerId="ADAL" clId="{49C7C114-4F84-47D1-B5C5-B5E4B791A722}" dt="2020-03-25T03:16:11.677" v="1"/>
        <pc:sldMkLst>
          <pc:docMk/>
          <pc:sldMk cId="449601086" sldId="259"/>
        </pc:sldMkLst>
        <pc:inkChg chg="add">
          <ac:chgData name="Chad Vidden" userId="fa919fd6-03f8-48d0-9b95-10ac8c9672df" providerId="ADAL" clId="{49C7C114-4F84-47D1-B5C5-B5E4B791A722}" dt="2020-03-25T03:01:15.468" v="0"/>
          <ac:inkMkLst>
            <pc:docMk/>
            <pc:sldMk cId="449601086" sldId="259"/>
            <ac:inkMk id="3" creationId="{127AECE5-E4BD-4507-8915-C714F8CB5E3D}"/>
          </ac:inkMkLst>
        </pc:inkChg>
        <pc:inkChg chg="add">
          <ac:chgData name="Chad Vidden" userId="fa919fd6-03f8-48d0-9b95-10ac8c9672df" providerId="ADAL" clId="{49C7C114-4F84-47D1-B5C5-B5E4B791A722}" dt="2020-03-25T03:16:11.677" v="1"/>
          <ac:inkMkLst>
            <pc:docMk/>
            <pc:sldMk cId="449601086" sldId="259"/>
            <ac:inkMk id="4" creationId="{323F863E-92C7-4EAB-8DEC-A527EB15756E}"/>
          </ac:inkMkLst>
        </pc:inkChg>
      </pc:sldChg>
      <pc:sldChg chg="addSp">
        <pc:chgData name="Chad Vidden" userId="fa919fd6-03f8-48d0-9b95-10ac8c9672df" providerId="ADAL" clId="{49C7C114-4F84-47D1-B5C5-B5E4B791A722}" dt="2020-03-25T03:16:11.677" v="1"/>
        <pc:sldMkLst>
          <pc:docMk/>
          <pc:sldMk cId="15213304" sldId="260"/>
        </pc:sldMkLst>
        <pc:inkChg chg="add">
          <ac:chgData name="Chad Vidden" userId="fa919fd6-03f8-48d0-9b95-10ac8c9672df" providerId="ADAL" clId="{49C7C114-4F84-47D1-B5C5-B5E4B791A722}" dt="2020-03-25T03:16:11.677" v="1"/>
          <ac:inkMkLst>
            <pc:docMk/>
            <pc:sldMk cId="15213304" sldId="260"/>
            <ac:inkMk id="3" creationId="{417934ED-1A3A-4688-A4B3-8F882983A291}"/>
          </ac:inkMkLst>
        </pc:inkChg>
      </pc:sldChg>
      <pc:sldChg chg="addSp">
        <pc:chgData name="Chad Vidden" userId="fa919fd6-03f8-48d0-9b95-10ac8c9672df" providerId="ADAL" clId="{49C7C114-4F84-47D1-B5C5-B5E4B791A722}" dt="2020-03-25T03:16:11.677" v="1"/>
        <pc:sldMkLst>
          <pc:docMk/>
          <pc:sldMk cId="842176236" sldId="261"/>
        </pc:sldMkLst>
        <pc:inkChg chg="add">
          <ac:chgData name="Chad Vidden" userId="fa919fd6-03f8-48d0-9b95-10ac8c9672df" providerId="ADAL" clId="{49C7C114-4F84-47D1-B5C5-B5E4B791A722}" dt="2020-03-25T03:16:11.677" v="1"/>
          <ac:inkMkLst>
            <pc:docMk/>
            <pc:sldMk cId="842176236" sldId="261"/>
            <ac:inkMk id="3" creationId="{0DE19096-FF5A-4E2A-A55C-4E6A53F17DAF}"/>
          </ac:inkMkLst>
        </pc:inkChg>
      </pc:sldChg>
      <pc:sldChg chg="addSp">
        <pc:chgData name="Chad Vidden" userId="fa919fd6-03f8-48d0-9b95-10ac8c9672df" providerId="ADAL" clId="{49C7C114-4F84-47D1-B5C5-B5E4B791A722}" dt="2020-03-25T03:16:11.677" v="1"/>
        <pc:sldMkLst>
          <pc:docMk/>
          <pc:sldMk cId="2524328255" sldId="262"/>
        </pc:sldMkLst>
        <pc:inkChg chg="add">
          <ac:chgData name="Chad Vidden" userId="fa919fd6-03f8-48d0-9b95-10ac8c9672df" providerId="ADAL" clId="{49C7C114-4F84-47D1-B5C5-B5E4B791A722}" dt="2020-03-25T03:16:11.677" v="1"/>
          <ac:inkMkLst>
            <pc:docMk/>
            <pc:sldMk cId="2524328255" sldId="262"/>
            <ac:inkMk id="3" creationId="{6F4B6EF2-9426-4B6F-A9D4-1DB4B5D6B675}"/>
          </ac:inkMkLst>
        </pc:inkChg>
      </pc:sldChg>
      <pc:sldChg chg="addSp delSp">
        <pc:chgData name="Chad Vidden" userId="fa919fd6-03f8-48d0-9b95-10ac8c9672df" providerId="ADAL" clId="{49C7C114-4F84-47D1-B5C5-B5E4B791A722}" dt="2020-03-26T01:35:51.004" v="5"/>
        <pc:sldMkLst>
          <pc:docMk/>
          <pc:sldMk cId="3357969582" sldId="263"/>
        </pc:sldMkLst>
        <pc:inkChg chg="add del">
          <ac:chgData name="Chad Vidden" userId="fa919fd6-03f8-48d0-9b95-10ac8c9672df" providerId="ADAL" clId="{49C7C114-4F84-47D1-B5C5-B5E4B791A722}" dt="2020-03-26T01:21:29.305" v="3"/>
          <ac:inkMkLst>
            <pc:docMk/>
            <pc:sldMk cId="3357969582" sldId="263"/>
            <ac:inkMk id="3" creationId="{5FD3D76A-4BAB-420F-9E75-D7043AC9BC8A}"/>
          </ac:inkMkLst>
        </pc:inkChg>
        <pc:inkChg chg="add">
          <ac:chgData name="Chad Vidden" userId="fa919fd6-03f8-48d0-9b95-10ac8c9672df" providerId="ADAL" clId="{49C7C114-4F84-47D1-B5C5-B5E4B791A722}" dt="2020-03-26T01:32:11.010" v="4"/>
          <ac:inkMkLst>
            <pc:docMk/>
            <pc:sldMk cId="3357969582" sldId="263"/>
            <ac:inkMk id="4" creationId="{CE6A4DEF-1882-4CBD-A653-C2F6E51CCDEC}"/>
          </ac:inkMkLst>
        </pc:inkChg>
        <pc:inkChg chg="add">
          <ac:chgData name="Chad Vidden" userId="fa919fd6-03f8-48d0-9b95-10ac8c9672df" providerId="ADAL" clId="{49C7C114-4F84-47D1-B5C5-B5E4B791A722}" dt="2020-03-26T01:35:51.004" v="5"/>
          <ac:inkMkLst>
            <pc:docMk/>
            <pc:sldMk cId="3357969582" sldId="263"/>
            <ac:inkMk id="5" creationId="{450A870C-4B3E-4DF5-BF4B-73D7089041C6}"/>
          </ac:inkMkLst>
        </pc:inkChg>
      </pc:sldChg>
      <pc:sldChg chg="addSp">
        <pc:chgData name="Chad Vidden" userId="fa919fd6-03f8-48d0-9b95-10ac8c9672df" providerId="ADAL" clId="{49C7C114-4F84-47D1-B5C5-B5E4B791A722}" dt="2020-03-25T03:19:20.435" v="2"/>
        <pc:sldMkLst>
          <pc:docMk/>
          <pc:sldMk cId="1540877475" sldId="264"/>
        </pc:sldMkLst>
        <pc:inkChg chg="add">
          <ac:chgData name="Chad Vidden" userId="fa919fd6-03f8-48d0-9b95-10ac8c9672df" providerId="ADAL" clId="{49C7C114-4F84-47D1-B5C5-B5E4B791A722}" dt="2020-03-25T03:16:11.677" v="1"/>
          <ac:inkMkLst>
            <pc:docMk/>
            <pc:sldMk cId="1540877475" sldId="264"/>
            <ac:inkMk id="3" creationId="{B494B168-1AC9-43F8-8BA9-CB06DAC9148C}"/>
          </ac:inkMkLst>
        </pc:inkChg>
        <pc:inkChg chg="add">
          <ac:chgData name="Chad Vidden" userId="fa919fd6-03f8-48d0-9b95-10ac8c9672df" providerId="ADAL" clId="{49C7C114-4F84-47D1-B5C5-B5E4B791A722}" dt="2020-03-25T03:19:20.435" v="2"/>
          <ac:inkMkLst>
            <pc:docMk/>
            <pc:sldMk cId="1540877475" sldId="264"/>
            <ac:inkMk id="4" creationId="{E3A97183-689C-4FB3-9372-D9E88335614A}"/>
          </ac:inkMkLst>
        </pc:inkChg>
      </pc:sldChg>
      <pc:sldChg chg="addSp">
        <pc:chgData name="Chad Vidden" userId="fa919fd6-03f8-48d0-9b95-10ac8c9672df" providerId="ADAL" clId="{49C7C114-4F84-47D1-B5C5-B5E4B791A722}" dt="2020-03-26T01:35:51.004" v="5"/>
        <pc:sldMkLst>
          <pc:docMk/>
          <pc:sldMk cId="2018920864" sldId="265"/>
        </pc:sldMkLst>
        <pc:inkChg chg="add">
          <ac:chgData name="Chad Vidden" userId="fa919fd6-03f8-48d0-9b95-10ac8c9672df" providerId="ADAL" clId="{49C7C114-4F84-47D1-B5C5-B5E4B791A722}" dt="2020-03-26T01:32:11.010" v="4"/>
          <ac:inkMkLst>
            <pc:docMk/>
            <pc:sldMk cId="2018920864" sldId="265"/>
            <ac:inkMk id="3" creationId="{0B899017-149C-48A3-A72A-D4A2E3372180}"/>
          </ac:inkMkLst>
        </pc:inkChg>
        <pc:inkChg chg="add">
          <ac:chgData name="Chad Vidden" userId="fa919fd6-03f8-48d0-9b95-10ac8c9672df" providerId="ADAL" clId="{49C7C114-4F84-47D1-B5C5-B5E4B791A722}" dt="2020-03-26T01:35:51.004" v="5"/>
          <ac:inkMkLst>
            <pc:docMk/>
            <pc:sldMk cId="2018920864" sldId="265"/>
            <ac:inkMk id="4" creationId="{41765DD5-92CC-46FE-9BED-B548A3CF6AAA}"/>
          </ac:inkMkLst>
        </pc:inkChg>
      </pc:sldChg>
    </pc:docChg>
  </pc:docChgLst>
  <pc:docChgLst>
    <pc:chgData name="Chad Vidden" userId="S::cvidden@uwlax.edu::fa919fd6-03f8-48d0-9b95-10ac8c9672df" providerId="AD" clId="Web-{1AD18C9A-4947-4659-8870-CB2D0F394129}"/>
    <pc:docChg chg="addSld modSld sldOrd">
      <pc:chgData name="Chad Vidden" userId="S::cvidden@uwlax.edu::fa919fd6-03f8-48d0-9b95-10ac8c9672df" providerId="AD" clId="Web-{1AD18C9A-4947-4659-8870-CB2D0F394129}" dt="2020-03-23T20:35:56.589" v="774" actId="20577"/>
      <pc:docMkLst>
        <pc:docMk/>
      </pc:docMkLst>
      <pc:sldChg chg="modSp">
        <pc:chgData name="Chad Vidden" userId="S::cvidden@uwlax.edu::fa919fd6-03f8-48d0-9b95-10ac8c9672df" providerId="AD" clId="Web-{1AD18C9A-4947-4659-8870-CB2D0F394129}" dt="2020-03-23T16:15:53.561" v="58" actId="20577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AD18C9A-4947-4659-8870-CB2D0F394129}" dt="2020-03-23T16:15:33.108" v="22" actId="20577"/>
          <ac:spMkLst>
            <pc:docMk/>
            <pc:sldMk cId="109857222" sldId="256"/>
            <ac:spMk id="2" creationId="{00000000-0000-0000-0000-000000000000}"/>
          </ac:spMkLst>
        </pc:spChg>
        <pc:spChg chg="mod">
          <ac:chgData name="Chad Vidden" userId="S::cvidden@uwlax.edu::fa919fd6-03f8-48d0-9b95-10ac8c9672df" providerId="AD" clId="Web-{1AD18C9A-4947-4659-8870-CB2D0F394129}" dt="2020-03-23T16:15:53.561" v="58" actId="20577"/>
          <ac:spMkLst>
            <pc:docMk/>
            <pc:sldMk cId="109857222" sldId="256"/>
            <ac:spMk id="3" creationId="{00000000-0000-0000-0000-000000000000}"/>
          </ac:spMkLst>
        </pc:spChg>
      </pc:sldChg>
      <pc:sldChg chg="addSp modSp new mod modClrScheme chgLayout">
        <pc:chgData name="Chad Vidden" userId="S::cvidden@uwlax.edu::fa919fd6-03f8-48d0-9b95-10ac8c9672df" providerId="AD" clId="Web-{1AD18C9A-4947-4659-8870-CB2D0F394129}" dt="2020-03-23T20:12:08.396" v="168" actId="20577"/>
        <pc:sldMkLst>
          <pc:docMk/>
          <pc:sldMk cId="2265644944" sldId="257"/>
        </pc:sldMkLst>
        <pc:spChg chg="mod ord">
          <ac:chgData name="Chad Vidden" userId="S::cvidden@uwlax.edu::fa919fd6-03f8-48d0-9b95-10ac8c9672df" providerId="AD" clId="Web-{1AD18C9A-4947-4659-8870-CB2D0F394129}" dt="2020-03-23T20:12:08.396" v="168" actId="20577"/>
          <ac:spMkLst>
            <pc:docMk/>
            <pc:sldMk cId="2265644944" sldId="257"/>
            <ac:spMk id="2" creationId="{5574EE92-0F17-4F95-9C3B-5F0664EE8002}"/>
          </ac:spMkLst>
        </pc:spChg>
        <pc:spChg chg="add mod ord">
          <ac:chgData name="Chad Vidden" userId="S::cvidden@uwlax.edu::fa919fd6-03f8-48d0-9b95-10ac8c9672df" providerId="AD" clId="Web-{1AD18C9A-4947-4659-8870-CB2D0F394129}" dt="2020-03-23T20:11:17.833" v="165" actId="20577"/>
          <ac:spMkLst>
            <pc:docMk/>
            <pc:sldMk cId="2265644944" sldId="257"/>
            <ac:spMk id="3" creationId="{3445B74D-87B0-4AF7-B15D-7E533FC1EEB8}"/>
          </ac:spMkLst>
        </pc:spChg>
      </pc:sldChg>
      <pc:sldChg chg="delSp modSp new mod modClrScheme chgLayout modNotes">
        <pc:chgData name="Chad Vidden" userId="S::cvidden@uwlax.edu::fa919fd6-03f8-48d0-9b95-10ac8c9672df" providerId="AD" clId="Web-{1AD18C9A-4947-4659-8870-CB2D0F394129}" dt="2020-03-23T20:18:28.366" v="353"/>
        <pc:sldMkLst>
          <pc:docMk/>
          <pc:sldMk cId="1130685621" sldId="258"/>
        </pc:sldMkLst>
        <pc:spChg chg="mod ord">
          <ac:chgData name="Chad Vidden" userId="S::cvidden@uwlax.edu::fa919fd6-03f8-48d0-9b95-10ac8c9672df" providerId="AD" clId="Web-{1AD18C9A-4947-4659-8870-CB2D0F394129}" dt="2020-03-23T20:13:08.943" v="213" actId="20577"/>
          <ac:spMkLst>
            <pc:docMk/>
            <pc:sldMk cId="1130685621" sldId="258"/>
            <ac:spMk id="2" creationId="{461BDF23-4051-4A6B-875E-03034B2515D2}"/>
          </ac:spMkLst>
        </pc:spChg>
        <pc:spChg chg="del">
          <ac:chgData name="Chad Vidden" userId="S::cvidden@uwlax.edu::fa919fd6-03f8-48d0-9b95-10ac8c9672df" providerId="AD" clId="Web-{1AD18C9A-4947-4659-8870-CB2D0F394129}" dt="2020-03-23T20:12:55.849" v="172"/>
          <ac:spMkLst>
            <pc:docMk/>
            <pc:sldMk cId="1130685621" sldId="258"/>
            <ac:spMk id="3" creationId="{2567F7EC-B8DB-4D22-8302-9E78B0910930}"/>
          </ac:spMkLst>
        </pc:spChg>
      </pc:sldChg>
      <pc:sldChg chg="modSp new modNotes">
        <pc:chgData name="Chad Vidden" userId="S::cvidden@uwlax.edu::fa919fd6-03f8-48d0-9b95-10ac8c9672df" providerId="AD" clId="Web-{1AD18C9A-4947-4659-8870-CB2D0F394129}" dt="2020-03-23T20:20:12.632" v="431"/>
        <pc:sldMkLst>
          <pc:docMk/>
          <pc:sldMk cId="449601086" sldId="259"/>
        </pc:sldMkLst>
        <pc:spChg chg="mod">
          <ac:chgData name="Chad Vidden" userId="S::cvidden@uwlax.edu::fa919fd6-03f8-48d0-9b95-10ac8c9672df" providerId="AD" clId="Web-{1AD18C9A-4947-4659-8870-CB2D0F394129}" dt="2020-03-23T20:16:08.944" v="338" actId="20577"/>
          <ac:spMkLst>
            <pc:docMk/>
            <pc:sldMk cId="449601086" sldId="259"/>
            <ac:spMk id="2" creationId="{71E9D4A0-3424-4D08-BAEE-69D42657F324}"/>
          </ac:spMkLst>
        </pc:spChg>
      </pc:sldChg>
      <pc:sldChg chg="modSp new modNotes">
        <pc:chgData name="Chad Vidden" userId="S::cvidden@uwlax.edu::fa919fd6-03f8-48d0-9b95-10ac8c9672df" providerId="AD" clId="Web-{1AD18C9A-4947-4659-8870-CB2D0F394129}" dt="2020-03-23T20:24:22.852" v="582" actId="20577"/>
        <pc:sldMkLst>
          <pc:docMk/>
          <pc:sldMk cId="15213304" sldId="260"/>
        </pc:sldMkLst>
        <pc:spChg chg="mod">
          <ac:chgData name="Chad Vidden" userId="S::cvidden@uwlax.edu::fa919fd6-03f8-48d0-9b95-10ac8c9672df" providerId="AD" clId="Web-{1AD18C9A-4947-4659-8870-CB2D0F394129}" dt="2020-03-23T20:24:22.852" v="582" actId="20577"/>
          <ac:spMkLst>
            <pc:docMk/>
            <pc:sldMk cId="15213304" sldId="260"/>
            <ac:spMk id="2" creationId="{8D2684F6-0C3D-4D15-9F07-95BE6BF02C5C}"/>
          </ac:spMkLst>
        </pc:spChg>
      </pc:sldChg>
      <pc:sldChg chg="modSp new modNotes">
        <pc:chgData name="Chad Vidden" userId="S::cvidden@uwlax.edu::fa919fd6-03f8-48d0-9b95-10ac8c9672df" providerId="AD" clId="Web-{1AD18C9A-4947-4659-8870-CB2D0F394129}" dt="2020-03-23T20:24:13.727" v="574" actId="20577"/>
        <pc:sldMkLst>
          <pc:docMk/>
          <pc:sldMk cId="842176236" sldId="261"/>
        </pc:sldMkLst>
        <pc:spChg chg="mod">
          <ac:chgData name="Chad Vidden" userId="S::cvidden@uwlax.edu::fa919fd6-03f8-48d0-9b95-10ac8c9672df" providerId="AD" clId="Web-{1AD18C9A-4947-4659-8870-CB2D0F394129}" dt="2020-03-23T20:24:13.727" v="574" actId="20577"/>
          <ac:spMkLst>
            <pc:docMk/>
            <pc:sldMk cId="842176236" sldId="261"/>
            <ac:spMk id="2" creationId="{0524B435-F875-4C1B-B5F7-E30727E5AA80}"/>
          </ac:spMkLst>
        </pc:spChg>
      </pc:sldChg>
      <pc:sldChg chg="modSp new modNotes">
        <pc:chgData name="Chad Vidden" userId="S::cvidden@uwlax.edu::fa919fd6-03f8-48d0-9b95-10ac8c9672df" providerId="AD" clId="Web-{1AD18C9A-4947-4659-8870-CB2D0F394129}" dt="2020-03-23T20:27:45.368" v="610"/>
        <pc:sldMkLst>
          <pc:docMk/>
          <pc:sldMk cId="2524328255" sldId="262"/>
        </pc:sldMkLst>
        <pc:spChg chg="mod">
          <ac:chgData name="Chad Vidden" userId="S::cvidden@uwlax.edu::fa919fd6-03f8-48d0-9b95-10ac8c9672df" providerId="AD" clId="Web-{1AD18C9A-4947-4659-8870-CB2D0F394129}" dt="2020-03-23T20:25:24.664" v="598" actId="20577"/>
          <ac:spMkLst>
            <pc:docMk/>
            <pc:sldMk cId="2524328255" sldId="262"/>
            <ac:spMk id="2" creationId="{B199D2F6-ADF1-4878-A13F-620D11A725C6}"/>
          </ac:spMkLst>
        </pc:spChg>
      </pc:sldChg>
      <pc:sldChg chg="modSp new modNotes">
        <pc:chgData name="Chad Vidden" userId="S::cvidden@uwlax.edu::fa919fd6-03f8-48d0-9b95-10ac8c9672df" providerId="AD" clId="Web-{1AD18C9A-4947-4659-8870-CB2D0F394129}" dt="2020-03-23T20:28:50.774" v="698"/>
        <pc:sldMkLst>
          <pc:docMk/>
          <pc:sldMk cId="3357969582" sldId="263"/>
        </pc:sldMkLst>
        <pc:spChg chg="mod">
          <ac:chgData name="Chad Vidden" userId="S::cvidden@uwlax.edu::fa919fd6-03f8-48d0-9b95-10ac8c9672df" providerId="AD" clId="Web-{1AD18C9A-4947-4659-8870-CB2D0F394129}" dt="2020-03-23T20:28:19.368" v="646" actId="20577"/>
          <ac:spMkLst>
            <pc:docMk/>
            <pc:sldMk cId="3357969582" sldId="263"/>
            <ac:spMk id="2" creationId="{457A52AC-6513-44FD-BAB3-931B936D92AE}"/>
          </ac:spMkLst>
        </pc:spChg>
      </pc:sldChg>
      <pc:sldChg chg="modSp new modNotes">
        <pc:chgData name="Chad Vidden" userId="S::cvidden@uwlax.edu::fa919fd6-03f8-48d0-9b95-10ac8c9672df" providerId="AD" clId="Web-{1AD18C9A-4947-4659-8870-CB2D0F394129}" dt="2020-03-23T20:35:40.823" v="767"/>
        <pc:sldMkLst>
          <pc:docMk/>
          <pc:sldMk cId="1540877475" sldId="264"/>
        </pc:sldMkLst>
        <pc:spChg chg="mod">
          <ac:chgData name="Chad Vidden" userId="S::cvidden@uwlax.edu::fa919fd6-03f8-48d0-9b95-10ac8c9672df" providerId="AD" clId="Web-{1AD18C9A-4947-4659-8870-CB2D0F394129}" dt="2020-03-23T20:31:10.869" v="715" actId="20577"/>
          <ac:spMkLst>
            <pc:docMk/>
            <pc:sldMk cId="1540877475" sldId="264"/>
            <ac:spMk id="2" creationId="{03D3D454-FD06-4F21-A7D5-D5F91DFBF904}"/>
          </ac:spMkLst>
        </pc:spChg>
      </pc:sldChg>
      <pc:sldChg chg="modSp add ord replId">
        <pc:chgData name="Chad Vidden" userId="S::cvidden@uwlax.edu::fa919fd6-03f8-48d0-9b95-10ac8c9672df" providerId="AD" clId="Web-{1AD18C9A-4947-4659-8870-CB2D0F394129}" dt="2020-03-23T20:35:55.651" v="772" actId="20577"/>
        <pc:sldMkLst>
          <pc:docMk/>
          <pc:sldMk cId="2018920864" sldId="265"/>
        </pc:sldMkLst>
        <pc:spChg chg="mod">
          <ac:chgData name="Chad Vidden" userId="S::cvidden@uwlax.edu::fa919fd6-03f8-48d0-9b95-10ac8c9672df" providerId="AD" clId="Web-{1AD18C9A-4947-4659-8870-CB2D0F394129}" dt="2020-03-23T20:35:55.651" v="772" actId="20577"/>
          <ac:spMkLst>
            <pc:docMk/>
            <pc:sldMk cId="2018920864" sldId="265"/>
            <ac:spMk id="2" creationId="{03D3D454-FD06-4F21-A7D5-D5F91DFBF904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51:19.20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13712 12367 24 0,'15'3'12'0,"9"4"-5"0,-17-7 13 16,0 0-17-16,4 0 1 16,0 0 2-16,3 0 1 15,0 0-8-15,0 0 0 16,4 0 7-16,-1 0 0 15,4 3-2-15,1 0 1 16,2 0-2-16,1 0 0 16,-4 0-1-16,4 0 1 0,-4-3-2 15,4 0 1-15,3 0-1 16,4 0 1-16,3 0-1 16,4 4 1-16,-1-4-1 15,5-4 0-15,3 4 0 16,3 4 1-16,0-4-1 15,1 0 0-15,-4 3 0 16,7 3 1-16,3 0-1 16,4 1 1-16,4-1-1 15,3 3 0-15,3 1 0 16,1-1 1-16,-4 0-1 16,3 1 0-16,8-1 0 15,-1 4 0-15,1-4 0 16,3 7 0-16,-3-4 0 15,-1-2 0-15,1 2-1 16,3 1 1-16,0-4 0 0,4 1 0 16,3-4-1-16,-7 3 1 15,0-2-1-15,8-1 1 16,-1 3 0-16,4 1 0 16,-1-1-1-16,-6-3 1 15,3-2 0-15,7-4 0 16,1 3-1-16,10-6 1 15,-11-1-1-15,4-2 1 16,3 3-1-16,0 3 1 16,8 0-1-16,-5 0 1 0,-2 0-1 15,6 3 0-15,4 3 0 16,10 1 1-16,-13-1-1 16,3 3 1-16,3 4-1 15,11-1 0-15,-3 4 1 16,-8 0 0-16,4-4-1 15,3 1 1-15,1 3-1 16,-11-1 0-16,3 1 0 16,4 6 1-16,4-6-1 15,-5-1 1-15,-9-2-1 16,6-1 1-16,1-2-1 16,-4-1 1-16,3-3-1 15,-14-6 1-15,11 4-1 16,0-1 1-16,7 0-1 15,0-3 0-15,-11 0 0 16,8 0 0-16,-4 3 0 16,7 0 0-16,-4-3 0 0,-3 3 1 31,67 4-1-31,-29-4 1 16,-6 3 0-16,-7-3 0 15,-8 0 1-15,-3 0 0 16,-7-3-2-16,-14 3 1 15,0-3-1-15,-4 0 1 16,-3 0-1-16,0 0 0 16,-11 4-1-16,-14-4 0 15,0 0 0-15,-3 0 0 0,-4 0-5 16,-11 0 1-16,-3 0-6 16,-11 0 0-16,-10 3-11 15,-18-3 0-15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3:16:27.61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4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3:17:06.753"/>
    </inkml:context>
  </inkml:definitions>
  <inkml:trace contextRef="#ctx0" brushRef="#br0">6290 7362 37 0,'-14'10'18'0,"-4"-7"-10"0,18-3 28 16,-3 0-30-16,3 0 1 15,-4 0 5-15,4 0 1 16,0 0-15-16,14 6 0 15,0-6 11-15,8 0 0 16,23 0-2-16,15 3 0 16,29-3-2-16,2-6 0 15,33-10-2-15,10-5 0 0,11-8-2 16,-22 7 0-16,-3 4-4 16,-18 2 1-16,-10 6-7 15,-18 1 1-15,-14 3-11 16,-14 3 1-16,-11 3-5 15,-17 3 0-15</inkml:trace>
  <inkml:trace contextRef="#ctx0" brushRef="#br0" timeOffset="658.284">6795 7949 56 0,'-8'19'28'0,"-13"43"-35"0,14-43 51 0,0 6-44 16,0 7 1-16,-3 2 1 15,-8 4 1-15,4-10-3 16,0-3 0-16,3-3 2 16,1-6 0-16,6-7-1 15,-3-3 1-15,14-6-1 16,4-9 0-16,3-10 0 16,10-6 0-16,8-6-1 15,0-10 1-15,0-3 0 16,6 3 0-16,8-3 0 15,-3 4 0-15,-5 5-1 16,1 7 1-16,-11 6 0 16,-3 6 0-16,-4 7 0 15,4 9 0-15,-11 9 1 0,0 4 0 16,-3-1 0-16,-1 10 0 16,1 13 0-16,-7 2 0 15,3 10-1-15,-7 1 1 16,10-1-2-16,1-10 0 15,10-5-5-15,4-11 1 16,6-5-10-16,5-13 1 16,-1-22-7-16,0 1 0 15</inkml:trace>
  <inkml:trace contextRef="#ctx0" brushRef="#br0" timeOffset="1094.19">8192 7162 58 0,'-4'19'29'0,"15"-4"-25"0,-11-12 50 16,3 1-50-16,1-1 0 15,3 0 3-15,0-3 1 16,3 3-10-16,8-3 0 16,10 0 6-16,15-3 1 15,6 3-4-15,-7 0 1 16,4-3-5-16,-4 0 0 16,-3-1-7-16,-7 4 0 0,-11 4-12 15,-7 2 0-15</inkml:trace>
  <inkml:trace contextRef="#ctx0" brushRef="#br0" timeOffset="1304.072">8199 7529 76 0,'0'12'38'0,"35"-6"-47"16,-21-9 65-16,11 6-56 15,10-6 0-15,7-6-2 16,4 0 1-16,4-4-4 16,-8 0 0-16,0 1-13 15,-7 2 1-15,1 1-3 0,-1 0 0 16</inkml:trace>
  <inkml:trace contextRef="#ctx0" brushRef="#br0" timeOffset="1799.714">9116 6648 55 0,'0'-7'27'0,"-4"10"-26"15,8-6 52-15,-4-3-48 16,3 6 1-16,4 0 1 16,11-9 1-16,7-4-10 15,14-3 0-15,3 1 7 16,11-4 1-16,7-6-3 15,10 9 1-15,-10 4-1 16,0 2 1-16,-3 7-2 16,-8 6 1-16,-3 10-1 15,-7 9 0-15,-11 3-2 16,-10 3 1-16,-11 10-1 16,-11 5 1-16,-10-2-3 0,-7 3 0 15,0 3-1-15,-4 0 0 16,-3-3-2-16,0-3 1 15,-4-4-3-15,4 1 0 16,-1-3-1-16,5-4 0 16,2 3-8-16,8 7 0 15,4 0-4-15,6-3 1 16</inkml:trace>
  <inkml:trace contextRef="#ctx0" brushRef="#br0" timeOffset="2204.69">9557 7952 48 0,'17'3'24'0,"-6"-9"-25"15,-7 9 41-15,-4-3-39 16,3-6 1-16,1-4 1 16,-4 1 1-16,-4 0-5 15,-3-1 0-15,-4 4 3 16,-3 3 1-16,-3 3-2 16,-12 6 0-16,5 3 0 0,3 7 0 15,-1 9-1-15,5 10 1 16,6 5 0-16,4 11 0 15,11-8-1-15,10-2 1 16,10-13 0-16,15-15 0 16,-3-19-1-16,-5-13 1 15,5-6-2-15,-8-3 1 16,-7-4-12-16,-7-2 0 16,-3-1-5-16,-4 4 0 15</inkml:trace>
  <inkml:trace contextRef="#ctx0" brushRef="#br0" timeOffset="14921.029">21449 3982 49 0,'42'-6'24'0,"8"-4"-11"0,-36 7 24 0,-4 3-35 15,-3-9 0-15,-3 3 3 16,-4 2 0-16,-7 1-6 16,-11 3 1-16,-6 0 4 15,-15 3 0-15,-11 7-2 16,4-7 1-16,-3 13-2 15,-7-4 1-15,-1 1-2 16,1-4 1-16,6 16-2 16,8 0 1-16,7-3-1 15,-1 7 1-15,8-4-1 16,7 6 0-16,7 0 0 16,7-2 1-16,7 5 0 15,7-6 1-15,4 7-1 16,-1-1 1-16,-3 7-1 0,-7 3 1 15,-7 6-1-15,-3-3 1 16,-8 6-1-16,-7 7 1 16,4-7-1-16,-4 7 1 15,8-13 1-15,3-3 1 16,3-3 0-16,11-4 1 16,11-2 0-16,6-7 1 15,11-6-1-15,11-3 0 16,7-10-2-16,-4-3 1 15,1 4-4-15,-4-20 1 0,-8 4-9 16,-6-6 0-16,-4 2-13 16,-10-6 0-16,-15-2-2 15,-3-4 0-15</inkml:trace>
  <inkml:trace contextRef="#ctx0" brushRef="#br0" timeOffset="15132.113">20793 4675 67 0,'28'31'33'0,"25"-24"-40"16,-35-7 67-16,6-7-60 16,15-2 0-16,7-7-1 15,0-2 1-15,-7 5-5 16,-4 0 1-16,-3 1-8 15,-1-1 0-15,-6 1-8 0,0-4 1 16</inkml:trace>
  <inkml:trace contextRef="#ctx0" brushRef="#br0" timeOffset="15357.169">21724 4368 55 0,'11'25'27'0,"-18"0"-27"0,3-22 48 16,-10 13-47-16,-7 9 1 0,-7 6-1 16,-8-3 1-16,-3 13-3 15,-3 3 1-15,0 0-1 16,3-6 1-16,0-4-6 16,7-12 1-16,4-3-6 15,7-16 0-15,0-9-6 16,0-13 0-16</inkml:trace>
  <inkml:trace contextRef="#ctx0" brushRef="#br0" timeOffset="15551.965">21389 4418 63 0,'32'19'31'0,"-8"43"-35"15,-13-43 61-15,3 6-57 16,4 7 1-16,3 9 0 0,4 12 0 15,-1 0-2-15,-3 4 0 16,-3-14-2-16,-4-11 0 16,-7-10-6-16,-3-13 0 15,-8-9-10-15,-10-3 1 16</inkml:trace>
  <inkml:trace contextRef="#ctx0" brushRef="#br0" timeOffset="15866.663">20384 5340 73 0,'-8'41'36'0,"37"18"-42"16,-8-46 66-16,25-1-57 15,3 1 0-15,25-7 6 16,18-9 0-16,24-13-11 16,11-9 1-16,18-6 5 15,10-7 1-15,-7-6-2 16,4 10 0-16,-14-1-7 16,-11 1 1-16,-14 2-6 15,-15 7 0-15,-24 3-7 16,-10 4 1-16,-15 5-10 15,-10 1 1-15</inkml:trace>
  <inkml:trace contextRef="#ctx0" brushRef="#br0" timeOffset="16196.965">22320 3901 63 0,'0'0'31'0,"-3"-7"-30"15,3 14 54-15,-4 2-53 16,1 13 0-16,-4 22 1 15,0 22 0-15,0 18-4 16,-4 29 0-16,0 31 3 16,-3 16 0-16,0-12-3 15,0-17 1-15,0-15-8 16,3-28 0-16,-3-16-12 16,-3-28 0-16</inkml:trace>
  <inkml:trace contextRef="#ctx0" brushRef="#br0" timeOffset="17653.368">18052 7356 64 0,'-7'22'32'0,"7"-22"-20"16,0 0 32-16,3 0-41 15,8 3 0-15,3-9 3 16,7-13 0-16,11-12-6 16,14-13 0-16,10-22 5 15,4-25 0-15,11-12-2 0,10-29 1 16,-11-12-2-16,-3-4 0 16,-10 7-2-16,-15 6 1 15,-3 10-1-15,-14 15 0 16,-8 29-3-16,-6 12 1 15,-11 22-3-15,-7 9 1 16,-4 22-1-16,-6 26 0 16,-5 9 0-16,-2 21 0 15,-1 17 2-15,4 5 1 16,0 29 2-16,3 13 0 0,4 12 0 16,7-9 1-16,7 12-1 15,10-19 1-15,5-9-1 16,6-9 1-16,3-17-3 15,1-14 1-15,0-20-7 16,-1-6 0-16,-2-9-12 16,-5-13 1-16</inkml:trace>
  <inkml:trace contextRef="#ctx0" brushRef="#br0" timeOffset="17878.592">18912 6983 77 0,'0'35'38'0,"0"-4"-51"0,0-28 66 16,0 0-54-16,0 0 1 15,0-3-9-15,0 0 1 16,4-9 0-16,-1-4 1 15,-6-5-13-15,-1-8 1 16</inkml:trace>
  <inkml:trace contextRef="#ctx0" brushRef="#br0" timeOffset="18073.659">18856 6713 55 0,'7'22'27'0,"4"-6"-23"0,-11-13 47 0,3 0-49 16,1-3 0-16,3-3-1 16,3-3 1-16,4 3-6 15,4 0 0-15,3-1-7 16,-3 1 1-16,-8 3-8 16,-6 0 0-16</inkml:trace>
  <inkml:trace contextRef="#ctx0" brushRef="#br0" timeOffset="18599.181">19061 6930 54 0,'21'31'27'0,"-18"-6"-24"0,1-19 46 16,-4 1-48-16,0-1 0 16,3-3 0-16,-3 0 1 15,0-3-3-15,0 0 0 16,4-6 2-16,3 0 0 15,4-4-1-15,-1 1 0 16,4-1 0-16,0 1 0 16,4 0 0-16,0 2 1 15,-1 7 0-15,1 4 0 16,0 2-1-16,-4 0 1 16,-4 0-1-16,1 1 0 15,-1 2-1-15,-3 0 1 0,-3-2 0 16,-1-1 0-16,1 3 0 15,0-2 0-15,-1-4-1 16,1-3 1-16,-1 3 0 16,4-6 0-16,0 0-1 15,0-4 0-15,0-2 0 16,0-4 0-16,4 1 1 16,3-4 0-16,4 1 0 15,3-1 0-15,7 3 0 16,0 1 1-16,-3 6 0 15,3-1 0-15,-3 7 0 16,0 7 1-16,-1 5 0 16,-6 10 0-16,0 9 0 15,-4 7 0-15,3 3-3 16,-3-7 1-16,1-6-5 16,2-2 0-16,1-8-8 0,-4-5 1 15,-3-4-7-15,-8-9 1 16</inkml:trace>
  <inkml:trace contextRef="#ctx0" brushRef="#br0" timeOffset="19214.709">18150 7689 60 0,'-3'6'30'0,"3"13"-36"16,0-16 54-16,0 6-45 16,-4-3 0-16,4 10 2 15,-3 3 1-15,-4 0-7 16,0 3 0-16,0-3 4 16,0-1 1-16,0-2-3 15,0-3 1-15,3-7-2 0,8-3 1 16,3-6-2-16,0-7 1 15,3-5-1-15,4-7 1 16,4 0-1-16,7-3 1 16,6-10-1-16,5-2 1 15,-1 8 0-15,0-2 0 16,-3 9 0-16,-4 3 1 16,-7 7-1-16,-3 2 1 15,-4 14-1-15,0 5 1 0,-7 7 1 16,0 12 0-16,-7 0 0 15,0 3 1-15,0 7-1 16,0-7 0-16,0-2-1 16,4-4 1-16,-1-6-2 15,4-4 0-15,1-5-6 16,-1-4 1-16,7-6-10 16,3-6 0-16,1-4-7 15,0-2 1-15</inkml:trace>
  <inkml:trace contextRef="#ctx0" brushRef="#br0" timeOffset="19455.708">18634 7685 64 0,'-4'16'32'0,"15"-6"-31"0,-8-10 58 15,8 3-56-15,-1-3 0 16,5 3 1-16,2 0 1 16,11-3-7-16,4 0 0 15,0 0 1-15,0-3 1 16,-1 0-9-16,-2 0 0 16,-5-10-13-16,-10 0 1 15</inkml:trace>
  <inkml:trace contextRef="#ctx0" brushRef="#br0" timeOffset="19739.364">18937 7544 70 0,'14'13'35'0,"11"-16"-35"15,-14 3 57-15,-1 6-55 16,4 0 0-16,4 4 1 16,-8 2 0-16,1 7-4 15,0-3 0-15,-4 3 2 16,-7 6 0-16,-4-3-1 16,-3 3 0-16,-4 6-5 0,-6 0 1 15,-4-2-8-15,-4-7 1 16,-3-4-11-16,0-8 1 15</inkml:trace>
  <inkml:trace contextRef="#ctx0" brushRef="#br0" timeOffset="20280.819">19540 7754 61 0,'4'22'30'0,"-11"10"-30"16,0-23 49-16,-4 4-50 16,-6-1 1-16,-8 1-1 15,-3-4 0-15,-8-3 1 16,5-2 1-16,2-4-2 15,8-4 0-15,4-2-1 16,2 0 0-16,5-3-2 16,6-1 0-16,11 1 0 15,8 2 0-15,9 4 0 16,8 3 0-16,3 3 2 16,8 4 1-16,-12-1 1 15,5 3 1-15,-5 1 1 16,1 2 0-16,-4 1 0 0,-3 3 1 15,0-7-1-15,-4 0 0 16,0 1-1-16,0-1 0 16,0-6 0-16,4-3 0 15,0 0 1-15,3 0 0 16,0-6 1-16,-3-6 0 16,-4-7 0-16,-7-6 0 15,-7 3 0-15,-10-3 0 16,-11-1-1-16,-11 1 0 15,-14 7-4-15,-7 14 0 16,4 8-9-16,0-1 0 0,-8 6-8 16,4 1 1-16</inkml:trace>
  <inkml:trace contextRef="#ctx0" brushRef="#br0" timeOffset="21301.746">21061 6271 40 0,'17'0'20'0,"-2"-15"-13"0,-15 15 27 16,3-4-29-16,-3 4 0 16,0 0 4-16,4 0 1 15,-4 4-11-15,0-1 1 16,-7 12 7-16,0 7 1 15,-1 10-2-15,-2 2 0 16,-1 4-2-16,1 3 0 0,-1-1-3 16,1-5 1-16,3-7-2 15,3-6 0-15,0-16-1 16,4-6 1-16,8-12-1 16,-1-10 0-16,3 0 0 15,4-3 0-15,4 0 0 16,3 0 0-16,4-7-1 15,-1 1 1-15,1 6-1 16,0 3 1-16,3 0 0 16,0 6 0-16,1 7 1 15,2 2 0-15,-6 7 0 16,-4 0 1-16,0 4 0 16,-3-4 0-16,-4 9 0 15,0 4 1-15,0 2-1 16,-7 4 0-16,4 3 0 15,-8 3 0-15,-3 6 0 16,0 1 0-16,0 2-3 0,0 1 0 16,0-7-6-16,4-3 1 15,-1-12-14-15,5-4 1 16</inkml:trace>
  <inkml:trace contextRef="#ctx0" brushRef="#br0" timeOffset="21827.869">22080 5632 76 0,'18'47'38'0,"-22"6"-48"0,4-34 64 16,0 12-54-16,-3 7 0 16,-4 12 0-16,-4-3 0 0,1 9-3 15,-4 1 0-15,3-7-6 16,0-9 0-16,4-13-11 16,-3-3 1-16</inkml:trace>
  <inkml:trace contextRef="#ctx0" brushRef="#br0" timeOffset="22246.488">22010 6610 63 0,'0'12'31'0,"3"-15"-29"0,-3 6 50 15,0-3-52-15,0-6 1 16,-3 0-1-16,-4-4 1 16,-4 1-1-16,-3 0 0 15,-4 2 1-15,-6 14 0 16,6 2-1-16,-3 4 1 15,3 2 0-15,4 7 0 16,7 0-1-16,4 3 1 16,6-3-1-16,11-3 0 0,7-6 0 15,4-4 0-15,3-9 0 16,-3-3 0-16,-4-7-1 16,-3 1 1-16,-4-4-4 15,-7 1 0-15,-3 3-10 16,-8 2 1-16,-10 1-6 15,-7-3 0-15</inkml:trace>
  <inkml:trace contextRef="#ctx0" brushRef="#br0" timeOffset="22652.657">20553 7215 84 0,'32'-3'42'0,"31"9"-42"0,-38-9 84 16,21 6-78-16,21 0 1 16,24 0 2-16,29 4 1 15,14-4-13-15,18 0 0 16,3 0 8-16,1 0 0 0,-5-3-4 16,-13-3 1-16,-25 0-2 15,-15-3 0-15,-13 6-6 16,-14 0 1-16,-15 3-10 15,-14 3 1-15,-17 0-14 16,-25 4 0-16,-3 2-3 16,-15 10 1-16</inkml:trace>
  <inkml:trace contextRef="#ctx0" brushRef="#br0" timeOffset="23568.386">20997 7924 63 0,'-7'28'31'0,"-21"-6"-34"0,21-6 58 16,-4 6-53-16,-10 12 0 15,0 7 1-15,0 0 1 16,0-1-4-16,0-5 0 16,3-7 3-16,0-6 0 15,8-3-2-15,6-7 1 16,4-5-1-16,7-10 0 0,7-7-1 16,4-9 0-16,7-6-1 15,3-6 1-15,4-4 0 16,6 1 0-16,1-10-1 15,0 13 1-15,-4-7 0 16,1 3 0-16,-8 1 0 16,0 3 0-16,0 9 0 15,1 6 1-15,-1 7-1 16,-4 9 1-16,-2 6-1 16,-8 10 1-16,-4-1 0 15,1 10 0-15,-4 10-1 16,0 2 1-16,-3 14-1 15,-1-1 1-15,1-3-1 16,3-3 0-16,0-4-1 16,0-5 0-16,0-7-6 15,0-6 1-15,0-3-12 0,0-10 1 16,4-9-5-16,6-9 1 16</inkml:trace>
  <inkml:trace contextRef="#ctx0" brushRef="#br0" timeOffset="24139.588">21703 7751 63 0,'0'25'31'0,"-11"10"-39"15,8-29 60-15,-1 4-50 16,-3-4 0-16,0 0 1 16,0 0 0-16,0-2-5 15,4-8 1-15,-1-2 2 0,4-6 1 16,7-1-2-16,4-9 1 16,3-6-1-16,3-7 0 15,5 1 0-15,-5 3 1 16,8 2-1-16,-4 10 0 15,4 4 1-15,-1 5 0 16,-2 7 0-16,-1 6 1 16,-4 4 0-16,1 8 0 15,-4 1 0-15,-3 12 1 16,3-3-1-16,-7-3 0 16,-4 6-1-16,1 4 1 0,-1-1-1 15,1-3 0-15,0-2-3 16,3-5 1-16,3-5-9 15,1-6 1-15,-1-10-13 16,4-7 0-16</inkml:trace>
  <inkml:trace contextRef="#ctx0" brushRef="#br0" timeOffset="26481.012">22782 6964 41 0,'15'-9'20'0,"2"3"-4"0,-17 6 21 16,7 3-34-16,-3 0 1 0,-4-3 4 15,0 0 0-15,3 0-8 16,4 0 0-16,0 3 7 16,4 0 1-16,7 0-3 15,13-3 1-15,15 0-3 16,4-3 0-16,3-3-4 16,3 0 1-16,-3-4-8 15,-7-2 0-15,-11 2-13 16,-17 1 0-16</inkml:trace>
  <inkml:trace contextRef="#ctx0" brushRef="#br0" timeOffset="26706.263">22729 7362 77 0,'8'22'38'0,"16"-3"-41"0,-10-16 63 16,4 1-59-16,3-1 1 16,7-6-1-16,8 3 1 15,6 0-5-15,4-7 0 16,-7 4-4-16,-1-3 0 16,-2-7-15-16,-8-2 0 15</inkml:trace>
  <inkml:trace contextRef="#ctx0" brushRef="#br0" timeOffset="27186.669">23904 6356 73 0,'18'-10'36'0,"14"-11"-37"15,-22 11 57-15,1 4-54 16,13-4 0-16,12 4 2 15,10 3 1-15,14-3-5 0,10 6 1 16,4-7 4 0,7 7 0-16,4 0-2 0,-14-3 1 15,-11 3-2-15,-8 0 0 16,-9 10-2-16,-15 5 0 16,-10 14-1-16,-15 5 1 15,-13 7-1-15,-15 12 0 16,-7-3-2-16,0 10 1 15,-3-4-3-15,-4-5 1 16,-3 2-2-16,3-3 0 16,0-6-4-16,8 3 0 0,2-6-10 15,5-7 0-15,10 1 0 16,7-7 0-16</inkml:trace>
  <inkml:trace contextRef="#ctx0" brushRef="#br0" timeOffset="27460.698">23989 7892 89 0,'0'26'44'0,"3"-11"-56"0,1-12 94 15,3 4-80 1,0-1 0-16,4 6 0 0,3-2 1 16,0-1-5-16,4 1 1 15,-1-7-4-15,-6-3 0 16,-11 0-17-16,-7-10 1 16,-4 10-6-16,4 7 1 15</inkml:trace>
  <inkml:trace contextRef="#ctx0" brushRef="#br0" timeOffset="33312.319">3997 9793 43 0,'11'-10'21'0,"-1"7"-4"15,-10 3 21-15,0 0-35 16,0 0 1-16,-3 0 3 0,-4 6 1 16,0 4-10-16,-8 9 1 15,-2 9 6-15,-4 0 1 16,-1 13-3-16,-9 12 1 16,-5 13-2-16,5 6 0 15,-1 10-1-15,7 9 1 16,4 0-1-16,7-4 0 15,14-11 0-15,0-14 0 16,11-8-2-16,10-14 0 16,0-11-5-16,7-11 1 0,0-8-13 15,-3-10 0-15,-7-6-3 16,10-7 1-16</inkml:trace>
  <inkml:trace contextRef="#ctx0" brushRef="#br0" timeOffset="33567.252">4085 10470 64 0,'11'6'32'0,"10"-18"-36"15,-14 12 62-15,4 0-57 0,-1-3 1 16,1-4-1-16,10 4 1 16,0-3-7-16,0 0 0 15,4-4-8-15,-4-2 0 16,-7-7-7-16,11 0 1 16</inkml:trace>
  <inkml:trace contextRef="#ctx0" brushRef="#br0" timeOffset="33898.632">4724 10028 57 0,'-7'25'28'0,"7"6"-30"16,0-18 50-16,0-1-45 16,0 17 0-16,-4 8 0 15,4 4 1-15,-7 6-6 16,4 13 1-16,3-13-1 15,-8-3 0-15,8-4-9 16,0-15 0-16,8-9-7 16,-8-13 0-16</inkml:trace>
  <inkml:trace contextRef="#ctx0" brushRef="#br0" timeOffset="34227.952">4773 9746 51 0,'4'-7'25'0,"10"17"-26"0,-11-7 43 0,4 3-39 16,4 7 1-16,3 6 4 15,4 12 1-15,10 3-10 16,0 17 0-16,4 8 6 16,7 20 1-16,-8 15-3 15,-2 0 1-15,-8 3-3 16,-18-12 0-16,-6 6-4 16,-8-13 0-16,1-12-8 15,-15-13 1-15,4-12-10 16,-4-22 0-16</inkml:trace>
  <inkml:trace contextRef="#ctx0" brushRef="#br0" timeOffset="34752.706">5274 9833 67 0,'11'48'33'0,"-4"-11"-42"15,-7-24 57-15,0-7-48 16,0 0 0-16,0 1-1 16,-4-4 1-16,1 0 0 15,-1-3 0-15,4-13 0 16,0-6 0-16,4-3-1 16,-1 1 0-16,4-5-1 15,7 1 0-15,-3-3 0 16,3 3 0-16,4 0 0 15,-1 6 0-15,4 3 2 16,8 1 0-16,-8 5 2 16,0 4 0-16,0 6 1 0,0 3 0 15,1 10 1-15,2 6 0 16,-3 9 0-16,1 6 0 16,6 7-2-16,-7-10 1 15,7 1-2-15,-7-7 0 16,0-3-6-16,1-10 0 15,-5-5-15-15,-10-4 1 16</inkml:trace>
  <inkml:trace contextRef="#ctx0" brushRef="#br0" timeOffset="35383.792">7038 10341 52 0,'11'-6'26'0,"-8"0"-13"0,1 0 32 16,-4-1-42-16,0 1 1 0,0-3 1 16,-7 2 0-16,-1 1-7 15,-6 6 1-15,0 0 4 16,-3 3 0-16,-1 4-2 15,4 8 0-15,-7 4-1 16,7 6 1-16,-1 3-1 16,5 4 1-16,-1-4-1 15,11-9 1-15,11-4-1 16,-4-2 0 0,28-22-1-1,4-4 1-15,-7-6-6 16,-4-3 1-16,0-6-9 15,-7 6 0-15,-3-6-6 16,-7 0 0-16</inkml:trace>
  <inkml:trace contextRef="#ctx0" brushRef="#br0" timeOffset="36015.329">7303 10439 65 0,'7'34'32'0,"0"-15"-37"0,-4-13 61 16,-3-3-56-16,4 1 0 16,-4-4 0-16,0 0 0 0,0-7 0 15,3-2 0-15,1-4 0 16,-1-2 0-16,4-1-1 15,-3-3 1-15,6 0-2 16,1 1 0-16,0 2-1 16,3 3 1-16,7 7-1 15,-11 3 1-15,5 3 0 16,-1 6 0-16,0 4 1 16,0-1 1-16,4 4-1 15,-4 5 1-15,0 1 0 16,3-3 0-16,5 0 0 15,2 2 0-15,1-5 0 16,3-4 1-16,0-6 1 16,4-6 1-16,0-12-1 15,3-10 1-15,-3-13 0 16,3-9 0-16,-3-6-1 16,0-13 1-16,-4-6-2 0,-10-13 0 15,-4 3-1-15,-4-5 1 16,-6 11-1-16,-4 4 0 15,-4 16 0-15,-3 9 0 16,-3 15 0-16,-1 17 0 16,-3 15 0-16,0 15 0 15,0 20-1-15,3 18 0 16,4 7-1-16,7 24 1 16,4 10-2-16,10 10 1 0,7-1-2 15,-3-9 0-15,3-12-4 16,-11-16 0-16,4-13-4 15,0-15 1-15,1-13-5 16,2-13 0-16</inkml:trace>
  <inkml:trace contextRef="#ctx0" brushRef="#br0" timeOffset="36359.838">8562 10219 58 0,'0'16'29'0,"-7"43"-38"15,0-46 57-15,-4 9-48 0,-10 16 1 16,-7-1-1-16,-7 17 0 16,-1 2 0-16,-6 7 0 15,7-1-4-15,3-5 0 16,7-13-12-16,1-16 0 0</inkml:trace>
  <inkml:trace contextRef="#ctx0" brushRef="#br0" timeOffset="36554.887">8170 10200 57 0,'18'22'28'0,"28"57"-17"16,-32-57 43-16,0 9-54 15,4 4 0-15,-1 5 0 16,1-2 0-16,-4-4-4 16,0-9 0-16,-7-9-9 15,0-13 0-15,-7-12-6 16,0-4 1-16</inkml:trace>
  <inkml:trace contextRef="#ctx0" brushRef="#br0" timeOffset="37351.084">9797 10354 48 0,'3'31'24'0,"-3"1"-17"16,-3-20 41-16,-1 4-46 15,-3 0 1-15,4-4 2 16,-1-2 1-16,0-4-7 16,4 0 0-16,0-6 4 15,4-6 1-15,0-4-2 0,-1-2 0 16,4-4-1-16,4-3 0 15,6 1-1-15,-6-1 1 16,7 3-1-16,-1 4 0 16,1 2 0-16,-1 4 1 15,5 6-2-15,-5 0 1 16,1 6 0-16,0 0 0 16,-4 4 0-16,0 2 0 15,-4 4-1-15,1-3 1 16,-4-1-1-16,0-2 1 15,0-4-1-15,0-3 0 0,0-6 0 16,0-3 0-16,0-10-1 16,4 0 0-16,0 1 0 15,3-4 1-15,0 0-1 16,0-3 1-16,0 6 0 16,0 1 0-16,0-1 1 15,-3 3 1-15,3 7-1 16,0 0 1-16,0 9 0 15,0 0 0-15,0 6 0 16,0 7 0-16,-3 0 0 16,0-4 0-16,-1 1-1 15,1 3 1-15,-1-1-4 16,4-2 1-16,1-4-6 16,2-2 1-16,1-1-6 15,3-3 0-15,-3-3-5 0,-1-6 0 16</inkml:trace>
  <inkml:trace contextRef="#ctx0" brushRef="#br0" timeOffset="37725.557">10647 10304 39 0,'17'0'19'0,"-6"-25"-12"0,-11 25 33 16,0 0-36-16,0 0 0 16,-3 0 2-16,-5 0 1 15,-2 6-9-15,-8 3 0 16,1-2 6-16,-1 2 0 15,0 1-3-15,1 2 1 0,3 4-2 16,-1-4 1-16,5-2-2 16,6 2 1-16,4-5-1 15,7-1 1-15,4-3-1 16,7-6 0-16,-1 3 0 16,1-6 0-16,0-1 0 15,-1-2 0-15,1 3 0 16,-4-1 1-16,0 4-1 15,0 0 1-15,-3 6 0 16,-1 0 0-16,1 7 0 16,0 2 1-16,-4 4 0 15,0 3 0-15,0 3-1 16,-4 0 0-16,1-7-4 16,-1-2 1-16,4-4-7 15,0-6 0-15,0-12-6 16,0-7 0-16</inkml:trace>
  <inkml:trace contextRef="#ctx0" brushRef="#br0" timeOffset="37966.459">10968 9595 60 0,'3'28'30'0,"4"60"-37"0,1-63 57 16,-5 16-50-16,1 3 1 0,-1 22-1 16,1 0 0-16,-8 12-2 15,8-3 1-15,-4-9-5 16,0-16 1-16,-4-9-6 16,8-13 1-16,-1-12-7 15,8-10 1-15</inkml:trace>
  <inkml:trace contextRef="#ctx0" brushRef="#br0" timeOffset="38251.442">11264 10047 40 0,'21'-16'20'0,"-7"29"-13"15,-10-7 33-15,-4 13-37 16,-7 3 0-16,-4 0 0 16,-10 3 1-16,-3 0-6 15,-5 0 1-15,-2 0 2 16,2-3 1-16,1-6-2 0,3-1 1 15,1-5-2-15,6-4 0 16,7-3 0-16,8-3 1 16,10 0-1-16,4 3 1 15,6 0 0-15,4 7 0 16,8 2 1-16,-1 7 0 16,0-3-1-16,-3 6 1 15,-1 0-2-15,-2-7 0 16,-8 7-6-16,0-15 0 15,0-1-8-15,0-16 0 16</inkml:trace>
  <inkml:trace contextRef="#ctx0" brushRef="#br0" timeOffset="38567.028">11726 10034 52 0,'11'6'26'0,"-71"48"-26"16,42-45 43-16,-3 1-43 16,-4-1 0-16,-10 0 0 15,3 1 1-15,4-4-1 16,7 0 0-16,10 1 0 16,4 5 1-16,11 1 1 15,17 6 0-15,7 2 2 16,8 5 1-16,6-1-1 15,-3 3 1-15,-8 3-2 0,-6 4 1 16,-11-1-2-16,-14-2 1 16,-17-1-8-16,-12 0 1 15,-9-3-10-15,-8-6 0 16,-11-9-6-16,4-7 1 16</inkml:trace>
  <inkml:trace contextRef="#ctx1" brushRef="#br0">6974 7949 0</inkml:trace>
  <inkml:trace contextRef="#ctx0" brushRef="#br0" timeOffset="39737.733">11303 10335 54 0,'4'13'27'0,"6"-26"-15"15,-10 13 28-15,4-6-35 16,3 0 1-16,0-4 2 16,3 1 0-16,1-1-11 15,0-2 1-15,-4-4 6 16,0 4 1-16,0-7-3 16,0 6 0-16,0-2-2 15,-4-1 1-15,1 0-1 16,3 4 0-16,-14 2-2 15,0 10 1-15,-4 3 0 16,1 7 0-16,-1 12-1 16,0 6 1-16,1 7 0 0,3 5 1 15,3 4 0-15,4 0 1 16,-3-9-1-16,10-4 1 16,10-9-3-16,8-6 1 15,7-13-10-15,-4-13 0 16,-10-8-9-16,-1 2 0 15</inkml:trace>
  <inkml:trace contextRef="#ctx0" brushRef="#br0" timeOffset="40788.571">4925 11420 65 0,'17'10'32'0,"-38"-1"-21"16,14 0 33-16,-7-2-43 16,-11 5 0-16,-6 10 0 15,2 3 0-15,-2 3-2 16,-8-2 1-16,-3 2-1 16,3 6 1-16,-4-2-2 15,8-1 0-15,7 0 0 16,7-9 0-16,10-3-1 15,11-3 1-15,18 3 1 16,3-1 1-16,11-5 1 16,3 0 0-16,-3-1 0 15,-1-3 1-15,-2-2-1 0,-12 2 0 16,-6 4-1-16,-11 2 1 16,-11 10-1-16,-6 1 0 15,-12-1-1-15,1 0 1 16,4-3-1-16,-5 3 1 15,8-6 1-15,0-4 0 16,10-2 0-16,11-1 0 16,15-5 0-16,6-7 1 15,3-7 0-15,-2-2 1 16,9-7-1-16,1-3 0 0,3 1 0 16,1-7 0-16,-1-1-1 15,0-5 1-15,0 0-2 16,-6-7 1-16,2 0-3 15,-9 1 1-15,-5 5-2 16,-6 7 1-16,-1 7-1 16,-10 5 0-16,0 10 0 15,-7 9 0-15,4 10 1 16,-4 0 0-16,3 5 2 16,4 8 0-16,-10 2 1 15,10 0 0-15,0 7-1 16,3-7 1-16,4-5-2 15,-3-1 1-15,6-10-5 16,4-5 1-16,1-7-7 16,2-3 1-16,4-10-9 15,1 1 1-15</inkml:trace>
  <inkml:trace contextRef="#ctx0" brushRef="#br0" timeOffset="41089.013">5235 11934 30 0,'14'13'15'0,"-14"0"0"0,0-7 15 16,0 3-26-16,-7-2 0 15,4 2 3-15,3 0 0 16,-4-2-9-16,4-1 0 16,0-3 6-16,0-3 1 15,4-3-3-15,6-3 0 16,-10-4-2-16,11-2 1 0,0-4 0 16,-1-6 0-16,4 6-1 15,11 1 1-15,-4-1-1 16,7 3 1-16,4 4 0 15,-4 0 0-15,-7 2 1 16,1 4 0-16,-5 9 0 16,-3 7 0-16,-3 3-1 15,0 6 0-15,-4-7-6 16,0-2 1-16,3-1-7 16,1-5 0-16,3-7-7 15,4-10 0-15</inkml:trace>
  <inkml:trace contextRef="#ctx0" brushRef="#br0" timeOffset="41674.37">5863 11734 37 0,'4'-13'18'0,"-4"7"-15"16,-4 6 28-16,-3 3-30 0,0 3 1 16,-4 4-1-16,1 2 1 15,-11 4-3-15,3 0 1 16,-3-4 0-16,3 1 1 15,4-1-1-15,7 4 1 16,7 0-1-16,0-4 1 16,7 4 0-16,7-4 1 15,4 1 1-15,3 3 0 16,-3-7 0-16,3 0 0 16,-7 4-1-16,0-4 1 0,-3 4-2 15,-8 0 1-15,-3 2-1 16,-3 1 0-16,-4 3-2 15,0-4 1-15,-4 4 0 16,0 0 1-16,8 0-1 16,-8-4 0-1,11-5 1 1,0-10 1-16,11-10 1 16,10 4 0-16,7-6 0 15,15-4 0-15,-5-3 0 16,1 0 0-16,-7-3-1 15,0-9 1-15,3-3-3 16,-10 8 1-16,-1-5-1 16,-2 3 1-16,-12 6-1 15,1 3 0-15,-4 10-1 16,-11 12 1-16,-3 6 0 16,0 10 0-16,0 9 0 0,4 10 1 15,-4 6-1-15,7 3 0 16,10-10 1-16,8-2 0 15,10-13-1-15,4-3 1 16,7-13-3-16,-1-6 0 16,-2-9-8-16,-1-4 0 15,-7-3-9-15,-3-6 0 16</inkml:trace>
  <inkml:trace contextRef="#ctx0" brushRef="#br0" timeOffset="42604.936">8170 12072 58 0,'11'22'29'0,"-4"-22"-32"0,4-9 48 16,-11-10-43-16,7-12 0 16,-7-10 2-16,3-15 1 15,-6-13-6-15,-1-13 1 16,-6-3 2-16,10-9 1 0,-4 10-1 15,4-1 0-15,11 13-2 16,-4 9 1-16,7 13-1 16,3 16 1-16,8 8-1 15,3 8 0-15,4 11-3 16,3 10 0-16,-10 10-3 16,3 9 0-16,-14-3-6 15,-10 6 0-15,-11 3-7 16,-18-3 1-16</inkml:trace>
  <inkml:trace contextRef="#ctx0" brushRef="#br0" timeOffset="42815.813">7990 11718 54 0,'-14'38'27'0,"18"2"-19"16,-1-30 48-16,4-4-50 0,0 0 0 15,15-2 5-15,9-1 1 16,12 3-15-16,6-3 0 15,8-3 9-15,3 0 1 16,-4-3-7-16,-3 0 0 16,-4-3-9-16,-10-4 1 15,-4 1-15-15,-13-4 0 16,2 1-1-16,-6 2 0 16</inkml:trace>
  <inkml:trace contextRef="#ctx0" brushRef="#br0" timeOffset="43340.669">8795 11847 65 0,'3'0'32'0,"-10"-7"-41"0,4 11 65 15,-11-8-55-15,-1 4 0 16,-2 0 0-16,-4 7 1 16,-4 8-3-16,4 1 1 15,0 3 1-15,3 6 0 16,4-3-1-16,3 0 0 15,4 0-1-15,11-3 0 0,10-10 0 16,11-3 0-16,-8-9 0 16,8-3 0-16,0-4-1 15,-1-2 0-15,-3-1-4 16,-3 1 0-16,0-4-8 16,3-3 0-16,-14-3-4 15,4 0 1-15</inkml:trace>
  <inkml:trace contextRef="#ctx0" brushRef="#br0" timeOffset="43581.258">8911 11956 54 0,'0'10'27'0,"0"-20"-30"16,4 4 52-16,6-3-45 15,-6-4 0-15,6-6 5 16,5 7 0-16,6-1-10 0,7 1 1 15,4-4 7-15,-4-3 0 16,11 0-3-16,3 4 1 16,-3-1-5-16,0 4 1 15,-8-1-9-15,-2 4 0 16,-8-1-14-16,-7-2 0 16,4-1-1-16,3-6 1 15</inkml:trace>
  <inkml:trace contextRef="#ctx0" brushRef="#br0" timeOffset="44166.645">10548 11790 59 0,'0'25'29'0,"-3"-12"-38"0,3-13 59 15,0 0-49-15,0 0 1 16,0-6 0-16,3-7 0 16,4-3-2-16,4-2 0 15,3-4 1-15,3 3 1 16,5-6-1-16,-1 0 0 15,0-4 0-15,4 1 0 16,-1-3-1-16,1 9 0 0,3 3 0 16,0 10 1-16,4 9-1 15,4 6 1-15,-1 10 0 16,-3-4 1-16,-4 10 0 16,0 9 0-16,-3 7 0 15,-1-3 1-15,1-1 0 16,3 4 0-16,-3-1-1 15,7-5 0-15,-1-4-2 16,1-9 0-16,0-10-7 16,0-9 1-16,-8-3-16 15,-9-13 1-15</inkml:trace>
  <inkml:trace contextRef="#ctx0" brushRef="#br0" timeOffset="45007.3">4618 13189 53 0,'7'12'26'0,"-14"-15"-18"0,3 3 33 16,-6 0-40-16,-11 3 1 16,-1 0 0-16,-2-3 1 15,-1 4-3-15,-3 5 0 16,-11-3 3-16,7 7 0 15,4 3 0-15,0-1 0 16,10 1-1-16,8 3 1 16,6 3-2-16,8 0 1 0,10-4-2 15,0-5 1-15,3-7-1 16,5-6 0-16,-5 0 0 16,-3-6 0-16,4 0-2 15,0-1 1-15,-8 1-1 16,11 0 1-16,-6 0-1 15,-1 2 1-15,0 4-1 16,3 4 1-16,-10 5 2 16,4 4 0-16,0 5 0 15,-8 7 1-15,4 1-1 16,-7-11 1-16,0 4-1 16,0-6 1-16,0-1-3 15,0-2 1-15,0-4-6 16,4-3 1-16,3-3-12 15,3 3 1-15,-10-12-4 16,7-7 1-16</inkml:trace>
  <inkml:trace contextRef="#ctx0" brushRef="#br0" timeOffset="45367.614">4801 13446 48 0,'11'28'24'0,"-11"-15"-25"0,0-13 44 16,0 3-43-16,0-3 0 16,0 0 1-16,0-6 1 0,0-4-3 15,0-2 1-15,3-4 1 16,4 0 0-16,4-3-1 16,-4-3 1-16,7 7 0 15,4-7 0-15,3 0 2 16,-3 9 0-16,3 4 1 15,4 12 1-15,-1-3 0 16,4 6 0-16,4 7 0 16,-7 6 1-16,3 6-3 15,0 3 0-15,1 0-2 16,-8-6 1-16,-7-6-3 16,11-4 0-16,-15 1-6 15,4-7 1-15,4-3-8 16,10-3 0-16,-10-6-7 15,13-10 0-15</inkml:trace>
  <inkml:trace contextRef="#ctx0" brushRef="#br0" timeOffset="45758.031">6685 13408 67 0,'4'35'33'0,"-8"9"-40"15,-3-38 63-15,7 3-56 16,-3 10 0-16,3 3 1 16,0-3 0-16,0-7-4 15,0-2 1-15,3-7-5 16,4-6 1-16,0-7-8 15,0-2 1-15,-3-10-6 16,-4-9 0-16</inkml:trace>
  <inkml:trace contextRef="#ctx0" brushRef="#br0" timeOffset="45938.178">6664 13204 49 0,'0'7'24'0,"11"-17"-27"0,-11 10 43 16,0 0-40-16,0 0 1 16,10-6 0-16,-6 0 0 15,6 0-6-15,4-1 0 16,0 4-9-16,-3-3 1 0</inkml:trace>
  <inkml:trace contextRef="#ctx0" brushRef="#br0" timeOffset="46523.686">6971 13524 56 0,'3'19'28'0,"-3"-3"-35"16,0-16 46-16,4 0-39 15,-4 0 1-15,7-3-1 16,4-7 0-16,-1 1-1 16,8 3 1-16,-8-7-1 0,12-3 1 15,-1 1-2-15,-4 2 1 16,1 1-1-16,3 5 1 16,4 7 0-16,3 0 0 15,0 7 0-15,4-1 1 16,7 3 0-16,-4 1 1 15,-3-1 0-15,0-3 1 16,14-2-1-16,-1 2 1 16,8-6 0-16,4-6 0 15,10-16-1-15,3-10 1 16,-3-12-1-16,-17-15 1 16,-1-7 0-16,-3-6 1 0,-11-13-1 15,-10 0 1-15,-11 1 0 16,-10-1 1-16,-4 7-2 15,-4 12 0-15,-7 16-1 16,-3 18 1-16,-7 17-1 16,0 21 1-16,0 19-2 15,-11 16 1-15,7 15 0 16,1 29 0-16,6 21-1 16,8 14 1-16,6-4-1 15,8-10 0-15,3-21-3 16,3-16 1-16,1-25-6 15,-1-22 1-15,-10-22-11 16,-7 0 1-16,-3-19-2 16,3-3 0-16</inkml:trace>
  <inkml:trace contextRef="#ctx0" brushRef="#br0" timeOffset="46719.821">7652 13427 52 0,'53'22'26'0,"17"-6"-34"0,-42-16 51 15,8-3-43-15,3-4 0 16,3 1-7-16,-3 0 0 16,-4 0-3-16,-7 6 0 0,-3-7-4 15,-7 4 0-15</inkml:trace>
  <inkml:trace contextRef="#ctx0" brushRef="#br0" timeOffset="47619.519">8280 13506 62 0,'17'3'31'0,"19"-13"-44"16,-26 4 67-16,4-3-53 15,0-4 0-15,1-3 0 16,-1 1 0-16,3-1-2 15,-6 0 1-15,-4 4 0 16,-7 2 1-16,-4 7-2 16,-3 3 1-16,0 6-2 15,-10 4 1-15,6 9 0 0,0 0 0 16,1-1-1-16,3 1 0 16,7 3 0-16,7-3 1 15,0 3 0-15,11 0 0 16,6-7-1-16,5-5 1 15,2-4 0-15,5-3 1 16,6-3-2-16,0-9 1 16,8-4-1-16,-12 1 0 15,1 2 0-15,-4-2 1 16,-3-4-2-16,-4-3 1 16,-3-3 1-16,-4 4 0 15,-3-1 0-15,-4 3 1 0,-7 7-1 16,0 2 1-16,-7 7 0 15,-7 4 0-15,0 5-1 16,0 7 0-16,-4-4 1 16,1 10 0-16,-1 6 1 15,4 4 1-15,4 12 2 16,3 9 0-16,7 7 0 16,7 15 1-16,0-9 0 15,0 3 1-15,4-4-1 16,-4 4 0-16,-7-9-2 15,-4-7 1-15,-6-9-2 16,-8-9 0-16,-10-10-1 16,-4-13 0-16,-6-2-1 15,-1-10 0-15,-7-10-1 16,4-5 1-16,7-4 0 0,3-16 0 16,7 4-2-16,4-3 0 15,14 2 1-15,7 1 1 16,11-1-2-16,14 1 1 15,17 0 0-15,15-1 1 16,-1-5 1-16,-3-1 0 16,-4-6-1-16,-3 7 1 15,-3-1-1-15,-1-9 1 16,-3 12-1-16,-14 1 1 16,-4 12-1-16,-3 3 0 15,-1 3 0-15,-13 4 0 0,3 6-1 16,-7 6 0-1,0 3-1-15,-3 9 0 0,-1 7 0 16,1 3 1-16,-1 3-1 16,4 0 1-1,14 7-2 1,4-7 1-16,-4-13-3 16,4-5 0-16,-4-4-3 15,0-6 1-15,-3-4-4 16,0 1 0-16,-1-7-4 15,-3-2 1-15</inkml:trace>
  <inkml:trace contextRef="#ctx0" brushRef="#br0" timeOffset="47875.004">9652 13587 31 0,'4'-13'15'0,"-1"-5"-8"16,-3 11 24-16,0 1-28 0,-3 6 1 16,-1-6 4-1,4 0 0-15,-7 6-9 0,0 0 0 16,3-7 8-16,1-2 0 15,3-4 1-15,7-2 0 16,0-4-1-16,4 0 1 16,13 0-1-16,19-3 0 15,6 0 0-15,7 4 0 16,1 8-5-16,-1 1 0 16,-6-1-4-16,-15 4 1 15,-7-7-8-15,-7 7 1 0,-10 3-12 16,-11 3 1-16,-7 0-4 15,0-3 1-15</inkml:trace>
  <inkml:trace contextRef="#ctx0" brushRef="#br0" timeOffset="48190.644">10474 13515 67 0,'18'12'33'0,"6"23"-29"0,-17-26 65 15,4 7-68-15,-4-3 0 16,0-4 0-16,0 0 1 16,-7-5-7-16,-3-4 1 15,-8-10-15-15,-21-6 1 16,-7 1-4-16,4 15 1 16</inkml:trace>
  <inkml:trace contextRef="#ctx0" brushRef="#br0" timeOffset="49901.721">3637 14779 57 0,'4'6'28'0,"3"-19"-15"0,-7 13 29 15,0 0-39-15,-7 4 1 16,3 5 2-16,-3 3 1 0,4 10-8 16,-15 10 0-16,-3 5 5 15,-11 20 1-15,-7-4-3 16,0 19 1-16,1 4-2 16,6 11 1-16,4-11-2 15,6-7 0-15,12-10-2 16,10-12 0-16,14-12-5 15,4-10 0-15,20-22-11 16,1-3 0-16,-7-13-4 16,7-2 1-16</inkml:trace>
  <inkml:trace contextRef="#ctx0" brushRef="#br0" timeOffset="50126.908">3616 15393 78 0,'11'19'39'0,"3"-13"-46"0,-7-12 79 16,7 0-70-16,11-7 0 16,6 1-1-16,8 2 1 15,-11-2-10-15,4-1 1 16,-4 4-10-16,-7-4 0 15,1-6-7-15,-1 4 1 16</inkml:trace>
  <inkml:trace contextRef="#ctx0" brushRef="#br0" timeOffset="50367.429">4244 15083 70 0,'0'22'35'0,"-11"22"-44"15,11-35 65-15,0 13-56 16,0 19 0-16,0 0-3 16,4 12 0-16,3-3-1 15,-4-9 0-15,5-10-12 16,2-12 1-16,1-19-4 15,-1-16 0-15</inkml:trace>
  <inkml:trace contextRef="#ctx0" brushRef="#br0" timeOffset="50622.876">4494 14835 62 0,'22'31'31'0,"16"35"-34"0,-20-53 62 16,-4 12-57-16,7 13 1 15,4-4 0-15,-4 16 1 0,-10 0-5 16,3 13 0-16,-7 0 2 16,-11-4 1-16,-10-2-4 15,-7-4 1 1,-21-3-19-1,3-18 0-15</inkml:trace>
  <inkml:trace contextRef="#ctx0" brushRef="#br0" timeOffset="50892.84">5024 14622 74 0,'7'12'37'0,"-4"10"-43"0,4-12 54 15,-7 5-48-15,0 4 0 16,0 3-5-16,0 0 1 15,4-3-2-15,3 3 0 16,-7-6-13-16,10-13 0 16</inkml:trace>
  <inkml:trace contextRef="#ctx0" brushRef="#br0" timeOffset="51147.738">5292 15349 79 0,'28'69'39'0,"-18"16"-46"15,-10-63 72-15,0 12-66 16,-10 1 1-16,-8 6-5 15,1-1 1-15,-8 1-4 16,-3-13 1-16,-4-6-15 0,7-18 0 16</inkml:trace>
  <inkml:trace contextRef="#ctx0" brushRef="#br0" timeOffset="51717.706">7027 14688 60 0,'-3'3'30'0,"-18"13"-21"0,14-7 43 15,-8 7-50-15,1 9 0 16,0 6 1-16,-7 10 0 16,0 15-4-16,-7 10 0 15,3 9 2-15,11 4 1 0,3-1-5 16,11-3 1-16,4-15-6 16,13-16 0-16,-6-19-13 15,7-19 1-15</inkml:trace>
  <inkml:trace contextRef="#ctx0" brushRef="#br0" timeOffset="51943.433">7006 15202 73 0,'0'3'36'0,"25"-9"-32"16,-11 3 62-16,7 3-66 16,7-7 1-16,4 7-3 15,3 0 1-15,1 0-6 0,-1 0 0 16,-10 0-16-16,-8-6 1 16</inkml:trace>
  <inkml:trace contextRef="#ctx0" brushRef="#br0" timeOffset="52258.898">7631 14945 67 0,'10'47'33'0,"-6"19"-37"16,-8-44 47-16,4 3-44 15,-10 12 1-15,-1 1-8 16,-3 3 1-16,3-10-2 15,1-6 0-15,-1-12-8 16,11-7 0-16</inkml:trace>
  <inkml:trace contextRef="#ctx0" brushRef="#br0" timeOffset="52544.451">7765 14638 54 0,'10'3'27'0,"22"6"-28"0,-18-3 49 16,4 10-45-16,6 6 1 0,5 6 4 15,6 13 1-15,-3 9-10 16,-8 16 0-16,-2 12 5 15,-8 7 1-15,-14 12-4 16,0-3 0-16,-11-9-9 16,-10-13 0-16,-7-12-13 15,-8-13 0-15</inkml:trace>
  <inkml:trace contextRef="#ctx0" brushRef="#br0" timeOffset="52979.092">8470 14634 69 0,'11'-6'34'0,"-15"3"-36"0,-3 3 55 16,-3 3-53-16,-8-3 0 16,-3 3 1-16,-7 4 0 15,3 11-1-15,-3 4 0 16,-1 7 0-16,1 5 0 16,7 4 0-16,7 2 0 0,7-2 0 15,7-3 0-15,7-4-1 16,11-12 1-16,13-10 0 15,-2-3 0-15,6-12 0 16,-7-6 1-16,0-4-1 16,-17-3 1-16,-4-3-1 15,-11 6 1-15,-6 4 0 16,-11 2 0-16,-1 7-3 16,1 6 0-16,0 4-5 15,-4 5 0-15,4 1-13 16,-3-1 1-16</inkml:trace>
  <inkml:trace contextRef="#ctx0" brushRef="#br0" timeOffset="53310.718">8696 15421 75 0,'39'35'37'0,"14"25"-39"0,-46-45 63 0,3 10-61 15,-10 7 1-15,0 2-2 16,-17-6 1-16,-12 10-2 16,-6-3 0-16,0-4-8 15,-4-6 1-15,0-6-13 16,1-16 1-16</inkml:trace>
  <inkml:trace contextRef="#ctx0" brushRef="#br0" timeOffset="53985.255">9811 15321 68 0,'17'22'34'0,"1"-9"-31"0,-7-10 54 15,-4 0-57-15,3 0 1 16,1 0-2-16,-1 0 1 16,8 0-4-16,0 1 1 15,-1-8-7-15,5-5 1 16,2 3-11-16,-3-7 0 0</inkml:trace>
  <inkml:trace contextRef="#ctx0" brushRef="#br0" timeOffset="54226.419">10601 15312 65 0,'11'9'32'0,"3"-12"-32"16,-11 3 54-16,4 0-54 16,4 0 0-16,-1 0 0 15,1 0 1-15,0-3-5 16,3 6 1-16,0-6-6 16,0 3 1-16,0-3-9 15,0-4 0-15,0-5-2 0,4-7 1 16</inkml:trace>
  <inkml:trace contextRef="#ctx0" brushRef="#br0" timeOffset="54450.916">11508 15440 28 0,'14'16'14'0,"7"-10"-18"0,-14-3 23 0,4-3-32 16,3 0 0-16,3-9-1 16,-3-4 1-16</inkml:trace>
  <inkml:trace contextRef="#ctx0" brushRef="#br0" timeOffset="54676.605">12404 15227 52 0,'42'25'26'0,"14"25"-33"0,-34-40 58 15,2 2-51-15,5 1 1 16,-1-7-1-16,-7 0 1 16,-3-3-8-16,-11-9 0 15,-18 0-8-15,-17-7 0 16</inkml:trace>
  <inkml:trace contextRef="#ctx0" brushRef="#br0" timeOffset="55471.553">3648 16281 55 0,'28'3'27'0,"-17"6"-15"16,-19-6 28-16,5 4-36 15,-11 5 1-15,0 10 2 16,-14 9 0-16,-4 17-9 15,-7 2 1-15,-3 16 5 0,3 6 1 16,0 15-3-16,-3 8 0 16,13 2-1-16,12-3 0 15,13-9-3-15,4-20 0 16,14-18-5-16,15-18 0 16,-1-20-12-16,4-12 1 15,-4-19-3-15,-7-6 0 16</inkml:trace>
  <inkml:trace contextRef="#ctx0" brushRef="#br0" timeOffset="55697.171">3616 16870 91 0,'0'-9'45'0,"11"15"-63"16,-1-6 97-16,4-3-79 16,22 0 0-16,2-3-7 15,-6-1 0-15,0-2-1 16,0-1 0-16,-8 1-17 16,-3-7 1-16</inkml:trace>
  <inkml:trace contextRef="#ctx0" brushRef="#br0" timeOffset="55997.717">4346 16485 59 0,'11'3'29'0,"6"0"-15"0,-13 0 39 16,3 9-51-16,-7 7 1 0,0 6 0 15,0 13 1-15,0 9-5 16,-7 0 0-16,3 13 2 16,-6-7 1-16,10-3-6 15,0-3 1-15,0-6-9 16,0-3 0-16,0-7-9 15,10-22 0-15</inkml:trace>
  <inkml:trace contextRef="#ctx0" brushRef="#br0" timeOffset="56342.408">4597 16180 44 0,'7'10'22'0,"3"-1"-10"0,-10-6 30 15,4 0-38-15,-1 7 0 16,8 6 3-16,-7-1 1 15,3 10-9-15,3 10 0 16,1 9 7-16,-1 22 0 16,-3 6-2-16,4 9 1 0,0 7-2 15,-8 3 0-15,4-3-4 16,-7-7 0-16,-10-9-8 16,-1-15 1-16,-7-13-14 15,-13-13 1-15</inkml:trace>
  <inkml:trace contextRef="#ctx0" brushRef="#br0" timeOffset="56823.683">5080 16146 47 0,'4'34'23'0,"6"1"-12"15,-3-26 27-15,-7 4-38 16,4 2 0-16,-4-2 0 16,-4-4 0-16,4 1-1 15,-10-1 1-15,10 1-4 16,-7-7 0-16,7 3-11 16,0-3 1-16</inkml:trace>
  <inkml:trace contextRef="#ctx0" brushRef="#br0" timeOffset="57093.099">5302 16262 66 0,'-3'16'33'0,"-15"6"-34"0,18-16 58 16,-18 9-56-16,4 4 0 16,-14 9 1-16,10-2 1 15,-13 14-4-15,-1 4 0 0,4-6-4 16,0-4 1-16,6-5-9 16,5-7 1-16,6-7-8 15,8-5 0-15</inkml:trace>
  <inkml:trace contextRef="#ctx0" brushRef="#br0" timeOffset="57498.632">5260 16494 68 0,'0'9'34'0,"0"-6"-33"16,0 1 63-16,0-1-61 16,3 0 1-16,5 3 3 0,2 0 0 15,4 1-9-15,4-1 0 16,3-3 5-16,-3 0 1 16,-1 0-3-16,-3 4 1 15,4-7-2-15,-11 3 1 16,4 0-2-16,-11 0 1 15,0 3-1-15,-7 7 0 16,0-4-1-16,-8 1 0 16,5 2-1-16,-1 4 1 15,-3 0-1-15,4-1 1 16,6 1-2-16,4 6 1 0,7-6-1 16,4-1 0-16,-1-5-4 15,11-1 1-15,1-3-7 16,-1-6 1-16,-4-3-7 15,5-3 1-15</inkml:trace>
  <inkml:trace contextRef="#ctx0" brushRef="#br0" timeOffset="57753.511">5789 17027 77 0,'11'60'38'0,"-11"21"-48"0,-4-59 74 16,-3 13-64-16,-14 5 0 15,-4 1-5-15,-7-6 0 16,1-4-5-16,-12-6 0 15,-2-16-11-15,6-5 1 16</inkml:trace>
  <inkml:trace contextRef="#ctx0" brushRef="#br0" timeOffset="59434.997">7056 16296 48 0,'7'0'24'0,"14"0"-5"0,-21 0 24 15,0 0-37-15,-4 7 0 16,-3 5 2-16,-10 4 0 16,2 9-10-16,-2 16 0 15,-4 9 6-15,-1 3 1 16,5 13-3-16,-4-3 0 0,-4 15-2 15,4-3 1-15,10 4-3 16,11-4 1-16,7-9-6 16,4-16 1-16,7-12-10 15,6-13 1-15,1-19-7 16,7-12 1-16</inkml:trace>
  <inkml:trace contextRef="#ctx0" brushRef="#br0" timeOffset="59660.122">7193 16902 79 0,'4'0'39'0,"17"-13"-50"0,-7 7 77 16,0-1-66-16,14 4 0 15,4 0-4-15,3 3 1 16,-6-3-5-16,-5-3 1 16,4 0-15-16,-13-7 1 15</inkml:trace>
  <inkml:trace contextRef="#ctx0" brushRef="#br0" timeOffset="59915.479">7719 16597 73 0,'3'22'36'0,"4"0"-39"15,-7-19 59-15,4 10-56 16,3 12 1-16,-7 13-1 15,3-1 1-15,5 7-5 16,-5 3 0-16,1-3-6 16,-1-3 1-16,-3-13-11 15,4-18 0-15</inkml:trace>
  <inkml:trace contextRef="#ctx0" brushRef="#br0" timeOffset="60216.48">7980 16372 66 0,'17'37'33'0,"5"7"-42"0,-12-31 56 15,1 9-44-15,3 6 0 0,0 10 3 16,7 2 0-16,-14 10-8 16,7 1 1-16,-10 5 4 15,-4 4 0-15,-11 9-5 16,-3 3 1-16,-7-6-9 16,0-10 0-16,3-15-10 15,-10-13 0-15</inkml:trace>
  <inkml:trace contextRef="#ctx0" brushRef="#br0" timeOffset="60651.816">8421 16403 56 0,'10'47'28'0,"-3"6"-32"15,-3-40 43-15,-4-1-41 16,-4 1 1-16,1-4-6 15,-1 1 1-15,-3-10 2 16,0-6 0-16,0-7-11 16,-3-9 1-16</inkml:trace>
  <inkml:trace contextRef="#ctx0" brushRef="#br0" timeOffset="61041.872">8290 16240 52 0,'18'16'26'0,"7"-7"-27"0,-18-9 48 15,10 0-45-15,-3 0 0 16,8-3 3-16,9 0 0 16,-2-4-6-16,2-2 0 15,12-3 4-15,-12-1 0 16,1 0-2-16,0 1 1 15,-4-1-2-15,0 4 1 16,-3 3-2-16,-4 3 0 0,-3 3-1 16,-4 3 0-16,-3 3-1 15,-4 10 0-15,-14 2 0 16,-4 4 0-16,-3 0 1 16,-4 7 0-16,4-1 2 15,4 6 0-15,6-2 2 16,4 2 1-16,4-6 0 15,13-3 0-15,11-6-2 16,11-9 0-16,7-7-10 16,0-6 0-16,-11-13-9 15,-10 0 1-15</inkml:trace>
  <inkml:trace contextRef="#ctx0" brushRef="#br0" timeOffset="62617.785">6022 16049 16 0,'-14'-13'8'0,"-32"-25"-5"16,35 32 8-16,-3-6-10 15,-3-1 1-15,-5 4 3 16,-6-1 1-16,-4-2-6 15,-6-1 1-15,-5-2 4 16,-6 2 0-16,-18 0-1 0,-4 1 1 16,-6 6-2-16,-11 2 0 15,-8 4-2-15,-20 0 0 16,3 4-1-16,-14-1 1 16,-21 3-1-16,0-3 1 15,3 7-1-15,-3 2 1 16,-11 4-1-16,11 3 1 15,-4 3-1-15,-3 3 0 16,-4 12-1-16,18 13 0 16,0 10-2-16,0 15 0 15,7 16-1-15,14 19 1 0,18-3 0 16,21 2 0-16,21 1 2 16,21 0 1-16,11-10 3 15,28-3 1-15,38-15 2 16,33-10 0-16,28-12 0 15,52-13 0-15,36-22-1 16,50-13 1-16,24-21-4 16,17-19 1-16,22-26-2 15,-39-2 0-15,-24-4-1 16,-19-5 0-16,-31-4-1 16,-28-10 1-16,-35 7-3 15,-26-10 1-15,-34 4-5 16,-18 0 1-16,-29 6-8 15,-27-10 1-15</inkml:trace>
  <inkml:trace contextRef="#ctx0" brushRef="#br0" timeOffset="70140.072">13762 16811 11 0,'-4'25'5'0,"-3"-10"12"16,4-11 5-16,3-4-17 15,-7 3 1-15,0-3 4 16,0 0 1-16,-4 0-12 0,4 0 1 16,0-10 9-16,3-9 1 15,1-12-2-15,-1-13 1 16,1-22-3-16,3-12 1 15,3-7-3-15,1-6 1 16,-4-15-2-16,0 5 1 16,0 7-3-16,3 10 0 15,4 8 0-15,0 11 0 16,4 8-1-16,0 10 0 16,6 9-1-16,4 13 0 15,4 10-3-15,-4 8 1 0,0 11-5 16,-3-1 0-16,-7 9-8 15,-4 1 0-15,-11 2-2 16,1 11 0-16</inkml:trace>
  <inkml:trace contextRef="#ctx0" brushRef="#br0" timeOffset="70590.282">13483 16331 49 0,'-7'16'24'0,"7"-10"-21"0,0-3 46 16,4 0-44-16,-1 0 1 15,1-3 3-15,6 0 0 0,1 0-11 16,7-6 1-16,3 0 7 15,10-4 1-15,5 4-4 16,-5 0 1-16,1-1-3 16,-4 1 1-16,1 0-5 15,-5 0 0-15,-2 3-5 16,-5-1 0-16,-3 4-9 16,-3 4 1-16,-8-1-6 15,1-6 1-15</inkml:trace>
  <inkml:trace contextRef="#ctx0" brushRef="#br0" timeOffset="70995.226">14143 16234 63 0,'14'-3'31'0,"-14"3"-36"0,0 0 60 0,-7 3-54 15,-4 3 0-15,1 6 1 16,-1 1 0-16,-6 9-2 16,-5 6 0-16,-2 10 1 15,-1 12 1-15,0 3-2 16,4 4 1-16,3 5-3 16,8-5 0-16,6-10-4 15,11-3 1-15,8-19-5 16,2-6 0-16,1-10-9 15,-1-9 0-15</inkml:trace>
  <inkml:trace contextRef="#ctx0" brushRef="#br0" timeOffset="71236.445">14517 16434 58 0,'14'10'29'0,"-21"5"-31"0,3-8 50 15,-3 5-45-15,-7 4 1 16,-7 6 1-16,-7 6 1 16,-7-3-8-16,-1 7 0 15,-3 2 5-15,-3 1 0 16,7-1-6-16,3-6 1 16,7-6-6-16,8-9 0 15,10-10-9-15,7-9 1 16,3-10-3-16,4-12 0 0</inkml:trace>
  <inkml:trace contextRef="#ctx0" brushRef="#br0" timeOffset="71446.401">14309 16378 58 0,'10'28'29'0,"-3"13"-33"15,-3-32 58-15,-1 7-51 16,4 9 0-16,0 6 1 15,4 7 0-15,0 9-6 16,6 3 1-16,1-6 2 16,3-12 1-16,-3-7-4 15,3 0 0-15,0-13-6 16,0-9 1-16,0-15-12 16,-3-13 0-16</inkml:trace>
  <inkml:trace contextRef="#ctx0" brushRef="#br0" timeOffset="71670.81">14640 16243 58 0,'7'44'29'0,"22"9"-30"0,-19-34 45 15,4 12-42-15,4 10 0 16,0 6 2-16,-1 3 0 15,-6 1-7-15,-11 2 1 0,-7-6 2 16,-11 3 0-16,0-6-7 16,1-9 1-16,-1-10-12 15,1-13 0-15</inkml:trace>
  <inkml:trace contextRef="#ctx0" brushRef="#br0" timeOffset="71971.951">15007 16450 59 0,'4'9'29'0,"6"4"-22"0,-3-13 47 15,0 0-52-15,0 0 0 16,1-3 1-16,2 3 0 31,15-10-7-31,-4 4 0 16,-7 3-1-16,-3-3 0 16,-1 6-9-16,-6 3 1 15,-4 0-7-15,-7 6 0 16</inkml:trace>
  <inkml:trace contextRef="#ctx0" brushRef="#br0" timeOffset="72150.599">14937 16648 55 0,'3'9'27'0,"18"-3"-19"16,-14-6 50-16,7 0-55 16,4 0 1-16,3 0 0 15,4 0 0-15,3 0-6 16,-7-3 0-16,4 3-1 15,-4-3 1-15,0 3-11 16,-3 0 1-16,-4-9-8 16,0-4 0-16</inkml:trace>
  <inkml:trace contextRef="#ctx0" brushRef="#br0" timeOffset="72557.499">15596 16572 62 0,'7'19'31'0,"4"-19"-27"15,-11 0 54-15,7 0-56 16,4-3 0-16,-1-3 0 15,4-4 0-15,0 1-3 16,4 0 0-16,3-1 0 16,4-2 1-16,0-1-9 15,3 7 0-15,0-4-11 16,-7-2 0-16</inkml:trace>
  <inkml:trace contextRef="#ctx0" brushRef="#br0" timeOffset="72828.16">16238 16152 59 0,'14'19'29'0,"-10"-19"-25"0,0 3 43 16,-1 6-45-16,1 7 1 15,-4 6 0-15,0 3 0 16,-4 13-5-16,-3 6 1 16,0 9 2-16,0 3 1 0,0 1-6 15,3-4 1-15,1-3-8 16,-1-6 0-16,1-9-8 16,-4-13 1-16</inkml:trace>
  <inkml:trace contextRef="#ctx0" brushRef="#br0" timeOffset="73248.173">15748 16108 54 0,'-7'-9'27'0,"-4"6"-27"0,11 3 46 15,-7 0-41-15,-3 3 0 16,-4 3 3-16,-4 3 0 16,-3 13-11-16,0 10 1 15,-1 5 6-15,1 14 1 0,4 18-3 16,3 9 0-16,7 10-3 16,3-10 1-16,8 1-4 15,6-4 0-15,8-16-5 16,10-15 0-16,4-9-11 15,7-16 0-15</inkml:trace>
  <inkml:trace contextRef="#ctx0" brushRef="#br0" timeOffset="73577.528">16323 15917 52 0,'-18'9'26'0,"18"16"-23"0,4-12 39 16,7 9-40-16,3 0 1 15,10 9 3-15,8 10 1 16,0 9-7-16,3 10 0 15,-7 9 4-15,-3 12 1 16,-11 7-2-16,-10 6 0 16,-15-6-2-16,-10 3 0 15,-4-6-5-15,-7-7 0 0,1-9-7 16,6-13 1-16,4-24-10 16,-4-13 1-16</inkml:trace>
  <inkml:trace contextRef="#ctx0" brushRef="#br0" timeOffset="73938.693">16842 15751 52 0,'-7'22'26'0,"-8"34"-27"0,12-43 40 15,-8 5-40-15,-3 4 1 16,0 0-1-16,-4 0 0 16,1-6-1-16,-1-3 0 15,4-7-10-15,4-6 1 0,-1-16-3 16,4-3 0-16</inkml:trace>
  <inkml:trace contextRef="#ctx0" brushRef="#br0" timeOffset="74132.96">16591 15556 53 0,'4'16'26'0,"17"37"-19"15,-11-34 52-15,5 3-56 16,2 9 1-16,4 16 0 16,8 13 0-16,2 3-6 15,-2-4 1-15,2-5-1 16,-2-7 1-16,-5-10-10 15,-3-5 1-15,-14-17-10 16,-7-5 0-16</inkml:trace>
  <inkml:trace contextRef="#ctx0" brushRef="#br0" timeOffset="75123.754">14647 15133 57 0,'11'0'28'0,"0"9"-12"0,-11-5 28 16,3 2-40-16,1 0 0 15,-4 0 2-15,0 1 1 16,3-4-9-16,1 6 0 16,-1 4 6-16,1-7 0 0,-4 3-5 15,3-2 1-15,4-4-10 16,0-3 1-16,0-6-13 15,0-4 1-15</inkml:trace>
  <inkml:trace contextRef="#ctx0" brushRef="#br0" timeOffset="75364.061">14954 15164 73 0,'7'0'36'0,"-3"-6"-41"16,-4 6 59-16,3-3-54 0,1-3 0 16,-1 3-3-16,1-4 0 15,-4 7-5-15,0 0 0 16,0-9-11-16,-4-1 0 15</inkml:trace>
  <inkml:trace contextRef="#ctx0" brushRef="#br0" timeOffset="76129.692">14573 15559 56 0,'4'13'28'0,"-1"-4"-26"16,-3-9 41-16,0 0-41 15,7 0 1-15,-3 0 2 16,-1 0 1-16,1 0-7 16,-1 4 1-16,1-1 3 15,0 0 1-15,-1 0-2 16,1 0 1-16,-4 0-2 0,3 3 0 16,-3 1-1-16,0-4 0 15,0 0 0-15,0 0 0 16,0-3 0-16,0 0 0 15,0 0-1-15,4-3 1 16,3-3 0-16,-4-1 0 16,1 1 0-16,-1-3 0 15,4-1 0-15,4-2 0 16,0 2 0-16,6 4 0 16,-3-6 0-16,0 2 0 15,4 4 0-15,0 3 0 16,-4 3 0-16,0 3 0 0,-4 0 0 15,5 0 0-15,-5 4 0 16,-3 2 0-16,0 3 0 16,0 1 0-16,0 3 0 15,-3-1 0-15,-1-2 0 16,1-1 1-16,-1-2-1 16,5-1 0-16,2-6-1 15,1 1 1-15,-1-4 0 16,4-4 0-16,4-2 0 15,-4 0 0-15,0 0-1 16,0-1 1-16,0-2-1 16,1-1 1-16,-1 1-1 15,0 0 1-15,0-1-1 16,-3 4 0-16,-1 3-1 16,1 3 1-16,-4 3-2 0,0 3 0 15,0 1-3-15,0-1 1 16,0 0-4-16,4 0 0 15,-4 1-9-15,0-7 0 16</inkml:trace>
  <inkml:trace contextRef="#ctx0" brushRef="#br0" timeOffset="76790.325">15466 15205 48 0,'35'-28'24'0,"-21"-35"-19"0,-14 44 38 16,-7-3-42-16,-7-3 1 16,-14-9 0-16,-18-4 1 15,-3 4-4-15,-1 2 0 16,-10 4 2-16,-7 9 1 16,-7 13-1-16,-11 6 0 15,1 9-2-15,6 13 0 16,8 10-1-16,3 9 0 15,0 12 0-15,10 10 0 0,8 9-1 16,13 19 0-16,15 6 2 16,14-3 0-16,14 9 2 15,18-5 1-15,14-7 2 16,17-10 0-16,15-18 2 16,13-16 0-16,5-28 0 15,20-26 0-15,11-27-2 16,3-16 0-16,-13-22-2 15,-22-7 0-15,-21-2-5 16,-21-4 1-16,-21 7-9 16,-22 12 0-16,-21-3-9 15,-3 12 1-15</inkml:trace>
  <inkml:trace contextRef="#ctx0" brushRef="#br0" timeOffset="79552.8">16168 5001 38 0,'3'-12'19'0,"4"5"-9"0,-7 7 19 0,7 4-27 15,1 5 1-15,-1 13 0 16,0 6 1-16,-4 25-4 16,1 13 0-16,3 22 3 15,0 34 1-15,0 41-2 16,0 29 1-16,0 33-1 15,0 45 0-15,4 34-1 16,-4 32 0-16,3 12 0 16,8 22 0-16,10 25 0 15,4 19 0-15,0 16 0 16,3 2 1-16,-7-2-1 16,-7 6 0-16,-7-3-1 15,0-13 1-15,-3-3-1 16,-4 9 0-16,0-9 0 15,-3-28 0-15,-4 0-1 16,3-28 1-16,1-32-2 0,3-12 0 16,0-41-5-16,0-47 1 15,7-38-11-15,-3-53 1 16</inkml:trace>
  <inkml:trace contextRef="#ctx0" brushRef="#br0" timeOffset="81609.333">19276 10169 45 0,'10'-9'22'0,"4"-13"-9"0,-6 15 23 0,-1-2-32 16,3 6 1-16,-3 3 4 15,0 12 1-15,-3-2-11 16,-8 12 0-16,1 9 7 16,-8 16 1-16,1 10-2 15,-1 2 0-15,0 1-3 16,1-1 0-16,3-5-1 16,-4-10 0-16,8-10-1 15,-1-12 1-15,1-3-1 16,-1-10 0-16,4-9-1 15,7-12 0-15,4-13-1 16,6-1 0-16,5-14-3 16,2-4 1-16,8-9-2 15,3-7 1-15,4 7-1 16,-7 2 1-16,3 4 1 0,0 4 1 16,1 8 2-16,-1 10 0 15,-3 3 2-15,-4 13 0 16,-3 9 2-16,-4 15 0 15,-4 1 1-15,-10 6 1 16,-3 9-1-16,0 10 1 16,-4 3-1-16,0 9 1 15,0 1-3-15,-4 8 1 16,4-5-2-16,0-10 0 16,4-7-5-16,3-5 1 15,7-10-7-15,0-12 1 0,3-7-12 16,1-16 0-16</inkml:trace>
  <inkml:trace contextRef="#ctx0" brushRef="#br0" timeOffset="82015.031">20401 9470 64 0,'7'19'32'0,"0"9"-30"0,-3-19 52 15,-1 10-53-15,1-3 1 16,-1 15 1-16,-3 7 1 16,4 12-5-16,3 13 0 0,-7-1 3 15,0 17 0 1,0-17-4-16,0-2 0 0,0-4-8 15,0-15 1 1</inkml:trace>
  <inkml:trace contextRef="#ctx0" brushRef="#br0" timeOffset="82525.645">20518 10787 60 0,'21'-10'30'0,"-7"-5"-23"0,-11 8 27 16,-3 7-35-16,-3-6 1 16,-4-3 0-16,-7 2 0 15,-7 4 0-15,-4 3 1 16,0 0-1-16,-3 3 0 15,0 4 0-15,3 2 1 0,0 4 0 16,8 2 0-16,3 4-1 16,6-3 1-16,8 0-1 15,11-1 1-15,3 1 0 16,7-7 1-16,4-2-1 16,0-4 1-16,3-6 0 15,-3-4 0-15,-4-2-1 16,-4-4 1-16,-2 1-3 15,-5-4 0-15,-3 0-7 16,-7 1 0-16,-3-1-11 16,-8-9 1-16</inkml:trace>
  <inkml:trace contextRef="#ctx0" brushRef="#br0" timeOffset="86233.622">17974 12511 54 0,'-3'19'27'0,"3"-3"-20"0,-4-22 28 16,11-4-32-16,-3-15 0 15,-4-6 3-15,0-16 0 16,0-16-8-16,0-9 1 15,-4-13 4-15,1 7 0 16,3-4-2-16,0 1 1 16,3-1-4-16,4 16 1 15,4 7-1-15,3 6 0 16,3 15-1-16,8 10 0 0,3 9-2 16,1 9 0-16,-1 20-5 15,-4-4 1-15,-2 4-7 16,-12 2 0-16</inkml:trace>
  <inkml:trace contextRef="#ctx0" brushRef="#br0" timeOffset="86459.744">17702 12207 65 0,'-7'32'32'0,"18"2"-32"15,-4-28 61-15,7 4-59 16,7-1 1-16,7 1 0 16,4-1 0-16,4-6-5 15,6 0 1-15,7 0-1 0,-3-3 0 16,-4-3-9-16,1 0 1 16,-1-3-11-16,-7-4 0 15</inkml:trace>
  <inkml:trace contextRef="#ctx0" brushRef="#br0" timeOffset="86849.108">18422 12355 63 0,'0'6'31'0,"-7"-3"-35"0,3-3 51 16,-6 0-44-16,-4 3 1 0,-4 0 1 15,-3 4 0-15,0-4-7 16,-4 6 0-16,4-6 5 15,3 0 0-15,1 7-3 16,3-4 1-16,7 0-1 16,3-2 1-16,8-1-2 15,6-3 1-15,8-3-2 16,3-1 1-16,4 1-2 16,-4 0 1-16,3 0-1 15,-2 0 0-15,-5 0 0 16,1 0 0-16,0 3 0 15,-1-4 1-15,-3 4 1 16,-3 4 1-16,-4 2 1 16,0 6 0-16,-3 1 0 15,-1 3 0-15,1-1 0 16,-1-2 0-16,4-1-4 16,0-5 1-16,4-1-6 0,3-3 0 15,7-9-9-15,0-4 0 16</inkml:trace>
  <inkml:trace contextRef="#ctx0" brushRef="#br0" timeOffset="87405.14">18948 12251 47 0,'7'13'23'0,"-7"-7"-17"0,-4-6 36 0,-3 0-41 16,-7 3 0-16,0 0 1 15,-4 0 1-15,-3 4-3 16,0 2 0-16,0 4 2 16,0 5 1-16,3-2-2 15,4 0 1-15,3 6 0 16,4 3 0-16,4 0-1 16,10 0 0-16,7-6-1 15,7-7 0-15,4-2 0 16,7-7 0-16,3-3-1 15,0-9 0-15,14-13 0 16,4 6 1-16,0-9-2 16,7-16 1-16,0-3-1 15,0-15 0-15,-7-10 1 16,-3-7 0-16,-8 10-1 16,-3-3 1-16,-15 7 1 0,-2-1 1 15,-8 13-1-15,-4 15 1 16,-6 4 1-16,-4 6 1 15,-4 12 0-15,-6 13 0 16,-4 13 0-16,-8 9 1 16,-2 15-1-16,-5 20 0 15,5 24-2-15,6 7 1 16,4-3-1-16,3 0 0 16,8-4-1-16,3-9 1 15,7-9-1-15,0-13 0 0,0-15-4 16,-3-13 0-16,-4-16-4 15,0-12 0-15,-4-16-5 16,-3 0 1-16,-4-7-7 16,1-11 0-16</inkml:trace>
  <inkml:trace contextRef="#ctx0" brushRef="#br0" timeOffset="87870.974">19057 12160 45 0,'-21'38'22'0,"24"-10"-10"15,-3-22 37-15,7 4-44 16,4-1 1-16,7 4 1 16,10 2 1-16,4 1-11 15,6 0 1-15,12-1 6 16,6-2 0-16,-3-4-4 0,-3-2 0 16,-8-1-4-16,0-3 0 15,-3-3-5-15,0 0 1 16,-4 0-2-16,0-3 0 15,-6 0 1-15,-1-3 0 16,-7-1 4-16,-3 1 0 16,-4 3 5-16,-4 0 0 15,-6 0 3-15,-4 3 1 16,-7 0 0-16,-4 0 0 16,-3 3 1-16,-3 0 1 15,-1 3-1-15,4 4 0 16,-4-1-2-16,4-3 1 15,0 7-1-15,3-1 0 0,4 1-2 16,4-1 1-16,3 4-1 16,3 0 0-16,11-4-1 15,4-5 1-15,3-1-2 16,4-9 1-16,0-4-3 16,-1-5 1-16,1 2-4 15,-4 1 1-15,0 0-7 16,0-1 0-16,1-2-5 15,-5-1 1-15</inkml:trace>
  <inkml:trace contextRef="#ctx0" brushRef="#br0" timeOffset="88125.153">19893 12411 38 0,'-7'16'19'0,"7"-4"-10"16,0-9 31-16,0-3-35 0,0 0 0 15,4-6 4-15,-1-3 0 16,4 3-11-16,4 2 1 15,-1-2 6-15,1 0 1 16,7 0-3-16,-4-4 1 16,3 4-2-16,1 0 0 15,0-1-2-15,-1 4 1 16,1 0-4-16,0 0 0 16,-4 0-6-16,0 0 0 15,-4 0-9-15,1-7 0 16,3-2-1-16,0-1 0 15</inkml:trace>
  <inkml:trace contextRef="#ctx0" brushRef="#br0" timeOffset="88290.302">20264 12317 58 0,'0'25'29'0,"-7"-3"-37"15,3-16 60-15,0 1-52 16,1-1 0-16,-1 3 0 15,-3 1 1-15,4 2-3 16,-1-2 1-16,4-7-5 16,0-9 0-16,4-1-10 15,-4-2 0-15</inkml:trace>
  <inkml:trace contextRef="#ctx0" brushRef="#br0" timeOffset="88995.759">20225 12195 53 0,'17'25'26'0,"15"-22"-31"0,-21 0 40 15,3 0-35-15,0 0 0 16,4 4-6-16,3-1 1 16,3 0 0-16,1 0 0 15,0 1-8-15,3-1 1 16,-7 0-2-16,0 1 1 15,1-1 9 1,2 22 4-16,-20-50 5 16,17 28 1-16,-3 1 6 15,-4-1 0-15,-7 3 1 16,-7 1 0-16,-7-1-9 16,-4 1 1-16,-3-1-3 15,0 3 0-15,0-8-2 16,0-1 1-16,3 6-1 15,4-3 1-15,4 7-1 16,3 0 1-16,7-1-1 16,0 1 1-16,3-1-1 15,1 4 0-15,-1-4 0 16,1 1 0-16,0 3-1 16,-1-7 0-16,1-3 0 15,3-3 1-15,0-3-2 16,0-6 1-16,0-3-1 15,4-7 1-15,-1 4 1 0,8-4 0 16,3-3-1-16,1 6 0 16,-1-5 1-16,0-7 0 15,0-10 0-15,4 1 0 16,3-20 1-16,4-5 0 16,-7-7 1-16,0 0 0 15,-8 6-1-15,-6 1 1 16,-8 2-1-16,-6 10 1 15,-4 10-1-15,-4 8 1 16,-6 17 0-16,-1 15 0 0,-3 10 0 16,0 9 1-16,0 18 0 15,3 29 0-15,1 10-1 16,6 5 0-16,4 14-1 16,4 5 0-16,6-6-3 15,5-15 1-15,9-10-5 16,8-19 1-16,0-15-12 15,-15-29 1-15</inkml:trace>
  <inkml:trace contextRef="#ctx0" brushRef="#br0" timeOffset="89626.547">21340 10279 53 0,'-22'-3'26'0,"8"-1"-21"0,11 1 39 16,-4 3-40-16,0 0 0 16,3 0 3-16,-3 0 1 15,7 0-9-15,7 3 0 16,7 1 6-16,14-1 0 16,15 0-3-16,17 0 0 15,10 0-6-15,-6-3 0 16,-11 3-11-16,-7-6 1 15,-8-6-7-15,-6-1 0 16</inkml:trace>
  <inkml:trace contextRef="#ctx0" brushRef="#br0" timeOffset="89822.978">21424 10586 67 0,'-3'31'33'0,"10"7"-30"15,-4-29 62-15,15 1-64 16,7-1 1-16,17-6-1 16,7 1 1-16,1-4-6 15,3 0 0-15,-4 0-8 16,-3-4 0-16,-7-8-10 16,-8 2 1-16</inkml:trace>
  <inkml:trace contextRef="#ctx0" brushRef="#br0" timeOffset="90737.553">22666 10389 41 0,'-4'21'20'0,"1"23"-4"0,-1-28 23 0,1 0-36 16,-4 9 1-16,-4 9 1 16,1 4 0-16,-1-10-6 15,0 0 1-15,4 1 4 16,0-4 1-16,4-3-2 15,-1-4 0-15,4-11-1 16,0-7 1-16,7-3-3 16,4-10 1-16,3-15-1 15,7-4 1-15,4-2-3 16,3-7 1-16,4-6-1 16,0 0 0-16,-1-3 0 15,1 6 0-15,3 16 0 16,-6 6 1-16,-1 6 0 15,-3 13 1-15,-1 9 1 16,-6 16 1-16,0 13 0 0,-4 9 0 16,-4 6 0-16,-3-3 1 15,0 9-1-15,0-2 1 16,8-1-1-16,2-3 0 16,4-6-3-16,8-9 0 15,2-7-6-15,5-6 1 16,-1-13-14-16,-3-12 0 15</inkml:trace>
  <inkml:trace contextRef="#ctx0" brushRef="#br0" timeOffset="91217.897">24155 9633 47 0,'-4'19'23'0,"-3"-13"-14"0,0-3 26 16,-4 10-32-16,-6 5 1 15,-8 7 2-15,4 13 0 16,-4 12-7-16,-3 19 1 15,-4 7 4-15,-6 18 1 16,6 22-2-16,4 15 0 16,6-5-1-16,15-1 0 15,11-3-1-15,10-21 0 16,7-20-4-16,4-21 1 16,17-48-17-1,-3-12 0-15</inkml:trace>
  <inkml:trace contextRef="#ctx0" brushRef="#br0" timeOffset="91893.688">24345 10454 59 0,'-10'16'29'0,"-4"28"-26"0,10-38 39 0,-3 7-38 16,0 6 0-16,0 3 0 15,0-1 0-15,0 1-6 16,0-3 1-16,3-3 4 16,1-4 0-16,6-8-3 15,4-8 1-15,7-8-1 16,4-13 0-16,3 0-1 16,4-7 0-16,-1-8-1 15,1 2 0-15,0 4 0 16,3-4 0-16,0 13 0 15,1 3 0-15,-1 9 1 16,0 7 0-16,0 9 1 16,-3 10 0-16,-4 6 1 15,-3 12 0-15,-4 0 1 16,-4 1 0-16,-3 2 0 0,1 7 0 16,-5-7-1-16,4 1 1 15,0-1-4-15,0-2 1 16,4-7-5-16,-1-3 0 15,4-13-9-15,8-6 1 16,-5-3-4-16,4-9 0 16</inkml:trace>
  <inkml:trace contextRef="#ctx0" brushRef="#br0" timeOffset="92119.926">24952 10621 61 0,'4'6'30'0,"3"-12"-30"15,-4 2 59-15,4 1-57 16,4 0 0-16,6 0 0 16,5-3 0-16,-5-1-5 15,8 1 1-15,7 0-4 16,-1-3 0-16,1 2-14 15,-4-2 1-15</inkml:trace>
  <inkml:trace contextRef="#ctx0" brushRef="#br0" timeOffset="92389.673">25661 10194 56 0,'-3'25'28'0,"-1"50"-26"0,4-59 39 16,-4 6-41-16,4 19 0 0,0 0 0 15,0 9 0-15,-3-6-3 16,-1-4 0-16,4-8-8 15,0-7 0-15,0-16-5 16,7-9 1-16</inkml:trace>
  <inkml:trace contextRef="#ctx0" brushRef="#br0" timeOffset="92688.83">25728 9733 49 0,'0'13'24'0,"32"18"-23"0,-25-25 44 16,3 4-45-16,5 2 1 16,-1 4 0-16,0 12 0 15,0 0-1-15,4 10 1 16,3 15 1-16,-4 10 0 15,5 22 0-15,-1 15 0 16,-7 13-2-16,-4 0 1 16,-17-7-6-16,-7-2 1 15,-10-4-12-15,-15-21 0 16,-11-17-1-16,-6-8 1 16</inkml:trace>
  <inkml:trace contextRef="#ctx0" brushRef="#br0" timeOffset="93965.386">26705 9658 46 0,'-7'16'23'0,"-7"12"-12"0,7-22 23 15,-4 7-32-15,-3 5 0 16,-7 11 2-16,-3 15 0 0,-5 9-5 15,-2 16 1-15,-1 9 4 16,4 19 0-16,6 16-1 16,5 3 0-16,10-12-1 15,7-13 0-15,7-16-4 16,7-22 1-16,4-12-9 16,3-13 1-16,3-28-9 15,-2-6 0-15</inkml:trace>
  <inkml:trace contextRef="#ctx0" brushRef="#br0" timeOffset="94385">26726 10338 57 0,'0'66'28'0,"-3"19"-26"0,3-73 47 15,-4 7-49-15,-3 3 1 16,0 0-1-16,0-3 1 16,4-7-1-16,-1-2 0 15,4-10 1-15,7-10 0 16,0-8-1-16,4-14 1 16,-4-2-1-16,4-4 1 15,-1 1-2-15,4-1 1 16,0 3-2-16,4 4 0 15,7 9 0 1,3 6 0-16,-7 13 2 16,0 13 1-16,-7 12 1 15,0 12 1-15,-3 7 0 16,-4 9 1-16,0 3-1 16,0-6 0-16,0-6-2 15,7 3 0-15,-3-3-3 16,3-3 0-16,4-7-6 15,3-12 1-15,4-13-12 16,3-12 0-16</inkml:trace>
  <inkml:trace contextRef="#ctx0" brushRef="#br0" timeOffset="94656.967">27270 10539 68 0,'0'-3'34'0,"7"-3"-35"0,-7 6 57 16,0 0-55-16,7 0 1 15,-4 0 0-15,11 0 1 16,8-4-5-16,9 4 0 15,-2-3-2-15,-1-3 1 0,-3 0-9 16,3-4 1-16,-4-5-10 16,5 2 1-16</inkml:trace>
  <inkml:trace contextRef="#ctx0" brushRef="#br0" timeOffset="95241.533">27771 10018 53 0,'0'16'26'0,"7"0"-20"0,-4-13 41 16,1 3-42-16,-1 1 0 15,4 2 2-15,0 3 0 16,4 1-10-16,-4 0 1 0,4-4 6 16,6 4 0-16,8-7-3 15,-7 0 1-15,13-3-2 16,-6-3 0-16,0 0 0 16,-8 3 0-16,-6 0-1 15,-4 1 1-15,-7-1-1 16,-3 3 1-16,-8 7-1 15,-3 2 0-15,0 4 0 16,-7 3 0-16,3 3 0 16,0 6 1-16,8 1 0 15,-1 5 0-15,4 1 0 16,4-3 0-16,6-4 0 16,8-3 1-16,13-6-4 15,5-6 1-15,9-10-7 16,5-6 1-16,6-3-12 15,4-22 1-15</inkml:trace>
  <inkml:trace contextRef="#ctx0" brushRef="#br0" timeOffset="95496.503">28219 9689 57 0,'-7'57'28'0,"28"-4"-25"0,-11-31 43 0,5 12-45 16,2 7 0-16,4 19 2 15,-3 6 1-15,3 18-5 16,-3 17 1-16,-8 5 2 16,-6-2 0-16,-11 5-1 15,-7-2 0-15,-11-3-8 16,-7-20 0-16,-3-18-12 15,3-16 1-15</inkml:trace>
  <inkml:trace contextRef="#ctx0" brushRef="#br0" timeOffset="96007.427">28974 10530 65 0,'-7'6'32'0,"-8"0"-31"15,15-6 51-15,0 0-49 16,0 0 0-16,0 0 0 16,11-6 1-16,0-4-6 15,3 4 1-15,3 0-1 16,5 6 1-16,-1 6-10 15,0 0 0-15,4-12-10 16,3 0 1-16</inkml:trace>
  <inkml:trace contextRef="#ctx0" brushRef="#br0" timeOffset="96232.397">29397 10501 67 0,'14'13'33'0,"0"-13"-43"0,-7 0 57 0,0-3-48 16,4 0 1-16,3-4-8 16,-3 4 1-16,-4-3-2 15,0 0 0-15,7-7-8 16,0 1 0-16</inkml:trace>
  <inkml:trace contextRef="#ctx0" brushRef="#br0" timeOffset="96503.258">29697 10548 55 0,'10'0'27'0,"1"4"-29"0,-4-4 51 16,4 0-50-16,-1 0 0 15,1 0 0-15,3 0 1 16,0-4 0-16,0 1 1 16,0 0-2-16,0 3 1 15,4 0-3-15,0 0 1 16,-1 0-7-16,1 0 0 15,3-6-7-15,-7-4 0 16</inkml:trace>
  <inkml:trace contextRef="#ctx0" brushRef="#br0" timeOffset="96697.93">30226 10511 37 0,'18'15'18'0,"3"-11"-31"16,-14-11 27-16,3-2-28 16,1-4 0-16</inkml:trace>
  <inkml:trace contextRef="#ctx0" brushRef="#br0" timeOffset="97298.345">30575 9852 56 0,'-3'19'28'0,"10"-3"-27"16,-4-10 57-16,1 0-53 15,3 7 0-15,0-4 3 16,7 4 1-16,14-1-11 16,4-2 0-16,10 2 7 15,8 1 0-15,-4-1-3 16,-4 1 0-16,-7-4-2 15,-7 4 0-15,-10 3 0 16,-11 2 0-16,-10 1-1 16,-8 3 0-16,-7 13 0 15,-3-4 1-15,-3 4-1 0,-1 2 1 16,0 4 0-16,0 12 0 16,4-6 0-16,7 7 0 15,7-7 0-15,11-7 1 16,6-8-3-16,8-7 1 15,10-10-3-15,7-8 0 16,4-7-8-16,0-7 0 16,3-5-10-16,-6-10 0 31</inkml:trace>
  <inkml:trace contextRef="#ctx0" brushRef="#br0" timeOffset="97508.527">31210 10254 85 0,'-10'28'42'0,"-1"-22"-50"16,8-6 78-16,3 0-72 16,0 0 0-16,7-3 2 15,3-3 0-15,4-1-4 16,0 1 1-16,11 0-10 15,-4-3 0-15,4-7-10 16,3 3 1-16</inkml:trace>
  <inkml:trace contextRef="#ctx0" brushRef="#br0" timeOffset="97778.63">31856 9761 74 0,'0'19'37'0,"-4"3"-36"0,4-9 63 0,-3 15-63 16,-1 0 0-16,-6 19-1 15,-4 13 1-15,-1 21-2 16,5 29 0-16,-1 12-3 15,4 4 1-15,0 2-8 16,0-12 1-16,-3-18-12 16,-8-17 0-16</inkml:trace>
  <inkml:trace contextRef="#ctx0" brushRef="#br0" timeOffset="102417.272">19117 13452 54 0,'4'6'27'0,"-8"-2"-14"15,4-4 28-15,0 0-36 16,4 3 1-16,-1 0 3 16,8 3 0-16,-1 0-12 15,8 4 1-15,0-4 9 16,3 0 0-16,10-2-3 15,12 2 0-15,3-3-1 16,3-3 0-16,-7 0-1 0,1 3 0 16,-15-3-2-16,-7 0 0 15,-7 0-1-15,-10 6 0 16,-11 7-1-16,-7-1 0 16,-4 4 0-16,-7-3 0 15,-3-1-1-15,3 1 0 16,1-1 0-16,6-2 0 15,4-1 1-15,3 0 0 16,4 1 0-16,11 6 1 16,6-7 1-16,12 10 0 15,6 3 1-15,3 0 1 0,5 6 0 16,-8-3 0-16,-7 0 0 16,-3 3 0-16,-4 1-1 15,-4 5 0-15,-13 1-2 16,-11-1 1-16,-18 7-1 15,-7-7 0-15,-3-2-3 16,7-7 0-16,3-6-7 16,7-10 1-16,11-9-11 15,14-9 1-15</inkml:trace>
  <inkml:trace contextRef="#ctx0" brushRef="#br0" timeOffset="102703.381">20126 13277 62 0,'-4'12'31'0,"-3"26"-24"0,7-26 48 15,-3 17-53-15,-1-8 0 16,-6 27 1-16,-1 2 0 16,4 6-4-16,0 7 0 15,0-4 0-15,3-2 1 16,1-7-8-16,-1-9 0 0,4-13-13 16,0-9 1-16</inkml:trace>
  <inkml:trace contextRef="#ctx0" brushRef="#br0" timeOffset="103153.092">20105 14236 64 0,'7'6'32'0,"-7"-12"-36"0,0 6 50 16,-4-3-44-16,-3-6 1 15,0 2 0-15,-3-5 0 16,-4 2-4-16,-1 4 0 16,-2 3 3-16,-4 3 0 15,-1 9-1-15,1 4 1 16,0 6-1-16,0 6 0 16,7 3 0-16,3 3 0 0,11-9-1 15,11-3 0-15,14-6-1 16,3-10 0-16,4-9-4 15,-4-7 1-15,-7 0-7 16,-3-5 0-16,3-11-9 16,0 8 1-16</inkml:trace>
  <inkml:trace contextRef="#ctx0" brushRef="#br0" timeOffset="103529.839">20627 13587 61 0,'-7'28'30'0,"17"-15"-22"0,-10-13 52 16,8 0-56-16,-1 0 0 16,3 3 1-16,1-3 0 0,3 3-7 15,7 0 0-15,11-3 4 16,3 0 1-16,0 0-8 15,-3 0 0-15,-4 3-11 16,-3 0 1-16,-4 1-8 16,-3-1 0-16</inkml:trace>
  <inkml:trace contextRef="#ctx0" brushRef="#br0" timeOffset="103723.937">20680 13932 68 0,'0'25'34'0,"7"-6"-25"16,-7-19 62-16,3 3-65 16,8-3 0-16,17 0 0 15,8 0 1-15,2-3-11 0,5-3 1 16,-1 2 0-16,-3 1 1 16,0 0-19-16,-11 0 0 15,-7 0-5-15,-7 3 1 16</inkml:trace>
  <inkml:trace contextRef="#ctx0" brushRef="#br0" timeOffset="104579.736">21773 13458 66 0,'0'4'33'0,"8"-8"-31"0,-8 4 59 15,7-6-58-15,7 3 1 0,10 0 4 16,8 6 0-16,7 0-9 15,3 3 0-15,11 1 6 16,-3-1 0-16,-5 0-2 16,-6 1 1-16,-7-1-4 15,-7 0 1-15,-11 0-2 16,-7-2 1-16,-14 5-1 16,-7 3 0-16,-4 7-2 15,-3 0 1-15,0-3-2 16,0-1 1-16,3 1 0 15,0-3 0-15,4 2 0 16,4-2 0-16,3-1 2 16,-1 4 1-16,5-3 0 15,-1 5 0-15,4 4 0 16,4 4 1-16,3-1-1 0,4-3 1 16,6 3 0-16,4 3 0 15,1 0 0-15,-1 0 0 16,-4 1 0-16,-6-4 1 15,-8-3-2-15,-6-4 1 16,-11-2-1-16,-11 3 0 16,-10 3-2-16,-4-7 1 15,0 1-6-15,-3-6 0 16,3-4-6-16,11-3 0 16,7-12-9-16,10-1 0 15</inkml:trace>
  <inkml:trace contextRef="#ctx0" brushRef="#br0" timeOffset="104894.87">22528 13750 58 0,'-24'16'29'0,"13"-7"-22"16,11-3 47-16,0-6-51 16,-3 4 1-16,3-4 0 0,7 3 1 15,-4 0-7-15,1-3 0 16,3 3 1-16,0-6 0 15,0-3-12-15,0 6 0 16,7-13-8-16,4 7 1 16</inkml:trace>
  <inkml:trace contextRef="#ctx0" brushRef="#br0" timeOffset="105375.395">22789 13515 76 0,'18'0'38'0,"0"9"-45"16,-11-9 71-16,0 0-61 15,3-3 0-15,1 3 3 16,7 0 1-16,10 0-9 16,4 6 1-16,6 1 4 15,-6-1 1-15,-4-3-3 16,-3 3 1-16,-7 4-3 16,-4-1 1-16,-7 4-1 15,-11 2 1-15,-10 7-1 16,-7 7 0-16,-4 2 0 0,-3 10 0 15,3-7 0-15,1 4 0 16,-4 3 1-16,6 3 0 16,1-4 0-16,4 1 0 15,2 6 1-15,12-6 0 16,6-4-1-16,8-8 0 16,7-7-2-16,10-7 1 15,14-2-5-15,-3-7 0 16,0-3-11-16,-4-9 1 15,4-10-8-15,-4 7 0 16</inkml:trace>
  <inkml:trace contextRef="#ctx0" brushRef="#br0" timeOffset="105631.028">23368 13872 73 0,'0'16'36'0,"18"-13"-37"16,-15-3 67-16,1 0-66 16,3 0 0-16,0 3-1 15,0-3 1-15,-4 0-6 0,-3 0 0 16,0 0-11-16,4-9 0 15,3-7-5-15,4 4 1 16</inkml:trace>
  <inkml:trace contextRef="#ctx0" brushRef="#br0" timeOffset="105915.792">23855 13314 67 0,'-4'13'33'16,"11"-1"-32"-16,-7 4 64 0,0 12-64 16,-3 4 0-16,-1 8 1 15,-3 14 1-15,0 21-4 16,-3 10 1-16,-4 6 1 15,-1-4 1-15,5-2-6 16,-1 3 1-16,4-13-15 16,7-15 1-1,0-16-5-15,4-7 0 0</inkml:trace>
  <inkml:trace contextRef="#ctx0" brushRef="#br0" timeOffset="107208.504">24497 13669 56 0,'0'9'28'0,"3"-6"-16"16,-3-3 28-16,7-3-35 15,1 0 0-15,9 3 1 0,11-6 1 16,4 9-10-16,7 0 0 16,10 0 5-16,4 0 1 15,0 3-7-15,-7 1 1 16,-7-1-10-16,-11 6 0 16,-7-8-7-16,-10-1 1 15</inkml:trace>
  <inkml:trace contextRef="#ctx0" brushRef="#br0" timeOffset="107403.135">24416 13957 63 0,'-4'19'31'0,"18"-16"-29"16,-3-3 56-16,7 0-57 15,-1-3 1-15,11 0 0 16,18 0 0-16,-7 3-7 15,7 3 0-15,7 0-13 16,10-6 1-16,-6 3-3 16,13 0 1-16</inkml:trace>
  <inkml:trace contextRef="#ctx0" brushRef="#br0" timeOffset="107837.532">26074 13509 61 0,'25'0'30'0,"-1"-29"-36"0,-20 20 58 16,-4-4-48-16,-7 1 0 16,-7-4 1-16,-15 4 0 15,-9 2-7-15,-8 10 1 16,-18 10 4-16,4 12 1 15,-3 6-3-15,-8 16 0 16,1 18-1-16,3 20 0 16,10 15 0-16,15-25 1 15,10 16-1-15,4-22 0 0,35 9 0 16,25-18 0-16,6-13 0 16,22-26 0-16,11-8-1 15,7-20 1-15,-4-12-1 16,-18 1 0-16,-21-5 0 15,-24-2 0-15,-25 0 0 16,-25 6 1-16,-14 10-1 16,-21 12 1-16,-14 9 0 15,3 3 1-15,-3 10-4 16,3 7 1-16,18 2-10 16,14 0 0-16,8-6-8 15,23-6 1-15</inkml:trace>
  <inkml:trace contextRef="#ctx0" brushRef="#br0" timeOffset="110870.499">28138 12474 47 0,'0'0'23'0,"-4"-10"-11"0,1 4 24 16,-8 6-33-16,-3 3 0 15,-7 7 3-15,-11 5 1 16,-10 4-8-16,-1 22 0 0,-13 9 5 15,-15 22 0-15,-3 13-1 16,-11 25 1-16,-3 25-1 16,-3 12 0-16,-5 22-1 15,8 7 1-15,11-13-1 16,13-6 1-16,15-13-2 16,10-12 0-16,14-19-3 15,11-10 0-15,7-28-6 16,10-12 1-16,8-16-14 15,7-19 0-15</inkml:trace>
  <inkml:trace contextRef="#ctx0" brushRef="#br0" timeOffset="111875.989">28374 12929 52 0,'3'0'26'0,"1"-7"-19"16,-4 7 34-16,0 0-39 15,0 0 0-15,0 0 1 16,0-3 0-16,-7 3-4 0,-4 3 1 15,-6 7 3-15,-12-4 0 16,-2 6-1-16,-5 10 0 16,1 4-1-16,0 8 1 15,3 4-1-15,4 15 0 16,7-9 0-16,7-3 0 16,10-7-3-16,15-6 1 15,13-9-4-15,8-9 0 16,7-7-10-16,0 0 1 15,-7-16-5-15,-1 1 0 0</inkml:trace>
  <inkml:trace contextRef="#ctx0" brushRef="#br0" timeOffset="112191.403">28621 13070 59 0,'0'0'29'0,"-4"-7"-34"0,1 1 55 0,-1 0-47 16,-3-4 1-16,-7 4 0 15,0 0 1-15,-4 6-6 16,-3 3 0-16,-3 6 4 16,2 10 1-16,5 3-3 15,-1 10 1-15,4-1-1 16,7 0 0-16,3-3-1 0,1-2 0 15,13-11-2-15,8-8 1 16,7-11-3-16,-1-2 0 16,-2-3-4-16,-1-1 0 15,-4-5-10-15,5 5 0 16,-5-2-1-16,1-1 1 16</inkml:trace>
  <inkml:trace contextRef="#ctx0" brushRef="#br0" timeOffset="112506.804">28713 13095 53 0,'7'15'26'0,"-4"-2"-32"0,-3-13 53 0,0 0-45 15,0 0 1-15,0 0 2 16,0 3 0-16,4 0-6 15,-1 3 1-15,4 7 3 16,0 3 1-16,4 3-2 16,-4 2 0-16,7 1 0 15,0-3 0-15,4-3-2 16,3-4 1-16,0-2-1 16,0-16 1-16,-3-7-1 15,-4 1 0-15,-3-7-6 16,-1 3 0-16,-3-3-10 15,-3 4 1-15,-4-7-4 16,3 3 1-16</inkml:trace>
  <inkml:trace contextRef="#ctx0" brushRef="#br0" timeOffset="113527.979">29171 13139 64 0,'-3'18'32'0,"-4"23"-43"16,7-28 64-16,-4 2-53 0,1 4 0 15,-1-3 0-15,1-7 1 16,-1 4-1-16,4-4 0 16,-4-2 0-16,4-4 0 0,0-3 0 15,4-7 1-15,3-2-2 16,0 0 0-16,4-7-2 16,-1-3 1-16,4 3-1 15,4-2 0-15,0 2-1 16,3 0 1-16,4 4 1 15,-4-1 0-15,3 4 1 16,-2 2 0-16,-1 7 1 16,-4 4 0-16,1 2 0 15,-4 6 0-15,-3 4 0 16,-1 9 0-16,1 0 0 16,-4 0 0-16,0 0 0 15,4 4 0-15,-4-4 1 16,3-3 0-16,1-10 1 15,10-2 0-15,7-10 0 16,7-10 1-16,4-2-2 16,4-17 1-16,2-11-1 0,1-10 0 15,0-7-1-15,-4-21 0 16,-3-7 0-16,-10-15 0 16,-5-10 0-16,-6 13 0 15,-1 0 1-15,-9 9 0 16,-8 12-1-16,-8 17 1 15,-9 9-1-15,-1 18 1 16,-3 14 0-16,-4 14 1 16,-3 20-2-16,0 6 1 0,-4 22 0 15,4 22 0-15,0 18-1 16,3 11 0-16,4-8-1 16,3-5 0-16,11-7 1 15,7-6 0-15,7-9-1 16,4-7 0-16,-1-19-3 15,1-12 0-15,-4-12-5 16,-3-7 1-16,-4-9-9 16,0-13 0-16</inkml:trace>
  <inkml:trace contextRef="#ctx0" brushRef="#br0" timeOffset="113723.637">29496 12891 58 0,'3'12'29'0,"1"1"-24"16,-1-10 51-16,8 0-53 0,7 4 1 16,3-1 1-16,10-3 0 15,1 6-7-15,0 1 0 16,3 2 0-16,1 1 1 16,-1-4-8-16,-3-2 0 31</inkml:trace>
  <inkml:trace contextRef="#ctx0" brushRef="#br0" timeOffset="114445.401">30032 13063 54 0,'0'29'27'0,"7"-4"-17"0,-3-22 19 0,-4 3-29 15,0 0 1-15,0 1-1 16,0-4 1-16,0-3-2 15,0 0 1-15,0 0-3 16,0-7 1-16,0-2-4 16,0 0 0-16,0-7-5 15,0 3 0-15,7-5-4 16,0-1 1-16,-7 3 3 31,91 51 11-31,-175-89 1 16,91 42 0-16,3 2 6 15,4 1 0-15,1 12 6 16,6-3 1-16,7 6-7 16,0-2 1-16,11-1-3 15,3 0 0-15,15-3 0 0,-1-3 0 16,1 0-1 0,-1-7 1-16,-6 4-3 0,-8 0 1 15,-3 2-1-15,-4 8 1 16,-7-11-2-16,-3 4 1 15,-4 3-3-15,-10 0 0 16,-11 6 0-16,-7 4 1 16,-8 9-3-16,-6 3 0 15,0-4 0-15,3 11 0 0,-3 5 1 16,4 13 0 0,3 0 1-16,-1 13 0 0,8-7 2 15,0 10 0-15,7 6 0 16,4 0 0-16,-4-3 0 15,0-1 0-15,0-14-1 16,-7-7 0-16,-7-10-1 16,-7-9 1-16,-8-6-1 15,-13-7 0-15,-7-12 0 16,13 0 1-16,-24-25-1 16,0 0 1-16,11-9-1 15,7-4 1-15,6-3 0 16,12 10 1-16,10 6 1 15,6 9 0-15,19-3 1 16,21 10 1-16,24 0-1 16,25-1 1-16,1 1-1 0,6-1 0 15,-7 1-5 1,-21 3 0-16,-14 0-17 16,-25-4 1-16</inkml:trace>
  <inkml:trace contextRef="#ctx0" brushRef="#br0" timeOffset="115359.185">28039 14239 57 0,'0'35'28'0,"-11"21"-23"0,8-37 37 0,-4 6-42 15,-7 3 0-15,-4 4 0 16,-3 2 0-16,-4-2 0 16,7-7 0-16,4-7-2 15,4-8 0-15,-1-16-3 16,4-10 0-16,4-12-2 16,-1-4 0-16,4-8-3 15,0-4 0-15,4-3 1 16,-4 0 0-16,3 3 2 15,4 6 0-15,0 7 3 16,0 6 1-16,4 3 6 16,-1 6 0-16,1 3 3 15,3 4 0-15,4 3 4 16,-4 3 0-16,0-1 0 16,0 1 0-16,4 6-2 0,6 4 1 15,5 5-2-15,2 1 1 16,-2 6-3-16,-1-7 0 15,-7 4-3-15,-3-4 1 16,-8 1-2-16,-6 3 0 16,-11-4-2-16,-4 4 0 15,-10-4 0-15,-4 4 1 16,1-3-3-16,-5-1 0 16,1-2-2-16,3-7 1 15,1 3-6-15,3-6 1 0,10-6-9 16,7 3 0-16</inkml:trace>
  <inkml:trace contextRef="#ctx0" brushRef="#br0" timeOffset="115734.723">28247 14227 62 0,'39'22'31'0,"-4"-19"-35"15,-21-6 54-15,0-4-48 16,4 1 0-16,3 0 0 16,0-7 1-16,0 4-5 15,1-7 1-15,-1 1 2 16,-7-4 0-16,-4 0-2 0,-3 6 1 16,-3 1-2-16,-4 2 1 15,-4 7-2-15,-3-3 1 16,-7 9-1-16,0 10 0 15,-3 9 0-15,6 0 0 16,0 6 2-16,4 6 0 16,0-2 1-16,4-1 0 15,3 0 1-15,0-2 0 16,10-11-1-16,4-2 1 16,11-10-5-16,-7 1 0 15,-1-10-8-15,5-7 0 0,2-6-4 16,1 1 0-16</inkml:trace>
  <inkml:trace contextRef="#ctx0" brushRef="#br0" timeOffset="115976.111">28677 14239 48 0,'-3'16'24'0,"3"-16"-22"15,0-6 44-15,0 6-42 16,0-7 0-16,3-2 4 15,4-4 0-15,0 1-10 16,8-1 1-16,2-2 6 16,4-1 0-16,4 3-2 15,0 1 0-15,-4 6-4 16,-3-1 1-16,-1 11-6 16,-3-1 1-16,-3 3-8 0,-1-3 0 15,-2 0-7-15,-8-3 1 16</inkml:trace>
  <inkml:trace contextRef="#ctx0" brushRef="#br0" timeOffset="116560.276">28910 14330 68 0,'11'35'34'0,"-4"-16"-41"0,-7-19 64 16,3-4-56-16,1 4 1 0,3-6-1 15,-4-3 1-15,-3-4-3 16,7 1 0-16,4-4 2 16,-4 3 0-16,0-2-1 15,4 5 1-15,3 1-1 16,0 3 0-16,0 6 0 16,0 0 1-16,0 3-1 15,0 3 1-15,1 3-1 16,-5 4 0-16,1-7 0 15,-4 1 0-15,0-4 0 16,0 3 0-16,-4 3 0 16,1-2 0-16,-1 5 0 15,1 1 0-15,-4-1-1 16,0-2 1-16,4-1-1 16,-1-3 0-16,1-3 0 15,3-3 0-15,3-9 0 0,1 0 0 16,3-1 0-16,0-2 0 15,0-1 1-15,0-3 0 16,0 7 0-16,0 0 0 16,1 2 0-16,-1 1 0 15,-4-3-1-15,1 6 1 16,-1-1-1-16,1 4 1 16,-4 0 0-16,0 4 0 15,0 5 0-15,0 0 0 16,-3 1-1-16,3 5 1 0,-4 1 0 15,1 0 1-15,-1 0-4 16,1-7 1-16,3 0-5 16,4-2 1-16,-1-4-9 15,4-3 1-15,0-13-5 16,-3-2 0-16</inkml:trace>
  <inkml:trace contextRef="#ctx0" brushRef="#br0" timeOffset="116800.257">29545 14286 47 0,'-3'19'23'0,"3"16"-26"16,0-29 42-16,-4 0-37 15,1 10 1-15,3 0 3 16,0-4 0-16,3-3-7 16,1 1 0-16,6-1 5 15,1 1 0-15,3-1-2 16,4-3 0-16,3-2-1 0,0-8 0 15,0 1-2-15,0-6 0 32,7-38-13-32,1-3 1 15,-1-10-4-15,0 0 1 16</inkml:trace>
  <inkml:trace contextRef="#ctx0" brushRef="#br0" timeOffset="117011.341">30004 13606 59 0,'0'37'29'16,"7"36"-35"-16,-7-42 55 0,-4 3-48 15,-3 20 1-15,-3 5-1 16,-4 17 1-16,-1 5-3 16,5 1 0-16,-1-16 0 15,1-13 0-15,3-12-4 16,0-7 1-16,0-12-6 15,-1-9 0-15,1-13-7 16,0-7 0-16</inkml:trace>
  <inkml:trace contextRef="#ctx0" brushRef="#br0" timeOffset="117191.962">29736 14205 48 0,'-4'15'24'0,"11"-8"-14"16,0-4 41-16,4-3-46 0,3 6 1 15,7-3 0-15,7-3 1 16,11 0-10-16,0 0 1 16,0 3 3-16,3-3 1 15,-7 4-10-15,-3-4 1 16,-7 0-13-16,-4-4 1 16</inkml:trace>
  <inkml:trace contextRef="#ctx0" brushRef="#br0" timeOffset="118992.238">30367 14277 49 0,'0'16'24'0,"-25"-4"-16"0,15-12 24 15,-4 0-33-15,-4 0 1 16,0 3 0-16,-6 0 0 16,-4 4 0-16,-1 2 1 15,1 7-1-15,3-1 1 16,4-2-2-16,7 0 1 15,4-1-1-15,2 1 0 16,8-4-1-16,15 0 0 16,2 1 0-16,4-4 0 0,-3 0 0 15,0-2 0-15,-1-4-1 16,1-4 1 0,0 1 0-16,-1 0 1 0,-3-3 0 15,4 0 0-15,-4-4 0 16,0 4 0-16,-3 0 2 15,-1 6 0-15,-3 3 1 16,-3 3 0-16,-4 3 2 16,0 4 0-16,0 6 0 15,0 0 1-15,3-1-1 16,1 4 1-16,7-3-1 16,3-3 0-16,3-4-3 15,5-2 1-15,2-4-7 16,-3-3 0-16,1-6-12 15,-5-6 1-15</inkml:trace>
  <inkml:trace contextRef="#ctx0" brushRef="#br0" timeOffset="119383.657">30812 13756 41 0,'7'-3'20'0,"-4"-19"-11"15,-3 22 24-15,0 0-30 16,-3 0 1-16,-1 7 1 16,-3 11 1-16,0 7-8 15,-4 10 1-15,1 9 4 16,-4 0 0-16,0 9-2 16,0 10 1-16,-1-7-2 15,5-6 0-15,3-3-5 16,-4-15 1-16,-3-17-12 15,0-8 1-15,0-14-1 16,-4-5 0-16</inkml:trace>
  <inkml:trace contextRef="#ctx0" brushRef="#br0" timeOffset="119564.92">30459 14086 57 0,'-4'6'28'0,"18"6"-29"0,-7-5 60 16,4 2-56-16,7 1 0 15,3-1 1-15,7-3 1 16,11 0-7-16,3 1 0 16,1 2 1-16,-1-3 1 15,-3-2-9-15,-4-1 1 0,-7 0-12 16,4-9 1-16</inkml:trace>
  <inkml:trace contextRef="#ctx0" brushRef="#br0" timeOffset="119758.783">30999 14183 49 0,'-7'31'24'0,"-1"19"-13"15,5-40 33-15,-1 2-44 16,1 10 0-16,-1-9 0 16,-3-1 1-16,4 1-3 15,3-7 1-15,0-12-5 16,0-7 1-16,0-2-6 15,0-10 0-15,0-4-5 16,0-5 0-16</inkml:trace>
  <inkml:trace contextRef="#ctx0" brushRef="#br0" timeOffset="120433.616">30942 14045 43 0,'0'22'21'0,"14"-7"-14"0,-14-15 38 16,7 0-44-16,7 7 0 15,1 5 0-15,-1 7 0 16,3 0-3-16,4 3 0 16,1-6-1-16,-1-1 1 15,7-2-3-15,0-4 1 16,-3-6 0-16,0 0 0 0,-4-3 0 16,0 0 1-16,-7 0 3 15,-3 0 0-15,-1 0 2 16,-6 0 0-16,-4 4 1 15,-4-4 0-15,-3 3 1 16,-3 3 0-16,-1 0-2 16,-3 4 1-16,3-1-2 15,1 7 1-15,-1-7-3 16,4 4 1-16,0-1-3 16,7-2 1-16,7-4-1 15,7-3 0-15,4-3-1 16,7-3 1-16,-4 0-4 15,0 0 1-15,0 0 0 16,-3-4 0-16,-1 1 0 16,-3 0 1-16,-3 6 4 15,0 0 0-15,-4 6 6 16,0 0 0-16,-4 4 4 0,-3 2 0 16,0 4 1-16,0-4 0 15,0 1-3-15,0-4 0 16,0-2-4-16,0-7 0 15,7-7-2-15,0-8 0 16,4 2-1-16,3-6 1 16,0-3-2-16,7 0 1 15,-3 4 1-15,3 5 0 16,0 1 0-16,4 5 0 0,0 1-1 16,-4 6 1-16,0 9 0 15,-3 4 1-15,-4 3-2 16,-4 2 1-16,-3 4-1 15,0-3 1-15,1-3-1 16,-1 0 0-16,0-7-4 16,3 0 1-16,1 1-12 15,3-10 1-15,0-3-3 16,4 3 1-16</inkml:trace>
  <inkml:trace contextRef="#ctx0" brushRef="#br0" timeOffset="120763.909">32180 14145 49 0,'7'16'24'0,"-7"-16"-24"0,-3 0 45 16,-8 0-44-16,-10-3 0 16,-4 3 0-16,-6-3 1 15,-1 6-3-15,-3-3 1 16,3 0 1-16,-3 0 0 15,6 6 0-15,8 0 0 16,7 4 0-16,11 2 0 16,10 4 0-16,3 6 0 15,11 6 0-15,4 10 0 16,3-7-1-16,-10-6 1 16,-11 3-2-16,-7 1 1 0,-14-1-1 15,-7-3 0-15,-18-3-5 16,-3-6 1-16,3-7-9 15,0-6 0-15,0-9-2 16,4 0 1-16</inkml:trace>
  <inkml:trace contextRef="#ctx0" brushRef="#br0" timeOffset="121259.54">32498 12568 41 0,'-35'-19'20'0,"-15"16"-17"0,40 3 38 0,-4 6-37 15,3 7 1-15,0 12 2 16,4 9 1-16,7 10-9 16,7 19 0-16,11 25 7 15,10 22 0-15,15 21-2 16,20 51 0-16,1 22-2 16,-12 25 1-16,-13 12-2 15,-25-9 0-15,-28-3-2 16,-35-34 0-16,-36-17-7 15,-28-27 1-15,-28-35-13 16,-25-28 1-16</inkml:trace>
  <inkml:trace contextRef="#ctx0" brushRef="#br0" timeOffset="123616.544">28977 11564 21 0,'14'-9'10'0,"-7"3"4"15,-7 6 10-15,0 0-19 16,0 0 1-16,4 3 6 15,-4 3 0-15,-4 7-13 16,-3 12 0-16,0 16 10 16,-3 2 1-16,-8 23-4 15,4 16 1-15,0 12-3 16,-4 3 0-16,4-9-4 16,3-13 0-16,4-6-3 15,4-16 0-15,3-24-6 16,7-17 0-16,0-12-9 0,-3-19 0 15</inkml:trace>
  <inkml:trace contextRef="#ctx0" brushRef="#br0" timeOffset="123932.299">28907 11693 45 0,'14'13'22'0,"-7"2"-12"0,-4-12 32 15,-3-3-40-15,7 0 1 16,-7 0 1-16,7-6 1 0,11-3-5 16,7-1 1-16,7 1 3 15,-1 3 1-15,5 2-1 16,-1-2 0-16,0 9-1 16,-7 0 1-16,-7 7-2 15,-6 2 0-15,-8 7-1 16,-7 3 0-16,-7-3-2 15,-4 0 1-15,-3 3-3 16,-11 6 1-16,-7 0-4 16,-3 0 0-16,0 4-7 15,0-7 0-15,-4-6-7 16,0-4 1-16</inkml:trace>
  <inkml:trace contextRef="#ctx0" brushRef="#br0" timeOffset="124607.25">29210 12116 52 0,'-4'38'26'0,"4"-19"-25"0,0-19 43 16,0 0-44-16,0 0 1 15,4-6 0-15,3-4 0 16,0-6-2-16,0 1 1 0,0-4 0 16,0 0 1-16,0 3-1 15,0 4 0-15,4-1 0 16,3 4 1-16,0 3-1 16,4 3 1-16,-1 3-1 15,1 3 1-15,0 0-1 16,-1 3 1-16,1 0-1 15,0 1 0-15,-4-1 0 16,0 0 0-16,0 0-1 16,-7-2 1-16,0-1 0 15,4 0 0-15,-1-3-2 16,1-3 1-16,3 3-1 16,0-3 0-16,0-1-2 15,0-2 1-15,0 0-2 16,4 0 0-16,-4-4-1 15,4 4 0-15,-4 3 1 16,-3-3 1-16,-1 2 2 0,-3 4 0 16,-3 0 5-16,-4 0 1 15,0 0 3-15,3-6 0 16,-3 6 2-16,0 0 0 16,-3 0-2-16,-4-3 1 15,-7 3-4-15,-1 0 1 16,-2 0-3-16,-1 3 0 15,0 3-1-15,4 10 0 16,0 3-2-16,0 6 1 16,4 3-2-16,3-6 1 0,3 0-2 15,4-6 1 1,14-4-3-16,7-5 1 0,7-11-4 16,-3-2 1-16,3-9-9 15,-3-7 1-15,0-4-1 16,-1-5 0-16</inkml:trace>
  <inkml:trace contextRef="#ctx0" brushRef="#br0" timeOffset="125073.26">29884 11549 62 0,'3'28'31'0,"1"28"-47"15,-1-43 67-15,1 12-51 16,-1 10 0-16,-3-4 0 0,0 13 0 16,-3 6 0-16,-4 10 0 15,3 2 0-15,1-8 0 16,-1-14-2-16,4-5 1 16,4-10-2-16,3-16 0 15,0-12-3-15,0-9 1 16,0-7-4-16,-3-3 0 15,-1 0 0-15,1-3 1 16,-1 0 1-16,-3 3 0 16,4 3 3-16,-1 0 1 15,1 7 7-15,-1 2 0 0,4 10 4 16,0 13 0-16,7-1 3 16,1 4 0-16,6 3 2 15,3 6 0-15,12 0-2 16,3 6 1-16,-4-2-3 15,-10-4 1-15,-8-3-4 16,-10-4 0 0,-17 4-4-16,-15 7 1 0,-17 5-9 15,-18-3 0-15,-11 1-16 16,-21-10 1-16,11 3-2 16,-11-3 0-16</inkml:trace>
  <inkml:trace contextRef="#ctx0" brushRef="#br0" timeOffset="128225.228">20828 16917 47 0,'0'0'23'0,"-4"25"-15"0,4-25 24 0,0 3-30 15,0-9 0-15,4-6 3 16,7-7 1-16,-1-25-5 16,4-22 0-16,4-22 4 15,0-12 1-15,3-16-2 16,3-13 0-16,-2 1-2 15,-5 15 1-15,1 0-3 16,0 13 1-16,-4 15-1 16,0 10 0-16,0 15-2 15,0 10 0-15,4 12-3 16,-1 23 1-16,1 8-5 16,0 17 1-16,-4 12-6 15,-4 6 1-15,-10 6-4 0,-10 17 1 16</inkml:trace>
  <inkml:trace contextRef="#ctx0" brushRef="#br0" timeOffset="128437.147">20602 16268 57 0,'-28'38'28'0,"7"12"-24"0,21-34 54 15,3 2-55-15,4 4 0 16,8-3 2-16,9 0 0 0,8-10-7 15,17-2 1-15,8-7 3 16,-1-10 0-16,1 1-6 16,-4-1 0-16,0-2-11 15,-11 3 1-15,-14-10-7 16,-3 9 1-16</inkml:trace>
  <inkml:trace contextRef="#ctx0" brushRef="#br0" timeOffset="128720.998">21646 16158 63 0,'25'-3'31'0,"-25"0"-34"16,-3 3 57-16,-4 3-54 0,-8 4 1 15,-6 5 0-15,-7 7 1 16,0 6-3-16,0 0 1 16,-8 16 0-16,1 12 1 15,0 19-4-15,7-3 1 16,10 0-5-16,11-6 0 16,10-10-6-16,8-9 0 15,10-12-6-15,7-17 1 16</inkml:trace>
  <inkml:trace contextRef="#ctx0" brushRef="#br0" timeOffset="128931.832">22017 16434 55 0,'-4'7'27'0,"-34"15"-31"0,23-13 51 0,-9 10-47 16,-4 3 1-16,-1 6 1 15,-2 6 0-15,-8 7-3 16,-4 3 0-16,5 0-1 16,9-13 1-16,5-9-7 15,10-9 1-15,10-10-9 16,11-9 0-16</inkml:trace>
  <inkml:trace contextRef="#ctx0" brushRef="#br0" timeOffset="129141.727">21770 16274 53 0,'11'26'26'0,"-8"17"-25"15,-3-27 43-15,4 15-44 0,-1 10 0 0,4 6 0 0,4 3 0 0,6 1-1 0,5-1 1 16,6-6-2-16,0-4 1 15,0-14-5-15,0-17 0 16,1-12-9-16,-8-10 0 0</inkml:trace>
  <inkml:trace contextRef="#ctx0" brushRef="#br0" timeOffset="129366.333">22147 15955 55 0,'25'37'27'0,"21"73"-28"16,-35-79 45-16,-1 7-44 15,1 15 0-15,-4 4 0 16,-4 12 1-16,-6 3-2 16,-8-3 1-16,-3-6-4 15,-7-13 0-15,0-13-8 16,0-12 0-16,-1-12-4 15,12-4 1-15</inkml:trace>
  <inkml:trace contextRef="#ctx0" brushRef="#br0" timeOffset="129653.707">22680 16234 55 0,'11'28'27'0,"6"-3"-26"0,-10-22 54 0,4 3-53 16,0-2 0-16,3-1 1 16,3-3 1-16,4 0-5 15,1-3 0-15,6-1 2 16,4 4 1-16,-4 0-6 15,0 0 1-15,-3 0-6 16,-8 0 1-16,-13 0-11 16,-15 0 0-16</inkml:trace>
  <inkml:trace contextRef="#ctx0" brushRef="#br0" timeOffset="129832.769">22645 16538 64 0,'-11'34'32'0,"25"7"-32"15,-3-35 56-15,7 1-53 0,13-1 1 16,8 0 0-16,3 0 1 16,11 1-7-16,4-1 0 15,-1 0 2-15,-10 1 1 16,-7-1-8-16,-11-3 0 16,-7-3-14-16,-10 0 0 15</inkml:trace>
  <inkml:trace contextRef="#ctx0" brushRef="#br0" timeOffset="130298.618">24222 16218 52 0,'14'9'26'0,"-14"4"-18"0,-4-7 32 16,-10 4-39-16,-14 5 0 15,-11 14 1-15,-3 2 1 16,-11 10-4-16,-7 12 1 15,-7-3 0-15,3 7 1 16,12-4-5-16,6-6 0 16,7-9-6-16,14-10 0 0,11-16-7 15,3-18 0-15</inkml:trace>
  <inkml:trace contextRef="#ctx0" brushRef="#br0" timeOffset="130507.997">23784 16102 56 0,'25'3'28'0,"10"41"-27"16,-24-25 52-16,3 9-50 15,0 7 0-15,4 18 1 16,3 22 1-16,-3 13-7 16,6 3 0-16,1 6 4 15,7 0 0-15,-1-9-5 16,1-19 1-16,-4-19-6 15,1-18 0-15,-5-17-11 16,1-15 0-16</inkml:trace>
  <inkml:trace contextRef="#ctx0" brushRef="#br0" timeOffset="130837.893">24896 15748 56 0,'31'3'28'0,"-6"-3"-22"0,-21 0 42 0,3 0-46 16,-4 3 1-16,-3 13 0 15,-3 12 1-15,-4 6-5 16,-4 13 0-16,0 0 3 16,1 10 0-16,-1 6-2 15,1-7 0-15,3-3-5 16,-1-6 1-16,5-6-10 16,-1-3 0-16,1-10-5 15,6 0 0-15</inkml:trace>
  <inkml:trace contextRef="#ctx0" brushRef="#br0" timeOffset="131183.019">24829 16895 62 0,'21'25'31'0,"0"-12"-31"0,-14-13 58 15,0 3-57-15,-4-9 1 16,1 0 0-16,0-1 1 16,-8-5-3-16,-7 9 0 31,-17-7 2-31,-7 4 0 0,0 0-1 16,3 9 1-16,4 6-2 15,-1 10 1-15,12 0-2 16,6 9 1-16,11 3-1 15,14-6 1-15,11-9-2 16,3-10 1-16,4-9 0 16,0-9 1-16,-8-4-9 15,-6-9 0-15,-18 0-11 16,-3 0 0-16</inkml:trace>
  <inkml:trace contextRef="#ctx0" brushRef="#br0" timeOffset="133780.617">22673 14970 56 0,'4'25'28'0,"-4"-28"-12"0,0 3 28 16,0 0-41-16,0 0 0 16,0 0 3-16,0 3 0 15,0-3-8-15,0 0 0 16,0 0 5-16,3-3 0 0,4-7-5 15,4 1 0-15,-1 0-10 16,1 2 0-16,-4-5-9 16,0-1 1-16</inkml:trace>
  <inkml:trace contextRef="#ctx0" brushRef="#br0" timeOffset="134050.514">22983 14854 79 0,'15'16'39'0,"-8"-13"-45"0,0 0 72 16,3 6-66-16,1 7 1 15,3-4-1-15,0 1 0 16,0 0-6-16,0-4 1 16,-3 0-9-1,-1-2 1-15,-6-4-10 0,7-3 1 16</inkml:trace>
  <inkml:trace contextRef="#ctx0" brushRef="#br0" timeOffset="134591.363">22588 15274 47 0,'0'10'23'0,"7"-7"-13"16,-7-3 34-16,4 3-39 15,-4 0 0-15,3 3 3 16,1-3 1-16,0 4-11 0,-4-7 1 15,7 3 6-15,3-3 1 16,4 0-3-16,0-3 0 16,1-4-2-16,-1 1 0 15,0 0-1-15,3-10 1 16,1 4-2-16,3-1 1 16,-3 4-1-16,-1-1 0 15,-2 10 0-15,-1 3 1 16,-4 7-1-16,1 5 0 15,-1 1 1-15,-3 6 0 16,4-3-1-16,-4 3 1 0,4-3 0 16,3 3 0-16,3-7 0 15,5-5 0-15,6-10-3 16,0-3 1-16,0-7-11 16,1-2 0-16,-1-14-7 15,0 5 1-15</inkml:trace>
  <inkml:trace contextRef="#ctx0" brushRef="#br0" timeOffset="135117.038">23453 15105 41 0,'42'-41'20'0,"4"-28"-6"0,-39 44 26 15,4-6-38-15,-4-16 1 16,-7-1 1-16,-11 5 0 0,-7-1-6 16,-10 3 1-16,-14 3 3 15,-29 7 1-15,-10 6-2 16,-11 6 1-16,-13 10-4 16,-22 15 0-16,-8-3 0 15,8 6 1-15,-3 20-1 16,6 11 0-16,8 26 1 15,17 16 0-15,18 12 2 16,32 6 0-16,24 7 1 16,36 3 0-16,35-13 2 15,31-13 1-15,43-18 0 16,42-31 0-16,39-32 0 16,4-34 0-16,-11-20-7 15,-35 1 0-15,-39 6-17 16,-39-6 0-16,-28 3-1 15,-43 22 0-15</inkml:trace>
  <inkml:trace contextRef="#ctx0" brushRef="#br0" timeOffset="137803.55">17907 1771 36 0,'11'3'18'15,"-1"10"-11"-15,-3-7 19 0,-7-3-24 16,0 16 0-16,-7 13 4 16,4 21 0-16,-1 19-7 15,-3 19 1-15,-11 25 4 16,4 25 0-16,-3 16-1 15,-1 15 0-15,4 17-2 16,-4-11 0-16,4-18-2 16,4-16 1-16,-5-18-6 15,1-35 0-15,-3-13-9 16,3-40 1-16</inkml:trace>
  <inkml:trace contextRef="#ctx0" brushRef="#br0" timeOffset="138854.984">17773 1994 30 0,'-7'6'15'0,"14"-25"-5"16,-7 19 16-16,7 0-24 15,0-6 0-15,4 3 1 16,3 3 1-16,3 0-4 15,8 0 0-15,3 13 4 16,15-4 0-16,20 10 0 16,11 3 0-16,18 0-1 15,7 9 1-15,28-3-2 16,24-12 1-16,5 3-2 16,24 0 1-16,7 6-1 0,21-3 0 15,10 6-1-15,1 6 0 16,21-9 0-16,-4 10 1 15,15-7-1-15,3 7 1 16,10-1-1-16,-10-12 0 16,15-6 0-16,-12-7 1 15,18-9-1-15,-14-9 0 16,22-1 0-16,-15-8 0 16,14 2 0-16,-21 0 0 15,173 4 0 1,-78 5 0-16,-31 4 0 15,-29-3 0-15,-38 3 0 16,-15 3 0-16,-14 0-1 16,-24 0 1-16,-8 0-1 15,-3 0 1-15,-31 0 0 16,3 0 0-16,-8 9 0 16,-10 10 0-16,-17-3-1 15,-15 3 1-15,-10 6 0 16,-3 3 0-16,-8 6-1 15,-7-2 0-15,-7 8 1 16,-3-2 0-16,-15 0-1 16,-6 2 1-16,-15-2 0 15,-3-3 0-15,0 2-1 16,-8-9 1-16,12 23 0 16,6 11 0-16,0 10-1 0,4-6 1 15,-7 10-1-15,0-4 1 16,-4 6 0-16,-6 0 0 15,-5 1-1-15,-9 2 0 16,-19-2 0-16,-17-1 1 16,-14-9-1-16,-32-3 0 15,-14-6-1-15,-39-7 1 16,-35-12 0-16,-43-10 0 16,-42-3 1-16,-56-12 0 15,-25 0 0-15,-32-1 1 16,-17 1-1-16,-29-3 1 0,8-4 1 15,-4-3 0-15,-7 0 1 16,-25-2 0-16,7 2 1 16,-17 6 0-16,3 7 1 15,-7-3 0-15,-7 0-2 16,18-7 0-16,3-9-2 16,4-9 1-16,3-4-6 15,21-6 1-15,18-9-15 16,4-16 0-16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1:24:08.295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2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1:24:32.122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2297 4518 26 0,'7'-3'13'0,"-4"6"-2"0,4 0 14 15,-7 1-22-15,7 5 0 16,-7-6 2-16,4 7 1 15,-4-4-6-15,0 3 0 16,0 7 5-16,0 3 0 16,0 0-1-16,0 6 0 15,0 3-1-15,0 0 1 0,7 7-1 16,-4 12 0-16,4-7-1 16,4 1 1-16,-7 0-2 15,3 3 1-15,-7-3-1 16,7-4 0-16,-7-9-1 15,0-6 0-15,0-3 0 16,0 0 0-16,0-6-4 16,0-10 1-16,3 3-9 15,-3-6 1-15,0-9-5 16,0-4 0-16</inkml:trace>
  <inkml:trace contextRef="#ctx0" brushRef="#br0" timeOffset="735.676">2512 4634 27 0,'3'-25'13'0,"15"13"-3"15,-11 5 16-15,-3-2-22 16,3-4 1-16,-7-2 3 16,0-4 1-16,0 0-11 15,-7 0 1-15,3 4 7 16,-10-14 0-16,0 14-2 15,-14-1 1-15,-4 7-3 16,-3 6 0-16,-8 3-1 16,1 3 0-16,-8 3-1 15,-9 3 1-15,9 4-1 0,1 15 0 16,3-3-1-16,4 7 0 16,-8 15-1-16,11 3 0 15,8 16 1-15,9 9 0 16,1 13 0-16,21 6 0 15,4 0 1-15,24 0 0 16,-7-6 1-16,11-16 0 16,17-9 0-16,11-16 1 15,11-16-1-15,6-19 1 0,-10-21 0 16,-7-10 1-16,4-12 0 16,-4-19 0-16,0-4-1 15,-11-11 1-15,-3-4-2 16,-21-10 1-16,-11 1-3 15,-21-1 1-15,-21 7-5 16,3 6 1-16,-14 4-10 16,-17 12 1-16,-8 6-5 15,-3 0 0-15</inkml:trace>
  <inkml:trace contextRef="#ctx0" brushRef="#br0" timeOffset="6845.142">3069 5374 21 0,'0'-3'10'0,"0"-3"3"0,0 6 11 0,0 0-21 15,0 0 0-15,0 0 3 16,4-3 0-16,3 3-7 15,3 0 0-15,1 0 4 16,-4 0 1-16,7 0-2 16,4 3 0-16,-4 0-1 15,11 0 1-15,6 0-1 16,-2 1 1-16,2-4 0 16,1 0 1-16,7 0-1 15,7-7 0-15,-4 7-1 16,0-6 1-16,4-3-1 15,7 2 1-15,4 4-1 16,3-3 1-16,0 0 0 16,-1 2 0-16,1 1 0 15,0-3 0-15,0 3 0 0,-10-6 0 16,-1 2-1-16,1 1 1 16,10 3 0-16,-8-7 0 15,5 4-1-15,3 6 1 16,0 3-2-16,0 4 1 15,-11-1 0-15,11-6 1 16,0 3-2-16,11 3 1 16,-4-6 0-16,7 0 0 15,3-6 0-15,-6 3 0 16,-4-7-1-16,-3 4 0 0,3 0 0 16,3-4 1-16,-10 4-1 15,4 3 0-15,-8 0 0 16,-7 0 0-16,1 3-2 15,-11 0 1-15,-1 3-5 16,-6 0 1-16,-7 0-14 16,-8-3 1-16</inkml:trace>
  <inkml:trace contextRef="#ctx0" brushRef="#br0" timeOffset="7747.03">6812 4619 41 0,'11'15'20'0,"-11"14"-14"15,0-23 20-15,0 3-25 16,-4 7 1-16,-3 12-1 15,-3 10 1-15,-5 9-3 16,1 12 0-16,-10 1 0 16,10 0 1-16,-8-7-8 15,8-3 0-15,4-15-4 16,6-4 0-16</inkml:trace>
  <inkml:trace contextRef="#ctx0" brushRef="#br0" timeOffset="8617.743">6364 5076 40 0,'4'10'20'0,"6"-10"-21"0,-3 0 35 0,4-3-31 16,-1-4 0-16,5 1 0 16,9-16 1-16,-3 3-5 15,11-3 0-15,3-18 4 16,8-4 0-16,10-6-2 16,3-10 0-16,-3 10 0 15,-4-7 0-15,-3 10-1 16,-3 0 0-16,-1 10-1 15,-7 5 0-15,-7 7-2 16,-6 13 1-16,-1 9-1 16,-18 15 0-16,-3 7 0 15,-3 9 0-15,-8 10 0 16,-6 12 1-16,2-6 1 16,5 9 0-16,3-3 1 15,-4-9 0-15,4-9 0 0,4-1 1 16,3-15-1-16,0-4 0 15,10-6 0-15,1-6 1 16,-4-6-1-16,0 3 1 16,4 0-1-16,3 3 0 15,-4 3-1-15,1-3 0 16,-4 3-1-16,3 0 1 16,5 10-1-16,2-10 1 15,1 3-1-15,-4 4 0 16,4-4 2-16,-8 3 0 15,4 4 0-15,0 2 1 0,-3 4 0 16,3 0 0-16,0 0 1 16,4-10 1-16,7-2 1 15,-4-7 0-15,7-4 0 16,-7-2 0-16,7-3-1 16,-7-4 0-16,1 1-1 15,-1 2 0-15,-7-5-2 16,-3-4 1-16,-1 0-1 15,1 0 0-15,-1 0-1 16,-6 4 1 0,-4 15-3-1,7 3 0-15,-7 9-2 16,0-2 1-16,-7 2 0 16,3 4 0-16,4 3-1 0,-7 0 1 15,7 3 2-15,7 6 0 16,-7-16 1-16,11 4 0 15,-1 0 0-15,12 3 0 16,9-10 0-16,5-3 0 16,2-3-7-16,-2 0 0 15,-1 1-1-15,-10-8 0 16</inkml:trace>
  <inkml:trace contextRef="#ctx0" brushRef="#br0" timeOffset="8992.542">8012 5051 44 0,'7'0'22'0,"-7"-9"-31"16,-7 6 46-16,0 0-38 15,-8-4 1-15,-2 4 0 16,-8 3 0-16,0 3-1 16,-3 10 1-16,3 9-1 15,4-3 1-15,4 0-1 16,3 3 1-16,7-1-1 0,7-2 1 15,7 3 0-15,7-12 0 16,7-4 0-16,4-9 0 16,6-7-4-16,-10 1 0 15,1-4-7-15,-5 1 0 16</inkml:trace>
  <inkml:trace contextRef="#ctx0" brushRef="#br0" timeOffset="9443.272">8163 5158 37 0,'-3'9'18'0,"17"-18"-17"15,-14 9 28-15,0 0-28 16,7 0 1-16,0-3 1 16,4-3 1-16,-8-1-4 15,8-2 0-15,3 0 3 16,0-4 0-16,7-3-1 15,7 1 1-15,4-1-1 16,-4-6 1-16,0 9-2 16,1 1 1-16,-8 2-2 15,0-5 1-15,-3 2-1 16,-8 1 0-16,1-1-3 16,-8-3 1-16,-3 10-3 15,-7 3 0-15,-7 3-2 0,-3 6 0 16,-1 4-1-16,0-1 0 15,-6-3 2-15,6 7 0 16,4 6 2-16,3 6 1 16,8-3 5-16,3 9 0 15,10-15 2-15,1 6 1 16,3 3 0-16,11-3 1 16,-4 0-2-16,4-7 0 15,-1-5-3-15,-6-4 0 16,7-6-7-16,-1-6 1 15,-3-4-6-15,1-2 1 0</inkml:trace>
  <inkml:trace contextRef="#ctx0" brushRef="#br0" timeOffset="9997.696">8668 5139 37 0,'14'22'18'0,"0"3"-16"16,-10-15 30-16,3-4-31 16,-4-6 1-16,-3 0 0 15,7-10 0-15,0 4-3 16,4-3 0-16,-1-7 2 16,4 0 1-16,1 1-1 15,-1 2 0-15,3 4 0 16,-6 3 1-16,3 6-1 15,0 6 0-15,-3 0 0 16,-1 4 0-16,1-7-2 0,-1 0 1 16,-2 3 0-16,2 0 0 15,1 1-1-15,-1-4 1 16,-6 6 0-16,3 1 0 16,0-1 0-16,-4-3 0 15,5 0-1-15,-5-6 0 16,4 0 1-16,4-6 0 15,-8-3-1-15,8-1 1 16,-4 1-1-16,3-7 0 0,1-2 0 16,0-11 0-16,-1 7-1 15,1 10 1-15,-1-10 0 16,4 12 1-16,-3 4-1 16,0 6 1-16,-4 6 0 15,7 7 1-15,0 6 1 16,4-4 1-16,6 4 0 15,8-3 0-15,7 6 0 16,0-3 0-16,3-4 0 16,7 4 0-16,-3-16-6 15,-3 4 1-15,-5-4-13 16,-6-10 1-16</inkml:trace>
  <inkml:trace contextRef="#ctx0" brushRef="#br0" timeOffset="10900.154">9980 4807 48 0,'0'3'24'0,"4"-6"-18"0,-4 3 34 16,0 0-38-16,0 0 1 16,0 0 0-16,7 0 0 15,-7 0-6-15,0 3 0 16,3 0-10-16,-3-3 0 16,7 3-3-16,4 0 0 15</inkml:trace>
  <inkml:trace contextRef="#ctx0" brushRef="#br0" timeOffset="11395.297">9984 5205 48 0,'0'25'24'0,"0"-9"-22"0,0-10 45 16,7 0-46-16,-7-3 1 0,0 4-1 15,0-7 1-15,3 0-4 16,4-7 0-16,0-2-13 16,0-3 0-16</inkml:trace>
  <inkml:trace contextRef="#ctx0" brushRef="#br0" timeOffset="14742.895">11278 4446 22 0,'-3'0'11'0,"6"-3"-3"16,-3 3 12-16,0 0-15 15,0 0 1-15,0-3 5 16,0 3 1-16,0 0-13 16,0 0 0-16,0 6 9 15,0 13 1-15,0 9-3 0,0 4 1 16,-3 18-4-16,-1 16 1 15,1 15-2-15,-1 7 0 16,-3-13-3-16,-3 0 1 16,-1-9-6-16,4-9 0 15,0-10-11-15,-4-22 1 16</inkml:trace>
  <inkml:trace contextRef="#ctx0" brushRef="#br0" timeOffset="15148.169">11532 5161 40 0,'14'19'20'0,"-21"-13"-14"15,7-6 24-15,-3 0-28 16,-1 0 0-16,1-9 1 16,3-4 1-16,0-15-5 15,0-13 1-15,0-21 2 0,0-7 1 16,3-13-1-16,1 4 0 15,3-4-2 1,0 10 1-16,4-3-2 0,3 15 0 16,3 7-2-16,1 9 0 15,0 6-3-15,-1 13 1 16,1 6-5-16,-1 10 0 16,-2 12-3-16,-8 3 0 15</inkml:trace>
  <inkml:trace contextRef="#ctx0" brushRef="#br0" timeOffset="15359.18">11391 4923 68 0,'28'31'34'0,"39"-21"-45"16,-45-7 71-16,13-3-60 15,14 6 0-15,4-3-1 16,-3 0 0-16,-12-3-6 16,-2 0 1-16,-8 3-13 15,-14 1 0-15</inkml:trace>
  <inkml:trace contextRef="#ctx0" brushRef="#br0" timeOffset="18555.684">14386 4760 22 0,'18'0'11'0,"-4"-7"7"0,-14 7-1 16,7 0-13-16,-3-3 0 16,-4 3 5-16,3-6 1 15,-3 3-11-15,0 0 1 16,-7-3 7-16,-3-4 1 15,-1 4-3-15,-3 3 1 16,-4-7-3-16,-3 10 0 16,-4 0-3-16,1 3 1 15,-1 4-1-15,0 2 0 16,1 4-1-16,-5 12 1 16,8 3-1-16,4 3 0 0,-1 7 0 15,7-10 0-15,4 0 0 16,4-3 1-16,10-6 0 15,7-3 0-15,4-3 0 16,3-7 0-16,0-6 0 16,4-3 0-16,-1-7-1 15,1-5 1-15,0-4-1 16,-1-9 1-16,1 2-1 16,-4 5 1-16,-3 2 0 15,-1 6 0-15,1-3 0 16,-4 7 0-16,-3 3 0 15,-1 3 0-15,-3 6 1 16,0 3 0-16,-3 10-1 16,0-4 1-16,-4 10-1 15,-4 6 1-15,0-9-1 16,1 6 1-16,-1 0-1 0,1-3 1 16,-1-3-4-16,4-3 1 15,4 0-7-15,3-4 0 16,-4 4-6-16,5-13 0 15</inkml:trace>
  <inkml:trace contextRef="#ctx0" brushRef="#br0" timeOffset="18961.733">14616 5130 41 0,'0'22'20'0,"3"-13"-19"16,-3-9 31-16,0 0-31 16,0 0 0-16,4-6 1 15,-4-4 1-15,3-5-4 16,1-1 1-16,-4-3 1 16,0 0 0-16,3 4-2 15,1-10 1-15,-1 6-2 16,1 9 0-16,3-2 1 15,0-1 0-15,0 10 0 16,4 3 1-16,-4 3 2 16,3 4 0-16,1 11 1 15,-1-2 1-15,1 6-1 16,0 3 1-16,-1-6 0 0,-3 6 1 16,0-6-3-16,7 0 1 15,4-4-1-15,0 4 0 16,-1-13-4-16,1-2 1 15,0-8-9-15,-1 1 1 16,-6 0-7-16,3-3 0 16</inkml:trace>
  <inkml:trace contextRef="#ctx0" brushRef="#br0" timeOffset="19471.712">15480 4587 44 0,'-4'13'22'0,"-13"-13"-17"16,10 0 34-16,0 6-37 0,-4-3 0 15,-10 10 0-15,7-4 1 16,-7 4-4-16,-1 2 1 15,1 4 2-15,0 0 1 16,7-3-2-16,0-1 0 16,3 1 0-16,4 6 1 15,4-9-1-15,3 2 0 16,3-2 0-16,4-4 1 16,4 4-1-16,7-4 1 15,6-3 0-15,1-2 0 0,3-1-2 16,0-3 1-16,4 0-4 15,-4 0 1-15,-3 0-9 16,-4-3 0-16,-10 6-7 16,-4-3 0-16</inkml:trace>
  <inkml:trace contextRef="#ctx0" brushRef="#br0" timeOffset="19682.234">15212 5061 48 0,'10'15'24'0,"22"-5"-13"15,-18-7 39-15,4 0-46 16,7-3 0-16,6 0 0 16,8 0 1-16,7 0-7 0,0 0 0 15,-4 3-3-15,-3 4 0 16,-7-1-14-16,-15 3 1 15</inkml:trace>
  <inkml:trace contextRef="#ctx0" brushRef="#br0" timeOffset="20298.561">16351 4252 41 0,'0'6'20'0,"-14"22"-7"0,14-21 20 0,0 11-30 15,-3 4 0-15,-1 10 1 16,1 8 0-16,-1 7-6 16,1 16 1-16,-1 0 3 15,0 0 0-15,1-10-2 16,-1-3 1-16,4-3-3 16,0-16 1-16,4-9-6 15,-1-6 1-15,-3-6-10 16,0-7 1-16</inkml:trace>
  <inkml:trace contextRef="#ctx0" brushRef="#br0" timeOffset="20582.286">16341 4669 43 0,'17'15'21'0,"4"1"-16"0,-13-16 31 15,2 3-34-15,1 0 0 16,-1 4 1-16,11 2 0 16,1 1-3-16,2 2 0 15,1 4 3-15,3-1 1 16,0-5-2-16,-6-1 1 16,-5 4-1-16,-6-1 0 15,-11 1-2-15,-11 6 1 31,-42 12-12-31,-3-3 0 0,7-6-6 16,-1 0 1-16</inkml:trace>
  <inkml:trace contextRef="#ctx0" brushRef="#br0" timeOffset="21063.264">16704 5051 46 0,'-3'29'23'0,"-8"-1"-23"0,7-22 37 16,1 4-37-16,-1-7 1 15,1 0 0-15,-1 0 0 16,4-3-2-16,0-3 1 16,0-3 1-16,4-4 0 15,3-2-2-15,0-4 1 16,0 0-2-16,4-6 0 16,3 0-2-16,0-3 1 15,0-3-1-15,0 0 1 16,0 3 0-16,4 9 1 15,-4 3 1-15,0 13 1 0,0 0 3 16,0 19 0-16,-3 0 1 16,-1 6 0-16,1 7 0 15,0-1 1-15,-1 0-2 16,1 7 1-16,6-7-3 16,-3-6 1-16,11-3-3 15,3-6 1-15,1-4-10 16,-5-8 1-16,-3-4-6 15,1-4 0-15</inkml:trace>
  <inkml:trace contextRef="#ctx0" brushRef="#br0" timeOffset="21710.096">17925 4587 45 0,'-4'0'22'0,"11"10"-20"16,-7-10 37-16,-3 0-38 16,-4 9 0-16,-4 7 0 15,-3-4 1-15,-4 7-3 16,-3 0 1-16,-4-3 1 16,1 2 0-16,-1 4-1 15,0 3 1-15,1 7-1 16,2-10 0-16,5 0 0 15,3-3 1-15,3-1-1 16,8 7 1-16,3-12-1 0,3 0 1 16,8-4 0-16,3 0 0 15,7-6 1-15,7 4 0 16,4-7-1-16,0 0 1 16,-1-10 0-16,5 7 0 15,-1 0-1-15,4 0 0 16,-7 0-4-16,-4 3 1 15,-7 0-6-15,-3 6 0 16,-11 3-9-16,-14 1 1 16</inkml:trace>
  <inkml:trace contextRef="#ctx0" brushRef="#br0" timeOffset="21965.132">17582 5155 62 0,'29'0'31'0,"13"9"-29"16,-24-12 55-16,13-3-57 16,12-4 1-16,-1-2 0 15,11 3 0-15,7-4-2 16,0 7 1-16,-11 6-4 15,-6 6 1-15,-12 7-7 16,-9-10 0-16,-8 0-10 0,-18 0 1 16</inkml:trace>
  <inkml:trace contextRef="#ctx0" brushRef="#br0" timeOffset="22880.146">18972 4609 43 0,'7'3'21'0,"-3"-18"-13"16,-4 15 30-16,0 0-36 0,-4-7 0 16,-3 1 0-1,-7 3 1-15,-3 0-5 0,-8 6 1 16,0 0 2-16,-3 10 0 16,0-1-1-16,0 10 1 15,-1 6-1-15,5 4 0 16,3 2 0-16,6 7 0 15,8 6-2-15,7-9 1 16,11 2-2-16,10-11 0 16,7-1-3-16,8-6 1 15,-1-6-4-15,-3-7 1 0,-1-3-6 16,-6 0 1 0</inkml:trace>
  <inkml:trace contextRef="#ctx0" brushRef="#br0" timeOffset="23285.54">19015 5001 39 0,'7'22'19'0,"-4"25"-16"16,-3-41 33-16,0 4-34 15,0 2 0-15,0-2 1 16,0-1 0-16,0-2-4 15,0-4 0-15,0-3 2 16,4-3 1-16,-1-10-2 16,1-3 1-16,-4 1-2 15,3-4 1-15,-3 3-1 0,7 4 0 16,1-4 0-16,-1 6 1 16,0-2-1-16,3 9 0 15,4 3 1-15,0-3 0 16,4 6 1-16,-4 0 1 15,4 9-1-15,-1 4 1 16,1 9 0-16,0-3 1 16,-1 10-1-16,1 2 0 15,3-3-1-15,0-2 0 0,4-7-1 16,3-10 0-16,-3-2-5 16,-4-17 1-16,-3-5-11 15,-15-1 0-15</inkml:trace>
  <inkml:trace contextRef="#ctx1" brushRef="#br0">17219 2361 0,'0'0'15</inkml:trace>
  <inkml:trace contextRef="#ctx0" brushRef="#br0" timeOffset="32098.044">21431 4528 23 0,'4'-3'11'0,"-8"-4"-4"15,4 7 12-15,0 0-15 16,0-6 1-16,0 3 1 16,-7-3 0-16,-3 2-8 15,-1 4 0-15,-3 4 5 16,-4 2 0-16,-3 3-2 15,0 7 0-15,0-3-1 16,3-4 0-16,1 0 0 16,2 1 0-16,1 2 0 15,4 1 1-15,3-4-1 16,0 4 1-16,3-1-1 16,8-5 1-16,-1 2-1 0,8-9 0 15,3 0 0-15,0-16 0 16,4 7 0-16,-1 0 0 15,1-1-1-15,-1 1 1 16,-2-4-1-16,2 4 1 16,-3-1 0-16,0 4 1 15,-3 3-1-15,0 3 0 16,-4 0 0-16,0 6 1 16,-4-3-1-16,1 4 1 15,-1 5-1-15,4 10 1 16,0-3-1-16,0 0 0 15,1 0 0-15,2-7 1 0,1-6-6 16,3-3 0-16,-4-9-6 16,5 0 0-16</inkml:trace>
  <inkml:trace contextRef="#ctx0" brushRef="#br0" timeOffset="32579.583">21805 4001 38 0,'7'0'19'0,"-3"6"-17"0,-4-6 30 0,0 10-30 16,0-10 0-16,-4 12 1 15,1 7 0-15,-4 15-3 16,0 7 0-16,0 22 2 16,0-7 0-16,-4 13-1 15,0-12 0-15,1-4-3 16,3-6 1-16,0-6-4 15,3-13 0-15,4-9-9 16,4-7 1-16</inkml:trace>
  <inkml:trace contextRef="#ctx0" brushRef="#br0" timeOffset="32818.656">22013 3916 42 0,'4'16'21'0,"-8"47"-17"0,4-48 34 15,-3 14-36-15,-1 14 0 16,-3 8 0-16,0 14 1 16,0 4-5-16,-3 0 1 15,-1 13 0-15,4-7 0 16,3-12-11-16,4-10 0 15,-3-18-2-15,10-20 0 16</inkml:trace>
  <inkml:trace contextRef="#ctx0" brushRef="#br0" timeOffset="33719.092">23484 4462 31 0,'7'0'15'0,"1"6"-7"15,-5-3 24-15,-3 7-31 16,4-1 0-16,-4 4 0 15,-4 5 1-15,1-5-2 0,-5 6 0 16,5 0 2-16,-4-1 0 16,3 1-1-16,1-9 1 15,3-4 0-15,3 0 0 16,4-3-2-16,4-9 1 16,3-3-2-16,0-1 0 15,0-2-1-15,4-4 1 16,0-3-2-16,-1 0 1 15,1-6-1-15,0 6 0 16,-1 10 1-16,1-7 0 16,-1 7 0-16,1 0 1 0,0 2 2 15,-4 7 0-15,0 3 2 16,0 13 0-16,-3 6 0 16,-1-3 0-16,-3 6-1 15,-3 3 1 1,3 16-5-1,3-6 1-15,1-13-10 16,3-10 1-16,-3-11-3 16,-1-11 1-16</inkml:trace>
  <inkml:trace contextRef="#ctx0" brushRef="#br0" timeOffset="34200.178">24130 4380 44 0,'18'3'22'0,"13"-6"-19"0,-24 6 43 0,4-3-45 16,0 0 1-16,13-6 1 16,5 3 0-16,2 3-4 15,1 0 0-15,-4-6 3 16,0 3 0-16,-6 3-2 15,-5-7 1-15,-3 7-1 16,-3 7 0-16,0-7-1 16,-11 12 1-16,-11 1-1 15,-7 2 1-15,-6 10-1 16,-5 7 0-16,1-4 0 16,0-6 1-16,3-6-2 15,4-1 1-15,3-2-3 16,8-4 0-16,6 1-10 15,4-7 1-15,11-3-2 16,7-6 1-16</inkml:trace>
  <inkml:trace contextRef="#ctx0" brushRef="#br0" timeOffset="34485.25">24063 4797 55 0,'18'16'27'0,"6"-10"-24"0,-10-3 56 0,4-3-57 15,3 7 0-15,11-7 0 16,7-10 1-16,3 7-5 15,0 0 0-15,-3 3-2 16,-3 3 1-16,-5-3-11 16,-6 3 0-16,-7-3-5 15,-8-3 0-15</inkml:trace>
  <inkml:trace contextRef="#ctx0" brushRef="#br0" timeOffset="34844.645">24832 3982 38 0,'4'25'19'0,"-4"16"-17"0,3-16 28 0,-3 6-28 15,4 16 0-15,-4 19 0 16,0 10 1-16,-4 5-4 15,1 10 0-15,-4 0-2 16,-1 3 0-16,-2-16-9 16,-1-12 0-16</inkml:trace>
  <inkml:trace contextRef="#ctx0" brushRef="#br0" timeOffset="36452.027">26180 4048 34 0,'0'3'17'0,"-4"35"-16"16,4-23 22-16,-3 7-24 0,-1 7 1 16,-3 11 2-16,0 7 0 15,-4 4-2-15,-3 11 1 16,-3 1 0-16,-1 12 0 15,0-3 0-15,4-9 1 16,4-10-2-16,3-12 1 16,3-28 0-16,4-13 0 15,0-13-1-15,0-15 1 16,-3 3-1-16,-1-10 1 16,-3 1-1-16,-7-1 1 15,-4 7-2-15,-3 3 1 16,-4 3-1-16,4 6 1 0,-4 10 0 15,-3 6 0-15,7 13-1 16,3-1 0-16,8 7 3 16,-1-3 0-16,8 3 2 15,10-1 0-15,10-2 2 16,15-10 0-16,14-3 0 16,18-3 1-16,-1-9-3 15,15-4 0-15,-1 1-6 16,1 3 1-16,-11 5-8 15,-11-5 0-15,-13 9-8 16,-15 0 0-16</inkml:trace>
  <inkml:trace contextRef="#ctx0" brushRef="#br0" timeOffset="36917.856">27217 4606 38 0,'7'-6'19'0,"0"18"-15"16,-4-8 28-16,1 2-29 16,-4 3 1-16,0 10 0 15,-4-6 1-15,4 5-7 16,0 4 1-16,0 3 2 16,4 0 1-16,0 7-12 0,3-4 0 15,-4-3-4-15,-6-9 1 16</inkml:trace>
  <inkml:trace contextRef="#ctx0" brushRef="#br0" timeOffset="37128.584">27189 4449 49 0,'14'22'24'0,"7"-9"-24"0,-14-7 45 0,0-6-46 16,0 0 1-16,4 0-7 16,-1 0 0-16,-3 3-1 15,4 3 0-15,-4 4-7 16,0-4 1-16</inkml:trace>
  <inkml:trace contextRef="#ctx0" brushRef="#br0" timeOffset="37472.844">27566 4785 36 0,'11'0'18'0,"-4"-35"-16"0,-7 20 31 15,0-14-33-15,-4-2 1 16,1-13 0-16,-4-6 1 16,-4-13-2-16,0-12 0 15,1-3 1-15,3 6 0 16,3 3 0-16,4 0 1 16,4 9-1-16,3 13 1 15,7 9-1-15,7 7 0 16,4 9 0-16,7 3 1 0,-4 10-3 15,-4 9 0 1,-2 6-5-16,-5 13 1 0,-6 0-8 16,-11 9 0-16</inkml:trace>
  <inkml:trace contextRef="#ctx0" brushRef="#br0" timeOffset="37668.079">27319 4534 55 0,'4'9'27'0,"17"-5"-32"16,-7-4 49-16,14-4-43 15,4-2 1-15,17-3 0 16,8-1 0-16,3 1-5 16,-4 6 0-16,-14 9-9 15,-3 7 0-15,-18 5-4 16,-6 4 1-16</inkml:trace>
  <inkml:trace contextRef="#ctx0" brushRef="#br0" timeOffset="39814.984">12633 6789 29 0,'0'6'14'0,"7"0"-3"16,-7-6 14-16,7 0-21 16,0-3 1-16,4-3 3 15,3-4 1-15,3-5-10 16,5-7 0-16,2-7 8 15,1-14 0-15,0-11-2 16,3-12 0-16,0-6-3 0,0-9 1 16,-6-1-2-16,-1-6 0 15,-7 4-2-15,-4-1 0 16,1 10-1-16,-4 6 0 16,-3 16-2-16,-1 9 1 15,-3 12-2-15,-3 17 1 16,-4 11 0-16,-4 20 1 15,-3 9 0-15,-7 16 0 16,3 12 2-16,4 16 0 16,0 0 3-16,0 13 0 15,7 2 0-15,3 1 1 0,1-10-1 16,-1-12 1-16,4-13-1 16,0-9 0-16,4-10-5 15,3-9 1 1,10-25-12-1,-6 0 0-15</inkml:trace>
  <inkml:trace contextRef="#ctx0" brushRef="#br0" timeOffset="40040.388">13035 6528 62 0,'11'41'31'0,"-4"0"-37"0,-4-32 51 15,1 1-45-15,-1 2 0 16,1-2-2-16,3-4 1 16,0-3-5-16,-3-3 1 15,3-12-11-15,-4-7 0 16</inkml:trace>
  <inkml:trace contextRef="#ctx0" brushRef="#br0" timeOffset="40686.082">13067 6318 42 0,'18'16'21'0,"-4"-10"-19"0,-7-6 28 0,0 0-30 15,3 0 0-15,1 6-3 16,3-2 1-16,-3 2-2 16,-1 3 1-16,4 4-4 15,-3-4 1-15,-1 4-2 16,-2-1 1-16,-1 1 2 16,-4-4 0-16,1 4 5 15,-4-1 0-15,3 1 3 16,-3-1 1-16,4-5 1 15,-4 2 1-15,3-3-1 16,1-2 0-16,3-4-2 16,0 0 1-16,0-7-2 15,0 1 1-15,0 0-2 0,4-1 0 16,-1-2-1-16,4 6 1 16,0-7-1-16,1 7 1 15,-5 3-1-15,1 0 1 16,-1 3-1-16,-3 4 0 15,0 2 0-15,-3 1 0 16,-1-1 0-16,1 0 0 16,3-2 0-16,-3-4 1 15,-1 0 1-15,4 0 0 0,4-6-1 16,-4 3 0-16,0-3 0 16,0 0 0-16,0-4-1 15,0-2 1-15,4 0-2 16,-1-4 0-16,-3 0 1 15,0 4 0-15,0 0 1 16,4 2 0-16,3 4 0 16,-3 6 1-16,3 4 0 15,3 2 1-15,5 0-1 16,2 1 1-16,1-1-2 16,7-2 1-16,3-7-2 15,0 3 1-15,-3-6-6 16,-4-1 1-16,-7 1-11 15,-14 0 1-15</inkml:trace>
  <inkml:trace contextRef="#ctx0" brushRef="#br0" timeOffset="41361.735">12672 7043 47 0,'3'6'23'0,"-10"41"-21"16,4-38 35-16,-1 7-36 16,1 0 1-16,-4 9 1 15,3-3 0-15,-3 0-4 0,0-4 1 16,3-2 2-16,1-6 0 16,6-4-1-16,1-3 1 15,3-3-2-15,0-3 0 16,0-3-4-16,0-4 1 15,4 1-3-15,-1-10 1 16,4-6-2-16,1 0 1 16,2-3-1-16,1 2 1 15,0 8 4-15,-1 2 0 16,1 3 3-16,-4 7 1 16,0 3 3-16,0 9 0 0,-3 4 0 15,-1 5 1-15,1 7-2 16,-4 0 1-16,-4 0-3 15,1-3 1-15,0-3-2 16,3-1 0-16,0-2-6 16,0-4 1-16,7 1-10 15,-7-7 0-15</inkml:trace>
  <inkml:trace contextRef="#ctx0" brushRef="#br0" timeOffset="41601.529">12989 7102 48 0,'7'6'24'0,"-3"20"-16"0,3-26 36 15,4-4-42-15,-1 1 0 16,8 0 0-16,3 0 1 15,4 0-5-15,3 3 0 16,-3 0-3-16,-1 0 0 16,-3-3-12-16,-3-4 1 15</inkml:trace>
  <inkml:trace contextRef="#ctx0" brushRef="#br0" timeOffset="41871.438">13264 6927 48 0,'8'3'24'0,"2"12"-17"16,-6-15 34-16,3 7-40 15,3 5 1-15,4 4 0 16,0 6 0-16,1 6-3 15,-5 3 1-15,-3 1 1 16,-3-4 0-16,-8 3-1 16,-3-6 1-16,0 1-7 15,-3-5 1-15,-1-5-11 16,-7-6 0-16</inkml:trace>
  <inkml:trace contextRef="#ctx0" brushRef="#br0" timeOffset="42982.691">13928 7077 41 0,'-4'22'20'0,"-21"6"-10"16,18-15 25-16,-10 3-35 16,-4-1 1-16,-8 1-2 0,-2 0 1 15,-1-1 0 1,0-5 0-16,4-4 0 0,0-3 1 15,3-3-2-15,7-6 0 16,8-7-2-16,3-6 0 16,10 1-4-16,8-1 1 15,10 6-1-15,7 1 1 16,0 5 1-16,4 7 1 16,3 4 3-16,-3 8 1 15,-4 1 4-15,1-1 0 16,-8 1 0-16,0 2 1 0,0 1-1 15,-3 0 0-15,-1-1-2 16,1-2 0 0,0-4 0-1,-4-2 1-15,0-4-1 16,-3-3 1-16,-1-6-1 16,1-4 1-16,-4-2-1 15,0 2 1-15,-7-12-2 16,-4-3 0-16,-3 0-1 15,-3-3 1-15,-4 3-3 16,-4 0 0-16,-3 3-6 16,3 3 0-16,-7 9-6 15,1 4 0-15</inkml:trace>
  <inkml:trace contextRef="#ctx0" brushRef="#br0" timeOffset="43672.814">14619 6340 52 0,'4'13'26'0,"-4"-13"-31"16,-4-3 47-16,-3 6-40 15,-7 0 1-15,-7 0-1 16,-7 3 1-16,-1 4-4 16,-2-1 0-16,2 1 2 15,1 2 1-15,-7 7-2 16,10 3 1-16,4 3 0 15,10 0 0-15,4 3-1 0,7 0 0 16,11-9 0-16,7-3 0 16,3-10-1-16,7-6 0 15,4-9 0-15,-4-1 1 16,-3-5-1-16,-4-7 0 16,-4 3 0-16,-2 3 1 15,-1 1-1-15,-4 2 0 16,1 4 0-16,-1 2 0 15,1 10 1-15,-4 4 0 0,0 2 0 16,0 10 0-16,0 6 1 16,0 10 0-16,0-1 0 15,0 4 0-15,0-4 0 16,1-2 0-16,2-4-3 16,-3-3 1-16,0-6-6 15,4-7 0-15,-1-6-9 16,-6 1 1-16</inkml:trace>
  <inkml:trace contextRef="#ctx0" brushRef="#br0" timeOffset="44018.512">14863 6823 30 0,'3'13'15'0,"1"31"-6"16,-4-41 16-16,0 3-25 0,0-6 1 15,0 0 0-15,0 0 1 16,3-6-3-16,1-7 1 16,3 4 1-16,0-1 0 15,0-5-1-15,0 2 0 16,3 1 0-16,5-1 0 16,-5 4-1-16,4 2 1 15,0 7 0-15,0 3 1 16,4 4 2-16,0 2 0 15,-1 13 2-15,-2 6 0 0,2 1 0 16,1 2 0-16,-1-3 0 16,1 0 0-16,0-6-4 15,6-9 1-15,-2-10-9 16,-1-3 1-16,-7-9-10 16,-4-4 1-16</inkml:trace>
  <inkml:trace contextRef="#ctx0" brushRef="#br0" timeOffset="44952.245">15681 6450 48 0,'0'19'24'0,"4"0"-20"15,-1-13 38-15,4-3-38 16,0 0 0-16,4 0 1 16,3 0 0-16,11 1-7 15,6-4 0-15,12 0 3 16,2 0 0-16,1-4-8 15,0 1 1-15,-11-3-11 16,-10 0 0-16</inkml:trace>
  <inkml:trace contextRef="#ctx0" brushRef="#br0" timeOffset="45145.072">15713 6757 52 0,'0'19'26'0,"10"-16"-20"0,-10-3 40 16,14-6-43-16,15 3 0 0,9-3 1 15,12-4 0-15,6 4-11 16,8 3 1-16,-8 3-10 16,-13 3 0-16</inkml:trace>
  <inkml:trace contextRef="#ctx0" brushRef="#br0" timeOffset="46751.54">17152 6271 39 0,'11'-3'19'0,"3"0"-2"0,-14 3 18 15,3 0-33-15,1 3 0 16,-4 10 1-16,0 9 0 15,-4 6-4-15,-3 13 0 16,-3 12 3-16,-4 10 0 16,-1 12-2-16,1 10 1 15,-7-4 0-15,7-6 1 16,0-9 0-16,3-9 1 16,4-10 0-16,7-10 0 0,4-9 0 15,3-9 1-15,11-12-1 16,10-4 0-16,14 0-1 15,7-6 0-15,4-4-1 16,14-2 1-16,4 3-3 16,0 3 1-16,-8 3-8 15,-7 3 1-15,-13 3-13 16,-19 0 1-16</inkml:trace>
  <inkml:trace contextRef="#ctx1" brushRef="#br0" timeOffset="28556.746">14880 4932 0,'0'0'16,"0"0"-16,14-9 15,-14 9 1,0 0 0,0 0-1</inkml:trace>
  <inkml:trace contextRef="#ctx0" brushRef="#br0" timeOffset="52966.381">19300 6080 35 0,'11'-13'17'0,"-14"20"-9"0,3-7 18 16,-4 9-24-16,0 7 0 15,-3 9 1-15,0 3 0 16,4 7-3-16,-4 8 1 15,3 4 3-15,4 7 1 16,0 2-1-16,4-2 0 16,3-11-1-16,0-5 1 15,0-7-2-15,0-9 0 16,-3-6-1-16,-4-41 0 16,-4-13 0-16,-7-6-1 15,-6-3 0-15,-1 4 0 16,-10-5 0-16,-7 5-1 15,-1 2 1-15,1 3-3 16,-4 10 1-16,0 6-1 16,1 6 0-16,-1 7 0 15,0 12 1-15,7 13 0 16,8 3 0-16,6 15 4 16,7 10 0-16,15-10 3 15,10-5 1-15,11-7 0 16,6-16 0-16,19-16-1 15,17-11 0-15,14-14-10 16,11-3 0-16,-11 4-13 16,-3 6 0-16</inkml:trace>
  <inkml:trace contextRef="#ctx0" brushRef="#br0" timeOffset="53627.103">20295 6964 42 0,'4'13'21'0,"24"-23"-10"16,-17 4 23-16,3-10-32 16,10-6 0-16,8-6 3 15,11-16 0-15,-5-15-6 16,-2-10 1-16,-5-10 3 0,-2 1 0 16,-8-16-1-16,-4 6 0 15,-10-3-4-15,-3 0 1 16,0 10-2-16,-4 5 0 15,0 14-2-15,-4 8 0 16,-3 23 0-16,-4 15 1 16,-3 7 1-16,0 18 0 15,0 16 1-15,0 7 1 16,3 9 2-16,1 9 1 16,3 6 1-16,3 13 1 15,8 6-1-15,6 10 1 16,4-6 0-16,4-4 0 0,0-9-2 15,-1-10 0-15,1-15-2 16,-4-13 0-16,-3-9-3 16,-4-13 1-16,3-9-10 15,-3 0 1-15,0-10-4 16,7 1 0-16</inkml:trace>
  <inkml:trace contextRef="#ctx0" brushRef="#br0" timeOffset="53823.299">20828 6572 41 0,'14'28'20'0,"-7"10"-15"0,-7-32 35 16,0 7-40-1,0-1 0-15,0 1 0 16,0-4 1-16,0-2-3 0,4-1 0 15,-1-6-11-15,-3 0 0 16</inkml:trace>
  <inkml:trace contextRef="#ctx0" brushRef="#br0" timeOffset="54558.834">20793 6381 38 0,'21'19'19'0,"11"6"-21"16,-15-22 23-16,-3 0-26 16,4 10 1-16,-4-1-3 15,0 1 1-15,-3 6 8 16,3-1 0-16,-7 4-6 15,0 3 0-15,0-6 2 16,-3-3 0-16,-1-4 1 16,1 1 1-16,-1-4 1 15,1 1 1-15,3-4 2 16,0-3 1-16,-4 0 1 16,4 1 0-16,1-1 0 15,-1-3 0-15,0-10-1 16,0-2 1-16,3-4-2 0,1-3 0 15,3 0-2-15,0 4 1 16,0-4-2-16,-3 9 1 16,3 4-1-16,-4 9 0 15,1 7-1-15,0 5 1 16,-1-5-1-16,-3 2 0 16,0 1 0-16,0-1 0 15,0 1 0-15,-3-4 1 16,-1 1-2-16,1-4 1 0,0 0 0 15,3 1 0-15,0-4 0 16,-7-3 0-16,7 0 0 16,0-6 0-16,3-4 0 15,1-6 0-15,3-2 0 16,0 2 0-16,0 0-1 16,0 4 1-16,0-4 0 15,1 3 0-15,-1 4-1 16,0 0 1-16,0-1 0 15,4 7 0-15,-1-3 0 16,-3 6 0-16,4 6 0 16,0 4 0-16,-1-1 0 15,4 7 1-15,4 6-1 16,0 0 1-16,3-4 0 16,4-2 0-16,0-3-2 15,-4-7 1-15,-7-6-5 16,-3-6 0-16,-1-4-10 15,-6 7 1-15</inkml:trace>
  <inkml:trace contextRef="#ctx0" brushRef="#br0" timeOffset="55112.76">20369 7181 40 0,'-7'28'20'0,"4"-22"-11"16,3-3 28-16,-4 3-34 15,1 4 1-15,-1-1 1 16,4 1 1-16,0-4-8 16,4-3 1-16,3-6 4 15,3-6 0-15,5-1-2 0,2-6 0 16,4 1-2-1,4-1 1-15,-4-3-2 0,0 1 1 16,1-4-1-16,-1 3 0 16,-4 0 0-16,1 0 1 15,-4 7 0-15,0-1 0 16,0 7 1-16,-3 9 0 16,-4 6 0-16,0 10 0 15,0 0 0-15,0 6 1 16,0 6-1-16,0-2 1 15,0-1-1-15,0-6 0 0,-3-3-3 16,-1-7 0-16,4-6-7 16,4-2 1-16,-4-4-6 15,4-4 0-15</inkml:trace>
  <inkml:trace contextRef="#ctx0" brushRef="#br0" timeOffset="55353.621">20867 7218 55 0,'17'0'27'0,"-2"6"-32"15,-8-6 53-15,7 0-47 16,10-3 0-16,5 0-1 0,6 3 1 15,0-3-4-15,-3 3 1 16,0 0-6-16,-8 0 1 16,-2-3-9-16,-8-3 1 15</inkml:trace>
  <inkml:trace contextRef="#ctx0" brushRef="#br0" timeOffset="55639.052">21209 7121 40 0,'7'13'20'0,"11"5"-16"16,-8-14 29-16,4 5-29 15,8 0 0-15,2 1 3 16,1 2 0-16,-4 4-9 15,-7 6 1-15,-7 0 5 16,-7 3 0-16,-10 0-3 16,-8 3 0-16,0 0-6 15,1-6 1-15,3-3-9 16,0-6 0-16,-4-4-3 16,7-6 0-16</inkml:trace>
  <inkml:trace contextRef="#ctx0" brushRef="#br0" timeOffset="56119.453">21802 7400 38 0,'0'35'19'0,"-7"8"-19"0,3-36 34 15,-3 2-34-15,-4 1 0 16,-3-1 0-16,-3-3 0 16,-1-3 0-16,0-9 0 0,1 0 0 15,3-10 0-15,3-3-2 16,4 1 0-16,7-8-2 16,7 5 0-16,7-1 0 15,4 6 1-15,3 6 0 16,-3 7 0-16,6 6 2 15,5 4 1-15,-1 8 3 16,0 7 0-16,4 0-1 16,-4 3 1-16,0-3 0 15,4 0 0-15,-4-3-1 16,0-3 1-16,4-1-1 16,0-5 0-16,-4-4-1 15,0-3 1-15,-6-3 0 16,-5-6 0-16,-10-7 0 15,-10-2 0-15,-11-4 0 16,-15 0 0-16,-6 0-2 16,-7 1 1-16,-4 5-11 0,4 4 1 15,-4 9-5-15,7 9 1 16</inkml:trace>
  <inkml:trace contextRef="#ctx0" brushRef="#br0" timeOffset="56644.815">22853 6397 49 0,'-4'6'24'0,"-13"-9"-24"0,10 0 44 15,-7 3-44-15,-4 0 1 16,-3 0 0-16,-4 0 0 16,0 0-1-16,1 6 0 15,-1 3 0-15,0 10 0 16,4 3 0-16,4 13 0 15,6 2 0-15,4 7 0 16,7 0 0-16,10-3 0 16,12-4-1-16,6-8 0 15,7-7-3-15,0-4 0 0,-6-5-1 16,-5-4 0-16,1-6-10 16,-4-3 0-16</inkml:trace>
  <inkml:trace contextRef="#ctx0" brushRef="#br0" timeOffset="57019.891">22969 6767 28 0,'-7'31'14'0,"11"7"-2"15,-4-32 15-15,-4 6-26 16,4 4 1-16,-3 0 0 16,3-7 1-16,0-2-5 15,3-1 1-15,-3-6-1 16,0-6 1-16,0-1-4 15,0-2 1-15,0-1-2 16,0-2 0-16,4 2 0 16,-1 4 1-16,1-3 4 0,3 3 1 15,-4-1 3-15,5 4 1 16,-1 3 3-16,0 3 0 16,0-3 0-16,0 3 1 15,3 4-3-15,4 5 1 16,4-2-3-16,0 2 1 15,-1 4-1-15,1 0 0 16,0 2-1-16,-1 7 1 16,4 10-1-16,-3 9 1 15,3-3-2-15,0-4 1 16,4-5-4-16,0-7 1 0,0-13-15 16,-8-15 1-16</inkml:trace>
  <inkml:trace contextRef="#ctx0" brushRef="#br0" timeOffset="57621.673">23594 6390 36 0,'-11'0'18'0,"11"7"-2"16,0-7 18-16,4 0-29 15,3 0 0-15,0 0 5 16,3 3 0-16,5 0-12 15,6 0 0-15,10 3 7 16,5 1 1-16,6-4-6 16,0 0 1-16,-3-3-9 0,-4 3 0 15,-6-3-10-15,-15 3 0 16</inkml:trace>
  <inkml:trace contextRef="#ctx0" brushRef="#br0" timeOffset="57815.976">23661 6704 59 0,'7'19'29'0,"28"-13"-33"0,-17-9 48 0,6 0-45 16,8-4 1-16,7 1-3 15,0 0 0-15,0-3-3 16,-1 2 1-16,1 1-11 15,-14 3 1-15</inkml:trace>
  <inkml:trace contextRef="#ctx0" brushRef="#br0" timeOffset="58716.557">24934 6077 45 0,'18'22'22'0,"-7"28"-20"0,-11-31 33 0,-4 0-34 15,-3 12 1-15,-11 16 0 16,1 9 0-16,-8 17-3 15,-3 2 1-15,3 6 2 16,4-2 0-16,-4-4 1 16,11-9 0-16,4-10 2 15,6-6 0-15,8-12 0 16,10-10 1-16,10-9-1 16,15-10 1-16,11-9-3 15,13-6 0-15,1-3-3 16,10-7 1-16,-4 0-7 15,-3 4 0-15,-10 6-12 16,-19 12 0-16,-9 0-2 16,-8 7 0-16</inkml:trace>
  <inkml:trace contextRef="#ctx0" brushRef="#br0" timeOffset="60323.819">11299 7758 34 0,'4'-10'17'0,"-4"4"-9"15,0 9 18-15,0 3-24 16,-4 7 1-16,1 12 0 16,-4 6 1-16,-4 10-6 15,-6 6 1-15,-4 10 2 0,-1 5 0 16,-2 10-5-16,-5 4 0 15,5-11-9-15,-4-2 1 16</inkml:trace>
  <inkml:trace contextRef="#ctx0" brushRef="#br0" timeOffset="61102.943">10866 8510 34 0,'3'16'17'0,"15"-29"-13"16,-11 10 24-16,3-9-27 15,8-4 1-15,0-9 1 16,3-3 1-16,7-10-4 15,4-9 0-15,7-13 3 16,10-2 0-16,0-1-1 16,1 0 1-16,6-3-1 15,1 7 1-15,-8-1-2 16,-3 4 0-16,-14 6 0 16,-4 12 0-16,-7 13 0 15,-3 6 0-15,-8 16-1 16,-3 12 0-16,-3 20-1 15,-4 8 1-15,-7 10-1 0,-4 7 1 16,-3 2-1-16,0 10 0 16,0 3 0-16,0-6 1 31,0-7-1-31,3-12 1 16,4-16-1-16,7-12 0 15,11-10 1-15,6 0 0 16,1-9 0-16,0-3 0 15,3 0 0-15,0-1 0 16,0-2 0-16,0 9 0 0,0-3 0 16,1 0 1-16,2 3-1 15,1 0 1-15,3-3 0 16,-3 3 0-16,-4 0 0 16,0 3 0-16,-3-3-1 15,-4 3 0-15,-4-3-1 16,1-6 1-16,-4-4-1 15,0-6 1-15,-7 1-1 16,0-4 1-16,0 0-3 16,0 4 1-16,-3 2-1 15,3 7 0-15,-4 6-1 16,4 6 1-16,4 7 0 16,-1 5 0-16,4 7 2 15,0-3 1-15,0-3 1 16,4 0 0-16,7-3 0 0,-1-7 0 15,4-3-2-15,1-3 1 16,-1 1-9-16,3-4 0 16,-6-7-2-16,-4-2 0 15</inkml:trace>
  <inkml:trace contextRef="#ctx0" brushRef="#br0" timeOffset="61479.396">12171 8281 34 0,'0'44'17'0,"3"-28"-18"0,-3-10 30 16,0 0-29-16,0 1 0 0,0-1 0 15,4-3 1-15,-4-3-1 16,7-6 1-16,0-4-1 16,4 1 1-16,3-7-1 15,0 1 1-15,3-7-1 16,1 0 1-16,3-7-1 15,0 1 0-15,1 3 0 16,-5 0 0-16,4 6 1 16,-3 4 0-16,0 5 2 15,3 7 0-15,-4 3 1 16,1 9 0-16,-4 10 1 16,0 10 0-16,0 2-1 15,1 3 1-15,-1-2-2 16,7 2 1-16,0-9-3 0,7-3 1 15,4-15-3-15,7-11 0 16,0-2-5-16,-4 0 0 16,-3-7-10-16,-15 10 0 15</inkml:trace>
  <inkml:trace contextRef="#ctx0" brushRef="#br0" timeOffset="61914.795">13247 8369 53 0,'32'16'26'0,"-22"18"-28"0,-10-18 41 15,-7 3-40-15,-7 12 1 16,-11 4-5-16,-6 2 0 16,-5 10-4-16,-3 10 1 15,-6-10-6-15,6-13 0 16</inkml:trace>
  <inkml:trace contextRef="#ctx0" brushRef="#br0" timeOffset="63475.073">14841 9002 33 0,'4'7'16'0,"-1"-17"-7"0,-3 4 17 16,0 0-23-16,0 0 0 0,4-1 2 16,-1 1 1-16,1 0-6 15,0-1 0-15,3 1 5 16,3-3 0-16,4-7 0 15,7-9 0-15,11-9-1 16,0-14 0-16,7-2-2 16,0-6 1-16,3-10-2 15,0-6 0-15,1-10-1 16,-8 1 0-16,-3-7-3 16,-4 3 1-16,-7 10-3 15,0 3 0-15,-7 6-2 16,-3 13 0-16,-8 12-2 15,-3 13 1-15,-3 12 2 16,-8 13 0-16,1 9 2 16,-8 7 0-16,0 12 3 0,-3 9 0 15,4 10 4-15,2 22 0 16,1 3 0-16,4 10 1 16,3 5 0-16,3 4 1 15,4-6-1-15,0-7 1 16,4-16-4-16,-1-8 1 15,4-17-4-15,4-12 0 16,3-9-10-16,4-4 0 16,-1-12-2-16,15-3 1 15</inkml:trace>
  <inkml:trace contextRef="#ctx0" brushRef="#br0" timeOffset="63701.017">15533 8642 61 0,'0'25'30'0,"3"13"-40"16,-3-29 65-16,4 0-56 16,-1 1 1-16,4-1-1 15,1 1 1-15,2-10-5 16,4-7 1-16,0-5-12 15,-3-7 1-15,-8-9-2 16,1 0 0-16</inkml:trace>
  <inkml:trace contextRef="#ctx0" brushRef="#br0" timeOffset="63866.479">15600 8385 28 0,'25'6'14'0,"6"-9"-12"0,-20 0 22 15,3-4-41-15,-3 4 1 16</inkml:trace>
  <inkml:trace contextRef="#ctx0" brushRef="#br0" timeOffset="64466.801">15815 8620 28 0,'4'6'14'0,"-1"13"-8"16,-3-19 29-16,4 0-32 15,-4 0 0-15,7-3 4 16,0-3 0-16,3-4-9 15,4-2 1-15,-3-1 4 16,3-3 1-16,0 4-3 16,-3-1 1-16,3 4-2 15,-3 3 1-15,-1 3-1 16,-3 6 0-16,0 3 0 0,0 0 0 16,0 4 0-16,0-1 1 15,0-3-1-15,0 1 0 16,-3-7 0-16,0 0 1 15,-4 0-1-15,3-7 0 16,4 1-1-16,0-3 1 16,0 2 0-16,4-2 0 15,-1-4-1-15,1 4 1 16,3 0 0-16,0 2 0 16,0-2-1-16,0-1 1 0,1-2-1 15,-1-4 1-15,0-3-1 16,0 4 1-16,0-1 0 15,4 0 0-15,-4 4 0 16,0 6 0-16,-4 6 0 16,1 6 1-16,3 3-1 15,-3 4 0-15,3 3 1 16,3-4 0-16,-2 7 0 16,2 0 1-16,8-1-1 15,3-2 0-15,7-6 0 16,-3-7 1-16,0-3-3 15,-4 0 1-15,-3-3-7 16,-4-4 0-16,-14 4-8 16,-3-3 0-16</inkml:trace>
  <inkml:trace contextRef="#ctx0" brushRef="#br0" timeOffset="65172.226">15078 9147 43 0,'-11'22'21'0,"-6"25"-14"16,13-35 32-16,-3 7-37 16,-4 6 1-16,1 0 0 0,-1 0 1 15,4 0-5-15,0-9 0 16,4 0 3-16,3-4 1 15,0-2-3-15,7-1 0 16,3-9-1-16,1-9 0 16,3-10-1-16,0-6 0 15,4-3-1-15,-4-1 1 16,3-2-2-16,1 0 0 16,3-1 1-16,0 10 0 15,1 7 0-15,-1 2 1 16,0 4 2-16,-4 9 0 0,-2 0 2 15,-1 6 0-15,-7 3 1 16,0 4 0-16,0 6-2 16,0-4 1-16,0 11-1 15,0-1 0-15,0-3-1 16,0 3 0-16,7-10-4 16,0 1 0-16,0-7-4 15,1-5 0-15,-1-8-6 16,0-5 1-16</inkml:trace>
  <inkml:trace contextRef="#ctx0" brushRef="#br0" timeOffset="65413.439">15483 9269 46 0,'11'0'23'0,"21"9"-21"0,-18-12 43 16,7 0-45-16,7 0 0 15,0 0 0-15,1-3 0 16,2 2-4-16,1-2 1 16,-4 0-7-16,1 0 0 15,-12-4-4-15,1 1 0 0</inkml:trace>
  <inkml:trace contextRef="#ctx0" brushRef="#br0" timeOffset="65698.732">15808 9115 44 0,'18'22'22'0,"17"-6"-16"16,-21-13 40-16,7 7-44 15,0-4 1-15,1 3 1 16,-5 1 1-16,-6-1-6 16,-4 4 0-16,-7 9 3 15,-4-1 0-15,-6 5-4 16,-11 5 1-16,-4-6-9 0,4-3 1 15,-4-3-8-15,4-7 0 16</inkml:trace>
  <inkml:trace contextRef="#ctx0" brushRef="#br0" timeOffset="66208.064">16312 9310 44 0,'-10'31'22'0,"-18"7"-20"16,21-29 34-16,-8-3-37 15,1-2 1-15,-3-4 0 16,-1-7 0-16,4-8 0 15,0-4 0-15,3-3-2 16,8-3 1-16,3 6-3 16,7 0 1-16,7 7-1 15,4-1 1-15,3 7 0 16,7 3 0-16,0 6 3 16,4 6 1-16,0 4 3 15,-1 2 0-15,1 1-1 0,3 3 1 16,-3-3-1-1,3 2 1-15,-3-5-3 0,0-4 1 16,0-2-2-16,-4-4 1 16,-7-9-1-16,0-7 1 15,-3-3 0-15,-4 1 0 16,-7-7 0-16,-7 0 0 16,-7-7 0-16,-7-2 0 15,-11 9-2-15,-3 7 0 16,-7 5-4-16,-4 7 1 15,0 9-9-15,0 4 0 16,1 5-1-16,2 7 0 0</inkml:trace>
  <inkml:trace contextRef="#ctx0" brushRef="#br0" timeOffset="66703.542">17240 8015 43 0,'7'12'21'0,"4"23"-19"0,-8-26 42 0,4 10-43 16,1 12 1-16,-1 13 1 15,0 10 0-15,-7 5-4 16,0 16 0-16,0 1 2 16,0-1 1-16,0-12-4 15,0-10 1-15,0-15-5 16,0-16 0-16,0-16-6 15,0-6 1-15,0-6-4 16,-4-1 0-16</inkml:trace>
  <inkml:trace contextRef="#ctx0" brushRef="#br0" timeOffset="66914.232">17353 8545 34 0,'18'15'17'0,"14"-2"-11"15,-18-10 30-15,10 3-33 0,-2 1 1 16,-1-1 2-16,3 0 0 31,-17 13-8-31,-7 6 1 16,-10 0 3-16,-4 3 0 16,-4 4-7-16,0-7 0 15,4-6-10-15,-3-4 1 16</inkml:trace>
  <inkml:trace contextRef="#ctx0" brushRef="#br0" timeOffset="67319.596">17727 8796 31 0,'18'37'15'0,"-15"-12"-4"16,-3-22 17-16,0 1-28 16,0-1 1-16,-3 0 0 15,3-3 0-15,-4-3-2 16,4-7 0-16,4-5 1 16,-1-4 0-16,4 0-3 15,0-3 1-15,4 0-1 16,3 3 1-16,0 0 0 15,0 1 0-15,0 8 2 16,4 1 0-16,0 3 4 0,-1 6 1 16,1 6 1-16,0 6 0 15,6 7 0-15,-3 9 1 16,1 7-2-16,-5-7 0 16,8 19-4-16,3-3 1 15,0-9-4-15,1-14 0 16,2-2-5-16,5-6 1 15,-1-10-9-15,-10-9 0 16</inkml:trace>
  <inkml:trace contextRef="#ctx0" brushRef="#br0" timeOffset="67935.514">18669 8466 61 0,'7'16'30'0,"7"-7"-35"15,-7-6 55-15,0-3-50 16,7 0 1-16,4 4 1 16,7-4 0-16,6-7-4 15,5 4 1-15,-1-6-4 16,-3 3 1-16,-4-4-13 15,-3 7 0-15</inkml:trace>
  <inkml:trace contextRef="#ctx0" brushRef="#br0" timeOffset="68130.843">18683 8720 46 0,'25'19'23'0,"10"-19"-19"16,-21-3 28-16,11 0-33 0,7 0 1 0,6-7-6 15,1 1 0 1,0-1-4-16,10 4 0 0</inkml:trace>
  <inkml:trace contextRef="#ctx0" brushRef="#br0" timeOffset="68580.392">19854 8077 56 0,'7'41'28'0,"-14"19"-30"0,4-32 48 16,-1 3-47-16,-3 16 1 16,-3 7 0-16,-4 8 0 15,-4 11 0-15,-3 11 0 16,-4 1 0-16,-3-10 1 15,3-6 0-15,4-12 0 16,3-7 0-16,8-6 1 16,6-10 1-16,8-6 1 15,10-6 1-15,14-6 0 0,11 0-1 16,14-10 1-16,17-3-1 16,1-6 1-16,21 6-3 15,-11-3 0-15,-7 3-7 16,-7 7 1-16,-11 5-9 15,-17 1 1-15,-18 3-10 16,-3 0 1-16</inkml:trace>
  <inkml:trace contextRef="#ctx0" brushRef="#br0" timeOffset="72693.644">3517 4534 36 0,'0'0'18'0,"0"0"-13"16,0 3 19-16,0 3-23 15,-10 7 1-15,-8-4 0 16,0 4 0-16,-6-1-3 16,6 4 1-16,-10 3 1 15,0 6 1-15,3-3-1 16,-3 3 0-16,6 0-1 16,12-3 1-16,3 3-1 15,3 0 0-15,15-3 0 16,-1 0 1-16,1-6 0 15,17 3 1-15,4-10 0 16,7 0 0-16,-7-9 1 0,-4 4 0 16,-7 2-1-16,-10 3 1 15,-4 10-2-15,-7 0 1 16,-14 6-2-16,-1 3 1 16,-6 0-2-16,-7 4 0 15,7-13-5-15,-14-1 1 16,10 8-8-16,0-14 1 15,0 1-3-15,4-7 1 16</inkml:trace>
  <inkml:trace contextRef="#ctx0" brushRef="#br0" timeOffset="73294.394">3747 4929 36 0,'10'-3'18'0,"-6"-3"-21"15,-8 3 33-15,4 6-30 16,-10 3 1-16,-1 3 0 15,-7 4 1-15,1-4-3 0,3 1 1 16,3 2 1-16,-3 1 0 16,0 2-1-16,3-5 1 15,1 2-1-15,3 1 1 16,3-4-1-16,4 4 1 16,0-7-1-16,4-3 1 15,3-3-2-15,7-3 1 16,3-3-1-16,1 3 1 15,-7-13-1-15,10 10 1 16,-11 0-1-16,1-1 1 16,-1 4 0-16,-2 0 1 15,-8 3-1-15,10 0 0 0,-10 0 0 16,0 6 0-16,0 7 1 16,0 9 1-16,0 0 0 15,-7 3 0-15,4 9 1 16,-5 1 0-16,5-1-1 15,-4 7 1-15,3 0 0 16,4-4 0-16,4 7-1 16,3-9 1-16,4-4-1 15,-1-6 1-15,1-6-2 16,6-6 1-16,-6-4-2 16,10-3 0-16,-7-9-7 15,0-3 0-15,0-7-9 16,-3-2 1-16</inkml:trace>
  <inkml:trace contextRef="#ctx0" brushRef="#br0" timeOffset="73654.631">3976 5089 37 0,'10'19'18'0,"8"9"-11"0,-7-28 22 0,-8 6-26 16,4 4 0-16,4-1 2 15,-8 7 1-15,4-1-7 16,4-5 1-16,-4-1 4 15,4-6 1-15,-1-3-1 16,1-9 0-16,3-4-1 16,0-2 0-16,7-13-2 15,-10 3 1-15,6-7-5 16,-3 10 1-16,4 0-9 16,-7 3 1-16,-11 10-7 15,0 0 1-15</inkml:trace>
  <inkml:trace contextRef="#ctx0" brushRef="#br0" timeOffset="74090.111">4406 5048 47 0,'18'13'23'0,"-8"-23"-23"0,-6 7 40 15,7-3-40-15,3-3 1 0,-4-4 0 16,4 4 0-16,-3-1-2 16,0 1 0-16,-4-1 1 15,-7-2 0-15,-4 2-2 16,-3 4 0-16,-4-3-3 15,1-4 1-15,-8 16-1 16,8-3 0-16,-8 13 0 16,7-4 0-16,1 1 2 15,6 5 0-15,4 4 4 16,4 6 0-16,6 0 1 16,8 0 1-16,-7 1 0 15,6 2 0-15,4-3-1 16,-6-3 1-16,9-10-3 15,-10-2 1-15,11-4-5 16,-4-6 1-16,-7-6-9 16,0-7 1-16</inkml:trace>
  <inkml:trace contextRef="#ctx0" brushRef="#br0" timeOffset="74735.454">4717 5001 33 0,'7'6'16'0,"-7"-21"-14"0,0 15 23 0,0 0-25 16,0 0 1-16,0 0-1 15,0 0 1-15,0 0 0 16,0 0 0-16,0 0 2 16,0 3 0-16,3 0 1 15,-3 0 0-15,7-3 0 16,0 0 1-16,-3-3-2 16,3 3 0-16,4-3-1 15,-8 0 1-15,8-3-2 16,3 2 0-16,0-8 0 15,3 2 0-15,5-2-1 16,-1-7 0-16,-4 0 0 16,5 4 1-16,-5-1-2 15,-6 3 1-15,-1 1 0 16,-6 2 0-16,-4 7-1 0,-4 3 0 16,-6-3-1-16,-1 3 0 15,1 3-1-15,-8 4 1 16,0-1-1-16,8 0 0 15,-1 0 1-15,4 7 0 16,0-1 1-16,4 4 0 16,-1 0 0-16,4-4 1 15,-11 1 0-15,4 3 0 16,4-1 0-16,-8 1 0 0,11 6 1 16,-7-6 1-16,7 2 0 15,0 1 0-15,7-3 0 16,4 0 0-16,-1-7 0 15,12-3 1-15,6 1-3 16,0-7 1-16,-3-10-5 16,3 1 0-16,-10-4-10 15,-4 1 0-15</inkml:trace>
  <inkml:trace contextRef="#ctx0" brushRef="#br0" timeOffset="75291.158">5112 4891 37 0,'3'0'18'0,"4"10"-10"0,-7-10 22 0,4-10-27 16,3 10 0-16,0-9 2 15,4 3 0-15,-1-4-6 16,1 1 0-16,3-4 4 15,0 7 1-15,0-3-2 16,-3 2 0-16,-4 4-1 16,3 0 0-16,-3 3-1 15,-3 6 1-15,-4 10-1 16,-4 0 0-16,-3 6 0 16,-3 3 0-16,-1-9-1 15,1 2 1-15,-1 4 0 16,4 3 0-16,3 0 0 15,4 4 0-15,4-1 0 16,3-12 1-16,4-1-1 16,-1-5 0-16,1-1 0 15,-1 1 1-15,8-10-1 16,-7 0 0-16,3-10-2 16,-4 7 1-16,-3-3-8 0,0-4 0 15,-7 1-7-15,-14-4 1 16</inkml:trace>
  <inkml:trace contextRef="#ctx0" brushRef="#br0" timeOffset="75517.086">5112 5061 55 0,'10'3'27'0,"8"-3"-34"16,-7-3 50-16,-1-7-43 16,1 1 1-16,3 0-1 15,0-1 1-15,0-2-6 16,-3-1 0-16,-1 7-10 16,-3 6 1-16</inkml:trace>
  <inkml:trace contextRef="#ctx0" brushRef="#br0" timeOffset="75951.699">5465 4948 40 0,'17'-3'20'0,"29"-16"-15"0,-35 10 25 16,3-1-27-16,3-2 1 15,1-4 1-15,3 0 0 16,-10 4-7-16,-1-1 0 16,-3-3 4-16,-3 4 0 15,-8 3-2-15,-3-1 1 16,-3 4-2-16,-11 6 1 0,-4 3 0 15,0 6 1-15,1 13-1 16,2 3 0-16,8 4 0 16,4 5 0-16,10 7 1 15,10 0 0-15,4-7 0 16,8 4 0-16,2-16 1 16,8-3 0-16,7-10-1 15,0-9 1-15,-1-16-3 16,-2-6 1-16,-8 10-12 15,-10-7 0-15,-18 10-4 16,-8-4 0-16</inkml:trace>
  <inkml:trace contextRef="#ctx0" brushRef="#br0" timeOffset="86761.116">1983 9558 11 0,'0'6'5'0,"-7"-3"7"16,7-3 5 0,0 0-10-1,0 0 1-15,7 3 2 16,-7 0 0-16,3 0-14 0,4 0 1 16,-7 1 9-16,4 2 0 15,3-3-4-15,3 0 0 16,-6 0-1-16,3-3 1 15,4 3-1-15,-4 1 0 16,7-4 1-16,3 0 0 16,5-4-1-16,-1 1 1 15,7 0-1-15,-7 0 1 16,7 3-1-16,-7 0 1 16,1 0-2-16,-5 3 0 0,1 0 0 15,-8 0 0-15,-6 1-1 16,3-1 1-16,-7 3-1 15,-7 0 1-15,3 7 0 16,-6 2 0-16,3 4 0 16,-11 3 0-16,-3 3 0 15,0 4 0-15,-7-4 0 16,3 0 0-16,7-3 0 16,-3 0 0-16,11-7 1 15,-8 4 0-15,11-6 0 16,3-4 1-16,8-3 0 15,14 1 1-15,-8-7-1 16,11-4 0-16,7-2-1 16,1 0 1-16,-1 0-3 15,4-4 0-15,-4 1-7 16,-7-1 0-16,0 7-7 16,-21 3 0-16</inkml:trace>
  <inkml:trace contextRef="#ctx0" brushRef="#br0" timeOffset="87497.724">2452 9561 26 0,'14'-16'13'0,"4"-15"-2"0,-18 21 11 15,7 1-18-15,-7-1 1 16,0 1 1-16,0-4 1 15,-7 7-8-15,-4 0 0 16,-7-3 6-16,-3 2 0 16,-11-2-3-16,-6 6 1 15,-1 6-1-15,-4-3 0 16,-13 3-2-16,3 0 1 16,-3 3-2-16,3 4 0 0,-7 2-1 15,0 4 0-15,0 3-1 16,10 3 1-16,1 3-1 15,10 6 1-15,0 10 0 16,18 12 1-16,21 10 0 16,7 3 1-16,15 3 1 15,20-6 0-15,0-13 0 16,22-10 1-16,10-2-1 16,3-13 1-16,-6-9 0 15,-1-4 0-15,-2-8 1 16,-16-1 0-16,-2-28 0 15,-1-19 0-15,1-13-1 16,-12-2 1-16,-9-4-4 16,-5 3 1-16,-6 7-8 15,-18 3 0-15,-7 9-8 16,-14 7 1-16</inkml:trace>
  <inkml:trace contextRef="#ctx0" brushRef="#br0" timeOffset="90499.886">2741 10257 20 0,'0'9'10'0,"11"-15"0"16,-8 6 10-16,4 0-17 15,0 3 1-15,-3 0 2 16,3 0 0-16,-4-3-7 0,4 0 0 15,-3-6 6-15,7-6 0 16,-1-4-1-16,4-3 0 16,7-12-1-16,1-10 0 15,6-9-1-15,4-10 0 16,-4-3-2-16,-3-2 1 16,3 2-1-16,7-3 0 15,-14 10-1-15,4 2 0 16,0 7-1-16,-4 10 1 15,0 8-1-15,-11 1 0 16,8 9-1-16,-7 10 1 0,-1 6 1 16,-3 9 0-16,4 7 1 15,-11 9 0-15,0 0 1 16,0 9 0-16,-7 10 0 16,3 3 1-16,4 9-1 15,0 3 0-15,4 10 0 16,3-3 0-16,4-10-1 15,-8-6 1-15,4-3-2 16,4-13 1-16,-8 1-3 16,4-7 1-16,-7-9-9 15,-7-7 0-15,4-6-1 16,-8-3 0-16</inkml:trace>
  <inkml:trace contextRef="#ctx0" brushRef="#br0" timeOffset="90740.554">2970 10056 52 0,'4'10'26'0,"3"-14"-34"0,-3-2 53 15,10 0-44-15,-4-4 0 16,1 1 1-16,-1-7 0 15,8 1-5-15,3 2 1 16,0 1-10-16,1 5 0 16,-5-2-3-16,4 3 0 15</inkml:trace>
  <inkml:trace contextRef="#ctx0" brushRef="#br0" timeOffset="91640.533">3478 9451 35 0,'15'9'17'0,"2"26"-14"0,-10-23 28 0,4 7-29 16,-11 9 1-16,3 7 1 15,-3 9 1-15,0 12-7 16,0 10 0-16,0 3 4 16,0 3 1-16,0-15-4 15,0-4 1-15,0-6-7 16,0-13 0-16,7-5-6 16,-14-10 1-16</inkml:trace>
  <inkml:trace contextRef="#ctx0" brushRef="#br0" timeOffset="91925.462">3468 9893 36 0,'21'-6'18'0,"11"6"-15"0,-15 0 29 15,1 0-31-15,3 3 1 16,11 3 4-16,-4 4 1 16,-3 5-8-16,0 1 1 15,-4-3 4-15,-18 2 0 16,-6 7-3-16,-15 6 1 0,4 1-6 16,-14-4 1-16,-11 3-9 15,0-6 0-15,-3 0-3 16,3-7 0-16</inkml:trace>
  <inkml:trace contextRef="#ctx0" brushRef="#br0" timeOffset="92421.237">3969 9893 47 0,'-11'-3'23'0,"8"22"-26"0,3-16 46 16,0 0-42-16,-7 3 0 15,3 7 0-15,1-4 0 16,-1 1-2-16,4-1 1 16,-7 0 1-16,3 1 0 0,4-4-1 15,0 0 0-15,0 1 0 16,4 2 1-16,7-3-1 15,6 4 0-15,4-4 0 16,4 0 1-16,-4 4-1 16,0-1 0-16,-3 4 0 15,-14 2 0-15,-8 1 0 16,-10-3 1-16,-7 5-3 16,-4 1 0-16,-3-6-5 15,-4-4 1-15,-3-6-9 16,-8-3 1-16</inkml:trace>
  <inkml:trace contextRef="#ctx0" brushRef="#br0" timeOffset="93802.124">4724 9639 38 0,'3'25'19'0,"4"16"-17"0,0-29 27 15,-3 7-27-15,3 3 1 16,4 6 4-16,-1 4 0 15,1 5-8-15,-8-2 1 16,11-7 6-16,-10-6 0 16,3-6-2-16,3-7 0 15,1-6-2-15,0-15 0 16,6-10-2-16,4-13 0 16,1-9-4-16,6-12 1 15,-7 12-6-15,7-3 1 16,-3 3-9-16,-7 7 1 0</inkml:trace>
  <inkml:trace contextRef="#ctx0" brushRef="#br0" timeOffset="94538.067">5221 9752 36 0,'0'0'18'0,"-10"3"-15"15,2 0 25-15,-2 0-26 16,-1 4 0-16,-6-1 0 16,3 3 1-16,-8 7-4 0,5 3 0 15,-1 3 2-15,4 0 0 16,-4-3-1-16,8-4 0 15,-1-2 0-15,1-7 0 16,10-6-1-16,10-3 1 16,1-7-1-16,-1-2 1 15,8-4-1-15,3 4 0 16,-10-1-1-16,3 4 0 16,0-7 0-16,-3 10 0 15,-1 3-1-15,1 0 1 16,-8 3 0-16,4-4 1 0,0 8 0 15,4-1 0-15,-8-3 1 16,5 3 1-16,2 3-2 16,-6 10 1-16,3 3-1 15,-4 6 1-15,4 0-1 16,0 0 0-16,4-3 0 16,-11-3 1-16,11-10 2 15,6-6 1-15,4-6 2 16,4-22 0-16,10-16 0 15,-3-12 1-15,-4-10-1 16,-3-9 0-16,-7-10-2 16,-1-8 0-16,-13-8-3 15,3 4 1-15,-7 0-3 16,-7 3 0-16,3 13-2 16,-6 6 1-16,-4 18-2 15,3 17 0-15,-3 18 0 0,3 19 1 16,1 19 2-16,-1 12 0 15,-3 19 2-15,10 22 0 16,4 19 2-16,4 13 1 16,7 2-1-16,6-5 0 15,1-13-3-15,-1-10 1 16,5-18-4-16,-8-10 1 16,3-13-6-16,-2-5 0 15,-1-13-2-15,-11-10 0 16</inkml:trace>
  <inkml:trace contextRef="#ctx0" brushRef="#br0" timeOffset="94793.223">5652 9752 27 0,'7'16'13'0,"-7"21"-7"15,0-30 24-15,0-1-27 16,0 6 0-16,3-2 4 15,4 2 1-15,-3-2-9 16,6 2 1-16,4-2 5 16,8-1 1-16,-8-6-3 15,3-6 0-15,1-9-2 16,-4-7 1-16,0-3-5 16,-3-6 1-16,-1 2-7 15,1 4 0-15,-8 4-6 16,-6-4 1-16</inkml:trace>
  <inkml:trace contextRef="#ctx0" brushRef="#br0" timeOffset="95123.552">5898 9833 34 0,'29'32'17'0,"17"-29"-13"0,-29-3 25 15,4-3-28-15,1-3 1 0,-5-4 1 16,1-2 0-16,-4-7-4 16,0 3 0-16,-3-3 2 15,-11-6 1-15,0 0-2 16,-7 0 1-16,-4 6-2 16,-3 4 1-16,-4 2 0 15,1 7 0-15,-1 15-1 16,4 10 1-16,7 6 0 15,3 6 1-15,15 13-1 16,-4-3 1-16,7 0-2 16,7-10 1-16,7-6-5 15,11-9 1-15,0-7-8 16,-14-5 1-16</inkml:trace>
  <inkml:trace contextRef="#ctx0" brushRef="#br0" timeOffset="95724.089">7327 9366 43 0,'7'10'21'0,"0"30"-23"0,-7-30 35 15,0 15-33-15,0 6 1 16,-10 23-1-16,3 18 1 15,-4 19-4-15,1 9 0 16,-8 0-7-16,0-12 0 0,1-9-2 16,-1-14 0-16</inkml:trace>
  <inkml:trace contextRef="#ctx0" brushRef="#br0" timeOffset="96475.517">6784 10360 31 0,'32'-22'15'0,"31"-65"-11"15,-35 55 27-15,11-18-29 0,18-28 0 16,6-10 0-16,11-6 1 16,-3-7-4-16,-8 10 0 15,-13 4 2-15,-8 11 0 16,-3 4-1-16,-14 16 1 16,-1 9-1-16,-6 12 0 15,-1 10 0-15,-6 13 1 16,0 18-1-16,-11 19 1 15,0 13-1-15,-7 12 0 16,-4 19-1-16,4 19 1 16,0-4-1-16,0-5 1 15,-4-7-1-15,1-6 1 0,3-13 0 16,3-12 1-16,1-10-1 16,3-12 1-16,3-7 1 15,8-8 0-15,-8-8-1 16,4-2 0-16,11-3-1 15,-8 2 1-15,5 1-1 16,2 0 0-16,-3 3-1 16,4 0 1-16,3 3 1 15,4 3 0-15,0 3 0 16,-1 0 0-16,1 4 0 16,3-1 0-16,0-3 0 15,-3-2 1-15,0-4-1 16,-4-10 0-16,-3 1-1 15,-4-4 1-15,3-6 0 16,-13-9 0-16,3 0-1 16,-7 0 0-16,-7 0-1 0,3 9 0 15,-3 3-1-15,0 7 0 16,-3 12-1-16,-1 9 1 16,4 7 0-16,0 3 0 15,0 6 0-15,3 7 0 16,8 2 2-16,3 1 0 15,7-7-1-15,4-9 0 16,3 3-3-16,4-3 1 16,-4-9-9-16,3-4 1 0</inkml:trace>
  <inkml:trace contextRef="#ctx0" brushRef="#br0" timeOffset="96789.967">8273 9990 39 0,'3'0'19'0,"-6"-9"-17"16,3 3 30-16,-4-4-29 16,-3 7 1-16,-4-3 0 15,-6 0 1-15,-1 6-7 16,1 3 0-16,-8 6 3 15,4 4 1-15,7 9-4 16,3 3 0-16,-3 3-1 0,7-6 1 16,7-3-1-16,3-4 0 15,15-2 1-15,-4-4 0 16,7-6-1-16,4-6 0 16,-7-6-7-16,-1-1 1 15,-3 1-2-15,0-4 1 16</inkml:trace>
  <inkml:trace contextRef="#ctx0" brushRef="#br0" timeOffset="97720.756">8357 10056 38 0,'0'19'19'0,"11"-13"-19"0,-11-6 38 0,0 0-36 15,3-3 1-15,4 0 1 16,1-3 0-16,2-4-5 15,4-2 1-15,0-1 3 16,0 4 1-16,4-1-2 16,3-2 1-16,0-1-1 15,-3 4 0-15,3-1 0 16,0 7 0-16,8-3-1 16,-12 0 1-16,4 3-1 15,4-4 0-15,0 4 0 16,0-3 0-16,-4 0-1 15,0 3 0-15,-4-1-1 16,-6-5 1-16,-7 3-1 16,-4-7 0-16,-7 4-1 0,-4 3 0 15,-3-1 0-15,-4 7 0 16,-3 7 0-16,3 5 0 16,4 4 0-16,0 3 0 15,7 6 0-15,4 3 1 16,3 0 0-16,3 0 0 15,8-3-2-15,6-3 1 16,5-3-3-16,-1-3 0 16,0-4-4-16,0-2 1 15,0-7-3-15,0-6 0 16,-7-10 3-16,4-6 0 0,-4 1 5 16,0 5 0-16,-7-3 5 15,4 4 0-15,-4 6 6 16,0 2 0-16,0 8-1 15,4 5 0-15,-8 7-1 16,4-1 0-16,-7 1-1 16,0-3 1-16,4 2-4 15,-1-5 1-15,-3-4-2 16,4 0 1-16,-1-3-2 16,4-3 0-16,4-6 0 15,0-3 0-15,-1-7 0 16,1 3 0-16,3 1 0 15,0 2 1-15,4 7-1 16,-8 6 0-16,4 4-1 16,0 2 1-16,-3 1-1 0,0-1 1 15,-8 4-1-15,4-4 0 16,0-6 0-16,0 0 1 16,0 0-1-16,0-3 1 15,4-3-1-15,3 0 1 16,0-3 0-16,4-4 0 15,0-5 0-15,3 2 0 16,-4 4 0-16,1-1 0 16,0 1 0-16,-4 3 0 15,3 3 0-15,-6 3 0 16,0 6 0-16,-1 3 1 16,1 7 0-16,-1 0 1 0,1 6-1 15,-1-1 0-15,1-2 0 16,3-3 1-16,-3-3-5 15,3-10 1-15,3-3-10 16,-2-7 1-16,-1-2-2 16,-4-4 1-16</inkml:trace>
  <inkml:trace contextRef="#ctx0" brushRef="#br0" timeOffset="98006.965">9751 9796 59 0,'7'12'29'0,"0"-8"-42"0,-4-1 63 16,1 0-50-16,-4-3 1 16,7 3-5-16,-3 6 0 15,3-6-4-15,0 10 0 16,-7 3-8-16,0-1 1 0</inkml:trace>
  <inkml:trace contextRef="#ctx0" brushRef="#br0" timeOffset="98201.801">9754 10269 66 0,'18'32'33'0,"-7"-17"-34"16,-4-8 63-16,3-1-62 15,4 0 0-15,0 0-8 16,4 1 1-16,0 2-7 15,-11 13 1-15,-14-3-7 16,-4-3 0-16</inkml:trace>
  <inkml:trace contextRef="#ctx0" brushRef="#br0" timeOffset="101774.171">5528 5249 6 0,'0'6'3'0,"0"-21"4"0,0 15 3 16,4 0-5-16,3-7 1 16,3-2 1-16,-6-4 1 15,6 1-11-15,1 2 1 16,3 7 7-16,0-6 1 15,4 3-2-15,-8 6 0 16,8 0-1-16,3 6 0 16,-3-3 0-16,3 6 1 0,0 1-1 15,0-4 0-15,8-3 0 16,9-3 1-16,-2 3 0 16,13 0 0-16,0 4-1 15,1-4 1-15,6 3-1 16,-3 4 0-16,4 2-1 15,-5-6 0-15,8 1-1 16,7 2 0-16,4-9 0 16,7 0 1-16,-4-3-1 15,0 3 1-15,7-3-1 16,4-4 0-16,10 1 0 16,4 3 0-16,3 6-1 15,0 0 1-15,11 7-1 16,7 5 1-16,4 4 0 15,3-6 0-15,7-1 0 16,10 4 1-16,-10-3 0 0,11-1 0 16,0-2 0-16,-1-4 0 15,-13-3-1-15,-18-3 0 16,-11 3-6-16,-10 0 0 16,-29 0-13-16,-24 7 0 15</inkml:trace>
  <inkml:trace contextRef="#ctx0" brushRef="#br0" timeOffset="103214.554">2999 10451 21 0,'24'13'10'0,"1"-13"-3"0,-21 0 11 16,13 3-15-16,-6 0 0 16,10 0 2-16,-3 3 1 0,3 1-7 15,0 2 1-15,-3 4 4 16,13-4 0-16,-2-3-1 16,-5 1 0-16,11-4-1 15,8 0 0-15,3 0 0 16,7 3 0-16,-11 1 0 15,7-1 1-15,8 0-1 16,3 4 0-16,0-1 0 16,10-3 0-16,-3 0 0 15,7-2 1-15,-7-1-2 16,4 0 1-16,7 3-1 16,-4 0 1-16,3 1-1 15,11-4 1-15,-13 0 0 16,2 0 0-16,4 0-1 15,-3 0 1-15,0 4 0 16,3-1 0-16,7 0-1 16,-18 0 0-16,8-2 1 0,-4-1 0 15,4 3 0-15,-1-3 0 16,4 3 0-16,8-2 0 16,-8-1 0-16,-4 0 0 15,5 0-1-15,-1 3 1 16,7 1-1-16,-3-4 0 15,-1 0 0-15,-3-3 0 16,8 6 0-16,-8-3 0 16,7 0-1-16,0-3 1 15,4-3-1-15,-11 3 0 16,7 0 0-16,4 0 1 0,7 3-1 16,-1-3 1-16,1 3 0 15,0-3 0-15,10-3-1 16,1 3 1-16,-1-3 0 15,-3 3 0-15,7 3-1 16,-7-3 1-16,3 0-1 16,-3-3 1-16,-4 9-1 15,-7-2 1-15,4 5-1 16,3 7 1-16,-3-4-1 16,0-2 0-16,-14-4 0 15,-1-6 1-15,-10 0-1 16,-3-3 0-16,-4 0-3 15,-11-4 0-15,-13 1-10 16,-15 3 1-16,-28 6-9 0,-11 13 0 16</inkml:trace>
  <inkml:trace contextRef="#ctx0" brushRef="#br0" timeOffset="105077.716">10947 9859 28 0,'3'-7'14'0,"15"10"-2"0,-11-6 15 0,-7 3-23 16,7 0 0-16,0 3 3 16,0 4 1-16,-3 5-10 15,-1 7 1-15,1 6 6 16,-4 10 0-16,0 9-3 16,-4 12 1-16,1 10-2 15,-1 25 0-15,1-7-2 16,3-2 0-16,-4-10-4 15,1-15 0-15,3-17-10 16,-8-8 1-16</inkml:trace>
  <inkml:trace contextRef="#ctx0" brushRef="#br0" timeOffset="105528.353">11324 10727 42 0,'4'-3'21'0,"-4"-31"-15"0,0 15 30 0,0-6-33 16,0-19 1-16,0-16 1 16,0-15 0-16,0-7-7 15,0-2 1-15,0-4 4 16,-4-6 0-16,4 6-2 15,0 3 1-15,4 13-3 16,3 6 1-16,7 13-1 16,4 12 0-16,-1 13 0 15,1 12 0-15,6 4-3 16,-6 9 1-16,-4 12-7 16,0 7 0-16,-10 3-5 15,-8 9 0-15</inkml:trace>
  <inkml:trace contextRef="#ctx0" brushRef="#br0" timeOffset="105752.833">11148 10316 54 0,'21'25'27'0,"18"-9"-29"0,-25-10 50 0,4-2-48 16,6-4 1-16,8 0-1 16,0-7 0-16,-1 1-9 15,-2-3 1-15,-19 2-8 16,1 1 0-16</inkml:trace>
  <inkml:trace contextRef="#ctx0" brushRef="#br0" timeOffset="109536.151">12679 10881 29 0,'-4'16'14'15,"4"-1"-1"-15,0-12 14 0,0 4-24 16,0-1 0-16,0 0 4 16,0 4 0-16,4-4-8 15,3 0 1-15,3-9 5 16,5-3 1-16,2-13-2 16,8-12 1-16,7-7-2 15,3-15 0-15,0-13-2 16,-3-16 1-16,0-6-2 15,-4 1 1-15,-3-7-2 16,-4 3 1-16,-4 3-1 16,-2 0 0-16,-8 13-1 15,0 9 0-15,-7 9-1 0,-4 10 1 16,-3 13-1-16,-3 9 1 16,-5 15 0-16,1 14 0 15,0 14 0-15,-3 14 1 16,-5 5 0-16,-6 14 1 15,7-4 0-15,0 12 1 16,3 7 0-16,8 12 0 16,6 1 1-16,8-7 0 15,10-6 0-15,3-7 0 16,1-12-1-16,-4-12 1 16,4-7-7-16,-4-9 1 0,-4-7-11 15,-3-2 0-15</inkml:trace>
  <inkml:trace contextRef="#ctx0" brushRef="#br0" timeOffset="109777.014">13152 10555 41 0,'7'12'20'0,"-7"-2"-10"16,3-7 25-16,-3 3-33 16,4 3 0-16,-4 1 1 15,0 2 0-15,0 1-5 16,3 0 1-16,1-4-2 0,3-6 1 16,0-6-12-16,0-6 0 15</inkml:trace>
  <inkml:trace contextRef="#ctx0" brushRef="#br0" timeOffset="109971.324">13116 10269 48 0,'18'16'24'0,"-4"3"-25"0,-7-16 35 0,0 0-36 15,4-3 0-15,3 3-9 16,-4 0 0-16,1 1 4 16,0-1 1-16</inkml:trace>
  <inkml:trace contextRef="#ctx0" brushRef="#br0" timeOffset="110557.077">13437 10614 42 0,'4'16'21'0,"-4"-16"-25"0,0 0 34 16,0 0-31-16,3-3 1 15,1-3-1-15,-1-4 1 16,1 4 0-16,3 0 1 15,0-1-1-15,0 4 1 16,0 0-1-16,0 3 1 16,0 0 0-16,0 0 1 15,0 3-1-15,0 0 0 16,-3 0-1-16,-4 1 0 16,4-1 0-16,-4-3 1 0,0 0-1 15,3-7 0-15,1 1 0 16,3-3 0-16,0-1 0 15,0 4 1-15,0-3 0 16,3 2 0-16,1 4-1 16,0 0 1-16,-1 0 0 15,1 0 0-15,3 0-1 16,0-4 1-16,0-2-2 16,0-3 1-16,4-4 0 15,-1 0 1-15,1 1-1 16,-4 2 1-16,0 4-1 15,-3 2 0-15,-1 7 0 16,1 10 1-16,0 2 0 16,3 7 0-16,3 0 0 15,1 0 1-15,7-1 0 16,3-5 0-16,7-4 0 0,-10-2 0 16,10-7-5-16,-3 0 1 15,-4 0-11-15,-10 6 1 16,-11 3-3-16,-4 4 0 15</inkml:trace>
  <inkml:trace contextRef="#ctx0" brushRef="#br0" timeOffset="111383.313">12869 11245 45 0,'-7'31'22'0,"-14"-19"-22"0,18-5 43 0,-4 5-42 16,-1 7 0-16,-2 0 1 16,3-3 0-16,0-4-3 15,0-2 1-15,3-4 1 16,1-3 0-16,3-9-1 16,0-7 1-16,7-6-1 15,0 4 0-15,7-10 0 16,0-4 1-16,4 1-2 15,-1 0 0-15,1 6 0 16,3 3 0-16,-3 3 0 16,-4 4 0-16,0 6 0 15,0 3 0-15,-3 3 0 16,-1 3 1-16,1 3 0 16,3 3 1-16,-3 4-1 0,-4 3 0 15,0 2 0-15,0 7 1 16,-4 7-1-16,1-1 1 15,3 7-1-15,3-10 1 16,1 0-1-16,3-3 1 16,0-9-2-16,4-7 1 15,-1-5-6-15,1-4 0 16,-4-4-9-16,0-8 1 16</inkml:trace>
  <inkml:trace contextRef="#ctx0" brushRef="#br0" timeOffset="111698.208">13257 11288 49 0,'0'0'24'0,"11"-3"-17"16,-7 3 39-16,3 0-44 15,3-3 0-15,4 3 0 16,4 0 1-16,3 0-4 16,7 0 0-16,4 0 1 15,3 0 1-15,1 0-6 0,-5-3 1 16,1 0-8-16,-7 3 1 15,-8-6-6-15,-6-7 0 16</inkml:trace>
  <inkml:trace contextRef="#ctx0" brushRef="#br0" timeOffset="111968.577">13543 11129 40 0,'14'0'20'0,"25"-4"-14"0,-21 4 33 0,10 4-37 15,4 5 1-15,6 4 0 16,1 2 0-16,0 1-5 16,-11 3 1-16,-7 0 2 15,-10 9 1-15,-14 3-2 16,-8-3 1-16,-14 4-5 15,-10-7 0-15,0-6-8 16,-1-1 0-16,1-5-3 16,3-7 1-16</inkml:trace>
  <inkml:trace contextRef="#ctx0" brushRef="#br0" timeOffset="112599.132">14122 11370 42 0,'-7'16'21'0,"-15"3"-23"0,19-16 39 0,-1 0-35 16,-3-3 0-16,0 0-1 16,0-3 1-16,0-4-3 15,4-5 0-15,-1-1 1 16,4-6 0-16,4 4-2 15,3-1 0-15,0-3-1 16,7 4 1-16,7 2-1 16,4 7 1-16,3 3 1 15,4 3 0-15,-4 3 3 16,-3 3 0-16,-4 7 0 16,-4 5 0-16,1 8-1 15,-4-1 1-15,0 0-1 16,0-3 0-16,1-7-2 0,-1 4 0 15,0-3 3 1,3-7 0-16,8-2-1 0,0-7 1 16,-1-7 0-16,1 1 0 15,0-7 0-15,-4-2 0 16,-3-4-2-16,-1-3 1 16,-6-3 0-16,-4 0 0 15,-7-3-1-15,-11 2 1 16,-13 8-2-16,-12 5 1 15,-6 7-4-15,-11 6 0 16,-7 3-9-16,0 3 1 0,4 1-3 16,3-1 1-16</inkml:trace>
  <inkml:trace contextRef="#ctx0" brushRef="#br0" timeOffset="113649.799">15780 10564 36 0,'17'3'18'0,"-20"-25"-17"0,3 16 33 16,-4-3-32-16,-3-4 0 16,-3 1 2-16,-4-7 1 0,-8 0-6 15,-2 6 0-15,-4 7 3 16,-4 6 1-16,0 10-2 16,0 8 1-16,4 4-2 15,3 6 1-15,4 4-1 16,4-1 1-16,6-3-1 15,7-2 1-15,11-11-1 16,8 1 1-16,2-7-1 16,4 1 0-16,1-4 0 15,-1-3 0-15,-4-6 0 16,1-3 0-16,-4-7 0 16,0-3 0-16,-3 4 0 15,-1-1 0-15,-3 4 1 16,1 3 0-16,-1 3 0 15,3 6 0-15,-3 3 0 16,0 3 1-16,0 7 0 16,-3-3 0-16,-1 9-1 15,1 6 1-15,-4 3-2 0,0-9 0 16,3 3-7-16,-3-6 1 16,7-3-10-16,-3-7 0 15</inkml:trace>
  <inkml:trace contextRef="#ctx0" brushRef="#br0" timeOffset="114054.998">15981 10890 45 0,'0'41'22'0,"3"-10"-24"16,-3-24 32-16,0 2-29 15,0-3 0-15,0-3-1 16,0 1 1-16,0-4-2 16,0 0 1-16,0-7 0 15,0-2 1-15,4-4-2 16,3-2 1-16,0-4 0 16,0-3 0-16,4 3 0 15,-1 0 0-15,1 10 0 16,3-1 0-16,0 10 1 15,0 4 0-15,0 5 1 16,0 7 1-16,4 3 0 0,3 6 0 16,0 6 0-16,1 0 0 15,-1 7-1-15,-7-7 1 16,7 1-3-16,4-4 1 16,-4-6-6-16,-4-6 1 15,1-10-10-15,-11-9 0 16,-10-7-1-16,-1-18 0 15</inkml:trace>
  <inkml:trace contextRef="#ctx0" brushRef="#br0" timeOffset="114580.289">15021 9921 42 0,'0'13'21'0,"4"28"-16"0,-1-35 41 16,1 10-43-16,-1 5 1 15,1 8 3-15,-1 5 1 16,-3 23-10-16,4 21 1 0,0 22 5 16,-4 20 1-16,-4 14-3 15,0 11 1-15,1-11-6 16,-1-14 1-16,4-20-6 15,0-25 0-15,7-18-11 16,1-26 1-16</inkml:trace>
  <inkml:trace contextRef="#ctx0" brushRef="#br0" timeOffset="115181.098">16775 9818 54 0,'3'3'27'0,"4"38"-23"16,-3-22 41-16,-4 6-45 15,-4 9 0-15,1 13 1 16,-8 22 0-16,4 35-1 16,3 24 0-16,1 29 1 15,3 22 0-15,0 9-1 16,3-13 1-16,1-11-4 0,0-30 0 16,-1-21-5-16,4-31 0 15,-3-23-9-15,-11-24 0 16</inkml:trace>
  <inkml:trace contextRef="#ctx0" brushRef="#br0" timeOffset="117974.656">17240 10639 36 0,'14'13'18'0,"15"-1"-11"16,-19-12 18-16,4-3-22 0,4-3 1 16,0 0 1-16,6 0 1 15,8-1-8-15,10-2 1 16,-3 3 4-16,0-1 0 15,3 1-6-15,-3 3 0 0,0 3-10 16,-7 3 0-16,-18 3-1 16,-4 1 1-16</inkml:trace>
  <inkml:trace contextRef="#ctx0" brushRef="#br0" timeOffset="118200.157">17247 10906 54 0,'36'6'27'0,"20"-6"-38"16,-38 3 57-16,10 0-46 15,11-3 0-15,7 0-1 16,-8 0 0-16,1 0-4 15,0-3 1-15,-4-3-10 0,-7 0 0 16</inkml:trace>
  <inkml:trace contextRef="#ctx0" brushRef="#br0" timeOffset="118589.137">18493 10526 60 0,'14'-6'30'0,"-21"-47"-35"16,3 40 52-16,-3-2-46 15,-11-4 0-15,-10 3 0 16,-14 10 0-16,-4 6-2 15,-3 12 0-15,-8 20-2 16,1 5 1-16,3 14-6 16,3 14 1-16,8 11-3 15,10 5 1-15,15-9 2 16,6-9 0-16,22-16 5 16,20-19 0-16,15-15 8 15,14-22 0-15,4-17 2 16,-4-17 1-16,-11-8-3 15,-6-5 1-15,-12-1-7 16,-6-5 0-16,-7 5-15 0,-4 10 0 16</inkml:trace>
  <inkml:trace contextRef="#ctx0" brushRef="#br0" timeOffset="118859.469">18955 11144 64 0,'24'35'32'0,"-20"18"-38"15,-8-44 53-15,-3 10-48 16,-7 9 1-16,-14 7-8 16,0-7 1-16,0 0-6 15,-4-6 0-15</inkml:trace>
  <inkml:trace contextRef="#ctx0" brushRef="#br0" timeOffset="119489.765">20500 10219 39 0,'0'25'19'0,"-4"16"-12"0,4-28 19 15,0 5-26-15,-3 17 1 16,-4 9 4-16,-7 22 0 15,-7 3-6-15,-11 18 1 16,0 14 1-16,-3 2 0 16,-4-12-7-16,4-12 0 15,3-10-7-15,4-22 0 0</inkml:trace>
  <inkml:trace contextRef="#ctx0" brushRef="#br0" timeOffset="120195.011">20027 11110 44 0,'57'-28'22'0,"-1"-54"-26"0,-35 57 38 16,18-13-34 0,7-9 1-16,7-6-1 0,3-10 1 15,1-15-1-15,-1 6 1 16,-10 6 0-16,-7 9 1 16,-7 10-1-16,-4 10 0 15,-7 15-2-15,0 16 0 16,-7 9-1-16,-3 15 0 15,-8 17 0-15,1 6 1 16,-8 9-2-16,-6 6 1 16,-4 1 1-16,0-1 1 15,-1 4 0-15,5-10 0 0,-1-6-1 16,8-3 1-16,3-13-1 16,7-6 1-16,3-10 0 15,1-2 0-15,0-7-1 16,-1 0 1-16,4 3 1 15,4 1 0-15,3-1 1 16,0 6 1-16,4 1 0 16,0-4 1-16,-1 1 0 15,1-7 0-15,3-3-1 16,0-3 1-16,1-7-2 16,-1-8 0-16,-3-1-1 15,-4 0 0-15,0 0-1 16,-3-3 0-16,-4 3 0 15,-7 1 0-15,-4 5-2 16,-6 7 1-16,-4 6-1 16,-4 6 1-16,1 7-1 0,-5 5 0 15,5 1 0-15,-1 9 1 16,4 1 0-16,4-4 1 16,10 6-1-16,7-6 1 15,7 0-3-15,4-3 1 16,3-3-5-16,0-6 1 15,0-4-8-15,-6-6 1 16</inkml:trace>
  <inkml:trace contextRef="#ctx0" brushRef="#br0" timeOffset="120570.123">21368 11141 44 0,'0'44'22'0,"-4"-9"-27"15,4-29 38-15,4 0-33 16,-1-3 1-16,1-3 2 16,3 0 0-16,0-6-4 15,0-3 1-15,0-4 1 16,4-3 1-16,-1-3-3 16,1 1 1-16,6-7-3 15,1-4 1-15,3 4 0 16,0 3 0-16,1 7 0 15,-1 2 1-15,3 1 4 16,-2 15 0-16,-1 12 2 16,0 4 1-16,0 9-1 15,0 7 1-15,0-4-2 16,-3-3 1-16,0-6-4 0,10-3 1 16,7 0-2-16,8-10 0 15,6 4-4-15,7-10 0 16,1-9-9-16,-8-7 1 15,-14-9-4-15,-6 4 0 16</inkml:trace>
  <inkml:trace contextRef="#ctx0" brushRef="#br0" timeOffset="121380.947">23209 10897 36 0,'-7'6'18'0,"-10"16"-11"16,13-16 30-16,1 0-33 16,-1 1 1-16,4 2 3 15,4-3 1-15,3-6-11 16,7-3 0-16,7-9 7 16,4-10 0-16,6-16-1 15,5 0 0-15,-8-15-2 16,4-13 1-16,-4-22-1 15,-4-9 1-15,1 0-2 16,-11-3 1-16,-7 2-2 16,-3 11 0-16,-8 8-3 15,1 20 0-15,-4 8-2 0,0 17 1 16,-4 21-1-16,4 20 0 16,-4 18 1-16,1 16 0 15,-1 12 2-15,1 13 0 16,6 22 1-16,4-1 1 15,4 7 0-15,-1-3 0 32,15 25-3-32,0-22 1 15,6-18-7-15,-6-23 1 16,-1-15-6-16,-6-16 0 16</inkml:trace>
  <inkml:trace contextRef="#ctx0" brushRef="#br0" timeOffset="121607.632">23728 10846 60 0,'0'29'30'0,"-4"-4"-40"16,4-16 59-16,0 0-49 15,0 1 0-15,0-1-1 16,0-2 0-16,4-11-5 16,-1-2 0-16,1 0-10 15,-4-10 0-15</inkml:trace>
  <inkml:trace contextRef="#ctx0" brushRef="#br0" timeOffset="121787.976">23636 10520 41 0,'11'19'20'0,"10"0"-27"0,-11-16 25 16,5 0-25-16,2 3 0 15,4 1-10-15,-3-1 0 16</inkml:trace>
  <inkml:trace contextRef="#ctx0" brushRef="#br0" timeOffset="122312.398">23894 10834 40 0,'3'37'20'0,"8"-15"-25"16,-8-15 36-16,1 2-30 15,-1-6 0-15,-3-3 1 16,4-6 0-16,3-3-3 16,0-4 1-16,0-3 1 15,7-3 1-15,-7 4-1 16,0 2 0-16,7 1-1 16,-3 9 1-16,0 6-1 15,3 6 0-15,-4 4 1 0,4-1 0 16,0 4-1-16,1-4 0 15,-5 1 1-15,4 0 0 16,0-4-1-16,0 7 0 16,-3-1-1-16,-4-2 1 15,4 3 0-15,-8-4 0 16,1-6-2-16,-1-3 1 16,1-6 0-16,3-3 1 15,3-6-1-15,1-4 0 16,3-3 0-16,4 0 0 0,-1 0 0 15,5 1 1-15,-1 5 0 16,0 7 0-16,0 6 2 16,0 6 0-16,4 3 1 15,0 4 0-15,3 3 0 16,0-1 1-16,0-2-1 16,4-1 0-16,7-5-2 15,0-4 1-15,-4 0-6 16,-7 0 1-16,-7-3-11 15,-14-3 0-15</inkml:trace>
  <inkml:trace contextRef="#ctx0" brushRef="#br0" timeOffset="122882.835">23283 11232 37 0,'7'-6'18'0,"-7"18"-8"15,0-5 20-15,-3 2-27 16,-1 4 0-16,-3 5 2 16,0 4 0-16,0 7-7 15,0-4 0-15,4 0 5 16,-4-6 0-16,3-4-2 15,4-5 0-15,0-1-1 16,7-3 1-16,4-9 0 16,-1-3 0-16,1-7-1 15,3-2 0-15,4 2-1 16,-1-6 1-16,1 0-1 16,-1 4 0-16,-2 2 0 15,-1-2 0-15,3 8 1 0,-3 1 0 16,1 9 0-16,2 7 1 15,-3 8 0-15,-3 1 0 16,-1 3-1-16,1 3 1 16,0-3-4-16,-1 0 0 15,1 0-5-15,3-3 1 16,-3-7-8-16,-4-5 1 16</inkml:trace>
  <inkml:trace contextRef="#ctx0" brushRef="#br0" timeOffset="123155.046">23671 11458 55 0,'4'6'27'0,"3"-22"-27"16,-3 16 51-16,3 0-47 15,0 0 1-15,7 0 0 16,3 4 0-16,8-4-7 16,7 0 0-16,3 0 4 15,0 3 0-15,-3-3-7 16,-4 3 1-16,-3-3-9 16,3-3 0-16,-14-4-7 15,-3-2 1-15</inkml:trace>
  <inkml:trace contextRef="#ctx0" brushRef="#br0" timeOffset="123454.476">23989 11342 53 0,'3'22'26'0,"15"-19"-28"0,-11-6 47 0,7 3-44 16,4 0 0-16,10 3 1 15,0 3 1-15,-3 4-3 16,-4 2 0-16,-7 4 2 16,-7 9 0-16,-14 3-1 15,-10 10 1-15,-8-4-6 16,-3 1 1-16,3-4-9 15,4-3 1-15,-4-9-6 16,0-6 0-16</inkml:trace>
  <inkml:trace contextRef="#ctx0" brushRef="#br0" timeOffset="124189.139">24649 11527 60 0,'3'22'30'0,"-13"15"-36"16,6-27 56-16,0 2-50 15,-6 1 1-15,-1-10 0 16,1 3 0-16,-1-3-2 16,1-3 1-16,-1-3 0 15,0-3 1-15,1-7-2 16,-1 7 0-16,1-3-3 16,3-4 0-16,3 4-2 15,4-1 1-15,4 4 0 0,3 6 0 16,10 0 2-16,12 6 0 15,6 4 4-15,0-1 0 16,0-2 2-16,-3 5 1 16,0-3 0-16,-4 1 0 15,-3-4-1-15,-4 4 0 16,0-1-1-16,0 0 0 16,-3 4-1-16,0-1 0 15,-4 1-1-15,0-4 0 16,0-2 0-16,0-4 0 15,-3-6-1-15,-4-4 0 16,0 1 0-16,0-3 1 0,-4 2-1 16,-6 1 1-16,-4 0-1 15,-4-7 0-15,-3 1 0 16,-7-10 0-16,0-3-1 16,-1 3 0-16,5 3-1 15,-4 3 1-15,0 7-3 16,-4 3 1-16,4 12-10 15,-4 10 0-15</inkml:trace>
  <inkml:trace contextRef="#ctx0" brushRef="#br0" timeOffset="125013.837">25866 10975 41 0,'3'-13'20'0,"-17"13"-21"0,11-6 27 16,-12 0-26-16,-6-4 0 15,-3 4 0-15,-1 0 1 16,-3 3-2-16,3 3 1 16,-3 6 0-16,3 7 1 15,4 2-1-15,3 10 1 16,4 4-1-16,4 8 0 15,6-5 0-15,11-4 1 16,4-3 0-16,3-6 0 16,3-7 1-16,5-6 1 0,-1-2-1 15,3-4 1-15,-2-7-1 16,-8-2 0-16,3 0-3 16,-6-1 1-16,3 4-2 15,-3 0 1-15,-1-1-1 16,-3 4 0-16,0 6 2 15,0 7 0-15,0 5 2 16,1 4 0-16,-5 3 0 16,4-3 0-16,0-3 0 15,-3-1 0-15,-1 4-6 16,4-6 1-16,0 2-11 16,0 1 1-16</inkml:trace>
  <inkml:trace contextRef="#ctx0" brushRef="#br0" timeOffset="125406.055">26074 11408 36 0,'-4'37'18'0,"8"-12"-14"0,-4-21 21 15,3-1-25-15,-3-3 0 16,4-7 0-16,3-2 1 16,0-4-2-16,0 1 1 0,4-4-1 15,-1 1 0-15,1-1-3 16,-1-3 0-16,1 0 0 16,-4 7 0-16,0 2 2 15,4 1 0-15,3 3 3 16,3 2 1-16,5 17 4 15,2 0 1-15,1 5 1 16,3 11 0-16,-3 5-3 16,-4 4 1-16,0 2-3 15,4-2 1-15,0 0-6 16,6-4 1-16,1-2-8 16,3-14 1-16,-3-8-6 15,-7-10 0-15</inkml:trace>
  <inkml:trace contextRef="#ctx0" brushRef="#br0" timeOffset="125961.64">26765 10956 42 0,'0'25'21'0,"0"-9"-16"16,4-13 37-16,3 0-38 15,3 0 0-15,5 4 3 0,2-4 0 16,8 6-8-16,3 0 0 16,7 1 5-16,11-1 1 15,14-2-5-15,0-4 0 16,-3-3-7-16,-8 0 0 15,-7-3-10-15,-13 9 1 16,-22-3-2-16,-14 10 0 16</inkml:trace>
  <inkml:trace contextRef="#ctx0" brushRef="#br0" timeOffset="126171.394">26910 11370 45 0,'56'22'22'0,"11"0"-31"16,-45-19 44-16,9 0-39 16,5 0 0-16,-1 0-13 15,0-3 0-15,-10 0 16 16,0-6 0-16</inkml:trace>
  <inkml:trace contextRef="#ctx0" brushRef="#br0" timeOffset="126590.885">28335 10984 47 0,'32'-44'23'0,"-11"-9"-27"15,-14 41 46-15,0-1-40 0,-3 0 0 16,-8 4-1-16,-6 0 1 16,-15 6-3-16,-14 3 0 0,-10 0 2 15,-15 3 0-15,-10 3-1 16,7 6 0-16,4 17-2 15,-4 21 1-15,10 13-2 16,4 15 0-16,11 10-2 16,17 0 1-16,15-1 0 15,17-14 0-15,10-17 1 16,15-12 1-16,24-16 3 16,29-25 1-16,14-28 2 15,0-22 1-15,-11-9-1 16,-18-10 0-16,-24-16 0 15,-28 7 0-15,-18 6-12 16,-28 3 1-16,-29 7-7 16,-20 5 0-16</inkml:trace>
  <inkml:trace contextRef="#ctx0" brushRef="#br1" timeOffset="135538.978">2850 12383 30 0,'0'12'15'0,"11"-8"-6"16,-11 2 15-16,0 6-21 15,0 7 1-15,0 6 2 0,0 10 1 16,0 6-9-16,-7 9 1 16,3-3 4-16,-6 6 0 15,-1 0-2-15,-3-9 1 16,0 3-5-16,3-15 1 16,1-4-7-16,-1-12 0 15,4-7-4-15,7-9 1 16</inkml:trace>
  <inkml:trace contextRef="#ctx0" brushRef="#br1" timeOffset="136755.226">2731 12474 41 0,'0'9'20'0,"3"-9"-20"15,4-6 36-15,-7 6-34 16,0-6 1-16,4-4 1 16,3-2 0-16,-7 2-5 15,3 1 0-15,4-4 3 16,-7-2 1-16,7-4-2 15,4-3 0-15,10-3 0 0,0 0 0 16,18-3-1-16,0-4 1 16,0 1-1-1,-8 3 0-15,-2 6 0 0,2 3 1 16,-13 6-1-16,3 13 0 16,-10 0 0-16,-1 16 0 15,-10 6 0-15,-7 16 0 16,-3-1-1-16,-11 13 1 15,-11 10-3-15,-7 6 0 16,0-3-2-16,0-1 1 16,1-15 0-16,6-12 0 0,11-7 0 15,10-6 0-15,0-10 3 16,11-2 0-16,11-7 1 16,3 0 0-16,11-3 1 15,7 0 0-15,-4-3-1 16,4 3 1-16,-11 3 0 15,0 3 0-15,-3 4 0 16,-1-1 0-16,-6 4 0 16,-1 2 1-16,1 4 0 15,0 0 0-15,-4 3 0 16,-7-3 1-16,10 0-1 16,-6-4 1-16,13-2-1 15,-6-4 0-15,7-2 0 16,13-7 1-16,-2-4-1 15,-5-2 0-15,1-6-1 16,-4-4 0-16,0-3-1 16,-10 3 1-16,-1-2-3 0,-3-1 1 15,4-3-3-15,-11 6 0 16,-7 4 0-16,3 5 1 16,-6 7-1-16,-1 7 1 15,-6-1 1-15,6 6 0 16,4 4 2-16,4 3 0 15,3 6 0-15,0 0 1 16,10-6 0-16,1 0 0 16,10 0 0-16,7-4 0 15,0 1-1-15,15-10 0 0,-5-6-4 16,1 3 1-16,-3-6-2 16,-1-6 1-16,-7-7-2 15,4-3 1-15,-4-3 0 16,-3 0 1-16,-1 4 3 15,-2 2 1-15,-8-3 1 16,-4 7 1-16,-3 5 1 16,0 1 0-16,-14 6 0 15,0 3 1-15,-7 3-1 16,4 1 0-16,-8 2 0 16,7 10 1-16,1-3-1 15,-1 2 0-15,1 4 0 16,-1-9 0-16,4-1 0 15,7-2 0-15,0-1-2 16,7-2 0-16,-7-4 0 0,11-3 0 16,10-7-1-1,-7 1 1-15,0-3-1 0,7-4 0 16,-7 1 0-16,4-1 1 16,0 1-2-16,3-1 1 15,-11 4 0-15,8 2 0 16,-8 7 0-16,5 7 0 15,-5 5 0-15,-3 7 1 16,0 0-1-16,4-7 1 16,-8-2-3-16,4-1 0 15,4-3-4-15,7-2 0 0,3-1-9 16,-7-10 0-16</inkml:trace>
  <inkml:trace contextRef="#ctx0" brushRef="#br1" timeOffset="137070.213">4233 12571 41 0,'0'0'20'0,"-14"9"-17"15,11-5 30-15,-8 5-31 16,4 4 0-16,-4 2 0 16,-3 4 0-16,0 0-3 15,0 0 0-15,4-4 2 16,-1 1 1-16,-3-3-2 15,10-4 1-15,4-3 0 16,7 1 0-16,4 2 0 16,3 0 1-16,7 4 0 0,-3-1 0 15,0 1-1-15,-8 6 1 16,-10 0-1-16,-10 6 1 16,2-7-3-16,-6 1 1 15,0 3-5-15,0-9 1 16,-3-1-6-16,2-5 0 15,8-7-5-15,-3-7 0 16</inkml:trace>
  <inkml:trace contextRef="#ctx0" brushRef="#br1" timeOffset="137670.382">4523 12665 41 0,'10'19'20'0,"-6"-7"-21"15,-4-5 36-15,-4-1-35 16,-6 3 0-16,-8 1 0 16,0-1 1-16,-6-2-1 15,-5 2 0-15,8 3-1 16,-7 4 1-16,0 0-1 16,10 6 0-16,4-3-1 15,7-1 1-15,7 1-1 16,7-6 0-16,7-1 0 15,4-5 1-15,-1-7-1 16,12-10 0-16,-8-2-2 16,0-1 0-16,-3-3-1 15,3 1 0-15,-7-1-1 0,0 3 1 16,0 1 1-16,4 6 0 16,-8 3 4-16,-3 3 1 15,4 3 1-15,-7 3 1 16,3 10 1-16,-7-4 1 15,0 4 0-15,0-4 0 16,-7 1-1-16,7-4 0 16,0-2-1-16,0-1 1 15,7-3-2-15,-4-6 0 16,4-3-1-16,4-4 1 16,-1-2-2-16,1-1 1 0,7-3-1 15,-8 4 0-15,4-7-1 16,0 10 1-16,-3-1 1 15,0 7 0-15,-8 0 1 16,8 9 1-16,-1 7 0 16,4 6 1-16,-3-1-1 15,0 4 1-15,3-3-2 16,3-3 0-16,4 0-3 16,8-7 1-16,-1-3-6 15,4-6 0-15,-4-3-9 16,-3-6 1-16</inkml:trace>
  <inkml:trace contextRef="#ctx0" brushRef="#br1" timeOffset="137956.831">5235 12571 57 0,'7'3'28'0,"0"0"-35"0,-7-3 49 0,0 0-42 15,4 0 0-15,-4 0-1 16,0 0 1-16,0 0-7 15,0 0 1-15,0 0-9 16,-4 0 1-16</inkml:trace>
  <inkml:trace contextRef="#ctx0" brushRef="#br1" timeOffset="138136.745">5235 12794 59 0,'14'22'29'0,"-3"9"-31"16,-8-25 51-16,5 1-49 16,-8-1 0-16,0-3-3 15,0-3 0-15,0 0-10 0,0-6 1 16,-22-4-5 0,5 1 1-16</inkml:trace>
  <inkml:trace contextRef="#ctx0" brushRef="#br1" timeOffset="138872.054">6618 12223 39 0,'11'-16'19'0,"-1"23"-10"0,-10-7 31 16,0 0-38-16,0 0 1 16,-3 6 2-16,-8 3 0 15,-10 4-7-15,-7 6 1 0,-7-1 4 16,3 4 1-16,4-3-3 15,3 0 0-15,4 3-2 16,-4 0 1-16,4-6-1 16,7-4 0-16,7 1 0 15,7-4 0-15,7 0 0 16,14 1 1-16,11 2 0 16,10-2 1-16,4 2 1 15,3-2 0-15,-10 5 0 16,-11-2 0-16,-7 9-1 15,-10 6 0-15,-22 7-1 16,-10 2 1-16,-18 4-3 16,-6-3 0-16,2-4-7 15,-3-2 1-15,-3-4-9 16,-4-13 1-16</inkml:trace>
  <inkml:trace contextRef="#ctx0" brushRef="#br1" timeOffset="139232.242">7176 12151 49 0,'0'-3'24'0,"-4"28"-20"15,4-19 37-15,0 10-40 16,-14 12 0-16,3 3 2 16,-3 1 0-16,4 8-3 15,-1 11 0-15,0-1 2 16,8 9 0-16,-1 4-3 15,4-19 1-15,0-6-7 16,4-13 1-16,-4-19-7 16,0-12 0-16,-7-10-4 15,-7-6 1-15</inkml:trace>
  <inkml:trace contextRef="#ctx0" brushRef="#br1" timeOffset="139487.581">6787 12270 50 0,'8'13'25'0,"-1"-7"-21"0,0-6 50 16,3-6-50-16,8-1 0 16,-1-2 4-16,15-4 0 15,18 4-10-15,17-7 0 16,14-18 6-16,7-4 1 0,25 0-4 15,14-5 1-15,-7 2-6 16,-18 3 0-16,-24 10-5 16,-22 9 0-16,-24 13-12 15,-29 6 0-15</inkml:trace>
  <inkml:trace contextRef="#ctx0" brushRef="#br1" timeOffset="146318.286">12114 12596 23 0,'0'3'11'0,"-21"-25"4"0,18 16 11 16,-8-3-24-16,-3-1 0 15,0 1 1-15,-4 3 1 16,-6 2-5-16,2 4 0 0,1 4 3 15,4-4 0-15,-1 3-1 16,-3 0 1-16,0 3-2 16,-4-3 0-16,0 7 0 15,1 2 1-15,-1 7-2 16,0 6 1-16,0 3-1 16,4 1 1-16,4-1-1 15,3 3 0-15,3 0 0 16,7-2 1-16,8 2 0 15,3-9 1-15,7 0 0 16,0-6 0-16,4-1 0 16,3-5 0-16,0-7-1 15,0-6 1-15,-3-7-1 16,0-2 0-16,3-7 0 16,-4 0 0-16,-2 0-1 15,-1 0 1-15,0 4 0 16,0 2 1-16,-4 7-1 0,-2 3 0 15,-1 3 0-15,-4 3 1 16,1 3-1-16,-1 4 1 16,4-1 1-16,0 4 1 15,4-1 0-15,-4-2 0 16,7 2 0-16,0 4 1 16,0 3-1-16,0-4 1 15,0 1-3-15,-6 3 1 16,2 0-6-16,1-1 1 15,-1-5-13-15,4 0 1 16</inkml:trace>
  <inkml:trace contextRef="#ctx0" brushRef="#br1" timeOffset="146768.217">12266 13085 47 0,'-3'13'23'0,"-1"-7"-25"16,4-6 32-16,0 0-28 15,0 0 0-15,0 0 0 16,0-6 0-16,0 0-4 0,4-4 1 15,-1 1 2-15,4-4 0 16,0 1-3-16,4-1 0 16,3 1 0-16,0-1 0 15,0 4 0-15,4-1 0 16,-4 4 0-16,0 0 0 16,0 3 4-16,-3-4 0 15,6 4 1-15,-3 16 1 16,-3-1 0-16,3 4 1 15,-3 6-1-15,3 0 0 16,-4 3-2-16,5 3 1 0,-1 3-2 16,0 1 0-1,3-7-3-15,5-3 1 0,2-13-12 16,8-12 0-16,0-9-3 16,-1-7 1-16</inkml:trace>
  <inkml:trace contextRef="#ctx0" brushRef="#br1" timeOffset="150147.028">11232 13932 26 0,'-3'25'13'0,"-8"16"-2"16,8-22 14-16,-4-1-24 0,-4 17 1 15,1 6 1-15,-1 3 0 16,0 0-4-16,4-4 0 15,0-8 2-15,0-1 1 16,4-9-2-16,3-6 1 16,0-13-5-16,3-13 0 15,1-2-4-15,-1-7 0 16,-3-6-2-16,0-3 0 16,0-4 0-16,0 4 0 15</inkml:trace>
  <inkml:trace contextRef="#ctx0" brushRef="#br1" timeOffset="150386.721">11201 13897 22 0,'14'-9'11'0,"3"-7"-13"16,-9 10 25-16,-1 0-23 15,0 0 1-15,3-4 3 16,1 1 1-16,-1-1-5 16,1 4 1-16,0 6 3 15,-1-3 0-15,4 6 1 16,0 3 0-16,0 4 0 15,-3-1 1-15,-4 4-2 16,-10 2 1-16,-4 4-2 16,-4 3 1-16,-10 3-3 15,-7-3 1-15,-4-3-8 16,0-6 1-16,4-1-9 0,3-6 0 16</inkml:trace>
  <inkml:trace contextRef="#ctx0" brushRef="#br1" timeOffset="150732.424">11603 13904 38 0,'3'0'19'0,"-10"-7"-20"0,4 7 26 0,-4 0-25 16,0 0 0-16,-7 4 0 16,-1 2 0-16,-6 0 0 15,0 4 0-15,4 2-2 16,-1 4 1-16,0-1-2 16,4 4 1-16,4 3-1 15,2-9 0-15,8-4 0 16,4-3 1-16,7-2 3 15,10-11 0-15,0-8 1 16,0-7 1-16,0 0-5 16,0 3 0-16,1-3-5 15,-1 3 0-15</inkml:trace>
  <inkml:trace contextRef="#ctx0" brushRef="#br1" timeOffset="151048.6">11786 13847 40 0,'-3'25'20'0,"-8"-21"-25"0,8-1 36 16,-1 0-31-16,-3 0 1 16,0 0-1-16,0 0 1 15,3 0-1-15,1 0 0 16,3 1 1-16,3-1 0 0,5 6 1 15,2 4 1-15,1 2 0 16,-1 1 1-16,-3 3-1 16,0-3 1-16,-3 2-1 15,-1-8 0-15,-3-1-2 16,-3 1 0-16,-4-4-4 16,-11 3 1-16,-6 1-7 15,-5-4 0-15,1-6-5 16,-7 3 0-16</inkml:trace>
  <inkml:trace contextRef="#ctx0" brushRef="#br1" timeOffset="151544.014">12432 13596 42 0,'7'0'21'0,"-18"16"-23"15,11-13 35-15,-3 4-32 16,-4 5 0-16,-4 7 2 16,-3 12 1-16,-11 16-5 15,-6 10 1-15,-5 2 2 16,-2 10 0-16,-8 0-3 16,3 0 1-16,5-9-4 15,-1-7 0-15,7-9-9 0,7-9 0 16</inkml:trace>
  <inkml:trace contextRef="#ctx0" brushRef="#br1" timeOffset="152909.712">12492 14114 40 0,'0'28'20'0,"-7"0"-17"0,7-25 29 16,-4 1-32-16,4-1 1 16,0 0-1-16,0 0 1 15,0-3-1-15,0-6 0 16,4-4 1-16,-1-2 0 16,4-7 0-16,0 6 0 15,4 1-2-15,0-1 0 16,3 4 0-16,0-1 0 15,3 4-1-15,1 3 1 0,0 3-1 16,-1 0 1-16,-2 0 1 16,-1-3 1-16,0 6 1 15,-4 0 1-15,1 7-1 16,-4-1 1-16,0 7-1 16,0-1 0-16,-3 4-1 15,-1-3 1-15,4 3-2 16,0-4 0-16,0-2 0 15,4-4 0-15,3-6 1 16,4-3 0-16,3-3 0 16,7-6 1-16,0-4-1 15,-3-2 1-15,-4-1-1 16,0 0 1-16,0 1-3 16,-3-1 1-16,0 0-2 15,-1 4 1-15,-3-1-2 16,-3 1 0-16,-4 2-1 0,-7 4 1 15,-3 3-1-15,-4 3 0 16,3 3 0-16,-3 0 0 16,-4 3 0-16,4-6 1 15,-3 4 0-15,3 2 1 16,0 3 1-16,3 7 0 16,4 0 1-16,4 2 1 15,-1 1-1-15,4 0 1 16,4-3-1-16,6-4 0 15,5-5 0-15,2-1 0 0,4-6 0 16,4-3 1 0,4-7 1-16,2-5 1 0,1-1 2 15,0-3 0-15,0 7 0 16,0-4 0-16,-8-3-1 16,-2 3 0-16,-1 1-2 15,-7-1 0-15,-7 0-3 16,-3 4 1-16,-4 2-1 15,-7 4 1-15,-4-3-2 16,-3 9 0-16,-4 0-1 16,-3 9 1-16,0 1 0 15,-3-1 0-15,3 0-1 16,3 1 0-16,0 5 2 16,4 7 0-16,4 0 0 15,6 3 0-15,8 4 0 16,3 11 1-16,7 11 0 15,7-1 1-15,-10 3 1 16,7 0 0-16,-4-9 1 0,-3-6 0 16,-8-4-1-16,-10 1 1 15,0-1-1-15,-10-2 1 16,-12-7-3-16,-13 0 1 16,-7-6-1-16,-15-7 1 15,1-12-1-15,-1-9 0 16,8-4 0-16,7 1 0 15,10-4 0-15,11 0 1 16,14-2 0-16,17-8 1 16,15 5 1-16,17-8 0 0,18-2 0 15,4 0 0-15,3-4-2 16,-4 4 1-16,-13 9-10 16,-11 6 0-16,-22 7-9 15,-10 12 1-15</inkml:trace>
  <inkml:trace contextRef="#ctx0" brushRef="#br1" timeOffset="155206.268">14108 12367 30 0,'0'10'15'0,"7"-4"-3"16,-7-3 15-16,0-3-25 16,0 0 0-16,0 3 3 15,0-3 1-15,-4 6-7 0,-3 1 1 16,0 2 3-16,-4 1 1 16,-6 2-2-16,-4 1 0 15,-4-1-1-15,-3 4 0 16,-4 3-1-16,0 6 1 15,-7 0-1-15,1 6 0 16,-1 7-1-16,7-1 1 16,4 1-1-16,3-3 1 15,7-4 0-15,4-6 0 16,11-6 1-16,10-4 0 16,7-8 1-16,11-7 0 15,17-7 0-15,7-2 1 0,4 3-2 16,-3 0 1-16,-4-4-7 15,-4 7 0-15,-3 0-10 16,-8 3 0-16</inkml:trace>
  <inkml:trace contextRef="#ctx0" brushRef="#br1" timeOffset="156918.039">13635 13032 27 0,'-7'0'13'0,"0"-3"2"16,7 3 9-16,-4 0-20 15,1 0 0-15,3 0 4 16,0 0 0-16,0 3-9 15,0 3 0-15,0 1 8 16,3-1 1-16,8-3-1 16,10-3 1-16,11 6-2 15,7-9 1-15,21-3-2 16,7-7 0-16,10-2-5 16,4 2 0-16,-3 4-8 15,-15 2 0-15,-13 4-12 16,-11 3 0-16</inkml:trace>
  <inkml:trace contextRef="#ctx0" brushRef="#br1" timeOffset="157577.881">14965 12054 30 0,'7'3'15'0,"3"6"3"0,-6-6 9 16,0 7-23-16,-1-4 1 0,1 3 3 16,-4 1 0-16,0 12-10 15,-4 12 1-15,1 20 6 16,-1 8 0-16,0 23-3 16,1 25 1-16,-1 9-3 15,-3 3 0-15,4-6-5 16,-1-15 0-16,4-20-7 15,4-18 0-15,-1-16-4 16,4-19 0-16</inkml:trace>
  <inkml:trace contextRef="#ctx0" brushRef="#br1" timeOffset="158478.554">15836 12565 48 0,'28'-13'24'0,"-21"10"-27"0,-7-3 46 16,0 0-43-16,-7-1 0 15,-7 4 0-15,-7 3 1 16,0 3-1-16,-4 4 0 15,-3 2 0-15,0 3 1 16,0 7-1-16,-1 6 0 0,5 0-1 16,-1 1 1-16,7-1-1 15,8 0 0-15,3 0 0 16,7-6 0-16,7-4 0 16,10-5 1-16,8-7-1 15,-4-6 1-15,4-7-1 16,0-2 1-16,-1-7-1 15,1-6 1-15,-4 3-1 16,-3 3 0-16,-4 3 0 16,-3 4 1-16,-1 2 0 15,-3 4 0-15,0 9 0 16,0 4 1-16,-3 5 0 16,-4 7 0-16,3 0 0 15,1 0 1-15,-1 3-1 16,1 3 1-16,-4 0-1 15,3 0 1-15,1 3-1 16,0-6 0-16,-1-3-8 0,8-4 0 16,-1-5-8-16,8-10 1 15</inkml:trace>
  <inkml:trace contextRef="#ctx0" brushRef="#br1" timeOffset="158869.721">16097 12947 39 0,'-3'13'19'0,"3"-13"-17"0,0 0 27 0,0 0-29 16,0 0 1-16,0 0-1 15,3 0 0-15,4-3 0 16,0-4 0-16,4-5 0 15,0-4 1-15,-1-3-2 16,4 1 1-16,0-4-1 16,0 3 1-16,-3 3-1 15,3 4 1-15,-3-1-1 16,-1 7 1-16,1 6 0 16,-1 6 0-16,1 7 1 15,-4-1 1-15,-3 4-1 16,-1 0 1-16,8-1-1 15,-4 1 1-15,0-4-1 0,0 7 0 16,4-3-4 0,3 3 1-16,0-4-7 0,3-5 0 15,5-7-3-15,6-6 0 16</inkml:trace>
  <inkml:trace contextRef="#ctx0" brushRef="#br1" timeOffset="159260.036">16796 12010 48 0,'7'12'24'0,"0"32"-30"15,-4-25 48-15,1 9-40 16,-1 13 0-16,1 12 2 15,-4 23 1-15,0 21-5 16,4 19 0-16,-1 12 3 0,1 10 0 16,-1 7-1-16,-3-14 0 15,7-24-6-15,-7-22 0 16,0-20-13-16,-7-21 1 16</inkml:trace>
  <inkml:trace contextRef="#ctx0" brushRef="#br1" timeOffset="165265.113">11321 12383 38 0,'3'16'19'0,"-6"-13"-13"0,3 0 20 16,0-3-24-16,0 0 0 16,0 0 4-16,0 0 0 15,-4 3-7-15,1 0 1 0,-8 7 4 16,-7 5 1-16,-6 1-2 16,-5 3 1-16,-2 3-2 15,2 6 0-15,-2-3-1 16,-1 6 0-16,0 1-1 15,-3-4 0-15,7 0-1 16,3-6 1-16,0 0-3 16,8-3 1-16,3 0-3 15,7-1 1-15,3 1-4 16,8-3 0-16,3 0-7 16,14-10 1-16</inkml:trace>
  <inkml:trace contextRef="#ctx0" brushRef="#br1" timeOffset="166212.126">10897 12794 21 0,'-7'9'10'0,"7"-6"4"16,0-3 8-16,0 0-19 16,0 0 0-16,7 0 3 15,4-3 1-15,-1 3-7 0,5-6 1 16,-1 0 5-16,3 2 1 16,5 1-2-16,6-3 0 15,7 0-1-15,4-1 0 16,0-2-4-16,-4 0 1 15,-7-1-10-15,-3 7 1 16,-15 3-7-16,-6 3 0 16</inkml:trace>
  <inkml:trace contextRef="#ctx0" brushRef="#br1" timeOffset="166527.402">10859 13010 44 0,'10'0'22'0,"18"-9"-16"16,-17 6 35-16,7-4-38 15,-1 1 1-15,8 0 2 16,3-1 0-16,7 4-7 16,11 3 0-16,7-3 5 15,-11 0 0-15,1-3-4 0,-4 3 0 16,-8 6-10-16,-6-3 1 16,-14 3-9-16,-15 9 1 15</inkml:trace>
  <inkml:trace contextRef="#ctx0" brushRef="#br1" timeOffset="167358.154">8498 12816 46 0,'15'-4'23'0,"20"-11"-19"0,-25 12 35 16,12-4-38-16,9 4 0 15,12-3 0-15,-1 6 1 16,0-3-7-16,1 3 0 16,-8 0-9-16,-7 0 1 15</inkml:trace>
  <inkml:trace contextRef="#ctx0" brushRef="#br1" timeOffset="167831.968">9112 12160 54 0,'0'7'27'0,"11"21"-33"0,-8-19 43 15,-3 13-36-15,0 6 0 16,0 1 0-16,4 8 1 16,-8 13-3-16,4 7 1 15,0 15 1-15,4 9 0 0,-4 4-5 16,0-6 1-16,-4 2-10 15,1-12 0-15,-1-16-2 16,1-9 1-16</inkml:trace>
  <inkml:trace contextRef="#ctx0" brushRef="#br1" timeOffset="168372.74">9610 12696 39 0,'3'4'19'0,"-13"-17"-22"0,6 4 35 16,-6 2-32-16,-5 1 1 15,-2 0 1-15,-4 3 1 16,-1 6-2-16,1 0 0 16,0 3 2-16,3 10 0 15,1 0 0-15,3 6 0 16,3 3-1-16,1 3 1 16,6 0-2-16,8 3 0 15,6-9-1-15,8-3 0 16,3-6 0-16,4-7 1 0,3-3-1 15,-3-6 1-15,-4-3-1 16,0-4 0-16,-3 1-1 16,-4-4 1-16,0-2 0 15,0-1 0-15,-4 3 0 16,1 1 0-16,-7 6 0 16,-1-1 0-16,1 7 0 15,-1 7 1-15,1 5-1 16,-1 7 1-16,1 0-1 15,-4 0 1-15,0-1-1 16,0 8 1-16,7-1-3 16,0 0 1-16,0-3-7 15,0 0 1-15,4-10-8 16,-1 1 1-16</inkml:trace>
  <inkml:trace contextRef="#ctx0" brushRef="#br1" timeOffset="168808.25">9860 13095 41 0,'4'44'20'0,"20"-16"-13"0,-20-22 30 15,-1 0-36-15,1-2 1 16,-1-4-1-16,1 3 1 15,-4-3-3-15,0 0 1 0,7-7 1 16,-3-2 1-16,-1 0-3 16,1-7 1-16,3-3-1 15,3-6 1-15,1 3-3 16,3-3 1-16,0 6-1 16,4 3 0-16,-1 4 0 15,1-1 1-15,0 1 0 16,-1 2 1-16,-3 4 1 15,1 6 0-15,-5-3 2 16,1 6 1-16,-4 10 0 16,-4-1 0-16,-3 7-1 15,-3 3 1-15,3-3-1 16,0 6 1-16,0 3-3 16,3 3 1-16,1-9-4 15,3 0 0-15,0-12-5 16,7-7 0-16,-7-3-7 0,0-9 1 15</inkml:trace>
  <inkml:trace contextRef="#ctx0" brushRef="#br1" timeOffset="169258.641">10301 11960 43 0,'7'0'21'0,"-3"-16"-19"16,-4 16 37-16,3 6-38 16,1 7 1-16,3 6 0 15,0 15 1-15,0 13-3 16,0 19 0-16,0 9 2 0,0 25 1 15,4 26-1-15,-1 18 0 16,1 7-1-16,3 2 0 16,4-12-1-16,-8-25 0 15,-3-25-5-15,0-12 0 16,4-23-10-16,-1-6 0 16</inkml:trace>
  <inkml:trace contextRef="#ctx0" brushRef="#br1" timeOffset="171180.556">7740 11724 24 0,'3'-22'12'0,"-3"7"-1"16,0 12 13-16,-3 3-24 15,-18 3 1-15,-4-3 2 16,-10 0 1-16,-4 0-4 16,-7-3 0-16,-17 3 2 0,-15 0 1 15,-14 6-1-15,-3 10 1 16,-4 9-5-16,-7 6 0 16,1 7-3-16,-12 2 1 15,11 4-2-15,8 10 1 16,-1 5-7-16,7 1 1 15</inkml:trace>
  <inkml:trace contextRef="#ctx0" brushRef="#br1" timeOffset="171450.68">5881 12841 17 0,'7'109'8'0,"42"1"2"0,-28-75 9 0,11 15-17 16,11-3 0-16,6 6 4 15,7-6 0-15,-6-15-6 16,13-17 1-16,22-18 4 15,14-25 0-15,10-22-1 16,32-19 1-16,21-25-1 16,4-19 0-16,4-13-2 15,-1 1 0-15,-32 3-2 16,-31 12 1-16,-32 10-1 16,-28 5 0-16,-21-8-2 15,-36 12 0-15,-27-3 0 16,-22 9 0-16,-32-9-5 15,-25 13 0-15,-13 12-5 16,3 25 1-16</inkml:trace>
  <inkml:trace contextRef="#ctx0" brushRef="#br1" timeOffset="173026.401">12418 9608 42 0,'3'-3'21'0,"4"12"-14"16,-7-9 22-16,0 0-28 16,0 0 0-16,4 9 0 15,-4 13 0-15,-4 10-2 16,1 18 1-16,-1 16 0 15,1 22 1-15,-8 24-1 16,8 36 1-16,-8 18-1 16,4 22 0-16,-4-3 0 15,-6-9 1-15,-1-7-2 16,1-25 0-16,-1-15-4 16,0-10 1-16,4-22-9 0,4-28 0 15</inkml:trace>
  <inkml:trace contextRef="#ctx0" brushRef="#br1" timeOffset="174438.09">12594 9639 29 0,'28'25'14'0,"11"-15"-7"0,-28-7 15 16,6 0-21-16,8 3 1 15,7 4 2-15,3-1 0 16,4-3-4-16,-4 4 1 16,11-4 3-16,18-3 0 15,6-3 0-15,8-3 0 0,6 3-2 16,-2 0 1-16,9 3-2 15,15 0 1-15,0 0-1 16,0 0 0-16,-7 4-1 16,13-7 1-16,8 0-1 15,0-7 0-15,-10 4 0 16,-1-3 0-16,15 0 0 16,-8 3 0-16,0 6-1 15,-10 3 1-15,7 0-1 16,4 1 1-16,-1-1-1 15,0-3 1-15,-10-6 0 16,7-3 0-16,7-10 0 16,3-6 0-16,-3 6 0 15,-7 4 0-15,11 2 0 16,3 4 0-16,0 9 0 16,-7 0 0-16,3 4 0 15,8-4 0-15,-4-3 0 0,0-10 0 16,-11 1 0-16,11-4 0 15,0 4-1-15,-7 3 1 16,-18-1-1-16,-10 4 0 16,7 0 0-16,7 0 0 15,7 6-1-15,-8 3 1 16,-16 1 0-16,-5-4 0 16,1 3 1-16,-7 0 0 31,-1 7-1-31,-13-1 1 15,-15 10-1-15,-7 7 1 0,-6 2-1 16,-8 13 1-16,-3 0-1 16,-4 3 1-16,0 6 0 15,-3-3 0-15,-4 7 0 16,-4 5 0-16,4 11 0 16,-3 5 0-16,-4 7 0 15,-7 6 0-15,-3 3 0 16,-1 0 0-16,0 0-1 15,-6-3 1-15,-1-7 0 16,-3-5 0-16,0-10 0 16,3-10 0-16,1-5 1 15,-1-7 1-15,4-7-1 16,0-5 1-16,-10-4 0 16,-5 1 0-16,-2-4-1 15,-12 0 1-15,1-3-2 16,0 0 1-16,-7 0-1 0,-11-3 0 15,-18-3 0-15,-17-3 1 16,-4-7-1-16,-14-3 1 16,-21-2-1-16,-17-8 1 15,-1 1 0-15,-17-3 0 16,-11-6-1-16,11 2 0 31,-106-2 0-31,21 5 1 16,10 4-2-16,26 3 1 15,6 3 0-15,-7 0 0 0,25 4-1 16,4-4 1-16,-15 0 1 16,15-3 0-16,-11-3 0 15,-4 0 0-15,1-7 0 16,-22 1 0-16,7-7 0 16,-13-3 0-16,6 1-1 15,-7 2 0-15,-3 10-9 16,63-1 0-16,-67 7-6 15,32 10 1-15</inkml:trace>
  <inkml:trace contextRef="#ctx1" brushRef="#br1" timeOffset="151273.719">4064 12637 0,'0'0'16,"0"0"-1,0-6 1</inkml:trace>
  <inkml:trace contextRef="#ctx0" brushRef="#br1" timeOffset="180037.745">8788 13593 12 0,'28'7'6'0,"4"-17"0"0,-22 10 6 15,1 3-10-15,3 0 0 16,4 4 4-16,6 2 0 16,-6 7-5-16,3 6 1 15,0-3 4-15,-3 3 1 16,0 6-1-16,-1-3 0 16,-3-3-2-16,0-7 0 15,1 1-3-15,-1-6 1 16,-11-4 0-16,8-3 1 0,3-9-1 15,0-1 1-15,4-8-1 16,-1-7 0-16,1-3-1 16,3-4 1-16,4-5-2 15,3 6 0-15,-10 0 0 16,3 6 0-16,0 3 0 16,0 9 1-16,0 10-1 15,0 3 1-15,-3 7-1 16,3 2 0-16,-3 10 0 15,0 3 0-15,-4 1 0 16,3 2 0-16,-3 0 0 16,4-6 0-16,0-3 0 15,-8-4 1-15,4-5-1 16,0-4 0-16,1-6-1 16,-1 0 1-16,0-6 0 15,-4-4 0-15,8-2 0 0,-4 3 0 16,7-4-1-16,4 0 1 15,-4 1 0-15,7-10 0 16,-3 6 0-16,3 1 0 16,4 2 0-16,0 7 1 15,3-1-1-15,-3 11 1 16,3 2-1-16,-3 3 0 16,0 1-4-16,-1-1 1 15,-2 1-11-15,-8-4 1 16</inkml:trace>
  <inkml:trace contextRef="#ctx0" brushRef="#br1" timeOffset="181269.06">14887 13719 35 0,'0'44'17'0,"7"9"-11"0,-3-44 17 16,-1-6-20-16,1 1 0 15,6-1-1-15,8-16 1 16,0-2-4-16,3-7 0 15,4-7 3-15,6-2 0 16,1-3-2-16,-7 5 0 0,3 7 1 16,0 0 0-16,4 10-1 15,-4 2 0-15,0 10 0 16,1 0 0-16,-5 4 0 16,5 5 0-16,-5 0-1 15,-3 1 1-15,1 5-2 16,-5 11 1-16,-3 2-1 15,4 9 1-15,-4-8 0 16,0-4 0-16,0-3 0 16,0-7 1-16,4-2 0 15,3-4 0-15,4-2 0 16,3-4 1-16,0-6-2 16,1-1 1-16,-5-5 0 15,5 0 0-15,-1 2-1 16,0-2 1-16,4 0-1 0,-4-1 1 15,4-2-1-15,-4-1 0 16,0 1 0-16,0-1 1 16,4 0-1-16,-4 4 1 15,-3 6-1-15,3 3 1 16,0 0-1-16,1 3 1 16,2 0-1-16,1 0 0 15,-4 4 0-15,1-1 1 16,6-3 0-16,7 3 0 15,15-3 0-15,3 4 1 16,10 2 0-16,4 0 1 16,0 7-1-16,11 3 1 0,7 0 0 15,3 0 0-15,0-1-2 16,-10-2 0-16,-18-10-10 16,-11-18 0-16</inkml:trace>
  <inkml:trace contextRef="#ctx0" brushRef="#br1" timeOffset="183416.512">14609 7889 5 0,'7'-31'2'0,"0"-22"-6"0,-7 43 3 16</inkml:trace>
  <inkml:trace contextRef="#ctx0" brushRef="#br1" timeOffset="183656.06">14644 7610 29 0,'10'-3'14'0,"-6"28"-13"0,-1-15 29 15,1 12-28-15,-4-4 1 0,0 14 0 16,-4 15 1-16,1 6-5 15,-4 16 0-15,0 19 3 16,0 15 1-16,-7 10-2 16,-4 13 1-16,4 18-2 15,0-6 0-15,0-6-2 16,0-29 1-16,7-21-8 16,-1-20 1-16,5-30-4 15,3-23 1-15</inkml:trace>
  <inkml:trace contextRef="#ctx0" brushRef="#br1" timeOffset="184646.473">14732 7629 29 0,'42'-13'14'0,"32"4"-10"0,-52 0 23 0,9-1-26 16,12 1 0-16,3 3 0 16,3 2 0-16,7 4-2 15,22 4 1-15,10 5 1 16,11 0 1-16,7 1-1 16,17-1 0-16,11-3 0 15,-3 1 1-15,17 2-1 16,4 4 0-16,3 2 0 15,4 7 0-15,10-3-1 16,7 6 1-16,4 13 0 16,11 3 0-16,-1-7 0 15,22-9 0-15,7-6-1 16,6-6 1-16,5-10-1 16,-22-19 0-16,-11-9-1 0,-10 3 1 15,-10-9-1-15,-22-1 1 16,0 4-2-16,1 3 0 31,41 19 0-31,-28 9 1 16,-17 3 0-16,-21 0 0 15,-22 1 1-15,-17-1 0 16,-18 3 0-16,-11 7 0 16,-17 3 0-16,-11 9 1 15,-3 0-2-15,-4 10 1 0,1 6 0 16,-5 3 0-16,5 6 0 15,-1 4 1-15,-4-7-1 16,-2 3 0-16,-5 3 0 16,1-2 0-16,-4 18 0 15,-7 6 0-15,11 20-1 16,-4 5 1-16,0 4 0 16,0 2 0-16,-3 4 0 15,-4-12 0-15,-4-10-1 16,-3-10 1-16,-10-12 0 15,-8-9 0-15,-10-10 0 16,-8-9 0-16,-9-7 0 16,-22 1 1-16,-25-4-1 15,-21-6 0-15,-32-6 0 16,-28-7 1-16,-10-8-2 0,-32-4 1 16,0 3 0-16,-32-3 0 15,7 12 0 1,-32 10 0-16,11 3 0 0,-21 3 1 15,21 13-1-15,-11 0 0 16,22 3 1-16,-11-19 0 16,14-12 0-16,-11-20 1 15,-3-12-1-15,-7-15 1 16,-7-10-2-16,0 3 0 16,-4-6-12-16,43 13 1 15</inkml:trace>
  <inkml:trace contextRef="#ctx0" brushRef="#br1" timeOffset="185562.754">17053 4017 15 0,'-35'-26'7'0,"-78"-27"0"16,85 37 7-16,-21-2-11 15,-19 5 0-15,-20 1 0 16,0 5 1-16,-11 14-6 0,-10 8 1 15,-7 13 3-15,-1 13 1 16,8 13-2-16,10 2 1 16,4 16-1-16,17 10 0 15,18 5 0-15,14 20 1 16,22 19-2-16,17-10 1 16,17 6-2-16,11-6 0 15,29 6-5-15,34-3 1 16,26-6-1-16,24-9 0 15,35-26 3-15,11-31 0 0,14-31 4 16,-18-35 1-16,-31-31 5 16,-18-47 1-16,-35-23 1 15,-25-24 0-15,-25-22-4 16,-38-10 1-16,-33-5-4 16,-45 8 1-16,-21 4-5 15,-46-1 1-15,-11 36-10 16,-17 11 0-16,-11 29 0 15,35 35 1-15</inkml:trace>
  <inkml:trace contextRef="#ctx0" brushRef="#br1" timeOffset="188730.598">17875 12709 36 0,'7'13'18'0,"0"21"-18"16,-3-31 19-16,-4 7-16 15,3 2 1-15,4 1 2 16,1-1 1-16,-1 4-7 16,3-7 0-16,18-2 6 15,8-1 1-15,10-3-3 16,21-3 0-16,14-3-1 15,17-3 0-15,22-1-4 16,22-2 0-16,-15-1-6 16,-4-2 1-16,-14 3-9 0,-6-1 0 15</inkml:trace>
  <inkml:trace contextRef="#ctx0" brushRef="#br1" timeOffset="189136.189">19039 12540 25 0,'15'18'12'0,"20"-14"2"15,-18-4 9-15,15 3-19 16,7 3 0-16,10 3 2 16,15 7 0-16,-1 3-8 15,-3 3 1-15,0 6 5 16,-14-3 0-16,-7 0-2 15,-14 7 1-15,-15 5-3 16,-13 1 1-16,-15 6-1 16,-14 6 0-16,-10 3-3 15,-11-3 1-15,-14 4-5 0,-3-10 1 16,6-10-7-16,1-15 0 16</inkml:trace>
  <inkml:trace contextRef="#ctx0" brushRef="#br1" timeOffset="189377.261">19110 12612 34 0,'4'19'17'0,"6"6"-12"0,-6-13 26 0,3 10-29 16,0 13 0-16,-4 12 0 16,-3 3 1-16,0 6-6 15,-3 1 1 1</inkml:trace>
  <inkml:trace contextRef="#ctx0" brushRef="#br1" timeOffset="190501.703">20892 13455 37 0,'-8'10'18'0,"23"-26"-13"16,-5 7 19-16,8-10-21 16,14-9 0-16,6-16 4 15,1-13 0-15,3-12-8 16,-6-3 1-16,-1-13 4 16,-3-15 1-16,-8 0-2 0,1-7 1 15,-4 7-4-15,-3 6 1 16,-4 6-4-16,-3 16 0 15,-1 6 0-15,-6 16 0 16,-4 9-1-16,-7 13 1 16,-4 12 0-16,1 16 1 15,-5 0 0-15,1 16 1 16,-3 9 0-16,-1 6 0 16,0 16 0-16,4 13 1 15,4 12 0-15,6 6 1 0,4 4 0 16,7-7 0-16,-3-3-1 15,-1-6 1-15,1-9-1 16,-1-10 1-16,1-10-3 16,-1-12 1-16,1-6-7 15,3-6 0-15,4-10-4 16,6-16 1-16</inkml:trace>
  <inkml:trace contextRef="#ctx0" brushRef="#br1" timeOffset="190698.103">21512 12894 40 0,'11'50'20'0,"-11"-12"-23"16,0-29 37-16,0 7-34 15,0 3 0-15,0-7 1 0,4 1 0 16,-1-4-3-16,4-6 0 15,7-6-9-15,4-12 0 16</inkml:trace>
  <inkml:trace contextRef="#ctx0" brushRef="#br1" timeOffset="190892.537">21590 12649 31 0,'11'16'15'0,"10"6"-5"0,-14-19 18 0,3 3-28 16,1 1 1-16,3-1-3 15,0 3 1-15,0 1-4 16,0-1 0-16,1 1-6 16,-5-1 1-16</inkml:trace>
  <inkml:trace contextRef="#ctx0" brushRef="#br1" timeOffset="191387.188">21826 12935 34 0,'14'19'17'0,"-6"-1"-19"16,-1-18 28-16,-4 7-24 0,4-4 1 15,-3 0 1-15,-1 0 0 16,4-3-6-16,0-3 1 15,4 0 3-15,0-3 0 16,3 2-2-16,0 4 1 16,3-6-1-16,-6 6 0 15,0-3 1-15,-1 3 0 16,-3-3 0-16,0 3 0 16,0 3 0-16,0 6 0 15,0-5 0-15,-3-4 1 16,3 0-1-16,0-4 1 0,0-2-1 15,0 6 0-15,0 0 0 16,0-6 0-16,0 0 0 16,4-1 0-16,-1 1-1 15,5-6 0-15,-1-1 0 16,0-3 0-16,3 1 0 16,1-1 0-16,3 0 0 15,0 4 1-15,1 5-1 16,-1 11 1-16,-4 8-1 15,5 10 1-15,2 0 0 16,8 6 0-16,0 7-1 16,7-1 1-16,-1-9-3 15,-6-3 1-15,-4-6-7 16,-6-7 1-16,-5-9-8 16,-3-3 1-16</inkml:trace>
  <inkml:trace contextRef="#ctx0" brushRef="#br1" timeOffset="191944.648">20976 13534 42 0,'0'12'21'0,"-3"-15"-22"16,3 9 34-16,0 4-30 15,0 2 0-15,0 4 3 16,-4 0 0-16,1-1-7 16,-1-2 1-16,4-1 4 15,0-2 1-15,4-7-3 16,3-6 1-16,3-3-2 16,4-4 0-16,8-5-3 15,6-11 1-15,0 8-1 16,4-7 0-16,-4-7 0 0,-3 4 1 15,-8 9 0-15,1 3 0 16,-4 10 1-16,-3 6 0 16,-1 10 0-16,-3 2 1 15,0 1-1-15,0 2 0 16,-3 4 0-16,3 3 1 16,0 3-1-16,4-6 1 15,-1 3-4-15,4 0 1 16,4-6-6-16,0-4 0 15,-1-6-7-15,11-6 1 0</inkml:trace>
  <inkml:trace contextRef="#ctx0" brushRef="#br1" timeOffset="192198.537">21562 13515 47 0,'7'-3'23'0,"14"12"-21"15,-14-9 39-15,4-3-39 16,6 9 0-16,8-6 0 16,3-3 1-16,-3 3-5 15,3 0 1-15,0-3-3 16,1 3 1-16,-1-3-11 15,-4 3 1-15,-6-6-2 0,-4-1 0 16</inkml:trace>
  <inkml:trace contextRef="#ctx0" brushRef="#br1" timeOffset="192469.831">21844 13446 46 0,'25'12'23'0,"10"4"-23"0,-17-10 45 0,10 4-45 16,4-4 0-16,3 4 1 16,-3-1 0-16,-8 7-2 15,-6 6 1-15,-11 3 0 16,-14-3 0-1,-42 15-12 1,-1-9 1-16,-3-9-3 16,11-3 0-16</inkml:trace>
  <inkml:trace contextRef="#ctx0" brushRef="#br1" timeOffset="192963.87">22500 13659 34 0,'-10'38'17'0,"-40"25"-15"0,33-54 25 16,2-3-27-16,-2 4 0 15,-1-7 1-15,1-3 0 16,-1-10-1-16,0-5 0 0,8-4 1 16,3-6 1-16,7-7-1 15,10 4 0-15,-3 0 0 16,7 3 1-16,8 6-2 16,6 6 1-16,4 7-1 15,3 6 1-15,-7 6-1 16,0 4 0-16,-3 6 0 15,0 2 1-15,3 1-2 16,4 6 0-16,3 0 0 16,4 0 1-16,-4-3-1 15,0-3 1-15,-7-9 0 16,-6-10 1-16,2-13 0 16,-6-3 1-16,-7-6-1 15,-4-3 0-15,-7-3 0 16,-15 6 0-16,-16 3-1 15,-12 4 0-15,-2 2-7 0,-8 7 1 16,3-4-6 0,11 4 1-16</inkml:trace>
  <inkml:trace contextRef="#ctx0" brushRef="#br1" timeOffset="193655.091">24091 12624 41 0,'4'-6'20'0,"-11"3"-19"0,0 3 33 16,-7 0-34-16,-1 3 0 16,-9 3 0-16,-5 4 1 15,-6 2 0-15,-7 7 0 16,3 0 0-16,4 0 0 16,0 3 1-16,6 6 0 15,8 0-2-15,7 7 1 16,7-7-1-16,14-6 0 15,11-3 0-15,10-1 0 16,4-2-1-16,-1-10 0 16,-2-2 0-16,-5-4 1 15,-6-7-1-15,3-2 0 0,-3-4-1 16,-4-2 1-16,-4-4 0 16,5 0 0-16,-5 3 1 15,1 1 0-15,-1 5 0 16,1 16 0-16,-4 7 1 15,0 6 1-15,-3 0 0 16,-1 3 1-16,1 9-1 16,-4 7 1-16,0-7-1 15,0 0 1-15,3 7-4 16,4-7 1-16,0 1-7 16,0-7 0-16,4-10-8 15,-1-5 1-15</inkml:trace>
  <inkml:trace contextRef="#ctx0" brushRef="#br1" timeOffset="194045.881">24250 13286 38 0,'3'47'19'0,"5"-34"-19"0,-5-10 28 16,-3-3-27-16,4-3 0 15,3-4 0-15,0-2 0 16,0-10-2-16,3-3 1 16,-3-6 0-16,0-7 0 15,4 4 0-15,3-7 0 0,0 4 0 16,0-4 0-16,4 13 1 16,0 0 0-16,-1 16 1 15,1 12 0-15,0 9 1 16,-1 4 0-16,-3 15 1 15,0 13 0-15,-3-3 0 16,0 0 0-16,3-3-2 16,0-4 1-16,0-6-2 15,4-3 0-15,3-6-1 16,3-6 0-16,1-7-2 16,-4-6 1-16,-3-9-8 15,0-1 1-15,-4-9-7 16,3 0 0-16</inkml:trace>
  <inkml:trace contextRef="#ctx0" brushRef="#br1" timeOffset="194526.142">24878 12800 42 0,'7'22'21'0,"21"-3"-14"15,-17-16 32-15,6 0-37 16,12 0 0-16,-1 0 0 16,-3 0 1-16,13 1-5 15,12-1 1-15,6 0-1 16,-3 0 1-16,-7 0-9 0,-11 3 1 16,-14 1-6-16,-10-1 1 15</inkml:trace>
  <inkml:trace contextRef="#ctx0" brushRef="#br1" timeOffset="194706.191">24927 13073 40 0,'25'41'20'0,"21"-23"-17"0,-29-11 33 0,1 5-37 15,3 1 1-15,15 2-4 16,6 1 1-16,4-3-2 15,7-7 1-15,7-9-8 16,-4-4 0-16</inkml:trace>
  <inkml:trace contextRef="#ctx0" brushRef="#br1" timeOffset="195066.227">26497 12822 31 0,'57'-16'15'0,"-4"-12"-8"15,-43 25 23-15,-3-3-30 0,-3-1 1 16,-15 4 0-16,-17 3 0 16,-14 0-1-16,-18 0 0 15,-4 3 0-15,-3 4 1 16,-11 2 0-16,-6 7 0 15,3 15-1-15,-1 4 0 16,12 18-1-16,13 6 0 16,26 10 0-16,20-6 0 15,22 0 0-15,28-10 0 16,24-15 2-16,25-16 0 16,39-13 1-16,0-34 1 0,-24-19 0 15,-12-12 1-15,-31-13-3 16,-21-3 1-16,-32 3-14 15,-35-4 1-15</inkml:trace>
  <inkml:trace contextRef="#ctx0" brushRef="#br1" timeOffset="197572.792">29852 9714 37 0,'7'-12'18'0,"0"12"-8"0,-7 3 19 0,0 0-25 15,-3 6 0-15,-4 4 2 16,-8 3 0-16,-6 6-9 16,-14 3 1-16,-11 15 5 15,-7 1 0-15,-14 16-2 16,-17 15 0-16,-15 34-1 15,-4 36 0-15,5 24 0 16,10 38 1-16,3 21 1 16,7 29 0-16,11 0-1 15,21 10 1-15,22-23 0 16,20 7 0-16,11-10-1 16,14 4 1-16,-3-10-3 15,3-25 1-15,11 3-1 16,7-16 0-16,0-34-8 15,6-22 1-15,8-34-8 16,-3-26 0-16</inkml:trace>
  <inkml:trace contextRef="#ctx0" brushRef="#br1" timeOffset="201236.821">30021 9937 34 0,'-3'34'17'0,"-4"-8"-13"0,3-14 17 16,1 10-19-16,-1 9 0 16,-3 4 2-16,0 12 1 15,4 3-6-15,3 7 1 16,7-1 2-16,3-3 1 16,1-12-1-16,14-6 0 0,10-13-1 15,7-19 1-15,4-19-1 16,3-22 1-16,4-12-1 15,-7-3 1-15,-7-16-1 16,-11 0 0-16,-10-10-11 16,-11 7 0-16,-7 3-4 15,0 13 1-15</inkml:trace>
  <inkml:trace contextRef="#ctx0" brushRef="#br1" timeOffset="202212.577">30635 10207 42 0,'-3'18'21'0,"-15"11"-25"15,15-23 36-15,-1 3-32 16,-3 1 0-16,-4 2-1 16,-3 1 1-16,-3-1 0 15,-8 1 1-15,0 3-1 16,1-4 0-16,-1 7-2 16,7-3 1-16,1-7-1 0,6 0 1 15,11-2-1-15,7-4 1 16,11-3-1-16,6 0 1 15,8 0 1-15,-4 0 0 16,1 0 0-16,-5 9 0 16,-6 7 0-16,-8-3 1 15,-10 5-1-15,0 4 0 16,-3 3 0-16,-4 0 1 16,-7 1-1-16,0-8 0 15,0-2 0-15,3-3 0 0,4-4 0 16,3 0 1-16,4-5-1 15,7-1 0-15,1-3 2 16,2-3 0-16,1-1 0 16,-1-5 0-16,8-4-1 15,3-2 1-15,7-7-1 16,4-10 1-16,0 1-2 16,0-3 1-16,-8-1-1 15,1 1 1-15,-7 9-1 16,-4-1 0-16,-7 11 0 15,-4 2 1-15,-3 7-2 16,-7 6 1-16,-3 3 0 16,-4 6 0-16,-1 1 0 15,5 2 0-15,-4 4 0 16,7 9 0-16,3 3 0 16,4-2 0-16,4 2 0 15,6 0 1-15,4-3-1 16,4 0 1-16,3-6-4 0,4-7 0 15,0-2-9-15,-1-7 0 16,1-6-1-16,-7-3 1 16</inkml:trace>
  <inkml:trace contextRef="#ctx0" brushRef="#br1" timeOffset="202724.189">31143 10567 38 0,'4'10'19'0,"-4"-13"-24"0,3-7 37 16,1-9-30-16,-1-9 0 15,-3-10 1-15,0-5 0 16,0-14-4-16,0 7 0 16,4-7 3-16,-1-2 1 15,4 6-2-15,4-7 1 16,7 4-1-16,-1 9 0 16,4 0 0-16,4 6 0 15,0 6-1-15,-4 7 1 16,-3 6-2-16,-4 6 1 15,-4 10-3-15,-3 9 0 0,-3 10-5 16,-8 12 1-16,-3 6-6 16,-7-6 0-16</inkml:trace>
  <inkml:trace contextRef="#ctx0" brushRef="#br1" timeOffset="202949.317">30992 10329 39 0,'14'-6'19'0,"10"9"-15"15,-13-3 32-15,3 3-35 16,4 0 1-16,-4-3 1 16,3 3 0-16,8 0-4 15,3-3 1-15,8-3 2 0,2 0 0 16,-2 3-5-16,-5 0 0 15,-2 0-11-15,-5 0 1 16</inkml:trace>
  <inkml:trace contextRef="#ctx0" brushRef="#br1" timeOffset="203248.567">31429 10395 31 0,'0'15'15'0,"4"-8"-10"0,-1 2 15 0,1 1-19 16,3 2 0-16,0 4 0 16,3-1 1-16,4 4-3 15,0 3 1-15,4-3 0 16,3-3 1-16,0-4 0 15,1-9 0-15,-5-6 0 16,1-6 1-16,0-16-1 16,-4-10 1-16,-4-2-6 15,1-4 1-15,3 0-7 16,4 3 0-16</inkml:trace>
  <inkml:trace contextRef="#ctx0" brushRef="#br1" timeOffset="203578.375">32092 9736 42 0,'4'-15'21'0,"-8"37"-17"0,1-13 35 0,-1 10-38 16,1 15 0 0,-15 70 1-1,0 9 1-15,4 9-5 16,0 0 1-16,0-21-3 15,0-4 1-15,3-25-11 16,4-13 1-16</inkml:trace>
  <inkml:trace contextRef="#ctx0" brushRef="#br1" timeOffset="204479.615">29605 11803 29 0,'11'9'14'0,"-11"1"-4"0,-4-10 13 15,-3-4-22-15,-7-2 1 16,-4 0 0-16,1 0 1 15,-4 2-4-15,-8 8 0 16,-6 5 3-16,-4-3 0 0,0 13-2 16,4 6 1-16,3 7-2 15,4 8 0-15,4 4 0 16,6 0 1-16,7-3-1 16,15-10 0-16,10-6 0 15,-3-6 1-15,20-9-1 16,5-10 1-16,-5-7-1 15,-2-5 1-15,-8-7-1 16,-4-3 1-16,1-3-2 16,0-3 1-16,-4-1 0 15,-4 4 1-15,1 3-1 16,-1 7 1-16,-2 5 0 16,-5 10 0-16,1 13 1 15,-4 6 1-15,3 6 1 16,-3 6 0-16,4 4 0 15,-1-1 0-15,4-6 0 16,0 1 0-16,0-1-3 16,0 0 0-16,0 0-12 0,0 0 0 15</inkml:trace>
  <inkml:trace contextRef="#ctx0" brushRef="#br1" timeOffset="204915.498">29757 12392 33 0,'0'3'16'0,"-4"1"-11"16,4-4 19-16,0 3-24 15,0-3 0-15,0 0 0 16,0 0 1-16,0 0-1 16,0 0 0-16,4-10 0 15,3-9 0-15,3-6 0 16,5 0 0-16,-1 0-1 16,0-3 0-16,3 0-1 15,1 0 1-15,0-4-2 16,-1 4 1-16,1 9 1 15,0 0 1-15,-4 7 1 16,0 12 1-16,-4 9 0 16,1 7 1-16,-7 9 0 15,-1 6 0-15,-3 10-1 0,0-3 0 16,0-10-2-16,-3 0 1 16,3-3-3-16,3-3 0 15,1-6-9-15,3-7 0 16</inkml:trace>
  <inkml:trace contextRef="#ctx0" brushRef="#br1" timeOffset="205246.318">30275 11881 51 0,'0'16'25'0,"7"6"-26"16,-3-19 43-16,3 0-42 15,4-3 0-15,-1 3 0 16,8-6 0-16,3-3 0 16,4-4 0-16,3 7-4 15,4 3 0-15,-1-3-11 0,-9 3 1 16</inkml:trace>
  <inkml:trace contextRef="#ctx0" brushRef="#br1" timeOffset="205409.845">30282 12182 44 0,'-7'32'22'0,"14"-14"-15"0,1-14 30 16,2-1-37-16,8-3 0 0,3-3-2 16,11-1 1-16,3 1-12 15,-3 0 0-15</inkml:trace>
  <inkml:trace contextRef="#ctx0" brushRef="#br1" timeOffset="205921.289">31055 11671 39 0,'7'0'19'0,"-14"3"-15"0,0 0 22 0,-4 4-26 16,-3-1 1-16,-7 3 0 15,0 4 1-15,-7 6-2 16,3 3 0-16,0 3 1 16,-3 12 1-16,3 10-1 15,4 19 1-15,7 6-1 16,7 4 1-16,4-7-2 16,6-13 0-16,8-9-5 15,3-12 0-15,3-7-8 16,1-13 0-16</inkml:trace>
  <inkml:trace contextRef="#ctx0" brushRef="#br1" timeOffset="206176.811">31002 12173 55 0,'21'9'27'0,"8"-3"-33"0,-19-6 49 16,1 0-43-16,3 4 0 16,0-1 0-16,-4 0 0 0,5-3-3 15,2 0 0-15,1 0-12 16,3-3 1-16</inkml:trace>
  <inkml:trace contextRef="#ctx0" brushRef="#br1" timeOffset="206476.333">31461 11887 37 0,'0'44'18'0,"0"25"-15"0,0-47 19 16,-4 13-22-16,1-1 1 15,-4 7 0-15,0 6 0 16,0 0-3-16,-1-9 1 16,5-10-9-16,3-3 0 15</inkml:trace>
  <inkml:trace contextRef="#ctx0" brushRef="#br1" timeOffset="206821.63">31560 11715 36 0,'10'19'18'0,"11"15"-17"15,-14-21 27-15,0-4-27 16,4 4 0-16,0 9 0 16,-1 3 1-16,4 6-2 15,0 7 0-15,8 9 3 16,2 6 0-16,1 0-1 16,-7 7 0-16,-8 0 0 0,-13 2 1 15,-12-2-3-15,-2 3 1 16,-8-4-9-16,-14-2 1 15,-3-7-6-15,3-19 1 16</inkml:trace>
  <inkml:trace contextRef="#ctx0" brushRef="#br1" timeOffset="207331.383">31916 11693 35 0,'3'22'17'0,"-6"12"-16"16,3-24 26-16,0 2-26 15,0 1 1-15,0 3 1 16,-4-10 0-16,1 0-4 16,3-3 1-16,0 4 2 0,0-7 0 15,3-7-1-15,1-5 1 16,6-7-2-16,1-3 1 15,3 0-1-15,0 0 1 16,7-6-2-16,-3 3 1 16,0 3 0-16,-4 3 0 15,0 3 0-15,0 19 0 16,-3 4 0-16,-1 5 0 16,1 13 0-16,-1 7 1 15,-3-1 0-15,0-6 0 0,-3 7 0 16,-4-1 0-16,0-3-4 15,0-6 1-15,0-6-10 16,-4-7 0-16</inkml:trace>
  <inkml:trace contextRef="#ctx0" brushRef="#br1" timeOffset="207751.959">32466 11499 24 0,'0'31'12'0,"-3"41"5"0,3-56 8 15,0 9-21-15,0 12 0 16,0 7 1-16,-7 22 1 0,3 22-8 15,-3 12 0-15,-4-6 4 16,1 1 0-16,-1-14-8 16,1-18 0-16,-1-16-6 15,4-16 1-15,3-12-2 16,4-16 0-16</inkml:trace>
  <inkml:trace contextRef="#ctx0" brushRef="#br1" timeOffset="208038.752">32523 12170 29 0,'28'18'14'0,"25"8"-10"0,-32-23 30 16,7 6-31-16,4 7 0 15,-7 6 2-15,-4 3 1 16,0 0-7-16,-7-3 0 16,-7 3 4-16,-3 6 0 15,-11 1-2-15,-8-1 0 16,-9-6-3-16,-4-6 0 16,-4 0-7-16,4-13 0 15,3-6-4-15,7-6 0 16</inkml:trace>
  <inkml:trace contextRef="#ctx0" brushRef="#br1" timeOffset="208473.253">32861 12587 44 0,'-7'15'22'0,"-14"14"-30"15,18-23 41-15,-1 3-33 16,0 1 1-16,1-1-1 16,-1-6 0-16,4-6 0 15,0-9 0-15,4-7 0 0,-1 0 0 16,5-6 0-16,2-3 1 15,4-4-2-15,4 4 0 16,-1 3 0-16,5 0 0 16,-1-3 0-16,0 3 0 15,4 3-1-15,-8 6 1 16,1 7 1-16,-4 9 1 16,-3 9-1-16,-8 0 1 15,-3 13-1-15,0 3 1 16,0 7-1-16,-3 2 1 0,-1 1-1 15,1-1 0-15,3-2-5 16,0-10 0-16,7-4-6 16,3-8 1-16</inkml:trace>
  <inkml:trace contextRef="#ctx0" brushRef="#br1" timeOffset="209374.503">33143 9134 44 0,'22'47'22'0,"-1"-9"-26"0,-14-29 38 16,3 13-34-16,8 6 0 0,3-2 0 16,0 11 0-16,-3 20 2 15,7 34 0-15,14 21 1 16,6 26 0-16,1 47 0 16,4 44 1-16,-4 32 0 15,-15 21 0-15,-17 19-2 16,-14 3 0-16,-14-12-2 15,-14 9 1-15,-18-32-1 16,-10 4 0-16,-22-16 0 16,-24-25 0-16,-15-12-5 15,-17-13 0-15,-35-16-11 16,3-22 0-16</inkml:trace>
  <inkml:trace contextRef="#ctx0" brushRef="#br0" timeOffset="-211880.543">31965 11323 8 0,'-3'-22'4'0,"-4"9"0"0,3 13 5 0,-3-3-7 15,0 0 1-15,-7 0 0 16,-4 0 0-16,-3-3-4 15,-4-1 0-15,1 1 4 16,-5 0 0-16,8 0-1 16,4-1 0-16,-5 1 0 15,-2 0 0-15,-4 3 0 16,-4 0 0-16,-3 6-1 16,-4 0 0-16,0 3 0 15,0 0 0-15,0 1-1 16,-3-4 1-16,0 0-1 15,-1 0 0-15,5 3 0 16,6-3 1-16,0 4-1 16,4-1 0-16,0 3 0 15,-4 4 1-15,0-1-1 16,0 4 1-16,1 0-1 0,-1-1 1 16,0-2-1-16,0 3 0 15,4-1 0-15,-4 4 1 16,1 3-1-16,-1 3 0 15,0 7 0-15,4-1 0 16,0 0 0-16,3 1 1 16,0 5-1-16,8 4 0 15,-1-3 1-15,0-1 0 0,1 7-1 16,3 3 1-16,3 0-1 16,0 3 1-16,1 4-1 15,-1-7 1-15,1-3-2 16,3 0 1-16,0-4-1 15,0 4 1-15,3 0 0 16,0-12 0-16,1 2 0 16,-1-3 0-16,4 1 0 15,-3-1 0-15,3-3 0 16,0 1 1-16,3 2-1 16,4-3 1-16,4-3-1 15,0 0 0-15,-1 0 0 16,1-6 0-16,3 3 0 15,7 0 1-15,0 0-1 16,7 0 0-16,1 0 0 16,-1-3 1-16,4 0-1 15,3-4 1-15,4-2-1 0,3-4 1 16,4 4-2-16,-4-4 1 16,1 1 0-16,-8-1 0 15,-7-3 0-15,0 1 0 16,4-1 0-16,7-3 0 15,0 0 0-15,-4-6 1 16,4 0-1-16,0-3 1 16,3-4-1-16,0 1 0 15,1-1 0-15,2-2 1 16,-6-1-2-16,0 4 1 16,-11 3 0-16,4 2 1 0,3-2-2 15,4 0 1-15,0 0 0 16,0-4 0-16,3-5 0 15,0-1 0-15,1-6 0 16,-4-3 0-16,-1 0 0 16,-2 0 0-16,-1 3-1 15,0-3 1-15,-3-4 0 16,-4-2 0-16,-3 3 0 16,0 0 0-16,-1-4-1 15,4-2 1-15,-3-4-1 16,0 7 1-16,-4-4 0 15,0 1 0-15,-7 2-1 16,-3-5 1-16,-4 5 0 16,0-2 0-16,-4-4 0 15,1-6 0-15,-4 4-1 16,-4-4 1-16,1-3 0 16,-8-4 1-16,-6 4-1 0,-4 0 1 15,3-3 0-15,-3 0 0 16,-4 0-1-16,-3-7 1 15,3 1-1-15,0 6 1 16,1 0-1-16,-1-1 0 16,-7 1-7-16,-3 6 0 15,-7 4-2-15,-4 2 0 16</inkml:trace>
  <inkml:trace contextRef="#ctx0" brushRef="#br0" timeOffset="-207061.392">1736 15080 29 0,'0'18'14'0,"3"-18"-6"16,4 0 14-16,0 0-20 0,4 0 1 16,-1 4 3-16,1-4 0 15,0 0-6-15,10 0 0 16,-4 0 5-16,15-4 0 16,-14 1-2-16,14 0 1 15,-4 3-2-15,4 3 1 16,-4 4-3-16,-7 2 0 15,-10 4-1-15,-11-1 1 16,-11 10-1-16,0 3 0 16,1 0 0-16,-8-3 1 15,-3-3-1-15,0-3 0 0,3-4 1 16,8 1 0-16,-8-1 0 16,4-2 0-16,3-1 0 15,4 1 1-15,7 2-1 16,0-3 0-16,0 1 0 15,7-1 0-15,4 4-1 16,10 3 1-16,-10-4-1 16,6 1 1-16,-6-4 0 15,-1 4 0-15,1-7-1 16,-11 10 0-16,0-1 0 16,-7 4 0-16,-7-3 0 15,-7 3 0-15,-18-1-3 16,-11-2 0-16,1-3-8 15,-11-10 0-15</inkml:trace>
  <inkml:trace contextRef="#ctx0" brushRef="#br0" timeOffset="-206250.99">2321 14892 29 0,'11'-4'14'0,"-11"1"-4"0,0 0 15 16,-7-6-23-16,3-4 0 15,-13 1 0-15,-1-4 1 16,-7 0-4-16,-13 4 1 16,-8 2 2-16,3 4 0 15,-13 3-1-15,3 6 0 16,-14 6-2-16,7 10 0 16,-42 22-3-1,13 3 0-15,12 3-3 16,6 3 1-16,11 7-1 15,7 8 1-15,15 17 2 16,6 3 0-16,14 6 6 16,18-13 1-16,11 0 2 15,6-9 1-15,22-12 1 16,21-7 0-16,14-12 0 16,14-16 0-16,18-13-3 15,14-18 1-15,0-13-3 16,-7-19 0-16,-14-16-1 15,-32-12 1-15,-7-12-3 16,-18-4 1-16,-3 1-3 16,-28-1 0-16,-29-3-5 15,-17 7 0-15,-32-1-5 16,-4 7 0-16</inkml:trace>
  <inkml:trace contextRef="#ctx0" brushRef="#br0" timeOffset="-200290.553">2769 15048 11 0,'0'-3'5'0,"0"-6"2"15,0 9 6-15,0 0-12 16,0 0 0-16,0 0 3 15,0 0 0-15,0 0-3 16,4 0 1-16,3 3 3 16,-7-3 0-16,0 3 0 15,0 0 1-15,0 0-1 0,0 4 0 16,0 2-2-16,0 4 1 16,-7 2-2-16,3 4 1 15,-3 6-2-15,-10 6 1 16,3 13-2-16,-4 13 1 15,-3 6 1-15,10-1 1 16,-7-2-1-16,8-1 1 16,-8-8-1-16,8-4 1 15,-1-3-1-15,8-7 1 16,3-2-2-16,0-7 0 16,3-6 0-16,8 0 0 0,6-7 0 15,12-8 0-15,2-4-1 16,1-3 1-16,3-3-4 15,8-4 0-15,-5 4-13 16,-6-3 1-16</inkml:trace>
  <inkml:trace contextRef="#ctx0" brushRef="#br0" timeOffset="-199945.157">3101 15638 38 0,'0'16'19'0,"0"9"-17"0,0-16 20 15,-7 0-23-15,3 4 1 16,4 0 0-16,0 2 0 16,-7-2-1-16,4-7 1 0,3 0-3 15,0-6 0 1,3-6-7-16,4-3 0 0</inkml:trace>
  <inkml:trace contextRef="#ctx0" brushRef="#br0" timeOffset="-199735.01">3052 15418 42 0,'7'13'21'0,"3"-4"-23"16,-10-9 36-16,0-6-34 15,0 3 0-15,11-3-2 16,3-4 0-16,0 1-9 16,0-4 0-16</inkml:trace>
  <inkml:trace contextRef="#ctx0" brushRef="#br0" timeOffset="-199014.869">3323 15729 41 0,'0'12'20'0,"-3"4"-20"16,3-16 29-16,0 0-29 15,0 0 1-15,0 0 0 16,0 0 0-16,3-6-2 15,4-4 1-15,-7-2 1 16,7-4 0-16,4 0-1 16,-1 1 1-16,1-1-1 15,0 0 0-15,-4 4 0 16,7 2 1-16,-7 4-1 16,3 3 1-16,-6 6-1 0,3 7 0 15,-3 2 0-15,3 4 1 16,-7-1-2-16,7-2 1 15,-7 0 0-15,3-4 0 16,4 0 0-16,-7-5 0 16,4-1-1-16,3 0 1 15,3-3-1-15,1-6 1 16,-4-4-1-16,4 1 1 16,-1-1 0-16,-6 1 0 15,3-1 0-15,3 4 1 16,-6 0-2-16,3 6 1 0,0 0 0 15,4 3 1-15,-11-3-2 16,3 3 1-16,4-3 0 16,4 3 0-16,-11 0 0 15,3 1 0-15,4 2 0 16,-3 0 1-16,3 0-1 16,-7 1 1-16,7-1-1 15,-7 0 0-15,0 1 0 16,0-4 0-16,0 3 0 15,4-6 0-15,3 3-1 16,-7-3 0-16,3 0-6 16,4 0 0-16,4-3-5 15,3-3 0-15</inkml:trace>
  <inkml:trace contextRef="#ctx0" brushRef="#br0" timeOffset="-198817.99">3870 15688 31 0,'7'41'15'0,"-14"-10"-7"0,7-21 23 15,0 5-29-15,-4 1 1 16,-3 0 0-16,4-4 0 16,-4 1-4-16,7-4 0 15,0-3 0-15,0-6 1 16,7-6-12-16,3-6 0 0</inkml:trace>
  <inkml:trace contextRef="#ctx0" brushRef="#br0" timeOffset="-198639.046">3838 14901 6 0,'28'-41'3'0,"-6"-15"1"15,-5 31-15-15</inkml:trace>
  <inkml:trace contextRef="#ctx0" brushRef="#br0" timeOffset="-198413.542">4057 14490 30 0,'11'0'15'0,"6"35"-22"0,-17-23 31 15,4 7-23-15,3 9 1 16,-4 22 2-16,4 19 1 16,0 16-5-16,-3 9 0 15,-8 16 3-15,1 6 1 16,-1 0-2-16,-6-6 1 16,-8-23-2-16,8-14 1 15,6-17-2-15,-3-15 0 16,0-10-3-16,3-6 0 15,4-12-7-15,0-10 1 0,-10-9-2 16,3-7 0-16</inkml:trace>
  <inkml:trace contextRef="#ctx0" brushRef="#br0" timeOffset="-198203.755">3821 15541 41 0,'17'3'20'0,"11"0"-18"16,-17-3 42-16,17-9-43 15,4-7 1-15,7-12-1 16,10-7 1-16,1 4-4 16,13-7 1-16,4 0-3 15,-14 4 1-15,-7 6-11 16,-11 6 0-16</inkml:trace>
  <inkml:trace contextRef="#ctx0" brushRef="#br0" timeOffset="-197543.358">5281 14816 38 0,'4'-6'19'0,"10"9"-14"0,-14-3 25 15,0 13-29-15,0 5 0 0,-4 11 0 16,1 5 1-16,-1 7-2 16,1 9 0-16,-8 22 0 15,0 22 0-15,-3 19-3 16,-3-9 1-16,-4-10-5 15,-4-16 0-15,4-18-6 16,7-19 0-16</inkml:trace>
  <inkml:trace contextRef="#ctx0" brushRef="#br0" timeOffset="-196973.355">4713 15779 34 0,'0'38'17'0,"4"-29"-16"0,-4-9 29 16,7-6-28-16,10-13 0 16,-3-9 2-16,18-10 0 15,7-15-4-15,7-10 0 16,14-9 3-16,0-10 0 15,0 1-1-15,-11-1 0 16,-6 10-1-16,-5-6 0 0,1 18-1 16,-11 10 0-16,-6 9 1 15,-1 13 0-15,0 12-1 16,-4 10 1-16,-2 12-1 16,-1 16 0-16,-4 13 0 15,-10 6 0-15,0 12-1 16,0 13 1-16,0 12-1 15,-7-9 1-15,4-9 0 16,-1-13 0-16,4-10-1 16,0-5 1-16,4-17-1 15,6-5 1-15,-6-7-1 16,6-6 1-16,1-7-1 16,7 1 0-16,-1-7 1 15,-3 4 0-15,-3-1 0 16,3 4 0-16,0 3 0 15,4 9 1-15,-8 3 0 16,1 10 0-16,0-1-1 0,-1 4 1 16,1 0-1-16,-1 0 0 15,1 0-2-15,3-1 0 16,-3-2-9-16,-1-7 1 16,4-5-3-16,4-4 0 15</inkml:trace>
  <inkml:trace contextRef="#ctx0" brushRef="#br0" timeOffset="-196686.503">5800 15619 40 0,'-4'28'20'0,"1"-12"-21"15,-1-16 36-15,4 0-34 16,-7-3 1-16,4-3 1 15,3-1 1-15,0-2-5 16,0-7 1-16,3 0 2 16,4 1 0-16,0-7-1 15,-3 0 1-15,3-3-2 16,3 0 1-16,4-3-1 16,4 6 1-16,0 6-3 15,-4 3 1-15,3 1-7 16,-2 6 0-16,-1 2-6 15,-4 4 0-15</inkml:trace>
  <inkml:trace contextRef="#ctx0" brushRef="#br0" timeOffset="-196402.732">6082 15559 38 0,'3'16'19'0,"-3"15"-15"0,4-24 31 0,3 2-32 15,-3 1 0-15,3 2 2 16,3-2 0-16,1-1-7 16,3-3 1-16,11-6 3 15,-8-3 0-15,4-6-2 16,1-7 1-16,-5-3-2 15,-3-6 1-15,-3-6-3 16,-4-7 1-16,-14-6-12 16,3 3 0-16</inkml:trace>
  <inkml:trace contextRef="#ctx0" brushRef="#br0" timeOffset="-192648.785">7211 14995 39 0,'14'0'19'0,"14"0"-12"0,-17 3 20 15,-1 7-23-15,1 5 0 16,-1 7 1-16,-2 3 1 16,-5 10-8-16,-3 15 0 15,0 16 5-15,0 9 1 16,-3 16-4-16,3-3 0 0,-8 3-2 15,5-19 0-15,-8-13-6 16,4-18 1-16,4-16-8 16,-1-22 1-16</inkml:trace>
  <inkml:trace contextRef="#ctx0" brushRef="#br0" timeOffset="-192183.148">7080 15647 36 0,'18'19'18'0,"17"-3"-15"16,-31-13 26-16,10 0-28 16,7 0 0-16,11-3-1 15,7 0 0-15,10 0-2 16,-10-3 0-16,10 0 0 0,11-3 1 15,0-1-1-15,-11-2 0 16,-3-4 1-16,0 1 0 16,-14-4 2-16,0 0 0 15,-4 4 1-15,-3-1 0 16,-8 4-1-16,-3-4 1 16,-3 1-1-16,-11 3 1 15,-11-1-1-15,-6 7 0 16,-1 3-1-16,-3 3 0 15,-4 10-1-15,8 5 0 0,-8 8-2 16,7 5 0-16,11 0 0 16,0 4 1-16,18-1-1 15,10-6 0-15,7-2 3 16,11-14 1-16,7-15 2 16,-4-6 0-16,-3-10 0 15,-18-13 0-15,-10-5-9 16,-18 2 1-16,-15-6-5 15,-6 1 0-15</inkml:trace>
  <inkml:trace contextRef="#ctx0" brushRef="#br0" timeOffset="-191477.966">3309 17018 35 0,'21'-44'17'0,"7"-25"-12"0,-24 44 17 16,3-13-20-16,4-12 0 15,-4-10 3-15,3-9 0 16,1-3-6-16,-1 9 1 15,1 1 3-15,7-1 1 16,-4 3-1-16,3 13 1 0,5 10-2 16,-1 12 0-16,-4 6-1 15,1 6 0-15,-7 7-4 16,-1 9 1-16,1 7-12 16,-8 5 1-16</inkml:trace>
  <inkml:trace contextRef="#ctx0" brushRef="#br0" timeOffset="-191266.566">3119 16861 56 0,'35'9'28'0,"21"-9"-29"16,-35 0 45-16,11 0-44 15,7 0 0-15,0 3 0 0,0-3 1 16,-1-3-6-16,-6-3 0 16,-4 0-11-16,-6-4 1 15</inkml:trace>
  <inkml:trace contextRef="#ctx0" brushRef="#br0" timeOffset="-191027.303">3609 16861 35 0,'0'3'17'0,"0"35"-8"0,7-32 16 0,-7 0-25 16,0 0 1-16,0 1-1 16,11-1 1-16,-8 0-2 15,8-3 1-15,-4-3 0 16,3-3 0-16,1-3-1 15,7-7 0-15,3 1-6 16,-4 2 1-16,5-2-5 16,2-4 1-16</inkml:trace>
  <inkml:trace contextRef="#ctx0" brushRef="#br0" timeOffset="-190801.787">3877 16977 52 0,'4'31'26'0,"3"-6"-37"0,0-22 51 16,-4 1-42-16,4-4 1 16,4-7-2-16,-8-2 0 15,4-1 0-15,4-2 1 16,0-4-8-16,6-6 0 15,-3 0-3-15,4 7 1 16</inkml:trace>
  <inkml:trace contextRef="#ctx0" brushRef="#br0" timeOffset="-190650.88">4166 16851 37 0,'11'10'18'0,"7"-1"-21"0,-15-3 35 0,4 7-32 15,4 6 1 1,-1 12-5-1,-3 1 0-15,4-4 0 16,3-9 0-16,4-4-6 16,-1-5 0-16</inkml:trace>
  <inkml:trace contextRef="#ctx0" brushRef="#br0" timeOffset="-190156.396">4664 16873 39 0,'14'-6'19'0,"0"6"-18"16,-14 0 35-16,0 0-36 0,0 0 1 16,0 0-1-16,-14 0 1 15,0 3-2-15,-7 7 1 16,-1 2 0-16,-2 4 1 16,3 3-2-16,3-1 1 15,4 4 0-15,3 4 0 16,11-5 0-16,0 1 0 15,11 0 0-15,6-3 0 16,8-9-1-16,3-7 1 16,1-10-1-16,-5-5 1 15,4-7-1-15,4-9 0 0,7-7 0 16,0-15 1-16,0-9 0 16,-1-13 0-16,1-10 0 15,-7-9 0-15,-4 13 0 16,-7-1 1-16,1 7-1 15,-5 3 1-15,-6 19-1 16,-1 9 1-16,-10 13 0 16,-7 9 1-16,4 13 0 15,-15 18 0-15,4 10 0 16,-4 16 0-16,-3 18-1 16,0 23 1-16,7 12-1 15,3-10 0-15,8-2-1 16,3-7 1-16,0-9-2 15,3-13 1-15,4-10-6 16,4-11 1-16,-11-14-9 0,-11-5 1 16</inkml:trace>
  <inkml:trace contextRef="#ctx0" brushRef="#br0" timeOffset="-189945.19">4717 16861 53 0,'7'9'26'0,"42"-9"-29"0,-35 0 45 16,21-3-42-16,-3 6 0 0,14-3-3 16,0 0 0-16,0 0-3 15,-4 0 0-15,-3 0-9 16,-7-6 1-16</inkml:trace>
  <inkml:trace contextRef="#ctx0" brushRef="#br0" timeOffset="-189765.769">5260 16952 42 0,'-11'41'21'0,"22"-1"-23"16,-11-30 33-16,0-1-32 15,0-3 0-15,0-2 0 16,0-8 0-16,0-5-2 16,0-4 0-16,0-2-8 0,0-7 0 15</inkml:trace>
  <inkml:trace contextRef="#ctx0" brushRef="#br0" timeOffset="-189599.939">5260 16754 37 0,'11'25'18'0,"-11"0"-16"0,0-18 28 16,3-1-29-16,4 0 0 15,4 0-5-15,-1 1 1 16,8-4-6-16,7 0 0 0,3-3-2 16,7-3 1-16</inkml:trace>
  <inkml:trace contextRef="#ctx0" brushRef="#br0" timeOffset="-189375.332">5768 16745 39 0,'11'0'19'0,"-11"-3"-27"15,0 3 39-15,-8 6-31 16,-2 3 1-16,-4 4-1 16,-4 3 1-16,-3-1-3 15,0 4 1-15,3 3-2 16,8 0 1-16,-1 3-3 15,4 0 1-15,14-3-1 16,4-6 0-16,-1-4 1 16,1-2 1-16,3-7-1 15,0-3 1-15,0-6-3 0,0-1 0 16</inkml:trace>
  <inkml:trace contextRef="#ctx0" brushRef="#br0" timeOffset="-189061.111">5807 16989 25 0,'0'19'12'0,"0"-16"-14"0,3 0 22 15,4 4-20-15,-7-1 0 16,0-3 0-16,0 3 1 16,0-6-1-16,0-6 0 0,11-3 1 15,-1-4 0-15,1-2 1 16,0-7 1-16,6 3 1 15,15 0 0-15,0 3 0 16,0 7 1-16,3-1 1 16,-3 4 1-16,3 12-2 15,7 10 1-15,-3 9-1 16,3 7 0-16,-3 5-2 16,0-5 1-16,-4-1-5 15,0-9 0-15,-3-10-11 16,-4-2 0-16,-10-7-4 15,-4-9 1-15</inkml:trace>
  <inkml:trace contextRef="#ctx0" brushRef="#br0" timeOffset="-188309.913">7151 16855 40 0,'-11'-7'20'0,"18"-15"-21"16,-10 16 35-16,-4 0-34 16,-4 0 1-16,-3 2 0 15,-7 4 1-15,3 7-3 0,-3-1 1 16,3 3 1 0,1 1 1-16,3 9-1 0,-4 6 0 15,7 3 0-15,4 3 0 16,4 1 0-16,6-1 1 15,4-9-1-15,0-6 0 16,4-7 0-16,3-6 0 16,-3-9-1-16,3 0 1 15,-4-4-2-15,1 1 0 16,0-1-2-16,-1-2 0 16,4-1-1-16,0-2 0 15,1 2-1-15,2 0 0 0,-6 4 1 16,-1 0 0-16,1-1 2 15,0 4 0-15,-1 6 3 16,-3 3 0-16,0 3 2 16,0 4 0-16,0 2 1 15,0 4 1-15,4-3-1 16,-8 2 0-16,8-2-1 16,0-1 0-16,-1 1-4 15,4-4 0-15,-3-2-8 16,0-1 1-16,-8-6-6 15,4 0 1-15</inkml:trace>
  <inkml:trace contextRef="#ctx0" brushRef="#br0" timeOffset="-187634.323">7433 17036 30 0,'7'4'15'0,"7"-30"-12"0,-7 14 22 16,-3-10-23-16,3-3 1 15,7 6 2-15,4-3 0 16,6 0-5-16,1 0 0 16,3 7 4-16,0 5 1 15,4 4-2-15,-7 0 0 0,3 2-2 16,4-2 1-16,0 0-1 15,-1 0 0-15,-6-1 0 16,3 4 0-16,-3 0-1 16,-4 0 1-16,4 3 0 15,-8 3 1-15,1-3-2 16,-4 0 1-16,-3 0-2 16,-4 0 1-16,-7 0-3 15,-7 0 1-15,-4 3-3 16,-3 0 1-16,-7 4-3 15,-7 2 0-15,3 4-1 16,4-7 0-16,3 3 3 16,4 4 0-16,7 2 5 15,4 1 1-15,10 3 5 16,7 3 0-16,7 3 3 0,4 6 0 16,-4 1-1-16,0 2 0 15,-7 1-4-15,-7-1 0 16,-7 7-3-16,-14 6 0 15,-4-6-1-15,-21 3 0 16,8-7-1-16,-8-2 0 16,-7-7 0-16,4-12 1 15,3-10-1-15,11-3 0 16,14-3 1-16,3-6 0 16,11-10 0-16,14-6 0 15,11-6 1-15,10-3 0 16,11-13 0-16,-4 0 1 0,4-3-2 15,-7 3 1-15,3 0-4 16,-13 6 1 0,2 7-13-1,1 12 1-15</inkml:trace>
  <inkml:trace contextRef="#ctx0" brushRef="#br0" timeOffset="-187348.286">8146 16898 40 0,'7'19'20'0,"-14"-9"-14"16,7-10 24-16,0 6-26 0,-4 0 0 15,4 4 1-15,4-1 1 16,3 4-8-16,3 5 1 15,4-2 4-15,8 0 1 16,-5-7-3-16,8-6 1 16,3-9-2-16,0-7 1 15,1-5-1-15,-5-11 0 16,-3 11-4-16,-3-4 0 16,-7-3-11-16,-1-4 0 15</inkml:trace>
  <inkml:trace contextRef="#ctx0" brushRef="#br0" timeOffset="-186297.299">8505 16917 45 0,'4'22'22'0,"7"-3"-17"16,-4-16 30-16,-7 3-34 15,3-2 1-15,-3-1 0 16,0-3 0-16,0 0-3 16,7-7 1-16,-3-2 1 15,3 0 1-15,-4-7-2 0,4 0 1 16,-3 4-2-16,3-1 1 15,4 1-1-15,-1-1 0 16,1 4 0-16,-1 2 0 16,1 4 0-16,3 6 0 15,-3 1 0-15,-1-1 1 16,-3 0 0-16,0 0 0 16,-3 3-2-16,-1 0 1 15,-3 4-1-15,4-4 1 16,-4 0-2-16,0-2 1 15,3-1 0-15,-3-3 1 0,11-3 0 16,-7-7 1-16,6 7-1 16,1-3 1-16,-1 3 0 15,1-1 1-15,3 1-1 16,-3 3 0-16,3 0 0 16,-4 0 1-16,4 7-1 15,-3-1 1-15,-4 0-1 16,0 4 0-16,0-4 0 15,0 3 0-15,0 1 0 16,0-1 0-16,0 0 0 16,4-2 0-16,-1-1 0 15,1 0 1-15,7-3 0 16,-1-3 1-16,1 0 0 16,7 0 0-16,-8-3 0 15,1-3 0-15,0 0-1 16,-1-7 1-16,-3 7-2 0,0 0 1 15,-3-1-1-15,0 1 0 16,-4 3-2-16,0 6 0 16,-4 0-1-16,1 4 1 15,-4 2-1-15,3 0 1 16,-3 1-1-16,0 2 1 16,4 1 1-16,3 6 0 15,0-7 1-15,7 4 0 16,0 0 0-16,7-4 1 15,11-2-1-15,3-7 0 0,4-6 0 16,4-7 1-16,2-9-1 16,8-15 1-16,-3-7-1 15,-12-15 0-15,-6-10 0 16,-7-13 1-16,-4-12-1 16,-3 0 1-16,-8-9-1 15,-6-3 1-15,-8 5 0 16,-6 7 1-16,-4 13-1 15,-4 6 1-15,0 19 1 16,-3 24 0-16,0 20 0 16,0 18 0-16,0 26-2 15,7 28 1-15,3 18-1 16,7 23 0-16,8 21-1 16,3-3 0-16,0-9-1 15,4-19 0-15,-1-15-1 16,1-17 1-16,-4-15-6 0,0-12 1 15,-7-10-9-15,-4-12 1 16</inkml:trace>
  <inkml:trace contextRef="#ctx0" brushRef="#br0" timeOffset="-186072.446">9155 16638 47 0,'17'19'23'0,"15"-28"-17"0,-25 5 38 0,14-5-42 15,11 3 1-15,10-7 0 16,11-2 0-16,11-1-6 16,-11 0 0-16,-4 1-3 15,0-4 0-15,-6 3-10 16,-8 0 0-16</inkml:trace>
  <inkml:trace contextRef="#ctx0" brushRef="#br0" timeOffset="-185757.183">10174 15748 55 0,'7'12'27'0,"0"-12"-27"0,-7 0 45 16,4 10-44-16,-1-4 0 15,1 3 0-15,-1 4 1 16,-3-4-6-16,0 1 0 0,0 2-6 16,-3-2 0-16,-4-4-6 15,0 6 0-15</inkml:trace>
  <inkml:trace contextRef="#ctx0" brushRef="#br0" timeOffset="-185607.564">10181 16287 61 0,'11'25'30'0,"-4"-28"-40"15,-4 3 57-15,1 3-55 16,-1-6 1-16,-3-3-25 16,-3-4 0-16</inkml:trace>
  <inkml:trace contextRef="#ctx0" brushRef="#br0" timeOffset="-181898.203">11416 15127 40 0,'0'6'20'0,"10"7"-11"0,-6-10 20 15,-4 3-25-15,0 3 1 16,0 7 0-16,-4 15 1 16,1 4-8-16,3 12 0 15,0 16 4-15,0 12 1 0,0 3-3 16,3-6 0-16,1-6-5 15,-4-12 1-15,4-11-9 16,-1-8 1-16,1-7-3 16,6-15 0-16</inkml:trace>
  <inkml:trace contextRef="#ctx0" brushRef="#br0" timeOffset="-181433.912">11755 15851 36 0,'-4'13'18'0,"1"-23"-18"0,3 10 32 16,0 3-29-16,-4-3 0 16,0 3 4-16,1-3 0 15,-1 0-8-15,1-3 0 16,3-9 5-16,0-7 1 16,3-22-2-16,1-12 1 15,-1-16-2-15,-3-3 0 16,4-10-1-16,3 4 1 15,0-7-2-15,0 10 1 0,-3-7-1 16,3 10 1-16,0 16 0 16,3 9 0-16,1 15-2 15,3 14 1-15,-3 18-1 16,-1 9 0-16,8 10-3 16,-4 3 1-16,0 3-5 15,-3 0 1-15,-1 0-9 16,1 0 1-16,-11 3 0 15,-7 1 1-15</inkml:trace>
  <inkml:trace contextRef="#ctx0" brushRef="#br0" timeOffset="-181238.188">11652 15503 55 0,'0'28'27'0,"4"-18"-30"0,-1-7 59 15,4 3-52-15,4 0 0 16,7 4 1-16,6-4 1 16,8-3-9-16,0-3 1 15,7 0-2-15,-1-3 1 16,1-3-16-16,-4-4 0 16</inkml:trace>
  <inkml:trace contextRef="#ctx0" brushRef="#br0" timeOffset="-178640.398">13554 15854 17 0,'-4'16'8'0,"11"-7"3"0,-7-9 8 0,4-6-12 15,-1-7 0-15,4-5 5 16,0-14 1-16,0-18-16 15,1-9 0-15,-1-7 10 16,-4-3 0-16,1 0-4 16,3-3 1-16,-4 9-3 15,4 0 0-15,0 0-1 16,4 7 1-16,-4 0-1 16,7 2 0-16,4 10 0 15,3 7 1-15,4 9-1 16,3 12 1-16,0 6-1 15,0 14 1-15,-3 8-2 16,-7 4 0-16,-4 6-5 0,-4 3 1 16,-3 6-10-16,-7-3 1 15</inkml:trace>
  <inkml:trace contextRef="#ctx0" brushRef="#br0" timeOffset="-178416.097">13448 15487 35 0,'-7'35'17'0,"17"-7"-7"0,-6-22 22 16,-1 1-27-16,5-1 1 0,2 0 2 16,1 0 0-16,3 1-11 15,7-4 0-15,7 0 6 16,4 0 1-16,7 0-9 15,-4-3 0-15,0 0-11 16,1-3 1-16</inkml:trace>
  <inkml:trace contextRef="#ctx0" brushRef="#br0" timeOffset="-178130.308">14150 15412 48 0,'-4'6'24'0,"1"10"-23"0,-1-13 36 16,-3 3-36-16,0 4 0 16,0 2 0-16,-3 4 0 15,-5 6-1-15,1 3 0 16,-3 6 1-16,-1 4 0 15,4-4-1-15,0 1 1 16,7-4-4-16,7 0 0 16,3-3-9-16,8-9 0 15,7-4-3-15,6-5 1 16</inkml:trace>
  <inkml:trace contextRef="#ctx0" brushRef="#br0" timeOffset="-177920.378">14503 15597 44 0,'-11'35'22'0,"-35"18"-23"16,32-44 42-16,-11 10-40 16,-3 3 0-16,-4 6 0 15,-3 7 1-15,3-10-4 16,4 0 1-16,7-6-5 15,7-4 1-15,7-8-9 16,7-14 1-16</inkml:trace>
  <inkml:trace contextRef="#ctx0" brushRef="#br0" timeOffset="-177709.613">14295 15685 49 0,'14'41'24'0,"7"-23"-24"0,-14-11 41 16,3 2-41-16,5 4 0 15,-1 6 0-15,0-4 1 16,0 1-4-16,0 0 0 16,4-4-5-16,-4-3 0 0,3-9-6 15,1-6 0-15</inkml:trace>
  <inkml:trace contextRef="#ctx0" brushRef="#br0" timeOffset="-177500.632">14542 15352 44 0,'3'22'22'0,"25"51"-19"16,-17-51 38-16,-1 9-40 15,8 3 0-15,3 4 0 16,4-4 0-16,0 1-4 16,-8-4 1-16,-6 4-6 15,-8-4 1-15,-13 4-7 0,-4 2 0 16</inkml:trace>
  <inkml:trace contextRef="#ctx0" brushRef="#br0" timeOffset="-176853.803">15755 15707 52 0,'-7'25'26'0,"0"0"-35"0,7-16 47 0,-4 10-39 16,4 3 1-16,0 0-5 15,-3-6 0-15,3-4 0 16,0-5 1-16,3-7-9 16,1-13 0-16</inkml:trace>
  <inkml:trace contextRef="#ctx0" brushRef="#br0" timeOffset="-176435.234">15685 15334 41 0,'0'15'20'0,"14"-2"-15"16,-7-10 34-16,-4 3-37 0,4 1 1 15,0-1-1-15,7-3 0 16,4 3-4-16,10 4 1 15,11 2 2-15,0 1 1 16,3-4-3-16,4-3 1 16,-4-2-1-16,-6-4 1 15,-8-4 0-15,-7 1 0 16,-3 0 0-16,-8 3 0 16,-3 6 0-16,-7 10 1 15,-7 0-1-15,-3-4 1 0,-4 4-3 16,0-3 0-16,-1-1 0 15,1 1 0-15,4-1-1 16,3 1 1-16,7-1 1 16,3 1 0-16,8 2 4 15,6 1 0-15,5 3 1 16,2 0 0-16,-3-4 0 16,-3 1 0-16,-7 6-3 15,-11 6 1-15,-11 10-8 16,-17 3 1-16,-11-4-11 15,-10-2 0-15</inkml:trace>
  <inkml:trace contextRef="#ctx0" brushRef="#br0" timeOffset="-175863.58">17671 15635 46 0,'7'-3'23'0,"3"-1"-18"16,-10 4 34-16,0 0-38 15,-3 0 1-15,-4 0 1 16,-7 0 1-16,-1 0-5 16,-6 4 1-16,-7 5 2 15,-4 7 1-15,1-1-1 0,-1 10 0 16,7 7-2-16,4-1 1 15,7 10-1-15,3 0 0 16,15-1-1-16,6-5 0 16,15-7-2-16,10-9 0 15,4-6-7-15,7-13 1 16,0-7-7-16,-4-8 0 16</inkml:trace>
  <inkml:trace contextRef="#ctx0" brushRef="#br0" timeOffset="-175623.788">18041 15704 38 0,'4'12'19'0,"-19"-5"-15"15,8-4 27-15,-3-3-27 16,-4 3 0-16,3 0 2 16,1 0 1-16,-5 0-9 15,1 7 0-15,0 2 6 16,-3 1 0-16,2 6-4 15,5-4 1-15,3 1-4 16,3 3 1-16,4-4-3 16,4-5 1-16,3-1-4 15,3-9 0-15,1 0-6 16,3-6 0-16</inkml:trace>
  <inkml:trace contextRef="#ctx0" brushRef="#br0" timeOffset="-175098.277">18154 15741 29 0,'3'0'14'0,"-10"44"1"0,4-31 19 15,-1-1-29-15,1 4 0 16,-1-3 1-16,1-1 1 16,3 1-10-16,0-4 1 15,-4 0 5-15,4-2 1 16,7-1-4-16,0 0 1 15,0 1-3-15,0-4 1 16,1 3-1-16,-1 0 1 0,0 4-1 16,3 2 1-16,4 1-2 15,4-1 0-15,3-2 2 16,7-4 0-16,4-12-1 16,3-4 1-16,1-5 0 15,6-7 0-15,14-13 1 16,1-6 0-16,-1-15 1 15,-3-16 1-15,-7-16 0 16,-4-12 1-16,-10-16 0 16,-11-10 0-16,-7-9-1 15,-3 16 0-15,-4 6-2 16,-7 13 0-16,0 22 0 16,-3 15 0-16,-1 22-1 15,-3 22 1-15,-4 22 0 16,1 13 1-16,-4 19-1 0,-7 27 1 15,-4 20-1-15,0 18 0 16,4 19 0-16,3 10 0 16,4 3-1-16,7-20 1 15,4-11-4-15,3-26 1 16,3-15-9-16,1-16 0 16,-4-16-2-16,3-13 0 15</inkml:trace>
  <inkml:trace contextRef="#ctx0" brushRef="#br0" timeOffset="-174858.083">18471 15685 60 0,'11'3'30'0,"7"-12"-42"15,-1 2 63-15,12 4-51 16,9 0 1-16,5 0-3 16,3-3 0-16,-1 3-3 15,-6-1 1-15,-4 1-11 16,-3 0 0-16,-7 0-2 16,-4 0 1-16</inkml:trace>
  <inkml:trace contextRef="#ctx0" brushRef="#br0" timeOffset="-174692.064">18997 15694 45 0,'0'29'22'0,"-3"-11"-21"0,3-8 44 15,-4 2-44-15,-3 7 1 16,0 3 0-16,0 0 0 16,3-3-5-16,1-7 1 15,3-5-6-15,0-14 1 16,3-5-8-16,-3-10 1 15</inkml:trace>
  <inkml:trace contextRef="#ctx0" brushRef="#br0" timeOffset="-174513.248">19015 15481 38 0,'14'16'19'0,"-7"6"-23"15,-7-19 28-15,3 0-29 16,-3 0 1-16,4 0-9 16,-1 0 0-16,5 4 12 15,-1-1 0-15</inkml:trace>
  <inkml:trace contextRef="#ctx0" brushRef="#br0" timeOffset="-174151.796">19138 15710 37 0,'4'34'18'0,"10"-18"-22"0,-11-10 36 16,-3-2-30-16,0 5 0 15,0 4 0-15,0-7 1 16,-3 0-5-16,3-3 1 16,0-3 2-16,0-3 0 15,0-3-1-15,0-7 0 16,7 4 0-16,3-4 0 15,5-2 0-15,-1-1 0 16,3 0 0-16,1 1 0 16,0 2 0-16,3 4 1 0,-4 5 0 15,1 8 1-15,-4 5 0 16,4 4 1-16,-4-4-1 16,0 4 0-16,-3 2 0 15,-4 4 0-15,0 3-1 16,0 3 0-16,0-3-3 15,0-3 0-15,0-4-5 16,0-5 0-16,7-7-7 16,-3-6 1-16</inkml:trace>
  <inkml:trace contextRef="#ctx0" brushRef="#br0" timeOffset="-173897.233">19639 15660 40 0,'21'19'20'0,"-10"18"-18"16,-8-30 32-16,4 2-32 0,1 10 1 16,-1 0 1-16,0 9 1 15,0-3-6-15,0 0 0 16,0 0 3-16,3 0 1 16,5-6-2-16,-1 0 1 15,3-10-2-15,4-3 1 16,4-9-1-16,3-6 1 15,4-4-1-15,0-5 0 16,7-1-5-16,-4-3 1 16,-3 0-11-16,-4-3 0 0</inkml:trace>
  <inkml:trace contextRef="#ctx0" brushRef="#br0" timeOffset="-173611.558">20341 15751 41 0,'4'-3'20'0,"-4"3"-18"16,0 3 27-16,-7-6-29 15,-4 3 1-15,0 0 0 16,-6 6 0-16,-1 0-1 16,1 4 0-16,-1 2 1 15,4 7 0-15,0-3 0 16,3-1 0-16,8 1-1 15,6 0 1-15,4-4-2 16,4 1 1-16,3-7 0 0,7-6 0 16,0-6-4-16,0-1 1 15,1-5-5-15,-1-4 0 16,0 1-4-16,0-4 0 16</inkml:trace>
  <inkml:trace contextRef="#ctx0" brushRef="#br0" timeOffset="-173371.286">20595 15748 31 0,'4'6'15'0,"3"-6"-6"0,-7 0 25 0,3 3-29 16,1 3 0-16,-1 1 0 16,4 2 1-16,-3 4-9 15,3-1 1-15,0 1 4 16,0-1 1-16,0 1-3 15,0-4 0-15,-3-3-2 16,3 1 1-16,0-7-2 16,3-7 0-16,1 1-2 15,0-6 0-15,3-4-9 16,0-3 1-16</inkml:trace>
  <inkml:trace contextRef="#ctx0" brushRef="#br0" timeOffset="-173011.189">21096 15666 49 0,'11'16'24'0,"-18"12"-22"0,3-25 42 15,-3 0-44-15,-4 4 1 16,-3-4-1-16,-7 0 1 16,-3 0-2-16,-1-3 1 15,0 3-1-15,0 0 0 16,1-3 0-16,6 0 1 0,11 3-1 16,11 4 1-16,6-1 0 15,11 6 0-15,11 4 0 16,0 3 1-16,0-3-1 15,-4-4 0-15,-7 1-4 16,-14 2 1-16,-18 7-7 16,-13-3 1-16,-26 3-6 15,-6-13 1-15</inkml:trace>
  <inkml:trace contextRef="#ctx0" brushRef="#br0" timeOffset="-172456.274">22585 15744 55 0,'10'-3'27'0,"-10"10"-36"16,-3-11 52-16,-4 4-43 16,-7 0 0-16,-7 4 0 15,-8 5 1-15,5 4-2 16,-8 2 1-16,4 7-1 15,7 0 0-15,3-3-1 16,7 3 1-16,4 0-1 16,0-6 1-16,7-10 0 0,7-3 0 15,7-3-1 1,4-6 0-16,-4-7-4 0,7-3 1 16,0-6-6-16,-3 1 0 15,0-1-2-15,-4 6 0 16</inkml:trace>
  <inkml:trace contextRef="#ctx0" brushRef="#br0" timeOffset="-172065.649">22617 15864 24 0,'3'44'12'0,"11"-10"-3"0,-7-21 21 16,0 2-27-16,4 4 0 0,0 3 1 16,3-3 1-16,3-3-6 15,8-4 0-15,3-3 4 16,0-9 1-16,1-15-1 15,6-7 0-15,4-19-1 16,7-9 1-16,3-7-2 16,-10-15 1-16,-4-12-2 15,-7-10 1-15,-7 0-2 16,-6-4 1-16,-8 4 0 16,-7 10 0-16,-4-1-2 15,-7 13 1-15,-6 12-2 16,-1 16 0-16,1 10-1 15,-1 18 1-15,0 7-1 16,4 12 1-16,4 6 1 16,-1 4 1-16,0 6-1 15,4 6 1-15,-3 9 0 0,3 7 1 16,-4 12-1-16,4 29 0 16,0 6 0-16,0 6 0 15,3-10-1-15,1-5 1 16,-1-20-8-16,1-12 0 15</inkml:trace>
  <inkml:trace contextRef="#ctx0" brushRef="#br0" timeOffset="-171463.676">22733 15400 62 0,'-4'3'31'0,"8"0"-32"0,0 0 61 0,3 0-57 15,7 0 0-15,3 3 1 16,8 4 1-16,3-4-7 16,18 7 1-16,14-7 3 15,18 0 1-15,10-6-7 16,-10-6 1-16,-4-3-8 16,-11-1 0-16,-17 4-10 15,-11 9 0-15</inkml:trace>
  <inkml:trace contextRef="#ctx0" brushRef="#br0" timeOffset="-170549.49">24765 15020 39 0,'11'3'19'0,"-1"13"-7"0,-6-10 22 0,-1 4-31 16,-3 5 1-16,0 4 2 15,-7 6 1-15,0 0-9 16,-7 13 1-16,-7 15 5 15,-4 19 0-15,-7 16-2 16,1 9 0-16,2 4-1 16,8-7 0-16,7-6 1 15,4-13 0-15,3-22 1 16,3-9 0-16,15-16 1 16,17-15 0-16,11-13 0 0,17-13 1 15,11-2-3-15,4-1 0 16,-11 3-8-16,0 4 1 15,-15 9-16-15,-9 3 0 16</inkml:trace>
  <inkml:trace contextRef="#ctx0" brushRef="#br0" timeOffset="-169498.395">26730 14694 39 0,'4'9'19'0,"-1"38"-11"0,1-34 19 16,-4 9-24-16,0 12 1 15,-4 10 1-15,-3 16 0 16,-4-4-6-16,-6 20 0 16,-1 5 5-16,0 16 0 15,-3 1-2-15,4-11 1 16,3-18-1-16,3-12 1 16,0-13-2-16,4-19 1 15,0-16-1-15,0-18 0 16,-7-13-1-16,-11-13 1 0,-10-5-1 15,-14-14 0-15,-4-2 0 16,3 6 0-16,-2-4 0 16,-5 4 0-16,1 6 0 15,3 3 0-15,7 16 0 16,7 13 0-16,11 12 1 16,10 9 1-16,15 1 2 15,13 12 0-15,18 6 1 16,18-6 1-16,28 3-1 15,29-6 0-15,10-10-2 16,28-3 1-16,-14-6-5 16,-21-6 0-16,-18 6-7 15,-21 0 0-15,-25 3-14 16,-17 0 1-16</inkml:trace>
  <inkml:trace contextRef="#ctx0" brushRef="#br0" timeOffset="-168476.962">27584 15839 48 0,'14'9'24'0,"18"-18"-15"16,-18-1 28-16,10-9-35 16,8-15 0-16,0-13 2 15,3-22 0-15,0-13-5 16,8-2 1-16,-8-20 2 16,0-2 0-16,-6-7-1 15,-1 6 1-15,-11 10-2 16,-6 3 1-16,-4 9-3 15,-10 10 0-15,-8 18-2 0,0 13 1 16,-6 13-2-16,-8 22 0 16,7 12-1-16,4 9 1 15,-3 17 1-15,-1 11 1 16,0 26 1-16,4 6 1 16,0 16 2-16,4 6 0 15,6 3 1-15,8 7 0 16,-1-7-1-16,4-12 1 15,0-16-1-15,4-16 1 16,3-12-3-16,4-16 1 0,-1-9-1 16,1-13 0-16,-1-10-2 15,5-5 0-15,2-7-9 16,-3-3 1-16,4-9-2 16,0 3 1-16</inkml:trace>
  <inkml:trace contextRef="#ctx0" brushRef="#br0" timeOffset="-168266.197">28127 15390 59 0,'-4'44'29'0,"-3"9"-40"15,4-37 62-15,-1 3-51 16,1 6 1-16,-1 0-1 15,1 0 1-15,3-6-3 0,0-7 0 16,7-8-7-16,0-11 1 16,3-5-8-16,1-7 0 15</inkml:trace>
  <inkml:trace contextRef="#ctx0" brushRef="#br0" timeOffset="-168072.188">28141 15224 39 0,'11'25'19'0,"6"-19"-21"0,-13-12 27 0,3 0-25 16,3 3 0-16,1-1-3 16,0 4 0-16,3 0-4 15,0 4 0-15,-4-4-3 16,1 3 1-16</inkml:trace>
  <inkml:trace contextRef="#ctx0" brushRef="#br0" timeOffset="-167545.684">28342 15440 45 0,'0'13'22'0,"4"12"-25"15,-1-22 45-15,-3-3-41 16,4 3 1-16,-4-3 0 15,7-3 1-15,-4-3-4 0,4 0 0 16,0-4 2-16,1-2 1 16,-1 2-1-16,3 4 0 15,1 9-1-15,-1 0 0 16,1 3 0-16,-1 10 1 16,-2-3-1-16,2 9 1 15,-6-4-1-15,-1 1 0 16,1-3 0-16,-4 0 0 15,3-4-1-15,1-6 1 16,3-6-1-16,3-3 1 16,5-3-1-16,-1 0 0 15,0-4 0-15,0-2 1 0,0-1-1 16,0 4 0-16,0 3 0 16,-3-1 0-16,-1 4 0 15,4-3 1-15,-3-7-1 16,3 4 1-16,0-7-1 15,0 4 1-15,0 2 0 16,-3 4 0-16,3 3 0 16,-3 9 1-16,-1 7 0 15,1 6 0-15,0 6 0 16,-1 0 1-16,4 6 0 16,0-3 0-16,4 0-1 15,0-2 1-15,-1-4-2 16,4-7 1-16,-6-2-5 15,-1-7 0-15,3-6-11 16,-3-9 0-16</inkml:trace>
  <inkml:trace contextRef="#ctx0" brushRef="#br0" timeOffset="-166915.862">27619 15995 46 0,'0'25'23'0,"-11"32"-18"15,8-45 31-15,-8 7-34 16,1 3 1-16,-4 3 0 16,3-3 0-16,0 0-5 0,1-6 1 15,3-7 2-15,3-6 1 16,8-6-2-16,3-6 1 16,3-4-2-16,1-2 0 15,3-4-2-15,4 0 1 16,3-3-3-16,4-3 0 15,-4 0 0-15,0 9 0 16,0 4 1-16,0 9 0 16,-3 6 4-16,0 9 0 15,-4 23 4 1,0-7 1-16,-4 0-1 16,-3-3 1-16,0-3-1 15,1-3 0-15,-1-3-2 16,0-4 0-16,-4-2-8 15,4-4 1-15,4-6-10 16,3-6 1-16</inkml:trace>
  <inkml:trace contextRef="#ctx0" brushRef="#br0" timeOffset="-166645.305">27996 16111 57 0,'-3'3'28'0,"6"1"-29"0,1-4 47 16,0 3-45-16,3 0 1 15,0 0 0-15,0 3 0 16,3 1-4-16,4-4 1 15,8 0-1-15,2 0 0 16,4-3-13-16,1 0 1 16,-5 0-3-16,-2 0 0 15</inkml:trace>
  <inkml:trace contextRef="#ctx0" brushRef="#br0" timeOffset="-166375.419">28226 16011 49 0,'14'13'24'16,"18"5"-22"-16,-22-11 45 0,8-4-46 15,-1 6 1-15,1-3 1 16,0 4 1-16,-1 6-5 15,-6-4 0-15,-7 4 2 16,-4 6 1-16,-11 3-3 16,-14 3 1-16,-10-6-7 15,-7-3 1-15,-1-4-11 0,8-5 0 16</inkml:trace>
  <inkml:trace contextRef="#ctx0" brushRef="#br0" timeOffset="-165504.447">28808 16187 55 0,'3'25'27'0,"-20"-6"-26"0,10-16 43 16,-4 0-44-16,1 0 1 15,-5-3 0-15,1 0 1 16,-3-3-3-16,3 0 1 16,-1-4 1-16,1 1 0 0,4-3-3 15,3-1 1-15,3 1-4 16,4-1 1-16,4 1-2 15,6 0 1-15,4-1 0 16,4 1 0-16,7-1 2 16,3 4 1-16,0-3 2 15,0 2 0-15,-3 1 2 16,-4 3 0-16,-3 0-1 16,-4 6 1-16,0 3-1 15,-3 1 0-15,-1 5-1 16,-3 1 1-16,-3 2-1 15,-1 1 0-15,1 0 0 16,-1-1 1-16,4 1-1 16,8 0 0-16,-1-4 1 15,7 1 0-15,4-4-1 16,3-2 1-16,4-1 0 16,-1-3 1-16,5-6 0 15,-1-7 0-15,0-5-1 16,-3-7 0-16,-7-3 1 0,-11 3 0 15,-14 0-1-15,-11 0 0 16,-14 6-2-16,-3 7 1 16,-7 6-8-16,-4 3 0 15,0 6-8-15,11 3 1 16</inkml:trace>
  <inkml:trace contextRef="#ctx0" brushRef="#br0" timeOffset="-164813.758">30039 15255 47 0,'-3'0'23'0,"-5"7"-19"0,1-7 38 15,-7 3-41-15,-7-3 0 16,-11 3 1-16,-3 0 0 16,0-3-2-16,0 6 0 15,-4 1 2-15,3 8 0 0,5 1-1 16,2 6 0-16,5 6-1 15,6 3 0-15,11 1-1 16,7-4 0-16,11-3 0 16,3 0 0-16,7-12-1 15,7-4 1-15,0-9-1 16,1-3 1-16,-5-10 0 16,1 1 0-16,-4-7 0 15,-3 3 1-15,-4 4 0 16,0 2 0-16,0 4 0 15,0 6 1-15,-3 3 0 16,-4 16 1-16,-4 3 0 16,-3 6 0-16,-3 4 0 15,-1 5 1-15,-3-2-1 16,0-7 0-16,0 3-2 16,0-2 1-16,0-4-3 15,4 0 1-15,-1-10-8 0,4-5 0 16,4-7-8-16,3-3 0 15</inkml:trace>
  <inkml:trace contextRef="#ctx0" brushRef="#br0" timeOffset="-164438.971">30074 15795 39 0,'4'28'19'0,"-15"-9"-15"0,11-19 26 0,0 3-29 16,0 0 1-16,-3 0-1 16,3 0 1-16,0-6-3 15,3 0 1-15,4-6 1 16,0-1 0-16,0 1-1 16,8-4 0-16,-1 1 0 15,3-1 0-15,1 4 0 16,0-1 0-16,-1 4-1 15,-3 3 1-15,0 0 0 16,1 9 1-16,-1 3 0 16,-4 4 0-16,-3 9 1 15,0 3 0-15,-3 3 0 16,-4-3 0-16,0 0-2 16,0 0 1-16,3-6-4 15,1-6 1-15,3-4-11 16,0-6 0-16,7-6-1 0,0-6 0 15</inkml:trace>
  <inkml:trace contextRef="#ctx0" brushRef="#br0" timeOffset="-164092.829">30596 15337 68 0,'0'15'34'0,"22"-2"-47"15,-15-10 74-15,7-3-59 16,3 3 0-16,8 4 0 16,3-1 0-16,4-6-4 15,7-3 0-15,0 0-3 16,-8-1 1-16,-2 1-11 16,-12 3 1-16,-10 7-6 15,-7 2 1-15</inkml:trace>
  <inkml:trace contextRef="#ctx0" brushRef="#br0" timeOffset="-163912.332">30547 15691 52 0,'0'22'26'0,"11"-9"-22"0,-4-10 46 16,3 0-49-16,1-3 1 31,31 3-3-31,1-3 1 15,-1-3-6-15,4-3 0 0,0-4-11 16,-4-5 1-16</inkml:trace>
  <inkml:trace contextRef="#ctx0" brushRef="#br0" timeOffset="-163447.817">31743 14945 56 0,'18'28'28'0,"-18"29"-34"15,-4-42 44-15,-7 7-38 0,4 3 0 16,-7 0 0-16,-7 7 0 16,-11 5 0-16,-3 4 0 15,-4-3 0-15,-3 6 1 16,7 3 0-16,-1-3 0 16,5 6 1-16,10 3 0 15,6-3 0-15,5-9 1 16,6-7 1-16,8-2 0 15,6 2 0-15,12-5 0 0,9-1-1 16,8 0 1-16,3 0-1 16,15-3 0-16,17 0-2 15,0-6 0-15,-3 0-1 16,-11-3 0-16,-7-7-4 16,-8-3 0-16,-16-3-10 15,-22-6 1-15,-14-6-7 16,-11 6 1-16</inkml:trace>
  <inkml:trace contextRef="#ctx1" brushRef="#br0" timeOffset="-186762.659">29062 10972 0,'0'0'15,"0"0"1,0 0-1,0 0 1,0 0 0</inkml:trace>
  <inkml:trace contextRef="#ctx0" brushRef="#br0" timeOffset="-162546.351">32329 16162 59 0,'28'34'29'0,"46"16"-20"16,-56-40 30-16,6-1-37 15,-10 0 1-15,-10 13-1 16,-18 7 0-16,-29 8-11 15,-10 17 1-15,-28 2-9 16,-17-6 1-16</inkml:trace>
  <inkml:trace contextRef="#ctx0" brushRef="#br0" timeOffset="-160580.517">12079 16676 34 0,'28'0'17'0,"-21"-3"-4"15,-3 6 17-15,-4 3-27 16,-7 13 1-16,-4 6 0 16,-10 3 0-16,-11 10-6 15,-3 9 1-15,0 12 2 0,-8 20 1 16,-13 18-6-16,-4-3 0 16,0 3-7-16,4 1 0 15,-4-14-3-15,10-9 1 16</inkml:trace>
  <inkml:trace contextRef="#ctx0" brushRef="#br0" timeOffset="-159799.722">11067 17767 41 0,'-4'19'20'0,"29"-22"-20"16,-15-7 38-16,12-12-35 16,6-6 1-16,4-13 0 15,-1-3 1-15,5-3-7 16,6-12 1-16,11-4 4 16,0-12 0-16,10-13-2 15,4-3 0-15,7 6-1 16,4-2 1-16,3-4-1 15,0 12 1-15,-10 17-1 16,-8 11 1-16,-13 14 0 16,-12 9 0-16,-6 9 0 15,-11 16 0-15,-10 21-1 0,-15 14 0 16,-10 5 0-16,-14 17 0 16,-4 15-1-16,1 12 1 15,2 4-1-15,5-10 1 16,6-12 0-16,4-16 0 15,10-9-1-15,4-4 1 16,7-15-1-16,8-7 1 16,6-5-1-16,3-7 1 15,5-7-2-15,-5-2 1 16,1 0-1-16,0-4 1 16,-1 4 0-16,1-1 1 0,-4 7-1 15,0 3 1-15,1 3 1 16,-1 4 1-16,-4 2 0 15,1 4 0-15,0 2 0 16,3 1 1-16,-3 0-1 16,-1-7 0-16,-3 0-1 15,4-2 0-15,-4-7-1 16,4-7 0-16,3-5 0 16,0-7 0-16,0-3-1 15,-3 0 1-15,-8-12 0 16,1 9 0-16,-4 3-2 15,-3 6 1-15,-8 6 0 16,-3 1 1-16,-4 12-1 16,1 10 1-16,-4 6 0 15,3 6 0-15,4 9 0 16,0-9 1-16,0 3-1 0,3 1 1 16,8-4-1-16,-1-6 0 15,8-1-3-15,3-2 1 16,4-10-10-16,3-3 0 15,4-6-4-15,3-3 0 16</inkml:trace>
  <inkml:trace contextRef="#ctx0" brushRef="#br0" timeOffset="-159228.401">12746 17375 53 0,'-7'28'26'0,"0"-12"-30"0,3-13 49 16,1 0-45-1,-1 0 0-15,1 1-1 0,-1-4 1 16,1 0-1-16,3 0 1 15,0 0 0-15,7-7 0 16,3-2-2-16,4-7 1 16,4-6-2-16,3 0 1 15,4-3-1-15,0 3 1 16,-4 3-1-16,0 1 1 16,0 5 2-16,-3 4 0 15,-1 6 3-15,-3 6 0 0,1 9 0 16,-5 13 1-16,4 0 0 15,-3 0 0-15,-1 1-1 16,1 8 0-16,7-3-2 16,3-2 0-16,11-4-2 15,6-10 1-15,8-5-6 16,11-13 0-16,3-10-11 16,-15-6 1-16</inkml:trace>
  <inkml:trace contextRef="#ctx0" brushRef="#br0" timeOffset="-158463.858">15064 17748 42 0,'3'19'21'0,"4"-25"-13"16,0 3 27-16,0-7-33 15,7-2 0-15,1-7 3 16,2-9 1-16,8-7-7 16,10-6 1-16,11-9 4 15,0-9 0-15,0-13 0 0,3-19 0 16,1-10-2-16,-5 10 1 15,-6-6-1-15,-11 0 0 16,-6 12-1-16,-8 10 0 16,-7 12-1-16,-4 10 0 15,-3 15-2-15,-3 13 1 16,-8 13-1-16,-3 15 1 16,-4 6-1-16,-6 13 0 15,-1 10 0-15,-3 15 0 16,-4 0 1-16,0 6 1 0,8 13 0 15,2 15 1-15,8 10-1 16,4 0 1-16,6-3-1 16,8 0 1-16,6-7-1 15,4-5 0-15,1-17-3 16,2-9 1-16,4-15-5 16,4-13 0-16,-4-16-10 15,4-12 0-15</inkml:trace>
  <inkml:trace contextRef="#ctx0" brushRef="#br0" timeOffset="-158238.056">15755 17410 64 0,'-3'12'32'0,"-15"29"-29"15,14-29 57-15,1 1-59 0,-1 3 1 16,1-1-1-16,-1 1 1 16,1-3-7-16,3-4 1 15,0-6-6-15,3-9 0 16,-3-10-11-16,0-3 0 16</inkml:trace>
  <inkml:trace contextRef="#ctx0" brushRef="#br0" timeOffset="-158058.88">15727 17143 51 0,'3'19'25'0,"8"3"-22"0,-8-16 38 0,1-3-41 16,0 0 0-16,3-3-2 15,3 0 0-15,1-3-4 16,3 6 0-16,4 0-9 15,-1 4 1-15</inkml:trace>
  <inkml:trace contextRef="#ctx0" brushRef="#br0" timeOffset="-157577.802">15910 17378 47 0,'4'28'23'0,"-1"-18"-19"16,1-10 36-16,6 3-38 15,-6 0 0-15,0 0 1 16,-1 0 0-16,1-6-5 0,3 0 1 15,0 3 2-15,0-6 1 16,0 0-2-16,0-1 0 16,0 1-1-16,0 3 1 15,0 0-1-15,0 3 1 16,0 3-1-16,0 3 1 16,0-3-1-16,-3-3 1 31,-1 7-1-31,1-4 0 15,-1-3 0-15,1 3 1 0,-4-3-1 16,7 0 0-16,0 0-2 16,4 3 1-16,3-3-3 15,0-6 1-15,3-7-1 16,1-3 1-16,0-5-1 16,-1-1 1-16,1 3 3 15,0 3 0-15,-1 7 4 16,-3 6 0-16,-3 9 2 15,0 6 0-15,-1 7 1 16,-3 6 0-16,4 3-1 16,-1 1 0-16,1-4-3 15,7-3 1-15,-1-3-2 16,11-4 0-16,8-8-5 16,-1-4 0-16,-7-3-12 15,-10-7 1-15,-1 7-1 16,-2 4 1-16</inkml:trace>
  <inkml:trace contextRef="#ctx0" brushRef="#br0" timeOffset="-156991.979">15071 17987 53 0,'21'-4'26'0,"-7"4"-30"15,-11 0 54-15,-3 0-49 16,0 0 0-16,0 7 1 16,0-1 0-16,-3 10-2 15,-4-1 0-15,-4 4 0 16,1 0 1-16,-1 0-1 16,1-7 1-16,-1 1-2 15,4-7 1-15,3-3-1 16,4-3 0-16,7-6 0 15,4-7 1-15,0-2-2 0,3-7 0 16,3 9-1-16,1-2 1 16,0-4 0-16,-1-3 0 15,4 3 0-15,4 3 0 16,0 7 1-16,-4 6 0 16,0 6 2-16,-7 6 0 15,-3 1 1-15,-1-1 1 16,-2 10-1-16,-1 0 1 15,0 6-1-15,0-6 1 16,0 0-2-16,3-4 0 16,4-2-5-16,1-4 0 15,2-3-11-15,4-6 0 0,4-3-1 16,0-6 0-16</inkml:trace>
  <inkml:trace contextRef="#ctx0" brushRef="#br0" timeOffset="-156736.664">15568 17990 52 0,'0'12'26'0,"11"-9"-24"15,-8 1 52-15,4-1-50 16,4-3 1-16,3 0 1 15,4-3 1-15,-1 3-9 16,11 0 0-16,8 0 5 0,3-7 0 16,-4 4-8-16,0 0 1 15,-3-3-11-15,-7 3 0 16,-1-7-5-16,4-2 0 16</inkml:trace>
  <inkml:trace contextRef="#ctx0" brushRef="#br0" timeOffset="-156450.772">15960 17889 57 0,'21'10'28'0,"21"-4"-28"0,-24-6 52 0,7 0-50 15,-1 3 1-15,1 0 1 16,-4 4 0-16,-7 2-6 16,-7 7 1-16,-10-7 2 15,-11 7 1-15,-8 9-4 16,-6 0 0-16,0 3-5 16,-7-6 0-16,3-3-9 15,4-7 1-15,7-5-4 16,14-4 1-16</inkml:trace>
  <inkml:trace contextRef="#ctx0" brushRef="#br0" timeOffset="-155911.303">16489 18049 48 0,'-32'35'24'0,"-17"-7"-28"0,38-22 45 16,-3 4-41-16,-4-4 0 0,1 0 0 16,6-3 0-16,1-3 0 15,-1-6 0-15,4-6 0 16,3-1 1-16,-3 0-1 15,7-2 0-15,0-1-2 16,7 0 1-16,4 1-1 16,3 2 0-16,7 4-1 15,11-1 1-15,3 7-1 16,4 6 0-16,-4 4 3 16,1 2 0-16,-5 7 0 15,-2-1 0-15,-5 4 0 16,1 0 1-16,-4-3-1 15,0-1 1-15,1-5-2 16,-1-4 1-16,-4-6 0 16,1-6 1-16,-4-4 0 0,-3-2 1 15,-4 2-1-15,0 1 1 16,-4 0 0-16,-3-4 1 16,-7-3-2-16,-3 4 0 15,-8-1-3-15,-7 4 1 16,-3 0-2-16,-7 2 0 15,0 1-4-15,-1 0 1 16,-3 9-7-16,4 6 0 16</inkml:trace>
  <inkml:trace contextRef="#ctx0" brushRef="#br0" timeOffset="-155295.303">17304 17996 39 0,'10'25'19'0,"4"-41"-15"0,-6 10 32 0,-1-10-32 16,3-15 1-16,-3-16 2 15,0-22 1-15,-3-12-9 16,-1-7 0-16,-3-25 6 15,-3-13 0-15,3 1-2 16,3 9 0-16,1 9-1 16,-1 13 0-16,8 10 0 15,7 11 0-15,10 17 0 16,7 22 0-16,4 15 0 16,0 6 1-16,0 7-3 15,-4 9 1-15,-11 10-5 16,-6 5 0-16,-11 7-8 15,-14-3 0-15,-11 7-8 16,-6 2 0-16</inkml:trace>
  <inkml:trace contextRef="#ctx0" brushRef="#br0" timeOffset="-155099.601">17067 17400 67 0,'7'19'33'0,"25"-16"-31"0,-14-6 62 15,10 9-63-15,11-3 0 16,7 1 1-16,10 2 1 16,11 0-4-16,-3-3 0 15,-1 0-3-15,-10-6 1 16,-11 0-12-16,-6-3 1 0,-12-4-8 16,-2 7 1-16</inkml:trace>
  <inkml:trace contextRef="#ctx0" brushRef="#br0" timeOffset="-154620.735">18475 16638 65 0,'21'-6'32'0,"-28"31"-34"0,4-19 58 16,-12 7-54-16,-6 9 0 16,-10 3 0-16,-5 9 1 0,-3 4-4 15,-3 15 0-15,-4 29 3 16,0 21 0-16,4 7-3 15,7 19 1-15,10-1-4 16,15-12 1-16,10-12-6 16,7-29 1-16,7-12-7 15,7-16 0-15,4-22-4 16,6-13 0-16</inkml:trace>
  <inkml:trace contextRef="#ctx0" brushRef="#br0" timeOffset="-154094.462">18743 17400 56 0,'0'0'28'0,"-14"-6"-33"0,7 6 54 16,-7 0-49-16,-4 0 0 15,-7 0 1-15,1 3 0 16,-4 0-1-16,3 7 0 16,4-1 0-16,0 7 1 0,3 2 0 15,4 4 0-15,7 4-1 16,3-5 1-16,4-2-1 15,11 0 0-15,6-6-1 16,5-4 0-16,6-9-1 16,0-9 0-16,-3-1 0 15,-4-9 0-15,-3-3 0 16,-1 1 1-16,1 5 0 16,-1 3 1-16,1 1 0 15,0 5 1-15,-4 1 1 16,-4 0 0-16,-3 12 1 15,-3 7 1-15,-4 9 0 16,0 6 0-16,-4 6-1 16,-3 13 0-16,0-9-4 15,4-3 1-15,-1-7-7 16,4-6 1-16,4-10-12 0,6-2 0 16,1-10-1-16,7-7 0 15</inkml:trace>
  <inkml:trace contextRef="#ctx0" brushRef="#br0" timeOffset="-153703.367">19032 17617 52 0,'7'37'26'0,"-10"-5"-29"0,3-23 54 15,0-3-49-15,0 0 1 0,0 1 2 16,0-1 0-16,0-6-6 15,0 0 0-15,0-9 3 16,3-1 1-16,4-5-2 16,4-4 0-16,0-3-3 15,3 6 0-15,0-3-1 16,7 0 0-16,4 1 0 16,-1 5 0-16,-2 1 0 15,-1 5 1-15,0 4 2 16,-3 6 0-16,-1 4 1 15,-3 5 1-15,-3 13 0 16,-1 3 0-16,-2 4-1 16,-1 5 1-16,0 4-2 15,0 0 1-15,0-7-3 16,3-5 0-16,4-11-4 16,8-8 1-16,6-10-8 15,7-10 0-15,-7-5-4 0,8-17 1 16</inkml:trace>
  <inkml:trace contextRef="#ctx0" brushRef="#br0" timeOffset="-153449.253">19667 16381 47 0,'7'25'23'0,"8"38"-16"0,-8-38 42 0,3 13-47 16,4 18 1-16,4 4 2 16,7 21 1-16,3 16-8 15,4 13 1-15,-4 6 4 16,-11-9 0-16,-6 2-3 16,-18 7 1-16,-11 1-10 15,-24-5 1-15,-29 4-11 16,1 4 1-16</inkml:trace>
  <inkml:trace contextRef="#ctx0" brushRef="#br0" timeOffset="-150699.788">20292 16955 39 0,'7'6'19'0,"3"7"-9"15,-6-13 19-15,3 0-24 16,0 0 0-16,4 3 2 16,3-3 1-16,3 0-11 15,8 0 1-15,14-3 5 16,10-4 1-16,-6 1-6 16,-5 0 0-16,1 3-8 15,-7 3 0-15,-14 3-6 16,-8 6 1-16</inkml:trace>
  <inkml:trace contextRef="#ctx0" brushRef="#br0" timeOffset="-150506.188">20165 17316 49 0,'-7'31'24'0,"35"-9"-18"0,-10-16 44 16,3 0-46-16,11 1 0 15,13-4 0-15,15-3 1 16,7-3-9-16,-3-4 0 16,-4 1-6-16,-11 3 0 0,-13 0-8 15,-8 12 0-15</inkml:trace>
  <inkml:trace contextRef="#ctx0" brushRef="#br0" timeOffset="-147217.771">21262 17780 45 0,'21'25'22'0,"4"-25"-9"0,-18-7 22 0,7-8-34 16,0-10 0-16,-3-16 2 15,3-19 0-15,-4-6-3 16,-3-21 0-16,-3-23 2 16,-1-16 0-16,1 14-1 15,0-4 1-15,-1-7-1 16,4 17 1-16,7 15 0 15,7 12 0-15,4 20 0 16,7 18 1-16,3 19 0 16,4 16 0-16,0 12-2 15,-4 16 1-15,-7 6-5 16,-3 4 1-16,-11 5-6 16,-7 4 0-16,-10 3-11 15,-12-10 0-15</inkml:trace>
  <inkml:trace contextRef="#ctx0" brushRef="#br0" timeOffset="-147007.73">21227 17237 57 0,'21'28'28'0,"46"10"-17"0,-42-29 44 16,10 1-54-16,14-4 0 0,18-3 0 15,-7-3 1-15,-7 0-5 16,-11 0 0-16,-10 3-10 16,-7 4 0-16,-22-1-6 15,-10-3 0-15</inkml:trace>
  <inkml:trace contextRef="#ctx0" brushRef="#br0" timeOffset="-146408.089">22546 16434 49 0,'7'10'24'0,"-21"-4"-21"15,10-3 38-15,-6 0-39 16,-8 7 1-16,-3 5 2 16,-7 7 0-16,0 13-6 15,-1 12 1-15,-6 12 4 16,-7 23 0-16,-4 28-2 16,0 28 1-16,7 6-2 15,8 6 1-15,13-5-2 16,14-20 1-16,11-21-4 0,8-32 1 15,9-16-6-15,8-12 0 16,-4-22-11-16,-3-16 1 16</inkml:trace>
  <inkml:trace contextRef="#ctx0" brushRef="#br0" timeOffset="-145837.665">22581 17475 45 0,'4'26'22'0,"6"-17"-15"16,-3-6 30-16,4-3-35 16,3-3 1-16,7-6 3 15,8-10 0-15,2-3-6 16,1-16 0-16,0-18 4 0,-7-20 0 15,-4-11-1 1,0 2 0-16,0-6-2 0,-7-6 1 16,0 3-4-16,-3 12 1 15,-8 7-1-15,1 18 0 16,-1 10-1-16,-3 13 0 16,-3 15-1-16,-1 13 1 15,1 15 1-15,-1 16 1 16,-3 7-1-16,0 12 1 15,-3 3 0-15,3 9 1 16,3 10 1-16,4 12 0 0,7 4-1 16,0-1 1-16,-3-8-1 15,6-8 1-15,4-14-4 16,-3-11 0-16,3-5-8 16,-3-7 1-16,3-6-6 15,0-13 1-15</inkml:trace>
  <inkml:trace contextRef="#ctx0" brushRef="#br0" timeOffset="-145595.567">23241 17275 48 0,'-4'34'24'0,"-6"7"-19"15,10-32 43-15,-4 1-45 0,1-1 0 16,-1 1 0-16,4-4 1 16,0-3-7-16,7-3 0 15,0-9-2-15,4-7 0 16,-4-3-11-16,0-6 0 16,-7-3-1-16,0-7 0 15</inkml:trace>
  <inkml:trace contextRef="#ctx0" brushRef="#br0" timeOffset="-145382.246">23209 16986 42 0,'7'22'21'0,"0"-9"-19"0,-7-13 41 0,0 0-41 16,0 0 1-16,4 0 0 15,3-3 1-15,4-1-6 16,3 1 0-16,3 3 0 15,4 0 1-15,-3 3-5 16,3 1 0-16,-3-1-6 16,0 3 0-16,-4 3-3 15,-4 1 0-15</inkml:trace>
  <inkml:trace contextRef="#ctx0" brushRef="#br0" timeOffset="-144786.536">23534 17259 41 0,'0'19'20'0,"0"22"-18"16,3-32 40-16,-3 4-39 0,0 2 0 15,0-2 1-15,0-4 1 16,0 4-7-16,4-7 0 16,-4-3 4-16,0 0 0 15,7 0-2-15,4 1 1 16,-1-4-2-16,4-4 1 15,-3 1 0-15,-1-3 1 16,1 0-1-16,0-1 0 16,-1 4 0-16,1 3 1 15,-1 0-1-15,1 0 1 0,-1 3-1 16,5 4 1-16,-5-1-1 16,1-3 1-16,-4 7-1 15,-4-4 0-15,-3 3-1 16,0 4 1-16,0-4-2 15,0-3 1-15,4-2-1 16,-4-4 0-16,7-7-1 16,3 1 1-16,5-3 0 15,-1-4 0-15,3-3-1 16,1-2 1-16,3-1 0 16,0 0 0-16,0 3-1 15,-3 4 0-15,0-1 1 16,-1 4 1-16,-2 6 1 15,2 3 0-15,-6 3 1 16,-4 3 1-16,0 0 0 0,0 1 1 16,-4-1 0-16,-3 0 0 15,0 0-1-15,0 1 1 16,7-1 0-16,8 3 1 16,6 1-1-16,3-1 1 15,5 4-2-15,2 2 1 16,-2 1-3-16,-5-6 0 15,-2-1-9-15,-5-6 1 16,-3-3-9-16,-3-3 1 16</inkml:trace>
  <inkml:trace contextRef="#ctx0" brushRef="#br0" timeOffset="-144200.237">22560 17739 49 0,'4'28'24'0,"-4"-9"-20"0,0-13 40 16,0 4-41-16,0 2 0 15,-4 1 0-15,1-1 1 16,-1 1-6-16,1-1 1 15,-1-2 2-15,4-1 1 16,0-6-2-16,4 0 1 16,3-6-2-16,3-3 0 15,4-7-1-15,7-2 0 0,1-4-2 16,2-3 1-16,5-3-2 16,-1 6 0-16,-4 7 1 15,1 2 1-15,0 7 1 16,-4 6 1-16,-3 3 2 15,-1 4 0-15,-3 2 2 16,-3 1 0-16,-4 3 0 16,0-1 0-16,0 4-1 15,-3 0 0-15,-1 6-1 16,1-6 1-16,-4-7-2 16,0 1 0-16,7-4-6 15,0 1 0-15,3-4-9 16,8-3 0-16</inkml:trace>
  <inkml:trace contextRef="#ctx0" brushRef="#br0" timeOffset="-143945.712">23135 17921 65 0,'0'0'32'0,"4"0"-32"0,-1 0 57 15,4 0-56-15,7 0 0 16,8 0-1-16,6-3 1 0,7-1-4 16,0 1 0-16,-3-3-6 15,-4 0 1-15,-7-1-12 16,-3-2 1-16</inkml:trace>
  <inkml:trace contextRef="#ctx0" brushRef="#br0" timeOffset="-143643.615">23364 17736 53 0,'15'6'26'0,"6"-6"-22"15,-14 0 38-15,0 3-41 0,0 3 1 16,7 4 1-16,11 2 1 16,-4 4-4-16,0 3 1 15,-3 0 2-15,-8-1 1 16,-10 4-2-16,-7 3 1 15,-7-9-4-15,-4 6 1 16,-6-3-6-16,-8-7 1 16,4 4-14-16,0-10 0 15</inkml:trace>
  <inkml:trace contextRef="#ctx0" brushRef="#br0" timeOffset="-143074.884">23876 17965 43 0,'-25'25'21'0,"-13"-19"-17"16,27-6 24-16,-3-6-28 15,0 6 1-15,0 0 0 0,3-3 0 16,0-1-2-16,4-5 0 16,4-4 0-16,6-2 0 15,8-1-1-15,3 0 1 16,11 1-2-16,3 2 1 15,0 1 0-15,0 9 0 16,-3 3 1-16,-4 3 0 16,-3 6 0-16,-4 0 1 15,0 4 0-15,-7 0 0 16,0-1 0-16,0-2 0 16,4-1 0-16,-1 0 0 0,5-6 0 15,2 1 0-15,4-4 0 16,1 6 1-16,2-3 0 15,-3-6 0-15,1-7 0 16,-5-2 0-16,1-4 0 16,-4-3 1-16,-3 1-1 15,-8-7 0-15,-6 6-1 16,-8 3 1-16,-10 7-1 16,-7 2 0-16,-1 11-2 15,1 2 1-15,0 3-11 16,-4 1 1-16</inkml:trace>
  <inkml:trace contextRef="#ctx0" brushRef="#br0" timeOffset="-142398.588">24825 17215 42 0,'21'3'21'0,"-7"-3"-16"16,-10-3 33-16,-1-6-37 15,-6-1 0-15,-4 1 1 16,-11 0 0-16,-7-1-2 15,-3 4 0-15,-11 6 2 16,1 9 0-16,6 4-1 16,4-1 1-16,3 7-1 15,4 3 1-15,3 3-1 16,8 3 0-16,2-2 0 16,5-8 0-16,10-2-1 0,11 0 1 15,3-7-1-15,7 0 0 16,0-2-1-16,0-4 1 15,-3-3-1-15,0-3 1 16,-8 0-1-16,1-1 1 16,-4 1 0-16,0 3 0 15,-3 3 0-15,0 7 1 16,-8-4 0-16,-3 7 0 16,-3 6 0-16,-5 6 0 15,1 3 0-15,0-3 0 16,0 3 0-16,0-3 0 0,4-3-3 15,-1-3 0-15,1-3-7 16,3-4 1-16,3-6-9 16,4-6 1-16</inkml:trace>
  <inkml:trace contextRef="#ctx0" brushRef="#br0" timeOffset="-142053.993">24980 17588 49 0,'4'32'24'0,"-8"8"-26"15,4-30 39-15,0-4-38 16,-3 0 1-16,-1-6 0 0,1 0 1 16,-1-6-1-1,1-3 1-15,3-4-1 0,0-3 0 16,3 1 0-16,1-4 1 15,3 3-1-15,3-2 1 16,1 2-1-16,3-3 1 16,0 6 0-16,0 4 0 15,0 6 1-15,0 6 1 16,1 10-1-16,-1 9 0 16,0 6 0-16,0 9 1 15,-4-2-2-15,1-4 1 16,0-6-7-16,-1-3 1 0,1-9-13 15,-1-4 1-15</inkml:trace>
  <inkml:trace contextRef="#ctx0" brushRef="#br0" timeOffset="-141363.744">25340 16579 23 0,'-7'-25'11'0,"0"-29"19"16,7 39 2-16,-4-1-29 16,4 0 0-16,-3 7 2 15,3-1 0-15,0 13-7 16,0 4 1-16,0 8 4 16,3 11 1-16,-3 8-1 15,4 19 0-15,3 10 0 16,4 25 1-16,6 34 0 15,1 32 0-15,3 28-1 0,-10 12 0 16,-8 7-2-16,-13-7 1 16,-8-18-5-16,-10-35 1 15,-8-34-5-15,-2-35 0 16,-1-19-11-16,0-25 1 16</inkml:trace>
  <inkml:trace contextRef="#ctx0" brushRef="#br0" timeOffset="-140701.868">25643 17040 59 0,'4'22'29'0,"-1"-10"-30"16,-3-9 46-16,4 3-45 16,7 1 1-16,3-7-1 15,7 0 1-15,7-7-1 16,0 1 0-16,8-3-3 16,2-1 1-16,1-2-10 15,-4 2 0-15,-6 4-5 16,-12 6 1-16</inkml:trace>
  <inkml:trace contextRef="#ctx0" brushRef="#br0" timeOffset="-140522.114">25619 17406 54 0,'-4'19'27'0,"15"-19"-32"0,-4-3 49 16,10 0-44-16,12 3 0 15,6 0 0-15,11 0 0 16,10 0-7-16,1-6 1 0,-8-4-9 16,-7 1 1-16</inkml:trace>
  <inkml:trace contextRef="#ctx0" brushRef="#br0" timeOffset="-139802.329">26398 17331 52 0,'-3'41'26'0,"3"-22"-29"16,0-16 42-16,0-3-38 15,0 3 0-15,0-3 0 16,0-3 1-16,0-7-2 16,0-8 0-16,3-11 1 15,1-11 1-15,3-17-1 16,4-2 1-16,-1-7-2 16,4 3 1-16,7-9-1 15,-3 3 1-15,3-6-1 16,0 3 1-16,1 6-1 15,-1 6 0-15,0 16 0 16,-3 10 0-16,-4 12-1 0,0 3 1 16,-4 6-2-16,-3 7 1 15,0 9-3-15,-3 4 0 16,-4 5-2-16,-7 4 0 16,-4 6 0-16,1 3 1 15,-8 3 0-15,0 10 0 16,-3 6-1-16,-3-7 0 15,2-2-4-15,1-1 1 16</inkml:trace>
  <inkml:trace contextRef="#ctx0" brushRef="#br0" timeOffset="-139395.544">26162 16993 63 0,'14'9'31'0,"0"-3"-41"0,0-6 64 15,8 3-52-15,9 0 1 16,8 1 0-16,10-4 1 15,4 0-6-15,7-4 0 16,-10 1-3-16,-8 0 0 16,-10 0-14-16,-15 0 1 0</inkml:trace>
  <inkml:trace contextRef="#ctx0" brushRef="#br0" timeOffset="-139036.448">27277 16748 49 0,'10'3'24'0,"-3"-3"-16"16,-7 0 31-16,-3 3-38 0,-1 3 1 16,-6 7 0-16,-4 0 0 15,-7 2-2-15,-8-2 0 16,-2 2 1-16,-1 7 1 16,-3 10-1-16,-1 9 0 15,4 12-1-15,4 16 1 16,4 0-3-16,6-6 0 15,7-13-7-15,8-10 1 16,10-8-9-16,7-10 1 16</inkml:trace>
  <inkml:trace contextRef="#ctx0" brushRef="#br0" timeOffset="-138600.087">27471 16839 61 0,'7'22'30'0,"-25"-13"-33"16,11 1 54-16,0 8-50 0,-3 4 1 15,-1 10 0-15,0 12 0 16,-3 3-3-16,-3 3 1 16,-1-3 1-16,4-3 0 15,3-3-1-15,4-7 1 16,0-3 0-16,4-5 0 15,3-8 0-15,10 1 1 16,11-6 0-16,-3-4 0 16,24-3 0-16,11-6 0 15,-3-3-2-15,-4-3 0 16,-4-3-7-16,-3-4 1 0,-8 0-15 16,-9-2 1-16</inkml:trace>
  <inkml:trace contextRef="#ctx0" brushRef="#br0" timeOffset="-138255.883">27936 16532 49 0,'-3'22'24'0,"6"-4"-13"0,-3-8 28 16,4 2-36-16,3 4 0 16,7 3 3-16,-3 9 1 15,3 16-9-15,4-3 1 16,-1 9 5-16,1 9 0 15,-4 10-2-15,-4 7 1 16,-10 5-4-16,-7-9 1 16,-17 4-7-16,-15-1 0 15,-7-9-12-15,-14-4 0 16</inkml:trace>
  <inkml:trace contextRef="#ctx0" brushRef="#br1" timeOffset="-131063.652">16348 16808 28 0,'0'6'14'0,"-11"-6"-7"0,15 0 15 16,-4 0-20-16,3 3 0 15,4 0 1-15,0 0 0 16,0 0-4-16,4 0 1 16,0-3 2-16,3-3 0 15,0-3-1-15,7-6 0 16,-3-7 0-16,3-6 0 16,3 0-1-16,5-10 1 15,6-6 0-15,4-3 0 0,0 4-1 16,-1-4 1-16,5 0-1 15,3 3 1-15,-1 13-1 16,5 3 1-16,-1-4 1 16,8 8 0-16,-4-1 0 15,7 3 0-15,-1-3 0 16,-6 0 0-16,4 3 0 16,10 3 0-16,-4 4-1 15,8 2 0-15,-4 7 0 16,4 3 1-16,-1 7-1 15,-10-1 1-15,7 6-1 16,7 4 0-16,0-3 0 16,4 2 1-16,7 1-2 15,-1 6 0-15,4 3 0 16,1 3 0-16,-1 4 0 0,-11-7 1 16,-3 6-3-16,-10-3 1 15,-11 0-5-15,-11 1 1 16,-10-7-10-16,-18 0 0 15</inkml:trace>
  <inkml:trace contextRef="#ctx0" brushRef="#br1" timeOffset="-130479.435">18736 16187 18 0,'-3'18'9'0,"-1"-2"6"0,4-13-2 16,0 0-10-16,0 4 1 15,0-1 2-15,4 0 1 16,3 0-8-16,3 4 1 16,4-1 6-16,7 4 0 15,8 9-2-15,6 0 1 16,0 3-3-16,-3-3 1 0,0 9-2 15,-11 0 1-15,-7 13-3 16,-3 0 1-16,-15 6-1 16,-17 7 0-16,-18-10 0 15,-3 6 0-15,-11-9-3 16,-4-6 0-16,4-13-8 16,4-6 0-16</inkml:trace>
  <inkml:trace contextRef="#ctx0" brushRef="#br1" timeOffset="-130178.75">18750 16227 39 0,'0'32'19'0,"-3"5"-14"0,3-21 29 16,0 12-34-16,-4 22 0 15,-3 16 0-15,-4 19 0 16,-10-4-6-16,0 1 0 0,-7 0-6 15,0-20 0-15</inkml:trace>
  <inkml:trace contextRef="#ctx0" brushRef="#br1" timeOffset="-128421.587">25315 14732 9 0,'7'-10'4'0,"-24"-5"1"0,3 5 5 16,-8 4-7-16,-9 0 0 15,-5-1 1-15,-13 4 1 16,-14 3-7-16,-12 3 1 16,-23 0 3-16,-5 4 1 15,-6 5-4-15,0 4 1 16,-15 9-5-16,8 10 1 15,10 12-1-15,4 12 0 16,6 13 0-16,12 16 0 16,6 19 2-16,18 15 0 0,21-9 2 15,22 6 1-15,31-3-1 16,28-6 1-16,29-7 1 16,35-12 1-16,21-16 1 15,24-12 0-15,26-13 2 16,-5-21 1-16,5-26 1 15,-1-19 0-15,-24-34 0 16,-14-19 0-16,-15-10-3 16,-17-21 1-16,-29-16-1 15,-31 0 1-15,-32-3-2 16,-24 6 1-16,-36-6-2 16,-25-3 1-16,-27 6-1 15,-12 28 0-15,-17 9-2 16,-24 20 1-16,-29 27-9 15,-21 23 0-15,-18 37-4 16,0 44 1-16</inkml:trace>
  <inkml:trace contextRef="#ctx0" brushRef="#br1" timeOffset="-122266.377">2551 16093 24 0,'10'0'12'0,"-6"-4"-6"0,3 4 12 16,3 0-17-16,1 0 1 0,7-6-1 16,-4 6 0-16,7 6-2 15,4-2 0-15,6-4 2 16,-2 3 0-16,-5 0-1 16,11-3 1-16,-3-3 0 15,7 3 1-15,0-3-1 16,-7 3 1-16,-4-10-1 15,4 10 0-15,-4-6-1 16,4 3 1-16,-1-4-1 16,5 1 0-16,-5 0-1 15,1 0 1-15,3-4 0 16,8 4 0-16,-5 3-1 16,1 0 1-16,11 3 0 15,3-3 1-15,-4 9-1 16,0 6 0-16,11 1 1 15,4-4 0-15,-1 4 0 16,-3-1 0-16,0-2 0 16,4-1 1-16,-8 1-1 15,-6-4 1-15,3 0-2 0,3-3 1 16,-3-3-1-16,3-3 0 31,-6 0 0-31,6 0 1 0,8-3 0 0,-11-1 0 16,0 7 0-16,-8-3 0 15,5-3 0-15,10 3 0 16,-7 3 0-16,7 0 0 16,0 0 0-16,14 0 0 0,-11 0 0 15,4 0 0-15,-7 0 1 16,4 0 0-16,10-3 0 16,7 3 0-16,0 3 0 15,0-3 0-15,-3 0-1 16,10 3 1-16,4-3-2 15,6 0 1-15,12 3-1 16,-18 3 1-16,13 1-1 16,5 2 0-16,6 0 0 15,8 4 1-15,-11 0-1 16,6-4 0-16,-2-3 0 16,6-3 0-16,-13 0 0 15,-1-6 0-15,0-3 0 16,1-3 0-16,-4-4 0 15,-4 1 1-15,-10 5-3 16,-8-2 0-16,-6-4-9 16,0 1 1-16,-18-7-5 15,3 13 1-15</inkml:trace>
  <inkml:trace contextRef="#ctx0" brushRef="#br1" timeOffset="-120930.645">3210 17375 24 0,'29'-9'12'0,"20"-4"-13"0,-39 7 14 15,12 0-12-15,-5-1 1 16,15 1 1-16,7 0 1 16,0 0-4-16,-8-1 1 15,12-2 3-15,6-1 0 16,8-5 0-16,3 2 1 16,49 4-1-1,0 3 0-15,1-1-2 16,-1 4 1-1,0 3-1-15,1 0 0 0,-1 3-1 16,4-3 0-16,3 0 0 16,4-3 1-16,-7 3 0 15,4-3 0-15,-4 0 0 16,6 0 0-16,1 3 0 16,0 0 0-16,7 3-2 15,0 3 1-15,4 0-1 16,-11 4 1-16,3-1 0 15,1 4 0-15,-1-1 0 16,4 1 0-16,-14-1 1 16,14 1 0-16,-14-1-1 15,10 1 1-15,-13-4-1 16,3 1 0-16,0-1 0 0,0-3 0 16,-1 1-1-16,-6-4 1 15,4-6-1-15,-1 0 1 16,-3-7-1-16,0-2 1 15,-11-4 0-15,-3 0 0 16,3 4-1-16,11-1 1 16,-15 1-1-16,1 2 1 15,-4 7-1-15,-7-3 1 16,-10 12-1-16,0-3 0 0,-4 4-2 16,0 2 1-16,-7 4-4 15,-7 2 1-15,-8 1-6 16,-9-4 0-16,-12-2-7 15,-10-13 1-15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1:34:55.8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14048 5716 5 0,'31'10'2'0,"33"-14"1"0,-39 1 3 15,10 0-5-15,4-3 0 0,3 0 0 16,0-10 1-16,1 3-3 16,-5 1 1-16,5-1 0 15,-8-2 1-15,-3 2-1 16,-4 4 1-16,0-1-2 15,0 4 0-15,4 0-1 16,0 3 1-16,7-7 0 16,0 4 0-16,-1 0 0 15,1-13 0-15,0-6 1 16,0-3 0-16,0-4 1 16,-8-2 0-16,-2-1 0 15,-1-9 1-15,-3 0-1 16,-4 7 1-16,-4-4-1 15,-3 0 0-15,-3-6 0 16,-4 3 0-16,-10-15-1 0,-5-4 0 16,-6-9 0-16,-7 0 0 15,-3-10-1-15,-5 7 1 16,-2 12-1-16,-5 1 1 16,-6 5-1-16,0 4 1 15,-1 3-1-15,1 9 1 16,3-3 0-16,-3 0 0 15,-8 0-1-15,-3 6 1 16,-3 4 0-16,-4 0 0 0,-7 5-1 16,0 7 1-16,7 4 0 15,0 5 0-15,-3 4-1 16,-4-1 0-16,0 10 0 16,3 3 0-16,-7 13-1 15,8 3 1-15,-1 9-1 16,4 10 0-16</inkml:trace>
  <inkml:trace contextRef="#ctx0" brushRef="#br0" timeOffset="1275.82">19597 4010 8 0,'-11'7'4'0,"8"-7"1"16,-1 0 5-16,-10 0-9 16,-11 0 0-16,-10 0-1 15,-11 3 0-15,-14 3-1 16,-3-6 1-16,-1 6 0 16,-3-3 0-16,-10 1-2 15,-1 2 1-15,0 6 0 16,-6 4 0-16,6 6 0 15,8 6 0-15,6-6 0 16,1 13 0-16,6-1 1 16,1 4 0-16,-1-1-1 15,1 1 1-15,-1 9 0 16,4-3 1-16,4 6-1 0,0 3 0 16,6 7 0-16,12 9 0 15,6-3 0-15,11 3 0 16,10-6 0-16,8 6 1 15,10 3-2-15,7 3 0 16,4-6 0-16,6 3 0 16,8 0 0-16,7-6 0 15,7 9-1-15,0-12 1 16,10 3 1-16,15-7 1 0,3 4 0 16,7-10 0-16,-3-6 0 31,3-15 0-31,11-7 1 0,0-13 0 0,0-8-1 15,-1-8 1-15,-6-8-2 16,10-16 1-16,4-4-1 16,-3-18 1-16,-5 0-1 15,-9-19 0-15,-12-9 0 16,-10-13 0-16,-17-10 1 16,-19-12 0-16,-10-9 0 15,-13-10 1-15,-19 13-1 16,-21 0 0-16,-17 16-4 15,-25 9 1-15,-11 9-2 16,-21 22 0-16</inkml:trace>
  <inkml:trace contextRef="#ctx0" brushRef="#br0" timeOffset="3512.879">18440 6096 8 0,'0'0'4'0,"-50"-85"-4"16,40 66 5-16,-11-3-5 15,-8-6 0-15,-9 0 0 16,-19 3 0-16,-6 3 0 16,-11 0 0-16,-18 3-1 15,-11 16 1-15,-6 15-1 0,7 1 1 16,-4 3-1-16,-3 6 1 15,-11 6-1-15,3 19 0 16,11-16 1-16,-3 7 0 16,-4 6 0-16,-7-4 0 15,4 14 0-15,14-4 1 16,6 3-1-16,5 1 0 16,16-7 1-16,19 6 0 15,14-6 0-15,17 12 0 16,18 10 1-16,18 13 1 0,10 6-1 15,21 9 1-15,25-9-1 16,21 3 1-16,15 0-1 16,6 3 0-16,18-13-1 15,14-12 0-15,7-3 0 16,11-9 0-16,-4-17 0 16,-14-15 0-16,-10-25-1 15,-8-31 1-15,-17-32-4 16,-21-21 1-16,-32-32-4 15,-36-29 1-15</inkml:trace>
  <inkml:trace contextRef="#ctx0" brushRef="#br0" timeOffset="4308.936">25665 5998 17 0,'0'-59'8'0,"-25"-10"-7"0,18 50 8 16,-7 0-9-16,-11 7 0 0,-10-10 0 15,-11 6 0-15,-7 7 0 16,-18 2 0-16,4 1 0 16,-10 3 0-16,-18 12 0 15,-11 4 1-15,-11 15-1 16,15 7 0-16,3 15 0 16,0 0 1-16,4 19-1 15,0 6 0-15,10 13 1 16,15 9 0-16,13 7-1 15,18 5 1-15,8 20-2 16,24 0 1-16,14 2-3 16,17 4 0-16,19 9-2 15,20-3 0-15</inkml:trace>
  <inkml:trace contextRef="#ctx0" brushRef="#br0" timeOffset="4428.086">25178 7892 7 0,'187'-12'3'0,"67"-54"-1"16,-184 22 2-1,22-31-5-15,3-25 1 0,-3-29-2 0,-7-34 0 16,-29-13 2-16,-21-9 0 16,-21 3-2-16,-17 19 1 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1:29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16584 2286 26 0,'53'47'13'0,"-4"40"-10"0,-38-52 14 0,3 3-14 15,4 21 0-15,-4-2 2 16,0 15 0-16,-7 19-7 16,-3 15 1-16,-4 26 3 15,-8 22 1-15,5 18-2 16,-4 23 1-16,3 24-2 16,1 13 0-16,-1 22 0 15,1 25 0-15,10 25 0 16,0 19 1-16,0 13-1 15,7 15 1-15,-3 19 0 16,-1 31 1-16,1 10-1 16,-1 9 0-16,-3 19-1 15,-3 7 1-15,0 12-1 16,-8 6 0-16,-7 9-1 16,1 23 1-16,-4-4-2 15,0 3 0-15,-4 13 0 16,0-3 1-16,1-9-1 0,-1-4 1 15,0-31 0-15,1-19 1 16,-8-12 1-16,0-10 1 16,-6-25 0-16,-1-25 0 15,-7-31-5-15,-3-19 1 16,3-38-8-16,32-47 1 16</inkml:trace>
  <inkml:trace contextRef="#ctx0" brushRef="#br0" timeOffset="7144.891">1958 5726 26 0,'0'22'13'0,"7"-29"-5"16,-7 1 13-16,4 3-17 0,3-3 0 16,3 2 2-16,-3-2 0 15,7-3-7-15,4-7 1 16,0-6 5-16,6-6 0 16,5-13-2-16,2-15 0 15,5-16-1-15,2-7 0 31,5-68-2-31,-12 18 1 16,-2 7-1-16,-8 22 0 0,-4 2 0 16,-6 17 1-16,-7 9-1 15,3 6 0-15,-7 9-1 16,-7 17 1-16,3 2-1 16,-7 22 1-16,1 16-2 15,-8 10 0-15,8 9-1 16,-8 9 0-16,4 22 0 15,-4 3 1-15,1 13-1 16,13 16 1-16,-6 12 1 16,2 3 1-16,5 6 0 15,3 7 0-15,0-9 0 16,3-14 1-16,5-5-1 16,-5-19 1-16,8-16-1 15,6-13 0-15,4-15-5 16,1-3 0-16,2-13-6 0,-3 0 0 15</inkml:trace>
  <inkml:trace contextRef="#ctx0" brushRef="#br0" timeOffset="7431.813">2582 5431 42 0,'11'0'21'0,"-11"28"-25"0,0-22 36 0,0 10-31 15,-11-3 1-15,11 2 0 16,-7 1 0-16,4 0-3 15,3 2 1-15,-7-2-1 16,7 0 1-16,7-7-12 16,-7-3 0-16</inkml:trace>
  <inkml:trace contextRef="#ctx0" brushRef="#br0" timeOffset="7654.758">2512 5230 38 0,'-7'13'19'0,"17"-13"-18"0,-10 0 25 16,7 3-26-16,-7-3 1 15,4 3-2-15,10-3 1 16,-3 0-5-16,-1 0 0 15,1 6-5-15,3 4 0 16</inkml:trace>
  <inkml:trace contextRef="#ctx0" brushRef="#br0" timeOffset="8240.983">2805 5459 35 0,'17'41'17'0,"-10"-16"-17"16,-3-16 28-16,3-6-26 16,-7 4 0-16,3-1 1 15,4 0 0-15,-7 1-4 16,4-4 0-16,-4-3 2 16,0 0 1-16,7-3-2 15,-7-1 1-15,11-2-1 16,-4-10 1-1,3-6-1 1,1 10 1-16,3 3-1 16,4 12 0-16,-8 6 0 0,8 0 1 15,-8 4-1-15,5 0 0 16,-1-1 0-16,-4 1 0 16,1-1 0-16,-1 1 0 31,1-1-1-31,-4 1 0 15,-3-4 0-15,3-2 1 16,-4-4-1-16,-3-3 0 16,7-10 0-16,4-2 0 15,-1-1 0-15,8 1 1 0,-7-4-1 16,3 0 1-16,3 1-1 16,12 8 0-16,-8-8 0 15,7 8 0-15,4-2 0 16,-4 9 0-16,4 3 1 15,-4 0 0-15,11 3 1 16,3 13 0-16,-10 0-1 16,3 3 1-16,-3 0-1 15,-11 0 1-15,7-6-1 16,-7-1 0-16,-3-5-10 16,-7-4 0-1</inkml:trace>
  <inkml:trace contextRef="#ctx0" brushRef="#br0" timeOffset="8856.122">1909 6281 41 0,'-4'18'20'0,"4"8"-21"16,0-23 31-16,-7 6-29 16,7 0 0-16,-4-2 0 15,4 2 0-15,0-3-2 16,4-2 1-16,3-4 0 15,4-7 0-15,-1 1-1 16,1-13 1-16,6 4-1 16,-6-11 1-16,7-2-1 0,-4-3 0 15,3 3-1-15,1 6 0 16,-7 3 0-16,3 3 1 16,3 7 0-16,-6 3 0 15,7 6 0-15,-8 6 1 16,1 6 1-16,-1 7 0 15,1 0 0-15,-4 6 1 16,7 6-1-16,-3-2 0 16,6-4 0-16,-6-6 0 15,-1-4-2-15,8-5 1 16,-4-7-9-16,4-3 1 0,3-3-3 16,-3-7 1-16</inkml:trace>
  <inkml:trace contextRef="#ctx0" brushRef="#br0" timeOffset="9113.287">2445 6268 48 0,'7'-3'24'0,"3"6"-28"15,-6-3 48-15,3 0-43 16,4 0 1-16,-4 3 0 16,-4 3 1-16,15 1-4 15,3-1 0-15,7-3-1 0,-3-3 0 16,10 3-5-16,-3-6 1 16,-4 0-9-16,-7 3 0 15</inkml:trace>
  <inkml:trace contextRef="#ctx0" brushRef="#br0" timeOffset="9398.232">2769 6234 44 0,'0'18'22'0,"14"-2"-18"16,-7-13 35-16,4-3-36 16,3 0 0-16,0 6 0 15,0 1 0 1,-7 18-5 0,-14 0 0-16,-3 3-1 15,-11 7 0-15,-8-7-11 16,-2 0 1-16,2-3-2 15,8-9 0-15</inkml:trace>
  <inkml:trace contextRef="#ctx0" brushRef="#br0" timeOffset="9952.731">3330 6422 38 0,'-21'50'19'0,"-60"-12"-21"0,63-32 35 15,-3 0-33-15,-7 0 0 0,7-3 0 16,0-3 0-16,3-6 0 15,-3-6 0-15,3-4 0 16,4 0 1-16,7-3-2 16,7-2 0-16,7-1-2 15,4-3 1-15,3 3 0 16,14 0 0-16,4 9-1 16,6 4 1-16,1 6 1 15,-7 9 1-15,3 9 1 16,-3 1 0-16,-4 9 0 15,8 0 0-15,2-3 0 16,-2 3 1-16,-1 4-1 16,-7-7 1-16,0-10 0 15,1-3 1-15,-8-9 0 0,0-3 1 16,-3-12 0 0,-4-7 0-16,-4 3-1 0,-3-6 0 15,-3-3-1-15,-8-1 1 16,-6 7-2-16,-1 4 0 15,-10 5-1-15,-7 10 1 16,-4 15-2-16,4-2 0 16,-7 6-8-16,10 2 0 15,4 4-6-15,14-6 1 16</inkml:trace>
  <inkml:trace contextRef="#ctx0" brushRef="#br0" timeOffset="15026.522">4854 5186 52 0,'7'6'26'0,"-7"-6"-21"16,0-6 26-16,-7 0-30 16,0 3 0-16,-3-7 1 15,-1 7 0-15,-10 3-3 16,0 3 1-16,0 10 1 16,-15 3 0-16,4 2-1 15,1 1 1-15,-1 9-1 16,4-2 0-16,7 5 0 15,3 13 1-15,7-7-1 16,11-2 1-16,7-4 0 16,15-6 0-16,2-6-1 15,1-9 1-15,0-14-1 0,3-5 1 16,0-7-2-16,-10-2 1 16,3 2 0-16,0-3 0 15,-3 0-1-15,3 4 1 16,-11-1 0-16,5 3 0 15,-5 1 0-15,4-1 0 16,-3 10 0-16,-8 3 0 16,8 0 0-16,3 16 1 15,-3 0-1-15,-1 9 1 16,-6 6-1-16,3 7 0 0,3-1 0 16,-6 1 0-16,3-4-3 15,-7-5 0-15,7-7-10 16,4-10 0-16,-1 1-3 15,1-10 0-15</inkml:trace>
  <inkml:trace contextRef="#ctx0" brushRef="#br0" timeOffset="15386.828">5073 5722 47 0,'7'22'23'0,"-7"-12"-25"16,0-7 43-16,0-3-41 16,-7 3 0-16,7-3 0 15,0-6 0-15,0-4-1 16,0 10 1-16,7-9-2 16,-3-4 1-16,6-5-2 15,8-4 0-15,-8 0 0 0,8-3 0 16,3 9 0-16,-7 3 1 15,4 7 3-15,0 3 0 16,-4 6 3-16,-4 3 1 16,-3 7 0-16,4 6 0 15,-1 0 0-15,8 3 0 16,-4 6-3-16,4 0 0 16,-1-3-4-16,8-3 1 0,0-6-12 15,7-10 0-15,-1-15-3 16,5-4 1-16</inkml:trace>
  <inkml:trace contextRef="#ctx0" brushRef="#br0" timeOffset="15794.042">5789 5177 48 0,'4'9'24'0,"10"4"-24"0,-14-13 44 16,10 6-42-16,-6-3 0 16,13-3 2-16,-2 0 0 0,9 0-6 15,12-6 1-15,2-7 2 16,-2 10 0-16,2-6-8 15,-2-4 1-15,-8 4-10 16,-10-1 0-16</inkml:trace>
  <inkml:trace contextRef="#ctx0" brushRef="#br0" timeOffset="15958.938">5828 5412 58 0,'14'13'29'0,"42"-7"-34"16,-27-9 48-16,2-7-44 16,12-2 0-16,3 2-15 15,3 4 1-15,-10 0 8 16,-7 6 0-16</inkml:trace>
  <inkml:trace contextRef="#ctx0" brushRef="#br0" timeOffset="16619.905">6625 5553 36 0,'-17'35'18'0,"13"2"-7"15,4-27 22-15,0-1-28 16,0 7 1-16,4-10 3 0,6-3 0 16,11-12-10-16,8-19 0 15,9-13 8-15,8-25 0 16,7-19-3-16,14-15 1 15,4-13-3-15,-11-9 0 16,-11-1-2-16,-7-2 1 16,-3 3-3-16,-18 12 1 15,-3 19-3-15,-7 19 0 16,-8 12-2-16,-6 26 0 16,-8 18-2-16,-7 22 0 15,-3 16 2-15,0 19 0 16,-7 12 3-16,7 16 1 0,-4 13 3 15,11 15 0-15,3 10 2 16,11-4 1-16,0-2-1 16,11-7 1-16,3-16-2 15,4-6 0-15,3-28-3 16,3-6 0-16,1-23-7 16,3-5 0-16,1-10-7 15,-1-10 1-15</inkml:trace>
  <inkml:trace contextRef="#ctx0" brushRef="#br0" timeOffset="16829.249">7422 5346 65 0,'4'50'32'0,"-4"32"-41"0,0-70 61 15,4 4-53-15,-1-3 1 16,1-4-5-16,3-3 1 16,0-6-2-16,-4-19 0 15,4 1-11-15,-7-7 0 16</inkml:trace>
  <inkml:trace contextRef="#ctx0" brushRef="#br0" timeOffset="17008.563">7405 5158 49 0,'10'3'24'0,"5"16"-19"0,-8-13 36 0,0-6-41 16,0 3 0-16,3-6 0 16,1 3 0-16,-1-6-5 15,1 3 1-15,7-3-11 16,-4-1 0-16</inkml:trace>
  <inkml:trace contextRef="#ctx0" brushRef="#br0" timeOffset="17488.605">7821 5409 55 0,'7'31'27'0,"-10"-15"-26"0,3-16 44 15,0 3-44-15,0-3 0 16,0-6 0-16,0-1 1 16,3-2-3-16,1-3 1 15,3-4 0-15,3-3 1 16,1 0-3-16,3-3 1 15,4 3-1-15,3 4 1 16,-4 2 0-16,1-2 0 0,-4 5 0 16,0 4 0-16,0 3 1 15,-3 3 1-15,7 6-1 16,-8 0 1 0,4 7-1-1,0-4 0-15,1 1 0 16,-8-1 1-16,3 4-1 15,-3-4 0-15,4 4-1 16,-1 2 1-16,1-2 0 16,0 6 1-16,-4-1-1 15,3 1 0-15,-3-6-1 16,4-10 0-16,3-3-9 16,-3-3 1-16,-1-7-7 15,-3 4 1-15</inkml:trace>
  <inkml:trace contextRef="#ctx0" brushRef="#br0" timeOffset="18614.837">7595 5434 25 0,'-3'25'12'0,"-1"0"2"0,4-22 11 15,0-3-22-15,-3 0 0 16,-1 0 4-16,4-3 1 0,0-6-10 16,0-4 1-16,-7-6 5 15,7-3 0-15,7-3-2 16,4-3 1-16,6-6-3 16,5 2 1-16,-1-2-1 15,0 9 1-15,-3 6-1 16,-1 6 1-16,1 1 0 15,-1 5 0-15,-2 7 0 16,-5 7 0-16,1 5-1 16,-1 7 1-16,-6 3-1 15,3 9 0-15,-4 7-1 16,1 12 0-16,0-12-11 16,-4-10 1-16,0-9-4 15,3-3 1-15</inkml:trace>
  <inkml:trace contextRef="#ctx0" brushRef="#br0" timeOffset="19560.966">6724 5958 44 0,'0'25'22'0,"-21"6"-23"0,17-15 40 0,-3-1-38 15,0 1 0-15,-3 3 1 16,-1 3 0-16,-3 0-3 16,7-3 1-16,0-7 1 15,0-2 1-15,3-4-1 16,4-6 1-16,0-6-1 16,7-7 0-16,4 4-1 15,10-4 1-15,-7-9 0 16,7-3 0-16,4-3-3 15,0 3 1-15,-1-3-3 16,-2-1 1-16,-8 4-1 0,3 3 0 16,1 7 0-16,-8 5 1 15,1 4 2-15,0 6 0 16,-4 6 2-16,3 10 1 16,-10 0 1-16,4 18 0 15,3-3 0-15,-7-6 0 16,0 7-1-16,0-4 1 15,0 3-3-15,3-12 1 16,1-3-7-16,3-7 1 16,4-9-10-16,3-3 1 15</inkml:trace>
  <inkml:trace contextRef="#ctx0" brushRef="#br0" timeOffset="19801.023">7172 6020 55 0,'-11'16'27'0,"8"3"-25"16,3-16 47-16,3 0-45 16,1 0 0-16,3 0 1 15,4-3 1-15,6 4-8 16,8-8 1-16,3 8 2 15,4-8 1-15,0 1-9 16,-4-3 0-16,-7-3-12 16,-3-1 0-16</inkml:trace>
  <inkml:trace contextRef="#ctx0" brushRef="#br0" timeOffset="20072.026">7380 5926 47 0,'0'7'23'0,"0"2"-16"0,4-6 28 0,3-6-32 16,7 0 0-16,0 3 2 15,0 0 1-15,4 3-7 16,-8 0 0-16,4 10 4 15,-7 2 0-15,-7 10-3 16,0-6 0-16,-7 6-8 16,-7 4 0-16,-17-1-9 15,-5-3 0-15</inkml:trace>
  <inkml:trace contextRef="#ctx0" brushRef="#br0" timeOffset="20627.519">7878 6196 60 0,'-29'41'30'0,"-6"-16"-39"0,28-19 52 15,0-6-44-15,-4 3 1 16,-3 0-2-16,4-6 1 16,-1-3 0-16,8-3 0 0,-5-10-3 15,8 0 1-15,8 0-3 16,6-3 0-1,28 3 1 1,0 10 0-16,-6 3 3 16,-1 6 0-16,4 3 3 15,-15 6 1-15,12 4 2 16,-12 2 1-16,5 4-2 16,-1-6 1-16,4-4-2 15,-4 1 0-15,4-1-2 16,-1 0 0-16,5-9 1 15,2 4 0-15,-6-8 0 16,0-8 1-16,-7 2 0 16,-11-8 0-16,3 2 0 15,-17-3 0-15,-17 3-1 16,-1 1 1-16,-3 5-3 0,-4 4 0 16,-3 6-4-16,-11 3 0 15,0 7-10-15,-3 2 0 16</inkml:trace>
  <inkml:trace contextRef="#ctx0" brushRef="#br0" timeOffset="21271.672">9451 4597 42 0,'14'-13'21'0,"-7"-6"-14"0,-7 19 29 0,-3-3-34 15,-4 3 1-15,-4 0 2 16,-7 6 0-16,1-2-6 15,-12 2 0-15,1 13 4 16,-7 6 1-16,3 3-2 16,-3 10 0-16,7 12-2 15,7 13 1-15,-1 6 0 16,5-7 0-16,3 4-1 16,7-3 1-16,10-16-2 15,15-13 1-15,6-9-6 16,8-6 1-16,7-16-12 15,-11-3 1-15</inkml:trace>
  <inkml:trace contextRef="#ctx0" brushRef="#br0" timeOffset="21529.089">9359 5007 52 0,'-3'0'26'0,"13"-12"-19"0,-3 12 38 16,4 0-43-16,3-3 0 16,11-3 1-16,3-7 1 15,4-3-7-15,-1 4 1 0,1-10-5 16,-7 6 1-16,-4 4-11 15,-3-1 1-15</inkml:trace>
  <inkml:trace contextRef="#ctx0" brushRef="#br0" timeOffset="21814.608">9924 4622 63 0,'-4'28'31'0,"1"3"-38"15,3-21 52-15,0 12-45 0,-4 3 1 16,-3 16-1-16,3 2 1 15,4 1-4-15,0-3 1 16,0-3-5-16,4-16 1 16,7-7-11-16,-1-11 1 15</inkml:trace>
  <inkml:trace contextRef="#ctx0" brushRef="#br0" timeOffset="22069.104">10118 4355 44 0,'0'19'22'0,"10"16"-13"16,-3-26 30-16,4 3-36 16,3 14 1-16,0 8 0 15,4-3 1-15,3 16-7 16,0 4 1-16,0-1 3 15,-3 3 1-15,-8 10-3 16,-6-16 0-16,-11 6-5 16,-4-3 1-16,1-6-13 15,-8-6 1-15</inkml:trace>
  <inkml:trace contextRef="#ctx0" brushRef="#br0" timeOffset="22564.341">10573 4227 47 0,'-4'31'23'0,"-6"4"-15"0,10-23 30 0,-4 4-38 15,1-1 1-15,-1-5 0 16,4 2 0-16,0-2-2 16,-3-4 1-16,3-3 0 15,0-3 1-15,3-9-1 16,4-4 1-16,0-6-1 15,7 4 0-15,0-10 0 16,8 3 1-16,-1 0-2 16,3-3 1-16,-2 6-1 15,-1 0 1-15,-4 6 1 16,1 1 0-16,0 12 1 16,-4 9 1-16,0 4-1 15,0 6 1-15,0 12-1 16,0 7 0-16,-3-1-1 0,-1 1 0 15,-3-4-2-15,1-5 1 16,-5-11-6-16,1-2 1 16,-4-6-12-16,0-4 0 15</inkml:trace>
  <inkml:trace contextRef="#ctx0" brushRef="#br0" timeOffset="22984.086">9264 5509 63 0,'0'28'31'0,"3"-15"-35"16,-3-13 51-16,0 3-45 15,8-3 1-15,2 0 2 16,8 0 0-16,14-3-5 0,27 3 0 15,30-16 4-15,24 1 0 16,28-10-1-16,35-7 0 16,8-5-4-16,-19-1 1 15,-13 10-7-15,-25 3 0 16,-28 6-14-16,-18 9 1 16,-28 10-1-16,-14 10 0 15</inkml:trace>
  <inkml:trace contextRef="#ctx0" brushRef="#br0" timeOffset="23795.308">9716 5961 41 0,'7'-3'20'0,"3"-1"-13"16,-6 11 37-16,-4-1-41 0,-4 3 0 0,1 7 1 16,-8 3 1-16,4 6-7 15,-4 6 1 1,-10 23 3 0,4-7 1-16,-1-7-3 15,7-5 1-15,1-7-1 16,6-12 0-16,4-10-1 15,7-12 0-15,4 0 0 16,3-4 0-16,4-9 0 16,3-9 1-16,4-6-2 15,-1-1 1-15,1-2-1 16,7-4 0-16,-4 3-1 16,0 4 1-16,0 2 0 15,-3 1 0-15,7 6 1 16,-4 6 0-16,0 3 2 0,-3 1 0 15,-4 8 1 1,-3 4 0-16,-4 10 0 0,-4 5 1 16,1 13 0-16,-4 10 0 15,-3-1 1-15,3 4 1 16,0 3-2-16,3-1 1 16,4-2-1-16,4-10 1 15,10-6-2-15,18-3 1 16,18 0-5-16,17-10 1 15,3-12-9-15,-17-10 0 16,-14 1-9-16,-3-1 0 0</inkml:trace>
  <inkml:trace contextRef="#ctx0" brushRef="#br0" timeOffset="26302.321">11483 4957 43 0,'11'13'21'0,"6"-13"-14"16,-6 3 21-16,-1 0-27 15,8-3 1-15,14-3-1 16,14-3 0-16,6-4-4 15,-2-2 1-15,6-7-4 16,4 3 1-16,-14 7-8 16,-4 3 0-16</inkml:trace>
  <inkml:trace contextRef="#ctx0" brushRef="#br0" timeOffset="26527.749">11508 5296 64 0,'14'22'32'0,"14"-31"-40"0,-14 5 63 16,7 1-55-16,15-3 1 16,6 3-1-16,4-7 1 0,0 4-5 15,-4-3 0-15,0-1-9 16,-3 1 0-1</inkml:trace>
  <inkml:trace contextRef="#ctx0" brushRef="#br0" timeOffset="27021.714">12654 4499 43 0,'-10'4'21'0,"13"-4"-4"0,-3 0 17 16,0 0-30-16,0-7 0 16,7 1 5-16,4 0 0 15,6 3-10-15,15-7 1 16,14 7 6-16,3-3 1 16,15 0-3-16,17 2 0 0,0 1-2 15,-3 3 1-15,-11 3-3 16,-7 7 1-16,-14 2-1 15,-15 7 1-15,-17 3-1 16,-14 0 0-16,-10 13 0 16,-11 5 0-16,-15 11-1 15,-6 8 1-15,-4 4-2 16,7-10 0-16,4 4-2 16,7-4 1-16,3-9-4 15,8-10 0-15,6-9-7 16,4-3 0-16,7-6-5 15,7 3 0-15</inkml:trace>
  <inkml:trace contextRef="#ctx0" brushRef="#br0" timeOffset="27412.531">13046 5679 47 0,'14'-4'23'0,"-18"-11"-21"0,4 5 39 0,-3 1-41 16,-4-4 1-16,-4 4-1 15,1 0 1-15,-8 2-1 16,-3 7 1-16,-4 10 0 16,-3 5 0-16,-4 7-1 15,4-6 1-15,7 3 0 16,7 3 0-16,3 3-1 16,4-6 0-16,21-4 0 15,11-8 0-15,3-7-1 16,7-13 0-16,1 4-8 15,2-4 0-15,-9-6-6 16,-5-3 0-16</inkml:trace>
  <inkml:trace contextRef="#ctx0" brushRef="#br0" timeOffset="29334.373">2889 7378 47 0,'4'0'23'0,"-25"10"-12"0,10-7 23 0,-7 3-32 16,-3 7 0-16,-18-1 2 15,1 4 1-15,-5 3-6 16,12-4 0-16,-8 1 3 15,7 3 1-15,4 3-2 16,7-4 1-16,3 1-1 16,0 3 0-16,15-6-1 15,3 3 1-15,0-4-1 16,10 4 0-16,12-3-1 16,16 3 1-16,1 0-1 15,-7 6 0-15,-4 3 0 16,-7 3 0-16,-10-3 0 15,-11 1 0-15,-11 5-1 0,-6 1 1 16,-8 2 0-16,0-2 1 16,1-4-1-16,6 4 1 15,-3-7-1-15,0 0 1 16,3 0 0-16,0-6 1 16,4-6-2-16,4-7 1 15,3-2 0-15,7-4 1 16,7 0-2-16,-4 0 1 15,4 0 0-15,4 3 0 16,-1 7 0-16,1 3 1 0,0-1-2 16,-4 4 1-16,-7 3 0 15,-7 9 0-15,3 7-1 16,-3-7 1-16,-4 7-1 16,-10 3 1-16,4 6 0 15,-12 9 0-15,8 10 0 16,-7 0 0-16,3 3 0 15,8-13 1-15,6-5 0 16,11-4 0-16,4-16-1 16,20-15 1-16,8-4-5 15,10-6 1-15,4-6-13 16,4-3 0-16</inkml:trace>
  <inkml:trace contextRef="#ctx0" brushRef="#br0" timeOffset="30415.111">3369 8193 36 0,'11'-3'18'0,"6"0"-9"16,-17 3 17-16,-10-3-24 15,10 0 0-15,-7 0 1 16,-4-3 1-16,-10-1-5 16,3 1 1-16,-10 0 3 15,3 3 0-15,-3 3 0 16,-4 12 0-16,4 10-2 15,7 6 1-15,3 4-1 16,-3-1 1-16,4 0-2 16,6 4 1-16,4-7-1 0,3-3 0 15,4-9 0-15,11-7 0 16,7-6-1-16,3-3 1 16,7-6-2-16,4 0 1 15,-11-7-2-15,0 4 1 16,-3-1-1-16,-1 4 0 15,-6 0 0-15,-1 3 1 16,1 0 0-16,0 6 0 16,-8 0 3-16,4 3 1 0,0 4 1 15,-3-1 0-15,3 4 1 16,-7 2 0-16,3 1 0 16,4 0 1-16,-7 9-3 15,4-3 1-15,3 3-3 16,-7-3 0-16,4-7-9 15,3-2 1-15,10-7-8 16,-6-3 0-16</inkml:trace>
  <inkml:trace contextRef="#ctx0" brushRef="#br0" timeOffset="30820.28">3531 8651 56 0,'-3'22'28'0,"-4"-3"-32"0,7-16 49 16,0-3-45-16,0 0 0 16,7-3-1-16,3-6 0 15,-6 2 0-15,3-8 0 16,4-1-3-16,-1-9 0 15,1 3-3-15,-1 0 1 16,1 3-2-16,3 0 0 16,0 4 1-16,4 5 1 0,-8 1 4 15,8 6 0-15,3 3 4 16,-7 0 1-16,0 0 2 16,0 9 1-16,-3 1 0 15,0 5 1-15,-1 10-2 16,-3 0 0-16,0 7-2 15,4 5 0-15,-8 1-5 16,4 0 1-16,4-7-7 16,0-6 1-16,6-12-7 15,4-13 0-15</inkml:trace>
  <inkml:trace contextRef="#ctx0" brushRef="#br0" timeOffset="31691.275">4036 7507 54 0,'0'9'27'0,"10"4"-25"0,-6-13 50 0,3 3-48 15,0 0 1-15,4 0 1 16,3 0 1-16,3 0-9 15,12 0 0-15,2 1 6 16,12-4 0-16,13-4-3 16,-7 1 1-16,-6-3-1 15,3 3 0-15,-15-3-2 16,-2 3 1-16,-8-1-1 16,-11 4 0-16,-10 4 0 15,0-1 1-15,-10 6-1 16,-1 0 0-16,-13 1 0 15,2 2 0-15,-2 1-1 16,-1 3 1-16,4 2 0 16,3 1 0-16,4 0 0 15,3 3 0-15,4-6 1 0,4-1 1 16,3-2-1-16,10-4 1 16,-6 4-1-16,7-1 1 15,3-2-1-15,0-4 0 16,3 0 0-16,-6 1 0 15,7-1 0-15,-8-3 0 16,1 0-1-16,-1 0 1 16,-10 0-1-16,0 1 1 15,0-4-1-15,0 3 1 0,-7 0-1 16,4 0 1-16,3 0-3 16,-7 0 0-16,3 0-1 15,-3 1 0-15,-3 5 0 16,-8 4 0-16,4 2-1 15,-7 1 1-15,3 0 1 16,7 2 1-16,-6 7 1 16,6 1 0-16,8 2 1 15,13 6 0-15,4 7 1 16,15 9 1-16,2-3 0 16,15 7 1-16,-3-1 0 15,-5-6 0-15,-9 3 0 16,-8 0 0-16,-21 4-2 15,-11 2 1-15,-24 7-3 16,-14 6 0-16,-15-13-7 16,4-9 1-16,-7-15-10 15,4-17 0-15</inkml:trace>
  <inkml:trace contextRef="#ctx0" brushRef="#br0" timeOffset="32293.255">5101 8055 61 0,'0'4'30'0,"-7"-8"-29"0,7 4 52 16,0 0-52-16,7 0 1 16,7 4 0-16,4-4 0 0,3 0-3 15,4-7 0-15,17 1-1 16,0-10 0-16,8 4-7 15,-8-1 1-15,-14 10-11 16,-17 6 0-16</inkml:trace>
  <inkml:trace contextRef="#ctx0" brushRef="#br0" timeOffset="32457.977">5052 8325 48 0,'28'6'24'0,"25"4"-20"16,-35-10 35-16,6 0-40 16,1 0 1-16,7 0-8 15,-1 0 0-15,1 0-2 16,-4 0 0-16</inkml:trace>
  <inkml:trace contextRef="#ctx0" brushRef="#br0" timeOffset="33582.846">6530 7218 39 0,'14'-6'19'0,"-3"0"-13"0,-11 6 25 0,-7-3-27 15,-8 3 0-15,-9 6 2 16,-4 6 0-16,-4 7-8 16,-3 6 0-16,-8 0 4 15,8-6 1-15,-4 3-5 16,0 0 0-16,11 0 0 16,3 0 1-16,4-3-1 15,7 0 1-15,11 3 0 16,3-7 0-16,3-2 2 15,11 2 1-15,4-5-2 16,-1 2 1-16,1 4-1 16,0-3 0-16,-4-4 0 15,4 0 0-15,-8 4-1 16,-6 0 1-16,-1-1 0 16,-3 4 0-16,0 3 0 0,-3-1 0 15,-1-2-1 1,-6 3 1-16,-1 0 1 0,0 3 0 15,-13 9 0-15,-1 0 0 16,-3 1 0-16,7-10 1 16,-11 6-1-16,7 3 0 15,0-3-1-15,8-2 1 16,-4-5 0-16,7 1 0 16,6-3-1-16,12 0 1 15,7-6-1-15,6-4 0 0,-6 0 0 16,3-2 1-16,4 2-1 15,-1 4 0-15,-6-1 0 16,-1 4 0-16,-3 6 0 16,-7 6 0-16,-3 0 0 15,-4-6 0-15,0 3 0 16,-11 7 0-16,-3 5 0 16,-11 4 1-16,-14 9-1 15,8 13 1-15,2 18 0 16,1 7 0-16,0-6 0 15,10-13 0-15,4-16-1 16,10-12 1-16,11-13-2 16,0-3 1-16,39-22-13 15,10-12 1-15,4-10-4 16,4 0 1-16</inkml:trace>
  <inkml:trace contextRef="#ctx0" brushRef="#br0" timeOffset="36257.322">6625 8197 43 0,'0'0'21'0,"4"-4"-9"16,-4 4 22-16,0 0-31 16,0 4 0-16,3 2 1 15,4-3 1-15,0 3-7 16,11-3 1-16,3-6 2 16,4 0 1-16,10-6-8 15,-7-1 1-15,4-2-11 16,-4-1 1-16</inkml:trace>
  <inkml:trace contextRef="#ctx0" brushRef="#br0" timeOffset="36585.79">7295 7776 55 0,'15'13'27'15,"-1"43"-29"-15,-11-37 43 0,1 6-41 16,-1 13 1-16,-3 6-1 15,0 9 0-15,0 13-1 16,0-3 1-16,0-1-4 16,0-2 0-16,0-13-11 15,0-6 1-15,0-7-1 16,7-9 0-16</inkml:trace>
  <inkml:trace contextRef="#ctx0" brushRef="#br0" timeOffset="36826.73">7701 8532 55 0,'18'47'27'0,"-18"32"-39"0,-4-54 57 16,-6 9-45-16,-11 4 0 16,-4-1-7-16,-3-2 1 15,-8-1-5-15,1-9 0 0</inkml:trace>
  <inkml:trace contextRef="#ctx0" brushRef="#br0" timeOffset="39273.895">8491 7629 28 0,'11'3'14'0,"0"3"0"0,-8-9 14 0,1 6-25 15,3 4 1-15,-7 2 2 16,0 4 1-16,0 2-9 16,0 4 1-16,0-3 5 15,0 12 1-15,-7 3-3 16,0 4 0-16,-1 9-1 16,1 9 0-16,0-3-4 15,4-6 0-15,3-6-8 16,3-13 0-16,-3-13-4 15,0-5 1-15</inkml:trace>
  <inkml:trace contextRef="#ctx0" brushRef="#br0" timeOffset="39678.302">8954 7817 42 0,'0'13'21'0,"-18"31"-24"0,11-32 38 0,-11 1-31 16,-10 12 1-16,-11 9-1 15,-10 10 1-15,-4 19-7 16,-7 6 0-16,-11 9 5 16,1 10 0-16,-1 6-3 15,1 3 0-15,10-9-2 16,7-9 0-16,17-20-3 15,8-12 1-15,11-19-9 16,10-12 0-16,10-22-1 16,11-10 0-16</inkml:trace>
  <inkml:trace contextRef="#ctx0" brushRef="#br0" timeOffset="40083.635">8484 8469 54 0,'11'13'27'0,"7"-7"-31"0,-11-6 57 16,3-3-52-16,1 3 1 15,10-6 1-15,11 6 1 16,-4-3-5-16,4 3 1 0,-1 0 2 15,-6 0 0-15,-4 0-1 16,-3 3 0-16,-4-3-3 16,-7 3 1-16,-7 0-1 15,-3 0 0-15,-1 7 0 16,-3 2 0-16,-11 4-1 16,8 3 1-16,-1-1 1 15,1 4 1-15,-1 4 0 16,4 5 1-16,3-3-1 15,4-3 0-15,11-6 0 16,-4-3 0-16,11-7-4 16,3-3 0-16,7-6-11 15,7-6 0-15,-6-6-1 16,6-1 0-16</inkml:trace>
  <inkml:trace contextRef="#ctx0" brushRef="#br0" timeOffset="40264.993">9116 8683 48 0,'0'62'24'0,"-4"42"-29"16,1-79 46-16,-4 9-41 0,0 1 0 15,-11-1-12-15,4-5 0 16,0-11 4-16,3-8 1 15</inkml:trace>
  <inkml:trace contextRef="#ctx0" brushRef="#br0" timeOffset="40745.544">9652 8153 63 0,'7'0'31'0,"0"0"-34"0,0-3 57 0,4 3-52 16,3-4 0-16,7 1 0 15,4 0 0-15,6 0-6 16,5 0 1-16,-4 0-4 16,-4-4 0-16,-4 1-12 15,1-3 0-15</inkml:trace>
  <inkml:trace contextRef="#ctx0" brushRef="#br0" timeOffset="41061.172">10312 7613 46 0,'14'32'23'0,"-14"5"-20"0,-4-21 30 15,1 3-32-15,-1 9 0 16,1 0-1-16,-1 4 1 15,-3-7-2-15,0 0 1 16,0 0-5-16,3-6 1 0,1-4-10 16,3-2 1-1</inkml:trace>
  <inkml:trace contextRef="#ctx0" brushRef="#br0" timeOffset="41299.271">10654 7711 49 0,'-4'56'24'0,"-27"10"-23"16,20-41 39-16,-7 6-40 16,-6 16 0-16,-12 19 0 15,-6 16 0-15,-7 2 0 16,-1-2 0-16,4-4-1 15,1-6 1-15,6-12-6 16,7-16 1-16,7-10-9 16,8-12 0-16</inkml:trace>
  <inkml:trace contextRef="#ctx0" brushRef="#br0" timeOffset="41795.242">10470 8372 61 0,'15'13'30'0,"13"6"-31"16,-18-13 54-16,8 0-51 15,3 0 0-15,11 1 1 16,3-4 1-16,-3-3-5 15,-7 0 0-15,-1 0 2 16,-2-3 0-16,-8 3-1 16,-4 0 0-16,-6 3-1 15,-1 6 0-15,-3 1-3 16,-3 2 0-16,-4-6-1 16,-4-2 0-16,1-1-3 15,-1 0 0-15,0 0 1 16,4 0 0-16,4-3 2 15,3 3 0-15,3 3 3 16,4 1 0-16,4 5 2 0,0 4 1 16,-1 3 1-16,1-4 1 15,-1 4 0-15,1-3 1 16,-4 3-1-16,-4 6 1 16,-3 0-1-16,-3 6 0 15,-8 7-2-15,-10 0 1 16,-11-1-4-16,-6-2 0 15,-5-7-9-15,4-9 1 16,1-7-5-16,6-2 1 16</inkml:trace>
  <inkml:trace contextRef="#ctx0" brushRef="#br0" timeOffset="42051.29">11113 8758 67 0,'21'138'33'0,"-42"-44"-51"15,10-78 66-15,-10 6-63 16,-11 3 1-16,-10 0-18 16,6-10 1-16</inkml:trace>
  <inkml:trace contextRef="#ctx0" brushRef="#br0" timeOffset="42907.079">11836 7478 34 0,'3'13'17'0,"1"-19"-3"16,-4 6 17-16,0 0-26 16,0 0 1-16,0 0 2 15,0 3 0-15,0 3-10 0,-4 10 0 16,4 9 7-16,0 9 0 16,0 10-4-16,0 10 1 15,0 5-4-15,0-9 0 16,0-6-8-16,4-9 0 15,-4-7-7-15,0-9 1 16</inkml:trace>
  <inkml:trace contextRef="#ctx0" brushRef="#br0" timeOffset="43176.203">12227 7748 49 0,'0'32'24'0,"-10"30"-23"15,-1-43 41-15,-7 3-42 16,-13 16 1-16,-8 15 0 16,-10 22 0-16,3 4-2 15,0-1 1-15,0 0-3 16,0-2 0-16,11-17-3 15,7-12 0-15,6-9-6 16,8-13 1-16,7-9-4 16,4-7 1-16</inkml:trace>
  <inkml:trace contextRef="#ctx0" brushRef="#br0" timeOffset="43491.911">12129 8240 36 0,'-4'16'18'0,"-14"25"-15"0,11-38 34 0,-7 6-33 15,0 4 0-15,-4 6 2 16,1 0 0-16,3 3-8 15,0 3 1-15,3-6 5 16,7 2 0-16,12 5-2 16,6-5 0-16,14-2-3 15,4-6 1-15,6-7-6 16,5-9 1-16,-4-3-10 16,-4-4 0-16,-3-5 0 15,-8-7 0-15</inkml:trace>
  <inkml:trace contextRef="#ctx0" brushRef="#br0" timeOffset="43671.448">12400 8366 45 0,'-7'38'22'0,"-3"9"-21"16,6-38 46-16,-3 10-45 16,-4 6 0-16,-3 16 0 0,0 6 1 15,-4 19-5-15,4 3 1 16,0 0 0-16,0-4 0 15,4-2-9-15,3-3 1 16,-1-20-6-16,8-11 0 16</inkml:trace>
  <inkml:trace contextRef="#ctx0" brushRef="#br0" timeOffset="43898.376">12728 8661 56 0,'4'56'28'0,"-11"48"-34"16,0-76 52-16,-7 13-46 16,-8 6 0-16,-6 6 0 15,-4 0 1-15,4-3-7 16,0-9 0-16,3-6-10 15,8-16 1-15</inkml:trace>
  <inkml:trace contextRef="#ctx0" brushRef="#br0" timeOffset="44379.739">13296 8557 67 0,'4'16'33'0,"3"-4"-39"15,-7-12 58-15,3 4-52 16,4-4 1-16,4 0-2 0,0-7 0 16,3 4-5-16,3-3 0 15,4 0-12-15,-3-4 0 16</inkml:trace>
  <inkml:trace contextRef="#ctx0" brushRef="#br0" timeOffset="44603.627">13818 8554 58 0,'4'13'29'0,"-1"-7"-35"16,1-3 43-16,3 0-38 15,0-3 0-15,0 0-10 16,4-3 1-16,-1-3 1 16,4-1 0-16</inkml:trace>
  <inkml:trace contextRef="#ctx0" brushRef="#br0" timeOffset="44874.535">14242 8642 26 0,'14'-6'13'0,"3"-7"1"0,-6 7 10 16,0 3-22-16,-1-4 0 15,1 4 0-15,-1 0 1 16,1 3-6-16,-1 0 0 16,-2 3-3-16,-1 0 0 15,0 1-5-15,0-4 0 0</inkml:trace>
  <inkml:trace contextRef="#ctx0" brushRef="#br0" timeOffset="45053.875">14612 8733 17 0,'11'12'8'0,"-8"-9"-2"15,4-6 10-15,0-6-21 16,4 3 0 0</inkml:trace>
  <inkml:trace contextRef="#ctx0" brushRef="#br0" timeOffset="46148.888">15109 7265 49 0,'0'0'24'0,"0"0"-14"0,0 0 42 15,0 0-47-15,8 3 1 16,-1 4 3-16,3 2 0 16,1 4-11-16,-1-1 0 15,8 1 8-15,7-4 0 16,6 1-3-16,8-4 0 15,7-6-1-15,3-6 0 0,1-7-1 16,3 0 0-16,-7-2-1 16,-8 2 0-16,-9 1-1 15,-5 2 1-15,-6 4-2 16,-7 6 1-16,-8 3 0 16,-6 7 0-16,-8 5-1 15,-3 7 1-15,-7 0-1 16,-4 3 1-16,-3 7-1 15,0-4 1-15,-4 3-1 16,4-6 1-16,-1 3 0 16,8-6 1-16,4 7-1 15,10-1 0-15,-1-3 0 16,12 9 0-16,3-8 0 16,4-1 0-16,6 3-1 15,8 3 1-15,-7-6 0 16,3-6 1-16,-4-3-1 15,-2-7 1-15,-5-3-1 0,-6 1 0 16,-8-4 0-16,-3 0 1 16,-4 0-1-16,-3 0 1 15,0 0-2-15,-3 4 0 16,-1-1-1-16,-7 0 0 16,8 0-1-16,3 4 1 15,-1-1 0-15,5 1 0 16,6 2 2-16,4 7 0 15,4 6 1-15,10 3 0 0,4 4 0 16,-1 21 1-16,4 0 0 16,4 13 0-16,-7 0-1 15,-4-6 1-15,-7 9-1 16,-11 0 0-16,-10 9 0 16,-14 7 0-16,-14 6-1 15,-4-7 1-15,-11 1-5 16,-13-4 0-16,-15-18-11 15,-21-19 0-15</inkml:trace>
  <inkml:trace contextRef="#ctx0" brushRef="#br1" timeOffset="56778.13">11282 4167 5 0,'21'-3'2'0,"-10"-25"1"0,-11 18 3 15,0 7-5-15,0-12 0 16,3 2 1-16,-3 0 0 0,0 4-3 15,4 0 1-15,-4-1 2 16,-4 1 1-16,1-1-1 16,-4 1 1-16,-4 0-1 15,-3-7 1-15,-7 0-1 16,-8 4 0-16,-2-7-2 16,-5 3 1-16,-2 4-1 15,-8 2 1-15,-4-5-1 16,-3-1 1-16,8 3-1 15,-8 7 0-15,-4-3 0 16,-6-1 1-16,-11 1-1 16,-7 3 1-16,-4-1-1 15,11 4 0-15,-4 0 0 16,4 0 0-16,4 0 0 16,6-4 1-16,-7 4-1 0,4 6 0 15,0 7 0-15,0 2 1 16,7 10-1-16,-3 10 1 15,-1-1-1-15,1 0 1 16,3 10-1-16,-4 6 0 16,1 0 0-16,3-9 0 15,4 15-1-15,10 4 1 16,3-4-1-16,5 3 1 16,-1-2-1-16,0-1 1 15,7 10-1-15,4-4 1 16,3-5 0-16,8-4 0 0,2-3 0 15,5 0 1-15,3-6-1 16,3-7 1-16,4 1-1 16,0-4 1-16,7 3-1 15,4 1 0-15,3-1 0 16,4-5 1-16,-1 5 0 16,5-9 0-16,2 4 0 15,4-1 0-15,8 6 0 16,6-6 1-16,0 4-2 15,1-1 1-15,-1 7 0 16,4-4 0-16,10 1-1 16,-6-1 1-16,3-9-1 15,3-3 0-15,11-3 1 16,4 0 1-16,6-7-1 16,8-5 0-16,0-1 0 15,3 0 0-15,11-15 0 0,6-7 1 16,1-3-1-16,-3 1 0 15,2-17-1-15,8 4 1 16,0-7-1-16,4-15 0 16,-22 6 0-16,4-16 1 15,-1-15 0-15,-6-16 0 16,-14-7 0-16,-11 1 0 16,-21 0 0-16,-18-4 0 15,-18 10-2-15,-13-3 1 16,-15 3-6-16,-13 9 0 0,-12-9-4 15,-10 9 1-15</inkml:trace>
  <inkml:trace contextRef="#ctx0" brushRef="#br1" timeOffset="59360.733">9775 2982 22 0,'0'19'11'0,"11"-13"-4"0,-11-6 12 15,4 3-16-15,3 3 1 16,0-6 3-16,3 0 0 15,1-9-8-15,-1 3 1 16,5-10 6-16,2 3 0 16,1-12-2-16,3-3 1 0,7-13-2 15,0-6 0-15,1-6-1 16,-1 0 0-16,4-10-2 16,-1 6 0-16,-2 4 0 15,-5 12 0-15,1 7-1 16,-14 6 1-16,-1 6-3 15,1 6 1-15,-4 7-1 16,-4 2 0-16,1 14-1 16,3 2 0-16,-4 10 1 15,1 9 0-15,-4 13 2 16,0-13 0-16,11 25 1 16,6 4 0-16,4 6 0 15,4-13 1-15,0-16 0 16,3-6 1-16,4-2 0 15,3-23 0-15,-3-6 1 16,0-16 0-16,-4-16 0 0,-4-9 0 16,-2 0-1-16,-1-18 0 15,0 2-4-15,-3 4 1 16,-1-7-10-16,-6 13 0 16,-4 6-3-16,-7 13 1 15</inkml:trace>
  <inkml:trace contextRef="#ctx0" brushRef="#br1" timeOffset="59721.946">10883 2784 41 0,'18'-9'20'0,"-18"-7"-26"15,-4 16 38-15,-3-16-32 16,-3 4 0-16,-8 2 0 16,0 1 1-16,1 9-1 15,-4 9 0-15,-4 1-1 16,0 9 1-16,1 9 0 15,2 6 0-15,5-8-1 16,6 2 1-16,15-9-1 16,6-4 1-16,8-15 0 15,7 0 0-15,3-15-2 0,0-4 0 16,0 0-9-16,-3-16 1 16</inkml:trace>
  <inkml:trace contextRef="#ctx0" brushRef="#br1" timeOffset="60411.686">12139 2367 38 0,'4'0'19'0,"-8"16"-20"0,-3-16 29 0,-7-6-27 15,-11 12 0-15,-3 3 1 16,-4 1 0-16,1 8-3 16,2 11 1-16,1 2 2 15,3 16 0-15,1 0-1 16,6 13 1-16,7 2-1 16,4-8 1-16,7-7-1 15,4-6 1-15,7-13-3 16,3-9 1-16,14-4-6 15,4-12 0-15,10 4-8 16,4-7 1-16</inkml:trace>
  <inkml:trace contextRef="#ctx0" brushRef="#br1" timeOffset="60787.029">12333 2794 34 0,'-21'9'17'0,"-21"0"-15"0,31-5 26 15,-3 2-25-15,-7 10 0 16,-4-7 3-16,-3 10 0 16,0-10-7-16,-1 1 0 15,8 5 5-15,4-5 0 16,6-1-2-16,7 0 1 0,15-5-4 16,3-1 1-16,7 0-3 15,4-3 1-15,0-3-3 16,-1-4 1-16,-2-2-3 15,-5-10 0-15,1 4-1 16,-4 2 1-16,0 0 0 16,-3 4 1-16,-1 6 2 15,1 3 1-15,-1 3 4 16,-3 6 1-16,-3 4 2 16,-4 0 1-16,-4 12 0 15,1-7 0-15,-1 8-2 16,1 2 1-16,3-16-6 15,7 1 1-15,4-4-9 16,6-15 1-16</inkml:trace>
  <inkml:trace contextRef="#ctx0" brushRef="#br1" timeOffset="61177.716">12675 2819 47 0,'7'3'23'0,"-10"-13"-28"0,-1 10 43 0,-6 0-38 15,-4 0 1-15,-8 0-1 16,1 0 1-16,-3 4-1 16,-5-1 0-16,5 6 1 15,3 4 0-15,3 2-1 16,7-2 1-16,1-1 0 16,3 7 0-16,10-6-1 15,8 6 1-15,6 3-4 16,15-10 1-16,3 4-4 15,4-16 0-15,4-10-4 16,-5 1 0-16,5-13-4 16,-8-6 0-16</inkml:trace>
  <inkml:trace contextRef="#ctx0" brushRef="#br1" timeOffset="61417.72">13063 2116 45 0,'7'44'22'0,"-3"3"-25"0,-4-31 45 15,-4 12-40-15,-3 7 0 16,-3 18 0-16,-1 22 0 16,1 10-3-16,3 9 0 15,-8 13 2-15,5-13 1 16,-1-10-7-16,4-18 1 0,4-9-10 15,-1-14 0-15,4-30 0 16,7-10 0-16</inkml:trace>
  <inkml:trace contextRef="#ctx0" brushRef="#br1" timeOffset="61944.44">14005 2333 44 0,'-3'6'22'0,"-4"3"-21"15,7-2 45-15,-4 11-45 16,-3 11 1-16,-3 8 0 15,-1 23 0-15,0 12-3 16,1 3 0-16,-1 13-2 16,-3-10 1-16,4-12-13 15,-1-16 1-15</inkml:trace>
  <inkml:trace contextRef="#ctx0" brushRef="#br1" timeOffset="63548.87">11081 3499 40 0,'7'0'20'0,"10"-9"-10"0,-9 12 24 0,-8-3-31 15,7 0 1-15,-4 6 1 16,4 4 0-16,-3 8-7 15,-4 7 1-15,0 1 3 16,0 11 1-16,0 7-2 16,3-3 0-16,-3 0-2 15,4-13 1-15,-1-3 0 16,1-9 0-16,3-7-1 16,7-12 1-16,0-19 0 15,4-6 0-15,3-7-1 16,4-9 0-16,-1 4-3 15,1 2 1-15,3 7-6 16,0 5 1-16,-3 1-7 0,3 7 0 16</inkml:trace>
  <inkml:trace contextRef="#ctx0" brushRef="#br1" timeOffset="63955.608">11451 3694 51 0,'21'6'25'0,"1"-6"-30"16,-8-3 45-16,0-4-40 15,0 1 1-15,0 0 0 16,0-13 0-16,0 3-2 15,0-2 1-15,-3-1 0 16,-4-3 0-16,-4 0-3 16,-3 6 0-16,-3 4-1 15,-1 2 1-15,-3 4-1 16,0 0 1-16,0 9 0 16,-7 9 0-16,0 4 2 15,0 3 1-15,3 0 0 16,8 6 1-16,3-3 0 15,7 3 1-15,3 3-1 16,5 0 0-16,2 4-4 0,4-10 1 16,1 0-9-16,-1-10 1 15,0-3-2-15,0-2 0 16</inkml:trace>
  <inkml:trace contextRef="#ctx0" brushRef="#br1" timeOffset="64196.561">11797 3734 40 0,'0'0'20'0,"7"-12"-25"0,-4 2 41 0,1 1-35 16,3 0 0-16,0-1 1 15,4-2 0-15,-1 2-2 16,1 1 0-16,-1-1 2 15,5 4 0-15,2 0-3 16,8 3 0-16,0 3-7 16,6-3 0-16,8-13-5 15,-4-3 1-15</inkml:trace>
  <inkml:trace contextRef="#ctx0" brushRef="#br1" timeOffset="64510.8">12291 3531 27 0,'-14'21'13'0,"-22"-11"-9"0,29-4 18 16,-3 0-21-16,-4-2 0 15,0-1 0-15,-1 6 0 16,1-3-1-16,4 4 0 16,6-1 1-16,4-6 0 15,7 4 0-15,7 2 0 16,8 0 1-16,6 1 0 15,-4-1 1-15,1 1 0 16,-7-1-1-16,-4 7 1 16,-7 3-1-16,-11-1 1 0,-6 7-2 15,-4 1 0 1,-4-8-2-16,-3-5 0 0,3-4-4 16,4 4 1-16,7-4-7 15,7-9 0-15,11-9-1 16,6-10 0-16</inkml:trace>
  <inkml:trace contextRef="#ctx0" brushRef="#br1" timeOffset="64706.547">12488 3668 41 0,'0'22'20'0,"-3"0"-27"15,3-12 42-15,0-1-36 16,-4-6 1-16,4 4-1 16,4-4 0-16,-1-3-4 0,1-3 0 15,3-13-6-15,0 3 0 16</inkml:trace>
  <inkml:trace contextRef="#ctx0" brushRef="#br1" timeOffset="64945.678">12492 3531 37 0,'10'12'18'0,"5"-9"-13"0,-12-3 31 0,4-3-34 15,0 3 1-15,0 3-1 16,4-3 1-16,-4 0-4 15,3 6 0-15,1-6 0 16,3 0 1-16,0-6-7 16,0 3 0-16,1-6-6 15,2-4 0-15</inkml:trace>
  <inkml:trace contextRef="#ctx0" brushRef="#br1" timeOffset="65202.124">12943 3556 41 0,'0'12'20'0,"0"-9"-21"0,0-3 33 15,-7 3-32-15,-3 4 1 16,-8-4-1-16,4 9 1 16,-4-2-1-16,1 9 0 15,-1-4 0-15,0 4 0 16,4 3-1-16,4-3 0 15,6-3-2-15,8-7 1 16,6-3-2-16,4-3 0 16,1-3-3-16,2-3 0 15,1-3-4-15,0-3 1 16</inkml:trace>
  <inkml:trace contextRef="#ctx0" brushRef="#br1" timeOffset="65485.786">12975 3659 18 0,'0'9'9'0,"7"4"0"0,-7-10 10 0,0 3-15 15,0 1 0-15,0-1 1 16,4 0 1-16,-4 7-8 16,3-10 0-16,4 3 5 15,-3-6 1-15,3 0-3 16,4 0 1-16,-1-6-1 16,4-3 0-16,4-1-1 15,3-2 1 1,4-1-1-16,3 0 0 0,0 4 1 15,-3 0 1-15,-4 6 0 16,0 3 0-16,0 0 0 16,-3 3 1-16,3 6 0 0,0 0 0 15,0-5-3-15,1 2 1 16,-1 0-6-16,0 4 0 16,-3-7-8-16,3-13 0 15</inkml:trace>
  <inkml:trace contextRef="#ctx0" brushRef="#br1" timeOffset="65714.072">13804 3756 54 0,'7'22'27'0,"4"-15"-35"16,-8-4 49-16,-3-3-43 15,0 0 1-15,-3-3-27 16,-4-16 0-16</inkml:trace>
  <inkml:trace contextRef="#ctx0" brushRef="#br0" timeOffset="79493.405">1545 11226 19 0,'-7'9'9'0,"4"1"5"15,3-7 10-15,0 0-20 16,-7 0 0-16,7 0 3 15,0 0 0-15,0-3-8 16,7 3 0-16,-4-3 7 16,15-3 0-16,3-3-2 15,-3-13 1-15,13-9-3 16,-2-13 1-16,9-15-2 16,-6-10 1-16,7-9-2 15,-4-7 1-15,-7-6-2 16,-6-9 1-16,-5 0 0 0,1 3 0 15,3 9 0-15,-10 0 0 16,-1 10 0-16,1 16 0 16,-4 8-1-16,-4 11 1 15,-3 11-3-15,-3 8 1 16,-4 14-1-16,-4 14 0 16,-10 8 0-16,0 7 0 15,-7 16-1-15,-1 6 1 16,8 12 1-16,4 16 1 15,2 16 0-15,5 3 1 0,10 3 1 16,0-3 1-16,3-6 0 16,8-13 0-16,7-13 0 15,-1-15 1-15,4-12-2 16,1-10 0-16,-1-10-7 16,0-6 1-1</inkml:trace>
  <inkml:trace contextRef="#ctx0" brushRef="#br0" timeOffset="79749.282">1983 10853 39 0,'3'0'19'0,"-3"6"-15"0,0-3 17 15,0 3-21-15,0 4 1 16,0 2-1-16,0-2 0 16,0 2-2-16,0-2 0 15,0-4-8-15,0-6 0 16</inkml:trace>
  <inkml:trace contextRef="#ctx0" brushRef="#br0" timeOffset="79943.951">1983 10708 17 0,'0'16'8'0,"3"-28"-5"16,-3 5 2-16,7-2-10 16,-7-1 0-16,11 1-3 15,-8 0 1-15</inkml:trace>
  <inkml:trace contextRef="#ctx0" brushRef="#br0" timeOffset="80470.15">2152 10790 30 0,'0'9'15'0,"3"7"-11"0,5-13 32 15,-8 3-34-15,3 1 1 16,-3 2-1-16,7-3 1 16,-3 1-5-16,3-4 1 15,3-3 2-15,1-3 1 16,-4-4-2-16,4-2 0 15,3-4-1-15,3 1 0 0,1-4-1 16,-4 7 1-16,4 2-1 16,-8 4 1-16,8 6-1 15,-8 4 1-15,1-1 0 16,-7 3 1-16,3 1 0 16,3 2 0-16,-3-2 0 15,-7-4 0-15,11-3-1 16,-1-3 1-16,1-9 0 15,0-4 0-15,-1 1 0 16,-3-1 0-16,4 4 0 16,-1 2 0-16,1 4 0 15,0-9 1-15,-4 6-1 16,3-1 1-16,-10 1-1 16,11 0 1-1,10 3 0 1,7 3 0-16,-3 0 1 0,10 3 1 15,-3 12 0-15,7 4 0 16,3 0-1-16,4 0 0 16,3-7-2-16,-6-5 1 15,-5-4-7-15,-6-9 0 16,-4-7-7-16,-13 4 0 16</inkml:trace>
  <inkml:trace contextRef="#ctx0" brushRef="#br0" timeOffset="81055.695">1510 11517 44 0,'7'16'22'0,"-14"19"-26"15,7-29 37-15,0 0-33 0,0 4 1 16,0-4 0-16,-4 3 0 16,4-3-2-16,0 1 1 15,0-4 1-15,0-3 1 16,0-13-2-16,11 4 1 16,-4 0-2-16,4-4 1 15,-1-3-2-15,11 4 0 16,1-7-1-16,-5 3 1 15,4 1-1-15,0 2 1 16,1 4 0-16,-5-1 1 16,4 4 2-16,-10 6 0 0,0 0-1 15,-1 6 1-15,-3 4 0 16,4 2 1-16,-11 1-1 16,7 6 1-16,-7-4 0 15,3 1 0-15,4-7 0 16,-3-2 0-16,14-4-1 15,-1 0 1-15,-3-3-8 16,4-3 0-16,3-13-7 16,-10 3 1-16</inkml:trace>
  <inkml:trace contextRef="#ctx0" brushRef="#br0" timeOffset="81341.327">1976 11448 55 0,'-11'13'27'0,"11"-10"-28"0,0 0 49 16,0 4-47-16,4-4 1 15,3 3 2-15,10 3 0 16,8-2-6-16,14 2 1 15,10-6 1-15,8-3 1 16,-5-3-4-16,-2 3 1 16,-11-6-5-16,-11-1 1 0,-14 4-11 15,4-3 0 1</inkml:trace>
  <inkml:trace contextRef="#ctx0" brushRef="#br0" timeOffset="81626.611">2297 11295 44 0,'10'6'22'0,"8"7"-17"16,-8-1 29-16,8-2-32 15,0 2 1-15,-4 4 0 16,7-1 0-16,-3 1-5 0,-8 0 1 16,-3-1 2-1,-3 7 1-15,-8 0-2 0,-3 10 0 16,-14-1-1-16,0-6 0 16,-7-3-6-16,6-6 1 15,-6-4-9-15,18-12 1 16</inkml:trace>
  <inkml:trace contextRef="#ctx0" brushRef="#br0" timeOffset="82167.787">2723 11442 44 0,'-10'16'22'0,"-11"28"-25"15,10-32 34-15,-10 4-31 16,3 3 0-16,-10 0 0 16,14-4 0-16,-4-5-1 15,1-1 1-15,3-9 0 16,-4-9 1-16,7-7-2 15,1-3 1-15,3-3-3 16,7 0 1-16,7-3-3 16,-4 3 1-16,15 3-1 15,10 4 0-15,-3 2 1 0,10 10 1 16,-3 3 3-16,0 6 0 16,3 7 2-16,-10 6 0 15,3 3 0-15,0 6 1 16,-7-9-2-16,7-1 1 15,4-8-1-15,0-7 1 16,-4-9 0-16,0-4 0 16,-6-5 0-16,-5-4 0 15,-6 0 0-15,-1 0 1 0,-10 0-2 16,0 4 0-16,-10-1-1 16,-11 4 0-16,-8 2 0 15,1 10 0-15,-4 3-4 16,1-3 1-16,-5 0-8 15,8-3 0 1</inkml:trace>
  <inkml:trace contextRef="#ctx0" brushRef="#br0" timeOffset="82721.085">3602 10163 46 0,'14'-10'23'0,"-14"10"-23"15,0 3 38-15,0 4-37 16,-7 5 1-16,7 13 0 15,-7 10 1-15,3 18-4 16,-3 16 1-16,4 13 1 16,-8 15 1-16,1 10-2 0,3-1 1 15,3-12-6-15,-3-12 0 16,-4-20-10-16,11-11 1 16</inkml:trace>
  <inkml:trace contextRef="#ctx0" brushRef="#br0" timeOffset="83261.592">4117 10680 31 0,'28'-3'15'0,"-17"-28"-4"16,-11 21 15-16,3 1-25 16,4-1 1-16,-7 4-1 15,-7 0 1-15,4 0-2 16,-15 6 0-16,-7 3 3 16,-3 3 0-16,0 3-1 15,-11 7 0-15,7 3 0 16,1-3 1-16,-5 2-1 15,5 4 0-15,-1 3-1 16,11-3 0-16,7-3 0 16,10-3 0-16,8 0-1 15,13-7 1-15,11-6-1 0,1-9 0 16,2-4-1-16,-2-2 1 16,-5-4-1-16,-2 7 1 15,-5-1-1-15,1 1 0 16,-8 0 0-16,1 2 1 15,-4 1 0-15,4 0 0 16,-8 6 0-16,8 9 1 16,-4-3-1-16,3 7 1 15,-10 6 0-15,7 3 0 16,-3 3-1-16,3-3 0 0,-3 3 0 16,3-3 0-16,-7-6-7 15,3-1 1-15,4-2-8 16,-7-13 0-16</inkml:trace>
  <inkml:trace contextRef="#ctx0" brushRef="#br0" timeOffset="83636.948">4237 10859 39 0,'7'53'19'0,"4"10"-16"16,-11-44 28-16,0 3-28 15,0 0 1-15,0-4 0 16,3-2 1-16,-3 0-7 16,0-7 1-16,7 1 3 15,-7-7 1-15,0-3-3 0,11-3 1 16,-8-10-2-16,4-3 1 16,0-9-1-16,4-3 0 15,-11-6 0-15,10 5 1 16,5 1 0-16,2 0 0 15,1 6 0-15,3 3 0 16,-3 7 0-16,3 5 1 16,0 10-1-16,-3 7 1 15,3 6-1-15,-7 9 0 16,4 6 0-16,-1 4 1 16,-6-4-4-16,-1 3 1 0,1-5-5 15,0-4 0-15,-1-10-7 16,1-12 1-16</inkml:trace>
  <inkml:trace contextRef="#ctx0" brushRef="#br0" timeOffset="83952.559">4815 9924 43 0,'18'-6'21'0,"-11"3"-19"16,-3 6 36-16,-4 7-37 0,-4 5 1 16,1 13 2-16,-1 13 1 15,4 16-5-15,-7 24 0 16,7 20 3-16,0 21 1 15,7 16-2-15,-3 15 1 16,-4-8-3-16,-4-23 0 16,4-15-7-16,0-26 1 15,0-21-10-15,7-32 0 16</inkml:trace>
  <inkml:trace contextRef="#ctx0" brushRef="#br0" timeOffset="84734.134">5271 10664 29 0,'0'10'14'0,"0"-13"-1"0,0 3 12 15,10-7-24-15,4-2 1 16,11 0 1-16,7-4 1 16,6 1-5-16,12-4 0 15,-1 0 2-15,1 7 0 16,-1-1-8-16,-7 1 0 16,-3 3-5-16,-14-1 1 15</inkml:trace>
  <inkml:trace contextRef="#ctx0" brushRef="#br0" timeOffset="84945.227">5235 10837 48 0,'0'22'24'0,"14"-10"-21"15,-3-8 46-15,3-4-48 16,21-4 0-16,15 1 1 15,13-3 0-15,4 3-5 16,4 3 1-16,-18 3-5 16,3 3 0-16,-17 4-9 15,0-4 0-15</inkml:trace>
  <inkml:trace contextRef="#ctx0" brushRef="#br0" timeOffset="85709.832">6339 11154 37 0,'-3'31'18'0,"-4"0"-14"0,7-24 24 15,0-4-23-15,7-3 1 16,-4-6 1-16,4-10 1 16,11-16-10-16,14-15 1 15,7-12 6-15,10-16 1 16,8-16-4-16,6-22 1 16,-10-13-2-16,-4 7 0 15,-6-9-1-15,-8 5 0 16,-21 7-1-16,0 7 0 15,-7 14-1-15,-3 17 0 16,-8 22-1-16,-3 5 0 0,-7 20-1 16,0 19 1-16,-14 21 1 15,7 13 0-15,-8 19 1 16,1 18 1-16,-7 13 0 16,7 16 0-16,-1 25 1 15,8 9 0 1,21 60 0-1,14-34 0-15,11-35-1 16,7-26 0-16,7-24 0 16,-4-25 0-16,0-23-4 15,4-12 0-15,-14-9-10 16,10-16 1-16</inkml:trace>
  <inkml:trace contextRef="#ctx0" brushRef="#br0" timeOffset="85934.706">7080 10849 58 0,'7'32'29'0,"-10"5"-34"0,6-21 50 15,-3 6-45-15,0 6 0 16,0 1 0-16,0-4 1 15,0-7-5-15,4-5 0 0,-1-7-7 16,4-12 0-16,-3-19-5 16,3-10 1-16</inkml:trace>
  <inkml:trace contextRef="#ctx0" brushRef="#br0" timeOffset="86099.273">6911 10476 45 0,'7'19'22'0,"-3"22"-29"16,-1-35 39-16,1 4-32 15,10-1 0-15,-4 4-9 16,1-1 0-16,10 4 2 16,7-7 0-16</inkml:trace>
  <inkml:trace contextRef="#ctx0" brushRef="#br0" timeOffset="86654.682">7274 10868 38 0,'18'22'19'0,"-4"-6"-18"0,-7-16 29 16,0 3-29-16,0 3 0 15,0 1 1-15,0-4 0 16,4-3-3-16,-8-3 0 15,4-4 1-15,1 1 1 0,2-3-1 16,1-1 0-16,3 1-1 16,-7-1 1-16,0 4 0 15,0 6 1-15,-3 0-1 16,-1 3 0-16,1-3 0 16,-1 3 0-16,8 1 0 15,-8-4 1-15,4 3 0 16,-3 0 1-16,-4-3-1 15,0 0 1-15,0 0-2 16,7 0 1-16,-4 3-1 16,-3-3 1-16,7-3-2 15,0-3 0-15,4-1 0 16,0-2 0-16,-1-4 0 16,4 1 1-16,4-1 0 15,3-2 0-15,4-1 0 16,0 3 0-16,3 4 1 0,0 3 0 15,-7-1 0-15,4 7 0 16,0 10 0-16,-4 5 1 16,0 1-1-16,4 3 0 15,-1 3-1-15,1 6 0 16,0 0 0-16,3 1 1 16,-7-1-1-16,0 0 1 15,-3-6-3-15,-1-9 1 16,5-10-10-16,-8-13 1 15,3-9-4-15,1 1 1 16</inkml:trace>
  <inkml:trace contextRef="#ctx0" brushRef="#br0" timeOffset="87224.874">6167 11599 37 0,'0'9'18'0,"0"1"-16"16,0-7 32-16,0 3-31 0,0-3 1 15,-7 4 2-15,7-4 1 16,-4 0-9-16,4 0 1 16,0 3 4-16,0 1 1 15,0-1-2-15,0-3 0 16,0 0-2-16,11-6 0 15,-1-6 0-15,-3-10 0 16,7-3-1-16,4-10 1 0,3 7 0 16,-3 0 0-1,3 0 0-15,0 6 0 0,-3 7-1 16,-4 2 1-16,3 7 0 16,-9 10 0-16,2 5 0 15,1 4 1-15,-1 9-1 16,-10 3 0-16,4 0 0 15,3 7 1-15,3-4-1 16,-2 0 0-16,6-2 0 16,7-7 0-16,0-7-3 15,7-5 0-15,0-10-11 16,11-10 1-16,-7-2-2 16,3-7 0-16</inkml:trace>
  <inkml:trace contextRef="#ctx0" brushRef="#br0" timeOffset="87466.551">6816 11699 54 0,'7'16'27'0,"17"-16"-36"0,-13 0 55 15,0-3-46-15,-1-3 1 16,15-1 0-16,3 4 0 16,4 0-5-16,0 0 1 0,-1 0-9 15,-2 0 1-15,-1-4-4 16,0-5 1-16</inkml:trace>
  <inkml:trace contextRef="#ctx0" brushRef="#br0" timeOffset="87765.601">7013 11583 45 0,'-10'19'22'0,"13"-19"-23"15,-3 0 40-15,7 3-36 16,-3 3 0-16,6 4 3 15,12-4 0-15,6 4-7 16,7-1 0-16,0 4 5 0,11-1 0 16,-7-3-2-16,-7 1 0 15,-4-1-2-15,-7 1 1 16,-7 2-2-16,-10 4 1 16,-11 3-6-16,-7-4 1 15,-4 1-9-15,-10 3 1 16,7-7-3-16,-4-5 0 15</inkml:trace>
  <inkml:trace contextRef="#ctx0" brushRef="#br0" timeOffset="88276.445">7779 11759 41 0,'-4'34'20'0,"-20"1"-21"16,6-29 36-16,-10 10-36 16,-11 3 1-16,-3-1-1 15,3-2 1-15,0 0 0 16,4-10 1-16,-1-6-1 15,12-6 0-15,10-13 0 16,7 6 0-16,10-5-1 0,8-7 0 16,6-1-1-1,8 4 1-15,10 4 0 0,8 5 0 16,-1 7-1-16,0 6 1 16,1 6 2-16,-8 4 0 15,0 2 0-15,-3-3 0 16,0 4 0-16,-4 9 0 15,-3 3 0-15,6-3 0 16,-10 0-1-16,8 3 0 16,-8-6 0-16,7-10 1 15,0-6 1-15,-3-6 0 16,-4-6 0-16,-3-13 1 0,-8 0 0 16,-10-3 1-16,-7-3-2 15,-7-1 1-15,-10 4-7 16,-12 3 1-16,-13 4-11 15,3 2 0-15</inkml:trace>
  <inkml:trace contextRef="#ctx0" brushRef="#br0" timeOffset="89536.486">8929 9887 52 0,'7'19'26'0,"3"21"-26"0,-6-30 41 0,-4 12-39 16,0 12 0-16,0 7 1 15,-4 22 1-15,-3 34-5 16,-7 22 0-16,-7 25 3 16,0 29 1-16,-7 15-2 15,-4 13 0-15,0-13-2 16,4-25 1-16,10-31-6 15,8-26 1-15,6-31-12 16,18-31 0-16</inkml:trace>
  <inkml:trace contextRef="#ctx0" brushRef="#br0" timeOffset="90047.786">9680 9890 40 0,'0'9'20'0,"-3"-12"-14"15,3 9 23-15,0 4-26 16,-4 2 0-16,-3 1 1 16,-3 3 0-16,-5 9-5 15,-2 9 0-15,-4-2 4 16,-1 8 1-16,1 14-3 0,4 8 1 16,3 14 0-16,3-1 0 15,7 0-2-15,4-12 1 16,7-13-2-16,4-12 1 15,3-10-6-15,4-12 1 16,-1-10-11-16,1-12 1 16</inkml:trace>
  <inkml:trace contextRef="#ctx0" brushRef="#br0" timeOffset="90288.865">9775 10332 53 0,'4'9'26'0,"3"-15"-30"16,0 6 43-16,4 0-39 16,6 0 0-16,5 0 0 15,-1 3 0-15,3-3-3 16,5 3 1-16,-8-3-7 15,0 4 0-15,0-11-5 16,-3-2 0-16</inkml:trace>
  <inkml:trace contextRef="#ctx0" brushRef="#br0" timeOffset="90589.525">10273 9990 45 0,'7'16'22'0,"-21"9"-22"0,14-12 39 0,-4 5-39 16,1 7 0-16,-4 19 1 15,3 3 0-15,1 13-1 16,-1 6 0-16,1-10-2 16,3-9 1-16,3-6-11 15,4-19 0-15,4-19-2 16,6-12 1-16</inkml:trace>
  <inkml:trace contextRef="#ctx0" brushRef="#br0" timeOffset="90858.759">10523 9855 49 0,'18'26'24'0,"3"27"-29"0,-10-41 49 16,3 4-43-16,7 15 0 15,4 7 1-15,-4 9 1 16,-3 16-3-16,-4 9 0 16,-7 3 1-16,-14 4 1 15,-11 2-4-15,-7-21 1 16,-3-10-9-16,0-16 1 16,3-9-7-16,8-12 1 15</inkml:trace>
  <inkml:trace contextRef="#ctx0" brushRef="#br0" timeOffset="91338.608">10961 9815 43 0,'7'31'21'0,"-18"0"-23"15,11-27 36-15,-3 5-32 16,-1 3 0-16,1 1 1 16,-4 0 0-16,3-7-5 15,1 3 1-15,-1-2 2 0,1-1 1 16,-1-3-2-16,0 0 1 15,1-9-1-15,3 0 0 16,0-10 0-16,3-3 0 16,5-3 0-16,2 0 0 15,1 0 0-15,3 3 0 16,0 1 0-16,0 5 0 16,0 0 0-16,0 4 0 15,0 6 0-15,0 3 1 16,4 6-1-16,-4 7 0 15,-3 6 0-15,-1 21 1 0,-3-2-1 16,1 12 0 0,-5-3-1-16,1 0 1 0,-1-6-5 15,1-10 1-15,-1-15-10 16,1-7 1-16</inkml:trace>
  <inkml:trace contextRef="#ctx0" brushRef="#br0" timeOffset="91714.176">9454 11132 60 0,'-10'47'30'0,"20"-28"-29"0,-2-19 54 16,13-4-54-16,10-5 0 15,19-7 1-15,27 1 1 16,40-14-4-16,20-8 0 15,22 2 2-15,-11 7 0 16,-21 0-4-16,-24 12 1 0,-22 7-12 16,-18 6 0-16,-17 9-6 15,-11 3 1-15</inkml:trace>
  <inkml:trace contextRef="#ctx0" brushRef="#br0" timeOffset="92239.366">9747 11728 43 0,'0'37'21'0,"-7"10"-22"0,7-41 32 16,-3 10-31-16,-4 3 0 15,0 0 1-15,0-4 1 16,3-2-3-16,-7-4 1 15,8 1 1-15,-1-13 1 16,4-13-1-16,7 3 1 0,4 1-2 16,3-4 0-16,4-3-1 15,3-6 1-15,4-3-2 16,6 3 0-16,-2-3 0 16,2 0 1-16,5 2 0 15,-5 8 1-15,1 2 0 16,-4 7 1-16,-3 12 1 15,0 3 0-15,-8 10-1 16,1 9 1-16,-4 6-1 16,0 0 1-16,-3 7-1 15,-1 3 0-15,8 0-4 16,-7-7 0-16,6-6-4 16,8-12 0-16,7-10-6 15,17-15 0-15</inkml:trace>
  <inkml:trace contextRef="#ctx0" brushRef="#br0" timeOffset="92629.036">11585 9526 39 0,'0'-9'19'0,"7"31"-9"16,-3-10 32-16,-1 1-39 15,-3 21 0-15,0 26 1 16,-3 21 0-16,3 35-5 16,-4 44 0-16,4 44 3 15,-3 47 1-15,3 22-3 16,0 9 1-16,7-6-1 16,10-22 0-16,8-41-5 15,0-31 1-15,7-41-12 16,-4-34 1-16</inkml:trace>
  <inkml:trace contextRef="#ctx0" brushRef="#br1" timeOffset="103604.626">11349 9837 19 0,'3'-4'9'0,"12"-24"-1"0,-15 19 9 0,0-4-15 16,-4-6 1-16,-3 1 1 16,0-4 1-16,-14-3-6 15,-15 6 0-15,-13 6 4 16,-11 1 1-16,-14 2-2 16,0 4 1-16,-7 3-2 15,17 0 1-15,-31 0 0 16,-11-4 0-16,4 7-1 15,7 0 0-15,-4 10 0 16,0-1 0-16,-3 10 0 16,3 3 1-16,7 3-2 15,11 6 1-15,0 10-2 16,7 9 0-16,7 1 0 16,10 11 0-16,8 4-1 15,10 3 0-15,11 9 1 16,7-5 0-16,10-4 1 0,1-16 0 15,17 0 0-15,10 1 1 16,19-7 0-16,-5-10 1 16,26 1-1-16,13-4 0 15,19-5 0-15,6-8 1 16,11-2-1-16,3-6 1 16,15-4-2-16,-1-12 1 15,22-16 0-15,-4-12 0 16,-14-13-1-16,-18-9 1 15,-10-7-1-15,-18-6 0 16,-21 0-2-16,-7-3 1 0,-14 0-2 16,-11 7 0-16,-14-10 0 15,-17-1 0-15,-19 8-6 16,-20-7 0-16,-29 3-2 16,-24 6 0-16</inkml:trace>
  <inkml:trace contextRef="#ctx0" brushRef="#br0" timeOffset="109385.626">12217 10740 33 0,'-4'12'16'0,"4"1"-7"0,0-13 17 16,0 0-23-16,0 0 1 0,7 0 2 16,4 3 0-16,6-6-8 15,12 3 1-15,2-6 3 16,15-1 1-16,7 1-5 16,4 3 0-16,-11-3-7 15,-8-4 0-15,-6-5-5 16,-4 5 1-16</inkml:trace>
  <inkml:trace contextRef="#ctx0" brushRef="#br0" timeOffset="109596.019">12111 11047 56 0,'18'31'28'0,"27"-27"-33"16,-27-11 55-16,14 1-50 0,10-3 1 16,7-1-1-16,1 1 0 15,3-1-9-15,0 4 1 16,-4-6-8-16,-7 15 0 16</inkml:trace>
  <inkml:trace contextRef="#ctx0" brushRef="#br0" timeOffset="110405.339">12943 11238 34 0,'-7'44'17'0,"11"-34"-9"0,-1-14 19 0,4 4-25 16,4 0 0-16,0-9 3 15,6-10 0-15,8-9-6 16,7-16 1-16,7-22 4 15,3-18 0-15,0-17-2 16,-3-8 1-16,-7-11-1 16,0 4 0-16,-8-3-1 15,-3 6 0-15,-3 13-2 16,-7 15 0-16,-8 10 0 16,-3 19 0-16,-3 12-2 15,-4 19 1-15,-4 15 0 16,-7 13 0-16,-3 16 0 15,0 16 1-15,-4 5 0 16,4 14 1-16,3 12 1 0,8 9 1 16,3 0 0-1,7 7 1-15,3-4-1 0,4 0 1 16,4 4-1-16,3-4 0 16,0-9-2-16,4-9 1 15,0-13-3-15,-1-9 1 16,1-13-7-16,-1-13 1 15,1-12-8-15,-4 0 0 16</inkml:trace>
  <inkml:trace contextRef="#ctx0" brushRef="#br0" timeOffset="110616.687">13522 10787 44 0,'-4'44'22'0,"8"-4"-18"16,-4-27 34-16,0 0-37 16,0 8 1-16,0 5 0 15,0-4 0 1,0-4-11 0,4-11 0-16,-4-14-4 15,-4-11 0-15</inkml:trace>
  <inkml:trace contextRef="#ctx0" brushRef="#br0" timeOffset="110811.879">13469 10561 37 0,'11'9'18'0,"-4"7"-10"0,-4-13 25 16,-3 0-31-16,4 0 1 15,-1 1-1-15,1-1 1 16,3 0-9-16,0-3 0 16,4 0-6-16,3-3 1 15</inkml:trace>
  <inkml:trace contextRef="#ctx0" brushRef="#br0" timeOffset="111396.074">13695 10862 39 0,'10'38'19'0,"5"9"-20"16,-15-41 26-16,3 0-25 16,4 1 0-16,0-4 1 15,-3-6 0-15,-1-7-1 16,4-2 0-16,0-4 0 15,0-3 1-15,4 0-1 16,0 0 1-16,-4 1-1 16,3 5 1-16,-3 7-1 15,4 6 1-15,-1 3-1 0,1 3 0 16,0 4 0-16,-1 2 0 16,1 1 0-16,-1-1 0 15,1 1-1-15,0-1 1 16,-1 1 0-16,1-4 0 15,-4 1 0-15,0-4 0 16,-4 0-1-16,1 4 1 16,-4-10-1-16,7-3 1 15,0-4-1-15,0-2 0 0,0-4 0 16,0-6 0-16,4 1 0 16,-1-4 1-16,4 0 0 15,-3-3 0-15,3 6 0 16,-3 3 0-16,-1 0 0 15,4 7 0-15,0 0 0 16,1-1 1-16,2 7-1 16,1 3 1-16,0 10-1 15,-1 5 0-15,1 7 0 16,-1 0 1-16,1 6-1 16,3 1 0-16,-3-1 0 15,0 0 0-15,-1-6-2 16,1-6 0-16,-1-10-9 15,-2-6 1-15</inkml:trace>
  <inkml:trace contextRef="#ctx0" brushRef="#br0" timeOffset="111998.09">12883 11502 34 0,'4'-10'17'0,"3"7"-9"16,-7 3 25-16,0 3-32 16,0 7 1-16,0 5 3 15,-3 4 1-15,-1 3-7 16,0-3 0-16,1 3 4 16,-1 6 0-16,1-3-1 15,-1-3 1-15,4-3-3 16,0-3 0-16,4-7-2 15,3-6 1-15,0-6-1 16,4-6 0-16,-1-1-1 16,4-9 1-16,-3-9-1 15,-1-6 0-15,-3-4 1 16,8 7 0-16,-1 3 1 0,0 6 0 16,0 9 0-16,-3 7 1 15,-1 9 1-15,4 6 0 16,-7 10 1-16,0 9 0 15,0-3 0-15,0 4 1 16,0 8-1-16,1-2 1 16,-1-1-1-16,3-5 0 15,1-4-3-15,6-7 1 16,5-2-5-16,-1-7 1 16,7-2-10-16,0-7 1 0,4-16-1 15,-4 0 1-15</inkml:trace>
  <inkml:trace contextRef="#ctx0" brushRef="#br0" timeOffset="112253.321">13381 11699 52 0,'0'16'26'0,"3"-13"-34"16,-3-3 56-16,7 0-48 16,4 0 1-16,3 0 0 15,11 0 1-15,-8 0-3 16,12-3 1-16,13 0-1 0,7-3 0 16,-6-1-5-16,-8-2 0 15,-7 3-10-15,-3-4 1 16</inkml:trace>
  <inkml:trace contextRef="#ctx0" brushRef="#br0" timeOffset="112537.214">13600 11405 38 0,'3'21'19'0,"25"1"-14"0,-21-18 26 0,4 5-28 16,3 4 1-16,4-1 2 16,-1 7 0-16,8 3-8 15,-7-7 1-15,6 11 5 16,1-4 0-16,0-1-3 16,-8 8 1-16,-6-4-2 15,-7 3 0-15,-12 0-2 16,-6-3 0-16,-7 4-4 15,-7-1 0-15,-4-6-9 16,4-7 1-16</inkml:trace>
  <inkml:trace contextRef="#ctx0" brushRef="#br0" timeOffset="113093.908">14164 11712 36 0,'-11'37'18'0,"-31"17"-18"0,39-48 22 0,-8 0-22 16,-3 4 0-16,-4-7 0 15,1 0 0-15,-1-3 0 16,0 0 0-16,4-6-1 16,4-7 1-16,6-3-2 15,4-5 0-15,4-1-2 16,6 3 1-16,1-6 0 16,6 0 0-16,-2 0 0 15,2 6 0-15,4 9 2 16,1 4 0-16,-1 9 1 15,0 3 0-15,0 4 1 16,0 6 0-16,0 2 0 16,1 4 0-16,-1 3 1 15,0 0 0-15,0-6 2 16,0-3 0-16,0-4-1 16,4-2 1-16,0-4-1 0,-1 0 1 15,5 1-1-15,-8-7 0 16,-4-3-2-16,1-7 1 15,-7-2-1-15,-8-4 1 16,-10-3-1-16,-7 0 0 16,-7-3 0-16,-4 4 0 15,-7-8-2-15,1 1 1 16,-5 3-12-16,5-3 1 16</inkml:trace>
  <inkml:trace contextRef="#ctx0" brushRef="#br0" timeOffset="114310.201">14884 10031 36 0,'3'6'18'0,"4"-3"-10"0,-3 1 22 16,3-1-27-16,-4 6 1 16,1 4 1-16,-1 5 0 15,1 1-7-15,-4 16 0 16,7 6 5-16,-7 9 0 15,0 16-3-15,0-1 0 0,0 8-7 16,0-11 1 0,0-18-8-16,7-9 1 0</inkml:trace>
  <inkml:trace contextRef="#ctx0" brushRef="#br0" timeOffset="114625.207">15346 10517 44 0,'7'28'22'0,"-32"-12"-23"0,11-7 34 15,-7 13-30-15,-4 3 0 16,-7 10 2-16,-17 12 0 16,-7 13-7-16,-4 5 1 15,-4 11 4-15,1 2 0 16,-1-6-4-16,8-6 1 16,13-3-5-16,8-16 0 15,7-10-10-15,10-8 1 16</inkml:trace>
  <inkml:trace contextRef="#ctx0" brushRef="#br0" timeOffset="115060.586">15050 11216 48 0,'-4'54'24'0,"-14"-23"-24"16,15-22 38-16,-1 10-37 15,1-6 0-15,-1 2 0 16,1-2 1-16,-1-4-3 16,4-9 1-16,4-6 1 15,6-10 0-15,4 1-2 16,1-7 1-16,2-10-1 0,4-2 0 15,-3 0-1-15,-4-7 1 16,0 6 0-16,0 7 0 16,0 6 1-16,1 10 0 15,2 12 0-15,1 9 0 16,-4 13 1-16,4 6 0 16,-4 3 0-16,0 7 1 15,-4 3-1-15,1 3 0 16,0 6 0-16,-1-3 0 15,1 0-3-15,3-6 0 16,-4-13-6-16,4-12 1 0,1-16-8 16,2-16 1-16</inkml:trace>
  <inkml:trace contextRef="#ctx0" brushRef="#br0" timeOffset="115415.418">15741 10733 35 0,'-4'10'17'0,"8"15"-7"0,-4-22 25 16,3 6-30-16,-3-2 1 15,8 2 1-15,6 1 1 16,3 2-11-16,8 1 1 16,10-4 6-16,8-3 0 15,2-3-5-15,-2 1 1 16,-1-1-7-16,-10 0 1 15,-7 0-10-15,-11 0 0 16</inkml:trace>
  <inkml:trace contextRef="#ctx0" brushRef="#br0" timeOffset="115586.255">15752 11147 46 0,'10'32'23'0,"32"-1"-19"15,-27-25 35-15,6 1-39 16,3 2 0-16,8-3-1 16,11-3 1-16,-1-6-7 15,4-3 1-15,0-3-8 16,-15-4 0-16</inkml:trace>
  <inkml:trace contextRef="#ctx0" brushRef="#br0" timeOffset="116035.531">16750 10661 35 0,'3'-12'17'0,"-10"-13"-12"0,0 15 23 0,-3 1-27 16,-8-1 0-16,-10 4 1 16,-4 6 0-16,-10 3-3 15,-4 7 1-15,0 9 2 16,0 3 0-16,7 15-2 15,4 16 1-15,10 7-2 16,8 15 0-16,6 10-1 16,4-4 1-16,14-8-1 15,18-14 0-15,17-15 2 16,18-22 1-16,7-16 2 16,-3-24 1-16,-15-23 0 15,-10-22 1-15,-7-12-1 16,-15-4 0-16,-17-2-8 15,-24-4 0-15,-19-15-11 16,-13 15 1-16</inkml:trace>
  <inkml:trace contextRef="#ctx0" brushRef="#br0" timeOffset="123662.264">1965 13283 43 0,'0'34'21'0,"-11"-24"-21"0,4-4 22 15,-7 7-21-15,-3 2 0 16,-15 4 0-16,4 0 0 0,-1 3-2 16,1-6 1-16,3-4 1 15,4 1 0-15,4-4 1 16,6 0 0-16,4 1 1 15,18-1 0-15,13 7 0 16,8 0 1-16,0 2-1 16,-4 4 0-16,-7 0-2 15,-3 3 1-15,-4 7-2 16,-14 9 1-16,-14 2-1 16,-14 1 0-16,-11 0-1 15,7 0 0-15,-17-6-4 16,10-7 0-16,-3-6-5 15,13-9 0-15,-2-7-5 16,20-15 1-16</inkml:trace>
  <inkml:trace contextRef="#ctx0" brushRef="#br0" timeOffset="123977.223">2166 13615 39 0,'21'-9'19'0,"-3"-4"-21"0,-11 7 34 16,-14 3-32-16,-11 3 1 15,-3 3 0-15,-7 0 0 16,-7 3-1-16,6 7 0 16,-2 6 1-16,-5 3 0 15,12 6-1-15,-5 16 1 0,8-10 0 16,14-2 0-16,7-4 0 15,7-9 1-15,14-10 0 16,8-15 0-16,6-7-1 16,11-12 1-16,-7-3-3 15,-8 0 0-15,-10 3-10 16,-3-3 1-16,-25-4-4 16,-4 7 1-16</inkml:trace>
  <inkml:trace contextRef="#ctx0" brushRef="#br0" timeOffset="124877.637">3881 14101 40 0,'35'-6'20'0,"35"-16"-19"0,-41 3 37 16,6-15-36-16,14-29 1 15,18-15 1-15,0-7 1 16,-7-25-7-16,0-3 1 0,-10-6 3 15,-15 6 1-15,-7 4-3 16,-10 5 0-16,-8 7-2 16,-10 12 1-16,-10 13-2 15,-1 12 1-15,-13 7-1 16,-1 19 0-16,-14 18-1 16,0 22 1-16,7 10 0 15,-3 12 1-15,3 16 0 16,1 9 1-16,10 7 2 15,-1 15 0-15,15 7 2 16,0 15 0-16,7-9 0 16,7-4 0-16,4 1-1 15,10-10 1-15,0-3-2 16,4-6 0-16,-4-12-2 16,7-10 0-16,-7-13-4 15,4-9 0-15,0-16-9 0,-4-9 1 16</inkml:trace>
  <inkml:trace contextRef="#ctx0" brushRef="#br0" timeOffset="125074.466">4625 13781 52 0,'7'54'26'0,"-7"-1"-30"0,0-40 44 0,0 2-40 15,0-2 1-15,4-1-1 16,3-2 0-16,3-7-5 16,-6-6 0-16,6-10-9 15,1-15 0-15</inkml:trace>
  <inkml:trace contextRef="#ctx0" brushRef="#br0" timeOffset="125268.559">4636 13524 44 0,'10'-9'22'0,"11"28"-19"16,-14-13 32-16,0-3-35 16,4 0 1-16,-8 7-4 15,5-7 0-15,2 0-5 16,1 0 0-16,6-3-5 0,-3-3 0 15</inkml:trace>
  <inkml:trace contextRef="#ctx0" brushRef="#br0" timeOffset="125794.604">4875 13738 31 0,'18'37'15'0,"3"-12"-7"0,-14-22 24 16,-7 1-31-16,4-1 0 0,3 0 0 15,-4 0 1-15,4 0-3 16,-7-3 1-16,0 0 0 16,0 3 1-16,0-3-1 15,4 0 0-15,3-6 0 16,0 0 0-16,4-4 0 16,-1 4 1-16,1 0-2 15,3 3 1-15,-3-4 0 16,3 4 1-16,-4 0-1 15,1 0 0-15,-8 0 0 16,4 6 0-16,-3 3 0 16,-1 0 0-16,1-2-1 15,3-4 1-15,-3-4-1 16,3-2 1-16,3 0-1 16,1 0 0-16,-1-1 0 15,1-5 0-15,7-1 1 16,-4 4 0-16,0-7 0 15,7 1 1-15,-10 2-1 0,-1 7 1 16,4-1-1-16,0 4 1 16,-3 3-1-16,3 3 1 15,0 4 0-15,7 2 1 16,-7 1-1-16,8-1 1 16,2 7 0-16,-3-4 0 15,18 1 0-15,-11 6 0 16,15-4-1-16,-4 1 1 15,-4-7-4-15,0-9 0 0,-7-9-12 16,-6-4 1-16</inkml:trace>
  <inkml:trace contextRef="#ctx0" brushRef="#br0" timeOffset="126363.863">3866 14603 42 0,'0'16'21'0,"0"-10"-14"0,0-6 28 16,-7 3-34-16,4 3 1 16,-8 10-1-16,4 0 1 15,0 3-3-15,4-4 1 16,-8 1 1-16,4-7 0 15,7 1-1-15,7-10 0 16,4-7-1-16,6-5 1 0,-6-4-1 16,10 1 0-16,-3-1-1 15,3-3 0-15,0-3-2 16,7 0 1-16,-7 0 0 16,-3 7 0-16,3 2 1 15,0 7 1-15,-3 6 2 16,-7 6 0-16,-1 7 2 15,1-1 0-15,-11 7 0 16,3 3 0-16,4 3-1 16,-7 0 1-16,7 0-2 15,4-6 0 1,10-7-9 0,7-2 1-16,4-7-6 15,-4-16 0-15</inkml:trace>
  <inkml:trace contextRef="#ctx0" brushRef="#br0" timeOffset="126620.777">4357 14609 57 0,'7'19'28'0,"14"-22"-29"0,-17 3 52 16,10 0-49-16,7 3 1 16,0-3-1-16,11 0 1 0,14 3-5 15,-8-3 0-15,-2-3-2 16,-1-3 0-16,-3-4-8 16,-11 1 0-16,-3-7-6 15,-4-2 0-15</inkml:trace>
  <inkml:trace contextRef="#ctx0" brushRef="#br0" timeOffset="126890.793">4685 14443 47 0,'7'19'23'0,"4"-7"-17"16,-1-8 39-16,-10-1-42 15,11 3 1-15,-1 0 2 0,19 4 1 16,-5-1-9-16,11 4 1 16,-10 2 5-16,0 1 0 15,-15 0-2-15,-6 2 0 16,-8 11-4-16,-13-1 1 16,-8 3-4-16,0 1 0 15,-3 2-7-15,-4-2 1 16,1-11-8-16,2-14 1 15</inkml:trace>
  <inkml:trace contextRef="#ctx0" brushRef="#br0" timeOffset="127415.148">5235 14644 40 0,'-14'12'20'0,"-18"23"-12"16,22-29 30-16,-4 4-36 15,0-1 1-15,-8 0-1 16,5-6 1-16,6 1-4 15,-6-11 0-15,6-2 2 16,4-4 1-16,3-2-4 0,11-1 0 16,4 0-2-16,0-2 0 15,10-1 0-15,-4 3 0 16,5 3 0-16,-1 13 0 16,0 10 3-16,-3-1 1 15,-8 10 2-15,8 3 0 16,3 3 0-16,0 3 1 15,7 4-2-15,8-1 1 16,2-6-1-16,8-3 0 16,-7-6 0-16,-4-10 1 15,1-9-1-15,-12-13 1 0,1-3 0 16,-4-9 1-16,-10 0-2 16,-11 0 1-16,-11 0-2 15,-17 2 1-15,-14 8-5 16,-15 11 1-16,4 7-9 15,-7 7 1-15,0-4-4 16,11 9 1-16</inkml:trace>
  <inkml:trace contextRef="#ctx0" brushRef="#br0" timeOffset="128135.979">6879 13339 44 0,'7'7'22'0,"-10"-1"-21"15,-4-3 41-15,-7 0-40 16,-4 3 0-16,-14 4-1 16,-3 2 1-16,3 4-3 15,-3 6 1-15,0-6 1 16,-1 9 0-16,5 6-1 15,2 0 1-15,8 1 0 16,7-4 0-16,11 3-1 16,17-6 1-16,0 1 0 0,10-11 0 15,8-8-1-15,-7-14 0 16,3-5-1-16,-3-7 1 16,-4-6-1-16,0 6 0 15,-10-3-1-15,6 3 1 16,-6 4-1-16,0 2 1 15,-8 7 0-15,8 3 0 16,-4 9 2-16,-4 6 0 16,-3 10 1-16,4 7 0 15,-1 8-1-15,4 4 0 16,-7 3 0-16,4-6 1 0,3 2-6 16,-7-2 1-16,10-4-8 15,-6-5 1-15,3-7-6 16,0-13 1-16</inkml:trace>
  <inkml:trace contextRef="#ctx0" brushRef="#br0" timeOffset="128511.092">6971 13963 37 0,'7'60'18'0,"-14"3"-13"16,7-51 30-16,0 7-31 15,-4-3 0-15,1-1 2 16,-4 1 0-16,3-3-8 16,4-4 0-16,-7 0 5 0,4-2 1 15,6-7-3-15,-3 0 1 16,7-10-3-16,4-5 1 16,3-4-2-16,0 0 1 15,0 6-2-15,7 4 1 16,-3 0-1-16,10-1 0 15,-7 1 1-15,8-1 0 16,-8 4 2-16,7 6 1 16,-7 0 1-16,-7 9 0 15,4 13 0-15,0 13 1 16,-8 9-1-16,1 6 0 16,-1-3-3-16,8 0 0 0,-4-12-7 15,7-10 0-15,4-13-7 16,-11-24 1-16</inkml:trace>
  <inkml:trace contextRef="#ctx0" brushRef="#br0" timeOffset="128904.546">7758 13518 45 0,'-7'6'22'0,"-1"4"-14"0,16-10 37 15,-5 3-41-15,8-3 1 16,6 0 1-16,15-6 1 16,14-1-9-16,3 4 0 0,11 0 2 15,0 6 1-15,-7-6-8 16,-7 6 0-16,-18 3-12 15,-10 4 1-15</inkml:trace>
  <inkml:trace contextRef="#ctx0" brushRef="#br0" timeOffset="129068.814">7726 13907 58 0,'14'16'29'0,"39"-10"-35"15,-32-6 47-15,14 0-41 16,-3-3 0-16,17 0-9 16,1-1 1-16,3 4-3 15,-4-6 0-15</inkml:trace>
  <inkml:trace contextRef="#ctx0" brushRef="#br0" timeOffset="129517.126">9751 13233 44 0,'46'-54'22'0,"-15"1"-12"0,-27 41 29 0,-4-10-38 16,-11 0 0-16,-17 6 1 16,-7 0 1-16,-22 10-3 15,-17 9 0-15,-21 3 2 16,3 13 0-16,-3 19-2 16,-4 15 0-16,1 22-3 15,-1 13 0 1,11 104-4-1,42-29 0-15,32-25 1 16,38-32 1-16,19-24 4 16,34-29 1-16,29-34 4 15,14-32 1-15,14-37 4 16,-3-31 0-16,-26-14-2 0,-23-5 1 16,-30-3-6-16,-34-1 0 15,-32 7-8-15,-18 9 1 16,-17 19-14-16,-11 22 1 15</inkml:trace>
  <inkml:trace contextRef="#ctx0" brushRef="#br0" timeOffset="129818.52">10160 13976 61 0,'11'44'30'0,"-15"-16"-37"16,4-22 49-16,-3-3-55 16,-1 1 1-16,-7-4-19 15,-3-7 0-15</inkml:trace>
  <inkml:trace contextRef="#ctx0" brushRef="#br1" timeOffset="136619.107">8661 12875 42 0,'14'28'21'0,"-21"13"-21"0,7-25 22 16,-4 12-22-16,-3 10 0 15,0 18 0-15,-7 29 0 0,-4 21 0 16,-3 39 0-16,-3 5 0 16,-5 16 0-16,5-3 0 15,2-18 0-15,8-29-1 16,0-25 0-16,4-22-6 16,6-35 1-16,15-34-5 15,-1-28 1-15</inkml:trace>
  <inkml:trace contextRef="#ctx0" brushRef="#br1" timeOffset="137309.215">8650 12722 26 0,'0'9'13'0,"7"-12"-3"0,0 6 20 15,-7-3-26-15,7-3 0 16,4-3 4-16,3-1 0 15,11 1-9-15,10 0 0 0,14-4 6 16,11-2 0-16,7-4-2 16,29-3 1-16,9-3-3 15,12-3 1-15,-4-6-2 16,14-4 1-16,-21 4-2 16,-4 9 0-16,-3 3 0 15,-8 7 0-15,-13-4-1 16,-7-3 1-16,-1 4-1 15,4 2 1-15,-3 7 0 16,-4 6 1-16,-7 3-2 16,-4 22 0-16,-13 16-2 15,-5 31 1-15,-6 6-1 16,-7 13 1-16,-4 19-1 16,-3 12 1-16,-4 10 0 15,-11-3 1-15,-3-4 1 16,0 4 0-16,0-10 0 0,0-6 1 15,0-1 0-15,0-11 0 16,4-10 0-16,-1-3 1 16,4-19 0-16,0-10 1 15,-3-9 0-15,-4-12 0 16,-7-4 0-16,-14-9 1 16,-18 4-2-16,-32 2 1 15,-10 4-2-15,-39-1 0 16,-24-9 0-16,-19-6 1 15,-34-10-3-15,-8 1 0 16,-28-1-9-16,4 1 1 16,35-4-2-16,25 13 1 0</inkml:trace>
  <inkml:trace contextRef="#ctx0" brushRef="#br1" timeOffset="137924.216">8562 15215 42 0,'-4'21'21'0,"1"5"-28"15,-4-23 41-15,-4 6-34 16,-6 1 0-16,-8 2 0 16,-3 7 1-16,-8 6-1 15,-2 3 0-15,2 7 1 16,-6 2 0-16,7 10 1 16,-4 10 0-16,11 2 0 15,7-2 1-15,10-4-1 16,11-3 0-16,11 4-2 15,10-14 0-15,14-8-6 16,0-13 0-16,11-13-8 0,0-12 1 16</inkml:trace>
  <inkml:trace contextRef="#ctx0" brushRef="#br1" timeOffset="138329.755">8872 15559 29 0,'14'-3'14'0,"-6"6"-4"0,-8 1 17 16,-4 2-25-16,-7 3 0 16,-3 7 2-16,-7 6 0 0,-7 3-5 15,0 3 0-15,-1 4 4 16,1-1 1-16,7 3-2 16,7 7 0-16,3-9 0 15,4-1 0-15,7-9-1 16,7-3 1-16,8-10-1 15,6-9 0-15,0-9-1 16,0-7 1-16,0-6-2 16,0-3 1-16,-3 3-1 15,-4 6 1-15,0 1-1 16,0-1 1-16,-3 3 0 16,3 4 1-16,0 3-1 15,0 6 1-15,-3-3 0 16,-1 6 0-16,1 6 0 15,-4 7 1-15,0 3-2 16,4-4 1-16,-1 4-3 0,-3 0 0 16,4 0-11-16,-1 0 0 15,1-7-2-15,0-2 1 16</inkml:trace>
  <inkml:trace contextRef="#ctx0" brushRef="#br1" timeOffset="138676.219">9165 15682 27 0,'4'47'13'0,"-4"16"-3"0,-4-48 21 0,4 1-28 16,0 3 0-16,0-1 4 16,0-5 1-16,4-4-9 15,3-2 0-15,0-7 5 16,7-10 0-16,-3-5-2 15,6-4 0-15,-3-3-2 16,0 3 0-16,0-6-1 16,4 0 1-16,-4 0-1 15,0 3 1-15,0 3 0 16,1 6 1-16,2 7-1 16,1 6 1-16,-1 6-1 15,5 7 1-15,-8 3-1 16,0-1 1-16,0 10-1 15,0 1 0-15,-3 8-3 16,3 1 0-16,0-4-11 16,0-9 0-16</inkml:trace>
  <inkml:trace contextRef="#ctx0" brushRef="#br1" timeOffset="139081.237">9733 15829 39 0,'4'44'19'0,"-4"-16"-13"0,0-21 23 0,0 2-29 15,0-3 1-15,0 4-1 16,0-4 1-16,3-6-2 15,-3-6 1-15,0-4 0 16,4-9 0-16,3-6-1 16,0-3 1-16,3 0 0 15,1-10 0-15,0 4 0 16,3 6 0-16,3 2 0 16,-3 8 1-16,4 5-1 15,0 7 1-15,3 9 0 16,7 9 0-16,-3 1-1 15,0 9 1-15,-1 9-1 16,1 4 0-16,0 6-2 0,3-1 1 16,-3 1-5-1,3-3 0-15,-7-7-6 0,0-9 0 16</inkml:trace>
  <inkml:trace contextRef="#ctx0" brushRef="#br1" timeOffset="139380.979">10499 15770 27 0,'14'-13'13'0,"0"0"-3"0,-11 13 16 15,1 0-24-15,-4 0 0 16,0 0 1-16,-4 0 1 0,-3 0-5 16,-3 7 1-16,-11 8 2 15,-1 4 0-15,-2 6-1 16,-1-6 0-16,-3 3-2 15,7-3 1-15,7 3-2 16,3 0 0-16,4 3-1 16,7-6 1-16,14 0 0 15,7-7 0-15,7-6 0 16,8-6 0-16,3-9 1 16,-1-7 1-16,1-3-2 15,3-9 0 1</inkml:trace>
  <inkml:trace contextRef="#ctx0" brushRef="#br1" timeOffset="139636.135">11042 15092 26 0,'7'-110'13'0,"-7"-2"1"0,0 86 8 0,-4-2-20 0,1 0 1 16,-1 6 2-16,-3 10 1 15,-3 12-6-15,-4 12 1 16,0 19 3-16,-1 20 1 15,1 24-1-15,0 16 0 16,4 22-2-16,6 9 1 16,-3-9-3-16,4-6 1 15,-5-10-1-15,-2-19 0 16,3-18-3-16,3-13 1 0,1-19-4 16,-1-12 1-16,-3-16-5 15,0-16 0-15,0-9-4 16,-3-10 0-16</inkml:trace>
  <inkml:trace contextRef="#ctx0" brushRef="#br1" timeOffset="139802.493">10509 15359 41 0,'-14'28'20'0,"21"13"-12"0,0-32 38 0,7 1-42 15,11-4 0-15,10-9 0 16,8-10 1-16,17-3-7 15,24-9 0-15,19-6-2 16,6-7 1-16,-24 7-13 16,-11 6 0-16</inkml:trace>
  <inkml:trace contextRef="#ctx0" brushRef="#br1" timeOffset="142173.271">12457 14819 29 0,'10'-12'14'0,"-10"6"2"0,0 6 14 0,4 0-25 15,-1 3 0-15,1 0 2 16,-4 13 0-16,0-1-10 16,0 17 1-16,-4 8 6 15,-3 14 0-15,0 8-3 16,0 17 1-16,0 21-2 15,0 7 0-15,0-7 0 16,-4-3 1-16,-3-9-1 16,4-13 0-16,3-12-1 15,0 0 1-15,-1-19 1 16,5-10 0-16,-1-9 0 16,8-9 0-16,7-10 1 15,6-12 0-15,18 0 0 0,15-7 0 16,6 1-3-16,1-1 0 15,-1 7-12-15,-3-1 0 16,-11 1-4-16,-10 6 1 16</inkml:trace>
  <inkml:trace contextRef="#ctx0" brushRef="#br1" timeOffset="142788.999">13074 15312 29 0,'-7'12'14'0,"3"-15"-1"0,4 3 19 0,0 0-26 16,0 0 1-16,0 0 3 16,0 0 0-16,11 0-13 15,3 3 1-15,4-3 8 16,10 3 0-16,11 1-3 16,10-1 1-16,11 0-5 15,-3 0 1-15,3 0-5 16,-1 0 1-16,-9 0-11 15,-11 0 1-15,-11-6-4 16,-10 0 1-16</inkml:trace>
  <inkml:trace contextRef="#ctx0" brushRef="#br1" timeOffset="143015.996">13060 15716 44 0,'7'32'22'0,"32"-32"-20"0,-22 0 40 15,5 0-40-15,9-4 1 16,12 4 0-16,6-6 0 16,0-6-5-16,-3-1 1 15,-7 1-3-15,-4 2 0 16,-6 1-11-16,-5-4 1 15</inkml:trace>
  <inkml:trace contextRef="#ctx0" brushRef="#br1" timeOffset="143270.245">13490 15070 53 0,'4'25'26'0,"-18"16"-27"15,7-31 42-15,-8 8-41 16,-6 14 0-16,-7 12 1 16,0 21 0-16,-4 14-2 15,0 6 1-15,1 15-5 16,2-3 1-16,5-3-11 15,6-19 0-15</inkml:trace>
  <inkml:trace contextRef="#ctx0" brushRef="#br1" timeOffset="143780.779">14534 15218 5 0,'22'-22'2'0,"-12"3"10"15,-6 9-19-15,-1-5 13 16,1-1 0-16,-1 4 10 16,-3-1 0-16,0 0-18 15,0 1 1-15,-3-1 12 16,-4 1 0-16,-4 2-3 16,-10 1 0-16,-14 3-4 15,-11 3 0-15,-18 3-2 16,1 6 1-16,3 13-3 15,-4 12 1-15,-3 10-4 0,4 15 1 16,10 26-2-16,11 6 0 16,17-1 1-16,18 4 1 15,21-15 1-15,11-17 1 16,21-18 5-16,31-25 0 16,15-19 1-16,0-26 0 15,-15-18-2-15,-13-12 1 16,-22-4-4-16,-14-12 0 15,-24 9-16-15,-25-16 0 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6T01:32:18.9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4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6T01:34:37.425"/>
    </inkml:context>
  </inkml:definitions>
  <inkml:trace contextRef="#ctx0" brushRef="#br0">22031 2678 19 0,'14'-54'9'0,"0"10"7"0,-7 35 9 0,0 0-19 15,0-1 1-15,0 4 4 16,0 3 0-16,1 0-14 16,-8 3 1-16,0 12 8 15,-8 1 0-15,-6 12-3 16,-14 9 0-16,-7 10-3 16,-11 3 1-16,4 3-1 15,3 4 0-15,-3 2-1 16,3 1 1-16,3-1 0 15,5 0 0-15,10-8 0 16,6 2 0-16,12-16 0 16,10-6 1-16,7-3-1 15,4-6 0-15,13-6 0 0,15 3 0 16,4-7 0 0,-4 0 0-16,-4 7-1 0,-17 15 1 15,-15 13-1-15,-20 16 1 16,-19 3-1-16,-6 18 0 15,0-9 0-15,-11 7 0 16,-7-20-2-16,0 1 0 16,7-1-8-16,4-5 1 15,10-10-4-15,11-7 1 16</inkml:trace>
  <inkml:trace contextRef="#ctx0" brushRef="#br0" timeOffset="675.355">22338 3678 38 0,'3'-6'19'0,"4"18"-18"0,-3-12 34 31,0 0-35-31,-4 0 1 15,-4 6 0-15,0 4 0 16,-6-1-2-16,-4 4 1 16,-4 6 0-16,-3-7 1 15,0 10-1-15,0-3 0 16,-1-3 1-16,5-4 0 16,3 4 0-16,3-7 1 15,4 1-1-15,7 2 1 0,7-6-1 16,7 1 0-16,7-4-1 15,8-3 1-15,-8-6-1 16,7 2 1-16,-3-2-1 16,-1 3 0-16,-2 3 0 15,-5 0 0-15,-3-6-1 16,-3 6 1-16,-4 6-1 16,-3 0 1-16,-4 7-2 15,-8 6 1-15,1 6 0 16,-3 0 0-16,3 6 1 15,-4 4 0-15,-6 2 0 16,-1 4 0-16,4 9 1 16,0 0 0-16,3 1 0 15,1-14 0-15,2-2-1 16,8-4 0-16,4-6 0 16,7-9 0-16,-1-10-6 15,11-6 0-15,15-9-7 0,9-16 0 16</inkml:trace>
  <inkml:trace contextRef="#ctx0" brushRef="#br0" timeOffset="1004.997">22659 3822 40 0,'3'35'20'0,"5"-23"-18"16,-5-9 31-16,4 7-33 16,4 9 1-16,3-7 2 15,3 4 1-15,1-1-4 16,3-5 1-16,4-1 2 15,-4-15 1-15,4-3-2 16,-4-4 1-16,7-3-2 16,-3 1 1-16,-4-7-6 15,0-3 1-15,-7 0-12 16,0-4 0-16</inkml:trace>
  <inkml:trace contextRef="#ctx0" brushRef="#br0" timeOffset="1531.015">23082 3756 40 0,'14'13'20'0,"4"-7"-10"15,-14-6 24-15,3 3-33 16,3-3 1-16,1 0 0 15,6-3 0-15,5-3-3 16,2 3 1-16,4-10 1 16,-3 7 0-16,-4-7-1 15,-3 4 1-15,-4 0-2 16,-7-1 1-16,-7-2-1 16,-7-1 1-16,-7 0-1 15,-4 4 1-15,1 9-3 0,-4 9 1 16,3 1 0-16,0 12 0 15,4 12 0-15,4-5 0 16,3 2 0-16,3 0 1 16,4 1 0-16,7 2 1 15,4-3-2-15,6-5 0 16,8-8-7-16,3-5 1 16,4-7-4-16,-11-6 1 15</inkml:trace>
  <inkml:trace contextRef="#ctx0" brushRef="#br0" timeOffset="1950.804">23495 3825 41 0,'21'22'20'0,"-7"-12"-18"16,-7-7 39-16,7-3-38 15,4 0 0-15,3 0 1 16,7-3 1-16,4-4-7 16,4-2 1-16,-1-7 3 15,-3-6 1-15,-8 4-2 16,-6-4 0-16,-4 3-1 16,-10-3 0-16,-8 0-1 15,0 3 1-15,-13 0-1 16,-4 4 1-16,-8 5-1 0,-2 7 0 15,-1 6-1-15,0 7 1 16,7 5-1-16,4 10 1 16,4 10-1-16,6-4 1 15,8 1 0-15,6 2 1 16,11 4 0-16,4 6 0 16,7-16 0-16,3-3 1 15,7-6-3-15,-3-4 1 16,0-5-5-16,-1-7 1 15,-2-6-9-15,-5-10 1 0</inkml:trace>
  <inkml:trace contextRef="#ctx0" brushRef="#br0" timeOffset="2401.13">23925 3647 38 0,'7'6'19'0,"1"9"-13"15,-8-15 28-15,3-6-30 16,8 3 0-16,-4 3 1 16,0-9 1-16,0 6-8 15,7-4 0-15,7-2 5 16,11 3 1-16,7-4-3 15,-1 1 0-15,-2-1-1 0,-8 1 0 16,-3 6 0-16,-8 3 0 16,-6 3-1-16,-8 6 0 15,-10 10 0-15,-10 0 1 16,-8 9-1-16,-3 7 0 16,0 2 0-16,-1-2 1 15,8 6-1-15,4-1 0 16,2 1 0-16,5-13 1 15,3 1 0-15,7-1 0 0,3-3 0 16,8-9 1-16,7-4-2 16,3-6 1-16,7 1-4 15,-3-7 1-15,-4 0-7 16,-4 0 0-16,-2-10-4 16,-5-5 0-16</inkml:trace>
  <inkml:trace contextRef="#ctx0" brushRef="#br0" timeOffset="2626.72">23880 3913 41 0,'3'13'20'0,"8"-7"-17"15,-4-12 36-15,0-1-38 16,7-2 0-16,0 0 0 15,4 2 1-15,-1 4-3 0,11-3 1 16,4 3-3-16,4 0 0 16,-5-1-7-16,-3 1 0 15,-6 0-3-15,-1-6 0 16</inkml:trace>
  <inkml:trace contextRef="#ctx0" brushRef="#br0" timeOffset="2956.719">24299 3866 36 0,'22'9'18'0,"6"-9"-19"0,-18-3 33 0,4-12-31 16,8-1 0-16,-1 0 0 16,3 1 0-16,1-1-2 15,-7-3 1-15,-8 0 0 16,1 4 1-16,-8-1-2 15,-3 0 1-15,-3 7 0 16,-8 3 0-16,1 6 0 16,-4 6 0-16,0 6 0 15,-4 17 0-15,7-7 0 16,4 12 1-16,7 7 0 16,4 6 0-16,6-13-1 15,8 1 1-15,0-1-1 16,-1-12 1-16,12-6-5 15,6-16 1-15,11 3-9 16,0-15 0-16</inkml:trace>
  <inkml:trace contextRef="#ctx0" brushRef="#br0" timeOffset="3423.234">26049 2765 33 0,'18'0'16'0,"-1"10"-10"15,-13-7 22-15,-1 6-26 0,-3 10 0 32,-24 41 1-32,-1 12 1 15,0 16-5-15,1 18 0 16,3 1 4-16,-1 12 0 16,8-3-4-16,-3-22 0 15,2-15-11-15,1-20 0 16</inkml:trace>
  <inkml:trace contextRef="#ctx0" brushRef="#br0" timeOffset="4277.894">25474 3606 48 0,'21'-10'24'0,"18"-43"-23"15,-25 41 37-15,7-10-37 16,4-19 0-16,14-13 1 16,17-11 0-16,11-14-3 15,11-2 1-15,-4 12 2 16,-7 3 0-16,-18 9-1 15,-10 7 1-15,-3 16-1 16,-12 12 0-16,-3 16 0 16,-10 12 0-16,-4 22-1 0,0 7 0 15,-3 21-1-15,-4 13 0 16,-4 19 0-16,-3 3 0 16,-4 0 0-16,1-10 1 15,-1-12-1-15,4-6 0 16,0-10 1-16,0-15 0 15,4-13 0-15,3-9 0 16,3-10-1-16,4-6 1 16,4-6 0-16,3 2 0 0,-4 1 0 15,8 0 0-15,0 3 0 16,3 0 0-16,-3 0 0 16,3 3 0-16,-4-3 0 15,1 3 0-15,-4 1 0 16,0 2 0-16,4 0 0 15,3-3 0-15,-3 4 0 16,-1-1 0-16,1 3 0 16,3-6 0-16,4 7 0 15,10-1 0-15,-3-6 0 16,3 0 0-16,-3-9 0 16,-4-3 0-16,-3-4 0 15,-4 4 0-15,-3-7 0 16,-4 0 0-16,-4 4 0 15,1 2 0-15,-1 1 0 16,-3-3 0-16,-3 5 0 16,0-2 0-16,-4 3 0 15,-4-1 0-15,-3 4 0 0,0 3 0 16,-4 0 0-16,1 3 0 16,-1 7 0-16,4 2 0 15,4 7 0-15,3 12 0 16,3 4 0-16,1-4 1 15,3 7-1-15,0-10 1 16,0 0-1-16,3-3 0 16,-3-9 0-16,0-3 0 15,18-13-3-15,0-10 0 16,0 1-10-16,-4-7 0 0,-4-6-2 16,1 7 0-16</inkml:trace>
  <inkml:trace contextRef="#ctx0" brushRef="#br0" timeOffset="4638.335">27062 3716 48 0,'31'6'24'0,"-17"-25"-28"15,-10 16 46-15,-4-7-42 16,-4 1 1-16,-3 0-1 16,-3-4 1-16,-8-3-2 0,-3 4 1 15,-7 6 0-15,-4 6 1 16,4 9-1-16,-4 4 0 16,7 8 1-16,4 5 0 15,14 11 0-15,4-12 0 16,10 4 0-16,7-8 0 15,7-5-2-15,0-6 1 16,7-1-3-16,1-9 1 16,-1-9-3-16,-4-7 1 15,1-3-7-15,0-3 1 16,-4-6-4-16,4 3 0 0</inkml:trace>
  <inkml:trace contextRef="#ctx0" brushRef="#br0" timeOffset="4878.508">27277 3631 24 0,'0'12'12'0,"3"13"-2"0,1-15 17 0,-4-10-24 16,3 3 0-16,-3-3 3 15,0 0 1-15,0 0-7 16,4-3 0-16,-4-7 5 16,0 1 1-16,3-3-2 15,4-4 0-15,4 10-1 16,3-10 0-16,4 3-2 15,3 1 1-15,7-1-1 16,0-6 0-16,-3 4-3 16,-4 5 0-16,-3 1-9 0,-7 3 1 15,-1 3-5-15,1 3 0 16</inkml:trace>
  <inkml:trace contextRef="#ctx0" brushRef="#br0" timeOffset="5298.94">27471 3759 27 0,'21'26'13'0,"0"-17"-1"0,-14-3 17 0,0-3-28 16,4 4 0-16,-1-1 3 15,5 0 0-15,2-3-4 16,4-6 1-16,8-6 3 16,-1-7 0-16,0-6-1 15,-3-3 0-15,-4-3-1 16,-3-4 0-16,-4 1-2 16,-7-3 1-16,-7 5-1 15,-4 4 0-15,-3 6-1 16,-3 10 1-16,-5-3 0 15,1 15 0-15,-3 15 0 16,3 8 1-16,3 5-1 16,4 7 1-16,3 2-2 15,4-5 1-15,4 2-2 0,3-2 0 16,7-1-3-16,4-2 1 16,-1-1-7-16,5-12 0 15,-5-13-3-15,1-9 1 16</inkml:trace>
  <inkml:trace contextRef="#ctx0" brushRef="#br0" timeOffset="5854.308">27975 3650 24 0,'21'34'12'0,"11"16"-8"0,-21-31 19 0,-1 3-20 15,-3-3 1-15,0 6 1 16,1-3 1-16,-1 3-7 15,0 0 0-15,3-6 5 16,-3-10 0-16,0-2-2 16,4-14 0-16,-4-2-1 15,0-7 0-15,0-6 0 16,0-9 0-16,0 3-1 16,0 3 0-16,0 3 0 15,0 6 1-15,0 10-1 16,4 9 1-16,3 6-1 15,0 10 1-15,0 0-1 16,0-7 0-16,-3 1 0 16,0 0 1-16,-1 2-1 15,1-5 0-15,-4 2-1 0,0-6 1 16,0 1 0 0,0-4 0-16,0-6-2 15,0 0 1-15,0-7-1 0,0-2 1 16,0-13-1-16,0-4 1 15,0 1-1-15,-3-6 1 16,7-4 0-16,3 7 1 16,7-1 0-16,3 10 1 15,12 10-1-15,3 2 0 16,6 10 1-16,5 10 1 16,6 2-1-16,1 7 0 0,-4 3 0 15,7 0 1-15,-4 0-1 16,0-9 1-16,-6-7-4 15,-18 3 0-15,-18-9-10 16,-14 0 1-16,-18-6-1 16,-17 3 0-16</inkml:trace>
  <inkml:trace contextRef="#ctx0" brushRef="#br0" timeOffset="7565.214">21512 4427 27 0,'29'16'13'0,"24"-10"-8"0,-39-3 23 16,3 1-25-16,4-4 0 15,4 0 2-15,0-4 1 0,-4 1-6 16,4-3 0-16,3 6 5 15,7 0 0-15,4 0-2 16,3-3 1-16,4 0-1 16,7 3 0-16,0 0-1 15,3 0 1-15,-3 0-1 16,0-7 1-16,4 7-1 16,6 0 0-16,1 0 0 15,6-3 0-15,-3 3-1 16,0 0 1-16,-3-6-2 15,-8 6 1-15,4-3 0 16,4 3 1-16,-1 0-1 16,8 3 1-16,-1 3-1 15,4-6 1-15,-3-6 0 16,-4 3 1-16,7 3-2 16,4 0 1-16,3 0-1 15,0 0 1-15,4 0-1 16,-4 0 1-16,-4 0-2 0,8 0 1 15,3 3-1-15,1-3 0 16,2-3 0-16,-6 6 1 16,-4-3-1-16,4 0 0 15,6 0 1-15,1-3 0 16,3-3-1-16,-3-1 1 16,-7 1-1-16,7 0 1 15,3 3-1-15,0 0 0 16,4 3 0-16,-7-4 0 0,-8 1 0 15,8 3 0-15,-4 0 0 16,4 0 0-16,0-3 0 16,-1 0 0-16,-6 3 0 15,7-6 0-15,3 6 0 16,7-3 0-16,4-4 0 16,-4 7 0-16,8-3 0 15,10 3 0-15,7-9 0 16,-11 3 0-16,25-4-1 15,4 1 1-15,-4-1 0 16,-3 1 0-16,6-4 0 16,4 7 0-16,-10-6-1 15,7 2 1-15,-4 7 0 16,-4-6 0-16,-6-4 0 16,-18 7 0-16,-11-4-4 15,-7 7 0-15,-17 6-6 16,-18 4 0-16,-25-4-11 0,-21 3 1 15</inkml:trace>
  <inkml:trace contextRef="#ctx0" brushRef="#br0" timeOffset="11169.574">17660 6594 52 0,'28'6'26'0,"25"-46"-22"16,-35 21 27-16,3-12-31 16,7-13 1-16,0-13 0 15,1-15 1-15,-1-22-3 16,-3-3 1-16,3-4 0 15,-7-11 1-15,0-1-1 16,-7-3 1-16,-3 12-2 16,-8 10 1-16,-3 16-1 15,-7 15 0-15,-3 7-2 16,-1 15 0-16,1 13-1 0,-1 6 1 16,-3 9-1-16,0 16 0 15,-7 16 1-15,6 12 1 16,5 23 2-16,6 12 1 15,1 6 1-15,3 25 0 16,10 6 1-16,1 4 0 16,3-7 0-16,4-12 0 15,-1-16-1-15,1-18 1 16,-4-7-3-16,-3-13 0 16,-1-6-8-16,1-3 1 15,-1-9-7-15,1-3 0 16</inkml:trace>
  <inkml:trace contextRef="#ctx0" brushRef="#br0" timeOffset="11394.816">18249 6165 51 0,'4'31'25'0,"-4"10"-25"15,0-35 43-15,0 7-42 16,-4-1 1-16,1 7-1 16,3 3 1-16,0-3-4 15,3-1 0-15,1-8-6 16,3-7 1-16,3-6-9 16,1-16 1-16</inkml:trace>
  <inkml:trace contextRef="#ctx0" brushRef="#br0" timeOffset="11605.436">18253 6023 47 0,'10'13'23'0,"-3"0"-24"0,0-10 36 16,-3 0-35-16,3 3 1 15,0-3-3-15,4 4 1 0,3-1-5 16,3-3 1-16,5-3-8 16,-5-9 0-16</inkml:trace>
  <inkml:trace contextRef="#ctx0" brushRef="#br0" timeOffset="12145.821">18493 6127 38 0,'7'25'19'0,"10"13"-12"16,-13-32 29-16,3 0-33 15,-4 0 0-15,1 1 0 16,-4-1 0-16,0-3-5 16,0 3 0-16,0-6 3 0,0 4 1 15,0-1-3-15,0 0 1 16,0-3 0-16,0-3 0 15,0-4 0-15,3-5 1 16,5-1-1-16,2 4 0 16,1 0 1-16,3-1 0 15,3 4-1-15,1 0 1 16,0 2-1-16,-4 4 0 16,0 4 0-16,-3-1 0 15,-4 3-1-15,0-3 1 16,0 0-1-16,-4 0 1 0,4-3 0 15,0 0 0-15,0-3 0 16,4 0 0-16,0-3-1 16,3 0 1-16,0-4 0 15,3 1 1-15,1-4-2 16,0 4 1-16,-1-1 0 16,1-2 0-16,0 2 0 15,3 14 1-15,0-8-1 16,4 11 0-16,-8 8 0 15,1 4 1-15,-4 6-1 16,4 0 1-16,3 10-1 16,4 3 1-16,-1-7-1 15,4-3 1-15,4-6-4 16,0-3 0-16,-7-7-12 16,-1-12 1-16</inkml:trace>
  <inkml:trace contextRef="#ctx0" brushRef="#br0" timeOffset="12715.618">17639 6970 41 0,'3'0'20'0,"4"-9"-20"15,-7 3 25-15,4 0-25 16,-4 6 1-16,0 0 1 15,-4 0 1-15,1 0-2 16,-1 3 0-16,1 0 2 16,-4 3 1-16,0 3-1 15,7-2 0-15,0-1-1 16,0 0 1-16,3-6-2 16,4 0 0-16,4-3-1 15,0-3 0-15,-1-7-1 0,4 1 1 16,0-4-2-16,0 0 1 15,4 1 0-15,-4-1 0 16,0 7 0-16,0 2 1 16,1 14 1-16,-5-4 0 15,-3 6 1-15,0-2 0 16,0 8 0-16,0 1 1 16,0 0-1-16,-3-4 0 15,-1 4-2-15,1-4 1 31,10 7-6-31,4-9 0 0,-1-7-10 16,8-13 0-16</inkml:trace>
  <inkml:trace contextRef="#ctx0" brushRef="#br0" timeOffset="12986.906">18052 6867 64 0,'24'13'32'0,"19"-7"-34"15,-29-6 55-15,7 3-54 0,4 0 1 16,3 0 0-16,4 0 1 15,-1-3-2-15,-2-3 0 16,-1-3-6-16,-3-7 1 16,-4 4-12-16,-4-4 1 15</inkml:trace>
  <inkml:trace contextRef="#ctx0" brushRef="#br0" timeOffset="13257.588">18387 6688 48 0,'17'32'24'0,"22"5"-18"16,-28-24 32-16,3 2-36 15,4 4 1-15,6 6 0 16,4 7 0-16,-6-7-5 15,-8 0 1-15,-7 3 2 16,-7-3 1-16,-11 0-4 16,-3 0 1-16,-4-3-7 15,-3-9 0-15,0-10-8 16,-4-3 0-16</inkml:trace>
  <inkml:trace contextRef="#ctx0" brushRef="#br0" timeOffset="13946.262">19071 6864 37 0,'-3'34'18'0,"-15"4"-11"16,14-29 24-16,-6 7-29 15,-8 0 1-15,-3 6 0 16,-7-7 1-16,0-2-6 16,-4-4 1-16,7-6 3 15,4-3 0-15,3-9-1 16,8-3 0-16,6-1-1 15,8-3 0-15,6 4 0 0,12 2 1 16,2 1-1-16,4 3 0 16,8 3 0-16,-4 6 0 15,-1 6 0-15,-3 4 1 16,1-1-1-16,-1 1 0 16,-3 6-1-16,3-1 1 15,-3 1 0-15,-1-3 0 16,1-4 0-16,0-2 0 15,-1-1 0-15,-3-6 0 16,1 0 0-16,-1-9 1 0,-4-6 0 16,-2-1 0-16,-1-6 0 15,-4-3 0-15,-3 0 0 16,-7-3 0-16,-10 6-1 16,-8 1 1-16,-10 5-1 15,-11 4 0-15,-7 9-4 16,0 3 1-16,8 6-11 15,-1 4 0-15</inkml:trace>
  <inkml:trace contextRef="#ctx0" brushRef="#br0" timeOffset="14458.427">20017 5481 40 0,'0'-9'20'0,"14"-4"-9"15,-11 16 25-15,4 0-33 16,0 10 0-16,0 3 2 16,-3 9 0-16,-1 12-7 15,-3 17 1-15,0 24 4 16,4 10 0-16,-4 22-2 16,-4 9 1-16,4-3-2 15,0-7 0-15,-3-21-3 16,-1-28 0-16,1-23-7 0,-1-21 1 15,1-13-7 1,-1-15 0-16</inkml:trace>
  <inkml:trace contextRef="#ctx0" brushRef="#br0" timeOffset="14712.149">20038 6243 43 0,'21'28'21'0,"11"-28"-16"0,-22 3 33 16,1 4-35-16,10 5 1 0,7 7 2 16,18 3 1-16,0 0-8 15,-4 0 0-15,-3-3 5 16,-7 3 1-16,-11 6-3 16,-17 6 0-16,-11 1-2 15,-18 6 1-15,-7-4-5 16,-7-2 0-16,8-10-8 15,2-6 1-15,5-13-6 16,-1-6 0-16</inkml:trace>
  <inkml:trace contextRef="#ctx0" brushRef="#br0" timeOffset="15132.41">20542 6588 49 0,'11'60'24'0,"-8"-39"-22"0,-3-11 41 15,-3 2-42-15,-4 1 0 16,0 3 0-16,-4-4 0 16,4 1-2-16,0-7 0 15,0-3 1-15,0-6 1 16,3-10-1-16,4-5 0 15,7-1-2-15,1-6 1 16,6-3-2-16,0-4 0 16,0 1-1-16,3-1 1 0,1 1-2 15,0 6 1-15,-1 6 2 16,-2 3 0-16,-1 7 2 16,0 9 0-16,3 6 3 15,5 13 1-15,2 6 0 16,1 7 1-16,0 8-1 15,-1 4 0-15,1 0-1 16,0-12 0-16,-1-1-4 16,5-9 1-16,-1-6-7 15,4-7 0-15,3-9-8 16,-3-16 0-16</inkml:trace>
  <inkml:trace contextRef="#ctx0" brushRef="#br0" timeOffset="15583.236">21336 6017 57 0,'11'-3'28'0,"6"-3"-27"15,-3 6 49-15,4 0-50 16,10-3 1-16,15 3-1 16,9-3 1-16,5 3-2 15,-4 6 1-15,-4 3-3 16,1 1 0-16,-15 2-11 15,-10-2 1-15,-11-4-5 16,-7-3 1-16</inkml:trace>
  <inkml:trace contextRef="#ctx0" brushRef="#br0" timeOffset="15763.928">21343 6441 51 0,'28'18'25'0,"82"-8"-34"0,-75-17 47 31,53-8-56-31,0 5 0 0,-7-5-8 16,-6 5 1-16</inkml:trace>
  <inkml:trace contextRef="#ctx0" brushRef="#br0" timeOffset="16319.425">22253 6927 44 0,'-3'59'22'0,"24"-21"-16"0,-11-32 39 16,1 0-43-16,0-6 1 15,6-12 1-15,11-16 0 16,15-10-5-16,3-22 0 15,14-24 3-15,-4-20 1 16,1-18-2-16,-8-25 0 16,-7-10-1-16,-3-9 1 15,-11 2-1-15,-10 14 0 16,-7 21-1-16,-4 10 1 0,-4 35-2 16,-3 11 0-16,-7 30-1 15,-4 24 1-15,-3 22 0 16,0 35 0-16,0 18 0 15,-4 25 0-15,8 32 2 16,6 32 0-16,1 11 0 16,10 17 1-16,7-10-1 15,-3-34 0-15,3-20 0 16,0-18 1-16,0-25-1 16,4-25 0-16,-4-13-2 15,3-12 1-15,-3-16-4 16,1-10 0-16,2-5-10 15,8-20 0-15</inkml:trace>
  <inkml:trace contextRef="#ctx0" brushRef="#br0" timeOffset="16544.181">23082 6723 48 0,'7'44'24'0,"-7"-7"-29"0,0-30 36 15,0 2-32-15,-3-3 1 16,-4 1-3-16,3-4 0 0,-3-10-5 16,4 7 0-16,3-15-4 15,0-4 0-15</inkml:trace>
  <inkml:trace contextRef="#ctx0" brushRef="#br0" timeOffset="16753.974">22892 6356 59 0,'-4'34'29'0,"11"-24"-42"15,0-10 60-15,4 0-48 16,3 0 1-16,0 0-5 16,7 0 1-16,0-3-3 15,4-4 0-15,0-5-8 0,3-4 0 16</inkml:trace>
  <inkml:trace contextRef="#ctx0" brushRef="#br0" timeOffset="17354.434">23290 6610 51 0,'18'53'25'0,"0"13"-26"0,-15-50 46 16,1-1-45-16,-1-2 0 0,1-4 0 15,-1-2 0-15,1-7-1 16,3-7 1-16,-4-5 0 15,4-7 0-15,1-3-1 16,-1-3 1-16,0 0 0 16,3-3 1-16,1-1-1 15,-1 7 1-15,5 7 0 16,6 9 0-16,-7 9 0 16,0 12 0-16,0 4-1 15,-3 3 0-15,-4 3-1 16,0-3 1-16,-4 0-1 15,1-6 1-15,-1-4-1 16,1 1 1-16,3-7 0 16,0-3 0-16,4-3 0 15,-1-3 1-15,4-6-2 16,0-4 1-16,0-3 0 16,1 4 0-16,-1-7 0 0,3-6 0 15,4 3-1-15,1 0 1 16,-1 3-1-16,3-3 1 15,1 7 0-15,0-7 0 16,0 12-1-16,-1 1 1 16,1 6 0-16,-4 3 1 15,0 3-1-15,-3 0 0 16,-4 6 0-16,7 4 1 16,-7 9-1-16,4 0 0 15,-4 9-1-15,0 7 1 0,-3-4 0 16,3 7 0-16,-4-6-3 15,8-4 1-15,0-12-7 16,-4-10 0-16,-4-12-6 16,-3 3 1-16</inkml:trace>
  <inkml:trace contextRef="#ctx0" brushRef="#br0" timeOffset="17879.811">22338 7312 52 0,'0'0'26'0,"3"3"-31"0,-3 1 47 15,0 2-42-15,-3 0 1 16,-1 0 0-16,1 4 1 16,-1-4-3-16,1-3 1 0,-1 0 1 15,1 0 0-15,3 1-1 16,7-8 0-16,0-8 0 15,-4-7 0-15,4-6 0 16,4 0 0-16,3-6-1 16,0-4 0-16,4 1-1 15,0 5 0-15,-1 4 0 16,4 13 0-16,0 5 0 16,-3 11 1-16,-4 8 0 15,0 10 1-15,-3 6 1 16,0 7 0-16,-4 2 0 15,0-11 0-15,3 2-1 16,1-3 1-16,3 3-1 16,0-9 1-16,0-3-8 15,4-4 1-15,3-12-9 16,-3-6 1-16</inkml:trace>
  <inkml:trace contextRef="#ctx0" brushRef="#br0" timeOffset="18135.934">22768 7303 64 0,'-3'9'32'0,"10"1"-37"0,0-7 60 0,3 0-55 16,5 3 1-16,2-3 0 15,1 1 0-15,10-4-2 16,11 0 0-16,7-7-3 16,-7-2 0-16,-4-4-8 15,-7-2 0-15,0-7-7 16,0-3 1-16</inkml:trace>
  <inkml:trace contextRef="#ctx0" brushRef="#br0" timeOffset="18391.547">23065 7112 48 0,'7'53'24'0,"7"-22"-19"16,-11-31 40-16,4 3-42 15,0 1 0-15,8 2 2 0,6-3 0 16,7 0-6-16,0 3 0 15,0 1 4-15,-3 2 0 16,-7 4-3-16,-11 9 1 16,-14-1-2-16,-11 5 0 15,-7 2-6-15,-10-3 1 16,-4-6-12-16,8-13 1 16</inkml:trace>
  <inkml:trace contextRef="#ctx0" brushRef="#br0" timeOffset="18931.122">23791 7359 48 0,'-14'35'24'0,"-39"-13"-19"16,39-13 32-16,-14 4-38 16,0-1 1-16,-4-2-1 15,0-4 0-15,4-3 1 16,3-6 1-16,8-6-1 16,3-4 0-16,3-6-1 15,11 0 1-15,11-3-2 0,6 4 0 16,8 2-1-16,7 7 1 15,3 5-1-15,7 8 0 16,4 2 1-16,-4 0 0 16,-3 7 2-16,-3 2 1 15,-5 1 0-15,-2-3 0 16,-8 2 1-16,3-2 0 31,22-1 0-31,-7-5 0 16,-7-1 0-16,-4-3 0 0,-7-3-1 15,-7-6 1-15,-3-1-1 16,-4-2 0-16,-7-10-1 16,-7 7 1-16,-7-4-1 15,-7 0 1-15,3 1-1 16,-3 2 1-16,-4 4-2 16,0 2 0-16,4 1-6 15,4 3 1-15,3 0-9 16,3 0 1-16</inkml:trace>
  <inkml:trace contextRef="#ctx0" brushRef="#br0" timeOffset="20162.042">25555 5657 23 0,'0'9'11'0,"7"-6"-3"0,-7-3 7 16,0 0-12-16,0 0 0 15,0 0 3-15,0 3 1 16,0 0-7-16,0 4 0 16,-3 2 6-16,-1 10 1 15,-3 9-2-15,4 3 0 16,-1 10-1-16,1 0 1 16,-1 0-2-16,4-7 0 15,0 4-1-15,0-10 0 16,0-9 0-16,4-10 0 15,-4-9-1-15,7-12 0 16,0-13-1-16,3 0 1 0,4-13-1 16,4-6 0-16,-4 3 0 15,4-9 1-15,6 3-1 16,1 0 0-16,0 0 0 16,3 13 1-16,-3 12-1 15,-4 9 0-15,-3 7 1 16,-4 12 0-16,0 13-1 15,0 3 1-15,0 12-1 16,0 13 0-16,0 4 0 16,0 14 0-16,0-5 0 15,1 0 0-15,-5-1 0 16,1-9 0-16,-1-9-4 16,8-10 0-16,0-15-12 15,-1-13 0-15</inkml:trace>
  <inkml:trace contextRef="#ctx0" brushRef="#br0" timeOffset="20763.414">26515 4935 39 0,'0'10'19'0,"7"9"-10"0,0-19 21 16,-4 6-27-16,4 10 1 15,-3 9 1-15,0 3 0 16,-4 13-7-16,0 9 1 15,0 6 4-15,3 10 0 16,-3-6-2-16,0-4 0 16,0-6-5-16,0-15 1 0,0-4-12 15,7-12 1-15,-3-3-1 16,3-1 0-16</inkml:trace>
  <inkml:trace contextRef="#ctx0" brushRef="#br0" timeOffset="21408.036">26592 6071 46 0,'7'-4'23'0,"-7"-5"-27"16,0 12 46-16,0-3-41 15,-3 0 1-15,-4-6 1 16,-4 3 0-16,-3-4-4 16,-3 11 1-16,-1-4 1 15,0 0 1-15,1 6-1 16,-1 3 0-16,4-2 0 16,-4-1 0-16,8 6 0 15,3 1 0-15,0 3 0 16,7 2 0-16,7-2-1 15,7 0 1-15,14-7-1 16,4-6 1-16,3-6-2 0,0-6 1 16,-7-4-1-1,-3 1 0-15,-7-10 0 0,-8-3 0 16,-6-4-6-16,-8 1 1 16,-6 0-10-16,-4 0 1 15</inkml:trace>
  <inkml:trace contextRef="#ctx0" brushRef="#br0" timeOffset="22098.561">25001 6604 42 0,'-3'18'21'0,"-1"8"-17"0,8-23 28 0,3-3-28 15,7 3 0-15,4 0 5 16,-1 3 0-16,22 0-9 16,14 4 1-16,28-4 7 15,18-3 1-15,39-6-3 16,31-6 0-16,18-10-3 16,32-6 1-16,-4 0-3 15,0 9 0-15,-32 7-2 16,-34 9 0-16,-37 3-5 15,-23 9 1-15,-29 4-9 16,-29 6 0-16,-31 3-7 16,-14-3 1-16</inkml:trace>
  <inkml:trace contextRef="#ctx0" brushRef="#br0" timeOffset="22879.478">25605 7193 39 0,'0'28'19'0,"0"4"-9"0,0-20 28 16,-4 7-36-16,-3 0 0 15,-7 9 1-15,-7 10 1 16,-4 3-5-16,-3 9 1 15,-4 3 2-15,0 0 1 16,4-9-1-16,7-6 0 16,3-10-1-16,4-9 0 15,7-7 0-15,7-8 1 16,11-20-1-16,6-9 0 16,5-7 0-16,6-5 0 0,7-4-1 15,-3 7 1-15,0-4-2 16,-8-3 0-16,4 0 0 15,8 4 0-15,3 5-1 16,-1 7 1-16,-2 3-1 16,-1 4 1-16,-3 5 1 15,-4 7 0-15,0 6 0 16,-3 6 1-16,-8 7-1 16,-2 8 1-16,-5 5-1 15,-3 11 1-15,-3 4-1 16,-4 9 1-16,0 0-1 15,0 10 0-15,-4-16 0 16,4-10 0-16,0-2-4 16,7-10 0-16,0-7-9 15,11-2 0-15,-4-13-3 16,0-6 0-16</inkml:trace>
  <inkml:trace contextRef="#ctx0" brushRef="#br0" timeOffset="23494.352">26190 6964 43 0,'0'19'21'0,"0"9"-18"16,0-18 39-16,0 2-41 16,0 1 1-16,-3-4 0 15,3 1 0-15,-4-4-3 16,4 0 1-16,0-6 1 0,0 0 0 16,4-6-1-1,-1 0 1-15,-3-1-1 0,4-5 1 16,-1-4-1-16,8-3 0 15,3-6 0-15,4 0 0 16,3-3 0-16,7 6 0 16,-3 0 0-16,-1 3 0 15,5 3 0-15,-5 4 1 16,1 6-1-16,-4 6 1 16,0 0 0-16,-7 12 0 0,-3 13 0 15,0 7 0-15,-4 8-1 16,0 11 1-16,-7-8-1 15,0 1 1-15,0-6-3 16,0 0 1-16,3-13-14 16,4-13 0-16,0-5-1 15,4-11 0-15</inkml:trace>
  <inkml:trace contextRef="#ctx0" brushRef="#br1" timeOffset="33089.248">17971 8758 41 0,'-4'59'20'0,"-10"-2"-12"15,14-48 20-15,-4 4-25 16,4-1 1-16,-3 1-1 15,3 3 1-15,0-7-6 16,0-3 1-16,0 1 4 16,0-4 0-16,0-3-2 0,3-7 0 15,8-5 0-15,0-10 0 16,6-3-1-16,4-10 0 16,4-2-1-16,3 2 0 15,0 1 0-15,1 6 1 16,-5 2-1-16,1 8 1 15,-4 5-1-15,-3 4 1 16,0 6 0-16,-4 3 0 16,0 3 0-16,0 3 0 15,0 0-1-15,4 10 1 16,-1 6 0-16,4 12 1 0,-3 4-1 16,0 6 0-16,-1 3 0 15,1 0 1-15,-4 6-2 16,4-6 0-16,-8-6-7 15,1-10 1-15,3-15-7 16,7-10 0-16</inkml:trace>
  <inkml:trace contextRef="#ctx0" brushRef="#br1" timeOffset="33479.248">18771 8200 36 0,'0'6'18'0,"11"-9"-13"0,-8 6 25 16,4 6-26-16,1 7 1 0,-1 3 2 16,-4 0 1-16,-3 12-10 15,4 13 0-15,-4 12 6 16,3 10 1-16,4 6-3 15,0 7 0-15,0 2-6 16,0-9 0-16,-3-12-12 16,-1-16 1-16</inkml:trace>
  <inkml:trace contextRef="#ctx0" brushRef="#br1" timeOffset="33928.895">18958 9282 38 0,'7'12'19'0,"0"-15"-18"0,-7 3 22 0,0-6-23 16,-3-1 0-16,-4 4 0 15,-7 0 0-15,-7 3 0 16,-1 6 0-16,1 7 1 15,0 6 0-15,0 3 0 16,0 0 0-16,7 6 0 16,7 3 1-16,7 1-1 15,7-4 0-15,7-6 0 16,3-7 0-16,5-11-1 16,-1-14 0-16,0-5-6 15,-7-1 0-15,-7-12-5 16,-7-1 0-16</inkml:trace>
  <inkml:trace contextRef="#ctx0" brushRef="#br1" timeOffset="34440">19308 8745 48 0,'-4'29'24'0,"11"-11"-20"16,-3-11 44-16,3-1-45 15,0 0 0-15,3 0 0 16,8-2 1-16,7-4-6 0,6 0 1 16,5-7-1-16,-8 1 0 15,-7-3-13-15,0-1 1 16,-10 1-3-16,-4 6 0 15</inkml:trace>
  <inkml:trace contextRef="#ctx0" brushRef="#br1" timeOffset="34605.6">19318 9015 45 0,'-14'41'22'0,"25"-7"-19"0,-8-27 41 0,4 2-42 16,7 0 1-16,7 1-1 15,8-4 1-15,2-6-8 16,8-3 1-16,-7 0-10 16,-4-7 0-16</inkml:trace>
  <inkml:trace contextRef="#ctx0" brushRef="#br1" timeOffset="35820.078">20264 8777 42 0,'-7'25'21'0,"14"25"-16"16,-7-37 26-16,-4 5-28 16,1 7 1-16,-5 4 1 15,-2-4 1-15,3-3-8 0,-4-4 1 16,4 4 4-16,-3-3 0 15,3-6-2-15,3-4 1 16,0 1-1-16,4-10 0 16,0 0-2-16,8-10 1 15,-1-2-2-15,3-10 0 16,4-3-1-16,4-4 1 16,3-2-1-16,0-3 0 15,4 2 1-15,0 7 0 16,-1 3 2-16,5 3 0 0,-1 4 0 15,4 5 0-15,-4 7 1 16,0 6 0 0,0 19 1-1,-3 3 0-15,-7 7 0 16,-1-1 0-16,-3 4 0 16,-3-4 0-16,-1 10 0 15,1-1 0-15,0-8-6 16,-1-4 0-16,4-6-12 15,4-13 1-15</inkml:trace>
  <inkml:trace contextRef="#ctx0" brushRef="#br1" timeOffset="36375.951">21368 8416 37 0,'0'-3'18'0,"0"-3"-11"16,-4 6 20-16,-3-3-23 15,0 3 0-15,-7 3 2 16,-4 9 1-16,1 4-8 16,-4 6 1-16,-4 9 5 15,0 10 1-15,0 15-3 16,4 10 1-16,4 16-1 0,6-4 0 15,8 7-2-15,6-7 1 16,8-15-4-16,3-16 1 16,3-12-8-16,8-14 0 15,0-14-8-15,7-4 0 16</inkml:trace>
  <inkml:trace contextRef="#ctx0" brushRef="#br1" timeOffset="36900.853">21456 8921 41 0,'0'19'20'0,"0"9"-16"16,0-22 29-16,-4 4-30 15,-3 2 0-15,-3-2 1 16,3-1 1-16,0 0-7 16,0 1 1-16,0 6 3 15,0-4 1-15,3-3-2 16,0-2 0-16,4-7-1 15,0-7 1-15,8-2-2 0,2-7 0 16,1-6-2-16,3-6 1 16,3 0-1-16,1 0 0 15,0 0 0-15,3 2 0 16,0 5 2-16,0 8 0 16,-3 10 2-16,-1 9 0 15,-2 4 1-15,-1 2 1 16,0 10 0-16,-4 3 0 15,1 3-1-15,0 1 1 16,-1 5-2-16,-3 1 1 0,4-1-1 16,-1 1 0-1,1-7-4-15,0-9 0 0,3-7-9 16,0-6 1-16,0-15-4 16,4-4 1-16</inkml:trace>
  <inkml:trace contextRef="#ctx0" brushRef="#br1" timeOffset="37157.691">21816 9006 61 0,'3'12'30'0,"29"-2"-37"0,-21-10 60 16,6 0-54-16,4 0 1 16,4-4 0-16,3 1 0 15,-3 0-3-15,3-3 0 16,-7 0-12-16,1-4 1 16,-5-2-3-16,1-4 0 15</inkml:trace>
  <inkml:trace contextRef="#ctx0" brushRef="#br1" timeOffset="37442.588">22416 8648 52 0,'0'38'26'0,"3"3"-30"16,1-29 50-16,-4 7-45 15,0 6 0-15,0 6 0 16,0 4 1-16,-4 2-3 16,1-2 1-16,-1 3 1 15,0-4 0-15,1-3-6 16,3-5 1-16,3-5-12 15,8-17 1-15</inkml:trace>
  <inkml:trace contextRef="#ctx0" brushRef="#br1" timeOffset="37697.889">22493 8435 56 0,'7'47'28'0,"36"19"-30"0,-29-41 43 0,7 16-41 15,14 18 1-15,7 1-1 16,1 6 0-16,-8 0-1 16,-10 6 1-16,-11 0-1 15,-11 3 0-15,-17 3-10 16,-14-2 0-16,-4-17-4 15,-14-12 0-15</inkml:trace>
  <inkml:trace contextRef="#ctx0" brushRef="#br1" timeOffset="38327.51">23315 8438 51 0,'0'3'25'0,"-7"0"-27"15,4 0 45-15,-5 4-41 16,-6 2 0-16,-3 4 0 0,-8 5 1 16,0 11-4-16,-10 11 0 15,3 17 2-15,1 24 1 16,2 4-1-16,8 12 0 16,11-3-1-16,10-6 0 15,10-13-4-15,4-18 0 16,4-16-8-16,3-23 0 15,0-18-5-15,4-9 1 16</inkml:trace>
  <inkml:trace contextRef="#ctx0" brushRef="#br1" timeOffset="38809.922">23389 8977 59 0,'0'35'29'0,"-3"-7"-38"15,3-25 57-15,-4 10-48 16,-3 2 0-16,0 4-1 15,0-3 1-15,0 0 0 16,0-7 0-16,3 0-1 16,1-2 1-16,6-10-1 15,8-13 1-15,3 0-3 0,0-9 0 16,0-3-2-16,-3-7 1 16,6 1-1-16,8 3 0 15,-4-1 1-15,0 10 0 16,-3 10 5-16,0 9 0 15,-1 9 3-15,1 6 1 16,-4 14-1-16,0-1 1 16,-3 3 0-16,-1 6 0 15,1 7-4-15,-4 0 0 16,0 0-1-16,0-4 1 16,4-5-6-1,3-10 0-15,4-13-11 16,3-15 1-16</inkml:trace>
  <inkml:trace contextRef="#ctx0" brushRef="#br1" timeOffset="39064.504">23925 9062 66 0,'4'3'33'0,"3"-3"-38"0,0 0 58 16,4-3-54-16,-1 0 1 16,-3 0-1-16,7 0 1 15,8-4-5-15,2 1 0 16,1 0-13-16,-7-7 0 15</inkml:trace>
  <inkml:trace contextRef="#ctx0" brushRef="#br1" timeOffset="39499.829">24285 8767 61 0,'4'19'30'0,"20"-9"-25"16,-13-7 45-16,0 0-48 16,6 0 0-16,4-3 0 15,8 0 0-15,-1-6-3 16,0-7 0-16,0-3 2 15,1 7 0-15,-8 0-1 16,-4 2 0-16,-3 4-1 16,-6 9 1-16,-8 7-1 15,-4 9 1-15,0 0-2 0,-3 3 1 16,0 3-1 0,-3 4 0-16,-1 2 1 0,1-3 0 15,-1 4 0-15,4 3 1 16,3-4 0-16,8 1 1 15,3-7-1-15,4-3 0 16,3-6-4-16,7-7 1 16,7-5-6-16,0-7 0 15,11-16-9-15,0-6 0 16</inkml:trace>
  <inkml:trace contextRef="#ctx0" brushRef="#br1" timeOffset="39754.031">24874 8535 64 0,'14'41'32'0,"22"31"-41"16,-22-50 57-16,7 16-48 15,-3 9 0-15,-4 15 0 16,-7 7 0-16,-7 10-1 16,-7 6 1-16,-7-4-6 15,-7-12 1-15,-8-9-12 0,5-20 1 16</inkml:trace>
  <inkml:trace contextRef="#ctx0" brushRef="#br1" timeOffset="40265.51">25492 9065 55 0,'-7'10'27'0,"3"-4"-22"0,4-6 40 15,0 6-42-15,-3 0 0 16,3 7-2-16,0-4 1 16,3 4-4-16,1-4 0 15,3-2-5-15,3-4 1 16,1-10-12-16,-1-5 1 16</inkml:trace>
  <inkml:trace contextRef="#ctx0" brushRef="#br1" timeOffset="40504.076">25781 9065 58 0,'11'16'29'0,"6"0"-33"15,-10-13 46-15,0 3-43 16,4 0 1-16,0 1-2 16,-1-4 0-16,4-3-4 15,0-3 1-15,-3-1-11 16,3-5 1-16</inkml:trace>
  <inkml:trace contextRef="#ctx0" brushRef="#br1" timeOffset="40716.088">26176 9125 44 0,'4'15'22'0,"3"-21"-23"0,-7 6 33 16,3-6-32-16,1 0 0 0,-1 3-6 15,1-4 0-15,-1 4-3 16,4-3 0-16</inkml:trace>
  <inkml:trace contextRef="#ctx0" brushRef="#br1" timeOffset="40955.932">26624 9128 47 0,'0'19'23'0,"0"-13"-23"0,0-6 38 15,0 0-38-15,0 0 0 16,0 0-7-16,0 0 1 15,4-6-5-15,-4-7 1 16</inkml:trace>
  <inkml:trace contextRef="#ctx0" brushRef="#br1" timeOffset="41660.8">27100 8523 47 0,'-3'6'23'0,"6"13"-14"0,1-16 35 16,-1 0-41-16,5 0 1 15,6 0 2-15,7 0 0 16,7 4-7-16,0-4 0 0,4 0 5 15,7 0 0-15,7 3-2 16,-11-2 0-16,-3 2-2 16,-11 3 0-16,-11 4-1 15,-6 6 0-15,-8-1 0 16,-3 11 0-16,-3 2 0 16,-8 3 0-16,1 4 0 15,6 3 1-15,0 0 0 16,1-1 1-16,-1 7-1 15,1 4 1-15,3-4-1 16,3-7 1-16,4-2-1 16,0-10 0-16,4-9 0 15,10-6 0-15,7-7-5 16,11-6 1-16,3-6-11 16,4-7 1-16,3-9-5 15,-3 0 0-15</inkml:trace>
  <inkml:trace contextRef="#ctx0" brushRef="#br1" timeOffset="41916.908">27813 8799 75 0,'4'40'37'0,"-1"-46"-55"0,1 6 76 0,-4 3-58 15,3-3 0-15,-3 0-5 16,4 3 1-16,-4-3-4 16,0 0 1-16,3-12-12 15,1-1 0-15</inkml:trace>
  <inkml:trace contextRef="#ctx0" brushRef="#br1" timeOffset="42201.265">28307 8372 67 0,'-4'22'33'0,"1"35"-35"0,3-45 57 16,-4 16-54-16,4 10 0 16,4 18 0-16,-1 17 0 15,-3 11-2-15,0-2 1 16,-3 2-3-16,-1 4 1 15,-3-16-18-15,-7-18 1 0</inkml:trace>
  <inkml:trace contextRef="#ctx0" brushRef="#br1" timeOffset="45354.087">27309 5230 29 0,'24'-6'14'0,"-6"-41"-5"15,-15 37 14-15,-3-5-21 16,-3-13 0-16,-8-7 0 16,-3-18 1-16,-14-4-4 15,-21-2 0-15,-22-4 2 16,-24 3 1-16,-8 4-1 15,-27 9 0-15,-11 3-1 16,3 10 1-16,-21 8 0 16,-10 4 0-16,3 13-1 15,-10 9 0-15,10 6 0 0,14 10 0 16,1 15-1-16,10 16 0 16,14 22-1-16,0 16 1 15,7 9-1-15,24 16 0 16,15 22 0-16,18-1 1 15,20 7 0-15,26-9 0 16,27 3 0-16,33-1 1 16,38-12-2-16,28 1 1 15,43-11 1-15,24-2 0 16,25-22 1-16,1-26 0 0,-5-18 1 16,-3-32 0-1,-18-24 1-15,-13-26 1 0,-4-28-2 16,-22-25 0-16,-20-13-3 15,-26-3 1-15,-24-6-7 16,-28-9 0-16,-18 0-4 16,-14-4 0-16</inkml:trace>
  <inkml:trace contextRef="#ctx0" brushRef="#br1" timeOffset="47365.664">24557 5124 19 0,'10'18'9'0,"-24"-11"-9"0,14-7 10 15,-7 0-9-15,-3 0 0 16,-8 0 2-16,-14 0 0 0,-17 3-4 15,-8-3 0-15,-17-3 2 16,0-1 1-16,-14-2-2 16,-14 0 1-16,-18-3-2 15,7-10 1-15,-3 3 0 16,-11 3 0-16,-15 1-1 16,12-7 1-16,-11 3 0 15,-18 4 0-15,0-10 0 16,-3-9 0-16,-14-4 0 15,3-3 0-15,0-15 0 16,-3 0 0-16,-4-19 0 16,3-4 1-16,-13-18-1 15,13-9 1-15,4 3-1 16,-6-10 1-16,-5-12-1 16,11 9 1-16,-3-3-2 15,-4-4 1-15,14 4-1 16,43 29 1-16,-64-39-2 0,17 7 1 15,1-10-1-15,0 10 0 16,-1 0-1-16,12 13 0 16,6 8 0-16,4 4 1 15,0 19 0-15,21 12 1 16,0 1 1-16,0 8 0 16,-11 10 1-16,18 10 1 15,0 6 1-15,32 9 0 16,-53-6 0-16,0 6 0 0,14 9-1 15,-11 4 0 1,-14 3-1-16,15 3 1 0,-1 0-2 16,-10-6 1-16,-7 12-1 15,7-6 1-15,-8 3-1 16,-9 3 1-16,9 4-1 16,1 9 0-16,0 6 0 15,-4-6 0-15,15 18 0 16,6 13 1-16,4 4-1 15,11 2 1-15,3 7-1 16,17 0 1-16,4 6-2 16,11-13 1-16,7-12-7 15,4-19 0-15</inkml:trace>
  <inkml:trace contextRef="#ctx0" brushRef="#br1" timeOffset="48160.753">14683 2257 21 0,'35'13'10'0,"-17"3"-5"0,-11-16 14 16,-4 3-19-16,-3 3 0 16,-7-3 0-16,-11 10 0 15,-3-1 0-15,-14 13 0 16,-14 13 0-16,-11 6 1 16,-14 9-2-16,-8 4 1 15,12-1 0-15,6 0 0 16,8 1-1-16,7-7 1 15,10-15-1-15,10-7 1 32,15-12 1-32,14-4 0 0,7-3 0 15,18 4 0-15,17 0 0 16,15 12 0-16,6 3-1 16,4 9 1-16,-3-5-1 15,-1-1 0-15,-6 1 0 16,-8-14 0-16,-3-5 1 15,-4-7 1-15,-3-12-1 16,0-7 1-16,-11-24 0 16,-3-13 1-16,-11-23-1 15,-14-8 1-15,-10-26-2 16,-12-6 1-16,-9 4-4 16,-12-7 0-16,-10 0-8 15,-7-7 1-15</inkml:trace>
  <inkml:trace contextRef="#ctx0" brushRef="#br0" timeOffset="65110.862">19865 10730 28 0,'18'7'14'0,"-1"-1"-5"0,-13 0 15 16,-1 4-22-16,-3 8 0 16,-3 7 1-16,-4 7 1 15,-4 5-5-15,1 7 1 16,-5-3 4-16,5-6 0 15,-1-1-1-15,1-6 0 0,-1-6-1 16,0-6 1-16,4-4-2 16,4-8 1-16,3-4-1 15,3-10 0-15,4-9-1 16,4-3 0-16,3-6-1 16,4-6 1-16,3 2-2 15,4-2 1-15,3 3-1 16,4-7 0-16,-8 10 0 15,1 9 0-15,-4 3 0 16,0 4 1-16,-3-1 1 16,0 4 0-16,-8 2 0 15,1 1 1-15,-4 3 1 16,0 6 0-16,0 7 0 16,0 5 1-16,-3 7-1 15,-1 6 1-15,-3 7-1 16,4 6 1-16,-4-1-3 0,0-5 1 15,3-7-1-15,1 0 0 16,-1-3-7-16,1-9 0 16,3-6-7-16,3-10 0 15</inkml:trace>
  <inkml:trace contextRef="#ctx0" brushRef="#br0" timeOffset="65411.571">20620 10163 54 0,'3'6'27'0,"-6"29"-32"15,-1-20 47-15,1 10-41 16,3 13 0-16,-4 9 0 16,1 9 0-16,-1 13-2 15,1-9 1-15,-4 3 0 16,0-7 1-16,0-9-7 16,3-9 1-16,0-7-10 15,4-18 0-15</inkml:trace>
  <inkml:trace contextRef="#ctx0" brushRef="#br0" timeOffset="65891.959">20620 11251 37 0,'3'3'18'0,"-3"-6"-17"16,0 0 22-16,-3-4-23 16,-4 1 1-16,-4-3 0 15,-3-1 1-15,-4 4-3 16,1 3 1-16,-4 6 1 16,0 3 0-16,-1 4 0 15,5 2 1-15,-1 1-2 16,4 3 1-16,0 2 0 15,7 1 0-15,7 0-1 0,7-10 0 16,10-5 1-16,1-11 0 16,3-2 0-16,0-4 0 15,1 1-5-15,-5-1 0 16,-6-6-7-16,-4 1 0 16</inkml:trace>
  <inkml:trace contextRef="#ctx0" brushRef="#br0" timeOffset="66313.947">19258 11539 64 0,'11'19'32'0,"24"6"-35"0,-17-15 61 16,17-4-54-16,14 0 0 16,15-3 2-16,24 0 0 15,32-3-9-15,10-9 1 16,29-7 5-16,0 1 1 16,-25-1-7-16,-10 3 1 15,-15 1-7-15,-28 3 0 16,-17 5-13-16,-22-2 1 15</inkml:trace>
  <inkml:trace contextRef="#ctx0" brushRef="#br0" timeOffset="67093.109">19639 12345 49 0,'0'54'24'0,"-10"5"-17"16,3-40 29-16,-1 6-37 15,5 6 1-15,-4-6-1 16,0 1 1-16,0-4 0 16,0-7 0-16,3-5 0 15,1-10 1-15,3-7-1 16,3-8 0-16,4-4-1 16,7-6 1-16,0-3-2 15,4-4 0-15,7 1-2 16,-1-4 0-16,5 1 0 15,-1-1 0-15,4 4 1 16,-1 6 0-16,1 6 3 16,-4 7 0-16,-3 8 3 15,-4 8 1-15,-3 5 0 0,0 10 1 16,-8 0 0-16,-6 6 0 16,-4 6-2-16,-4 7 1 15,-3 6-3-15,0 6 1 16,-4-3-3-16,8-3 0 15,3-13-5-15,3-9 0 16,8-9-10-16,3-17 1 16</inkml:trace>
  <inkml:trace contextRef="#ctx0" brushRef="#br0" timeOffset="67573.446">20232 12016 44 0,'0'22'22'0,"3"3"-15"15,-3-22 31-15,-3 7-37 16,-1-1 1-16,-3 7 0 15,0-4 0-15,-3-2-3 16,3 2 0-16,-1-2 2 16,1-4 0-16,4-6-1 15,3-3 1-15,0-4-1 0,7-5 0 16,4-4-1-16,-1 1 0 16,8-7-1-16,-1 3 0 15,1 0-1-15,7 0 0 16,-4-3 0-16,0 3 0 15,0 1 1-15,0-1 1 16,-3 6 2-16,0 7 0 16,-4 9 2-16,0 6 0 15,0 7 1-15,-3 6 0 16,-4 6-1-16,0 7 1 16,-4-1-2-16,1-5 0 0,3-4-2 15,-4-3 1-15,1-7-11 16,-1-2 0-16,-3-13-6 15,4-10 1-15</inkml:trace>
  <inkml:trace contextRef="#ctx0" brushRef="#br0" timeOffset="68414.155">18912 11176 42 0,'7'18'21'0,"-10"-2"-20"0,-1-10 31 15,-3 4-29-15,-3-1 1 16,-4 4 1-16,-7 2 1 16,-4 7-8-16,-3 3 1 15,-8 7 4-15,1-4 1 16,0 0-3-16,-4 7 1 16,7 2-1-16,4 1 0 0,7-7-1 15,3-2 0-15,4-1 1 16,3 0 0-16,4-6 1 15,4-6 0-15,10-4 0 16,11-2 1-16,3-4-1 16,7-3 1-16,0-3-1 15,4-3 0-15,0 0-4 16,-1-4 1-16,1 1-9 16,-7 0 1-16,-4 0-9 15,-7-1 0-15</inkml:trace>
  <inkml:trace contextRef="#ctx0" brushRef="#br0" timeOffset="68655.45">18295 12060 54 0,'4'34'27'0,"17"-27"-22"0,-11-7 44 15,12 3-45-15,6-3 0 16,3-6 0-16,15-1 1 16,11 1-7-16,-1-3 0 15,-3 2 0-15,-7 4 1 16,-7 3-12-16,-11 0 1 16,-10-6-7-16,-4 6 0 15</inkml:trace>
  <inkml:trace contextRef="#ctx0" brushRef="#br0" timeOffset="69344.919">18045 11241 31 0,'28'-18'15'15,"11"-4"1"-15,-32 12 16 0,0 1-27 16,-4-1 1-16,-6-2 2 16,-1-1 0-16,-6-9-10 15,-8 0 0-15,-7 1 6 16,-3 5 1-16,0 3-3 16,-7 10 1-16,-15 9-3 15,-6 7 1-15,-1 12-3 16,-10 13 1-16,-3 12-3 15,3 13 1-15,3 21-1 16,4 10 0-16,7 0 1 16,11 7 0-16,21-7 1 15,17-10 1-15,11-8 2 16,22-17 1-16,23-21 1 16,19-19 0-16,7-25 0 0,-1-26 1 15,1-18 0-15,-4-13 0 16,-14-21-1-16,-4-10 0 15,-17-1-9-15,-14 1 1 16,-18-6-12-16,-11 12 0 16</inkml:trace>
  <inkml:trace contextRef="#ctx0" brushRef="#br0" timeOffset="70365.936">17935 13437 38 0,'0'15'19'0,"4"17"-10"0,-1-29 21 16,-3 3-28-16,-3 7 1 15,-8 5 1-15,1 7 1 16,-5 0-6-16,1 7 0 16,0 2 4-16,-3 7 1 15,3-3-2-15,3-10 0 16,4-9-1-16,3-7 1 16,8-9-2-16,3-12 1 15,4-10-2-15,6-3 1 16,1-9-2-16,3-7 1 15,7 7-3-15,0-4 1 0,1 1-1 16,-1 6 0-16,-3 6 0 16,-4 6 1-1,0 19 1 1,-3 0 0-16,-4 7 3 16,-4 9 1-16,1 3 1 15,-4 9 1-15,-4 0-1 16,1 10 0-16,-1 3-1 15,-3 0 1-15,4-7-3 16,-1-5 1-16,1-7-9 16,3-9 0-16,7-10-7 15,7-6 1-15</inkml:trace>
  <inkml:trace contextRef="#ctx0" brushRef="#br0" timeOffset="70876.369">18468 13383 34 0,'-7'16'17'0,"3"-4"-7"15,4-12 22-15,0 0-27 16,0 0 1-16,0 0 2 15,7-9 1-15,0 6-11 16,1 0 0-16,6 3 7 16,7 0 1-16,7 0-2 15,7 6 0-15,4 3-2 16,0 1 1-16,-4-1-2 16,-7 4 0-16,-6-1-1 15,-5 1 0-15,-10-1-2 16,-7-5 1-16,-3 5 0 0,-4 1 0 15,-4 2-1-15,-7 1 1 16,-3 3-1-16,0-3 1 16,3-4-6-16,4-2 1 15,0-1-11-15,7-12 1 16</inkml:trace>
  <inkml:trace contextRef="#ctx0" brushRef="#br0" timeOffset="71461.997">18486 13847 37 0,'-4'29'18'0,"8"-36"-1"0,-4 7 20 0,0 3-33 15,0-3 1-15,0 0 3 16,0 0 1-16,0 0-11 16,7-3 1-16,10 3 6 15,11-3 0-15,11-6-7 16,4-4 1-16,-5 4-14 15,-2-4 1-15,-5-6-5 16,-6 7 1-16</inkml:trace>
  <inkml:trace contextRef="#ctx0" brushRef="#br0" timeOffset="72272.921">19188 13211 42 0,'0'0'21'0,"7"22"-16"15,-7-13 35-15,-4 7-39 16,-3 9 0-16,0 12 0 16,-7 7 0-16,-4 16-2 15,1 9 0-15,-1 6-5 16,4-3 0-16,0-18-8 16,7-7 0-16</inkml:trace>
  <inkml:trace contextRef="#ctx0" brushRef="#br0" timeOffset="72933.914">17561 13195 36 0,'-14'94'18'0,"-18"47"-19"0,18-100 25 0,-3 12-26 16,-4 13 1-16,3-3-6 15,0-7 0-15,4-15 1 16,7-13 1-16</inkml:trace>
  <inkml:trace contextRef="#ctx0" brushRef="#br0" timeOffset="73653.859">17773 13016 26 0,'-4'13'13'0,"11"-16"-13"0,-3-7 19 15,3 4-17-15,0 0 0 16,4 0 3-16,3 6 0 16,3 0-5-16,5 3 1 15,16 6 4-15,19-3 0 16,10 1-1-16,18-4 1 0,10-3-2 16,18-7 0-1,84-8-2 1,-20-1 1-16,-26 4-1 15,-13-1 0-15,-22 4-1 16,-17-1 0-16,-14 4 0 16,-18 3 1-16,-4 0-1 15,-6 3 1-15,-15 0-1 16,-3 3 0-16,-7 0 0 16,-4 0 0-16,-7 6 0 15,-7 4 0-15,-7 6-1 16,-7 3 0-16,-3 6 0 15,-4 10 1-15,-4 12-1 16,4 6 1-16,0 10-1 16,0 0 0-16,0 3 1 15,7 9 0-15,10-2-1 0,5 8 0 16,6-2 1-16,0-1 1 16,-4-21-1-16,-2-4 0 15,-8-9 0-15,-11-6 0 16,-6-6 0-16,-12-7 0 15,-13 0 0-15,-25-6 0 16,-32-9 1-16,-24-13 0 16,-29-7 0-16,-24-2 0 15,-14-1-4-15,-11-2 0 16,10-1-5-16,-3 4 0 16,21-7-5-16,4 7 0 0</inkml:trace>
  <inkml:trace contextRef="#ctx0" brushRef="#br0" timeOffset="77229.004">21163 11351 39 0,'4'6'19'0,"3"-18"-10"0,-4 12 20 0,1 0-25 16,-1 3 0-16,1 3 1 16,3-3 0-16,0 4-7 15,0-4 0-15,4 3 4 16,3-6 1-16,10-3-3 15,8-3 0-15,7 3-5 16,0-7 0-16,-4 7-9 16,0-3 0-16</inkml:trace>
  <inkml:trace contextRef="#ctx0" brushRef="#br0" timeOffset="77467.882">21043 11699 58 0,'18'13'29'0,"38"-16"-36"0,-35-4 50 15,1 1-43-15,9 0 0 16,5 0-1-16,-1-1 1 15,-3 4-10-15,-4 3 1 16,-10-6-6-16,-4 9 0 16</inkml:trace>
  <inkml:trace contextRef="#ctx0" brushRef="#br0" timeOffset="79044.693">22045 10799 24 0,'0'13'12'0,"0"-10"-2"0,0 0 10 0,0 0-18 15,4 0 0-15,-4 4 3 16,0 2 0-16,0 0-5 15,-4 7 0-15,1 3 4 16,-1 3 0-16,-3 3 0 16,0 3 0-16,0-6-1 15,3 3 0-15,1-3-1 16,-1-6 0-16,1-4 0 16,-1-2 0-16,4-4-1 15,0 0 0-15,0-2-1 16,0-1 1-16,0-3-1 15,7-7 0-15,0-5-1 16,0-7 1-16,4-6-2 16,3-3 1-16,0 3 0 0,4 0 0 15,7-1 0-15,3 1 0 16,0 3 1-16,0 7 0 16,-3 2 0-16,-4 7 0 15,-3 6 0-15,-4 3 1 16,0 3-1-16,-3 1 1 15,-1 2-1-15,-3 0 0 16,0 4 0-16,-3 0 0 16,-1-1 0-16,-3 4 0 15,0 9-1-15,0 3 1 16,0-3 0-16,0 6 0 16,4-5-12-16,-1-8 0 0,-3-2-1 15,7-7 0-15</inkml:trace>
  <inkml:trace contextRef="#ctx0" brushRef="#br0" timeOffset="80470.463">22722 10881 45 0,'4'3'22'0,"7"6"-18"16,-11-9 42-16,0 0-43 0,3 4 0 16,-3-4 2-16,0 0 0 15,0 0-6-15,0 0 1 16,0 0 4-16,0 0 0 15,0 3-8-15,4 3 0 16,-1-3-13-16,-3 3 0 16</inkml:trace>
  <inkml:trace contextRef="#ctx0" brushRef="#br0" timeOffset="81130.577">23259 10718 44 0,'0'6'22'16,"-4"-12"-19"-16,4 6 25 0,-3 6-26 15,-4-3 1-15,-4-3 1 16,0 0 0-16,-3 0-5 16,0 10 0-16,0 5 4 15,-7 10 0-15,-4 7-2 16,4 8 1-16,0 14-2 15,0 2 1-15,3 1-1 16,4 2 1-16,10-12-2 16,8-3 1-16,10-3-7 15,7-13 1-15,4-6-9 16,3-19 1-16</inkml:trace>
  <inkml:trace contextRef="#ctx0" brushRef="#br0" timeOffset="81625.735">23333 11085 42 0,'0'22'21'0,"-7"-7"-22"0,3-8 31 0,1-1-29 15,-4 3 0-15,0 1 0 16,-4-4 1-16,0 0-3 16,4-3 1-16,0-3 1 15,4-3 1-15,-1-3-2 16,4-3 1-16,7-1-1 15,0-2 1-15,0-4-2 16,4-3 1-16,0 0-1 16,-1 0 0-16,1 4 0 15,-1 2 1-15,1-2 0 16,-1 11 0-16,1 4 1 16,0 4 0-16,-1 8 1 15,-3 4 1-15,0-4-1 16,0 1 1-16,-7 3-1 15,0 2 1-15,0 1-2 0,0 0 0 16,-3 3-1-16,-1-3 1 16,4 0-5-16,0-4 0 15,4-5-11-15,3-10 1 16</inkml:trace>
  <inkml:trace contextRef="#ctx0" brushRef="#br0" timeOffset="81912.15">23566 11066 44 0,'10'19'22'0,"18"-16"-15"16,-21 0 31-16,4-3-38 16,3 3 1-16,4-6 0 15,3 3 0-15,4-6-2 16,-1-1 1-16,1-2-7 16,-4 3 1-16,0-7-8 15,-7 4 0-15</inkml:trace>
  <inkml:trace contextRef="#ctx0" brushRef="#br0" timeOffset="82227.077">23992 10824 47 0,'-3'16'23'0,"3"19"-24"0,3-26 37 0,-3 7-37 16,4 9 1-16,-4 3 1 15,0 0 0-15,-4 0-1 16,1 4 0-16,-1-7-2 15,1-6 0-15,3-4-7 16,0-5 1-16,0-10-6 16,-4-7 1-16</inkml:trace>
  <inkml:trace contextRef="#ctx0" brushRef="#br0" timeOffset="82497.66">24021 10674 47 0,'10'44'23'0,"22"18"-24"0,-25-43 43 16,4 10-42-16,6 5 1 15,1 10 0-15,3 3 1 16,-3 0-3-16,-8 3 1 15,1-3 1-15,-8-6 0 0,-6-7-1 16,-4 1 0 0,-4-1-6-16,-3-2 1 0,-4-7-9 15,4-9 0-15</inkml:trace>
  <inkml:trace contextRef="#ctx0" brushRef="#br0" timeOffset="82812.415">24388 11069 60 0,'3'6'30'0,"4"10"-41"0,-3-13 53 16,-1 0-43-16,-3-3 1 15,0 3-10-15,-3 0 0 16,-1-9 0-16,1-3 1 15</inkml:trace>
  <inkml:trace contextRef="#ctx0" brushRef="#br0" timeOffset="83652.486">24663 11041 41 0,'10'44'20'0,"-10"6"-12"15,0-38 27-15,0 7-34 16,-3 3 0-16,-1-3 1 16,-3-3 1-16,0-4-3 15,0-2 0-15,0-4 2 16,3 0 0-16,1-6-1 15,-1-6 1-15,4-7-2 16,7-5 1-16,1-4-2 0,2 0 1 16,4-7-2-16,4 1 0 15,3-3 0-15,0 6 0 16,-3 0 0-16,3 3 1 16,-3 9 1-16,-1 7 0 15,1 6 1-15,0 9 1 16,-4 13-1-16,-4-3 1 15,1 3-1-15,-4 6 1 16,0 0-1-16,0 1 0 16,-3-4-1-16,-1-3 0 0,1-3-1 15,-1-4 0-15,1-2-8 16,-1-4 1-16,4-3-7 16,0-9 1-16</inkml:trace>
  <inkml:trace contextRef="#ctx0" brushRef="#br0" timeOffset="83998.853">25065 11107 44 0,'0'-4'22'0,"7"8"-17"0,0-4 36 16,-3 0-40-16,3 0 1 15,-4 0 0-15,8 0 0 16,3 0-3-16,10-4 1 16,-2 4-2-16,2 0 0 15,-6 0-13-15,3-6 1 0</inkml:trace>
  <inkml:trace contextRef="#ctx0" brushRef="#br0" timeOffset="84508.164">25354 10834 44 0,'0'9'22'0,"11"10"-11"15,-4-16 28-15,-4 0-36 0,4 0 1 16,0 1 3-16,0-1 0 16,4 0-7-16,0 0 0 15,6 0 5-15,4 0 0 16,1 0-2-16,2 1 1 15,-3-4-2-15,-3 3 0 16,-4 0-3-16,-3 0 0 16,-8 3 0-16,-3 0 1 15,-7 10-1-15,-3 0 0 16,-4 6-1-16,-8 3 1 16,1 0 1-16,-3 0 0 0,-5 6 0 15,8 4 0-15,4-1 0 16,-1-5 0-16,7-4 0 15,4-3 1-15,7 0-3 16,4-7 0-16,6-2-4 16,8-10 0-16,3-3-9 15,-3 0 0-15,-1-9-4 16,-9-4 0-16</inkml:trace>
  <inkml:trace contextRef="#ctx0" brushRef="#br0" timeOffset="85124.322">24631 10668 35 0,'-4'6'17'0,"1"3"-12"0,3-6 27 15,-4 4-32 1,1-1 1-16,-8 3 0 0,1 10 0 16,-4 6-2-16,-4 7 1 15,0 8 1-15,1 14 0 16,-5-1-1-16,5 10 1 15,3-1-1-15,7-5 1 16,7-4-2-16,7-3 1 16,7-12-6-16,11-10 1 15,24-15-7-15,14-16 0 16</inkml:trace>
  <inkml:trace contextRef="#ctx0" brushRef="#br0" timeOffset="85529.367">25654 10530 26 0,'-4'-4'13'0,"1"20"1"16,3-13 16-16,0 7-25 0,0 9 1 15,0 6 3-15,7 0 0 16,0 19-11-16,7 12 0 15,7 10 7-15,4 3 1 16,-7 9-4-16,-11-6 1 16,-11 16-3-16,-10-3 1 15,-4-4-2-15,4 1 0 16,-3-22-11-16,-4-17 1 16,-1-24-5-16,1-12 1 15</inkml:trace>
  <inkml:trace contextRef="#ctx0" brushRef="#br0" timeOffset="86039.781">26046 11041 59 0,'-7'19'29'0,"-1"-16"-28"16,8 0 56-16,0-3-56 16,0 0 0-16,0 0 0 15,8 0 1-15,-1 0-6 16,0-3 1-16,0-4-11 16,-4 1 1-16,-3-3-6 15,0-4 0-15</inkml:trace>
  <inkml:trace contextRef="#ctx0" brushRef="#br0" timeOffset="86880.546">26211 11373 37 0,'-3'28'18'0,"6"-28"-10"15,-3 0 26-15,0 0-29 16,0 0 0-16,0 0 1 15,0 0 1-15,4 0-10 16,-1 0 1-16,1 4 4 16,3-1 1-16,0 0-12 15,4 0 0-15,-1-3-7 16,4 0 1-16</inkml:trace>
  <inkml:trace contextRef="#ctx0" brushRef="#br0" timeOffset="87120.742">26522 11408 60 0,'3'9'30'0,"8"-6"-43"0,-11-3 56 15,7 3-44-15,0 0 0 0,0-3-7 16,0 0 1-16,0 0-1 16,0-3 0-16,0-9-7 15,4-1 1-15</inkml:trace>
  <inkml:trace contextRef="#ctx0" brushRef="#br0" timeOffset="87420.977">26730 11445 42 0,'0'7'21'0,"7"-11"-22"16,-7 4 38-16,0-6-34 15,0-3 1-15,4-1 1 0,-1 1 0 16,4 0-7-16,0-1 1 15,0 7 3-15,0 6 1 16,4 0-4-16,-8 4 1 16,4-1-3-16,-3 0 0 15,0 0-1-15,-4 1 0 16,3-4-1-16,-3-3 1 16,7 0-7-16,0-3 1 15,7-7-2-15,0-2 1 16</inkml:trace>
  <inkml:trace contextRef="#ctx0" brushRef="#br0" timeOffset="87812.098">27122 11047 73 0,'0'13'36'0,"14"12"-48"0,-7-25 77 15,0 3-65-15,0 0 0 16,3 0 0-16,1-3 1 16,-4 3-5-16,0-3 0 15,0 0-13-15,-3-6 0 16,-8-3-3-16,-3-4 0 15</inkml:trace>
  <inkml:trace contextRef="#ctx0" brushRef="#br0" timeOffset="88426.922">27312 10712 61 0,'14'25'30'0,"4"-22"-37"0,-15 0 57 15,4 6-50-15,4 1 0 16,3-1 0-16,4 4 1 15,3-4-1-15,4-3 0 16,6 1 0-16,-2-4 1 0,-5 0-1 16,-3 0 1-16,-6 3-1 15,-5 1 0-15,-6 5-1 16,-4 4 1-16,-7 3-1 16,-4 6 0-16,-3 0 0 15,-7 6 1-15,0-3 0 16,-1 4 0-16,1 5 0 15,-3-2 0-15,6 2 0 16,4-5 1-16,3 5-1 16,4-2 0-16,7-7 0 15,4-6 1-15,10 0-1 16,7-3 1-16,7-10-1 16,7-2 0-16,-3-7-5 15,-4 0 0-15,1-7-12 16,-5-2 1-16</inkml:trace>
  <inkml:trace contextRef="#ctx0" brushRef="#br0" timeOffset="88727.416">27788 11088 63 0,'4'12'31'0,"-4"-2"-37"15,3-7 50-15,1 0-44 16,-1 0 0-1,-3-3-20 1,0-6 1-16,-3-10 12 16,-1-3 1-16</inkml:trace>
  <inkml:trace contextRef="#ctx0" brushRef="#br0" timeOffset="89102.819">28176 10674 54 0,'0'25'27'0,"7"-6"-24"0,-7-7 45 0,0 10-44 16,0 6 0-16,-3 13 1 16,3 16 0-16,-4 5-7 15,-3 11 0-15,0-1 4 16,0-3 1-16,0-13-3 15,0-6 0-15,4-12-8 16,3-4 1-16,0-18-12 16,3-16 0-16</inkml:trace>
  <inkml:trace contextRef="#ctx0" brushRef="#br0" timeOffset="91738.266">21992 12370 17 0,'-3'7'8'0,"3"-7"6"0,0 0 9 15,0 0-18-15,0 0 0 16,0 3 4-16,-4 0 1 16,-3 6-11-16,0 4 1 15,-7 12 7-15,-7 3 0 0,7 7-3 16,0 9 1-16,-1-7-2 15,1-2 0-15,4-10-3 16,-1-3 1-16,4-10-1 16,4-5 1-16,3-7-1 15,7-13 1-15,0-3-1 16</inkml:trace>
  <inkml:trace contextRef="#ctx0" brushRef="#br0" timeOffset="91926.302">22130 12769 40 0,'0'0'20'0,"10"0"-59"0,-3-10 21 16</inkml:trace>
  <inkml:trace contextRef="#ctx0" brushRef="#br0" timeOffset="92241.209">22514 12405 66 0,'11'12'33'0,"-4"10"-42"15,-7-22 65-15,0 0-56 16,3 3 0-16,1-3-13 16,-4 0 0-16,4 0 1 15,-1-9 1-15</inkml:trace>
  <inkml:trace contextRef="#ctx0" brushRef="#br0" timeOffset="93472.296">21904 12568 31 0,'-4'12'15'0,"19"1"-5"0,-12-10 8 15,1 0-17-15,-1 0 1 0,-3-3 2 16,0 0 0-16,4-6-4 16,-1-3 0-16,4-1 4 15,4-2 1-15,-1-7-2 16,1-3 1-16,0-6-1 16,-1 12 0-16,4-3 0 15,0-3 0-15,4 0-2 16,3-3 1-16,0 3 0 15,4 0 0-15,3 4 0 16,-3 5 1-16,0 7-1 16,-1 6 1-16,-2 6-1 15,-5 7 0-15,-6 5-1 16,-4-2 1-16,-4 0-1 16,-6 6 0-16,-4 6-1 15,-4 3 1-15,1 7-1 16,3 3 0-16,-1-4-5 0,5-5 0 15,3-10-8-15,7-13 0 16,0-15-5-16,0-4 0 16</inkml:trace>
  <inkml:trace contextRef="#ctx0" brushRef="#br0" timeOffset="94642.372">23424 12449 27 0,'-3'15'13'0,"-1"11"-1"0,4-17 16 15,-3 3-24-15,-1 1 0 16,1 0 4-16,-4 2 1 16,0 4-10-16,-4 6 1 0,4 3 6 15,-4 4 1-15,1-10-3 16,3-4 0-16,0-2-2 16,3-3 1-16,1-4-2 15,3-3 0-15,0-2-1 16,7-11 1-16,0-8-1 15,3-11 0-15,1-2 0 16,3-3 0-16,4 0 0 16,3-4 0-16,7 4 0 15,-3 6 1-15,0-4-1 16,3 11 1-16,-4 8-1 16,1 7 1-16,-4 9-1 15,0 7 1-15,-3 6-1 16,0 3 0-16,-4 3 0 15,-4 3 1-15,1 6-1 16,-4 1 0-16,0 3 0 0,-3-1 0 16,-1 1-2-16,1-4 0 15,-4-2-9-15,0-7 1 16,0-13-7-16,7-5 0 16</inkml:trace>
  <inkml:trace contextRef="#ctx0" brushRef="#br0" timeOffset="95393.956">24112 12511 56 0,'-3'13'28'0,"3"-13"-27"15,0 3 49-15,0-3-46 16,0 0 0-16,0 0 3 15,0 3 1-15,0-3-10 16,0 3 0-16,0 1 6 0,0-1 1 16,3 0-6-16,1 3 0 15,-1-3-10-15,4-6 1 16,8-9-11-16,-5-4 1 16</inkml:trace>
  <inkml:trace contextRef="#ctx0" brushRef="#br0" timeOffset="96188.671">24638 12424 37 0,'-4'25'18'0,"8"3"-6"0,-4-22 17 16,-4 7-26-16,1 6 1 15,-1-1 2-15,1 4 1 16,-1 7-8-16,-3-1 0 0,0 0 5 16,-3 0 0-16,-1 0-2 15,4 1 1-15,0-4-2 16,3-3 0-16,4-7-1 15,-3-5 0-15,-1-10 0 16,8-10 0-16,7-12 0 16,3-9 0-16,7-7 0 15,7 1 0-15,4-7 1 16,3 0 0-16,0 10-1 16,1 2 0-16,-1 4-1 15,0 3 1-15,0 3-1 16,-3 6 1-16,-4 7 0 15,4 6 0-15,-11 3 0 16,-3 9 0-16,-4 7 0 16,-3 9 1-16,-1 6-1 15,1 16 1-15,-4 3-1 16,-4 4 1-16,-3 2-1 16,0-2 1-16,0-11-3 0,0-5 1 15,-3-13-7-15,3-6 0 16,0-13-9-16,-4-9 1 15</inkml:trace>
  <inkml:trace contextRef="#ctx0" brushRef="#br0" timeOffset="96774.573">25418 12606 51 0,'7'21'25'0,"-4"-11"-17"0,-3-7 39 0,0 0-44 15,0-3 1-15,0 0 2 16,0 0 1-16,0 0-9 16,0 0 1-16,4 3 2 15,-1 0 1-15,1 4-12 16,-1-1 0-16,-3-6-10 16,7-9 1-16</inkml:trace>
  <inkml:trace contextRef="#ctx0" brushRef="#br0" timeOffset="97976.108">25957 12963 53 0,'4'0'26'0,"3"0"-24"16,-7 0 41-16,4 6-42 15,-1-3 1-15,1 1-1 16,-1 2 1-16,1 0-7 15,3 4 0-15,3-1-10 16,8-3 0-16</inkml:trace>
  <inkml:trace contextRef="#ctx0" brushRef="#br0" timeOffset="98200.47">26363 12982 46 0,'7'12'23'0,"-3"-8"-23"0,-1-1 29 15,-3-3-30-15,0 0 1 16,0 0-6-16,0 0 0 0,7 0-3 15,0-3 0-15</inkml:trace>
  <inkml:trace contextRef="#ctx0" brushRef="#br0" timeOffset="98455.667">26645 12982 40 0,'0'6'20'0,"7"-15"-16"16,-7 9 29-16,0 0-31 16,4-3 0-16,3 3 0 0,0 0 1 15,-3 3-4-15,-1 0 0 16,1 0-1-16,-4-3 1 15,0 0-12-15,7-3 0 16</inkml:trace>
  <inkml:trace contextRef="#ctx0" brushRef="#br0" timeOffset="98846.459">26906 12499 56 0,'-3'22'28'0,"10"3"-24"16,0-22 46-16,0 0-47 15,0 3 0-15,0-2 0 0,0-1 1 16,0-3-6-16,4 0 0 15,-4 0-3-15,0 0 0 16,0-3-14-16,0-7 1 16</inkml:trace>
  <inkml:trace contextRef="#ctx0" brushRef="#br0" timeOffset="99446.34">27157 12668 57 0,'7'76'28'0,"-14"-1"-29"16,7-56 41-16,-4 3-40 0,1-1 0 15,-1-5 1-15,1-3 0 16,3-4-2-16,0-3 1 16,3 1 0-16,-3-7 1 15,7-10-1-15,0-5 1 16,0-7-2-16,0-3 1 16,4-7-1-16,0-2 0 15,-1-4-1-15,1 4 1 16,3-1-1-16,0 7 0 15,-3 6 0-15,-1 6 1 0,1 10 1 16,3 6 0 0,-4 9 0-16,5 10 1 0,-5 9-1 15,-3-3 1-15,0 7-1 16,-3-1 1-16,-4 1-1 16,3 5 1-16,-3-12-1 15,0 7 0-15,0 2-5 16,0-6 1-16,0-6-11 15,11-15 1-15</inkml:trace>
  <inkml:trace contextRef="#ctx0" brushRef="#br0" timeOffset="99837.147">27654 12712 62 0,'4'25'31'0,"-1"0"-31"0,-3-25 52 0,4 3-51 16,-4-3 1-16,0 0-1 15,0 0 0-15,3 0-5 16,1 0 1-16,-1 0-9 15,1-6 1-15,-4-9-8 16,3 2 1-16</inkml:trace>
  <inkml:trace contextRef="#ctx0" brushRef="#br0" timeOffset="100482.82">27912 12637 48 0,'0'31'24'0,"-11"29"-22"16,11-48 38-16,-3 4-40 15,-1 6 0-15,1 0 0 16,-4 6 0-16,0-6 0 16,3-3 0-16,0-3 0 15,1-4 0-15,-1-2 0 16,4-7 0-16,0-3 0 16,-3-7 1-16,3-2-1 15,7-7 0-15,4-6 0 16,6-3 0-16,4-9 0 15,4 2 0-15,7-2 0 16,-4 3 0-16,0 2 0 0,0 4 0 16,1 10 0-16,-1 2 0 15,0 7 0-15,0 6 1 16,-3 9 0-16,0 16 0 16,-4 0 0-16,-3 4 1 15,-4 8-1-15,0 4 1 16,-4-3-1-16,-3-1 0 15,-3 1-1-15,-4-4 0 16,0-2-4-16,-4-7 1 16,1-3-13-16,-4-16 0 15</inkml:trace>
  <inkml:trace contextRef="#ctx0" brushRef="#br0" timeOffset="101728.973">21752 11687 28 0,'-3'6'14'0,"10"-9"1"0,-7 3 14 16,0 0-23-16,3 3 0 15,1 0 3-15,3 0 0 16,-4 4-11-16,5 2 0 0,-1 0 8 16,10 4 1-16,11-1-4 15,11 1 1-15,18-4-3 16,24-5 1-16,-4-11-4 15,5-5 0-15,-1-1-10 16,-11 1 0-16,-6-1-5 16,-8 1 0-16</inkml:trace>
  <inkml:trace contextRef="#ctx0" brushRef="#br0" timeOffset="102554.241">23008 11759 31 0,'-7'12'15'0,"7"-2"-3"0,0-10 20 0,4 3-27 16,-1 0 0-16,4 0 4 15,0 0 1-15,7 0-12 16,1 1 1-16,6-1 8 16,10 3 0-16,12 0-2 15,17-3 0-15,7-3-3 16,17-3 0-16,22-6-3 16,0-4 0-16,-14 1-8 15,-18-1 1-15,-7 1-10 16,-14 2 0-16</inkml:trace>
  <inkml:trace contextRef="#ctx0" brushRef="#br0" timeOffset="103320.187">24504 11806 45 0,'3'12'22'16,"15"1"-11"-16,-14-13 31 0,6 0-40 15,11 3 1-15,15-3 3 16,6 3 0-16,22-3-8 16,13 0 0-16,-3 0 4 15,4 0 0-15,3 0-9 16,-14 0 1-16,-7 0-12 15,-11-6 1-15</inkml:trace>
  <inkml:trace contextRef="#ctx0" brushRef="#br0" timeOffset="104146.819">27086 11768 48 0,'14'22'24'0,"18"-3"-19"16,-18-16 33-16,11 0-37 16,3-3 0-16,15 3 0 15,13-3 0-15,4 0-5 16,0-3 0-16,-4 0-11 16,-10-9 1-16</inkml:trace>
  <inkml:trace contextRef="#ctx0" brushRef="#br0" timeOffset="104792.081">28000 11781 58 0,'0'6'29'0,"7"7"-32"0,0-10 48 0,0 0-44 16,4-3 0-16,10 0 1 15,14 0 0-15,15-3-3 16,6-7 1-16,11-2-5 16,11-1 0-16,-4 1-12 15,0-1 1-15</inkml:trace>
  <inkml:trace contextRef="#ctx0" brushRef="#br1" timeOffset="111757.55">21946 10464 23 0,'7'31'11'0,"-28"7"-6"0,18-32 12 0,-8 3-17 15,-7 7 1-15,-3 3 2 16,0 9 1-16,-4 4-4 16,-6 8 0-16,-5 23 3 15,1 15 0-15,-4 23 0 16,1 24 0-16,-1 26-1 15,3 15 0-15,12 0-1 16,6 3 0-16,8-12-2 16,6-22 1-16,11-19-6 15,7-19 0-15,11-12-4 16,3-19 0-16</inkml:trace>
  <inkml:trace contextRef="#ctx0" brushRef="#br1" timeOffset="112417.988">22535 10194 34 0,'15'25'17'0,"-8"28"-13"0,-7-37 29 16,7 12-32-16,-4 19 1 15,4 19 3-15,0 19 0 16,0 40-6-16,4 35 0 16,0 32 3-16,-1 21 0 15,-6 28-1-15,-4-2 1 16,-7-14-3-16,-8-15 1 0,-2-28-3 16,-8-31 0-16,-10-32-10 15,-4-31 0-15</inkml:trace>
  <inkml:trace contextRef="#ctx0" brushRef="#br1" timeOffset="112943.041">22966 10229 34 0,'10'18'17'0,"-6"17"-10"0,-4-29 19 0,-4 7-25 16,1 2 1-16,-1 7 0 15,-3 16 1-15,0 6-3 16,-7 15 0-16,0 14 1 16,-11 14 1-16,-3 29-1 15,-11 16 0-15,1 34-1 16,2 16 1-16,8 3-2 16,10 0 1-16,15-9-1 15,10-26 1-15,11-12-2 16,6-25 0-16,1-9-10 15,0-23 0-15</inkml:trace>
  <inkml:trace contextRef="#ctx0" brushRef="#br1" timeOffset="113663.52">24197 10172 20 0,'-11'-3'10'0,"8"3"3"0,3 0 4 16,0 0-13-16,3 6 0 16,5 7 3-16,2 9 1 0,4 12-10 15,7 20 1-15,4 15 5 16,3 18 1-16,1 20-3 15,-1 18 0-15,-11 23-1 16,-6 15 0-16,-8 19-2 16,-13 9 0-16,-1 13-3 15,-6-3 1-15,-4-1-2 16,-8-5 0-16,-17-7-3 16,-10-9 1-16,7-29-4 15,-8-18 1-15</inkml:trace>
  <inkml:trace contextRef="#ctx0" brushRef="#br1" timeOffset="114684.95">24649 10398 24 0,'-4'28'12'0,"-3"13"-9"0,3-25 20 16,-10 9-20-16,-3 9 1 15,-4 7 2-15,-11 9 0 16,-11 19-8-16,-6 22 1 16,-7 19 4-16,-4 31 1 15,7 28-3-15,10 23 1 16,15 11-2-16,21 4 1 16,18-12-1-16,20-20 0 15,15-21-3-15,11-29 1 16,-4-21-9-16,7-29 0 0</inkml:trace>
  <inkml:trace contextRef="#ctx0" brushRef="#br1" timeOffset="115180.217">25785 10257 26 0,'0'53'13'0,"21"16"0"0,-7-41 12 0,3 10-23 16,8 15 1-16,10 13 3 16,4 16 1-16,11 24-8 15,-12 13 1-15,-9 19 4 16,-8 22 0-16,-21 13-2 16,-18 21 0-16,-21 16-6 15,-17-9 1-15,-11-10-10 16,7-15 0-16</inkml:trace>
  <inkml:trace contextRef="#ctx0" brushRef="#br1" timeOffset="115796.111">27111 10724 23 0,'0'9'11'0,"-7"17"4"16,0-17 6-16,-4 13-19 0,-6 9 1 15,-8 13 1-15,-14 13 0 16,-7 18-5-16,-3 25 0 16,10 23 3-16,4 24 1 15,3 13-2-15,11 22 1 16,3-7-2-16,8-2 1 16,6-7-3-16,1-25 1 15,-1-19-10-15,4-18 0 16</inkml:trace>
  <inkml:trace contextRef="#ctx0" brushRef="#br1" timeOffset="116351.772">27742 10304 16 0,'4'9'8'0,"-4"13"6"0,4-19-1 15,-1 0-9-15,1 1 0 0,-1 2 4 16,4 6 0-16,0 7-8 16,0 16 0-16,0 21 6 15,0 16 1-15,-3 26-3 16,3 33 1-16,-7 26-3 16,0 44 1-16,-7 24-3 15,0 26 0-15,-11 3-1 16,-6 7 1-16,-12-20-2 15,-6-9 1-15,-7-31-6 16,-11-29 1-16,0-37-7 16,-7-16 1-16</inkml:trace>
  <inkml:trace contextRef="#ctx0" brushRef="#br1" timeOffset="120840.556">23827 13330 21 0,'10'0'10'0,"-6"9"-2"16,-4-9 11-16,0 3-15 16,-4 4 1-16,-3 2 1 0,-7 1 0 15,-7 2-8-15,-4 7 0 16,-3 3 5-16,-4 0 0 15,-3-7-2-15,0 7 0 16,-1 4 0-16,5 8 0 16,2 4-1-16,5 2 0 15,3-2 0-15,6-7 1 16,5-6-1-16,3-3 1 16,3-6-1-16,8-6 0 15,10-10 0-15,7-7 1 16,4 4-1-16,7-3 0 15,-1 3-4-15,1-7 0 0,0 4-7 16,-8 0 1-16</inkml:trace>
  <inkml:trace contextRef="#ctx0" brushRef="#br1" timeOffset="121126.595">23336 13988 35 0,'36'19'17'0,"6"-9"-14"0,-28-10 25 15,11 3-28-15,-1 0 0 16,1 0 0-16,3 0 0 16,-3 0-1-16,-4-3 0 15,0 0-9-15,-3-6 0 16</inkml:trace>
  <inkml:trace contextRef="#ctx0" brushRef="#br1" timeOffset="121500.554">24384 13424 30 0,'0'28'15'0,"-11"22"-7"0,8-40 19 16,-8 12-26-16,1 6 0 15,-4 13 0-15,-4 21 0 16,0 20-2-16,-3-1 1 16,-7 7-2-16,3 6 0 15,1 0-9-15,-8-18 1 16</inkml:trace>
  <inkml:trace contextRef="#ctx0" brushRef="#br0" timeOffset="134066.987">29228 11201 34 0,'3'6'17'0,"4"-3"-10"0,-3 0 17 0,-4 4-23 16,0 2 0-16,-7 0 1 15,-4 4 0-15,1 3-2 16,-8 9 0-16,-10-3 1 16,-1 9 0-16,-2 0 0 15,-1 7 1-15,4 3-2 16,3 3 1-16,-3 3-1 15,0 3 1-15,-4 0-1 16,7-9 1-16,8-10 0 16,2-6 1-16,5-6 0 15,6-6 1-15,11 2 0 16,4-2 0-16,3-4-1 16,0-3 0-16,0-2-2 15,7-1 0-15,4 0-6 16,0-3 0-16,-4 3-9 15,-7 0 1-15</inkml:trace>
  <inkml:trace contextRef="#ctx0" brushRef="#br0" timeOffset="134339.383">28737 12154 49 0,'11'22'24'0,"10"-6"-19"0,-14-13 40 0,7-6-44 16,4 3 1-16,3 0 0 16,0 0 1-16,0 3-4 15,1-3 1-15,2 3 0 16,1-3 0-16,3 0-6 15,-7-6 1-15,0-7-12 16,1-9 1-16</inkml:trace>
  <inkml:trace contextRef="#ctx0" brushRef="#br0" timeOffset="134893.175">29647 11031 29 0,'-3'10'14'0,"6"-13"1"16,1 6 11-16,-4 0-23 15,0 9 1-15,-4 4 3 16,1 9 1-16,-8 10-10 15,-3 12 1-15,0 22 5 16,0 25 1-16,-4 16-3 16,1 2 0-16,6 8-3 15,1-4 1-15,-1-19-8 0,4-16 1 16,3-18-8-16,1-22 1 16</inkml:trace>
  <inkml:trace contextRef="#ctx0" brushRef="#br0" timeOffset="135343.439">29940 11731 47 0,'-3'3'23'0,"-1"6"-20"0,4-3 38 16,0 4-41-16,-3 2 1 15,-1 1-1-15,1-1 1 16,3-2-3-16,0-4 1 15,0 0-9-15,0-2 0 16,0-14-5-16,-4-2 1 16</inkml:trace>
  <inkml:trace contextRef="#ctx0" brushRef="#br0" timeOffset="136078.996">30367 11182 45 0,'4'22'22'0,"-4"-3"-19"16,0-13 39-16,0 3-39 16,-4 1 0-16,-3 9 1 15,0 15 0-15,0 19-6 0,0 13 1 16,0 19 3-16,0 9 1 16,0 9-3-16,-4 7 1 15,1-6-3-15,3-20 0 16,-1-15-6-16,1-19 1 15,4-15-9-15,6-19 0 16</inkml:trace>
  <inkml:trace contextRef="#ctx0" brushRef="#br0" timeOffset="136621.623">30586 12399 58 0,'0'0'29'0,"0"6"-36"0,0-6 50 0,0 0-43 15,0 0 1-15,0 0-2 16,0 0 0-16,0 0-6 16,3-3 1-16,1 6-10 15,-4-3 1-15</inkml:trace>
  <inkml:trace contextRef="#ctx0" brushRef="#br0" timeOffset="136829.703">30847 12392 47 0,'14'10'23'0,"7"-1"-23"0,-17-9 36 15,3 0-36-15,0-3 0 16,0 0-5-16,0 3 0 15,0 3-6-15,0-3 0 16</inkml:trace>
  <inkml:trace contextRef="#ctx0" brushRef="#br0" timeOffset="137101.499">31200 12433 41 0,'17'13'20'0,"-10"-17"-12"16,-7 4 28-16,0 0-34 16,0 0 1-16,7 4 1 15,-3 2 0-15,-1 0-6 16,1 0 1-16,0 4 3 15,3-4 0-15,-4 4-5 16,1-7 0-16,3 0-12 16,0-9 1-16</inkml:trace>
  <inkml:trace contextRef="#ctx0" brushRef="#br0" timeOffset="137460.846">31496 11790 52 0,'11'28'26'0,"3"-9"-28"16,-11-16 39-16,1-3-38 15,-4 0 1-15,3 4-1 16,-3-4 0-16,0 0-1 15,0-7 1-15,0 7-13 16,0-9 0-16</inkml:trace>
  <inkml:trace contextRef="#ctx0" brushRef="#br0" timeOffset="137940.693">32015 11405 38 0,'3'12'19'0,"8"4"-6"15,-8-10 22-15,1 7-34 16,-1 2 1-16,-3 13 1 16,0 7 0-16,-3 15-4 15,-1 7 1-15,1 21 2 16,-1 19 1-16,4 0-2 16,0 10 0-16,0-22-2 15,4-10 0-15,-1-3-12 0,-3-25 0 16,0-22-2-16,0-6 0 15</inkml:trace>
  <inkml:trace contextRef="#ctx1" brushRef="#br0">22811 7977 0,'0'0'16,"0"0"-1,0 0 1,0 0 0,0 0-1</inkml:trace>
  <inkml:trace contextRef="#ctx0" brushRef="#br0" timeOffset="140044.003">32449 11834 24 0,'0'3'12'0,"0"-6"-3"0,0 3 13 15,0 0-19-15,0 0 1 16,0 0 2-16,0 0 0 0,0 0-7 16,0 0 0-16,0 3 5 15,0-3 0-15,0 3-3 16,0-3 1-16,0 0-11 16,0 0 1-16,7-9-4 15,3 0 0-15</inkml:trace>
  <inkml:trace contextRef="#ctx0" brushRef="#br0" timeOffset="140568.368">32960 11185 30 0,'4'13'15'0,"-1"-13"-7"15,-3 0 24-15,7 3-29 16,-7 3 1-16,0 3 1 16,-7 4 1-16,0-1-8 15,0 4 1-15,0 9 4 16,0 13 0-16,0 6-2 16,0 15 1-16,3 1-2 15,1-4 0-15,-1-2-5 16,1-1 0-16,3-12-9 15,7-10 1-15</inkml:trace>
  <inkml:trace contextRef="#ctx0" brushRef="#br0" timeOffset="140912.767">33447 11433 33 0,'10'19'16'0,"-24"12"-10"0,11-15 20 0,-8 2-25 16,-3 11 0-16,0 2 2 15,-14 19 0-15,-18-3-4 16,-14 16 1-16,-14 15 2 16,-11 23 0-16,11 8-1 15,-3-2 1-15,13-10-4 16,8-15 1-16,10-13-4 16,10-13 1-16,8-12-8 15,11-13 0-15</inkml:trace>
  <inkml:trace contextRef="#ctx0" brushRef="#br0" timeOffset="141543.531">32999 12430 38 0,'-7'34'19'0,"-4"23"-21"0,8-48 31 0,-1 7-28 15,-3 0 1-15,4-1 0 16,-1 1 0 0,4-10-3-1,4-9 1-15,6-6 1 16,1-10 1-16,3-6-2 15,3 0 1-15,5-13-1 16,2-3 0-16,1 1 0 16,0-1 0-16,-1 9-1 0,1 4 0 15,0 3 0 1,-4 9 1-16,0 7-1 0,0 3 1 16,-3 0 0-16,0 2 0 15,-4 8 0-15,-4 5 1 16,-3 3-1-16,0 7 1 15,-3 3-1-15,-4 0 1 16,0 3-1-16,-4 7 0 16,1 2 0-16,-1 7 0 15,4 3 0-15,0 0 0 16,0-4 0-16,0-2 0 0,0-7-6 16,0-2 0-16,-3-11-5 15,3-11 0-15</inkml:trace>
  <inkml:trace contextRef="#ctx0" brushRef="#br0" timeOffset="148886.242">30124 13430 39 0,'-11'10'19'0,"4"-7"-14"0,7-3 20 16,0 0-21-16,0 0 0 15,7 3 2-15,0 0 0 16,0-3-8-16,0 3 1 0,4-3 4 15,7 0 1-15,3 0-3 16,7 0 1-16,0-3-5 16,4 0 1-16,0-3-6 15,-4-1 1-15,-3 1-8 16,-4-3 1-16</inkml:trace>
  <inkml:trace contextRef="#ctx0" brushRef="#br0" timeOffset="149140.701">29951 13618 49 0,'-7'10'24'0,"14"-1"-21"0,0-9 43 16,7-3-45-16,4 0 0 15,6 3 0-15,8-3 1 16,7 3-3-16,0-3 1 16,0 3-2-16,-8 3 1 15,1 0-9-15,-4-3 0 16,-3-9-6-16,0-1 1 16</inkml:trace>
  <inkml:trace contextRef="#ctx0" brushRef="#br0" timeOffset="149501.392">30984 13001 44 0,'4'12'22'0,"-4"29"-23"0,0-32 35 16,0 7-32-16,0 3 0 15,-4 9 0-15,1 7 0 16,-4-1-3-16,-7 1 0 16,0 5-1-16,-4 4 0 15,0 0-12-15,4-13 1 16</inkml:trace>
  <inkml:trace contextRef="#ctx0" brushRef="#br0" timeOffset="149801.213">31362 13201 41 0,'3'41'20'0,"-55"50"-16"16,27-63 27-16,-3 7-32 16,-11 15 1-16,-14 16 0 15,-14 18 0-15,-4 14-2 16,-6-11 0-16,6 1-3 16,8-12 0-16,10-7-6 15,7-13 1-15,11-15-2 16,10-22 1-16</inkml:trace>
  <inkml:trace contextRef="#ctx0" brushRef="#br0" timeOffset="150281.19">31076 13973 39 0,'-3'53'19'15,"-18"-18"-24"-15,10-23 41 0,-3 7-36 16,-4 3 0-16,-3-3 0 16,3-4 1-16,-3 1-1 15,11-7 0-15,-1-2 1 16,8-4 1-16,3-3-2 15,7-13 1-15,7 1-2 16,-4-1 1-16,22-9-3 16,0-6 0-16,-4-3-2 15,0-1 0-15,4 4 0 16,0 0 0-16,3 9 3 16,-3 7 0-16,-4 2 4 15,-3 7 1-15,-8 9 2 0,1 10 1 16,-4 9 1-16,-3 0 0 15,-4 6-1-15,-4 7 0 16,-3 3-3-16,4 9 1 16,-1-3-2-16,4 0 0 15,7-9-2-15,8-7 0 16,2-12-10-16,1-7 1 16,-4-15-6-16,0-3 1 15</inkml:trace>
  <inkml:trace contextRef="#ctx0" brushRef="#br0" timeOffset="168297.413">17209 15879 27 0,'7'7'13'0,"7"-11"0"0,-14 4 14 16,3 0-23-16,-3 0 1 0,0 0 3 16,0 0 0-16,4-3-10 15,-1-3 1-15,8-7 6 16,6-8 1-16,8-14-2 16,0-21 0-16,10-17-2 15,7-11 0-15,11-4 0 16,-7-6 0-16,4 3-2 15,-4-3 1-15,-8-6-1 16,-2 9 0-16,-5 3 0 16,-6 13 1-16,-11 9-3 15,-7 6 0-15,-7 10-1 16,-7 12 0-16,-3 10-1 16,-5 9 1-16,-2 10 0 15,-1 12 0-15,-3 3 2 16,-4 16 0-16,-3 16 1 15,3 12 0-15,-3 25 1 0,3 10 1 16,4 15-1-16,4 4 0 16,6-1 0-16,8-9 0 15,3-18 0-15,3-17 0 16,4-12-1-16,7-12 0 16,4-16-5-16,3-13 0 15,7-9-10-15,4-10 1 16</inkml:trace>
  <inkml:trace contextRef="#ctx0" brushRef="#br0" timeOffset="168538.466">17889 15384 59 0,'4'34'29'0,"-4"26"-34"16,0-44 51-16,0-4-47 15,0 1 0-15,0-4-7 16,0-3 0-16,0-2 1 16,0-14 1-16,3-9-10 15,-6-6 0-15</inkml:trace>
  <inkml:trace contextRef="#ctx0" brushRef="#br0" timeOffset="168702.43">17921 15183 44 0,'14'16'22'0,"-7"3"-28"0,0-13 39 15,4 6-34-15,-4-2 1 16,0-1-14-16,0 1 0 15,4-7 9-15,-1-3 1 16</inkml:trace>
  <inkml:trace contextRef="#ctx0" brushRef="#br0" timeOffset="169182.861">18105 15421 39 0,'17'44'19'0,"-13"-15"-16"0,-1-26 32 0,1 3-33 0,-1-3 0 0,4-3 0 16,0-3 1-16,0-6-4 16,4-4 0-16,0 4 2 15,-4-4 0-15,0 4-1 16,3-1 1-16,-3 4-1 16,4 6 1-16,-4 3-1 15,4 3 1-15,-4 7-1 16,3 3 0-16,-3-4 0 15,0 4 0-15,0-7 0 16,0 1 1-16,1-4-2 16,-1 0 1-16,0-3-1 0,3 1 0 15,1-4-1-15,3-10 0 16,0-6-2-16,0-2 1 16,0-7 0-16,0 6 0 15,0 0 1-15,1 0 0 16,2 7 1-1,-6 2 0-15,-1 1 1 0,1 6 1 16,7-1 0-16,-1 11 0 16,1 2 1-16,0 7 1 15,3 6 0-15,3 3 0 16,1 0 0-16,0 6 0 0,3-2-1 16,4-8 0-16,0-2-8 15,-1-9 1-15,-3-7-8 16,-10-3 0-16</inkml:trace>
  <inkml:trace contextRef="#ctx0" brushRef="#br0" timeOffset="169738.215">17180 15992 44 0,'7'19'22'0,"-3"3"-20"0,-4-13 35 16,-4 1-37-16,1-1 1 15,-1 1-1-15,1-1 1 16,-4-6-1 0,3 3 0-16,4-2 0 15,4-1 1-15,3-6-3 16,7-10 1-16,4-3-2 15,6-2 1-15,1-8-2 16,0 1 1-16,-4 3 0 16,-4 7 0-16,1 2 2 15,0 4 0-15,-4 6 3 16,-4 9 0-16,-3-3 2 16,0 10 0-16,1 2 1 15,-5 7 0-15,1 3-1 16,-4 0 1-16,3 4-1 15,1 2 0-15,3-6-2 16,3-3 0-16,4-3-7 16,1-7 1-16,6-2-12 15,3-10 0-15</inkml:trace>
  <inkml:trace contextRef="#ctx0" brushRef="#br0" timeOffset="169995.567">17674 16118 57 0,'4'9'28'0,"27"0"-27"0,-16-9 44 0,6 0-45 16,3 0 1-16,5 0 0 15,2 0 0-15,-6 0-4 16,3 0 1-16,1 0-9 16,-1-3 1-16,-4-6-6 15,1-1 0-15</inkml:trace>
  <inkml:trace contextRef="#ctx0" brushRef="#br0" timeOffset="170264.911">17992 16008 49 0,'17'19'24'0,"19"0"-23"0,-22-13 41 16,7 0-42-16,0 3 0 15,4-2 0-15,-8-1 0 16,-3 7 0-16,-6-1 0 16,-8 4-1-16,-8 3 0 15,-9-1-4-15,-11 1 1 16,-4 0-10-16,0-3 0 16</inkml:trace>
  <inkml:trace contextRef="#ctx0" brushRef="#br0" timeOffset="171194.652">18863 16140 40 0,'-7'25'20'0,"-25"3"-18"15,22-22 26-15,-8 4-27 16,-3-1 1-16,-7 0 0 16,-1-2 0-16,-2-1-3 15,2-3 0-15,1-3 1 16,4-3 1-16,6-3-1 0,0-4 0 16,8 1-2-16,3-1 1 15,7-2-1-15,0-1 0 16,7 4-1-16,7 0 0 15,7-1 0-15,4 1 0 16,3-1 2-16,4 1 0 16,-1-1 1-16,1 7 1 15,0 3 1-15,-4 7 0 16,0 8 0-16,-3 10 0 16,-4 7 0-16,-7-4 0 0,0 6-1 15,0 1 0-15,4-7 0 16,0-3 0-1,-1-3 2-15,5-6 0 0,6-4-1 16,4-12 1-16,-1-12 0 16,5-4 0-16,-8-3 0 15,-7-9 1-15,-10-6-3 16,-11-1 0-16,-15 1 0 16,-6 9 1-16,-7 6-7 15,-7 13 1-15,-8 6-9 16,-2 3 1-16,-1 0-3 15,7 3 0-15</inkml:trace>
  <inkml:trace contextRef="#ctx0" brushRef="#br0" timeOffset="171765.271">20122 15067 43 0,'8'0'21'0,"-1"-6"-21"16,-7 0 40-16,0 6-39 15,-4-7 0-15,-3 1 0 16,-11 3 1-16,-10 3-2 15,-11 3 0-15,-7 10 1 16,-10 5 1-16,-7 7-2 16,-1 4 1-16,8 11-3 15,3 20 0-15,7 12 0 16,11 13 0-16,13-7 0 16,15 1 0-16,11-14 2 15,21-11 1-15,24-17 2 0,18-18 1 16,11-12 1-16,-4-23 0 15,-14-16-2-15,-11-18 1 16,-10-16-2-16,-11-9 0 16,-10 6-4-16,-4-3 1 15,-11 3-11-15,-10 13 0 16,-10 5-5-16,-5 20 1 16</inkml:trace>
  <inkml:trace contextRef="#ctx0" brushRef="#br0" timeOffset="172186.59">20634 15327 57 0,'0'10'28'0,"14"-10"-32"0,-7-3 52 16,0 3-47-16,4 3 1 15,10-3 0-15,11 0 1 16,10 3-4-16,7 0 0 16,1 0-1-16,-1 0 1 15,1 4-9-15,-15-4 1 16,-7 3-8-16,-14 0 0 15</inkml:trace>
  <inkml:trace contextRef="#ctx0" brushRef="#br0" timeOffset="172383.01">20627 15654 55 0,'3'25'27'0,"29"-10"-27"0,-25-12 46 0,11 1-46 15,10 2 1-15,11 0 0 16,3 0 0-16,4 1-4 16,0-4 0-16,0-3-11 15,0-3 0-15,-7-7-3 16,-11 1 1-16</inkml:trace>
  <inkml:trace contextRef="#ctx0" brushRef="#br0" timeOffset="172771.018">22087 15327 44 0,'32'-34'22'0,"0"-13"-23"0,-25 34 40 16,-14-5-38-1,-11 2 1-15,-10 0 0 16,-11 7 1-16,-14 6-4 16,7 6 1-16,-10 6 2 15,0 16 0-15,-4 10-1 16,0 12 0-16,3 12 0 16,4 20 0-16,4 5-1 15,10 1 0-15,21 0-1 16,15-13 1-16,21-6 0 15,24-22 0-15,7-22 1 16,32-19 0-16,18-22 3 16,7-16 0-16,-11-18-2 15,-21-3 0-15,-17-13-1 16,-18-3 0-16,-22-1-17 16,-20-2 0-16</inkml:trace>
  <inkml:trace contextRef="#ctx0" brushRef="#br0" timeOffset="175008.186">23756 15026 25 0,'4'0'12'0,"3"-6"6"15,-7 6 13-15,0 0-27 16,0 0 1-16,3 3 3 15,-3 4 0-15,-3 8-11 16,-4 10 1-16,-4 0 6 0,-3 16 1 16,-4 9-3-16,-6 32 0 15,-8-1-2-15,-3 4 1 16,3 0-1-16,7-10 1 16,7-19-2-16,11-15 1 15,7-16-1-15,11-22 0 16,7-9-1-16,-4-16 1 15,-4-6-2-15,-3-3 0 16,-10-4-2-16,-8-3 0 16,-3 1-1-16,-11 9 1 15,1 3 0-15,-4 12 1 0,-4 7 1 16,-7 9 1 0,4 6 3-16,6 7 0 0,5 6 3 15,6 0 1-15,8 0 3 16,13 0 0-16,15-7 0 15,6-5 1-15,26-10-1 16,20-10 0-16,22-18-4 16,0-6 1-16,-15-7-7 15,1 3 0-15,-11 10-16 16,-7 3 0-16</inkml:trace>
  <inkml:trace contextRef="#ctx0" brushRef="#br0" timeOffset="175638.573">24610 15813 47 0,'7'29'23'0,"18"-23"-14"16,-8-12 26-16,8-10-33 16,7-3 1-16,13-15 2 15,12-13 0-15,-1-25-7 16,-3-13 1-16,11-9 3 15,-4-13 1-15,-4-12-2 16,-6-3 1-16,-8 9-3 16,-10 22 1-16,-8 9-2 15,-10 20 1-15,-3 11-2 16,-7 17 1-16,-11 15-1 0,-15 10 1 16,-2 18-1-16,-5 16 1 15,1 25 1-15,0 23 1 16,0 11 0-16,0 10 0 15,13 7 0-15,8 2 0 16,7-6 0-16,4-9 1 16,-1-16-2-16,8-12 0 15,3-16-5-15,0-13 1 16</inkml:trace>
  <inkml:trace contextRef="#ctx0" brushRef="#br0" timeOffset="175865.29">25485 15572 45 0,'-11'13'22'0,"-17"18"-7"16,21-22 19-16,0 4-35 15,-4-1 1-15,4-2-6 16,0-1 1-16,0-6 0 16,3-6 1-16,4-9-10 15,4-7 0-15</inkml:trace>
  <inkml:trace contextRef="#ctx0" brushRef="#br0" timeOffset="176046.848">25382 15293 42 0,'14'12'21'0,"11"-15"-26"0,-14-3 33 16,6 0-35-16,5 0 0 0,-1-1-14 15,0 1 1-15</inkml:trace>
  <inkml:trace contextRef="#ctx0" brushRef="#br0" timeOffset="176554.218">25640 15528 45 0,'3'22'22'0,"8"-25"-30"16,-11 3 39-16,0 0-32 15,4-6 1-15,3-1-2 16,0-5 1-16,0-1 1 16,3 1 0-16,1-4-1 15,-1 10 1-15,5 3-1 16,-5 6 1-16,1 3 0 0,-1 13 0 31,-3-3 0-15,-3 2 0-16,-1 1-1 0,1 0 0 0,-1-3 0 0,-3-4 0 15,4-2-1-15,3-7 1 16,4-3 0-16,-4-10 0 16,3 1 0-16,-3 0 1 15,0-4 0-15,0 0 0 16,1 1 0-16,-1-1 0 16,3 1 0-16,1-1 1 0,3 1-1 15,0-1 1-15,4 7 1 16,-1 3 0-16,-3 3 2 15,4 6 1-15,-4 10-1 16,0-4 0-16,0 4 1 16,4 0 0-16,0-1-2 15,3 1 0-15,3 3-2 16,1-4 1-16,-7-5-3 16,-1-4 0-16,5-3-9 15,-1-3 1-15,-7-6-6 16,-4 0 1-16</inkml:trace>
  <inkml:trace contextRef="#ctx0" brushRef="#br0" timeOffset="177155.411">24663 15936 44 0,'24'3'22'0,"-6"9"-16"16,-14-5 38-16,-1 2-43 16,-6 10 0-16,-4 6 1 15,-8 3 0-15,-2 4-3 16,-4 2 1-16,-1-3 1 15,8 1 0-15,0-7 0 16,4-3 0-16,3-6-1 16,0-7 0-16,3-6-2 15,4-3 1-15,7-9-2 16,4-4 1-16,3-3-4 0,3-6 1 16,5 1-2-16,-1-1 0 15,0-4 1-15,0 8 0 16,-3-1 4-16,-1 13 0 15,1 6 4 1,0 6 0-16,-1 6 3 0,-3 4 1 16,0 3-1-16,1 0 0 15,-1 3-5-15,-4-4 1 16,1 1-13-16,3-3 1 16,0-10-2-16,0-3 0 15</inkml:trace>
  <inkml:trace contextRef="#ctx0" brushRef="#br0" timeOffset="177410.464">25083 16149 55 0,'-4'13'27'0,"11"-4"-35"15,-7-9 56-15,4 0-48 16,6 3 0-16,8 0 0 16,3 0 1-16,11 4-2 15,-1-4 1-15,5-3-3 16,-1-3 0-16,-3-4-11 16,0-2 1-16,-1 0-3 0,-3-7 1 15</inkml:trace>
  <inkml:trace contextRef="#ctx0" brushRef="#br0" timeOffset="177682.079">25478 15964 56 0,'17'13'28'0,"4"21"-35"0,-10-18 56 0,3-1-49 16,0 7 0-16,0 3 1 16,4-3 0-16,-4-3-2 15,-3-3 0-15,-8 0 0 16,-6-1 1-16,-8 4-1 16,-14 3 0-16,-6-3-6 15,-8-4 1-15,0 1-9 16,4-6 0-16</inkml:trace>
  <inkml:trace contextRef="#ctx0" brushRef="#br0" timeOffset="178190.924">25950 16205 44 0,'-10'38'22'0,"-36"0"-18"0,32-32 31 16,-4-3-36-16,-10 0 1 16,-4 0-1-16,0-3 1 15,8 4 0-15,3-8 0 16,3-2-1-16,4-6 0 15,3-4-3-15,8-3 1 0,17 3-1 16,7 1 0-16,11 2-1 16,-1 7 1-16,8 3 1 15,4 6 1-15,-1 3 4 16,-7 7 0-16,1 6 2 16,-8-4 1-16,-4 1 0 15,-2 0 1-15,-1-1-2 16,0 1 0-16,0 0-3 15,0-7 1-15,0-6-2 16,1-3 1-16,-1-6-1 16,-4 0 0-16,-2-1 0 15,-8 4 0-15,-7-6 0 16,-4-1 1-16,-7-2 0 16,-6-1 0-16,-11 4-3 15,-4-1 0-15,0 4-8 0,7 3 1 16,4-3-5-1,11 0 1-15</inkml:trace>
  <inkml:trace contextRef="#ctx0" brushRef="#br0" timeOffset="178613.177">26889 14669 51 0,'3'3'25'0,"11"19"-27"16,-7-19 48-16,0 10-45 15,1 5 0-15,-5 11 0 16,1 11 0-16,-4 7-2 0,-4 10 1 15,-3-1-1-15,-4-9 0 16,1-3-6-16,-1-6 0 16,8-4-8-16,6-12 0 15</inkml:trace>
  <inkml:trace contextRef="#ctx0" brushRef="#br0" timeOffset="178866.911">27369 14917 55 0,'-25'56'27'0,"-21"32"-30"16,25-60 46-16,-18 10-42 15,-17 21 0-15,-22 23 0 16,-3 9 1-16,-4-3-4 15,0-4 0-15,4-15-3 16,11-12 1-16,13-13-7 16,11-13 0-16,18-19-5 15,14-5 0-15</inkml:trace>
  <inkml:trace contextRef="#ctx0" brushRef="#br0" timeOffset="179271.488">26875 15654 46 0,'7'37'23'0,"-11"4"-22"0,4-38 43 16,0 10-43-16,-3-1 1 16,-1 4 1-16,1 6 0 15,-1-7-4-15,1 1 1 16,-1 0 1-16,4-7 1 15,4-3-2-15,3-6 1 0,3-6-3 16,8-6 0-16,3-7-3 16,0 3 0-16,7-6-2 15,-3 0 1-15,3-6-2 16,0 3 0-16,1 3 4 16,-1 6 0-16,-3 7 4 15,-1 6 0-15,-3 9 5 16,-3 7 0-16,-4 2 2 15,-3 14 1-15,-4 5-3 16,3 10 1-16,1 3-2 16,0 0 1-16,-4-3-5 15,3-6 0-15,-3-10-5 16,7-6 1-16,8-10-11 16,6-15 0-16</inkml:trace>
  <inkml:trace contextRef="#ctx0" brushRef="#br0" timeOffset="179588.444">27735 15236 64 0,'0'16'32'0,"11"-3"-31"0,-4-10 56 0,4 3-56 16,3-3 0-16,3-3 0 16,8 7 1-16,14-11-3 15,7 1 0-15,-4 3-4 16,0-3 1-16,-10 3-12 15,-14 0 1-15,-4 6-5 16,-21 4 0-16</inkml:trace>
  <inkml:trace contextRef="#ctx0" brushRef="#br0" timeOffset="179768.059">27559 15616 67 0,'46'28'33'0,"46"0"-43"0,-64-21 65 16,0-4-57-16,4 0 1 16,7 3-8-16,3 0 0 15,-3-2-3-15,0-8 1 16,3-5-7-16,-3-4 0 16</inkml:trace>
  <inkml:trace contextRef="#ctx0" brushRef="#br0" timeOffset="180157.193">28868 15324 46 0,'14'-25'23'0,"0"-19"-24"16,-10 29 43-16,-4 2-40 15,-4 4 0-15,-3-1 0 16,-11 1 0-16,-6-1-3 16,-8 7 0-16,-7 3 3 15,-7 16 0-15,-10 12-1 16,-1 7 0-16,11 12-1 16,4 9 0-16,0 13-1 15,3 0 0-15,11-6-1 16,14-4 1-16,10-12-1 15,15-9 0-15,20-10 1 16,22-21 0-16,11-7 2 0,6-22 1 16,-3-16-1-16,-10-9 0 15,-15-9-2-15,-10-4 1 16,-7 0-10-16,-11 4 1 16,-18 6-6-16,-6 6 0 15</inkml:trace>
  <inkml:trace contextRef="#ctx0" brushRef="#br0" timeOffset="180593.93">29157 15835 59 0,'11'35'29'0,"-18"31"-40"0,3-38 56 15,-6 3-45-15,-8 7 0 16,-3 0-4-16,-8-4 0 15,5-6-7-15,-1-6 1 16,-7-9-5-16,1-7 0 16</inkml:trace>
  <inkml:trace contextRef="#ctx0" brushRef="#br0" timeOffset="181283.599">31066 15792 47 0,'31'-10'23'16,"-27"10"-28"-16,-4 0 43 0,-7 3-39 15,-7 4 0-15,-11-1 1 16,-3 0 1-16,-4 3-2 16,-7 1 1-16,8 2 0 15,-1 1 1-15,4-4 0 16,6 1 0-16,8-1-1 16,7 4 0-16,7 2 1 15,14 4 0-15,11 6 0 16,10 4 1-16,4-1 0 15,3-3 0-15,-10 0 0 16,-7-3 0-16,-11 6-1 16,-18 0 0-16,-17 1-1 15,-18-1 1-15,-13-3-3 16,-8-6 0-16,3-4-5 0,11-5 0 16,7-4-8-16,4-9 1 15</inkml:trace>
  <inkml:trace contextRef="#ctx0" brushRef="#br0" timeOffset="181599.052">31545 15870 48 0,'43'22'24'0,"-12"-25"-16"0,-23 0 39 0,-5-1-47 16,-3 4 0-16,-3-3 1 15,-12-3 0-15,-9 6-1 16,-8 0 0-16,-3 6 0 16,-8 7 0-16,-10 12 0 15,4 6 0-15,7 10 0 16,6 3 0-16,12 3 0 16,17 0 0-16,14-9 0 15,21-7 0-15,21-6 0 16,15-15 1-16,-1-17-1 15,-13-15 0-15,-11-12-2 16,-8-10 1-16,-13-9-15 16,-22 2 0-16</inkml:trace>
  <inkml:trace contextRef="#ctx1" brushRef="#br0" timeOffset="43793.843">12905 13709 0,'0'0'0,"0"0"16,0 0 0,0 0-16,0 0 15,0 0 1,0 0-16,0 0 15,0 0 1,0 0-16,0 0 16,0 0-16,0 0 15,0 0 1,0 0-16,0 0 16,0 0-1,0 0-15,0 0 16,0 0-16</inkml:trace>
  <inkml:trace contextRef="#ctx0" brushRef="#br0" timeOffset="182515.104">16933 16855 54 0,'4'15'27'0,"-11"35"-17"0,0-31 27 15,3 16-37-15,-3 24 1 16,-3 7-1-16,-5 6 1 15,1 16-1-15,0 16 0 16,4-4-1-16,-1-9 0 16,1-10-5-16,2-21 1 15,5-19-10-15,3-22 0 16,0-26-1-16,0-8 0 16</inkml:trace>
  <inkml:trace contextRef="#ctx0" brushRef="#br0" timeOffset="182784.603">16817 17444 40 0,'0'28'20'0,"35"-12"-17"0,-24-16 39 0,6 6-38 16,8 4 0-16,17-4 2 15,1 0 1-15,3 4-7 16,-4 2 1-16,-7-2 5 15,-3-1 1-15,-11 4-3 16,-10 8 0-16,-15 5-2 16,-10 2 1-16,-7 3-5 15,-11 4 0-15,-7-4-3 16,1 0 0-16,-1-2-4 0,7-4 1 16,7-7-11-1,-3-8 1-15</inkml:trace>
  <inkml:trace contextRef="#ctx0" brushRef="#br0" timeOffset="183086.366">17738 17548 48 0,'-29'40'24'0,"-38"17"-17"16,43-32 35-16,-19 6-41 16,1 10 0-16,-14 12-1 15,-18 4 1-15,-1 12-3 16,5 0 0-16,13-7-4 15,12-11 0-15,13-20-9 16,25-22 0-16</inkml:trace>
  <inkml:trace contextRef="#ctx0" brushRef="#br0" timeOffset="183281.422">17272 17334 62 0,'4'57'31'0,"-19"2"-38"0,12-34 55 16,-1 13-48-16,4 15 0 15,0 10-1-15,7-3 1 16,0-4-7-16,4-9 0 16,3-15-10-16,-7-17 1 15</inkml:trace>
  <inkml:trace contextRef="#ctx0" brushRef="#br0" timeOffset="183836.136">18944 17121 56 0,'0'3'28'0,"-7"-9"-27"0,0 3 44 16,-4 3-44-16,-10 6 0 15,-10 0 1-15,-5 7 0 16,-6 3-2-16,-4 2 1 16,0 4 1-16,4 3 0 15,7 4-2-15,10-1 0 16,4 6-1-16,7-5 1 15,10 5-2-15,15-3 1 0,17 7 1 16,11 3 0-16,10-4 1 16,4 1 1-16,-7 0 0 15,-7-4 0-15,-15-6-1 16,-17 4 0-16,-17 2-2 16,-18 7 0-16,-11-3 0 15,-14-4 0-15,4-6-4 16,3-3 1-16,3-9-7 15,8-6 1-15,10-10-7 16,4-7 0-16</inkml:trace>
  <inkml:trace contextRef="#ctx0" brushRef="#br0" timeOffset="184165.93">19477 17344 44 0,'-11'22'22'0,"1"0"-15"0,6-16 35 16,1 0-39-16,-4 10 0 15,-8 9 2-15,5 13 0 0,-4 21-6 16,0 16 0-16,0 4 4 16,-1 2 0-16,5 4-3 15,-1-10 0-15,4-9-5 16,0-19 0-16,7-15-10 16,4-26 0-16,6-12-2 15,4-7 0-15</inkml:trace>
  <inkml:trace contextRef="#ctx0" brushRef="#br0" timeOffset="184436.327">19096 17444 65 0,'3'28'32'0,"12"-3"-35"0,-5-21 68 16,11-4-61-16,7 3 1 16,15 0 3-16,20-3 1 15,8-10-11-15,31-2 0 16,22-4 6-16,6-12 1 16,4-7-7-16,-14 1 0 15,-21 3-8-15,-18 6 0 16,-21 9-15-16,-18 10 1 15</inkml:trace>
  <inkml:trace contextRef="#ctx0" brushRef="#br0" timeOffset="185396.874">20994 17883 53 0,'-7'31'26'0,"10"-24"-20"0,4-10 33 15,7-7-37-15,15-12 0 16,6-15 1-16,4-17 1 16,14-12-4-16,10-9 0 15,1-19 2-15,3-16 1 16,-7-9-2-16,0 3 1 15,-14-3-2-15,-8 3 1 16,-13 6-3-16,-7 13 1 16,-11 15-2-16,-7 17 0 0,-7 11-1 15,-4 20 0-15,-7 15-1 16,-3 13 0-16,-3 18 1 16,-8 17 0-16,-3 18 2 15,-8 6 0-15,8 22 1 16,3 19 1-16,7 16 1 15,4 3 0-15,11 3 1 16,10-3 0-16,10 3-1 16,8-16 0-16,7-9-2 15,-4-19 0 1,14-31-13 0,7-19 0-16</inkml:trace>
  <inkml:trace contextRef="#ctx0" brushRef="#br0" timeOffset="185624.158">21728 17667 61 0,'-7'22'30'0,"-8"9"-37"0,12-22 50 16,-1-5-44-16,1 2 0 16,-1-3-11-16,1-6 0 15,3-7 3-15,0-12 0 0</inkml:trace>
  <inkml:trace contextRef="#ctx0" brushRef="#br0" timeOffset="185804.152">21668 17309 54 0,'10'28'27'0,"22"-9"-28"16,-21-16 43-16,-1 1-42 16,4-4 0-16,-3 0-12 15,3 0 1-15,7 0 2 16,4-7 0-16</inkml:trace>
  <inkml:trace contextRef="#ctx0" brushRef="#br0" timeOffset="186373.024">21922 17673 47 0,'14'34'23'0,"-4"-8"-22"0,-6-26 33 15,-1 0-37-15,-3 0 1 16,0 0-1-16,0 0 1 16,7-7 3-16,-3 1 0 15,3 0-2-15,0-1 0 16,4-2 1-16,3 0 1 0,0-1-1 16,0 4 0-16,0-3 1 15,-3 5 1-15,-1 1-1 16,-3 6 1-16,-3 1-1 15,-4 5 1-15,0 0 0 16,-4 4 0-16,1-4-2 16,3 4 0-16,0-7-1 15,0 0 1-15,0-6 0 16,0 0 0-16,3-6-1 16,4 3 1-16,0-6-1 15,0 2 1-15,1 1 0 16,2 3 0-16,-3 3 0 15,4 0 0-15,-1-3 0 16,1-7 0-16,3-5-1 16,4-4 0-16,-1 0-1 0,1 0 1 15,0 4 1-15,-1-4 1 16,1 9 0-16,-4 4 0 16,-3 6 1-16,3 6 0 15,-4 13 0-15,4 6 1 16,0 7-1-16,4-4 1 15,3-3-1-15,4 0 0 16,3-3-1-16,0-6 1 16,-3-7-5-16,-4-6 0 15,-3-3-13-15,-4 0 1 16</inkml:trace>
  <inkml:trace contextRef="#ctx0" brushRef="#br0" timeOffset="186944.385">20892 18181 59 0,'14'9'29'0,"-14"1"-28"0,0-4 47 16,0 3-46-16,0 1 0 15,0 2 0-15,-4-2 1 16,1-1-5-16,-1 1 1 16,1-4 1-16,-1 0 0 15,4-6-1-15,0-9 0 16,7-7-1-16,4-3 0 0,-1-3-2 16,4 0 1-16,4 0 0 15,0 4 0-15,-1 2-1 16,1 3 1-16,3 4 0 15,-3 3 1-15,-1-1 1 16,1 11 1-16,0-1 1 16,-4 0 0-16,-4 9 0 15,1 1 0-15,-4 3 0 16,0 2 1-16,-3 8-1 16,-4-1 0-16,3-7-3 15,4 1 1-15,0-6-9 16,4-4 0-16,-4-6-5 15,7-9 0-15</inkml:trace>
  <inkml:trace contextRef="#ctx0" brushRef="#br0" timeOffset="187184.366">21329 18181 66 0,'7'9'33'0,"4"7"-39"0,-4-16 65 15,7 0-59-15,3 0 0 16,8 3 0-16,10 0 0 0,1 0-5 16,2-6 1-16,-2-3-9 15,-5-3 0-15,-2-7-6 16,-8-3 0-16</inkml:trace>
  <inkml:trace contextRef="#ctx0" brushRef="#br0" timeOffset="187455.06">21646 18034 55 0,'-3'25'27'0,"21"-13"-26"16,-11-12 49-16,3 7-47 16,4-4 0-16,7 3 3 15,-3-3 0-15,3 3-8 16,-3 4 1-16,-4 5 4 0,-7 4 0 16,-7 6-3-16,-3 10 0 15,-15-7-6-15,-14 0 1 16,-7-6-12-16,4-6 0 15,7-7-3-15,10-6 1 16</inkml:trace>
  <inkml:trace contextRef="#ctx0" brushRef="#br0" timeOffset="188025.368">22264 18215 55 0,'-11'26'27'0,"-10"-4"-30"16,14-16 52-16,-7 3-49 15,-4-3 1-15,-3 4 0 16,-4-4 0-16,1 0-2 16,-1-2 1-16,4-1 0 15,3-10 0-15,4-2-1 16,4-7 0-16,2-2-2 0,8 2 1 16,8 0-1-16,9 7 0 15,11 2 0-15,11 4 0 16,4 3 1-16,-5 7 1 15,-2 2 0-15,-1 4 0 16,-3 2 1-16,-4 1 1 16,0 0-1-16,-3-4 1 15,-1 1-1-15,5-4 1 16,-1-3-1-16,-7-2 0 16,0-4 0-16,-3 0 0 0,-4 0-1 15,-3 0 0-15,-1-7 1 16,-3-2 0-16,-7-4-1 15,-3 1 1-15,-11-4 0 16,-8 4 1-16,-9-4-1 16,-1 3 1-16,-3 4-3 15,-1 6 0-15,1 6-5 16,3 3 1-16,4 0-8 16,7-6 1-16</inkml:trace>
  <inkml:trace contextRef="#ctx0" brushRef="#br0" timeOffset="188504.882">23103 16855 60 0,'0'6'30'0,"15"0"-35"16,-8-6 57-16,0 9-50 16,0 10 1-16,-4 10 0 15,-3 21 0 1,-21 75-5-1,0-6 1-15,0 0-1 16,0-21 0-16,6-23-6 16,1-19 0-16,4-15-10 15,3-22 0-15,3-13 0 16,4-6 0-16</inkml:trace>
  <inkml:trace contextRef="#ctx0" brushRef="#br0" timeOffset="188762.121">23132 17557 58 0,'21'19'29'0,"21"18"-38"0,-24-27 62 16,14 9-50-16,-1 3 1 15,-2 0 0-15,-5 3 0 0,-10 0-7 16,-10 6 0-16,-11 4 3 15,-14 2 1-15,-11-5-4 16,-3-7 1-16,3-7-4 16,-3-5 0-16,6 0-6 15,8-7 1-15,14-3-6 16,11-9 1-16</inkml:trace>
  <inkml:trace contextRef="#ctx0" brushRef="#br0" timeOffset="189150.321">23516 18040 61 0,'-10'41'30'0,"3"-1"-42"0,7-36 59 16,0-4-48-16,-4 3 0 15,4-3 0-15,0 0 0 16,7-13 1-16,4-3 1 16,3-5-2-16,7 5 1 15,0-3-1-15,0 3 1 16,0 4-1-16,1-1 0 16,-1 4 0-16,3 6 0 15,-2 0 0-15,-1 6 0 16,-4-6 1-16,1 3 1 0,0 3 0 15,-4 6 0-15,-4 4 0 16,-3 2 1 0,-3 4-1-16,-4 6 1 0,0 0-3 15,0 4 0-15,4-4-9 16,-1-7 1-16,4-5-7 16,4-13 1-16</inkml:trace>
  <inkml:trace contextRef="#ctx0" brushRef="#br0" timeOffset="189451.871">24257 17673 63 0,'-11'19'31'0,"22"-7"-31"0,-4-9 59 16,4 4-59-16,6-4 1 16,8 0-1-16,7 0 1 15,-1-6-2-15,5-3 1 16,-8-1-5-16,-3 1 0 0,-4 0-14 15,-7 0 0-15</inkml:trace>
  <inkml:trace contextRef="#ctx0" brushRef="#br0" timeOffset="189647.146">24229 18012 72 0,'21'12'36'0,"28"-6"-44"16,-27-6 57-16,6 0-50 16,11-6 0-16,-4 3-7 15,7-3 0-15,-3-4-2 16,-4 4 1-16,1-6-9 16,6-4 0-16</inkml:trace>
  <inkml:trace contextRef="#ctx0" brushRef="#br0" timeOffset="190036.301">25442 17447 55 0,'18'-9'27'0,"-11"9"-35"0,-10 0 50 15,-15 3-42-15,-7 0 1 0,-17 0 0 16,-11-3 0-16,4 6-1 16,-8 1 0-16,-6 5 1 15,-1 7 0-15,4 6-2 16,4 10 1-16,-1 12-1 16,15 3 1-16,10 9-3 15,15 1 1-15,13-3-1 16,15 2 1-16,17-9 0 15,14-12 1-15,4-16 1 16,0-10 0-16,7-18 2 16,0-3 1-16,-4-20-1 15,-7-11 1-15,-6-10-1 16,-8-4 1-16,-7-2-7 16,-7-1 1-16,-7 10-12 15,-3 7 0-15</inkml:trace>
  <inkml:trace contextRef="#ctx0" brushRef="#br0" timeOffset="190322.827">25421 18009 77 0,'7'37'38'0,"-3"1"-51"0,-1-29 70 0,1-3-58 15,-4 1 0-15,-4-4-15 16,-3-3 1-16,-3-13 3 15,-8-2 1-15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51:29.46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15215 3690 18 0,'0'0'9'0,"0"-22"-1"15,0 22 10-15,0 0-14 16,0 0 0-16,0 0 2 15,0 0 1-15,0 4-8 16,0 2 1-16,4-3 5 16,-4 3 0-16,0 7-1 15,0 9 0-15,0 0 0 16,-4 3 1-16,4 6-1 16,-3 10 0-16,3 9 0 15,0 16 1-15,0 6-1 16,-4 3 0-16,4-6-2 15,0 0 1-15,0 0 0 16,0-3 0-16,0 3-1 0,0 0 0 16,0-12 0-16,0-7 0 15,0-9-1-15,0-7 0 16,0-9-4-16,0-6 1 16,4-10-6-16,-1-6 1 15,-3-3-11-15,-3-6 0 16</inkml:trace>
  <inkml:trace contextRef="#ctx0" brushRef="#br0" timeOffset="4698.76">14506 5268 34 0,'4'6'17'0,"-1"13"-4"0,-3-19 17 15,0 9-27-15,0-6 0 16,0 7 2-16,-3-1 1 16,-1 7-7-16,1 12 0 15,-1 7 5-15,1-1 0 16,-1 16-2-16,1 7 0 15,3 5-2-15,0 4 1 0,0-6-5 16,0 3 0-16,0-13-6 16,0-6 0-16,-4 0-6 15,1-7 1-15</inkml:trace>
  <inkml:trace contextRef="#ctx0" brushRef="#br0" timeOffset="5420.25">16231 5086 33 0,'4'6'16'0,"-1"16"-11"15,-3-12 24-15,0 2-26 16,0 13 0-16,-3 10 4 0,3 12 0 16,3 19-7-16,4-1 0 15,0 14 6-15,1 18 0 16,-1 13-2-16,0-10 1 16,3-6-2-16,-3-9 0 15,0-13-3-15,-3-12 1 16,-1-10-7-16,1-16 1 15,-4-9-12-15,-4-9 1 16</inkml:trace>
  <inkml:trace contextRef="#ctx0" brushRef="#br0" timeOffset="7356.368">13585 7137 24 0,'8'0'12'0,"16"-3"-4"0,-20-4 5 16,-1 1-11-16,4 0 1 0,0-1 2 16,0 1 0-16,1 0-5 15,2 6 0-15,1-6 5 16,3 3 0-16,3 3 1 15,1 0 0-15,3 0 0 16,7 6 1-16,11 3 0 16,7 4 0-16,4-1 0 15,9-2 1-15,9 5-3 16,-1-2 1-16,0-10-2 16,0 3 0-16,-7 7-2 15,-8 3 1-15,-6 2-3 16,-7 7 1-16,-14 4-1 15,-8-1 0-15,-9 3-1 16,-8 4 1-16,-11-1-1 16,-3-2 0-16,-7 2 0 15,-4-6 0-15,4 1-1 0,-4-1 1 16,4 0 0-16,3 3 1 16,4-2-1-16,11-4 1 15,3 0 0-15,0 0 1 16,10 3 0-16,8-3 0 15,7-3 0-15,6 0 0 16,12-6-1-16,-1-4 0 16,0-2-3-16,8-4 1 15,3-3-3-15,-4 0 0 16,4-3-8-16,0-3 1 0,-7 0-7 16,-4 0 0-16</inkml:trace>
  <inkml:trace contextRef="#ctx0" brushRef="#br0" timeOffset="7837.572">15946 6952 49 0,'17'0'24'0,"1"3"-23"0,-11 3 39 16,-4 0-39-16,1 10 1 0,-4 0 1 15,0 18 1-15,-4-2-4 16,1 11 1-16,3 17 2 15,0 15 1-15,0 7-1 16,0 12 1-16,3-9-4 16,1-4 0-16,-4-9-7 15,-4-12 1-15,1-13-12 16,-11-3 0-16</inkml:trace>
  <inkml:trace contextRef="#ctx0" brushRef="#br0" timeOffset="8842.235">13533 8438 29 0,'-4'9'14'0,"4"-2"3"16,0-4 10-16,0 0-20 0,0 3 0 16,-3 10 4-16,-1 12 0 15,0 7-12-15,1 15 0 16,-1 16 9-16,4 9 0 15,0 6-3-15,0 4 0 16,0-3-3-16,4-7 1 16,-1-9-8-16,-3-7 1 15,4-8-9-15,0-17 0 16,-1-15-6-16,4-19 0 16</inkml:trace>
  <inkml:trace contextRef="#ctx0" brushRef="#br0" timeOffset="9578.071">14347 8620 44 0,'22'-6'22'0,"2"21"-13"0,-13-15 35 0,3 10-40 16,7-7 0-16,0 0 4 15,8 3 0-15,-1-3-10 16,4 1 0-16,-4-1 7 16,0 0 0-16,-3 0-2 15,-4-3 0-15,-3 0-3 16,-8 0 1-16,-3 3-1 15,-3 3 0-15,-8 4-1 16,-6 5 0-16,-1 1-1 16,-3 6 1-16,-4 6-1 15,1-3 1-15,-1 10 0 16,0 6 1-16,1-4 0 16,6 10 0-16,4 0 1 15,7 0 1-15,7-3 0 0,7-3 0 16,4-6-1-16,10-4 1 15,7-12-1-15,11-7 0 16,-3 1-4-16,-1-10 0 16,-3-3-7-16,-4-3 0 15,-7-3-10-15,-3-13 0 16</inkml:trace>
  <inkml:trace contextRef="#ctx0" brushRef="#br0" timeOffset="10102.827">15981 8407 55 0,'7'6'27'0,"7"22"-27"0,-7-15 41 16,0 6-39-16,0 12 0 15,0 10 2-15,0 15 0 0,4 13-5 16,-1 3 1-16,-2 0 2 16,-1 0 0-16,0 4-5 15,0-14 1-15,0-5-7 16,0-13 1-16,-4-10-10 16,-3-9 1-16</inkml:trace>
  <inkml:trace contextRef="#ctx0" brushRef="#br0" timeOffset="10508.763">16729 8206 45 0,'3'9'22'0,"4"54"-19"0,-7-53 33 15,4 15-33-15,-1 19 1 0,1 15 2 16,3 19 1-16,4 10-8 16,3 16 1-16,-4-1 5 15,1 1 0-15,-1-4-2 16,5-6 0-16,-5-15-6 16,4-7 1-16,4-16-7 15,-4-15 0-15,-3-13-9 16,-8-9 0-16</inkml:trace>
  <inkml:trace contextRef="#ctx0" brushRef="#br0" timeOffset="15058.071">26303 2213 11 0,'7'-9'5'0,"-10"9"-3"16,3-6 5-16,-4 3-7 15,-3 3 0-15,-4-10 0 16,1 4 0-16,-4-3 0 16,0-1 0-16,-4-6 0 15,0 4 1-15,-3 3-1 16,-3 2 0-16,-5-2 0 15,-2-1 0-15,-5 10 1 16,1-9 1-16,0 3-1 16,-8-7 1-16,-2-2-1 15,-5-1 1-15,1 3 0 16,-1-5 1-16,1 2-2 16,-7-12 1-16,-4 6-1 0,-4-7 0 15,-3 1 0-15,-7 0 0 16,7 3-1-16,0-10 1 15,0 7-1-15,-4 0 0 16,1 6 0-16,17 9 0 16,-28-21 0-16,10 6 0 15,4 0 0-15,4-7 0 16,-1 10 0-16,-3 0 0 0,4 6 0 16,3 0 0-16,-7 0 0 15,3 4 0-15,1 2 0 16,3 4 1-16,3 3 0 15,4-1 0-15,-3 4 0 16,-1 3 0-16,-3 0 0 16,4 0 1-16,-8 0-2 15,1-6 1-15,3 3-1 16,4-7 1-16,-4 10-1 16,0-9 1-16,-7 3-1 15,3 2 1-15,-6-5-1 16,-5 6 1-16,5 3 0 15,3 0 1-15,-4 3-2 16,1 0 0-16,-4 3 0 16,7-6 1-16,-4 10-1 15,-3-1 1-15,3 4-1 16,8-4 1-16,-1 4 0 16,-3 6 1-16,0 9-1 0,4-3 0 15,-1 3-1-15,4-3 1 16,-3-6-1-16,-1 3 1 15,8 0-1-15,-11-3 0 16,0 0 0-16,0-1 0 16,0 1-1-16,7-3 1 15,-4 0 0-15,1 2 0 16,3-5 0-16,0 9 1 16,3-3-2-16,1-7 1 15,0 7 0-15,3 3 1 0,3 6-1 16,-3-3 0-16,0 7 0 15,4 2 0-15,-4 10 0 16,7 0 1-16,7 0-1 16,4 3 0-16,3-3 0 15,4-7 1-15,0 7-1 16,0 0 0-16,3 6 0 16,0-6 1-16,4 3-1 15,4 0 1-15,-1 4-1 16,4-8 1-16,3-2-1 15,4 9 1-15,4-6-1 16,3 0 1-16,3-12-1 16,4 8 1-16,4-5-1 15,-1 6 0-15,5-7 0 16,6 4 0-16,3 2 0 16,5-5 1-16,2-4-1 15,5 10 0-15,2-3 0 0,1-4 0 16,4 1 0-16,2 2 1 15,1-2-1-15,7-1 0 16,-3-5 0-16,-5 5 0 16,5-6 0-16,-1 0 0 15,4 4 0-15,-3-4 0 16,-1 3 0-16,4-5 0 16,0 2 0-16,7-3 1 0,-4 0-1 15,-3-3 1-15,0 0-1 16,0 6 1-16,3-3-1 15,-3-3 1-15,0 0 0 16,4 0 0-16,6 3-1 16,1 0 0-16,-4-6 0 15,0-7 1-15,3 7-1 16,4 3 1-16,0-6-1 16,0-4 1-16,7 4-1 15,-7-6 1-15,-3 2-1 16,-8 1 1-16,4 2-1 15,4 1 1-15,-1 0-1 16,4-1 1-16,0 4-1 16,0 0 0-16,0-6 0 15,-3 2 0-15,3 1 1 16,3-7 0-16,1 4 0 16,3-1 1-16,-3 1-1 15,3 3 0-15,-4-7 0 0,-3-3 0 16,7-3-1-16,4 1 1 15,3-1-1-15,-3-3 0 16,-1 0-1-16,1 0 1 16,-4-3 0-16,0-4 0 15,4 4 0-15,-4 0 1 16,0-6-1-16,0 2 0 16,-3-2 0-16,-4 3 0 15,-4-1 0-15,4-2 0 16,-3 6 0-16,-1 0 0 0,-3-4 0 15,4-2 0-15,-1 6-1 16,1-10 1-16,-1 7 0 16,-3-13 0-16,0 4 0 15,0-4 0-15,0 3-1 16,0 7 1-16,0-1-1 16,0 1 1-16,0-4 0 15,0-5 0 1,17-14 0-1,-6 1 0-15,-4-1 0 16,-3-2 0-16,-5-1 0 16,-2-2 0-16,-8-4-1 15,1 3 1-15,3 1 0 16,-11-17 0-16,-3 14 0 16,-4-4 0-16,-7-9-1 15,-3 12 1-15,-7-22 0 0,-4 0 0 16,-4 4 0-16,-3-7 0 15,0 3-1-15,0 7 1 16,-3-4 0-16,-4 1 0 16,-4 5-1-16,1-2 1 15,-8 3-1-15,-3-1 1 16,-7 1 0-16,-4 9 0 16,-3 0-1-16,0-6 1 15,-4 9-1-15,0 7 0 16,1-4-1-16,-5 4 0 0,-6-1-2 15,3-3 0-15,0 4-3 16,8 6 1-16,-1 3-5 16,-3-4 0-16</inkml:trace>
  <inkml:trace contextRef="#ctx0" brushRef="#br0" timeOffset="17340.146">11324 9012 21 0,'-3'6'10'0,"10"-3"-1"16,-7-3 10-16,7 0-16 15,0 0 0-15,0 0 2 0,0 0 1 16,4 0-7-16,-1 0 0 16,4 0 5-16,0 0 0 15,7 3-1-15,4 1 1 16,0-1-1-16,7 0 1 16,6 0-1-16,12-3 1 15,6 0-1-15,-3-3 0 16,18-3-1-16,10-4 1 15,11 1-3-15,-8-4 1 16,-3 1-2-16,-14 2 1 16,-7 4-4-16,-7 0 1 15,-7 3-5-15,-7 6 1 0,0-3-7 16,-18 0 0-16</inkml:trace>
  <inkml:trace contextRef="#ctx0" brushRef="#br0" timeOffset="18195.591">12220 8676 20 0,'0'7'10'0,"11"40"0"16,-8-41 7-16,4-15-15 15,0 2 1-15,1 1 2 16,2 0 1-16,1 6-7 16,3 0 1-16,3 3 4 15,5 0 1-15,-1 3-2 16,11 4 1-16,10 2-2 15,4 1 0-15,-4 6-1 0,-3-4 0 16,-4 4-1 0,-7-6 1-16,-3-1-1 0,-7 4 0 15,-4 3-1-15,-7 6 1 16,-4 3-1-16,-3 3 1 16,0 1 0-16,0 2 0 15,-3 1-1-15,-4-1 1 16,-4-6 0-16,-6-3 0 15,-1 1-1-15,-3-4 1 16,-4-7 0-16,0 1 0 16,1 0-1-16,3-7 1 15,3-6-1-15,0 0 1 0,4-3 0 16,4-6 1-16,-1-3-1 16,0-13 0-16,4-7 1 15,-3 1 0-15,-1-9-1 16,-3-11 1-16,0 5-1 15,-4-8 1-15,1-8-2 16,-5 9 1-16,5-1-7 16,3 4 1-16,-4 0-6 15,8 4 1-15</inkml:trace>
  <inkml:trace contextRef="#ctx0" brushRef="#br0" timeOffset="21183.079">13480 9843 25 0,'3'0'12'0,"-3"9"-1"16,0-9 12-16,0 3-21 16,4 4 1-16,-4-1 0 0,0 7 1 15,0-1-5-15,-4 4 1 16,1-7 4-16,-1 4 0 15,-3 12 0-15,0 9 0 16,0 7 0-16,0 12 1 16,0 13 0-16,3 6 0 15,4-6-2-15,0 3 0 16,0 6-1-16,0-9 1 16,0-6-2-16,-3-7 0 15,3 0-1-15,0-9 1 16,0-3-1-16,0-13 0 15,0-6-5-15,0-6 1 0,0-7-12 16,0-18 0-16,-7-4 0 16,3-12 0-16</inkml:trace>
  <inkml:trace contextRef="#ctx0" brushRef="#br0" timeOffset="21904.082">14129 9843 27 0,'3'0'13'0,"-6"9"-8"15,3-6 20-15,0 10-23 16,0 0 0-16,3 2 3 15,-3 7 0-15,4 13-5 0,3 9 1 16,-4 21 5-16,8 17 0 16,0-4-1-16,-4 10 0 15,0 0-1-15,-4 9 0 16,-3-12-3-16,0-7 1 16,4-6-2-16,-1-9 1 15,-3-7-2-15,4-8 1 16,-4-8-5-16,3-11 1 15,1-11-11-15,-4-15 1 0</inkml:trace>
  <inkml:trace contextRef="#ctx0" brushRef="#br0" timeOffset="23270.158">14905 10103 24 0,'0'72'12'0,"3"69"-4"16,-3-97 6-16,0 3-11 15,4 16 1-15,-1-3 1 16,-3-1 0-16,0-2-7 16,0-4 1-16,0-3 3 15,0-12 0-15,0-10-4 16,0-3 1-16,0-6-9 15,0-7 1-15</inkml:trace>
  <inkml:trace contextRef="#ctx0" brushRef="#br0" timeOffset="24020.311">15272 9981 36 0,'0'3'18'0,"14"-6"-14"0,-7 3 29 15,4 0-30-15,3 0 1 16,3 3 3-16,4 0 0 16,4 0-7-16,3-3 0 15,8 0 6-15,-1-3 0 16,4 0-2-16,0 0 0 15,-4 0-1-15,-3 0 0 16,-4 3-3-16,-4 3 1 16,-6 3-1-16,-4 7 0 0,-7 5-1 15,-3 11 1-15,-4-4-2 16,-11 9 1-16,-6 13-1 16,-8 7 1-16,-3-1-1 15,3 3 1-15,0-9-1 16,4 3 1-16,3 10 0 15,8-4 0-15,3-8 0 16,3-1 1-16,8 0 1 16,6-7 0-16,8 1 0 15,7-10 1-15,3-5-1 16,7-8 1-16,18-2-1 16,7-10 1-16,-7-3-4 15,-4-3 1-15,-10 7-8 16,-7-10 0-16,-18-4-8 15</inkml:trace>
  <inkml:trace contextRef="#ctx0" brushRef="#br0" timeOffset="25642.173">16683 9997 36 0,'-4'-4'18'0,"8"8"-6"0,-4-4 18 16,3 3-25-16,1-3 0 16,3 3 2-16,0-3 1 15,4 3-10-15,3 0 1 16,0 0 6-16,3 3 0 16,5 1-2-16,6-1 1 0,7 0-1 15,11 1 1-15,7-4-2 16,0 0 0-16,0-3 0 15,-4 0 0-15,-3 0-1 16,-7 0 0-16,-7 3-2 16,-8 6 0-16,-6 4 0 15,-8 6 1-15,-10-4-2 16,-7 7 1-16,-10 7-1 16,-4 5 0-16,-8 1-1 15,-2-1 1-15,-5 7 0 16,1 6 0-16,3-9 0 15,4 9 0-15,3-4 2 16,8 4 0-16,6-6 1 16,4-6 0-16,11-1 0 15,6-6 1-15,8-2-1 16,10-4 0-16,7-7 0 16,11-5 1-16,4-7-3 0,-4-6 1 15,-8-1-6-15,-6 1 1 16,0-3-13-16,-11-10 1 15</inkml:trace>
  <inkml:trace contextRef="#ctx0" brushRef="#br0" timeOffset="26271.938">18334 9677 29 0,'14'-3'14'0,"0"-1"0"0,-14 8 8 0,4 2-19 16,-4 6 0-16,-4 4 3 15,-3 12 1-15,0 10-8 16,0 0 0-16,0 18 6 16,0 10 0-16,3 18-2 15,4 11 1-15,0 5-2 16,0 7 0-16,0-13-1 16,0-3 1-16,-3-10-6 15,-1-15 1-15,1-10-6 16,-4-9 1-16,-4-15-7 15,0-13 0-15</inkml:trace>
  <inkml:trace contextRef="#ctx0" brushRef="#br0" timeOffset="32337.928">11437 10345 28 0,'11'9'14'0,"-8"-28"-5"0,-3 19 14 16,7 0-20-16,0-3 0 16,4 3 2-16,-1 0 0 15,5-3-6-15,2 3 0 16,4 0 5-16,4 3 0 16,7 0-1-16,7 0 0 15,6 4-1-15,5-4 1 16,13 3 0-16,19-3 0 15,13 0-2-15,0-3 1 0,-7 0-3 16,-3 0 1-16,-4 0-4 16,0 0 0-16,-10 0-7 15,-15 3 0-15,-10 1-4 16,-11-1 1-16</inkml:trace>
  <inkml:trace contextRef="#ctx0" brushRef="#br0" timeOffset="32863.783">12428 10047 27 0,'0'6'13'0,"0"0"-8"0,0-6 20 0,0 0-24 15,0 0 1-15,7 0 2 16,4 0 0-16,0 0-4 16,6 0 0-16,8 3 4 15,7 4 0-15,3 5-1 16,11 4 0-16,7 0-1 16,0-7 1-16,-7 10-2 15,-8-4 0-15,-6 4-1 16,-7 3 0-16,-15 6-1 15,-6 4 0-15,-11 9-1 16,-11 9 1-16,-10-9 0 16,-7 6 0-16,-4-7-2 15,-3-5 0-15,-1-7-4 16,4-3 1-16,4-6-6 16,7-7 1-16</inkml:trace>
  <inkml:trace contextRef="#ctx0" brushRef="#br0" timeOffset="33118.521">12421 9978 37 0,'0'3'18'0,"4"38"-16"0,-4-26 31 16,0 14-32-16,0 2 0 0,3 16 0 15,4 0 0-15,4 3-3 16,0 3 1-16,-4 1-5 16,0-13 0-16,-4-10-6 15,-3-3 1-15</inkml:trace>
  <inkml:trace contextRef="#ctx0" brushRef="#br0" timeOffset="34635.701">12972 11452 34 0,'0'0'17'0,"3"-7"-14"0,-3 10 27 0,0-3-27 16,0 0 1-16,0 0 3 16,0 0 1-16,4 4-9 15,3-4 0-15,3 0 7 16,4 0 0-16,4 3-2 15,3 0 1-15,15-3-2 16,2 0 1-16,5 0-1 16,3 0 1-16,-8 0-2 15,-2 0 0-15,-5 3-1 16,-6-3 1-16,-7 3-3 16,-4 7 0-16,-7 2-1 15,-4 7 1-15,-6 0-1 16,-8 3 1-16,-3 0-1 15,-7-7 0-15,0 1 0 16,-4 3 1-16,0 0-1 0,8-7 0 16,-4 4 0-16,-1-1 0 15,5 1 1-15,3-3 0 16,7-1 0-16,3 1 1 16,4 2 0-16,0-2 0 15,21 3 0-15,8 2 1 16,2-5 0-16,1 3 1 15,0-1-1-15,0 1 1 16,-8 0-1-16,-6 6 1 16,-8 3-2-16,-10-3 1 0,-7 6-2 15,-10 0 1-15,-8 0-1 16,-3-3 1-16,-7-6-4 16,-4-3 1-16,0-10-6 15,0-3 0-15,7-6-7 16,4-3 1-16</inkml:trace>
  <inkml:trace contextRef="#ctx0" brushRef="#br0" timeOffset="35160.222">14069 11373 28 0,'0'-3'14'16,"0"12"-4"-16,0-5 15 0,0 2-21 15,0 3 1-15,0 7 3 16,3 12 1-16,1 13-10 16,-1 0 0-16,-3 15 7 15,0 10 0-15,0 9-2 16,0 10 0-16,4 0-2 16,-4 6 1-16,0-13-2 15,-4-9 0-15,-3-13-5 16,0-9 1-16,0-12-9 15,0-13 0-15,-3-19-4 16,-1-6 0-16</inkml:trace>
  <inkml:trace contextRef="#ctx0" brushRef="#br0" timeOffset="36811.898">14721 11426 38 0,'7'7'19'0,"1"-4"-18"0,-1-6 32 16,0 6-32-16,3 0 1 0,1 3 3 15,3 1 1-15,7-1-6 16,-3 0 0-16,3 0 4 15,0-2 0-15,7-1-1 16,8 0 1-16,2-3-3 16,1 0 1-16,-7 0-1 15,-4 3 0-15,0-3 0 16,-10 0 0-16,-4 6-2 16,-3 4 1-16,-4 5-1 15,-11 4 1-15,-13 3-2 16,-8 6 1-16,-14 7 0 15,-3-1 0-15,-4 4 0 16,0-7 0-16,-3 7 0 16,10 6 0-16,4 3 1 15,6-3 0-15,8 6 0 16,7-3 0-16,11 0 1 0,10-9 0 16,10-4 1-16,11-3 0 15,11-5-1-15,11-8 1 16,3-5-2-16,-8-4 1 15,-2-2-5-15,-8-4 1 16,-7-3-10-16,-7 0 0 16,-10 0-3-16,-11 0 0 15</inkml:trace>
  <inkml:trace contextRef="#ctx0" brushRef="#br0" timeOffset="37637.841">15670 11502 31 0,'0'6'15'0,"-3"-12"-7"0,3 6 23 0,0-7-28 16,0 7 0-16,3-6 3 16,4 3 0-16,4 0-7 15,0 0 1-15,3 0 4 16,3 6 1-16,12-3-1 16,9 3 0-16,5 6-2 15,6 1 0-15,4-1-1 16,-7 4 1-16,-4-1-2 15,-3 1 0-15,-7-1-1 16,-8 1 0-16,-9 3 0 16,-5-4 1-16,-13 19-1 15,-11 4 0-15,-11-1 0 16,-10-5 1-16,-15 8-1 16,-3 1 1-16,-3 0-1 0,10 2 1 15,7 4 0-15,4 0 1 16,7 3-1-16,3-6 1 15,7 0-1-15,11-1 1 16,7-2 0-16,7 0 0 16,4-10 0-16,10-6 0 15,18-3 0-15,10-7 0 16,11-2-1-16,7-4 0 16,-10 0-5-16,-11-3 0 15,-11 0-10-15,-14 1 0 0,-14-4-1 16,-7 0 1-16</inkml:trace>
  <inkml:trace contextRef="#ctx0" brushRef="#br0" timeOffset="38838.685">17145 11408 31 0,'14'12'15'0,"0"-12"-14"0,-10 6 27 16,-1 4-26-16,1 9 1 15,-1 6 2-15,1 6 0 16,-4 13-7-16,0 12 1 15,0 4 3-15,0 6 1 0,0 0-2 16,-4 3 1-16,4 3-5 16,0-13 1-16,0-2-7 15,-3-4 0-15,3-12-3 16,3-7 0-16</inkml:trace>
  <inkml:trace contextRef="#ctx0" brushRef="#br0" timeOffset="39318.732">18302 11169 24 0,'18'3'12'0,"-1"23"-5"0,-10-17 19 0,1 7-23 16,-5 2 0-16,1 14 3 15,-4 15 0-15,3 3-6 16,1 10 0-16,-4 18 6 16,0 7 0-16,-7 15-2 15,7 7 1-15,0-7-3 16,-4 3 1-16,1-18-2 15,-1-13 0-15,0-6-4 16,1-9 1-16,3-17-10 16,-4-11 1-16,1-23-4 15,3-12 1-15</inkml:trace>
  <inkml:trace contextRef="#ctx0" brushRef="#br0" timeOffset="42801.458">11257 11818 36 0,'7'16'18'0,"11"-6"-10"0,-11-10 19 0,0-4-23 15,0 4 0-15,7-3 2 16,14 3 1-16,15 0-9 16,13 0 1-16,11 3 5 15,7-6 0-15,-7 3-4 16,4 3 1-16,-4 4-5 15,-4-4 0-15,1-3-8 16,-15 0 0-16,-6-3-3 16,-5-4 1-16</inkml:trace>
  <inkml:trace contextRef="#ctx0" brushRef="#br0" timeOffset="43252.904">11952 11530 45 0,'11'19'22'0,"17"-4"-22"15,-17-11 42-15,-1 2-42 16,11 0 1-16,4 7 2 16,7-4 0-16,7 10-3 15,3 0 0-15,0 3 2 16,-3 0 0-16,-7 0-1 15,-4 0 1-15,-7-4-2 16,-7 1 0-16,-10 3-1 16,-8 3 0-16,-6 3 0 15,-12 1 1-15,-2-1-2 16,-4-3 0-16,-4-3-3 16,7-3 1-16,-14-4-8 15,4-5 1-15,3-4-4 16,11 0 0-16</inkml:trace>
  <inkml:trace contextRef="#ctx0" brushRef="#br0" timeOffset="43478.58">11977 11596 48 0,'7'44'24'0,"3"0"-31"16,-6-29 47-16,0 10-45 15,-1 0 0-15,1 7-19 16,3 2 1-16,-4-5 24 16,1-1 0-16</inkml:trace>
  <inkml:trace contextRef="#ctx0" brushRef="#br0" timeOffset="44110.613">12725 12753 45 0,'3'12'22'0,"-6"23"-23"0,3-19 45 15,0 6-42-15,0 3 0 16,0 6 1-16,-4 13 1 16,1 12-5-16,-1 13 0 15,-3 7 1-15,4-1 1 16,-1-9-7-16,4-16 0 16,0-9-10-16,7-13 1 15</inkml:trace>
  <inkml:trace contextRef="#ctx0" brushRef="#br0" timeOffset="44679.374">13042 12907 48 0,'4'3'24'0,"6"3"-23"16,-3-6 37-16,4 3-35 16,3 0 0-16,4 0 2 15,3-3 1-15,4 4-6 0,6-1 0 16,5 0 5-16,2 0 0 15,1 3-2-15,-7-3 0 16,-4 0-1-16,-7-3 0 16,-7 10-2-16,-3 2 0 15,-7 4-2-15,-8 0 1 16,1-1-2-16,-5 1 1 16,-2 3-2-16,-4 3 1 15,0-3-2-15,0 3 1 16,-1-4 1-16,1 4 1 15,0-6 0-15,4 6 1 16,3 3 0-16,0-6 1 0,7 0 1 16,3 0 0-16,8 3 1 15,6-1 0-15,8 1 1 16,3 0 1-16,0 0-1 16,-3 0 1-16,-4-3-2 15,-7 3 1-15,-10-3-3 16,-11 3 1-16,-21 6-4 15,-8 0 1-15,-13-3-9 16,-7 0 1-16,-1-6-7 16,-3-9 0-16</inkml:trace>
  <inkml:trace contextRef="#ctx0" brushRef="#br0" timeOffset="45250.349">14115 12947 45 0,'7'13'22'0,"0"-4"-16"15,-7-2 33-15,3 8-37 16,1 4 1-16,-4 9 1 0,0 10 0 16,0 18-5-16,0 4 0 15,0 6 3-15,0 0 0 16,0-1-5-16,0-2 1 16,0-13-6-16,0-6 0 15,0-9-8-15,3-13 0 16</inkml:trace>
  <inkml:trace contextRef="#ctx0" brushRef="#br0" timeOffset="45623.7">14863 12756 28 0,'-11'-3'14'0,"-10"28"0"16,17-16 15-16,-3 7-27 0,4 12 1 15,-4-6 4-15,3 13 1 16,-3 9-9-16,4 3 1 16,-1 15 5-16,4 11 0 15,-4 5-2-15,-3 0 1 16,0 10-4-16,0 3 0 16,4-9-7-16,-1-17 0 15,4-11-8-15,-3-23 0 16</inkml:trace>
  <inkml:trace contextRef="#ctx0" brushRef="#br0" timeOffset="46344.575">15462 13004 48 0,'0'12'24'0,"21"-9"-22"0,-14-3 38 0,4 4-36 15,7-8 0-15,3 4 3 16,4 4 1-16,3 5-9 16,0-3 0-16,7 4 6 15,11 2 0-15,7-2-2 16,-4 2 0-16,-6-2-2 15,-8-1 0-15,-7 4-2 16,-7-1 0-16,-10 7 0 16,-11 0 0-16,-7 6 0 15,-11 3 1-15,-3-6-2 16,-4 6 0-16,1 4 0 16,3 5 0-16,-1-2 0 15,5-4 1-15,-1 10-1 16,4-7 1-16,3 1 1 15,4-1 1-15,7 1-1 16,0-13 0-16,11-3-1 0,7-7 0 16,13-3-2-16,8-5 1 15,4-8-7-15,-1-5 1 16,7-3-8-16,-6-7 0 16</inkml:trace>
  <inkml:trace contextRef="#ctx0" brushRef="#br0" timeOffset="46855.726">16288 12963 54 0,'7'-9'27'0,"21"12"-30"16,-17-3 44-16,6-3-38 15,8-1 0-15,7 4 1 16,7 0 1-16,-1 0-6 15,5 0 0-15,-5 0 4 16,-6 0 1-16,-4 0-2 0,-6 4 0 16,-8 8-2-16,-7 4 0 15,-11 6-1-15,-6 3 0 16,-8 3-1-16,-3 3 1 16,-4 4 0-16,0 3 0 15,1-1 1-15,3 4 0 16,3 6 1-16,11 0 0 15,0-9 0-15,7-7 0 16,10 0 0-16,5-9 1 16,6 3-2-16,10-6 0 15,8-9-3-15,7 2 0 0,-7-6-6 16,0 1 0-16,0-4-9 16,-4-9 0-16</inkml:trace>
  <inkml:trace contextRef="#ctx0" brushRef="#br0" timeOffset="47666.343">17378 12925 30 0,'0'4'15'0,"3"-8"-3"16,-3 4 14-16,0 0-21 15,0 0 1-15,0 0 3 16,7 0 0-16,4 0-10 15,3 0 0-15,11 4 8 16,3 2 1-16,7-3-3 16,4 3 1-16,7-3-2 0,10 0 1 15,1 4-3-15,-8-4 0 16,-6 6-1-16,-8 1 0 16,-7-4-1-16,-10 7 0 15,-4 2-1-15,-7 10 0 16,-11 3 0-16,-6 7 1 15,-8 3-2-15,-7-1 1 16,-3-5-1-16,0 2 1 16,0 4 0-16,7-1 0 15,3 4 0-15,7-6 0 16,11-1 1-16,7-6 0 16,11 4-1-16,7-10 1 0,7-7-3 15,3-5 1-15,7-4-2 16,4-6 0-16,7-3-7 15,-4-3 0-15,-3 2-6 16,-3-8 1-16</inkml:trace>
  <inkml:trace contextRef="#ctx0" brushRef="#br0" timeOffset="48011.892">18983 12518 41 0,'7'3'20'0,"-7"31"-18"0,0-18 32 16,0 12-31-16,4 4 0 16,-4 21 1-16,0 16 1 15,-4 19-7-15,8 18 1 16,-1 7 4-16,1-25 0 16,-1 25-2-16,4-6 1 0,0-13-6 15,-3-13 1-15,-4-24-12 16,-7-17 1-1</inkml:trace>
  <inkml:trace contextRef="#ctx0" brushRef="#br0" timeOffset="52169.845">2321 1919 24 0,'11'28'12'0,"-11"6"-3"15,3-24 12-15,-3 6-19 0,0 12 1 16,0 6 0-16,-3 23 1 16,-4 12-5-16,-4 12 0 15,1 29 2-15,3 12 1 16,3-3-2-16,4 13 0 15,0-10-4-15,0 4 1 16,-7-20-7-16,3-5 0 16</inkml:trace>
  <inkml:trace contextRef="#ctx0" brushRef="#br0" timeOffset="53492.439">2371 2044 28 0,'10'3'14'0,"22"4"-10"0,-21-7 20 0,-1 9-24 16,8-3 1-16,3 13 1 15,0-10 0-15,11 4-2 16,7 3 0-16,10-1 2 15,11-5 0-15,11 2-1 16,-1 4 1-16,15-10-1 16,14 4 0-16,10-1-1 15,11 0 1-15,-7-5 0 16,24 5 0-16,1 0 0 16,-4 1 0-16,14 2 0 15,0-2 0-15,-7-1 0 16,-10-9 0-16,14 0-1 15,-1-9 1-15,12-1-1 16,2-2 0-16,12-1 0 16,-1-6 1-16,-10-6-1 0,10 7 0 15,-7 2 0-15,-3-3 0 16,0 7 0-16,0-1 0 16,-1 4 0-16,-10-4 0 15,4 7 0-15,0-7 0 16,-4 7 0-16,-10 0 0 15,6 3 0-15,1-7 0 16,-15 10-1-16,-20 0 1 16,-4 0-1-16,-4 10 1 15,-10-1-2-15,-11 10 1 0,-11 0-1 16,-10-1 1-16,-7 4-1 16,-7-9 0-16,-7-4 0 15,-7 7 1-15,-4 0 0 16,-7 2 1-16,-3 1-1 15,-1 6 0-15,-6 4 1 16,-1-1 0-16,-2 13 0 16,-1 6 1-16,7 6-1 15,-4 10 0-15,4-1 0 16,0 14 0-16,-3 8-1 16,0 14 0-16,-1 8-1 15,-3 13 1-15,4-12-1 16,-1 3 0-16,1-16 0 15,0-13 1-15,-1-9 1 16,-3 7 0-16,-3-23 0 16,-4-2 0-16,-4-4 0 0,1-3 1 15,-1-3-2 1,-6 0 1-16,-12-13 0 0,-6 0 0 16,-18-9 0-16,-10 0 0 15,-11-3 0-15,-11-3 0 16,-10-4 0-16,-18-9 0 15,-17 0 0-15,-1-6 0 16,-20 0 0-16,-19-3 0 31,-136-7 0-31,27 7 1 16,4-3-1-16,28-1 0 0,4-2 0 16,6-4 1-16,-6 7 0 15,7-1 0-15,10 1 0 16,0-1 1-16,-14 10 0 15,15 0 1-15,-1-3 0 16,11-9 0-16,-7-1 0 16,-1-12 1-16,12-9-1 15,3-4 0-15,0-6-3 16,24 0 1-16,15 0-7 16,14 4 0-16,21 8-6 15,17 7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53:13.14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3041 3973 37 0,'18'-16'18'0,"-8"-6"-12"16,-10 16 19-16,0-1-23 15,4-2 1-15,-4 6 3 16,0-6 1-16,0 2-8 16,0 7 1-16,-4-3 4 15,-6 3 0-15,-8 3-1 16,-14 4 0-16,-7-4-2 16,1 6 0-16,-12 4-1 15,1-1 1 1,-11 7-2-1,10-3 1-15,8-1 0 16,14 4 0-16,0 0-1 0,14 0 0 16,3 6 0-16,4-6 1 15,0 0-1-15,14-1 1 16,-7 4 0-16,7 3 0 16,-3 0 0-16,-4 4 0 15,-4 8-1-15,4 1 1 16,-7 0 0-16,-11 9 1 15,8 3-1-15,-1-3 0 16,1 3 0-16,6 0 1 16,-3-6 0-16,0 0 0 15,3-3 0-15,4-1 0 0,0 1 1 16,0-6 0-16,0-10 0 16,4-3 0-16,10-3-1 15,0-4 1-15,14-8-1 16,11-7 1-16,0-7-3 15,-7-2 0-15,-1-7-6 16,-2-3 0-16,-8 4-10 16,-4-7 1-16</inkml:trace>
  <inkml:trace contextRef="#ctx0" brushRef="#br0" timeOffset="270.25">2533 4616 45 0,'11'12'22'0,"6"-15"-14"0,-6 3 31 15,-1 0-38-15,8-3 1 16,3-3-1-16,11 2 1 15,0 1-4-15,3 0 1 16,-3 3-3-16,-4 0 0 16,-7 0-6-16,0 0 0 0,0-9-5 15,-3-4 1-15</inkml:trace>
  <inkml:trace contextRef="#ctx0" brushRef="#br0" timeOffset="541.425">3369 4355 42 0,'0'13'21'0,"4"-1"-24"16,-8-2 38-16,-3 2-32 15,-7 7 0-15,-11 9 0 16,-7 4 0-16,1 8-5 16,-8 1 0-16,7 3 1 0,4-6 1 15,7-7-7-15,-7-6 1 16,6-3-7-16,5-16 0 16</inkml:trace>
  <inkml:trace contextRef="#ctx0" brushRef="#br0" timeOffset="781.722">3069 4443 29 0,'0'3'14'0,"21"32"3"0,-17-26 18 0,3 7-32 15,4-1 0-15,6 17 0 16,-6 2 1-16,10 7-6 15,0 0 1-15,7 3 2 16,1-7 1-16,-8 1-5 16,0-4 0-16,-4-12-7 15,-2-6 0-15,-5-10-4 16,4-9 1-16</inkml:trace>
  <inkml:trace contextRef="#ctx0" brushRef="#br0" timeOffset="1140.429">1954 5327 48 0,'11'79'24'0,"28"-64"-23"0,-11-8 47 15,14-4-46-15,18 0 1 16,21-9 3-16,11-1 1 0,25-5-8 16,10-4 0-16,-7 4 4 15,-8-7 1-15,15 0-2 16,-7-3 0-16,-10 3-5 15,-11 0 1-15,-18-3-6 16,0 1 1-16,-4-5-9 16,-6 8 0-16,-4-11-2 15,-7 1 0-15</inkml:trace>
  <inkml:trace contextRef="#ctx0" brushRef="#br0" timeOffset="1456.185">3768 3734 38 0,'3'-18'19'0,"11"5"-19"0,-14 13 34 16,0 0-32-16,0 0 0 15,-7 9 4-15,-3 10 0 16,-8 9-6-16,-3 29 0 16,0 28 4-16,3 31 1 15,4 18-1-15,0 29 0 16,10 16-3-16,-6-9 1 0,-1-14-5 16,4-21 0-16,4-28-10 15,-4-23 1-15,3-24-4 16,-3-19 0-16</inkml:trace>
  <inkml:trace contextRef="#ctx0" brushRef="#br0" timeOffset="4099.102">5440 3882 34 0,'10'0'17'0,"-10"-3"-8"16,0 3 18-16,-7 0-24 15,4 3 0-15,-15 6 2 16,1 1 0-16,-8 5-7 16,0 7 1-16,4 3 3 15,0-6 1-15,0 6-2 0,0 3 1 16,-8 7-2-1,1-13 0-15,3 9 0 0,1-9 0 16,10 3 0-16,-4 0 1 16,7-12-1-16,4 3 0 15,7-4 0-15,7 1 1 16,11-1 0-16,3-2 0 16,-3 2 0-16,3 1 0 15,-7 2 0-15,4-5 0 16,-1-1-1-16,-13 10 1 15,3-3-1-15,-7-7 1 0,3-6-1 16,-3 3 0-16,8 4 0 16,-8-1 0-16,-8 1 0 15,5 5 0-15,3-5 0 16,-11 2 0-16,4 7 0 16,0-3 0-16,-3-4 0 15,6-2 0-15,-6-1 0 16,10 1 0-16,-8-1 0 15,8 0 0-15,0 1 0 16,8-1 1-16,-8-6-1 16,10 7 0-16,-10-7 0 15,11 0 1-15,-11-3-2 16,3 6 1-16,-3 7 0 16,-3 3 0-16,3 12 0 15,-11 0 0-15,4 3 0 16,-4 7 0-16,1 12 0 15,-4-9 1-15,0-3-1 0,0 5 1 16,-4 4 0-16,7-9 0 16,-6 6 0-16,3 3 1 15,7-9-1-15,3-1 0 16,4-9 0-16,4-2 1 16,6-4-1-16,8-13 0 15,10-6-3-15,-3-12 1 16,-1-4-8-16,-2-6 0 15,2-3-8-15,1 0 1 0</inkml:trace>
  <inkml:trace contextRef="#ctx0" brushRef="#br0" timeOffset="4774.352">5962 4515 36 0,'14'0'18'0,"-3"-9"-12"0,-11 9 23 15,0 0-27-15,-7-3 1 16,0 3 2-16,-4 3 0 16,-3 3-6-16,-4 3 0 15,-3 4 4-15,0-4 0 16,10 10-2-16,-6 3 1 15,6 6-1-15,-10 4 0 16,10-4 0-16,-3 0 0 0,7 0-1 16,0-3 0-1,7-3 0-15,4-3 1 0,3-6-1 16,-4-4 0-16,11-6 0 16,-3-6 0-16,-1 0 0 15,5-3 0-15,2-10 0 16,1 0 0-16,-4-6-1 15,4 1 1-15,-1 2 0 16,-3-6 0-16,0 6 0 16,1 9 0-16,-5-8 0 15,1 11 0-15,-1-2 1 16,-3 3 1-16,0-1-1 16,1 11 0-16,-1 8 1 15,0 10 0-15,-7-3-1 16,3 0 0-16,4 6-1 15,-7-6 1-15,11-1-2 16,-8 7 0-16,4-12-4 16,0 3 1-16,4-7-8 0,-7 7 1 15,6-16-5-15,1 3 1 16</inkml:trace>
  <inkml:trace contextRef="#ctx0" brushRef="#br0" timeOffset="5149.484">6287 4926 45 0,'0'41'22'0,"10"-44"-27"0,-10 3 41 0,0 0-34 16,0 0 1-16,0-7 0 15,0 14 1-15,0-7-6 16,0-10 1-16,0-6 2 15,0 1 1-15,0-4-3 16,4-3 1-16,3 6-2 16,0 1 1-16,3 2-1 15,1 4 1-15,-1-1-1 16,-6 10 1-16,7 3 1 16,3 4 1-16,7 8 0 15,-3 7 0-15,3 3 0 16,0-9 0-16,-7 6 0 15,11 3 1-15,-4 3-2 16,0-3 1-16,0-3-2 16,4-6 0-16,0 0-4 0,-1-16 1 15,1 0-10-15,-4-16 0 16</inkml:trace>
  <inkml:trace contextRef="#ctx0" brushRef="#br0" timeOffset="6170.205">6992 4017 54 0,'11'-10'27'0,"-1"10"-25"0,-6-6 47 15,6 3-45-15,8 0 0 16,10-1 3-16,-3-2 1 15,10 0-9-15,-3 0 0 16,7-4 6-16,0-5 1 16,-11 5-3-16,4 1 0 0,-15-1-2 15,4 1 0-15,-10 3-2 16,-4 3 0-16,-7 3-1 16,-4 9 1-16,-10-3-1 15,0 10 0-15,-7 6 0 16,-4-3 0-16,1-10-1 15,-1 10 0-15,0 6 0 16,1 0 0-16,-8 3 0 16,7 1 1-16,11-4-1 15,-4 6 1-15,8 0 0 16,3-6 1-16,3 4 0 16,4 2 0-16,4 0 1 15,3-15 0-15,3 3 1 16,8 0 0-16,-7-4 1 15,6-2 0-15,4-4 1 16,1-2 0-16,-1-4 0 16,0-3 0-16,-3-3-1 15,-1-4 1-15,-3 10-3 0,-3 1 1 16,-4-8-1-16,4-2 0 16,-11 0-1-16,-8 3 0 15,5-4-1-15,-4 1 1 16,-4 9-1-16,1 4 0 15,-4-4-1-15,-1-3 0 16,1 6-1-16,0 10 0 16,4 9 0-16,-4 3 1 15,3-3 0-15,-3 10 1 0,7 2 0 16,7 10 1 0,7 3 1-16,7 4 0 0,7 8 2 15,7-18 0-15,11 7 1 16,4-4 0-16,-5-4 0 15,-9-5 1-15,-8-7-2 16,0 1 0 0,-46 5-3-1,-17 4 0-15,-11-3-5 16,-25-10 0-16,8-3-12 16,-1-12 0-16</inkml:trace>
  <inkml:trace contextRef="#ctx0" brushRef="#br0" timeOffset="6651.251">7913 4481 48 0,'7'3'24'0,"7"6"-16"15,-7-9 34-15,4 3-40 16,6 0 0-16,-10 1 0 15,11-8 1-15,7 1-5 16,-1 0 1-16,5 0-1 16,-8 3 0-16,0 0-11 15,-7 0 1-15,-14 6-4 0,0 4 0 16</inkml:trace>
  <inkml:trace contextRef="#ctx0" brushRef="#br0" timeOffset="6816.594">7895 4797 41 0,'14'32'20'0,"7"-23"-13"0,-10-6 35 15,7 0-41-15,-8-3 1 16,11 4-3-16,8-4 1 0,-5-4-8 16,1 1 0-16,0 0-6 15,3-6 1-15</inkml:trace>
  <inkml:trace contextRef="#ctx0" brushRef="#br0" timeOffset="8348.508">9222 3860 28 0,'3'0'14'0,"11"-10"2"0,-7 7 15 0,-3-6-25 15,10 3 0-15,-11-1 4 16,5 4 0-16,-1 0-11 15,-4 3 0-15,-3 3 9 16,-3 7 0-16,-8-4-4 16,-10-3 1-16,-4 6-3 15,8 7 1-15,-5 0-3 16,1 3 1-16,0-7-3 0,-7 7 1 16,7 3-1-16,-1-10 1 15,5 1-1 1,3-1 0-16,7-2 0 0,0-1 1 15,7 1 1-15,10 2 1 16,4 1 0-16,0 2 1 16,4-2-1-16,3 3 1 15,4-7 0-15,0 4 1 16,-4-1-2-16,-4-2 1 16,-2 5-1-16,-8 4 0 15,-4-6-1-15,-3 2 0 0,-3 1-1 16,-1 3 1-16,-3 0-1 15,-4-4 1-15,1 1-1 16,-1 0 1-16,4-1-2 16,0-2 0-16,0-1 0 15,4 4 0-15,-1 0 0 16,4-4 0-16,-7-2 0 16,3-4 1-16,8 0 1 15,3 4 0-15,4-1 0 16,-4 7 0-16,0-7 0 15,0 7 0-15,0-4 0 16,-4 4 0-16,1-3-1 16,-4 5 1-16,0-5-1 15,-4 0 1-15,1 12-1 16,-8 0 1-16,1 3-1 16,-1-3 1-16,-3 3-1 15,-4 0 0-15,-3 4 0 0,0 5 0 16,-4 4 0-16,1 0 0 15,-1 9 0-15,0 7 0 16,8-4 2-16,2 3 0 16,8-2 1-16,4-4 1 15,10-6 0-15,7-7 1 16,7-8 0-16,7-7 0 16,1-10-1-16,-1-6 0 15,4-9-5-15,-1 0 1 16,-2-3-7-16,-8-4 0 0,-4-2-12 15,-6-13 1-15</inkml:trace>
  <inkml:trace contextRef="#ctx0" brushRef="#br0" timeOffset="10584.659">10647 3866 38 0,'3'3'19'0,"4"-15"-10"0,-7 12 20 16,0 0-26-16,4 0 0 15,-4 9 2-15,0 0 1 16,0 7-7-16,0 3 0 16,-4 6 4-16,1-3 1 0,-1 9-2 15,1 1 1-15,-4-4-2 16,3 3 1-16,-3-9-1 16,4 0 1-16,-1-3-1 15,4-10 0-15,0-5 0 16,7-4 0-16,4-7-1 15,-1-5 1-15,4-7-1 16,1 0 0-16,2 0 0 16,1-9 0-16,-4 3 0 15,0-3 0-15,4 3 0 16,-4 6 0-16,3-6 0 16,1 9 0-16,0 4-1 15,-4 2 1-15,0 4 0 16,0 0 0-16,-3 6 0 15,-1 3 0-15,-3 6-1 16,0 1 1-16,4 5 0 16,-4 7 1-16,-7-3-1 0,4 6 0 15,-4 10 0-15,0-1 0 16,0 7-1-16,0-10 1 16,3-3-4-16,1 7 1 15,-1-16-10-15,8-7 1 16,-4-5-4-16,7-11 0 15</inkml:trace>
  <inkml:trace contextRef="#ctx0" brushRef="#br0" timeOffset="11110.213">10146 4512 52 0,'14'6'26'0,"4"-3"-27"0,-8 1 48 16,1-1-43-16,6 3 1 15,12-6 4-15,13 3 1 16,11 3-11-16,14-6 0 16,18-9 7-16,3-4 1 15,18-2-3-15,21-10 1 16,-4 9-4-16,8-3 1 0,-11 0-3 16,-15 1 1-16,-9 8-3 15,-12 1 0-15,-17 6-5 16,-17 3 1-16,-15 3-10 15,-14-3 0-15,-14 6-4 16,-7 7 0-16</inkml:trace>
  <inkml:trace contextRef="#ctx0" brushRef="#br0" timeOffset="11980.229">10089 5064 48 0,'8'9'24'0,"2"-6"-21"0,-3-3 41 16,4 0-42-16,3 0 1 15,0-3 3-15,0 0 1 16,7 3-7-16,4-9 0 16,7-4 5-16,3 4 1 15,4-1-2-15,-4 1 0 16,-3 6-2-16,0-7 1 0,-4 10-3 16,-7 0 1-16,-3 0-1 15,-8 10 0-15,-6 6-1 16,-8 12 0-16,-3-13-1 15,0 4 0-15,-7 10-1 16,-4 2 0-16,-3 0 0 16,-4-3 0-16,8 1 1 15,3-4 1-15,7 0 1 16,3-3 0-16,1-3 1 16,10 3 0-16,10-10 0 15,4 1 0-15,8-7-3 16,-1-3 1-16,0-6-6 15,4-3 1-15,-4-7-12 16,0-6 0-16</inkml:trace>
  <inkml:trace contextRef="#ctx0" brushRef="#br0" timeOffset="12461.053">10760 5211 58 0,'-4'22'29'0,"-3"-9"-30"0,7-7 45 0,0 0-43 15,0-3 0-15,-3 4 0 16,3-4 1-16,0-3-3 15,0 3 1-15,0 0 1 16,0-3 0-16,0 0-1 16,3-6 1-16,1 0-2 15,3-10 0-15,-4-3-1 16,1 0 0-16,3 7 0 16,0-1 1-16,7 4-1 15,0-1 0-15,4 4 1 16,-1 3 1-16,-2 3 1 15,2 0 0-15,-3 3 0 16,0 3 0-16,0 13 0 16,-6-9 1-16,-5 8-1 15,1 1 0-15,-1 0-1 16,1-3 1-16,3-4-2 16,3 1 1-16,1-4-3 15,-1-9 0-15,5 7-7 0,-1-7 1 16,0-7-7-16,3-2 0 15</inkml:trace>
  <inkml:trace contextRef="#ctx0" brushRef="#br0" timeOffset="12747.419">11162 5124 59 0,'7'0'29'0,"11"0"-32"16,-11 0 53-16,3 0-50 16,4 0 1-16,4-7 0 15,0 1 0-15,-4 0-2 16,0-4 1-16,3 4-3 15,1 0 1-15,0-1-8 16,-1 1 0-16,1-13-7 16,0 7 0-16</inkml:trace>
  <inkml:trace contextRef="#ctx0" brushRef="#br0" timeOffset="13018.084">11705 4804 52 0,'4'12'26'0,"-4"51"-25"0,0-47 43 0,0-4-43 15,0 1 1-15,3 12-1 16,1 0 1-16,-1 12-3 15,1-8 0-15,3 8 0 16,-7-5 1-16,3-1-7 16,-3-6 1-16,4-6-10 15,-4-10 0-15</inkml:trace>
  <inkml:trace contextRef="#ctx0" brushRef="#br0" timeOffset="14158.346">11917 3929 53 0,'3'-3'26'0,"15"12"-23"16,-7-9 42-16,6 3-44 15,4 3 1-15,8 4 2 16,2-7 0-16,8 3-4 16,4-6 1-16,2-9 3 15,-2 3 1-15,-4-4-2 16,-4 1 1-16,-7 2-2 16,-3 1 1-16,-8 6-2 15,-3 0 0-15,-3 3-2 0,0 4 1 16,-4 2-1-16,-4 0 1 15,-3 4-1-15,0 3 0 16,-7-4 1-16,-3-2 0 16,-5 2-1-16,-6 7 1 15,0-3-1-15,0 2 1 16,0 4 0-16,0 0 0 16,3 7 0-16,4-11 1 15,0 7-1-15,3 4 1 16,1-7-1-16,3 9 1 0,-1-3-2 15,5-3 1-15,3-6 0 16,-4 0 0-16,4 0 0 16,0 3 0-16,4 0-1 15,3-4 1-15,0 1 0 16,4 0 1-16,6-6-1 16,4-10 1-16,1 3 0 15,2-6 0-15,-3 0-1 16,1-6 1-16,-5 3-1 15,1-4 0-15,-7 1 0 16,-1 0 1-16,-6-4-2 16,-1 4 0-16,-3-3-1 15,-7 2 0-15,0 4-1 16,-4 3 0-16,-3 0-1 16,-3 10 0-16,-1 5-1 15,0 7 0-15,1 3 0 0,-1 1 1 16,1-8 0-16,2 11 1 15,5-4 1-15,3 0 1 16,3 3 1-16,8-3 0 16,3 3 1-16,7 1 1 15,11 2 0-15,3 3 0 16,-3 7 0-16,-1-19 1 16,4 9 0-16,-3-5 0 15,3 5-1-15,-6 0 0 16,-5 1-1-16,-6-1 0 15,-4-3-1-15,-7 4 1 0,-4 2-3 16,-6 1 1-16,-4-1-2 16,-11-6 1-16,-17 7-9 15,-8-1 1-15,-17-2-7 16,0 2 0-16</inkml:trace>
  <inkml:trace contextRef="#ctx0" brushRef="#br0" timeOffset="15060.497">12718 5378 46 0,'-4'25'23'0,"1"22"-23"0,3-35 36 15,-4 4-36-15,1-7 0 16,-5-2 0-16,1-1 1 16,4 0-1-16,-1-3 1 15,1 0-1-15,3-3 1 16,0 7-1-16,3-7 1 15,4-4-3-15,0-2 1 0,4-6-1 16,0-4 0-16,3-6-1 16,0-3 1-16,0-3 0 15,4 6 1-15,-1 0 0 16,1 6 1-16,0 10 0 16,-1 0 1-16,-3 9 1 15,0 0 0-15,1 0 0 16,-1 10 0-16,0-1 1 15,-4 7 0-15,1-3-2 16,-4 6 1-16,0-1-1 16,0-8 0-16,-3 0-2 15,-1-1 0-15,1-2-3 16,-1-4 0-16,1-3-8 16,3 3 0-16,0-6-2 15,3-6 1-15</inkml:trace>
  <inkml:trace contextRef="#ctx0" brushRef="#br0" timeOffset="15332.084">13113 5371 51 0,'-4'16'25'0,"8"-25"-24"0,-4 9 51 16,7 0-49-16,0 0 1 0,3 0 0 16,5-7 1-16,2 7-7 15,1-6 0-15,3 0 4 16,4-7 0-16,-4 7-6 16,-3 3 1-16,-4-4-8 15,-4 7 0-15,-3 0-8 16,-7 0 1-16</inkml:trace>
  <inkml:trace contextRef="#ctx0" brushRef="#br0" timeOffset="15523.479">13145 5541 48 0,'3'9'24'0,"15"-18"-16"15,-15 9 38-15,4 0-44 16,4 0 1-16,-1 0 0 15,8 0 0-15,0-4-5 16,6 1 1-16,5-3 0 0,-1 12 0 16,4-6-8-16,-4-9 0 15,0-7-8-15,-7 1 0 16</inkml:trace>
  <inkml:trace contextRef="#ctx0" brushRef="#br0" timeOffset="15733.698">13720 5243 50 0,'7'44'25'0,"-29"68"-19"16,19-90 41-16,3 10-48 15,-4 5 1-15,1-2-3 16,-1-1 1-16,1-5-5 15,-1-4 0-15,-3-10-9 16,0-11 1-16</inkml:trace>
  <inkml:trace contextRef="#ctx0" brushRef="#br0" timeOffset="16649.357">13162 3894 47 0,'0'7'23'0,"-17"2"-22"16,13-9 36-16,-3 6-37 15,-4-3 0-15,-3 0 0 0,0 1 1 16,-4-4-1-16,1 0 0 16,3-4 0-16,3-2 0 15,1 0 0-15,-1-3 0 16,0 2-2-16,4 4 1 16,4 3-1-16,3-6 0 15,-4 3 0-15,4 3 0 16,7 0 0-16,7 0 0 15,4-3 1-15,7-1 1 16,3 4 0-16,4-6 1 16,0 6 0-16,-1 0 1 15,1 6 0-15,0 1 1 0,-4 2-1 16,-3 1 1-16,-4-1-1 16,-4-3 0-16,1 0-1 15,0 1 1-15,-1-1-1 16,1-3 1-16,3 0-1 15,-3-3 0-15,-1 0 0 16,1-6 1-16,0 0-1 16,-1-4 0-16,1 1 0 15,-4 0 1-15,0 2-1 16,-3-2 0-16,-1-4 0 16,-6-2 0-16,-4 8-1 15,-4-5 1-15,-6 2-1 16,3 1 0-16,-7 3-1 15,-4 6 0-15,-7 3-1 16,1 3 1-16,-1 10-3 16,0-16 1-16,-3 9-7 0,7 1 1 15,0-10-6-15,7 9 0 16</inkml:trace>
  <inkml:trace contextRef="#ctx0" brushRef="#br0" timeOffset="17431.157">14277 4597 45 0,'0'3'22'0,"0"3"-17"15,7-12 37-15,0 6-41 16,4 0 1-16,3-3 0 16,3 3 0-16,5 0-3 15,2 0 0-15,8 3 0 0,3-3 1 16,-7-3-6-16,-3 3 1 16,-4-7-10-16,-7 4 0 15</inkml:trace>
  <inkml:trace contextRef="#ctx0" brushRef="#br0" timeOffset="17640.868">14323 4819 56 0,'10'19'28'0,"15"-3"-28"0,-14-13 48 0,6 0-47 16,4-6 1-16,11-6-1 15,-4 5 1-15,-3-2-5 16,0 6 0-16,-4-6-5 16,-3 3 1-16,-8-7-10 15,-6 1 0-15</inkml:trace>
  <inkml:trace contextRef="#ctx0" brushRef="#br0" timeOffset="18751.061">15565 3694 39 0,'10'-7'19'0,"-3"4"-8"16,-7 3 24-16,4-3-31 15,-4 3 0-15,0 3 2 16,-7 3 0-16,-4 1-8 16,-7 5 0-16,-3 10 5 15,-7-3 0-15,-7 6-2 0,-4-6 0 16,-3 0-1-16,3 6 1 16,7 6-2-16,4 1 0 15,3-11-1-15,4 5 1 16,0-8-2-16,7-2 1 15,0 9-1-15,3-6 1 16,4 6-1-16,3 3 0 16,4-3 1-16,4-3 1 15,3-6 1-15,4 0 0 16,3-1 0-16,3-2 1 0,1-4 1 16,-4 1 0-16,0-1-1 15,0 4 0-15,-7-1-1 16,0 7 1-16,-3-6-2 15,-4-1 1-15,-4 7-1 16,1 0 1-16,-4 0-1 16,0-4 1-16,0 4-1 15,0-13 1-15,0 7 0 16,0-1 0-16,0 1 0 16,3-1 0-16,0 1 1 15,4 0 0-15,0 2 0 16,0 4 1-16,0-6-1 15,4 2 1-15,0 1-1 16,-1-3 1-16,1-4-1 16,-1 0 0-16,1 7-1 15,-4 3 1-15,0 0-1 16,-4 3 1-16,1 6-1 0,-4-6 0 16,-1 3 0-1,-2 6 0-15,3 7 0 0,0-4 0 16,0-5 0-16,-4 2 1 15,-3 3-1-15,-4 7 1 16,1 3 0-16,-4 0 0 16,-1 16-1-16,5-1 1 15,-1 13 0-15,8-9 1 16,-1 3 1-16,4 0 0 16,7-7 0-16,3-12 1 0,5 0 1 15,6-12 0-15,7-1-2 16,0-18 1-1,32-7-9 1,-4-2 1-16,-6-4-16 16,-8-6 1-16</inkml:trace>
  <inkml:trace contextRef="#ctx0" brushRef="#br0" timeOffset="22354.815">15953 4358 38 0,'0'-9'19'0,"0"15"-9"16,3-3 20-16,1-3-27 16,-1 7 1-16,1 2 2 15,-1 0 0-15,1 17-8 16,-1 8 0-16,1 13 5 16,-1 6 1-16,4 13-3 15,0 13 1-15,1-17-3 16,-1 4 1-16,0-9-6 15,-4-7 0-15,1-6-9 16,3-16 0-16</inkml:trace>
  <inkml:trace contextRef="#ctx0" brushRef="#br0" timeOffset="22595.9">16348 5011 52 0,'0'37'26'0,"-11"29"-30"0,8-50 41 0,-4 12-37 16,0 0 0-16,-1-3-5 15,1 4 0-15,0-11-4 16,0-8 1-16,-3-10-6 15,-4-10 1-15</inkml:trace>
  <inkml:trace contextRef="#ctx0" brushRef="#br0" timeOffset="27293.43">16940 4239 39 0,'0'3'19'0,"15"13"-4"0,-12-16 20 16,1 0-31-16,3 0 0 15,0 0 2-15,0-6 1 16,7 3-8-16,3 3 0 16,8 0 6-16,3 0 1 15,4 0-3-15,3 0 1 16,1 0-1-16,-5 0 0 15,-2 0-2-15,-5 0 0 16,-2 0 0-16,-8 3 0 0,-4 3-2 16,-6 7 1-16,-4-1-1 15,-7 10 1-15,-4 0-2 16,-3-3 1-16,0-7-1 16,-4 4 0-16,4 0 1 15,0 3 1-15,3 2-1 16,1-2 1-16,3 3 0 15,7-3 0-15,3-10 1 16,8 4 0-16,7-7-2 16,3-6 0-16,0-3-4 15,0-3 1-15,0 0-12 16,-3-1 1-16,-4 1-4 16,7 0 1-16</inkml:trace>
  <inkml:trace contextRef="#ctx0" brushRef="#br0" timeOffset="27624.431">17738 4173 48 0,'3'16'24'0,"-6"0"-21"0,3-16 44 16,-7 6-45-16,-4 3 0 0,-3 7 2 16,-7 6 0-16,-11 6-4 15,-10 0 0-15,-4 4 3 16,3 9 1-16,-2 9-1 16,-8 3 0-16,3 10-4 15,4 9 1-15,8 0-4 16,2-9 1-16,8-10-5 15,3-9 1-15,8-10-10 16,6-8 0-16,8-11 0 16,6-2 1-16</inkml:trace>
  <inkml:trace contextRef="#ctx0" brushRef="#br0" timeOffset="28165.183">17434 4694 60 0,'7'22'30'0,"4"-16"-37"0,-8-6 62 15,5 0-51-15,-1 0 0 16,3 0 2-16,8 3 0 15,3-3-8-15,4 0 1 16,-4 3 5-16,-4-3 1 16,-2 0-3-16,-1 0 0 0,-4 0-1 15,1 4 0-15,-4-4-1 16,0 3 1-16,-7 0-2 16,-4 3 1-16,-3 0-2 15,-7 4 0-15,-3-1-1 16,-5 1 0-16,1 2-2 15,0 1 0-15,3 2 1 16,4 4 0-16,4-9 1 16,3 8 0-16,7-2 2 15,3 6 0-15,8-6 2 16,6-7 1-16,5 0 1 16,2 1 0-16,1-1-1 15,-4 1 1-15,-3 2-1 16,-4 4 1-16,-3 0-2 15,-11 2 0-15,-8 1-1 16,-2 6 0-16,-8-6-4 16,-3-3 1-16,-4 0-4 15,1-13 0-15,3 0-6 0,3 0 1 16,7-3-7-16,4-3 0 16</inkml:trace>
  <inkml:trace contextRef="#ctx0" brushRef="#br0" timeOffset="28436.166">18182 4964 60 0,'0'34'30'0,"-14"7"-38"16,7-19 56-16,-7-7-48 16,-7 17 0-16,-7 5 0 15,-4 4 1-15,4 3-3 16,3-6 0-16,0-1-8 16,4 1 0-16,-4-10-6 15,1-15 0-15</inkml:trace>
  <inkml:trace contextRef="#ctx0" brushRef="#br0" timeOffset="30341.726">18641 4064 37 0,'3'-7'18'0,"1"-2"-9"16,-4 9 19-16,0 3-24 15,3 0 1-15,-3-3 3 16,4 0 0-16,3-6-9 16,0 6 0-16,4-3 8 15,3 3 0-15,7 3-1 16,11-3 0-16,3 3-2 0,4 0 1 16,0 3-2-16,-4 4 0 15,-7-7-2-15,0 3 1 16,-10-3-2-16,-4 7 1 15,-7-1-2-15,-3 1 1 16,-4 2-1-16,-4 7 1 16,1-10-2-16,-5 7 1 15,-2-7-2-15,-1 1 0 16,4-1 0-16,0 1 0 16,0-4 0-16,0 3 1 15,7 1 0-15,7-1 1 0,0 1 1 16,4-1 0-16,3 4 2 15,4-1 0-15,-4 1 0 16,3 2 0-16,4-12-1 16,-3 7 1-16,-4-1 0 15,-3 4 0-15,-4-4-2 16,-11 10 0-16,-3-10-1 16,-7 7 1-16,-7-3-4 15,3-4 1-15,-17 0-7 16,0 1 0-16,-1-4-9 15,12-3 1-15</inkml:trace>
  <inkml:trace contextRef="#ctx0" brushRef="#br0" timeOffset="30807.103">19593 4133 37 0,'14'-7'18'0,"-7"7"-9"15,-7 0 22-15,0 0-26 16,0 7 1-16,-3-7 3 16,-1 9 0-16,-3 7-12 15,-3 12 1-15,-11 0 8 16,-11 16 0-16,-10 0-3 15,-11 12 1-15,-11-2-2 16,-3 15 1-16,4 6-3 16,6 6 1-16,1-5-4 15,3 2 1-15,3-12-4 16,5-6 1-16,9-10-5 16,4-10 0-16,11-11-7 15,11-4 0-15</inkml:trace>
  <inkml:trace contextRef="#ctx0" brushRef="#br0" timeOffset="31227.463">19463 4691 46 0,'7'9'23'0,"-18"13"-18"16,8-22 36-16,-4 6-41 15,-11 4 1-15,0-1 0 16,4 4 0-16,-3-4-2 16,-1 7 1-16,4-7 0 15,0 1 1-15,3-1-1 16,4 7 0-16,4-7 0 15,3 4 1-15,7 2-1 16,7 10 1-16,7-6 0 16,4-3 0-16,3 3 0 15,0 0 1-15,-10 3-1 16,-8-1 1-16,-6 5-2 16,-11 5 1-16,-7-12-2 15,-11 0 1-15,4 3-4 0,-4-16 0 16,4 0-7-16,3 0 1 15,4-9-6-15,7-9 0 16</inkml:trace>
  <inkml:trace contextRef="#ctx0" brushRef="#br0" timeOffset="31483.427">19427 4694 59 0,'32'9'29'0,"11"-21"-36"15,-26 5 56-15,4 1-49 16,11 0 0-16,14 3 0 16,3-16 0-16,1 6-1 15,-8 4 1-15,0 3-3 16,-6 0 0-16,-8 2-11 15,-7 4 1-15,-3 10-3 16,-1 2 0-16</inkml:trace>
  <inkml:trace contextRef="#ctx0" brushRef="#br0" timeOffset="31754.059">20017 5158 66 0,'17'28'33'0,"-31"54"-42"0,11-63 67 15,-8 12-58-15,-3 13 0 16,-7-7-1-16,0 1 1 0,-4-3-3 15,4-4 1-15,3-6-6 16,0-6 1-16,4-13-11 16,7-6 0-16</inkml:trace>
  <inkml:trace contextRef="#ctx0" brushRef="#br0" timeOffset="33720.273">21153 3954 47 0,'10'0'23'0,"-3"3"-11"16,-7 3 24-16,0-3-36 0,0 10 1 15,-3-1 0-15,-4 4 1 16,-4-3-2-16,0 9 0 16,1 0 1-16,-4 3 0 0,3-3 0 15,4 0 0-15,4-4 0 16,6 4 0-16,8-9-1 16,6-1 0-16,5-5-4 15,-1-7 0-15,7-7-7 16,-3 4 1-16,3-12-6 15,0-7 0-15</inkml:trace>
  <inkml:trace contextRef="#ctx0" brushRef="#br0" timeOffset="33945.861">21527 3948 47 0,'0'15'23'0,"-8"17"-17"15,5-20 41-15,-4-9-45 16,-4 13 1-16,4 3 3 0,-7 6 0 16,-4 3-7-16,-3 7 0 15,4 2 4-15,6 4 0 16,4 6-5-16,4-9 0 16,3-1-6-16,7 4 1 15,0-13-12-15,7-3 1 16</inkml:trace>
  <inkml:trace contextRef="#ctx0" brushRef="#br0" timeOffset="34260.221">22133 4042 48 0,'0'6'24'0,"-24"50"-15"16,13-37 35-16,-14 3-42 15,-6 19 1-15,-12 6 3 16,-3 13 0-16,-17 12-8 16,-15 9 1-16,-6 20 4 15,-5 2 0-15,1 10-4 16,11-13 0-16,-1-3-4 15,7 4 0-15,8-29-3 16,10-6 0-16,7-10-9 16,14-9 1-16,11-25 0 0,14-6 1 15</inkml:trace>
  <inkml:trace contextRef="#ctx0" brushRef="#br0" timeOffset="34726.138">21650 4791 56 0,'14'10'28'0,"7"-7"-36"16,-10-3 58-16,-1 0-49 15,5 0 0-15,-1 0 0 16,3 0 1-16,4-3-3 16,1-1 1-16,-1 1 1 15,-4 0 1-15,-2 3-2 16,-1 0 1-16,-7 6-1 15,-4 7 1-15,-3 6-1 16,-3 6 0-16,-4 3 0 16,0 3 0-16,-4 4-1 15,4 6 1-15,-4-7 0 0,1 13 0 16,-1-6 0-16,1 0 0 16,3-4-1-16,0-2 1 15,3-7-3-15,4-3 0 16,0-9-5-16,0-13 1 15,0-3-10-15,0-13 1 16</inkml:trace>
  <inkml:trace contextRef="#ctx0" brushRef="#br0" timeOffset="34936.677">21766 5080 56 0,'11'15'28'0,"3"-12"-32"16,-14-3 47-16,7-3-42 16,0 3 0-16,11-3 0 15,-4 3 0-15,7 0-2 16,0 0 0-16,4 0-4 16,0 0 1-16,6-3-12 15,1 3 1-15</inkml:trace>
  <inkml:trace contextRef="#ctx0" brushRef="#br0" timeOffset="35146.281">22366 5180 57 0,'0'31'28'0,"-18"23"-27"0,18-36 45 16,-3 4-46-16,-4 13 1 15,-4 9 3-15,1-10 0 16,-1-2-7-16,1-1 0 16,3-6-4-16,-1-6 1 15,1-7-10-15,0-5 0 16</inkml:trace>
  <inkml:trace contextRef="#ctx0" brushRef="#br0" timeOffset="36151.815">23252 3957 53 0,'7'16'26'0,"3"-1"-23"0,-10-12 39 0,0 4-42 16,-3 2 1-16,-1 1 0 15,-3-7 0-15,-3 3-2 16,-1 0 1-16,0 1 0 16,1-1 1-16,-1 3-1 15,1-3 0-15,3 4 0 16,3-1 0-16,8 4 0 16,6 3 1-16,4 2 0 15,11 4 0-15,3 3 0 16,0-3 1-16,1 0 0 15,-5 0 0-15,-6 3-2 16,-7 0 1-16,-8 7-2 16,-14-13 1-16,-10 6-6 15,-7-13 1-15,-7 1-13 16,3-7 0-16</inkml:trace>
  <inkml:trace contextRef="#ctx0" brushRef="#br0" timeOffset="36437.303">23305 4051 63 0,'17'6'31'0,"8"-12"-28"0,-15 3 50 0,5 0-52 15,2-3 1-15,1 2 0 16,14-2 1-16,13 3-4 16,5-6 0-16,10-7 1 15,7 0 0-15,-4 4-6 16,-3-7 1-16,-14 9-9 16,-7 1 0-16,-4 3-6 15,-7 6 1-15</inkml:trace>
  <inkml:trace contextRef="#ctx0" brushRef="#br0" timeOffset="36692.526">24031 4098 64 0,'-7'35'32'0,"-18"40"-35"0,18-53 61 15,-14 15-56-15,-18 20 0 16,-17 12 0-16,-18 22 1 16,-7 25-5-16,-4 9 1 15,-7 1 0-15,4-10 0 16,7-7-4-16,14-5 0 16,11-19-5-16,10-16 1 15,14-13-11-15,18-18 1 16</inkml:trace>
  <inkml:trace contextRef="#ctx0" brushRef="#br0" timeOffset="37413.038">23894 4920 49 0,'10'6'24'0,"1"-6"-16"0,-11 0 36 15,0 0-42-15,-4-3 0 16,-3 3 1-16,-7 3 1 0,-4 0-5 15,-6 3 1-15,-1 4 3 16,-3-1 0-16,3-9-1 16,0 6 0-16,4 4-1 15,4 2 1-15,3 4-1 16,-1 3 0-16,8 0-1 16,4 6 1-16,3-6-1 15,7-4 0-15,11 1 0 16,6-3 0-16,4-13 0 15,1 0 0-15,-5-10-1 16,1-2 1-16,-4-4-1 16,0 0 0-16,-3-3 0 15,-4 7 1-15,-3 2 0 16,-1 4 0-16,-3 9-1 16,-3 7 1-16,-4 15 0 15,-4-3 0-15,-6-3 0 0,-1 9 0 16,-3 6 0-16,-4 1 0 15,1 6 0-15,-1 6 0 16,-3 6-3-16,3-9 1 16,1-7-4-16,3-2 0 15,3-7-7-15,8-6 1 16,6-9-6-16,8-4 0 16</inkml:trace>
  <inkml:trace contextRef="#ctx0" brushRef="#br0" timeOffset="37638.32">24299 5359 62 0,'29'47'31'0,"-15"34"-35"16,-14-65 61-16,-4 9-57 15,-6 10 1-15,-8-4 0 16,-10 10 1-16,-11 9-3 15,0-6 1-15,-3-4-2 16,6 4 1-16,5-9-7 16,3-13 0-16,-4-10-11 15,4-8 0-15</inkml:trace>
  <inkml:trace contextRef="#ctx0" brushRef="#br0" timeOffset="40475.749">25658 3879 21 0,'24'3'10'0,"-6"-10"0"15,-11 7 10-15,0-3-18 16,0 3 0-16,4-6 1 16,-4 6 1-16,0-9-6 0,0 9 1 15,-4 0 2-15,1-7 1 16,3 4-3-16,-7 3 0 16,0 0-1-16,0 0 0 15,0 0 1-15,0 0 1 16,3 0 2-16,1 3 0 15,-4-3 4-15,0 0 1 16,0 0 0-16,0 0 1 16,0 0-1-16,0 7 1 15,-4-7-3-15,1 3 1 0,-1 3-3 16,-3-3 0-16,-7 3-2 16,-3 1 1-16,-1 5-1 15,-3 7 0-15,-4 3-1 16,-7 6 1-16,1-6-1 15,-5 10 0-15,5 2 0 16,2 10 1-16,5 3 0 16,6 0 1-16,7 3 0 15,11-9 0-15,15-10 0 16,2-6 1-16,11-6-1 16,4 0 1-16,-4-19-2 15,4-9 1-15,0-13-1 16,-4 0 0-16,-3-6-1 15,-8 2 1-15,-6 8-1 16,-4-7 0-16,-10 6-1 16,-8 9 1-16,-3 1 0 15,-4 9 0-15,-3 0-1 0,-4 3 1 16,1 3-2-16,-5 4 1 16,1-4-3-16,0 0 0 15,3 1-4-15,8-1 1 16,3-6-9-16,6-3 1 15,8-4-3-15,8-5 0 16</inkml:trace>
  <inkml:trace contextRef="#ctx0" brushRef="#br0" timeOffset="41167.225">26141 4101 45 0,'14'-22'22'0,"-3"0"-16"16,-8 16 40-16,-3 6-42 16,0 3 0-16,0 7 1 15,-7 5 0-15,-7 7-6 16,-7 10 0-16,-11 5 4 16,-14 17 1-16,-7 5-2 15,-17 7 0-15,-1 15-1 16,-3 14 1-16,-7 8-2 15,0 4 0-15,7-10-2 16,3-6 1-16,1-7-3 16,6-15 1-16,11-6-4 15,14-16 0-15,8-3-5 16,6-16 0-16,14-6-5 0,8-9 0 16</inkml:trace>
  <inkml:trace contextRef="#ctx0" brushRef="#br0" timeOffset="41482.738">25749 4769 54 0,'4'16'27'0,"-11"6"-33"16,3-13 49-16,-3 7-41 15,-3 15 0-15,-5 1-1 16,5 8 1-16,-4 4-3 16,-4 0 0-16,0 6 0 15,1 1 0-15,3-14-5 16,7-9 1-16,3 1-6 15,8-14 0-15,6-8-5 16,4-14 1-16</inkml:trace>
  <inkml:trace contextRef="#ctx0" brushRef="#br0" timeOffset="41721.921">26088 4694 48 0,'7'19'24'0,"-7"0"-23"0,0-13 45 16,0 3-44-16,-4 7 1 15,1 6 0-15,-8 6 1 16,1 7-5-16,-4 8 0 16,0 11 1-16,-1-10 1 15,1-4-6-15,7 4 1 0,0-12-10 16,7-4 1-16,4-9-4 15,3-4 0-15</inkml:trace>
  <inkml:trace contextRef="#ctx0" brushRef="#br0" timeOffset="41978.942">26360 5252 61 0,'0'50'30'0,"-22"7"-38"0,12-38 61 16,-8 9-53 0,-3 3 0-16,0 7-1 0,-4-1 1 15,0 1-2-15,1 0 1 16,3-16-5-16,3-4 0 31</inkml:trace>
  <inkml:trace contextRef="#ctx0" brushRef="#br0" timeOffset="42413.465">27065 5296 68 0,'4'6'34'0,"10"-3"-33"0,-7 1 43 15,3-4-44-15,1 0 0 16,3-4-1-16,4 1 1 16,-1-6-3-16,1 3 1 15,0-1-9-15,-1-2 1 16,-3-4-8-16,1 1 0 16</inkml:trace>
  <inkml:trace contextRef="#ctx0" brushRef="#br0" timeOffset="42652.556">27573 5255 56 0,'7'6'28'0,"11"-2"-31"16,-11-1 48-16,0 3-45 15,0-3 0-15,4 3 0 16,-1-2 1-16,4 2-3 16,0-6 1-16,0 3-4 15,1-3 0-15,2-3-11 16,1-7 1-16</inkml:trace>
  <inkml:trace contextRef="#ctx0" brushRef="#br0" timeOffset="42877.913">28060 5274 42 0,'18'22'21'0,"-4"-9"-18"0,-7-10 27 15,-4 0-30-15,4 0 0 16,0-3 0-16,4 0 1 0,-4 0-2 15,4 3 1-15,-1-3-4 16,1 0 1-16,-1 3-9 16,8-9 1-16</inkml:trace>
  <inkml:trace contextRef="#ctx0" brushRef="#br0" timeOffset="43117.697">28529 5334 39 0,'18'22'19'0,"10"-19"-16"16,-21-3 29-16,0 3-31 15,0-3 0-15,0 3 0 0,4-3 0 16,3 3-2-1,0 3 1-15,4-6-3 0,-1 0 0 16,1-3-9-16,-4-3 0 16</inkml:trace>
  <inkml:trace contextRef="#ctx0" brushRef="#br0" timeOffset="43372.54">28956 5368 38 0,'14'3'19'0,"11"-12"-17"16,-22 6 27-16,-3 3-28 15,7 0 0-15,4 3 1 16,0 3 0-16,-1 0-3 15,4 1 0-15,0-4-2 16,-3 3 0-16,0-6-9 16,-1 0 1-16</inkml:trace>
  <inkml:trace contextRef="#ctx0" brushRef="#br0" timeOffset="44739.45">29672 4092 45 0,'21'3'22'0,"-3"-3"-17"15,-11 3 36-15,4 3-39 16,-1 4 0-16,8-1 1 15,3 1 0-15,11-1-3 16,3-6 0-16,4 0 3 16,0-3 0-16,6-3-1 15,-2 0 0-15,-1-6-1 16,-3-7 1-16,-4 10-2 16,-7-7 1-16,-6 4-2 15,-12-1 1-15,-10 10-1 16,-7 0 0-16,-7 10 1 15,-7-1 0-15,0 7 0 16,-4 3 0-16,0-4 0 0,1 10 0 16,-1 0 0-16,4 7 0 15,0 5 0-15,-4-8 1 16,7 2-1-16,4 7 0 16,4-7 0-16,3 3 0 15,3 4 0-15,4-13 1 16,7-3-1-16,4-3 1 15,3 0-1-15,3-10 1 16,5 4-1-16,-8-4 1 16,0 4-1-16,-4-13 0 0,-3 9 0 15,0-9 0-15,-3 0-1 16,3 3 1-16,-7-3-1 16,0 0 1-16,0 3 0 15,-3 1 0-15,-5 2-1 16,-2 3 1-16,-4 10 0 15,-7-6 1-15,-4 5-2 16,4-2 1-16,0 3-1 16,-1 0 0-16,1 6 0 15,7 3 0-15,0 0 0 16,7 4 0-16,3-4 0 16,4 3 1-16,7 7 0 15,4 6 0-15,7-4 0 16,3 11 0-16,0-1 0 15,4 0 0-15,-1-3 0 16,-2 0 0-16,-1-6 0 16,0 6 0-16,4-10 0 15,-1-8 0-15,1 2 0 0,-7 0 1 16,-4 4-1-16,-11 3 1 16,-6-4-1-16,-15 7 1 15,-3 9-1-15,-11 0 0 16,-10 0-2-16,-15 7 0 15,-6-7-13-15,-18 0 0 16,-7 3-1-16,3-9 0 16</inkml:trace>
  <inkml:trace contextRef="#ctx0" brushRef="#br0" timeOffset="52110.963">2879 7039 36 0,'3'7'18'0,"4"-14"-8"16,-7 7 19-16,0 0-26 15,0 0 1-15,0 0 0 16,-7 4 1-16,-3 2-7 15,-1 6 1-15,-10 1 4 16,3 0 0-16,-3 2-2 16,-7 4 0-16,0 0 0 0,3 6 0 15,7-3 0 1,-3 0 0-16,0 0-1 0,3 0 1 16,8 0-1-16,3 0 1 31,24 12 1-31,12 1 0 15,-5-1 1-15,4 1 0 16,1-1 0-16,-1-3 0 16,-14 7 0-16,-3 3 0 15,-11 3-3-15,-4 6 1 16,-17-3-2-16,-4 0 1 0,-7 0-1 16,1-6 1-16,-8-4-2 15,7-5 1-15,4-4-3 16,0-6 0-1,7-10-14 1,10-15 1-16</inkml:trace>
  <inkml:trace contextRef="#ctx0" brushRef="#br0" timeOffset="53071.543">2921 7798 49 0,'11'16'24'0,"-4"-10"-14"0,-4-6 31 16,4 0-38-16,4 0 1 16,3-3 3-16,4-3 0 15,-1-4-9-15,-6 4 1 16,10 0 5-16,-3-3 1 15,3-10-3-15,-11 0 0 16,8-3-2-16,-7 6 1 16,-11 1-2-16,0-1 1 15,0 3-1-15,-11 4 1 16,4 3-1-16,0 9 1 16,-4 3-1-16,1 10 1 0,-4 3-1 15,3 6 1-15,-7 9-1 16,8 1 1-16,-1-4-1 15,1 4 1-15,10 2-2 16,0-5 0-16,3-4-1 16,8-3 0-16,6-6-1 15,1-7 0-15,3-2-3 16,0-10 0-16,8-7-1 16,6-2 0-16,0-4-3 15,-3 4 1-15,0-4-1 16,3-2 0-16,-10-4 2 15,3 0 1-15,0 0 5 16,4 0 1-16,-4 1 6 16,-7 2 0-16,0 0 5 15,-3 7 0-15,0-1 3 16,-8 1 0-16,1 3-2 0,-1-4 0 16,-10 10-3-16,-7-6 0 15,4 6-1-15,-8-3 0 16,-6 3-3-16,6 0 0 15,-10 3-1-15,3 3 1 16,1 4-1-16,2 2 0 16,-6 4-2-16,4 3 1 15,6 3-1-15,0 0 0 16,1-10-1-16,3 1 0 16,3-1-1-16,8-2 0 15,3-1 0-15,7-3 1 0,4-2-1 16,10-8 1-16,-7 4 0 15,0 0 1-15,0-3-1 16,1 0 1-16,-5-3-2 16,1 3 1-16,-4-3-1 15,0 2 1-15,-3 1-1 16,-1 3 1-16,-6 3 0 16,3 4 0-16,-7-4 0 15,-7 0 1-15,3 6-1 16,4 4 1-16,-10 6 0 15,3 3 0-15,-4 6 0 16,4 9 0-16,3-2 0 16,-6 6 0-16,10-4-1 15,-7-5 1-15,7-7-4 16,7-6 1-16,-4-1-3 16,8-5 0-16,3-10-4 15,0-6 0-15,-3-6-4 0,6-13 0 16</inkml:trace>
  <inkml:trace contextRef="#ctx0" brushRef="#br0" timeOffset="53356.756">3828 7883 45 0,'0'19'22'0,"-7"9"-23"0,7-28 41 0,0 3-37 16,0 0 0-16,0 7 3 16,0-1 0-16,7 4-7 15,-4-1 0-15,11 1 5 16,-3-7 0-16,3-3-2 16,4 0 0-16,-1-3-2 15,4-9 1-15,-3-1-4 16,3 4 1-16,4-3-7 15,0-4 1-15,-4-6-9 16,0-6 0-16</inkml:trace>
  <inkml:trace contextRef="#ctx0" brushRef="#br0" timeOffset="54064.314">4166 7858 44 0,'11'25'22'0,"17"-16"-16"0,-24-9 33 15,6 0-37-15,-3-3 1 16,4-3 0-16,7-3 1 16,-8-1-5-16,1 1 0 15,-1-4 3-15,1 1 0 16,-4-1-2-16,-4 4 1 16,-3-1-2-16,-3 1 1 15,-8 3-1-15,1 3 0 0,-4 6 0 16,0 3 0-16,3 6 0 15,-7 4 1-15,8 6-1 16,-1 0 1-16,4-3 0 16,4 0 0-16,3 0 0 15,10 6 0-15,-6-7-2 16,6-2 0-16,4-7-2 16,8-2 0-16,-8-7-3 15,10-3 1-15,1-10-3 16,0 7 0-16,-1-4-2 15,-2-2 0-15,2-4 4 16,-3 4 0-16,-6-1 5 16,-1 4 0-16,0 2 6 15,-4 7 1-15,1 4 4 16,-4 2 1-16,0 0-2 16,4 0 0-16,-11 4-2 15,3-4 0-15,-3 0-3 0,0-6 1 16,7 3-4-1,-7-3 1-15,11 4-1 0,-8-4 0 16,8-7-1-16,3-2 0 16,-3 0 0-16,-1-4 0 15,4-3 0-15,4-3 0 16,0 1 1-16,3 2 0 16,-11 0 0-16,1 4 0 15,-1 5 0-15,-2 4 1 16,-5 3 0-16,4 7 1 0,-7 5-1 15,0 7 1-15,4 3-1 16,3-6 1-16,-7-1-1 16,3 4 0-16,1 0-1 15,6-3 0-15,-6-4-2 16,6-9 0-16,8-3-3 16,-7 0 0-16,6-3-8 15,-3 0 0-15</inkml:trace>
  <inkml:trace contextRef="#ctx0" brushRef="#br0" timeOffset="54482.839">5084 7814 45 0,'17'6'22'0,"4"-15"-24"0,-14 3 37 15,4-1-34-15,-7 1 0 16,3-3 2-16,3 6 0 16,1-4-3-16,-8 1 0 15,4 0 2-15,0-4 0 16,4 4-1-16,-11-3 1 16,0 2-2-16,0 4 1 15,0 3-2-15,-7 3 1 16,0 0-1-16,-4 7 0 15,1-7 0-15,-1 0 0 0,-3 3 0 16,3 7 0-16,-3 3 0 16,4 2 1-16,-1 4 1 15,8 0 0-15,3-3 0 16,3 0 1-16,8 0 0 16,-1-7 0-16,8 4-1 15,10-10 1-15,-10-3-2 16,3-3 1-16,11-3-6 15,-15-3 0-15,5-3-10 16,-12-7 0-16</inkml:trace>
  <inkml:trace contextRef="#ctx0" brushRef="#br0" timeOffset="55698.431">7281 7742 29 0,'0'-6'14'0,"4"2"4"16,-4 4 15-16,0-6-28 16,0 0 0-1,-4 0 8 1,4 3 0-16,-10 3-15 16,-1 3 0-16,1 3 9 15,-5 3 0-15,1 4-2 16,0 3 0-16,-7 9-4 15,0 6 0-15,-4-3-1 0,8 4 0 16,-5 8 0-16,8-2 1 16,11-4-2-16,10-5 1 15,7 2-4-15,14-9 1 16,-3-9-4-16,10-7 0 16,4-3-4-16,3-6 0 15,-3-3-1-15,0-7 0 16,-11-3 2-16,4 4 0 15,0-13 4-15,-4 9 1 16,0 3 6-16,0 1 0 0,-3 3 5 16,-4 2 1-16,0 1 2 15,-7 0 1-15,-3-1 0 16,0 1 0-16,-11 0-3 16,-7 0 0-16,-4-4-2 15,-7 4 1-15,-3 3-3 16,0 3 1-16,3 3-2 15,4 6 1-15,-7-2-1 16,3 2 1-16,8 4-3 16,-8 2 1-16,15-2-3 15,-4-1 0-15,14 1-2 16,-4-4 1-16,15-6-5 16,-1-3 1-16,5-3-7 15,-1 0 0-15,4-9-3 16,-1-1 1-16</inkml:trace>
  <inkml:trace contextRef="#ctx0" brushRef="#br0" timeOffset="56119.459">7800 7955 59 0,'7'22'29'0,"-7"-3"-39"0,0-19 57 15,0 3-47-15,-4 0 0 16,1 0 0-16,3-3 0 15,-7 3 0-15,3-3 0 16,4 0 0-16,0 0 0 0,0 0 0 16,0-9 1-16,11 3-1 15,-4-4 0-15,4 1 0 16,3 3 1-16,3 3-1 16,-3-1 0-16,8-2 0 15,2 0 1-15,-6-4 0 16,0 1 1-16,-4 0 0 15,0 2 1-15,-4 1 0 16,-3 6 1-16,0 3-1 16,1 4 1-16,-5-1-2 15,8 0 1-15,-11 10-2 16,3-1 0-16,4 4-2 16,0 3 0-16,0-3-3 15,0 0 1-15,4-7-2 16,-4-2 1-16,7-7-5 15,0-3 1-15,0-3-5 16,4-4 1-16,-7-2-4 16,-1-7 0-16</inkml:trace>
  <inkml:trace contextRef="#ctx0" brushRef="#br0" timeOffset="56676.6">8248 7949 49 0,'0'6'24'0,"7"-3"-20"0,-7 4 44 16,4 5-46-16,-4 1 0 15,0 2 3-15,3-2 1 16,-3-1-7-16,4 1 1 16,-1-7 5-16,4-3 1 0,4-3-2 15,3-6 0-15,4 0-1 16,-1-7 0-16,4 7-2 16,4-3 1-16,3-4-4 15,-3 0 0-15,-4 4-4 16,0-3 0-16,-3-1-4 15,0 0 0-15,-4 1-5 16,-4 3 0-16,-3-1-1 16,-3 7 0-16,-4 3 7 15,7 0 1-15,-4 3 8 16,4 3 0-16,-3-2 7 16,0-1 1-16,3 0 4 15,0 3 1-15,3-3-4 16,1-3 1-16,3-3-5 15,0 0 1-15,0-3-4 16,0-4 1-16,0-2-2 16,-3-4 1-16,0 0-2 0,-4 1 1 15,0-1-2 1,-7 3 0-16,0 1 0 0,0 6 1 16,-4 6-1-16,1 6 1 15,-1 6-1-15,1 4 0 16,-1 6 1-16,4-6 0 15,0 9 0-15,7 0 0 16,0-3-1-16,4 0 1 16,3-3-2-16,7-4 1 15,0-2-4-15,0-7 1 0,0-3-5 16,1-6 1-16,2-3-7 16,-6-4 0-16</inkml:trace>
  <inkml:trace contextRef="#ctx0" brushRef="#br0" timeOffset="57469.997">9017 7952 38 0,'7'6'19'0,"-7"-3"-18"16,0-3 30-16,0 0-30 15,0 0 1-15,0 0 2 16,0 0 1-16,4-6-6 16,3 6 0-16,0-3 4 15,3-3 1-15,1-1-1 16,3-2 0-16,-3 0-2 15,3 2 1-15,7 1-1 16,11 0 1-16,10 0-2 16,4-4 1-16,7 1-1 15,10-1 1-15,1 1-1 0,-15 0 0 16,-7-1-1-16,-6 1 1 16,-8 2 0-16,-7 4 0 15,-7 0-1-15,-7 3 1 16,-7 3 0-16,-7 0 0 15,-7 1-1-15,-4 2 1 16,-6 3-1-16,-1 4 0 16,0 6-1-16,4-4 0 15,0 1 0-15,7 6 0 0,3 3 1 16,8 3 1-16,6 0 0 16,4 4 1-16,4-1 1 15,0 1 0-15,3 2 0 16,-11-9 0-16,4 6-1 15,-7-5 1-15,-3-1-2 16,-1-3 1-16,1-4-1 16,-11 1 0-16,-1-6-1 15,1-4 1-15,0-6-1 16,4-3 1-16,-1-3 0 16,11-3 1-16,11 3-1 15,-1-7 0-15,8-2 0 16,3-7 1-16,7-3-1 15,8-3 1-15,-1-3 0 16,0-7 0-16,7-2-1 16,1-4 1-16,-1 9 0 0,-3 1 0 15,-4 0-1 1,-3-1 1-16,-7 1-1 0,-4 0 0 16,-7 2-1-16,-4 8 0 15,1 2-1-15,-7 6 0 16,-4 7 0-16,0 6 1 15,-4 6-1-15,-3 10 1 16,0 3 0-16,3-1 1 16,1 1 0-16,-1 3 0 15,1 6 0-15,6-2 0 16,4-1 0-16,0 0 1 0,8-6-1 16,-1 2 0-16,3-8-3 15,1-4 0-15,7-5-5 16,-4-4 1-16,7-4-7 15,0-2 0-15</inkml:trace>
  <inkml:trace contextRef="#ctx0" brushRef="#br0" timeOffset="57785.941">10407 7770 41 0,'7'-6'20'0,"-32"15"-19"16,18-6 32-16,-3 1-32 15,-4 2 0-15,-1 3 1 16,-2 1 0-16,-4-1-3 16,7 0 1-16,-1 4 1 15,1 0 1-15,0-1-1 16,4 1 0-16,3-1 1 0,3-2 0 16,4 5 1-16,0 1 1 15,7 3-1-15,7 3 1 16,4 3-1-16,3 0 0 15,0 3-2-15,-3-3 1 16,-8 3-2-16,-3 1 1 16,-10-4-3-16,-15 3 0 15,-3-9-4-15,-4-4 0 16,-6-8-11-16,-12-17 1 0</inkml:trace>
  <inkml:trace contextRef="#ctx0" brushRef="#br0" timeOffset="58611.319">12164 7823 52 0,'10'-3'26'0,"-10"0"-28"0,0 3 40 16,-3-6-37-16,-4 0 0 15,0 2 1-15,-7 4 0 16,-4 4-3-16,-3 2 1 16,3 6 1-16,-3 1 1 15,3 3-1-15,4 2 0 16,4-2-2-16,3 0 0 16,3 6-1-16,4-3 1 0,7-4-3 15,7-5 1-15,4-7-3 16,3-9 0-16,0-1-4 15,4 1 0-15,-4-3-4 16,4-13 1-16</inkml:trace>
  <inkml:trace contextRef="#ctx0" brushRef="#br0" timeOffset="58896.276">12383 7958 39 0,'3'16'19'0,"-3"12"-21"15,0-28 35-15,-3 0-32 16,3-6 1-16,-4 3 3 16,0-10 0-16,1 7-5 15,-1-3 0-15,-3-7 4 16,4 0 0-16,-1 1 0 16,4-1 1-16,0 3 0 0,7 1 1 15,7-1-1-15,4 4 0 16,14-1-1-16,10 1 1 15,1 0-2-15,-1-1 0 16,0 4-6-16,-3 0 0 16,-11-1-7-16,-7 4 1 15,-7-3-11-15,-6 0 1 16</inkml:trace>
  <inkml:trace contextRef="#ctx0" brushRef="#br0" timeOffset="59782.642">14644 7093 28 0,'14'-3'14'0,"-11"18"3"0,-3-5 10 0,0 5-22 16,0-5 0-16,0 6 3 15,-3 2 0-15,-1 11-10 16,1 2 0-16,-1 7 7 15,1 2 0-15,-4 14-2 16,0-1 0-16,3 10-1 16,1-7 0-16,-1 1-1 15,4-4 0-15,0-6-1 16,0-10 1-16,0-5-1 16,0-13 1-16,0-7-1 15,0-9 0-15,0-9 0 0,-3-3 0 16,-1-1 0-16,-3 4 0 15,0-3 0-15,-4-1 0 16,1 4-1-16,-1 6 1 16,-3 6-1-16,0-3 1 15,0 7-1-15,0 5 1 16,0 7-1-16,3 3 1 16,4 1 0-16,3-8 0 15,4 1 1-15,4 3 0 16,3 0 1-16,4 3 0 0,3-3 0 15,0-3 0-15,0 0-1 16,4-7 1-16,-1-5-2 16,4-7 0-16,4-4-6 15,3 1 0-15,1-3-12 16,-5-7 1-16</inkml:trace>
  <inkml:trace contextRef="#ctx0" brushRef="#br0" timeOffset="60024.089">14972 7889 55 0,'0'16'27'0,"-7"-7"-31"0,7-9 41 16,0 0-37-16,0 4 0 15,0-4-1-15,0 3 1 16,0-3-4-16,0 0 0 16,3-7-9-16,1-5 1 15,-4-10-3-15,3 3 1 16</inkml:trace>
  <inkml:trace contextRef="#ctx0" brushRef="#br0" timeOffset="60262.224">14940 7610 55 0,'7'16'27'0,"0"-29"-32"16,-7 13 56-16,0 0-50 16,0 0 0-16,4-6 0 15,3 3 1-15,0 0-3 16,3 3 0-16,1 3-2 15,3 0 1-15,0 6-6 16,0-2 1-16,1-1-7 16,-5 0 1-16,4 4-4 15,0-1 1-15</inkml:trace>
  <inkml:trace contextRef="#ctx0" brushRef="#br0" timeOffset="60848.699">15177 7789 40 0,'7'19'20'0,"-7"18"-16"0,3-27 38 16,1 2-39-1,3 4 1-15,0-7 1 0,0 1 1 16,-4-4-7-16,4-3 1 16,0 4 4-16,0-1 1 15,4-3-2-15,0-6 1 16,3-3-2-16,0-7 0 16,4 0-1-16,-1-2 1 15,4-7-2-15,0 0 0 16,1 6 0-16,-1 4 0 15,4-1 0-15,-4 4 0 16,0-4-2-16,0 7 1 0,-3 0-1 16,-1 2 0-16,-3-2-1 15,1 6 0-15,-1 0 1 16,-4 6 0-16,1-2 1 16,-1-1 1-16,1-6-1 15,0 6 1-15,-1-3 0 16,-3 0 1-16,4 0-1 15,-1 0 1-15,-3 0-1 16,0-7 1-16,1 1-1 16,-1 0 1-16,-4-10-1 15,1 7 1-15,-4-1-1 16,0 1 1-16,-4 3-1 16,1 3 1-16,-4-1-1 15,-1 8 0-15,1 2 0 16,0 6 1-16,0 1-2 15,0-7 1-15,0 4-1 16,0 8 1-16,0 1-1 0,0 3 1 16,3 3-1-16,4 0 0 15,4-3 1-15,3-9 0 16,4-4-2-16,3 1 1 16,0-1-2-16,0-3 0 15,4-2-4-15,-1-8 1 16,1-2-8-16,0-3 0 15,3-7-1-15,-4 0 1 0</inkml:trace>
  <inkml:trace contextRef="#ctx0" brushRef="#br0" timeOffset="61569.698">15896 7899 47 0,'7'31'23'0,"18"-18"-25"15,-18-13 46-15,0 3-44 16,0-6 1-16,4 3 0 15,-1 0 1-15,4-7-2 16,4-2 0-16,3-7 1 16,4-3 0-16,3-3 0 15,4-3 0-15,0 7-1 16,-4-1 1-16,-7 0-1 16,0 3 0-16,-3-3 0 15,-4 7 0-15,4-4 0 16,-4 10 0-16,0 3 0 15,-4 0 0-15,1 3 0 16,-4 0 0-16,-3 3-1 16,-4 3 0-16,-4 3-2 0,-3 1 0 15,3-4 0-15,4 0 0 16,-3 7-1-16,3 3 0 16,-4 2 1-16,1 4 1 15,6 4 1-15,1-8 0 16,3 11 1-16,4-1 0 15,3 6 2-15,-4-2 1 16,1-1-1-16,-1 3 1 0,-6-5-1 16,-4 2 0-16,-4 0 0 15,-6 1 1-15,-1-4-3 16,1-6 1-16,-1-3-1 16,-3-7 0-16,0-5 0 15,0-4 1-15,0-10-1 16,-1-2 1-16,8-7-1 15,4 1 1 1,13-10-1 0,12 3 1-16,6-3-1 15,18-1 0-15,0-5 0 16,-1 0 1-16,-2 3-1 16,-4 2 1-16,-8-2-1 15,-2 0 0-15,-5 3 0 16,-6 3 1-16,-4 3-1 15,-7 3 0-15,-3 4-1 16,-4 6 0-16,-4 6-1 0,1 6 1 16,-5 6-2-16,1 4 1 15,0-6-2-15,0 5 1 16,0 1 0-16,4 0 0 16,3-1-4-16,3-2 0 15,4-1-5-15,4-5 0 16</inkml:trace>
  <inkml:trace contextRef="#ctx0" brushRef="#br0" timeOffset="61913.964">17096 7704 34 0,'17'-25'17'0,"-13"10"-14"0,-4 8 26 15,-4 7-28-15,-3 0 1 0,-10 3 0 16,-5 1 0-16,-6-1-3 15,0 0 1-15,0 3 1 16,0 3 1-16,6 4-1 16,1 0 0-16,7-4 1 15,3 0 0-15,8 7 1 16,6-3 0-16,12 5 1 16,13 4 0-16,4 7 0 15,3-7 1-15,0 3-2 16,0 3 0-16,-3 6-1 15,-7-2 0-15,-8 2-1 0,-6-2 0 16,-7 2-1-16,-11 1 0 16,-8-4-3-16,-9-9 1 15,-15-13-5-15,-3-6 1 16,-4-9-11-16,-14-16 1 16</inkml:trace>
  <inkml:trace contextRef="#ctx0" brushRef="#br0" timeOffset="62935.378">7193 8394 44 0,'7'-6'22'0,"28"-13"-11"0,-20 13 22 0,9 0-28 15,12-4 0 1,6 1 6-16,21 2 1 0,19 4-13 16,27-3 1-16,18 6 10 15,28-6 0-15,22 6-2 16,24 0 0-16,14-10-3 15,7-2 1-15,7-1-3 16,-17 1 0-16,-14 2-3 16,-4 4 1-16,-32-3-3 15,-25 2 0-15,-17 4-6 16,-24 3 1-16,-26 6-8 16,-24 4 1-16,-25-1-11 15,-24-2 1-15</inkml:trace>
  <inkml:trace contextRef="#ctx0" brushRef="#br0" timeOffset="63806.597">14210 8319 50 0,'25'6'25'0,"35"0"-7"16,-36 1 26-16,22-1-39 15,18 0 1-15,10 4 3 16,24-4 0-16,22-6-12 15,14-3 1-15,32-7 6 16,11 4 1-16,17 0-4 16,10-4 0-16,-20 10-3 15,-4 0 1-15,-18 10-4 16,-21-4 0-16,-25 0-5 0,-20 1 0 16,-29-1-12-16,-28-3 1 15</inkml:trace>
  <inkml:trace contextRef="#ctx0" brushRef="#br0" timeOffset="64407.529">20017 7849 48 0,'10'37'24'0,"1"-2"-17"0,-11-26 32 0,0 10-39 15,0 3 1-15,0 0 0 16,-4-3 0-16,4-7-5 16,-3-2 0-16,3-10-6 15,3-10 0 1</inkml:trace>
  <inkml:trace contextRef="#ctx0" brushRef="#br0" timeOffset="64587.096">20020 7504 55 0,'21'25'27'0,"4"-16"-27"16,-18-6 37-16,4 0-38 16,3 4 0-16,0-4-6 0,4-3 0 15,6 0 1-15,8-3 1 16,3-10-10-16,1-3 1 15</inkml:trace>
  <inkml:trace contextRef="#ctx0" brushRef="#br0" timeOffset="64947.403">20659 8005 45 0,'10'38'22'0,"-3"-57"-22"16,-3 0 39-16,-1-3-38 15,-3-15 1-15,-3-10 2 16,-1 9 0-16,-13-47-5 16,-8-6 0-16,0-3 3 15,1 10 0-15,-1-10-1 16,4 12 1-16,7 10-2 15,7 9 1-15,7 13-1 16,10-3 1-16,8 15 0 16,6 4 0-16,1 9 0 15,10 3 0-15,8 6-2 16,-1 7 0-16,0 5-3 16,-6 4 0-16,-8 7-7 15,-10 5 1-15,-22 1-6 0,-7 2 0 16</inkml:trace>
  <inkml:trace contextRef="#ctx0" brushRef="#br0" timeOffset="65157.605">20475 7460 53 0,'-17'81'26'0,"20"-21"-21"0,4-45 49 16,0 1-48-16,0-3 1 15,18-1 2-15,7 1 0 16,-1-7-12-16,12-6 0 0,17-6 8 15,7-4 0-15,3-2-4 16,-6-1 0-16,-8 4-7 16,-10 3 0-16,-11 2-10 15,-13 1 1-15,-15 6-7 16,0 4 0-16</inkml:trace>
  <inkml:trace contextRef="#ctx0" brushRef="#br0" timeOffset="68370.428">26973 6221 10 0,'-10'13'5'0,"-8"-1"4"0,15-6 6 0,-1-2-11 16,1-1 0-16,3 0 4 16,0-3 1-16,0 3-10 15,0-3 0-15,3 0 7 16,4 0 1-16,7 3-3 15,4-3 1-15,7 3-2 16,10-3 0-16,7 3 0 16,4 4 1-16,18-4-1 15,20 0 1-15,22 0-1 16,14-3 0-16,21 3-1 16,21-3 0-16,8-3-2 15,6 0 0-15,1 0 0 16,-19 3 0-16,-2 3-1 15,-15 0 1-15,-18 0-4 16,-3 0 0-16,-25 0-10 16,-21-6 0-16</inkml:trace>
  <inkml:trace contextRef="#ctx0" brushRef="#br0" timeOffset="69060.148">28854 5954 31 0,'10'26'15'0,"8"-1"-7"15,-11-22 15-15,0 3-21 16,4 7 1-16,-1-4 1 16,4 0 0-16,11 4-6 15,14 0 1-15,3 5 4 16,8 7 0-16,10 4-2 0,3-4 0 16,-3-3-1-16,-11-10 1 15,-10 10-1-15,-7 0 1 16,-7 6-2-16,-8-6 0 15,-6 3 0-15,-8 4 1 16,-6-1-1-16,-4 9 0 16,-7-2 0-16,-7-4 1 15,-4 4-1-15,0-7 1 16,-3 3 0-16,-4-2 1 16,4-4-1-16,3 0 0 0,1-6 0 15,2-4 0-15,5-5 0 16,3-7 0-16,3-9 0 15,4-7 0-15,0-12 0 16,0-16 0-16,3-6-1 16,4-16 1-16,0 10 0 15,-3-3 0-15,-8-1 0 16,-3 1 0-16,-4 9-3 16,1 3 0-16,-1-6-8 15,-3-1 1-15</inkml:trace>
  <inkml:trace contextRef="#ctx0" brushRef="#br0" timeOffset="72033.495">8424 10310 42 0,'11'13'21'0,"7"-13"-10"16,-11-7 21-16,3 4-28 15,4-9 0-15,4-1 2 16,0-9 0-16,6-3-8 16,5-9 1-16,6-13 6 15,4-4 0-15,-4-8-3 16,0-4 1-16,-3-12-2 16,-4 3 1-16,0-10-1 15,-10 7 0-15,-4 12-1 16,0 7 0-16,-7 2-1 0,0 11 1 15,-3 8-1-15,-4 7 0 16,0 6-1-16,-4 9 1 16,-3 7-2-16,-3 9 1 15,-4 10-1-15,-4-7 0 16,0 10 0-16,4 9 0 16,-3 6 1-16,-1 4 0 15,4 21 1-15,3 1 0 16,4 5 2-16,7 4 0 15,7 3 0-15,7 6 0 0,4-9 0 16,3-12 0-16,7-4-3 16,-6-10 1-16,2-5-6 15,1-7 1-15,-4-12-9 16,7-13 0-16</inkml:trace>
  <inkml:trace contextRef="#ctx0" brushRef="#br0" timeOffset="72318.326">9112 9924 47 0,'0'16'23'0,"0"22"-18"0,0-38 37 16,0 0-42-16,0 6 1 16,0 3 0-16,0 4 0 15,0-1-2-15,0-2 1 16,0-4-4-16,0 0 1 16,0-6-9-16,0 0 1 15,0-9-4-15,-7-7 0 16</inkml:trace>
  <inkml:trace contextRef="#ctx0" brushRef="#br0" timeOffset="72558.957">9081 9724 43 0,'0'3'21'0,"0"-9"-16"15,0 6 39-15,0 0-42 16,0 0 0-16,3 0 0 16,1 3 1-16,3-3-6 15,-4 3 1-15,4 3-3 16,0-3 1-16,4 0-11 16,-1-3 0-16,5-6 0 15,-1-3 0-15</inkml:trace>
  <inkml:trace contextRef="#ctx0" brushRef="#br0" timeOffset="73221.263">9373 9931 44 0,'14'53'22'0,"4"-34"-24"0,-7-13 47 15,-8 3-43-15,4 4 0 16,-3 0 1-16,-1-4 0 15,1 0-5-15,-4-2 1 16,0-1 2-16,0-3 0 0,0 0-1 16,0-3 0-16,0-6 0 15,3-7 0-15,1-2 0 16,3-1 0-16,0 7 1 16,0 2 0-16,11-2-1 15,-4 6 1-15,3-3-1 16,5 2 1-16,-1 4-1 15,-4 4 0-15,1 2 0 16,-4 3 0-16,0 1 0 16,-3-4 0-16,-1 3 0 15,1 1 0-15,-7-1-1 16,-1 1 1-16,1-1 0 16,-1 0 0-16,1 1 0 15,-1-1 0-15,-3-3-1 16,0-2 1-16,0-4-1 15,0 0 1-15,7-4-1 16,0-2 0-16,4-3-1 16,3-1 1-16,-3-2-1 0,3-1 0 15,0 1-1-15,3-4 1 16,1 7 0-16,3-1 0 16,0 4 1-16,1 0 0 15,-5-1 0-15,1 1 1 16,-4 3 1-16,4 0 0 15,-4 6 0-15,0-3 1 16,0 0 1-16,0 6 0 16,4 4 0-16,-4 5 0 0,3 1 0 15,5 3 1-15,2 0-1 16,1-1 0-16,0-2-1 16,-1-6 0-16,1-4-2 15,0-3 1-15,-1-6-6 16,1-3 1-16,-7-1-13 15,-8-8 0-15</inkml:trace>
  <inkml:trace contextRef="#ctx0" brushRef="#br0" timeOffset="74525.632">8530 10592 42 0,'7'13'21'0,"-7"15"-12"0,0-18 24 15,0 2-31-15,-7 1 1 16,4 9 1-16,-4 6 0 16,-4 6-6-16,0-2 1 15,1-4 3-15,3-3 1 16,3-6-2-16,-6 0 0 15,3-7-1-15,3-6 0 16,1-2 0-16,3-11 0 16,7-5 0-16,3-10 0 15,1-3 0-15,3 3 0 16,0 3 0-16,4-3 0 0,-8 0 0 16,-3 3 0-16,7-3 0 15,1 7 0-15,-1 2 0 16,0 4 0-16,3 2 0 15,1 4 1-15,0 3 0 16,-1 3 0-16,-3 0 0 16,1 4 0-16,-5-1 0 15,-3 3 0-15,0-2 0 16,0-1 0-16,0 0-1 16,-3 1 1-16,-4 8-1 15,0 1 1-15,-4 3-1 16,1 3 1-16,-4 3-1 15,7 0 1-15,0 0-1 16,0 0 0-16,3-9-3 16,8-4 1-16,3-6-8 0,4 1 1 15,-1-14-8-15,8-5 1 16</inkml:trace>
  <inkml:trace contextRef="#ctx0" brushRef="#br0" timeOffset="74840.929">8950 10740 49 0,'-11'6'24'0,"15"-6"-15"0,-4 0 39 0,0 0-44 16,0 0 1-16,7 0 2 16,4 3 1-16,3 0-10 15,3-3 0-15,4 3 6 16,4-3 1-16,-7-3-4 16,3 3 1-16,0-3-5 15,0 0 0-15,4 0-8 16,-11 0 1-16,4-4-10 15,-1-8 0-15</inkml:trace>
  <inkml:trace contextRef="#ctx0" brushRef="#br0" timeOffset="75187.714">9155 10614 48 0,'-7'22'24'0,"17"-15"-16"0,-6-7 34 16,3 3-38-16,0 0 0 16,0 0 3-16,0 0 1 0,7 0-9 15,7 3 0-15,7 1 5 16,1 2 1-16,2-3-2 15,-6 4 0-15,-4-1-2 16,-3 4 0-16,-4 6-2 16,-7 3 0-16,-7 3-2 15,-4 0 0-15,-6-3-5 16,-8-7 0-16,1 1-10 16,-1-10 0-16,0-3-1 15,4-6 0-15</inkml:trace>
  <inkml:trace contextRef="#ctx0" brushRef="#br0" timeOffset="75788.091">9843 10661 47 0,'7'35'23'0,"-29"-1"-27"0,15-24 45 16,-10 5-41-16,-1 4 0 0,0 0 1 15,1 0 0-15,-1-3-1 16,1-4 0-16,-1 1 0 15,0-4 1-15,1-6-1 16,6 0 0-16,-7-6-2 16,11-3 0-16,4-7-2 15,3-2 1-15,7-7-1 16,3 3 0-16,1 6 0 16,3 1 1-16,7 9 2 15,8 0 0-15,-1 6 3 16,7 3 0-16,-3 3 2 15,0 1 0-15,-4 5-1 16,-4-5 1-16,1 2-2 16,-4-2 0-16,0-1-1 15,1-3 1-15,-1-2-2 16,0-1 1-16,0-3-1 0,-3 0 1 16,-1-7 0-16,1-2 1 15,0-3-2-15,-4-1 1 16,-4-6-1-16,-3 7 0 15,-3-4-1-15,-8-3 1 16,-6 0-1-16,-8-3 1 16,-6 7-3-16,-8 2 0 15,-4 10-4-15,-2 6 1 16,-12 7-8-16,4-7 1 16</inkml:trace>
  <inkml:trace contextRef="#ctx0" brushRef="#br0" timeOffset="77408.257">11469 9971 44 0,'17'-6'22'0,"-9"9"-14"15,-8-3 23-15,-4-6-30 16,0-6 1-16,-6-1 0 16,-8-3 0-16,-3 1-3 15,-7-1 1-15,0 7 1 16,-8 5 0-16,-2 8 0 15,-1 8 0-15,0 4-1 16,4-1 0-16,3 7-1 16,4 7 1-16,7 2-1 15,3 0 1-15,11-6-1 16,7-3 1-16,7 0 0 16,3 0 1-16,8-3 0 15,0-3 0-15,3-7-1 16,4-6 1-16,-1-3-1 0,1 0 0 15,-7-9 0-15,-1-4 0 16,4-2-1-16,1-10 1 16,-1 6 0-16,-4 0 0 15,1 6 0-15,-4 4 0 16,0 6 0-16,-3 9 0 16,-1 4 0-16,-3 2 1 15,-3 4-1-15,0-1 1 16,-1 7 0-16,4 0 0 15,-7 3 0-15,4-3 0 16,-1 3 0-16,1 1 1 0,-1-1-4 16,1 0 0-16,-1-6-7 15,1-1 1-15,-1-8-7 16,4-7 0-16</inkml:trace>
  <inkml:trace contextRef="#ctx0" brushRef="#br0" timeOffset="77843.034">11652 10357 38 0,'4'28'19'0,"-4"-21"-17"15,0-7 27-15,-4 0-28 0,1 3 1 16,-1-3-1-16,1 0 1 15,-1-6-3-15,1-1 1 16,3-2 1-16,0-4 1 16,7 4-1-16,0-4 0 15,3 1-1-15,1-7 0 16,3 3 0-16,-3 4 0 16,3 2-1-16,0 4 1 15,0 6 1-15,0 3 1 16,0 3 2-16,0 1 0 15,-3 2 0-15,3 4 1 16,0-1 0-16,0 10 0 0,-3-3-1 16,-1 6 1-16,4 3-2 15,4 4 1-15,0-10-2 16,10-4 1-16,0 1-1 16,4-6 0-16,-4-4-5 15,0-3 0-15,-3-2-10 16,-4-4 0-16,0-10-6 15,-3 1 0-15</inkml:trace>
  <inkml:trace contextRef="#ctx0" brushRef="#br0" timeOffset="83037.514">15173 9918 46 0,'0'13'23'0,"11"-16"-10"0,-11 3 24 16,0 0-35-16,0 0 0 15,0 0 2-15,0 0 0 16,0-7-5-16,-4 7 0 16,-3-3 4-16,0 9 0 15,-4 1-1-15,-6 2 1 16,-4 4-2-16,-1 5 1 0,-2 4-1 15,-1 7 1 1,4 2-2-16,3-6 0 0,8-3-1 16,6 0 1-16,11 3-3 15,11-6 1-15,6-7-5 16,5 1 1-16,-1-7-4 16,4-6 1-16,3 3-7 15,4-9 1-15,0 6-1 16,-1-6 1-16,-2-7 7 15,-1-2 1-15,-3-4 7 16,-1-3 1-16,1 3 10 16,-11 3 0-16,-3 4 3 15,-4-1 0-15,-7 4-3 16,-3-1 0-16,-4 1-5 16,-7 3 1-16,-4-1-3 15,-7 1 0-15,1 6-3 16,-4 0 1-16,-8 3-1 0,5 4 1 15,2 2-2-15,5 4 0 16,3 2-2-16,3 1 1 16,11 0-3-16,7-1 0 15,4-2-4-15,3-1 0 16,4-5-8-16,3-7 1 16</inkml:trace>
  <inkml:trace contextRef="#ctx0" brushRef="#br0" timeOffset="83442.624">15625 10138 56 0,'7'18'28'0,"-7"-14"-38"15,0-4 49-15,0-4-39 16,0-2 0-16,0-3-1 15,0-4 1-15,0-6 0 16,3 1 0-16,1-1-1 16,3 0 0-16,0 3-1 15,3 4 1-15,4-1 0 16,1 1 0-16,-1-1 0 16,3 1 0-16,4 2 1 15,1 1 0-15,-1-1 2 16,-4 7 0-16,-2 3 0 0,-1 3 0 15,-4 4 0-15,-3 2 0 16,-7 7 0-16,4 3 0 16,-8 2-1-16,1 1 0 15,3-3-2-15,3-3 0 16,1-4-4-16,6-2 1 16,5-7-9-16,-1-6 1 15,3-7-4-15,8 1 1 16</inkml:trace>
  <inkml:trace contextRef="#ctx0" brushRef="#br0" timeOffset="83700.104">16115 9934 56 0,'10'37'28'0,"-2"-15"-40"0,-5-12 58 0,1 2-45 16,-1 7 0-16,1 0 0 15,-1 3 1-15,1-3-2 16,-1 0 0-16,1-4 1 16,3-5 1-16,3-4-1 15,5-6 0-15,-1-6 0 16,3-10 0-16,-3 0-3 16,0-3 1-16,1 1-6 15,2-1 1-15,1-6-10 16,0-3 0-16</inkml:trace>
  <inkml:trace contextRef="#ctx0" brushRef="#br0" timeOffset="84028.156">16506 9928 48 0,'11'22'24'0,"14"-22"-18"0,-18 0 37 16,7 0-41-16,0-4 0 15,0 1 0-15,4-3 1 16,-4-3-4-16,0-4 0 16,-3 0 2-16,-1-2 1 0,-3-1-2 15,-7 0 1-15,-3 1-2 16,-4 8 0-16,-4-2-1 16,0 6 1-16,1 12-1 15,-4 4 0-15,3 9 0 16,1 3 0-16,3-3 1 15,3 3 1-15,8 0-1 16,3 3 0-16,3-3-3 16,8-3 1-16,3-6-6 15,0-3 1-15,4-7-7 16,-7-6 0-16</inkml:trace>
  <inkml:trace contextRef="#ctx0" brushRef="#br0" timeOffset="84824.632">16880 10028 36 0,'11'28'18'0,"-4"-3"-17"0,-3-22 29 15,-4-3-30-15,0 0 0 16,3-6 0-16,1-6 0 16,-4-4 0-16,3 0 0 15,1 0 0-15,-1-2 1 16,8 2-1-16,-1 3 1 15,8 1 0-15,7 6 0 16,6-1 1-16,8 1 1 0,11 0-1 16,6 0 0-1,-6-4 1-15,2 4 0 16,-2 0-2-16,-1-1 1 0,-6 4-1 16,-5-3 0-16,-9 3 0 15,-8 0 0-15,-4 3-2 16,-10 0 1-16,-7 0 0 15,-7 0 0-15,-7 0-2 16,-3 0 0-16,-1 3-2 16,4 3 0-16,-7 7-2 15,3 2 0-15,4-5-2 16,3 5 1-16,4 4 2 16,4 3 0-16,3 6 5 15,3 4 1-15,4-7 4 16,0 3 0-16,4 7 2 15,-4-7 1-15,0 0-2 0,-7 3 1 16,-3-2-5-16,-1 2 1 16,-7-3-2-16,1-3 0 15,-8-6-2-15,1-6 1 16,-1-7-1-16,0-6 1 16,4-6 0-16,4-7 0 15,10-3 0-15,7 1 1 16,7-4-1-16,3-3 1 15,8-3 0-15,7 3 0 16,7-3-1-16,3-3 0 16,-3-4 0-16,0-2 0 15,-8 9 0-15,1 0 0 0,-7-1 0 16,-4 8 1-16,-3-1-1 16,-4 3 0-16,-4 4 0 15,-3 5 1-15,-7 7-2 16,0 0 1-16,-3 3 0 15,-1 4 0-15,1 5 0 16,-4 7 0-16,3 6 0 16,4 0 0-16,0-3 1 15,7-3 0-15,0-3-2 16,7 3 1-16,4-4-2 16,3-5 0-16,4-4-5 15,3-6 0-15,0 0-8 16,1-10 1-16</inkml:trace>
  <inkml:trace contextRef="#ctx0" brushRef="#br0" timeOffset="85154.69">18274 9752 36 0,'-11'3'18'0,"-24"16"-18"0,21-16 27 15,-11 0-28-15,-3-3 1 16,0 0 1-16,0 3 0 15,-1 4 0-15,5-1 1 16,2 3 0-16,8 1 1 16,4 5 1-16,10 4 1 15,7 3 0-15,14 0 1 0,7 0-1 16,11 6 0-16,3 7-1 16,-3-1 0-16,-4-2-2 15,-6-7 0-15,-12-3-1 16,-6-4 0-16,-15 8-2 15,-10-8 1-15,-10 4-4 16,-19-3 1-16,-10-6-6 16,0-4 0-16,-17 0-8 15,-4-5 1-15</inkml:trace>
  <inkml:trace contextRef="#ctx0" brushRef="#br0" timeOffset="86582.491">20648 10225 46 0,'0'7'23'0,"-7"-20"-15"0,4 7 24 15,-5-3-32-15,-2 2 1 16,-1 1 1-16,-3 3 1 15,0 0-4-15,0 0 1 16,0-1 2-16,0 1 0 16,0 10-1-16,3-1 0 15,0 6-1-15,4 4 0 16,4 3-2-16,6-3 1 16,8-1-4-16,7-5 1 0,3-7-5 15,3-6 1-15,-2-7-7 16,-1 1 1-16</inkml:trace>
  <inkml:trace contextRef="#ctx0" brushRef="#br0" timeOffset="86866.482">20884 10191 39 0,'0'16'19'0,"-3"-38"-21"15,3 22 32-15,-4-3-29 16,1-7 1-16,-1-6 3 16,1-5 1-16,-4-5-6 15,3 1 1-15,4 3 4 0,0 7 0 16,7 2 0-16,7 4 1 16,11 2-1-16,7 1 0 15,14-3-2-15,3 6 1 16,-7-4-5-16,-6 7 0 15,-8-6-9-15,-7 0 0 16,-3-4-8-16,-1 1 0 16</inkml:trace>
  <inkml:trace contextRef="#ctx0" brushRef="#br0" timeOffset="89314.023">22617 9435 43 0,'14'3'21'0,"7"-18"-10"16,-14 12 22-16,-4-1-30 16,-3 4 1-16,0 0 0 15,0 0 1-15,-3 4-6 16,-4-1 0-16,0 6 4 15,-4 10 1-15,-3 6-1 16,-4 3 0-16,1 13 0 16,-4 3 0-16,-4 6-1 15,4 13 1-15,3-4-2 16,4-2 1-16,7-1-1 16,0-9 0-16,3-9-1 15,8-7 1-15,3-9-1 0,7-9 1 16,0-10-2-16,-3-13 1 15,-4 1-1-15,-4-7 1 16,-6-12-1-16,-8 0 0 16,-6 0 0-16,-5 0 0 15,-2 2 0-15,-1 8 1 16,7 2-1-16,1 13 1 16,-1 9 0-16,1 13 0 15,-1 9 0-15,4-3 1 16,3 3-1-16,1 7 1 15,6 3-1-15,4-1 1 0,4-12-1 16,6 3 1-16,1 1-1 16,3-7 1-16,4-4-2 15,6-5 1-15,4-4-5 16,4-9 1-16,0 0-8 16,0 0 1-16,-1-9-8 15,1-7 1-15</inkml:trace>
  <inkml:trace contextRef="#ctx0" brushRef="#br0" timeOffset="89509.546">22828 10044 55 0,'4'31'27'0,"-4"10"-32"15,0-29 48-15,0-5-43 16,-4-1 0-16,1 3 0 15,-1 1 1-15,1-1-4 0,-1-6 1 16,4-3-6-16,0 0 1 16,0-9-8-16,0-7 0 15</inkml:trace>
  <inkml:trace contextRef="#ctx0" brushRef="#br0" timeOffset="89928.771">22814 9884 57 0,'11'6'28'0,"-1"16"-30"0,-3-16 52 0,-3 0-50 15,3 1 1-15,-4-1-1 16,5 0 1-16,-5 1-1 16,1-4 0-16,-1 0-1 15,1 3 0-15,3-3-2 16,0 0 1-16,-7 4-1 15,3 2 0-15,4 0-1 16,4 4 1-16,0 3 1 16,-1-1 0-16,4 4 2 15,-3 3 1-15,-1-6 1 16,1-1 1-16,0 4 0 16,-1 0 0-16,-3-6 1 15,4-1 1-15,-4-2-2 16,3-4 0-16,1-3 0 15,0-6 0-15,-1-3-1 0,1 2 0 16,-1-5-1-16,4-4 0 16,1-2-2-16,2-7 1 15,1 3-4-15,3-3 0 16,-3 3-7-16,-1 4 1 16,1 2-9-16,-4 7 0 15</inkml:trace>
  <inkml:trace contextRef="#ctx0" brushRef="#br0" timeOffset="90244.574">23357 10081 52 0,'18'10'26'0,"7"-14"-29"0,-15 1 42 0,1 0-39 16,-4-3 1-16,0-3 0 15,0-4 0-15,4 0-2 16,-8 1 1-16,1-4 0 15,-4 4 1-15,0-1-2 16,0 7 1-16,-4 0-1 16,4 6 1-16,-3 3 0 15,-1 3 0-15,-3 7-1 16,4 2 0-16,-1 7 0 16,4 0 0-16,0 0-1 15,0-3 1-15,4-7-2 16,-1 7 0-16,8-9-2 15,-1-1 0-15,4-3-7 16,4 1 0-16,3-4-1 0,0-3 0 16</inkml:trace>
  <inkml:trace contextRef="#ctx0" brushRef="#br0" timeOffset="90980.189">23686 10144 26 0,'0'-3'13'0,"0"-7"-10"0,0 1 24 15,0 0-26-15,0-4 1 16,0-3 1-16,0 1 0 16,3-1-3-16,1 0 0 0,-1 4 3 15,4 5 1-15,7-2 0 16,4 6 0-16,7-3-2 16,6 6 1-16,5-3-1 15,2-4 1-15,-6-2-2 16,3-1 0-16,8 1-1 15,-4 3 1-15,-1-4-1 16,-2 4 1-16,-8-3-1 16,-3 6 0-16,-4 3 0 15,-4 0 1-15,-6 3-2 16,-4 3 1-16,-7 0-1 16,-7 4 1-16,-7-1-1 15,-4-3 0-15,-3 4-1 16,-4-1 0-16,4 4-1 15,4-1 0-15,2 7 0 16,5 3 1-16,3 0 1 16,3 3 1-16,11 3 3 0,0 4 0 15,0 2 1-15,1 1 1 16,-1 2-1-16,-4-2 0 16,-3-1-1-16,-3 4 0 15,-4-7-3-15,-4 1 1 16,0-7-1-16,4-10 0 15,-3-5 0-15,-1-7 0 16,1-9-1-16,2-4 1 16,1-5 0-16,4-4 0 15,3-3 0-15,3 3 1 16,8-3-1-16,10-3 0 0,18-3 0 16,3-4 1-16,1 10-1 15,3-6 1-15,-4-3-2 16,0-1 1-16,-7 1 0 15,-3-3 0-15,-4 5-1 16,-6 7 1-16,-5 7 0 16,-6 5 0-16,-4 7-1 15,-7 9 1-15,-4 7-2 16,-3 3 1-16,0 2-1 16,-3-2 1-16,3 0-1 15,0 6 1-15,3 0-2 16,4-3 0-16,4-4-4 15,3-2 0-15,3-1-6 16,4-9 0-16</inkml:trace>
  <inkml:trace contextRef="#ctx0" brushRef="#br0" timeOffset="91280.39">24892 9921 20 0,'-7'-28'10'0,"-14"22"-4"0,14 3 8 15,-7 3-14-15,0 0 0 16,-8 6 0-16,-2 0 0 16,-1 4 0-16,-3 5 0 15,3-2 1-15,0-1 0 0,4 1 3 16,7 6 1-16,7 3 2 16,7 3 1-16,11 3 1 15,3-3 0-15,10 0-1 16,-2 3 1-16,-1-3-5 15,-7 4 1-15,-7-4-4 16,-7 0 0-16,-18-3-3 16,-10-3 0-16,-7-4-10 15,-1-8 0-15,-2-11-3 16,2-5 0-16</inkml:trace>
  <inkml:trace contextRef="#ctx0" brushRef="#br0" timeOffset="91880.477">26204 10363 43 0,'4'7'21'0,"-1"-23"-23"16,-3 10 37-16,4-7-36 16,-1-2 1-16,1-7 0 15,0-7 0-15,-1 7 0 0,4-3 0 16,0-3 1-16,0 3 0 16,4 3 1-16,3 3 0 15,0-3-1-15,4 10 1 16,-1 5-1-16,1 4 1 15,3 3-4-15,-3 7 1 16,-1-1-7-16,1 3 0 16,-4-2-6-16,0-4 1 15</inkml:trace>
  <inkml:trace contextRef="#ctx0" brushRef="#br0" timeOffset="92226.005">26469 10188 53 0,'25'3'26'0,"6"25"-25"16,-20-25 49-16,3-3-49 15,7 0 1-15,0-9-1 16,-3 0 1-16,0 2-3 16,-4 1 0-16,-4-3 2 15,-3-4 0-15,-3-3-2 16,-4 1 1-16,-4-4-1 15,-3 6 0-15,-3 7 0 16,-1 9 0-16,-3 7 0 16,0-1 0-16,0 16 0 15,0 0 0-15,3 7 1 0,4-4 0 16,4 0 0-16,3 0 0 16,3-3-1-16,8-6 1 15,3-3-4-15,7-7 0 16,4-6-3-16,-1-9 0 15,12-3-9-15,10-7 0 16</inkml:trace>
  <inkml:trace contextRef="#ctx0" brushRef="#br0" timeOffset="92525.776">27189 10084 25 0,'10'-15'12'0,"-17"15"1"0,4 3 11 0,-8 3-23 15,-7 3 1-15,-3 4 1 16,-3 0 1-16,-5 2-5 15,5-5 1-15,-5-4 2 16,5-3 1-16,-1 3 0 16,7 1 1-16,1-1 0 15,10 6 1-15,10 4-1 16,11 0 0-16,0 6 1 16,4 0 0-16,3 0-2 15,-3 3 0-15,-4-3-2 16,-3 6 1-16,-8 0-2 15,-6 3 1-15,-8-2-2 16,-3-7 1-16,0-4-6 16,0-5 1-16,-4 0-11 15,4-4 1-15,7-6-1 16,7-3 0-16</inkml:trace>
  <inkml:trace contextRef="#ctx0" brushRef="#br0" timeOffset="93277.345">27291 10451 48 0,'0'47'24'0,"3"7"-30"0,-3-42 48 16,-3 10-41-16,-1 3 1 15,-3 0 0-15,0-6 1 0,-3-6-4 16,-1-1 0-16,1-2 2 15,2-4 1-15,1-9-2 16,0-10 1-16,0-9-1 16,0-3 0-16,0-16 0 15,0-6 1-15,4-3-1 16,3 0 0-16,3 3 0 16,8 6 0-16,-1 7-1 15,8 9 1-15,0 6 0 16,13 0 1-16,8 13 0 15,7 6 1-15,-4 6 0 16,-6 3 0-16,-1 1 0 16,-14-1 1-16,-7 4-2 15,-10-1 0-15,-8 4-1 16,-10 3 0-16,-11-4-1 16,-3-2 1-16,0-4-1 0,3-5 1 15,8 2 0-15,2-3 0 16,5 0 1-16,-1 0 0 15,4 0 0-15,4 0 0 16,6 4-1-16,8-4 1 16,6 3-1-16,8-3 1 15,7-6-1-15,10-3 0 16,1 0 0-16,-1-4 0 16,4 1-1-16,-7-7 1 15,-1 0-1-15,-6 1 1 0,-4-1 0 16,-3-6 0-16,-7 0-1 15,-4-3 1-15,-4 6-2 16,-3 7 1-16,-7 2 0 16,-3 1 0-16,-4 6-1 15,-4 6 1-15,-3 9 0 16,-3 7 0-16,2 3 1 16,5 10 0-16,3 2 0 15,3 1 1-15,4-1-1 16,7-3 0-16,4-9 0 15,3-3 1-15,0-3-3 16,4-4 1-16,-4-2-5 16,0-10 1-16,7 0-8 15,4-6 0-15,3-7-3 16,0-6 1-16</inkml:trace>
  <inkml:trace contextRef="#ctx0" brushRef="#br0" timeOffset="93817.55">28134 10294 36 0,'7'0'18'0,"0"4"-17"0,-7-4 32 16,0 3-32-16,-3-3 0 16,-4 3 0-16,-4 0 1 15,-3 0-2-15,-7 7 1 16,-4-1 1-16,4 3 1 16,0 7-1-16,3 3 1 15,4 3-1-15,3 7 1 0,4-7-2 16,4 0 1-16,6-3-1 15,8 0 0-15,3-3 0 16,4-4 0-16,-1-5-1 16,8-7 0-16,3-6 0 15,7-4 0-15,8-11 0 16,3-14 0-16,0-5-1 16,6-10 1-16,1-7-1 15,4 1 1-15,-4-13-1 16,-7-3 1-16,-4-16-1 15,-3-9 0-15,-8 7 0 16,-6-4 0-16,-11 3 0 16,-7 13 0-16,-10 21 0 15,-8 10 1-15,-6 7 0 16,-12 5 0-16,-6 14 0 16,0 5 0-16,3 10 0 0,4 12 1 15,-7 19 0-15,3 16 0 16,7 13 0-16,4 24 0 15,7 1 0-15,3 6 1 16,1-13-1-16,3-6 0 16,3-6-2-16,4-4 1 15,0-15-3-15,4-9 1 16,-4-13-5-16,0-10 1 16,0-9-8-16,0-9 1 15,-4-7-1-15,-3-8 1 16</inkml:trace>
  <inkml:trace contextRef="#ctx0" brushRef="#br0" timeOffset="94028.197">28074 9918 44 0,'-7'41'22'0,"11"3"-23"16,-1-29 46-16,4 7-41 16,4 0 1-16,3 0 3 15,3-6 1-15,8-3-11 16,10-4 0-16,4 0 7 15,0-5 1-15,14-4-6 16,10 0 1-16,4-4-7 16,1-5 1-16,-12 3-7 15,-14-4 1-15,-10-2-8 16,-11-1 0-16</inkml:trace>
  <inkml:trace contextRef="#ctx0" brushRef="#br0" timeOffset="94403.676">28815 10247 36 0,'7'29'18'0,"-4"-14"-11"15,-3-12 26-15,4 7-31 16,-4 2 1-16,0 4 0 15,0 6 0-15,0 0-5 16,0-3 1-16,0-4 1 16,0 4 1-16,0-6-6 15,0-10 1-15,0-12-9 16,0-7 0-16</inkml:trace>
  <inkml:trace contextRef="#ctx0" brushRef="#br0" timeOffset="95453.565">28829 9993 31 0,'21'13'15'0,"0"37"-4"0,-14-40 18 16,0 2-27-16,1-3 1 16,-1 1 0-16,-4-4 1 15,4 0-6-15,0 1 1 16,0-4 2-16,0 0 1 15,0 6-2-15,-3 1 1 16,-1-4-2-16,1 0 1 0,-1 7-1 16,1-1 0-16,3 7 0 15,-3 0 1-15,-1 3-1 16,1 3 0-16,3 0 1 16,3 0 0-16,1-3 0 15,-1 0 1 1,8-6 2-1,0-7 0-15,-1-6 0 16,1-6 0-16,0-3 0 16,-1-3 0-16,1-4-1 15,0-3 1-15,-1-2-3 16,1-1 1-16,-1 3-1 16,1 0 1-16,0 4-1 15,-4 2 1-15,0 7-2 16,0 0 1-16,-3 6-1 15,-1 0 0-15,-3 4 0 16,4-1 0-16,-1 3 0 0,1 1 0 16,3 2 1-16,0-2 0 15,4-4 0-15,0 0 0 16,-1 1 0-16,-3-4 0 16,-3-3-1-16,3-7 1 15,-3-5-1-15,-4-4 1 16,0 4-1-16,-4-7 0 15,1 6 0-15,-4-2 0 0,-4 2 1 16,-3 4 0-16,-3 6 0 16,-8 6 1-16,4 9-1 15,0 4 1-15,3 6 0 16,8 9 0-16,3 7 0 16,3 9 0-16,4-10-1 15,0 1 1-15,4-7-1 16,-1-2 0-16,5-4-1 15,-5-6 0-15,-3-4-2 16,0-2 0-16,4-4-1 16,-1-6 0-16,5-3 0 15,-5 0 0-15,4-3 1 16,-3 0 0-16,3-3 2 16,4 3 0-16,-1-4 1 15,4 1 0-15,1 0 0 16,2 6 1-16,4-13 0 0,4-6 0 15,3-6 0-15,1-9 1 16,-1-7-1 0,4-15 1-16,-7-1-2 0,-4-18 1 15,-11-10 1-15,1-21 0 16,-11-1-1-16,-3-9 1 16,-11 13-1-16,-8 2 1 15,-6 7-1-15,0 10 0 16,-7 8-1-16,0 17 1 15,-1 18-1-15,1 22 1 16,-3 19-1-16,6 25 1 16,4 10-2-16,-1 24 1 0,5 17-2 15,10 33 0-15,14 7-3 16,3 0 1-16,5 7-3 16,2-7 1-16,4-7-6 15,4-21 1-15,3-13 0 16,0-15 0-16</inkml:trace>
  <inkml:trace contextRef="#ctx0" brushRef="#br0" timeOffset="95724.006">30434 10313 34 0,'25'-9'17'0,"-11"9"-18"0,-14 3 35 16,0 3-31-16,-4 1 0 16,-10 8 2-16,-3 10 1 15,-8 10-7-15,-7 9 1 16,-7 15 4-16,-6 7 1 16,-1 19-2-16,3 18 0 15,8-12-4-15,3-6 1 16,4-13-6-16,3-12 1 15,4-20-10-15,7-18 1 16</inkml:trace>
  <inkml:trace contextRef="#ctx0" brushRef="#br0" timeOffset="95934.502">29905 10251 38 0,'14'-16'19'0,"4"44"-16"15,-11-19 25-15,3 7-28 16,8 0 1-16,-4 6 0 16,0 9 0-16,-3 4-2 15,-1-1 1-15,-3-6-2 16,1-6 0-16,-1 0-9 16,0-6 0-16,-4-4 0 15,4-2 0-15</inkml:trace>
  <inkml:trace contextRef="#ctx0" brushRef="#br0" timeOffset="96129.416">30586 10812 53 0,'7'12'26'0,"-7"-2"-42"0,0-10 57 16,-4 0-48-16,1-3 1 16,-8 0-20-16,-6-13 1 0</inkml:trace>
  <inkml:trace contextRef="#ctx0" brushRef="#br0" timeOffset="104703.572">3457 8748 59 0,'11'10'29'0,"-11"-7"-22"0,-7 0 30 16,-4 3-36-16,-6 10 0 16,-8 6 0-16,-14 6 0 15,-10 10-1-15,-1 12 0 0,-17 22 2 16,-7 22 0-16,-7 22 0 15,3 13 1-15,-10 21 0 16,28-37 0-16,-10 63 1 16,20-7 0-16,8-6-1 15,17-18 0-15,25-20-1 16,25-12 0-16,7-22-3 16,10-16 0-16,7-12-6 15,8-10 1-15,-15-22-16 16,8-12 1-16</inkml:trace>
  <inkml:trace contextRef="#ctx0" brushRef="#br0" timeOffset="105407.823">3856 8977 53 0,'-7'7'26'0,"-4"-4"-23"0,4-3 33 16,-3 3-36-16,-5 0 1 16,-6 3 1-16,-7 4 0 15,0 2-2-15,0 7 0 16,-8 9 1-16,-2 7 1 16,-1 9-1-16,7 6 1 15,-3 3 1-15,10-3 0 16,7 1 0-16,8-8 1 0,10-5-1 15,10-7 1-15,12-9-2 16,6-6 1-16,-7-10-7 16,-3 1 1-16,13-11-12 15,1-2 0-15,0 0-5 16,3 0 1-16</inkml:trace>
  <inkml:trace contextRef="#ctx0" brushRef="#br0" timeOffset="105902.611">3997 9304 55 0,'0'6'27'0,"0"-16"-30"16,-7 10 49-16,3 4-45 0,-3-1 1 15,-3 0 0-15,-4 0 1 16,0 6-4-16,-1 1 1 16,5 2 1-16,-1 1 1 15,-6-1-1-15,6 1 0 16,0-1 0-16,4-5 0 16,4-1-1-16,3 0 0 15,3 1 0-15,4-4 0 16,4 0-2-16,7-6 1 15,-4-4-2-15,3 1 1 0,-6-3-1 16,7-4 1-16,-8 1 0 16,4 2 0-16,4 1 0 15,-7-1 1-15,-1 4 1 16,1 0 0-16,-4 6 0 16,-4 3 1-16,-3 3 0 15,0 4 1-15,0 2-1 16,0 1 1-16,0 2 0 15,7 1 0-15,-3 3-3 16,10 0 1-16,-3-4-4 16,-1-5 0-16,4-4-6 15,0-6 0-15,1-3-7 16,2-6 1-16</inkml:trace>
  <inkml:trace contextRef="#ctx0" brushRef="#br0" timeOffset="106189.05">4385 8770 63 0,'0'32'31'0,"-18"31"-41"0,15-42 60 0,-8 14-50 16,-3 15 1-16,0 13 1 16,3 0 1-16,11 6-5 15,-7-7 1-15,7-5-2 16,7-13 1-16,-3-7-8 16,3-9 1-16,4-9-9 15,6-6 0-15</inkml:trace>
  <inkml:trace contextRef="#ctx0" brushRef="#br0" timeOffset="106548.838">4713 9275 46 0,'0'0'23'0,"0"-3"-18"0,0 3 36 16,0 0-39-16,0 0 0 15,0 0 1-15,-10 3 0 16,-1 0-4-16,0 4 1 16,-3 2 2-16,0 4 0 15,-3 5 0-15,-1 4 0 16,4 4 0-16,-4 5 1 15,8 3-1-15,6 1 0 16,8-4 0-16,6-12 0 16,8 3-1-16,3-6 0 0,0-10-4 15,-3-6 0-15,3-6-8 16,0-7 1-16,-3 1-9 16,-1-4 1-16</inkml:trace>
  <inkml:trace contextRef="#ctx0" brushRef="#br0" timeOffset="107599.479">5789 8902 43 0,'7'6'21'0,"-3"1"-12"0,-4-4 30 16,0 6-35-16,0 13 0 15,-4 0 2-15,1 6 1 16,-1 13-8-16,-6 6 0 16,2 13 5-16,5 6 0 15,3 6-4-15,0-3 1 16,0-16-9-16,0-3 1 15,0-9-11-15,-11-13 0 16</inkml:trace>
  <inkml:trace contextRef="#ctx0" brushRef="#br0" timeOffset="108545.796">3676 10871 46 0,'0'10'23'0,"11"-13"-14"16,-1-4 31-16,1-5-37 0,6-4 0 15,8-9 1-15,3 0 0 16,0-13-4-16,1-9 0 16,2-12 3-16,-2-7 1 15,-5 0-2-15,-2-6 0 16,-5 6-1-16,1 0 0 15,-8 4-3-15,-6 5 1 16,3 13-2-16,-7 7 1 16,0 8 0-16,-7 7 0 15,3 7 0-15,-6 12 0 0,-1 9 1 16,-6 10 1-16,6 2 0 16,-7 11 1-16,8 14 1 15,6 5 0-15,-6 17 1 16,3 7 1-16,7 7-1 15,7-1 1-15,3-9-1 16,4-6 0-16,4-10-3 16,0-6 1-16,3-15-6 15,0-10 0-15,0-10-6 16,7-6 0-16,-10-9-9 16,3-6 1-16</inkml:trace>
  <inkml:trace contextRef="#ctx0" brushRef="#br0" timeOffset="108755.815">4307 10633 43 0,'-3'19'21'0,"-4"3"-12"0,7-19 31 15,-4 3-39-15,-6 1 1 16,3-1 0-16,0-3 0 15,3 0-3-15,4 3 0 16,0-6-5-16,4 0 1 16,6-3-10-16,4-6 0 15</inkml:trace>
  <inkml:trace contextRef="#ctx0" brushRef="#br0" timeOffset="108965.615">4314 10542 41 0,'0'3'20'0,"4"-12"-18"16,3 9 27-16,-3-3-29 16,3 3 1-16,3-7-2 15,1 11 1-15,-1-1-5 16,-3 0 1-16,4 0-8 15,7 0 1-15</inkml:trace>
  <inkml:trace contextRef="#ctx0" brushRef="#br0" timeOffset="109748.089">4523 10658 42 0,'0'19'21'0,"3"-3"-14"16,4-13 34-16,-7 0-39 0,0 0 0 15,4 0 1-15,3 0 1 16,-7-3-6-16,10-3 1 15,-6-3 2-15,3 0 1 16,4-4-2-16,-1 1 1 16,-3-1-1-16,4 1 0 15,-1 3-1-15,1 0 1 16,0 2 0-16,-1 1 0 16,1 3 0-16,-1 0 0 0,1 3 0 15,-4 1 0-15,0-1 0 16,4 3 1-16,-11 0-1 15,3 0 0-15,-3 1 0 16,0-1 0-16,0 0-1 16,7 1 1-16,-7-4 0 15,0 0 0-15,0-3 0 16,11-3 0-16,-4-4 0 16,3 1 0-16,1-3 0 15,10-4 0-15,-10 1 0 16,-1 2 0-16,8 4 0 15,-8 0 0-15,1-1 0 16,-7 4 0-16,6-3-1 16,4 3 1-16,-3-3-1 15,-1-1 1-15,1 4-1 16,7 0 1-16,-8 0 0 16,-6 0 1-16,3 3-1 0,3 0 1 15,-6 0 0-15,3 0 0 16,-3 0-1-16,3-3 1 15,0 3-1-15,3 0 1 16,-6 3-2-16,6-3 1 16,1 3-4-16,0-3 1 15,3-3-3-15,-4 0 0 16,11-4-5-16,-3 4 1 16,-7-3-3-16,10-3 1 0,-7-1 1 15,0 1 1-15,0-1 3 16,4 4 0-16,-8 3 7 15,1 0 1-15,-1 0 5 16,-2 9 0-16,-5-3 3 16,4 3 1-16,-7 4 0 15,0-1 0-15,0 1-2 16,0 2 1-16,-7 1-4 16,4 2 0-16,3 1-2 15,0-3 0-15,0-1-2 16,0-2 0-16,0-4-4 15,0-3 1-15,0-3-8 16,10-6 1-16,-10-7-5 16,0 1 1-16</inkml:trace>
  <inkml:trace contextRef="#ctx0" brushRef="#br0" timeOffset="110166.919">5323 9852 8 0,'18'-22'4'0,"-4"-6"4"0,-10 19-5 0,-1 2-1 15,4 1 0-15,4-3 4 16,-8 2 1-16,4 7-7 16,-3 0 1-16,7 10 5 15,-4 6 1-15,3 2-1 16,-3 17 1-16,4-4 0 16,-8 10 1-16,4 9 0 15,-14 0 1-15,4 10-2 16,-4 9 0-16,3 3-2 15,-6 0 0-15,10-9-3 16,-7-10 1-16,3-3-4 16,4-12 1-16,0-10-4 15,4-9 1-15,3-10-5 16,-7-5 1-16,10-11-9 0,-10-2 1 16</inkml:trace>
  <inkml:trace contextRef="#ctx0" brushRef="#br0" timeOffset="110381.121">5334 10326 56 0,'11'6'28'0,"24"-6"-34"0,-21 0 50 0,21-3-44 16,-7 0 0-16,15-7-4 15,-4-2 1-15,-1-1-3 16,5 1 1-16,-15-7-11 16,-3-3 1-16</inkml:trace>
  <inkml:trace contextRef="#ctx0" brushRef="#br0" timeOffset="110994.038">6167 8680 41 0,'0'0'20'0,"0"-7"-11"16,0 7 31-16,0 3-37 15,3 7 1-15,4 5 1 16,4 17 1-16,6 2-7 16,8 26 1-16,3 18 5 15,11 38 1-15,10 7-2 16,-6 24 0-16,3 22-1 16,-25 16 1-16,-14 10-4 15,-14 2 1-15,-14-15-5 0,-18-19 0 16,-11-15-7-16,-17-20 0 15,4-15-9-15,-4-22 1 16</inkml:trace>
  <inkml:trace contextRef="#ctx0" brushRef="#br0" timeOffset="125960.834">2551 12737 41 0,'14'-12'20'0,"3"-17"-6"0,-6 20 20 16,-11 0-32-16,0-1 0 15,-7 1 3-15,3 3 1 16,-6 2-6-16,-1 4 1 16,-6 4 4-16,-1 5 0 15,-7 4-2-15,-3 5 1 0,-11 1-2 16,0 0 0-16,-3 3-3 16,3 3 1-16,-3 0-2 15,3 0 1-15,11-6-1 16,-4 0 0-16,11-4-1 15,-4 1 1-15,11-6 0 16,4-1 0-16,10 4 1 16,3 2 0-16,8 4 1 15,6 0 0-15,-6 0 0 16,-1 3 0-16,-2 3 0 16,-8 3 1-16,-11 6-1 15,-7 13 1-15,-3 0-2 16,0 1 1-16,-7-1 0 15,7-4 1-15,3-5 0 16,7 9 0-16,-6-3 1 16,6 0 1-16,11 3-1 15,-3-6 1-15,3-4-1 16,10-2 1-16,11-4-2 0,8-9 0 16,2-12-3-16,8-10 1 15,3-7-6-15,-3-5 0 16,0-7-12-16,-11 0 1 15</inkml:trace>
  <inkml:trace contextRef="#ctx0" brushRef="#br0" timeOffset="126216.798">1997 13371 65 0,'17'15'32'0,"12"-15"-40"15,-8-3 53-15,0 0-45 16,7-3 1-16,4 0-4 16,-4-1 1-16,0-2-3 15,-6 3 1-15,-1-1-12 16,-4-2 1-16,-6-4-2 15,3 4 0-15</inkml:trace>
  <inkml:trace contextRef="#ctx0" brushRef="#br0" timeOffset="126487.171">2805 13129 59 0,'7'16'29'0,"-14"-10"-39"0,3-3 61 15,-17 7-49-15,-7 12 1 16,-4 3-1-16,-7 12 1 16,4 7-4-16,0 0 0 0,-1 0 0 15,5-3 0-15,2-4-6 16,5-15 0-16,6-6-7 15,0-13 1-15,4-3-5 16,7-9 1-16</inkml:trace>
  <inkml:trace contextRef="#ctx0" brushRef="#br0" timeOffset="126697.58">2452 13135 51 0,'21'13'25'0,"7"25"-24"15,-28-23 49-15,4 14-48 16,3 8 0-16,3 7 1 16,8 0 0-16,-4 3-5 15,4 3 1-15,3-6 0 0,7-9 0 16,-7-4-5-16,8-6 0 16,-15-6-10-16,-4-7 1 15,-10-2-2-15,0-1 1 16</inkml:trace>
  <inkml:trace contextRef="#ctx0" brushRef="#br0" timeOffset="126996.341">1718 13926 59 0,'-11'28'29'0,"19"-6"-35"16,-5-16 61-16,8 0-51 15,6 4 0-15,15-1 2 16,7-2 0-16,17-4-8 16,18-3 1-16,25-3 5 15,18-13 0 1,101-12-8-1,-34-1 1-15,-18 4-8 16,-36 0 0-16,-10 0-10 16,-32 6 1-16</inkml:trace>
  <inkml:trace contextRef="#ctx0" brushRef="#br0" timeOffset="127356.96">3179 12599 54 0,'3'-12'27'16,"-14"12"-23"-16,19 0 43 0,-8 12-42 16,0 7 1-16,0 12 1 15,-8 13 1-15,5 16-11 16,3-13 0-16,-7 75 7 16,7 13 1-16,7 0-5 15,-4 0 1-15,8-22-6 16,0-10 1-16,-1-21-7 15,-3-20 0-15,-7-8-10 16,0-17 1-16</inkml:trace>
  <inkml:trace contextRef="#ctx0" brushRef="#br0" timeOffset="130644.964">4523 13998 26 0,'-7'19'13'0,"3"-10"0"0,4-6 14 0,0 0-23 16,0 0 1-16,0 1 6 15,4-1 1-15,3 0-12 16,-4-3 1-16,15-10 9 15,-4-8 0-15,11-17-2 16,6-9 1-16,-2-15-4 16,2-13 1-16,8-4-4 15,0-18 1-15,-7 0-1 16,-1-9 0-16,-2-7-2 16,-1 10 1-16,-14 5-1 15,0 8 0-15,-14 27-1 16,0 10 0-16,-7 12-2 15,-4 7 0-15,1 9-1 0,-1 16 0 16,-6 12-1 0,-1 13 1-16,4 12 0 0,-7 13 1 15,7 16 1-15,3 12 1 16,8 19 2-16,-8-7 0 16,4 4 0-16,3 0 1 15,4-6-1-15,0-10 1 16,11-7-1-16,0-14 0 15,-1-11-2-15,8-8 0 16,3-10-5-16,0-13 0 16,-3-9-10-16,3-6 0 15,0-10-2-15,7-12 0 0</inkml:trace>
  <inkml:trace contextRef="#ctx0" brushRef="#br0" timeOffset="130855.819">5122 13631 59 0,'0'25'29'0,"-7"3"-34"16,7-15 59-16,0 2-54 16,0 4 0-16,0 0 0 15,0-6 0-15,0-4-2 16,0-3 0-16,0-3-4 15,7-9 0-15,-7-3-11 16,0-1 0-16</inkml:trace>
  <inkml:trace contextRef="#ctx0" brushRef="#br0" timeOffset="131080.234">5112 13496 39 0,'10'13'19'0,"-6"-7"-5"0,-4-6 23 16,0 3-33-16,0-3 1 16,0 0 0-16,7 3 1 15,0-6-8-15,4 3 0 0,-1 0 4 16,4 0 0-16,0 0-7 16,0-3 1-16,4 3-9 15,-7-3 1-15,-4 0-5 16,3-4 1-16</inkml:trace>
  <inkml:trace contextRef="#ctx0" brushRef="#br0" timeOffset="131605.084">5390 13596 52 0,'11'16'26'0,"-4"25"-27"16,-7-35 50-16,4 4-47 15,3 2 0-15,-7-2 2 16,3-1 1-16,4 7-6 15,-7-7 0-15,0-6 3 16,11-6 1-16,-8-3-1 16,8-4 0-16,0-2-2 0,3 2 1 15,0 4-1-15,3-3 0 16,-6-1 0-16,7 4 0 16,3 0 0-16,-7 3 0 15,0 3 0-15,0 0 0 16,4 3 0-16,-11 3 0 15,0 3 0-15,7 1 0 16,-10-4-1-16,3 0 1 16,3 1-1-16,-6-1 0 15,3 3-2-15,0-6 1 16,0-3-1-16,0-6 1 16,3-6-2-16,1-1 1 0,3 1 0 15,0-1 1-15,4 4 0 16,-7-1 0-16,3-2 1 15,0 2 0-15,0 1 1 16,-4 6 0-16,8 0 1 16,-7 3 0-16,6 3 1 15,-6 3 0-15,10-3 0 16,0 7 1-16,7-1-1 16,1 3 0-16,2 1-1 15,1-4 0-15,-4 1-2 16,1-4 0-16,-8-3-6 15,-4 4 1-15,-2-4-11 16,-8-3 1-16</inkml:trace>
  <inkml:trace contextRef="#ctx0" brushRef="#br0" timeOffset="132251.405">4586 14252 48 0,'18'6'24'0,"-8"22"-16"15,-10-18 35-15,0 9-41 16,-10 2 1-16,-1-2 2 15,1 3 0-15,-8 6-6 16,7 1 0-16,1-1 4 16,-1-3 0-16,1-3-2 15,3-3 1-15,3-7-2 0,4-5 0 16,0-7-1-16,4-10 0 16,3-5-2-16,3-4 0 15,1-3-3-15,3-6 1 16,0-1-2-16,7 7 1 15,-7 0-1-15,4 4 1 16,0 5 2-16,3 7 1 16,-11 9 5-16,-3 6 0 15,4 4 3-15,0 3 0 16,-8-4 1-16,4 4 1 16,4 3-2-16,-11-1 1 0,3 1-4 15,1 0 1-15,6-3-3 16,-6-4 0-16,6-2-4 15,8-4 0-15,-4-6-6 16,11-3 0-16,-4-3-7 16,-3-10 0-16</inkml:trace>
  <inkml:trace contextRef="#ctx0" brushRef="#br0" timeOffset="132491.565">4957 14421 48 0,'-4'19'24'0,"4"-22"-14"0,0 3 40 16,4-3-45-16,3 3 0 16,3-3 1-16,8 3 0 15,3 0-9-15,7-4 0 16,4-2 0-16,-4 3 1 15,0-3-12-15,-3-4 1 16,-7-5-6-16,-11-1 0 16</inkml:trace>
  <inkml:trace contextRef="#ctx0" brushRef="#br0" timeOffset="132776.785">5242 14264 52 0,'0'4'26'15,"7"14"-21"-15,-7-18 46 0,0 3-47 16,4 1 1-16,3 5 4 16,-7-3 0-16,11 1-11 15,6-1 1-15,8 3 6 16,7 4 0-16,-4 2-2 15,0 1 0-15,-10-3-4 16,-8 2 0-16,-6 7-4 16,-8 3 0-16,-13 0-8 15,-5 1 1-15,-6-8-10 16,7-8 1-16</inkml:trace>
  <inkml:trace contextRef="#ctx0" brushRef="#br0" timeOffset="133317.252">6011 14255 59 0,'36'28'29'0,"-26"-6"-27"0,-10-12 48 0,0 2-48 15,0 7 1-15,-10 0 0 16,-8-4 1-16,-3 4-5 16,0 0 0-16,-8 0 3 15,1-3 0-15,7-1-2 16,0-2 0-16,0-4-1 16,7-3 0-1,10-12-5 1,-3 0 0-16,7 0-2 15,11-4 1-15,13 4 0 16,1 0 0-16,10 3 1 16,-7-1 0-16,8 4 6 15,-1 0 0-15,0 0 1 16,1 4 1-16,-5-4 0 16,8 0 0-16,-7 0-1 0,0-7 0 15,-4 4-1-15,0-6 1 16,0-4-1-16,1-3 0 15,-8-2 1-15,-7 2 0 16,3-3 0-16,-17 0 1 16,0 4-1-16,-10-1 0 15,-8-3 0-15,-3 4 0 16,-7 5-3-16,-4 1 1 16,0 2-5-16,-6 7 0 15,2 4-9-15,-6 2 1 16</inkml:trace>
  <inkml:trace contextRef="#ctx0" brushRef="#br0" timeOffset="134879.026">8368 12624 35 0,'0'29'17'0,"0"-4"-2"0,0-16 17 0,0 0-27 16,0 7 1-16,-7-6 2 15,3 2 1-15,4 4-11 16,-7 3 1-16,0-1 7 15,0 7 1-15,0-6-4 16,0-3 1-16,4-3-3 16,-1-4 1-16,4-3-1 15,0-6 0-15,7-6-2 16,4-7 1-16,3-2-1 16,0-1 0-16,3-15 0 15,5-1 1-15,2-2-2 16,1-1 1-16,3 4 0 0,-7 6 1 15,8 3 0-15,-8 6 0 16,4 4 0-16,-4 5 0 16,0 7 0-16,0 4 1 15,-10-1 0-15,3 6 1 16,-4 7-1-16,1 6 0 16,-8 0 0-16,1 0 1 15,3 3-1-15,-7 3 0 16,4 3-2-16,3-2 0 15,0-1-5-15,3-6 0 16,4-7-9-16,4-2 1 0,-11-13-5 16,4-6 1-16</inkml:trace>
  <inkml:trace contextRef="#ctx0" brushRef="#br0" timeOffset="135239.041">7969 13204 67 0,'-7'35'33'0,"18"-26"-29"0,-4-5 65 15,3 5-63-15,19 0 0 16,9-9 5-16,22 3 0 16,25-3-13-16,21-12 0 15,24-4 8-15,26 1 0 16,6-1-3-16,7 3 0 16,-13-2-5-16,-22 5 0 15,-25 4-6-15,-14 6 1 16,-21 0-6-16,-21 0 0 15,-14 6-11-15,-18 4 1 16,-17-1-2-16,-11 4 1 0</inkml:trace>
  <inkml:trace contextRef="#ctx0" brushRef="#br0" timeOffset="135900.643">7885 13832 51 0,'-7'3'25'0,"7"-3"-19"0,0 0 45 16,0 3-46-16,0 3 0 0,3-3 3 15,4 4 0-15,4-1-9 16,10 0 0-16,0-3 8 16,11 0 0-16,14 1-2 15,-4-4 0-15,0-7-2 16,-6 7 0-16,-5-3-2 15,-2 3 0-15,-12 0-3 16,-3 0 1-16,-3 3-2 16,-4 4 0-16,-7 5 0 15,-7 4 0-15,0 3 0 16,-4 3 0-16,-3 3 1 16,-7-3 0-16,0 9 1 15,7-3 1-15,0 0-1 16,-4-3 1-16,11 1 0 15,3-5 1-15,11-5-2 16,4-3 1-16,0-1-4 16,10-2 0-16,7-7-8 0,-3-3 1 15,-1-10-10-15,5-8 1 16</inkml:trace>
  <inkml:trace contextRef="#ctx0" brushRef="#br0" timeOffset="136319.073">8516 14048 53 0,'0'25'26'0,"-14"-12"-21"0,7-7 42 0,-4 6-43 16,4 1 0-16,-10 0 0 16,3-1 1-16,-1 1-7 15,5-4 1-15,-1 0 4 16,1-5 0-16,10-1-2 15,10-6 0-15,4-4-1 16,4-2 0 0,10-13-4-1,-3-3 0-15,7 0-1 16,-11 3 1-16,4 0-1 16,-1 6 1-16,-3 4 0 15,1 2 0-15,-8 7 4 16,0 6 1-16,-4 7 1 15,-3 2 1-15,-3-2 1 16,-4 2 0-16,0 4 0 16,0-1 0-16,-4 1-1 0,4 3 1 15,4 0-2-15,3-4 1 16,0-5-6-16,7-1 0 16,0-2-7-16,4-7 0 15,0-4-9-15,-1-14 0 16</inkml:trace>
  <inkml:trace contextRef="#ctx0" brushRef="#br0" timeOffset="136560.166">8968 14064 67 0,'0'3'33'0,"7"0"-31"15,-7-3 59-15,3 0-59 16,8 0 1-16,6 0-1 16,5 0 1-16,-1-3-5 15,-4 0 0-15,5-4-3 16,-1 1 0-16,0-3-10 16,4-1 0-16,-4-8-6 15,7-8 0-15</inkml:trace>
  <inkml:trace contextRef="#ctx0" brushRef="#br0" timeOffset="136815.695">9624 13603 65 0,'0'15'32'0,"-18"14"-26"0,15-14 58 16,-1 10-64-16,1 16 1 16,-4 9 0-16,3 13 1 15,0 3-3-15,1 6 0 16,3 10-3-16,0-1 0 0,0-9-9 16,-4-6 0-16,-6-13-8 15,-1-12 0-15</inkml:trace>
  <inkml:trace contextRef="#ctx0" brushRef="#br0" timeOffset="138557.586">10735 13029 50 0,'-3'9'25'0,"-5"-9"-10"15,8 0 26-15,0 0-36 16,0 0 1-16,0 0 3 15,8 3 1-15,2 4-12 16,8-4 0-16,10-3 7 16,21 0 1-16,8 3-5 15,13-3 1-15,-3 3-6 16,-7-3 0-16,-10 0-8 0,-11 0 0 16,-8 3-10-16,-13-3 1 15</inkml:trace>
  <inkml:trace contextRef="#ctx0" brushRef="#br0" timeOffset="138797.462">10756 13496 68 0,'-3'25'34'0,"17"-28"-32"0,-14 3 59 0,14 0-58 15,7 3 0-15,11-3 0 16,10-3 0-16,15 0-6 16,3 3 1-16,3 3-3 15,-3-3 0-15,-7 0-14 16,-7-3 0-16,-4-10-3 16,0 1 0-16</inkml:trace>
  <inkml:trace contextRef="#ctx0" brushRef="#br0" timeOffset="139352.67">12009 12662 54 0,'10'6'27'0,"-3"-6"-24"0,0 3 49 0,0 1-47 16,7-4 0-16,4 3 4 15,3 0 0-15,7 0-12 16,11 0 0-16,11-3 8 16,-1 0 0-1,46-3-3 1,-10 6 0-16,-18-3-2 15,-11 9 0-15,-13 4 0 16,-11 0 0-16,-15 2-1 16,-10 4 0-16,-7 9-1 15,-10 7 1-15,-12-7-1 16,-6 6 0-16,-4 4-1 16,1 3 1-16,3 0-3 15,-1 9 1-15,1 0-3 16,0 3 0-16,0-3-7 0,3-2 0 15,4-11-4-15,7-9 0 16</inkml:trace>
  <inkml:trace contextRef="#ctx0" brushRef="#br0" timeOffset="139847.815">12386 13894 49 0,'18'3'24'0,"-1"-6"-21"16,-13-3 43-16,3 3-44 15,0 0 0-15,-4-7 1 16,1-2 0-16,-4-4-4 16,-4 0 0-16,1 1 3 0,-4-1 1 15,-7 0-2-15,-7 7 1 16,-1 9-1-16,-2 9 1 15,-1 4-1-15,0 3 1 16,4 6-1-16,4 3 0 16,6 3-1-16,4-3 1 15,7 0-1-15,11-3 1 16,10-9-1-16,3-4 0 16,-2-6 0-16,-1-9 1 15,-4-4-1-15,-3-5 0 16,1-1-7-16,-5 0 0 15,-3-9-12-15,-14-9 1 16</inkml:trace>
  <inkml:trace contextRef="#ctx0" brushRef="#br0" timeOffset="210874.867">15730 6049 11 0,'7'-4'5'0,"8"4"-3"0,-8 0 5 15,3-3-7-15,1-3 1 16,-1 0 1-16,4 3 0 16,1-7-2-16,2-2 1 0,1-1 1 15,3-3 0-15,4 4-1 16,3-7 1-16,0 10-1 16,4 2 0-16,3-2-1 15,4 0 1-15,0 2 0 16,0-2 0-16,3 0 0 15,0 5 1-15,4-5-1 16,7 0 1-16,-4-7 0 16,8 3 0-16,-4-2-1 15,0 5 0-15,0 7 0 16,0 3 0-16,3 6-1 16,0 1 1-16,4 8-1 15,4 1 1-15,-1 0-1 16,-3-1 1-16,0-2-1 15,0-4 1-15,-7 1-1 16,4-4 1-16,-4 0 0 16,3-3 1-16,4 4-2 0,4 5 0 15,-8 4-1-15,0-4 1 16,1 1 0-16,-4-4 0 16,-4-2-1-16,-7-7 0 15,4-7 0-15,-3-5 1 16,-1-4 0-16,4-6 0 15,0 0-1-15,0 3 1 16,-1 4-1-16,1-4 1 16,4 6-1-16,-1 7 1 15,0 0-1-15,1 9 1 0,3 0-1 16,3 0 1-16,4-3 0 16,-3 0 1-16,-1-3-1 15,1 3 0-15,3 0 0 16,-8 0 0-16,-2 3 0 15,3 0 0-15,3 1 0 16,-6-1 0-16,6 0 0 16,0 0 0-16,-3 6 0 15,0-9 1-15,4 7-1 16,-1-1 1-16,-3 0 0 16,0 0 0-16,7 1 0 15,0 2 1-15,0-6-1 16,-4-3 1-16,4-3-1 15,0 0 1-15,-3 0-2 16,-1 3 0-16,4 0 0 16,-7 3 0-16,4 0 0 15,3 3 0-15,-1 1-1 0,1-1 1 16,4 6 0-16,-1 1 0 16,4 0 0-16,-10-1 1 15,3 4-1-15,10 3 0 16,1-4 0-16,0-5 0 15,-1-1 1-15,1 1 0 16,-4-7-1-16,-7 0 1 16,0 0-1-16,3-3 0 15,4 3 0-15,0-3 1 0,0 3-2 16,4 3 1-16,3 4 0 16,-11 2 0-16,4-5 0 15,7-1 0-15,-6 0 0 16,-1-3 0-16,3-3 0 15,8-3 0-15,-8 0 0 16,-6 0 0-16,6 0 0 16,4 0 0-16,0-4 0 15,1 7 0-15,2-6-1 16,-3 3 1-16,-7-3 0 16,-3 3 0-16,3-1 0 15,3 4 0-15,1 4-1 16,7-4 1-16,-4 9-1 15,0 7 1-15,-4 6 0 16,4 0 0-16,7 3 0 16,-6 0 0-16,2-3 1 15,-3-3 0-15,-3-10 0 16,-4 0 0-16,-11-6-1 0,1 1 1 16,-1-8-1-16,8 1 1 15,-8 0-1-15,1 3 0 16,-1-6-1-16,0 0 1 15,1-7 0-15,-4 1 0 16,-4-1-1-16,-3 0 1 16,3 1-1-16,8 3 1 15,-1-1 0-15,4 4 0 16,4 6 0-16,6 3 0 0,1 6 0 16,-1 7 1-16,12 0-1 15,2-1 1-15,1 1 0 16,0-3 1-16,-4-7-1 15,-7-6 1-15,-11 0-5 16,-3 0 0-16,-14 9-7 16,-11 10 1-16</inkml:trace>
  <inkml:trace contextRef="#ctx0" brushRef="#br0" timeOffset="25540.28">8830 1615 15 0,'11'-26'7'0,"-4"17"-3"15,-7 9 7-15,3 3-12 0,1 13 1 16,-1 0 1-16,4 21 0 16,-7 7 0-16,0 28 0 15,0 19 1-15,-7 16 1 16,4 15 0-16,-4 13 0 15,0 6 0-15,0 13 0 16,0-20-1-16,3-2 0 16,0-13-2-16,4-12 0 15,0-16-7-15,-3-13 1 16,-8-9-2-16,15-19 1 0</inkml:trace>
  <inkml:trace contextRef="#ctx0" brushRef="#br0" timeOffset="27580.475">9133 1668 15 0,'57'3'7'0,"17"-3"-8"0,-53 0 11 0,11 6-10 16,10-6 0-16,15 3 0 15,-4 4 1-15,3-7-1 16,11 3 0-16,7 3 1 16,7-6 1-16,7 0 0 15,1 0 1-15,6-6-1 16,7-4 1-16,11 1-1 16,4 6 0-16,10-3-1 15,3 2 1-15,15 1-1 16,-4 3 0-16,14 0 0 15,4 0 1-15,0 0 0 16,17-3 0-16,0 3-1 16,-3 0 0-16,11-9 0 15,-4-7 1-15,3 4-1 16,4-1 0-16,3 0-1 0,-6 4 0 16,10 9 0-16,7 0 0 15,0-6 0-15,4 12 1 16,-1 3-1-16,4-9 0 15,8 4 0-15,-15-4 1 16,7-4-1-16,4 4 1 16,-11-9-1-16,10 0 1 15,-10-1-1-15,7 1 1 16,8-1-1-16,-12 4 0 0,19 6 0 16,-12-6 0-16,15 3 0 15,0 3 1-15,-8 0-1 16,12-7 1-16,-19 4 0 15,15-12 0-15,-7 5-1 16,-4 1 1-16,4-10-1 16,-7 0 1-16,13 10-2 15,-2-4 1-15,-12 4-1 16,8 6 1-16,-4 3-1 16,7-7 1-16,1 7-1 15,-19-3 1-15,8 3-1 16,3 0 1-16,-10 0 0 15,6-9 0-15,-13 9 0 16,14 3 0-16,-1 3-1 16,-17 4 1-16,14-1 0 15,-3 7 0-15,-11-4-1 16,11-2 1-16,-8 5 0 0,-3-5 0 16,-3-4 0-16,-4-3 0 15,-11-3 0-15,1 0 0 16,-1 0 0-16,-14 0 0 15,8 0 0-15,-5 7 0 16,1-4 0-16,-11 6 0 16,-3 7 0-16,-4-7 0 15,-14 7-1-15,-17-7 1 16,-11 1 0-16,-1 8 0 16,-13-8-1-16,-11-1 1 0,-10 7-1 15,-8 12 1-15,-10 7-1 16,-10 9 0-16,-15 18-1 15,-4 1 0-15,-9 9 0 16,-8 13 0-16,-7 3-1 16,0 9 1-16,-4 3 0 15,-3 4 1-15,0 2 0 16,0 1 1-16,0-1-1 16,-4-8 1-16,1 2 0 15,-1-3 1-15,-3-9-1 16,0-6 0-16,-4-7 0 15,1-6 0-15,-1-6 0 16,0-7 0-16,1-12 0 16,3-10 0-16,-4 1-1 15,0-10 1-15,1-6 0 16,-4 0 0-16,-4-7-1 16,-3 1 1-16,-8-4 0 15,-6 0 0-15,-4 1 0 0,-10-1 0 16,-8 1 0-16,4-1 0 15,-3-3 0-15,-8 4 0 16,-6-1 1-16,-8-6 0 16,-10 4-1-16,3-7 1 15,-3-10-1-15,-8 4 1 16,-17-7 0-16,-3 4 0 16,7 0-1-16,-11-4 1 0,-11 0-1 15,0 7 1 1,1-3-1-16,-4-1 1 0,-11 1-1 15,7 0 0-15,-3-7 0 16,-7 3 0-16,0-9 0 16,-1 0 0-16,-6 4 0 15,-11-1 1 1,15 3-1-16,-12-3 0 0,-10 4 0 16,18 5 0-16,-7 7 0 15,-8 3 0-15,15 0 0 16,-4 3 0-16,-10-3 0 15,10 0 0-15,4-3 0 16,-8 0 0-16,-2 0 0 16,13 3 0-16,-10 0 0 15,-4 0 1-15,10 6-1 16,-6 0 0-16,0 1 0 16,6-1 1-16,-2 3-1 15,-5 1 0-15,1-7 0 16,7 13 0-16,-1-1 0 0,-2 4 1 15,2-6-1-15,1 5 0 16,-7 4 0-16,3-12 0 16,4-1 0-16,-4 4 1 15,-11-7-1-15,12 3 0 16,-5-2 0-16,-13 2 0 16,14-6 0-16,-1 3 1 15,-17-2-1-15,11 2 0 0,-11-6 0 16,-11 0 0-1,8-6 0-15,-18 2 0 0,7 4-1 16,-11 0 1-16,-17 0 0 16,6 4 1-16,-13 2 0 15,3-3 0-15,-14 6-2 16,7 4 0-16,-10-7-1 16,-4 7 0-16,-21-10-4 15,7 3 0-15,-25 4-2 16,0-10 0-16</inkml:trace>
  <inkml:trace contextRef="#ctx0" brushRef="#br0" timeOffset="28421.267">7811 9219 20 0,'59'16'10'0,"1"9"-3"16,-45-16 10-16,-1 7-13 16,0 3 1-16,0 6 0 15,-4 6 1-15,-6 13-9 16,-4 12 1-16,-7 26 4 15,-4 18 1-15,-3 29-4 16,-14 31 1-16,7 22-2 16,-7 12 0-16,10 0 0 15,4-12 0-15,3-22-3 16,-3-22 1-16,0-22-4 16,-4-22 0-16</inkml:trace>
  <inkml:trace contextRef="#ctx0" brushRef="#br0" timeOffset="29380.643">7976 8993 30 0,'43'0'15'0,"27"-9"-21"15,-49 6 26-15,11 3-20 16,7 0 0-16,10 3-1 16,11 0 0-16,0 0 0 15,-10 0 0-15,48 3-1 16,8 1 0-16,11-4-1 16,13-6 1-16,18-1 1 15,8-8 0-15,9-1 1 16,12-2 0-16,-1 5 1 0,11-2 0 15,11 6 0-15,-4-1 0 16,7 14 0-16,3 2 0 16,-10 10 0-16,4 6 0 15,-11-6 0-15,-14 12 1 16,3-3 0-16,-13-3 1 16,-15 0-1-16,-7-3 0 15,-14 0-1-15,-7-3 1 16,-14 3-1-16,-8-3 0 15,-17 0-1-15,-10-4 0 16,-7-2 0-16,-15-4 1 0,-7-2-1 16,-6 2 0-16,-8 0-1 15,-4 1 1-15,-6 2-1 16,3 10 0-16,-7 0-1 16,-3 6 1-16,-4 10 0 15,0 3 0-15,0 12 0 16,0 10 0-16,0 3 1 15,4 6 0-15,3 3 0 16,0 4 0-16,0-1 0 16,0 3 0-16,4-2 0 15,-4 9 0-15,0-1 0 16,-7 8 0-16,-7 5-1 16,-10 0 1-16,-8 10 0 15,-3-10 0-15,-11-2-1 16,-17-14 1-16,-15 4 0 15,-10-13 0-15,-7-12 0 0,-7-3 0 16,-11-7 0-16,-17-6 0 16,-19-6 0-16,-6 9 0 15,-21-3 0-15,-14 3 0 16,-18 6-1-16,-18 4 1 16,-7 3 1-16,-3-7 1 15,-11-9 0-15,-14-15 0 16,-14-20 1-16,-21-18 0 15,-11-7-1-15,-14-5 0 0,-10-4-5 16,95 6 1-16,-145 10-8 16,24 6 1-16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2:55:49.14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8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2:56:18.720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4269 2217 23 0,'7'6'11'0,"-7"-6"2"0,0 0 12 0,0 0-21 16,3 0 0-16,1 3 6 16,-4 3 1-16,3-6-12 15,4 0 0-15,-3 0 8 16,3-6 1-16,-4 3-2 16,4-3 0-16,4 2-2 15,-7-11 0-15,3-10-1 16,0-4 1-16,3-5-2 15,4-13 1-15,4-6-1 16,0 6 0-16,-4-13-2 16,3 7 1-16,1 9-1 15,3 6 1-15,-10 10-3 16,-1 6 0-16,1 3-1 16,-4 10 0-16,4-4 0 15,-8 4 0-15,4 12-1 0,-7 13 0 16,0 6 1-16,4 9 1 15,3 13 0-15,3 9 0 16,1 10 1-16,7 0 0 16,3-16 0-16,0-3 1 15,0-10 1-15,-3-25 1 16,-8-9 0-16,8-15 0 16,-4-13 0-16,4-10 0 15,-1-6 0-15,-3 0 1 16,4 0-2-16,-7-3 0 0,-11 3-4 15,0 10 0-15,0 6-7 16,0-7 1-16,-7 1-8 16,7 15 0-16</inkml:trace>
  <inkml:trace contextRef="#ctx0" brushRef="#br0" timeOffset="466.321">4791 2025 41 0,'-7'29'20'0,"17"-14"-12"0,-3-12 30 16,4 4-35-16,-1-4 0 15,1-3 2-15,7-3 0 16,3-7-7-16,0 4 1 16,-3-10 4-16,-4 4 0 15,3-4-3-15,-6 0 1 16,-7-6-1-16,-1-3 0 16,-3 0-1-16,0 3 1 15,-7 0-2-15,0 10 1 0,-4-4-1 16,1 13 1-16,-4 3 0 15,3 9 0-15,-7 10 0 16,8 0 0-16,-1 6 1 16,11 3 0-16,0 1 0 15,0 5 1-15,11-6-1 16,-1-3 1-16,8 4-1 16,-4-14 0-16,4-5-4 15,3-7 1-15,-3-6-6 16,-4-4 1-16,3-2-7 15,1-10 1-15</inkml:trace>
  <inkml:trace contextRef="#ctx0" brushRef="#br0" timeOffset="855.526">5126 2007 59 0,'14'18'29'0,"7"20"-37"16,-17-32 56-16,6 13-49 0,-3 0 1 15,4-7-1-15,-4 1 1 16,4-1 0-16,-8 4 0 16,4-16-1-16,4 0 1 15,-11 0-1-15,3-6 0 16,4 3-1-16,0-4 1 16,-3 4-1-16,3-3 0 15,-4 6 0-15,5 6 1 16,-5-3 0-16,4 4 1 0,0 2-1 15,0 1 1-15,0-7 0 16,0 3 0-16,4-6 0 16,-1 3 0-16,5-6 0 15,-1 3 0-15,0-9 0 16,3-7 0-16,5 3 0 16,-5-2 1-16,4-4 0 15,-6 0 0-15,-1-6-1 16,0-3 0-16,-4-7-9 15,1 1 0-15,0-4-5 16,3 0 0-16</inkml:trace>
  <inkml:trace contextRef="#ctx0" brushRef="#br0" timeOffset="1876.315">6558 1668 49 0,'11'0'24'0,"-1"-10"-18"16,-10 10 42-16,0 0-46 15,7 0 1-15,-7 4 2 16,0 2 1-16,-7-3-8 16,-3 6 1-16,-4 7 3 15,-4-7 1-15,0 4-2 16,-3 3 1-16,0-1-3 0,3-2 1 15,4 9-2-15,4-13 1 16,-4 4-1-16,10 3 1 16,4-4 0-16,7 1 0 15,7-1 0-15,11 13 0 16,0-9 2-16,3 3 0 16,-3-7-1-16,-1 7 0 15,-13 3-1-15,-4-3 1 16,-14 3-1-16,-4 9 0 15,-13-3-5-15,-1 1 1 16,-3-14-9-16,3 1 0 16,0-16-3-16,1-3 1 0</inkml:trace>
  <inkml:trace contextRef="#ctx0" brushRef="#br0" timeOffset="2282.143">6470 1950 53 0,'25'-9'26'0,"-4"9"-25"15,-14-3 50-15,-7 3-48 16,0 0 1 0,-7 3 0-1,0-3 0-15,-4 6-6 16,-3-6 0-16,0 3 4 15,0 3 1-15,-7 1-5 0,7 2 1 16,-1 4-2-16,-2 2 0 16,6 4 0-16,4-3 0 15,0 3-1-15,7-4 1 16,0 7 1-16,7 3 1 16,-3-9 1-16,6-4 0 15,1 4 1-15,7-16 0 16,-4 10 0-16,-4-7 0 15,1 3-1-15,-4 0 1 16,-14 4-1-16,-4 2 0 0,1 4-5 16,-8 3 1-16,-7 6-8 15,4-6 1-15,-4-10-5 16,4-6 1-16</inkml:trace>
  <inkml:trace contextRef="#ctx0" brushRef="#br0" timeOffset="2657.574">6893 1724 13 0,'0'-9'6'0,"-10"-7"8"0,10 16 0 16,-4-3-11-16,4 3 1 15,-3 0 6-15,-1 0 0 16,-3 0-9-16,0 9 0 16,3 4 8-16,-6 9 0 15,-1-3-2-15,1 9 1 16,-1 16-4-16,4 9 1 15,4 4-4-15,-1 2 0 16,1-5-2-16,3-1 0 16,0-9-4-16,-8-16 1 15,8-3-5-15,0-16 0 0,8-5-6 16,-1-8 0-16</inkml:trace>
  <inkml:trace contextRef="#ctx0" brushRef="#br0" timeOffset="2913.603">6932 1605 52 0,'4'-12'26'0,"3"34"-32"15,-7-22 50-15,0 0-44 16,0 12 1-16,0 7-1 15,0 12 1-15,0 7-2 16,0 15 1-16,0 10-2 0,0 6 1 16,10-6-4-16,-10-10 1 15,4-6-6-15,3-3 0 16,3-16-4-16,-3-12 0 16</inkml:trace>
  <inkml:trace contextRef="#ctx0" brushRef="#br0" timeOffset="3137.936">7218 2088 48 0,'3'19'24'0,"1"6"-30"16,-4-16 45-16,0 1-39 15,0-1 1-15,0-6-3 16,0 4 1-16,0-7-4 16,0 3 1-16,0 3-9 15,7-3 1-15</inkml:trace>
  <inkml:trace contextRef="#ctx0" brushRef="#br0" timeOffset="3378.798">7514 1624 52 0,'14'19'26'0,"-7"25"-27"0,0-22 44 15,-7 12-43-15,0-6 0 16,7 35 0-16,1 15 0 15,-1-9-2-15,0-6 1 16,-7 0-8-16,0-10 0 16,0-18-6-16,0-7 0 15</inkml:trace>
  <inkml:trace contextRef="#ctx0" brushRef="#br0" timeOffset="6170.674">12820 1633 34 0,'7'10'17'0,"4"-29"-5"16,-11 13 18-16,3 3-27 0,-3 3 0 15,0-13 3-15,0 10 1 16,-3-7-8-16,-4 1 1 15,-4 3 4-15,-3-4 1 16,-4 1-2-16,1 0 1 16,-5 2-3-16,-2 7 1 15,-1 0-2-15,-3 13 0 16,-4-1-1-16,4 7 0 16,-4 3-1-16,4 9 0 15,7 4-1-15,3 9 0 16,7 12 0-16,8 4 1 15,10-16 1-15,11 0 0 0,10-13 1 16,4-9 1-16,3-19 0 16,0-6 0-16,0-22 0 15,-3-3 1-15,0-7-5 16,-7-9 0-16,-1 7-12 16,-3-17 1-16</inkml:trace>
  <inkml:trace contextRef="#ctx0" brushRef="#br0" timeOffset="6621.902">13067 1373 46 0,'3'28'23'0,"-3"16"-25"16,0-22 32-16,0 19-28 16,0-3 0-16,-3 15 1 15,-1-9 1-15,1 9-6 16,-4 0 1-16,0 1 1 15,3-17 1-15,1-2-8 16,6-10 0-16,4-13-7 16,7-12 1-16</inkml:trace>
  <inkml:trace contextRef="#ctx0" brushRef="#br0" timeOffset="7116.408">13518 1348 45 0,'4'19'22'0,"-11"0"-23"0,10-13 38 16,-3 13-37-16,4-4 1 15,-4 14 0-15,0 15 1 0,0-7-2 16,0 1 1-16,0 6 1 16,0-4 0-16,0-8 0 15,0-7 1-15,0 0-2 16,-4-12 0-16,1 2-1 16,-1-9 1-16,-3 4-2 15,0-10 0-15,-3 0 0 16,-4-10 1-16,-4 4-2 15,0-9 1-15,-6 2-2 16,6 4 1-16,-3 2-1 16,0 7 1-16,3 7 0 15,0 11 0-15,4-8 2 16,4 18 0-16,3 0 2 16,7 4 1-16,3-4 1 15,8-3 0-15,6-6 0 16,8-7 1-16,7-5-2 0,0-7 0 15,-1 0-6 1,-2-10 1-16,-5 1-14 0,1-20 0 16</inkml:trace>
  <inkml:trace contextRef="#ctx0" brushRef="#br0" timeOffset="8272.272">14383 1972 37 0,'0'19'18'0,"3"6"-6"15,-3-25 18-15,0 0-27 16,0 0 0-16,0-9 2 16,0-7 1-16,0-12-8 15,-3-4 1 1,-1-40 4 0,1-13 0-16,-1 10-2 15,4 9 0-15,0-3-2 16,7 4 1-16,0 11-1 15,7 13 0-15,1 10-1 16,2 6 1-16,1 9-3 0,-1-2 0 16,1 18-4-16,0 6 0 15,-4 6-6-15,0-2 1 16</inkml:trace>
  <inkml:trace contextRef="#ctx0" brushRef="#br0" timeOffset="8512.732">14175 1878 52 0,'-7'31'26'0,"35"-37"-25"0,-18 12 49 0,12-6-48 15,2 0 0-15,4 0 2 16,8-6 0-16,3 3-6 15,-1-3 0-15,5 2 0 16,-12 1 1-16,-2 0-7 16,-5-6 0-16,-2-1-10 15,-5-8 0-15</inkml:trace>
  <inkml:trace contextRef="#ctx0" brushRef="#br0" timeOffset="8797.497">14926 1655 48 0,'7'13'24'0,"-25"-4"-23"0,15 1 36 16,-4-1-35-16,-4 0 0 15,-3 7 1-15,0 3 1 16,-4 0-5-16,1 15 0 15,-1 4 3-15,8-4 0 16,3 1-3-16,10 3 1 16,1-10-4-16,10-3 0 0,3-6-3 15,4-10 0-15,1-3-7 16,6-12 1-16,7-3-1 16,0-10 0-16</inkml:trace>
  <inkml:trace contextRef="#ctx0" brushRef="#br0" timeOffset="8979.117">15282 1696 44 0,'11'-6'22'0,"-18"21"-23"0,3-5 45 0,-3 6-42 15,-7 2 0-15,-3 4 0 16,-1 13 1-16,-3 6-4 16,-4-10 0-16,4 3 2 15,0 4 0-15,0-7-2 16,3-2 0-16,4-4-6 15,3-6 1-15,4-10-9 16,4-18 0-16</inkml:trace>
  <inkml:trace contextRef="#ctx0" brushRef="#br0" timeOffset="9218.637">15078 1749 38 0,'3'19'19'0,"8"16"-12"0,-8-35 27 16,1 3-32-16,-1 6 1 16,4 7 0-16,1 3 1 15,-1 0-5-15,3 2 0 16,1 8 2-16,-1-10 1 0,4 6-2 16,4-7 0-16,0-5-3 15,-1-4 0-15,1-5-5 16,0-4 1-16,-1-7-7 15,4-12 1-15</inkml:trace>
  <inkml:trace contextRef="#ctx0" brushRef="#br0" timeOffset="9427.559">15360 1561 49 0,'11'32'24'0,"6"27"-22"15,-10-43 44-15,4 12-44 16,3 7 0-16,7 18 1 16,-3-6 0-16,-1 6-4 0,1 1 0 15,-7 2 0-15,-11-3 1 16,-15 7-10-16,-9-7 1 16,-15-18-8-16,-7-4 1 15</inkml:trace>
  <inkml:trace contextRef="#ctx0" brushRef="#br0" timeOffset="11034.677">16799 1376 31 0,'4'0'15'0,"3"0"-4"16,-7 0 16-16,3-6-22 15,-3 6 1-15,0 0 3 16,0 0 0-16,-3 3-12 16,-4 0 1-16,-4 3 7 15,-3 4 1-15,-4 9-4 16,-6-4 1-16,-4 17-2 0,-4 9 0 16,4 6-1-16,-1 9 1 15,5 4-1-15,3 2 1 16,6 7-1-16,8-12 1 15,11-4-1-15,10-3 0 16,11-9-1-16,6-7 0 16,5-8-4-16,-1-17 0 15,-3-3-5-15,-1-6 0 16,1-6-6-16,0-3 0 16</inkml:trace>
  <inkml:trace contextRef="#ctx0" brushRef="#br0" timeOffset="11409.993">17050 1922 43 0,'0'0'21'0,"0"16"-19"0,-4-16 37 0,-3 3-38 16,-3 3 1-16,-1-6 0 15,-7 9 0-15,-3-2-2 16,-3-4 0-16,2 6 1 16,1-3 0-16,4 4 0 15,2-1 0-15,5-2-1 16,3-1 1-1,7 0-3 1,0 0 1-16,7-6-1 16,0 0 0-16,3 0-2 15,1 0 1-15,0 3-1 16,-1-6 0-16,1 3 1 0,-1 0 0 16,1 0 2-1,-4 0 0-15,0 0 1 0,4-6 1 16,-4 6 0-16,0 6 0 15,0-6 1-15,0 0 1 16,3 3-2-16,-2 4 1 16,-1-4-3-16,3 3 1 15,1 4-5-15,3-10 1 16,0-7-9-16,4-2 0 16</inkml:trace>
  <inkml:trace contextRef="#ctx0" brushRef="#br0" timeOffset="11679.806">17325 1235 37 0,'0'-3'18'0,"-7"12"-15"15,3-5 27-15,1 8-30 16,-4 7 0-16,-4 15 1 15,1 13 1-15,6 10-1 16,1 15 1-16,-1 3 0 16,4 7 1-16,-4-10-1 15,4-3 0-15,0-16-4 16,4-6 1-16,0-12-10 16,-1-7 1-16,4-22-3 0,-3-3 0 15</inkml:trace>
  <inkml:trace contextRef="#ctx0" brushRef="#br0" timeOffset="12040.195">17554 1900 54 0,'11'-10'27'0,"10"-5"-34"0,-21 15 54 0,4-10-47 15,-4 4 0-15,-4 3 1 16,0-6 0-16,-3 9-1 16,-3 9 0-16,-4 0 1 15,0 10 0-15,-1 0-1 16,-2 6 1-16,6-3-1 15,4 9 1-15,4-5-2 16,6 2 1-16,4 0-3 16,7-9 1-16,8-4-5 15,2-11 1-15,4 2-5 16,4-12 0-16,3-7-4 16,1-9 0-16</inkml:trace>
  <inkml:trace contextRef="#ctx0" brushRef="#br0" timeOffset="12461.19">18447 1213 44 0,'3'-6'22'0,"1"22"-22"16,-4-7 42-16,-4 0-40 16,1 20 0-16,-4 15 1 15,3 15 0-15,4 7-4 16,0 22 0-16,0 12 3 16,7 16 0-16,0-3-3 15,0-13 0-15,-3-9-9 16,-1-15 0-16,-6-26-5 0,-8-16 0 15</inkml:trace>
  <inkml:trace contextRef="#ctx0" brushRef="#br0" timeOffset="20146.849">5701 6155 42 0,'10'-22'21'0,"1"-3"-8"0,-11 16 22 16,0 9-31-16,0 0 1 16,0-10 3-16,-3 4 1 15,3-3-11-15,-11-1 1 16,0-2 6-16,-3 5 1 16,0 1-3-16,-7 3 1 15,-7 3-3-15,0 6 0 16,-11 7-1-16,-4-4 1 15,1 4-1-15,3 2 0 16,4 7-2-16,10 7 1 16,-3-4-1-16,7 9 1 15,3 7 0-15,8 0 0 16,6-7 0-16,4-6 0 0,7-2 1 16,7-8 1-16,7-2-2 15,8-10 1-15,2-6-1 16,8-6 0-16,-14-6 0 15,3-7 0-15,0-3 0 16,1 6 0-16,-5 0 0 16,1 1 1-16,0-1 0 15,-4 3 1-15,-3 4-1 16,-1 9 1-16,-6 0-1 16,-1 6 1-16,1 7-1 15,-4 6 0-15,-4 0 0 16,-3 6 0-16,8 0 0 15,-8 3 1-15,0 6-3 16,3-5 0-16,4-4-4 16,-7-3 1-16,7-13-10 15,0-3 0-15,-7-6-3 0,4-6 0 16</inkml:trace>
  <inkml:trace contextRef="#ctx0" brushRef="#br0" timeOffset="20583.134">5877 6531 48 0,'0'26'24'15,"-14"-8"-26"-15,14-14 45 0,0 2-43 16,-3 3 1-16,3-9 0 15,0-3 1-15,0-3-2 16,0-4 0-16,3-2 1 16,1-7 0-16,-1 6-1 15,4-2 1-15,4 2-1 16,-8 1 1-16,12-1-1 16,-5-3 0-16,4 7 0 15,4-3 1-15,-8 5-1 16,1 1 0-16,7 6 1 15,-8 3 0-15,4 0 1 16,0 4 0-16,1 2 1 16,-5 3 0-16,1 4 0 0,-1 3 0 15,-3 6-1-15,0 3 0 16,4-9-2-16,-7-3 0 16,6-1-4-16,1-5 0 15,3-7-9-15,0 0 1 16,4-9-6-16,-8-10 0 15</inkml:trace>
  <inkml:trace contextRef="#ctx0" brushRef="#br0" timeOffset="20959.208">6329 6114 58 0,'7'0'29'0,"3"4"-30"16,-6-4 54-16,3 0-51 15,-3 0 1-15,3 0 0 0,3 0 0 16,8 0-5-16,0 3 1 16,3 0 0-16,0 0 0 15,-7 0-8-15,0 0 1 16,-3 0-11-16,-1 1 1 15</inkml:trace>
  <inkml:trace contextRef="#ctx0" brushRef="#br0" timeOffset="21152.706">6364 6306 69 0,'-3'22'34'0,"17"-4"-37"0,-4-18 60 0,11 4-57 15,-3-4 0-15,7 0 0 16,7 0 1-16,3 3-5 16,-10 0 0-16,-1-3-8 15,-3 0 0-15,1 0-8 16,-5-3 1-16</inkml:trace>
  <inkml:trace contextRef="#ctx0" brushRef="#br0" timeOffset="22039.267">8054 5271 42 0,'7'3'21'0,"-3"0"-11"0,-1 0 29 16,1 4-35-16,-4-1 0 15,7 6 1-15,-7 7 1 16,0 13-8-16,-7-4 1 16,3 6 5-16,1-9 0 15,-5 4-3-15,1-7 0 16,0-1-1-16,4-2 1 16,-1-12-1-16,1-4 0 0,10-6-1 15,0-4 1-15,3-12-1 16,1-6 0-16,0-3 0 15,3-3 0-15,0 6-1 16,7-3 0-16,-3-1 0 16,3 7 1-16,0 4 0 15,0 2 0-15,-3 10 1 16,3-4 0-16,-7 10 2 16,4 6 0-16,-1 4-1 15,-6 6 1-15,0 2 0 16,-1 14 1-16,-3 2-1 15,0-9 0-15,0 3-1 16,0 1 0-16,4-1-2 16,-8 3 1-16,4-12-4 15,1 0 1-15,-1-3-5 16,0-10 0-16,3 0-10 16,-3-3 0-16</inkml:trace>
  <inkml:trace contextRef="#ctx0" brushRef="#br0" timeOffset="22414.92">7691 5813 42 0,'-50'22'21'0,"11"-6"-7"0,32-13 29 15,0 3-30 1,0 4 1-16,11-4 4 16,13 4 0-16,12-1-24 15,13-3 1-15,25 0 16 16,4-2 0-16,38-8-7 15,7-5 0-15,8-7-3 16,13-15 1-16,-10 3-5 16,-14 3 0-16,-14 6-5 15,-18 6 1-15,-14-2-9 16,-17 5 1-16,-19 13-10 0,-13 10 0 16</inkml:trace>
  <inkml:trace contextRef="#ctx0" brushRef="#br0" timeOffset="23105.114">7472 6450 24 0,'-11'0'12'0,"1"-13"5"16,10 7 1-16,-7 3-14 15,3-3 1-15,1-1 5 16,-4 1 0-16,3 3-10 16,0 0 0-16,4 3 9 0,0 0 1 15,4 3-1 1,3-3 0-16,4 3-2 0,10 0 1 15,11 4-2-15,10-4 1 16,7 0-4-16,4 0 1 16,4-3-1-16,-4 0 0 15,-4 0-2-15,-14-3 0 16,-3 3-1-16,-7-3 0 16,3 3 0-16,-14 0 0 15,-3 6-2-15,3 7 1 16,-14-1-1-16,0 7 0 0,0 6 0 15,-14 3 0-15,-1 0 0 16,5-2 0-16,-15 2 1 16,8 3 0-16,-1 4 0 15,7-1 0-15,-3-3 0 16,7 1 0-16,4 2-1 16,3-5 1-16,7-1-2 15,10-9 0-15,1-13-3 16,7-3 0-16,6-3-7 15,-9-9 1-15,2-1-7 16,1 1 1-16</inkml:trace>
  <inkml:trace contextRef="#ctx0" brushRef="#br0" timeOffset="23511.223">8199 6748 56 0,'0'22'28'0,"-29"6"-30"0,26-22 49 15,-4-3-45-15,0 1 0 16,0-1 2-16,3 0 0 16,1 0-5-16,3-3 0 15,0 0 3-15,7 0 0 16,7-3-1-16,0-7 0 15,0-2-2-15,0-4 0 0,0 1-1 16,-3-4 0-16,3 3-1 16,0-3 1-16,0 7 0 15,0-1 0-15,0 4 1 16,0 6 1-16,-3 6 2 16,0 9 0-16,-4 7 0 15,0 6 1-15,-4-6-1 16,4-3 1-16,-7 2-1 15,0-2 0-15,4-3-5 16,3-4 0-16,0 1-5 16,4-10 0-16,3 0-10 15,3-4 0-15</inkml:trace>
  <inkml:trace contextRef="#ctx0" brushRef="#br0" timeOffset="23766.831">8516 6691 63 0,'4'0'31'0,"3"0"-31"15,-4-3 53-15,4 0-53 0,4 0 1 16,-4 0 0-16,0-3 1 15,7 2-3-15,4-2 0 0,3 3-3 16,0-6 0-16,0-4-8 16,0 4 0-16,1-4-7 15,6 4 1-15</inkml:trace>
  <inkml:trace contextRef="#ctx0" brushRef="#br0" timeOffset="24037.372">9059 6256 57 0,'0'6'28'0,"4"3"-21"15,-4-3 50-15,-4 10-54 16,1 9 0-16,3 13 0 15,0 18 1-15,3 4-6 0,1 12 1 16,-1 0 2-16,-3-19 1 16,4 29-5-16,3-10 1 15,0-9-9-15,4-16 0 16,-18-16-10-16,0-9 1 16</inkml:trace>
  <inkml:trace contextRef="#ctx0" brushRef="#br0" timeOffset="26304.283">20948 4427 43 0,'18'-9'21'0,"-8"-4"-8"0,-10 20 22 16,0-7-34-16,-7 6 0 15,-7-6 1-15,-14 0 0 0,-4 3-3 16,-3 3 1-16,3 4 1 16,-3 2 0-16,-4 20-1 15,-7-10 1-15,-3 9-2 16,-1 10 1-16,4 9-1 15,4 9 1-15,7 7-1 16,7 13 1-16,10-4 0 16,7 3 0-16,15 1 1 15,17-13 0-15,11-7 2 16,7-18 0-16,3-13 1 16,14-9 0-16,11-13-1 15,-3-12 1-15,-8-10-1 16,-6-2 0-16,-11-4-2 15,-11 0 1-15,-7-7-2 16,-10-2 0-16,-11 0 0 16,-8 2 0-16,-13 14-2 15,-3-4 0-15,-5 13-2 16,5 9 1-16,-5 3-5 0,5 10 1 16,6-7-12-16,1-3 1 15</inkml:trace>
  <inkml:trace contextRef="#ctx0" brushRef="#br0" timeOffset="27188.23">21216 5221 39 0,'0'12'19'0,"0"-15"-16"16,0 3 22-16,0 0-24 15,4-9 0-15,-1-7 2 16,1 3 1-16,-1 7-4 16,1-3 0-16,-1-1 3 15,4 1 0-15,4 0-1 16,7-1 1-16,3 1-2 0,3 3 1 16,5-7-1-16,-5 4 0 15,5 2-1-15,-1 4 0 16,3 0-2-16,-2 3 0 15,-1 0 0-15,0-3 1 16,-3 0-1-16,-4 3 0 16,0 0 0-16,-3 0 1 15,-4 0 1-15,0 0 0 16,0 0 0-16,0 0 0 0,-3 0 2 16,-1 0 0-16,-3 0 1 15,1-3 0-15,-1-1 0 16,-4-2 1-16,-3 6 0 15,-3 0 1-15,-4 0-3 16,-4 3 0-16,-3 0-1 16,0 4 0-16,-4-1-1 15,0 0 1-15,-3 1-1 16,4-1 0-16,-5 3 0 16,5-2 1-16,-1-1-1 15,4 9 0-15,0 1 0 16,3 3 0-16,1 0-1 15,3 0 0-15,3-4 0 16,8-2 0-16,3-4-1 16,7-6 1-16,0-6 0 15,0 0 0-15,7-9 1 16,0-1 0-16,1-3-1 16,-5 10 1-16,1-7 0 0,0 7 0 15,-4 0 0-15,-4 3 0 16,1-3 0-16,-1 2 0 15,1 4 0-15,-4 4 1 16,0 2-1-16,0 6 1 16,-3 1-1-16,3-1 0 15,0 1-1-15,0 0 0 16,0-10-2-16,0-3 0 16,0 3-4-16,4-6 1 15,3 0-10-15,0-13 1 0</inkml:trace>
  <inkml:trace contextRef="#ctx0" brushRef="#br0" timeOffset="27639.347">22027 5177 44 0,'0'25'22'0,"4"41"-19"16,-4-51 34-16,-4 7-37 15,1 13 1-15,-1 9 0 16,1-10 1-16,3-6-2 16,-4-2 0-16,4-8 0 15,0-8 1-15,0-4-1 0,0-6 0 16,0-16 0-16,4-2 0 16,3-11-1-16,0-2 1 15,-3-7-1-15,-1-12 1 16,4 13-3-16,0-1 1 15,0-3 0-15,4 10 0 16,3-4 0-16,4 7 1 16,3 6 2-16,0 6 0 15,4 4 2-15,3 9 1 16,0 3 0-16,0 9 1 16,-10 4-1-16,0 2 0 0,-4-2-2 15,-4 0 1-15,-3 8-2 16,-7 1 0-16,-7 0-1 15,-3-3 0-15,-8-6-3 16,-3-7 0-16,0-3-5 16,3-3 1-16,4-3-9 15,3-6 0-15</inkml:trace>
  <inkml:trace contextRef="#ctx0" brushRef="#br0" timeOffset="28120.357">22726 4543 44 0,'11'19'22'0,"-19"31"-19"0,5-31 33 15,-1 13-37-15,1 11 1 16,-4 17 0-16,0-7 0 16,0 7 0-16,0-4 1 15,0-5-1-15,0-17 1 16,0-9-1-16,-1 0 1 16,5-9 0-16,-1-4 0 15,4-5-1-15,0-4 1 0,0-3-1 16,7-6 1-16,1-1-1 15,2 1 1-15,1 0-1 16,3 6 1-16,3 3 0 16,5 0 0-16,-1 3 1 15,3 4 1-15,1-1 0 16,-7 1 0-16,3-4 0 16,0 0 0-16,7 3-1 15,4 1 0-15,3 2-2 16,4-2 0-16,0-1-4 15,0-9 0-15,-7 0-6 16,-4 0 1-16,-14 0-8 16,-4 0 0-16</inkml:trace>
  <inkml:trace contextRef="#ctx0" brushRef="#br0" timeOffset="28659.581">20645 5685 43 0,'-4'-3'21'0,"4"6"-17"16,0-3 32-16,0 0-32 15,0 0 1-15,0 0 3 16,7-3 1-16,4 0-10 16,3-1 1-16,14 4 7 15,18 0 1-15,24 4-2 16,26-1 1-16,31 0-2 16,31 3 1-16,22-3-2 15,36 7 0-15,6-10-1 0,18 0 0 16,-18 6-2-16,7 0 0 15,-10 4-2-15,-25-1 0 16,-14 4-4-16,-39-1 0 16,-32 7-4-16,-31-3 1 15,-22 2-9-15,-34 1 1 16,-26 9-6-16,-17-6 1 16</inkml:trace>
  <inkml:trace contextRef="#ctx1" brushRef="#br0">13487 6506 0,'0'0'16,"0"0"-16,0 0 15,0 0 1,0 0-16,0 0 15,0 0-15,0 0 16,0 0 0,0 0-16,0 0 15,0 0 1,0 0-16,0 0 16,0 0-1,0 0-15,0 0 16,0 0-16,0 0 15,0 0 1,0 0-16,0 0 16,0 0-1,7-3-15,0 0 16,0 0 0,0 0-16,0 0 15,0 0-15,0-4 16,0 4-1</inkml:trace>
  <inkml:trace contextRef="#ctx0" brushRef="#br0" timeOffset="30701.371">18464 5920 27 0,'4'3'13'0,"3"3"1"0,-3-6 14 0,-4 7-25 16,3 5 1 0,1 7 4-16,-4 6 0 0,0 0-9 15,0 10 0-15,0 9 7 16,3-4 0-16,4 14-1 16,4 2 0-16,3 19-1 15,0 1 0-15,0 11 0 16,4 4 0-16,-1 7 0 15,8 14 0-15,0 5-1 16,-1 2 0-16,1 16-1 16,3-1 1-16,1 14-2 15,-1 15 1-15,4 3-1 16,-1 10 0-16,-6 2 0 16,7 1 0-16,-4 6-1 15,0 13 1-15,-3-1 0 16,-4 10 0-16,4 13 0 15,3-1 0-15,-3 16 0 0,-1 10 1 16,-6-7-1-16,3 13 1 16,-10-6-1-16,6-4 0 15,-6-9-1-15,3 16 1 16,-3-13-1-16,-4-6 0 16,0-6 0-16,-7-13 0 15,-4-6 0-15,1-4 0 16,-11-12 0-16,-4 1 0 15,0-8-1-15,-3-2 1 16,0-16-1-16,7-6 0 0,0-10-1 16,3-5 1-16,1-26-1 15,3-10 1-15,-1-15-2 16,5-16 0-16,3-9-5 16,0-9 1-16,0-20-12 15,3-12 1-15,5-12-3 16,9-13 1-16</inkml:trace>
  <inkml:trace contextRef="#ctx0" brushRef="#br0" timeOffset="33405.085">17766 13628 30 0,'7'6'15'0,"11"-18"-4"16,-15 5 16 0,11 1-19-1,4 3 0-15,0 0 1 16,3 3 1-16,3 3-14 15,8-3 1-15,10 3 9 16,4 0 0-16,7 0-4 16,7 0 0-16,4 1 0 15,-1-1 0-15,8-3 1 16,6 3 0-16,8 0 0 0,0-3 0 16,6 0-1-16,1 0 0 15,10 0 0-15,4 3 0 16,4 0-2-16,3-3 1 15,-1-3-1-15,8 0 0 16,7 0 0-16,0 0 0 16,-3-7 0-16,6 1 1 15,4 3-1-15,0-7 0 16,-3-3-1-16,10 10 1 0,4-3 0 16,-1-4 0-1,5 13 0-15,9-6 0 0,1 3 0 16,-7 3 0-16,7-3 0 15,6-1 1-15,-9-2-1 16,13 9 0-16,0-6 0 16,-3 0 0-16,3 3 0 15,-3 0 0-15,7 0-1 16,0 0 1-16,-4-3 0 16,8 6 0-16,-5-3 0 15,-2 0 0-15,3 0 0 16,-4 0 0-16,0-3 0 15,8 3 1-15,-11 0-1 16,6 0 1-16,5 0 0 16,-4 3 0-16,3 0-1 15,7 7 1-15,-6-7 0 16,3 6 0-16,3 1-1 0,-6-7 1 16,3 6-1-16,-1 4 1 15,-2-4 0-15,-4 4 0 16,0-1 0-16,-4-2 0 15,-3 2 0-15,3 1 0 16,-3-1 0-16,-11 1 0 16,4-1-1-16,-8 4 1 15,5 0-1-15,-12-7 1 16,-6 7-1-16,-8-1 1 16,1 1-1-16,0 3 0 15,-22 0 0-15,-3-1 0 0,-4 1 0 16,-7-3 1-16,1 0-2 15,-12-4 1-15,-3-2-3 16,-10-1 1-16,-11-6-5 16,-11-3 0-16,-3-6-11 15,-7 0 1-15,-4-10-4 16,-3-3 1-16</inkml:trace>
  <inkml:trace contextRef="#ctx0" brushRef="#br0" timeOffset="34230.659">29951 13477 25 0,'3'7'12'0,"4"-7"2"16,-7 0 13-16,0 0-23 15,0 0 1-15,0 0 5 16,0 0 1-16,7 0-12 16,-3 3 0-16,0 0 8 15,3 0 1-15,0 0-3 16,0 3 1-16,3-2-3 16,1-4 1-16,3 0-2 0,4 6 0 15,6 3 0-15,8 1 0 16,0 2-1-16,3 1 0 15,0 2-1-15,-3 1 1 16,-4 0-2-16,-6 3 1 16,-12 9 0-16,-6 6 0 15,-8 10-1-15,-6-3 1 16,-5 6-2-16,-2 0 1 16,-8-3-1-16,-3 3 1 15,0 6-1-15,-1-3 1 16,8 4-1-16,4 5 1 0,2-5 0 15,8-7 1-15,0-3 0 16,4-13 0-16,10-6 0 16,7-9 1-16,0-7-1 15,0-12 0-15,-3-16 1 16,-4-12 0-16,-7-10 0 16,-7-9 1-16,-7-7-1 15,0-8 0-15,-4-14-2 16,-3-6 0-16,-4 7-9 15,0 0 1-15,-6 9-9 16,-1 6 0-16</inkml:trace>
  <inkml:trace contextRef="#ctx0" brushRef="#br0" timeOffset="35415.71">17879 6105 42 0,'17'3'21'0,"5"3"-7"15,-19-6 21-15,4 0-32 16,11 0 1-16,-1 0 3 16,8 0 0-16,3-9-8 15,4-4 0-15,0-5 6 16,3-11 0-16,0-8-3 0,4-7 1 15,-3-13-2-15,-1 7 1 16,-3-6-2-16,-4-1 0 16,0 7 0-16,-7 22 0 15,-3-6 1-15,-1 15 0 16,-2 3-1-16,2 7 0 16,-6 9 0-16,-1 6 0 15,1 13-1-15,0 0 1 16,6 15-2-16,-3 7 1 15,11 18 0-15,10 4 1 0,4 0 0 16,3 12 0-16,8-12 0 16,-4-1 1-16,-1-2-1 15,-6-13 1-15,-7-6-1 16,-4-7 0-16,-7-9 0 16,-6-9 0-16,-5-6-1 15,-10-7 1-15,-14-6-2 16,-11-10 1-16,-13 7 0 15,-22-10 0-15,-7-3 0 16,-11 0 0-16,-10-3-1 16,0 7 1-16,-8 2-3 15,5 4 1-15,13 3-9 16,7 2 0-16,8 4-5 16,10 0 0-16</inkml:trace>
  <inkml:trace contextRef="#ctx0" brushRef="#br0" timeOffset="37878.338">30801 13531 31 0,'4'9'15'0,"3"13"-1"0,-4-16 15 0,-3 4-25 16,0 2 0-16,0 4 2 16,-3 6 1-16,-1 3-9 15,-3 3 1-15,0 7 6 16,0-1 0-16,-4-3-2 15,4-2 0-15,0-4-1 16,0-6 1-16,0-7-2 16,4-2 1-16,3-10-1 15,3-4 0-15,4-8-1 16,0-7 0-16,0-6 0 16,4-6 0-16,3-1 0 15,0-2 0-15,4-1 0 16,6 7 1-16,1 3-1 15,3 3 0-15,1 9 0 16,-1 4 1-16,0 9-1 16,-7 6 1-16,-3 4-1 0,-1-1 1 15,-2 7 0 1,-1 6 0-16,-4 6-1 0,1 13 1 16,-4-7 0-16,0 7 0 15,0 3 0-15,0 0 1 16,-3-7-2-16,3-2 1 15,-4-4-2-15,1 1 0 16,3-10-11-16,0-4 1 16,0-8-7-16,3 2 0 15</inkml:trace>
  <inkml:trace contextRef="#ctx0" brushRef="#br0" timeOffset="39874.726">18588 4346 24 0,'32'-25'12'0,"-1"-3"-2"0,-20 21 13 15,0-2-20-15,-1 6 1 16,1 0 3-16,-4 3 0 16,-7 3-8-16,-4 3 1 15,-6 7 6-15,-4 5 0 16,-4 1-2-16,-14 6 1 16,4 13-2-16,-7 6 1 15,-8 18-2-15,-10 7 0 16,-7 13-1-16,8-7 0 0,2 7-2 15,1-10 0-15,3-16-5 16,4-5 1-16,10-8-11 16,4-8 1-16</inkml:trace>
  <inkml:trace contextRef="#ctx0" brushRef="#br0" timeOffset="40129.562">18133 4286 46 0,'21'25'23'0,"-3"47"-20"0,-11-59 35 16,3 9-38-16,4 9 0 15,0 1-1-15,4 2 0 16,-4 4-11-16,-7-7 0 16,-3-9-2-16,-1-9 1 15</inkml:trace>
  <inkml:trace contextRef="#ctx0" brushRef="#br0" timeOffset="42982.04">20101 13327 11 0,'-3'0'5'0,"3"-10"-3"16,0 10 6 0,0 0-8-16,0 0 0 15,0 0 3-15,0-3 0 16,-4 0-2-16,4 0 0 16,0-3 3-16,-3-4 0 15,3-2 2-15,0 5 0 16,0 4 0-16,0-6 0 15,0 3 0-15,0 6 1 16,0 0-1-16,0 0 1 16,0 3-2-16,0-3 1 15,0 6-2-15,3 3 0 0,-3-2 0 16,0 5 0-16,0 7-2 16,0 12 1-16,0 10-1 15,-3 0 0-15,-1 9-1 16,4 0 1-16,0-6-6 15,4-3 0-15,3 0-12 16,-7-10 0-16</inkml:trace>
  <inkml:trace contextRef="#ctx0" brushRef="#br0" timeOffset="43853.638">20130 14170 35 0,'0'3'17'0,"0"-12"-2"16,0 9 15-16,0 0-25 15,3 3 1-15,-3 3 2 16,0 7 1-16,0 6-12 16,0 9 1-16,0 13 7 15,0 6 0-15,0 0-4 16,0 3 1-16,0-6-8 15,0-6 1-15,0-13-12 16,-7 0 0-16</inkml:trace>
  <inkml:trace contextRef="#ctx0" brushRef="#br0" timeOffset="45399.858">21392 13255 35 0,'0'-7'17'0,"11"14"-7"16,-11-7 17-16,0 0-22 16,0 3 0-16,0 3 3 15,0 0 0-15,0 7-11 16,0 6 1-16,0 6 6 15,-3 12 1-15,-1-2-4 16,0 12 0-16,4 3-4 16,0-6 1-16,8 0-9 15,-1-3 1-15,-7-10-6 16,3-3 1-16</inkml:trace>
  <inkml:trace contextRef="#ctx0" brushRef="#br0" timeOffset="46225.184">21294 14227 42 0,'0'12'21'0,"0"-18"-15"0,0 6 35 15,0 0-37-15,0 0 0 16,0 0 3-16,0 0 0 0,0 0-8 15,7 0 1-15,3 0 6 16,1 0 0-16,7 3-2 16,3 0 0-16,0 0-1 15,0 1 1-15,0-1-3 16,4 0 0-16,-7 0-1 16,-4 3 1-16,-4 4-1 15,-3-1 0-15,-3 4 0 16,-8 5 0-16,1 1-1 15,-4 3 1-15,-4-6-1 16,1 3 1-16,-5 3-1 16,-2 0 1-16,-1 3-1 15,4 0 1-15,3 3 0 16,4 0 1-16,7-9-1 16,7 0 1-16,4-4-1 15,3 4 1-15,7-6-3 0,8-10 1 16,-1 0-8-16,0 0 1 15,-3-3-12-15,-8-6 0 16</inkml:trace>
  <inkml:trace contextRef="#ctx0" brushRef="#br0" timeOffset="47036.6">22881 13245 25 0,'0'0'12'0,"0"-12"4"16,0 12 2-16,4-3-15 16,-1-4 1-16,-3 1 5 15,0 6 0-15,4 3-10 16,-4 7 1-16,0 2 6 0,3 13 1 15,-3 10-3-15,0 9 1 16,0 3-4-16,0 12 1 16,0-5-6-16,0-1 0 15,0-6-10-15,-3 3 1 16,-4-6-2-16,-4 0 0 16</inkml:trace>
  <inkml:trace contextRef="#ctx0" brushRef="#br0" timeOffset="47756.36">22797 14202 49 0,'10'6'24'0,"11"-3"-26"0,-14-3 48 15,0 0-45-15,0-3 1 16,0 3 1-16,4 3 1 16,0 0-5-16,3 0 1 15,3 0 3-15,1 1 0 16,3-1-2-16,-7 0 1 15,0-3-1-15,-3 3 0 16,-4-3-1-16,-3 6 1 0,-4 1-1 16,-4 2 0-16,-3 0-1 15,3 4 1-15,-3-1-1 16,0 4 1-16,-3-3-1 16,3-1 0-16,-7 1-1 15,7-1 1-15,0 1-1 16,-1-1 0-16,5 1 0 15,-1-7 0-15,4 4 0 16,0-1 1-16,0 0 0 16,7 1 0-16,1-1 1 15,2 4 1-15,4 2 1 16,0 1 0-16,0 0 0 16,-3 3 1-16,0-4-1 15,-4 1 1-15,-7-3-2 16,-4-1 1-16,-10 7-2 15,-7 0 1-15,-4-4-4 0,-3-2 1 16,-7-7-9-16,-4-6 1 16,-3-3-7-16,6-3 0 15</inkml:trace>
  <inkml:trace contextRef="#ctx0" brushRef="#br0" timeOffset="48448.722">24433 13270 32 0,'0'-6'16'0,"7"0"-3"16,-7 6 19-16,0 0-29 15,4 3 1-15,3 6 0 16,-7-2 1-16,0 5-6 16,-7 10 0-16,3 9 4 15,-3 4 0-15,0 9-2 16,-3-3 0-16,-1-1-4 16,1 1 1-16,-1-10-10 15,0 1 1-15,1-7-4 16,3-6 1-16</inkml:trace>
  <inkml:trace contextRef="#ctx0" brushRef="#br0" timeOffset="48898.034">24243 14177 38 0,'7'3'19'0,"0"3"-20"15,-7-6 33-15,0 3-32 16,0 3 1-16,-4 4 0 16,-3 2 0-16,0 1-1 15,0 6 1-15,-3 3 0 16,-1 3 0-16,1 3 1 16,3-3 0-16,-1-3-1 15,5 3 0-15,3 0 0 16,3 0 0-1,19 0-2 1,2-6 1-16,1-6-3 16,3-7 0-16,0-6-9 15,1-6 1-15,-12-1-2 0,1-2 1 16</inkml:trace>
  <inkml:trace contextRef="#ctx0" brushRef="#br0" timeOffset="49094.086">24518 14308 57 0,'0'44'28'0,"-14"13"-39"0,10-39 59 16,-6 14-48-16,-8 5 1 0,-3 1-1 16,-7 9 1-16,3 10-2 15,4-1 1-15,3-3-5 16,1-6 0-16,3-6-10 15,-4-6 0-15</inkml:trace>
  <inkml:trace contextRef="#ctx0" brushRef="#br0" timeOffset="49769.103">25650 14562 46 0,'0'3'23'0,"4"4"-18"0,-4-4 32 15,0 0-34-15,0 0 0 16,0 0 1-16,4 0 1 15,3 0-7-15,0 7 0 16,7-7 3-16,0 0 1 16,4 3-7-16,3-2 0 15,0-4-11-15,0-4 1 16</inkml:trace>
  <inkml:trace contextRef="#ctx0" brushRef="#br0" timeOffset="50025.089">26169 14625 46 0,'18'3'23'0,"-11"0"-18"16,-7-3 32-16,7 0-37 15,0 0 0-15,7-3 0 16,0 3 0-16,0 0-3 16,4-3 0-16,-4 0-6 15,0 0 0-15,-3-4-5 0,-1 1 1 16</inkml:trace>
  <inkml:trace contextRef="#ctx0" brushRef="#br0" timeOffset="50266.05">26663 14638 36 0,'14'-4'18'0,"4"8"-17"0,-11-4 30 0,0-4-30 16,0 4 0-16,0 0 0 15,0 0 0-15,4-3-3 16,-1 3 0-16,1 0-6 16,-1 0 0-16,1 3-3 15,-1-3 0-15</inkml:trace>
  <inkml:trace contextRef="#ctx0" brushRef="#br0" timeOffset="50535.945">27249 14678 37 0,'28'29'18'0,"-11"-8"-18"0,-6-14 34 16,3-1-31-16,0 3 1 15,4-2 2-15,3-1 0 16,0-3-8-16,0 0 0 16,-3-3 4-16,0 0 1 15,3 0-10-15,-4 0 0 16,-2 0-7-16,2-3 0 16</inkml:trace>
  <inkml:trace contextRef="#ctx0" brushRef="#br0" timeOffset="50716.374">27898 14747 43 0,'70'19'21'0,"-10"3"-24"15,-49-22 35-15,-4 0-35 16,0-6 1-16,-7 0-21 15,-11-4 0-15</inkml:trace>
  <inkml:trace contextRef="#ctx0" brushRef="#br0" timeOffset="62304.816">18401 7168 44 0,'0'6'22'0,"3"-12"-11"16,-3 6 22-16,4 0-30 15,3 0 0-15,0-3 4 16,7 6 0-16,-3 3-7 15,3 4 0-15,11-10 6 16,10 0 0-16,7 3-2 16,8-3 0-16,10 3-2 15,3 3 1-15,-3-6-4 16,-7 3 0-16,-14-6-8 16,-8 0 1-16,-6 0-11 0,-18 0 0 15</inkml:trace>
  <inkml:trace contextRef="#ctx0" brushRef="#br0" timeOffset="62921.376">17826 6898 43 0,'7'0'21'0,"0"22"-9"0,-7-19 25 0,0 10-34 16,0 3 1-16,0 6 1 15,0 6 0-15,0 16-7 16,0-3 1-16,0 18 4 16,0-6 0-16,0 4-5 15,0-4 0-15,0-6-10 16,0-12 1-16,-4-16-6 16,1-10 0-16</inkml:trace>
  <inkml:trace contextRef="#ctx0" brushRef="#br0" timeOffset="65037.699">20034 7209 27 0,'7'15'13'0,"-3"-24"-1"0,-4 9 14 15,0 0-24-15,0-6 0 16,0-4 1-16,-4 1 1 16,1 0-5-16,-4-1 1 15,-4 1 2-15,1-1 1 16,-1-2-2-16,-3 6 1 15,0-1-2-15,-4 4 1 0,4 0 0 16,-4 0 1-16,4 6-1 16,4 3 0-16,-1 7 0 15,4 6 1-15,0-10 0 16,3 4 0-16,4 2-1 16,4 1 1-16,3 0 0 15,4-1 1-15,-1 1-1 16,8 0 1-16,10-4 0 15,0-6 0-15,-3-2-1 16,3-4 0-16,-3-7-1 16,-4-2 1-16,-7-4-1 15,0 1 0-15,-7-4-1 16,0 0 0-16,-7-2 0 16,-3-1 0-16,-4 0 0 15,0 3 0-15,-4 1 0 16,-3 5 0-16,-4 7 0 15,-3 3 0-15,4 3 0 16,-1 4 0-16,0 5-1 0,4 1 1 16,4-7-1-16,-1 3 1 15,4 4-1-15,0-1 1 16,7 1 0-16,7-1 0 16,0 1 0-16,0-4 0 15,4-2 0-15,-1-1 1 16,1-3-1-16,3-6 1 15,0 0 0-15,0-7 0 16,-3 1 0-16,-1 3 1 0,1-4-2 16,-4-2 1-16,0-1-1 15,-3 1 1-15,-4-1-2 16,-4 1 1-16,1 2 0 16,-8 1 0-16,0 6 0 15,-3 3 0-15,0 0 0 16,0 9 0-16,0 1 0 15,0-1 1-15,0 0-1 16,3 1 1-16,1 2-1 16,-1 1 0-16,4-1 0 15,3-2 0-15,4-1 0 16,4-3 1-16,3 1-1 16,4-4 0-16,3-3 1 15,0-6 0-15,0-1 0 16,0-2 0-16,0 3 0 15,-3-1 0-15,-4-2 0 0,0 0 1 16,-7-1-2-16,0 4 1 16,-4-4-1-16,-3 1 0 15,-3 0 0-15,-4 6 1 16,-1-4-2-16,-2 7 1 16,-1 3 0-16,-3 1 0 15,3 5-1-15,4-3 1 16,0 0-1-16,4 1 0 15,-1-4 0-15,4 3 1 16,3 4-1-16,1-1 1 16,6 3 0-16,1 1 0 0,3-4 0 15,4 1 0-15,3-4 0 16,3-6 0-16,1-3-1 16,3 0 1-16,-7-3 0 15,0-1 0-15,-3-2 0 16,-4-1 0-16,0 4 0 15,-3 0 0-15,-4 6-1 16,0 0 1-16,0-9 0 16,-4-1 0-16,4 7-1 15,-4-3 1-15,1-1 0 16,-4 1 0-16,3 0 0 16,-3 3 0-16,0 3 0 15,0 0 0-15,0 0 0 16,-3 3 0-16,-5 3 0 15,5 4 0-15,-1-4-1 16,1-6 0-16,3 3-1 0,0 0 1 16,3 0-4-16,4 0 1 15,0 1-10-15,7-4 1 16,0 3-4-16,0-6 0 16</inkml:trace>
  <inkml:trace contextRef="#ctx0" brushRef="#br0" timeOffset="65864.039">20020 6359 38 0,'4'3'19'0,"3"-15"-16"0,-7 8 30 16,3-8-30-16,-3 3 1 15,0 2 2-15,0 1 1 16,-3 0-9-16,-1 3 1 16,-3-1 5-16,-3-2 0 0,-1 6-2 15,-3 0 0-15,0 0-2 16,-4 0 1-16,-3 0-1 16,7 0 1-16,0 6-1 15,0 1 0-15,0-1 0 16,3 7 0-16,4 2 0 15,0 1 0-15,0 0 0 16,3 2 0-16,1 1-1 16,3 3 1-16,3-3 0 15,4-3 0-15,4-4 0 16,3-6 1-16,4-6-1 16,-1-3 1-16,1 0 0 15,3-3 0-15,-3 0 0 16,-1-4 0-16,-3 4-1 15,-3 0 1-15,0-1-1 16,-4 1 1-16,0 3-1 0,0 0 1 16,-4 3-1-1,1 0 0-15,-1 6 0 0,-3 0 1 16,0 4-1-16,0 5 0 16,0 4 0-16,0 6 0 15,0 0-1-15,0 4 0 16,0-10-4-16,4-7 1 15,-1 1-10-15,4-4 1 16,-3-3-4-16,-4-3 1 16</inkml:trace>
  <inkml:trace contextRef="#ctx0" brushRef="#br0" timeOffset="66133.516">20218 6522 43 0,'0'6'21'0,"-4"1"-16"16,8-1 38-16,-4 6-42 15,3 4 1-15,1-3 1 16,-4 2 0-16,0 4-4 15,0 3 0-15,3 0-1 16,-3 0 1-16,0-6-13 16,0-4 0-16,0-6-2 15,4-2 1-15</inkml:trace>
  <inkml:trace contextRef="#ctx0" brushRef="#br0" timeOffset="71553.385">18736 8843 25 0,'-3'-13'12'0,"3"22"-7"16,0-9 12-16,0 0-15 15,0 0 0-15,0 4 3 16,-4-1 1-16,0-3-6 16,1 3 0-16,-1 0 6 15,4-3 0-15,0 0 0 16,0 3 1-16,0-3-1 15,4-3 1-15,7 3-1 16,3 0 0-16,10-3-1 16,8 6 0-16,10-9-2 15,1-1 0-15,6-5-4 0,1-4 1 16,-1 4-6-16,-7 2 0 16,-6 1-12-16,-12-1 0 15</inkml:trace>
  <inkml:trace contextRef="#ctx0" brushRef="#br0" timeOffset="72393.83">17688 8783 28 0,'-3'-13'14'0,"-1"1"-2"16,4 12 8-16,0 0-16 15,0 0 1-15,4 3 3 16,3 3 1-16,-4 1-10 16,4-4 1-16,0 3 7 15,4 0 1-15,3-3-2 16,7 4 0-16,4-4-2 16,3 0 1-16,-3-3-2 15,0 0 0-15,-8-3-2 16,-3 9 1-16,0-3-2 15,-6 7 1-15,-1-4-2 16,0 3 1-16,-4 4-1 16,4-1 0-16,-7 4-1 0,-7 0 1 15,4 3 0-15,-4 3 0 16,0-1 0-16,-4 1 1 16,0-6-1-16,4 0 1 15,0-1-1-15,0-2 1 16,4 0-1-16,3-7 1 15,3 0-2-15,4-3 0 16,4-6-2-16,-1 3 1 16,5-6-6-16,-1 3 0 15,7-4-7-15,-4-5 0 0</inkml:trace>
  <inkml:trace contextRef="#ctx0" brushRef="#br0" timeOffset="72770.094">18309 8871 44 0,'4'15'22'0,"-22"4"-21"0,11-9 35 16,-7 12-36-16,-7 0 1 15,-11 6 0-15,-7 13 1 16,-7 6-3-16,4 9 1 15,3 10 0-15,4-3 0 16,0-10-4-16,3-6 0 16,4-6-4-16,6-7 0 15,8-9-6-15,7-12 1 16</inkml:trace>
  <inkml:trace contextRef="#ctx0" brushRef="#br0" timeOffset="73248.993">18090 9275 44 0,'18'16'22'0,"-7"-13"-18"15,-4-3 40-15,0 3-42 16,3 0 1-16,1 1 1 15,3-4 1-15,4 3-6 16,-1-3 0-16,5 3 4 16,-5 0 0-16,-3 0-2 15,0-3 1-15,-7 0-2 0,-3 3 0 16,-8 0-1-16,-3 4 1 16,-3-1 0-1,-4 6 0-15,0-2-1 0,-1-1 1 16,5 1-2-16,-1 2 1 15,1-2-1-15,3-4 1 16,3 3-1-16,4 1 1 16,4 2 0-16,3 4 1 15,7 3 0-15,7 3 1 16,4 0 0-16,-1 3 0 16,-2-13 0-16,-1 1 1 15,-7 2-2-15,-11 7 1 0,-10 4-1 16,-10-1 1-16,-8 3-2 15,-10-3 0-15,-11-9-7 16,3-4 0-16,1-15-8 16,3-10 0-16</inkml:trace>
  <inkml:trace contextRef="#ctx0" brushRef="#br0" timeOffset="74735.601">21403 8890 13 0,'14'-4'6'0,"7"4"11"0,-10-3-8 16,-4 0-7-16,-4 0 0 15,5 0 2-15,-5 0 1 32,1-3-4-32,-1-1 1 15,1 1 4-15,-4 6 1 16,0-6 0-16,0-1 0 16,-4 1-1-16,1 0 0 15,-4 0-2-15,-4 2 0 0,0 1-2 16,-6-3 0-16,6 0-2 15,-3 3 1-15,3 6-1 16,1 0 1-16,-1 6-1 16,1 4 1-16,3-1-1 15,-4-2 1-15,4 2-1 16,3-2 1-16,4 2-1 16,8-5 1-16,2 2 0 15,1-3 0-15,6 1-1 16,1-4 1-16,0 0-1 15,3-6 1-15,0 0-1 16,-7-7 0-16,0 4 0 16,-3-7 1-16,-1-2-2 15,-3-1 1-15,-3 0 0 16,-4 1 0-16,-4-4 0 16,1 6 0-16,-1 4 0 0,-3 3 0 15,0 6 0-15,-3 3 1 16,-4 6-1-16,-1 4 0 15,1-1 0-15,7 1 1 16,0-1-1-16,0-2 0 16,0-1 0-16,0-3 1 15,4 4-1-15,3-4 1 16,3 0-1-16,1-3 0 16,3 1 0-16,0-4 0 15,0 0 0-15,0-4 0 16,3 4-1-16,-3-3 1 0,0-6-1 15,-3 0 1-15,3-1-1 16,-3 1 1-16,-1-4 0 16,-3 1 0-16,0-1-1 15,0 4 1-15,-3-1 0 16,-1 4 0-16,1 0 0 16,-1 3 1-16,0 3-1 15,-3 0 0-15,-7 3 0 16,7 0 0-16,0 3 0 15,-3 0 0-15,-1 1 0 16,0-1 0-16,1 3 0 16,-1-2 0-16,4 2 0 15,0-3 1-15,4 4-1 16,-1-7 1-16,4 3-1 16,0-3 0-16,4 4 0 15,3-4 1-15,3 0-1 0,4-3 0 16,1 3-1-16,-5-3 1 15,1 0 0-15,-1-6 0 16,4-4-1-16,-7 1 1 16,0-7-1-16,1 0 1 15,-5 1 0-15,-3-1 0 16,0 0 0-16,-3 4 0 16,-8 2-1-16,-7 7 1 15,1 6 0-15,-1 7 0 16,0 2 0-16,1 1 1 15,-1 0-5-15,4 2 0 0,3-5-11 16,8-10 1-16</inkml:trace>
  <inkml:trace contextRef="#ctx0" brushRef="#br0" timeOffset="75605.355">21516 7607 40 0,'3'9'20'0,"1"-21"-15"16,-4 9 24-16,-4 0-27 16,1-4 1-16,-4 1 0 15,-4 3 1-15,-6 3-5 16,-1-3 0-16,-7 6 3 16,4 0 0-16,4 0-1 15,-1 4 1-15,0-1-2 16,4 6 1-16,4 4 0 15,-1 3 0-15,7 3-1 0,1-3 1 16,3-4-1-16,3 1 1 16,4 0-1-16,4-1 1 15,0-5-1-15,3-4 0 16,3-6-1-16,1 0 1 16,0-3 0-16,-1-7 0 15,1-8 0-15,-4 5 0 16,0-3 0-16,0 4 0 15,-3 2 1-15,-1 4 0 0,1 3 0 16,-4 6 0-16,-3 7 0 16,-1 2 1-16,-3 1-1 15,0 5 1-15,0 8-1 16,-3-4 1-16,-1-1-1 16,1 1 0-16,-1-3-2 15,1-3 1-15,3-4-5 16,0-5 0-16,3-4-6 15,4-3 0-15,4-10-6 16,-1-2 1-16</inkml:trace>
  <inkml:trace contextRef="#ctx0" brushRef="#br0" timeOffset="76056.567">21689 7795 47 0,'3'6'23'0,"1"-9"-20"0,-4 3 42 16,0 0-42-16,7 0 1 15,0 0 2-15,0 0 1 16,4 0-9-16,-1 0 1 15,4 0 5-15,0 0 1 16,-7 0-3-16,-3 0 0 16,-4 0-1-16,4 0 0 0,3 0-2 15,-7 3 1-15,3 1 0 16,-3 5 0-16,0 0-1 16,-3 4 1-16,-4 0 0 15,-1 2 0-15,1 1 0 16,0-4 1-16,0 1-1 15,4 3 0-15,-1 2 0 16,4 1 1-16,4 0 0 16,3-3 0-16,0-4 0 15,3-2 0-15,8-1-2 16,3-3 1-16,-3 4-8 16,-4-7 1-16,-3-3-12 15,-8-9 0-15</inkml:trace>
  <inkml:trace contextRef="#ctx0" brushRef="#br0" timeOffset="82377.169">18902 9764 28 0,'-4'-6'14'0,"8"6"2"0,-4 0 14 15,0 0-23-15,0 0 0 16,0 0 3-16,0 0 1 16,7 0-13-16,0-3 1 15,7 0 8-15,7 0 0 16,0-3-3-16,8-1 0 15,9 4-4-15,5-6 0 16,-1 2-8-16,-7-5 0 16,-6 3-10-16,-5-1 0 0</inkml:trace>
  <inkml:trace contextRef="#ctx0" brushRef="#br0" timeOffset="83773.6">19410 9429 30 0,'-4'-6'15'0,"11"-1"-1"0,0 7 12 16,0-6-22-16,4 3 1 15,0 0 3-15,-1 0 1 16,4 0-11-16,4 3 1 16,0 0 6-16,-1 3 1 15,1 0-3-15,0 0 1 16,-1 0-3-16,1-3 1 0,-4 3-2 16,-3 0 1-16,-4 1-2 15,-7 2 1-15,-4 0-1 16,-3 4 0-16,3-1 0 15,1 0 1-15,-4 1-1 16,0-1 0-16,0 1-1 16,3-4 1-16,1 0-1 15,-1-3 0-15,4 0 0 16,4 4 1-16,-1-1 0 16,4 0 1-16,7 7 0 15,4-4 0-15,0 1 0 16,-4-1 1-16,0-3-1 15,-7 4 1-15,0-4-2 16,-7 3 1-16,-7 4-1 16,-7 3 0-16,0-1-4 0,0-5 1 15,0 2-10-15,-1-6 0 16</inkml:trace>
  <inkml:trace contextRef="#ctx0" brushRef="#br0" timeOffset="84104.188">20017 9438 44 0,'3'7'22'0,"-24"5"-23"16,14-6 33-16,-7 7-30 15,-4 3 1-15,-10 2 1 16,0 4 1-16,-8 4-7 16,-6 8 1-16,-4 7 3 15,7 6 1-15,1 6-3 16,-1 0 1-16,4-2-7 15,-1-11 1-15,5-5-9 16,6-10 0-16</inkml:trace>
  <inkml:trace contextRef="#ctx0" brushRef="#br0" timeOffset="84479.626">19826 9802 52 0,'0'6'26'0,"-3"-6"-31"0,-1 0 42 15,-3 0-37-15,-4 4 0 0,1 2 1 16,-1 0 0-16,1 7-1 15,-1-7 0-15,4 0 1 16,4 4 0-16,-1-1 0 16,11 0 0-16,4 4-1 15,3 6 1-15,3-4-1 16,5-2 1-16,2 3-1 16,-3-1 1-16,-3 1-2 15,-4 0 1-15,-7 2-1 16,-10 8 0-16,-11-1-3 15,-4-7 1-15,-10-2-12 16,-1-6 1-16</inkml:trace>
  <inkml:trace contextRef="#ctx0" brushRef="#br0" timeOffset="84705.358">19928 9793 65 0,'43'28'32'0,"-1"-31"-42"0,-28-3 56 0,7-7-46 16,4-3 0-1,17-3-6-15,11 1 1 0,-3-4-9 16,-4 0 1-16</inkml:trace>
  <inkml:trace contextRef="#ctx0" brushRef="#br0" timeOffset="85996.291">23248 9855 33 0,'14'-6'16'0,"-7"-13"-2"0,-3 10 10 15,-1 3-22-15,1-1 1 16,-4 1 2-16,0 0 1 16,0 6-7-16,0-6 0 15,0-1 4-15,0 1 0 16,-4 3-1-16,-3 0 0 16,0 0-1-16,0-1 0 15,-3 4-1-15,-1 0 0 0,0 4 1 16,4 2 0-16,0 6-1 15,0-2 1-15,0 6-1 16,0-4 1-16,4 7-1 16,-1-7 1-16,4-2-1 15,4 2 0-15,3-5 0 16,3-4 0-16,1-3 0 16,3-3 0-16,0-4 0 15,0 1 1-15,0-3-1 16,0-4 1-16,-3 1-1 15,0-7 0-15,-4 3 0 16,-7 0 0-16,0 4 0 16,-7-1 0-16,-1 4-1 15,-2 6 1-15,-1 0 0 16,-3 0 1-16,4 9-1 16,-5-3 0-16,5 6 0 15,-1 1 1-15,1 2-1 0,-1 1 0 16,4-1 0-16,4 1 0 15,-1-1 0-15,4-5 1 16,0 2-1-16,4-3 1 16,6-2-1-16,1-4 0 15,3 0 0-15,3-10 0 16,1 1 0-16,0-1 0 16,-4-2-1-16,-4-1 1 15,1 1-1-15,-7-1 1 16,-4 1-1-16,-4 2 1 0,-3 4-1 15,-4 0 1-15,-3 3 0 16,0 3 0-16,-3 0 0 16,2 3 0-16,1 6 1 15,-3 0 1-15,3 4 0 16,-1 3 0-16,1-1 0 16,4 10 0-16,-1-6 1 15,4 3 0-15,4-3-1 16,3 0 0-16,3-10-4 15,8-2 1-15,-1-11-16 16,1-11 1-16,-1-1-2 16,5 0 1-16</inkml:trace>
  <inkml:trace contextRef="#ctx0" brushRef="#br0" timeOffset="86835.655">23382 8736 44 0,'7'3'22'0,"-3"-6"-22"0,-4 3 39 16,0-6-38-16,-4-1 0 15,-3 1 2-15,0 0 1 16,-4 0-5-16,-3 2 1 16,0 1 2-16,-3 3 0 15,-1 3-1-15,0 4 1 16,1-1-1-16,-1 7 0 15,0-1-1-15,1 4 1 0,3-1-1 16,3 4 1-16,1-3-1 16,6-7 1-16,4 4-1 15,4-4 1-15,3 1-1 16,7-4 1-16,3 0-1 16,1-3 1-16,3 1-2 15,-3-1 1-15,-1-3 0 16,1 3 0-16,-4-3 0 15,0 0 0-15,0 0 0 16,-3 0 0-16,0 0 0 16,-4 0 0-16,-4 3-1 15,1 3 1-15,-8 7 1 16,1-1 0-16,-4 7-1 16,-1 3 1-16,1-3-2 15,4-7 1-15,-1 1-5 16,4-7 0-16,4-3-12 0,-1-9 1 15</inkml:trace>
  <inkml:trace contextRef="#ctx0" brushRef="#br0" timeOffset="87346.876">23474 8886 51 0,'0'16'25'0,"14"-19"-18"0,-7 3 38 0,0 0-41 16,4 0 0-16,-1 3 2 15,4 0 0-15,4 4-8 16,-4-4 0-16,0 0 5 15,-3 0 1-15,-1 0-3 16,-3-3 1-16,0 3-2 16,-3-3 0-16,-4 7-1 15,-4-4 1-15,-6 3-1 16,-1 0 1-16,1 0-2 16,-1 1 1-16,1-1-2 15,3 0 1-15,-1 1 0 16,5-4 0-16,3 3 0 15,7 0 0-15,4 0 1 0,3 4 1 16,0-4 0-16,3 0 1 16,1 4 0-16,0-1 0 15,-4 1 0-15,0 2 0 16,-7 1-1-16,-3-1 0 16,-8 4-1-16,-3 0 1 15,-14-7-2-15,-4 0 1 16,-3-5-10-16,0-1 1 15,3-13-7-15,7 7 0 16</inkml:trace>
  <inkml:trace contextRef="#ctx0" brushRef="#br0" timeOffset="88757.256">24970 10310 34 0,'3'-3'17'0,"1"0"-9"0,-4 3 19 16,0 0-25-16,0 0 1 15,0-3 3-15,-4 0 1 16,1 3-7-16,-1-7 0 15,-3 7 5-15,0 0 0 16,-7 0-2-16,3-3 1 16,-3 3-2-16,0 0 0 15,0 3-1-15,0 0 0 0,0 1-1 16,3-1 1-16,1 3-1 16,3-3 1-16,-1 3-1 15,5-2 1-15,3 2 0 16,3-3 0-16,1 3-1 15,3 0 1-15,0 1-1 16,4-1 0-16,-1-3-1 16,4-3 1-16,-3 0 0 15,3-3 0-15,-3 3 0 16,-1-6 0-16,-3-1 0 16,0 1 0-16,-3 0 0 15,-1 0 1-15,-3-1-1 16,-3 1 0-16,-1 0 0 15,-3 0 0-15,0-1-1 16,-3 1 1-16,-1 6 0 0,4 0 0 16,-4 3 0-16,4-3 1 15,0 3-1-15,0 0 1 16,0 4-1-16,4-4 1 16,-4 3-1-16,3 0 1 15,1 4-1-15,3-4 1 16,0 0-1-16,3 1 0 15,4-4 0-15,4-3 0 16,-1 0 0-16,4 0 0 16,1-3 0-16,-5-4 0 15,1 1-1-15,-4-3 1 0,-4 2-1 16,1-5 1-16,-4 6-1 16,0-4 1-16,0 1 0 15,-4-1 0-15,1 4 0 16,-4 3 0-16,0 3 0 15,0 3 0-15,0 0 0 16,-1 3 0-16,-2 1 0 16,3 2 1-16,0-3-1 15,0 4 1-15,0 2 0 16,3-2 0-16,4 2 0 16,0 1 1-16,4-4 0 15,3 4 0-15,3-4-1 16,1-2 1-16,3-1-1 15,0-6 0-15,0 0-3 16,0-3 1-16,-3-4-6 16,0 4 0-16,-4-3-12 0,-7-3 0 15</inkml:trace>
  <inkml:trace contextRef="#ctx0" brushRef="#br0" timeOffset="89958.825">25079 9366 33 0,'4'0'16'0,"-1"-15"-7"0,-3 15 16 15,0-7-22-15,0 1 1 16,0 0 4-16,0-1 0 16,0 1-9-16,-3 0 0 15,-5 3 6-15,1 0 1 16,-3 0-2-16,-4 3 0 16,0 0-3-16,-4 3 1 0,0 3-1 15,1 6 0-15,-1 1-1 16,-3 6 1-16,3-3-1 15,4-4 1-15,4 4-1 16,2-1 1-16,8 1 0 16,4-3 0-16,7-4-1 15,6-3 1-15,1-3-1 16,7-3 0-16,-8-3 0 16,1 0 0-16,-4 0-1 15,0-3 1-15,-3 3-1 16,-1 0 1-16,1-1-1 15,-4 4 1-15,0-3 0 16,0 3 1-16,0 0-1 16,-7 0 0-16,0 3 0 15,0 4 0-15,-3 5 0 0,-5 4 0 16,1 0 0-16,0 2 0 16,0-2-2-1,4 3 1-15,3-7-6 0,0 1 1 16,3-4-10-16,-3-9 0 15</inkml:trace>
  <inkml:trace contextRef="#ctx0" brushRef="#br0" timeOffset="90290.952">25210 9470 45 0,'-4'9'22'0,"-10"10"-20"16,10-13 32-16,-3 4-33 16,-3-1 1-16,-1 7 1 15,1-4 0-15,2 1-4 16,5-1 1-16,3-5 1 15,3-1 1-15,5 3-1 16,-1-9 0-16,3 7-4 16,4-7 0-16,0 3-5 15,1-3 1-15,2 0-6 16,1-7 0-16,-1-5-2 0,1-7 1 16</inkml:trace>
  <inkml:trace contextRef="#ctx0" brushRef="#br0" timeOffset="90438.751">25386 9451 33 0,'7'3'16'0,"-7"13"-8"0,0-10 32 16,-4 7-34-16,-3 2 0 16,-7 7 3-16,0-3 1 15,-11 12-13-15,-3 4 0 16,7 6 8-16,0-1 0 16,0 1-7-16,10-6 0 15,8-7-15-15,3-16 1 0</inkml:trace>
  <inkml:trace contextRef="#ctx0" brushRef="#br0" timeOffset="91491.024">26420 10595 44 0,'3'4'22'0,"1"-4"-13"0,-4 0 25 15,0 0-31-15,0 0 0 16,0 0 2-16,0 0 1 16,0 0-8-16,0 0 1 15,0 0 4-15,-4-4 1 16,1 4-3-16,-1 0 1 16,0 0-2-16,1 0 1 15,-4 0-1-15,0 0 1 0,0 0-1 16,-4 0 0-16,4 4 0 15,0-1 0-15,0 3 1 16,0 0 1-16,0 4-1 16,3-1 0-16,4 1 0 15,0-1 0-15,0 0 0 16,4 1 0-16,3-4-1 16,4 0 0-16,-1 1-1 15,1-4 0-15,-1-3 0 16,4-7 1-16,1-2-1 15,-1 0 0-15,-4-4 0 16,-3 1 0-16,4-1 0 16,-8 4 1-16,-3-1-1 15,0 1 1-15,-3 2-1 16,-8 4 1-16,1 6 0 16,-1 4 1-16,-3 5-1 0,0 4 0 15,0-3 0-15,0-1 1 16,3-3-1-16,4 1 1 15,11-7-6-15,3-3 0 16,7-6-12-16,7-7 0 16</inkml:trace>
  <inkml:trace contextRef="#ctx0" brushRef="#br0" timeOffset="92752.896">28162 11107 37 0,'4'3'18'0,"3"-10"-8"16,-7 7 17-16,0 0-24 15,0 0 1-15,0 0 2 0,0 0 1 16,0 0-8-16,0-3 0 15,-4 0 5-15,1 0 1 16,-4 3-2-16,0 0 0 16,0 0-2-16,0 0 0 15,0-3 0-15,-4 3 0 16,0 0-1-16,4 3 1 16,0-3-1-16,0 3 1 15,0 0-1-15,0 4 1 16,4-1-1-16,3 0 1 15,0 0-1-15,3-2 1 0,4-1-1 16,0-3 1-16,4 0-1 16,-1 0 0-16,-3 0-1 15,0 0 1-15,1 0-1 16,-5 0 1-16,-3 0-1 16,4-3 1-16,-4 3 0 15,3-7 0-15,-3 7 0 16,4-6 0-16,-4 6-1 15,0 0 1-15,0 0 0 16,0-6 0-16,-4 3 0 16,-3 3 1-16,-4 0-2 15,1 3 1-15,3 0 0 16,0 0 0-16,0 0 0 16,0 0 1-16,3 0-2 15,1-3 1-15,-1 0 0 0,4 0 1 16,0 0-1-16,0 0 1 15,4 0-1-15,-1 4 0 16,-3-1 0-16,0 0 1 16,0 0-2-16,-3 0 1 15,3-3 0-15,0 0 0 16,0 0 0-16,3-6 0 16,4 0-1-16,0-1 1 15,0 1 0-15,0 3 1 16,-3 0-2-16,-4 3 1 15,0 0-1-15,0 0 1 0,-4 3-5 16,1 0 0-16,3 3-11 16,3-3 0-16</inkml:trace>
  <inkml:trace contextRef="#ctx0" brushRef="#br0" timeOffset="98711.451">11314 4753 43 0,'10'-15'21'0,"15"-1"-8"0,-22 7 22 16,4 9-32-16,-3-10 1 0,-4 10 1 15,-4-6 1-15,-3 9-8 16,-3 10 1-16,-8-4 5 16,-7 13 1-16,-10 22-3 15,-4 6 1-15,-6 13-1 16,-5 15 0-16,-6 29-1 15,-1 21 1-15,4 20-1 16,7 24 1-16,4 1 0 16,7-7 0-16,14 0 0 15,10-12 1-15,8-16-1 16,13-28 1-16,15-20-4 16,10-8 0-16,4-19-5 15,0-19 1-15,-4-19-12 16,0-10 1-16,-3-5-5 15,-4-10 0-15</inkml:trace>
  <inkml:trace contextRef="#ctx0" brushRef="#br0" timeOffset="100708.684">11649 5619 36 0,'0'6'18'0,"3"13"-10"16,-3-13 27-16,0 7-31 15,0-7 1-15,-3 13 1 16,-1 9 1-16,1 10-9 16,-4 15 0-16,0 10 6 0,0 3 0 15,-1 6-3 1,1-16 1-16,4-2-2 0,-1-4 0 16,4-6-3-16,0-13 0 15,0-6-6-15,4-12 0 16,3-7-7-16,4-12 1 15</inkml:trace>
  <inkml:trace contextRef="#ctx0" brushRef="#br0" timeOffset="101114.423">11677 5650 39 0,'-4'0'19'0,"4"0"-13"16,0 0 29-16,0 0-32 15,0 0 1-15,0 0 2 16,0 0 0-16,11-6-7 16,0 6 0-16,3 0 7 15,3 6 0-15,5-6-1 16,2 7 1-16,1-7-1 15,3 0 0-15,0 0-1 16,1 3 1-16,-5 3-3 16,1 0 1-16,-11 1-2 15,-3-1 0-15,-11 3-2 16,-7 4 1-16,-4 6-2 0,-3 6 1 16,-11 0-3-16,1 3 0 15,-1 0-2-15,-3-3 0 16,3 0-5-16,0-6 1 15,4-3-9-15,3-4 0 16</inkml:trace>
  <inkml:trace contextRef="#ctx0" brushRef="#br0" timeOffset="101609.75">12203 5719 55 0,'3'-3'27'0,"1"0"-26"15,-4 3 45-15,0 0-44 16,0 0 0-16,0 0 2 0,-4 0 1 16,-3 0-6-16,-7 0 0 15,0 3 3-15,0-3 1 16,-7 0-2-16,-4 3 1 15,0 0-4-15,0 7 1 16,4 6-2-16,0 2 0 16,7 1 0-16,3 6 0 15,8-9-1-15,6 3 1 16,8-10 1-16,3 1 1 16,11-14 1-16,0-2 0 0,-1-6 0 15,-3-7 0 1,1-3-3-16,-5 3 0 0,-3 6-9 15,0 1 0-15,-3-1-4 16,0 1 1-16</inkml:trace>
  <inkml:trace contextRef="#ctx0" brushRef="#br0" timeOffset="101956.694">12397 5722 37 0,'3'16'18'0,"-3"-13"-8"0,0 0 31 16,-3 4-38-16,-1 8 1 15,1-2 1-15,-1 3 0 16,1-1-7-16,3 1 0 16,0-4 2-16,0-2 0 0,3-1-8 15,1-9 1-15,-4 0-9 16,3-6 1-16</inkml:trace>
  <inkml:trace contextRef="#ctx0" brushRef="#br0" timeOffset="102165.577">12404 5610 47 0,'3'-4'23'0,"8"14"-23"15,-11-10 38-15,0 0-38 16,0 0 0-16,0 0 0 16,3-3 0-16,4-4-1 15,0 4 1-15,0 0-4 16,4 3 0-16,0-3-10 0,-1 0 1 16</inkml:trace>
  <inkml:trace contextRef="#ctx0" brushRef="#br0" timeOffset="102630.503">12644 5773 49 0,'0'15'24'0,"3"20"-20"0,-6-32 39 0,-1 3-42 16,8-3 0-16,-8 7 0 15,1-7 1-15,3 0-3 16,0 3 1-16,0-6 1 16,0 0 0-16,0 0-1 15,7-6 0-15,0-3-2 16,3-7 0-16,1 10-1 15,-1-10 1-15,1 0-1 16,3 4 1-16,0 2 0 16,0 1 0-16,0 3 2 15,1 6 0-15,2 3 1 16,-3 3 0-16,0 3 0 16,-3 10 1-16,0 3 0 15,-1 3 0-15,1-3-2 0,-4 3 0 16,3-9-1-16,1 0 0 15,0-10-4-15,3 0 1 16,3-6-5-16,-3-9 0 16,4-4-6-16,3-9 1 15</inkml:trace>
  <inkml:trace contextRef="#ctx0" brushRef="#br0" timeOffset="102915.097">13293 4967 41 0,'10'3'20'15,"4"25"-23"-15,-10-15 35 0,-4 5-32 16,0 14 1-16,0-13 5 16,0 15 0-16,0 13-5 15,0 13 0-15,0 6 3 16,3-7 1-16,1 7-1 15,-1 0 0-15,1-10-3 16,-4 1 1-16,0-4-3 16,0 0 1-16,0-12-4 15,0-10 1-15,0-9-6 16,0-6 0-16,0-10-7 16,0-6 1-16</inkml:trace>
  <inkml:trace contextRef="#ctx0" brushRef="#br0" timeOffset="103245.36">13183 5710 52 0,'-10'-6'26'0,"17"6"-29"0,-7 0 46 0,0 3-41 15,0-3 1-15,0 0 2 16,7 3 0-16,0 0-6 16,3 0 1-16,5-3 3 15,6 0 1-15,11-3-3 16,10-3 1-16,0-7-4 15,-3 1 0-15,7-4-6 16,-11 0 0-16,-3 1-10 16,-7 5 0-16</inkml:trace>
  <inkml:trace contextRef="#ctx0" brushRef="#br0" timeOffset="103652.471">13818 5591 59 0,'39'-3'29'0,"-11"-7"-31"0,-21 7 49 16,0 0-47-16,1 3 0 16,-5 0 0-16,-3 3 0 15,-3 0-1-15,-5 7 1 16,-6-1 0-16,-3 4 0 15,-4 5 0-15,-4 4 0 0,4-9-1 16,-4-4 0-16,4 7 0 16,3 0 1-16,8-4-1 15,3 7 1-15,10-3 0 16,11-1 1-16,4 7 0 16,3-6 1-16,4 0 1 15,3-4 0-15,-3 1 0 16,-4-1 1-16,-4-2-1 15,-6 5 0-15,-15 4-2 16,-13 9 1-16,-11 4-5 16,-15-13 1-16,-10 3-7 15,0-7 1-15,-3-12-11 16,-4-12 0-16</inkml:trace>
  <inkml:trace contextRef="#ctx0" brushRef="#br0" timeOffset="104747.122">14203 4493 25 0,'-7'-3'12'0,"-4"9"3"0,11-6 12 16,-3 3-24-16,-4 4 1 15,0-1 4-15,-4 7 0 16,4-1-10-16,3 7 1 15,4 9 6-15,4 13 0 0,7 12-1 16,17 7 0 0,7 31 0-16,7 3 1 0,15 28 0 15,6 13 0-15,1 15 0 16,-8 26 0-16,-3 3-2 16,-14 0 0-16,-14 9-3 15,-22-10 1-15,-10-11-4 16,-14-11 1-16,-14-8-3 15,-11-23 0-15,0-12-3 16,-7-19 0-16,4-22-11 16,6-12 1-16</inkml:trace>
  <inkml:trace contextRef="#ctx0" brushRef="#br0" timeOffset="105948.012">11871 4264 30 0,'11'0'15'0,"3"22"-7"16,-7-25 16-16,0 3-22 15,3 0 1-15,-3 0 2 16,-3 6 0-16,-1 1-5 15,1 2 1-15,0 7 4 16,-4 6 0-16,0-7-1 16,0 4 1-16,0 9-1 15,-4 4 0-15,4-1-3 0,-4-3 1 16,1 10-1-16,-1 3 0 16,1 0-1-16,-1-4 1 15,4-2-1-15,0-1 0 16,0-12 0-16,-10 9 0 15,3-18 0-15,0-4 0 16,0-2-1-16,0-1 1 16,-4-6-1-16,-3 0 1 15,0-3-1-15,-4-3 1 16,0-1-2-16,1 4 1 0,3-3-1 16,0 6 1-16,3 0 0 15,0 6 0-15,1 10 0 16,3 6 1-16,3 6 1 15,1-3 0-15,3 3 0 16,3 7 0-16,8-7 1 16,-1 0 0-16,5-3-1 15,2-3 1-15,1 0-1 16,-1-12 1-16,1-4-3 16,3-6 1-16,0-3-7 15,4-4 1-15,0 1-10 16,-4-3 0-16</inkml:trace>
  <inkml:trace contextRef="#ctx0" brushRef="#br0" timeOffset="106189.651">12171 4848 48 0,'0'12'24'0,"-7"23"-21"0,7-29 36 16,0 0-39-16,-4 4 0 15,4 2 1-15,0-3 0 0,0 1-4 16,0-4 1-16,4 0-5 16,-1-2 1-16,1-8-8 15,-1-2 0-15</inkml:trace>
  <inkml:trace contextRef="#ctx0" brushRef="#br0" timeOffset="106849.07">12164 4684 38 0,'0'7'19'0,"3"-10"-16"15,-3 3 27-15,0 0-27 16,0 0 1-16,0 0 4 15,0 0 0-15,0 0-9 16,4-4 0-16,3 1 6 16,3 3 0-16,5-3-2 15,2 0 1-15,4-3-3 16,4 0 1-16,0 2-2 0,-4-5 0 16,0 3-1-1,-3-7 0-15,-4 7-1 0,-4 0 1 16,1 3-2-16,-4 3 1 15,0 3-2-15,-3 0 1 16,-1 3-1-16,1 0 0 16,-4 1 1-16,7 2 0 15,-7-6 4-15,0 3 0 16,3 4 3-16,1-10 1 0,-1 6 1 16,1 0 1-16,3 4 0 15,-4-4 0-15,1 10-2 16,3-7 0-16,-3 1-2 15,-4-1 0-15,3 10-2 16,1-4 1-16,-4-5-1 16,-4-7 0-16,1 10-2 15,-4-1 1-15,-1 4-1 16,5-7 1-16,-4-3-1 16,0 4 1-16,0-1-1 15,0 1 1-15,3-4 0 16,4 6 0-16,0-2 0 15,4-1 1-15,3 7-1 16,0-7 1-16,3 1-1 16,5 2 0-16,-1-2 0 15,-4 2 1-15,1-2-1 16,-4 2 0-16,0 4 0 16,-4-4 0-16,1 4-1 0,-4 3 1 15,-7-3-3-15,-7-1 0 16,0-2-5-16,0 3 0 15,-4-7-12-15,-3 0 1 16</inkml:trace>
  <inkml:trace contextRef="#ctx0" brushRef="#br0" timeOffset="107419.73">12799 4838 54 0,'-4'-9'27'0,"-10"21"-31"0,7-12 40 16,-3 3-35-16,-1 7 0 0,0 2 1 15,-3 7 0-15,0 3-2 16,4-6 0-16,-1 6 1 15,4-3 1-15,0 6-1 16,3 3 0-16,4-3 0 16,7 3 0-16,4-15-2 15,7-4 0-15,-1-3-4 16,1-2 0-16,0-8-11 16,-1-2 1-16</inkml:trace>
  <inkml:trace contextRef="#ctx0" brushRef="#br0" timeOffset="107738.284">12926 5011 44 0,'7'15'22'0,"-4"-12"-15"0,-3-3 30 16,0 0-35-16,4-6 0 15,-1 0 0-15,1-4 1 16,-4 1-4-16,3 3 0 16,1 0 2-16,0-4 1 15,-1-2-2-15,4 2 1 16,-3-6-1-16,-1 4 1 16,4-4-1-16,4 7 1 15,3-1-2-15,-3 1 1 0,3 6-4 16,-7 3 0-16,7 0-9 15,-4 0 0-15,-10 0-2 16,4 3 0-16</inkml:trace>
  <inkml:trace contextRef="#ctx0" brushRef="#br0" timeOffset="108095.067">13123 4910 62 0,'25'28'31'15,"10"-9"-41"-15,-28-12 64 0,7-4-54 16,4-3 0-16,3 0-1 16,0 0 1-16,-3-10 0 15,0 1 0-15,-4-10-1 16,-4 0 1-16,-3 0-1 16,-3 4 1-16,-8-1-2 15,-3 0 0-15,0 4-1 16,-3-1 0-16,-4 7 0 0,3 6 0 15,-3 9 0-15,3 13 0 16,4 4 2-16,0-5 0 16,4 8 2-16,-1 5 0 15,4-6-1-15,4 1 1 16,3-1 0-16,3-3 0 16,5-6-1-16,6-7 0 15,0-2-2-15,4-7 1 0,-1-9-4 16,1-4 0-16,0-6-9 15,-1 1 0-15</inkml:trace>
  <inkml:trace contextRef="#ctx0" brushRef="#br0" timeOffset="108380.407">13547 4148 42 0,'-4'41'21'0,"4"-3"-20"15,0-26 30-15,-3 10-27 16,3 13 0-16,0-4 1 16,0 16 0-16,-4-3-7 15,1 19 0-15,-1 3 4 0,1-4 1 16,3 1-4-16,0-3 0 15,0-7-4-15,0-16 1 16,0-8-9-16,0-7 0 16,-4-13-2-16,0-12 1 15</inkml:trace>
  <inkml:trace contextRef="#ctx0" brushRef="#br0" timeOffset="108621.187">13427 4669 48 0,'-4'15'24'0,"4"-15"-20"15,0 0 49-15,4 7-50 16,3-4 1-16,3 0 1 16,4 3 1-16,1 4-8 15,2-10 0-15,4 0 3 16,8-10 1-16,2 7-6 15,-2-3 1-15,-1-4-9 16,-3 4 1-16,-11 0-7 16,0 3 0-16</inkml:trace>
  <inkml:trace contextRef="#ctx0" brushRef="#br0" timeOffset="108996.097">13748 4775 58 0,'21'16'29'0,"-7"3"-32"0,-7-16 51 16,0-3-47-16,4 0 0 16,-1 0 2-16,1 0 1 15,-1-3-6-15,1-3 1 16,0-1 2-16,-4-2 1 16,-4-4-1-16,-3 1 0 15,0-4-2-15,-7 4 0 16,-3-1 0-16,-1 4 0 0,0 9-1 15,1 3 0-15,-1 6 0 16,-3 4 1-16,4 9 1 16,3 3 0-16,-4 3 0 15,7 3 0-15,1-2 2 16,3-11 0-16,3 4 0 16,4-3 1-16,8 3-1 15,2-12 1-15,8-1-1 16,7-6 0-16,-1-6-2 15,5 6 1-15,-8-3-6 16,-7 0 1-16,-7-6-15 16,-14 6 0-16</inkml:trace>
  <inkml:trace contextRef="#ctx0" brushRef="#br0" timeOffset="114956.639">1408 5534 45 0,'10'-15'22'0,"11"-4"-10"15,-21 19 22-15,7-6-32 16,-3 2 1-16,3-5 1 15,-7 3 0-15,0 6-5 16,-11 6 0 0,-10 10 4-1,-14 2 0-15,3 4-2 16,-7 0 0-16,8 0-1 16,-8 0 0-16,11-3-1 15,6 0 1-15,1 9-1 16,0-6 0-16,14 6 0 0,7-6 1 15,7 3 0-15,14-3 0 16,0 0 0-16,8 0 0 16,2-6 0-16,1 6 0 15,-7 0 0-15,-4 6 0 16,-10 13-1-16,-4-4 1 16,-14 7-2-16,-15 0 0 15,1-6-5-15,-7-4 0 16,-4-2-9-16,-3-4 1 15</inkml:trace>
  <inkml:trace contextRef="#ctx0" brushRef="#br0" timeOffset="115962.28">1496 6168 49 0,'49'6'24'0,"15"-15"-20"0,-47 5 37 16,1-2-40-16,3-3 0 15,0-1 1-15,0-2 0 16,-3-7-2-16,3 3 0 16,-10-2 1-16,-4 2 0 15,-4 3 0-15,-3-2 0 16,-3 2-1-16,-4 4 1 16,-4 2-2-16,1 7 1 15,-8-6-1-15,7 16 1 16,-3 2-1-16,-3 4 1 15,-1 3-1-15,7-1 1 16,-6 7 0-16,3 1 1 0,7-1-1 16,3-3 0-16,15-4-1 15,-1-2 0-15,1-7-2 16,10-5 1-16,7-8-4 16,4-5 1-16,3-3 0 15,-3-1 0-15,0-3 1 16,0 4 0-16,-8-4 2 15,8 0 1-15,-4-2 4 16,-3-1 0-16,3 3 2 16,-10 0 0-16,3 4 1 15,0-1 0-15,-3 7 0 16,-8 0 0-16,-6 3-2 16,-4 3 0-16,-4-3-2 15,-6 3 1-15,-8 3-2 16,8 3 0-16,-1 3 0 0,0 4 0 15,1 3 0-15,-1 2 0 16,1 1 0-16,3 3 0 16,0-3-1-16,7 0 1 15,7-4 0-15,-7-5 0 16,10-4-1-16,8-6 0 16,3-3 0-16,0-3 1 15,0-1-1-15,8-2 0 16,-1 0 0-16,-7-1 0 15,-3 1-1-15,-4-1 1 16,3-5-2-16,-6 5 0 0,-4 4 0 16,-4 3 0-1,-3 6 0-15,-3 0 0 0,3 3 0 16,-11 7 0-16,-6 3 1 16,-4 6 0-16,-8 6 0 15,-2 3 1-15,2 7 0 16,-2 12 0-16,2 6 0 15,1 4 1-15,7 0-1 16,-7-4 1-16,14-3 0 16,0-9 1-16,10-6 0 15,15-10 0-15,-1-9-1 16,8-10 1-16,14-9-1 16,-4-6 1-16,4-6-4 15,-4-4 1-15,0-3-10 16,-14-6 0-16,-7 0-8 0,-17 0 1 15</inkml:trace>
  <inkml:trace contextRef="#ctx0" brushRef="#br0" timeOffset="116292.595">882 6519 66 0,'0'9'33'0,"28"26"-33"0,-10-26 60 15,45 10-53 1,26-6 1-16,2-10 0 15,26-3 0-15,24-7-12 16,-4-5 0-16,12-4 7 16,-8 4 0-16,-11 2-8 15,-20-2 1-15,-19 5-9 16,-17 11 1-16,-28 5-12 16,-21 10 0-16</inkml:trace>
  <inkml:trace contextRef="#ctx0" brushRef="#br0" timeOffset="117222.775">1291 11956 40 0,'7'13'20'0,"4"-29"-7"16,-11 7 20-16,7-10-30 16,3-6 0-16,5-16 3 15,2-12 0-15,-10-19-7 16,4-16 0-16,-1-12 4 15,1-10 0-15,-7-12-2 16,3 2 1-16,10 4-3 16,4 4 0-16,1 11 0 0,-1 7 0 15,14 6 0-15,0 13 0 16,4 12 1-16,0 13 1 16,3 9-2-16,-3 13 1 15,0 9-4-15,-11 16 1 16,4 13-7-16,-15 15 0 15,-6 3-6-15,-18 6 1 16</inkml:trace>
  <inkml:trace contextRef="#ctx0" brushRef="#br0" timeOffset="117493.819">1337 11448 54 0,'4'7'27'0,"-4"-1"-31"16,0-6 50-16,7 0-44 16,0 3 0-16,3-3 0 15,1 0 1-15,10 0-4 16,7 0 0-16,4 0 0 15,0-3 0-15,3-3-8 16,-3-1 1-16,-4 1-9 0,-7-3 1 16</inkml:trace>
  <inkml:trace contextRef="#ctx0" brushRef="#br0" timeOffset="117763.582">1715 11502 41 0,'0'15'20'0,"-8"10"-13"0,8-15 29 15,-3 6-33-15,-4 2 1 16,7 4 0-16,0 7 0 0,0-4-6 16,10 0 1-16,1-3 3 15,7-3 1-15,3-10-2 16,7-6 0-16,4-9-1 15,-4-7 1-15,-7-6-2 16,-3-6 0-16,3-6-9 16,0-4 0-16,-10 1-6 15,6 3 1-15</inkml:trace>
  <inkml:trace contextRef="#ctx0" brushRef="#br0" timeOffset="118168.759">2092 11696 42 0,'-7'32'21'0,"7"-17"-17"0,0-12 34 15,7 0-38-15,-7-3 0 16,0 0 0-16,0 0 1 15,4-6-2-15,3-3 1 16,3-4-1-16,-6-2 0 16,6-4 0-16,1 0 0 15,3-3-2-15,0 0 1 16,4 0 0-16,-8 6 0 0,8 4 1 16,-4 6 0-16,7-1 2 15,-3 4 0-15,3 0 2 16,0 6 0-16,-3 3 1 15,-1 7 1-15,-2 6-2 16,-1 3 1-16,-4 0-4 16,-6 0 0-16,6-4-5 15,1-2 1-15,0-3-8 16,6-7 0-16,-6-6-3 16,6-6 1-16</inkml:trace>
  <inkml:trace contextRef="#ctx0" brushRef="#br0" timeOffset="118664.305">2723 11495 39 0,'8'-9'19'0,"-8"22"-19"0,0-10 36 16,-11 3-34-16,-7 3 1 16,8 1-1-16,-11 5 1 15,3-2-4-15,0 6 0 16,4 3 2-16,-7 6 1 15,7-3-1-15,10 0 0 16,-6 0-1-16,10 0 1 16,10-3-1-16,1-6 1 15,17-3-1-15,4-1 1 16,0-9-1-16,14-12 0 16,3-10 0-16,11-12 1 0,3-16 0 15,-6-16 0-15,3-9 0 16,0-10 1-16,-7-12-1 15,-7-12 1-15,-8 2-1 16,-6 7 0-16,-11-3-1 16,-10 5 1-16,-1 8-1 15,-3 8 0-15,-14 13 0 16,4 16 0-16,-8 13 1 16,-3 18 0-16,0 16 0 15,-7 18 0-15,3 20-1 16,-10 21 1-16,7 20-1 15,3 27 1-15,8 16-1 16,6 0 0-16,8-6 0 16,3-6 0-16,-4-13-2 15,4-22 1-15,4-16-6 16,-4-15 0-16,-4-19-9 16,-6-19 0-16</inkml:trace>
  <inkml:trace contextRef="#ctx0" brushRef="#br0" timeOffset="118875.902">2960 11474 57 0,'21'18'28'0,"18"-8"-33"0,-29-10 48 0,19-3-44 16,2-1 1-16,12 1-2 15,3-3 0-15,-8 0-5 16,5 0 1-16,-5-1-10 16,-6-2 1-16</inkml:trace>
  <inkml:trace contextRef="#ctx0" brushRef="#br0" timeOffset="119041.289">3538 11511 44 0,'4'31'22'0,"3"23"-16"15,-7-42 34-15,0 10-39 16,0 0 1-16,0 3-1 16,0 0 1-16,0-3-4 15,0-3 1-15,0-6-4 16,0-10 1-16,0-9-11 16,7-7 1-16</inkml:trace>
  <inkml:trace contextRef="#ctx0" brushRef="#br0" timeOffset="119639.941">3609 11517 27 0,'7'13'13'0,"25"-7"1"0,-22 0 10 16,1-6-24-16,7 0 1 15,6 0 0-15,1 0 1 0,0-3-1 16,-1 0 0-16,-3 0 1 15,-6 3 1-15,-1-6 0 16,-4 0 0-16,1-1-1 16,-1 1 1-16,1 0-2 15,-7 3 0-15,-4 3 0 16,0 0 0-16,0 6-2 16,-4 3 0-16,4 4-2 15,-7 6 1-15,7-4-1 16,0 4 0-16,7 0-1 15,-7 3 0-15,11-6 1 16,6-1 0-16,-6-2 0 16,10-4 1-16,-3-3-1 15,-4-2 1-15,7-4-1 16,4-4 1-16,-4-5 0 16,7-3 1-16,-7-1 0 0,0-6 0 15,-3-3 1-15,-4 3 1 16,7 4-1-16,-7 2 1 15,0 4-1-15,-3 6 1 16,0-1 0-16,-4 4 1 16,-4 4 1-16,4 2 0 15,-7 0 0-15,7 0 1 16,-7 7 0-16,0-4 0 16,4 1-1-16,-4-1 1 15,7-6-3-15,4 7 1 0,-8-4-1 16,8-3 0-16,3-3-1 15,7 0 0-15,0-3-1 16,11-3 1-16,7-7-5 16,-1 1 0-1</inkml:trace>
  <inkml:trace contextRef="#ctx0" brushRef="#br0" timeOffset="119970.537">4964 11135 45 0,'7'0'22'0,"-7"16"-14"15,-7-10 26-15,-4 3-34 16,-10 4 1-16,0-1 0 16,-18 1 0-16,7 3-1 15,7-1 0-15,1 4 1 0,6 3 0 16,-3 3-1-16,10 3 1 15,1-3 0-15,6 4 0 16,8-1 0-16,6-3 1 16,15 3 1-16,10 0 0 15,-3-3 0-15,0 0 1 16,-4-3-2-16,-7-3 0 16,-10 0-2-16,-15 6 0 15,-13 0-6-15,-22 0 1 0,-4 4-10 16,-16-1 0-16,-30-6-2 15,-13 3 0-15</inkml:trace>
  <inkml:trace contextRef="#ctx0" brushRef="#br0" timeOffset="120631.782">1090 12304 55 0,'7'7'27'0,"32"5"-27"15,-18-5 54-15,21-1-47 16,18 3 0-16,29 1 7 16,41 2 1-16,22-6-18 15,42 4 1-15,25-10 11 16,31-3 1-16,8-7-4 16,13-5 0-16,19-7-4 15,-15 0 0-15,-4-3-2 0,-10 3 1 16,-35-3-6-16,-28 6 1 15,-36 3-4-15,-35 7 0 16,-28 2-7-16,-29 7 0 16,-38 4-11-16,-25-11 1 15</inkml:trace>
  <inkml:trace contextRef="#ctx0" brushRef="#br0" timeOffset="123634.403">6632 12609 40 0,'-3'12'20'0,"13"-6"-8"0,-10-6 21 0,4-9-30 16,-1-3 0-16,1-10 4 15,-4-16 0-15,0-6-7 16,0-12 0-16,0-10 6 15,0-16 0-15,0-9-1 16,0 3 1-16,0-9-2 16,0-3 0-16,0-10-1 15,0 7 0-15,-4 12-2 16,1 6 1-16,3 10-1 16,0 6 0-16,3 9-1 15,4 7 0-15,8 12 0 16,-5 10 0-16,22 12-2 15,7 13 0-15,-4 12-3 16,4 10 1-16,0-1-5 16,-4 7 0-16,-3 7-11 0,-8-4 0 15</inkml:trace>
  <inkml:trace contextRef="#ctx0" brushRef="#br0" timeOffset="123891.504">6477 12101 72 0,'28'28'36'0,"-3"-16"-38"0,-11-8 62 0,7 2-59 15,18-3 0-15,3-3 0 16,8 0 0-16,-1 0-3 15,-10 0 0-15,-7 0-4 16,-4 0 1-16,-7-6-15 16,-7-1 0-16,0-2-1 15,-3 3 0-15</inkml:trace>
  <inkml:trace contextRef="#ctx0" brushRef="#br0" timeOffset="124429.361">7412 11853 62 0,'7'12'31'0,"-4"-24"-36"16,-3 12 62-16,0 0-56 16,-3-3 1-16,-4 9 0 15,-14 3 0-15,0 10-3 16,-4 3 1-16,0 16 2 15,0 6 0-15,1 9-1 16,3 16 0-16,6 0-2 16,5 3 1-16,6-3-4 15,8-6 1-15,6-10-6 16,12-12 1-16,2-16-12 0,5-9 1 16,-5-13 0-16,4-13 1 15</inkml:trace>
  <inkml:trace contextRef="#ctx0" brushRef="#br0" timeOffset="124670.789">7874 12035 56 0,'7'15'28'0,"-28"26"-34"0,10-28 58 16,-10 9-50-16,-7 0 0 0,-11 6 1 15,-7 13 1-15,0-4-5 16,8 7 0-16,-1 0 0 16,7-3 0-16,4-10-5 15,7-9 1-15,-1-6-7 16,12-13 1-16,6-12-7 16,1-7 0-16</inkml:trace>
  <inkml:trace contextRef="#ctx0" brushRef="#br0" timeOffset="124895.474">7528 12182 49 0,'14'44'24'0,"-17"-22"-21"0,3-16 43 16,3 4-44-16,4 5 1 15,4 7 1-15,3-3 0 16,11 0-6-16,0 0 1 15,-1 0 2-15,1-7 1 16,0 1-4-16,-1-10 0 16,5-3-6-16,-1-3 1 15,0-10-10-15,0-12 0 16</inkml:trace>
  <inkml:trace contextRef="#ctx0" brushRef="#br0" timeOffset="125151.275">7994 11724 64 0,'14'35'32'0,"7"24"-33"16,-14-49 56-16,11 18-53 16,7 7 1-16,-1 18 2 15,12 3 1-15,-8 10-7 16,4 9 0-16,-15 1 4 15,-3-1 1-15,-10 3-4 16,-15-2 0-16,-6-4-6 16,-8-16 0-16,-3-12-10 15,3-13 0-15,0-9-6 16,11-15 0-16</inkml:trace>
  <inkml:trace contextRef="#ctx0" brushRef="#br0" timeOffset="125496.458">8689 12123 62 0,'7'12'31'0,"-3"-9"-30"0,-4 0 57 0,0 1-55 16,7-1 1-16,0 0 1 16,7 0 1-16,3 0-8 15,5-3 0-15,2-3 4 16,4-3 1-16,4-1-8 15,-4 1 1-15,-3 3-9 16,-4-3 0-16,-10-1-9 16,-8 7 1-16</inkml:trace>
  <inkml:trace contextRef="#ctx0" brushRef="#br0" timeOffset="125691.948">8647 12421 61 0,'-7'34'30'0,"14"1"-26"0,-4-32 51 16,4 3-51-16,7-3 0 16,4 0 3-16,10-3 0 15,11-6-9-15,10-10 0 16,11 1 5-16,-7 2 0 16,-10 4-7-16,-5-4 0 15,-2 4-18-15,-19-4 0 16</inkml:trace>
  <inkml:trace contextRef="#ctx0" brushRef="#br0" timeOffset="126501.082">10904 10944 51 0,'32'-16'25'0,"-7"6"-14"0,-25 10 25 16,0-6-33-16,0 6 0 15,-4 0 2-15,-6 13 1 32,-33 40-7-32,-2 16 1 15,-12 3 4-15,-3 13 0 16,0 6-5-16,7-3 1 15,7-7-7-15,8-9 1 16,6-15-13-16,7-17 1 0,7-21-1 16,11-19 0-16</inkml:trace>
  <inkml:trace contextRef="#ctx0" brushRef="#br0" timeOffset="126727.318">10449 10856 53 0,'21'31'26'0,"11"35"-24"16,-21-41 54-16,6 0-51 15,5 13 0-15,2 9 1 16,8-3 1-16,3 15-10 16,11 7 1-16,11 6 5 15,6 0 1-15,4-12-6 16,4-10 1-16,-11-9-7 15,-11-10 1-15,-10-9-13 0,-18 0 0 16</inkml:trace>
  <inkml:trace contextRef="#ctx0" brushRef="#br0" timeOffset="127071.565">9511 12151 80 0,'53'37'40'0,"46"-18"-40"15,-50-22 70-15,25-3-67 16,32-13 0-16,39-12 1 16,27-10 0-16,44-9-6 15,6 3 1-15,18-3 1 16,7-7 1-16,-39 10-8 16,-25 13 0-16,-38 12-10 15,-39 12 0-15,-29 7-8 16,-34 12 0-16</inkml:trace>
  <inkml:trace contextRef="#ctx0" brushRef="#br0" timeOffset="127972.451">9620 12715 55 0,'0'19'27'0,"4"9"-25"15,3-28 41-15,0 3-37 16,0 1 0-16,0 2 4 15,4-3 1-15,6 0-14 16,15-3 1-16,10 0 8 16,4-3 1-16,0 0-4 15,0 0 0-15,3 0-2 16,-10-1 0-16,-7 4-2 16,-11 4 1-16,-10 8-1 15,-11 4 0-15,-7 9-1 16,-8 0 1-16,-6-3-1 15,-3 9 0-15,-5 4 0 16,-2 2 1-16,-1 4 0 0,11 9 0 16,3 4 0-16,4-4 1 15,7 0 1-15,7 0 0 16,10-3-1-16,8-9 0 16,7-10 0-16,10-9 0 15,7-7-4-15,4-8 0 16,0-11-8-16,-7-8 1 15,7-1-9-15,-4-6 0 16</inkml:trace>
  <inkml:trace contextRef="#ctx0" brushRef="#br0" timeOffset="128213.722">10615 12950 53 0,'0'16'26'0,"-18"-19"-25"16,11 6 41-16,-10 7-38 16,-4-1 0-16,-11 10 2 15,-7 0 1-15,4 6-9 16,-8 3 1-16,5 16 3 16,9 0 0-16,5-10-7 15,6-2 0-15,4-10-11 16,3-10 1-16,1-12-4 15,-4-9 0-15</inkml:trace>
  <inkml:trace contextRef="#ctx0" brushRef="#br0" timeOffset="128439.178">10291 12976 56 0,'28'18'28'0,"-7"17"-29"0,-10-23 56 16,3 4-51-16,3 6 0 15,4 9 0-15,4 7 1 16,0 0-7-16,3-7 0 16,0 0 3-16,0-2 1 0,1-7-4 15,-1-4 0-15,-3-5-4 16,-4-7 1-16,0-3-11 16,-3-3 1-16,-8-6-4 15,1-7 0-15</inkml:trace>
  <inkml:trace contextRef="#ctx0" brushRef="#br0" timeOffset="128694.681">10841 13101 59 0,'3'19'29'0,"22"-16"-32"16,-11 0 55-16,4-3-50 16,10 0 1-16,0-3 0 0,4-3 1 15,7-1-7-15,3-2 1 16,1 0-1-16,-5-4 0 16,-6-3-11-16,-4 1 1 15,-7-4-6-15,4 0 1 16</inkml:trace>
  <inkml:trace contextRef="#ctx0" brushRef="#br0" timeOffset="128933.418">11578 12540 55 0,'0'9'27'0,"-10"38"-22"15,10-31 51-15,0 15-53 16,0 7 1-16,0 18 1 16,0 10 0-16,3 19-7 15,1 9 0-15,3 19 4 16,0-4 0-16,0-2-7 16,0-7 0-16,-7-15-15 15,-4-16 0-15</inkml:trace>
  <inkml:trace contextRef="#ctx0" brushRef="#br0" timeOffset="134067.863">12848 11013 33 0,'43'-44'16'0,"-12"15"-5"0,-24 23 17 0,4-6-23 16,-1-1 1-16,1 1 3 16,-4-7 1-16,0 6-12 15,0 1 1-15,-3 5 9 16,-4 7 1-16,3 7-3 16,-3 11 1-16,-3 8-2 15,-1 14 0-15,-3 14-1 16,-7 11 1-16,-4 23-3 15,-6 19 1-15,-8 31-1 16,4 22 0-16,0 31-1 0,3 7 0 16,4-4-2-16,3 0 1 15,15-34-3-15,6-19 1 16,15-24-6-16,10-23 0 16,4-22-12-16,-4-22 0 15,0-16-1-15,4-2 0 16</inkml:trace>
  <inkml:trace contextRef="#ctx0" brushRef="#br0" timeOffset="135043.785">13783 11254 48 0,'4'-3'24'0,"-1"-3"-21"0,-3 6 44 16,0 0-44-16,0 0 0 16,0 0 4-16,0 0 0 15,-3 0-8-15,-8 3 0 16,-7 3 6-16,-3-3 0 0,-4 7-2 16,-3 8 1-16,4 11-2 15,-1 2 0-15,0 7-1 16,8 9 0-16,2 0-1 15,5 0 0-15,6 3-1 16,8 0 0-16,13-9-3 16,5-7 0-16,9-5-5 15,1-11 1-15,0-8-7 16,0-10 0-16,-8-7-4 16,1-5 0-16</inkml:trace>
  <inkml:trace contextRef="#ctx0" brushRef="#br0" timeOffset="135315.449">14041 11524 42 0,'10'-13'21'0,"1"10"-15"0,-11 3 36 15,0 0-39-15,0-6 1 16,-4 3 2-16,-3-7 0 16,-3 7-7-16,-5 3 1 15,1 6 5-15,-3 4 0 16,-1 2-2-16,0 7 1 15,4 3-2-15,0-6 1 16,0 3-3-16,11-1 0 16,3 4-3-16,10-6 0 15,1-7-2-15,3-5 0 16,0-4-4-16,0-4 0 16,0-5-9-16,-3 0 1 0,-4-7 1 15,-4-3 1-15</inkml:trace>
  <inkml:trace contextRef="#ctx0" brushRef="#br0" timeOffset="135915.685">14086 11577 49 0,'11'50'24'0,"-4"-28"-26"0,-7-19 51 0,4 0-48 16,-1 1 1-16,1-1 0 15,-4-3 0-15,3-7-3 16,1 1 0-16,-1-3 2 15,1-4 1-15,-1-6-2 16,1 4 0-16,3-4-1 16,3 3 0-16,1 0-1 15,3 1 1-15,4-1-1 16,-1 7 1-16,1-1 0 0,3 4 0 16,-3 3 1-16,0 0 0 15,-4 3 0-15,-4 3 1 16,-3 6-1-16,0 7 1 15,-3 3-1-15,-4 9 1 16,3-6-1-16,1 3 1 16,-1 3-1-16,4-6 0 15,4-3 0-15,7-6 1 16,6-7-1-16,12-9 1 16,-1-4 0-16,4-8 0 15,3-17-1-15,7-15 1 0,1-12 0 16,-1-7 0-16,-6-12-1 15,-8-13 0-15,-7-7-1 16,-7-5 1-16,-7-1 0 16,-10 4 0-16,-8 19-1 15,-6 12 1-15,-8 6 0 16,-3 13 1-16,0 21-1 16,0 17 0-16,-4 6-1 15,7 18 1-15,1 20-1 16,-4 21 0-16,10 28-1 15,4 7 1-15,3 16-1 16,1 9 1-16,13-1 0 16,1-14 1-16,3-11-2 15,0-24 1-15,-3-16-7 16,-4-9 1-16,-4-13-8 0,-6-13 1 16</inkml:trace>
  <inkml:trace contextRef="#ctx0" brushRef="#br0" timeOffset="136125.446">14489 11455 67 0,'17'15'33'0,"15"-21"-41"0,-18 0 64 16,4 0-56-16,6-1 0 0,8-2-4 15,7 3 1-15,0-1-4 16,0 4 1-16,-8 6-13 16,-9 0 1-16</inkml:trace>
  <inkml:trace contextRef="#ctx0" brushRef="#br0" timeOffset="136321.193">14986 11508 54 0,'11'38'27'0,"-8"-7"-25"16,-3-25 42-16,0 4-44 15,0 2 0-15,0 1 0 16,0-10 0-16,-3 3-3 0,3 0 0 16,-4-6-7-16,4-9 0 15,-3-10-6-15,-5 0 0 16</inkml:trace>
  <inkml:trace contextRef="#ctx0" brushRef="#br0" timeOffset="136515.035">14940 11310 31 0,'18'10'15'0,"3"-16"-15"0,-14 6 21 0,0 6-21 16,4-6 0-16,-1 6-3 15,1-6 0-15,3 0-1 16,0 3 1-16,0 0-6 16,-3 7 1-1</inkml:trace>
  <inkml:trace contextRef="#ctx0" brushRef="#br0" timeOffset="136816.755">15166 11442 39 0,'3'16'19'0,"8"3"-13"16,-7-13 39-16,-1 3-43 15,1 4 1-15,-1-1 1 16,-3 4 0-16,4-3-6 16,-1-1 1-16,-3-9 3 15,0 4 0-15,0-7-2 16,4-7 1-16,3-5-2 16,0-4 0-16,0 0 0 0,0 1 0 15,0-1 0-15,4 0 1 16,-1 4-1-16,4 6 1 15,0 2 0-15,-3 8 0 16,3 5 1-16,-3 7 0 16,3-1 0-16,-4 1 0 15,1 0-1-15,0-1 1 16,-4-2-2-16,0 3 0 16,-4-4-5-16,1-2 0 15,-1-4-9-15,1 0 0 16</inkml:trace>
  <inkml:trace contextRef="#ctx0" brushRef="#br0" timeOffset="137085.576">15512 11511 53 0,'10'16'26'0,"-3"18"-27"15,-3-21 43-15,-1 3-42 16,1-4 1-16,-1-3 0 15,1 1 1-15,-1-4-2 16,5 0 0-16,-1 1 1 16,3-1 1-16,4-3-1 15,4-3 1-15,0-3-1 16,-1 6 0-16,-3-6-2 16,4-6 0-16,-4-4-5 0,-3-9 1 15,-1-3-7-15,1 0 0 16,-4 3-5-16,3-3 1 15</inkml:trace>
  <inkml:trace contextRef="#ctx0" brushRef="#br0" timeOffset="137362.089">16023 11524 58 0,'11'9'29'0,"-8"-6"-42"0,-6-3 57 0,-4 0-44 15,-4 3 1-15,-7 0-1 16,-3 1 1-16,-3-1-2 16,-1 3 1-16,0 7 0 15,4 2 1-15,0-2-3 16,3-1 0-16,8 7-2 16,3-3 0-16,7 0-2 15,3-1 1-15,11-5-4 16,4-4 1-16,3-3-2 15,0-6 1-15,-3-3-2 16,3-4 0-16</inkml:trace>
  <inkml:trace contextRef="#ctx0" brushRef="#br0" timeOffset="137581.062">16111 11621 43 0,'11'31'21'0,"-8"-21"-26"0,1-4 43 16,0 3-37-16,-1 1 1 16,1 2 0-16,3-2 1 15,3-1-4-15,1-3 0 16,3-2 2-16,0-4 0 16,4-7-2-16,-1-5 0 15,1 2-6-15,3-2 1 16,0-4-7-16,-3-6 1 15</inkml:trace>
  <inkml:trace contextRef="#ctx0" brushRef="#br0" timeOffset="137851.584">16686 11336 55 0,'11'21'27'0,"-29"11"-36"15,11-26 50-15,-7 4-41 16,-3-4 0-16,-5 3 0 15,1-3 0-15,-3 4 0 16,9-1 0-16,5 1 0 16,3 2 1-16,7 4 0 15,10 3 1-15,4 0 0 16,8 6 1-16,2-10-1 16,1 1 1-16,-4 3-1 15,-7 3 0-15,-7-3-3 16,-14 3 1-16,-14-1-7 15,-18 1 0-15,-17-6-10 0,-15 0 0 16</inkml:trace>
  <inkml:trace contextRef="#ctx0" brushRef="#br0" timeOffset="141829.377">14690 12054 43 0,'17'-4'21'0,"-10"8"-4"16,-10-4 22-16,-1 3-38 0,-3 0 1 16,0 3 0-16,-3 0 1 15,-1 1-1-15,-3 2 1 16,0-3 1-16,-4 10 1 15,-3 3-1-15,-4 0 1 16,1 3-1-16,-1 6 0 16,-3 13-3-16,7-7 0 15,3 4-1-15,7 3 1 16,11-1-1-16,14-2 1 16,8-10-2-16,6-9 0 15,-3-6-6-15,6-13 1 0,1-7-14 16,-4-5 1-16</inkml:trace>
  <inkml:trace contextRef="#ctx0" brushRef="#br0" timeOffset="142087.091">14852 12289 43 0,'0'22'21'0,"3"3"-1"16,-3-19 19-16,-3 4-38 15,3 2 1-15,0-6 5 16,0 7 1-16,0 3-9 16,3 2 1-16,5 1 4 15,2-6 0-15,4-1-1 16,0-9 1-16,4-3-4 16,3-9 1-16,-3 0-5 15,-1-1 1-15,5-5-6 0,-1-4 0 16,-4 0-10-16,-2-3 1 15</inkml:trace>
  <inkml:trace contextRef="#ctx0" brushRef="#br0" timeOffset="142384.91">15201 12389 60 0,'7'6'30'0,"0"1"-34"0,-7-7 49 0,0 0-39 15,0 0 0-15,4-10 1 16,-1-2 0-16,1-7-10 16,-1-3 0-16,4 0 6 15,1-9 1-15,2-1-3 16,4 1 0-16,4 0-1 15,7 6 0-15,-1 9-5 16,-3 6 1-16,4 7-6 16,-4 3 1-16,-3 3-11 15,3 1 1-15</inkml:trace>
  <inkml:trace contextRef="#ctx0" brushRef="#br0" timeOffset="142686.104">15476 12229 60 0,'11'28'30'0,"3"19"-22"0,-10-34 49 16,-1 3-55-16,4-1 0 16,0-5 1-16,0 2 1 15,0 1-5-15,0 3 0 0,0-1 3 16,4 1 1-16,0-4-2 15,-1-2 0-15,1-4-1 16,3-6 1-16,0-3-1 16,4-6 0-16,-1-1-1 15,-3-2 1-15,1-10-6 16,-5-3 1-16,1-4-6 16,-1 1 0-16,1 3-10 15,-8 0 1-15</inkml:trace>
  <inkml:trace contextRef="#ctx0" brushRef="#br0" timeOffset="143060.085">15794 12342 60 0,'14'13'30'0,"4"-7"-21"15,-8-3 48-15,4 0-56 0,7-3 1 16,1 0 0-16,-1-6 1 15,4-3-4-15,-4-4 0 16,-4-3 2-16,-3-3 0 16,-3 1-1-16,-4-1 0 15,-7-3-4-15,-3 3 0 16,-5-3-1-16,1 13 1 16,0 6-1-16,-3 6 1 15,-1 16 2-15,4 6 1 16,4 9 4-16,-1-6 1 15,4 10 0-15,7 3 0 0,4-7 0 16,6-6 1-16,8-2-4 16,10-8 1-16,8-11-2 15,-1-14 1-15,0 1-5 16,1-6 0-16,-8-4-11 16,-10 6 0-16,-4-5-5 15,0 2 1-15</inkml:trace>
  <inkml:trace contextRef="#ctx0" brushRef="#br0" timeOffset="144502.609">13822 13201 45 0,'3'19'22'0,"4"-22"-9"0,-7 3 22 0,0-3-34 16,-3-3 0-16,-8 9 1 15,-3-3 0-15,-10 3-3 16,-1 3 1-16,-10 4 1 15,-1-1 0-15,5 10-1 16,2 0 1-16,5 3 0 16,2 3 0-16,5 0-1 15,6 0 0-15,4-3 0 16,7-3 1-16,0-7-2 16,11-2 1-16,3-7-1 15,3-6 1-15,5-4-1 16,-1-2 1-16,0-1-1 15,0-5 1-15,0-1-1 0,-3 4 1 16,0 2-1-16,-1-2 0 16,-3-1 1-16,0 13 0 15,1-9 2-15,-1 9 0 16,-4 0 1-16,1 6 1 16,-4 6 0-16,0 7 0 15,-4 3-1-15,1 6 1 16,-4-2-2-16,4-11 0 15,-1-2-5-15,4-1 1 16,4-5-7-16,3-1 1 16,3 0-11-16,1-6 1 0</inkml:trace>
  <inkml:trace contextRef="#ctx0" brushRef="#br0" timeOffset="144788.374">14224 12787 53 0,'0'16'26'0,"-14"19"-26"15,10-26 41-15,1 7-40 16,-4 2 0-16,0 8 1 15,0 8 0-15,3 13-3 0,4 6 0 16,0 7 0-16,4 6 0 16,-1-10-4-16,4-6 1 15,0-12-6-15,7-13 1 16,1-15-7-16,-1-14 1 16</inkml:trace>
  <inkml:trace contextRef="#ctx0" brushRef="#br0" timeOffset="144969.063">14411 12969 26 0,'25'-28'13'0,"-8"-3"3"0,-10 28 16 0,0 3-27 16,0 6 1-16,-3 3 1 15,-4 4 1-15,0 12-11 16,-4 9 1-16,1 10 6 16,-1 13 1-16,-3 12-4 15,0 6 1-15,0-6-6 16,4-9 1-16,-1-4-12 15,1-15 0-15</inkml:trace>
  <inkml:trace contextRef="#ctx0" brushRef="#br0" timeOffset="145854.394">15543 13173 41 0,'7'0'20'0,"1"3"-5"16,-8-3 24-16,0 0-36 16,0 3 1-16,-4 7 1 15,-3 5 1-15,-7 4-7 16,-7 3 0-16,-1 6 5 16,-9 10 0-16,-8 3-3 15,4-7 0-15,3 7-4 16,0-10 1-16,4 4-7 15,7-13 0-15,7-3-9 16,3-13 0-16</inkml:trace>
  <inkml:trace contextRef="#ctx0" brushRef="#br0" timeOffset="146094.447">15318 13270 51 0,'10'41'25'0,"4"-3"-24"0,-7-26 41 0,4 10-40 16,3 10 1 0,4-7-1-16,3 0 1 0,7 0-5 15,0 0 1-15,-3 0-2 16,-4-9 1-16,-3-1-14 15,-8-5 0-15</inkml:trace>
  <inkml:trace contextRef="#ctx0" brushRef="#br0" timeOffset="146484.776">15787 13286 52 0,'0'13'26'0,"3"5"-17"0,1-18 38 15,3 0-43-15,0 3 1 16,4-3 1-16,6 0 0 0,4 0-9 16,4 0 1-16,7 0 4 15,7 0 1-15,-4-3-8 16,-3 3 1-16,-4-3-11 15,-7 3 1-15,-7-6-6 16,-7 6 1-16</inkml:trace>
  <inkml:trace contextRef="#ctx0" brushRef="#br0" timeOffset="146680.017">15752 13527 62 0,'17'10'31'0,"15"2"-38"16,-14-12 59-16,3 0-53 15,7-6 1-15,7 0 0 0,8 3 0 16,-8 0-5-16,-3-1 0 16,-4-2-12-16,-11-3 0 15</inkml:trace>
  <inkml:trace contextRef="#ctx0" brushRef="#br0" timeOffset="146904.608">16044 13092 61 0,'-7'34'30'0,"-3"29"-27"0,6-35 48 0,-3 13-51 16,-7 18 1-16,-7 4-5 16,-4 15 1-16,0 7-5 15,1-3 1-15,-1-10-11 16,7-13 1-16</inkml:trace>
  <inkml:trace contextRef="#ctx0" brushRef="#br0" timeOffset="148406.706">16566 12932 38 0,'0'0'19'0,"4"0"-5"0,0 3 19 16,-1 3-31-16,1-3 0 15,-4 0 2-15,3 10 1 16,-3 3-5-16,0 2 0 0,0 4 3 15,0 10 1-15,0 2-2 16,0 1 0-16,0 5-5 16,0-8 0-16,0-4-8 15,4-3 1-15,-1-6-7 16,4-7 1-16</inkml:trace>
  <inkml:trace contextRef="#ctx0" brushRef="#br0" timeOffset="148646.76">16866 13032 45 0,'11'16'22'0,"-25"21"-16"16,10-27 39-16,-3 5-43 15,0 7 1-15,-3 7 1 0,-5 2 1 16,-6 10-7-16,-10 12 1 15,-5 0 3-15,1 4 0 16,3 2-5-16,0-5 1 16,8-7-8-16,-1-10 1 15,7-12-8-15,8-3 0 16</inkml:trace>
  <inkml:trace contextRef="#ctx0" brushRef="#br0" timeOffset="149081.457">16768 13524 56 0,'14'10'28'0,"0"-7"-26"16,-14-3 50-16,3 0-47 15,4 0 1-15,0-3 1 16,0 0 1-16,11-1-10 16,3 1 1-16,0 0 5 15,4 0 1-15,0 3-3 16,-8 0 0-16,-2 0-2 16,-5 0 1-16,-6 6-3 15,-8 4 1-15,-6-1-1 0,-5 1 1 16,-2 5-2-16,-4-2 0 15,-1 9 0-15,1-3 1 16,4 2 0-16,3 1 0 16,3 4 1-16,0 5 1 15,8 0 0-15,3-6 1 16,7 0-1-16,4-6 1 16,6-6-4-16,11-4 1 15,8-6-4-15,6-6 1 16,-3-6-15-16,-4-4 1 15</inkml:trace>
  <inkml:trace contextRef="#ctx0" brushRef="#br0" timeOffset="149801.495">17096 10595 31 0,'-14'4'15'0,"-4"8"1"16,14-6 8-16,-3 7-22 16,0 9 1-16,-3 6 2 15,6 19 1-15,8 13-6 16,3 12 0-16,10 25 5 0,12 29 1 15,13 18-1-15,7 31 0 16,1 23-1-16,-8 25 0 16,-7 21-2-16,-14 7 0 15,-13 16-1-15,-30-7 0 16,-31 0-6-16,-24-18 1 16,-15-23-14-16,-7-28 1 15</inkml:trace>
  <inkml:trace contextRef="#ctx0" brushRef="#br1" timeOffset="162277.868">19103 5475 9 0,'3'6'4'0,"-6"-9"0"0,3 3 4 16,0 0-6-16,0 0 0 15,0-6 2-15,0 6 1 0,0 6-5 16,0-3 0-16,0 3 3 15,0 1 1-15,0 2 0 16,3-3 0-16,1-3-1 16,0 0 0-16,-1 4 0 15,1-1 0-15,-1 3-1 16,-3 4 1-16,4 0-1 16,-1-1 0-16,1 4 0 15,-1-1 0-15,4 4 0 16,-3-3 0-16,-1 3 0 15,4-4 0-15,-3 7 0 16,3 3 0-16,-4 1 0 16,5-1 1-16,-1 3-1 15,3-3 0-15,-3 3 0 16,4 0 0-16,-1 4-1 16,1 8 1-16,0-14-1 15,-1-1 0-15,1 0 1 0,-1 0 0 16,4 3-1-16,1 3 0 15,-1-5 0-15,3-1 1 16,-3 0-2-16,4-7 1 16,0 8-1-16,-4 2 0 15,0-3 0-15,0 0 1 16,4-3-1-16,-4 0 0 16,0 0 0-16,0 6 1 15,0-6-1-15,0 0 0 16,0 3 0-16,0 0 0 0,1 0 0 15,-5 3 1-15,4-6-1 16,0-3 1-16,0 3-1 16,1 0 1-16,2 0-1 15,1 3 1-15,-1 0-1 16,1 0 0-16,0-6 0 16,-1-3 1-16,1 3-1 15,0 3 0-15,-4 0 0 16,3-1 0-16,1-2 0 15,0 0 1-15,-1 3-1 16,1-3 0-16,3 3 0 16,0 3 0-16,4 0 0 15,0 0 1-15,-4 3-1 16,0-3 0-16,0-3 0 16,0 0 1-16,-3 3-1 15,0-3 1-15,-4 0-1 0,-4 0 1 16,4 3-1-16,1 0 1 15,2-3-1-15,1 0 0 16,-1 3 0-16,1 0 0 16,3 4 0-16,-3-4 1 15,3 6-2-15,0-3 1 16,-3 1 0-16,3 2 1 16,-3-3-1-16,-1 4 0 15,1-7 0-15,3 6 0 16,0-9 0-16,4 0 1 15,0 3-1-15,-1 3 0 0,1 0-1 16,0 4 1-16,-1-4 0 16,-2-9 0-16,-1 6 0 15,-4 3 0-15,1 3 0 16,7 1 1-16,-1-1-1 16,8 7 0-16,0-1 0 15,0 1 1-15,-1 6-1 16,1-10 0-16,0 1 0 15,3 3 1-15,1-1-1 16,-5 4 0-16,1-7 0 16,0-5 1-16,-4-4-1 15,0 6 1-15,-3 0-1 16,-4 1 0-16,0-4 0 16,0 3 1-16,4 4-1 15,0-1 0-15,-4-12 0 16,4 3 0-16,-1 1 0 0,1-5 0 15,-4 5 0-15,-3-8 1 16,3 4-1-16,-3-3 0 16,-1 0 0-16,4 0 0 15,-3 0 0-15,3-1 0 16,0-2 0-16,1 3 1 16,-1-3-1-16,0-1 0 15,0 1 0-15,0-4 0 16,0-2 0-16,1-4 1 0,-1 4-1 15,0 2 0-15,-3 1 0 16,-4 2 1-16,3 4-1 16,1-3 1-16,3 3-1 15,0-1 1-15,0-2-1 16,8 3 0-16,-1 0 0 16,-3-4 0-16,3 4 0 15,0 0 1-15,0-3-1 16,1 3 0-16,-1-4 0 15,0 4 1-15,4 3-1 16,-1-3 0-16,1-3 0 16,-4-4 1-16,1 4-1 15,-8-1 0-15,0 1 0 16,7 0 0-16,0-1 0 16,4 1 0-16,0 0 0 15,0-1 0-15,-1 7 0 16,1-6 0-16,0-3 0 0,0-4 0 15,-1 0 0-15,1-2 1 16,3 2-1-16,-3 1 0 16,0 5 0-16,-4 1 1 15,0-4-1-15,-6 1 1 16,-1 0-1-16,0-1 0 16,4 1 0-16,3-1 1 15,-3-2-1-15,10-1 1 16,-3 0-1-16,-1 1 1 15,-2-1-1-15,-1 4 1 0,3-1-1 16,1 1 1-16,0-1-1 16,0 1 0-16,-1 3 0 15,1-1 1-15,0 1-1 16,-4-3 0-16,-3-1 0 16,0 1 0-16,3 2 0 15,0-5 0-15,7 2 0 16,1 1 0-16,-5-1 0 15,1 4 1-15,3 0-1 16,1-1 1-16,-1 1-1 16,0 0 0-16,4-1 0 15,0 1 1-15,-4 0-1 16,0-4 0-16,-6 1 0 16,-1-1 0-16,7-5 0 15,-3-1 0-15,3 3 0 16,0 1 0-16,1 2 0 15,-1-2 0-15,0 2 0 0,1-5 0 16,2 2 0-16,1-3 0 16,0 4 0-16,3 2 0 15,-6-2 0-15,-5-1 1 16,8 0-1-16,-7 1 0 31,24 5 0-31,-6 1 0 16,-4-3 0-16,-4 5 0 15,-3-8 0-15,3 6 0 16,-3-1 0-16,0 1 1 0,-1-4-2 16,-2 4 1-16,-1-6 0 15,-3 5 0-15,-8-2 0 16,-2 2 0-16,2-5 0 16,1 2 0-16,3-2 0 15,4-1 0-15,0 1 0 16,-4-1 0-16,4 0 0 15,-1 1 0-15,1-1 0 16,0 1 0-16,3-1 0 16,-3-3 0-16,0 4 0 15,7-1 0-15,-8-3 0 16,-3 1 1-16,1-1-1 16,-8 0 0-16,4-3 0 15,-4 1 0-15,7-1-1 16,-3 0 1-16,3 0 0 15,0 0 0-15,-3 0 0 16,-4 3 0-16,0-2 0 0,0-1 0 16,4 0 0-16,0 3 0 15,-1-3 0-15,1 0 0 16,0 1 0-16,3 2 0 16,0-3 0-16,0 0 0 15,-3 0 0-15,0 0 0 16,0 1 0-16,-4-1 0 15,-4-3 0-15,4 3 0 16,4 3 0-16,3-6 1 16,1 3-1-16,2 3 0 0,1-9 0 15,-4 3 0-15,4 0 0 16,0 3 0-16,0-3 0 16,6 0 0-16,-2 4 0 15,-1 2 0-15,-3 0 0 16,-1 0 0-16,1 1 0 15,-4 2 0-15,1-3 0 16,2 4 0-16,1-4 0 16,3 0 0-16,1 1 0 15,-5 2 0-15,1-3 0 16,0 1 0-16,0-1 0 16,3 0 0-16,-3 0 0 15,-1-3 0-15,5 4 0 16,-1-4 0-16,-3 0 0 15,0 0 0-15,-8-3 0 0,4 3 0 16,4 4-1-16,3-4 1 16,1 3 0-16,3 0 0 15,-4 4 0-15,0-1 0 16,7 4 0-16,-3-1 1 16,0-2-1-16,0 2 0 15,0-2 0-15,-1-1 0 16,-2 3 0-16,-8-2 0 15,4-1 0-15,-1 1 0 16,8 2 0-16,0-2 0 16,-4-4 0-16,4 3 0 0,-4 1 0 15,4-4 0-15,0 3 0 16,0-2 0-16,3 2 0 16,1 0 0-16,-5 1 0 15,1-4 1-15,-7 4-2 16,3-4 1-16,8 3 0 15,-1 1 0-15,4-4 0 16,-4 3 0-16,0-2 0 16,1 2 0-16,3 0 0 15,-1 1 1-15,5-4-1 16,-8 0 0-16,-7 1 0 16,8-1 0-16,-1 0 0 15,7 0 0-15,1 1 0 16,-4 2 1-16,3-6-1 15,1 0 1-15,2 4-1 16,1-4 0-16,-3 3 0 0,-8-3 1 16,0 3-1-16,8-2 0 15,10-1 0-15,-7 3 0 16,0 0 0-16,0-3 1 16,3 7-1-16,0-4 0 15,-3-3 0-15,-7 4 1 16,4 2-1-16,6 0 1 15,4 1-1-15,0-1 0 16,-4 4 0-16,4-7 0 16,0 0 0-16,0 1 1 15,-3 2-1-15,-8 0 0 0,8 1-1 16,-1-4 1-16,4 3 0 16,-4 4 1-16,1-4-1 15,-4 1 0-15,0-4 0 16,0 7 0-16,-4-4 0 15,0 0 0-15,-13-2 0 16,-1-1 0-16,-7-6-3 16,-3 3 1-16,-7-9-8 15,-11 0 1-15,-11-7-12 16,-14-3 0-16</inkml:trace>
  <inkml:trace contextRef="#ctx0" brushRef="#br1" timeOffset="164108.977">31115 10285 42 0,'11'6'21'0,"-1"4"-9"0,-10-7 22 15,0 3-32-15,0 4 0 16,-3 2 3-16,-4 13 0 31,-39 32-5-31,-7 12 0 16,0-10 4-16,-7 10 1 16,3 3-3-16,1 4 0 15,14-14-3-15,10-2 0 0,4-13-5 16,10-13 0-16,4-18-10 15,3-16 1-15,8-12-2 16,6-7 1-16</inkml:trace>
  <inkml:trace contextRef="#ctx0" brushRef="#br1" timeOffset="164336.143">30769 10348 55 0,'11'44'27'0,"-11"28"-38"0,0-57 55 16,0 7-44-16,3 3 0 15,1 1-10-15,-1-1 1 16,5-3-1-16,-5-7 1 15</inkml:trace>
  <inkml:trace contextRef="#ctx0" brushRef="#br1" timeOffset="164666.029">31221 10539 57 0,'17'16'28'0,"1"-13"-29"15,-7-3 48-15,3 0-47 16,0 0 1-16,4 0-1 16,3-3 0-16,0 3-2 15,4-3 0-15,-4 3-5 16,-4 0 1-16,-2-4-10 16,-15 4 0-16</inkml:trace>
  <inkml:trace contextRef="#ctx0" brushRef="#br1" timeOffset="164845.091">31171 10724 60 0,'22'0'30'0,"31"6"-38"0,-36-6 51 15,8 0-44-15,3 0 0 0,4-3-11 16,0-6 1-16,-4 6 1 15,-7-4 1-15</inkml:trace>
  <inkml:trace contextRef="#ctx0" brushRef="#br1" timeOffset="165190.221">31595 11028 56 0,'17'22'28'0,"-2"-47"-30"16,-8 6 45-16,0-9-41 16,3-10 0-16,1-9 3 0,-1-18 0 15,-3-20-6-15,4-15 1 16,0-7 3-16,-1 7 1 15,1-1-2-15,3 13 0 16,0 7-2 0,4 6 1-16,-1 15-1 0,4 16 0 15,1 13-2-15,-5 18 0 16,1 13-2-16,0 10 0 16,-4 5-6-16,-7 10 1 15,-7 4-9-15,-11-1 0 16</inkml:trace>
  <inkml:trace contextRef="#ctx0" brushRef="#br1" timeOffset="165396.156">31411 10561 58 0,'4'19'29'0,"21"6"-25"15,-11-19 49-15,10 4-50 16,5-1 0-16,6 0 0 15,0-2 0-15,-3-1-5 16,0-3 0-16,-1 0-3 16,1 0 0-16,-4-3-14 15,-10-3 0-15</inkml:trace>
  <inkml:trace contextRef="#ctx0" brushRef="#br1" timeOffset="165672.809">32071 10492 55 0,'-3'0'27'0,"-22"25"-24"0,18-19 36 16,-4 4-38-16,-3 5 0 15,0 11 0-15,-4 5 1 0,-3 0-3 16,4 13 1-16,-1 6-1 16,4-3 1-16,7-3-5 15,3 3 0-15,8-3-6 16,6-16 1-16,1-2-6 16,7-11 0-16</inkml:trace>
  <inkml:trace contextRef="#ctx0" brushRef="#br1" timeOffset="165896.062">32431 10696 51 0,'-4'34'25'0,"-52"-27"-27"15,38 2 47-15,-3 10-45 0,3-7 1 16,-13 17 0-16,-8 8 1 15,0 4-3-15,0-3 1 16,8-1-4-16,6-9 1 16,4-6-7-16,7-9 0 15,3-13-6-15,7-16 1 16</inkml:trace>
  <inkml:trace contextRef="#ctx0" brushRef="#br1" timeOffset="166122.913">32170 10696 42 0,'0'31'21'0,"-4"22"-18"16,4-40 37-16,0 9-40 16,7 3 0-16,0 3-1 15,4 4 1-15,0-4-1 16,-1-3 0-16,1-6-3 15,3-7 1-15,0-9-4 16,0-9 0-16,4-9-6 16,-4-4 0-16</inkml:trace>
  <inkml:trace contextRef="#ctx0" brushRef="#br1" timeOffset="166346.168">32491 10420 44 0,'3'19'22'0,"-13"25"-18"0,10-32 39 16,-4 10-41-16,4 9 0 15,0 10 3-15,4 3 1 16,6 9-6-16,4 10 1 16,1 3 2-16,-1-3 1 15,-4 6-4-15,-13 0 1 16,-11-10-11-16,-15-5 1 15,-27-7-10-15,-11 3 1 0</inkml:trace>
  <inkml:trace contextRef="#ctx0" brushRef="#br1" timeOffset="172409.012">4872 10417 17 0,'-11'-10'8'0,"-10"-5"-14"0,14 5 9 15,-4 1-2-15,1-4 0 0,-1 1 2 16,-6-1 1-16,-4-2-4 16,-8-4 0-16,-2 0 3 15,-8-3 0-15,-4 3-1 16,-2-3 1-16,-8-3-2 15,-14-3 1-15,0 0-2 16,3-4 0-16,-6 4 0 16,-8 6 0-16,0 0-1 15,-6 0 1-15,-1 3 0 16,0 1 1-16,8-1 0 16,-12 0 1-16,1 0 0 15,-7 3 0-15,0 4 1 16,-4 3 1-16,0 5-1 15,4-2 0-15,-14 6-3 0,3-3 1 16,7 6 0-16,0 0 0 16,4 0-3-16,-4-3 1 15,0-3 0-15,-6 3 1 16,20 7 1-16,-3 2 1 16,0 0-2-16,-1 10 0 15,5 0 1-15,-5 3 1 16,12 3-2-16,6 6 1 15,1 1 0-15,-1-7 0 0,4-3 0 16,-3 3 0-16,-1 3 0 16,1-3 0-16,2 0 0 15,9 3 0-15,-1 7-1 16,10 3 1-16,-3 12 0 16,4 0 0-16,-1 10 0 15,12-1 0-15,-1-12 0 16,0 3 1-16,7 7 0 15,4-1 0-15,-4 4 1 16,11 2 0-16,0 1-1 16,3 3 0-16,1 3 0 15,6-6 0-15,11 3-1 16,7-4 1-16,4 4-2 16,-8 6 0-16,15-6 0 15,0 0 1-15,3 0-1 16,7-7 1-16,4-2-1 15,-1 2 1-15,8-2-1 16,0-4 1-16,3 4-1 0,15 5 1 16,-4-2-1-16,3 0 0 15,4-1 0-15,4-2 1 16,3-14-1-16,-7-2 0 16,10 0 0-16,1 3 0 15,6-3 0-15,5-1 1 16,-5 1 0-16,-13-9 0 15,20 5 0-15,1 4 0 0,3-3 0 16,0-1 0-16,1-2-1 16,-5-1 1-16,1-2-1 15,-4-1 0-15,18-3 0 16,-11-6 0-16,4-3 0 16,-1-3 0-16,-2-1 0 15,-1-5 1-15,4 2-1 16,-4-6 1-16,0-2-1 15,4-1 1-15,-15 0-1 16,4-3 0-16,1-3 0 16,-1 3 0-16,0-7 0 15,4-5 0-15,-1-7 0 16,-6-3 0-16,3-3 0 16,4-6 0-16,-4-7 0 15,-11 4 0-15,8-4 0 16,-8 3 0-16,5 1 0 15,-15-4 0-15,3 1 0 16,8-4 0-16,-8 6 0 16,4-8 0-16,-7-4 0 0,7-1 0 15,-3-11 0-15,-8-4 0 16,-7-6 0-16,-3-3 0 16,-10-9-1-16,-5-17 1 15</inkml:trace>
  <inkml:trace contextRef="#ctx0" brushRef="#br1" timeOffset="184663.804">2914 14462 41 0,'18'12'20'0,"-11"-18"-12"15,-4 3 21-15,4-3-25 16,4-7 0-16,-1-15 2 15,-6-10 1-15,3-12-9 16,4-9 1-16,-4-4 4 16,-7-3 1-16,3-3-3 15,4 3 1-15,-7 7-8 0,4 5 1 16,3 4-11-16,-14 9 0 16</inkml:trace>
  <inkml:trace contextRef="#ctx0" brushRef="#br1" timeOffset="185232.773">2551 13709 44 0,'14'10'22'0,"14"-4"-13"16,-21-9 30-16,4-3-37 15,13-1 0-15,4-5 2 16,11-7 1-16,0-3-6 16,0-9 0-16,10 2 3 15,4-5 1-15,-10-4 0 16,-8 1 0-16,-3-1-3 15,-11 4 1-15,0-7 0 16,-7 16 0-16,0-4-2 0,-7 14 1 16,4 5-3-16,-11 4 1 15,0 6 0-15,3 6 0 16,4 7-1-16,4 6 0 16,-4 6 1-16,4 3 0 15,-1 0 0-15,1 1 1 16,10 2 0-16,0 7 0 15,14-1 1-15,8 7 0 16,6 0 0-16,0 3 1 16,4 0-1-16,-7-12 1 0,-14-7 0 15,-4-6 0-15,-14-7-1 16,-7-5 1-16,-24-4 0 16,-15 0 0-16,-28 1-1 15,-21 2 1-15,-7 0-2 16,-18-5 1-16,-7-11-12 15,-7 1 1-15,4-3-5 16,20-1 1-16</inkml:trace>
  <inkml:trace contextRef="#ctx0" brushRef="#br1" timeOffset="185893.285">1958 15252 49 0,'0'-12'24'0,"7"2"-26"15,-7 10 43-15,-11 0-40 16,1 0 0-16,-8 6 1 16,-3 4 1-16,-7-1-4 15,0 4 1-15,3-1 2 0,-3 4 0 32,-22 22-1-32,1 6 1 15,7 6-1-15,6 3 0 16,12 4 0-16,6-7 0 15,7-3-2-15,11 0 1 16,18-10-3-16,3-5 1 16,11-10-6-16,7-3 0 15,10-10-8-15,-10-12 0 16</inkml:trace>
  <inkml:trace contextRef="#ctx0" brushRef="#br1" timeOffset="186343.75">2184 15575 44 0,'21'3'22'0,"-21"-6"-17"16,0 3 33-16,0 0-37 15,0 3 0-15,-4 0 2 16,-13 1 0-16,-1 2-3 16,-3 3 0-16,0 1 2 15,0 2 1-15,-8 4-1 16,8 6 0-16,4-3-1 15,6 3 0-15,-7 0-1 16,15-1 1-16,-8 1-2 16,11-6 1-16,11-3-1 15,-1-13 1-15,8-3-1 16,-4-10 1-16,7 4-1 0,-3-1 1 16,0 1-1-16,3-1 1 15,-11 1-1-15,8 0 0 16,-7-1 0-16,-1 1 1 15,1-1-1-15,-1 4 1 16,1 3 0-16,-1 3 0 16,1 3 0-16,0 3 1 15,6 4-1-15,-6-4 0 16,-4 7 0-16,3 5 1 0,1 1-2 16,-7 0 1-16,3 6-3 15,3-6 0-15,-3-3-4 16,4-4 0-16,3-3-8 15,-3 1 0-15</inkml:trace>
  <inkml:trace contextRef="#ctx0" brushRef="#br1" timeOffset="186720.247">2501 15754 42 0,'11'12'21'0,"-1"-5"-19"0,-10-7 33 0,0 0-34 16,0 0 1-16,0 0 1 16,0 0 0-16,0-7-3 15,0 1 0-15,0-3 2 16,11-1 0-16,-4-2-1 16,-3-1 0-16,3-2-1 0,3-1 1 15,1 0-1-15,-1 4 1 16,8 2 0-16,-4 4 1 15,4 3-1-15,3 6 1 16,-3 6 0-16,3 7 0 16,-4 0 0-16,-3 9 0 15,4 3-1-15,3-3 1 16,-3 10-1-16,7-10 0 0,-1 0-1 16,8-10 1-16,-4-8-3 15,4-7 0-15,-11-7-10 16,-3-5 0-16,-8-10-6 15,-6-3 1-15</inkml:trace>
  <inkml:trace contextRef="#ctx0" brushRef="#br1" timeOffset="187559.435">4667 15039 39 0,'7'-13'19'0,"-3"7"-14"16,-4 6 28-16,0 0-29 15,0 3 0-15,0 7 2 16,0 2 1-16,-4 7-8 16,4 6 0-16,-10 3 5 15,-1 4 1-15,1 18-2 16,3 0 1-16,3 13-1 16,4-7 0-16,0 4-1 0,0-4 0 15,4-6-1-15,3-9 1 16,3-10-1-16,-10-9 0 15,4-6-1-15,3-10 0 16,-7-9-1-16,-11-3 0 16,1-7 0-16,-8 1 0 15,-3-1-1-15,-7 1 0 16,-1 2-2-16,5 4 1 16,-12 0 0-16,1 6 1 15,0 3-1-15,3 6 0 0,0 7 1 16,8 3 1-1,-1 3 0-15,4-3 1 0,7 3 1 16,3 3 0-16,8 3 0 16,6-3 1-16,15-3-1 15,10-3 1-15,-3-10-2 16,10-3 1-16,7-2-5 16,-3-4 1-16,3-4-13 15,-6-5 1-15</inkml:trace>
  <inkml:trace contextRef="#ctx0" brushRef="#br1" timeOffset="187966.449">5062 15663 40 0,'11'-6'20'0,"-4"-10"-10"0,-3 13 23 15,-4 3-31-15,0-6 1 16,-4-1 3-16,-3 4 0 16,-4 0-8-16,1 0 1 15,-11 3 4-15,3 0 1 16,-3 3-2-16,0 6 0 0,-8 4-2 15,8 6 1-15,-7 3-1 16,10 9 1-16,4 4-1 16,7-4 0-16,7 0-1 15,11-6 1-15,10-6-1 16,14-13 1-16,-3-9-1 16,-4-6 1-16,0-10-2 15,-3 0 1-15,-7 4-10 16,-8-7 1-16,-10 0-6 15,0 3 1-15</inkml:trace>
  <inkml:trace contextRef="#ctx0" brushRef="#br1" timeOffset="189991.489">6865 15312 37 0,'14'-7'18'0,"4"-8"-13"0,-8 5 26 0,-6-2-30 16,-4-1 1-16,0 4 2 16,0-1 0-16,-4 1-4 15,-6 0 0-15,-1 6 3 16,-6 3 1-16,-8 0-1 15,-3 3 1-15,-1 6-2 16,-2 7 1-16,2 3-2 16,-2 12 1-16,3 3-1 15,-1 10 0-15,8 6 0 16,7 10 0-16,-4 0-1 16,11-7 1-16,7-3-1 15,11-6 1-15,3-6-3 16,7-7 1-16,4-6-6 15,3-3 1-15,4-9-11 0,3-4 1 16</inkml:trace>
  <inkml:trace contextRef="#ctx0" brushRef="#br1" timeOffset="190412.531">7158 15685 44 0,'14'0'22'0,"-10"0"-17"0,-4 0 31 16,0 0-36-16,-4 0 1 0,-7 0 1 16,-3 0 0-16,0 0-2 15,-14 0 0-15,3 3 1 16,8 3 0-16,-8 4 0 16,4-1 0-16,7 7-2 15,-4 3 0-15,4 3-2 16,7 0 0-16,0-4 0 15,7-5 0-15,7-1-1 16,0-5 1-16,7-1 1 16,4-6 0-16,3-6 1 15,-4 3 1-15,5-4 0 16,-5-2 0-16,1-1 0 16,-4 1 1-16,0 6-1 15,-3-3 0-15,-1 3 1 16,1-4 0-16,3 14 0 15,-3-7 1-15,-8 6-1 0,4 0 1 16,0 3-1-16,0 1 1 16,4 6-4-16,3-1 1 15,-3 1-6-15,-4 0 0 16,7-4-6-16,3-2 0 16</inkml:trace>
  <inkml:trace contextRef="#ctx0" brushRef="#br1" timeOffset="190682.953">7553 15158 44 0,'-4'0'22'15,"-10"16"-25"-15,14-13 39 0,-3 9-34 16,-4 20 0-16,3 5 0 16,4 23 1-16,0 3-5 15,0 6 1-15,0 3-1 16,4-9 0-16,3-4-6 16,-4-6 1-16,4-15-7 15,0-10 1-15</inkml:trace>
  <inkml:trace contextRef="#ctx0" brushRef="#br1" timeOffset="191013.13">7959 15672 44 0,'10'3'22'0,"-6"-3"-27"0,-4 0 40 15,0 0-33-15,-4 0 0 16,-3 0 2-16,4 4 1 16,-11 2-6-16,3 3 1 15,0 1 3-15,1 2 0 0,6 10-1 16,-6 6 1-16,6 7-2 16,8-1 1-16,10 1-2 15,3-1 1-15,1-9-2 16,3 1 1-16,7-14-2 15,4-6 0-15,-4-6-2 16,-3-9 0-16,3-7-5 16,1-3 1-16,-12-6-7 15,8 0 1-15</inkml:trace>
  <inkml:trace contextRef="#ctx0" brushRef="#br1" timeOffset="191644.561">8424 15550 36 0,'-3'13'18'0,"-1"12"-13"0,4-19 28 15,4 6-30-15,-4 4 1 16,3 6 2-16,1 0 0 16,3-3-7-16,0 3 0 15,4-3 5-15,3 3 1 16,-4-4-2-16,8-5 0 15,-4-7-1-15,4-6 0 16,-4-6-2-16,7-3 1 16,4-4-5-16,-11-6 0 15,7-3-12-15,-3-3 0 16</inkml:trace>
  <inkml:trace contextRef="#ctx0" brushRef="#br1" timeOffset="191913.413">8841 14841 40 0,'7'32'20'0,"-4"49"-17"16,-3-56 23-16,0 19-25 15,0 6 1-15,0 19-1 16,4 19 1-16,-1 6-3 16,4-3 1-16,-7-19 0 15,4-6 1-15,-1-13-8 0,4-12 0 16,0-6-5-16,1-16 1 16</inkml:trace>
  <inkml:trace contextRef="#ctx0" brushRef="#br1" timeOffset="192168.973">9021 15672 36 0,'14'25'18'0,"3"7"-11"0,-13-29 28 0,3 0-33 16,0 3 0-16,0 4 0 15,4 5 1-15,-4-2-3 16,0 6 1-16,7-7 2 15,3-2 1-15,1-7-1 16,7-9 1-16,3-7-2 16,0 4 1-16,4-10-3 15,-11 0 0-15,7-3-6 16,-6 0 0-16,2 0-10 16,-3 0 0-16</inkml:trace>
  <inkml:trace contextRef="#ctx0" brushRef="#br1" timeOffset="192514.602">9684 15541 52 0,'17'12'26'0,"12"-12"-25"16,-26-3 42-16,1 3-44 0,-4 0 1 15,0 0 0-15,-11-3 0 16,1 3 0-16,-1-3 0 15,-7 3-1-15,1 0 1 16,-8 3-2-16,0 3 0 16,4 4-1-16,3-1 1 15,4 4 0-15,11 2 1 16,6 4 0-16,11 3 0 16,4 0 2-16,3-6 1 0,11 2 0 15,-7 1 1-15,-1 0 0 16,-2 0 0-16,-5-3-2 15,-13 6 1-15,-8-4-3 16,-10 4 0-16,-7 0-8 16,-7-6 0-16,-8-4-7 15,1-2 0-15</inkml:trace>
  <inkml:trace contextRef="#ctx0" brushRef="#br1" timeOffset="194601.084">2829 16811 25 0,'0'0'12'0,"0"0"0"16,0 0 12-16,0 0-22 0,0 0 1 15,0 3 2-15,-7 0 0 16,7 0-5-16,0 0 0 16,0 0 5-16,0-3 0 15,0 0-1-15,0 0 1 16,-7 0-2-16,4 3 1 16,3 1-2-16,-11-1 0 15,4 0-2-15,3 0 1 16,-6-3-1-16,-1 0 1 0,4 3-1 15,0 0 0-15,4 0 0 16,-4-3 0-16,3 7 0 16,-3-1 1-16,4 0-1 15,3 0 1-15,0 1-1 16,3 2 0-16,4 1 0 16,4-4 1-16,-1-3 0 15,1-3 0-15,6 0 0 16,-6-6 1-16,10-4-1 15,-3 4 0-15,-8-3 0 16,5-1 0-16,-1 1-1 16,-4-1 1-16,1 1-2 15,-11 0 1-15,0 2 0 16,0 1 0-16,-7 3-1 16,-4 0 0-16,1 3 0 0,-1 0 0 15,0 3 0 1,1 0 0-16,-1 3-1 0,-3 1 1 15,4 2 0-15,-1-6 0 16,7 0 0-16,-6 4 0 16,3-1 0-16,3 0 1 15,4 0 1-15,0-3 0 16,11 1 0-16,-1-4 1 16,1 3 0-16,0-6 1 15,6-1-1-15,-6 1 1 16,3 0-2-16,-3 0 1 15,3-3-2-15,-11 0 1 16,8-1-1-16,-11 1 0 0,7 0-1 16,-7-1 1-16,0 1-1 15,-7 0 1-15,3 3-2 16,-3 0 1-16,-3 3 0 16,-1 0 0-16,0 0 0 15,4 3 1-15,-3 0 0 16,6 3 0-16,-3 0 1 15,0 1 0-15,4-1-1 16,3 3 1-16,0 1 0 16,3 2 1-16,11 1 0 15,-3-7 0-15,10-3 0 16,0-6 1-16,7 0-1 16,-6 0 0-16,-5-3-4 15,4-1 0-15,-10-2-5 0,0 0 1 16,-11-1-9-16,0 4 1 15,-11 0-5-15,0-1 1 16</inkml:trace>
  <inkml:trace contextRef="#ctx0" brushRef="#br1" timeOffset="199090.84">4166 16378 40 0,'0'-3'20'0,"21"-10"-7"0,-21 13 20 0,0 0-29 15,0 3 1-15,0 4 2 16,-3-1 1-16,-4 10-9 15,0-1 0-15,-4 7 6 16,1 10 1-16,-4 8-2 16,-11 14 0-16,0 15-2 15,-3 3 0-15,-4 0-2 16,8 3 0-16,9-12-3 16,-2-10 1-16,6-9-5 15,8-16 1-15,-4-9-10 16,7-6 1-16,7-13-4 15,3-3 1-15</inkml:trace>
  <inkml:trace contextRef="#ctx0" brushRef="#br1" timeOffset="199391.963">3761 16855 53 0,'-14'12'26'0,"24"-3"-26"0,-10-9 49 31,21 7-43-31,0-4 1 0,15 3-1 15,17-3 1-15,0 0-13 16,3-3 0-16,-3-3-1 16,3 0 1-16,-6 3-13 15,-11 0 1-15</inkml:trace>
  <inkml:trace contextRef="#ctx0" brushRef="#br1" timeOffset="199855.596">4438 16958 47 0,'7'-3'23'0,"-7"6"-17"16,0-3 32-16,0 0-37 16,-7-6 1-16,3-1 0 0,-3 4 0 15,4 0-3-15,-8 0 0 16,-6 0 2-16,-1 3 1 15,4 3-2-15,3 0 0 16,-3 3 0-16,4 4 1 16,-1-4-1-16,0 4 0 15,8-1-1-15,-8 0 0 16,11-2 0-16,0-4 0 16,11 0-1-16,-8-3 1 15,8 0 0-15,0-3 0 16,-1 3-1-16,4-3 1 0,0-4 0 15,4-2 0-15,-7 3 0 16,-1-1 0-16,1 1 0 16,-1 6 1-16,1 0 1 15,-4 0 0-15,0 3 0 16,-3 0 1-16,3 4-1 16,-7 5 1-16,0-2-2 15,0-1 0-15,0-3-5 16,3 4 0-16,4-4-8 15,-7-3 0-15,11-3-2 16,-1-6 1-16</inkml:trace>
  <inkml:trace contextRef="#ctx0" brushRef="#br1" timeOffset="200666.471">4681 16933 41 0,'-3'16'20'0,"3"-4"-17"0,0-9 40 16,0 0-41-16,3 1 1 15,1-1 1-15,3 0 0 16,-7 0-5-16,3-6 0 16,5 0 3-16,2 3 1 15,1-7-2-15,6-2 1 16,5 0-2-16,6-1 1 0,3 1-1 15,-2-4 0-15,2 1 0 16,-2 2 0-16,-8 7 0 16,0-3 0-16,0 3 0 15,-3 0 0-15,-4-1 0 16,-3 1 0-16,3 3-2 16,-11 0 1-16,-3 0-1 15,-3-3 0-15,3 6-2 16,-11 4 1-16,4 5-1 15,0 4 0-15,3 0 1 16,-6 2 0-16,10 4 3 16,-7 10 1-16,7 2 1 15,0 4 1-15,0-4 1 16,0 4 1-16,0-4-2 16,-4 1 1-16,4-4-2 15,-7-3 1-15,-3 1-2 16,-1-7 0-16,-7-7-2 0,4-2 1 15,-7-4 0-15,3-2 0 16,8-7-1-16,-1-4 1 16,11-2-1-16,0-6 1 15,4-1 0-15,13-6 1 16,1-3-1-16,7-3 0 16,7-3 0-16,3-3 1 15,4-1-1-15,-8 1 0 16,1 0 0-16,-4-1 0 15,1 4-1-15,-8 0 1 0,0 0-1 16,-3-1 1-16,-8 7-1 16,1 7 1-16,-4 5-2 15,3 1 1-15,-10 6-1 16,0 3 1-16,0 6-1 16,0 3 1-16,0 7 1 15,0 3 0-15,0 0 0 16,0 6 0-16,0 3 1 15,4-3 0-15,3-6-1 16,-4 0 1-16,5-4-2 16,-5-5 1-16,8-7-4 15,3 0 1-15,7-6-7 16,0-3 1-16,-7-4-6 16,4-2 1-16</inkml:trace>
  <inkml:trace contextRef="#ctx0" brushRef="#br1" timeOffset="201192.16">5525 17033 31 0,'3'7'15'0,"1"-7"-12"0,-4 0 23 16,7 3-24-16,-7 0 0 15,3 0 2-15,4 3 1 16,-7 4-6-16,4 2 1 15,3 1 3-15,-4-1 1 16,4 1-1-16,0-1 0 0,4-2-1 16,0-1 1-16,-1-3-2 15,1-2 1-15,6-1-1 16,5-6 1-16,-1-1-1 16,-4-2 0-16,5-3 0 15,-1-7 0-15,7-3-1 16,-7-6 1-16,11-3-2 15,7-10 1-15,7 1-1 16,-11-10 0-16,-3-13 0 16,-8-15 1-16,-3-7-1 15,-6-9 1-15,-8 10-1 16,0-4 1-16,-7 7 0 16,-7 18 0-16,0 10 0 15,-1 12 1-15,-2 13-1 16,-4 13 0-16,-7 18 0 15,-1 16 0-15,1 22 0 0,-3 22 0 16,2 22-1-16,8 6 1 16,4-7 0-16,-1-5 0 15,8-10-1-15,-1-15 0 16,4-14-2-16,0-5 1 16,0-13-6-16,0-12 1 15,-11-7-7-15,4-9 0 16</inkml:trace>
  <inkml:trace contextRef="#ctx0" brushRef="#br1" timeOffset="201627.137">5789 16826 53 0,'28'7'26'0,"53"-17"-32"16,-52 10 50-16,6-3-43 15,4-3 1-15,7-4 0 16,-11 1 1-16,0 3-5 16,-3-1 1-16,-4 1 2 15,-14 0 0-15,0 3-2 16,-3 3 1-16,-8 0-1 16,-3 3 1-16,-3 0-1 15,-4 3 0-15,-4 4-3 16,-3 2 1-16,0 1-1 15,0-1 0-15,-4-5-1 0,8 2 1 16,-1-3 0-16,1 7 1 16,10-1 3-16,0 1 0 15,10-1 3-15,1 1 0 16,10 0 2-16,7-1 0 16,-7-3 0-16,0 1 1 15,-3 2-2-15,-4-2 0 16,-10 9-3-16,-8-1 1 15,-6 1-6-15,-4 3 0 16,-8 0-12-16,1 0 0 16,4-6 0-16,6-1 0 0</inkml:trace>
  <inkml:trace contextRef="#ctx0" brushRef="#br1" timeOffset="201823.497">6541 17156 54 0,'24'53'27'0,"-45"-3"-37"15,10-34 57-15,-3 6-48 16,-7 0 1-16,-4-4-1 16,1 1 0-16,-1 0-8 15,-3 0 0-15,0-10-6 16,6-2 1-16</inkml:trace>
  <inkml:trace contextRef="#ctx0" brushRef="#br1" timeOffset="202738.089">7952 16855 55 0,'-4'-4'27'0,"-14"1"-33"0,11 3 49 0,-3-3-41 16,-11 3 0-16,-1 3 1 16,1 0 1-16,-10 4-5 15,2 5 1-15,1 4 2 16,-4 3 0-16,4 0-1 15,7 2 0-15,3 1-1 16,8 0 1-16,6-6-1 16,8 0 0-16,6-4 0 15,1 1 0-15,7-7-1 16,-11 0 1-16,7-6-1 16,0-6 1-16,0-3-1 15,0-1 0-15,4-2 0 16,-1-1 0-16,1 1 0 15,3-4 0-15,0 3 1 16,-7 7 0-16,1 3 2 16,-5 3 0-16,1 6 1 0,-1 7 0 15,1 6-1-15,-11-4 1 16,3 7-1-16,1 3 0 16,-1 0-2-16,1 1 1 15,0-5-1-15,-1-2 0 16,1-3-3-16,3-7 0 15,3-2-6-15,1-4 1 16,-1-9-11-16,-3-1 1 16</inkml:trace>
  <inkml:trace contextRef="#ctx0" brushRef="#br1" timeOffset="203038.713">8100 17021 54 0,'3'-3'27'0,"-3"-13"-26"15,0 16 43-15,4-6-42 16,-1-4 1-16,4 1 3 16,4-1 0-16,3 4-7 15,0 0 1-15,4 0 4 16,0-1 0-16,-1 1-1 15,4 0 0-15,0 0-2 16,1 2 1-16,2 1-3 16,1 0 1-16,-4 3-5 0,4 0 1 15,-15 3-9-15,5 4 0 16,-8-7-7-16,3 3 0 16</inkml:trace>
  <inkml:trace contextRef="#ctx0" brushRef="#br1" timeOffset="203458.489">8477 17011 59 0,'0'-9'29'15,"21"6"-31"-15,-14 0 52 0,4 0-48 16,0-10 1-16,3 4-1 16,-4-4 1-16,4 0-6 15,-3-2 1-15,0-1 2 16,-11 7 0-16,0-4-2 16,0 7 0-16,-7 0-1 15,3 6 1-15,1-4 0 16,-5 11 0-16,-6 5 0 15,0 1 0-15,4 6 2 16,-1 6 0-16,4 3 1 16,3 0 0-16,4 0 1 15,4-2 0-15,3-5 0 16,4-2 0-16,-1-6-2 0,1-1 1 16,6-5-5-16,5-7 0 15,-5-4-10-15,4-5 0 16,4-3-3-16,0-4 0 15</inkml:trace>
  <inkml:trace contextRef="#ctx0" brushRef="#br1" timeOffset="203774.023">8823 16942 59 0,'4'25'29'0,"-4"7"-32"15,3-23 57-15,1 4-51 16,-1 6 0-16,1-1 1 16,3 1 0-16,0 0-5 15,3-3 1-15,4-1 3 16,4-8 1-16,3-14-2 15,-3 1 1-15,3-6-2 16,0-4 1-16,-3-3-4 16,-1-3 0-16,-2-3-7 15,-1-3 0-15,-4-4-12 0,-3 4 0 16</inkml:trace>
  <inkml:trace contextRef="#ctx0" brushRef="#br1" timeOffset="204540.716">8932 16917 39 0,'14'3'19'0,"1"-15"-19"0,-15 12 18 0,3-6-21 15,1-1 1-15,-4 1-14 16,0 6 0-16,0-6 16 0,0 6 0 16</inkml:trace>
  <inkml:trace contextRef="#ctx0" brushRef="#br1" timeOffset="205290.544">9084 16773 47 0,'4'3'23'0,"-4"7"-27"15,-4-10 50-15,-3 0-45 0,-4 3 0 16,-3 0 2-16,-3 0 0 15,-8 0-4-15,0 0 1 16,-3 0 2-16,0 4 1 16,0-1-1-16,6 3 0 15,-2 1-1-15,3-1 0 16,3 4 0-16,7 2 1 16,-3 1-2-16,14-3 1 15,4-1-1-15,6 1 1 16,1-7-1-16,3 3 1 0,0-6-2 15,0 1 1-15,0-8-1 16,0-2 1-16,1 0-1 16,2-3 1-16,1-4-1 15,-4 4 0-15,0 2 0 16,-3 1 1-16,-1 3 0 16,1-3 0-16,-4 2 0 15,0 4 0-15,-4 7 1 16,-3 5 1-16,0 4 0 15,0 0 0-15,0 2 0 16,4 1 0-16,0-3-3 16,3 3 1-16,3-4-7 15,1-5 1-15,-1-1-10 16,1-6 0-16,-4 1-2 16,11-4 0-16</inkml:trace>
  <inkml:trace contextRef="#ctx0" brushRef="#br1" timeOffset="205681.802">9525 16745 55 0,'0'0'27'16,"-14"9"-32"-16,7-6 55 0,-4 4-50 16,1-1 1-16,-11 0 0 15,-1 0 0-15,1 4-2 16,-7-1 1-16,10 1 1 16,-3-1 0-16,7 0-1 15,0-2 1-15,10 2-1 16,11 4 1-16,4 2 1 15,3 4 1-15,7 3 0 16,0 0 0-16,1 0-1 16,-5-3 1-16,-6 3-2 15,-4-3 1-15,-11 3-6 16,-6 0 0-16,-8-4-10 16,-10-2 0-16,0-3-6 15,0-4 1-15</inkml:trace>
  <inkml:trace contextRef="#ctx0" brushRef="#br1" timeOffset="205951.542">9783 17109 61 0,'24'15'30'0,"4"17"-23"0,-24-20 56 0,-4 7-60 16,-7 9 0-16,-4 7 0 15,-6 2 0-15,-8 4-5 16,0 0 1-16,-3 0-2 16,-4-4 0-16,1-9-18 15,-5-6 1-15,12-6-2 16,6-10 1-16</inkml:trace>
  <inkml:trace contextRef="#ctx0" brushRef="#br1" timeOffset="209178.843">11010 16704 24 0,'-10'28'12'0,"-1"16"0"0,8-31 13 16,-1 2-20-16,-3-2 0 15,-4-1 6-15,4 4 1 16,4 0-13-16,-1-4 1 16,-3 1 11-16,4-4 0 15,6-2-2-15,8-7 1 16,3-10-3-16,4 1 1 16,6-13-1-16,8-16 1 0,0-3-4 15,-1-15 0-15,-6-13-1 16,0-3 0-16,0 6-2 15,-8 0 1-15,-3-6-4 16,-3 9 1-16,-4 4-3 16,-4 9 0-16,-6 6-1 15,-1 6 1-15,-6 7-1 16,-1 9 0-16,-3 12 2 16,4 10 0-16,-5 10 1 15,1 9 1-15,0 6 0 16,0 12 1-16,0 7 0 15,3 9 1-15,1 10-1 16,6 9 1-16,4-3-1 16,7 0 1-16,7-6-1 15,4-10 0-15,3-6-4 0,4-12 1 16,0-10-8-16,-1-6 1 16,-6-10-10-16,-4-12 1 15</inkml:trace>
  <inkml:trace contextRef="#ctx0" brushRef="#br1" timeOffset="209404.809">11451 16663 60 0,'4'16'30'0,"-22"3"-25"0,15-16 50 0,-5 3-53 16,1 4 0-16,-3-1 0 15,3 0 1-15,0-2-6 16,3-1 1-16,4-3-5 16,0-3 1-16,4-6-12 15,-4 0 1-15,-7-4-3 16,7 1 0-16</inkml:trace>
  <inkml:trace contextRef="#ctx0" brushRef="#br1" timeOffset="209599.379">11377 16459 48 0,'14'-3'24'0,"-3"6"-24"16,-11-3 47-16,3 0-46 0,8 0 1 16,-4-3 0-16,0-3 0 15,0 3-4-15,4 3 1 16,-1-3-4-16,1 6 1 15,3 0-12-15,-3 0 1 16</inkml:trace>
  <inkml:trace contextRef="#ctx0" brushRef="#br1" timeOffset="210185.32">11638 16619 48 0,'4'25'24'0,"-1"-12"-15"0,-3-10 34 0,0 0-42 15,0 4 1-15,0-4 1 16,0 0 1-16,0-3-4 16,7 0 1-16,0-6 2 15,0-1 0-15,4 4-1 16,0-3 1-16,3 0-2 16,0 2 0-16,0 1-1 15,-4 3 1-15,1 0-1 16,0 0 0-16,-1 3 0 15,1 4 0-15,-4 2 0 16,0 1 0-16,0-1 0 16,0 3 0-16,-3-5 0 15,-1-1 0-15,1 0-1 16,-1-3 1-16,1 1-1 0,3-4 1 16,0-4-2-1,0-2 0-15,0 0-1 0,-4 0 1 16,4-1-1-16,1-8 0 15,2 5 0-15,4-2 1 16,4-1 0-16,-4 1 1 16,-3-4 0-16,3 3 0 15,0 1 1-15,-4-4 0 16,4 7 0-16,-3-1 0 16,3 4 1-16,0 6 0 15,-3 3 0-15,3 4 0 0,-3 2 0 16,-1 10 0-16,-3-4 0 15,0 1 1-15,0 3-1 16,-3 3 0-16,3 0 1 16,0 0 0-16,4-7-1 15,6-2 0-15,1-4-3 16,3-5 0-16,0-4-8 16,-3-4 0-16,-15 1-8 15,-3 3 1-15</inkml:trace>
  <inkml:trace contextRef="#ctx0" brushRef="#br1" timeOffset="210560.61">11155 16967 48 0,'14'0'24'0,"-11"4"-15"0,-3-4 39 0,0 6-46 15,-3 6 1-15,-4 1 2 16,-7 9 1-16,-7 9-8 16,-8 1 1-16,-2 5 3 15,-8 4 1-15,0 0-6 16,7-7 1-16,1-6-9 16,2-6 1-16,12-12-9 15,3-7 1-15</inkml:trace>
  <inkml:trace contextRef="#ctx0" brushRef="#br1" timeOffset="210772.459">10947 17052 66 0,'17'53'33'0,"8"-2"-36"0,-18-39 59 16,4 1-56-16,-1 2 0 15,4 1 0-15,0 3 0 16,1 0-3-16,2-4 1 16,1-2-6-16,0-4 0 15,3-6-11-15,-7-9 0 16</inkml:trace>
  <inkml:trace contextRef="#ctx0" brushRef="#br1" timeOffset="211026.448">11299 17184 69 0,'4'15'34'0,"3"-27"-31"16,-3 18 58-16,-4-6-59 15,7-3 0-15,7 3 0 16,7-3 0-16,7-3-5 16,7-1 0-16,-6 1-4 15,-1-3 1-15,-3-1-16 16,-8 1 0-16</inkml:trace>
  <inkml:trace contextRef="#ctx0" brushRef="#br1" timeOffset="211325.868">11539 17027 61 0,'-3'22'30'0,"6"-9"-21"0,1-10 43 0,-1 3-51 15,1 0 1-15,3 7 1 16,4-1 1-16,3 7-4 16,3-3 0-16,1-4 2 15,-4 1 1-15,0-1-2 16,-7 4 1-16,-7 3-5 16,-3 3 1-16,-8 0-8 15,-3-7 0-15,0 1-12 16,-7-6 1-16</inkml:trace>
  <inkml:trace contextRef="#ctx0" brushRef="#br1" timeOffset="211866.324">12153 17046 60 0,'-3'6'30'0,"-22"7"-31"0,14-7 46 16,-6 3-45-16,-4 4 1 15,-4 3-1-15,0-1 0 0,4 4 0 16,-4 0 0-16,4-3 0 16,7-1 1-16,0 1-1 15,7-4 0-15,7-2 0 16,10-4 0-16,5 0 0 16,6-2 0-16,0-1-1 15,4-3 0-15,-4-3-2 16,0-4 0-16,0 1-1 15,-3-3 0-15,-1-4 0 16,-2 0 0-16,-1 4 2 16,-4 6 0-16,1 3 2 15,-1 3 1-15,-3 3 1 16,-3 4 1-16,-1 5 0 16,-3 4 0-16,0 3 0 15,0 0 1-15,4-3-3 16,0-3 1-16,3-4-3 0,7-6 1 15,7-6-7-15,4-6 0 16,-1-3-10-16,1-7 1 16</inkml:trace>
  <inkml:trace contextRef="#ctx0" brushRef="#br1" timeOffset="212256.734">12672 17027 55 0,'7'13'27'0,"-4"-7"-28"16,-3-6 44-16,0 0-42 15,0-6 1-15,0-7 3 16,-3-3 0-16,-1-9-5 15,-3-3 1-15,0-10 4 16,-3-12 0-16,-4-9-1 16,3-17 0-16,-7-2-2 15,8 3 1-15,3 6-2 16,0 3 0-16,3 6-1 16,8 1 1-16,3 12-2 15,3 9 1-15,1 10-1 16,3 9 0-16,0 6-2 15,4 10 1-15,-4 10-5 0,0 5 0 16,0 4-7-16,-3 3 1 16,-4-4-6-16,-7 1 0 15</inkml:trace>
  <inkml:trace contextRef="#ctx0" brushRef="#br1" timeOffset="212498.362">12446 16626 66 0,'0'25'33'0,"-4"-13"-33"0,4-9 62 0,11 1-58 16,-4-1 0-16,4 0 4 16,6-3 1-16,8 3-12 15,3-3 1-15,4 0 3 16,3 0 1-16,4 0-8 15,-4 0 0-15,-3-3-12 16,-4-3 0-16,-10 2-6 16,0-5 0-16</inkml:trace>
  <inkml:trace contextRef="#ctx0" brushRef="#br1" timeOffset="212766.744">13127 16591 57 0,'3'6'28'0,"-27"16"-30"0,17-19 49 15,-4 4-42-15,-3-4 0 16,0 3 2-16,0 7 1 16,0 2-10-16,3 17 0 15,0 2 5-15,4 4 1 16,0 9-6-16,4 0 0 15,3-3-4-15,7-7 1 16,7-8-5-16,4-4 0 16,6-16-6-16,8-6 1 0,0-9-2 15,0-13 1-15</inkml:trace>
  <inkml:trace contextRef="#ctx0" brushRef="#br1" timeOffset="212977.902">13540 16707 47 0,'14'3'23'0,"-32"22"-21"16,18-15 44-16,-7 5-44 16,-11 7 0-16,-6-3 1 15,-8 0 0-15,-7 3-4 16,0 3 0-16,1 0 2 16,2 3 1-16,5-3-4 15,2 1 1-15,5-1-6 16,6-10 0-16,4-2-7 15,7-7 0-15,7-6-3 0,0-9 1 16</inkml:trace>
  <inkml:trace contextRef="#ctx0" brushRef="#br1" timeOffset="213203.802">13331 16745 36 0,'4'15'18'0,"-8"20"-15"0,4-26 33 15,-3 1-31-15,-1-1 1 16,1 1 1-16,-1 2 0 16,4 1-10-16,0-1 1 0,4 1 6 15,3 2 0-15,4 1-3 16,3 0 0-16,0-7-3 16,3 4 0-16,5-7-7 15,-1-3 1-15,-4-3-7 16,-6-3 0-16</inkml:trace>
  <inkml:trace contextRef="#ctx0" brushRef="#br1" timeOffset="213397.506">13649 16654 12 0,'21'-3'6'0,"-10"-13"-12"0,-11 13-4 16</inkml:trace>
  <inkml:trace contextRef="#ctx0" brushRef="#br1" timeOffset="213893.046">13645 16456 44 0,'-10'3'22'0,"3"-6"-16"0,7 3 44 15,3 3-44-15,1 4 1 16,6 8 2-16,1 10 1 16,7 4-13-16,3 2 0 15,0 7 8-15,-3-7 1 16,3 22-5-16,-4-12 1 15,-2 3-3-15,-5-3 0 16,-10 0-6-16,0-1 1 16,-3-2-10-16,-8-4 1 15,-7-8-5-15,8-11 0 16</inkml:trace>
  <inkml:trace contextRef="#ctx0" brushRef="#br1" timeOffset="214119.644">14206 17014 67 0,'14'41'33'0,"-35"19"-42"15,11-38 65-15,-4 6-57 16,-4 6 1-16,0 4-7 15,-3 0 1-15,-4-4-5 16,1-9 1-16,-8-3-8 16,11-19 0-16</inkml:trace>
  <inkml:trace contextRef="#ctx0" brushRef="#br1" timeOffset="-214312.784">15000 17014 52 0,'11'29'26'0,"10"-14"-17"0,-14-15 26 15,7-9-34-15,4-7 1 16,3-9 1-16,0-9 1 16,0-7-3-16,0-9 0 15,1 0 2-15,-5-16 1 16,-3 0-1-16,0-9 0 15,-3 6-1-15,-4 3 0 16,-3 0-2-16,-4 3 1 16,-4 10-2-16,-3 9 0 15,-4 10 0-15,4 5 0 16,0 10-1-16,0 7 1 16,0 6 0-16,0 9 1 0,0 9-1 15,0 10 1-15,0 7 0 16,0 5 1-16,0 10 0 15,3 12 1-15,4 7-1 16,4-3 0-16,3-4-1 16,0-3 1-16,7-6-2 15,4-9 0-15,3-3-5 16,4-10 1-16,-1-7-9 16,-6-5 1-16,3-10-6 15,4-9 1-15</inkml:trace>
  <inkml:trace contextRef="#ctx0" brushRef="#br1" timeOffset="-214040.239">15526 16698 75 0,'-4'22'37'0,"-6"15"-48"0,10-24 74 15,-4 3-63-15,1-1 1 16,3-2-2-16,0-1 1 16,0-2-5-16,3-4 1 0,1 0-7 15,-4-6 1-15,0-9-11 16,-4-10 1-16</inkml:trace>
  <inkml:trace contextRef="#ctx0" brushRef="#br1" timeOffset="-213848.35">15526 16544 59 0,'7'6'29'0,"0"7"-35"15,-4-10 47-15,4-3-42 16,1-3 1-16,2 3-4 16,1-3 1-16,-1 3-2 15,4 3 0-15,0-3-10 16,-3 0 0-16</inkml:trace>
  <inkml:trace contextRef="#ctx0" brushRef="#br1" timeOffset="-213319.48">15755 16704 57 0,'25'35'28'0,"-18"-1"-23"0,-4-28 49 15,-3 1-52-15,0-1 0 16,0 0 0-16,4-3 1 16,-4-3-4-16,3-3 0 0,4-3 2 15,1-4 1 1,2 1-3-16,1 0 0 0,-1-1-3 15,-3 4 1-15,4 0-1 16,-1 3 0-16,1 6 0 16,0 3 0-16,-1 3 1 15,1 1 1-15,3-1 1 16,-7 1 1-16,0-1 0 16,0-3 0-16,0 4-1 15,0-4 1-15,0 0 0 16,-3 0 0-16,3-2-1 15,0-1 1-15,0-6-1 16,4-4 1-16,3-5-1 16,0-4 0-16,0 0 0 15,0 1 0-15,-3-1 0 16,-1 0 0-16,4 4 0 16,0 2 0-16,0 1 1 0,4 3 0 15,-4 6 1 1,0 6 1-16,0 7 1 0,1 2 0 15,-5 4 0-15,1 3 0 16,-1-3 0-16,-3-3 0 16,0-7-2-16,0 0 0 15,1 1-3-15,-1-1 0 16,-4-6-5-16,1 0 1 16,-4 1-11-16,-7-1 0 15</inkml:trace>
  <inkml:trace contextRef="#ctx0" brushRef="#br1" timeOffset="-212909.388">15300 17087 56 0,'11'12'28'0,"-18"4"-25"0,3-7 45 16,-7 4-46-16,-6 9 0 15,-4 6 0-15,-11 10 0 16,-10 5-5-16,-4 1 0 16,3 0-3-16,5-6 0 15,6-10-11-15,7-6 0 16,4-19-1-16,10-9 0 15</inkml:trace>
  <inkml:trace contextRef="#ctx0" brushRef="#br1" timeOffset="-212704.023">15071 17209 60 0,'21'34'30'0,"-4"1"-38"15,-9-19 65-15,2-1-56 16,4 7 0-16,0-3-1 16,4 3 0-16,0 0-3 15,-4 0 1-15,0-6-8 16,0-4 0-16,-7-6-8 16,4-9 0-16</inkml:trace>
  <inkml:trace contextRef="#ctx0" brushRef="#br1" timeOffset="-212449.739">15395 17363 70 0,'0'6'35'0,"11"0"-37"0,-4-6 65 0,7 0-63 16,4 0 0-16,6-3-1 16,5 3 0-16,2 0-5 15,-2-3 0-15,-1-3-14 16,-7-1 1-16,-11-5-2 16,1 2 1-16</inkml:trace>
  <inkml:trace contextRef="#ctx0" brushRef="#br1" timeOffset="-212195.086">15632 17262 58 0,'3'22'29'0,"8"-12"-30"16,-8-7 58-16,4 3-54 0,4 0 0 15,3 1 2-15,0-1 0 16,4 3-7-16,-1 1 1 16,1 2 3-16,-7-2 1 15,-8-1-4-15,-6 10 0 16,-4 0-6-16,-4-1 0 16,-3-2-14-16,-11 0 1 15</inkml:trace>
  <inkml:trace contextRef="#ctx0" brushRef="#br1" timeOffset="-211639.588">16210 17306 53 0,'14'19'26'0,"-21"6"-17"0,4-19 35 0,-4 4-43 16,-7 2 1-16,-4-2 1 16,-3-1 0-16,0 0-4 15,-4 1 1-15,4-4 1 0,0 0 1 16,-1-2-2-16,5-4 1 15,3-4-4-15,3 4 1 16,7-6-3-16,4-3 0 31,25-10-3-31,7 3 1 16,3 4 3-16,0 2 0 16,-3 7 2-16,-4 3 1 15,1 6 4-15,-8 4 0 16,0-1 2-16,0-3 1 15,0 1-3-15,-3 2 0 0,0 1-2 16,3-4 1-16,3-6-1 16,1 3 0-16,0-3 1 15,-4 3 0-15,-3-3-1 16,-1-6 1-16,-3-4 0 16,-3-2 0-16,-4-7-1 15,-7 0 0-15,-7 0-4 16,-14 1 1-16,-11 5-7 15,-7 4 1-15,0 6-10 16,-10 6 0-16</inkml:trace>
  <inkml:trace contextRef="#ctx0" brushRef="#br1" timeOffset="-210964.524">16990 17199 46 0,'14'29'23'0,"-14"-32"-19"15,7-1 33-15,0-2-35 0,-7-3 1 16,0-7 3-16,-4-9 0 16,-6-10-6-16,-4-18 0 15,-4 0 4-15,-3-19 1 16,-7-7-1-16,7-8 0 16,3-1-3-16,7-3 1 15,8 12-2-15,-1 10 0 16,11 7 0-16,7 5 1 15,4 17-3-15,14 14 0 16,-4 17-2-16,-3 12 0 0,-4 3-5 16,-7 10 1-1,-3 3-7-15,-11 3 0 0,-7 3-2 16,-15 0 0-16</inkml:trace>
  <inkml:trace contextRef="#ctx0" brushRef="#br1" timeOffset="-210783.949">16708 16795 48 0,'-15'53'24'0,"15"-25"-20"16,4-18 48-16,3-1-47 15,4 4 1-15,3-1 2 16,3 1 0-16,8-4-11 16,7-2 0-16,3-1 5 15,7-3 1-15,1 0-10 16,3-6 1-16,-11-3-14 15,-7-7 0-15</inkml:trace>
  <inkml:trace contextRef="#ctx0" brushRef="#br1" timeOffset="-210513.677">17522 16688 53 0,'-3'3'26'0,"-32"1"-20"0,28-1 36 16,-4 3-38-16,0 3 0 0,-3 10 1 15,-7 6 0-15,4 0-7 16,-5 7 0-16,5 9 2 16,6 9 1-16,4 9-5 15,7-2 1-15,4-10-4 16,3-10 0-16,3-8-6 15,8-11 0-15,3-8-3 16,0-10 0-16</inkml:trace>
  <inkml:trace contextRef="#ctx0" brushRef="#br1" timeOffset="-210316.175">17928 16845 58 0,'7'19'29'0,"-35"15"-38"15,14-21 56-15,-11 9-46 16,-10 3 1-16,-4 3-1 0,-3 4 1 16,-4 2-3-16,0-3 0 15,4-2-3-15,6-4 0 16,5-6-9-16,6-13 1 16,4-3-4-16,10-19 0 15</inkml:trace>
  <inkml:trace contextRef="#ctx0" brushRef="#br1" timeOffset="-210093.364">17649 16848 42 0,'4'16'21'0,"-4"18"-15"0,4-21 37 0,-4 6-42 15,3 6 1-15,1 13-1 16,3-4 1-16,0 1-3 15,7-4 0-15,0-6 1 16,4-6 1-16,3-7-2 16,0-9 0-16,0-9-5 15,-3-6 0-15,-1-7-9 16,-3-6 1-16</inkml:trace>
  <inkml:trace contextRef="#ctx0" brushRef="#br1" timeOffset="-209883.912">17974 16563 48 0,'11'22'24'0,"3"44"-12"0,-4-51 38 16,1 14-45-16,3 5 1 16,7-3 1-16,4 10 1 15,-4 6-11-15,0 7 0 16,-7 11 5-16,-10 4 1 15,-15 0-12-15,-17-3 1 16,-21 0-13-16,-15-6 1 16</inkml:trace>
  <inkml:trace contextRef="#ctx0" brushRef="#br0" timeOffset="-203803.059">2586 5500 27 0,'7'-10'13'0,"-14"-8"-14"0,7 5 14 15,-4-3-13-15,4-2 1 16,-10-4-1-16,-1-3 0 15,4 6-1-15,-3-6 1 16,-1 3 0-16,-10 3 0 16,0-6-1-16,-8 0 1 0,-2 3 0 15,-5 0 1-15,-2 0 1 16,2 0 0-16,-3 0 1 16,1 3 1-16,-5 7 0 15,-6 5 0-15,3 7-1 16,4 3 1-16,-15 4-2 15,4-1 0-15,-7 7-1 16,-7-10 0-16,4 6-1 16,-4 0 1-16,0 13-1 15,3-3 0-15,-3 9 0 16,4-2 0-16,-4 8-1 16,7 1 1-16,0-1 1 15,0 7 0-15,0-4 0 16,7 4 0-16,4 3 0 15,-1 0 1-15,4-6-1 16,-3 6 1-16,7 3-1 16,-1 0 0-16,4 0-1 15,1 0 0-15,9 6 0 0,1-3 1 16,14 7-1-16,-4 2 0 16,8-2 1-16,10 2 0 15,-7 1 0-15,14 9 0 16,0-3 1-16,7-1 0 15,4 1 0-15,10-3 0 16,4-3-1-16,-1-7 1 16,1 3-1-16,14-2 0 15,3-1 0-15,11 0 0 0,0-6-1 16,11-3 1-16,-1 3-1 16,-2-9 1-16,2 0-1 15,11-10 1-15,-3-3-1 16,3 0 1-16,7-9-1 15,-14-4 1-15,11-2-1 16,-4-4 1-16,7 0-1 16,-17 0 0-16,3 1 0 15,0-1 0-15,-3-3-1 16,-8-3 1-16,-3 0 0 16,7-6 0-16,4-7-1 15,-11-12 1-15,7-6 0 16,-15-10 0-16,5-6 0 15,-8-6 0-15,-3-13 0 16,-7-6 0-16,-4-19 0 16,-10-6 0-16,0-1 0 15,-15-11 0-15,-10-7-1 16,-10 3 1-16,-4-3-3 0,-8 3 1 16,-9 0-7-16,-8 0 0 15,-14 6-6-15,7 4 1 16</inkml:trace>
  <inkml:trace contextRef="#ctx0" brushRef="#br0" timeOffset="-198127.429">3059 6914 26 0,'0'-3'13'0,"0"-16"0"0,0 10 13 0,0-4-26 16,0 7 1-16,0-4 2 15,0-2 0-15,0 6-1 16,0 3 0-16,0 6 3 16,0 0 0-16,0 9 1 15,3 7 1-15,4 9 1 16,7 16 0-16,11 19-2 16,0 15 0-16,3 20-2 15,4 5 1-15,-4 13-4 16,-7 6 1-16,-14 1-7 15,4-7 1-15,-11-13-10 16,3-6 1-16,-3-15-6 16,0-13 0-16</inkml:trace>
  <inkml:trace contextRef="#ctx0" brushRef="#br0" timeOffset="-196792.142">4195 8156 44 0,'21'-19'22'0,"-11"0"-21"16,-3 13 36-16,-7 3-37 0,0 0 1 16,-7 0 1-1,-3 3 0-15,-8 6-2 0,4 3 0 16,-11 7 2-16,1 9 1 15,-5 6-1-15,1-2 0 16,-4 11 0-16,4 10 0 16,0 13-1-16,7 6 0 15,7 3 0-15,0 4 0 16,10-4-2-16,4-16 0 16,7-6-5-16,14-12 0 15,0-10-6-15,8-12 1 0,2-13-5 16,-2-9 0-16</inkml:trace>
  <inkml:trace contextRef="#ctx0" brushRef="#br0" timeOffset="-196372.472">4339 8598 35 0,'28'-19'17'0,"8"-6"-12"0,-26 19 30 0,-6 0-31 16,3 2 0-16,-7-2 1 15,0 6 0-15,-7 6-7 16,-4 1 0-16,-10-1 5 15,0 3 0-15,3 1-3 16,-3-1 1-16,0 7 0 16,-4 0 0-16,11-1-1 15,-7 4 1-15,10 0-1 16,-3 3 0-16,11 0 0 0,3 0 1 16,10-7-1-1,-3 4 0-15,15-6-1 0,-1-4 1 16,-4-6-1-16,4-3 1 15,-6-6-1-15,2 0 0 16,1-7 0-16,-8 1 0 16,5-1 0-16,2 4 1 15,-6-1 0-15,6 1 1 16,-6 3 1-16,-4 9 0 16,4-3-1-16,-1 6 1 15,1 7 0-15,-1 2 0 0,-6 10-2 16,3-6 1-16,0 0-6 15,4-3 1-15,-8-1-9 16,4-2 1-16,4-4-4 16,-8-6 1-16</inkml:trace>
  <inkml:trace contextRef="#ctx0" brushRef="#br0" timeOffset="-195996.744">4692 8683 36 0,'11'25'18'0,"-8"3"-18"16,-3-16 32-16,0 1-30 15,7 0 0-15,-7 2 0 16,4 1 1-16,-4-10-4 16,7 0 0-16,-7-6 3 0,0 0 1 15,0-6-2 1,0-6 0-16,0-1-1 0,0 1 1 15,-7-4 0-15,7 0 0 16,7 4-1-16,-4-4 1 16,11 3-1-16,-3 4 1 15,0 3 0-15,-1 3 0 16,1 3 0-16,-4 3 0 16,3 3-1-16,1 3 1 15,-8 7-1-15,8 3 1 16,-4 3-1-16,0 0 0 0,-3 0-3 15,-1-7 1-15,1 1-6 16,6-6 0-16,-10-4-6 16,11-9 1-16</inkml:trace>
  <inkml:trace contextRef="#ctx0" brushRef="#br0" timeOffset="-195560.698">5062 8711 45 0,'0'22'22'0,"-7"-3"-22"0,7-13 38 16,0 0-37-16,0 4 0 15,-3-1 1-15,3 4 0 16,0-4-3-16,0 0 1 16,0-6 1-16,0-3 0 15,0 0-1-15,0-6 1 16,10-6-1-16,-6-1 0 16,3 1-1-16,4-1 1 15,-1 0-1-15,8-2 1 16,-8-1-1-16,8 4 0 0,-7 2 0 15,3 1 1-15,0 3 0 16,0 2 0-16,4 1 0 16,-8 6 0-16,1 4 0 15,-8 5 1-15,4 1-4 16,0 2 0-16,4 1-3 16,-11 0 0-16,3 3-8 15,5-7 1-15</inkml:trace>
  <inkml:trace contextRef="#ctx0" brushRef="#br0" timeOffset="-195260.763">5553 7930 44 0,'-4'-44'22'0,"-6"47"-20"0,3 4 37 16,0 2-38-16,-4 4 1 16,-3 24 0-16,3 16 1 15,11 16-4-15,0 16 1 16,0 3 1-16,4 3 1 16,3-10-2-16,-4-12 0 15,4-6-1-15,-7-19 1 16,4-13-4-16,-1-12 0 15,-6-16-5-15,-1 0 0 16,-6-15-5-16,-1-16 0 16</inkml:trace>
  <inkml:trace contextRef="#ctx0" brushRef="#br0" timeOffset="-195064.46">5260 8416 42 0,'0'28'21'0,"3"7"-11"16,-3-32 37-16,8 6-41 15,2-2 0-15,1-4 1 16,17-3 1-16,11 0-11 16,14-3 0-16,7-10 5 15,7-3 0-15,-4-2-7 16,-13 5 0-16,-8 1-11 16,-7 2 1-16,-3 4-4 15,-4 3 1-15</inkml:trace>
  <inkml:trace contextRef="#ctx0" brushRef="#br0" timeOffset="-194522.901">6911 8074 44 0,'7'3'22'0,"0"13"-18"15,-7-6 40-15,0-1-41 16,0 10 1-16,0 3 2 0,0 3 0 15,-3 3-6-15,-1 13 0 16,0 12 5-16,-6 13 1 16,-1 3-3-16,4 3 0 15,4-6-1-15,-1-10 0 16,1-12-3-16,-1-16 1 16,1-9-5-16,-1-12 1 15,-3-11-4-15,3-2 0 16,-6-10-6-16,3 1 1 15,-4-1-5-15,1-3 0 16</inkml:trace>
  <inkml:trace contextRef="#ctx0" brushRef="#br0" timeOffset="-194179.527">6710 8570 25 0,'-7'3'12'0,"0"16"0"0,7-16 15 0,0 3-22 16,0 0 1-16,-4 4 2 15,1-4 1-15,-1 10-11 16,4-7 0-16,-7-3 7 15,4 1 1-15,3-4-3 16,0 0 0-16,0 3-2 16,-7-3 0-16,3 1-1 15,4-1 0-15,-7-3 0 16,7 3 1-16,0 0 0 16,0 0 1-16,7 0 1 15,-3 3 1-15,6 1 0 16,4-1 0-16,4 0-1 15,-1 1 1-15,1-1-2 16,-4 0 1-16,0 0-3 0,0-6 0 16,-3-3-1-1,-4-6 0-15,0-1-2 0,-7 1 0 16,0 0-4-16,-3-1 0 16,-4 4-7-16,0 3 0 15,-11 3-4-15,7 0 1 16</inkml:trace>
  <inkml:trace contextRef="#ctx0" brushRef="#br0" timeOffset="-193564.284">7394 8573 44 0,'21'-6'22'0,"-10"-7"-20"0,-7 7 39 16,-1 0-39-16,1-4 1 16,-4 10 1-16,3-6 0 15,-6 0-5-15,-4 2 1 0,-8 4 2 16,-6 0 1-16,-3 4-2 16,-1 2 1-16,-3 6-1 15,3 4 1-15,-14 6-2 16,11 6 1-16,0 10-1 15,7 3 0-15,3 3-1 16,11-10 1-16,7-3-1 16,7-12 1-16,11-6-1 15,6-13 1-15,8-13-1 16,-7-9 1-16,-1 3-5 16,-2 1 1-16,-5-1-12 15,-6 0 0-15</inkml:trace>
  <inkml:trace contextRef="#ctx0" brushRef="#br0" timeOffset="-191910.959">8795 8219 43 0,'42'-19'21'0,"-14"12"-10"0,-28 4 27 16,0 3-36-16,4-6 1 0,-4 3-1 16,-4-3 1-16,-10 3-4 15,-3 3 1-15,-8 3 2 16,-7 9 0-16,0 16-1 16,1-6 0-16,-5 13 0 15,5 9 1-15,-8 3-2 16,4 0 1-16,-1 9-1 15,8 4 1-15,7 6 0 16,10 0 0-16,11-10-1 16,11-6 1-1,31-12-7 1,8-13 0-16,-1-9-4 0,-3-7 0 16,-4-9-6-16,-3-9 1 15,-4-10-2-15,1 0 0 16,-5-3 6-1,-91 13 11 1,159-13 4-16,-60-3 0 16,-11 6 8-16,-7 6 0 15,-7 1 3-15,-3 2 0 16,-8 4-5-16,-6 6 1 0,-8 3-6 16,-3 3 1-16,-3 1-4 15,-1 5 1-15,0 1-2 16,1 6 1-16,-4 6-1 15,6-3 0-15,5 0-1 16,-1-4 1-16,8 1-2 16,3-3 1-16,3 0-1 15,8-4 1-15,6-3-1 16,1-5 0-16,3-1 0 16,0-6 0-16,1-1 0 15,-5 1 0-15,1-6 0 16,-4 3 1-16,4-4 0 15,-11 1 0-15,3 6 0 16,1 0 0-16,-4 9 0 16,-4 0 1-16,-3 7-1 15,0 2 1-15,-3 4 0 16,-1 0 0-16,4 6-3 0,0-6 1 16,0-3-5-16,4-4 1 15,3-6-7-15,4-9 1 16,-4-6-5-16,3-7 0 15</inkml:trace>
  <inkml:trace contextRef="#ctx0" brushRef="#br0" timeOffset="-191658.15">9271 7961 45 0,'7'-6'22'0,"-3"37"-20"15,-4-18 40-15,-4 9-42 16,1 12 1-16,-5 17 0 16,5 2 1-16,-4 16-2 15,3 6 0-15,4 16 0 16,11-3 1-16,-8-3-2 16,5-13 1-16,-1-16-6 15,-4-12 1-15,4-9-9 16,4-13 1-16,3-7-2 15,4-5 1-15</inkml:trace>
  <inkml:trace contextRef="#ctx0" brushRef="#br0" timeOffset="-191326.433">9673 8601 38 0,'4'-6'19'0,"3"3"-19"0,-7 3 37 16,0 0-32-16,0-7 1 16,0 7 3-16,-4 0 0 15,1 4-11-15,-1 2 0 16,-3 3 8-16,0 4 1 16,0 6-3-16,-4 3 0 0,4 6-1 15,0 6 0-15,0 1-2 16,4 2 1-16,-1 4-1 15,8 0 0-15,3-7-2 16,3-2 0-16,8-10-2 16,0-13 0-16,3-3-3 15,4-6 1-15,-4 0-7 16,3-6 1-16,-2 0-7 16,-1-4 0-16</inkml:trace>
  <inkml:trace contextRef="#ctx0" brushRef="#br0" timeOffset="-191042.018">9927 8742 49 0,'-3'16'24'0,"-4"-4"-21"0,3-8 40 16,-3 5-42-16,7 10 1 15,0-4 1-15,0 7 1 16,7 7-5-16,0-1 0 16,4 0 2-16,3 0 1 15,3-12-2-15,5-7 1 16,6-5-1-16,4-14 0 16,-4-6-1-16,0 1 1 15,-3-13-4-15,-4-1 0 16,-3-5-12-16,-8-1 0 0</inkml:trace>
  <inkml:trace contextRef="#ctx0" brushRef="#br0" timeOffset="-190591.526">10481 7946 41 0,'-3'9'20'0,"-5"16"-12"0,8-15 22 16,-7 12-28-16,4 9 0 15,-1 16 0-15,1 6 1 0,-1 16-4 16,1 16 1-16,3 9 1 15,0 9 1-15,3-8-3 16,-3-11 1-16,0-15-5 16,4-12 1-16,-1-17-9 15,4-11 0-15,4-14-1 16,3-8 0-16</inkml:trace>
  <inkml:trace contextRef="#ctx0" brushRef="#br0" timeOffset="-190306.302">10672 8654 35 0,'7'22'17'0,"0"16"-18"16,-7-32 33-16,3 10-31 0,1 6 1 15,-4 0 2-15,3-3 0 16,1 3-3-16,3 0 1 15,0 6 2-15,0-3 1 16,0 0-2-16,4-3 1 16,-1-10-2-16,-3-5 1 15,4-10-4-15,3-10 1 16,0 1-4-16,4-10 0 16,-4-7-4-16,0-2 0 15,0 0-7-15,4-1 0 16</inkml:trace>
  <inkml:trace contextRef="#ctx0" brushRef="#br0" timeOffset="-189961.426">11261 8582 46 0,'35'-6'23'0,"-17"34"-22"15,-15-21 41-15,1-1-42 16,-4 3 1-16,0 4-1 15,-4-4 1-15,-6 1-2 16,-8-4 1-16,-7 0 0 16,1-3 1-16,-5 0-1 15,5 4 0-15,2-1-1 16,5-3 1-16,3 0 1 16,7 0 0-16,7 7-1 15,14 5 1-15,10 4 0 0,12 3 1 16,-8 3 0-16,4-6 1 15,-1 6-1-15,-6 0 0 16,-14 7-1-16,-11 2 0 16,-7 10-3-16,-15-6 0 15,-16-4-12-15,-8-9 1 16,-14-9-4-16,0-4 1 16</inkml:trace>
  <inkml:trace contextRef="#ctx0" brushRef="#br0" timeOffset="-188895.305">5856 16300 42 0,'46'-10'21'0,"0"-2"-15"15,-36 8 21-15,1 1-22 16,0 3 1-16,-4 0 1 15,-14 7 1-15,-11-1-11 16,-7 10 1-16,-35 9 7 16,-14 9 0-16,-35 13-3 15,-11 10 1-15,-25 12-1 16,-24 9 1-16,-11 3-2 16,0 1 1-16,-3 12-2 15,13 3 0-15,8 7-3 16,21-20 1-16,14-8-6 0,11-4 1 15,13-9-11 1,11-10 0-16</inkml:trace>
  <inkml:trace contextRef="#ctx0" brushRef="#br0" timeOffset="-188504.722">3990 16165 53 0,'7'12'26'0,"4"29"-22"15,-4-25 41-15,3 9-41 16,11 16 1-16,8 15 3 16,20 25 0-16,22 14-10 15,17-1 1-15,18 6 6 16,28 10 0-16,7-4-2 16,7 4 0-16,11-10-2 15,10 1 0-15,-7-4-2 16,-21-15 1-16,-24-10-4 15,-18-13 0-15,-25-5-5 16,-25-14 1-16,-21-8-13 0,-10-4 0 16</inkml:trace>
  <inkml:trace contextRef="#ctx0" brushRef="#br0" timeOffset="-186372.422">20394 6600 11 0,'-7'-3'5'0,"-18"-6"5"15,15 3 6-15,-8-1-14 16,-7-2 0-16,-3 3 2 16,0-1 0-16,-4 4-5 15,-7 3 1-15,-6 7 2 0,-12 5 1 16,-3 7-2-16,-7 6 1 16,-7 10-1-16,11 2 0 15,-1 16-1-15,1 7 1 16,-1 25-1-16,8 6 1 15,3 0 0-15,10 12 0 16,12-6 0-16,2-3 0 16,15 0-1-16,11-25 1 15,17-9 1-15,18-7 0 16,6-12 1-16,29-6 0 16,22-14-1-16,24-11 1 0,6-29-2 15,8-15 1-15,-14-13-1 16,-10-13 0-16,-15-6-2 15,-14-12 0-15,-18-7-2 16,-13-6 0-16,-19 0-8 16,-24 13 0-16</inkml:trace>
  <inkml:trace contextRef="#ctx0" brushRef="#br0" timeOffset="-183113.718">19078 6582 9 0,'14'18'4'0,"0"-18"1"16,-6 10 4-16,6-1-6 15,7 1 0-15,3 12 1 16,1 9 0-16,3 0-6 0,8 7 1 15,-1 6 2-15,0 9 1 16,4 7-5-16,-4-1 0 16,4-5-2-16,-7-1 0 15</inkml:trace>
  <inkml:trace contextRef="#ctx0" brushRef="#br0" timeOffset="-182529.571">19255 7118 10 0,'28'53'5'0,"18"-21"3"15,-29-23 6-15,8 10-12 0,3 3 0 16,4 3 1-16,3 0 0 16,-6-9-4-16,-8-1 0 15,-4-5 3-15,4-1 0 16,-3-3 0-16,-4 7 0 16,-3-7-1-16,-4-6 1 15,-4-9 0-15,1-7 0 16,-4-3-1-16,-4-6 1 15,1 3-2-15,-1-3 1 16,1-3-1-16,3 3 1 16,-4-3-1-16,1 3 1 0,-4 3-2 15,0 6 1-15,-4 6 0 16,-7 10 0-16,-6 4-1 16,-12 5 1-16,-6 7 0 15,-14 3 0-15,-1-7-4 16,-3 7 1-16,4 3-5 15,3-7 0-15</inkml:trace>
  <inkml:trace contextRef="#ctx0" brushRef="#br0" timeOffset="-181838.642">20264 8253 6 0,'-50'-72'3'0,"8"-6"2"0,35 49-4 15,0 10-2-15,-4-9 0 0,1 0-3 16,-1 0 1-16</inkml:trace>
  <inkml:trace contextRef="#ctx0" brushRef="#br0" timeOffset="-181268.255">19960 7977 21 0,'14'-3'10'0,"7"-16"-14"0,-13 13 23 16,-1-4-19-16,-4-2 0 15,-3-10 0-15,-3-3 1 16,-4 0-2-16,-1 6 1 15,-9-22 0-15,-4 0 1 16,-4-6-1-16,0 7 0 16,-3 5 0-16,3 7 1 15,1 6-1-15,2 3 1 0,8 10-1 16,4 2 1-16,3 7-1 16,3 4 0-16,11-1 0 15,4 3 0-15,-1 0 0 16,5 4 1-16,2 2-2 15,8 7 0-15,7 3 0 16,6 3 0-16,8 0 0 16,-7 3 1-16,3 1-1 15,8 2 1-15,-1-3 0 16,-3 0 1 0,-11 1 0-1,-17-1 1-15,-22 6 0 16,-17-2 0-16,-10 2 0 15,-26-2 1-15,-13-1-9 16,-26-9 1-16</inkml:trace>
  <inkml:trace contextRef="#ctx0" brushRef="#br0" timeOffset="-179106.812">9719 16315 22 0,'-21'44'11'0,"-60"38"-7"0,45-57 11 16,-27 12-13-16,-22 7 0 15,-28 13 3-15,-21 2 0 0,-10 7-6 16,-15 3 0-16,4 6 4 15,-8 10 0-15,15 6-2 16,-7-6 0-16,21-1-4 16,7-2 0-16,18-13-6 15,17-6 0-15</inkml:trace>
  <inkml:trace contextRef="#ctx0" brushRef="#br0" timeOffset="-178776.08">8400 16252 28 0,'21'-3'14'0,"-4"-15"-8"0,-9 14 22 16,-1 8-22-16,7 5 1 16,-4 7 3-16,-3 18 1 15,11 26-14-15,7 31 1 16,13 12 7-16,19 26 1 16,6 18-4-16,8 0 1 15,-4 4-6-15,4-1 0 16,-11-12-6-16,-8-15 0 0,-6-23-6 15,-3-25 0-15</inkml:trace>
  <inkml:trace contextRef="#ctx0" brushRef="#br0" timeOffset="-175321.901">20246 10050 5 0,'0'50'2'0,"11"0"-3"0,-11-34 3 16,3 3-2-16,-3 9 1 16,7 6-1-16,-3 7 1 15,-1 6-2-15,-3 0 1 0,4 10-1 16,-4-1 1-16,0-3-1 16,0 7 0-16</inkml:trace>
  <inkml:trace contextRef="#ctx0" brushRef="#br0" timeOffset="-173896.67">20200 11850 4 0,'-3'-35'2'16,"13"-43"0"-16,-6 62 4 0,-1-15-6 16,1-10 1-16,-4-3-2 15,0 3 1-15,0 1 0 16,0-7 0-16,-4 3 0 15,1 6 1-15,-1 0-1 16,1 1 1-16,-1-4-1 16,1 7 1-16,-1-4-1 15,-3 0 1-15,0 1-1 16,0-4 0 0,0-22 0-16,3-3 0 15,1 16 0-15,-1 0 1 16,1 0-2-16,-1 3 1 15,1 0 0-15,-1 9 0 16,-3-6-1-16,0 0 0 16,-4 0-1-16,1 1 1 15,-1 2-1-15,1-6 1 16,-1 3-1-16,4 3 1 16,0-3 0-16,0 0 0 15,0-3 1-15,0 0 0 0,0 6 1 16,0-9 1-16,0 0-1 15,3 3 1-15,1-3 0 16,-1-3 0-16,1-1 0 16,-1 10 0-16,4-6-1 15,-4-3 1-15,1 6 0 16,-4-10 0-16,0-5-1 16,-4-4 0-16,1 0-1 15,-1 0 1-15,-3-6 0 16,3 0 1-16,1 12-2 15,-1-6 1-15,1-6 0 16,3-3 1-16,-4 3 0 16,0 3 0-16,1 0-1 15,-1-3 0-15,1 12 0 16,-1-6 0-16,-3-3-1 16,3-3 0-16,4-6 0 0,4 3 0 15,-4-13 0-15,0-9 0 16,-4-1-4-16,-3-2 1 15,0 9-2-15,7 3 0 16</inkml:trace>
  <inkml:trace contextRef="#ctx0" brushRef="#br0" timeOffset="-173011.11">21622 12182 8 0,'-7'-69'4'0,"0"-34"0"15,7 71 4-15,0-21-5 0,-4-13 0 16,-3-15 1-16,0-13 0 15,0-7-5-15,0 26 1 16,-4-44 3-16,4 0 1 16,-3-4-2-16,3 7 0 15,-4 0 0-15,4-9 0 16,-4-13-1-16,4 6 1 16,0-3-2-16,-3-9 1 15,-1-3-1-15,1-1 1 16,-8 1-1-16,0 6 0 15,4 0-3-15,0 3 0 0,-4 6-4 16,4 10 0-16</inkml:trace>
  <inkml:trace contextRef="#ctx0" brushRef="#br0" timeOffset="-172335.273">23146 11640 16 0,'-11'-151'8'0,"-14"-56"-9"0,11 148 10 16,-3-35-10-16,-8-29 1 15,-7-15-2-15,4-28 1 16,3-3-2-16,-6-10 0 16</inkml:trace>
  <inkml:trace contextRef="#ctx0" brushRef="#br0" timeOffset="-171809.464">24843 12493 14 0,'17'-79'7'0,"8"-103"-4"0,-22 113 12 0,1-28-15 16,-8-25 0-16,-3-32-3 16,-3-9 1-16,-8-9-2 15,-3-4 1-15</inkml:trace>
  <inkml:trace contextRef="#ctx0" brushRef="#br0" timeOffset="-170353.931">12968 15541 22 0,'4'9'11'0,"-4"4"-8"0,-4-1 11 16,-14 16-13-16,-31 13 1 15,-29 22 2-15,-17 22 1 16,-28 9-6-16,-29 12 1 15,-10 20 3-15,-15 12 1 16,-17 12-3-16,0 10 1 16,4 6-5-16,52-50 1 15,-45 44-7-15,10-3 0 0</inkml:trace>
  <inkml:trace contextRef="#ctx0" brushRef="#br0" timeOffset="-169994.038">11296 15525 29 0,'18'38'14'0,"-1"37"-12"0,-6-53 21 16,3 19-20-16,4 18 0 16,13 29 2-16,12 19 0 15,3 31-7-15,10 25 1 16,7 18 3-16,4 26 0 15,11 19-5-15,14 3 1 16,0-9-8-16,-4-4 1 16,-11-12-2-16,4-32 0 15</inkml:trace>
  <inkml:trace contextRef="#ctx0" brushRef="#br0" timeOffset="-167335.776">22458 14311 21 0,'0'10'10'0,"-7"-16"-3"0,7 6 11 15,-4 0-15-15,-3 3 0 0,4 0 2 16,-8-3 1-16,1 0-7 15,-5 0 0-15,1-3 5 16,0 0 1-16,0 6-3 16,-4 0 1-16,1 3-1 15,-1 7 0-15,1 2-1 16,-1 1 0-16,4 0 0 16,3-1 0-16,4 1-1 15,4-3 1-15,6-1-1 16,4-2 0-16,4-4 0 15,3-3 0-15,0 0 0 16,0-3 0-16,-3-3-1 16,-4 0 1-16,0 0 0 15,0 0 0-15,0-1 0 16,0 4 0-16,0 0 0 16,0-3 0-16,0 3 0 15,0 0 0-15,4 0 0 0,-1 3 0 16,-3 4 0-16,0 2 1 15,-7 4-1-15,0 2 1 16,-3 7-1-16,-1 0 1 16,1 0-3-16,-1-3 1 15,8 6-7-15,-1-3 1 16,1-6-5-16,7-7 0 16</inkml:trace>
  <inkml:trace contextRef="#ctx0" brushRef="#br0" timeOffset="-166869.789">22567 14296 43 0,'4'9'21'0,"6"-12"-23"0,-10 3 38 15,7 0-34-15,0 0 0 16,4 0 0-16,0 3 1 15,3 0-5-15,0 0 1 0,-4 1-4 16,1-4 0-16,-4 3-8 16,-7 0 0-16</inkml:trace>
  <inkml:trace contextRef="#ctx0" brushRef="#br0" timeOffset="-166690.177">22543 14484 39 0,'0'28'19'0,"0"-3"-8"16,3-22 29-16,1 0-38 16,3 1 0-16,3-4 1 15,4-4 0-15,4-2-5 16,3 0 0-16,0 0-12 16,-7-1 1-16,-3 4-2 15,0 3 1-15</inkml:trace>
  <inkml:trace contextRef="#ctx1" brushRef="#br0" timeOffset="-195696.02">19787 5936 0,'0'0'15,"0"0"1,0 0 0,-7-3-1,-10-1-15,6 1 16,-3-3-1,-11-3 1,1-7 0,2 7-1,8 5 1</inkml:trace>
  <inkml:trace contextRef="#ctx0" brushRef="#br0" timeOffset="-161496.196">22490 9006 25 0,'0'25'12'0,"3"-19"1"0,-3-6 13 16,4 0-22-16,3 3 0 15,0 0 4-15,0 4 0 16,3 5-10-16,1 1 1 16,3 2 6-16,4 1 1 15,6 3-3-15,8 3 0 16,7 3-2-16,3 0 0 0,-3 0-2 15,3 0 0-15,4-3-5 16,-7-6 0-16,-4-1-9 16,-17-5 1-16</inkml:trace>
  <inkml:trace contextRef="#ctx0" brushRef="#br0" timeOffset="-161090.708">22916 9034 23 0,'-7'9'11'0,"14"-6"5"0,-7-3 6 15,8 4-20-15,2-1 1 16,4 6 3-16,4 4 0 16,3 9-6-16,11 0 0 15,-4 3 4-15,0 3 1 16,-7 3-2-16,-3 4 1 15,-7-4-2-15,-11-6 0 0,-4 3-2 16,-10-3 0-16,-11-3-2 16,-10-3 0-16,3 0-5 15,-3-6 1-15,-4-7-8 16,0-3 0-16</inkml:trace>
  <inkml:trace contextRef="#ctx0" brushRef="#br0" timeOffset="-160849.979">22973 9078 36 0,'0'12'18'0,"-7"10"-15"0,3-12 26 15,-3 5-29-15,-7 4 0 16,0 3 0-16,0 3 0 16,-4 10-4-16,1-4 0 15,-1-3-7-15,-3-6 1 16</inkml:trace>
  <inkml:trace contextRef="#ctx0" brushRef="#br0" timeOffset="-160338.784">24278 9526 26 0,'14'19'13'0,"0"-6"-4"0,-14-13 16 15,0 0-24-15,-3 3 1 16,-8 0 1-16,-3 0 0 15,-14 0-4-15,-11-3 1 16,-7 0 1-16,-3-3 1 0,-4 0-3 16,-3-3 1-16,-1-4-5 15,1 1 0-15,6-4-6 16,1 7 1-16</inkml:trace>
  <inkml:trace contextRef="#ctx0" brushRef="#br0" timeOffset="-159859.985">23830 9354 28 0,'11'12'14'0,"-8"16"-7"15,-3-24 21-15,0 2-26 0,-3 0 0 16,-4 0 3-16,-11 7 0 16,-7 6-6-16,-3 0 0 15,-4 3 4-15,-6-4 0 16,-1-2-2-16,-4 0 1 16,8-7-2-16,3-3 0 15,4 1 0-15,7-4 0 16,3 0 1-16,8 0 0 15,6 0-1-15,4 3 1 16,11 1 0-16,10-1 1 0,7 10-1 16,0-1 0-16,4 4-1 15,-4 0 1-15,-3 0 0 16,-4-3 0-16,-3-1-1 16,-7 4 1-16,-4-3-1 15,0-4 0-15,-4-6-1 16,-3-2 1-16,0-4-1 15,0-13 1-15,0-9-1 16,0 0 0-16,0-9-4 16,0-10 1-16,-3 0-10 15,3-9 1-15</inkml:trace>
  <inkml:trace contextRef="#ctx0" brushRef="#br0" timeOffset="-157022.474">14630 15647 12 0,'3'-3'6'0,"-6"9"-1"15,3-6 6-15,3 4-10 16,1 2 1-16,-1 3 1 16,1 1 1-16,3-1-4 15,-4 0 1-15,4 1 3 16,-3 6 0-16,0 2 0 15,-1 4 1-15,1 10-2 16,-1-1 1-16,-3 10-2 16,0 15 1-16,-3 16-2 15,-1 16 1-15,1 25-2 16,-5 9 1-16,1 13-1 16,0 9 0-16,4 16 0 0,-1-6 0 15,-3 0-3-15,0-13 0 16,0-6-4-16,-3-16 0 15,-5-9-2-15,-6-20 0 16</inkml:trace>
  <inkml:trace contextRef="#ctx0" brushRef="#br0" timeOffset="-155927.031">14601 15541 21 0,'11'12'10'0,"-4"-12"-9"0,-7 0 16 16,4 0-15-16,-1 0 0 16,4 0 3-16,4 0 0 15,-1 0-5-15,8 0 1 0,3 0 3 16,11 0 0-16,3 3 0 15,11 0 0-15,11 1-1 16,10 2 0-16,0 3-1 16,17 1 0-16,8 2-1 15,14 1 1-15,0-4-2 16,10 1 1-16,0-4-1 16,1 0 0-16,-1 0 0 15,-6-2 0-15,6 2 0 16,1-3 0-16,-1 3 0 15,4 0 0 1,63 10 0 0,-13-3 0-16,-19 2-1 15,-2-2 1-15,-8-1 0 16,0 4 1-16,-7-3-2 16,-4-4 1-16,1 4 0 0,-11-1 0 15,-7-2 0-15,-15-1 0 16,-13 0-1-16,-11 1 1 15,-7-1-1-15,-7 4 1 16,-10-4-1-16,-5 1 1 16,-6-1-1-16,-11-3 0 15,-13 1 0-15,-15-1 1 16,-11 6-1-16,-3 1 1 16,-7 6 0-16,-11 6 0 15,-7 0 0-15,-10 6 0 16,3 7 0-16,0 9 0 0,-3 3 1 15,-1 7 0-15,8 5-1 16,7 17 1-16,6 8-1 16,8 1 0-16,7 16 0 15,14 12 1-15,14 3-1 16,7 3 0-16,8-6 0 16,2-6 1-16,1-7-1 15,0-8 0-15,-7-11 0 16,-8 1 0-16,-10-10-1 15,-21-9 1-15,-18-13-1 16,-24 4 1-16,-15-7-1 16,-27-6 1-16,-36-10-1 15,-15-2 0-15,-30-17 0 16,-26-15 1-16,-24-12 0 16,-18-10 0-16,-25-13-5 15,-10 1 0-15,-11 2-5 16,0 4 0-16</inkml:trace>
  <inkml:trace contextRef="#ctx0" brushRef="#br0" timeOffset="-154530.007">12277 8529 36 0,'21'0'18'0,"18"-13"-12"0,-29 10 19 16,4 0-23-16,4-3 1 16,0-7-1-16,3 1 1 15,-4-1-4-15,-6 4 0 16,0-4 2-16,-11 1 1 16,0-1-1-16,-7 1 1 15,-1 2-2-15,1 1 0 16,-3-1 0-16,-4 7 0 15,0 0-1-15,0 9 1 16,-1 4-1-16,1 9 1 0,4 0-1 16,-1 6 1-16,8 3 1 15,-1 6 1-15,8-2 0 16,3-4 0-16,3-3-1 16,4-3 1-16,4-3-2 15,3-10 0-15,4-6-8 16,0 0 1-16,-4-3-7 15,-4-9 1-15</inkml:trace>
  <inkml:trace contextRef="#ctx0" brushRef="#br0" timeOffset="-154272.817">12986 8262 40 0,'10'-3'20'0,"-10"10"-20"0,-3-4 32 15,-1 3-32-15,-6 0 0 16,-11 7 0-16,-8 2 1 16,-9 7-2-16,-1 10 1 15,0-4-4-15,4 0 0 16,-1 7-4-16,8-7 0 15,3-6-4-15,8-13 1 16</inkml:trace>
  <inkml:trace contextRef="#ctx0" brushRef="#br0" timeOffset="-154078.682">12735 8162 27 0,'18'19'13'0,"3"50"-3"15,-14-53 22-15,0 6-30 16,0 12 0-16,4 4 0 16,-1 6 1-16,8-1-5 15,0 1 1-15,-4-6-3 16,3-4 1-16,-2-8-8 16,-5-8 0-16</inkml:trace>
  <inkml:trace contextRef="#ctx0" brushRef="#br0" timeOffset="-153643.172">13413 8347 40 0,'14'-9'20'0,"-14"-4"-22"15,0 13 32-15,-4-6-29 16,-6 6 0-16,-1 0 1 15,0 0 0-15,-3 3-2 16,0 6 1-16,0 7 1 16,-4 3 1-16,4 3-1 15,0 0 1-15,4 6-2 16,3 3 1-16,3 1-1 16,8-1 0-16,6-3-1 15,11-3 0-15,4-6-3 16,3-6 1-16,1-7-6 15,2-6 1-15,-10-3-7 16,-6-6 1-16</inkml:trace>
  <inkml:trace contextRef="#ctx0" brushRef="#br0" timeOffset="-153269.149">13624 8451 44 0,'25'9'22'0,"10"-9"-16"0,-24 0 38 0,3-6-44 15,4-1 1-15,3-5 0 16,0 3 0-16,0-1-1 16,0-2 0-16,0-1 0 15,-6 0 1-15,-1 1-1 16,-7 3 1-16,-4-4-1 15,-6-3 0-15,-4 10-1 16,-4 3 1-16,0 0-1 16,-3 9 1-16,4 10-1 15,-1 6 0-15,1 3 0 16,3 0 1-16,3 9-1 16,8 1 0-16,3-4-2 15,7-3 0-15,3-3-4 16,8-6 0-16,0-3-6 15,-4-10 0-15,0-6-1 16,0-9 1-16</inkml:trace>
  <inkml:trace contextRef="#ctx0" brushRef="#br0" timeOffset="-152863.355">14086 8563 40 0,'-3'48'20'0,"-1"8"-24"0,4-40 41 15,0 9-37-15,0 9 0 0,0-2-1 16,0-7 1-16,0-3 0 16,0-10 0-16,0-9 0 15,0-12 0-15,0-19 0 16,0-4 0-16,0-5-1 15,0-10 1-15,4 3 0 16,-1-6 0-16,1 3-1 16,-1-1 1-16,5 8-1 15,-1 8 1-15,3 4 0 16,8 9 1-16,3 7-1 16,4 2 1-16,3 4 0 15,-3 6 1-15,-1 6-1 16,-6 7 1-16,-4 3-1 15,-7 6 0-15,-10-4-1 16,-8-2 0 0,-10 6-4-16,-7-3 1 0,-1-7-10 0,5-2 0 15</inkml:trace>
  <inkml:trace contextRef="#ctx0" brushRef="#br0" timeOffset="-152593.342">14591 7626 39 0,'10'-3'19'0,"-6"37"-18"0,-4-18 28 0,-4 3-29 15,1 9 0-15,-4 16 0 16,-4 9 0-16,1 19 0 15,3 22 0-15,3-3 0 16,1-6 0-16,-1-16-3 16,1-13 1-16,-1-21-4 15,1-13 0-15,-5-22-5 16,-6-16 0-16</inkml:trace>
  <inkml:trace contextRef="#ctx0" brushRef="#br0" timeOffset="-152398.047">14108 7993 54 0,'28'56'27'0,"56"-21"-21"0,-52-29 54 16,14-3-59-16,18-9 1 16,10-10-1-16,14-3 0 15,11-6-3-15,10 6 1 16,-10-6-6-16,-15 0 0 15,-13 3-12-15,-29 7 0 16</inkml:trace>
  <inkml:trace contextRef="#ctx0" brushRef="#br0" timeOffset="-151002.086">7620 10066 37 0,'11'15'18'0,"-1"-5"-9"0,-6-10 18 16,3 0-22-16,3-7 0 15,8-2 4-15,0-7 0 16,10-6-11-16,7-6 1 15,4-10 8-15,-7-9 0 16,3-6-3-16,7-6 0 16,-13-1-2-16,2-3 1 15,-3-3-3-15,-3 1 0 16,0-1-3-16,-7 12 1 16,-4 7-1-16,-4 7 0 15,-10 8-1-15,4 7 0 0,-4 9 1 16,-4 4 0-16,-6 6 1 15,-1 12 0-15,0 10 1 16,4 9 0-16,-3 6 0 16,3 10 1-16,3 6 0 15,-6 0 1-15,3 16 0 16,3 2 0-16,4 4 0 16,11 0 0-16,-8-9-1 15,8-7 1-15,3-12-2 16,4-10 0-16,6-9-3 15,-6-12 0-15,3-4-5 16,-3-12 1-16,-1-7-7 16,-3-6 1-16</inkml:trace>
  <inkml:trace contextRef="#ctx0" brushRef="#br0" timeOffset="-150775.652">8343 9793 46 0,'0'19'23'0,"-3"-7"-22"0,3-3 41 16,0 4-42-16,0 0 0 16,0 2 0-16,3 1 0 0,1-7-4 15,6 1 1-15,-6-7-9 16,3-9 0-16,-7-7-2 15,0-6 0-15</inkml:trace>
  <inkml:trace contextRef="#ctx0" brushRef="#br0" timeOffset="-150536.543">8297 9620 45 0,'0'-12'22'0,"0"15"-28"15,0-6 43-15,11-4-37 16,-8 1 0-16,5 0-1 0,-1 0 1 16,0 2 0-16,0 1 0 15,0 0-2-15,3 3 0 16,1 0-10-16,-1 0 0 15</inkml:trace>
  <inkml:trace contextRef="#ctx0" brushRef="#br0" timeOffset="-149800.658">8597 9764 44 0,'4'32'22'0,"3"2"-19"15,-7-24 34-15,0 2-37 16,0-2 0-16,0 2 1 15,0 1 0-15,0-7-1 16,0-3 0-16,0-3 1 16,3-6 0-16,1-3 0 15,3-4 0-15,0 0-1 16,0 1 1-16,-3-7-1 16,6 3 1-16,1 4-1 15,-1-4 0-15,1 4 0 0,3 2 1 16,-7 7-1-16,4 0 1 15,-1 6-1-15,1 0 1 16,-4 3-1-16,0 1 1 16,0 2-1-16,0 1 0 15,0-4 0-15,0 6 0 16,0-8 0-16,0 2 0 16,0 0 0-16,0 3 0 15,4-9-1-15,-8 0 1 16,8-3 0-16,0-3 0 15,-1-3-1-15,4-1 1 0,-7 1-1 16,7-7 1-16,1 7 0 16,-1-4 0-16,-4 4 0 15,1-1 0-15,-1 4 0 16,1-3 0-16,7 2 0 16,-8 1 0-16,-3-3-1 15,4 6 1-15,-1-4 0 16,1 1 1-16,0 3-1 15,-1 3 0-15,-3 0 0 16,4 6 0-16,-4 4 0 16,0 5 0-16,0 4-1 15,4 6 1-15,-1 7-1 16,4-4 1-16,4 0-3 16,0-3 1-16,3-9-5 15,7-7 1-15,0-6-9 0,-10-9 1 16</inkml:trace>
  <inkml:trace contextRef="#ctx0" brushRef="#br0" timeOffset="-149109.987">8079 10169 41 0,'0'0'20'0,"0"31"-15"15,-7-21 32-15,0 5-34 0,-1 1 1 16,1 3 2-16,-3 0 0 16,3 0-8-16,3-4 0 15,-6-2 5-15,10-4 1 16,-7 4-3-16,7-7 1 16,7-6-2-16,-4-3 0 15,8-3-1-15,3-7 1 16,4 1 0-16,-4-1 0 15,7-3-1-15,0 1 0 0,4-1-1 16,-4 0 1-16,0 1 0 16,0 2 1-16,0 4-1 15,-3-1 0-15,0 4 1 16,-4 6 0-16,-4 3 0 16,1 7 1-16,-4 5-1 15,0-2 0-15,-3 6 0 16,-1-1 1-16,1 1-4 15,-1-3 0-15,4 0-5 16,0-7 1-16,0-6-5 16,4-3 0-16,-4 0-3 15,0-12 0-15</inkml:trace>
  <inkml:trace contextRef="#ctx0" brushRef="#br0" timeOffset="-148869.015">8470 10238 38 0,'7'13'19'0,"0"-1"-14"0,-3-9 37 16,-1 0-38-16,1 0 0 16,3 4 1-16,4-7 0 15,3 3-7-15,-4-3 0 16,8 0 4-16,3 0 1 15,0 0-7-15,0-3 1 16,1 0-6-16,-5-4 0 0,1-2-7 16,-11-4 1-16</inkml:trace>
  <inkml:trace contextRef="#ctx0" brushRef="#br0" timeOffset="-148600.66">8671 10097 37 0,'4'16'18'0,"3"-1"-8"15,-4-12 28-15,1 1-34 16,3 2 0-16,-3 0 3 16,10 0 1-16,3 4-10 15,1-1 0-15,0 4 5 16,-4-1 1-16,-4 7-3 0,-10 3 1 15,-7-3-3 1,-7 6 0-16,-7-3-5 0,0 0 1 16,-4-3-9-16,4-4 1 15,-4-12-4-15,15-3 1 16</inkml:trace>
  <inkml:trace contextRef="#ctx0" brushRef="#br0" timeOffset="-148089.469">9112 10257 39 0,'0'22'19'0,"-7"6"-19"16,4-22 34-16,-4 4-34 15,-4 2 0-15,-3-2 0 16,0-1 0-16,-4-6 0 16,4 0 0-16,0-6 0 15,3-3 0-15,4 0 0 16,0-7 0-16,7 1 0 16,0-4 0-16,7 0 0 15,4 0 0-15,7 4 0 16,3 3 0-16,-4 2 0 15,1 4 0-15,3 9 0 0,0 1 1 16,4 2-1-16,-4 0 1 16,4 4 0-16,0 0 0 15,3-1-1-15,0-2 0 16,0-4 1-16,-3 0 0 16,0-3 1-16,-1-6 0 15,-6-3 0-15,3-7 0 16,-10-6-1-16,-8 1 1 15,-6-4-1-15,-8 3 0 16,-14 3-1-16,1 4 0 16,-4 2-3-16,-1 1 1 0,5 6-6 15,-5 6 0-15,1-3-6 16,7-3 1-16</inkml:trace>
  <inkml:trace contextRef="#ctx0" brushRef="#br0" timeOffset="-147263.463">10128 9614 49 0,'7'6'24'0,"-7"-18"-24"15,0 5 44-15,-3 1-43 16,-8 0 0-16,-3 0 2 16,-4 2 1-16,-3 4-5 15,-3 0 1-15,-1 4 2 16,4 5 0-16,0-3-1 15,-4 7 0-15,4 9-1 16,-4-3 0-16,7 6-1 16,4-3 1-16,7-4-1 0,7 1 0 15,11-3 0-15,3 0 1 16,7-7-2-16,-3-12 1 16,3-3 0-16,0-4 1 15,-3-5-1-15,-4 2 1 16,7-9-1-16,-7 6 1 15,7 1 0-15,-7 2 0 16,4 1 0-16,0 2 1 16,-4 4-1-16,0 9 0 15,-4 10 0-15,1 2 1 0,-7 4-1 16,3 3 1 0,0 0-1-16,0 3 1 0,0 0-1 15,0-3 0-15,0 6-4 16,-4-6 0-16,4-3-7 15,1-3 0-15,-1-7-5 16,-7-3 1-16</inkml:trace>
  <inkml:trace contextRef="#ctx0" brushRef="#br0" timeOffset="-146887.387">10421 10009 34 0,'18'28'17'0,"-15"-12"-13"16,1-13 27-16,-4 0-29 0,3 0 0 15,-3-3 2-15,0 0 1 16,7-9-6-16,0-4 0 16,0 4 3-16,1-10 1 15,2-9-2-15,1 0 0 16,-1 0-1-16,1-1 0 15,-1 4 0-15,1 6 1 16,0 7 1-16,3 2 0 16,0 14 1-16,3 11 0 15,5 1 1-15,-1 9 0 16,3 6-1-16,1 4 1 16,0-1-1-16,7-2 1 0,6-4-3 15,8-6 0-15,0-10-4 16,0-5 1-16,-7-10-11 15,-7-7 1-15,-11-5-6 16,-4-4 0-16</inkml:trace>
  <inkml:trace contextRef="#ctx0" brushRef="#br0" timeOffset="-144635.566">32 10398 22 0,'10'12'11'0,"-6"-8"-6"16,-4-4 11-16,7-10-16 15,-7 4 0-15,7-3 0 16,-3-4 0-16,3 0-1 16,7 1 1-16,7 2-1 15,7 1 1-15,-7 3-1 16,7 0 1-16,1 2 1 16,2 4 0-16,8 4 2 15,4-1 0-15,13 0 1 16,-3 0 0-16,7 0 0 0,7-3 0 15,-7 0-2-15,10 3 1 16,-3-3-2-16,8 6 0 16,2-2-1-16,4-1 1 15,4-3-1-15,-4-7 0 16,11 7 0-16,7-3 0 16,-1 3 1-16,1-6 0 0,3 0 0 15,-3-4 1 1,71 4 0-1,-22 0 0-15,-7 6-1 16,-4-3 1-16,5 0-1 16,-12 3 0-16,8 0-1 15,-8 3 0-15,8 3 1 16,-4-3 0-16,0 3 0 16,7 4 1-16,-3 2-1 15,3 4 0-15,-4 3 1 16,8-3 0-16,0-1-1 15,-15-2 0-15,18 6 0 16,-7-1 1-16,0-5-1 16,-3-4 0-16,10-2 0 15,-7 5 0-15,0 1-1 16,-3-4 0-16,10 0 0 16,-10-2 0-16,6-4-1 15,-6 3 1-15,10-6 0 16,-10 0 0-16,13 3 0 0,-13-3 0 15,3 0 0-15,7 0 0 16,-3 0 0-16,0 0 0 16,-1 3 0-16,15 1 0 15,-4 2 0-15,-3 3 0 16,7 1 0-16,-1-1 0 16,5 0-1-16,2 1 1 15,8-1 0-15,-10-2 0 0,-1 2 0 16,11-3 1-16,-11-3-1 15,4 1 1-15,7-1-1 16,-11-3 0-16,7 0 0 16,1-3 1-16,-5-4-1 15,-2-2 1-15,3-4-1 16,-1-2 0-16,-6-4 0 16,3 0 1-16,1-6-1 15,-5-3 0-15,1-4-1 16,3 4 1-16,1 0 0 15,3 0 0-15,3 6 0 16,4 0 0-16,3 6 0 16,0 0 0-16,1 1 1 15,-1 5 0-15,4-2 0 16,4 5 1-16,-4 4-1 16,-1-3 1-16,8 3-1 15,-10-3 1-15,3 3-1 16,7-1 0-16,-7-2 0 0,-4 0 0 15,7-4-1-15,-17-5 1 16,4 2-1-16,-1 7 0 16,-3 0 0-16,-15-7 0 15,5 1 0-15,-5-1 0 16,-6 1 0-16,-4-7 0 16,-7 9 0-16,-7-2 0 15,0 2-1-15,-7-2 0 16,-14-1-3-16,-7 1 1 0,-4 2-10 15,-14 1 1-15,-10-4-5 16,-4 1 1-16</inkml:trace>
  <inkml:trace contextRef="#ctx0" brushRef="#br0" timeOffset="-140522.601">8283 7679 40 0,'4'-6'20'0,"-1"12"-6"15,-6-3 21-15,-1 7-32 16,1 2 0-16,-4 4 2 16,0 15 1-16,-4 7-7 15,-3 22 0-15,-4 15 4 0,4 25 0 16,4 13-1-16,-1 9 0 16,-10 7-3-16,7-16 1 15,0-13-7-15,3-21 1 16,0-20-11-16,4-21 1 15,4-29-1-15,-1-18 0 16</inkml:trace>
  <inkml:trace contextRef="#ctx0" brushRef="#br0" timeOffset="-139756.757">8297 7764 40 0,'0'0'20'0,"4"9"-23"15,-4-9 40-15,7-3-34 16,0 0 0-16,4 3 3 15,-1 0 0-15,4 3-7 16,7 3 1-16,8 1 4 16,13 2 1-16,0-3-2 15,25 1 1-15,18-1-1 0,17-6 1 16,11-3-1-16,25-10 0 16,17-2-1-16,-10-7 0 15,20-13-1-15,5 4 1 16,-8 3-2-16,14 6 0 15,4 6 0-15,-3 6 0 16,6 7-2-16,-6 6 0 16,-19 4 0-16,8 2 1 15,-7 1-1-15,-7-1 1 16,-15-3-1-16,-10 4 1 16,-7-4 0-16,-14 3 1 0,-18 1-1 15,-10 2 0-15,-22 1 0 16,-10 2 0-16,-18 14-1 15,-10 2 1-15,-15 0-1 16,-17 4 0-16,-14 9-1 16,-11 3 1-16,4 6 0 15,0 16 1-15,-1 0 0 16,-6 6 0-16,7 16 1 16,3 13 0-16,7 2 0 15,4 1 0-15,4-10 0 16,-1-9 1-16,7-6-1 15,4-10 1-15,0-13-1 16,0-12 0-16,0-9 0 16,-3-10 0-16,-12-3 0 15,-13 0 1-15,-14 0-1 16,-8 4 0-16,-17-1 0 16,-28 0 1-16,-32 0-1 0,-28-9 0 15,-43-16 0-15,-28-12 0 16,-24-16-1-16,-11-13 1 15,3-12-9-15,-3 0 0 16,-4-3-6-16,57 12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3:02:57.39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21862 8589 20 0,'42'-4'10'0,"-28"-36"-8"16,-10 30 11-16,-8 1-13 15,-6-1 1-15,-8 1-1 16,0 3 1-16,-10 3-2 16,-11 3 1-16,-14-4 0 15,-10 4 1-15,-11 0-1 16,-4 0 0-16,8 0-1 16,-5 0 1-16,5 4-1 15,-1 2 0-15,4 10-1 16,-7 15 1-16,4 7-1 15,6 24 1-15,8 10-1 16,13 4 1-16,15 11 0 0,18 8 1 16,24-5 0-16,14-8 1 15,18-10 0-15,-7-15 1 16,38-7 0-16,18-13 0 16,15-15 0-16,10-15 0 15,0-32-1-15,3-19 0 16,-10-16-2-16,-21-12 1 15,-22 0-1-15,-20-10 1 16,-22 1-5-16,-32 5 1 0,-27 14-2 16,-12 8 0-16</inkml:trace>
  <inkml:trace contextRef="#ctx0" brushRef="#br0" timeOffset="540.326">23710 9426 13 0,'18'-13'6'0,"-64"-27"-2"0,14 30 10 0,-10 1-13 16,-11-1 0-16,-14 4 0 15,-14-3 0-15,-7-1-2 16,-4 1 1-16,11 3 0 15,3-4 1-15,1 7-4 16,-1 6 1-16,11 10-2 16,10 12 0-16,12 9-1 15,9 16 0-15,12 7-4 32,62-60 9-32</inkml:trace>
  <inkml:trace contextRef="#ctx0" brushRef="#br0" timeOffset="675.538">23273 10225 13 0,'144'-6'6'0,"26"-38"-9"16,-124 25 14-16,3-15-8 16,-3-1 1-16,-14-15 0 0,-15-6 1 15,-17-10-7-15,-17 0 0 16,-22-9 0-16,-21 3 0 16,-18-7-3-16,-3 10 0 15</inkml:trace>
  <inkml:trace contextRef="#ctx0" brushRef="#br0" timeOffset="1246.152">25135 9906 21 0,'36'-25'10'0,"-33"-13"-10"15,-6 28 19-15,-8-2-19 0,-3-1 1 16,-11 4 1-16,-10 3 0 16,-14-1-3-16,-11 7 1 15,-11 0 2-15,-3 10 0 16,11 6-1-16,6 12 0 15,4 3 0-15,7 19 0 16,8 7-1-16,9 21 0 16,19 19-1-16,10 10 1 15,10-4-1-15,22 4 1 0,24-13-1 16,19-15 0-16,9-23 2 16,11-15 0-16,18-26 1 15,0-18 0-15,-7-25 0 16,-18-25 1-16,-17-23-1 15,-22-11 0-15,-21-1-4 16,-35 0 0-16,-17 7-7 16,-29 2 0-16</inkml:trace>
  <inkml:trace contextRef="#ctx0" brushRef="#br0" timeOffset="1786.694">26617 10376 18 0,'46'-25'9'0,"-28"-16"-2"0,-15 29 7 0,1-7-14 16,-8-3 1-16,-10 3 0 15,-14-3 1-15,-18 0-2 16,-18 0 0-16,-10 0 1 15,0 0 0-15,-7 0 0 16,-4 16 0-16,8 15-1 16,-1 10 1-16,8 22-1 15,6 15 0-15,22 23-2 16,10 12 0-16,22 19 0 16,20 2 0-16,22-2-1 15,21-9 1-15,10-17 0 16,22-15 0-16,17-25 3 15,18-28 0-15,-7-35 0 16,7-25 1-16,-18-16 0 16,-17 4 0-16,-22-10 0 15,-24-3 0-15,-25-6-6 0,-31 9 1 16,-8 10-4-16,-14 5 0 16</inkml:trace>
  <inkml:trace contextRef="#ctx0" brushRef="#br0" timeOffset="2162.031">28526 10881 17 0,'-22'-22'8'0,"-73"-22"-6"16,63 25 13-16,-17 7-15 15,-14-4 1-15,-19 0 0 16,5 7 0-16,-4 6-2 16,-8 3 0-16,5 15-2 15,-1 17 0-15,11 12-2 16,11 15 1-16,20 13-1 0,19 13 0 16</inkml:trace>
  <inkml:trace contextRef="#ctx0" brushRef="#br0" timeOffset="2236.857">27929 11680 18 0,'142'22'9'0,"59"-65"-13"0,-148 17 19 16,24-17-24-16,4-11 0 16</inkml:trace>
  <inkml:trace contextRef="#ctx0" brushRef="#br0" timeOffset="-18075.477">32752 10062 6 0,'-18'-25'3'0,"-6"-3"-1"16,13 19 3-16,-3-4-4 16,-7-6 0-16,-4-6 0 15,-7-3 1-15,-10 0-3 16,0-4 1-16,-8-2 1 15,1-4 1-15,3 1 0 16,-3 8 0-16,-8 8-1 0,1-1 0 16,-4 0 0-16,-7 0 1 15,-4 3-1-15,1 3 1 16,6 4-2-16,1-1 1 16,-8 4-1-16,0 6 1 15,1 3-1-15,-4 0 0 16,-4 0 0-16,11 3 0 15,0 6 0-15,-3 0 0 16,-1-2 0-16,-3 2 1 16,7 4-1-16,-4 6 0 15,1-1 0-15,6 1 1 0,11 3-1 16,4 3 0-16,7 3 0 16,-1 4 0-16,5 9 0 15,-1-1 1-15,0-2-1 16,4 3 0-16,-4 3 0 15,7-4 1-15,4-5-1 16,3 2 0-16,4 7 0 16,3-3 0-16,4 0 0 15,0 6 0-15,4 6 0 16,-1 1 1-16,4 8-1 16,0-2 0-16,3-7 0 15,4-3 0-15,0 1 0 16,4-1 0-16,-1 0 0 15,1-6 0-15,3 3 0 16,0 3 0-16,4-3 0 16,-1-6 1-16,4 0-1 0,4 6 0 15,0-7 0-15,3-2 0 16,3 0 0-16,5-1 0 16,2-2-1-16,-2-1 1 15,-1-2-1-15,4 2 1 16,3-3 0-16,4 4 0 15,0 9 0-15,-1-3 0 16,5-4 0-16,3 1 0 16,-1-4 0-16,1 4 0 15,0-4 0-15,0-2 1 0,-7-7-1 16,3 0 0-16,7 3 0 16,4-6 0-16,0 0 0 15,4-3 0-15,6-7-1 16,1-2 1-16,-1-1 0 15,1-9 0-15,3 0 0 16,3 0 0-16,-6-9 0 16,3-1 1-16,-4 4-1 15,1 0 1-15,-1-3 0 16,-6-7 0-16,-1-3-1 16,8-3 1-16,-1-3-1 15,-3 3 0-15,-3-9 0 16,-1-4 1-16,-3-2-1 15,0-4 0-15,-7 3 0 16,3 1 1-16,-6-7-1 16,-1 0 1-16,0 3-1 0,4-6 0 15,0-10 0-15,-4-5 0 16,1-7-1-16,-5-6 1 16,1-7 0-16,-7 16 0 15,-7 0 0-15,-4 0 0 16,-11 10 0-16,-6-7 0 15,-8 4 0-15,-3-4 1 16,-10 0-2-16,-12-9 1 16,-2-3 0-16,-12-4 1 15,5-8-2-15,-5-11 1 0,-6-5-1 16,-15 6 0-16,-10-4-5 16,-17 4 0-16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3:02:20.07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9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3:03:36.355"/>
    </inkml:context>
  </inkml:definitions>
  <inkml:trace contextRef="#ctx0" brushRef="#br0">16743 3891 16 0,'10'10'8'0,"1"-10"0"15,-11 0 8-15,7 3-14 16,-3 3 1-16,-1-3 0 15,1 6 1-15,-1 7-5 16,1 3 1-16,-1 0 3 16,1 6 0-16,-1 9-1 0,1 1 1 15,-1 6-1-15,4 3 1 16,-3 6-1-16,3-6 1 16,-3-4-1-16,-1 11 0 15,4 2 0-15,-3 3 0 16,3 10 0-16,-4 3 0 15,4 6-1-15,4-12 1 16,-1 12-1-16,5 4 1 16,-5-1-1-16,1 4 1 15,6 12-1-15,5-6 1 16,-1 6-1-16,0 0 0 0,0 3 0 16,-3 0 0-16,-1 10 0 15,1-7 0-15,0 0 0 16,-4 13 0-16,0 0-1 15,0 0 0-15,0 13 0 16,-3-10 1-16,-1 9-1 16,1 4 0-16,-1-1 0 15,-3-6 1-15,-3 7-1 16,-1 9 1-16,-3-3-1 16,0-3 0-16,-3 6 0 15,3 9 1-15,-4-6-1 16,-3 0 0-16,0 0 0 15,4 10 0-15,-4 2 0 16,0 1 0-16,0-3 0 16,0 5 0-16,-4-11 0 0,4 5 0 15,0 10 0-15,-4-3 1 16,4-13-1-16,0 3 0 16,0 1 0-16,4 6 1 15,-4-13-1-15,3 6 0 16,0 0 0-16,1 4 0 15,-8-4 0-15,4 7 1 16,4-4-1-16,-4-5 0 16,0 2 0-16,7 16 1 15,0-3-1-15,-4-3 0 0,1-7 0 16,-1 7 1-16,1-9-1 16,-5 5 1-16,5 4-1 15,-1 3 0-15,-3-10 0 16,7 10 0-16,-3 3 0 15,-1-9 1-15,1 6-1 16,3 6 0-16,0 0 0 16,0-15 1-16,7 9-1 15,3 0 1-15,1 0 0 16,0-4 0-16,-1 11-1 16,1-4 1-16,-1-3-1 15,4 6 1-15,4 0-1 16,0-9 1-16,3 3-1 15,0 0 1-15,4 0-1 16,-4-13 0-16,4-9 0 16,-1 9 1-16,-3-12-1 0,-3-6 0 15,-7-19-2-15,-1-13 0 16,-3-6-3-16,-3-16 0 16,-4-9-12-16,-7-22 1 15</inkml:trace>
  <inkml:trace contextRef="#ctx0" brushRef="#br0" timeOffset="1081.005">2512 4079 37 0,'0'0'18'0,"3"19"-7"16,-3-16 18-16,7 7-24 15,-7 2 0-15,-7 7 2 16,7 3 1-16,-3 12-10 16,-4 17 1-16,-4 11 5 15,1 1 1-15,-12 15-3 16,1 7 0-16,-3-6-2 15,2-7 0-15,1-10-3 16,4-11 0-16,2-11-6 16,5-11 0-16,-1-17-8 15,-3-9 1-15</inkml:trace>
  <inkml:trace contextRef="#ctx0" brushRef="#br0" timeOffset="1996.684">2007 4616 44 0,'-10'21'22'0,"10"5"-14"0,-4-26 34 0,4 6-38 16,0-6 1-16,0 3 3 15,0-3 0-15,0-3-10 16,0-7 1-16,11-5 6 16,3-1 1-16,4-6-3 15,10-16 1-15,4-5-3 16,10-14 1-16,21-18-2 16,1-4 1-16,-4-5-1 15,10 2 0-15,-3 4 0 16,-7 9 0-16,0 9 0 15,-17 20 0-15,3-4 0 16,-15 19 1-16,1 12-1 16,-4 4 1-16,-7 24-1 15,-3 17 0-15,-7 12 0 16,-11 18 0-16,-7 1-1 0,-4 19 1 16,0-4-1-16,1-12 1 15,-1-4 0-15,1-2 0 16,-1-16-1-16,4-6 1 15,4-4-1-15,-5-15 0 16,16-3-1-16,-5-7 0 16,8-9-1-16,-1 0 0 15,4-9-1-15,7 2 1 16,1-2 0-16,-5 3 1 16,4-1 0-16,1 4 0 15,-1 0 2-15,-4 3 0 0,-2 3 0 16,-1 3 0-16,0 4 0 15,-4 2 1-15,1 1-1 16,-4 0 0-16,4 2 0 16,-4-9 1-16,3 4-1 15,1-4 1-15,-8 0-1 16,8 1 1-16,-4 2 1 16,4-9 0-16,6 0 0 15,4 0 0-15,8-6 0 16,-5 3 0-16,4-4 0 15,1-2 0-15,-1-4-2 16,-7-2 1-16,-7-4-2 16,0 0 0-16,0 0-2 15,-3 4 0-15,-4 5-1 16,-3 1 0-16,3-4 0 16,-7 13 0-16,0 3 1 15,-11 7 0-15,4-1 2 0,3 4 0 16,-6 2 1-16,-1 1 0 15,4 3 0-15,7-6 1 16,-7 2-1-16,14-2 1 16,0-1-2-16,7 1 1 15,4-7-5-15,10-3 1 16,4-6-7-16,7 6 1 16,0-6-5-16,-4-13 0 15</inkml:trace>
  <inkml:trace contextRef="#ctx0" brushRef="#br0" timeOffset="2251.519">3718 4446 31 0,'18'-9'15'0,"-4"-1"-4"0,-14 10 23 0,7-6-30 16,-7 12 0-16,-7-15 3 15,4 12 0-15,-5-3-9 16,-6 6 1-16,-3-6 4 16,-1 0 1-16,4 10-2 15,-4-1 0-15,1 10-1 16,3 6 0-16,3-3-1 15,-3-6 1-15,10-1-1 16,4-2 1-16,0-1-1 16,4-2 0-16,10-7-1 15,-3-3 0-15,10 0-2 16,-4-3 1-16,5-7-5 16,-1-2 0-16,-4-1-9 15,5 4 1-15</inkml:trace>
  <inkml:trace contextRef="#ctx0" brushRef="#br0" timeOffset="2552.299">3856 4587 45 0,'3'10'22'0,"4"-10"-17"0,-7 0 35 16,4 0-40-16,3 3 1 0,-3-6 0 15,3-4 0-15,0-2-1 16,3-7 0-16,-6 4 1 16,3-7 0-16,3 6 0 15,1 1 1-15,0-1-1 16,6 7 1-16,-6 0-1 16,3 3 0-16,0 3-1 15,0 0 0-15,4 0-5 16,-8 0 1-16,8 0-6 15,-7-7 1-15,-1 7-7 16,1-3 1-16</inkml:trace>
  <inkml:trace contextRef="#ctx0" brushRef="#br0" timeOffset="2867.669">4177 4481 47 0,'18'9'23'0,"6"-9"-20"15,-10 0 42-15,-3 0-42 0,0 0 0 16,-1-6 1-16,1 3 0 15,6-4-6-15,-6-2 1 16,3-4 2-16,-3 7 1 16,-4 0-2-16,-4-7 1 15,1 4-2-15,-4 0 1 16,-4 2-1-16,1 7 1 16,-8 7-2-16,4-7 1 15,-4 3 0-15,8 6 0 16,-8 7-1-16,1 3 1 15,6 6 0-15,1 0 1 0,6-10-1 16,4 7 1-16,0-3-2 16,7-6 1-16,8-1-3 15,2-2 1-15,-3-10-5 16,11 0 1-16,-4-10-8 16,1 4 0-16</inkml:trace>
  <inkml:trace contextRef="#ctx0" brushRef="#br0" timeOffset="3422.967">4653 4503 40 0,'4'18'20'0,"-4"14"-16"15,0-26 31-15,0 3-34 16,0-2 0-16,0-4 0 16,0 0 0-16,0 6-2 15,7-2 1-15,-7-7 1 16,10-10 0-16,-6 1-1 0,10-4 0 15,-11 1 0-15,5 2 1 16,6 1-1-16,0-4 1 16,0 7-1-16,4 0 1 15,-8 6-1-15,1 0 0 16,-8 3-1-16,4 3 1 16,0 1-2-16,-7 2 0 15,0-6-1-15,0 3 1 16,0-6-1-16,4 4 0 15,-4-4 1-15,7 0 0 0,3 0 1 16,-6 0 0 0,3 0 0-16,0 0 0 0,0 0-1 15,0 0 1-15,0-4-2 16,4-2 1-16,3-3 0 16,4-1 0-16,-1-2 0 15,-6-1 1-15,-1 1 1 16,1-1 1-16,7-3 1 15,-8 7 0-15,4 3 2 16,0-4 0-16,8 10 1 16,-8 10 0-16,10-4 0 15,1 7 1-15,3 5-2 16,1-2 0-16,-5 0-2 16,4-4 1-16,8-2-3 15,6-1 1-15,-3-3-1 16,0-6 0-16,-4 0-4 0,-7 0 0 15,-10 0-11-15,-15 4 1 16</inkml:trace>
  <inkml:trace contextRef="#ctx0" brushRef="#br0" timeOffset="3947.793">2064 5076 59 0,'60'22'29'0,"39"10"-22"0,-57-29 49 15,14-3-52-15,47 3 1 16,17-3 2-16,17-9 1 16,22-1-9-16,21-5 1 15,10-4 6-15,8-3 1 16,3-6-4-16,7 12 1 16,11-15-1-16,-36 9 0 15,1 3-6-15,-29 0 1 16,-10 3-4-16,-26 7 0 15,-16-1-5-15,-26 4 0 16,-17 0-14-16,-17 6 1 16,-22 3 2-16,-7-3 0 0</inkml:trace>
  <inkml:trace contextRef="#ctx0" brushRef="#br0" timeOffset="5194.588">6653 3637 44 0,'11'-9'22'0,"0"15"-5"0,-11-6 23 16,0 0-38-16,0 3 1 15,-7 3 3-15,3 4 0 16,-14 5-7-16,-3 4 1 16,-11 19 4-16,-6 6 1 15,-1 15-2-15,-7 29 0 0,-3 28-1 16,-4 10 0 0,3 21-1-16,8 10 0 0,3-3-1 15,18-26 1-15,14-9-1 16,17-28 0-16,12-16-3 15,2-15 0-15,8-25-11 16,7-14 1-16,-14-21-7 16,3-3 0-16</inkml:trace>
  <inkml:trace contextRef="#ctx0" brushRef="#br0" timeOffset="6635.624">6865 4838 27 0,'7'22'13'0,"4"19"1"16,-8-32 11-16,-3 1-22 15,0-4 1-15,0-3 3 16,-3-12 0-16,3-10-7 16,-4-6 0-16,1-13 5 15,3-12 0-15,0-6-2 16,3-7 1-16,1-6-2 0,-4-3 0 16,3-7-2-16,4 7 1 15,4 6 0-15,-4 4 0 16,7-1 0-16,4 10 0 15,3 2 0-15,7 8 0 16,4 11-1-16,0 4 0 16,-1 12-2-16,5 16 0 15,-8 10-5-15,4 2 1 16,-11 4-9-16,-7 9 1 16,-14 0-2-16,0 6 1 15</inkml:trace>
  <inkml:trace contextRef="#ctx0" brushRef="#br0" timeOffset="6846.787">6777 4631 66 0,'7'28'33'0,"11"4"-40"15,-8-26 72-15,1 0-64 16,10-3 1-16,-3 4 0 15,3-7 1-15,10-7-5 16,-2 1 1-16,2 3-2 16,1-6 0-16,0-1-9 15,-4 1 1-15,-7-10-10 16,-3 6 1-16</inkml:trace>
  <inkml:trace contextRef="#ctx0" brushRef="#br0" timeOffset="7267.46">7225 4697 56 0,'0'16'28'0,"7"-4"-30"16,-7-2 46-16,0 2-44 15,3 7 0-15,5 0 2 16,-5 0 0-16,8-4-2 16,3-5 0-16,0-7 2 15,4-6 1-15,-1-4-2 16,4-8 1-16,-3-1-4 0,0-6 0 16,-1-6-9-16,1 3 1 15,-8 0-8-15,-6 3 0 16</inkml:trace>
  <inkml:trace contextRef="#ctx0" brushRef="#br0" timeOffset="7686.732">7521 4779 54 0,'0'12'27'0,"0"1"-33"0,4-10 47 0,-4 0-41 15,0-3 0-15,0 0 0 16,3-3 0-16,4-3 0 16,-3-1 0-16,3-2 0 15,0-1 0-15,0-5-1 16,4-4 0-16,3 0-2 15,3 0 0-15,5 0 0 16,-5 4 0-16,1 5-1 16,3 1 1-16,-7-4 1 15,4 10 1-15,-1 0 2 16,5 6 1-16,-8 4 0 16,0 2 0-16,0 0 0 0,0 7 1 15,-3 6-2-15,-1-3 1 16,1 0-4-16,-1-4 0 15,1 1-5-15,3-3 0 16,0-4-6-16,7-3 0 16</inkml:trace>
  <inkml:trace contextRef="#ctx0" brushRef="#br0" timeOffset="8257.165">8311 4587 41 0,'11'0'20'0,"-4"3"-13"16,-7-3 33-16,0 0-39 15,-3 7 1-15,-4-7-1 16,-4 0 1-16,0 9-3 16,-6-9 0-16,-1 13 2 15,-3 5 1-15,0 4-2 16,0 3 1-16,10 4-1 15,0-1 1-15,8 6-1 16,10-2 1-16,11 2-1 16,-8-5 0-16,8-8-1 15,3-2 1-15,7-6-1 16,4-13 1-16,0-10-1 16,-1-12 1-16,5-6-1 15,-1-6 0-15,-7-16 0 0,4-7 1 16,3-12-1-16,-7-12 1 15,-3-10-1-15,-4-16 0 16,-7-6 1-16,-3 7 0 16,-11-1-1-16,0 13 1 15,0 12 0-15,0 7 0 16,-7 19 1-16,0 12 0 16,0 15-1-16,-4 23 0 15,4 12 0-15,4 23 1 16,-4 8-1-16,7 26 0 15,-7 19 0-15,3 5 0 0,4 17 0 16,0-16 0-16,11 3 0 16,-4-16 1-16,0-9-2 15,3-13 1-15,1-6-4 16,3-19 0-16,-10-12-6 16,-4-13 0-16,-11-6-4 15,-3-6 1-15</inkml:trace>
  <inkml:trace contextRef="#ctx0" brushRef="#br0" timeOffset="8498.739">8407 4499 54 0,'17'19'27'0,"26"-12"-31"16,-33-7 53-16,8-4-49 0,0 1 1 15,6 0-1-15,-3 0 1 16,8 0-2-16,-5 3 0 16,5 0-4-16,2 0 1 15,-2 0-6-15,-1 0 1 16,0-3-5-16,-10 0 0 16,3 3-2-16,0-4 1 15</inkml:trace>
  <inkml:trace contextRef="#ctx0" brushRef="#br0" timeOffset="8648.708">8915 4537 31 0,'3'16'15'0,"-3"9"-6"0,0-22 30 0,0 0-34 16,0 10 0-16,-3 2 1 15,-1 4 1-15,-3 0-10 16,7 0 1-16,0-7 4 16,0-2 1-16,7-7-8 15,-3-6 0-15,-1-7-10 16,-3-2 0-16</inkml:trace>
  <inkml:trace contextRef="#ctx0" brushRef="#br0" timeOffset="8828.28">8879 4437 41 0,'15'3'20'0,"9"19"-18"16,-17-19 28-16,0 0-31 15,0 0 0-15,4-3-3 0,0 3 0 16,3-3-2-16,3 0 0 16,1 0-6-16,0 0 1 15</inkml:trace>
  <inkml:trace contextRef="#ctx0" brushRef="#br0" timeOffset="9053.085">9246 4509 36 0,'7'6'18'0,"-3"-6"-21"0,-4 0 33 16,-4 0-31-16,-3 3 1 0,-3 0-1 16,-1 1 1-16,1 5 0 15,-1-6 1-15,-7 7-2 16,8-1 1-16,-1 3-1 16,1 1 1-16,6 3-2 15,4-7 0-15,4 7-3 16,3-7 1-16,3 1-4 15,4-10 0-15,4-4-2 16,-7-5 1-16</inkml:trace>
  <inkml:trace contextRef="#ctx0" brushRef="#br0" timeOffset="9458.477">9366 4622 38 0,'0'28'19'0,"7"0"-19"0,-7-25 40 16,0 4-40-16,0-4 0 16,0-3 0-16,0 0 0 15,4-7 0-15,-1 1 0 16,4-3-1-16,0-10 1 15,1 10 0-15,6-4 0 16,-4-3 0-16,1 1 0 0,-1-7 0 16,5 6 0-16,6 10 2 15,-7 0 0-15,3 12 2 16,1 3 1-16,0-3-1 16,-1 10 1-16,1 12-1 15,0-3 1-15,-1-3-3 16,1 0 1-16,7-3-3 15,3-6 1-15,0-4-4 16,4-6 0-16,0-6-8 16,-8-13 1-16,-6-9-7 15,-4 3 1-15</inkml:trace>
  <inkml:trace contextRef="#ctx0" brushRef="#br0" timeOffset="10479.658">11402 4534 59 0,'14'-13'29'0,"-11"-2"-34"16,-3 8 53-16,-3 1-48 15,-11 3 1-15,0-3-1 16,3 6 1-16,-3 6-2 15,0-3 1-15,-4 10 0 0,-3 6 1 16,3-7-1-16,1 4 1 16,6-4-1-16,4 7 1 15,4 3-1-15,6-9 1 16,8-1 0-16,3-2 1 16,0-1-1-16,0-9 1 15,4 0-1-15,-1-9 1 16,1-1-1-16,-4 4 1 15,0-3-2-15,0-1 1 16,4 1-2-16,-7-7 1 16,-1 3-2-16,-3 4 1 15,-3 3-2-15,-1 0 0 0,-3 6 0 16,0 6 0-16,0-3 0 16,0 0 0-16,-3 3 1 15,3 1 0-15,-4 2 1 16,4 7 1-16,-7 3 0 15,4 2 1-15,3 11 1 16,0 2 1-16,3 16 1 16,4 7 0-16,0 3 1 15,0-1 0-15,4 1 0 16,-1 2 0-16,-2-5-1 16,-1-7 1-16,-4-9-3 15,-3-10 1-15,-3-3-2 16,-8-9 0-16,-3-9-1 15,-4-4 0-15,-6-6 0 16,-5-13 0-16,-2-15-1 0,-5 6 1 16,-6-12-1-16,0-10 1 15,-1 6-2-15,4-6 1 16,4-3-1-16,7 13 1 16,7 5-1-16,7 14 1 15,3 8 0-15,11 14 0 16,7 2 1-16,11-6 1 15,14 7-1-15,6-10 1 16,-2 3-1-16,-1 0 1 16,4-6-4-16,-4-7 0 15,-3-2-9-15,-4-1 1 16,-3-9-9-16,-4 0 0 0</inkml:trace>
  <inkml:trace contextRef="#ctx0" brushRef="#br0" timeOffset="11215.388">11790 4572 52 0,'-14'6'26'0,"-29"-3"-24"16,33 0 39-16,-4 0-40 15,0 0 1-15,-4 4 1 0,0-4 0 16,4 6-4-16,0 4 0 16,4 2 3-16,2 1 0 15,8 0-2-15,4-4 1 16,3-2-1-16,4-7 0 16,6-3-1-16,1-6 1 15,0-4-1-15,-1 1 1 16,-3-7-1-16,0 4 0 15,-3 2 0-15,0 4 0 16,-1 3-1-16,1 0 1 16,-1 0 0-16,1-1 0 15,-1 1 0-15,1 0 1 0,-4 3 0 16,0 0 1-16,0 0-1 16,0-6 1-16,0 6 0 15,0 6 0-15,-3-3-1 16,-1 4 1-16,1 2-1 15,3-3 1-15,4 4-1 16,-1-1 1-16,8-6-1 16,-4 3 1-16,4-12-1 15,-1-10 1-15,8 4 0 16,0-13 0-16,-1-10-1 16,5 4 1-16,-1-22 0 15,0-16 0-15,0-10-1 16,-3 4 1-16,-4-7-2 15,-3 7 1-15,-8 0 0 16,-3 6 0-16,-3 6-1 16,-4 16 1-16,0 10 0 0,-4 21 1 15,1 7-1-15,-4 18 0 16,0 3 0-16,0 20 1 16,0 12-1-16,-4 18 1 15,7 20-1-15,1 3 0 16,3-1 0-16,0-5 1 15,0-13-3-15,0-13 0 16,3-9-4-16,-3-13 1 16,0-3-5-16,0-6 0 15,-3-12-7-15,-4-10 0 16</inkml:trace>
  <inkml:trace contextRef="#ctx0" brushRef="#br0" timeOffset="11456.065">11906 4440 57 0,'-3'0'28'0,"20"3"-23"16,-17-3 52-16,7 0-53 16,4 0 1-16,7 0 1 15,13-3 0-15,5 0-8 16,6-4 0-16,0 4 4 15,1 3 0-15,-5 0-7 16,-2 0 1-16,-4-6-6 16,-8 3 0-16,-3-10-12 15,-7 7 1-15</inkml:trace>
  <inkml:trace contextRef="#ctx0" brushRef="#br0" timeOffset="11815.41">12368 4452 54 0,'11'22'27'0,"3"-6"-19"0,-7-13 41 16,0 0-45-16,7-3 0 15,0 0 2-15,8-3 0 16,2 0-8-16,-3-6 1 0,1-4 4 16,-1-3 1-16,-7 4-4 15,0 9 1-15,-7-7-1 16,-7-5 0-16,-3-1-4 15,-8 3 1-15,0 7-1 16,-3 9 0-16,0 7 0 16,0-1 1-16,0 10-1 15,0 3 1-15,3 9 3 16,8-6 1-16,3 4 0 16,7-1 1-16,7-3-1 15,11 3 0-15,3-9-1 16,0-3 1-16,0-4-5 15,0-6 0-15,-3-2-7 16,0-8 1-16,-4-2-8 16,-3-6 0-16</inkml:trace>
  <inkml:trace contextRef="#ctx0" brushRef="#br0" timeOffset="12220.795">12845 4572 62 0,'7'34'31'0,"-4"-24"-33"0,-3-7 58 15,0 9-53-15,0 1 1 16,0 2 1-16,4 1 0 16,-1-3-7-16,-3-4 1 15,4 0 4-15,3-2 0 16,0-4-2-16,0-3 0 16,0-3-1-16,4-4 0 0,3 1-1 15,-4-3 1-15,1 2 0 16,-1 7 0-16,-2 0 0 15,-1 4 0-15,0 5 0 16,0 0 0-16,0 1 0 16,0-1 0-16,0-2-1 15,0-4 1-15,4 0 0 16,-4 0 0-16,7-6-1 16,3 6 1-16,1-3 0 15,3-3 0-15,-3 0-1 16,3-4 1-16,-3-5-1 15,-1-7 1-15,-3 0-1 16,0 0 1-16,1-12-4 16,-1 0 0-16,-4-1-7 15,1 1 1-15,-4 9-10 16,0 3 0-16</inkml:trace>
  <inkml:trace contextRef="#ctx0" brushRef="#br0" timeOffset="12731.012">13526 4547 54 0,'0'6'27'0,"14"-6"-24"0,-14 0 42 16,0 0-44-16,0 0 1 0,0-10 1 15,0 10 1-15,-4 0-5 16,-3-6 1-16,-4 6 2 16,-3 6 0-16,-3-2-1 15,-4 5 0-15,3 0-2 16,0 1 1-16,1 5-2 16,6 1 0-16,8 3-1 15,3-3 1-15,7 2-2 16,3-8 1-16,8-1 1 15,-1-6 0-15,1-3 1 16,0 0 0-16,-1-3 0 16,1-3 1-16,0 3-1 15,-1-13 1-15,-3 4 0 16,4-1 0-16,-4 4-1 16,0 2 1-16,-3 1 0 0,3 6 0 15,-3 0 0-15,-1 6 1 16,-3 10-1-16,-3 6 1 15,-1-3-1-15,1-7 1 16,-1 1-1-16,4-1 1 16,4-2-5-16,7-4 1 15,3-6-5-15,0 0 1 32</inkml:trace>
  <inkml:trace contextRef="#ctx0" brushRef="#br0" timeOffset="13001.886">14185 4346 39 0,'14'9'19'0,"-7"1"-1"16,-10-1 13-16,-1 0-28 15,-3-5 0-15,-3 8 2 16,-11 10 0-16,3 9-6 15,-10 1 1-15,-8 18 3 16,-9 3 1-16,-1 19-2 16,0-6 0-16,0 6-2 15,11-6 1-15,3-9-7 16,4-13 1-16,10-13-6 16,4-15 0-16,7-16-6 0,3-10 1 15</inkml:trace>
  <inkml:trace contextRef="#ctx0" brushRef="#br0" timeOffset="13197.305">13787 4465 39 0,'10'-13'19'0,"15"32"-7"0,-15-9 31 16,1 8-39-16,3 4 0 16,0 0 0-16,-3 3 0 15,-4 4-7-15,0-10 1 0,0-1 2 16,-3-2 1-16,3-7-7 15,3 1 0-15,1-10-8 16,-1-16 1-16,1 7-3 16,-4-7 0-16</inkml:trace>
  <inkml:trace contextRef="#ctx0" brushRef="#br0" timeOffset="13586.65">14358 3668 46 0,'-3'13'23'0,"6"-4"-22"0,1 1 46 16,-1 2-46-16,4 17 0 15,4-7 3-15,6 12 0 16,8 16-3-16,-4 13 0 16,4 15 3-16,0 13 0 15,-4 25 0-15,-7 0 0 16,-7 3-2-16,-7 7 0 0,-11-10-4 15,-6-3 1-15,-11-28-4 16,-4-7 0-16,-14-15-7 16,-7-4 0-16,-10-27-7 15,-1 5 1-15</inkml:trace>
  <inkml:trace contextRef="#ctx0" brushRef="#br0" timeOffset="18061.078">2364 5838 46 0,'0'7'23'0,"10"-17"-10"15,-10 10 23-15,0 7-32 16,7-4 0-16,-7 6 3 16,0 7 1-16,4 6-9 15,3 15 0-15,-7 14 6 0,0 8 1 16,-7 23-3 0,7 15 0-16,-4 10-1 0,4 2 0 15,-7-18-2-15,7-6 0 16,0-22-4-16,0-13 0 15,0-16-5-15,0-15 1 16,7-10-12-16,7-15 0 16</inkml:trace>
  <inkml:trace contextRef="#ctx0" brushRef="#br0" timeOffset="18511.311">2642 6572 38 0,'0'28'19'0,"11"16"-11"16,-11-40 20-16,0-1-25 16,0 3 1-16,0 0 2 15,0-3 0-15,0 0-7 16,0-6 1-16,-7 0 5 0,7-16 1 16,-4-15-2-16,4-13 1 15,0-16-1-15,0-3 0 16,-7-9-2-16,4-10 1 15,3-2-2-15,0 2 1 16,10 13-4-16,1 6 1 16,7 3-1-16,3 16 1 15,0 13-2-15,0 5 0 16,0 14-3-16,4 5 1 16,-4 4-5-16,-7 12 0 15,4 1-7-15,-1 2 1 0</inkml:trace>
  <inkml:trace contextRef="#ctx0" brushRef="#br0" timeOffset="18766.775">2551 6353 71 0,'-7'25'35'0,"14"-16"-40"16,-4-6 69-16,4 4-61 16,4-1 1-16,10 3-1 15,11-2 1-15,6-1-7 16,8-3 1-16,-3 0-1 16,-5 0 0-16,-6-3-12 0,-4-3 1 15,-6-16-9-15,-1 4 1 16</inkml:trace>
  <inkml:trace contextRef="#ctx0" brushRef="#br0" timeOffset="19562.481">4427 6823 55 0,'0'0'27'0,"11"3"-26"0,-4-6 44 16,-3 6-43-16,10-3 1 0,7-9 3 15,0-13 0-15,7-9-7 16,0-23 1-16,4-12 4 16,-4-15 0-16,-3-7-2 15,3 3 1-15,-10-12-3 16,-4-6 1-16,4 5-2 16,-15 11 1-16,1 5-4 15,-4 19 1-15,-4 13-1 16,4 13 1-16,-3 15-2 15,-8 12 0-15,1 7 1 16,-8 16 0-16,0 12 2 16,4 12 1-16,-3 20 1 15,6 2 1-15,7 17 3 16,4 2 0-16,4 4 0 16,7-4 0-16,6 0 0 15,-6-5 0-15,-1-17-2 16,1-9 0-16,-1-9-5 0,8-7 0 15,-4-9-6-15,4-6 0 16,3-16-10-16,4-19 0 16</inkml:trace>
  <inkml:trace contextRef="#ctx0" brushRef="#br0" timeOffset="19758.561">5013 6513 56 0,'-4'47'28'0,"-3"9"-29"0,0-50 44 0,4 4-43 15,3-1 0-15,-7 1-4 16,3-4 0-16,4-3-3 16,0-3 0-16,0-9-9 15,11-7 1-15</inkml:trace>
  <inkml:trace contextRef="#ctx0" brushRef="#br0" timeOffset="19967.105">4932 6394 59 0,'3'6'29'0,"-3"0"-32"0,0-6 54 16,7-3-51-16,4-3 0 15,-7-4 0-15,10 1 1 16,-4 3-6-16,11-4 1 16,-6 7-13-16,9-10 1 15</inkml:trace>
  <inkml:trace contextRef="#ctx0" brushRef="#br0" timeOffset="20538.23">5260 6531 62 0,'3'38'31'0,"-3"-7"-28"15,0-21 48-15,0-1-49 16,0-2 0-16,0-1 0 16,0-3 1-16,0-3-4 15,8 3 0-15,-8-9 2 16,3 3 1-16,-3 0-2 15,0 3 0-15,0-7 0 16,7 1 1-16,0 3-2 16,0-3 1-16,0 2 0 15,4 8 0-15,-4-1 0 16,3 0 1-16,1 0-1 16,-4 3 0-16,0 1 0 15,0-1 1-15,0 0-2 16,4-3 1-16,-8 0-1 0,8-3 1 15,7 0-1-15,-1-6 0 16,-6-3-2-16,6-7 0 16,5-3-2-16,-12-3 1 15,4 3-2-15,0-3 1 16,1 7 0-16,-5 2 1 16,1 4 1-16,6 3 1 15,-10-1 1-15,8 1 0 16,-5 3 1-16,1 3 1 15,-1 3 0-15,1 0 1 16,3 3 0-16,-3-2 0 0,3 2 2 16,0 3 0-16,0-2 0 15,4 5 0-15,-1 1-1 16,4-4 1-16,-7 7-2 16,4-4 1-16,-4-2-4 15,4-7 0-15,-1 0-6 16,-6-3 1-16,3-3-13 15,-7-7 1-15</inkml:trace>
  <inkml:trace contextRef="#ctx0" brushRef="#br0" timeOffset="21229.312">4752 7159 52 0,'0'22'26'0,"-21"3"-21"0,21-16 37 15,-4 4-40-15,1 9 0 16,-18 3 0-16,-8 6 1 15,-2 7-4-15,-8 6 0 16,-4-4 1-16,8 1 0 0,3-10-7 16,4-9 1-16,7-6-10 15,3-13 0-15,15-15-1 16,3-10 0-16</inkml:trace>
  <inkml:trace contextRef="#ctx0" brushRef="#br0" timeOffset="21438.916">4516 7268 58 0,'17'32'29'0,"4"9"-37"16,-10-35 63-16,7 9-52 16,-4 11 1-16,3 2-1 15,5 3 1-15,-5-3-6 16,-3-6 0-16,4 3 0 15,0-6 1-15,3-9-11 0,-4-4 1 16,8-9-8 0,3-10 1-16</inkml:trace>
  <inkml:trace contextRef="#ctx0" brushRef="#br0" timeOffset="21694.365">4893 7381 57 0,'-11'7'28'0,"15"-11"-27"0,3 4 50 0,4 0-48 16,-1 4 0-16,8-4 0 15,7 0 1-15,10 0-7 16,-7 0 1-16,4 0-1 15,0 0 0-15,-4-4-14 16,0-5 0-16,-7-7-2 16,-10 1 1-16</inkml:trace>
  <inkml:trace contextRef="#ctx0" brushRef="#br0" timeOffset="21964.434">5140 7243 54 0,'-11'16'27'0,"26"0"-26"0,-8-13 53 16,3 0-51-16,1 3 0 16,6 0 2-16,5 1 1 15,-8-1-8-15,3 3 1 16,1 1 3-16,-7 2 1 15,-8 1-3-15,-3 3 1 16,-3 9-3-16,-8 0 1 16,-7 3-7-16,-3-6 0 15,0-3-11-15,3-7 0 0</inkml:trace>
  <inkml:trace contextRef="#ctx0" brushRef="#br0" timeOffset="22519.465">5743 7369 59 0,'-3'22'29'0,"-29"-19"-30"16,21 6 43-16,-3-2-43 16,0 2 1-16,-7 0-1 15,0-2 1-15,3 2 0 0,1-9 1 16,2 0-2-16,1-9 1 16,11-1-1-16,-4 4 1 15,14-3-3-15,3-1 1 16,8-2-1-16,3 2 1 15,4 1-1-15,10 6 0 16,-10 3 1-16,3 3 1 16,-7 0 2-16,4 0 0 15,-11 3 0-15,4 1 1 0,-1-4 0 16,4-3 0-16,1 3-1 16,-1 0 0-16,7-3-1 15,0 3 1-15,-7-6-1 16,8 3 1-16,-8-3-1 15,-7 0 0-15,4-4 0 16,-1-2 1-16,-3 0-1 16,-7-4 0-16,-10 1-1 15,-4-1 1-15,-14 4-1 16,-8-1 0-16,-2 4-3 16,2 3 0-16,1 6-9 15,7 0 1-15,-7-6-3 16,10 0 0-16</inkml:trace>
  <inkml:trace contextRef="#ctx0" brushRef="#br0" timeOffset="23165.476">6569 6789 44 0,'0'47'22'0,"7"22"-19"0,-7-60 42 15,0 4-42-15,0-7 1 16,0-6 1-16,3-13 1 16,1-9-7-16,-4-9 1 15,-7-16 5-15,-4-9 0 31,-13-70-2-31,2 1 1 16,1 2-2-16,7 4 1 16,3 9-1-16,8 20 0 15,3 8-2-15,3 22 1 16,1 13-2-16,3 13 1 0,4 18-4 16,-1 10 0-16,1 12-4 15,-8 4 0-15,1 5-9 16,-8 4 1-16,1 9-3 15,-8 4 1-15</inkml:trace>
  <inkml:trace contextRef="#ctx0" brushRef="#br0" timeOffset="23376.53">6188 6462 55 0,'-7'41'27'0,"28"-19"-26"16,-7-12 53-16,-3-1-49 15,13 0 1-15,1-5 1 16,10-1 1-16,11-3-11 16,11-7 0-16,-8 4 6 15,-3-9 0-15,0 2-8 0,-11-2 1 16,0-1-12-16,-10-2 0 16,0-4-5-16,-1-3 1 15</inkml:trace>
  <inkml:trace contextRef="#ctx0" brushRef="#br0" timeOffset="23675.967">7084 6287 61 0,'7'9'30'0,"-14"-24"-35"0,3 18 56 0,-3 6-48 16,-10 7 0-16,2 6 1 16,1 3 0-16,0 6-6 15,4 10 1-15,-4 6 3 16,3 3 1-16,7 13-3 16,8-10 1-16,3 4-4 15,11-10 0-15,3-7-3 16,4-8 1-16,3-13-6 15,7-7 1-15,-7-18-9 16,8-7 0-16</inkml:trace>
  <inkml:trace contextRef="#ctx0" brushRef="#br0" timeOffset="23916.46">7528 6469 57 0,'7'15'28'0,"-14"32"-31"0,0-34 48 16,-3 9-44-16,-1-6 0 16,-3 9 1-16,-11 6 0 15,-3 7-3-15,-4-10 1 16,-3 6 1-16,10-5 0 16,-3-4-4-16,10-10 1 15,4-8-5-15,7-4 0 0,4-3-6 16,3-10 0-16,0-5-4 15,10-10 1-15</inkml:trace>
  <inkml:trace contextRef="#ctx0" brushRef="#br0" timeOffset="24126.672">7317 6594 48 0,'14'35'24'0,"7"-13"-22"15,-18-19 47-15,4 3-47 16,1 7 0-16,-1 5 1 15,3 7 0-15,4-3-4 16,0 4 0-16,1 2 2 16,-1-3 1-16,7-6-3 15,-4-13 1-15,5 0-4 16,-1-15 1-16,0 6-10 16,4-10 1-16,-11-9-5 0,3-3 1 15</inkml:trace>
  <inkml:trace contextRef="#ctx0" brushRef="#br0" timeOffset="24367.016">7571 6303 55 0,'10'47'27'0,"29"6"-32"0,-25-41 51 0,4 4-45 15,3 9 1-15,4 3 0 16,-4 7 0-16,0-1-4 16,-18 4 1-16,-3 3 1 15,-3 3 0-15,-18-13-5 16,0 0 0-16,3 1-11 16,0-17 0-16</inkml:trace>
  <inkml:trace contextRef="#ctx0" brushRef="#br0" timeOffset="24712.969">8128 6400 53 0,'0'9'26'0,"-14"4"-19"0,10-16 41 16,4 3-42-16,4-4 0 16,-4 4 2-16,7 0 1 15,4 4-12-15,6-4 0 0,4-4 7 16,8-2 1-16,-8 0-6 15,7 0 0-15,-7-1-6 16,0 1 0-16,-3 3-10 16,-7 0 0-16,-4 3-4 15,-7 3 0-15</inkml:trace>
  <inkml:trace contextRef="#ctx0" brushRef="#br0" timeOffset="24907.62">8050 6663 60 0,'7'6'30'0,"25"7"-29"16,-28-10 58-16,6 0-58 15,8 0 1-15,3 1-1 16,7-4 1-16,8-4-3 16,6-2 0-16,0 0-3 0,1-4 1 15,-5 7-10 1,-2 0 0-16,-12-9-7 0,-2-4 1 15</inkml:trace>
  <inkml:trace contextRef="#ctx0" brushRef="#br0" timeOffset="25342.43">8932 5998 64 0,'11'13'32'0,"-11"34"-41"16,0-47 58-16,-4 9-48 15,-3 7 1-15,0 15 1 16,-14-2 0-16,7 18-3 15,0 3 0-15,3 16 2 16,-6 9 1-16,6-9-1 16,4 3 1-16,0 0-1 15,0-16 0-15,7-3 0 16,3-6 0-16,5-3 0 16,6-7 1-16,10-8 1 15,5-5 0-15,13-8 0 16,0-7 1-16,22 1-2 15,20-11 0-15,12-2-1 0,-5 0 1 16,-13 6-6-16,-15 0 0 16,-13 3-8-16,-11 3 0 15,-29 7-13-15,-13 3 0 16</inkml:trace>
  <inkml:trace contextRef="#ctx0" brushRef="#br0" timeOffset="27143.716">11374 5820 39 0,'0'15'19'0,"3"-27"-12"16,-3 12 19-16,0 0-21 15,4 3 0-15,-8 6 3 0,1 7 0 16,-4 9-10-16,-1 19 1 16,1 9 7-16,4 13 0 15,-4 9-2-15,-4 7 1 16,1 18-2-16,3-6 0 16,0-9-1-16,3-16 0 15,-3-13-1-15,3-24 1 16,-3-23-3-16,0-15 1 15,-3-19-2-15,-1-13 1 16,-3-12-1-16,-4-6 1 16,-3 5 1-16,-3-5 0 15,-5 0-1-15,1-1 0 0,-4 4 0 16,1 9 1-16,-1 9-1 16,4 17 1-16,3 8-1 15,0 10 1-15,4 13 0 16,0 9 1-16,10 6 1 15,4 6 1-15,7 7 2 16,14 0 0-16,18-3 1 16,7-13 1-16,17-7-1 15,11-18 0-15,29-15-1 16,9-1 0-16,1-12-6 16,-3-7 0-16,-22 1-11 15,-18 6 1-15,-20 6-13 16,-22 6 0-16</inkml:trace>
  <inkml:trace contextRef="#ctx0" brushRef="#br0" timeOffset="28585.254">13007 6870 29 0,'-11'19'14'0,"15"0"-3"0,-4-19 14 16,0 0-22-16,0-6 1 15,-4-4 4-15,4-6 0 16,-3-12-10-16,-1-16 1 16,4-6 6-16,-3-9 0 15,-4-7-1-15,3-10 0 16,1 1-3-16,3-3 1 0,0 6-1 16,3-10 1-16,-3 13-1 15,4 6 0-15,3 7 0 16,10 6 0-16,5 12 0 15,2 4 1-15,4 15-4 16,4 3 1-16,0 16-6 16,-4 3 1-16,-7 7-10 15,-3 2 0-15</inkml:trace>
  <inkml:trace contextRef="#ctx0" brushRef="#br0" timeOffset="28826.567">12749 6619 64 0,'4'44'32'0,"14"-53"-30"0,-8 9 57 16,8 0-56-16,6 0 0 15,8 0 1-15,0-3 1 16,10 3-7-16,8 0 1 15,-1 0 1-15,-7-3 0 16,-3-4-7-16,-3-2 0 16,-8-1-15-16,-4-8 1 15</inkml:trace>
  <inkml:trace contextRef="#ctx0" brushRef="#br0" timeOffset="29230.557">13674 6158 49 0,'0'3'24'0,"7"4"-13"15,-7-4 28-15,-4 3-36 0,-3 4 0 16,-3 2 2-16,-8 1 1 16,-3 9-7-16,0 12 0 15,3 4 4-15,0 9 1 16,1 19-2-16,3-4 0 15,-1 10-1-15,5-15 0 16,3-1-3-16,7-2 0 16,7-10-3-16,0-16 0 15,7-6-5-15,0-13 1 16,4-6-10-16,3-9 1 16</inkml:trace>
  <inkml:trace contextRef="#ctx0" brushRef="#br0" timeOffset="29666.156">13839 6594 54 0,'4'47'27'0,"-11"-25"-25"15,7-16 44-15,-4 4-45 16,1-1 0-16,-4 4 2 15,0-1 1-15,3 1-5 16,1-4 1-16,-1 1 2 16,1-4 0-16,3-3 0 15,3-9 0-15,4-4-2 16,4-5 0-16,-1-1-1 0,5 4 0 16,2-7-1-16,1-3 0 15,3 0-1-15,4 3 1 16,-4-3 0-16,0 6 0 15,-3 7 1-15,-1 3 1 16,-3 9 1-16,1 6 1 16,-5 7 0-16,1 0 1 15,-4 6-1-15,-4 3 1 16,1 3-1-16,-1 0 1 31,4-3-5-31,0-6 0 0,4-6-5 16,7-7 1-16,-1-6-12 15,12-13 0-15</inkml:trace>
  <inkml:trace contextRef="#ctx0" brushRef="#br0" timeOffset="29951.497">14199 6127 62 0,'11'25'31'0,"3"19"-36"16,-7-28 50-16,4 2-42 0,6 11 1 16,1 11 1-1,0 11 0-15,3 8-7 0,-7 13 1 16,0 4 3-16,-7 2 1 15,-7 3-5-15,-4-8 0 16,-3-8-7-16,-3-11 0 16,-4-13-10-16,0-16 0 15</inkml:trace>
  <inkml:trace contextRef="#ctx0" brushRef="#br0" timeOffset="30506.909">14771 6459 58 0,'7'16'29'0,"0"-19"-22"0,0 3 47 0,4 3-51 16,6-3 0-16,4 0 1 16,-3 0 0-16,21 0-6 15,3-3 1-15,-3-3 1 16,-4 2 1-16,-3 4-8 16,-7 0 0-16,-8 0-13 15,-6-3 0-15</inkml:trace>
  <inkml:trace contextRef="#ctx0" brushRef="#br0" timeOffset="30717.54">14852 6701 62 0,'7'22'31'0,"11"-7"-26"0,-11-11 45 16,3-4-50-16,8 3 1 15,7-3 0-15,-1-3 0 16,5-4-5-16,-1 1 0 16,0 0-7-16,-3-1 0 15,-8-5-8-15,-3 6 0 16</inkml:trace>
  <inkml:trace contextRef="#ctx0" brushRef="#br0" timeOffset="31333.729">15730 6271 64 0,'0'3'32'0,"4"0"-37"16,-8-6 58-16,-3 3-52 16,-7-3 0-16,-7 6 1 15,-7 4 0-15,-4 5-3 16,0 7 1-16,1 3 1 0,-1 6 1 15,0 0-1-15,4 7 0 16,3 6-1-16,8-4 1 16,2-9 0-16,12 4 0 15,6-7 0-15,15-9 0 16,3-4-1-16,4-6 1 16,3 1-1-16,0-10 0 15,1-10-1-15,-5-3 0 16,-6-6-1-16,0 0 1 15,-4-6-1-15,0 6 0 0,0 7 1 16,0-1 0-16,-3 3 0 16,-1 4 0-16,-3 6 1 15,-3 6 0-15,-1 6 1 16,1 7 0-16,-1 3 0 16,1 3 0-16,-1 6 0 15,1-3 1-15,3-3-1 16,0 3 0-16,-3 0-2 15,3-3 1-15,-4-3-5 16,1-3 1-16,3-4-10 16,0-2 0-16,7-14-6 15,0-2 1-15</inkml:trace>
  <inkml:trace contextRef="#ctx0" brushRef="#br0" timeOffset="31722.337">15953 6691 49 0,'3'32'24'0,"-3"-7"-22"0,0-19 41 15,0 0-42-15,0 4 0 16,-3-4 1-16,-1 0 0 16,1-3-2-16,3 1 0 15,0-4 1-15,0 0 0 16,3-10 0-16,1-2 0 15,3-1-1-15,0-3 1 0,3 1-1 16,1 2 1-16,3 1-1 16,0 2 1-16,0 1-1 15,4-1 0-15,0 7 0 16,-1-3 1-16,4 9 1 16,-3 7 1-16,0 2 0 15,-4 10 0-15,0 0 0 16,3 3 0-16,-2-9 0 15,2-1 0-15,-3-2-3 16,0-7 1-16,-3 4-4 16,0-4 0-16,-1 0-12 15,-10-6 0-15,4 0-5 16,10 7 1-16</inkml:trace>
  <inkml:trace contextRef="#ctx0" brushRef="#br0" timeOffset="46736.236">2999 8140 47 0,'10'3'23'0,"1"10"-11"16,-11-7 23-16,0 4-33 16,0 8 1-16,0 11 0 15,0 2 1-15,-11 13-5 16,-6 9 0-16,-5 13 3 15,1 15 1-15,-7 14-3 16,-4 5 0-16,4-19-3 16,7-5 1-16,-7-10-6 15,6-10 1-15,-6-15-10 16,7-16 1-16,0-9 0 16,3-13 0-16</inkml:trace>
  <inkml:trace contextRef="#ctx0" brushRef="#br0" timeOffset="47516.914">2321 9222 49 0,'0'22'24'0,"0"-22"-29"0,0 0 51 0,11-9-45 15,-1-13 1-15,19-7 1 16,2-8 1-16,8-17-4 16,11-21 0-16,10-9 3 15,14-14 0-15,10-2-1 16,-10 6 0-16,-7-3 0 16,-7 12 0-16,-10 13-1 15,-8 12 1-15,-3 20-1 16,-11 8 1-16,-3 7 0 15,0 22 0-15,-15 15-1 16,1 14 0-16,-1 11 0 16,-10 13 0-16,-10 7-1 15,3 6 1-15,-4-4-1 16,1 1 0-16,6-4 0 0,-3-12 0 16,0-9-1-1,7-4 0-15,-4-9-1 0,8-6 1 16,3-4-1-16,0 1 0 15,-7-1-1-15,11-2 0 16,-8-1 0-16,4 0 1 16,4 1 0-16,3-1 0 15,0 1 2-15,7-1 0 16,-7 0 2-16,11 1 1 16,-4-1 0-16,0 1 0 15,0-4 0-15,8-6 1 0,-1-3-1 16,4-10 0-1,-4 4-2-15,-7-10 1 0,7-6-2 16,-7-3 0-16,-6-1 0 16,-1 4 1-16,0 0-1 15,-4 0 0-15,-3 3-1 16,-7 7 1-16,0 2-1 16,0 7 1-16,-10 6-1 15,-1 9 0-15,1 10 0 16,-1 6 1-16,4 3 0 15,-4 1 1-15,11 5-1 16,0-3 1-16,4 1 0 16,7-4 0-16,6-3-2 15,1-9 0-15,3-7-4 16,-3-6 1-16,-4-6-5 16,3-3 0-16,1-4-7 0,3-2 0 15,0-7-2 1,0 0 0-16</inkml:trace>
  <inkml:trace contextRef="#ctx0" brushRef="#br0" timeOffset="47862.665">3778 8821 42 0,'7'18'21'0,"-14"23"-18"0,7-35 40 15,0 7-41-15,-7-4 1 16,7 4 1-16,-3 0 0 16,3-4-5-16,0-3 0 15,0 0 3-15,0-6 0 16,0 0-1-16,0-6 0 0,10 0-1 15,1-10 1-15,6 7-1 16,-6-7 0-16,3-3-1 16,4-3 1-16,-1-3 0 15,-2 6 0-15,9 1-1 16,-13 5 1-16,3 7 0 16,0 3 0-16,0 6 1 15,4 13 1-15,-8 2 0 16,1 1 1-16,-4 3 0 15,4 0 0-15,3 3 0 16,3-3 0-16,1 0-2 16,3-6 1-16,0-10-3 15,8-6 1-15,2-6-7 16,1-7 1-16,3 1-13 16,-3-7 1-16</inkml:trace>
  <inkml:trace contextRef="#ctx0" brushRef="#br0" timeOffset="49032.674">6096 8770 40 0,'-18'60'20'0,"15"-22"-9"0,3-32 21 15,0 6-27-15,3-2 0 16,1-1 3-16,3-2 1 16,4-7-10-16,6-7 0 15,8-18 7-15,0-19 1 16,6-12-3-16,1-4 1 15,3-15-2-15,-10-13 0 0,-7-6-2 16,-1-3 0-16,-6 0-1 16,-1 6 1-16,-10 6-1 15,0 7 1-15,0 24-1 16,-10 14 0-16,-1 8-1 16,1 10 0-16,-8 19-1 15,0 19 1-15,-3 6-1 16,0 19 1-16,3 21 0 15,4 20 0-15,7 12 1 16,4 0 1-16,10 6-1 16,7 1 1-16,7-10-1 15,7-13 1-15,-6-15-1 16,-5-16 0-16,4-10-3 16,-7-12 0-16,4-6-5 15,0-9 1-15,3-13-11 16,4-7 1-16,-1-9-2 15,-3-6 1-15</inkml:trace>
  <inkml:trace contextRef="#ctx0" brushRef="#br0" timeOffset="49229.499">6668 8617 50 0,'0'31'25'0,"-4"1"-23"0,4-26 49 15,0 3-50-15,0 4 0 16,0 2 0-16,-7 1 0 0,7 0-3 16,0-4 1-16,0-2-5 15,0-10 0-15,7-7-10 16,-7-5 0-16</inkml:trace>
  <inkml:trace contextRef="#ctx0" brushRef="#br0" timeOffset="49453.552">6615 8488 53 0,'0'10'26'0,"3"-14"-29"15,4 1 40-15,0-3-37 16,4 0 0-16,-1-4-3 15,5 7 1-15,2 0-4 0,-6 6 1 16,3 0-9-16,0 1 0 31</inkml:trace>
  <inkml:trace contextRef="#ctx0" brushRef="#br0" timeOffset="49979.414">6883 8645 61 0,'10'22'30'0,"-6"12"-37"0,6-24 56 0,-6-1-50 16,-1 4 1-16,-3-7 0 15,4-3 0-15,-4-3-1 16,0 0 1-16,0-9 0 16,4-1 0-16,-1-2 0 15,4-1 0-15,4 1 0 16,-1-1 0-16,1 7 0 15,-4 9 1-15,3 7-1 16,5 5 0-16,-5 1 0 16,1 6 0-16,-4-3 0 15,0-4 0-15,0-2-1 16,0-4 1-16,0-6-1 16,4 4 1-16,-1-10-1 15,-3-1 1-15,7-5-1 16,4 3 1-16,-7-4-1 15,-1 1 0-15,1-1 0 16,3-2 0-16,0-1 0 0,0 1 0 16,4-1-1-16,-1-2 1 15,5-1 0-15,-1 0 1 16,0 4 0-16,0-1 0 16,-3 10 1-16,-1 3 1 15,1 6 0-15,0 10 0 16,-1 6 2-16,4 6 0 15,-10 0-1-15,0 1 1 16,6-7-2-16,4-4 1 16,8-5-2-16,-1-4 1 15,4-9-6-15,-1-6 0 0,-2-6-15 16,-8 2 1-16</inkml:trace>
  <inkml:trace contextRef="#ctx0" brushRef="#br0" timeOffset="50715.827">6156 9551 46 0,'-7'44'23'0,"0"-9"-13"16,3-29 26-16,1 6-35 15,-1-2 0-15,1-1 0 16,3-2 0-16,-7-1-2 15,3-3 1-15,-3-3 0 16,4-6 1-16,3-4-1 0,0-2 0 16,3 2 0-16,4 7 0 15,-3 0-1-15,3 0 1 16,0-3-2-16,0 6 1 16,0-3-1-16,0-1 1 15,-3 1-1-15,-4 3 1 16,0 0 0-16,0 0 0 15,0 3 0-15,0 1 1 16,0 2-3-16,0 0 1 16,0 0-8-16,0-3 1 15,0 4-4-15,0-1 1 0</inkml:trace>
  <inkml:trace contextRef="#ctx0" brushRef="#br0" timeOffset="51389.618">6117 9617 33 0,'0'0'16'0,"-7"6"-6"0,7-2 27 15,-3 5-32-15,3-3 0 16,-7 4 3-16,3 2 1 16,4 1-11-16,0 2 1 15,0-2 7-15,0-1 0 0,-7 4-2 16,3-6 1-16,4 2-3 16,0-3 1-16,0-2-1 15,0-1 0-15,0-6-2 16,11-6 0-16,-7-4-1 15,3-5 1-15,3-7-1 16,1 0 1-16,3-3-1 16,4 0 1-16,-1-4 0 15,4 1 1-15,0 6 0 16,1 3 0-16,2 7 0 16,-2 6 0-16,-8 6-1 15,3 6 1-15,1 3-1 16,-15 7 1-16,4-7-1 15,-3 4 1-15,0 3-1 16,3-1 1-16,-7 4-1 16,0 0 1-16,0 0 0 15,3-4 0-15,1 4 0 0,3 0 0 16,3-3-3-16,1-4 1 16,3-2-8-16,4-7 0 15,-1-3-11-15,4-3 0 16</inkml:trace>
  <inkml:trace contextRef="#ctx0" brushRef="#br0" timeOffset="51841.621">6533 9617 56 0,'-7'6'28'0,"11"4"-18"0,-4-10 41 16,3 0-46-16,5 3 0 15,-5 3 2 1,8-6 1-16,-1 6-10 0,1-6 0 15,3 0 6-15,11-3 0 16,6-3-5-16,1 6 1 16,0-6-7-16,3 0 0 15,-7-1-15-15,-14-5 0 16</inkml:trace>
  <inkml:trace contextRef="#ctx0" brushRef="#br0" timeOffset="52171.025">6784 9451 58 0,'0'6'29'0,"11"0"-20"16,-4-6 38-16,0 4-44 15,0-1 1-15,3 0 1 16,8 3 0-16,-8 0-6 16,5-2 0-16,9 2 5 15,1 3 1-15,3 4-3 16,-3 9 0-16,-4-7-1 16,-7 1 1-16,-7 3-3 0,-7 0 0 15,-10 6-5-15,-8 0 0 16,4-6-8-16,-4 0 1 15,-3-7-9-15,0-3 1 16</inkml:trace>
  <inkml:trace contextRef="#ctx0" brushRef="#br0" timeOffset="52726.584">7472 9561 57 0,'0'22'28'0,"3"0"-27"15,-3-19 46-15,-3 9-47 16,-8 1 0-16,1-1 0 15,-11 1 1-15,-4-1-1 16,0-5 0-16,4 2 0 16,3-9 0-16,-3-3 0 15,7 0 1-15,11-7-2 16,-5-2 0-16,16-1-1 0,-1 10 0 31,24-3 0-31,-2 3 0 16,6 0 0-16,-3-4 1 15,-4 7 0-15,-4 4 0 16,8 5 2-16,-4 0 1 16,-3 4-1-16,3-1 0 15,4 1-1-15,0-7 1 16,0-3-2-16,-1-3 1 16,-2-6 0-16,-5-6 0 15,-3-1 0-15,-3 4 0 0,-4-7 0 16,-7-3 1-16,-10-3 0 15,-11 0 0-15,-8 0-1 16,-13 7 1-16,-7 2-4 16,-4 13 0-16,7 9-12 15,-3 4 0-15,0 0-1 16,6-1 0-16</inkml:trace>
  <inkml:trace contextRef="#ctx0" brushRef="#br0" timeOffset="53477.681">8675 8576 43 0,'3'-16'21'0,"8"-12"-17"16,-11 22 39-16,0 6-41 15,-4-3 1-15,-6 0 1 16,-4-4 1-16,0 1-6 15,-4 3 1-15,-3 3 4 16,0 9 1-16,-8 7-2 16,1 3 0-16,0 6-1 15,3 6 1-15,-3 7-2 16,7 3 1-16,10-1-1 16,1-8 0-16,10-1-1 0,3-6 0 15,8-3 0-15,6-6 1 16,5-7-1-16,-1-6 0 15,-4-9-1-15,1-10 1 16,-4-2-1-16,-3-4 0 16,-1-3 0-16,1 3 1 15,3-3-1-15,0 9 1 16,-3 3 0-16,3 4 1 16,-4 9-1-16,1 9 1 15,0 7 0-15,-4 3 1 0,3 6-1 16,-3 0 0-1,0 0 0-15,0-3 0 0,4 3-2 16,-4-3 1-16,4 0-4 16,-1-3 0-16,1-3-6 15,-1-7 0-15,4-3-9 16,1-9 0-16</inkml:trace>
  <inkml:trace contextRef="#ctx0" brushRef="#br0" timeOffset="53836.809">8890 8927 54 0,'7'32'27'0,"-7"5"-29"15,0-27 43-15,0-1-41 16,0 0 1-16,0 1-1 16,0-4 1-16,0-3-1 15,0-3 0-15,0 0 0 0,7-9 1 16,4-1-1-16,-1-2 1 15,-6-1-1-15,3-2 1 16,3 2-1-16,5-3 1 16,-1 4-1-16,0 3 0 15,3-1 1-15,1 10 0 16,0 10 2-16,-1-1 0 16,-3 7 1-16,-3 2 0 15,0 1 0-15,-1 3 0 16,8 0-1-16,3 3 1 15,-7-3-4-15,4-6 1 0,3-4-5 16,0-5 1-16,0-10-10 16,4-4 0-16,-4-8-7 15,7-7 0-15</inkml:trace>
  <inkml:trace contextRef="#ctx0" brushRef="#br0" timeOffset="54302.465">9652 8432 52 0,'4'22'26'0,"-1"-10"-17"0,-3-9 42 0,0-3-45 16,4 4 0-16,-4-4 2 15,3 3 0-15,4-3-11 16,11 0 0-16,7 0 7 16,13 0 0-16,5-3-4 15,-1 3 0-15,-3-4-7 16,0 4 1-16,-11-3-15 15,-11 3 1-15,-6-3-1 16,-4 3 0-16</inkml:trace>
  <inkml:trace contextRef="#ctx0" brushRef="#br0" timeOffset="54484.748">9652 8680 54 0,'4'18'27'0,"17"14"-29"0,-14-29 53 15,7 0-49-15,11 0 0 16,6 0 0-16,8 0 0 16,3 0-3-16,8-3 1 15,3-3-2-15,-7-3 0 16,-4-3-15-16,-7-4 0 16</inkml:trace>
  <inkml:trace contextRef="#ctx0" brushRef="#br0" timeOffset="54888.386">10703 8096 61 0,'11'16'30'0,"-4"18"-28"16,-7-24 44-16,-4 6-44 16,1 12 0-16,-8-3 0 15,-3 9 1-15,-3 10-4 16,-5 3 0-16,1 10 2 16,0 5 1-16,3 4-2 15,4 6 1-15,0-3-1 16,7-9 1-16,7-7 0 0,7-9 0 15,4-9 0 1,6-7 1-16,8-9 0 0,7-10 1 16,-4-6-1-16,7-6 1 15,4 0-1-15,3-6 0 16,1-1-3-16,-4 1 0 16,3-4-6-16,-10 1 0 15,-4-1-15-15,-3 1 1 16</inkml:trace>
  <inkml:trace contextRef="#ctx0" brushRef="#br0" timeOffset="55174.393">11395 8937 69 0,'24'28'34'0,"-20"6"-26"16,-4-24 52-16,3-1-59 15,1 1 0-15,-4-7 0 16,4 3 0-16,-4-3-6 15,-4 0 1-15,-7 0-18 16,-17-3 1-16</inkml:trace>
  <inkml:trace contextRef="#ctx0" brushRef="#br0" timeOffset="60982.957">1965 12007 46 0,'0'18'23'0,"11"-11"-16"0,-11-7 24 15,0 0-31-15,7-10 1 16,-4-5 2-16,8-14 0 15,6-2-3-15,1-13 0 16,3-3 2-16,0-6 0 0,8-1 0 16,-5 1 0-16,1 3-1 15,7-3 0-15,-4 9 0 16,-3 0 0-16,3 3-1 16,0 7 0-16,-7 5-1 15,0 7 1-15,-3 7-2 16,0 5 1-16,-8 13-1 15,-10 7 1-15,0 9 0 16,0 6 0-16,-7 9 0 16,-3 10 1-16,-1 0 0 15,0 6 0-15,1 4 0 16,10-11 1-16,0 1-1 16,10-9 1-16,12-4 0 15,-1-9 0-15,11-12 1 16,-4-7 0-16,4-10 0 15,3-11 0-15,-7-11 1 0,-3-11 0 16,3-11-1-16,-10-2 1 16,3 0-3-16,-11 0 0 15,1 2-6-15,-11 11 1 16,0 5-13-16,0 7 1 16</inkml:trace>
  <inkml:trace contextRef="#ctx0" brushRef="#br0" timeOffset="61358.829">2963 11749 45 0,'22'0'22'0,"-5"-25"-13"15,-10 16 29-15,-7 0-36 16,0-4 0-16,-7-3 1 16,4 1 0-16,-15-1-4 15,0 3 0-15,-3 4 3 16,0 6 1-16,-7 6-2 16,-4 10 0-16,11 5 0 15,-4 4 0-15,4 7 0 16,0-4 0-16,10 6-1 15,11-3 1-15,0-3-1 16,18-6 0-16,-4-3 0 16,7-13 0-16,7-3-2 0,1-6 0 15,2-4-6-15,-2-5 1 16,-1-11-10-16,-14-8 1 16</inkml:trace>
  <inkml:trace contextRef="#ctx0" brushRef="#br0" timeOffset="61614.275">3288 10950 52 0,'10'16'26'0,"-10"9"-21"0,0-13 42 0,0 13-44 16,-7 3 1-16,4 7 1 15,-8 3 0-15,-6 18-7 16,-1 10 1-16,7 22 3 15,8 3 1-15,-8-4-2 16,11-5 0-16,-7-10-4 16,14-19 1-16,4-18-3 15,0-16 1-15,3-10-8 16,-4-15 1-16,-3-10-8 16,0-3 1-16</inkml:trace>
  <inkml:trace contextRef="#ctx0" brushRef="#br0" timeOffset="61810.239">3059 11608 60 0,'0'25'30'0,"3"-6"-33"0,4-19 53 16,4-6-48-16,-1 6 1 15,12 0 0-15,9 0 0 16,5 0-7-16,-5 3 0 15,8 0-2-15,-11 0 0 16,4 1-12-16,-11-1 0 16</inkml:trace>
  <inkml:trace contextRef="#ctx0" brushRef="#br0" timeOffset="62170.316">3500 11724 58 0,'10'19'29'0,"18"0"-29"15,-17-16 45-15,-4-3-42 16,7 0 1-16,-3-3 1 16,6-3 1-16,-6-4-8 15,7 1 0-15,3-4 5 16,-11 1 0-16,8-4-2 16,-7-3 0-16,-11 1-2 15,0-1 1-15,0 0-3 16,-11 3 1-16,0 10-1 15,4 6 0-15,-3 9 0 16,-1 7 0-16,-6 3 0 0,6 6 1 16,0 3 3-16,11 4 1 15,0-7 1-15,0 0 1 16,11 3-1-16,0-6 1 16,6-6-1-16,4-4 0 15,11-6-5-15,3-6 1 16,-10-3-7-16,3-3 1 15,-10 3-13-15,3-10 1 16</inkml:trace>
  <inkml:trace contextRef="#ctx0" brushRef="#br0" timeOffset="62530.063">2074 12220 54 0,'-17'28'27'0,"17"-6"-19"16,7-16 40-16,3 1-43 15,8 5 1-15,7 1 2 16,21-1 0-16,17-2-10 16,25-7 1-16,32-3 7 15,28-13 0-15,39-6-4 0,25-9 1 16,0-9-3-16,3-7 1 16,-32 0-7-16,-24 6 1 15,-28 10-8-15,-15 6 1 16,-38 6-11-16,-18 7 1 15</inkml:trace>
  <inkml:trace contextRef="#ctx0" brushRef="#br0" timeOffset="63580.184">5172 12333 40 0,'-7'25'20'0,"7"-16"-9"0,0-9 21 15,7-6-29-15,7-10 1 16,3-9 1-16,1-19 0 16,14-15-6-16,17-10 1 15,11-3 4-15,18-16 1 16,-1-13-3-16,-6 4 1 16,-11 6-1-16,0 0 1 15,-7 19-2-15,3 6 0 0,-17 7 0 16,7 5 0-16,-11 11-1 15,-10 11 1-15,0 13-2 16,-11 13 0-16,0 12 0 16,-7 4 0-16,-11 15-1 15,-3 9 1-15,-3 10 0 16,-1 10 1-16,-3 5 1 16,0 10 1-16,0 3-1 15,-7 0 0-15,7 4 0 16,-1-1 0-16,5 0-1 15,10-12 1-15,0-13-4 16,14-9 0-16,0-13-5 16,0-9 1-16,-3-13-11 15,-4-9 0-15</inkml:trace>
  <inkml:trace contextRef="#ctx0" brushRef="#br0" timeOffset="63851.441">5514 11944 57 0,'-4'9'28'0,"8"-9"-21"0,-1 0 45 0,5 3-50 16,6-3 1-16,10 0 1 15,12-3 0-15,-1-6-6 16,4-1 1-16,-1 4-1 16,-2 0 0-16,-1 0-14 15,0-7 1-15,-10 4-5 16,3-4 1-16</inkml:trace>
  <inkml:trace contextRef="#ctx0" brushRef="#br0" timeOffset="64166.549">6325 11254 59 0,'0'19'29'0,"-24"18"-37"0,20-18 54 16,-6 9-46-16,-8 10 0 15,4 15 1-15,-4 10 1 16,0 6-2-16,1 16 0 16,-1 3 0-16,11-4 1 15,-3-2-4-15,3-19 0 0,7-20-6 16,7-24 1-16,-4-22-9 15,8-19 1-15</inkml:trace>
  <inkml:trace contextRef="#ctx0" brushRef="#br0" timeOffset="64436.714">6544 11154 38 0,'11'0'19'0,"-18"12"-17"15,7-9 28-15,-4 4-25 16,-3-1 1-16,0 6 4 16,-7 7 1-16,3 3-12 15,-10 16 0-15,3 12 8 16,1 19 1-16,3 16-4 16,-4 2 1-16,-3 11-4 0,10-7 0 15,1-7-5-15,6-18 1 16,1-16-4-16,3-21 1 15,0-17-5-15,3-9 0 16,1-9-6-16,6-3 0 16</inkml:trace>
  <inkml:trace contextRef="#ctx0" brushRef="#br0" timeOffset="64766.989">6703 11781 56 0,'21'22'28'0,"-10"-19"-28"0,-11-3 52 0,0 0-49 15,0-6 0-15,-8-1 2 16,5 4 0-16,-15 0-7 16,4 3 1-16,-3 6 4 15,-1 4 0-15,-3-4-2 16,0 0 1-16,3 7-2 15,0 3 1-15,4 5-2 16,14-2 0-16,0 3-2 16,11 3 0-16,6-9-1 15,5-3 0-15,-1-10-1 16,0-6 0 0,11-19-8-1,-8 6 0-15,1-3-4 0,-4 3 1 16</inkml:trace>
  <inkml:trace contextRef="#ctx0" brushRef="#br0" timeOffset="65097.209">6858 11859 46 0,'-4'10'23'0,"-3"27"-17"0,7-24 37 16,0-4-40-16,0 4 1 16,0-1 3-16,0-2 0 15,7-1-9-15,-7 1 1 16,8-1 5-16,-1-3 0 0,3-3-2 15,4-3 0-15,-3-6-2 16,3 0 0-16,4 0-1 16,-1-1 1-16,1 7 0 15,-4 3 0-15,4 1 0 16,-4 2 0-16,-4 3 0 16,1 1 0-16,0-4-1 15,3-6 0-15,-4 0-1 16,4-3 1-16,4-4-1 15,0-2 1-15,-1-3 1 16,1-4 0-16,-4 0-3 16,7-3 1-16,-10-3-10 15,3 7 1-15,0-7-6 16,4-3 1-16</inkml:trace>
  <inkml:trace contextRef="#ctx0" brushRef="#br0" timeOffset="65397.577">7532 11731 64 0,'14'6'32'0,"-25"-9"-44"0,8 3 61 16,-4 0-49-16,-4 0 0 15,8 0 0-15,-11 3 1 16,3 3-1-16,0 4 0 15,1-1 0-15,-1 4 1 0,8-1-1 16,-4-3 0-16,7 7 1 16,7 0 0-16,3 6 1 15,1 3 0-15,-1-3 0 16,1 6 0-16,-4-9-3 16,-10 6 1-16,-8 0-8 15,-10 3 1-15,-14-6-12 16,-8-12 1-16</inkml:trace>
  <inkml:trace contextRef="#ctx0" brushRef="#br0" timeOffset="65937.85">8954 11680 55 0,'-4'19'27'0,"0"25"-25"16,4-28 42-16,0 0-43 16,0 2 0-16,4 7 0 15,0 1 1-15,3-5-2 16,7-2 1-16,-4-6 2 16,8-10 1-16,3-12-2 15,0-4 1-15,-3 0 0 16,0-5 0-16,3-4-6 0,0 0 0 15,4 0-7-15,3 0 0 16,0-3-9-16,-7 3 0 16</inkml:trace>
  <inkml:trace contextRef="#ctx0" brushRef="#br0" timeOffset="66252.672">9550 11627 63 0,'14'25'31'0,"-18"-25"-32"0,1 0 54 0,-8 0-52 16,-3 0 0-16,-7 3 0 15,0-3 0-15,-4 4-2 16,4 2 1-16,3 3 0 16,-6 1 1-16,9 2-2 15,5 1 1-15,6 2-1 16,4 4 1-16,11 0 0 15,10 0 0-15,7-7 0 16,-3 1 1-16,0-1 0 16,-8 1 0-16,-6 6 0 15,-11-4 0-15,-7 1-4 16,-7 0 0-16,-4-4-8 16,0-2 1-16,-3-7-9 15,11-3 0-15</inkml:trace>
  <inkml:trace contextRef="#ctx0" brushRef="#br1" timeOffset="75741.638">9634 5907 28 0,'22'19'14'0,"-22"-38"-16"16,3 13 15-16,-3 0-13 15,-3-3 1-15,-8-4-1 16,-7-3 1-16,-6 1-1 16,-12-7 1-16,-6-3 1 15,-14-1 0-15,-15-2-2 16,8-3 1-16,-8 0 1 15,-7 2 0-15,-6-8-2 16,-12 2 0-16,1 1-1 16,0 2 0-16,0 4 2 15,-4 3 0-15,-7-3-1 16,-3 9 0-16,-1 3 1 16,1 4 0-16,3-1-1 0,-3 1 1 15,-4 2-1-15,11 7 1 16,-4 0 0-16,3 6 1 15,-9 7-1-15,-1-4 1 16,10 0-1-16,-2 0 1 16,2 4-1-16,1-1 1 15,-7 4-2-15,10-1 1 16,4 4-1-16,-4 3 0 0,0 0 0 16,-3-1 1-1,-1 1-1-15,15 0 1 16,-56 12-1-1,9-2 1-15,5-11 0 16,24 4 0-16,4-6 0 16,3 3 1-16,7-3-1 15,4-1 0-15,0 7-1 16,7 3 1-16,10 0-1 16,1-3 1-16,3 10-1 15,7-4 0-15,0 0 0 16,3 3 1-16,4 1-1 15,0 2 0-15,4-5 0 16,0-8 1-16,3 1-1 16,-7 4 0-16,14 2 0 15,0 3 0-15,8-3 0 16,-8 4 1-16,7 8-1 16,-3-2 1-16,3 3 0 15,4-4 0-15,3 1 0 0,7 3 0 16,1 3 0-16,6-7 0 15,8 7 0-15,3 0 0 16,0 0-1-16,10-3 1 16,1-4-1-16,10 4 1 15,-3 0-1-15,3 3 1 16,11-6-1-16,6-1 0 16,1 1 0-16,3 3 0 15,4-4 0-15,7-5 1 0,14-1-1 16,-7-6 0-16,0 0 0 15,-7-3 0-15,7 0 0 16,7 0 0-16,4 3 0 16,-1 0 0-16,11 0 0 15,-7-3 0-15,1-3 0 16,6 3 0-16,3 3 0 16,8-3 1-16,-4 0-1 15,-3-6 1-15,3 6 0 16,4-7 0-16,3 7 0 15,-3-3 0-15,7 0-1 16,-11-7 1-16,4 4-1 16,6-3 1-16,1 2-1 15,7-2 0-15,-4-7 0 16,1 0 0-16,6 1 0 16,0-1 0-16,11-3 0 15,-14-3 1-15,14-6 0 16,0-1 0-16,7 1-1 0,-4-3 1 15,4-4-1-15,4 4 1 16,-1-1-1-16,-3-2 1 16,-7-7-1-16,4 0 0 15,-4 4-1-15,0-7 1 16,-7 0 0-16,-8 0 1 16,1 3-1-16,-10-3 0 15,-5-3-1-15,1-6 1 0,-11-1 0 16,-3-9 0-16,-8-9 0 15,-10-3 0-15,-3-10-1 16,-4 4 1-16,-4-7 0 16,-3-3 0-16,-7-10-2 15,-8 1 1-15,-6 0-10 16,3-7 0-16,-10 0-4 16,10 13 0-16</inkml:trace>
  <inkml:trace contextRef="#ctx1" brushRef="#br1">5690 2584 0,'0'0'15,"0"0"1,0 0 0,-3-4-1,-1-5 1,1-7-1,-8-6 1,4 7 0</inkml:trace>
  <inkml:trace contextRef="#ctx0" brushRef="#br1" timeOffset="76731.78">9377 4929 56 0,'0'0'28'0,"7"9"-23"15,-7-2 28-15,0-7-31 16,-4 0 0-16,-3 0 0 16,-7 0 1-16,-7 0-4 15,-4 3 1-15,-10 6 1 16,7-2 1-16,-4 5-1 16,0 7 0-16,-3 3-1 15,0 3 1-15,3 3-1 0,0-9 0 16,8 9 0-16,2 4 0 15,12-1 0-15,6 3 0 16,11-2-2-16,7-1 1 16,8-6-3-16,-1-9 0 15,7-4-4-15,4-2 0 16,7-4-9-16,3-6 0 16</inkml:trace>
  <inkml:trace contextRef="#ctx0" brushRef="#br1" timeOffset="77152.528">9483 5271 49 0,'0'3'24'0,"-14"6"-22"15,10-5 40-15,-7 2-41 16,-3 3 1-16,0-6 1 16,-7 10 0-16,-4-1-4 15,1 1 0-15,3 0 3 16,3 2 0-16,4-5-2 15,0 2 1-15,7 4-1 16,3-4 1-16,11-2-2 16,4-1 1-16,6-3-1 15,-6-2 0-15,7-8-1 16,-1 1 1-16,1-6-1 16,-1 0 0-16,5-4 0 15,-5 0 0-15,-3 1 1 16,1 3 0-16,-5-1 1 0,1 7 0 15,-4 3 1-15,0 6 0 16,-4 1 1-16,-3 2 1 16,0 7 0-16,-3 6 0 15,-1-1-2-15,1-2 1 16,-1-3-2-16,4-3 0 16,4-1-5-16,3-6 1 15,3 1-8-15,4-4 1 16,1-10-6-16,-1-5 1 15</inkml:trace>
  <inkml:trace contextRef="#ctx0" brushRef="#br1" timeOffset="77423.818">9821 4797 58 0,'0'19'29'0,"-10"25"-34"15,6-25 56-15,-3 6-52 16,-3 16 1-16,-1 0 0 16,-3 9 0-16,0 12 0 15,-4-5 1 1,1 28-9-16,6-23 0 15,0-8-8-15,4-20 0 16</inkml:trace>
  <inkml:trace contextRef="#ctx0" brushRef="#br1" timeOffset="77843.446">10022 5437 59 0,'7'-6'29'0,"-7"3"-35"16,0-4 49-16,0 4-43 16,-3 3 1-16,-4 0 0 15,-4 3 0-15,1 4-1 16,-4-1 0-16,0 3 0 16,-1 7 1-16,-2 3-1 15,3 3 1-15,-4 3-1 16,11 0 1-16,3 0-1 15,4-3 1-15,7-3-2 0,11 0 1 16,0-4-3-16,3-8 0 16,4-7-7-16,-1-7 1 15,1-5-8-15,0-1 1 16</inkml:trace>
  <inkml:trace contextRef="#ctx0" brushRef="#br1" timeOffset="78129.436">10520 5020 61 0,'-4'25'30'0,"-10"54"-30"15,11-67 55-15,-1 16-54 16,-3 16 0-16,-3 9 0 16,-1 4 1-16,-3 9-3 15,0-4 1-15,3-8-4 16,1-7 1-16,-1-16-14 16,4-6 0-16,7-12-2 15,7-7 1-15</inkml:trace>
  <inkml:trace contextRef="#ctx0" brushRef="#br1" timeOffset="82407.618">10107 6459 24 0,'-3'-6'12'0,"-4"-13"-5"15,3 16 12-15,4-3-15 16,0 3 1-16,0-4 5 16,0 7 1-16,0 4-12 15,4 2 0-15,6 10 8 16,4 2 1-16,4 14-1 15,3-1 0-15,0 7-1 16,4 6 0-16,3 12-1 16,4 0 0-16,3 10-1 15,-3 22 0-15,-4-3-1 16,-7 6 0-16,-10 12-4 16,-11-2 1-16,-11-14-5 15,-3-5 0-15,-3-16-8 16,-1-10 1-16,4-12-8 0,-4-9 1 15</inkml:trace>
  <inkml:trace contextRef="#ctx0" brushRef="#br1" timeOffset="82887.465">10086 7403 41 0,'18'28'20'0,"-1"26"-12"16,-13-35 29-16,-1 6-36 15,1 9 1-15,-1 7-1 16,-3-10 0-16,-3 4-2 15,-4-1 0-15,0 4 1 16,0-4 1-16,0-5-1 16,0-7 0-16,3-4 1 15,4-2 0-15,7-7 0 16,7-2 1-16,4-7 1 16,3-7 0-16,11-2 1 15,7-10 1-15,10-3-1 16,-3 7 0-16,-4-4 0 0,-7 3 0 15,-3 4-1-15,-7-1 0 16,-8 4-2-16,-6 5 0 16,-11 8-1-16,-14 2 1 15,-11-6-2-15,-17 0 1 16,3 0-4-16,-7 6 0 16,-10-12-8-16,-4-16 0 15,7-3-7-15,7-10 0 16</inkml:trace>
  <inkml:trace contextRef="#ctx0" brushRef="#br1" timeOffset="83503.58">11049 6757 37 0,'0'3'18'0,"4"10"-9"0,-4-7 23 0,0 4-29 15,-4 2 1-15,4 10 2 16,-4 9 0-16,1 4-8 15,-4 18 1-15,0 4 5 16,-4 18 0-16,1 13-3 16,-8 3 1-16,4-10-4 15,0-15 0-15,-4-13-5 16,4-18 1-16,0-16-8 16,-4-13 1-16,4-12-2 15,0-13 0-15</inkml:trace>
  <inkml:trace contextRef="#ctx0" brushRef="#br1" timeOffset="83744.302">10781 7303 45 0,'10'16'22'0,"15"-1"-19"0,-14-8 45 16,3-1-48-16,4 0 0 15,6 0 0-15,8 4 1 16,0-4-1-16,-1-3 0 15,1 0 0-15,3-3 0 16,1 0-2-16,-1 0 0 16,-3-3-4-16,-4 3 1 0,-3-3-4 15,-4 0 1-15,-3 0-6 16,-1-4 1-16,-3 4 0 16,-7 0 1-16</inkml:trace>
  <inkml:trace contextRef="#ctx0" brushRef="#br1" timeOffset="84208.704">11289 7491 48 0,'-4'28'24'0,"-3"7"-31"0,7-26 52 15,0 4-44-15,0-1 1 16,0 1 0-16,0-7 0 16,-3 0-3-16,3-6 0 0,0-6 2 15,-4 0 0-15,4-7-1 16,0-9 1-16,0 0-1 16,7-6 0-16,0 6 0 15,0-3 0-15,0 6 1 16,1 4 0-16,6 2-3 15,0 4 1-15,3 6-4 16,5-1 1-16,-1 8-5 16,10-1 1-16,-6-3-7 15,-4 3 0-15</inkml:trace>
  <inkml:trace contextRef="#ctx0" brushRef="#br1" timeOffset="84614.485">11642 7381 39 0,'10'-6'19'0,"1"22"-16"15,-8-19 33-15,-3 3-33 16,0 0 1-16,0 0 0 16,-3-4 1-16,-4 11-7 0,-4-1 0 15,-3 7 4-15,0 2 1 16,-7 7-3-16,7 0 0 16,0 0-1-16,-1-3 0 15,5 3 0-15,3-7 0 16,3 1 0-16,4-3 0 15,7-4-1-15,4-6 1 16,0-3 1-16,3-6 0 16,0 0-1-16,0-7 1 15,0 4 0-15,-3-4 0 16,-1 1 0-16,-3 2 0 0,0 7 0 16,0 6 0-16,0 4 1 15,0 2 0-15,0 3 0 16,1 1 1-16,-1 3-1 15,0 6 0-15,0-7 0 16,0 7 0-16,0-6-1 16,0 0 0-16,0-1-4 15,-4-2 0-15,5-4-8 16,-1-6 1-16,-7-3-3 16,3-6 0-16</inkml:trace>
  <inkml:trace contextRef="#ctx0" brushRef="#br1" timeOffset="84944.776">11850 7566 43 0,'7'25'21'0,"7"7"-26"0,-14-23 41 16,4 1-34-16,-1 2 0 16,1-2 1-16,-1-1 1 15,1 0-5-15,-1-6 0 16,-3-3 2-16,7-6 1 31,0-16-1-31,4 0 0 16,-1 0-2-16,1 0 1 15,0 4 0-15,-1 2 1 0,4 3-1 16,4 7 1-16,0 6-1 16,3 6 1-16,3 7-1 15,-2 3 1-15,-1 6-2 16,0-1 1-16,-3 1-4 15,-1 4 0-15,1-11-5 16,-1-9 0-16,-2-6-5 16,-1-6 1-16</inkml:trace>
  <inkml:trace contextRef="#ctx0" brushRef="#br1" timeOffset="85229.372">12386 7507 30 0,'21'-32'15'0,"-10"23"-4"16,-8 3 22-16,1 9-29 15,-4 0 0-15,0 3 1 16,0 7 0-16,-4 2-8 16,-6 1 1-16,-1 0 4 15,1-1 1-15,-1 1-3 0,-3-3 0 16,3-1-2-16,1 1 1 16,3-4-1-16,0 4 0 15,7-4 0-15,3 1 0 16,8 2 1-16,3-2 0 15,0 2 1-15,0 7 0 16,0-3 0-16,-3-10 1 16,3 0-1-16,-11 3 0 15,-3 10-5-15,0 0 1 16,-7 0-8-16,-10 0 1 0</inkml:trace>
  <inkml:trace contextRef="#ctx0" brushRef="#br1" timeOffset="85605.033">12696 7783 40 0,'0'9'20'0,"-7"-3"-23"15,7-6 31-15,-3-3-27 16,-1-3 1-16,1 0 1 16,3-7 0-16,-4 4-3 0,4-16 1 15,-3-7 2-15,-1-5 1 16,-3-17-1-16,0 4 0 16,7-6-1-16,0-4 0 15,4 1-1-15,6 21 0 16,8 0 0-16,7 7 0 15,3 3 0-15,0 12 0 16,0 10-2-16,-3-7 1 16,-4 7-4-16,-3 6 0 15,-8 6-9-15,-6 7 1 16,-8 6-3-16,-6-4 1 16</inkml:trace>
  <inkml:trace contextRef="#ctx0" brushRef="#br1" timeOffset="86115.933">12474 7642 44 0,'18'22'22'0,"7"21"-19"16,-15-39 43-16,8-1-45 16,3 0 1-16,4-3-1 15,-1 0 1-15,1-6-3 16,0 2 0-16,-4-2 2 15,0 0 0-15,-3-4-3 16,-4 7 1-16,0-6-2 16,-3 3 0-16,-1-4-1 15,1 1 0-15,-1-1 0 0,1 1 1 16,-1 0 1-16,5 2 1 16,-1 1 1-16,0 3 0 15,-4 0 2-15,1 3 0 16,0-3 0-16,-1 3 1 15,1 0-1-15,-1-3 1 16,-3-1-1-16,-3 1 0 16,-4 3-2-16,0 0 1 15,-4 0-1-15,-3 3 0 16,-3 1 0-16,3 8 0 0,0 1 0 16,0 9 0-1,3 3 0-15,0-7 1 0,4 4-1 16,8 3 1-16,2 4-1 15,8-4 1-15,-4-3-1 16,0 0 1-16,0-7-2 16,4-5 1-16,3-7-4 15,-7 0 0-15,7-12-7 16,4-4 1-16,-4 1-5 16,-3-1 1-16</inkml:trace>
  <inkml:trace contextRef="#ctx0" brushRef="#br1" timeOffset="86656.186">13194 7836 36 0,'10'41'18'0,"-6"-7"-18"15,0-27 31-15,-1-1-29 16,-3-3 0-16,0 0 1 0,0-3 1 16,0-9-4-16,0-4 0 15,0-3 3-15,0-6 1 16,4 1-2-16,-1-1 1 15,1 9-1-15,3 0 0 16,0 1-1-16,7 3 0 16,4-7 0-16,6 6 0 15,4 1-1-15,8-7 1 16,-5 1-2-16,12 2 0 16,-1-3-3-16,0 4 0 15,1 3-3-15,-4-4 0 0,-1 4-2 16,-6-1 1-16,-4 4 0 15,-6 3 1-15,-5-4 5 16,-3 1 0-16,0 3 5 16,-3 0 0-16,-11 3 2 15,0 0 1-15,-18 6 0 16,1 7 1-16,-4-1-4 16,-4 1 1-16,4 6-2 15,0-1 1-15,6-5-1 16,1 0 1-16,7-1 1 15,4 7 0-15,10 0 0 16,7-4 1-16,7 1 1 16,4 3 1-16,3 0-2 15,0 0 0-15,0-4-1 16,-3 4 0-16,-11-6-3 16,-10 2 1-16,-11 4-7 0,-18 3 1 15,-21 3-12-15,-10-3 1 16,-15 0-5-16,8 6 1 15</inkml:trace>
  <inkml:trace contextRef="#ctx0" brushRef="#br0" timeOffset="91639.93">11225 10915 43 0,'11'-6'21'0,"-4"-13"-9"16,-7 19 21-16,4 3-30 15,-4-3 1-15,3 7 1 16,1 5 1-16,-1 10-6 15,-3 10 0-15,0 5 5 16,-3 20 0-16,-4-4-2 16,-4 16 0-16,0 9-2 15,1 10 1-15,-1 0-5 0,4-7 1 16,0-12-6-16,0-12 0 16,-4-20-8-16,4-15 1 15,-3-12-3-15,-1-10 1 16</inkml:trace>
  <inkml:trace contextRef="#ctx0" brushRef="#br0" timeOffset="92046.997">11007 11602 41 0,'17'25'20'0,"15"0"-12"0,-21-25 37 0,3 3-43 16,7 1 1-16,11-1 0 15,6-3 0-15,-6 0-5 16,7 0 1-16,7-3 2 16,-4-1 1-16,1-2-2 15,-8 0 1-15,0-4-1 16,-7 1 0-16,-3-7 0 16,-4 4 0-16,-3 2 0 15,-4-2 0-15,-3 2 0 16,-8 4 0-16,-3 0 0 15,-7 9 0-15,-7 3 0 16,-4 10 1-16,-6 3-2 16,-1 6 1-16,0 6-1 15,0 4 1-15,1-1-1 0,10-9 1 16,7-6-1-16,7-3 1 16,14-7-1-16,14-9 0 15,0-9-1-15,0-7 1 16,1-6-11-16,-5 0 0 15,-3 3-3-15,1 1 1 16</inkml:trace>
  <inkml:trace contextRef="#ctx0" brushRef="#br0" timeOffset="92511.498">13088 10893 37 0,'7'10'18'0,"-3"18"-15"0,-4-19 30 15,0 4-29-15,0 9 0 16,-4 3 3-16,1 13 1 15,-1 6-9-15,1 6 0 16,-1 12 6-16,0 11 0 16,1 14-2-16,-4-2 0 15,3-7-3-15,-3-9 0 16,0-15-6-16,0-17 1 16,0-15-9-16,-3-12 1 15,-1-10-4-15,-3-7 1 16</inkml:trace>
  <inkml:trace contextRef="#ctx0" brushRef="#br0" timeOffset="92706.834">12852 11527 45 0,'7'25'22'0,"3"-13"-20"15,-6-12 43-15,6 4-44 16,5-8 0-16,6-2 0 15,-4-6 0-15,12-4-3 16,2 7 1-16,8-4-4 16,0 4 1-16,-4 2-11 15,-3 1 1-15</inkml:trace>
  <inkml:trace contextRef="#ctx0" brushRef="#br0" timeOffset="93351.598">13328 11668 47 0,'3'25'23'0,"-3"6"-22"0,4-27 35 15,-4-1-36-15,0-3 0 16,0-7 0-16,0-5 1 16,0-1-1-16,0 1 0 15,4-1 1-15,3 1 0 0,3-4 0 16,4 7 1-16,4 2-1 15,3 7 0-15,4-3-2 16,-8 3 0-16,5 0-2 16,-1-3 0-16,7 3-2 15,0 0 1-15,4-3-2 16,3-10 1-16,-3 4 1 16,-4 6 1-16,-7-3 2 15,-3 2 0-15,-4 4 3 16,-3-3 1-16,-4-3 2 15,-7 6 1-15,-4 0 0 16,-6 0 0-16,-4 3-1 16,-4 7 0-16,-3 2-2 15,0 4 1-15,-1-1-3 16,5 1 1-16,3 0-1 16,0-1 0-16,6-2-2 0,5-4 0 15,6-2 0-15,5-4 0 16,6-3-1-16,7-3 1 15,0 0-1-15,0-4 0 16,0 1 1-16,0-3 0 16,1 2-1-16,-5 1 1 15,1 3 0-15,-4 0 0 16,0 0 3-16,0 0 0 16,0 3 1-16,-3 6 0 15,0 6 0-15,-4 7 1 16,0 3-1-16,0 0 0 15,-4 0-2-15,1-3 1 0,-1-7-2 16,1-2 0-16,-1-1-2 16,1 1 0-16,3-4-7 15,4-9 1-15,6-4-9 16,-6-5 1-16</inkml:trace>
  <inkml:trace contextRef="#ctx0" brushRef="#br0" timeOffset="93667.917">14055 11699 43 0,'3'32'21'0,"-3"2"-16"15,0-28 31-15,0 1-36 16,0-1 0-16,0-3 0 16,0-3 0-16,0 0 0 15,0-6 0-15,0-4 0 16,4-2 0-16,3-1-1 0,-4-2 1 15,4-1 0-15,0 0 1 16,4 1-1-16,3-1 0 16,4 7 1-16,-1-1 1 15,1 7-1-15,3 3 1 16,-3 3 0-16,3 10 0 16,-3 2-1-16,-4 1 1 15,0 0-6-15,-4-1 1 16,1-5-7-16,3-4 1 15,4-6-6-15,-1-6 1 0</inkml:trace>
  <inkml:trace contextRef="#ctx0" brushRef="#br0" timeOffset="93968.261">14584 11546 34 0,'17'-13'17'0,"-9"4"-9"16,-5 2 26-16,-3 7-32 15,0 0 1-15,-3 4 0 16,-5 5 0-16,-2 3-5 15,-4 1 1-15,0 3 2 16,0-1 1-16,-1-2-3 16,5-4 0-16,-1 4 0 15,4-7 0-15,7 0 0 16,4 4 1-16,6-1 1 16,4 4 0-16,1 2 2 15,-1-2 0-15,0 3-1 0,-4 3 1 16,1-1-1-1,-4 1 1-15,-7-3-4 0,-4-7 1 16,-3 1-6-16,0-1 1 16,-3 0-9-16,-1-2 1 15,-3-4-2-15,7-3 1 16</inkml:trace>
  <inkml:trace contextRef="#ctx0" brushRef="#br0" timeOffset="94372.517">14912 11803 42 0,'7'31'21'0,"-11"-21"-25"16,4-10 42-16,0 0-35 16,-3 0 0-16,-1 0 1 15,1-7 0-15,-1-12-5 16,1 4 1-16,-4-26 4 16,0-15 0-16,-4-13-1 15,4-10 0-15,0 7-1 16,3 0 1-16,4 3-1 0,8 9 0 15,6 4 0-15,7 6 1 16,11 9-3-16,-1 10 1 16,1 12-2-16,-4 13 0 15,-7 9-4-15,-6 3 0 16,-5 10-8-16,-10 6 0 16,-10 3-4-16,-5-3 0 15</inkml:trace>
  <inkml:trace contextRef="#ctx0" brushRef="#br0" timeOffset="94568.182">14612 11593 54 0,'18'40'27'0,"6"-14"-25"16,-13-26 50-16,7 0-50 15,6 0 1-15,5 0-1 16,-1-4 1-16,0 4-6 15,0 0 1-15,0-6-3 16,-6 0 0-16,-5 0-13 16,-3-4 0-16</inkml:trace>
  <inkml:trace contextRef="#ctx0" brushRef="#br0" timeOffset="94898.552">15011 11734 57 0,'17'6'28'0,"19"-12"-33"0,-22-4 43 15,3-2-38-15,1-4 1 16,-4 4-1-16,0-4 0 16,-3 0-1-16,-4 1 1 15,0-4-1-15,-4-3 1 16,-3 6-4-16,0 4 0 15,-3-1-1-15,-1 10 1 16,1 6 0-16,-4 6 0 0,0 10 0 16,3-3 0-16,1 6 3 15,3-3 1-15,0 3 0 16,3 3 0-16,4-3-1 16,0-3 1-16,0-7-4 15,4-3 0-15,3-2-6 16,-3-4 0-16</inkml:trace>
  <inkml:trace contextRef="#ctx0" brushRef="#br0" timeOffset="95168.704">15406 11715 26 0,'3'3'13'0,"-3"-6"-7"16,0-3 16-16,-3-4-22 15,-1 1 1-15,1-4 4 0,-4-2 1 16,3-4-3-16,4 0 0 16,4 0 5-16,6 7 1 15,8 5 0-15,14 4 1 16,6-3-2-16,8-7 0 16,7-5-3-16,18-4 1 15,6 3-4-15,-2-6 0 16,-8 6-7-16,-11 0 1 15,-17 3-15-15,-18 4 0 16</inkml:trace>
  <inkml:trace contextRef="#ctx0" brushRef="#br0" timeOffset="96729.703">3059 13305 42 0,'0'-10'21'0,"10"10"-8"15,-10 0 21-15,0-6-29 16,0 3 0-16,0-3 3 16,0 6 1-16,-10-3-11 0,-1 6 1 15,-7 6 6-15,-3 1 0 16,-7 5-2-16,-11 7 0 16,7 10-1-16,-13-1 0 15,2 13-1-15,1 3 0 16,3 9 1-16,11 10 0 15,10 0-1-15,15-3 0 16,13-10-1-16,8-9 1 16,3-10-3-16,11-12 0 15,7-9-7-15,-1-10 0 16,5-6-12-16,-11-7 1 16</inkml:trace>
  <inkml:trace contextRef="#ctx0" brushRef="#br0" timeOffset="97195.208">3270 13712 58 0,'-7'-12'29'0,"-3"18"-29"16,6-6 44-16,-6 0-41 15,-8 3 0-15,7 0 1 16,-10 4 0-16,3 2-6 16,1 1 1-16,3 2 3 0,3 7 1 15,1 0-2-15,-1 0 0 16,4-1-2-16,0-2 0 16,3 0-1-16,4-4 1 15,11-2-1-15,-4-7 0 16,7-6-1-16,4 0 1 15,3-7 0-15,7 1 1 16,-7-4-1-16,0-3 1 16,1 4 0-16,2-1 1 15,-10 1 0-15,4 2 0 16,-4 10 1-16,0 4 1 16,-3 5 0-16,-1 4 1 0,-6 2-1 15,3 1 0-15,-3 3-3 16,3-4 1-1,21-11-13 1,-7-4 1-16,-3-10-6 16,-4-9 1-16</inkml:trace>
  <inkml:trace contextRef="#ctx0" brushRef="#br0" timeOffset="97465.675">3676 13048 58 0,'-7'34'29'0,"-4"7"-32"0,11-16 52 16,0 13-46-16,-10 15 0 15,3 7 0-15,3 5 1 16,4 11-6-16,-7-4 1 15,4 0 0-15,3-9 0 16,0-13-6-16,3-9 1 16,15-13-6-16,-4-16 0 15,3-5-6-15,12-7 0 16</inkml:trace>
  <inkml:trace contextRef="#ctx0" brushRef="#br0" timeOffset="97751.026">4110 13612 52 0,'14'-3'26'0,"-14"9"-28"15,0-12 47-15,-11 6-43 16,4 0 1-16,-10 3 1 16,3 0 0-16,-4 7-3 15,-3 2 0-15,0 10 4 16,3 10 0-16,0 5 0 15,8 1 0-15,6 6-2 16,4 0 1-16,11-4-2 16,10-5 0-16,7-10-2 15,4-13 0-15,0-8-6 16,3-8 0-16,-3-5-12 0,-4-3 0 16,4-10-3-16,-1 0 0 15</inkml:trace>
  <inkml:trace contextRef="#ctx0" brushRef="#br0" timeOffset="98892.191">5687 12941 48 0,'0'0'24'0,"0"9"-20"16,0-5 42-16,0-1-41 15,-4 3 1-15,1 10 3 16,-8 12 1-16,1 16-12 16,-8 22 1-16,4 21 6 15,0 11 1-15,10 21-4 16,-3 3 0-16,14-9-6 16,-3-19 0-16,6-25-7 15,4-16 0-15,1-24-10 0,2-17 0 16</inkml:trace>
  <inkml:trace contextRef="#ctx0" brushRef="#br0" timeOffset="100333.478">7588 13919 50 0,'0'26'25'0,"-3"-17"-22"0,3-9 37 15,3-6-39-15,-3-10 0 16,4-19 2-16,-4-12 0 0,0-15-3 16,-4-4 1-1,-3-72 2 1,0 12 0-16,7 14-1 16,7 11 0-16,7 13-2 15,11 7 0-15,-4 18-2 16,11 13 1-16,3 19-2 15,8 12 0-15,-5 16-1 16,-2 9 1-16,-1 3-6 16,-14 4 0-16,-7 9-7 15,-14 9 1-15</inkml:trace>
  <inkml:trace contextRef="#ctx0" brushRef="#br0" timeOffset="100559.48">7415 13615 57 0,'7'25'28'0,"15"-12"-23"0,-15-7 50 16,7 0-51-16,7-2 0 16,14-4 0-16,1 0 0 15,2-4-6-15,1 1 0 16,7 0 0-16,-11 0 1 15,1-3-13-15,-5-1 1 16,-10 1-7-16,1 0 0 0</inkml:trace>
  <inkml:trace contextRef="#ctx0" brushRef="#br0" timeOffset="100783.551">7983 13672 58 0,'4'12'29'0,"-8"26"-32"16,4-22 51-16,0-1-49 16,4 10 1-16,-1-3 1 15,4 0 0-15,1-3-1 16,6-6 0-16,0-7 0 16,7-6 1-16,4-10-1 15,-4-2 0-15,-4-4-5 16,5-6 1-16,-1 0-13 15,-4 4 0-15</inkml:trace>
  <inkml:trace contextRef="#ctx0" brushRef="#br0" timeOffset="101159.049">8322 13794 59 0,'4'34'29'0,"-1"1"-31"0,-3-32 46 16,0 0-45-16,0 0 1 16,0 1-1-16,0-4 1 0,0 0 0 15,7-4 0-15,0 1-1 16,0-12 1-16,0-1-2 16,4-6 1-16,3 3-2 15,0-6 1-15,7 3-1 16,0 0 1-16,-3 6 0 15,3 1 0-15,-3 12 2 16,0 3 0-16,-1 3 1 16,-3 9 0-16,4 1 0 15,-4 3 1-15,0-1-1 16,0 4 0-16,0-3-1 16,4-1 1-16,-7-5-3 15,6 2 0-15,1-2-5 16,7-1 0-16,-1-3-8 15,1-9 1-15</inkml:trace>
  <inkml:trace contextRef="#ctx0" brushRef="#br0" timeOffset="101639.38">9059 13716 46 0,'29'-22'23'0,"-15"0"-18"0,-11 15 38 16,1 1-42-16,-4 6 1 15,0-6 0-15,0 6 0 16,-4 0-3-16,-3 3 1 15,-3 3 0-15,-8 7 0 16,-3 3-1-16,0 9 1 0,-1 0-1 16,5 3 0-16,6-3 0 15,8 0 0-15,13 0 0 16,1-3 1-16,14-3-1 16,-1-10 1-16,12-6 0 15,13-12 1-15,7-13 0 16,8-16 1-16,3-12 1 15,3-6 0-15,-3-19 0 16,-14 2 0-16,-14-17-1 16,-11-1 0-16,-6 0-1 15,-8 9 0-15,-11 1-1 16,-6-1 0-16,-11 19-1 16,-8 10 1-16,-6 9 0 15,-4 16 0-15,4 6 1 16,0 16 1-16,-7 21-1 15,-4 14 0-15,7 24 0 16,11 25 1-16,14 20-1 0,7 2 1 16,14 10-4-1,4 6 1-15,3-16-1 0,0-22 1 16,0-15-3-16,-7-13 0 16,-7-18-5-16,0-17 1 15,-7-15-9-15,-3-12 0 16</inkml:trace>
  <inkml:trace contextRef="#ctx0" brushRef="#br0" timeOffset="101835.655">9264 13506 48 0,'32'15'24'0,"10"-9"-15"0,-31-6 35 0,6 0-43 16,8 0 0-16,14 0 0 15,0 0 1-15,-1-3-4 16,-2 0 0-16,-1 0-4 16,4 0 1-16,0 3-11 15,-1 0 0-15</inkml:trace>
  <inkml:trace contextRef="#ctx0" brushRef="#br0" timeOffset="102000.503">9927 13565 49 0,'4'28'24'0,"-4"10"-17"16,0-26 36-16,-4 1-42 16,1 3 0-16,-1 3 0 0,1-1 1 15,-1-2-5-15,-3-13 1 16,7-3-4-16,-4-9 1 16,4-10-11-16,-3 0 0 15</inkml:trace>
  <inkml:trace contextRef="#ctx0" brushRef="#br0" timeOffset="102164.801">9857 13399 44 0,'10'12'22'0,"4"-5"-13"0,-7-7 32 0,-3 0-41 16,-1-3 1-16,4-1-1 15,4 1 1-15,0-3-5 16,-1 6 0-16,4 0-11 15,-3 6 1-15</inkml:trace>
  <inkml:trace contextRef="#ctx0" brushRef="#br0" timeOffset="102674.879">10351 13612 61 0,'10'6'30'0,"4"-18"-32"0,-14 12 51 0,-3 3-46 16,-4-6 1-16,-4 3 0 15,-7 0 1-15,1 3-7 16,-1 3 1-16,-3 4 3 16,3 2 1-16,1 4-2 15,3 6 0-15,-1 0-1 16,5 6 1-16,3-6-2 16,7 0 0-16,7-10-1 15,0-5 1-15,7-7-4 16,4-7 1-16,6-5-5 15,1-1 0-15,-4 1-10 16,-3-4 0-16</inkml:trace>
  <inkml:trace contextRef="#ctx0" brushRef="#br0" timeOffset="103035.447">10463 13725 55 0,'4'9'27'0,"-4"-18"-31"0,0 9 43 16,3-6-40-16,1-1 1 16,0-5 0-16,-4 6 0 15,0-4 0-15,0-2 1 16,0-1-1-16,3-6 0 16,1 4 0-16,3-1 0 0,3 3 0 15,4 4 1-15,0 0-1 16,4-1 1-16,3 4 0 15,4 0 1-15,-4 6 1 16,0 3 1-16,0 3 0 16,1 7 0-16,-5 2 0 15,1 4 1-15,7 6-2 16,6 0 1-16,8-3-3 16,7-6 1-16,0-4-2 15,3-12 1-15,-6-6-6 16,-1-6 0-16,-7-4-15 15,-7-6 1-15</inkml:trace>
  <inkml:trace contextRef="#ctx0" brushRef="#br0" timeOffset="103695.598">12213 13876 64 0,'7'21'32'0,"0"-21"-31"15,0 0 47-15,4-3-46 16,10-15 1-16,4-14 3 16,3-9 0-16,4-9-8 15,0-9 1-15,3-7 4 16,-11-6 0-16,-2-16-2 0,-8 0 1 16,-4 7-2-16,1 8 0 15,-8 8-1-15,1 5 0 16,-4 13-1-16,-4 9 1 15,1 10-2-15,-4 12 1 16,-4 10-2-16,1 3 1 16,-1 12-1-16,1 7 1 15,-1 12 1-15,4 7 0 16,0 12 1-16,3 6 1 16,1 4 1-16,3 5 0 0,0-8 0 15,0-1 1 1,0 3-3-16,3-12 1 0,4-6-4 15,4-7 1-15,3-6-6 16,4-9 0-16,-1-7-9 16,1 1 1-16</inkml:trace>
  <inkml:trace contextRef="#ctx0" brushRef="#br0" timeOffset="103876.925">12714 13553 54 0,'7'28'27'0,"-10"6"-26"16,3-24 44-16,-4 5-45 16,-3 1 0-16,0 0 0 15,3-1 1-15,1 4-4 16,-1-9 0-16,4-10-6 0,7 0 0 16,-3-4-7-16,3-8 0 15</inkml:trace>
  <inkml:trace contextRef="#ctx0" brushRef="#br0" timeOffset="104086.53">12700 13480 55 0,'11'16'27'0,"3"-3"-31"0,-7-13 49 0,0 3-45 16,3-3 0-16,1 3-1 15,0-3 0-15,6 0-3 16,1 0 1-16,3 0-6 16,-3-3 0-16,-1 6-6 15,1 0 0-15</inkml:trace>
  <inkml:trace contextRef="#ctx0" brushRef="#br0" timeOffset="104566.262">12972 13581 31 0,'3'12'15'0,"1"7"-4"16,-1-19 21-16,4 3-30 15,0 4 1-15,0-4 1 16,-3 0 0-16,-4-3-6 16,3 0 1-16,1 0 3 15,3 0 0-15,0-3-2 16,4-4 1-16,-1 4-1 16,1 0 1-16,6 0 0 15,1 3 1-15,3 0 0 0,0 3 0 16,-3 0 0-16,0-3 0 15,-4 0 0-15,0 3 0 16,-3 1-2-16,-1-1 1 16,-3 0-1-16,0-3 0 15,0 0 0-15,0 0 0 16,0 3 0-16,-3-3 0 16,3 3 0-16,0-3 0 15,0 3 0-15,4 0 0 16,-1 0 0-16,1 1 0 0,-1-1 0 15,1-3 0-15,3 0-1 16,0-3 1-16,0-1 0 16,0 1 0-16,1-3 0 15,2 0 0-15,-3 3 0 16,-3 0 0-16,-1-1 0 16,1 1 0-16,0 0-1 15,-1 0 1-15,-3 3-1 16,0-3 0-16,4 3-3 15,0-6 0-15,3-1-6 16,0 1 1-16,0 0-6 16,3-4 1-16</inkml:trace>
  <inkml:trace contextRef="#ctx0" brushRef="#br0" timeOffset="104763.025">13783 13524 52 0,'-3'10'26'0,"-5"15"-31"0,8-16 49 16,-3 1-44-16,-4-4 0 15,3 6 0-15,-3 1 0 16,0 3-2-16,4-7 0 16,-1 0-6-16,4-2 1 15,4-4-7-15,-1-9 0 16</inkml:trace>
  <inkml:trace contextRef="#ctx0" brushRef="#br0" timeOffset="105152.411">13907 12847 27 0,'31'-28'13'0,"-10"-13"-11"15,-14 35 14-15,1-7-13 16,-1-6 1-16,0 1 0 16,0 2 0-16,0 3-5 15,0 4 0-15,0 6 3 16,0 3 1-16,0 6-3 16,0 3 1-16,-3 4-1 15,3 0 1-15,-7 9 0 0,0 15 1 16,-4 7 0-16,1 9 1 15,-1 13 1-15,1 16 0 16,-5 15 0-16,-2-6 1 16,-4 6-3-16,7-6 1 15,3-16-3-15,1-15 0 16,3-23-3-16,3-15 1 16,1-15-3-16,3-10 1 15,-4-7-5-15,-3-2 0 16,-7-1-3-16,-7 1 0 15</inkml:trace>
  <inkml:trace contextRef="#ctx0" brushRef="#br0" timeOffset="105347.869">13677 13471 62 0,'11'25'31'0,"24"-19"-30"16,-17-9 63-16,13-3-59 15,19-3 0-15,6-10 0 16,25-6 0-16,15 0-8 15,17-16 1-15,-4-3 3 16,-3 0 1-16,-11 6-9 16,-17 7 1-16,-18 6-15 15,-22 6 0-15,-9 7-2 16,-12 2 1-16</inkml:trace>
  <inkml:trace contextRef="#ctx0" brushRef="#br0" timeOffset="106143.485">3034 14606 44 0,'14'22'22'0,"-14"16"-13"16,0-26 23-16,0 10-29 16,-7 10 1-16,-4 12-1 15,-10 9 1-15,4 16-6 16,-12-6 1-16,5 6 1 16,-1-10 1-16,11-6-9 15,-7-6 0-15,3-9-7 16,7-16 0-16</inkml:trace>
  <inkml:trace contextRef="#ctx0" brushRef="#br0" timeOffset="106384.017">2660 15183 56 0,'0'13'28'0,"11"-10"-22"0,-11-3 49 16,21-3-51 0,7-4 1-16,14 7-1 15,11-3 1-15,4-3-12 16,-4-3 1-16,3-1-2 16,-7 1 0-16,-10-1-12 15,0 4 0-15</inkml:trace>
  <inkml:trace contextRef="#ctx0" brushRef="#br0" timeOffset="106773.944">3133 15268 56 0,'17'19'28'0,"12"-10"-24"15,-26-9 45-15,15 0-47 16,10-3 1-16,-7-3-1 15,0-4 1-15,-3-2-5 16,7-1 1-16,-1 1 2 0,-3-4 1 16,-10-6-3-16,7-3 1 15,-8 0-3-15,1 3 0 16,-11 3 0-16,0 6 0 16,-7 7-1-16,-7 9 1 15,0 7 0-15,-1 5 0 16,5-2 3-16,-1 9 1 15,4 0 2-15,-3 3 1 16,10 0 0-16,0 0 0 16,0 0 0-16,10-3 0 0,8-3-3 15,3-6 1-15,11-7-4 16,-4-3 0-16,4-6-6 16,0-3 1-16,6-7-11 15,8 0 1-15,-3-5-1 16,13-1 0-16</inkml:trace>
  <inkml:trace contextRef="#ctx0" brushRef="#br0" timeOffset="107014.094">3990 15146 31 0,'18'-10'15'0,"-11"7"-8"15,-7 3 27-15,0 0-30 16,0-3 1-16,-14 3 2 16,-1 3 0-16,-2 0-8 15,-4 3 0-15,3 4 7 16,-3-1 1-16,-7 4-2 15,3 2 0-15,4 7-1 0,7 3 0 16,3 1-1-16,7 2 0 16,8 0-3-16,7-3 1 15,6-6-3-15,11-10 1 16,11-6-3-16,-7-12 0 16,7-7-6-16,0-9 1 15,3-3-9-15,-3-10 1 16</inkml:trace>
  <inkml:trace contextRef="#ctx0" brushRef="#br0" timeOffset="107404.265">4389 14553 48 0,'-4'31'24'0,"-17"10"-15"0,14-28 36 0,-7 8-41 16,0 8 1-16,-1 15 2 15,-6 12 1-15,4 7-10 16,-4 6 0-16,3-13 6 16,7-6 0-16,1-3-3 15,-1-12 1-15,11-4-2 16,0-12 0-16,11-6-1 16,-1-10 0-16,8 0-1 15,-4-3 1-15,7-3-2 16,4-4 0-16,-4 1 1 15,-7 3 0-15,4 3 0 16,-1 3 0-16,-6 3 1 0,7 4 1 16,-4-4 2-16,-4-3 0 15,1 7-1-15,0-4 1 16,-4 3-1-16,0-2 1 16,3-1-5-16,-6-3 1 15,6-3-8-15,8-6 1 16,0-4-10-16,-4 1 1 15</inkml:trace>
  <inkml:trace contextRef="#ctx0" brushRef="#br0" timeOffset="107794.725">4643 15183 59 0,'-11'16'29'0,"-7"18"-31"16,11-27 50-16,4 2-48 15,3 0 1-15,-7 1 0 16,3-4 0-16,4 0-2 16,11-6 1-16,-1-6-1 15,1-3 1-15,7-7-3 16,3 3 1-16,-7 1-1 16,11-1 0-16,-4-2-1 15,-4-4 0-15,5 6 1 16,-1 4 1-16,-4 6 1 15,4 3 0-15,-10 3 1 16,0 3 0-16,-1 0 1 16,1 1 1-16,-1 5 0 0,-3 4 1 15,-7 0-1-15,11-1 0 16,-11 1 0-16,11 0 0 16,-4-4-1-16,3 1 0 15,4-4-4-15,4-6 1 16,0 0-7-16,-4-6 1 15,7-3-8-15,-3-3 0 16</inkml:trace>
  <inkml:trace contextRef="#ctx0" brushRef="#br0" timeOffset="107975.824">5200 15224 48 0,'0'22'24'0,"-11"9"-24"0,8-24 40 0,3 2-40 16,-4 3 1-16,1 1-1 15,-1 3 1-15,1-4-2 16,3 1 1-16,0-4-3 16,0-3 0-16,0-6-7 15,3-3 1-15,4-9-5 16,0-1 0-16</inkml:trace>
  <inkml:trace contextRef="#ctx0" brushRef="#br0" timeOffset="108184.811">5249 15114 41 0,'0'13'20'0,"0"9"-12"15,0-19 36-15,0 0-41 0,0 0 1 16,0-3 0-16,4 3 1 16,3-3-7-16,-7-6 1 15,11-3 3-15,-1-1 1 16,8 1-6-16,3-4 1 15,0 1-9-15,-3 2 0 16,13 1-5-16,8-1 0 16</inkml:trace>
  <inkml:trace contextRef="#ctx0" brushRef="#br0" timeOffset="108681.57">5779 15171 42 0,'3'9'21'0,"-3"-9"-20"16,0 0 34-16,-3 0-34 15,-8 3 1-15,0-3-1 16,-13 0 1-16,-1 3-3 16,0 7 0-16,1 2 2 15,-1-2 0-15,4 2-1 16,7 4 1-16,-8 0-1 15,15-4 1-15,-3 1-2 16,10-4 0-16,3-3-1 16,8 1 1-16,3-4-2 15,-3 0 1-15,10-3-1 0,-7-3 1 16,11 0 0-16,-11-7 1 16,3 4 0-16,1-3 0 15,-4 5 2-15,0 1 0 16,0 3 1-16,-3 3 1 15,-4 7 1-15,-4 2 1 16,-3 4-1-16,0 3 1 16,-3 6-1-16,-4 9 0 15,3-2-2-15,-10-1 1 16,4 4-1-16,-1-4 0 16,0-3-2-16,8-3 1 0,-4-3-2 15,7-6 1-15,7-10-5 16,4-6 1-16,3-9-11 15,0-1 0-15,-4-5-1 16,1-4 0-16</inkml:trace>
  <inkml:trace contextRef="#ctx0" brushRef="#br0" timeOffset="108936.145">5973 15280 45 0,'0'22'22'0,"-4"7"-22"16,4-23 43-16,0 0-41 16,0 0 1-16,0 1 3 15,0-1 1-15,4-3-7 0,3 0 0 16,3 3 4-16,8-2 1 16,-8-1-2-16,5-6 1 15,2-1-4-15,1-2 1 16,-8-3-6-16,8-4 0 15,3-2-5-15,-7-4 1 16,11 0-10-16,-11-3 1 16</inkml:trace>
  <inkml:trace contextRef="#ctx0" brushRef="#br0" timeOffset="109250.873">6325 15252 51 0,'11'0'25'0,"7"-6"-25"0,-15 0 41 0,4-1-40 15,7-2 0-15,-7 0-1 16,4-1 1-16,-1-6-2 16,1 4 1-16,-7-1 0 15,-4 1 0-15,0 2-1 16,-7 7 1-16,-1 3-2 15,-2 10 1-15,-1-1-1 16,1 0 0-16,-1 10-1 16,1 6 1-16,2 0 0 15,8 1 1-15,0-8-2 16,0-2 1-16,8-3-5 0,6-7 1 16,3-6-7-16,12-3 1 15</inkml:trace>
  <inkml:trace contextRef="#ctx0" brushRef="#br0" timeOffset="109520.999">6837 15036 24 0,'-14'-10'12'0,"-53"14"-1"0,56-1 13 0,-10 6-22 15,3 0 0-15,1 4 4 16,3 3 0-16,3 2-4 15,11 4 1-15,0-6 7 16,11 9 0-16,3 3-1 16,10 7 1-16,8-4-3 15,-11 4 0-15,-3-4-4 16,-7 10 0-16,-22-3-6 16,-14 2 0-16,-10 1-7 15,-14-10 1-15,-18-9-10 16,3-12 1-16</inkml:trace>
  <inkml:trace contextRef="#ctx0" brushRef="#br0" timeOffset="109972.708">8555 14537 57 0,'7'25'28'0,"-4"13"-28"16,-3-29 46-16,-3 10-43 15,-4 12 1-15,0 17-1 16,-4 14 1-16,-10 20-7 15,0 2 0-15,3 4 1 16,-3-9 0-16,7-17-5 16,0-11 0-16,3-23-5 15,1-19 0-15,-8-12-5 16,4-13 1-16</inkml:trace>
  <inkml:trace contextRef="#ctx0" brushRef="#br0" timeOffset="110362.21">8199 15089 62 0,'42'47'31'0,"-3"-12"-32"0,-18-29 61 16,11 3-59-16,10 4 0 16,11-7 1-16,7-6 1 15,14-3-4-15,0 0 0 0,-7-10 2 16,-3-2 0-16,-12-7-1 15,-6 0 0-15,-10-3-1 16,-8 3 0-16,-11 3 0 16,-9 0 0-16,-12 7-2 15,-10 2 0-15,-7 10-1 16,-8 10 0-16,-2 11 0 16,-8 8 1-16,4 2 0 15,3 4 1-15,4 5 2 16,10 1 0-16,11-10 0 15,14-5 1-15,18-11 0 16,10-9 0-16,11-12 0 16,3-9 0-16,-3-4-1 15,-7 3 1-15,-14-3-7 16,-8-3 0-16,-24-3-11 16,4 6 1-16</inkml:trace>
  <inkml:trace contextRef="#ctx0" brushRef="#br0" timeOffset="111548.195">11296 14866 45 0,'14'-6'22'0,"-3"3"-10"16,-11 3 23-16,-4 3-34 15,-6 7 0-15,-8-4 2 16,-10 6 0-16,-8 10-4 16,-2-3 1-16,2 0 1 15,5 6 1-15,-5 3-2 16,8-3 1-16,3 0-2 16,4 1 1-16,11-5-1 15,10-5 1-15,7 3-1 0,7 3 1 16,10 3 2-16,8 0 0 15,-4-3 0-15,1-3 0 16,-8-3-1-16,-7 2 1 16,-11 1-1-16,-10 0 1 15,-7 6-2-15,-10-3 0 16,-1-3-1-16,4-3 1 16,-4-4-1-16,7 1 1 15,4-4 0-15,4 0 0 16,6-2 0-16,8-1 1 15,6-3-1-15,15-3 1 0,7-6 0 16,10-4 1-16,0-5 0 16,1-7 0-16,3-3 1 15,-1-4 0-15,1 1-1 16,-3 3 1-16,-5 0-2 16,-6 0 0-16,0 0 0 15,-7-3 0-15,-8-1-2 16,-3 8 1-16,-7 5-1 15,-3 6 0-15,-4 10 0 16,-7 7 0-16,-4 5-1 16,-3-2 1-16,-3 12 0 15,-1 6 1-15,4-3 0 16,3 0 0-16,4-3 0 16,7 3 1-16,4 0-1 15,13-6 1-15,5-7-3 16,6-5 0-16,4-4-5 0,3-6 0 15,4-4-12-15,-8-2 0 16</inkml:trace>
  <inkml:trace contextRef="#ctx0" brushRef="#br0" timeOffset="111967.834">11959 15152 50 0,'0'0'25'0,"-10"-3"-23"0,3 3 35 16,-4 3-35-16,-3 3 0 15,-7 0 2-15,-4-3 0 16,-3 7-5-16,0 2 1 0,-1 7 2 16,5-3 1-16,2 3-1 15,8-4 0-15,7 1-1 16,11-3 0-16,6-1-1 16,12-9 0-16,2-3 0 15,-3-3 0-15,1-3-2 16,-1-3 0-16,0-1 0 15,0-2 0-15,0-1-1 16,0 0 0-16,-6 7 0 16,-1 0 1-16,-4 3 0 15,-3 3 1-15,0 3 1 16,-7 6 0-16,-3 4 1 16,-4 6 1-16,0 0 0 15,-4 2 0-15,1 8 0 16,-1 8 0-16,0 1 0 0,1 3 0 15,3 3-1-15,3-4 1 16,1-2-3-16,6-7 1 16,8-9-5-16,10-9 0 15,0-7-12-15,4-9 1 16</inkml:trace>
  <inkml:trace contextRef="#ctx0" brushRef="#br0" timeOffset="112239.639">12241 15384 61 0,'4'19'30'0,"-8"21"-33"0,4-30 49 0,0 6-45 15,4-4 0-15,-1 4 2 16,1-7 0-16,3-3-3 15,7-2 0-15,7-4 3 16,8-10 0-16,-1-9-1 16,4-3 1-16,3 0-5 15,-3 4 1-15,-1-4-11 16,-2 0 0-16,-5 0-8 16,-3 0 1-16</inkml:trace>
  <inkml:trace contextRef="#ctx0" brushRef="#br0" timeOffset="112583.505">12637 15349 55 0,'28'10'27'0,"-11"-10"-28"0,-10-3 46 16,0-4-45-16,4 1 0 15,-4-3-1-15,0-4 1 31,-7-9-1-31,-3 7 1 16,-1-1-1-16,-3 0 1 0,0 13-1 16,0 3 1-1,0 9 0-15,3 7 0 0,1 0 0 16,-1 6 1-16,1 3 0 16,3 3 0-16,0 7-1 15,0-4 1-15,3-3-1 16,1-3 1-16,3 0-3 15,3-9 1-15,5-10-4 16,2-3 1-16,8-9-6 16,3-10 0-16,0-9-6 15,-3 0 1-15</inkml:trace>
  <inkml:trace contextRef="#ctx0" brushRef="#br0" timeOffset="112899.315">13010 15265 40 0,'8'9'20'0,"-1"19"-18"15,-7-21 33-15,0 5-31 0,-4 4 1 16,1-4 0-16,-5 1 0 16,5-1-7-16,-1 4 0 15,1-3 5-15,-1-1 0 16,4 1-2-16,-3-4 0 16,6 7-1-16,4-10 1 15,0 0-1-15,1-2 0 16,2-1-1-16,1-3 0 15,-1-10-1-15,8-2 1 16,-4-7-3-16,4-3 0 16,-1 3-1-16,1-3 1 15,0 3 0-15,-4 1 0 16,0 5 1-16,0 0 1 0,0 7 0 16,-3 6 1-16,-1 3-3 15,1 0 1-15,-1 1-8 16,1-1 1-16</inkml:trace>
  <inkml:trace contextRef="#ctx0" brushRef="#br0" timeOffset="113619.972">13529 15218 57 0,'11'6'28'0,"-1"0"-30"0,-10-6 54 15,7 0-50-15,-3 0 1 16,3 3 1-16,-4-3 1 16,4 3-6-16,-7-3 0 15,4 4 4-15,-4 2 1 0,-4 0-3 16,-3 0 1-16,-3 4-1 16,3 2 1-16,-4 1-2 15,1 3 1-15,-1 2-1 16,4 1 1-16,0 3-1 15,3 3 0-15,1 0 0 16,3 0 0-16,3-6 0 16,4 0 0-16,-3 3 0 15,10-9 0-15,7-4 0 16,11-3 0-16,7-3-1 16,0-3 1-16,-1-12-1 15,1-7 1-15,0-9-1 16,-4 3 0-16,1-7 0 15,-8-2 0-15,0-1 0 16,0 1 0-16,-14 9-2 0,-3 3 0 16,-11 6 0-1,-4 4 0-15,-3 2 0 0,-3 4 1 16,-8 9-1-16,4 6 1 16,0 7 1-16,0 3 1 15,3 3 0-15,4 3 1 16,4 0-1-16,3 6 1 15,3 1-1-15,8-7 1 16,3 0 0-16,3 0 0 16,8-3-3-16,0-9 0 15,3-7-5-15,-3-6 0 16,10-10-7-16,7-5 0 0,4-13-3 16,4-4 0-16</inkml:trace>
  <inkml:trace contextRef="#ctx0" brushRef="#br0" timeOffset="113904.564">14563 15073 44 0,'14'-25'22'0,"-11"25"-20"16,-3 3 42-16,-7 4-43 15,-7 2 0-15,-7 1 0 16,-4-1 1-16,-3 0-3 16,-4 7 1-16,-3 0 1 15,3-4 1-15,4-2-1 16,7 2 0-16,3 7 2 15,11 6 1-15,11 0 1 16,6 3 0-16,15 4 0 16,10 2 1-16,11 4-1 0,-4 0 0 15,-6-7-2-15,-12 0 0 16,-9 10-3-16,-19 3 0 16,-24-3-6-16,-15-7 1 15,-31-2-12-15,-14-4 1 16,-4-9-5-16,1-4 1 15</inkml:trace>
  <inkml:trace contextRef="#ctx0" brushRef="#br0" timeOffset="123363.256">19551 4123 37 0,'3'10'18'0,"8"-20"0"0,-11 10 18 15,0 3-32-15,0-3 0 16,0 10 3-16,-3-1 0 0,-1 10-8 16,-3 6 1-16,0 10 5 15,-7 8 1-15,-4 20-2 16,-7 3 0-16,-3 19-2 16,-7-7 1-16,3 16-2 15,0-15 1-15,8-4-1 16,3-16 1-16,6-8-1 15,5-11 1-15,6-8 0 16,15-10 1-16,10-10-2 16,14-2 1-16,8-7-3 15,3 0 0-15,-4-3-6 16,0 0 0-16,-3 0-15 16,0-6 0-16</inkml:trace>
  <inkml:trace contextRef="#ctx0" brushRef="#br0" timeOffset="123664.333">19946 4794 52 0,'0'10'26'0,"-3"-1"-17"0,3-3 32 0,-4 4-38 15,-3 5 0-15,0 11 0 16,0-5 1-16,-4-2-5 16,4 0 0-16,4 0-1 15,-1-3 1-15,4-4-11 16,0-6 0-16,4-6-6 15,3-9 1-15</inkml:trace>
  <inkml:trace contextRef="#ctx0" brushRef="#br0" timeOffset="123873.466">19858 4659 60 0,'3'10'30'0,"4"-29"-41"0,1 13 56 15,2-4-48-15,4 1 0 16,4 0-14-16,3 2 0 16,0 4 11-16,-7-3 1 15</inkml:trace>
  <inkml:trace contextRef="#ctx0" brushRef="#br0" timeOffset="124459.526">20119 4838 60 0,'7'22'30'0,"0"22"-39"15,-3-41 54-15,-1 3-46 16,1 1 1-16,-4-4-1 15,0-3 0-15,3-13 1 16,4 4 0-16,0-10-1 16,0 3 1-16,0-2 0 15,0 8 0-15,4-6 0 16,3 10 1-16,-3 0-1 16,-1 6 1-16,4 6-1 15,-3 7 1-15,0-1 0 16,-1 4 0-16,-3-7-1 15,0 7 0-15,0-3 0 16,0-7 1-16,-3 3-1 0,3-2 0 16,-4-4-1-16,1 0 1 15,0-3 0-15,-1 3 0 16,-3-3 0-16,0 0 0 16,4 3 0-16,-1 0 0 15,4 0 1-15,0-3 0 16,0-3-1-16,4 0 1 15,3-3 0-15,0-4 0 16,0 1-1-16,0 0 1 16,-3-1-1-16,3 4 0 15,-3 0 0-15,-1-1 1 0,1 7-1 16,-1 4 1-16,1 2-1 16,0 9 1-16,-1-2 0 15,1 6 0-15,-4-7-1 16,0-2 1-16,0-1-2 15,0 1 0-15,3-1-3 16,1-3 0-16,3 1-6 16,0-4 0-16,0-3-7 15,-3-10 0-15</inkml:trace>
  <inkml:trace contextRef="#ctx0" brushRef="#br0" timeOffset="124685.639">20786 4822 49 0,'3'26'24'0,"-6"27"-22"0,3-44 41 15,-4 7-43-15,-3-4 1 16,0 4 0-16,4-6 0 16,-5 2-2-16,1 1 1 15,4-4 0-15,-1 0 1 16,4 1-5-16,4-10 1 15,3 3-7-15,4-6 0 16,3-7-6-16,3-8 1 16</inkml:trace>
  <inkml:trace contextRef="#ctx0" brushRef="#br0" timeOffset="125029.998">21128 3668 35 0,'10'4'17'0,"1"2"-14"16,-7 6 28-16,-1 4-31 16,1 19 1-16,-4-1 2 15,-7 7 0-15,0 9-2 16,-8 6 1-16,-6 13 2 15,0 10 0-15,-4 6 0 16,1 18 0-16,-1-6-2 16,0 10 1-16,4-10-4 15,3-3 1-15,1-22-4 0,6-12 1 16,4-23-3-16,4-5 1 16,3-20-3-16,0-15 0 15,0-9-6-15,-4-7 1 16,4-3 2-16,-10-13 1 15</inkml:trace>
  <inkml:trace contextRef="#ctx0" brushRef="#br0" timeOffset="125210.236">20708 4575 47 0,'0'31'23'0,"11"22"-5"0,-1-40 52 0,8-4-67 15,7-2 1-15,13-4-1 16,15-6 1-16,14-7-6 15,7-9 0-15,4 4-1 16,0 2 0-16,-11 1-9 16,-14-1 1-16,-8-6-10 15,-2 0 0-15</inkml:trace>
  <inkml:trace contextRef="#ctx0" brushRef="#br0" timeOffset="125840.776">22916 3963 65 0,'0'22'32'0,"-10"13"-32"15,10-23 55-15,-4 16-54 0,-6 7 1 16,-4 18 0-16,-8 19 0 16,-9 10-3-16,-5 15 1 15,1 7 1-15,3-1 1 16,8-21-2-16,3-10 1 15,6-16-2-15,8-12 1 16,11-13-4-16,10-12 0 16,4-6-6-16,6-10 1 15,1-3-11-15,-4-19 0 16</inkml:trace>
  <inkml:trace contextRef="#ctx0" brushRef="#br0" timeOffset="126620.531">23248 4619 46 0,'-3'22'23'0,"10"-38"-9"0,-7 10 30 0,0 9-41 16,0-3 0-16,-4 3 2 16,-7-3 0-16,-3 3-6 15,-3 3 0-15,-4 4 4 16,-4-1 0-16,-7 7-1 16,0-1 0-16,1 4-2 15,-1 3 1-15,7 6-1 16,4 4 1-16,7-13-1 15,7-1 0-15,7-2-2 16,10-3 1-16,8-7-2 16,3-6 1-16,4-3-2 15,0-3 1-15,-4-4-1 16,0 1 1-16,0-4-2 0,0 1 1 16,0-1 1-16,1 7 1 15,-5-4 1-15,1 1 0 16,-4 6 2-16,-3 6 1 15,-1 6 1-15,-3 4 1 16,0 6-1-16,-7 6 0 16,0 3-1-16,0-3 1 15,0-3-3-15,4-3 0 16,6 0-7-16,5-10 1 16,2-3-11-16,1-6 0 15</inkml:trace>
  <inkml:trace contextRef="#ctx0" brushRef="#br0" timeOffset="127041.9">23502 4706 49 0,'0'26'24'0,"14"27"-13"16,-14-44 35-16,0 7-44 16,0 3 0-16,0 0 1 15,-3 3 1-15,3-1-5 16,-4-8 1-16,1 0 2 15,3 2 0-15,3-9-1 16,4 1 1-16,4-7-2 16,3-7 1-16,0 1-2 15,4 0 1-15,-4 3 0 16,0 6 1-16,-4 0-1 16,1 13 0-16,0-13 0 0,-4 9 0 15,0 4 0-15,0 0 1 16,0-1-2-16,3-2 1 15,5-4 0-15,-1-5 0 16,7-8-1-16,0-8 1 16,4 2-1-16,-1-5 1 15,1-7 0-15,0-3 1 16,-1 0-1-16,-2-4 0 16,-5 1 1-16,1 3 0 15,-4-6-3-15,4 3 0 0,-8-1-9 16,-3 4 0-16,-3 3-8 15,6 10 1-15</inkml:trace>
  <inkml:trace contextRef="#ctx0" brushRef="#br0" timeOffset="127462.295">24398 4597 56 0,'28'3'28'0,"-10"3"-24"0,-18-6 46 16,-4 3-50-16,-6 0 0 15,-8 4 0-15,-6-1 0 16,-5-3 0-16,1 3 0 16,0 4 0-16,3-1 1 15,-3 1-1-15,7-1 0 16,7 3 0-16,10 7 1 16,11 0 0-16,4 0 0 15,10 6 0-15,11 3 0 16,-1 7 0-16,1-10 1 0,-7 3-2 15,-11-6 1-15,-14 0-5 16,-14 0 1-16,-18 0-10 16,-10-3 1-16,-11-10-7 15,-7-6 1-15</inkml:trace>
  <inkml:trace contextRef="#ctx0" brushRef="#br0" timeOffset="128212.946">25746 4901 52 0,'3'-19'26'0,"-13"-15"-30"0,10 24 44 16,-4-21-39-16,4-13 0 16,0-6 1-16,4-13 1 15,-4-12-3-15,-4-10 0 16,8-9 3-16,3 9 0 16,7 1-1-16,3 5 0 15,5 10 0-15,2 7 0 16,8 11-1-16,0 17 1 15,7 28-5 1,-4 12 0-16,-14 10-7 16,-10-1 0-16,-8 10-7 15,-10-3 1-15</inkml:trace>
  <inkml:trace contextRef="#ctx0" brushRef="#br0" timeOffset="128453.316">25531 4590 58 0,'3'16'29'0,"18"-10"-30"16,-14-2 53-16,7-1-47 16,1 0 0-16,6-3 1 15,7 3 1-15,4 6-10 16,-1 1 1-16,1-1 4 0,-4 1 1 15,1-1-8-15,-5 0 0 16,-3-6-10-16,-3 1 0 16,3-11-6-16,0-2 1 15</inkml:trace>
  <inkml:trace contextRef="#ctx0" brushRef="#br0" timeOffset="128708.414">26113 4732 57 0,'10'12'28'0,"-10"-24"-38"0,0 5 51 0,-7 4-41 16,-3-6 0-16,-5 9 1 15,-2 0 0-15,-1 0-2 16,1 0 1-16,-1 3 1 16,4 3 0-16,3 7-2 15,4-1 1-15,4 7-2 16,6 0 1-16,11-10-3 15,7 1 1-15,1-4-3 16,-1-6 1-16,0-3-7 16,-3-3 0-16,-4-7-1 15,3 10 1-15</inkml:trace>
  <inkml:trace contextRef="#ctx0" brushRef="#br0" timeOffset="128979.002">26254 4882 49 0,'-4'3'24'0,"11"-9"-29"0,-7-3 50 16,-3-4-43-16,-1-6 1 16,4-3 2-16,0 0 1 15,0 3-5-15,7-12 0 16,4 12 5-16,10 0 0 15,7 7-1-15,11-1 0 16,10 4-1-16,8-4 0 16,-8 4-5-16,-6-4 1 0,-8 4-9 15,-10 3 1-15,-8 0-13 16,-10-4 1-16</inkml:trace>
  <inkml:trace contextRef="#ctx0" brushRef="#br0" timeOffset="130073.944">28698 3995 49 0,'18'0'24'0,"-7"3"-12"16,-11-3 31-16,0 0-43 15,-7 0 0-15,-7 3 0 16,-11 3 1-16,-7-3-1 15,-7 4 0-15,-3 2 0 0,7-3 1 16,-4 10-1-16,0 9 1 16,7 3-1-16,4 4 1 15,10 5 0-15,8 4 0 16,6 6-1-16,11-9 1 16,0 6 1-16,4 3 1 15,10 3-1-15,7-13 1 16,4-5-1-16,-7-4 0 15,-7-3-1-15,-8 0 1 16,-13 0-3-16,-12 0 1 16,-6 0-1-16,0 0 1 15,-4 4-1-15,1-10 0 0,-1-1 1 16,7 1 0-16,1-3 0 16,3-7 1-16,7 1-1 15,3-1 1-15,1 0-1 16,3-2 1-16,3-4 0 15,4 3 0-15,4-3 0 16,-1-3 1-16,1 0-1 16,10-3 1-16,11-6 0 15,14-1 0-15,0-5 0 16,-1-4 0-16,5 0-1 16,-4-9 0-16,-1 3-1 15,-6-7 1-15,-3 14-1 16,-8-4 1-16,-4-3-2 15,-6-1 1-15,-7 4-2 16,-8 7 0-16,-6 5 0 16,-8 4 0-16,-3 12 0 0,-4 7 0 15,1-4 1-15,-1 7 0 16,4 9 1-16,0 3 0 16,7 7 0-16,3-7 1 15,11 3-1-15,7 1 1 16,8-7-2-16,2-9 1 15,-3-1-5-15,1-9 0 16,-1 1-10-16,-4-7 1 16,-6-7-6-16,7-2 1 15</inkml:trace>
  <inkml:trace contextRef="#ctx0" brushRef="#br0" timeOffset="130660.001">29252 4684 49 0,'14'-3'24'0,"-6"0"-22"16,-8 3 42-16,0 0-43 15,0-6 0-15,-4 3 1 16,-3-3 1-16,-7 2-4 16,-4 4 1-16,-3 4 2 0,-7 2 1 15,0 0-2-15,-1 3 1 16,1 4 0-16,3 3 0 16,4 3-1-16,7-1 1 15,0 1-1-15,11 0 1 16,10 0-1-16,7-4 0 15,7 1-1-15,7-13 1 16,0-3-1-16,1 0 0 16,-8 0-1-16,0-3 1 15,-4-3-1-15,1 3 1 0,-4-4 0 16,-3 7 0-16,-4 0 0 16,0 7 0-16,-4-4 0 15,-3 13 0-15,-3 2 0 16,-8 7 0-16,-3-6-1 15,0 3 1-15,0 6-1 16,0 4 1-16,-4-1 0 16,4-3 1-16,0 7-1 15,3-4 1-15,8 1-1 16,-1-4 1-16,11-9-3 16,1-4 1-16,-1-5-4 15,0-7 0-15,3 0-13 16,4-12 1-16,0-7-2 15,4 0 1-15</inkml:trace>
  <inkml:trace contextRef="#ctx0" brushRef="#br0" timeOffset="130945.515">29485 4901 56 0,'0'6'28'0,"4"13"-34"0,-4-19 56 16,0 0-48-16,3 3 1 15,1 0 2-15,-1 10 0 16,4-4-6-16,4-6 0 0,3 0 4 16,4 4 0-16,6-4-2 15,5-3 1-15,2-6-2 16,-2-4 0-16,-5-9-2 15,-3 1 1-15,1 2-7 16,-5-6 0-16,1 3-11 16,-4-3 1-16</inkml:trace>
  <inkml:trace contextRef="#ctx0" brushRef="#br0" timeOffset="131320.494">29845 4882 49 0,'28'-6'24'0,"11"-7"-20"15,-25 7 32-15,0-3-36 16,0 2 1-16,4-5 0 0,-7-1 0 16,-1 1-2-16,-3-1 1 15,0 7 0-15,-3-4 0 16,-4 4 0-16,0 0 0 15,-4 3 0-15,1 6 0 16,-4 0 0-16,0 6 1 16,0 1-1-16,-4 12 1 31,-7 19 1-31,8 2 0 16,6-5 0-16,4 0 0 0,0 2 0 15,4-11 0-15,3-4-3 16,0-10 1-16,7-5-6 15,-3-4 0-15,3-15-8 16,-4-4 1-16,8-9-4 16,0 3 1-16</inkml:trace>
  <inkml:trace contextRef="#ctx0" brushRef="#br0" timeOffset="131680.331">30173 4891 30 0,'14'0'15'0,"-3"35"-7"15,-8-23 24-15,-3-2-30 16,-3-1 1-16,-1 4 2 15,-6 3 0-15,3-1-6 16,-4 1 1-16,4 0 4 16,0-4 1-16,7 4-2 15,0-7 0-15,3-3-1 16,1-2 0-16,7-8-1 0,3-2 0 16,0-16-1-16,-4 10 1 15,4-7-2-15,1 0 1 16,-1 0 0-16,0 4 0 15,-4-1 0-15,1 3 1 16,0 10-1-16,3 3 1 16,-4 3-1-16,1 7 1 15,-1-7-1-15,-3 3 0 16,-3 7 0-16,0 2 0 16,-4 4-1-16,0 0 1 0,-4-3-2 15,4-1 1-15,0 4-4 16,7-13 1-16,0 1-5 15,4-7 0-15,3-3-6 16,0-7 1-16</inkml:trace>
  <inkml:trace contextRef="#ctx0" brushRef="#br0" timeOffset="132311.089">30642 4870 42 0,'4'6'21'0,"6"-9"-17"16,-6-4 35-16,3 1-35 15,0 0 1-15,4 6 2 16,-1 0 0-16,1-6-9 16,-4 6 0-16,0 0 6 0,0 0 0 15,-7 0-3-15,0-7 0 16,-4 4-1-16,1 3 1 15,-8 0-2-15,-3 3 1 16,0 7-1-16,0 5 1 16,3 10 0-16,1-9 1 15,-1 9-1-15,4 0 0 16,0 0 0-16,4 0 0 16,-1 1 0-16,4 2 1 15,0-13-1-15,11 1 0 0,3-3 0 16,7-4 0-16,4 1 0 15,3-10 0-15,0 0-1 16,0-13 1-16,4 0-1 16,0-2 1-16,0-4-1 15,-1-3 1-15,1 3-1 16,-4 3 1-16,-3-5-1 16,-7-1 0-16,-4 3 0 15,-4 6 0-15,-3 4 0 16,-7-1 1-16,-3 7-1 15,-4 3 0-15,-4 0 0 16,-3 3 1-16,0 7-1 16,-4-1 0-16,4 4 1 15,0-1 0-15,4 4 0 16,2 3 0-16,5 6 0 16,3 0 1-16,0 3-1 15,7-9 1-15,0-3-2 16,4-4 0-16,3 1-4 0,7-7 1 15,0 0-5-15,7-6 0 16,1-9-7-16,2-10 1 16</inkml:trace>
  <inkml:trace contextRef="#ctx0" brushRef="#br0" timeOffset="132611.977">31482 4801 36 0,'10'-16'18'0,"-13"6"-19"0,-1 10 29 16,-3 0-27-16,-7 0 0 0,0 4 0 15,-7-4 1-15,-7 6-3 16,-8-6 1-16,5 6 1 16,3 0 1-16,3 4-2 15,4 2 1-15,3 1 1 16,4 6 0-16,10 0 2 16,11 2 0-16,11 1 1 15,7 3 0-15,10 7 0 16,4-1 1-16,0 1-2 15,-4-1 0-15,-10-12-2 16,-11-7 0-16,-11 7-2 16,-10 3 1-16,-14-3-3 15,-21 3 0-15,-8-13-8 16,1-6 0-16,-11-6-7 16,0-12 0-16</inkml:trace>
  <inkml:trace contextRef="#ctx0" brushRef="#br0" timeOffset="133917.746">18976 5613 48 0,'-4'3'24'0,"11"-3"-10"15,1 0 24-15,2 3-36 16,1 3 1-16,6 4 2 0,8-1 0 15,14 4-6-15,7-1 1 16,10-2 4-16,18-4 1 16,4-6-1-16,21 3 0 15,-1-3-2-15,19 0 1 16,-4 0-1-16,14 3 0 16,7 3-2-16,10 1 1 15,1-7-1-15,14 0 1 16,10 12-1-16,0 1 1 0,11 2-1 15,7-2 0 1,-3 3 0-16,6-1 0 0,-3 4 0 16,14 3 0-16,4 0 0 15,-4 0 1-15,11 0 0 16,3 6 0-16,-3 3-1 16,10 1 1-16,-14-13 0 15,14 3 0-15,0-4 0 16,-3-5 0-16,7-4 0 15,-7-9 0-15,-1-6 0 16,5-3 1-16,-5-4-2 16,12-3 1-16,-8 1-1 15,4-4 0-15,-4-6 0 16,7-3 0-16,8 6 0 16,-8-3 0-16,7 0 0 15,-10-7 0-15,7 7 0 16,-4 0 0-16,4 9 0 0,17 7 1 15,-13-4-1-15,13 7 0 16,-10 0 1-16,11 0 0 16,-11 6 0-16,7 6 0 15,-11 6 0-15,-3 1 1 16,-4 3-1-16,-24-1 1 16,-4 4-4-16,-14 3 1 15,-18-6-4-15,-35-4 0 16,-32 4-8-16,-24-7 0 15,-29-9-11-15,-31-15 0 16</inkml:trace>
  <inkml:trace contextRef="#ctx0" brushRef="#br0" timeOffset="142985.107">18807 7745 25 0,'-4'31'12'0,"4"-31"3"0,0 0 13 16,0 0-22-16,7-3 1 16,4-6 3-16,3-10 0 15,3-12-12-15,5-10 0 16,6-9 10-16,0-10 0 0,0-15-3 16,1-13 0-16,-1-6-2 15,0-6 0-15,0-4-1 16,-3 1 0-16,-7-7-3 15,-4-3 0-15,-4 13 1 16,-3 9 0-16,-3 16-1 16,-4 18 0-16,-4 13-1 15,1 13 1-15,-8 6-1 16,1 18 1-16,-5 11-2 16,1 18 1-16,4 15 0 15,-1 13 1-15,1 19 0 16,-1 16 0-16,4 6 1 15,7 16 1-15,0-1 0 16,0-9 0-16,3-18-1 16,5-13 1-16,2-13-2 15,4-19 1-15,0-8-6 0,4-8 0 16,0-8-10 0,3-10 0-16</inkml:trace>
  <inkml:trace contextRef="#ctx0" brushRef="#br0" timeOffset="143211.402">19315 7228 58 0,'0'22'29'0,"-7"0"-35"0,3-16 47 0,0 0-42 15,1 0 1-15,-1 1-7 16,1-4 1-16,3-3-1 16,0 0 1-16,3-16-9 15,4 4 0-15</inkml:trace>
  <inkml:trace contextRef="#ctx0" brushRef="#br0" timeOffset="143406.168">19325 6996 59 0,'0'25'29'0,"11"-19"-35"15,-8-6 57-15,-3 0-51 16,4 0 0-16,-1 0 0 0,4-6 0 16,4-1-4-16,3 1 1 15,0 0-9-15,0 0 1 16,0-1-6-16,4 1 1 15</inkml:trace>
  <inkml:trace contextRef="#ctx0" brushRef="#br0" timeOffset="143916.266">19554 7187 48 0,'4'12'24'0,"7"4"-21"0,-8-13 43 0,1 0-44 15,-1 0 0-15,-3 1 0 16,4-4 1-16,-4 0-5 15,3-4 1-15,-3 4 2 16,0 0 1-16,0 0-2 16,4-6 0-16,3 0 0 15,3 0 0-15,1 6 0 16,0 0 1-16,-1 0-1 16,1-3 1-16,-4 6-1 15,0 3 0-15,0 3 0 16,-4 4 0-16,1-4 0 15,-1 1 0-15,1-1-1 16,0-3 1-16,-1 1 0 16,1-4 0-16,3-3 0 15,3-3 0-15,1 0 0 16,3-7 0-16,0 1 0 0,-3-1 0 16,3 1 0-1,-4 3 0-15,1-1-1 0,-1 4 1 16,1-3 0-16,0-3 0 15,-1 5 0-15,1 1 0 16,-1 3 0-16,1 0 1 16,-4-3-1-16,0 6 1 15,0 4 0-15,0 2 0 16,0 3-1-16,0 4 1 16,0 0-1-16,0-4 1 15,8 1-3-15,-5-4 1 0,4-2-6 16,0-1 1-16,0-3-11 15,-3-9 0-15</inkml:trace>
  <inkml:trace contextRef="#ctx0" brushRef="#br0" timeOffset="144487.265">18951 7946 52 0,'11'-3'26'0,"-4"6"-28"0,-7-3 40 15,0 0-38-15,3 0 1 16,-3 0 1-16,0 0 1 16,0 0-3-16,0 3 1 15,-3-3 1-15,-4 0 0 16,0 3 0-16,0 0 0 16,0 3-2-16,-4-2 1 15,8-4-1-15,3-7 0 0,3 4 0 16,8-3 0-16,-1-7-1 15,4-2 1-15,0-7 0 16,1 0 0-16,-5 0 0 16,-3 3 0-16,0 3 0 15,0 1 0-15,7 2 0 16,-3 7 1-16,0 3 0 16,3 3 0-16,0 6 1 15,0 6 0-15,-7 10 1 16,0 4 0-16,0-8 0 15,0 4 0-15,0 7 0 16,-3-4 0-16,3-3-2 16,0-4 0-16,3-2-4 15,5-7 0-15,-1-2-7 16,0-7 1-16,3-13-11 16,1-3 1-16</inkml:trace>
  <inkml:trace contextRef="#ctx0" brushRef="#br0" timeOffset="144742.503">19329 7924 61 0,'-4'3'30'0,"4"-3"-28"0,0 0 50 0,7 0-49 15,4 0 0-15,3 0 1 16,4 0 1-16,-1-3-7 16,4 3 0-16,4 0 0 15,-7-3 1-15,-4 0-9 16,0-4 1-16,0-2-11 16,-7-7 0-16</inkml:trace>
  <inkml:trace contextRef="#ctx0" brushRef="#br0" timeOffset="144997.366">19487 7801 54 0,'-3'7'27'0,"6"-7"-22"0,1 0 41 16,3 3-43-1,4 0 0-15,3 0 2 0,0 3 1 16,0 4-8-16,0-1 1 16,0 4 3-16,-3 2 1 15,-11-2-3-15,0 3 0 16,-11 6-6-16,-10 3 0 16,-7 0-14-16,-4-6 1 15</inkml:trace>
  <inkml:trace contextRef="#ctx0" brushRef="#br0" timeOffset="146078.553">20115 7943 51 0,'-3'9'25'0,"-15"25"-21"0,8-21 33 16,-4 0-36-16,-8 2 0 16,-2 1 1-16,-1-4 0 15,0-2-3-15,1-1 0 16,-1 1 2-16,4-7 0 15,3-3-1-15,8-3 1 16,2-4-2-16,5-5 1 0,3 2-1 16,7 1 0-16,7-7 0 15,4 1 0-15,6 5-1 16,5 1 1-16,-5 3 0 16,1 6 1-16,-4 3 0 15,0 3 0-15,-3 0 0 16,-4 4 1-16,0-1-1 15,-3 7 0-15,-4-7 0 16,7 1 0-16,0 2 1 16,4-6 0-16,3 4 1 15,0-7 0-15,0 0 0 16,0-3 0-16,1-3 0 16,-1 0 1-16,-4-7-2 15,-3-2 1-15,-3-4-2 16,-4-6 1-16,-7 3-1 15,-10 7 0-15,-15-1-3 0,-7 4 1 16,4 3-10-16,-7-1 0 16,-4 4-5-1,0 3 1-15</inkml:trace>
  <inkml:trace contextRef="#ctx0" brushRef="#br0" timeOffset="146663.867">21163 6594 48 0,'0'-15'24'0,"0"11"-20"0,0-2 41 15,0 3-42-15,-3 3 1 16,-4 3 3-16,-4 7 1 15,-3 5-10-15,-7 4 0 16,-4 9 6-16,-3 16 1 16,-4 6-2-16,-3 16 0 0,7 22-2 15,3 6 1-15,4 3-1 16,7 4 0-16,14-17-2 16,7-18 1-16,10-16-5 15,11-12 1-15,4-10-6 16,0-18 0-16,3-10-10 15,-7-13 0-15</inkml:trace>
  <inkml:trace contextRef="#ctx0" brushRef="#br0" timeOffset="147114.248">21530 7137 56 0,'-3'12'28'0,"-19"-5"-29"0,15-4 45 16,-7 3-42-16,-3 3 1 15,-12-2 3-15,5 2 0 16,-5 4-7-16,1 2 0 16,3 4 4-16,8 3 1 15,3 0-1-15,3 0 0 16,1-6-2-16,3-1 0 15,7-8-1-15,10-1 1 16,4-3-2-16,4-6 0 16,3-3-1-16,0-4 0 0,-3-2-2 15,-1-1 1 1,1 0 0-16,3 1 1 0,4 3 0 16,-4 2 0-16,-3 7 3 15,-1 3 1-15,-2 7 1 16,-1 2 0-16,-7 4-1 15,0-3 1-15,-4-4-1 16,1 4 1-16,-1-1-3 16,1 1 1-16,3-4-4 15,0 0 0-15,0 1-7 16,4-4 0-16,3-6-9 16,0-6 0-16</inkml:trace>
  <inkml:trace contextRef="#ctx0" brushRef="#br0" timeOffset="147504.771">21773 7375 58 0,'4'19'29'0,"-8"0"-31"0,4-13 46 16,-3 0-44-16,-1 4 0 16,1 2 1-16,-1-6 1 15,1 1-3-15,3-4 1 16,0 3 1-16,0-6 0 15,0 0 0-15,7-6 0 16,0 3-1-16,-4-10 0 16,5-3 0-16,2 4 1 0,4 3-2 15,0-1 1-15,4-2-1 16,3-1 1-16,0 4 0 16,0 2 0-16,-3 4 1 15,-4 3 1-15,4 3 0 16,-8 0 0-16,1 1 0 15,-4 5 0-15,0 7-1 16,0-4 1-16,0 4-2 16,-3 0 1-16,-1 2-4 15,1-5 0-15,3-1-4 16,0-5 0-16,0-4-11 16,7-9 0-16,0-4 0 15,4-2 0-15</inkml:trace>
  <inkml:trace contextRef="#ctx0" brushRef="#br0" timeOffset="147745.856">22306 7281 49 0,'-3'22'24'0,"6"-19"-23"0,-3-3 49 16,0 0-47-16,4 0 0 15,3-3 3-15,0 0 0 16,0 0-7-16,7-1 0 16,11 1 4-16,3 0 0 15,4-3-5-15,-1 0 0 16,-6 3-10-16,-4-4 1 0,0-2-8 16,1 3 1-16</inkml:trace>
  <inkml:trace contextRef="#ctx0" brushRef="#br0" timeOffset="147970.838">22479 7218 64 0,'-7'16'32'0,"0"22"-36"16,7-26 59-16,-4 4-55 15,4-1 1-15,0 11-1 16,-3 8 1-16,-1 4-3 16,-3-1 1-16,-3-9-6 15,6-6 0-15,-3-6-12 0,7-13 1 16</inkml:trace>
  <inkml:trace contextRef="#ctx0" brushRef="#br0" timeOffset="151438.021">23089 6829 44 0,'4'-3'22'0,"-1"-25"-11"16,1 19 22-16,-4-1-30 15,0 4 0-15,0 0 2 16,0 6 1-16,0 6-5 16,-4 3 0-16,1 1 4 15,-4 9 1-15,0 9-1 16,0 16 0-16,3 12-2 16,1 7 1-16,-4 9-4 15,0-9 1-15,-1 3-3 16,1-13 1-16,0-9-4 15,0-13 0-15,7-9-5 0,0-19 1 16,7 0-11-16,-7-9 1 16</inkml:trace>
  <inkml:trace contextRef="#ctx0" brushRef="#br0" timeOffset="151693.872">23082 7215 45 0,'21'-3'22'0,"-6"-6"-11"0,-8 5 30 0,3 4-38 16,4 4 1-16,7-1 3 15,4 6 1-15,3 4-9 16,-6 2 0-16,-5 7 5 16,-6 3 0-16,-8-3-1 15,-10 7 0-15,-10 2-3 16,-5-3 0-16,-2-3-4 15,-4 0 0-15,3-12-4 16,0-1 0-16,7-5-12 16,8-7 1-16</inkml:trace>
  <inkml:trace contextRef="#ctx0" brushRef="#br0" timeOffset="152204.066">23417 7428 30 0,'-3'0'15'0,"-8"32"1"0,11-26 12 16,-3 3-22-16,-1 1 1 0,1 2 2 16,-1 4 1-16,1-3-13 15,3-1 0-15,0 1 8 16,0-4 1-16,0-3-5 16,3-3 1-16,-3-3-1 15,0 0 0-15,7-6-2 16,0-3 1-16,0-1-1 15,0-2 0-15,0-7-1 16,1 0 0-16,-1 0-1 16,7 4 0-16,-4-1 1 15,4 0 0-15,0 10 1 16,4 3 0-16,-4 6 2 16,0 3 1-16,-3 10 0 15,0 0 1-15,-4 2-1 16,0 1 1-16,0 3-2 15,0 0 1-15,-4 0-2 16,4 3 1-16,4-6-7 16,-4 0 1-16,4-10-11 0,-1-2 0 15</inkml:trace>
  <inkml:trace contextRef="#ctx0" brushRef="#br0" timeOffset="152534.291">23827 6641 66 0,'21'-6'33'0,"11"69"-38"16,-22-38 56-16,4 6-51 16,4 16 1-16,-4 28 0 15,7 10 0-15,-3 12-1 16,-4 16 0-16,-7 3 0 16,-7-6 1-16,0-10-5 15,-7-15 0-15,-7-19-9 16,3-16 1-16,-21-16-7 15,11-8 0-15</inkml:trace>
  <inkml:trace contextRef="#ctx0" brushRef="#br0" timeOffset="153015.048">24642 7278 64 0,'7'3'32'0,"0"0"-38"16,-4-3 61-16,4 0-55 0,4 0 1 15,3-3-1-15,4 0 0 16,6 0-2-16,8-4 0 16,3 1-5-16,-3 0 0 15,-4 3-12-15,-10 3 1 16</inkml:trace>
  <inkml:trace contextRef="#ctx0" brushRef="#br0" timeOffset="153211.198">24557 7557 58 0,'25'19'29'0,"70"-16"-32"16,-67-3 46-16,4-6-51 16,0-1 1-16,-1 1-24 15,-6 3 0-15</inkml:trace>
  <inkml:trace contextRef="#ctx0" brushRef="#br0" timeOffset="153720.163">25178 7692 56 0,'14'31'28'0,"0"4"-27"0,-10-32 43 16,3 0-42-16,3-3 0 16,4-3 3-16,0-7 1 15,4-15-7-15,3-12 1 16,7-7 4-16,4-13 0 0,3-15-1 16,-6 19 0-16,9-54-2 15,-2-3 1-15,-5 1-1 16,-6-4 0-16,-7 16-1 15,-4 6 1-15,-7 15-2 16,-7 14 1-16,-4 15 0 16,1 15 0-16,-4 23-1 15,-4 15 0-15,-3 13-1 16,0 19 0-16,-4 5 1 16,4 20 0-16,0 25-1 15,4 9 1-15,-1 7 0 16,4 5 0-16,7 1-2 15,7-3 0-15,7-16-1 16,4-19 0-16,3-16-3 16,0-15 0-16,0-10-6 0,-3-9 1 15,-4-6-4 1,4-7 1-16</inkml:trace>
  <inkml:trace contextRef="#ctx0" brushRef="#br0" timeOffset="153946.398">25813 7607 66 0,'-4'16'33'0,"-3"15"-46"0,7-21 65 0,0-1-51 16,0 3 1-16,0 1-4 15,0-4 0-15,7-5-5 16,0-4 0-16,0-13-10 16,4-9 0-16</inkml:trace>
  <inkml:trace contextRef="#ctx0" brushRef="#br0" timeOffset="154141.053">25841 7278 54 0,'7'9'27'0,"11"-9"-28"0,-18 0 42 15,10-6-42-15,4-3 1 16,0-1-6-16,4 4 0 16,0 0-4-16,3 6 1 15,-3 3-6-15,-4 3 0 16</inkml:trace>
  <inkml:trace contextRef="#ctx0" brushRef="#br0" timeOffset="154665.94">26113 7598 46 0,'7'18'23'0,"-4"-8"-32"0,-3-10 43 0,4-6-34 16,-1-4 0-16,1-2 1 15,-1 2 1-15,4-2-1 16,0-1 0-16,0 1 1 16,1 5 1-16,-1 1 0 15,0 3 0-15,0 3 0 16,3 6 0-16,1 4-1 16,-4-1 0-16,0 4-1 15,0-1 0-15,-3 1-1 16,-4-1 1-16,0 4-1 15,0-7 1-15,3-2-2 16,4-4 1-16,0-6-1 16,4-4 1-16,-1 1-1 15,1-3 1-15,3-4-1 0,0 1 1 16,4-4-1 0,-1-6 1-16,1 0-1 0,-4-3 1 15,0 6-1-15,0 0 0 16,1 4 1-16,-1 5 0 15,0 7-1-15,3-3 1 16,-2 15 0-16,-5-3 1 16,1 7-1-16,-1-1 1 15,4 1 1-15,0 3 0 16,4-1 0-16,3 1 1 16,8 0-1-16,-1-1 0 0,-7-5-2 15,0-7 0-15,0-3-7 16,-3 0 1-16,-8-6-11 15,1 3 1-15</inkml:trace>
  <inkml:trace contextRef="#ctx0" brushRef="#br0" timeOffset="155236.436">25291 8118 59 0,'7'-3'29'0,"-11"9"-29"0,4-6 48 16,0 0-47-16,-3 0 1 16,-1 10 1-16,-6 5 1 15,-1 11-5-15,-3 2 0 16,0-3 3-16,-4 3 0 16,4 0-1-16,0-3 0 15,3-3-1-15,4-3 1 0,7-6-2 16,4-7 1-16,10-6-1 15,0-9 1-15,4-1-3 16,-4-12 0-16,3-3-1 16,1-3 0-16,3 0-1 15,0-1 1-15,1 4 0 16,-1 7 0-16,3 5 3 16,1 10 1-16,-4 6 1 15,0 6 1-15,4 7 1 16,-7 6 1-16,-4 3-1 15,-4-9 1-15,-3-1-2 16,1 1 1-16,-1-3-4 16,0-1 0-16,0-2-5 15,0-4 1-15,0 0-11 16,3-3 1-16,-6-3-3 16,-4 0 1-16</inkml:trace>
  <inkml:trace contextRef="#ctx0" brushRef="#br0" timeOffset="155447.086">25658 8228 53 0,'3'19'26'0,"8"-16"-26"0,-4-3 53 16,0-6-49-16,3 2 1 15,8 1 0-15,3 3 1 16,4-3-9-16,0 3 1 0,3-3 3 15,0 0 0-15,0-3-8 16,-3-4 1-16,-4 1-14 16,-3-4 1-16</inkml:trace>
  <inkml:trace contextRef="#ctx0" brushRef="#br0" timeOffset="155732.062">25947 8074 61 0,'3'19'30'0,"4"-9"-31"16,-3-10 47-16,7 6-44 15,3 0 0-15,3-3 2 0,4 3 1 16,1 1-6-16,-5-1 1 15,-3 7 3-15,-3 2 0 16,-11 10-3-16,-11 4 1 16,-10-4-6-16,-7 0 1 15,-4-3-11-15,4-4 1 16,-7 1-6-16,6-3 0 16</inkml:trace>
  <inkml:trace contextRef="#ctx0" brushRef="#br0" timeOffset="156273.796">26398 8303 53 0,'-7'28'26'0,"-7"-31"-30"16,7 3 46-16,-3 3-42 16,-1 4 0-16,0-1 0 0,-3-3 0 15,0 0 0 1,0-3 0-16,3-3 0 0,4-3 0 15,4 3 0-15,6-13 1 16,8 3-2-16,3-2 0 16,7 2 0-16,4 4 1 15,3 3-1-15,0 9 1 16,1 0-1-16,2 6 1 16,-6-2 0-16,-4-1 0 15,0 3 0-15,-3 1 1 16,0-1-2-16,-1 0 1 15,1-2 0-15,3-4 1 0,0-3 0 16,-3-3 1-16,0-4-1 16,-4 4 0-1,-4-16 0 1,-10 1 1-16,-10-1-2 16,-15 0 1-16,-3 0-6 15,-4 7 0-15,0 5-10 16,4 7 0-16</inkml:trace>
  <inkml:trace contextRef="#ctx0" brushRef="#br0" timeOffset="157563.768">27496 7278 35 0,'24'28'17'0,"11"-31"-9"0,-20-3 18 15,2-4-22-15,4-2 1 16,1-4 3-16,-5 7 1 16,-3-4-10-16,-7 4 0 15,-7 2 7-15,-10 1 0 16,-8 3-2-16,-3 3 0 15,-4-3-1-15,1 3 0 16,-5 6-1-16,-2 7 0 0,-5 5-1 16,1 8 1-16,7-1-2 15,7 6 0-15,3 0-1 16,7 1 0-16,8-4 0 16,10-3 0-16,7-9-1 15,7-7 1-15,4-9 0 16,0-3 1-16,6-3-1 15,-2-4 1-15,-1-9-1 16,-3 10 0-16,-1 0 0 16,-3 2 0-16,1 4 0 15,-5-3 1-15,1 3-1 16,-4 3 1-16,-3 9 1 16,-4 7 0-16,0 3 0 15,-4 6 1-15,1 0-2 16,-4 0 1-16,3 0-2 15,1 0 1-15,-1-6-7 0,1-3 0 16,3-7-10 0,-4-6 0-16</inkml:trace>
  <inkml:trace contextRef="#ctx0" brushRef="#br0" timeOffset="157923.535">27838 7607 48 0,'0'25'24'0,"7"16"-23"0,-7-32 35 0,0 1-36 15,0-1 0-15,0-3 1 16,0 1 1-16,3-4-2 16,4-6 1-16,0-7 0 15,8-5 0-15,2-7 0 16,1 3 0-16,3 0-1 15,0 0 1-15,4 4-2 16,-4-1 1-16,-3 6 0 16,-1 1 1-16,-3 9 0 15,0 6 1-15,-3 10 1 16,-4 6 1-16,0 9 0 16,0-2 1-16,0-1-1 15,4 3 0-15,-1 0-3 16,5-5 1-16,2-8-7 15,8-8 0-15,0-10-14 16,-8-3 0-16</inkml:trace>
  <inkml:trace contextRef="#ctx0" brushRef="#br0" timeOffset="158435.014">28596 7500 48 0,'11'0'24'0,"-1"0"-11"0,-6-3 30 16,3 3-39-16,7-3 1 16,4 0 2-16,6 0 1 15,12 0-11-15,6-4 1 16,4-2 4-16,3 3 0 15,1 0-7-15,-8-1 0 16,-3-5-15-16,-15-1 1 16</inkml:trace>
  <inkml:trace contextRef="#ctx0" brushRef="#br0" timeOffset="158675.306">28945 7337 64 0,'-3'41'32'0,"-29"6"-37"16,22-19 48-16,-5 10-44 15,-2 15 1-15,-1-2-3 16,1-1 1-16,2-6-4 15,8-10 0-15,7-6-11 16,4-15 1-16</inkml:trace>
  <inkml:trace contextRef="#ctx0" brushRef="#br0" timeOffset="159364.848">29365 7814 46 0,'0'31'23'0,"11"-15"-14"16,-8-13 34-16,8-3-41 15,3-6 1-15,4-10 2 0,-1-6 1 16,8-18-7-16,3-14 0 16,8-5 5-16,-1-4 0 15,-3-15-2-15,-4-13 1 16,-4-7-2-16,-6-5 0 15,-7 9-1-15,-4 3 0 16,-4 9-2-16,-6 13 0 16,-4 13-2-16,0 18 1 15,0 10-1-15,-4 12 1 0,0 16 0 16,-3 16 0 0,0 3 3-16,0 19 0 15,7 81 0 1,3-10 1-16,4 7-1 15,8-3 0-15,2-6-2 16,4-7 0-16,0-15-3 16,0-16 0-16,4-19-2 15,0-15 0-15,3-17-6 16,4-14 0-16,-1-8-1 16,1-8 1-16</inkml:trace>
  <inkml:trace contextRef="#ctx0" brushRef="#br0" timeOffset="159590.284">30028 7582 57 0,'4'38'28'0,"-4"15"-33"0,-4-37 60 16,1-1-52-16,-4 1 0 15,0 6 1-15,-4 0 0 16,1-3-6-16,-1-1 0 15,4-2 1-15,-4-3 1 16,8-7-7-16,3-6 0 16,0-13-6-16,3 1 1 15,-3-13-7-15,-3-7 1 16</inkml:trace>
  <inkml:trace contextRef="#ctx0" brushRef="#br0" timeOffset="159770.445">29986 7381 57 0,'11'0'28'0,"-1"7"-37"15,-3-7 54-15,0-4-45 16,0 1 0-16,1-3 0 16,2 0 0-16,1-1-6 15,-1 4 1-15,4 0-10 16,-3 0 1-16</inkml:trace>
  <inkml:trace contextRef="#ctx0" brushRef="#br0" timeOffset="160356.058">30254 7638 60 0,'0'38'30'0,"-7"-29"-35"0,7-9 50 16,0 4-45-16,0-4 1 15,0 0 0-15,0-10 0 16,4-2-2-16,-1-1 1 0,4-3 1 16,0 1 0-16,0-1-1 15,4 0 0-15,0 4 0 16,3-1 1-16,0 7-1 15,0 6 1-15,-4 3-1 16,1 10 1-16,0 6-1 16,-4-1 0-16,-4-2 0 15,1 0 0-15,-4-4 0 16,3-2 0-16,1-1-1 16,-1-3 1-16,4-6-1 15,0-6 0-15,4 0 0 16,3-7 0-16,0-2-1 15,0-1 1-15,0 0 0 16,1 1 0-16,-1 2 0 16,0-3 1-16,0 4-1 15,0-4 1-15,-3 4-1 16,-1 2 1-16,4 1 1 16,-3-1 0-16,3 10 1 15,0 3 1-15,0 4 0 0,0 2 0 16,0 4 0-16,1 9 0 15,-1 0-1-15,0-4 0 16,0-2-4-16,-4 0 0 16,1-4-5-16,0-5 0 15,-4-4-11-15,-7 3 0 16,-4 0 0-16,-3 1 0 16</inkml:trace>
  <inkml:trace contextRef="#ctx0" brushRef="#br0" timeOffset="160926.465">29316 8096 60 0,'10'13'30'0,"-6"15"-42"0,-4-19 64 16,-4 7-50-16,-3 9 0 16,-3 3 0-16,-1-3 0 15,1 1-3-15,-1-4 0 16,0-1 2-16,4-5 0 16,4-3-2-16,6-10 1 15,8-6-1-15,3-10 1 0,4-9-1 16,3 0 1-16,0-3-2 15,0-3 1-15,0 0-2 16,4 3 1-16,-4 3-1 16,4 6 1-16,3 3 0 15,-3 7 0-15,-4 9 3 16,-3 7 0-16,-4 5 1 16,0 4 0-16,-4 0 0 15,1 6 1-15,-4-9-4 16,0 3 1-16,4-4-7 15,-1-2 0-15,1-4-10 16,0-6 1-16</inkml:trace>
  <inkml:trace contextRef="#ctx0" brushRef="#br0" timeOffset="161167.778">29782 8146 59 0,'0'13'29'0,"3"-16"-29"0,1 6 51 15,-4-3-47-15,7 3 1 16,3 0 0-16,4-3 0 16,7 0-8-16,8 0 1 15,-1-3 1-15,0-3 1 0,-3 0-10 16,0-1 0-16,-4-2-10 15,0-1 1-15</inkml:trace>
  <inkml:trace contextRef="#ctx0" brushRef="#br0" timeOffset="161437.048">30046 8018 60 0,'7'9'30'0,"21"13"-31"15,-17-19 50-15,0 7-47 16,-1-1 0-16,-3 4-1 16,0 2 1-16,-7 7-3 15,-7 3 0-15,-3 1 1 16,-1 2 0-16,-3-3-5 0,-4-6 1 15,1-4-14-15,-1-8 1 16,4-7-1-16,3-7 0 16</inkml:trace>
  <inkml:trace contextRef="#ctx0" brushRef="#br0" timeOffset="162083.05">30603 8137 27 0,'0'16'13'0,"-3"-13"-9"16,3 0 20-16,0 3-19 16,0 1 0-16,-4-1 5 15,1 6 1-15,-4 4-12 16,0 3 1-16,0 0 8 16,-4-4 1-16,1-2-3 15,-5 3 1-15,-2-4-3 16,-4 1 1-16,-1-1-3 15,-6 1 1-15,7-7-2 0,3-3 0 16,4-3-1-16,4-3 0 16,6 0-1-16,8-7 1 15,6 1-1-15,8 0 1 16,3-4 0-16,7 4 0 16,4 2-1-16,-7 1 1 15,-4 3-1-15,0 3 1 16,4 3 0-16,-4 3 0 0,-3 1-1 15,-4-1 0-15,0 0-1 16,-4 4 1-16,1-1 0 16,0 0 1-16,3 7-1 15,0-3 0-15,0-4 0 16,-3 4 1-16,-1-4 0 16,1 0 0-16,-4-5 0 15,-4-1 0-15,1-10-1 16,-1-2 1-16,-3-4-1 15,0 1 1-15,-7-4-1 16,-7-3 1-16,-7-3-4 16,-4 1 0-16,1 2-12 15,-5 0 0-15</inkml:trace>
  <inkml:trace contextRef="#ctx0" brushRef="#br0" timeOffset="162578.526">31535 6867 57 0,'-4'41'28'0,"-13"25"-29"16,13-41 44-16,-3 19-42 16,-4 6 0-16,-3 16 0 15,-3-1 1-15,3 8-3 16,3-1 1-16,0-13-1 15,4 1 1-15,0-19-5 16,0-16 1-16,0-16-9 0,4-9 1 16,-1-6-5-16,8-7 1 15</inkml:trace>
  <inkml:trace contextRef="#ctx0" brushRef="#br0" timeOffset="162803.183">31433 7350 44 0,'21'25'22'0,"14"-12"-15"0,-28-10 40 16,4 6-44-16,3 1 0 0,0-1 5 16,3 0 0-16,5 7-9 15,2 0 0-15,-3-1 6 16,-3 1 0-16,-4 0-2 16,-3 3 0-16,-1 2-4 15,-10 11 1-15,-7 2-5 16,-10-2 1-16,-8-7-9 15,0-3 1-15,1-3-8 16,6-4 1-16</inkml:trace>
  <inkml:trace contextRef="#ctx0" brushRef="#br0" timeOffset="163223.042">31919 7704 54 0,'-3'28'27'0,"-11"4"-31"0,10-26 45 15,1 0-42-15,-4 1 1 16,3-1-1-16,1-3 1 15,-1-3 0-15,4 0 0 16,4-6 0-16,3-7 1 0,3-6-1 16,4-9 0-16,4 3 0 15,3 3 1-15,4-3-1 16,-1 9 1-16,5 1-1 16,2 8 0-16,-2 7 2 15,2 7 1-15,-2 5 1 16,-5 10 0-16,5 3 1 15,-1 4 0-15,4 5 0 16,-1 1 1-16,-6-4-7 16,0-6 1-16,-4-3-8 15,-4-10 0-15,1-8-12 16,-4-4 0-16</inkml:trace>
  <inkml:trace contextRef="#ctx1" brushRef="#br0" timeOffset="87497.062">18232 4600 0,'0'0'16,"0"0"-1,0 0 1,0 0-16,0 0 15,0 0 1</inkml:trace>
  <inkml:trace contextRef="#ctx0" brushRef="#br0" timeOffset="164184.392">22207 7786 52 0,'-10'6'26'0,"-11"10"-15"0,17-10 26 16,-3 3-30-1,4 1 0-15,-1-1 6 0,4 4 0 16,0 2-14-16,11 1 0 16,10-3 10-16,10-4 0 15,8-3-3-15,21 1 0 16,4-4-8-16,-1 6 0 15,-10-3-11-15,-10-6 1 16,-15-6-13-16,-7 0 0 16</inkml:trace>
  <inkml:trace contextRef="#ctx0" brushRef="#br0" timeOffset="165055.317">28536 8027 67 0,'32'16'33'0,"3"-16"-20"0,-21 3 34 0,11 0-46 15,7 0 1-15,10 4-1 16,0-4 1-16,-3-3-8 15,-7 3 1-15,-7 0-15 16,-18 0 0-16</inkml:trace>
  <inkml:trace contextRef="#ctx0" brushRef="#br0" timeOffset="167262.357">18486 9971 41 0,'3'7'20'0,"11"2"-7"0,-10-9 20 0,3 3-30 16,3-3 0-16,4 3 3 16,1-3 1-16,2 0-7 15,1 0 0-15,0 0 5 16,3-12 1-16,0-7-2 16,4-12 1-16,3-10-2 15,4-12 0-15,-1-4-1 16,5-12 1-16,2-12-1 15,-6-13 1-15,-4-4-2 16,-3 14 1-16,-4 2-1 16,-10 4 1-16,-8 12-4 15,-6 13 1-15,-4 9-2 16,-4 6 0-16,-3 13-1 16,0 9 0-16,-4 16-1 15,1 16 1-15,-5 6 1 0,1 19 0 16,0 15 1-16,0 13 0 15,3 10 2-15,4 2 0 16,0 4 0-16,0 3 0 16,7 9 0-16,3-6 0 15,4-7 0-15,4-5 0 16,3-13-4-16,4-13 0 16,6-12-8-16,1-13 0 15,-1-12-5-15,5-10 1 16</inkml:trace>
  <inkml:trace contextRef="#ctx0" brushRef="#br0" timeOffset="167518.376">19128 9843 75 0,'0'3'37'0,"3"25"-46"16,-3-21 77-16,0 2-68 16,-3 7 1-16,-1-1 0 15,1 4 0-15,3 0-4 16,3-3 1-16,1-7-6 16,3-6 1-16,3-12-13 15,-3-10 1-15,4-9-3 0,-4-1 0 16</inkml:trace>
  <inkml:trace contextRef="#ctx0" brushRef="#br0" timeOffset="167697.555">19170 9570 59 0,'14'13'29'0,"7"-1"-27"0,-14-9 57 15,-3 0-58-15,3 1 0 16,0-4 0-16,0 0 0 15,4 6-4-15,3-3 0 0,0 0-5 16,7-3 0-16,-3-3-11 16,-1 0 0-16</inkml:trace>
  <inkml:trace contextRef="#ctx0" brushRef="#br0" timeOffset="168253.102">19470 9812 52 0,'21'28'26'0,"-7"-13"-20"16,-10-11 39-16,-4 2-43 15,0 0 1-15,0-3 1 16,3 0 0-16,-3-3-6 16,4-6 1-16,3-3 3 15,0-1 0-15,3-2-3 0,1-4 1 16,-4 4 0-1,4-1 0-15,3 7 0 0,0 6 1 16,0 0-1-16,-3 9 1 16,-4 4 0-16,0 9 0 15,-4-7-1-15,1 1 1 16,-4-7-1-16,0 4 0 16,0-4-1-16,0-2 1 15,7-4-1-15,0 0 0 16,3-3 0-16,4-3 1 15,-3 3-1-15,3-7 0 16,4-2 0-16,-1-3 0 16,1-1 0-16,0-6 1 0,3 3-2 15,0-9 1-15,4 7 0 16,-1 2 1-16,1 3 0 16,-4 7 0-16,4 6 2 15,-4 6 0-15,-3 7 1 16,-1 3 1-16,-2 12-1 15,-1 3 0-15,-4-3-1 16,1 1 1-16,-1-4-2 16,1-3 1-16,3-4-5 15,0-5 1-15,-3-7-4 16,-1-3 0-16,5-3-9 16,-1 0 0-16,-4-6-5 15,-3 3 1-15</inkml:trace>
  <inkml:trace contextRef="#ctx0" brushRef="#br0" timeOffset="168823.411">18479 10222 44 0,'3'0'22'0,"1"-6"-15"16,-4 12 36-16,0 4-40 15,-4 5 1-15,1 4 4 16,-5 6 0-16,1 10-9 16,-3 6 0-16,-4-4 6 15,-7 1 1-15,6-7-3 16,1-3 1-16,4-6-3 16,3-6 0-16,7-7-3 15,7-5 0-15,7-8-2 16,0-8 1-16,0-7-1 15,4-9 1-15,-1 0-1 16,5-1 0-16,2-2 1 0,4 6 0 16,-3 6 2-1,7 3 0-15,-4 10 0 0,-3 3 1 16,-4 6 2-16,-3 10 0 16,-1 6 1-16,-3 6 0 15,-3 3 0-15,-4 3 1 16,0-3-2-16,0-2 1 15,0-5-6-15,4-2 0 16,3-6-8-16,0-4 1 16,4-2-9-16,-1-4 1 0</inkml:trace>
  <inkml:trace contextRef="#ctx0" brushRef="#br0" timeOffset="169064.952">19008 10517 60 0,'3'3'30'0,"-3"16"-30"15,0-19 54-15,0 0-49 16,0 0 0-16,0 3 3 16,4 0 0-16,3 0-11 15,0 1 0-15,7-4 6 16,11 0 1-16,6 0-8 15,-2 0 1-15,-1 0-8 16,-7-4 0-16,0-2-11 0,0-6 0 16</inkml:trace>
  <inkml:trace contextRef="#ctx0" brushRef="#br0" timeOffset="169348.837">19262 10382 57 0,'-7'22'28'0,"7"-25"-23"0,0 3 43 0,0 0-45 16,0 0 0-16,7-3 1 16,7 9 0-16,0 0-5 15,4 13 0-15,-1 0 4 16,-3 3 0-16,-7 0-2 15,-10 3 0-15,-11 6-2 16,-7 4 1-16,-8-4-7 16,-6-9 1-16,0-6-14 15,-1-4 1-15,5-5-1 16,13-4 1-16</inkml:trace>
  <inkml:trace contextRef="#ctx0" brushRef="#br0" timeOffset="169966.756">19773 10630 60 0,'0'25'30'0,"0"-6"-37"0,-3-13 62 16,-4 0-54-16,-7 1 1 0,-4-4-1 15,-3 3 0-15,-4 0-2 16,4 1 1-16,0-4 0 16,3-3 0-16,0-3-2 15,4-4 1-15,4-2-2 16,3-4 0-16,7 1-1 15,3 2 1-15,8 1-1 16,6 3 1-16,5 6 0 16,6 6 1-16,0 3 0 15,-3 4 1-15,-1-4 0 16,-2 1 1-16,-5-1 0 16,1 4 1-16,-4 2 0 15,0-5 0-15,-3-4 0 16,3 0 0-16,0 1 0 15,0-4 0-15,0-6 0 16,0 3 0-16,-3-3 0 16,-1-1 0-16,1 4 0 0,3-6 0 15,0 3-1-15,0 3 1 16,0-6 0-16,-3-1 0 16,0-2-1-16,-8-3 0 15,-6 2 0-15,-4 1 1 16,-8 2-1-16,-2 1 1 31,-11 6-2-31,-1 0 0 16,5 3-5-16,2 0 1 0,1 1-11 15,0-8 1 1</inkml:trace>
  <inkml:trace contextRef="#ctx0" brushRef="#br0" timeOffset="171105.321">21280 9539 38 0,'14'3'19'0,"14"-9"-3"16,-21 2 20-16,0-2-32 15,0 3 1-15,-7 3 2 16,0 0 1-16,-7-3-9 16,-7 0 0-16,0 3 6 15,0 3 1-15,-4 3-2 0,-7 10 0 16,-6 0-1-16,-5-4 0 16,-2 13-1-16,-1 10 0 15,3 9 0-15,5 12 0 16,10 0-1-16,10 4 1 15,14-4-1-15,15-8 0 16,14-11-1-16,3-9 0 16,0-9-3-16,4-9 0 15,-4-7-7-15,1-6 1 16,-8-4-12-16,0 1 0 16</inkml:trace>
  <inkml:trace contextRef="#ctx0" brushRef="#br0" timeOffset="171826.255">21989 9711 52 0,'14'10'26'0,"-18"-4"-21"0,-3-6 35 0,-3-3-39 16,-12 0 1-1,-6-7 1-15,0 10 0 0,0 3-3 16,-4 4 1-16,0 2 2 15,1 4 0-15,-1 2-1 16,4 4 1-16,3 9-1 16,7 10 0-16,4-7-1 15,11-6 0-15,10 0-1 16,10-3 1-16,4-6-1 16,1-3 0-16,-1-7 0 15,3-3 0-15,5-6-1 16,-1-10 0-16,0-2 0 15,0-7 1-15,-3 0-1 16,0 3 0-16,-1 3 0 16,-2 1 0-16,-5 8 1 15,-3 7 0-15,-3 10 0 16,-8 5 0-16,-3 7 1 16,0 0 0-16,-3 3 0 0,-1 0 1 15,4 1-1-15,-3-5 0 16,3 1-1-16,3-3 0 15,1-3-6-15,3-7 1 16,4-6-11-16,3 1 0 16,3-11-3-16,1 1 0 15</inkml:trace>
  <inkml:trace contextRef="#ctx0" brushRef="#br0" timeOffset="172261.533">22299 10037 51 0,'4'19'25'0,"-8"6"-21"15,4-19 46-15,0 4-49 16,0-1 1-16,0 1 1 15,-3-4 1-15,3 3-6 16,0-2 1-16,0-4 2 16,0 0 0-16,0-3-1 15,3-6 0-15,4-4-2 16,0-9 1-16,0-3 0 0,4 4 0 16,3-7-1-16,4-4 0 15,3 11 0-15,0 2 1 16,0 3 1-1,7 10 0-15,-7 6 1 0,-3 4 0 16,0 8 1-16,-4 7 1 16,0 6-1-16,-3 1 1 15,3-11-2-15,0 1 0 16,0 3-5-16,4-3 0 16,-1-3-9-16,1-7 0 15,-1-6-5-15,-2 0 0 16</inkml:trace>
  <inkml:trace contextRef="#ctx0" brushRef="#br0" timeOffset="173747.305">21114 9034 40 0,'17'0'20'0,"-10"-3"-11"16,-7 3 21-16,-3 3-28 16,-8 0 0-16,-6 6 1 15,-8 13 1-15,-7 7-5 0,-3 11 1 16,-7 14 2-16,-11 11 1 15,3 14-2-15,4 12 1 16,11 25-1-16,11 3 0 16,6-6 0-16,11-3 0 15,21-19-4-15,25-13 0 16,17-18-6-16,11-17 0 16,0-21-7-16,4-9 1 15</inkml:trace>
  <inkml:trace contextRef="#ctx0" brushRef="#br0" timeOffset="174197.932">22804 8830 33 0,'-32'-28'16'0,"11"28"-8"0,21 6 23 15,3 10-28-15,11 9 1 16,11 19 1-16,3 28 0 16,22 28-7-16,6 26 0 15,4 18 4-15,-11 16 1 16,-13 15-3-16,-19 1 0 15,-17-4-3-15,-21-8 0 16,-18-30-9-16,-7-14 0 0,-13-36-1 16,9-18 0-16</inkml:trace>
  <inkml:trace contextRef="#ctx0" brushRef="#br0" timeOffset="174904.525">23696 9702 42 0,'-10'19'21'0,"-1"-10"-19"0,11-9 42 16,0 3-42-16,0-3 1 16,0 0 2-16,7 0 1 15,7 0-7-15,14 0 1 16,11-3 3-16,7 3 0 16,3 3-4-16,4 0 0 15,0 0-10-15,-10 1 1 16,-15-1-7-16,-7 0 0 15</inkml:trace>
  <inkml:trace contextRef="#ctx0" brushRef="#br0" timeOffset="175114.704">23626 10003 45 0,'-8'28'22'0,"12"19"-8"16,0-34 37-16,3 2-47 15,3-2 0-15,11 3 2 16,11-7 1-16,14 0-10 16,10-6 1-16,4 1 0 15,0 2 0-15,0-6-13 16,-14 0 0-16,-14 0-5 16,-7 3 1-16</inkml:trace>
  <inkml:trace contextRef="#ctx0" brushRef="#br0" timeOffset="177230.349">25319 9802 57 0,'3'3'28'0,"-13"16"-23"15,6-19 29-15,-6 9-33 16,-8 1 0-16,-3 6 0 16,-7 6 1-16,-1 3-2 0,5 9 0 15,-1 10 3-15,-3 0 1 16,3 9 0-16,8 7 0 15,9-4 0-15,12-9 0 16,7-6-2-16,17-6 0 16,11-14-7-16,3-8 0 15,0-10-12-15,-6-9 0 16,-5-10-3-16,1 7 0 16</inkml:trace>
  <inkml:trace contextRef="#ctx0" brushRef="#br0" timeOffset="177861.502">25848 10320 47 0,'-7'31'23'0,"0"-3"-17"0,7-22 42 15,3-2-45-15,5-4 0 16,2-7 3-16,11-8 0 16,11-11-6-16,21-11 0 0,0-20 5 15,-4-15 1-15,11-25-3 16,0-6 1-16,-3-10-2 15,-4-3 1-15,-11 0-3 16,-10 9 1-16,-8 13-2 16,-10 12 0-16,-7 20-2 15,-7 15 0-15,-3 6-1 16,-4 16 0-16,-7 19 0 16,-7 12 0-16,-1 16 1 15,-6 25 0-15,4 9 2 16,-1 13 0-16,0 22 1 15,11 22 0-15,3 0 0 16,4-3 1-16,4-10-2 16,3-12 1-16,10-16-3 15,5-16 1-15,2-5-6 16,4-20 1-16,4-12-10 0,-4-13 1 16</inkml:trace>
  <inkml:trace contextRef="#ctx0" brushRef="#br0" timeOffset="178087.103">26571 10150 58 0,'-14'22'29'0,"-4"-6"-33"0,15-16 49 0,-1 3-46 15,1-3 1-15,-1 0-6 16,1-3 0-16,-1 0-2 16,4-4 1-16,-3-2-9 15,3-10 1-15</inkml:trace>
  <inkml:trace contextRef="#ctx0" brushRef="#br0" timeOffset="178281.319">26543 9837 67 0,'11'6'33'0,"6"6"-43"16,-10-12 66-16,4 0-56 16,3-6 0-16,0 3-6 0,4 0 1 15,-1 0-1-15,-3 3 0 16,1 0-12-16,-5 3 0 15</inkml:trace>
  <inkml:trace contextRef="#ctx0" brushRef="#br0" timeOffset="178792.289">26843 10084 52 0,'7'38'26'0,"-4"-7"-27"0,1-28 40 0,-4 1-39 16,4-1 1-16,-4-3-1 15,7 0 0-15,0-7-1 16,7-5 1-16,-4-4 0 16,4-6 1-16,4 3-2 15,3 1 1-15,4 2 1 16,0 7 0-16,-4 5 0 16,3 8 1-16,-2 5 0 15,-5 7 0-15,-3 2 0 16,-3-2 0-16,-4 0-1 15,-3-4 1-15,-1-2-2 16,1-4 1-16,-1 0-2 16,1-3 1-16,3 1-1 15,0-8 1-15,3-5-2 16,4-3 1-16,1-7-1 16,-1 3 0-16,0 0 0 15,0 4 1-15,0-1-1 0,-3 4 1 16,3-1 0-1,0 1 0-15,3 3 1 0,5-1 1 16,-1 7-1-16,4 4 1 16,-1 8 0-16,1 7 1 15,0 6 0-15,3-6 1 16,0 0-1-16,0 0 1 16,8-7-2-16,-5-6 1 15,1-3-6-15,-4 4 1 16,0-7-13-16,-10-3 0 0,-11-7-2 15,-3-2 1 1</inkml:trace>
  <inkml:trace contextRef="#ctx0" brushRef="#br0" timeOffset="179407.903">25703 10671 66 0,'4'31'33'0,"-18"10"-39"0,7-29 70 15,0 7-63-15,0 3 0 0,0-3 1 16,0 0 1-16,3-4-4 16,0-2 1-16,4-7 1 15,4-3 0-15,7-9-1 16,6-6 1-16,1-4-2 16,7-6 0-16,-1 3-2 15,4 0 1-15,4-3-2 16,4-3 0-16,-1 0 0 15,-3 13 0-15,-4 5 0 16,0 11 0-16,-7 2 2 16,-3 0 1-16,-4 7 1 15,-4 5 0-15,-2 1 1 16,-1-3 0-16,-4 0-1 16,1-1 0-16,-4-2-4 15,3-1 1-15,4-2-8 16,0-7 1-16,-3 0-7 15,3-6 0-15</inkml:trace>
  <inkml:trace contextRef="#ctx0" brushRef="#br0" timeOffset="179633.26">26208 10784 60 0,'7'12'30'0,"-4"-12"-34"0,5 0 56 0,-1-3-51 16,7 0 1-16,3 3 0 15,12-3 0 1,13-4-10 0,-3-2 0-16,-4 0-9 15,-7 2 0-15</inkml:trace>
  <inkml:trace contextRef="#ctx0" brushRef="#br0" timeOffset="179918.27">26557 10677 62 0,'4'16'31'0,"6"-4"-33"0,-6-9 49 16,6 1-44-16,4-1 1 16,4 0 0-16,3 3 0 15,0-6-6-15,-3 0 0 16,-4 6 4-16,-3 7 0 16,-8 3-3-16,-10-1 0 15,-7 4-5-15,-7-3 1 16,-4-1-12-16,-3-2 1 15,0-4-3-15,7-6 1 16</inkml:trace>
  <inkml:trace contextRef="#ctx0" brushRef="#br0" timeOffset="180398.696">27132 10853 55 0,'-3'22'27'0,"-19"-10"-36"16,15-9 52-16,-7-3-43 16,0 0 1-16,-3-3-1 15,-1-3 0-15,0-4-1 16,4-2 1-16,0-1-1 0,3-5 1 15,8-1-3-15,3 3 1 16,7 3-2-16,7 1 0 16,7 3 0-16,7 9 1 15,4 3-1-15,4 9 1 16,-5 4 3-16,-3 3 0 16,-3 0 3-16,-4-4 1 15,1 1-1-15,-1-7 1 16,3 1-1-16,5-4 1 15,-1-3-2-15,4 0 0 16,-4-6-2-16,-4-3 0 16,-2-4-1-16,-5-2 1 0,-6-4-1 15,-4-3 1-15,-4 4 0 16,-10-1 0-16,-10 0 0 16,-15 1 0-16,4 5-3 15,-7 4 1-15,-4 3-12 16,-11 0 1-16</inkml:trace>
  <inkml:trace contextRef="#ctx0" brushRef="#br0" timeOffset="181074.049">28631 9648 48 0,'8'4'24'0,"-30"-8"-19"15,12 8 36-15,-11 2-40 16,-11 3 1-16,-3 4 0 15,-1 6 1-15,-3 3-4 16,8 3 0-16,-1 6 2 16,4 7 1-16,3-1-1 15,7-8 0-15,8-1-1 16,10-6 1-16,10-3-1 16,8-10 0-16,7-3 0 15,7-6 0-15,3-9-1 16,0-7 0-16,0-3 0 15,-6-3 0-15,-5 0 0 16,-3 4 1-16,-3 2-1 0,-4-3 1 16,-3 7-1-16,-1 2 1 15,-3 7 0-15,-3 12 0 16,-4 7 0-16,0 12 1 16,0-3 0-16,0 4 1 15,0-1-1-15,0 0 1 16,0 0-1-16,0 0 0 15,0-2-2-15,3-4 0 16,1-4-8-16,-4-2 1 16,-4-3-9-16,8-10 0 0</inkml:trace>
  <inkml:trace contextRef="#ctx0" brushRef="#br0" timeOffset="181449.369">28889 10163 63 0,'-4'12'31'0,"1"-5"-41"16,3-7 56-16,0 0-45 16,0 0 0-16,7 0 0 15,0-7 0-15,0-2-2 16,0-4 1-16,0-2 0 15,0-4 1-15,0 0-1 16,-3 3 0-16,3 4 0 0,3 6 1 16,8 6-1-16,3 6 0 15,0 6 2-15,8 7 0 16,-5 0 1 0,5 6 1-16,-1 3 0 0,4 4 0 15,3-1-1-15,7-6 1 16,4-6-2-16,0-3 0 15,-4-7-5-15,1-3 0 16,-8-6-9-16,-10 0 0 16,-25-6-9-16,-15 3 1 15</inkml:trace>
  <inkml:trace contextRef="#ctx0" brushRef="#br0" timeOffset="183250.39">19981 12954 55 0,'166'-41'27'0,"-106"22"-17"16,-49 13 28-16,-1 3-33 16,-3-1 0-16,-10 4 1 15,-15 10 1-15,-10 2-10 16,-21 14 1-16,-11 11 6 16,-11 7 0-16,-7 9-4 15,4 10 1-15,7 0-1 16,7 0 0-16,7-7-1 15,11-9 0-15,14-13 0 16,14-5 0-16,10-7 0 16,15-7 0-16,14 7 1 15,13-6 0-15,5 3 0 0,-1 0 1 16,-7-4 0-16,-10 4 0 16,-14 3-1-16,-15 9 1 15,-17 1-1-15,-18 2 0 16,4 10 0-16,-4-6 0 15,0-4-1-15,-3-2 1 16,3-4 0-16,7 0 1 16,8-6-1-16,6 0 0 15,7-3 0-15,11-4 1 16,11-5 0-16,10-4 0 16,4-6 0-16,17-6 0 15,8-4 0-15,9-5 0 0,9-7 0 16,2-6 0-16,-3-7 0 15,-7-6 0-15,-7 7-1 16,-4 3 0-16,-6-1-1 16,-1-2 1-16,-10 9-1 15,-8-1 1-15,-6 11-2 16,-4-1 1-16,-14 7-1 16,-7 6 1-16,-7 9-1 15,0 3 1-15,0 7 0 16,0 12 1-16,-4 4 1 15,4 8 0-15,0 1 1 16,7 0 0-16,7-4 0 16,7 1 0-16,0-10-1 15,11-3 1-15,10-6-4 16,7-3 1-16,0-10-9 0,-3-6 0 16,0-9-11-16,0-4 0 15</inkml:trace>
  <inkml:trace contextRef="#ctx0" brushRef="#br0" timeOffset="183641.052">20461 13854 72 0,'18'12'36'0,"35"-24"-42"16,-32 8 60-16,0-2-54 16,4-3 0-16,-4-7 0 15,-7 0 0-15,0-2 0 16,-3-1 0-16,-1 0 0 16,1-3 0-16,-4 3-1 15,-4 0 0-15,-3 4 0 16,0 8 1-16,-3 7-1 15,-4 10 0-15,-7 12 0 16,0 15 1-16,-4 1 1 16,4 3 0-16,3 3 0 15,8-4 0-15,3-5 0 16,14-10 0-16,4-9-4 16,3-10 0-16,14-6-6 0,7-9 0 15,4-13-11-15,0-16 1 16</inkml:trace>
  <inkml:trace contextRef="#ctx0" brushRef="#br0" timeOffset="184061.554">22511 12656 48 0,'-25'31'24'0,"14"26"-17"16,4-42 35-16,-3 13-39 16,-15 10 1-16,0 15 3 15,-3 13 1-15,-7 22-10 16,-11 19 0-16,-3-4 6 16,-1 1 1-16,8 2-5 15,10-18 0-15,8-19-5 0,6-19 1 16,7-28-4-16,8-22 1 15,3-12-6-15,0-14 0 16,0 1-4-16,0-12 0 16</inkml:trace>
  <inkml:trace contextRef="#ctx0" brushRef="#br0" timeOffset="184797.356">21946 13342 53 0,'4'22'26'0,"13"13"-23"0,-13-23 48 0,3 1-47 15,4 0 1-15,6-1 2 16,12 1 0-16,6-1-10 16,11-2 1-16,0-4 5 15,-8 0 0-15,1-3-5 16,-7-3 1-16,0-3-4 16,-4-3 1-16,-3-10-2 15,-4 0 1-15,3-2-1 16,-6-1 1-16,-4 6 2 15,4 1 0-15,-8 9 1 16,1 6 1-16,0 3 1 16,-4 3 1-16,0-2 1 15,0-4 0-15,-7 0 0 16,3 0 0-16,-3-3 0 16,0 0 1-16,0 0-1 15,4 3 1-15,-1-3-1 0,4 3 0 16,-3 1-1-16,3 2 1 15,0 0-1-15,0 3 0 16,4 1 0-16,-1 2 0 16,1-5-1-16,-1-1 0 15,-3 0 0-15,0-3 0 16,1 1-1-16,-1-4 1 16,0 0-1-16,0 6 0 15,0-3 0-15,3-3 0 16,1 0-1-16,-4-3 0 15,0 3 1-15,-7 0 0 0,0 0-1 16,0 0 1-16,0-3-1 16,-3-4 0-16,-1 4 1 15,0 0 1-15,-3 0-1 16,0-3 1-16,4-1 0 16,-4 1 0-16,0 0-1 15,0 3 1-15,0 0 0 16,0-1 0-16,-1 1 1 15,1 3 0-15,-3 3 1 16,-1 4 0-16,-6 5 0 16,-1-2 0-16,0 5 0 15,1 10 1-15,3 1-1 16,3-1 1-16,7 0-1 16,12-3 0-16,6-4-2 15,7-2 1-15,7-6-6 16,0-4 0-16,0-3-14 0,-3-9 1 15,-4-10-1-15,-3 3 1 16</inkml:trace>
  <inkml:trace contextRef="#ctx0" brushRef="#br0" timeOffset="185203.225">23170 13506 53 0,'4'12'26'0,"-25"-9"-31"16,10-3 53-16,-10 0-47 15,-11 10 1-15,-3-1 1 16,0 10 0-16,-4 3-4 0,-3 0 1 15,3-3-1-15,4-1 1 16,3-5-6-16,7-4 0 16,7-9-11-16,11-6 1 15</inkml:trace>
  <inkml:trace contextRef="#ctx0" brushRef="#br0" timeOffset="185415.165">22906 13458 47 0,'18'35'23'0,"-8"-4"-15"0,-6-15 35 0,-4-3-42 15,0 5 0-15,0 7 0 16,0-6 0-16,10 9-2 16,-3 1 1-16,7-4-2 15,8 0 1-15,-1-9-6 16,3-7 0-16,5-6-9 15,-1-12 1-15</inkml:trace>
  <inkml:trace contextRef="#ctx0" brushRef="#br0" timeOffset="185893.712">23731 12599 54 0,'0'16'27'0,"0"3"-26"16,0-7 45-16,-3 7-44 15,-4 6 0-15,-4 16 2 16,-6 6 0-16,-8 25-5 16,0 19 0-16,-3 9 3 15,0 7 1-15,0-16-3 16,3-13 0-16,4-18-5 16,3-13 0-16,7-19-6 15,1-12 0-15,3-13-7 16,0-16 1-16</inkml:trace>
  <inkml:trace contextRef="#ctx0" brushRef="#br0" timeOffset="186073.699">23350 13258 47 0,'11'53'23'0,"14"-37"-14"0,-15-13 39 15,4 3-46-15,15-3 0 16,16-6 0-16,15 0 0 15,14-10-4-15,1-5 0 16,-12-11-4-16,-6 4 1 0,-8 0-12 16,-10-12 1-16</inkml:trace>
  <inkml:trace contextRef="#ctx0" brushRef="#br0" timeOffset="186974.409">25576 12800 54 0,'0'31'27'0,"-7"35"-22"0,0-53 42 16,-7 15-43 0,-3 13 1-16,-5 12 0 0,-6 10 1 15,-4 18-8-15,4-9 0 16,7-3 5-16,7-3 0 16,3-16-3-16,8-15 0 15,3-16-1-15,3-13 0 16,1-19 0-16,-8-15 0 15,-3-9-2-15,-3-10 1 16,-8-1-2-16,-10 1 1 16,-7 4-1-16,-4 5 0 0,7 10 0 15,0 9 0-15,0 9 1 16,1 10 1-16,3 10 3 16,3 9 0-16,7 9 4 15,11-3 0-15,11 0 0 16,10-3 1-16,10-6 0 15,22-4 1-15,21-5-4 16,22-1 0-16,-8-9-7 16,3-13 0-16,1-6-12 15,-7-3 0-15,-8-3-5 16,-6 6 1-16</inkml:trace>
  <inkml:trace contextRef="#ctx0" brushRef="#br0" timeOffset="187515.071">26561 13342 34 0,'0'19'17'0,"0"-12"-8"0,0-7 23 16,-4 3-29-16,-3-3 0 0,-4 0 2 16,-6 3 1-16,-4-3-7 15,-4 0 0-15,-3 0 4 16,0 3 1-16,3 0-2 15,0 0 1-15,4 0-2 16,3 0 1-16,4 1-1 16,7-1 1-16,7 0-2 15,11 0 1-15,6 3-1 16,5-6 0-16,-1 0-1 16,0 0 1-16,0 3-1 15,4 1 1-15,-1-4-1 16,-2 3 1-16,-1 0 0 15,0 0 0-15,0 0 0 16,-3 3 0-16,-4 4 0 16,0-1 0-16,-3 4-1 0,-4-4 1 15,-4 1 0-15,-3-1 0 16,0-3-1-16,4 1 1 16,3-1-5-16,3-6 0 15,4 0-10-15,4-3 0 16</inkml:trace>
  <inkml:trace contextRef="#ctx0" brushRef="#br0" timeOffset="187965.417">27245 12700 47 0,'4'50'23'0,"-8"-3"-14"16,1-28 33-16,-5 6-41 16,-2 3 1-16,-4 3 2 15,-4 10 0-15,4 0-4 16,0 6 0-16,3 6 3 16,4 0 0-16,4-12-1 15,3-6 0-15,0-4-1 16,0-6 1-16,-4-6-2 15,1-10 0-15,-4-5-1 16,-4 2 1-16,-7-6 0 16,-3-10 0-16,-3-2-1 15,-8 2 1-15,-7 1-1 0,-3 6 0 16,3 3 0-16,7 6 1 16,4 7-1-16,7-1 1 15,3 7 0-15,7 6 0 16,4 3 1-16,11 4 0 15,10-4 0-15,18-3 1 16,10 0-4-16,8-9 1 16,10-7-6-16,-4-9 0 15,-7 3-11-15,-6-18 0 16</inkml:trace>
  <inkml:trace contextRef="#ctx0" brushRef="#br0" timeOffset="188385.724">27824 12665 65 0,'0'47'32'0,"-4"16"-34"15,1-44 54-15,-5 12-51 16,1-3 0-16,-7 13 0 15,-3 9 1-15,3 10-2 16,-4 12 0-16,4 9 1 16,0-2 0-16,0-20-1 15,3-5 1-15,4-14-1 16,0-8 0-16,0-13-1 0,-4-4 1 16,-3-8-1-16,-3-7 0 15,-8-7 0-15,-3-2 1 16,-8 0-1-16,-2 2 0 15,-5 10 0-15,15 10 1 16,3-1 0-16,8 1 0 16,3 9 0-16,10 0 0 15,15 3 0-15,20-3 1 16,15 0-2-16,18-10 0 16,3-5-6-16,0-10 1 15,0-7-13-15,3-9 1 0</inkml:trace>
  <inkml:trace contextRef="#ctx0" brushRef="#br0" timeOffset="188791.099">29062 12649 34 0,'-7'-3'17'0,"0"0"-1"0,3 9 13 15,-3 7-26-15,-3 9 0 16,-1 6 2-16,0 7 0 16,1 9-7-16,-4 3 1 15,-11 9 4-15,4 4 0 16,3 12-2-16,1 0 1 31,6 6-8-31,4-24 1 16,0-20-7-16,0-15 1 0,0-10-4 15,-7-18 0-15</inkml:trace>
  <inkml:trace contextRef="#ctx0" brushRef="#br0" timeOffset="189151.628">28649 13170 42 0,'21'34'21'0,"22"7"-19"16,-26-25 40-16,8 0-40 15,7 2 1-15,3 1 1 16,0-6 0-16,8-4-5 16,6-3 0-16,0-6 3 15,-10-3 0-15,0-3-2 16,-7-10 1-16,-8-2-2 16,-6-1 1-16,-7 0 0 0,-11 0 0 15,-7 3-1-15,-8 10 1 16,-2 9 0-16,-4 10 0 15,-8 6 0-15,5 3 0 16,3 6 0-16,6 3 0 16,5 1 0-16,10-4 1 15,7 0-1-15,14-9 0 16,7-4 0-16,11-8 1 16,0-14-1-16,0-8 0 0,-8-7-5 15,-9 0 1 1,-8-6-11-16,-11-7 0 0</inkml:trace>
  <inkml:trace contextRef="#ctx0" brushRef="#br0" timeOffset="189962.097">30367 13333 45 0,'-14'13'22'0,"-7"2"-16"16,17-12 31-16,1 4-36 15,-4-4 0-15,3 0 0 16,4 0 1-16,0-3-3 16,7-3 1-16,7-3 1 0,4-7 1 15,3-3-2-15,0-2 1 16,4-4-1-16,3-7 0 15,0 1 0-15,-3 0 0 16,0 3 0-16,0 3 0 16,3 3 0-16,-7 3 1 15,4 13-1-15,-1 3 1 16,-2 7 0-16,-1 5 0 16,-7 10 0-16,0 6 1 15,-7 1 0-15,-4-4 0 16,1 3-1-16,-8 0 1 0,1-3-1 15,-4 3 0-15,3-3-5 16,1-3 1-16,6-6-7 16,4-6 1-16,4-4-8 15,3-6 0-15</inkml:trace>
  <inkml:trace contextRef="#ctx0" brushRef="#br0" timeOffset="190217.047">31076 13377 35 0,'14'-6'17'0,"0"-10"-11"16,-10 10 24-16,-4-1-28 16,-4 1 0-16,-6 0 3 15,-8 0 1-15,-3-1-7 16,-4 10 1-16,-3-3 3 16,0 0 1-16,0 4-1 15,3 5 1-15,4 4-2 0,3 5 0 16,8 4-1-16,6 3 1 15,8-3-2-15,13-6 0 16,11-3-3-16,8-10 1 16,3-10-5-16,-8-5 1 15,-6-4-10-15,-4-6 1 16</inkml:trace>
  <inkml:trace contextRef="#ctx0" brushRef="#br0" timeOffset="190562.557">31482 12301 61 0,'14'13'30'0,"-10"28"-31"15,-4-32 55-15,-8 7-53 16,1 12 1-16,-3 13 1 16,-8 15 0-16,1 13-4 15,-5 13 0-15,-2 6 2 16,-1 2 1-16,0-8-5 0,4-7 1 15,4-18-8 1,-1-17 0-16,4-11-9 0,-4-26 0 16</inkml:trace>
  <inkml:trace contextRef="#ctx0" brushRef="#br0" timeOffset="190772.928">31136 12954 59 0,'4'25'29'0,"6"-16"-23"0,-3-9 48 0,4 0-52 15,7 0 0-15,10 0 0 16,7 0 0-16,4 6-5 16,3-2 1-16,1 5-5 15,-8 0 1-15,-3-2-13 16,-1-1 0-16</inkml:trace>
  <inkml:trace contextRef="#ctx0" brushRef="#br0" timeOffset="191148.348">31549 13179 54 0,'11'29'27'0,"10"-26"-21"0,-11-6 37 15,1 3-41-15,6-7 0 16,1-2 0-16,0 0 0 16,3-4-3-16,-3-3 0 15,-1-3 1-15,-3 1 1 16,-3-4-1-16,-4 0 0 16,-7 3-1-16,-7 3 0 15,3 7-1-15,-3 9 1 16,-7 6-1-16,-3 7 1 15,-1 5 0-15,-3 8 0 0,3 11 2 16,0 4 0-16,8-7 1 16,6 4 1-16,8 0 0 15,6-4 0-15,5-6-1 16,-1-6 1-16,7-6-4 16,7-7 0-16,0-2-7 15,1-7 1-15,2-7-12 16,1-5 1-16</inkml:trace>
  <inkml:trace contextRef="#ctx0" brushRef="#br0" timeOffset="191658.547">32240 13117 58 0,'0'9'29'0,"-21"-3"-33"0,14-6 47 15,-7 0-42-15,-7 0 1 0,-7 0 1 16,-1-3 0-16,-2 3-4 16,2 0 1-16,5 3 2 15,-1 7 1-15,7-1-1 16,8 7 0-16,6 3 0 15,11 3 0-15,11 0-1 16,10-4 0-16,4 4 0 16,0 3 0-16,-4-3-1 15,-7 0 1-15,-7 0-2 16,-14 0 1-16,-10 6-1 16,-12-6 1-16,-6-3-7 15,-3-3 1-15,-1-4-11 16,4-5 1-16,-1-14-2 15,26-2 0-15</inkml:trace>
  <inkml:trace contextRef="#ctx0" brushRef="#br0" timeOffset="191899.413">32537 13596 81 0,'7'22'40'16,"-14"-9"-58"-16,3-10 85 0,1 3-67 16,-1-3 1-16,-3 1-11 15,0-4 0-15,-4-13-7 16,-3-9 1-16</inkml:trace>
  <inkml:trace contextRef="#ctx0" brushRef="#br0" timeOffset="195457.188">18718 12571 33 0,'-3'31'16'15,"-11"7"-6"-15,10-22 17 0,-3 6-24 16,-3 12 0-16,-8 13 3 16,-7 19 0-16,-6 22-8 15,2 25 1-15,-2 18 4 16,-1 20 0-16,0 18-1 15,0-15 0-15,1-10-5 16,6-18 1-16,4-29-5 16,7-19 0-16,7-31-7 15,3-31 1-15</inkml:trace>
  <inkml:trace contextRef="#ctx0" brushRef="#br0" timeOffset="197138.366">18486 12248 46 0,'3'3'23'0,"25"0"-24"16,-14-3 39-16,11 3-38 15,7 1 0-15,14 2 0 16,14-3 1-16,10 0-2 15,15 0 1-15,21 0 0 16,17-6 1-16,4-6-1 16,21-4 0-1,128-5 0 1,-22-11 1-16,-18 4-1 16,-3 6 0-16,-11-3 0 15,4-3 1-15,7 7-1 16,-11-4 1-16,14 6 0 0,-10 3 0 15,17 1 0-15,-10 2 0 16,14 1 0-16,4 0 1 16,10 2-1-16,-4 1 0 15,11 6 0-15,-3 0 0 16,14 3-1-16,-8 0 1 16,19 10-1-16,-5 6 0 15,15 3 0-15,-7 0 0 16,7 0 0-16,-4-1 0 0,4-2 0 15,-7-6 1 1,-4-4-1-16,-3 1 1 0,3-1 0 16,-14 0 0-16,4 1-1 15,-14 6 1-15,-1-7-2 16,-17-6 1-16,7-3 0 16,-18-3 0-16,8 0-1 15,-1-13 1-15,-20 0-1 16,-5 7 1-16,-6-13 0 15,-22 3 0-15,1-3 0 16,-4 0 0-16,-25 0 0 16,4 0 0-16,-7 4 0 15,-11 2 0-15,-14 3 0 16,-3 7 0-16,3 6 0 16,-11-3 0-16,-7 6 0 15,-10-3 0-15,-3 0 0 16,-5 0 0-16,1 0 0 0,-7-3 0 15,-4-3-1-15,-3 0 1 16,-11-1 0-16,-11 1 0 16,-6 3 0-16,-4 3 0 15,-7 0-1-15,-8 3 1 16,-2 0 0-16,-8 0 0 16,-7 0-1-16,-7 4 1 15,-7 5-1-15,-7 7 1 16,-7 9-1-16,-3 7 0 15,-1 9 1-15,-7 12 0 0,-3 10-1 16,-7 9 1-16,3 16 0 16,-3 13 0-16,0-1 0 15,0 13 0-15,3 22 0 16,4-3 1-16,3-7-1 16,0 1 0-16,1 3 0 15,-1-4 0-15,-3-2 0 16,-4-13 0-16,1-7 0 15,-1-12 0-15,0-3 0 16,-7-12 0-16,4-10 0 16,4-13 0-16,-1-6 0 15,-7-12 0-15,-7-10 0 16,-3-9 0-16,-7-7 0 16,-4-5 0-16,-7-7 0 15,-7-10 0-15,0-2-1 16,-4-4 1-16,-10-6 0 15,-7-3 0-15,-18 0 0 0,0-3 0 16,-10 3 0-16,-8 0 0 16,-17-4 0-16,7 4 0 15,-21 3 0-15,-4 4 0 16,7 5 0-16,-17 0 0 16,-4 1-1-16,0 6 1 15,-14-1 0-15,-10-2 0 16,-1 6 0-16,-3 0 1 15,0 3-2-15,-18 0 1 16,-155 0 0 0,60 3 0-16,11 0 0 15,31 0 0-15,-3 0 0 16,14-3 0-16,-7 0 0 16,7-3 0-16,-7 6 0 15,0 0 0-15,7-3 0 16,-11 7 1-16,11 5 0 15,-11 4 0-15,18 3 1 16,-14 3 1-16,14 3-2 16,-10 0 1-16,13 3 0 15,-10 7 0-15,14-1-1 16,-14 0 1-16,11-5-2 16,-11-4 1-16,10-3 0 15,-3 0 0-15,0-7 0 16,4 1 0-16,-4-3 0 15,14-1 0-15,0 1 0 16,7-4 0-16,0 1-1 0,-3-4 1 16,24-3-1-16,-3-3 1 15,7-9-1-15,17-7 0 16,-3-3 0-16,7-12 0 16,18-4-4-16,0-6 0 15,13 7-14-15,15-19 0 16</inkml:trace>
  <inkml:trace contextRef="#ctx0" brushRef="#br0" timeOffset="201762.409">850 4578 22 0,'7'6'11'0,"-14"-3"-6"0,14-3 12 15,-7 0-16-15,0 0 1 16,0 0 3-16,0 0 1 16,0 0-6-16,0 0 0 15,0 0 4-15,4 3 1 16,-4-3 0-16,0 7 1 16,0-7-2-16,7-7 1 15,3-5-2-15,1-10 1 0,7-9-2 16,-4-4 1-16,3-15-3 15,5 0 1-15,-5-7-1 16,8-5 1-16,3 2-1 16,-10-6 0-16,3 10 0 15,-3 2 0-15,-4-2 0 16,3 3 1-16,-6 6-1 16,-1 0 0-16,-2 12 0 15,2 7 0-15,-6 6 0 16,3 6 0-16,-7-3-1 15,0 10 1-15,0 9 0 16,0 6 0-16,-7 7-1 16,3-1 1-16,-3 7 0 15,4 6 0-15,-5 7 0 16,8 15 0-16,0-3 0 16,8 9 1-16,2 3-1 15,11 7 1-15,0 0-1 16,8-1 1-16,-8-8-1 0,7-4 0 15,-7-12 0-15,-3-4 0 16,3-12-1-16,-10 0 1 16,-1-13-1-16,1 1 1 31,-32-4-1-31,-11-3 0 16,-7-3 0-16,-10 0 0 15,-8-3 0-15,-6 3 0 16,3 0 0-16,-7 3 1 0,-4 3 0 15,1 7 0-15,-1-4-1 16,-7 7 1-16,8-7-1 16,10 7 1-16,11-3 0 15,-1 2 0-15,11-5 0 16,8-1 0-16,2-3 0 16,8-2 1-16,11-4-1 15,10 0 1-15,0-7-1 16,17-2 1-16,26-4-1 15,10-5 0-15,24-8 0 16,11-21 0-16,22-9 0 16,10-13 0-16,10 0-2 15,-13-3 0-15,-8 0 0 16,-14 18 1-16,-10 4-1 16,-15 13 1-16,-20 12 0 15,-8 3 0-15,-10 9 0 0,-7 10 1 16,-22 12 0-16,-13 13 0 15,-12 10 0-15,-16 12 0 16,-12 9 1-16,-20 13 0 16,-22 6 0-16,-3 9 1 15,10-5 0-15,-3 2 0 16,7 0-2-16,3-9 1 16,7 0-7-16,22-12 0 15,0-7-7-15,10-22 1 16</inkml:trace>
  <inkml:trace contextRef="#ctx0" brushRef="#br0" timeOffset="202499.731">1676 4026 28 0,'102'-78'14'0,"-42"-51"-12"0,-49 95 16 16,3-10-14-16,-4-13 0 16,-6 10 3-16,-8 6 0 15,-13-9-8-15,-15 13 0 16,-14 8 5-16,-14 1 1 16,-3 12-2-16,3 1 0 15,-7 12-1-15,-11 12 0 16,-3 4-1-16,0 2 0 15,-8 20-1-15,8 2 1 0,-7 14 0 16,7 2 0-16,0 3-1 16,-4 10 1-16,4-3 0 15,10 6 0-15,1 3 0 16,21 10 0-16,-1 12 0 16,8 9 0-16,7-9 0 15,10-6 0-15,7-7-1 16,8-12 1-16,10-9-1 15,21-13 1 1,88-28-1 0,18-29 1-16,25-24-1 15,14-38 1-15,7-25-1 16,6-16 0-16,-13-6 0 16,-32-16 0-16,-17 3 0 15,-29 10 1-15,-28 15-1 16,-21 13 0-16,-18 3 1 0,-11 6 0 15,-31 10-1-15,-25 9 0 16,-17 10 0-16,-15 9 1 16,-3 16-1-16,0 12 1 15,-7 19-2-15,0 15 1 16,-4 10-5-16,4 23 1 16,10 8-11-16,-14 13 0 15</inkml:trace>
  <inkml:trace contextRef="#ctx0" brushRef="#br1" timeOffset="36107.076">5743 3483 23 0,'36'0'11'0,"-8"-9"-3"16,-28 9 11-16,10 0-16 15,-6 0 0-15,3 0 0 0,3 6 1 16,-6 13-5-16,3 6 0 16,-7 22 3-16,0 19 0 15,0 19-1-15,-7 15 0 16,7 13 0-16,-4 3 0 15,8 6 0-15,3 1 0 16,-7-1 0-16,0-6 0 16,4-16-1-16,-1-12 1 0,-3-13-5 15,4-15 1-15,-4-13-8 16,-4-13 1-16</inkml:trace>
  <inkml:trace contextRef="#ctx0" brushRef="#br1" timeOffset="37653.895">5877 3374 23 0,'43'19'11'0,"-1"15"-3"0,-28-31 11 0,7 7-17 16,-3-4 0-16,3 0 0 16,11 0 0-16,-4 1-4 15,11-4 0-15,7 9 2 16,0-12 0-16,14 3-1 15,10-3 0-15,18-3 2 16,8 3 0-16,2-12 1 16,19 2 1-16,6 1 1 15,15-4 0-15,-4 4 0 16,18-7 1-16,6 4-3 16,1-1 1-16,10 1-1 15,11-4 0-15,-10 4-2 16,10-4 1-16,10-3-1 15,-3-3 0-15,3 0 0 16,1-3 1-16,10 3-1 16,7 6 0-16,-10-2 0 15,10 2 1-15,4 6 0 16,-8-5 0-16,15 2-1 0,-22-6 1 16,19 4-1-16,-5-4 0 15,-13-3-1-15,14 0 1 16,-8 3-1-16,-6 0 1 15,-1 7-1-15,-3 2 1 16,-14 1-1-16,0 6 1 16,-3-3 0-16,-19 3 0 15,5-4-1-15,-5 1 1 16,1 3-1-16,-25 0 1 0,4 0-1 16,-1 3 0-16,-10 6-1 15,-7 10 1-15,-21 5-1 16,-4 8 1-16,0 2 0 15,-3 0 0-15,-4 13 0 16,-3 0 1-16,-7 6-1 16,-4 4 1-16,-7-1 0 15,-7 3 0-15,-4 13 0 16,1-3 1-16,3 6-1 16,-7-6 0-16,-4 10 0 15,-3-7 1-15,-7 15-1 16,-8 1 1-16,1 0-1 15,-4-1 1-15,-7 7-1 16,-3-9 0-16,-4-1 0 16,-3 7 0-16,-4-10 0 15,0 4 0-15,0-4 0 16,0-6 0-16,-3-3 0 16,-4-6 1-16,-4-13 0 15,-7 0 0-15,-6-9-1 0,-8 9 1 16,-10-9 0-16,-7-3 0 15,-11-10-1-15,3-6 1 16,-6-3-1-16,-11-4 0 16,-14-5-1-16,-15-4 1 15,1-3-1-15,-14-3 1 16,-4 0-1-16,-25-6 1 0,8 0 0 16,-15-1 0-16,-14 1 0 15,11-6 0-15,-18 2 0 16,-6-2 0-16,6 12 0 15,-11 3 1-15,1-6-1 16,3 6 0-16,-14-6 0 16,-7 0 0-16,14-1 0 15,0-2 0-15,-7-3 0 16,11-4 0-16,-1 7 0 16,1-7 1-16,3 1-1 15,4 2 1-15,3 4 0 16,-10 0 0-16,20 6-1 15,1 6 0-15,-3 0-1 16,2-2 1-16,19 2-1 16,-1 3 1-16,1 4-1 15,-1-4 1-15,11-3-1 16,3 7 1-16,1 0 0 16,-4-4 0-16,4 4 0 0,3 2 1 15,3 1-1-15,4 6 0 16,-3-6 0-16,-4 5 1 15,7 5-1-15,-3-4 0 16,-1-7 0-16,-10-5 1 16,7-7-1-16,0 0 1 15,-7-3-1-15,-3 0 1 16,-1-3-1-16,4 0 1 16,-3-7-1-16,-4 1 1 15,0 3-4-15,10-4 1 0,4 1-10 16,4-7 0-16</inkml:trace>
  <inkml:trace contextRef="#ctx0" brushRef="#br1" timeOffset="39561.446">7056 7557 8 0,'21'0'4'0,"25"16"-1"15,-36-16 4-15,8 3-6 16,3 0 0-16,0 0 3 0,7 3 1 15,4 4-5-15,7 5 0 16,0-2 3-16,10 3 1 16,11-1-1-16,4-2 0 15,6-7-1-15,8-6 1 16,-1-6-1-16,5-7 0 16,16-2 0-16,-6-11 1 15,14-2-1-15,0 0 0 16,-8-6-1-16,1-4 1 15,-7-3-4-15,-7-3 0 0,-22 3-7 16,-6 7 1-16</inkml:trace>
  <inkml:trace contextRef="#ctx0" brushRef="#br1" timeOffset="40177.501">8248 7093 19 0,'28'12'9'0,"-7"-2"-3"16,-17-1 10-16,6 1-17 0,1 2 1 15,0 1-1-15,3-4 1 16,7-3 0-16,4 1 1 15,6-4-2-15,-2 0 1 0,-1-6-2 16,4-7 1-16,-1-2-2 16,1-10 0-16,0 3-1 15,7 0 1-15,-15 0-1 16,5 1 0-16,-5-1 2 16,-3 3 0-16,-3 7 1 15,0 2 0-15,-1 11 0 16,1 5 1-16,0 7 0 15,-1 9 0-15,4 3 2 16,1-3 1-16,2 10 1 16,-3-1 0-16,-3 4 0 15,0-4 0-15,-8-3 0 16,-3-5 0-16,-3-4-2 16,-4-7 1-16,-7-5-2 15,-7-7 0-15,-11-10-1 16,-7-5 0-16,-14-4-4 15,-10-3 1-15,-1-3-4 16,-6 4 1-16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3:02:14.77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16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3:07:13.312"/>
    </inkml:context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2512 5556 38 0,'-7'19'19'0,"3"0"-19"0,4-16 32 15,0 0-31-15,0 0 0 16,0-3 0-16,0 0 0 15,0 0-3-15,4-3 0 16,3-3-4-16,-7 6 0 16,0-6-6-16,10-1 1 15</inkml:trace>
  <inkml:trace contextRef="#ctx0" brushRef="#br0" timeOffset="-212947.68">8756 3872 35 0,'11'10'17'0,"6"-26"-7"0,-13 7 18 15,-1 2-25-15,-3 4 0 16,0-6 3-16,-7 9 0 15,-3 0-8-15,-5 0 1 16,-9 0 4-16,-1 3 1 16,-3 3-2-16,7 4 0 15,-4-10-1-15,0 0 0 16,1 0-1-16,-1 9 1 0,0 0-2 16,1 7 0-16,2 3 0 15,1-3 0-15,7 6-1 16,0-4 1-16,3 4-1 15,4 7 1-15,4-4 0 16,-1 6 1-16,4 0 0 16,-7 1 0-16,4 2 0 15,-8 1 1-15,4 9-1 16,-4-4 0-16,-6 7 0 16,-1 7 0-16,1-4 1 15,2 0 0-15,1-3 0 16,0-9 1-16,7-4 0 15,4-6 0-15,3-2 0 16,7-8 1-16,3-5-1 16,8-7 0-16,7-3-1 15,3-3 1-15,4-3-2 0,3-6 0 16,-3-1-7 0,-8-8 0-16,-3 5-10 0,-6-9 1 15</inkml:trace>
  <inkml:trace contextRef="#ctx0" brushRef="#br0" timeOffset="-212690.862">8269 4440 49 0,'11'-3'24'0,"28"-7"-24"16,-25 10 37-16,10 0-36 16,-6 0 0-16,7 0 0 15,3 0 0-15,-3 0-6 16,-1 0 1-16,-10 0-8 16,4-9 1-16,-7-7-3 15,-4 4 0-15</inkml:trace>
  <inkml:trace contextRef="#ctx0" brushRef="#br0" timeOffset="-212421.815">8957 4264 49 0,'4'3'24'0,"-40"26"-24"0,12-20 48 16,-1 13-48-16,-7 0 1 15,-7 6 0-15,-7 13 1 16,8-3-4-16,2 12 1 16,5-9-4-16,6-4 1 0,4-12-6 15,7-12 1-15,7-10-7 16,0-9 1-16</inkml:trace>
  <inkml:trace contextRef="#ctx0" brushRef="#br0" timeOffset="-212211">8640 4365 44 0,'10'12'22'0,"15"16"-17"15,-18-15 38-15,0-1-42 16,4 14 1-16,-1 2-1 15,4 0 1-15,0 7-3 16,4-1 1-16,0-3 0 16,-1-6 1-16,-3 1-5 15,0-11 1-15,-3-2-8 16,-4-7 1-16,-7-6-5 16,-3-6 1-16</inkml:trace>
  <inkml:trace contextRef="#ctx0" brushRef="#br0" timeOffset="-211956.828">8043 4913 54 0,'-21'57'27'0,"32"-48"-29"0,-4-6 51 0,3 1-47 16,12-4 1-16,13-4 1 15,11-2 1-15,21-6-6 16,10-4 1-16,8-3 2 16,14 0 1-16,-7 0-4 15,-1-6 0-15,-6 3-6 16,-7 0 0-16,-15 1-12 16,-7-5 1-16</inkml:trace>
  <inkml:trace contextRef="#ctx0" brushRef="#br0" timeOffset="-211671.993">9250 3668 49 0,'0'-18'24'0,"-4"8"-11"0,4 10 33 16,-3 10-43-16,-1 8 0 16,1 17 1-16,-4 9 0 15,-4 15-6-15,-3 26 1 16,0 22 3-16,0 9 0 16,3 12-5-16,8-5 1 15,3-14-6-15,0-18 0 16,7-28-11-16,-4-32 1 0</inkml:trace>
  <inkml:trace contextRef="#ctx0" brushRef="#br0" timeOffset="-210829.754">10968 4496 42 0,'18'-3'21'0,"-15"0"-12"16,-3 3 28-16,0-9-34 16,0 9 1-16,0-7 3 15,-3 1 0-15,-5 0-7 16,-2-4 1-16,-4 4 6 15,-4 3 0-15,-3 0-2 16,-7 3 0-16,7 3-2 16,-4 3 0-16,0 7-2 15,-3-1 0-15,0 7-1 16,-4 3 0-16,4-3-1 16,3 0 0-16,4 0 0 15,7 9 0-15,7 0 0 16,10 3 1-16,8-12 0 15,3-3 0-15,4-4 0 0,-1-5 0 16,4-7 0-16,-3-10 0 16,0-2-1-16,-1-4 1 15,4 0 0-15,-3 7 0 16,3-4-1-16,-3 4 1 16,0 3 0-16,-1 3 0 15,1-4 0-15,3 1 1 16,-3 12-1-16,-8 4 0 15,4 5 0-15,-3 7 0 16,-4-3 0-16,0 6 1 0,0 0-2 16,0 0 1-16,0 1-5 15,0-4 1-15,0-4-7 16,4 1 0-16,-4-13-9 16,4-9 1-16</inkml:trace>
  <inkml:trace contextRef="#ctx0" brushRef="#br0" timeOffset="-210394.986">11215 4816 52 0,'-4'35'26'0,"-13"-16"-25"16,13-10 42-16,-3 3-42 0,4 4 1 15,-5 0 1-15,5-4 0 16,-1-2-4-16,1-7 1 16,3 6 2-16,3-2 0 15,4-11-2-15,1-2 1 16,2-3-1-16,1-10 0 16,-1 0-3-16,1-3 1 15,-1 0-1-15,1 0 1 16,3 3-1-16,0 4 0 15,-3 2 1-15,-1 4 1 0,1 3 1 16,0 2 1-16,3 4 1 16,-4 10 0-16,1-4 0 15,-1 10 1-15,-2 6-1 16,-1 6 1-16,3-3-1 16,-3 3 0-16,4-3-2 15,6 0 0-15,1-3-4 16,3-6 0-16,0-7-9 15,4-5 1-15,0-8-5 16,3-8 0-16</inkml:trace>
  <inkml:trace contextRef="#ctx0" brushRef="#br0" timeOffset="-205515.699">10280 3857 44 0,'35'-25'22'0,"-3"-22"-6"0,-25 28 22 16,4 6-35-16,-4 1 1 15,0 2 4-15,-7 10 1 16,-4 0-10-16,-6 10 0 16,-4 8 6-16,-11-2 1 15,4 3-3-15,-1 0 1 16,-2 9-3-16,-4 6 1 16,-1-5-2-16,1-1 1 15,3-3-1-15,4-6 1 16,4-7 0-16,6-2 0 0,8 2-1 15,10 4 1-15,7 0 0 16,7-4 0-16,0-2-1 16,0 5 1-16,4-5-1 15,0 2 0-15,-4-2-1 16,-4-4 1-16,-3 10-1 16,-6-7 1-16,-8 7-1 15,-4 6 0-15,-7 3 0 16,4 0 0-16,0 3-1 15,-3 0 1-15,-1 0-1 16,-3-12 1-16,0 0-1 16,0 3 1-16,0-7 0 15,0 4 0-15,3 3 0 16,0-4 1-16,4 1 0 16,0 3 1-16,7 0-1 0,0-7 1 15,4 4 0 1,3 0 0-16,7 2 0 0,-7-8 0 15,0 2-1-15,0 13 0 16,-7 10 0-16,0 3 1 16,0 2-1-16,-3 1 0 15,-1 9 0-15,1-12 0 16,3 0 0-16,0-4 1 16,3 0-1-16,4-5 1 15,4-4 0-15,-1 0 0 16,-3-13-4-16,4 1 0 15,3-4-11-15,-3 1 1 0,-1-10-8 16,4 0 1-16</inkml:trace>
  <inkml:trace contextRef="#ctx0" brushRef="#br0" timeOffset="-204569.73">11483 3891 63 0,'11'0'31'0,"17"-9"-32"0,-21 6 55 0,7-1-50 15,4 1 0-15,10 3 3 16,7 0 0-16,7-6-8 16,4-3 1-16,-7 2 4 15,-4 4 1-15,1-6-2 16,-1 3 1-16,-7 2-3 15,-10 1 1-15,3 3-3 16,-7 3 1-16,-3 1-1 16,-11 2 1-16,-4 3-2 15,-7 1 0-15,1 8 0 16,-8 8 0-16,1-1 0 16,-5 3 0-16,1-9 0 15,-3-1 0-15,2 8 0 16,1-1 1-16,4 3 0 0,3-3 0 15,6 3 1-15,5-3 0 16,6 3 0-16,5 1 0 16,6-14 1-16,7 4 0 15,-4-6 0-15,5-7 1 16,-1-3-1-16,-4-3 0 16,1 0-1-16,-7 3 1 15,-1-6-1-15,-3 3 1 16,-3 3-2-16,-4-3 1 15,0 0-1-15,-4 3 0 0,1 1 0 16,-1-1 0-16,1 3-2 16,-4 7 1-16,0-4-1 15,0 10 0-15,-1 0 0 16,1-4 1-16,0 7 0 16,0 6 0-16,4 10 1 15,-1 0 1-15,4 2 0 16,7 11 1-16,0 8 0 15,7 4 0-15,8 3-1 16,-1-13 1-16,0 0-1 16,-10-6 1-16,-11 0-2 15,-11-9 1-15,-10 3-6 16,-11 3 1-16,-7-3-12 16,-7-7 1-16,8-15-3 15,2-4 0-15</inkml:trace>
  <inkml:trace contextRef="#ctx0" brushRef="#br0" timeOffset="-204207.606">12308 4481 69 0,'4'9'34'0,"14"-9"-41"16,-8 0 70-16,1 0-62 15,6 0 0-15,-2-9-1 16,2 2 1-16,4 1-4 16,-3 0 1-16,-4 0-7 15,-3 6 0-15,-8 6-11 16,-6 0 0-16</inkml:trace>
  <inkml:trace contextRef="#ctx0" brushRef="#br0" timeOffset="-204074.451">12263 4732 72 0,'21'31'36'0,"14"-31"-41"0,-21-3 61 15,4-7-57-15,3 1 0 16,0 0-10-16,7-1 0 16,-3-6-3-16,3-6 1 15</inkml:trace>
  <inkml:trace contextRef="#ctx0" brushRef="#br0" timeOffset="-203188.249">13441 3731 73 0,'7'0'36'0,"-14"16"-41"0,0-4 57 16,-4 7-51-16,-13-3 0 15,-5 0 0-15,-6 6 1 16,0 3-3-16,-1 3 1 16,-2 0 1-16,-5 0 0 15,8 4-2-15,3-7 1 16,4 3-2-16,7-3 1 15,7 3-1-15,7-9 1 16,10 6-1-16,8-12 1 16,10-1 0-16,11-5 1 0,3 2 0 15,4-6 0-15,0 0 0 16,-4 0 0-16,-3-3 0 16,-8 7 0-16,-6-1-1 15,-4 6 1-15,-7-2-1 16,-7 2 0-16,-3 1 0 15,-4 3 1-15,-4 2-1 16,-3 1 0-16,-4 0 1 16,1 3 0-16,-1-3 0 15,4-7 0-15,0 4 0 16,-4 3 0-16,4 0 0 16,3-1 1-16,1 1 0 15,6 3 0-15,1 0-1 16,6 0 0-16,4-3 1 15,0 0 0-15,0-10-1 0,1-3 1 16,-1 4-1 0,0-1 0-16,0 1 0 0,-4 5 0 15,-3 1-1-15,-3 6 1 16,-4-3 0-16,-7 3 0 16,-1 3 0-16,-6 9 0 15,0 13 0-15,-7 4 0 16,0 11 1-16,3 4 0 15,4 19 0-15,7 3 0 16,3-7 0-16,1-6 1 16,10-9-1-16,10-16 1 15,15-12-2-15,14-13 1 0,10-15-4 16,0-7 1-16,4-10-14 16,-7-11 0-16,-14-8-4 15,0 8 0-15</inkml:trace>
  <inkml:trace contextRef="#ctx0" brushRef="#br0" timeOffset="-202257.405">14743 3894 52 0,'7'7'26'0,"0"18"-22"0,-7-16 44 16,-4 10-45-16,1 0 1 15,-4 3 1-15,0 9 0 16,-1-6-7-16,1 3 1 15,0-3 4-15,0-3 1 16,4-3-2-16,3-6 1 16,0-1-2-16,0-2 0 15,7-4 0-15,3-16 0 0,1 1-2 16,3-16 1-16,7 6-2 16,0-6 1-16,4-3-1 15,3-13 0-15,4 7-1 16,-4 2 0-16,4 13 1 15,-4 4 1-15,1 2 0 16,-5 1 0-16,-3 9 0 16,1 6 1-16,-5 9 1 15,-3 10 1-15,-3 3-1 16,-1-3 1-16,-6 13 0 16,0-1 0-16,-4 1-1 15,0-1 1-15,3-9-1 16,4 3 1-16,0-9-3 15,0-3 0-15,4-7-5 16,-4-2 0-16,0-4-13 16,0-3 0-16</inkml:trace>
  <inkml:trace contextRef="#ctx0" brushRef="#br0" timeOffset="-201882.713">14224 4518 64 0,'-11'16'32'0,"11"3"-24"16,4-19 49-16,3 6-53 16,7 3 0-16,14-2 6 15,22 2 0-15,17-3-11 16,17 1 1-16,22-7 6 16,28 0 1-16,7-7-3 15,18-5 0-15,0-7-5 16,-25 3 0-16,-14-6-6 15,-18 7 1-15,-24 2-7 16,-18 10 0-16,-18 3-13 16,-21 0 0-16</inkml:trace>
  <inkml:trace contextRef="#ctx0" brushRef="#br0" timeOffset="-200756.754">14069 5023 46 0,'-4'3'23'0,"8"-6"-11"0,-4 3 25 16,0 0-34-16,0 0 0 15,0 0 5-15,0 0 1 16,0 0-10-16,0 0 1 16,10 0 6-16,8 0 0 15,10 0-1-15,8-3 0 16,-1 0-2-16,4 3 0 16,-4-6-2-16,-3 6 1 15,-8 0-2-15,-6 6 1 0,-7 0-2 16,-8 10 1-16,-10 9-1 15,-4-9 0-15,-10 9 0 16,-7 6 0-16,-4 0 0 16,-3 1 0-16,3 9 1 15,8-1 0-15,-1 4 0 16,7 6 0-16,4-12 0 16,7-4 1-16,4-2-1 15,3-10 1-15,14-7-1 16,10-5 0-16,5-1-3 15,-1-9 0-15,4 0-7 16,3-6 0-16,4-3-11 16,-4-13 1-16</inkml:trace>
  <inkml:trace contextRef="#ctx0" brushRef="#br0" timeOffset="-200321.053">14496 5418 63 0,'-11'22'31'0,"-7"3"-28"0,15-15 49 16,-1-1-51-16,1-3 1 16,-1 1 1-16,1-1 0 15,-1 0-4-15,4 0 0 0,0-2 2 16,0-4 1-16,4-10-2 15,3-2 1-15,7-4-1 16,0-6 0-16,4 0-1 16,3 3 1-16,0-9-1 15,0 6 0-15,4-6 0 16,0 9 0-16,-4 3 0 16,0 4 1-16,-3 6 0 15,-1 6 0-15,-6 6 0 16,-1 3 1-16,-3 7 0 15,0 6 1-15,-7 9-1 16,0-6 0-16,0 4 0 16,0-4 0-16,4-3-2 15,3-10 0-15,4 1-5 16,6-7 0-16,1 0-10 16,3-9 0-16,4-6-5 15,3-7 1-15</inkml:trace>
  <inkml:trace contextRef="#ctx0" brushRef="#br0" timeOffset="-200092.898">14986 5268 63 0,'4'25'31'0,"-4"-16"-33"0,0-6 60 16,0-3-56-16,7 0 0 0,3 0 1 15,4 0 0-15,7-3-5 16,1-3 1-16,-1-3-1 16,0 2 1-16,-3 1-10 15,-1-7 1-15,4 4-10 16,4-3 0-16</inkml:trace>
  <inkml:trace contextRef="#ctx0" brushRef="#br0" timeOffset="-199854.717">15621 5017 76 0,'-7'34'38'0,"-14"42"-47"16,17-61 70-16,-3 20-61 0,4 6 1 15,-1 15 0-15,1 0 0 16,3 7-6-16,0-13 1 16,7-9-7-16,0-13 1 15,3-12-11-15,1-7 1 16</inkml:trace>
  <inkml:trace contextRef="#ctx0" brushRef="#br0" timeOffset="-198969.838">15995 4039 64 0,'7'6'32'0,"4"-6"-29"0,-4 3 54 16,0 0-54-16,3-3 0 15,4 0 1-15,4 0 1 16,3 3-7-16,7-6 1 16,4 0 3-16,-4 0 0 15,4-7-1-15,7-5 1 16,0 2-2-16,-4-6 0 16,-7 4 0-16,-7 5 1 15,1 1-1-15,-8 3 0 16,-11 12-1-16,-6 3 1 15,-8 4-1-15,-7 2 1 16,1 11-1-16,3-11 0 0,-4 10 0 16,0 7 1-16,-3-7-1 15,4 6 0-15,-1 0 0 16,4 1 0-16,3 2 0 16,4 1 0-16,4-1 0 15,-1-12 0-15,4 0 0 16,4-3 0-16,3-3 0 15,3-4 1-15,1-5-1 16,0-4 1-16,3 3 0 16,0-6 0-16,0 3 0 15,0 3 0-15,-7-6-1 16,0 0 1-16,-3-6-1 16,-8 6 1-16,4 0-1 15,-3 0 1-15,-4-3-1 16,3 3 1-16,0 0-1 0,-3 0 0 15,0 0 0 1,0 9 1-16,0 7-1 0,0 9 1 16,0 0-1-16,4-6 0 15,3 12 1-15,3 4 0 16,1 6 0-16,10 12 1 16,14 13 0-16,11 0 0 15,0 3 0-15,-1-4 1 16,-6 4-1-16,-7 0 0 15,-8-3-1-15,-9 0 1 16,-8 0-1-16,-15-10 0 0,-9-2-3 16,-12-13 1-16,-2-7-8 15,-1-12 1-15,-7-6-11 16,0-10 1-16</inkml:trace>
  <inkml:trace contextRef="#ctx0" brushRef="#br0" timeOffset="-198188.741">16775 4873 71 0,'17'37'35'0,"1"13"-47"0,-15-43 62 0,4-7-56 16,-7 0 0-16,0 0-30 15,-7-10 1-15</inkml:trace>
  <inkml:trace contextRef="#ctx0" brushRef="#br0" timeOffset="-196417.139">18154 4891 39 0,'-4'13'19'0,"8"9"-4"0,-4-19 19 16,3 0-31-16,-3-3 0 0,8-6 2 16,2-7 1-16,4-9-7 15,7-6 1-15,11-13 5 16,7-6 1-16,3-22-2 15,-3-6 0-15,-7-13-1 16,-4-18 0-16,4 15-1 16,-11 3 1-16,-3 3-3 15,-4 7 1-15,-4 15-1 16,-3 13 0-16,-7 9-1 16,0 13 1-16,-3 16-1 15,-1 2 0-15,1 10-1 16,-1 13 1-16,-3 9-1 15,0 6 0-15,0 9 0 16,0 11 0-16,4 8 1 16,3 16 0-16,0-3 1 15,3 6 0-15,1-3 1 0,-1 1 0 16,4-1 0-16,4-13 1 16,3-9-2-16,3-9 0 15,1-6-6-15,3-20 1 16,-3-2-13-16,0-10 0 15</inkml:trace>
  <inkml:trace contextRef="#ctx0" brushRef="#br0" timeOffset="-196177.438">18782 4597 63 0,'-4'3'31'0,"-10"3"-33"16,14-3 49-16,-3 7-47 15,-1-4 0-15,-3 3-1 16,4-6 1-16,-1 4-4 16,4-7 0-16,0-7-11 15,0 7 0-15,11-15-2 16,-1-7 0-16</inkml:trace>
  <inkml:trace contextRef="#ctx0" brushRef="#br0" timeOffset="-195996.855">18750 4327 49 0,'-3'22'24'0,"17"-6"-18"0,-11-16 46 15,1 0-51-15,3 3 1 16,0 3 1-16,0-6 1 15,0 3-6-15,4-6 0 16,3 3-3-16,0 0 1 16,3 0-13-16,1 6 0 15</inkml:trace>
  <inkml:trace contextRef="#ctx0" brushRef="#br0" timeOffset="-195472.23">19001 4543 48 0,'10'25'24'0,"-6"4"-15"0,-4-29 31 0,0 9-38 16,0-6 0-16,0 7 0 16,0-7 1-16,0-3-4 15,3-3 0-15,1-4 3 16,3 1 0-16,-4-3-2 16,1-1 1-16,3 1 0 15,4-1 0-15,-1 4 0 16,4 0 1-16,0 6-2 15,0 3 1-15,-3 0 0 16,0 7 0-16,-4-7-1 16,-4 6 0-16,1 4-1 15,-4-4 0-15,3-3 1 16,-3 4 0-16,0-1-1 0,4-3 1 16,-1 1 0-16,4-7 0 15,4-3-1-15,3-4 1 16,0 1-2-16,0 6 1 15,0-3-1-15,1-3 0 16,2-7 0-16,1 4 0 16,-1-10 0-16,-2 6 1 15,2 1 0-15,1 2 1 16,-1 10 1-16,1 0 0 16,0 10 1-16,-1-1 0 15,1-3 1-15,3-2 0 0,-3 8 0 16,-1 1 0-16,1 6-1 15,0-7 1-15,3-3-2 16,4 4 1-16,3-10-4 16,4 3 0-16,-4-6-6 15,-4 0 1-15,-6 0-12 16,-4-9 1-16</inkml:trace>
  <inkml:trace contextRef="#ctx0" brushRef="#br0" timeOffset="-194510.958">18327 5164 53 0,'-4'0'26'0,"1"28"-22"0,3-15 40 15,-4 6-42-15,-3 0 1 0,0 6 1 16,-3 3 0-16,-1 3-5 15,0 4 0-15,-3-4 3 16,4-6 0-16,-1-6-1 16,4-10 0-16,0-9-1 15,7-3 1-15,7-9-1 16,4-7 0-16,3-6-1 16,7-3 1-16,4-10-1 15,3 4 0-15,0 5 0 16,0 1 0-16,-3 3-1 15,-4 6 1-15,4 0 1 16,-4 7 0-16,0 9 0 16,0 6 0-16,-3 3 1 15,-4 4 1-15,-3 5 0 16,-4 4 0-16,0 3-1 16,-4 0 1-16,1 0-1 0,-4 0 1 15,3-3-2-15,4-4 0 16,4 4-5-16,3-3 1 15,4-7-13-15,-1-2 0 16,5-7-2-16,-1 3 0 16</inkml:trace>
  <inkml:trace contextRef="#ctx0" brushRef="#br0" timeOffset="-194269.845">18747 5309 55 0,'-11'18'27'0,"11"-5"-26"0,0-10 53 0,0-3-49 15,0 0 1-15,7 6 1 16,4 1 0-16,6-7-10 16,8 0 0-16,7-7 5 15,3 4 1-15,-3 0-8 16,-4-3 0-16,4-1-13 15,-8-5 0-15,1 3-3 16,0-4 1-16</inkml:trace>
  <inkml:trace contextRef="#ctx0" brushRef="#br0" timeOffset="-194000.013">19032 5161 62 0,'4'10'31'0,"-4"5"-35"0,0-15 61 15,7 0-54-15,4 6 0 16,-1-6 1-16,1 0 0 31,17 16-6-31,-7 3 1 0,-7-3 3 16,-10-1 0-16,-11 4-6 15,-11 13 1-15,4-7-8 16,-7 9 1-16,-7-6-10 16,-1-6 0-16</inkml:trace>
  <inkml:trace contextRef="#ctx0" brushRef="#br0" timeOffset="-193489.846">19480 5318 60 0,'0'9'30'0,"-14"13"-35"0,7-15 48 16,-3-1-43-16,-8 0 0 15,4 0 0-15,-4-2 0 16,1-4 0-16,3 0 0 16,3-4 0-16,4-5 0 15,3 3-2-15,8-10 1 16,6 7-2-16,5-1 1 16,6 4-1-16,3 3 1 15,8 0 0-15,-4 6 1 16,-3-3 1-16,-4 3 0 15,0 6 1-15,-6 4 0 16,-1-4 0-16,-4 7 0 0,4-3 0 16,0-4 0-16,1 0-1 15,-1-6 1-15,3 1-1 16,4-4 0-16,1-4 0 16,-1-2 0-16,-4-3 0 15,-2-1 1-15,-8-2-1 16,-4-4 0-16,-10 4 0 15,-3-7 1-15,-12 6-3 16,-2-6 0-16,-1 10-10 16,-3 3 0-16,-8-1-3 15,5 4 0-15</inkml:trace>
  <inkml:trace contextRef="#ctx0" brushRef="#br0" timeOffset="-192649.461">20779 4534 58 0,'-4'0'29'0,"8"-13"-35"0,-8 7 57 16,1 0-48-16,-8-4 0 16,-3 4 2-16,3 3 0 15,-3-3-6-15,-3 6 0 16,-8 6 4-16,-3-3 0 15,-4 10-2-15,0 2 1 16,0 7-1-16,4-12 0 0,3 5 0 16,4 4 0-16,7 0 0 15,11 3 0-15,6 0 0 16,11-9 0-16,7-1-1 16,8-6 0-16,-1-6-1 15,-3-6 1-15,-4 0-1 16,-4-13 0-16,-2 6 0 15,-1 7 0-15,0-3 0 16,0 3 1-16,0-1 0 16,0 10 0-16,-3 7 0 15,-1 5 0-15,-3 7 0 16,-3 3 1-16,-1 4-1 16,-3 2 1-16,0 10-1 15,4-10 0-15,-1-3-5 16,4 1 1-16,4-7-11 15,3-7 0-15,0-8-5 16,11-4 1-16</inkml:trace>
  <inkml:trace contextRef="#ctx0" brushRef="#br0" timeOffset="-192259.171">20973 4964 60 0,'-4'15'30'0,"-10"13"-38"0,10-18 55 16,1-7-47-16,-1 3 0 0,1 1 0 15,3-1 1-15,0-3-1 16,3-3 1-16,8-3-1 16,0-7 1-16,3 1-1 15,3 0 1-15,1-1-1 16,0-2 0-16,-1-7-1 15,4 3 1-15,-3 0-1 16,0 1 1-16,-1 2 0 16,-3 10 0-16,1 3 2 15,-1 10 0-15,-4-1 1 16,1 3 1-16,-4 4-1 16,0-3 1-16,0 6-1 15,4 2 1-15,-4 1-3 16,0 0 1-16,3 0-4 15,4 0 1-15,4-12-7 16,0-1 0-16,6 1-12 16,12-17 0-16</inkml:trace>
  <inkml:trace contextRef="#ctx0" brushRef="#br0" timeOffset="-191357.901">21798 4590 65 0,'-3'7'32'0,"3"2"-29"0,0-9 52 16,0 0-52-16,0 0 0 16,0 0 3-16,0 0 1 15,10 0-9-15,4 0 1 16,15 0 4-16,6 0 1 15,7 0-4-15,15 0 0 16,-4 0-7-16,-4 0 1 16,-10 0-10-16,-11-6 1 15,-14 12-8-15,-10-3 1 16</inkml:trace>
  <inkml:trace contextRef="#ctx0" brushRef="#br0" timeOffset="-191161.72">21777 4973 74 0,'7'22'37'0,"0"-22"-42"15,-7 0 70-15,11 3-64 16,10-3 0-16,11 0 0 16,3-3 0-16,7 3-4 15,8 0 1-15,-1-6-6 16,-3-7 0-16,-7 1-14 15,-8-4 0-15</inkml:trace>
  <inkml:trace contextRef="#ctx0" brushRef="#br0" timeOffset="-190532.493">22825 3869 59 0,'-4'3'29'0,"11"-18"-19"16,-7 15 41-16,7 0-48 15,4 0 1-15,-1 0 4 16,1 0 0-16,10 3-9 16,18-6 1-16,10 3 6 15,11 0 0-15,11 0-2 16,0-7 0-16,-12 7-2 0,-2 0 0 16,-8 7-2-16,-6-7 0 15,-12 12-1-15,-13 4 1 16,-11 9-1-16,0 0 1 15,-17 6-1-15,-12 10 1 16,-6 3 0-16,-11 3 0 16,1 3 0-16,-5 7 0 15,4-13 0-15,1 0 0 16,2 3 0-16,5 3 0 16,9-10-4-16,8 1 1 0,7-3-4 15,14-4 0-15,4-12-8 16,-1-6 0-16,8 0-9 15,0-7 1-15</inkml:trace>
  <inkml:trace contextRef="#ctx0" brushRef="#br0" timeOffset="-190157.215">23142 5111 68 0,'11'6'34'0,"-4"-9"-40"0,-7 3 59 15,3-6-52-15,-3-4 0 16,0 1 1-16,-7 0 1 15,-3-1-4-15,-4 10 1 16,-11 0 1-16,-3 10 1 16,-4 5-1-16,4 7 0 15,3 6-1-15,0 4 1 16,8-4-1-16,3-3 1 16,7 0-1-16,10-6 0 0,18-6 0 15,15-7 1-15,2-16-6 16,-2-2 0-16,-8-7-15 15,-7 7 0-15</inkml:trace>
  <inkml:trace contextRef="#ctx0" brushRef="#br0" timeOffset="-188325.556">16782 6089 23 0,'-4'-9'11'0,"11"9"-2"15,-7 0 11-15,0 0-17 16,0 0 1-16,4 3 3 16,-1 0 0-16,1 0-8 0,-1 4 0 15,4 5 7-15,0 7 0 16,0 3-2-16,1 3 1 15,-5 6-1-15,4 10 1 16,-3 9-2-16,3 0 1 16,0 7-1-16,3-10 0 15,4 9-1-15,1 7 1 16,-5-6-2-16,1 8 1 16,-4 8-1-16,7 5 1 15,-4 7-1-15,1 2 1 16,-4-2-1-16,4 15 1 0,-4 4-1 15,3 6 1-15,-3 12-1 16,0 3 1-16,4 20-1 16,0 5 0-16,3 1-1 15,-4 12 1-15,1 19 0 16,-1-4 0-16,1 17 0 16,-4-4 0-16,0 7-1 15,-7 12 1-15,0 0-1 16,-7 16 1-16,0-4-2 15,-4 13 1-15,-6 7 0 16,-1-1 1-16,-3 13-1 16,0 0 0-16,-7 16 0 15,-1-3 0-15,1 21 0 16,3-3 1-16,1 1-1 16,-4 9 1-16,-4-1-1 15,0 14 0-15,0-4 0 0,4 12 1 16,-4-2-1-16,1 0 0 15,-1 15-1-15,0-3 1 16,4 3-1-16,3-25 1 16,8 4-1-16,-5-23 0 15,12-9-2-15,-1-31 0 16,1-16-6-16,3-16 0 16,-11-25-11-16,0-34 1 15</inkml:trace>
  <inkml:trace contextRef="#ctx0" brushRef="#br0" timeOffset="-184797.582">1097 7055 27 0,'0'25'13'0,"-7"7"2"0,7-23 13 16,0 4-24-16,0 2 0 16,0-8 4-16,0 2 1 15,0-3-9-15,0 0 0 16,0-2 6-16,7-8 1 15,-3-2-1-15,13-9 0 16,1-11-3-16,3-2 1 16,11-6-2-16,7-13 0 15,-1-4-1-15,-6-8 0 16,7-4-1-16,-7 0 1 0,7 10-1 16,-8 9 0-16,-2 13 0 15,-1 6 1-15,-7 3-1 16,0 12 1-16,-3 4-1 15,-8 9 1-15,1 4-1 16,-4 2 0-16,-3 4 0 16,3-1 0-16,-4 1 0 15,4-1 0-15,-3-2 0 16,6-1 1-16,1-3-1 16,3-3 0-16,-3-6 1 15,10-3 0-15,0 0-1 16,-3-4 0-16,6-5 0 15,1-4 1-15,0-3-1 16,3-3 1-16,-11 3-1 16,5-3 0-16,-5 6-1 15,-6 0 1-15,10 3-1 0,-10 4 1 16,-1 2-1-16,-3 1 1 16,-3 6 0-16,3 6 0 15,-7 3 0-15,10 7 1 16,-10 6 0-16,4 6 1 15,-4 12-1-15,-4 4 1 16,-3 6-1-16,4 3 1 16,-8 1 0-16,4-4 0 15,7-7-2-15,0-2 1 16,0-13-4-16,7-3 1 0,7-9-5 16,8-7 0-16,2-6-11 15,-3-3 0-15,1-7-3 16,-1-2 1-16</inkml:trace>
  <inkml:trace contextRef="#ctx0" brushRef="#br0" timeOffset="-184526.164">2307 6325 72 0,'7'6'36'0,"-14"22"-48"0,4-19 73 15,3 10-60-15,-7 13 0 16,3 21 0-16,4 10 0 16,-7 9-3-16,3 0 0 15,4-6-4-15,0-10 1 16,0-9-10-16,0-12 1 15,-7-7-6-15,4-9 1 16</inkml:trace>
  <inkml:trace contextRef="#ctx0" brushRef="#br0" timeOffset="-184032.038">1189 6384 55 0,'0'10'27'0,"-11"18"-33"0,11-19 50 16,-10 4-43-16,-1 15 1 15,-7 19 0-15,-3 19 0 16,0 6-3-16,-7 6 0 16,7 4 2-16,3-1 0 0,8-9-4 15,-1-12 1-15,11-16-5 16,11-16 0-16,-1-15-9 15,8-13 0-15</inkml:trace>
  <inkml:trace contextRef="#ctx0" brushRef="#br0" timeOffset="-183416.196">1425 6252 38 0,'0'0'19'0,"0"0"-16"16,0 0 26-16,0 0-27 0,0 0 1 16,0 0 5-16,0 0 0 15,11 0-7-15,10 0 0 16,0 4 8-16,18 2 0 15,3 3 0-15,25-6 1 16,4 0-3-16,28-6 1 16,21-3-3-16,7-10 1 15,3-6-4-15,1-6 1 16,-1 3-3-16,-13 6 1 16,-22-6-1-16,-10 6 1 15,-26 1-1-15,-6 8 0 0,-7 1-1 16,-14 9 1-16,-4 0-1 15,-17 9 0-15,-8 7-1 16,-6 9 1-16,-8 3-2 16,-6 7 1-16,-15 9-1 15,4 6 1-15,-1 0 0 16,8 19 0-16,0 6 1 16,10 10 1-16,11-4-1 15,0 1 1-15,11 3 1 16,3 2 0-16,0-8 0 15,-3-10 0-15,-11-10 0 16,-11 1 0-16,-6-10 1 16,-26-6 0-16,-13 3-2 15,-15-6 1-15,-27 0-1 16,-22-10 0-16,-11-3-1 16,-10-9 1-16,-7-13-4 15,-7-6 0-15,13-9-7 0,5-4 0 16,13-6-10-16,19 10 0 15</inkml:trace>
  <inkml:trace contextRef="#ctx0" brushRef="#br0" timeOffset="-181854.892">17505 6892 46 0,'3'6'23'0,"4"-6"-13"16,-3-3 24-16,3-3-32 16,7-3 0-16,0-4 2 15,0-3 0-15,4-12-4 16,3-3 0-16,4-4 3 0,7-6 0 15,3-9-1-15,0-3 1 16,0 6-1-16,1 0 0 16,-5 6-1-16,1 4 1 15,-4 5 0-15,1 7 0 16,2 9-1-16,-9 1 0 16,-1 8 1-16,-4-2 0 15,-6 18-1-15,-4-2 0 16,0 5-1-16,-3 1 1 15,-4-1-1-15,7 1 1 0,-4-1-1 16,4 1 0-16,4-4 0 16,3-9 0-16,4 0 0 15,3-3 0-15,0-3-1 16,0-7 1-16,4-2-1 16,-1-7 1-16,5-3-1 15,-1 6 1-15,-3 6-1 16,-1 1 0-16,1-1 0 15,-4-2 1-15,0-1-1 16,-3 3 1-16,0 1-1 16,-4 6 1-16,-4 6 0 15,1 6 1-15,-4 0-1 16,-7 10 1-16,-4 12 0 16,-3-3 1-16,-3 10-1 15,-8 9 1-15,4 9-1 16,0-6 1-16,-4 9 0 15,1-2 0-15,3-7-2 0,3-7 0 16,4-5-4-16,7-7 0 16,7-3-7-16,7-12 1 15,7-7-11-15,-3-3 1 16</inkml:trace>
  <inkml:trace contextRef="#ctx0" brushRef="#br0" timeOffset="-181089.101">18824 6293 54 0,'0'10'27'0,"7"15"-20"0,-3-25 41 0,-1 6-45 15,1 0 1-15,3 0 3 16,0 4 0-16,4-4-8 16,3 0 0-16,3 1 6 15,8-4 0-15,3 0-2 16,0-6 0-16,4 6-2 15,-4-3 0-15,-6 0 0 16,-5 0 0-16,-3 3-2 16,-7 0 1-16,-7 4 0 15,-7 5 0-15,-7 4-1 16,-3 3 1-16,-5 6-1 16,-6 3 1-16,0 3 0 15,-4 1 0-15,-3-1 0 16,7 7 1-16,7 2 0 15,6-5 0-15,8 6 1 0,11-4 0 16,10-5-1-16,14-7 0 16,8-3-5-16,6-13 0 15,4-6-12-15,-7-9 1 16,-18-4-9-16,-4-2 1 16</inkml:trace>
  <inkml:trace contextRef="#ctx0" brushRef="#br0" timeOffset="-180564.52">17586 6105 50 0,'7'0'25'0,"-3"3"-19"16,-4 3 39-16,0 4-42 0,-7 9 0 15,-8 6 1-15,-2 9 1 16,-4 20-7-16,-8 21 1 16,1 19 3-16,3 3 0 15,4 13-3-15,4 0 1 0,6-19-5 16,8-13 1-16,-1-28-8 16,11-19 1-16,4-18-7 15,10-13 1-15</inkml:trace>
  <inkml:trace contextRef="#ctx0" brushRef="#br0" timeOffset="-179918.499">17734 6092 48 0,'0'7'24'0,"4"-14"-20"0,-4 7 41 16,7 4-43-16,7 2 1 15,7 0 4-15,7 4 0 16,11-1-8-16,21 0 1 15,18 1 5-15,17-4 0 16,4-6-1-16,17-3 0 16,15-3-2-16,6-4 0 0,-10 1-2 15,-32 3 1-15,32-13-1 16,-28 6 1-16,11-9-2 16,-15 3 1-16,-18 7 0 15,-17 12 0-15,-10-3-1 16,-8 9 1-16,-14 7-2 15,-6-1 1-15,-8 7-1 16,-11 6 0-16,-6 3-1 16,-8-3 0-16,-7 0 0 15,-3 7 1-15,-7 5 1 16,3 4 0-16,1 12 1 16,2 13 0-16,8 6 0 15,11 4 1-15,6 12 0 16,15 2 0-16,14 14-1 15,14-7 1-15,-4-9 0 16,0-10 0-16,-6-12 0 16,-12-13 0-16,-17-2-1 15,-21-1 1-15,-32 0-1 0,-38-6 1 16,-40 6-2-16,-38-9 1 16,-32-16-2-16,-32-22 0 15,0-25-11-15,1-12 1 16,9-13-7-16,19 3 1 15</inkml:trace>
  <inkml:trace contextRef="#ctx0" brushRef="#br0" timeOffset="-174077.935">4276 6281 46 0,'7'-10'23'0,"7"7"-10"15,-14 3 23-15,0 0-33 16,0 0 1-16,0 0 3 16,-4-3 0-16,-3 3-8 15,-3 0 1-15,-8 0 4 0,4 3 1 16,-4 3-2-16,-10 1 1 16,-4 8-3-16,-6 4 1 15,-1 12-1-15,-4 10 0 16,5 16-1-16,-1 9 1 15,7 6 0-15,0-6 0 16,15 2 0-16,10-8 0 16,14-7-2-16,10-2 1 15,4-11-4-15,11-8 0 16,7-7-6-16,-7-13 0 0,7-2-11 16,-1-7 1-16</inkml:trace>
  <inkml:trace contextRef="#ctx0" brushRef="#br0" timeOffset="-173628.406">4498 6833 38 0,'-4'-4'19'0,"-24"11"-10"15,25-7 20-15,-8 3-27 16,4 0 1-16,-14 9 1 15,0-2 0-15,-8 2-5 16,1 4 1-16,7 0 3 16,3 3 0-16,4 3-1 15,-3-4 0-15,10 1-1 0,3 0 1 16,8-3-2-16,6-4 1 16,4-2-2-16,7-7 1 15,1-6-2-15,-5-4 1 16,4-2-1-16,-6-4 1 15,9 1-1-15,-13-1 0 16,3 4 1-16,0-1 0 16,-3 4 1-16,-1 0 0 15,1 6 1-15,-8 0 1 16,4 6 0-16,-7 4 1 16,0 2-1-16,0 4 1 15,0 0-1-15,4 2 0 0,3-2-3 16,0-7 0-16,4 1-4 15,3-7 1-15,3-6-9 16,5-10 0-16,-5-2-3 16,-3-7 1-16</inkml:trace>
  <inkml:trace contextRef="#ctx0" brushRef="#br0" timeOffset="-173327.514">4752 6045 57 0,'0'13'28'0,"3"9"-34"0,-3-13 57 15,0 10-50-15,-3 13 0 16,-4 8 3-16,3 17 0 15,4 18-5-15,-7 10 1 16,4 9 2-16,-4 3 0 16,0-9-4-16,3-7 1 15,4-15-7-15,-7-6 1 16,7-20-9-16,0-11 1 0,0-17-3 16,11-9 0-16</inkml:trace>
  <inkml:trace contextRef="#ctx0" brushRef="#br0" timeOffset="-172908.027">5161 6760 59 0,'4'0'29'0,"-4"-3"-39"0,0 3 60 15,-4 0-49-15,4 0 1 16,-17 10 3-16,6-4 0 15,-10 6-4-15,3-2 0 16,-3 24 4-16,3-5 0 16,4 15-1-16,4-10 1 15,10 19-2-15,-7-12 1 16,24-6-3-16,-3-7 1 16,22-3-4-16,-5-6 1 0,-2-22-6 15,-5-1 0 1,1-11-14-16,-4 2 1 0,-7-15-2 15,0 6 1-15</inkml:trace>
  <inkml:trace contextRef="#ctx0" brushRef="#br0" timeOffset="-172381.585">6745 6190 53 0,'7'-10'26'0,"0"4"-23"15,-7 6 51-15,4 3-50 16,-4 0 1-16,-4 13 0 16,1-4 1-16,-4 39-8 15,3-14 0-15,-14 54 4 16,8-22 0-16,3 60-6 15,0-35 1-15,7 25-6 16,0-25 0-16,7-28-11 16,-4-16 0-16</inkml:trace>
  <inkml:trace contextRef="#ctx0" brushRef="#br0" timeOffset="-171975.721">7765 5926 27 0,'-11'10'13'15,"8"15"8"-15,3-22 7 0,-8 22-23 16,5-6 1-16,3 18 3 16,-7-8 1-16,-4 30-13 15,4-12 1-15,-10 57 7 16,10-26 1-16,-11 26-4 15,7-26 0-15,4 16-3 16,0-25 0-16,7-12-5 16,0-14 1-16,4-17-5 15,-1-17 0-15,-3-9-6 16,0-9 0-16</inkml:trace>
  <inkml:trace contextRef="#ctx0" brushRef="#br0" timeOffset="-171765.304">7525 6726 49 0,'-4'31'24'0,"8"-9"-18"0,-4-19 43 15,3 0-47-15,1 1 1 16,3-4 2-16,7-4 0 16,7 1-7-16,7-3 1 15,4-3 2-15,0-1 1 0,7 4-6 16,-1-3 0-16,1 2-10 15,0-2 0-15,-11-1-5 16,-3 4 1-16</inkml:trace>
  <inkml:trace contextRef="#ctx0" brushRef="#br0" timeOffset="-171449.705">8068 6858 61 0,'-3'22'30'0,"-8"12"-39"16,11-31 59-16,0 0-51 16,0 0 1-16,0-3 1 15,0 0 0-15,0-6-1 16,3-9 1-16,1 2 0 16,0 0 0-16,10 1 0 0,-4 2 1 15,1-2-1-15,6 3 0 16,5 2-2-16,2 4 1 15,1 3-2-15,-11 0 0 16,4 3-1-16,-1 0 0 16,1-3-3-16,0-3 1 15,6 3-3-15,-6 3 0 16,3-6-5-16,0 3 1 16,-3 0-2-16,0-3 0 15</inkml:trace>
  <inkml:trace contextRef="#ctx0" brushRef="#br0" timeOffset="-171284.671">8498 6823 42 0,'7'10'21'0,"1"15"-13"0,-8-25 40 0,-4 9-48 15,4 4 0-15,-4 2 0 16,1 1 1-16,-1-4-2 16,1-2 0-16,-1-1-4 15,4-2 0-15,4-14-6 16,-1-2 1-16,1-7-5 15,3-6 0-15</inkml:trace>
  <inkml:trace contextRef="#ctx0" brushRef="#br0" timeOffset="-170820.62">8527 6685 40 0,'0'13'20'0,"10"2"-13"16,-10-12 37-16,4 1-44 0,3-1 1 15,-4 0-1-15,4 0 1 16,0-3-2-16,8 0 1 16,2 0-2-16,8 3 0 15,3 0-3-15,4-3 1 16,0 3-1-16,-4-3 1 16,0 0-2-16,7-3 1 15,-10-3 2-15,3 0 1 16,-3-1 2-16,-4 1 1 15,4 3 2-15,-11 0 0 0,0 3 2 16,-3 0 0 0,-4 3-1-16,-7 0 1 0,-11 3-2 15,1 1 1-15,-5 2-2 16,1 1 0-16,-10 2-1 16,6 1 0-16,0-1 1 15,1 1 0-15,3 6 1 16,-1 6 0-16,12 6 0 15,3 0 0-15,0-2-1 16,11 5 0-16,3-6-2 16,10-6 0-16,-3-6-3 15,18-13 1-15,-10-6-4 16,2-10 1-16,1-12-9 16,3-6 0-16,1-7-2 15,2-12 1-15</inkml:trace>
  <inkml:trace contextRef="#ctx0" brushRef="#br0" timeOffset="-170324.587">9387 6105 44 0,'-7'9'22'0,"-10"48"-15"0,10-41 42 16,-4-1-48-16,-7 17 0 15,4 15 0-15,-3 3 0 16,3 19-2-16,-1 3 1 15,5 6 1-15,-1-9 0 0,8 0-2 16,-1-6 1-16,4-10 0 16,7-15 0-16,4-4-1 15,7-15 0-15,3-9 0 16,3-17 1-16,8-5-1 16,7-7 1-16,3-12 0 15,-3 6 0-15,-7 3 0 16,-4 6 0-16,-7 7 0 15,-7 2 0-15,-10 14 0 16,-8 8 0-16,-6-5 0 16,-4-1 0-16,-15 16 0 15,5-6 0-15,-1 6 0 16,-3-6 0-16,-4 0 0 16,7-1 1-16,8 1 0 15,6 3 0-15,8 3 2 16,10 0 1-16,10 4 2 15,4-1 0-15,15 0 0 16,3-6 1-16,-1 3-1 16,-2-3 0-16,2 0-3 0,-2-3 1 15,-1 0-6-15,-3-7 0 16,-4-6-8-16,-14-6 0 16,-7-9-13-16,-14-7 1 15</inkml:trace>
  <inkml:trace contextRef="#ctx0" brushRef="#br0" timeOffset="-168448.003">20496 7221 28 0,'25'16'14'0,"3"0"1"0,-21-16 14 0,0 0-25 15,0-7 0-15,1-2 3 16,-1-4 1-16,0-8-10 15,-4-14 1-15,-3-12 5 16,0-9 1-16,-3 5-3 16,-4-11 0-16,-4-1-1 15,-3-3 0-15,0-3-1 16,0 6 0-16,0 10 0 16,-1 0 0-16,5 3 0 15,-1 9 1-15,4 6 0 16,4 4 0-16,-1 9 0 15,8 3 0-15,3 7 0 16,7 2 1-16,7 7-1 16,11 0 1-16,3 3-1 15,18 3 1-15,14-3-3 16,4-9 0-16,-1 6-8 0,-6-1 0 16,-8-5-8-16,-17 0 0 15</inkml:trace>
  <inkml:trace contextRef="#ctx0" brushRef="#br0" timeOffset="-168222.985">20535 6679 59 0,'-10'69'29'0,"20"-41"-25"16,-3-22 50-16,4 1-54 15,3-1 1-15,7-3 0 16,0 0 0-16,-3-3-4 16,0 0 0-16,-1 0-6 15,-3 0 1-15,4-6-10 16,-4-7 0-16</inkml:trace>
  <inkml:trace contextRef="#ctx0" brushRef="#br0" timeOffset="-167937.689">20892 6820 48 0,'0'28'24'0,"-4"-34"-14"0,0 12 35 15,-3 4-40-15,0 5 0 16,0 4-1-16,0 6 1 15,4 3-7-15,3 4 0 16,7-1 4-16,3-3 1 16,4-6-3-16,8-9 1 15,2-10-1-15,8-9 1 16,0-7-3-16,-4-3 1 16,0-2-7-16,-3-7 1 0,-4-1-12 15,-7-5 1-15</inkml:trace>
  <inkml:trace contextRef="#ctx0" brushRef="#br0" timeOffset="-167473.378">21216 6989 61 0,'0'25'30'0,"4"7"-35"16,-1-29 48-16,-3 3-43 0,4-3 0 15,-4-3-1-15,3-6 1 16,4-3 0-16,0-1 0 15,0-2-1-15,4-4 1 16,0 3-2-16,-4 1 1 16,3-4-2-16,1 4 1 15,3 2-1-15,3 4 1 16,1 0-1-16,3 6 1 16,0 3 2-16,-3 3 1 0,0 4 1 15,-1 2 0-15,-6 1 0 16,0 5 1-16,-4 1-1 15,0 0 0-15,0 3-2 16,0-3 0-16,3 0-5 16,4-7 1-16,4-6-7 15,3-2 0-15,4-4-5 16,0-10 1-16</inkml:trace>
  <inkml:trace contextRef="#ctx0" brushRef="#br0" timeOffset="-166976.528">21908 6945 44 0,'7'22'22'0,"-25"-12"-22"16,11-10 39-16,0 9-39 0,-7 1 1 16,0 2 0-16,-1 4 0 15,-2 6-2-15,-1 3 1 16,4 0 1-16,0-3 1 15,3-3-1-15,8 3 0 16,3-7 0-16,7 1 1 16,0-3-1-16,14-1 0 15,7-6-1-15,8-6 0 16,2-3 0-16,15-12 0 16,4-20-1-16,3-15 1 15,0-13-1-15,-4-6 0 0,-3-9 0 16,-7-16 0-16,-4-7 0 15,-3 7 0-15,-11-3 0 16,-6 9 1-16,-15 13 1 16,-4 12 0-16,-6 10 0 15,-8 15 1-15,-3 16 0 16,3 16 1-16,-3 19-1 16,-3 12 0-16,-5 25-1 15,1 25 1-15,4 19-1 16,2 22 1-16,12 13-2 15,6-1 0-15,8-5 0 16,0-26 0-16,-1-25-3 16,-3-15 1-16,0-26-6 15,-3-15 1-15,-4-13-9 16,0-13 0-16</inkml:trace>
  <inkml:trace contextRef="#ctx0" brushRef="#br0" timeOffset="-166766.558">22077 7043 63 0,'14'9'31'0,"14"-15"-33"16,-17 3 57-16,6-4-54 0,8 1 0 0,7 3 0 15,-4 0 0-15,4 0-4 16,0 0 0-16,-1 6-4 15,1-6 0-15,-4 3-12 16,1-4 1-16</inkml:trace>
  <inkml:trace contextRef="#ctx0" brushRef="#br0" timeOffset="-166571.077">22620 7115 60 0,'0'41'30'0,"-18"-7"-30"16,15-28 47-16,-4 4-47 16,0 2 1-16,0 1-1 15,0-4 1-15,3-3-8 16,4-6 1-16,4-6-9 0,-1-13 1 16,1-9-3-16,3-6 0 15</inkml:trace>
  <inkml:trace contextRef="#ctx0" brushRef="#br0" timeOffset="-166406.503">22581 6905 42 0,'14'22'21'0,"11"-10"-14"0,-18-6 38 16,4 4-45-16,-1-4 1 16,4 3-1-16,1-2 0 15,2 2-4-15,4 1 1 0,1-4-7 16,2 0 0-16,1-3-5 15,-4-3 1-15</inkml:trace>
  <inkml:trace contextRef="#ctx0" brushRef="#br0" timeOffset="-166180.96">23005 7018 43 0,'0'6'21'0,"-11"-3"-24"16,0-3 38-16,-3 0-35 15,0 6 1-15,-3 4 1 16,-1 2 1-16,0 4-4 15,-3 6 1-15,0 0 1 16,0-3 1-16,7-1-2 16,3-2 0-16,8 0-3 15,6-1 1-15,8-2-2 16,6-7 1-16,1-3-3 16,3-3 1-16,4-3-3 0,0 0 0 15,-1-6-3-15,1-13 0 16</inkml:trace>
  <inkml:trace contextRef="#ctx0" brushRef="#br0" timeOffset="-165850.941">23100 7174 51 0,'3'47'25'0,"8"-50"-28"0,-11 3 52 16,7 0-49-16,0 0 1 15,0-3-1-15,0 3 1 0,4-3-1 16,-1-10 0-16,1-2 0 16,3-1 1-16,0-3-1 15,0-3 0-15,4 3 1 16,0 7 0-16,3-1 1 16,0 7 1-16,0 6 0 15,4 6 1-15,-4 10-1 16,-3 6 1-16,3 3-1 15,3 0 0-15,8 3-2 16,0-3 1-16,3-6-5 16,1-9 1-16,-1-7-5 15,0-9 0-15,-7-4-13 16,-3-6 1-16</inkml:trace>
  <inkml:trace contextRef="#ctx0" brushRef="#br0" timeOffset="-164859.845">25344 6986 57 0,'10'3'28'0,"-13"-9"-32"0,-1 3 43 16,-6-3-39-16,-8-1 0 15,-7 4 0-15,-10 0 1 16,3 0-1-16,0 9 0 16,1 0 0-16,2 4 1 15,5 6 0-15,3 2 0 16,6 7 0-16,8 4 0 16,7-1-1-16,7-6 1 15,4 0 1-15,14-3 0 16,14-10 0-16,-1 0 0 15,-2-2 0-15,-5-7 0 32,1-19 0-32,-7 3 0 0,-8-3-2 15,1 4 0-15,-7 2-2 16,-1 4 0-16,-3-1 0 16,-3 4 0-16,-4 6-1 15,-4 3 0-15,-3 10 1 16,0 2 1-16,0 4 0 15,0 0 1-15,0 6 0 16,0 7 0-16,3 8 1 16,4 1 0-16,4 9 0 15,3 4 1-15,7 8 0 16,0-2 1-16,-3-7-1 16,-1-12 1-16,-3-10-1 15,-7-2 1-15,-7-14-1 16,-7-5 1-16,-10-17-2 15,-12-8 0-15,-10-10 0 0,4-7 0 16,-11-12-1-16,-7 4 1 16,-3-4-1-16,-4-3 0 15,-4 9-1-15,1 10 1 16,6 9-1-16,15 13 1 16,3 9-1-16,11 3 1 15,6 3-1-15,12 7 0 16,10 6-2-16,21 3 1 15,21 3-1-15,11-6 0 0,14-3-3 16,3-6 1-16,-3-7-8 16,-3-12 0-16,-1-10-3 15,1-9 0-15</inkml:trace>
  <inkml:trace contextRef="#ctx0" brushRef="#br0" timeOffset="-164199.37">25601 7080 48 0,'14'7'24'0,"-10"18"-20"16,-4-25 41-16,-4 3-43 15,-3 3 0-15,-3 0 1 16,-5 1 0-16,1 5-3 16,-3-2 1-16,3-1 2 15,-1 0 0-15,1-2-1 16,4-1 0-16,6 0 0 0,4 0 0 15,7 1-2 1,7-4 1-16,4 0-1 0,3-3 0 16,-3 0-1-16,0 0 0 15,-4-6-2-15,-4-7 1 16,1-3-1-16,-1-2 1 16,1-4-1-16,-4 6 0 15,0 0 0-15,0 4 1 16,0 2 0-16,0 4 1 15,0 6 0-15,-3 3 0 16,3 4 0-16,0 8 1 0,-4-2 0 16,-3 6 0-1,4-1 0-15,0-5 1 0,3-1-1 16,7-5 0-16,7-1 0 16,0-3 0-16,7-15 0 15,11-7 1-15,3-16 0 16,4-12 1-16,7-9 0 15,-11-10 1-15,-3-9 0 16,-10-23 0-16,-5 1 0 16,-6 0 0-16,-4-6-2 15,-3 5 1-15,-8-2-2 16,-10 6 1-16,-7 19-1 16,-7 15 1-16,-4 22-1 15,-3 23 0-15,-4 27 1 16,-3 13 0-16,3 22-1 15,-7 32 1-15,18 34-1 16,3 9 0-16,11 16-1 0,7 3 1 16,7-22-3-16,4-18 1 15,0-26-3-15,3-22 1 16,-4-15-7-16,4-16 1 16,-7-22-8-16,-3-13 1 15</inkml:trace>
  <inkml:trace contextRef="#ctx0" brushRef="#br0" timeOffset="-163973.066">25686 6902 48 0,'0'37'24'0,"21"-9"-15"0,-14-25 39 0,4 1-44 15,3 2 1-15,3-3 1 16,8 0 1-16,7 3-10 15,7 1 1-15,10-4 3 16,0 0 0-16,1 3-6 16,-8-3 0-16,-7 1-7 15,-6-4 1-15,-5 0-8 16,-6-4 0-16</inkml:trace>
  <inkml:trace contextRef="#ctx0" brushRef="#br0" timeOffset="-163313.476">26233 7027 36 0,'0'16'18'0,"-7"-13"-5"0,10 0 25 16,1 0-34-16,3 0 1 16,0 3 2-16,7-2 0 15,3-1-8-15,8 0 0 16,0-3 5-16,-4-6 1 16,-3-1-4-16,-1-5 1 15,-3-1-1-15,-3 1 0 16,-4-4-2-16,-7 3 1 15,-7 4-2-15,-4 3 1 16,-3 6 0-16,0 3 0 16,0 6-1-16,0 7 1 0,0 3 0 15,7 6 0-15,3 3 1 16,8 0 0-16,6-6-2 16,8-9 1-16,3-1-3 15,4-2 1-15,0-4-3 16,-1 0 0-16,4-6-2 15,-3-6 0-15,0-3 0 16,0 2 1-16,-1-8 2 16,1 8 0-16,-4-2 4 15,0 6 1-15,-3-3 4 16,0 6 1-16,-4 6 2 16,-4 6 0-16,-3 4 1 15,0-3 0-15,-3-4-2 16,-1 0 0-16,1 1-3 15,-1-4 1-15,1 0-3 16,0-2 1-16,-1-1-1 16,4 0 0-16,4-3-1 15,-1 0 0-15,1 3 0 0,3 0 1 16,0 3-1-16,0 1 0 16,-3-1 0-16,3 0 0 15,-4 0 0-15,5 1 0 16,-1-4 0-16,3 0 0 15,1 0 0-15,0-3 0 16,-1 0-1-16,4 0 1 16,-3-3 0-16,3-3 1 15,-3-4-2-15,3 1 0 0,0 3-4 16,0-1 1-16,4-2-5 16,0-4 0-16,-4 1-8 15,-3 2 1-15</inkml:trace>
  <inkml:trace contextRef="#ctx0" brushRef="#br0" timeOffset="-162923.96">27284 7165 35 0,'10'16'17'0,"-3"-10"-6"16,-3-6 26-16,3 0-33 15,-3 0 0-15,-4 0 1 16,-4 3 0-16,4 3-7 16,-3-3 0-16,-8 1 4 15,0 2 1-15,-3 3-2 16,-3 4 0-16,-1 2-1 15,0 1 1-15,8 0-2 16,3-1 1-16,3-2-1 16,8-4 0-16,6-5-2 0,4-4 1 15,4-7 0-15,-4-2 0 16,7-4-1-16,4 1 1 16,3-1 0-16,0 1 0 15,1 2 0-15,-5 1 1 16,-2 3-1-16,2-1 1 15,-6 7 1-15,-4 3 0 16,-3 7 1-16,-1 2 1 16,-3 7-1-16,0 0 1 15,0 3-1-15,0-6 1 0,4-4-1 16,3 1 0-16,7-1-3 16,4-2 0-16,7-4-5 15,-1-6 1-15,5 3-7 16,3-9 0-16</inkml:trace>
  <inkml:trace contextRef="#ctx0" brushRef="#br0" timeOffset="-162683.126">28279 6980 42 0,'0'16'21'0,"-25"9"-20"16,18-16 34-16,-11 7-32 15,-6 3 0-15,-8 9 2 16,-14 0 1-16,-10 19-8 16,3 3 1-16,-4 19 4 15,1 19 0-15,6 6-4 16,4-9 0-16,8-7-6 0,6-15 1 16,11-10-7-16,10-21 0 15,8-20-2-15,6-18 0 16</inkml:trace>
  <inkml:trace contextRef="#ctx0" brushRef="#br0" timeOffset="-162487.849">27739 7058 35 0,'3'-3'17'0,"12"60"-10"0,-8-39 33 0,0 11-37 15,0 2 0-15,-4 3 0 16,1-2 1-16,3-7-7 15,0-6 1-15,0-4-1 16,0 1 1-16,7-6-8 16,4-1 0-16,3-6-4 15,4-9 0-15</inkml:trace>
  <inkml:trace contextRef="#ctx0" brushRef="#br0" timeOffset="-162306.677">28494 7438 57 0,'10'40'28'0,"1"-27"-42"0,-11-13 58 16,-7 3-51-16,0-6 1 15,-4-6-23-15,-3-4 1 16</inkml:trace>
  <inkml:trace contextRef="#ctx0" brushRef="#br0" timeOffset="-159049.787">1418 9191 38 0,'-3'28'19'0,"3"-12"-8"16,0-13 20-16,0 0-26 15,0-3 0-15,3 3 5 16,-3-6 0-16,11-10-11 16,6-12 0-16,5-6 9 15,16-13 0-15,-6-9-2 16,7-10 0-16,-7-6-3 0,6-3 0 15,-9-3-2-15,2 6 1 16,-9-4-2-16,-5 4 0 16,1 10-1-16,-8 6 0 15,1 6-1-15,-7 9 0 16,-4 10-1-16,0 6 0 16,-4 6-1-16,-3 16 1 15,-4 3 0-15,1 13 1 16,-8 6 1-16,4 6 0 15,-7 13 1-15,-7 0 0 0,10 9 0 16,7 12 0 0,11 11 1-16,0-4 0 0,0 0-1 15,11-13 1-15,7-6-1 16,3-6 1-16,0-13-2 16,7-6 0-16,0-12-7 15,4-4 0-15,-4-12-10 16,-6-6 0-16</inkml:trace>
  <inkml:trace contextRef="#ctx0" brushRef="#br0" timeOffset="-158837.671">2004 8918 56 0,'3'41'28'0,"-13"-26"-24"15,6-8 44-15,4 2-46 16,-7 0 0-16,7 1 0 0,0-4 1 16,-3 3-6-16,3-5 0 15,0-4-4-15,3-10 1 16,-3-2-12-16,7-10 0 16</inkml:trace>
  <inkml:trace contextRef="#ctx0" brushRef="#br0" timeOffset="-158163.947">1993 8755 56 0,'0'15'28'0,"-7"-8"-29"0,7-7 44 0,7 0-42 15,-7 0 0-15,0 0 0 16,4 0 1-16,6 0-5 15,8 6 1-15,0 0-4 16,3 4 1-16,-7-1-5 16,11 7 0-16,-11-1-5 15,3 4 1-15,1 0 1 16,-4-3 0-16,4-1 9 16,-8-2 1-16,1 6 7 15,-4-10 1-15,-4 1 7 16,5-4 0-16,2 3 1 15,-6-2 0-15,3-1-4 0,-4-3 0 16,4 0-4-16,-7-3 0 16,11-3-3-16,-4-3 1 15,3-1-2-15,1-2 1 16,3 3-1-16,0-1 0 16,0 7 0-16,4 0 0 15,-7 4 0-15,6 2 1 16,-3 0-2-16,4 4 1 15,-7-1-1-15,-1 0 1 16,-3-2-2-16,4 2 1 16,-8-3 0-16,4-3 0 0,-7 4-1 15,11-7 0-15,-7 0 0 16,3-7 0-16,3 1 0 16,-3-6 0-16,4-1-1 15,3-3 1-15,4 1 0 16,-8-4 1-16,1 3-1 15,6 7 1-15,-6-1-1 16,0 7 0-16,-4 3 0 16,3 3 1-16,1 4 0 15,3-1 1-15,0 7 0 16,-3-4 1-16,3 3-1 16,3 1 1-16,1 0-1 15,3-4 0-15,7-3-6 16,-7-3 1-16,-6-3-12 15,2-6 0-15</inkml:trace>
  <inkml:trace contextRef="#ctx0" brushRef="#br0" timeOffset="-157575.636">1401 9454 48 0,'0'3'24'0,"14"-6"-14"16,-14 3 32-16,3 0-41 15,4 3 1-15,-7 7 0 16,0 2 0-16,0 4-3 16,0 3 0-16,-7 3 1 15,4-7 1-15,-4-2-1 16,0-4 0-16,3 1-1 15,4-4 1-15,0-3-1 16,4-6 1-16,3-3-2 0,3-4 0 16,8-2-1-16,7-4 0 15,3-12-2-15,11 3 1 16,-11 0 0-16,4 6 1 16,-4 3 2-16,3 7 0 15,-9 6 2-15,2 9 1 16,-10 6 2-16,4 4 1 15,-7 6-1-15,-8 0 1 16,4-3-2-16,0 3 0 16,-3-3-2-16,3-4 0 15,3-2-5-15,1-4 0 0,0-6-9 16,10-3 0-16,0-9-4 16,-3-7 1-16</inkml:trace>
  <inkml:trace contextRef="#ctx0" brushRef="#br0" timeOffset="-157337.726">1965 9489 52 0,'0'6'26'0,"0"-9"-24"15,0 3 50-15,0 0-47 16,0 0 1-16,11 0 2 15,-1 3 0-15,8 0-11 16,3 0 0-16,7 0 6 0,4-3 0 16,0 0-8-16,3 0 0 15,-3-3-9-15,-4-3 1 16,-7-7-8-16,7-9 1 16</inkml:trace>
  <inkml:trace contextRef="#ctx0" brushRef="#br0" timeOffset="-157067.2">2233 9376 56 0,'11'12'28'15,"6"7"-26"-15,-13-13 50 0,13 1-48 16,-2-1 1-16,9 0 1 15,-3 4 0-15,-6-1-9 16,2 3 1-16,-6 1 4 16,-4 3 1-16,-14 6-4 15,-4 0 1-15,-10 0-6 16,-7-1 1-16,7 1-8 16,-1-6 1-16,1-3-8 15,7-20 1-15</inkml:trace>
  <inkml:trace contextRef="#ctx0" brushRef="#br0" timeOffset="-154740.847">2999 9442 42 0,'0'25'21'0,"-14"0"-15"15,10-19 21-15,-3 3-26 16,-7 4 1-16,3-1 0 16,-6-2 1-16,-5-1-4 0,-6 1 0 15,0-4 2-15,3 0 0 16,1-3-1-16,-1 0 1 15,7-3-2-15,-3 0 0 16,11-3-1-16,10 0 0 16,10-6 0-16,1-4 0 15,6-2 0-15,8-4 1 16,10 3 2-16,-3 0 0 31,7 4 1-31,-7 6 0 16,-4 6 0-16,-7 3 1 0,-3 3-1 15,3 0 0-15,-11 4-1 16,1 2 0-16,-4 1 0 16,4 2 1-16,-8-5 0 15,4-1 0-15,-3-2 0 16,3-1 0-16,3-3-1 16,1-6 1-16,-4-3-2 15,-3-4 1-15,3-2-1 16,-7-4 0-16,0 0 0 15,-11 1 0-15,4 2-2 16,-4-3 0-16,1 1-8 16,-11-1 1-16,3-3-7 15,0 0 1-15</inkml:trace>
  <inkml:trace contextRef="#ctx0" brushRef="#br0" timeOffset="-153899.296">4184 8695 43 0,'-11'0'21'0,"-3"0"-16"0,11-3 35 15,-15 3-39-15,4 0 0 16,-14 3 1-16,-4 3 0 16,4 4-3-16,-7 2 1 15,-1 4 1-15,1 9 1 16,0 0-1-16,-1 0 0 0,12 7 0 15,6-1 0-15,0-3 0 16,15 1 0-16,3-4 1 16,10-7 0-16,1-2 1 15,3-3 0-15,11-7-1 16,-4-6 1-16,0-3-2 16,7-10 0-16,-6-2-1 15,-1-7 0-15,0 3-1 16,-3 0 0-16,-1 3 1 15,-3 7 0-15,4 3 1 16,-7 2 1-16,-1 11 0 16,1 8 1-16,-1 4-1 15,-3 9 1-15,0-6-2 16,4 0 1-16,-7 7-2 16,3-4 1-16,-4-3-2 15,4-4 1-15,-3-2-5 16,3-3 1-16,3-7-9 15,8-3 1-15,-4-12-7 0,4-1 0 16</inkml:trace>
  <inkml:trace contextRef="#ctx0" brushRef="#br0" timeOffset="-153539.998">4364 9109 49 0,'-7'22'24'0,"-14"9"-23"0,21-24 39 15,-7-1-39-15,3 0 1 0,4 4 1 16,-7-7 0-16,3 0-4 16,-3 0 1-16,7-3 2 15,7-3 0-15,8-6-1 16,-1-4 1-16,0-6-2 16,3 0 0-16,-2 1-1 15,9 2 1-15,-3-3-1 16,1 3 1-16,-1 4 0 15,0 2 0-15,4 7 2 16,-4 6 0-16,0 4 2 16,-3 11 0-16,3 11 0 15,-7 8 1-15,11 4-2 16,-11 6 1-16,7 3-3 16,4-12 0-16,3-7-3 15,7-9 0-15,4-6-6 16,-7-7 0-16,3-12-12 0,-3-9 1 15</inkml:trace>
  <inkml:trace contextRef="#ctx0" brushRef="#br0" timeOffset="-153029.443">5355 8701 64 0,'-3'4'32'0,"3"2"-32"0,0-6 51 16,3 0-50-16,4 3 1 15,4 3 2-15,6 1 0 16,15-4-5-16,11 0 1 16,6-3 0-16,7 0 0 15,-6-3-5-15,-11 3 1 16,-8 3-16-16,-2 3 1 15,-19 3-2-15,-10 4 1 16</inkml:trace>
  <inkml:trace contextRef="#ctx0" brushRef="#br0" timeOffset="-152863.96">5433 9043 60 0,'0'13'30'0,"24"-10"-33"16,-9-3 61-16,6 3-58 15,11-3 0-15,13 0-3 16,8-3 1-16,-3 6-4 16,6 3 1-16,-6 4-13 15,-1-4 0-15</inkml:trace>
  <inkml:trace contextRef="#ctx0" brushRef="#br0" timeOffset="-152263.946">6541 9181 44 0,'-11'38'22'0,"18"6"-7"15,0-35 28-15,7 4-39 16,4-1 1-16,10-5 2 15,4-11 1-15,10-14-10 16,7-11 1-16,1-18 6 16,6-15 0-16,-3-26-2 15,14-16 0-15,-17-5-1 16,-4-11 0-16,-11-2-2 16,-7 3 1-16,-14 9-1 15,-7 13 0-15,-3 25-2 16,-8 12 1-16,-6 13-1 15,-8 19 0-15,0 9-1 16,-3 19 1-16,-4 13-2 16,1 15 1-16,10 19 1 0,-8 16 1 15,12 9 1-15,3 19 0 16,0 9 1-16,7 13 0 16,7-3 0-16,0-13 1 15,7-9-2-15,4-16 1 16,6-16-4-16,12-18 0 15,-12-10-4-15,12-15 0 16,-8-10-12-16,7-9 0 16</inkml:trace>
  <inkml:trace contextRef="#ctx0" brushRef="#br0" timeOffset="-152053.778">7461 8952 59 0,'0'35'29'0,"-7"2"-26"16,7-33 45-16,-3 2-48 15,3 3 0-15,-11 1 0 16,8-4 1-16,-1 0-5 16,4-6 1-16,0 0-6 15,4-6 0-15,-1-7-8 16,-3-9 0-16</inkml:trace>
  <inkml:trace contextRef="#ctx0" brushRef="#br0" timeOffset="-151393.482">7412 8755 59 0,'0'6'29'0,"3"7"-34"0,1-10 52 16,3-3-48-16,0 3 1 15,0-3-3-15,4 3 0 32,13 0-5-32,1 3 0 15,0 1-6-15,3-1 1 0,0 0 1 16,-7 7 0-16,1-4 6 16,-5 4 1-16,-3 2 10 15,-3 4 0-15,3 3 4 16,-10 0 1-16,3 0-2 15,0-3 1-15,-4-3-5 16,1-4 0-16,-1-3-2 16,-3-2 0-16,0-7-1 15,4-3 1-15,3-4-1 16,3-2 1-16,4 0-1 16,4-1 0-16,0 4 1 15,3 0 0-15,4 6-1 16,-1 0 0-16,-10 6-1 15,1 3 1-15,-1 4-1 16,3-1 0-16,-6-2 0 16,-8-1 0-16,4-3 0 0,1-2 0 15,-1-1-1-15,0-3 1 16,0-3-1-16,3-4 1 16,-6 4-1-16,6-3 1 15,-3 0-1-15,4-4 1 16,-4-2-1-16,4-4 1 15,-8 3-1-15,8-2 1 16,3-4 0-16,4 3 0 16,6-6 0-16,-3 10 1 15,8-1 1-15,-8 7 0 16,7 9 1-16,0 3 0 0,4 7-1 16,0 6 1-16,-1 3-2 15,1 3 1-15,3-3-4 16,4-7 1-16,-14-5-8 15,0-4 0-15,-8-9-8 16,-10 0 1-16</inkml:trace>
  <inkml:trace contextRef="#ctx0" brushRef="#br0" timeOffset="-150807.522">6703 9702 54 0,'3'9'27'0,"-3"7"-28"0,0-13 47 16,0 3-45-16,-3 7 1 0,-1-1 0 15,1 1 0-15,-4-1-3 16,3 1 1-16,-3-4 1 15,4-2 1-15,3-4-2 16,3-9 0-16,8-4 0 16,3-2 0-16,7-4-1 15,0-3 1-15,-3-6-2 16,6 0 0-16,1 3 0 16,0-3 1-16,0 0-1 15,-4 3 1-15,7 6 1 16,-3 4 1-16,3 8 1 15,-7 11 1-15,-3-1 1 16,3 10 0-16,-7 6 0 16,0 0 0-16,0-4-1 15,-3-2 0-15,3 0-2 16,0-4 0-16,4 1-6 0,-8-1 1 16,8-5-9-16,3-4 0 15,0-9-6-15,-3-7 0 16</inkml:trace>
  <inkml:trace contextRef="#ctx0" brushRef="#br0" timeOffset="-150567.01">7366 9623 57 0,'-7'13'28'0,"7"-4"-23"0,0-9 50 0,0 0-51 15,0 0 1-15,7 3 1 16,4 1 1-16,6-4-9 16,4 0 0-16,15-4 3 15,-8 4 1-15,14-6-6 16,-10 0 0-16,0 0-9 16,-4 3 0-16,0-10-8 15,4-3 0-15</inkml:trace>
  <inkml:trace contextRef="#ctx0" brushRef="#br0" timeOffset="-150296.138">7701 9498 59 0,'-3'9'29'0,"6"-6"-30"0,1-3 50 15,3 0-47-15,3 4 1 16,1-1 0-16,7 3 0 16,-8 10-4-16,4-4 0 15,0 1 2-15,-10-4 0 16,-4 7-2-16,-4 3 1 16,-3 3-3-16,0 3 0 0,-3-3-4 15,-4-3 0-15,-11-1-11 16,4-5 0-16</inkml:trace>
  <inkml:trace contextRef="#ctx0" brushRef="#br0" timeOffset="-149711.425">8498 9567 55 0,'7'22'27'0,"-17"0"-25"0,-1-22 42 16,-6 9-43-16,-15 7 1 15,-7 3-1-15,-7 0 1 16,-3 3-3-16,-1-7 1 16,5 1 1-16,2 0 0 15,12-4-1-15,6-6 0 16,7-3-2-16,-3 1 0 16,14-4-1-16,14-7 1 0,4-2-2 15,13 3 1-15,12 6 0 16,2 0 0-16,5 3 2 15,-1 0 0-15,4 3 2 16,-11 0 0-16,0 1 0 16,4-1 0-16,-14 0 0 15,3 1 0-15,-3-1-1 16,7-3 1-16,-8-6-1 16,5 0 1-16,2-7 0 15,-2-5 1-15,-1-1 0 16,0-6 0-16,-21 0-1 15,-7 3 1-15,-7 4-2 16,-18-1 1-16,4 3-1 16,-11 10 0-16,-6-3-3 15,-5 9 0-15,-6 10-4 16,7-1 1-16,6 4-10 16,4-10 0-16</inkml:trace>
  <inkml:trace contextRef="#ctx0" brushRef="#br0" timeOffset="-148360.818">10368 8372 61 0,'0'10'30'0,"-7"2"-16"15,4-2 30-15,-4 2-42 16,-4 4 0-16,0-4 1 16,1 4 1-16,-4 3-5 15,0-4 0-15,3 1 3 16,0-3 0-16,4-1-2 16,0-9 1-16,7-3-1 15,11-9 0-15,6-7-1 0,5-6 1 16,2-6-1-16,5-3 0 15,2-1 0-15,8 4 1 16,-4 0 0-16,1 6 0 16,-1 3 0-16,-3 13 0 15,-1 9 0-15,-2 0 1 16,-5 7-1-16,-2 8 0 16,-8 8 0-16,0 2 0 15,-4-6 0-15,-3 9 1 16,-7 7-1-16,4 2 0 0,-1 1 0 15,5 3 0-15,-1 0-3 16,3-9 0-16,-3-17-5 16,4-5 0-16,-1-13-12 15,4-13 0-15</inkml:trace>
  <inkml:trace contextRef="#ctx0" brushRef="#br0" timeOffset="-148029.161">9469 9050 74 0,'-15'6'37'0,"33"3"-39"0,-7-6 63 16,13 0-55-16,15-6 1 16,18 0 2-16,-15 0 1 15,92-16-13-15,49-15 0 16,29-10 7-16,32-9 1 16,-12-7-8-16,-2 13 1 15,-26 9-6-15,-38 10 1 16,-35 9-9-16,-26 10 0 15,-34 6-9-15,-25 12 0 16</inkml:trace>
  <inkml:trace contextRef="#ctx0" brushRef="#br0" timeOffset="-147159.6">9458 9501 61 0,'0'16'30'0,"7"12"-26"0,-3-22 48 15,3 1-49-15,7 2 1 16,7 0 1-16,11-2 1 16,-1-4-8-16,8-3 1 15,7-3 4-15,7-1 0 16,-14-2-2-16,-4 0 0 16,-7-3-2-16,-7 2 1 15,-3 1-1-15,-4 3 0 16,-3 3-1-16,-8 6 1 15,-6 4-2-15,-8 2 1 16,-6 1 0-16,-8 2 1 0,0 10-1 16,0 4 1-16,4 2 1 15,4 3 0-15,3 10 0 16,3 0 1-16,4 0-1 16,3-6 1-16,1-4-2 15,-1-5 0-15,11-8-6 16,8-5 1-16,6-6-14 15,14-10 1-15</inkml:trace>
  <inkml:trace contextRef="#ctx0" brushRef="#br0" timeOffset="-146739.007">10160 9799 54 0,'-11'41'27'0,"-13"-10"-21"16,13-18 37-16,-3 2-40 16,-4 4 0-16,1-3 2 0,-1-7 1 15,4 1-7-15,3-4 0 16,4-3 4-16,7 3 0 16,7-3-1-16,8-6 0 15,2-9-2-15,8-4 1 16,0-6-2-16,-1-6 0 15,1 0-2-15,-4 3 1 16,4 0 0-16,0-1 0 0,-1 8-1 16,-3 5 1-16,1 4 1 15,-1 9 1-15,-4 3 1 16,-3 3 1-16,-3 7 0 16,0 9 0-16,-1 6 0 15,-3 9 0-15,0-8-1 16,0-1 1-16,4 0-4 15,3-3 1-15,-3-6-4 16,3-6 0-16,0-10-7 16,7-3 1-16,7-10-9 15,0-5 1-15</inkml:trace>
  <inkml:trace contextRef="#ctx0" brushRef="#br0" timeOffset="-146512.808">10689 9752 62 0,'4'22'31'0,"-4"-16"-30"0,3-3 56 16,1 0-55-16,3 4 0 16,3-4 0-16,5-3 1 15,6 0-5-15,7-6 1 16,0 2-1-16,4-2 1 15,3-3-9-15,-3-4 0 16,7-12-10-16,0 0 1 16</inkml:trace>
  <inkml:trace contextRef="#ctx0" brushRef="#br0" timeOffset="-146273.757">11303 9398 77 0,'-7'40'38'0,"-7"58"-46"16,10-76 70-16,1 25-62 16,6 22 1-16,-3 12-1 15,4 13 1-15,-4 0-6 16,3-6 1-16,1-10-12 15,-4-18 1-15,-7-22-7 16,7-10 1-16</inkml:trace>
  <inkml:trace contextRef="#ctx0" brushRef="#br0" timeOffset="-145041.957">13307 7234 61 0,'0'0'30'0,"-7"-6"-27"15,0 9 31-15,-7 3-33 16,-8 13 1-16,-9 9 3 15,-15 19 0-15,0 25-6 16,-7 32 1-16,-18 27 3 16,-6 54 0-16,-8 32-1 0,1 34 1 15,6 25-2-15,11 6 1 16,14 13-2 0,18-26 1-16,17-21-4 0,29-19 1 15,24-35-7-15,21-43 0 16,22-41-11-16,-4-35 1 15</inkml:trace>
  <inkml:trace contextRef="#ctx0" brushRef="#br0" timeOffset="-143510.712">13762 7369 56 0,'3'12'28'0,"-20"64"-29"15,10-55 43-15,-7 14-42 16,-4 12 1-16,0 0-1 16,1 0 1-16,-1-3-2 15,4-10 1-15,3-5-1 16,4-14 1-16,4-8-2 15,6-10 1-15,8-13-4 16,3-16 1-16,0 1-4 16,0-6 0-16,0-4-2 15,-3-6 0-15,-1 6-3 16,1 0 0-16,0 4 2 16,-1-4 0-16,1 6 8 15,-36 10 3 1,60 19 4-16,-28-16 0 15,1 6 5-15,-5 7 0 16,1 3 0-16,-1-1 1 16,-3 4-7-16,0 0 0 15,0-3-2-15,0 0 1 16,0-1-2-16,0 1 0 16,4 0 0-16,-4-1 1 0,0 7 1 15,0 0 0-15,0 0 1 16,0 0 1-16,0 0 0 15,0 4 1-15,0-4 0 16,0 0 0-16,3 3-1 16,1-3 0-16,3 0-1 15,0-3 0-15,3-1 0 16,4 1 1-16,4 0-1 16,7-3 1-16,3 3-1 15,4 0 1-15,-11 6-1 16,0 6 1-16,-3 4-2 15,-4 2 0-15,-11 7-1 16,-10-6 1-16,-10 9-2 16,-8 6 1-16,-7 4-2 15,-3-7 1-15,-4 0-2 16,4-6 1-16,3-6-3 16,4-3 1-16,3-7-1 15,8 0 0-15,6 0 0 0,11-2 0 16,7-1 1-16,4 3 1 15,3 3 1-15,3 1 0 16,5 5 2-16,-5 4 0 16,1 3 1-16,-1 3 0 15,1-3 0-15,-4 0 1 16,-3-3-1-16,-1-6 1 16,1-1-1-16,0-3 0 15,3 4-2-15,-4-7 1 16,1 1-1-16,-1-1 1 0,1-3-1 15,0 0 0-15,-1-3-1 16,1-3 1-16,-1 0-1 16,1-7 1-16,0-8-1 15,-1-1 0-15,1 0 1 16,-1-3 0-16,1 3-1 16,-1-3 0-16,1 0-1 15,-4 4 1-15,0-1-1 16,0 3 1-16,-7 3-1 15,4 4 0-15,-4 9 1 16,-7 0 0-16,0 3 1 16,0 3 0-16,-1 4 0 15,5 2 0-15,-4 10 0 16,3 3 1-16,1 7 1 16,3-7 0-16,3 0 1 15,1 0 0-15,3 0-1 0,7-6 1 16,0-3-2-16,4-4 1 15,-1-2-9-15,5-4 1 16,-5-3-13-16,-6-3 0 16</inkml:trace>
  <inkml:trace contextRef="#ctx0" brushRef="#br0" timeOffset="-143120.842">14460 7532 51 0,'7'3'25'0,"-7"-6"-24"16,0 3 33-16,-3-3-33 15,-1 3 0-15,-3 0 2 16,-3 0 1-16,-1 3-4 16,-3 0 1-16,3 6 3 15,-3 1 1-15,4 5-1 16,-1 4 0-16,1 6-1 16,3 7 1-16,-1-7-2 0,5 0 1 15,3 0-2-15,7 3 1 16,4-6-2-1,6-9 0-15,8-4-4 0,7-9 0 16,-4-3-8-16,-3 0 0 16,-8-7-7-16,-6 1 0 15</inkml:trace>
  <inkml:trace contextRef="#ctx0" brushRef="#br0" timeOffset="-142070.22">14760 7582 54 0,'14'3'27'0,"-17"0"-26"15,3-6 45-15,-7 0-46 16,-4 0 1-16,-3 3 0 16,-4 0 0-16,1 3-1 15,-1 0 0-15,1 7 1 16,-1-1 1-16,0 0-1 16,4 7 0-16,0 0 0 15,7-1 0-15,3-2-1 0,4 3 1 16,7-7-1-16,1-3 1 15,-1-3-2-15,7 1 1 16,0-8-1-16,3 1 0 16,1-3-1-16,-4-3 0 15,0-4-1-15,0 1 0 16,1-1-1-16,-1 4 1 16,-4-1 0-16,1 4 0 15,-1 0 1-15,-3 6 1 16,1 0 0-16,-5 6 1 15,1 3 1-15,-4 4 0 0,0-4 1 16,0 1 0-16,3 5-1 16,1 1 1-16,3-3 0 15,0-1 0-15,0-3-1 16,0 1 1-16,7-4-1 16,0 0 0-16,7-2-1 15,4-11 1-15,7-2-1 16,-4-10 0-16,0 0-1 15,0-6 1-15,-3-6 0 16,0-10 0-16,-1-6-1 16,-6-6 0-16,-4-10 0 15,0-9 1-15,-3 0-1 16,-4 3 1-16,0 9 0 16,-3 1 0-16,-4 12 0 15,0 9 1-15,0 16 0 16,-4 13 0-16,-3 9 0 0,3 18 0 15,1 20 0 1,3 9 1-16,0 16-1 0,0-1 0 16,3 11-1-16,4-1 0 15,4-3 0-15,3 6 1 16,7-15-1-16,0-7 0 16,8-6-1-16,-1-9 1 15,-3-13-1-15,-1-10 1 16,5-12-1-16,-1-9 1 15,4-19-1-15,-4-13 0 0,-4-9 0 16,5-6 1 0,-5-6-1-16,1-7 1 0,-4-3 0 15,-7 3 0-15,-7 6 0 16,-7 7 0-16,-3 9 0 16,-8 10 0-16,-3 15 0 15,0 16 1 1,-18 59 0-1,4 4 0-15,3 15 0 16,8 13 0-16,6 6 0 16,8-6 0-16,10-7-1 15,10-18 1-15,8-16-4 16,7-10 0-16,0-5-7 16,-8-13 0-16,-10-10-7 15,-7-6 1-15</inkml:trace>
  <inkml:trace contextRef="#ctx0" brushRef="#br0" timeOffset="-140613.827">12979 9316 27 0,'-4'13'13'0,"1"-7"2"15,3-6 14-15,3 3-23 16,-3-3 0-16,0 0 3 15,0 0 0-15,7-13-11 16,4-2 0-16,6-1 8 0,5-6 0 16,6-9-3-16,4-10 1 15,-1-6-1-15,-2-13 0 16,-1-15-1-16,-4 0 0 16,1-7-1-16,-4 7 1 15,-3 3-3-15,-4 3 1 16,0 3-3-16,-3 10 0 15,-4 15-1-15,-4 6 0 16,-3 7 0-16,-3 9 0 16,-4 7 1-16,0 12 0 15,-4 9 2-15,1 10 0 0,-1-3 1 16,0 12 0-16,4 13 0 16,0 9 0-16,0 10 1 15,4 9 0-15,3 3 1 16,0-10 0-16,7-5-1 15,0-1 1-15,0-2-2 16,0-14 1-16,4-8-6 16,-1-10 1-16,4-7-12 15,0-5 1-15</inkml:trace>
  <inkml:trace contextRef="#ctx0" brushRef="#br0" timeOffset="-140387.497">13522 8993 59 0,'4'19'29'0,"-15"3"-30"0,11-16 49 16,-4-3-46-16,1 0 0 15,-1 1 0-15,1-1 0 16,-1 3-5-16,1-3 0 15,3-3-3-15,3-3 0 16,1-3-12-16,-4-4 0 16</inkml:trace>
  <inkml:trace contextRef="#ctx0" brushRef="#br0" timeOffset="-140162.427">13476 8770 48 0,'14'10'24'0,"-10"2"-12"16,-1-8 33-16,-3-4-43 16,4 3 1-16,-4 0 1 15,0-3 0-15,0 0-5 16,7 0 0-16,-4-3 2 16,1 6 0-16,3-3-6 15,0 0 0-15,4 0-10 16,6 3 1-16,-6 3-4 15,3 0 0-15</inkml:trace>
  <inkml:trace contextRef="#ctx0" brushRef="#br0" timeOffset="-139653.2">13698 9006 45 0,'-3'25'22'0,"10"-6"-21"0,-7-19 40 16,0 3-38-16,0 0 1 15,0-3 1-15,0 0 0 16,0 0-7-16,0 0 1 15,3-3 3-15,4-4 1 16,4-2-2-16,-4-4 0 16,4 1-1-16,-1-4 0 15,1 4 0-15,-1 2 1 0,1 7-1 16,0 3 1-16,-4 6-1 16,0 4 1-16,-4-1-1 15,1 4 1-15,-1-1-1 16,-3-5 0-16,4-1 0 15,-1 0 0-15,1-3-1 16,-1 0 1-16,1 1-2 16,-1-1 1-16,1-3-2 15,3 3 1-15,0-3-2 16,0-6 1-16,4-4-1 16,-1-2 1-16,1-4-1 15,3-3 1-15,4 3 1 16,-4-2 0-16,0 5 0 15,0 1 1-15,0-1 2 16,0 7 1-16,-3 6 1 16,-1 3 0-16,1 13 0 15,-4-4 1-15,0 4-1 16,0-1 1-16,0-2-3 0,0-1 1 16,-3-2-2-16,3-4 0 15,-4 0-3-15,-3 1 0 16,4-4-6-16,-4 0 0 15,0 0-6-15,-4-3 0 16</inkml:trace>
  <inkml:trace contextRef="#ctx0" brushRef="#br0" timeOffset="-139082.287">12972 9495 47 0,'3'0'23'0,"1"0"-16"15,-4 0 39-15,0 3-41 16,0 6 1-16,-4 4 1 16,1 3 1-16,-1-4-11 0,1 1 1 15,-1-1 6-15,1 1 1 16,3-10-4-16,0 3 1 15,0-3-2-15,3-6 1 16,1-6-2-16,3-4 1 16,3-2-1-16,1-1 0 15,6-3-2-15,5 3 1 16,-1 1-2-16,7-1 1 16,-3 0 0-16,-4 1 0 0,4 5 1 15,-4 7 0-15,-4 3 1 16,-3 3 1-16,-3 4 2 15,-4 2 0-15,0 3-1 16,-3 1 1 0,-1 6-2-1,1-4 0-15,3-2-5 16,0 3 0-16,3-7-13 16,-2-6 1-16</inkml:trace>
  <inkml:trace contextRef="#ctx0" brushRef="#br0" timeOffset="-138812.142">13370 9463 57 0,'0'-3'28'0,"4"3"-18"0,-1-3 42 15,4 0-49-15,4 3 0 16,3 0 1-16,7 0 1 16,0 0-7-16,-3 0 1 15,3 0 2-15,4-3 0 16,0 3-6-16,-8-3 0 16,4 0-8-16,1-4 1 0,-5-2-9 15,-3 0 1-15</inkml:trace>
  <inkml:trace contextRef="#ctx0" brushRef="#br0" timeOffset="-138496.41">13571 9344 53 0,'-3'0'26'0,"3"3"-25"16,0-3 43-16,7-3-41 16,3 3 0-16,5 0 3 15,-1 3 1-15,0 1-8 16,3 2 1-16,-2 6 4 16,-1 4 1-16,-7-3-2 0,-4 2 0 15,-6 1-2-15,-8 3 0 16,1 0-2-16,-8-1 1 15,-3 1-4-15,3-3 0 16,4 0-6-16,0-7 0 16,0-3-10-16,0-9 1 15</inkml:trace>
  <inkml:trace contextRef="#ctx0" brushRef="#br0" timeOffset="-137866.189">14079 9457 40 0,'0'16'20'0,"-7"-13"-15"16,7 0 24-16,-3 0-27 16,-4 4 1-16,-4-4 2 15,-3 3 1-15,0 0-7 0,-4 0 0 16,1 1 4-16,-5-1 1 15,5 3-2-15,-1-5 0 16,1-1-1-16,2-3 0 16,5-3-2-16,6-7 1 15,4 1-2-15,7-4 1 16,4 1-1-16,10-1 0 16,0 4 0-16,0 2 0 15,-3 4 1-15,3 3 0 0,-3 0 1 16,-4 3 0-1,4 1 0-15,-4-1 1 0,3 3-1 16,1 0 1-16,0 1-1 16,-4-1 0-16,3 0 0 15,1-3 0-15,3 0 0 16,0-3 0-16,1-3 1 16,-5 0 0-16,-3 0 0 15,-3-3 0-15,-4-1 0 16,-3-2 0-16,-12 3 0 15,-6-4 0-15,-10 4-2 16,-8 0 0-16,4 3-3 16,-8 6 1-16,1 3-12 15,-4 3 1-15</inkml:trace>
  <inkml:trace contextRef="#ctx0" brushRef="#br0" timeOffset="-137219.896">14884 8513 45 0,'3'-6'22'0,"4"0"-16"0,-7 6 31 16,4-7-34-16,-1 1 0 16,1 0 3-16,-1 3 0 15,1 0-7-15,-1 6 1 16,1 3 3-16,3-3 1 0,-7 7-2 15,-7 5 0-15,3 10-3 16,1 7 1-16,-4 2-5 16,0 10 1-16,0-3-6 15,0-3 0-15,-4-7-7 16,1-6 0-16</inkml:trace>
  <inkml:trace contextRef="#ctx0" brushRef="#br0" timeOffset="-136950.16">14542 8968 60 0,'17'13'30'0,"8"5"-25"16,-15-15 55-16,5 4-57 0,9-1 1 15,15 3 1-15,7-2 0 16,14-1-7-16,10-6 1 16,-3-6 2-16,-3-4 1 15,-15 1-8-15,-6-1 1 16,-12 4-11-16,-9 3 0 16,-15 3-6-16,-11 6 1 15</inkml:trace>
  <inkml:trace contextRef="#ctx0" brushRef="#br0" timeOffset="-136409.219">14693 9250 57 0,'-3'28'28'0,"-1"7"-30"15,1-19 49-15,-4 6-46 16,0 3 0-16,-1 3 3 16,1 0 0-16,4-3-5 15,-1 0 0-15,1-3 3 16,-1-6 1-16,1 0-2 0,-1-10 0 15,1-9-1-15,3-10 0 16,0 1 0-16,3-4 0 16,4-3-1-16,4-3 0 15,3-6-1-15,7-3 0 16,0-1 0-16,4 4 0 16,0 3 0-16,-1 0 0 15,1 3 0-15,0 6 1 16,-4 4 1-16,0-1 0 15,-3 10 0-15,-1 6 1 0,1 7 0 16,-7 5 1-16,-8 10 0 16,-3 7 1-16,0-4 0 15,0 3 0-15,0 4 0 16,4-1 0-16,6-2-2 16,4-4 1-16,11-9-5 15,3-7 1-15,-3-2-15 16,-7-10 1-16,-8-10-4 15,15 4 1-15</inkml:trace>
  <inkml:trace contextRef="#ctx0" brushRef="#br0" timeOffset="-132942.173">15617 8814 30 0,'8'0'15'0,"-5"3"-3"0,-3 4 15 16,-3 2-22-16,-1 1 1 0,0-1 3 15,-3-3 0-15,0-3-10 16,0 1 0-16,4 2 10 15,-1-3 0-15,4 3-2 16,0 0 0-16,11 1-2 16,6-4 1-16,1 3-3 15,3-3 1-15,4 0-5 16,7-3 0-16,3 0-8 16,0-6 1-16,-3 0-12 15,-11 3 0-15</inkml:trace>
  <inkml:trace contextRef="#ctx0" brushRef="#br0" timeOffset="-132716.643">15600 9100 58 0,'14'0'29'0,"4"-7"-30"0,-11 1 43 16,3 6-41-16,4-3 0 16,0-6-1-16,8 5 0 15,2 1-7-15,-3 0 0 16,1 6-9-16,-5-3 1 16</inkml:trace>
  <inkml:trace contextRef="#ctx0" brushRef="#br0" timeOffset="-131605.415">16595 8880 34 0,'3'-6'17'0,"4"-7"-7"16,-7 7 17-16,-3-3-23 16,-4-1 0-16,-4-2 4 15,-3 2 1-15,-4 1-11 16,-10 3 1-16,-4-4 6 15,-3 7 1-15,-4 3-3 16,11 3 1-16,-4 7-2 16,-3 5 0-16,0 7-2 15,-4 7 1-15,0 11-1 16,0 7 1-16,8 7-1 16,9 8 0-16,12 7-1 15,13-3 1-15,19-3-1 16,9-13 1-16,12-15 0 15,17-17 0-15,3-18-1 0,-3-22 0 16,-3-9 1-16,-12-13 0 16,-9-6-2-16,-12 3 0 15,-10-3-14-15,-14 0 0 16</inkml:trace>
  <inkml:trace contextRef="#ctx1" brushRef="#br0">11451 5553 0,'0'0'16,"0"0"0,0 0-1,0 0 1,0 0 0,0 0-1,0 0 1</inkml:trace>
  <inkml:trace contextRef="#ctx0" brushRef="#br0" timeOffset="-130464.658">16344 6663 35 0,'-17'-15'17'0,"-8"24"-6"15,25-9 17-15,-4-3-24 16,4-3 1 0,14 31 1-1,4 12 1-15,7 20-9 16,17 34 0-16,15 9 5 16,3 29 1-16,7 34-2 15,-7 22 0-15,-8 34-1 16,-6 19 0-16,-10 26 0 15,-19 9 0-15,-13 12-2 0,-25-9 1 16,-22-6-4-16,-20-32 1 16,-22-22-3-16,-7-15 0 15,-17-25-7-15,0-23 1 16,-8-27-3-16,22-10 1 16</inkml:trace>
  <inkml:trace contextRef="#ctx0" brushRef="#br0" timeOffset="-126636.339">15113 9056 11 0,'-4'3'5'0,"12"-9"6"15,-8 6 5-15,0 0-13 16,0 0 0-16,0 0 3 16,0 0 1-16,0 0-8 15,3 3 1-15,-3 0 5 16,0 0 1-16,0 3-2 0,0 7 1 16,-3 3-3-16,-1-1 1 15,0 4-1-15,-3-3 0 16,4-1-2-16,-1 1 1 15,1-3-1-15,-1-1 1 16,1-2-1-16,-1-4 0 16,4-3-2-16,0-3 1 15,0 0-2-15,0-6 1 16,0 6-2-16,0-10 0 16,4 1-1-16,-1 0 1 15,1-4-2-15,-1-3 1 0,4 1-2 16,0-4 0-16,1 6 1 15,-1 4 1-15,-4-4 1 16,1 4 1-16,-1 3 3 16,1-1 0-16,-4 7 3 15,0 0 1-15,3-6 0 16,1 3 0-16,-1 0 0 16,4-3 1-16,-3-1-3 15,-1 4 1-15,-3 3-1 16,4-3 1-16,-4 3 0 15,7-3 0-15,0 3 0 16,0 3 1-16,4 0-1 16,-1 0 0-16,-3 4 1 15,-3 2 0-15,-1 7-2 16,-3-4 1-16,0-2-1 16,-3 2 0-16,-4-2-1 0,0-1 0 15,0 0-1-15,0-2 0 16,-4-4-1-16,0 0 1 15,1 0-2-15,-4-3 0 16,0-3-10-16,0-10 1 16</inkml:trace>
  <inkml:trace contextRef="#ctx0" brushRef="#br0" timeOffset="-121620.599">13554 10066 46 0,'-4'9'23'0,"11"3"-10"16,-3-8 23-16,-1 2-34 15,-3 3 1-15,-3 1 1 16,-1 5 1-16,-3 4-5 0,0 9 0 16,-3 7 4-16,-1 3 1 15,-3 9-2-15,0 6 0 16,0-6-3-16,-4 0 0 15,4-9-4-15,3-7 0 16,4-12-6-16,7-10 0 16,7-6-9-16,0-18 1 15</inkml:trace>
  <inkml:trace contextRef="#ctx0" brushRef="#br0" timeOffset="-121276.79">13578 9978 48 0,'7'12'24'0,"15"-27"-20"16,-15 15 38-16,3 0-40 15,1 0 0-15,-1 3 1 16,5-3 1-16,2 0-4 15,1 0 1-15,3 0 4 16,7 3 0-16,4 0-1 16,0 3 1-16,-1 7-1 15,-6 6 0-15,-7 6-2 16,-11 3 1-16,-14-3-2 0,-11 6 0 16,-7 1-1-1,-10-4 0-15,-7-3-3 0,-4-6 0 16,7-3-4-16,7-4 1 15,4-6-15-15,7-9 1 16</inkml:trace>
  <inkml:trace contextRef="#ctx0" brushRef="#br0" timeOffset="-120781.373">14231 10015 58 0,'4'10'29'0,"-4"-7"-26"16,7-3 41-16,3 0-41 0,1 0 1 15,3 3 2-15,7-3 1 16,7 0-8-16,11 0 0 15,3 0 5-15,8-3 1 16,-11 3-3-16,-4 0 0 16,-3 3-1-16,-8 3 0 15,-6 4-2-15,-4-1 1 16,-14 13-1-16,-10 3 0 16,-12 10 0-16,-6-1 1 15,-4-2-4-15,4-4 1 16,3 0-6-16,4-9 1 0,4 0-12 15,10-13 0-15</inkml:trace>
  <inkml:trace contextRef="#ctx0" brushRef="#br0" timeOffset="-120136.302">15335 10003 56 0,'14'0'28'0,"-14"-10"-30"16,0 10 41-16,-7-6-39 16,-3-3 0-16,-11-1 1 15,-4 1 0-15,0 9-1 16,-3 6 0-16,-7 4 1 15,-4 8 0-15,-3 11 0 16,3 2 0-16,0 10-1 16,11 9 1-16,7 0-1 15,10-3 0-15,14-3 0 16,15-3 1-16,14-19-1 16,0-10 0-16,3-12 1 15,7-9 1-15,-3-10-1 16,-4-6 1-16,-10-6-2 0,-11-1 1 15,-14-2-9-15,-14-1 0 16,-14 4-9-16,-7-4 0 16</inkml:trace>
  <inkml:trace contextRef="#ctx0" brushRef="#br1" timeOffset="-109146.726">9998 9463 24 0,'7'4'12'0,"0"2"-2"0,-7-6 12 0,3 0-19 16,1 3 1-16,-4 3 2 16,0 4 0-16,-4 5-8 15,1 10 1-15,-4 1 4 16,0 11 1-16,0 7-2 16,-7 9 0-16,3 7-2 15,0-7 1-15,4 1-3 16,0-11 1-16,0-5-5 15,4-10 1-15,-1-6-7 16,-3-9 0-16</inkml:trace>
  <inkml:trace contextRef="#ctx0" brushRef="#br1" timeOffset="-108514.963">10029 9423 36 0,'0'9'18'0,"0"-6"-16"0,0-3 29 0,0 0-30 16,4 0 1-16,3 0 2 15,0-3 1-15,4 3-5 16,3 0 0-16,7-3 4 16,4 0 0-16,3-3-1 15,4-7 0-15,10 0-2 16,7 1 1-16,-3-1-2 15,-3 1 1-15,-8 2-1 16,0 7 0-16,-7 0 0 16,-6 6 0-16,-5 4-1 15,-3 2 0-15,-7 0 0 16,0 4 1-16,-3-4-2 16,-4 7 1-16,-4 0-1 15,4 3 1-15,-3 2 0 16,3 5 0-16,0-1 1 0,0 6 0 15,0 3 0 1,3 14 0-16,1 11 1 0,3 4 0 16,0 6 0-16,0 3 0 15,0-12 0-15,0-13 1 16,-7-10 0-16,-3-5 0 16,-8-4-1-16,-7-3 1 15,-17 6-2-15,-14-9 1 16,-11-6-1-16,0-7 0 15,-7-6-5-15,0-3 1 16,7-3-11-16,-4 0 0 0</inkml:trace>
  <inkml:trace contextRef="#ctx0" brushRef="#br1" timeOffset="-107824.88">9666 10555 28 0,'0'-3'14'0,"4"-7"-3"16,-4 10 9-16,3-9-16 16,-3 9 0-16,4 0 4 15,-4 3 0-15,0 0-9 16,0 3 0-16,0 7 7 0,-4 12 0 15,-3 3-3-15,-3 13 1 32,-19 53-4-32,5-16 1 15,2-12-6-15,8-12 1 16,4-11-10-16,-1-2 1 16,1-13-2-16,6-9 1 15</inkml:trace>
  <inkml:trace contextRef="#ctx0" brushRef="#br1" timeOffset="-107539.861">10005 10326 45 0,'14'19'22'0,"-14"12"-24"15,0-15 45-15,-4 9-43 16,-3 9 1-16,-3 10-1 16,-4 6 1-16,0 7-1 15,3 12 0-15,0 12 0 16,1-2 1-16,-1-4-1 16,1-9 0-16,-1-7-5 15,4-12 1-15,3-12-5 16,4-16 0-16,0-10-5 15,-3-9 1-15</inkml:trace>
  <inkml:trace contextRef="#ctx0" brushRef="#br1" timeOffset="-107329.218">9624 10953 48 0,'0'19'24'0,"14"0"-22"0,-7-16 45 16,0-6-46-16,7-7 1 16,7 1 0-16,8-4 0 0,9 4-3 15,-2-4 0-15,-5 4-2 16,-2 3 0-16,-5 2-13 16,-10 4 0-16</inkml:trace>
  <inkml:trace contextRef="#ctx0" brushRef="#br1" timeOffset="-107074.372">10128 11053 49 0,'11'19'24'0,"-11"-19"-22"0,0 0 34 15,0 0-37-15,0 0 1 16,0 0-8-16,0 0 1 16,0 0-3-16,-4-3 1 15</inkml:trace>
  <inkml:trace contextRef="#ctx0" brushRef="#br1" timeOffset="-106668.968">10601 10671 55 0,'11'-7'27'0,"-18"-11"-30"16,3 11 45-16,-7 1-42 15,-3 0 1-15,-3 3 0 16,-5 3 0-16,1 3-1 16,-3 3 0-16,-5 7 1 15,-2 2 0-15,-5 7-2 16,8 7 1-16,7 8-1 15,7 1 0-15,7 6-1 16,10 6 0-16,8-3 0 16,14-13 1-16,-1-5 0 0,5-7 1 15,-5-19 1-15,4-13 0 16,-3-9 1-16,-4-6 0 16,-3-3-1-16,0-3 1 15,-4-4-5-15,0 7 0 16,-4 6-12-16,-3 6 0 15</inkml:trace>
  <inkml:trace contextRef="#ctx0" brushRef="#br1" timeOffset="-106412.422">10767 10969 52 0,'10'22'26'0,"-10"-32"-23"15,0 13 38-15,0 0-41 16,0-3 1-16,0 0-1 16,0 4 0-16,0-1-4 15,0 0 1-15,-3-3-9 16,3-3 0-16,-4-4-4 15,8-5 1-15</inkml:trace>
  <inkml:trace contextRef="#ctx0" brushRef="#br1" timeOffset="-106038.035">11254 10627 48 0,'10'19'24'0,"-3"18"-24"16,-7-24 46-16,0-1-46 16,-3 10 1-16,-1 13 0 15,1 9 0-15,-1 9-2 16,-3 3 1-16,0 7 0 16,4-13 1-16,-5 1-4 15,1-11 0-15,0-8-4 16,4-14 0-16,3-8-8 15,0-10 1-15</inkml:trace>
  <inkml:trace contextRef="#ctx0" brushRef="#br1" timeOffset="-105768.221">10986 10762 49 0,'7'3'24'0,"3"-13"-14"0,-10 10 41 16,7 0-46-16,7-6 0 15,7 0 1-15,11 3 1 16,11 3-10-16,2-7 1 0,15 1 5 16,11 3 1-16,3-6-4 15,4-1 1-15,-4 1-4 16,-11-1 0-16,-10 1-7 15,-11 3 0-15,-13 9-10 16,-15 0 0-16</inkml:trace>
  <inkml:trace contextRef="#ctx0" brushRef="#br1" timeOffset="-105496.811">11635 11282 60 0,'14'3'30'0,"-7"7"-27"0,-7-10 49 16,0 3-52-16,0 0 1 15,-4 0-3-15,1 0 0 16,-1-3-7-16,-3 0 0 16,-3 0-9-16,-1 3 0 15</inkml:trace>
  <inkml:trace contextRef="#ctx0" brushRef="#br1" timeOffset="-102330.533">11977 9081 24 0,'3'6'12'0,"-6"-15"-2"0,3 2 13 15,0 4-19-15,0 3 0 16,0 0 4-16,0 0 1 15,3 3-11-15,1 4 1 0,-1 2 7 16,1 7 0-16,-4 3-3 16,0 6 1-16,-4 6-3 15,1 10 0-15,-1 3-5 16,1-7 1-16,-1-2-11 16,1-7 0-16</inkml:trace>
  <inkml:trace contextRef="#ctx0" brushRef="#br1" timeOffset="-101864.512">12344 9266 44 0,'3'12'22'0,"-6"-8"-17"0,3-1 31 0,-4 3-33 16,-6 3 0-16,-5 7 3 15,-6 3 0-15,-3 3-7 16,-5 0 0-16,-2 6 5 16,-8 7 0-16,0-1-1 15,-3 10 1-15,-1 12-3 16,5-2 1-16,2 5-4 15,5-2 1-15,6-10-5 16,0-3 0-16,8-13-5 16,9-9 1-16,5-6-8 15,3-10 0-15</inkml:trace>
  <inkml:trace contextRef="#ctx0" brushRef="#br1" timeOffset="-101189.033">12157 9696 42 0,'3'9'21'0,"-3"0"-15"16,0-9 35-16,0 3-39 15,0 1 1-15,-3 8 1 16,-1 1 1-16,1 2-7 16,-4 4 1-16,3 0 3 15,-3 3 0-15,4-3-1 16,-1-4 0-16,0 1-1 16,1-3 1-16,3-4-1 15,0 0 0-15,0-2-1 16,0-4 1-16,3-6-1 15,5-7 1-15,-1-5-1 16,0-1 0-16,3-3 0 0,1-9 0 16,3 6-1-16,4-3 1 15,-1 3-1-15,1 0 1 16,-1 3 0-16,1 4 0 16,0 2 1-16,-4 7 0 15,0 3 0-15,0 3 1 16,-3 0 0-16,-1 6 0 15,-3 6 2-15,0 1 0 16,-3 3 0-16,3 9 0 16,-4 3 0-16,5 6 0 0,-5 4-1 15,4-10 1-15,0-3-3 16,4-6 1-16,6-3-7 16,-3-4 0-16,1-5-12 15,-5-7 1-15</inkml:trace>
  <inkml:trace contextRef="#ctx0" brushRef="#br1" timeOffset="-100513.318">11772 8664 47 0,'4'6'23'0,"-4"-15"-13"15,0 9 30-15,0 0-37 16,0 3 0-16,0-3 3 0,0 0 1 16,7 0-7-16,0 0 0 15,3 3 5-15,5-3 1 16,6 6-1-16,14-3 0 16,21 4-2-16,8-1 1 15,6-6-3-15,5 0 1 16,-8-3-7-16,-7 6 0 15,-11-3-15-15,-17 6 0 16,-4 0-2-16,-7 4 1 16</inkml:trace>
  <inkml:trace contextRef="#ctx0" brushRef="#br1" timeOffset="-99928.812">11970 7883 37 0,'10'-3'18'15,"8"-10"-12"-15,-11 10 29 0,0 3-31 16,4 0 0-16,-4 0 2 15,0 3 1-15,-4 4-9 16,-3 2 1-16,0 0 5 16,4 7 0-16,-8-3-2 15,1 12 0-15,-1 6-3 16,4 4 1-16,0 5-6 16,0-8 1-16,4-1-8 15,-1-3 0-15,-3-9-3 16,7-3 0-16</inkml:trace>
  <inkml:trace contextRef="#ctx0" brushRef="#br1" timeOffset="-99552.509">12407 8005 40 0,'-3'7'20'0,"-18"27"-14"0,13-25 36 0,-6 4-40 15,-7 9 1-15,-11 3 1 16,-6 10 0-16,-1 2-5 16,-11 4 0-16,1 3 3 15,0 6 0-15,6-3-3 16,5-9 0-16,2-1-4 16,8-5 1-16,7-10-9 15,3-7 0-15,8-5-3 16,-1-10 1-16</inkml:trace>
  <inkml:trace contextRef="#ctx0" brushRef="#br1" timeOffset="-99011.468">12181 8331 44 0,'7'7'22'0,"-3"8"-22"0,-4-8 42 16,0-1-41-16,0 3 0 0,-4 1 0 15,1 2 0-15,-1 1-2 16,-3 3 1-16,4-4 0 15,-4 1 1-15,3-4-1 16,1-3 0-16,-1-3-1 16,1 4 1-16,3-4 0 15,0-3 0-15,0 0-1 16,7-6 1-16,3-7-2 16,1-3 1-16,3-2-1 15,0-1 1-15,4 0-1 16,-4 3 1-16,0 1-1 15,0 2 1-15,0-3 1 16,0 10 0-16,0 6 0 16,-3 0 1-16,0 0 1 15,-1 3 1-15,-3 10 1 16,0-4 0-16,0 4 1 0,0 5 0 16,-3 4-1-16,-1-3 1 15,1 0-2-15,0 3 1 16,-1 0-3-16,4-6 0 15,0-4-7-15,0-2 0 16,4-4-11-16,-8-6 0 16</inkml:trace>
  <inkml:trace contextRef="#ctx0" brushRef="#br0" timeOffset="-94012.135">5249 12405 44 0,'0'12'22'0,"0"-15"-10"0,0 3 22 16,0 0-31-16,0-3 1 16,11 0 0-16,0 0 1 15,6 0-7-15,25 3 1 16,1 0 1-16,13 0 1 15,4 3-10-15,-7-6 1 16,-7 6-8-16,-14-3 0 16</inkml:trace>
  <inkml:trace contextRef="#ctx0" brushRef="#br0" timeOffset="-93817.132">5253 12671 65 0,'7'19'32'0,"14"-19"-43"15,-10 0 59-15,17-3-49 16,7-6 1-16,15 2-13 16,2 1 1-16,1 3 2 15,-14 0 0-15</inkml:trace>
  <inkml:trace contextRef="#ctx0" brushRef="#br0" timeOffset="-93202.421">6191 12681 54 0,'-14'28'27'0,"14"3"-20"16,0-24 42-1,7-4-45-15,4-3 1 0,10-6 1 16,0-10 0-16,7-12-8 16,4-13 1-16,7-16 5 15,10-5 0-15,4-20-2 16,-7-18 1-16,-4-13-1 15,-3-3 0-15,-11 9-1 16,-3 1 0-16,-7 5-1 16,-4 20 1-16,-7 15-2 15,0 16 1-15,-7 9-2 16,-7 19 0-16,3 13 0 0,-3 15 0 16,-3 16-1-16,-1 15 0 15,1 17 1-15,-15 15 1 16,11 15-1-16,7 20 1 15,3 3-1-15,-3-7 1 16,7 0-1-16,7-9 0 16,4-12-2-16,-8-17 0 15,8-8-2-15,3-17 1 16,7-15-6-16,4-12 1 16,3-4-7-16,-7-12 1 0</inkml:trace>
  <inkml:trace contextRef="#ctx0" brushRef="#br0" timeOffset="-92992.022">6964 12499 63 0,'0'38'31'0,"-11"-10"-34"16,11-19 57-16,0 4-54 15,-7-4 0-15,4-3-4 16,-4 4 0-16,3-7-3 16,1-6 1-16,-1-7-12 15,-3-2 0-15</inkml:trace>
  <inkml:trace contextRef="#ctx0" brushRef="#br0" timeOffset="-92796.863">6907 12239 64 0,'7'12'32'0,"1"1"-38"0,-8-13 55 16,3 3-50-16,4-3 1 16,4 0-4-16,3 0 1 15,3 0-4-15,5 0 1 0,6 3-12 16,-11 6 1-16</inkml:trace>
  <inkml:trace contextRef="#ctx0" brushRef="#br0" timeOffset="-92226.298">7246 12430 47 0,'7'22'23'0,"0"-3"-14"16,-3-13 34-16,-1 0-42 15,1 1 1-15,-4-1 0 16,0-3 1-16,0 0-4 15,0 0 0-15,0 3 2 16,0-6 1-16,3 4-2 16,4-4 1-16,4 0-1 15,0 0 0-15,-1 3 0 16,8-3 1-16,-4 3-1 16,0-3 0-16,4 0 0 0,-4 3 0 15,0 3 0-15,-4-6 0 16,-3 7-1-16,1-7 1 15,-1 0-1-15,0-4 1 16,0-2 0-16,-4-6 0 16,8-7 0-16,3 0 0 15,0 0-1-15,4 7 1 16,-4-1-2-16,3 1 1 16,-2 2 0-16,-1 4 0 15,0 0 0-15,0 2 1 16,0 1-1-16,4 0 0 15,-1 0 1-15,-3 3 1 0,4-3-1 16,-4-3 0-16,4-1 0 16,3 1 0-16,0 3 0 15,0 3 1-15,-3 3 0 16,0 6 0-16,-1-2 0 16,4 5 0-16,-10 4 0 15,-1 0 0-15,5 2 0 16,-1-2 0-16,7 0-1 15,-7-4 0-15,4-2 0 16,10-4 1-16,4-3-4 16,6-6 1-16,5 0-11 15,-8 0 0-15,-7-3-4 16,4 2 1-16</inkml:trace>
  <inkml:trace contextRef="#ctx0" brushRef="#br0" timeOffset="-91609.302">6128 13324 60 0,'7'9'30'0,"-4"-12"-30"16,-3 3 58-16,0 0-55 15,4 3 0-15,-4-3 1 16,3 0 1-16,1 0-7 16,3-3 1-16,7 0 3 15,4-4 0-15,3-5-2 16,7-7 0-16,-7-9-1 16,8 0 1-16,-8-1-1 15,7 8 1-15,-3-5-2 0,3 8 1 16,-3 2-1-16,-1 7 0 15,-3-1 0-15,1 4 0 16,-5 6 1-16,1 3 0 16,-4 6 0-16,0-2 0 15,-3 5 1-15,-1 4 1 16,-10 0-2-16,4 6 1 16,3-4 0-16,-7 7 0 15,0-3 0-15,0-6 0 16,0 0 0-16,0-4 1 15,7 1-2-15,0-4 1 16,7-3-5-16,-3-2 0 0,10-4-13 16,0-4 0-16,7-2 0 15,-7-6 0-15</inkml:trace>
  <inkml:trace contextRef="#ctx0" brushRef="#br0" timeOffset="-91354.259">6886 13186 68 0,'0'12'34'0,"-3"-2"-37"15,3-7 71-15,0 0-66 0,0 3 1 16,0 0 0-16,3 1 1 15,4 2-6-15,4-6 1 16,3-3 0-16,11 0 0 16,-4-3-8-16,11-9 1 15,3-1-14-15,-3 0 0 16</inkml:trace>
  <inkml:trace contextRef="#ctx0" brushRef="#br0" timeOffset="-91040.192">7066 13035 61 0,'-10'-6'30'0,"6"9"-21"15,4-3 43-15,4 6-49 16,3-6 0-16,7 7 2 15,3-4 0-15,5 3-6 16,6 0 0-16,11 0 4 16,-8 1 1-16,1-1-3 15,-4 3 1-15,-7 4-1 16,-6 6 0-16,-15 6-3 16,-7 6 0-16,-11 1-5 15,-3-7 0-15,0 0-9 16,-4-6 0-16,0-4-6 0,-3-2 1 15</inkml:trace>
  <inkml:trace contextRef="#ctx0" brushRef="#br0" timeOffset="-90484.578">7761 13277 57 0,'14'37'28'0,"-31"-24"-32"16,10-7 50-16,-4 3-45 16,-7 4 0-16,1 0 0 15,-4-1 0-15,-4-3-2 16,0-2 0-16,4-4 1 15,0 0 1-15,3-3-3 16,1-6 0-16,6-4-3 16,11-2 1-16,7-1-1 15,11 4 0-15,10-1-1 16,4 1 0-16,6-4 1 16,8 4 1-16,4 3 3 15,-8 3 0-15,0 3 2 16,-13 6 0-16,2 0 2 15,-13 4 0-15,-4 2 0 0,4-2 0 16,-8-1 0-16,4 0 0 16,-3-2-2-16,3-1 0 15,7-6-1-15,0 0 1 16,1-6 0-16,-1-1 1 16,0-2 0-16,-3 3 0 15,3-7 0-15,-7-6 0 16,-4-6-1-16,-10 3 0 15,-10-6-1-15,-8-6 1 16,-3 2-2-16,-4 7 0 16,1 3-4-16,-5 10 1 0,-2 9-11 15,-8 12 0-15</inkml:trace>
  <inkml:trace contextRef="#ctx0" brushRef="#br0" timeOffset="-89823.024">10354 11655 55 0,'14'10'27'0,"-14"-16"-16"15,4 6 44-15,-4 6-51 16,0 9 0-16,-4 14 2 15,1 5 1-15,-1 13-9 16,1 10 1-16,3 18 4 0,0 0 1 16,0-3-3-16,3-6 1 15,1-13-8-15,3-5 0 16,0-17-16-16,-7-12 1 16,7-13-1-16,3-3 0 15</inkml:trace>
  <inkml:trace contextRef="#ctx0" brushRef="#br0" timeOffset="-89283.692">9377 12637 46 0,'-4'3'23'0,"-3"-6"-16"0,4 6 41 16,-1 0-43-16,1 0 0 16,-1-3 5-16,1 3 0 15,-1 4-11-15,1-1 0 16,3 3 10-16,3 4 1 15,11-1-3-15,14 1 1 16,29 0-2-16,17-7 1 16,32-9-3-16,31-16 1 15,36-9-4-15,28-13 1 0,15 3-2 16,16-6 0-16,-6 4-5 16,-7 11 1-16,-29 7-6 15,-34 0 0-15,-22 10-10 16,-32 3 1-16,-32 12-7 15,-20 6 1-15</inkml:trace>
  <inkml:trace contextRef="#ctx0" brushRef="#br0" timeOffset="-87361.893">9437 9241 39 0,'17'3'19'0,"-6"3"-11"0,-7-3 20 16,-1 0-24-16,1 1 0 15,-4 2 1-15,-4 0 1 16,-3 4-8-16,-7 5 1 16,-4 7 4-16,-3 3 1 0,-11 13-2 15,1 12 0-15,-1 13-1 16,4 18 0-16,6 13-2 15,8 10 1-15,7-1-4 16,18 1 1-16,14-13-7 16,10-13 1-16,7-21-7 15,-3-29 1-15</inkml:trace>
  <inkml:trace contextRef="#ctx0" brushRef="#br0" timeOffset="-86655.616">11374 9046 28 0,'-18'10'14'0,"7"12"-2"0,11-19 18 16,4 13-24-16,3 2 0 16,7 7 3-16,14 13 1 15,11 19-12-15,3-4 1 16,4 13 7-16,-7 0 1 16,-4 15-5-16,-10 13 1 15,-14-3-5-15,-15 9 1 16,-10-9-11-16,-14-9 0 0,-15-19-5 15,8-10 1-15</inkml:trace>
  <inkml:trace contextRef="#ctx0" brushRef="#br0" timeOffset="-85664.278">9775 13045 35 0,'0'9'17'0,"0"10"-3"0,0-16 17 16,0 3-25-16,0-3 1 15,4 0 3-15,0-3 1 16,3-6-13-16,7 6 1 0,10 0 9 15,5-3 1-15,9 6-3 16,15-3 0-16,-3 3-1 16,-8 4 0-16,-7-1-2 15,-3 0 0-15,-7 7-3 16,-4-4 1-16,-7 4-1 16,0 2 0-16,-7 4-1 15,-7 9 0-15,-7-3-1 16,-7 7 1-16,-7 5-1 15,-7 7 1-15,-4-3 0 16,0 12 0-16,4-2 0 16,3-1 0-16,15 3 1 15,-4-9 1-15,14 0-1 16,14-3 0-16,7-19 0 16,18-10 0-16,-1-9-4 15,5-6 1-15,3-6-12 16,3-1 0-16,-3-9-5 15,7 1 0-15</inkml:trace>
  <inkml:trace contextRef="#ctx0" brushRef="#br0" timeOffset="-85380.051">10495 13295 52 0,'0'10'26'0,"4"9"-20"16,-4-19 43-16,7 0-46 15,0 0 1-15,7 0 0 16,4 0 1-16,3 0-8 15,7 0 1-15,4 0-3 16,-4 0 1-16,-3-7-14 16,-4-5 0-16</inkml:trace>
  <inkml:trace contextRef="#ctx0" brushRef="#br0" timeOffset="-85018.589">11285 12653 51 0,'4'28'25'0,"-1"13"-21"0,1-32 33 0,-4 4-37 16,0 5 0-16,0 7 0 16,0 10 0-16,0-4 0 15,0 4 0-15,0 2-2 16,0-2 0-16,0-4-7 15,3-6 1-15,1-6-7 16,0-19 1-16</inkml:trace>
  <inkml:trace contextRef="#ctx0" brushRef="#br0" timeOffset="-84749.55">11737 12900 60 0,'-7'29'30'0,"-43"-4"-36"0,36-16 57 16,-14 13-50-16,-14 12 0 16,-4 10 1-16,0 19 0 15,-7 15-5-15,-7 10 0 16,0 0-1-16,7 6 0 15,7-6-4-15,8-16 0 16,6-15-10-16,7-10 0 16</inkml:trace>
  <inkml:trace contextRef="#ctx0" brushRef="#br0" timeOffset="-84268.539">11486 13480 48 0,'4'26'24'0,"0"-17"-19"16,-8 3 39-16,0-5-44 0,-3 5 1 15,4 4 0-15,-8 0 0 16,4-4-2-16,0 1 1 16,0-4 0-16,4-3 1 15,-1 1-2-15,4-14 1 16,7 1 0-16,4-6 0 16,3-1-1-16,3 0 1 15,1-2-1-15,0-7 0 16,3-3 0-16,0 3 0 15,4 0 0-15,-4 9 0 16,0 4 1-16,-3 9 0 16,3 12 2-16,-7 1 0 0,0 9 1 15,-3 12 1-15,-1-2 0 16,1 2 0-16,3-2-1 16,0 2 1-16,4-9-2 15,3 0 1-15,-3-9-7 16,-1-3 1-16,1-13-15 15,-4-10 0-15,0 1-1 16,4-4 1-16</inkml:trace>
  <inkml:trace contextRef="#ctx0" brushRef="#br1" timeOffset="-79540.588">12090 12640 21 0,'10'-3'10'0,"-13"-13"-4"16,-1 7 11-16,-3 3-16 0,-10-7 1 15,-5 4 2-15,-6-4 0 16,0 4-4-16,0-7 1 16,-1 0 2-16,-6 4 1 15,3-7-1-15,-3 6 0 16,-4 1-1-16,1 2 0 16,-5 7-1-16,-3 0 0 15,1 0-1-15,2 3 1 16,4 0-1-16,4-3 1 15,0 6-1-15,7-3 0 0,6 6 1 16,1 1 0-16,0-1-1 16,3 3 0-16,1-2 0 15,-1 2 0-15,-3 3 0 16,3 1 1-16,-3 0-1 16,4-4 0-16,-1 0-1 15,0 4 1-15,1-1 0 16,-1 4 1-16,0 3-1 15,1 3 0-15,-1 3 0 16,0 0 1-16,4 3-1 16,-3 4 1-16,3 2-1 15,-1 4 0-15,5-7 0 16,-4-3 1-16,0-3-1 16,0 4 0-16,-1 5 0 15,5-2 0-15,-1 2 0 16,4 4 1-16,0 12-1 0,0-3 0 15,7 0 0-15,0 0 1 16,0 0-1-16,0-6 0 16,4-1 0-16,3 8 1 15,-4-8 0-15,8 1 0 16,-1 0 0-16,1 0 0 16,0-4 0-16,-1 7 1 15,1 0-2-15,3-6 1 16,0-4-1-16,7-3 1 15,7 1 0-15,4-4 0 0,3 0 0 16,1-3 0-16,-8-3 0 16,0 0 0-16,7 0-1 15,1-9 1-15,2 2-1 16,5-2 0-16,-1 0 0 16,0-4 0-16,1 0 0 15,-1-6 1-15,4 1 0 16,0-8 0-16,0 4-1 15,-7-6 1-15,3-6-1 16,0-4 1-16,1-3-2 16,6-12 1-16,-7-7 0 15,-3-9 1-15,-4-6-1 16,-3-16 0-16,-7 9 0 16,-4-12 0-16,-7 0 0 15,-3-13 0-15,-4-2-5 16,-4 18 1-16,-6-19-11 15,-4 0 1-15</inkml:trace>
  <inkml:trace contextRef="#ctx0" brushRef="#br1" timeOffset="-78399.098">12958 8178 35 0,'3'25'17'0,"4"6"-12"15,-7-21 17-15,0 5-21 16,0 1 0-16,0 6 0 16,0 9 0-16,0 10-1 15,-3 19 0-15,-1 15 2 16,-3 25 0-16,-4 16-1 16,-3 3 0-16,-3 4 0 15,3-10 0-15,-1-16-2 16,1-9 0-16,4-19-8 15,3-13 1-15,3-15-3 16,4-19 0-16</inkml:trace>
  <inkml:trace contextRef="#ctx0" brushRef="#br1" timeOffset="-77318.761">12982 8096 25 0,'11'13'12'0,"21"-4"-4"15,-25-6 18-15,7-3-24 16,0 3 0-16,7 4 1 15,7-1 1-15,4 0-5 16,10 1 1-16,8-1 3 0,10 0 0 16,0 0 0-16,24 4 0 15,5 5 0-15,9-2 1 16,1 3-1-16,-7-4 0 16,10 1 0-16,4 2 0 15,0-2-2-15,0-4 0 16,-8 1-1-16,12-4 1 15,-1 0-1-15,8 1 0 16,-5-1 0-16,5 0 0 16,10-3 0-16,0-3 0 15,-4-3 0-15,-13 3 0 0,6-3-1 16,-3-6 1-16,-7 2 0 16,0 1 0-16,-11-6-1 15,-10-1 1-15,-11-3-1 16,-4 4 1-16,1-4-1 15,3 0 0-15,-4 4-2 16,1-4 0-16,-8-3 0 16,-6 7 1-16,-11-1-1 15,-4 7 0-15,-7-3 1 16,-6 5 1-16,-5 1 0 16,-3 6 1-16,-3 1-1 15,-4 8 1-15,-3 1-1 16,-4 6 1-16,0 2-1 15,-4 8 1-15,-3 2-1 16,0 7 0-16,0 2 0 0,0 4 0 16,-3 7 0-16,3 5 1 15,0 13-1-15,0 6 1 16,3 10 0-16,1-13 0 16,-1 3 0-16,-3 4 0 15,0-7 0-15,4-6 1 16,-4 3-1-16,4-7 0 15,-4 4 0-15,0 3 0 16,0-6 0-16,0 3 0 16,0 0 0-16,0-10 0 15,0-3 1-15,0-9 1 0,0-3-1 16,-8 3 0-16,-9-3 0 16,-18-4 0-16,-15-2 0 15,-17-4 0-15,-10-6-1 16,-15 0 1-16,-25-6-1 15,-20-6 0-15,-4-4 0 16,-18-6 0-16,-17-3 1 16,3-3 0-16,-25-6 1 15,11-4 0-15,-17 1 0 16,-8-1 1-16,4 7-1 16,-22 6 1-16,33 3-16 15,13 6 1-15</inkml:trace>
  <inkml:trace contextRef="#ctx0" brushRef="#br1" timeOffset="-75891.188">8170 12088 35 0,'-3'13'17'0,"3"-10"-15"0,0-3 18 15,3 3-18-15,-6 3 0 16,6-3 4-16,1 4 1 16,3-4-7-16,0 0 1 15,-3 0 4-15,6 0 0 16,4 0-1-16,0-3 0 16,15 3-2-16,9 1 0 15,15-4-2-15,14-7 1 0,18-8-1 16,17-10 0-16,11-10-4 15,7-6 0-15,7 1-10 16,-3 5 0-16</inkml:trace>
  <inkml:trace contextRef="#ctx0" brushRef="#br1" timeOffset="-75261.918">9190 11659 36 0,'0'12'18'0,"-7"-12"-11"0,7 0 21 16,0 0-24-16,7 0 0 16,0 3 2-16,7 0 1 31,28 10-8-31,4 6 1 0,7 3 5 15,7 0 0-15,-7-7-2 16,-7 4 0-16,0 3-2 16,0-3 1-16,-8 3-2 15,-6-3 0-15,-4-1 0 16,-10 4 0-16,-4 0-1 16,-3 7 1-16,-11-1-1 15,-7 6 0-15,-4 1 0 16,-3-4 0-16,-4 0 0 15,-3-5 0-15,0-1 0 16,-11-7 0-16,4-2 0 16,3-3 0-16,1-7 0 15,2-3 1-15,8-6-1 16,4-3 1-16,3-10 0 16,3 0 0-16,4-6-1 15,-3-3 1-15,-4-3 0 0,-4-3 0 16,-3-1-1-16,-7-2 1 15,-11-4-5-15,0 7 1 16,1-7-10-16,-1 1 0 16</inkml:trace>
  <inkml:trace contextRef="#ctx0" brushRef="#br1" timeOffset="-74481.023">8513 13120 34 0,'0'28'17'0,"17"-3"-8"16,-10-12 20-16,4 5-25 15,3 4 0-15,11 0 3 0,17 3 0 16,7 1-8-16,22-8 1 15,10-8 4-15,14-4 1 16,4-6-5-16,0-3 1 16,-7 3-12-16,-11 0 1 15,-14-10-6-15,-14 4 0 16</inkml:trace>
  <inkml:trace contextRef="#ctx0" brushRef="#br1" timeOffset="-73910.569">9356 13073 42 0,'21'22'21'0,"4"-16"-18"16,-8-3 35-16,4 3-37 15,8 1 1-15,2 2 0 16,5 4 1-16,-8 2-4 16,4-2 1-16,-4 3 1 15,0-1 1-15,-14 4-2 0,0 3 1 16,-3-3-2-16,-8 3 1 15,-6 3 0-15,-1 3 0 16,-6 3-1-16,-8 4 1 16,-7-7-1-16,-6-3 1 15,-5 0 0-15,1 0 0 16,3-9-1-16,1 0 1 16,-1-7-1-16,-3-3 1 15,10-6 0-15,4 0 0 16,7 0 0-16,7-3 0 15,7-6 0-15,3 3 0 0,8-1 0 16,3-8 1-16,3-7-1 16,1-7 0-16,0 1-1 15,-4-6 1-15,-7 2-1 16,-4-5 1-16,-3-1-1 16,0 1 1-16,0 2-2 15,0 4 0-15,0 2-2 16,0 1 0-16,4 0-10 15,6 3 1-15</inkml:trace>
  <inkml:trace contextRef="#ctx0" brushRef="#br1" timeOffset="-72919.109">9578 14089 22 0,'67'9'11'0,"49"-21"-7"0,-73 5 6 16,20-2-22-16,11-16 1 15</inkml:trace>
  <inkml:trace contextRef="#ctx0" brushRef="#br1" timeOffset="-72393.586">10686 14104 31 0,'84'7'15'0,"86"-20"-17"15,-117 13 31-15,21-9-29 16,7-13 1-16,14-6-4 15,4-16 0-15,0-3-5 16,-29 0 1-16</inkml:trace>
  <inkml:trace contextRef="#ctx0" brushRef="#br0" timeOffset="-68595.19">5094 15089 35 0,'0'3'17'0,"0"-3"-2"0,0 0 17 15,0 0-27-15,0 0 1 16,7 3 0-16,-3 0 1 15,3 1-10-15,7-1 0 0,11 0 6 16,-1 0 1-16,12 0-7 16,16 0 0-16,8 0-6 15,0 1 0-15,7-1-7 16,-24-3 1-16</inkml:trace>
  <inkml:trace contextRef="#ctx0" brushRef="#br0" timeOffset="-68369.19">4981 15368 45 0,'-24'32'22'0,"24"-11"-12"16,0-11 38-16,3 2-47 15,8 1 1-15,10-4 0 16,18 1 1-16,10-7-4 0,0-3 0 15,11 0-1-15,11 0 0 16,-1 0-15-16,-10-3 1 16,0 0-1-16,-10 0 1 15</inkml:trace>
  <inkml:trace contextRef="#ctx0" brushRef="#br0" timeOffset="-67828.933">7775 14208 48 0,'4'9'24'0,"-4"-2"-21"0,0 2 46 16,0 4-46-16,0 9 0 15,0 12 1-15,0 4 1 16,0 12-6-16,0 3 0 0,0-3 3 16,0 4 1-16,0-7-5 15,0 3 0-15,0-13-8 16,-4-2 1-16,1-7-9 16,3-6 0-16</inkml:trace>
  <inkml:trace contextRef="#ctx0" brushRef="#br0" timeOffset="-67483.386">6625 15227 66 0,'-10'22'33'0,"3"9"-32"0,7-27 60 15,7 2-57-15,3 0 0 16,18-3 5-16,22 0 0 16,31-3-11-16,28-6 0 15,29 0 7-15,38-4 0 16,29-5-4-16,7-1 1 15,-4 0-5-15,-28 4 0 16,-11 6-5-16,-21-1 0 16,-17 4-8-16,-22 0 1 0,-24-3-9 15,-18 6 0-15</inkml:trace>
  <inkml:trace contextRef="#ctx0" brushRef="#br0" timeOffset="-66764.292">6428 15697 45 0,'17'4'22'0,"1"-1"-10"15,-8-3 31-15,12 3-40 16,6 3 0-16,7 0 5 16,11 1 0-16,7-4-9 15,-4 0 1-15,-6 6 5 16,-5-2 1-16,-2 2-2 16,-5 0 0-16,-9 1-3 15,-5-1 1-15,-6 7-2 16,-4 3 1-16,-7 0-2 15,-7 9 1-15,-11 3-1 16,-3 10 0-16,-7-3 0 0,-4-1 0 16,0 4 0-16,4 6 1 15,-4-3 0-15,11-13 0 16,7 4 0-16,11-4 0 16,3-3 0-16,14-6 0 15,14 0-2-15,7-9 1 16,8-7-4-16,-5-6 0 15,1-3-10-15,11 0 1 16,-5-10-6-16,1-6 0 16</inkml:trace>
  <inkml:trace contextRef="#ctx0" brushRef="#br0" timeOffset="-66508.459">7211 15914 62 0,'0'15'31'0,"24"4"-30"16,-13-12 57-16,7-1-57 15,10 0 1-15,0 4-1 16,4-7 1-16,10-3-4 15,15-3 0-15,-11-4-3 16,-1 1 1-16,-6-3-16 0,0-1 0 16</inkml:trace>
  <inkml:trace contextRef="#ctx0" brushRef="#br0" timeOffset="-66058.27">8315 15713 57 0,'-7'-3'28'0,"-25"0"-29"15,22 3 39-15,-8 0-38 16,-14 0 0-16,-3 6 1 16,0 0 1-16,-4 13-2 15,0 9 0-15,0 10 0 16,4 9 1-16,10 6-1 15,1 4 0-15,20 2-1 16,15-5 1-16,10-4-1 16,18-12 1-16,17-13 1 0,8-16 0 15,3-22 2-15,-4-8 1 16,-10-14-1-16,-7-15 1 16,-14-3-4-16,-8-4 0 15,-13 7-17-15,-18-7 1 16</inkml:trace>
  <inkml:trace contextRef="#ctx0" brushRef="#br0" timeOffset="-65472.773">9109 15302 55 0,'3'3'27'15,"15"-9"-23"-15,-11 0 35 0,11 6-37 16,6 0 0-16,15 0 0 15,7 3 0-15,3-3-3 16,4 0 0-16,0 0-1 16,-7-3 1-16,-7 0-9 15,-7 0 0-15,-11 0-7 16,-11-7 1-16</inkml:trace>
  <inkml:trace contextRef="#ctx0" brushRef="#br0" timeOffset="-65276.973">9116 15597 61 0,'-4'35'30'0,"11"-7"-27"0,-7-22 56 16,11 0-59-16,10 1 1 16,14-1 0-16,11 0 1 15,14-3-3-15,11-3 0 16,-4-3-5-16,-4-3 0 15,-3 0-14-15,-3-1 1 16</inkml:trace>
  <inkml:trace contextRef="#ctx0" brushRef="#br0" timeOffset="-64812.165">10841 14688 42 0,'7'3'21'0,"11"-6"-2"0,-18 3 20 16,7 3-35-16,-7 3 0 15,0 7 2-15,0 2 1 16,0 10-9-16,-4 10 1 16,1 9 4-16,-4 3 1 15,3 6-4-15,0-3 0 16,4-6-5-16,0-3 1 16,8-3-6-16,-1-10 0 15,3-3-9-15,8-9 1 0</inkml:trace>
  <inkml:trace contextRef="#ctx0" brushRef="#br0" timeOffset="-64526.564">11589 15014 65 0,'-7'16'32'0,"-46"21"-36"16,28-24 59-16,-10 9-54 15,-8 0 1-15,-27 15 0 16,-8 17 1-16,-20 8-4 0,-5 20 0 16,-10 6-1-16,0 6 0 15,8-7-4-15,13-5 0 16,14-10-6-16,15-9 0 15,13-16-8-15,19-13 1 16</inkml:trace>
  <inkml:trace contextRef="#ctx0" brushRef="#br0" timeOffset="-64090.902">10975 15685 64 0,'25'25'32'0,"-8"-6"-35"15,-6-16 59-15,3 3-53 16,7-3 0-16,11 4 3 16,7 2 0-16,-1 0-7 15,5 4 0-15,3 3 5 16,0-4 0-16,-1 1-2 15,-2-4 1-15,-4 1-2 16,-11-1 0-16,-11 3-1 16,-13 4 1-16,-15 3-2 15,-6 3 1-15,-8 3-2 16,-7 10 0-16,-3-1 0 0,-4 4 1 16,-3 9-1-1,0 0 0-15,6-7 1 0,8 4 0 16,10 0 1-16,15 0 1 15,13-3-1-15,22-7 1 16,7-8-1-16,21-11 0 16,3-5-2-16,4-7 0 15,-7-6-8-15,-3-7 0 16,-11-9-11-16,-14 7 0 16</inkml:trace>
  <inkml:trace contextRef="#ctx0" brushRef="#br0" timeOffset="-62485.052">12337 14547 25 0,'28'-25'12'0,"-14"-16"-6"0,-14 31 13 15,-7-5-17-15,-11-1 0 16,-17-3 1-16,-11 0 0 16,-21 1-4-16,-7 2 1 15,-14-3 2-15,-14 0 0 16,-25 4-1-16,0-4 0 16,-8 12 0-16,-13 7 1 15,0 7-1-15,4 8 0 16,-1 4-1-16,0 6 0 15,8 4-2-15,10 5 1 0,0 10-3 16,3 6 0-16,8 16-5 16,6 28 0-16,19 25-1 15,-5 25 1-15</inkml:trace>
  <inkml:trace contextRef="#ctx0" brushRef="#br0" timeOffset="-62288.483">9677 16187 27 0,'67'166'13'0,"151"-16"-6"16,-140-121 25-16,53 8-29 15,52-5 1-15,43-14 0 16,14-15 0-16,10-28-6 16,-10-25 0-16,-4-12 4 15,-20-26 1-15,-29-28-3 16,-29-13 0-16,-27-12 0 16,-32-13 0-16,-43-2 0 15,-31-7 0-15,-43-13-2 16,8 47 0-16,-103-74-10 0,-28 2 1 15</inkml:trace>
  <inkml:trace contextRef="#ctx1" brushRef="#br1" timeOffset="77662.05">9102 1420 0,'0'0'15,"-7"-9"1,-15-10 0,5-12-1,-4 2-15,-1-8 16,1-7 0,14 25-1,0 0 1,7 10-1,0-4 1</inkml:trace>
  <inkml:trace contextRef="#ctx0" brushRef="#br1" timeOffset="-51660.578">14288 3568 27 0,'10'0'13'0,"-10"0"-4"15,0 0 14-15,0 0-21 16,-3 3 1-16,-1 4 2 16,-3 2 0-16,0 4-6 15,-7 2 0-15,0 4 4 16,0 9 1-16,-4 7-1 16,-7 9 0-16,1 9-1 0,2 3 0 15,-6 23 0-15,3 9 0 16,-3 3-1-16,-3 6 0 15,-5-9 0-15,1-4 0 16,0 1-1-16,-1-10 1 16,8 0-1-16,0 1 1 15,3-11-1-15,1 1 1 16,2-3-1-16,-2 0 0 16,-1-16 0-16,0 6 1 15,1 0-1-15,2-12 0 16,5-3 0-16,3-4 1 0,0-5-1 15,3-1 1-15,4-3 0 16,3-3 0-16,1-7 0 16,-1 1 1-16,4-3-1 15,0 2 1-15,0 4-1 16,-3 0 0-16,3 0 0 16,0 6 0-16,0-6-1 15,-4 0 1-15,1 2-1 16,3 5 0-16,-4-4 0 15,4 3 0-15,0-10 1 16,4 4 0-16,-1-3 1 16,4-4 0-16,0 1 0 15,0-7 0-15,4 0 0 16,0-2 0-16,3-1-1 16,0 0 1-16,0-3-2 15,0 3 1-15,0-3-1 0,4 0 1 16,-1 0-1-1,1-6 1-15,7-1-1 0,7-2 0 16,10 0 0-16,4-4 1 16,-4 4-1-16,11-1 1 15,7 4-1-15,0 0 1 16,0-1-1-16,-4 4 0 16,-6 0 0-16,-4 3 0 15,-4 0 0-15,0 0 0 16,1 0 0-16,-8 3 0 0,-3-3-1 15,-4 0 1-15,-7 0 0 16,0 0 0-16,-7 0-1 16,0 0 1-16,-7 0-1 15,4 0 0-15,-4 0 0 16,-7 0 0-16,0 0 0 16,0-3 1-1,-7-6-1 1,4-1 1-16,-1-2 0 15,0-10 1-15,1-10-1 16,-1-2 0-16,1-7 0 16,3-12 1-16,0-4 0 15,0-8 0-15,3-11 0 16,-3-11 0-16,4-17 0 16,3 1 0-16,0-4 0 15,7-9 0-15,4 3 0 16,3-6 0-16,0 3-1 0,-3 3 1 15,-1-9-1-15,1 6 1 16,-4 3-1-16,0 9 1 16,-10 7-1-16,-4 16 1 15,-4 2-1-15,1 16 0 16,-4 10-1-16,-4 6 0 16,4 13 0-16,-4 9 0 15,4-1 0-15,-3 14 0 16,3 6 0-16,0 2 0 15,0 1 0-15,0 3 1 0,0 0 0 16,3 0 0-16,-3 3-1 16,0-3 1-16,0-3 0 15,3 6 0-15,-3 1-1 16,-3-1 1-16,-4 3-2 16,-11 3 0-16,-10 1-3 15,-11 6 1-15,-14-10-9 16,-14 3 1-16,-4 10-6 15,0 0 0-15</inkml:trace>
  <inkml:trace contextRef="#ctx0" brushRef="#br1" timeOffset="-51059.066">14531 3901 31 0,'7'-7'15'0,"-3"7"-5"0,-4 0 18 16,0 0-25-16,0 0 1 16,0 7 4-16,-4 5 0 15,-3 13-10-15,-4 3 0 16,-3 16 6-16,-3 6 1 16,-1 7-6-16,0 15 0 15,4-12-13-15,4-16 0 16</inkml:trace>
  <inkml:trace contextRef="#ctx0" brushRef="#br1" timeOffset="-46223.148">1418 11260 40 0,'7'0'20'0,"-7"3"-8"0,4 1 21 0,-4-1-31 15,0 3 1-15,-4 10 3 16,4 12 0-16,-7 9-8 16,-3 14 1-16,-19 11 4 15,-2 17 0-15,-8 5-2 16,-11 4 1-16,-10 3-3 15,0 6 1-15,1-3-2 16,6-9 0-16,3-19-4 16,4-3 0-16,15-13-10 15,-8-16 1-15,7-15-1 16,14-9 1-16</inkml:trace>
  <inkml:trace contextRef="#ctx0" brushRef="#br1" timeOffset="-45940.665">1799 11132 25 0,'74'-44'12'0,"-10"-3"-1"0,-57 34 21 16,7 1-25-16,-3 9 0 15,6 3 3-15,-10 12 1 16,-7 7-14-16,0 12 0 15,-7 10 9-15,-3 12 0 0,-19 13-4 16,-2 22 1-16,-19 12-3 16,1 7 1-16,-11 15-3 15,0 1 1-15,7-1-3 16,4-9 0-16,3-19-3 16,14-13 0-16,0-21-9 15,8-13 0-15</inkml:trace>
  <inkml:trace contextRef="#ctx0" brushRef="#br1" timeOffset="-45698.992">1245 11960 62 0,'14'37'31'0,"15"-37"-40"0,-12-3 58 16,4-3-49-16,11-10 0 15,18-3-2-15,-8 0 1 16,4-6-4-16,-7 10 0 16,-8-4-12-16,-2-6 1 15</inkml:trace>
  <inkml:trace contextRef="#ctx0" brushRef="#br1" timeOffset="-45159.788">2004 11552 53 0,'10'12'26'0,"1"-12"-21"16,-4 7 40-16,-7 2-44 16,0 7 1-16,-7 9 2 15,0 3 0-15,3 7-5 16,-6-1 1-16,3 10 2 16,3 0 1-16,4-3-2 15,-7-1 1-15,7-2-2 16,0-7 1-16,0-5-1 15,7-8 1-15,4-5-2 16,3-10 1-16,11-6-1 0,-4-3 1 16,7-7-1-16,-7 1 1 15,0-1-1-15,0 4 1 16,-3 5 0-16,-4 8 0 16,0 5 0-16,-3 4 0 15,0 2 0-15,-1 4 1 16,1 3-1-16,-1 3 0 15,8-6 0-15,3 3 1 16,0-10-1-16,0 1 0 0,8-10 1 16,-1-6 0-16,-3-10 1 15,3-12 0-15,-7-6 0 16,4-16 1-16,-1-3-1 16,5-10 1-16,-8-6-5 15,-4 4 0-15,1 2-16 16,-18 4 1-16,0-1-4 15,-7 13 1-15</inkml:trace>
  <inkml:trace contextRef="#ctx0" brushRef="#br1" timeOffset="-44634.232">2992 11919 30 0,'116'-57'15'0,"39"-24"-8"15,-120 56 18-15,8-16-22 16,3-12 0-16,-4-13 4 16,-3-3 1-16,-14-13-8 15,-11 1 0-15,-25-13 6 16,-28 6 0-16,-45 3-2 16,-19-6 1-16,-45 19-3 15,-4 13 0-15,-28 15-5 16,-17 19 0-16,-15 12-4 15,-6 22 1-15,13 17-4 16,4 21 0-16,14 18-5 0,18 17 1 16</inkml:trace>
  <inkml:trace contextRef="#ctx0" brushRef="#br1" timeOffset="-44409.306">649 12646 49 0,'92'138'24'0,"134"-37"-19"0,-135-86 47 15,50-8-47-15,46-20 0 16,46-21 3-16,21-45 0 16,46-18-11-16,-7-25 1 0,-36-26 6 15,-27-2 0-15,-54-20-4 16,-52 4 1-16,-36 0-3 16,-32 0 1-16,-56 3-5 15,-49-3 1-15,-22 15-8 16,-27 10 1-16,-40 3-8 15,-10 31 1-15</inkml:trace>
  <inkml:trace contextRef="#ctx0" brushRef="#br0" timeOffset="-34049.812">29619 5650 30 0,'28'-9'15'0,"-3"3"-1"0,-18 3 15 16,0-1-25-16,-7 4 1 16,0 0 2-16,0 4 0 15,-10 5-9-15,-11 10 1 16,-11 0 6-16,-4 15 0 15,-9 22-2-15,-19 26 0 0,-10 21-1 16,-4 23 0-16,-3 31-1 16,11 9 0-16,10 13 0 15,10 6 1-15,8-10-2 16,10-15 1-16,15-9-3 16,10-29 1-16,3-19-6 15,4-24 1-15,11-23-11 16,6-15 1-16</inkml:trace>
  <inkml:trace contextRef="#ctx0" brushRef="#br0" timeOffset="-33149.226">29203 7309 35 0,'3'38'17'0,"12"-10"-4"0,-8-25 18 16,0 7-27-16,3-1 0 16,1 0 3-16,-1-5 0 15,5-1-9-15,-1-10 1 16,3 1 7-16,4-13 0 15,4-15-2-15,-4-10 1 16,-3-16-2-16,0-6 0 16,-1-9-1-16,1-3 1 0,0-4-2 15,-11-9 0-15,0 0-1 16,-4 7 1-16,1 8-2 16,-1 11 1-16,1 14-3 15,-4 11 1-15,-4 15-2 16,-3 9 1-16,-3 7-2 15,-8 15 1-15,0 6 1 16,1 13 0-16,-4 19 2 16,-1 13 0-16,1 9 1 15,4 18 0-15,2 20 0 16,15 2 1-16,15-5-1 16,9-20 0-16,1-5 0 15,0-14 0-15,-4-15-1 16,0-15 0-16,0-14-7 15,-7-5 1-15,0-13-8 16,4-6 0-16</inkml:trace>
  <inkml:trace contextRef="#ctx0" brushRef="#br0" timeOffset="-32833.228">29771 6312 48 0,'-4'47'24'0,"-10"16"-27"16,7-41 39-16,0 15-36 16,-3 4 1-16,-5 12-1 15,1 1 1-15,7-14-6 16,0-5 0-16,4-7-8 16,3-12 0-16</inkml:trace>
  <inkml:trace contextRef="#ctx0" brushRef="#br0" timeOffset="-32473.453">30071 6331 49 0,'-4'31'24'0,"-6"26"-29"15,10-39 40-15,-4 20-35 16,-3 9 0-16,-7 25 0 15,-11 7 1-15,-3 12-2 16,-7 12 1-16,0 0-3 16,3-15 0-16,7-16-8 15,7-12 1-15,8-22-3 16,6-13 1-16</inkml:trace>
  <inkml:trace contextRef="#ctx0" brushRef="#br0" timeOffset="-32218.191">30339 6268 40 0,'14'-3'20'0,"-18"41"-21"0,1-23 39 15,-4 7-37-15,0 10 1 16,-7 18 0-16,-4 9 0 15,-7 20-3-15,-3 9 0 16,3 12 2-16,1 6 1 16,6-5-3-16,1-17 0 15,6-11-6-15,4-17 0 0,7-21-6 16,7-17 0 0</inkml:trace>
  <inkml:trace contextRef="#ctx0" brushRef="#br0" timeOffset="-31991.933">29933 7049 49 0,'14'44'24'0,"11"-29"-24"15,-14-11 44-15,3-1-44 16,-4-3 0-16,8-3 0 15,0-1 0-15,3 8-1 16,0-8 1-16,0 4-5 16,0 7 1-16,4-1-11 15,0 0 1-15</inkml:trace>
  <inkml:trace contextRef="#ctx0" brushRef="#br0" timeOffset="-31693.085">30519 7146 46 0,'10'0'23'0,"-13"-19"-20"0,3 10 34 0,-4 3-36 16,-6-1 1-16,-1 4 0 16,-3 6 0-16,0 4-3 15,-4 5 1-15,4 4 1 16,0 3 1-16,4 3-3 15,2 3 0-15,12-3 0 16,7-4 0-16,10-5-2 16,7-7 1-16,-3-6-2 15,-4-3 0-15,-4-3-7 16,-2 0 1-16,-1-4-3 16,0 1 0-16</inkml:trace>
  <inkml:trace contextRef="#ctx0" brushRef="#br0" timeOffset="-31212.514">30981 7024 58 0,'-18'12'29'16,"-17"-12"-41"-16,24 3 59 0,-3-3-47 16,-3 4 0-16,-1 2 1 15,-3 3 0-15,0 4-2 16,0-1 1-16,6 1 0 16,5-1 1-16,13 1-1 15,8 0 0-15,7 5 0 16,10-8 0-16,0-1-1 15,0 1 1-15,-3-1-1 16,-7 0 0-16,-11 4-1 16,-11 3 0-16,-10 6-3 15,-11 0 1-15,-6-4-6 16,-5-2 1-16,1-3-5 0,3-4 0 16</inkml:trace>
  <inkml:trace contextRef="#ctx0" brushRef="#br0" timeOffset="-30732.158">31090 7240 44 0,'-7'19'22'0,"-10"22"-20"0,10-29 39 0,-4 4-39 16,-3 0 1-16,-4 9 0 16,-3 9 1-16,3 1-5 15,1 2 0-15,6-12 3 16,4-6 0-16,7-9-2 16,4-7 1-16,3-16-1 15,3-9 0-15,8-3-1 16,-4-19 0-16,0 0-3 15,-3-12 1-15,-4-10-3 16,3 3 1-16,1 4-2 16,3 9 1-16,0 6 0 15,0 12 1-15,0 14 4 16,-3 5 1-16,3 13 4 16,0 3 0-16,4 3 1 15,-4 4 1-15,-3 6-2 0,-4 2 1 16,-11 1-2-16,-3 3 0 15,0 3-2-15,-4-6 0 16,-6-3-1-16,-1 3 0 16,-3-7-4-16,3 1 0 15,4-4-11-15,7-6 1 16</inkml:trace>
  <inkml:trace contextRef="#ctx0" brushRef="#br0" timeOffset="-30461.739">31478 7105 54 0,'0'35'27'0,"-17"15"-28"15,13-47 44-15,-3 7-43 16,-3-1 0-16,-1 7 1 15,0-1 1-15,4 1-3 16,0 0 1-16,0-4 0 16,4-2 1-16,3-4-3 15,0-3 0-15,0-3-7 16,3-13 1-16,4-2-8 16,0-7 1-16</inkml:trace>
  <inkml:trace contextRef="#ctx0" brushRef="#br0" timeOffset="-30221.184">31510 6550 41 0,'7'-28'20'0,"-10"-16"-14"0,3 35 31 0,0-1-35 16,0 4 1-16,3 0-1 15,1 0 1-15,3-1-5 16,0-2 1-16,3-1-1 16,5-5 1-16,-1-7-6 15,0 0 1-15,0 3-8 16,-7-9 0-16</inkml:trace>
  <inkml:trace contextRef="#ctx0" brushRef="#br0" timeOffset="-29936.472">31933 5735 47 0,'0'25'23'0,"-10"75"-22"0,3-65 40 16,-4 9-42-16,-6 28 1 15,-8 16 0-15,-3 21 0 16,-1 14 0-16,8-4 0 16,0 3 0-16,7-9 0 15,0-13-3-15,3-12 0 16,1-28-3-16,3-16 0 16,0-22-5-16,-4-13 0 15,0-12-3-15,-3-10 1 0</inkml:trace>
  <inkml:trace contextRef="#ctx0" brushRef="#br0" timeOffset="-29771.235">31535 6820 44 0,'7'19'22'0,"3"-25"-20"0,-6 6 44 0,3 3-44 16,4 0 1-16,3 6-1 15,3-6 1-15,5 0-5 16,-1-6 0-16,7 6-3 15,7 4 1-15,4 2-12 16,3 1 1-16</inkml:trace>
  <inkml:trace contextRef="#ctx0" brushRef="#br0" timeOffset="-29335.878">32046 7043 45 0,'-17'25'22'0,"-29"-6"-17"0,35-13 31 16,-10 0-35-16,0 3 0 16,-4 1 1-16,1 6 1 15,2-1-4-15,1-2 1 16,7-4 2-16,4 1 0 16,10-4-3-16,10-3 0 15,11 0-3-15,4-3 1 0,3 3-5 16,0 0 0-16,-3-6-4 15,3-3 0-15,-7-7-1 16,-3 1 0-16,-4 3 3 16,-3 5 0-16,-1 1 4 15,-3 3 1-15,1 0 8 16,-5 0 0-16,1 7 5 16,-1 2 1-16,-3-3 1 15,0 4 0-15,4 2-1 16,-1 4 1-16,1 3-5 15,3 3 1-15,0 0-3 16,-4-1 0-16,4-2-2 16,0-6 0-16,0-4-3 15,4-2 0-15,3-7-9 16,0-10 1-16,-7-6-2 16,0 1 1-16</inkml:trace>
  <inkml:trace contextRef="#ctx0" brushRef="#br0" timeOffset="-28825.394">32212 7413 53 0,'14'25'26'0,"0"0"-36"15,-14-25 55-15,4-3-44 16,6-7 0-16,8-5 0 16,10-7 1-16,4-16-2 15,3-9 0-15,-3-22 1 16,0-16 1-16,-4-15-1 15,0-7 1-15,-14-24-1 16,1 2 1-16,-5-6-1 16,-3 7 0-16,-3 12-1 15,-4 6 1-15,-4 25-2 16,1 13 0-16,-1 16-1 16,-6 15 1-16,-8 19-2 15,-3 19 1-15,-7 25-1 16,3 6 1-16,-3 22-1 15,-1 25 1-15,8 26-1 0,4 24 0 16,2 4-1-16,8 12 1 16,11-6-1-16,10-16 0 15,4-22 0-15,6-15 0 16,1-17-5-16,-4-8 1 16,0-19-3-16,1-13 1 15</inkml:trace>
  <inkml:trace contextRef="#ctx0" brushRef="#br0" timeOffset="-28450.252">32868 6920 54 0,'25'7'27'0,"-18"-7"-38"16,-14 0 55-1,-18 9-43 1,1 4 1-16,-8-1 0 16,-3 1 0-16,3 5-3 15,0 1 0-15,7-3 2 16,4 3 0-16,11 0-1 15,10 3 1-15,14 3-1 0,7-10 1 16,4 7-1-16,-1-3 0 16,-3 0 0-16,-3 0 1 15,-7-1-3-15,-8 4 0 16,-10 7-5-16,-18-7 1 16,-13 3-9-16,-8 0 0 15</inkml:trace>
  <inkml:trace contextRef="#ctx0" brushRef="#br0" timeOffset="-27729.653">32752 6510 47 0,'14'18'23'0,"-7"23"-28"0,-7-28 37 16,-3 2-33 0,-1-5 1-16,-3 2-6 0,-4 1 1 15,-6 3-4-15,-4 2 0 16</inkml:trace>
  <inkml:trace contextRef="#ctx0" brushRef="#br0" timeOffset="-26933.804">30974 7798 42 0,'3'13'21'0,"-10"12"-17"15,0-16 32-15,0 7-33 16,-3 3 0-16,-4 6 1 16,-4 9 0-16,-3 4-6 0,0 0 1 15,-4 2 3-15,7-8 0 16,4-10-5-16,0-7 0 16,3-15-5-16,4-12 1 15,4-7-8-15,6-12 0 16</inkml:trace>
  <inkml:trace contextRef="#ctx0" brushRef="#br0" timeOffset="-26483.476">30840 7667 38 0,'7'3'19'0,"18"0"-14"0,-18-3 30 0,3 0-32 16,4 0 0-16,4-3 2 15,7-3 1-15,13-4-8 16,-2 1 1-16,3-1 4 15,3 4 1-15,-3 6-2 16,-4 3 1-16,-10 0-3 16,-11 10 1-16,-11 6-1 15,-13-1 0-15,-1 8-1 16,-6 5 1-16,-8-3-1 16,-10 0 0-16,-1 1-1 15,1-7 1-15,7-4-1 16,0-2 0-16,10-3-3 15,0-4 1-15,15-6-1 16,6-3 0-16,11 0 1 16,4 0 0-16,3 3 1 15,0 4 1-15,1-1 2 16,-1 0 1-16,-7 10 0 0,-4-1 1 16,-3 7 0-16,0 0 0 15,-3 0-1-15,0 0 1 16,-4 0-1-16,0-3 0 15,0-3-1-15,0-1 1 16,0-2-2-16,3-1 1 16,1-5-8-16,-1-4 1 15,-3-3-5-15,0-10 0 0</inkml:trace>
  <inkml:trace contextRef="#ctx0" brushRef="#br0" timeOffset="-26240.438">31306 7999 44 0,'-11'44'22'0,"4"-19"-22"15,0-22 40-15,3 3-38 16,1 4 1-16,-1-1 0 16,4 4 1-16,7-1-5 15,7 1 0-15,1-7 3 16,2-3 1-16,4-6-2 15,0-6 1-15,1-4-2 16,-1-9 1-16,4-3-5 16,-4 0 0-16,7-9-12 15,-7-10 1-15</inkml:trace>
  <inkml:trace contextRef="#ctx0" brushRef="#br0" timeOffset="-26002.811">31708 7460 52 0,'3'34'26'0,"-10"-12"-23"0,7-12 38 0,0 8-40 16,4 14 1-16,-4 8-1 15,-4 11 1-15,1 5-3 16,-4 4 1-16,-4-7-1 15,4 0 0-15,0-12-6 16,0-10 1-16,3-6-10 16,4-12 1-16</inkml:trace>
  <inkml:trace contextRef="#ctx0" brushRef="#br0" timeOffset="-25536.759">31764 8012 46 0,'4'28'23'0,"13"-22"-18"0,-13-6 35 16,-4 3-38-16,0 0 1 15,7 4 2-15,-4-4 0 16,4 0-7-16,4 0 1 16,0 0 3-16,10-3 1 15,0-6-2-15,-3-4 0 16,-1-2-1-16,1-13 0 16,-4 12-1-16,-3-2 0 15,-4-1-2-15,-7-3 1 0,0 3-2 16,-4 4 1-16,-3 6 0 15,-4 6 0-15,-6 6 0 16,-1-3 0-16,4 10 3 16,0 9 1-16,3 3 1 15,8 6 0-15,3 7 0 16,10-7 1-16,5 0-1 16,9-2 0-1,54-11-8 1,-8-18 1-16,1-9-10 15,7-16 0-15</inkml:trace>
  <inkml:trace contextRef="#ctx0" brushRef="#br0" timeOffset="-25102.253">33073 5381 28 0,'0'-35'14'0,"0"26"0"16,0 9 10-16,0 3-21 15,0 16 1-15,0 3 3 16,3 0 1-16,1 12-9 16,3 26 0-16,4 31 6 15,6 31 0-15,1 38-2 16,0 47 1-16,-15 31-2 15,-10 35 0-15,-14 9-1 16,-18-15 0-16,-21 6-1 16,-7-19 1-16,-14-32-3 15,-11-27 0-15,-14-23-14 16,-7-18 1-16</inkml:trace>
  <inkml:trace contextRef="#ctx0" brushRef="#br0" timeOffset="-21979.625">17614 9620 44 0,'7'7'22'0,"25"-20"-12"0,-18 4 22 16,4-7-31-16,3-6 1 0,7-3 2 16,4-16 1-16,-4-12-6 15,0-13 0-15,-3-6 4 16,0-10 0-16,-1-2-1 16,1-20 0-16,3-2-2 15,1 2 1-15,-1 4 0 16,-7 9 0-16,-3 12-1 15,-4 10 0-15,-4 10-1 16,-3 9 1-16,-3 12-2 16,-1 10 1-16,-3 15-1 15,-3 16 0-15,-4 4 0 16,0 11 1-16,-4 14 1 16,-3 5 0-16,0 17 0 15,0 21 1-15,3 13 0 16,1 9 0-16,6-9 0 15,1 0 1-15,6-7-1 16,4-15 0-16,4-10-1 0,-1-12 0 16,4-12-5-16,1-10 1 15,-1-13-12-15,0-9 0 16</inkml:trace>
  <inkml:trace contextRef="#ctx0" brushRef="#br0" timeOffset="-21769.33">18260 9078 61 0,'7'22'30'0,"-11"28"-31"16,4-41 48-16,-3 7-48 15,-1 0 1-15,1-1-2 16,-1-2 0-16,1 3-5 15,3-13 1-15,0-3-11 16,7-16 0-16</inkml:trace>
  <inkml:trace contextRef="#ctx0" brushRef="#br0" timeOffset="-21558.836">18277 8918 49 0,'4'16'24'0,"3"-16"-17"0,-3-7 35 16,-4 7-41-16,7-6 0 15,0 0 0-15,0-1 1 16,3 1-3-16,1 3 1 16,3 3-5-16,0 3 1 15,0 3-12-15,-3 1 1 16</inkml:trace>
  <inkml:trace contextRef="#ctx0" brushRef="#br0" timeOffset="-21048.539">18517 9178 56 0,'4'22'28'0,"-4"-16"-31"15,0-6 44-15,0 0-41 16,7-3 1-16,0 3-1 15,0-6 1-15,4 0-2 16,-1-4 1-16,1 7 0 16,-1-3 1-16,4 3-1 15,8-4 0-15,-1 4 0 16,0 0 1-16,0 0-1 16,0 0 0-16,-3 0 0 15,0 3 1-15,-4 3-2 16,-4 0 1-16,1 0 0 15,-4 0 0-15,0 4-1 16,-4-1 1-16,-3 0 0 16,0 0 0-16,0 1 0 0,0-1 0 15,0-3 0-15,4-3 0 16,3-3 0-16,4-3 0 16,3-4 0-16,0-2 0 15,0-4 0-15,0 3 0 16,4 1 0-16,-4 3 0 15,3-1 0-15,1 4 0 16,-4 6 0-16,0 3 1 16,0 6-1-16,1 4 1 15,-5-1-1-15,1 4 1 16,3 0-1-16,3 3 1 0,5-4-1 16,2-2 0-16,5-4-6 15,-5 1 1-15,-3-7-11 16,-3 0 1-16</inkml:trace>
  <inkml:trace contextRef="#ctx0" brushRef="#br0" timeOffset="-20417.988">17706 9717 55 0,'3'26'27'0,"1"-11"-24"0,-4-12 42 0,0 4-43 15,0 2 0-15,0 0 0 16,0 4 1-16,-4-4-5 15,4-2 1-15,-3-1 2 16,-1-6 0-16,4 0-1 16,0-6 0-16,4-7-1 15,3-3 1-15,4-2-2 16,3-7 0-16,7 3-1 16,0 3 1-16,0 0 0 15,0 3 0-15,-3 4 0 16,0 5 0-16,-1 1 1 15,-3 0 1-15,-3 9 1 16,-4 3 1-16,0 10 0 16,0 3 1-16,0 0 0 0,0 9 1 15,-3 0-1-15,-1 0 0 16,1-3-1-16,3 4 0 16,3-7-4-16,5-13 1 15,-1-3-8-15,3-3 1 16,4-6-10-16,8-12 0 15</inkml:trace>
  <inkml:trace contextRef="#ctx0" brushRef="#br0" timeOffset="-20176.926">18140 9699 61 0,'0'22'30'0,"-7"-7"-27"15,7-15 51-15,0 0-52 16,3 3 0-16,4 1 1 16,4-4 0-16,3 0-4 15,4 0 1-15,6 0-1 16,8 0 1-16,0-4-6 16,0 1 1-16,-4-3-11 15,0-3 1-15,-10-7-6 16,-1 3 1-16</inkml:trace>
  <inkml:trace contextRef="#ctx0" brushRef="#br0" timeOffset="-19892.878">18344 9586 54 0,'4'19'27'0,"3"-16"-27"0,-7-3 49 16,4 0-48-16,3 0 1 16,3 0 1-16,8 3 1 15,-1 0-5-15,1-6 1 16,-4 3 2-16,-3 6 0 0,-4 10-2 16,-4 3 1-16,-6-1-2 15,-8 8 0-15,-10-1-3 16,0 3 0-16,-7-6-8 15,3 0 1-15,4-10-7 16,7 1 1-16</inkml:trace>
  <inkml:trace contextRef="#ctx0" brushRef="#br0" timeOffset="-19382.048">18842 9711 55 0,'0'13'27'0,"-18"2"-32"0,11-8 47 15,-7-1-42-15,-4 3 0 16,-6 1 0-16,-4-4 0 15,-4 3 0-15,-4 1 0 16,8-4 0-16,0-3 0 16,10 0-1-16,4-6 1 15,4-3-3-15,10-3 1 16,7-1-2-16,10 4 1 16,12-4-1-16,2 1 1 0,1 3-1 15,-4 6 1-15,1 0 2 16,-5 6 1-16,1 0 1 15,-4 4 1-15,-3 2-1 16,-1 4 1-16,1 3-1 16,0 6 1-16,-1-9-1 15,1-4 1-15,7-6-1 16,-4-2 1-16,-4-8 1 16,-2-8 0-1,-8-13 0 1,0-7 0-16,-11 4-1 15,-10 3 1-15,-11 3-6 16,-10 3 0-16,0 4-13 16,7 2 1-16</inkml:trace>
  <inkml:trace contextRef="#ctx0" brushRef="#br0" timeOffset="-18780.209">20027 9024 39 0,'-7'4'19'0,"-53"-11"-10"15,32 7 21-15,-7 7-27 16,-11-4 0-16,-7 3 1 16,7 10 0-16,-3 9-5 15,3 0 0-15,3 3 4 16,8 0 0-16,10-3-1 15,8 4 0-15,13-1 0 16,11-6 0-16,7-3-1 16,1-7 1-16,9-2-1 15,5-10 0-15,-1-4-2 16,3-2 1-16,-2-3-2 16,-5-1 1-16,-2-2-1 15,-5-1 0-15,-3 1 0 0,-3-1 0 16,3 10 1-16,-3 0 0 15,-1 3 2-15,1 3 1 16,-4 10 1-16,0 2 0 16,-4 1 0-16,1 0 0 15,-4 6-1-15,0 3 1 16,0-3-2-16,-4-7 0 16,1 1-1-16,-1-4 0 15,4 1-4-15,0-4 1 0,4 1-9 16,-1-4 0-16,8-3-5 15,0-3 0-15</inkml:trace>
  <inkml:trace contextRef="#ctx0" brushRef="#br0" timeOffset="-18390.808">19995 9476 46 0,'15'19'23'0,"-15"0"-23"16,0-16 40-16,0 3-39 15,-4 7 0-15,1-4 1 16,-1-3 1-16,0 1-3 16,1-1 0-16,-1 3 2 15,1-3 1-15,3 1-1 16,0-1 0-16,0 0-1 0,3-3 0 16,1-3-1-1,3-6 1-15,4-6-2 0,3-7 1 16,0-6 0-16,0 0 0 15,4 0 0-15,-1 6 0 16,-6 0 0-16,-1 10 1 16,4 5 1-16,1 4 0 15,-1 7 1-15,0 5 0 16,0 7-1-16,0 6 1 16,-3-6-1-16,3 3 0 15,0-3-2-15,3-4 1 0,5 1-5 16,-1-7 1-16,0-5-9 15,4-1 1-15,-1-10-8 16,1-5 1-16</inkml:trace>
  <inkml:trace contextRef="#ctx0" brushRef="#br0" timeOffset="-17864.717">21265 9046 48 0,'-3'0'24'0,"10"7"-18"16,-7-7 39-16,7 0-42 16,0 0 1-16,7-3 3 15,7 3 0-15,8 0-9 16,2 0 1-16,8 0 5 15,7-4 0-15,-4 4-7 16,-3 0 0-16,-7 0-12 16,-11 0 0-16,-10 0-4 15,-11 4 0-15</inkml:trace>
  <inkml:trace contextRef="#ctx0" brushRef="#br0" timeOffset="-17700.725">21213 9263 73 0,'7'28'36'0,"7"-6"-44"0,-7-16 73 16,10-3-65-16,12 10 1 15,9-4-1-15,8-2 0 16,4-1-5-16,3 0 0 16,-8-6-16-16,-6-6 1 15</inkml:trace>
  <inkml:trace contextRef="#ctx0" brushRef="#br0" timeOffset="-17085.092">22193 9169 48 0,'-7'50'24'0,"28"-13"-5"0,-14-30 23 16,4-1-41-16,3-3 1 15,4-6 2-15,-1-10 0 16,8-18-4-16,10-3 0 16,8-20 3-16,-1-18 0 15,4-19-1-15,-4-18 0 16,-3 2-1-16,0 3 0 15,-7-12-1-15,-8 16 0 0,-6 12 0 16,-4 10 0-16,-3 18-1 16,-8 13 1-16,-6 16-1 15,-8 21 1-15,-3 14-1 16,-4 11 0-16,1 23 0 16,-5 6 0-16,1 12 0 15,0 13 1-15,4 10 0 16,6 15 0-16,7 0 0 15,4 0 1-15,4-22-2 16,3-16 1-16,0-5-3 16,4-14 0-16,-1-9-4 15,4-6 0-15,4-9-12 16,3-13 1-16,4-9 0 16,0-4 1-16</inkml:trace>
  <inkml:trace contextRef="#ctx0" brushRef="#br0" timeOffset="-16919.387">22804 8924 45 0,'-4'31'22'0,"-3"1"-14"0,3-26 43 0,1 7-48 0,-4-4 0 16,0 4 1-16,0-4 1 16,0 4-7-16,0-7 0 15,3 3-2-15,1-9 1 16,3 0-14-16,3-9 0 15</inkml:trace>
  <inkml:trace contextRef="#ctx0" brushRef="#br0" timeOffset="-16740.503">22684 8723 53 0,'0'35'26'0,"7"-7"-17"16,-4-22 36-16,-3 1-45 15,4-4 0-15,-1-3-4 16,4 0 1-16,7-6-9 16,4-1 1-16,-4 1-6 15,0 3 1-15</inkml:trace>
  <inkml:trace contextRef="#ctx0" brushRef="#br0" timeOffset="-16139.561">22962 9031 54 0,'4'15'27'0,"-11"-8"-31"0,7-4 49 16,0-3-44-16,-4 0 1 16,1 3-1-16,-1-3 1 15,-3 3-3-15,7-3 0 16,7-3 2-16,4-6 0 15,3-4-1-15,7-3 1 16,0 4-1-16,-3-1 0 0,0 7 0 16,-4 3 1-16,0 6-1 15,-4 6 1-15,-3 4-1 16,0-4 0-16,-3 4 0 16,-1-4 0-16,1 1 0 15,-4-4 0-15,4 0 0 16,-1-3 0-16,1 0-1 15,-1 1 1 1,4-4-1 0,0-4 1-16,0 1-1 15,4 0 0-15,-1-3 0 16,5 0 0-16,-1-4-1 16,0-5 1-16,0 2 1 15,0-3 0-15,4 1-1 16,-1-1 1-16,1 0 0 15,0 1 0-15,-1 2 0 16,4 4 1-16,-3-1 0 0,0 4 0 16,-4 6 1-16,-4 3 0 15,4 13 1-15,-3 6 0 16,3 0-1-16,-7-3 1 16,0-4-1-16,0 1 1 15,0 0-2-15,7-10 1 16,4 3-4-16,3-6 0 15,4 4-6-15,-7-4 1 16,-4 0-12-16,-7 0 1 0</inkml:trace>
  <inkml:trace contextRef="#ctx0" brushRef="#br0" timeOffset="-15628.448">22031 9561 61 0,'4'3'30'0,"-8"6"-36"15,4-6 49-15,-4 4-42 16,1-1 1-16,-1 0 2 0,1 0 1 16,-1-2-6-16,4-1 1 15,0 0 2-15,0 0 0 16,0 0-2-16,0-3 1 16,0 0-1-16,7 0 0 15,4-6-2-15,3-7 1 16,0-6-1-16,7-2 0 15,1-5 0-15,2 4 0 16,1 4 0-16,-4 5 0 16,0 4 1-16,0 2 0 15,-3 7 1-15,0 7 1 0,-4 5 2 16,0 7 0-16,-3 0-1 16,-1 6 1-16,-3-9 0 15,0-1 0-15,-3 4-2 16,-1-3 1-16,1-4-5 15,-1 1 1-15,8-10-7 16,3-3 1-16,4-6-11 16,3-4 1-16</inkml:trace>
  <inkml:trace contextRef="#ctx0" brushRef="#br0" timeOffset="-15418.342">22504 9520 59 0,'0'34'29'0,"10"-18"-23"16,-6-13 47-16,-4 0-50 0,3-3 1 15,4 3 0-15,0 1 1 16,4-1-7-16,7 0 1 16,10-3 1-16,0 0 0 15,0-3-7-15,1-4 1 16,-5-2-15-16,-3-7 1 15</inkml:trace>
  <inkml:trace contextRef="#ctx0" brushRef="#br0" timeOffset="-15134.429">22737 9413 63 0,'3'13'31'0,"4"-4"-28"16,-3-9 47-16,3 0-47 15,3 3 0-15,4 4 0 16,1 2 0-16,-1 0-4 16,-4 4 0-16,-3 0 2 15,-3 2 1-15,-8 4-2 16,-6 6 0-16,-11-12-3 15,-8-1 1-15,-6 4-6 16,0-7 0-16,7 4-12 16,6-10 0-16</inkml:trace>
  <inkml:trace contextRef="#ctx0" brushRef="#br0" timeOffset="-14653.025">23216 9564 57 0,'-7'15'28'0,"-21"1"-31"0,17-13 41 0,-3 0-38 15,-10 1 0-15,-8-1 1 16,-3 0 0-16,-1 0-1 15,12-3 0-15,2 0-1 16,8-3 1-16,4-3-3 16,-1-4 0-16,11 1-1 15,14 2 1-15,15 4-1 16,2 3 1-16,12 3 0 16,6 1 1-16,0 2 3 15,-3 3 0-15,-7-2 2 16,-7-1 0-16,-7 3 0 15,-4 1 1-15,-4 2-1 16,-3-2 0-16,4-1-1 16,-4-6 0-16,0-6-1 15,0-6 0-15,1-1 0 0,2 7 0 16,-6-3-1-16,-8-4 1 16,-6-2-1-16,-1-4 1 15,-3-6-1-15,-10-3 1 16,-5-3-6-16,-2 9 0 15,-8 7-11-15,0 2 1 16</inkml:trace>
  <inkml:trace contextRef="#ctx0" brushRef="#br0" timeOffset="-12911.414">25033 8231 47 0,'28'19'23'0,"-6"3"-9"15,-19-19 23-15,1 3-35 16,-1 1 1-16,1 5 3 16,-1 4 0-16,-3 6-7 0,-3 6 1 15,-4 3 4-15,-4-9 1 16,-3 3-2-16,0 0 1 15,0 0-2-15,3-3 0 16,4-6-1-16,3-10 1 16,4-6-2-16,8-9 1 15,2 0-2-15,4-7 1 16,0-9-2-16,-3-3 1 16,3-1-2-16,7-5 0 15,4-4-1-15,7-3 0 0,3 10 1 16,-3 9 0-1,3 10 1-15,0 8 0 0,-3 11 2 16,0 5 1-16,-4 7 2 16,-7 6 0-16,-3 10 0 15,-4-1 0-15,-4-6-1 16,-6 10 1-16,-4-3-1 16,0-4 1-16,-4-3-4 15,4-3 0-15,0-6-5 16,8-10 0-16,2-5-14 15,-3-11 1-15</inkml:trace>
  <inkml:trace contextRef="#ctx0" brushRef="#br0" timeOffset="-12566.452">24469 8921 66 0,'-11'16'33'0,"-3"-4"-25"0,14-9 51 0,0 4-54 16,11-1 1-16,-1 3 3 15,8 1 1-15,21-1-13 16,28 0 1-16,38-9 7 16,30-9 0-16,37-7-4 15,15-6 1-15,18 1-7 16,-4-11 0-16,-3 10-6 16,-11 3 1-16,-32 7-16 15,-39 9 1-15</inkml:trace>
  <inkml:trace contextRef="#ctx0" brushRef="#br0" timeOffset="-11830.523">24497 9388 53 0,'3'6'26'0,"1"4"-16"15,-4-10 30-15,3 3-36 16,1 3 1-16,0-3 1 16,-1 1 1-16,4-4-8 15,0 0 0-15,7 3 6 0,18 0 0 16,10 0-2-16,4-3 0 15,-3 0-2-15,-1 0 1 16,-3 3-2-16,-8 3 1 16,-6 4-2-16,-11 5 1 15,-7 4-1-15,-7 3 0 16,-7 6 0-16,-7-9 1 16,-3 3-1-16,-8-3 0 15,-3 6 0-15,-4 3 1 16,4 1 0-16,-4 2 1 0,7 0 0 15,4 7 0-15,3-7 0 16,8 10 0-16,6-13 0 16,8-3 1-16,6-6-4 15,12-3 1-15,2-7-8 16,8-9 0-16,7-9-13 16,3-7 1-16</inkml:trace>
  <inkml:trace contextRef="#ctx0" brushRef="#br0" timeOffset="-11409.233">25051 9752 69 0,'-4'34'34'0,"-6"-18"-35"0,6-10 54 16,-3 1-52-16,0 2 1 15,0 4 0-15,0-4 0 16,3-3-3-16,1 1 1 16,3-7 1-16,7-7 0 15,3-2-2-15,1-4 0 16,3-5-1-16,-3-1 1 16,3-3-3-16,0 0 1 15,4 0 0-15,-1 3 0 16,4 3 1-16,1 7 0 15,-1 6 1-15,-4 0 1 0,-2 9 1 16,-5 3 1-16,-3 10 0 16,-3 0 1-16,-4 6-1 15,0 3 1-15,0 4-1 16,-4 5 0-16,4-8-2 16,4-4 0-16,3-7-4 15,3-2 1-15,4-6-9 16,4-4 0-16,3-12-8 15,4-4 1-15</inkml:trace>
  <inkml:trace contextRef="#ctx0" brushRef="#br0" timeOffset="-11184.102">25488 9724 61 0,'-3'28'30'0,"6"-19"-27"0,1-9 53 16,-1 3-54-16,4-3 1 16,0 0 0-16,7 0 1 15,4 0-6-15,3 0 0 16,4-3-1-16,3-3 0 16,0 0-8-16,1 0 1 15,6-10-10-15,4 3 0 16</inkml:trace>
  <inkml:trace contextRef="#ctx0" brushRef="#br0" timeOffset="-10944.571">26169 9291 65 0,'14'47'32'0,"-10"19"-26"15,-4-54 56-15,-4 14-60 16,-6 14 0-16,-8 10-1 16,0 13 1-16,1 22-3 15,-4 12 0-15,-1 0-3 16,5-9 0-16,-1-10-12 16,7-18 0-16,8-13-6 15,3-12 1-15</inkml:trace>
  <inkml:trace contextRef="#ctx0" brushRef="#br1" timeOffset="-4699.867">28631 8513 44 0,'4'10'22'0,"0"-7"-11"16,-4-3 22-16,0 0-31 15,0 0 0-15,-4 3 2 16,0 0 1-16,-3 7-5 0,-3-1 0 16,-11 3 3-16,-4 1 0 15,-3-4-1-15,0 4 0 16,-1 3-1-16,-6-4 0 16,3 4-1-16,-3-7 0 15,0-6 0-15,-1-3 0 16,5 0-1-16,2-3 1 15,5 0-1-15,3-3 1 16,3 0-1-16,11-10 1 16,3 0-2-16,8-6 1 0,6 7-1 15,12 2 0-15,6-3 0 16,0 1 0-16,0 2 0 16,-3 4 1-16,3 2 0 15,0 7 0-15,4-3 1 16,0 6 0-16,0 1 0 15,-8 2 1-15,1 6-1 16,-4 1 0-16,-3 3 0 16,-4-1 1-16,-3 4-1 15,-1 0 0-15,-3 0 0 16,0 0 0-16,4-7 0 16,3 1 1-16,7-4-1 15,4 1 1-15,10-4 0 16,4-9 0-16,-4 0 0 15,-3-7 0-15,3-2-1 16,-3-7 1-16,-4-6-1 16,0 0 1-16,-6-1-1 0,-12-2 1 15,-13 0-2-15,-1 3 1 16,-14 9-5-16,-6 7 0 16,-11 6-11-16,-8 3 0 15</inkml:trace>
  <inkml:trace contextRef="#ctx0" brushRef="#br1" timeOffset="-4292.597">27718 9031 61 0,'7'12'30'0,"21"-5"-33"0,-10-7 51 16,13 0-45-16,15 3 1 15,18-3 0-15,35 3 1 16,17-3-7-16,22 0 0 16,17-3 2-16,-4 6 1 15,-16-3-8-15,-30 6 0 16,-20 3-12-16,-14-2 0 15</inkml:trace>
  <inkml:trace contextRef="#ctx0" brushRef="#br1" timeOffset="-3558.203">28247 9623 45 0,'-11'-6'22'0,"-6"37"-13"0,10-24 28 15,-7 2-36-15,-8 4 0 16,-2-4 0-16,-1 1 0 15,-10 2-2-15,-1-6 1 16,-2-3 0-16,2-3 0 16,1-3 0-16,10-3 0 15,8-6 0-15,3-4 0 0,7 0 0 16,14-3 1-16,10 1-3 16,4 2 1-16,1 3-1 15,6 4 1-15,0 3 0 16,4 6 0-16,0 6-1 15,-1 0 1-15,-6 4 1 16,0 5 1-16,-4 4 0 16,-4 3 0-16,1 0-1 15,0 0 1-15,-1-6-1 16,5-1 1-16,-1 1 0 16,3-7 0-16,1-6-1 15,0 1 1-15,7-4 1 16,-1-7 0-16,8 1 0 15,-7-3 0-15,-4-4-1 16,0-9 1-16,-3 3-1 16,-7 1 1-16,-8-1-1 15,-10-3 0-15,-3 0-1 16,-18 3 1-16,-15 6-2 0,5 10 1 16,-5 6-5-16,-6 4 0 15,3-1-11-15,4-3 0 16</inkml:trace>
  <inkml:trace contextRef="#ctx0" brushRef="#br1" timeOffset="-3078.385">29464 8654 52 0,'-7'22'26'0,"0"25"-24"0,3-22 39 15,-6 13-41-15,-11 15 1 16,-8 7-1-16,-6 22 1 16,-7 8-1-16,3 8 0 15,0-4-1-15,0-16 1 16,11-18-6-16,7-16 0 0,10-10-9 16,15-15 0-16</inkml:trace>
  <inkml:trace contextRef="#ctx0" brushRef="#br1" timeOffset="-2777.468">29856 8654 41 0,'-7'26'20'0,"-18"36"-11"16,18-43 28-16,-4 6-34 16,-6 10 0-16,-1 5 3 15,0 1 0-15,-6 19-8 16,-1 2 1-16,0 20 4 0,-3 9 1 16,3 0-3-16,1-3 1 15,2-7-5-15,8-15 1 16,7-13-6-16,4-15 0 15,6-19-9-15,8-16 1 16</inkml:trace>
  <inkml:trace contextRef="#ctx0" brushRef="#br1" timeOffset="-2402.252">29852 8899 66 0,'0'16'33'0,"4"-13"-38"16,-4-3 60-16,7 3-53 16,3-3 1-16,4 0 0 15,8-3 1-15,6 3-6 16,7-6 1-16,11 2 0 16,0 1 1-16,0 3-7 0,-8 0 0 15,-6 3-13-15,-11 1 1 16,-3 5-1-16,-18 4 0 15</inkml:trace>
  <inkml:trace contextRef="#ctx0" brushRef="#br1" timeOffset="-2236.123">29535 9272 73 0,'17'32'36'0,"40"-1"-49"16,-33-22 77-16,15-6-64 15,18-3 0-15,10-3-1 16,0-3 1-16,0 0-6 16,0-1 1-16,-14 4-15 15,-11-3 1-15</inkml:trace>
  <inkml:trace contextRef="#ctx0" brushRef="#br1" timeOffset="-1606.57">27979 8203 43 0,'28'0'21'0,"-7"-16"-9"15,-17 13 20-15,-4 3-30 16,0 0 1-16,-7 0 1 16,-14 6 0-16,-11 16-5 15,-4 0 0-15,-2 10 3 16,-12 18 0-16,-10 9-2 0,-3 17 1 16,-4 30-2-1,-4 23 0-15,4 24-1 0,11 29 1 16,6-3-1-16,19 15 0 15,13-12-2-15,14-28 0 16,26-19-3-16,20-22 1 16,32-19-6-16,14-28 0 15,32-29-2-15,14-18 1 16</inkml:trace>
  <inkml:trace contextRef="#ctx0" brushRef="#br1" timeOffset="-1111.012">30318 8140 49 0,'-7'22'24'0,"3"25"-27"0,8-25 51 16,6 3-47-16,8 22 0 15,10 19 1-15,14 22 0 16,4 31-3-16,11 25 0 0,-8 29 1 15,-24 9 1-15,-18 18-2 16,-14 7 1-16,-43-12-7 16,-31-17 0-16,-21-21-8 15,-7-16 0-15</inkml:trace>
  <inkml:trace contextRef="#ctx0" brushRef="#br0" timeOffset="6666.531">28381 10272 44 0,'7'16'22'0,"-3"0"-10"15,-1-10 22-15,1 4-32 16,-4 5 0-16,0 4 1 15,0 12 0-15,0 4-4 16,-4 9 1-16,-3 0 1 16,0 3 1-16,-4-10-3 15,-3-2 1-15,0-1-8 16,4-9 1-16,-1-3-9 16,4-6 1-16</inkml:trace>
  <inkml:trace contextRef="#ctx0" brushRef="#br0" timeOffset="7071.205">28723 10633 55 0,'0'16'27'0,"-21"-13"-32"0,14-3 46 0,-4 0-41 16,1 0 1-16,-1-3 0 15,1 3 1-15,-1 0-3 16,0 0 1-16,4-3 1 16,0 3 0-16,4 0 0 15,-1 0 0-15,8 3-1 16,3 3 1-16,3 3-1 15,5 4 0-15,2-4 0 16,-3 4 0-16,0-4-1 16,-7-5 1-16,-7 8-1 15,-7 1 0-15,-7 2 0 16,-10 4 0-16,-8 0-4 16,-7-3 0-16,4-7-8 15,3 4 0-15,4-10-2 16,-4 0 1-16</inkml:trace>
  <inkml:trace contextRef="#ctx0" brushRef="#br0" timeOffset="7446.511">28945 10633 48 0,'4'13'24'0,"-8"-10"-27"0,1-3 48 16,-1 3-44-16,1 0 1 0,-4 0 0 15,0 0 1-15,0 0-4 16,-4 1 0-16,4-1 3 16,-4 0 0-16,4 3-2 15,0 0 1-15,4-2 0 16,-1 2 0-16,8 0 0 15,3 0 0-15,3 1-1 16,1 2 0-16,0 0 0 16,-4 4 1-16,0 3-2 15,-7-1 1-15,-7 7-1 16,-11-3 0-16,-7 0-2 16,-6-3 0-16,-5-4-8 15,5-2 0-15,6-7-5 16,7 0 1-16</inkml:trace>
  <inkml:trace contextRef="#ctx0" brushRef="#br0" timeOffset="7791.737">29111 10718 60 0,'0'12'30'0,"-14"-9"-37"0,11-3 57 0,-4 4-49 16,-1 5 0-16,1 4 0 16,4-1 0-16,-1 1-2 15,4 2 1-15,0-2 1 16,4-1 1-16,3-2 0 15,4-7 0-15,6 0-1 16,1-3 1-16,-1-9-2 16,1-4 0-16,0 1-5 15,3-1 0-15,-3-3-13 16,-1 1 0-16,-3-4-1 16,0 0 1-16</inkml:trace>
  <inkml:trace contextRef="#ctx0" brushRef="#br0" timeOffset="8152.087">29372 10746 64 0,'21'6'32'0,"4"-9"-44"0,-14 0 67 16,3 0-55-16,0-3 0 15,0 6-1-15,-7-7 0 16,4-5 1-16,-4-1 0 16,0-2-1-16,-7-1 0 15,0 3-1-15,0 1 0 16,-7 2 0-16,-4 7 0 0,-3 6-1 16,-7 10 1-16,3 3 0 15,-3 2 1-15,3 8 2 16,4 5 1-16,4-6 1 15,10 0 0-15,7-3 0 16,7-3 1-16,4-4-2 16,-1-5 0-16,1-4-8 15,-4-3 1-15,4-6-13 16,-4-3 1-16</inkml:trace>
  <inkml:trace contextRef="#ctx0" brushRef="#br0" timeOffset="8947.647">30773 10520 48 0,'7'0'24'0,"-11"19"-17"0,1-19 32 16,-8 3-38-16,-6 0 0 0,-1 4 1 16,-7-1 0-16,8 3-2 15,-1 7 0-15,-3 3 1 16,0 3 1-16,-4 0-1 15,4-4 1-15,0 8-1 16,3 8 1-16,7-3-1 16,8 1 0-16,6-4-1 15,8-3 1-15,0-3-4 16,-1-9 1-16,8-4-6 16,3-6 0-16,7-6-7 15,4-3 0-15,3-4-2 16,-3-5 1-16</inkml:trace>
  <inkml:trace contextRef="#ctx0" brushRef="#br0" timeOffset="9353.046">30942 10746 36 0,'7'6'18'0,"-17"-6"-15"0,6 3 33 15,-3-3-31-15,-4 7 1 16,1-4 2-16,-4 3 1 15,0 0-11-15,0 4 0 16,-1-1 9-16,1 1 0 16,0-1-3-16,0-3 0 15,4 4-1-15,-1-1 0 16,0-3-1-16,4 1 0 16,4-1-2-16,6 0 1 0,4 0-1 15,0-6 0-15,4 0-2 16,0 0 1-16,3-3-3 15,0 0 1-15,0-3-2 16,0 0 1-16,0-1 0 16,0 1 0-16,4 3 1 15,-4-3 1-15,0 6 1 16,0 0 0-16,0 6 1 16,0 6 1-16,-7 1-1 15,-3 3 0-15,0-1 0 16,-4 1 0-16,3-3-4 15,1-1 0-15,3-6-11 16,0-6 1-16</inkml:trace>
  <inkml:trace contextRef="#ctx0" brushRef="#br0" timeOffset="9744.468">31154 10799 47 0,'3'41'23'0,"-10"-22"-17"0,7-19 34 16,0 3-40-16,0-3 0 15,0 0 0-15,0-3 1 16,0 3-1-16,0-6 0 16,0-4 0-16,4 1 1 15,3-1-1-15,3 1 1 0,5 3-1 16,-1-1 1-16,0-2-1 15,0 0 0-15,-4 2-1 16,1 1 1-16,0 6 0 16,-4 0 0-16,0 6 0 15,0-3 0-15,-4 4 0 16,-3 5 0-16,0-2 0 16,0-1 1-16,-3 4-1 15,-1-4 1-15,4 4 0 16,0-1 0-16,4-2-1 15,-1-4 0-15,8 0-6 16,3-3 0-16,0-6-9 16,4-9 0-16</inkml:trace>
  <inkml:trace contextRef="#ctx0" brushRef="#br0" timeOffset="10163.306">31531 10765 55 0,'4'25'27'0,"-4"-13"-28"0,0-12 44 15,0 4-42-15,0-4 0 16,0 3 0-16,0-3 0 16,0 3-2-16,-4-3 1 15,4 0 1-15,0 0 0 0,0 3-1 16,0-3 0-16,0 0 0 15,0-6 0-15,7-1 0 16,0 4 0-16,4-6-1 16,0-1 0-16,3 4 1 15,0 0 0-15,0 0-1 16,0-4 1-16,-3 4 0 16,-1 3 0-16,1 3 0 15,-1 0 1-15,-3 3-1 16,0 0 0-16,-3 3 0 15,0 4 0-15,-4-1 0 16,0 4 0-16,0-1 0 16,0 1 0-16,3-1-2 15,1 1 1-15,-4-1-5 16,3 1 1-16,4-7-11 16,7-3 1-16</inkml:trace>
  <inkml:trace contextRef="#ctx0" brushRef="#br0" timeOffset="10479.097">32015 10793 52 0,'10'9'26'0,"-6"-15"-28"0,-4 6 40 0,-4-6-38 16,1 0 1-16,-8-1 0 15,0 4 0-15,-3 0-1 16,0 6 0-16,-3 3 1 16,3 4 1-16,-1-1-1 15,8 7 1-15,0 0-2 16,7 2 1-16,4 1-1 16,6-3 0-16,8 0-2 15,3-7 0-15,7-3-4 16,-3-6 0-16,0-9-8 15,3-4 0-15,-3-12-1 16,-4 0 1-16</inkml:trace>
  <inkml:trace contextRef="#ctx0" brushRef="#br0" timeOffset="10748.662">32487 9909 47 0,'4'3'23'0,"-11"22"-29"0,3-16 47 16,1 1-41-16,-11 9 1 15,0 9 0-15,-4 6 1 16,-7 10-2-16,0 13 1 16,4 5 0-16,0 10 1 15,7 1-1-15,0 2 1 16,3-9-2-16,8-13 1 0,3-9-4 15,0-10 0-15,3-12-5 16,-3-3 1-16,-3-13-8 16,-8-9 1-16</inkml:trace>
  <inkml:trace contextRef="#ctx0" brushRef="#br0" timeOffset="10944.344">32015 10389 52 0,'-11'3'26'0,"11"22"-19"15,7-16 48-15,4 4-49 16,6-1 0-16,12 1 3 16,6-4 0-16,4-3-12 15,21-9 0-15,14-6 7 16,17-4 1-16,1-5-8 16,-11-1 1-16,-7 3-10 15,-14 4 0-15,-14-1-10 16,-7 4 0-16</inkml:trace>
  <inkml:trace contextRef="#ctx0" brushRef="#br0" timeOffset="12520.431">28734 11320 42 0,'17'3'21'0,"-10"0"-7"0,-7 3 21 16,0 4-34-16,-3 5 1 15,-1 1 1-15,-3 6 1 16,0 3-5-16,-3 10 1 16,-4 5 3-16,-1-5 0 0,1 6-1 15,0-1 1-15,0 4-1 16,0-9 1-16,0-7-2 16,3-9 0-16,-3-7-2 15,0-5 1-15,0-10 0 16,0-10 0-16,-4-3-1 15,-3-2 0-15,0-4 0 16,0-3 0-16,3 3 0 16,-3-4 0-16,0 8-1 15,0 5 1-15,-1 7 0 16,-2 9 0-16,3 10 0 16,3-1 1-16,4 13 1 15,3 0 0-15,8 10 2 16,6-1 0-16,8-6 0 15,6-6 1-15,1 3-1 0,7-6 0 16,3-3-1-16,7-7 1 16,4 1-8-16,-4-10 0 15,1-3-14-15,2-4 0 16</inkml:trace>
  <inkml:trace contextRef="#ctx0" brushRef="#br0" timeOffset="12746.82">28875 11828 55 0,'0'16'27'0,"-4"-20"-25"0,4 4 37 0,0 4-40 15,-3-1 1-15,-1-3-1 16,1 0 1-16,-1-3-4 15,4 3 1-15,0 0-11 16,0-10 1-16,0-6-2 16,0-2 0-16</inkml:trace>
  <inkml:trace contextRef="#ctx0" brushRef="#br0" timeOffset="12911.072">28885 11568 60 0,'11'9'30'0,"3"0"-43"0,-7-12 62 16,0 3-50-16,0-3 1 15,0-6-9-15,4-1 0 16,7 1-2-16,-1-4 0 16</inkml:trace>
  <inkml:trace contextRef="#ctx0" brushRef="#br0" timeOffset="13211.497">29157 11865 48 0,'0'4'24'0,"-3"-11"-20"15,3 1 33-15,0-3-35 16,3-10 1-16,1-13 0 15,-1-5 1-15,1-10-6 16,3-6 1-16,-4-7 3 16,4 0 0-16,0 7-1 15,4 9 0-15,0 3-1 16,3 10 0-16,-4 6-1 16,4 6 1-16,0 7-2 15,1 2 0-15,2 16-6 16,-3 7 1-16,-7 3-9 15,-3 2 1-15</inkml:trace>
  <inkml:trace contextRef="#ctx0" brushRef="#br0" timeOffset="13407.61">29016 11753 53 0,'0'28'26'0,"7"-19"-20"0,-3-9 44 15,6 0-48-15,8 0 1 16,3 0-1-16,4-6 1 16,6-3-7-16,5-4 1 15,-5 0-4-15,-2 1 0 0,-5-1-11 16,-2 4 1-16</inkml:trace>
  <inkml:trace contextRef="#ctx0" brushRef="#br0" timeOffset="13736.975">29457 11847 62 0,'0'-3'31'0,"7"9"-40"16,-7-6 52-16,4-3-42 16,3-10 0-16,0-12 0 0,0-6 0 15,-4-16-2-15,1-10 1 16,-4-9 1-16,3 4 1 16,-3 2-4-16,4 0 1 15,3 4-2-15,0 9 1 16,4 3-3-16,6 16 0 15,1 12-5-15,3 10 1 16,0 9-6-16,-3 6 0 16</inkml:trace>
  <inkml:trace contextRef="#ctx0" brushRef="#br0" timeOffset="13978.284">29390 11696 70 0,'3'16'35'0,"12"-10"-41"15,-8-6 68-15,3 0-59 16,4 0 0-16,0-3-1 16,15 0 1-16,2 0-5 15,-2 0 1-15,2 3-2 16,-6-4 1-16,-4 4-11 15,-7-3 1-15,0 0-9 16,-10-6 0-16</inkml:trace>
  <inkml:trace contextRef="#ctx0" brushRef="#br0" timeOffset="14923.227">30868 11765 54 0,'0'31'27'0,"-11"-2"-27"0,8-23 41 0,-4-6-42 16,0 6 1-16,0 4 0 16,-4-4 0-16,4 0 0 15,-3-6 1-15,3 6-1 16,3-6 0-16,4-3 0 15,0-3 1-15,7 0-1 16,0-7 1-16,7-6-1 16,4-6 0-16,7-3-1 15,3 0 0-15,4-3-1 16,-1 2 0-16,1 4 0 0,-4 0 1 16,-3 6 0-1,0 10 1-15,-8 12 2 0,1 13 0 16,-4 3 2-16,-3 9 0 15,-4 6 1-15,-4 1 0 16,-3 6-1-16,0-1 1 16,4 1-2-16,-1-6 0 15,4-4-2-15,7-6 1 16,8-6-6-16,6-10 1 16,4-2-16-16,-1-17 0 15</inkml:trace>
  <inkml:trace contextRef="#ctx0" brushRef="#br0" timeOffset="31813.911">21082 11361 43 0,'7'18'21'0,"4"-5"-7"0,-4-13 22 16,0 3-35-16,3-3 1 16,4-3-1-16,8 0 1 15,-1-3-3-15,7-4 0 16,7 4-2-16,4-4 1 16,-4 7-10-16,-3 0 0 0,-14 3-3 15,-8 3 1-15</inkml:trace>
  <inkml:trace contextRef="#ctx0" brushRef="#br0" timeOffset="32039.03">21019 11693 57 0,'0'28'28'0,"17"-6"-22"16,-10-16 57-16,7 1-57 15,11-4 0-15,7-3 5 16,7 0 0-16,17-3-15 16,0-4 1-16,4 1 6 15,0 3 1-15,0 3-12 16,-17 3 0-16,-15 0-17 0,-17 4 1 16</inkml:trace>
  <inkml:trace contextRef="#ctx1" brushRef="#br1" timeOffset="167290.825">16013 7253 0,'0'0'0</inkml:trace>
  <inkml:trace contextRef="#ctx0" brushRef="#br1" timeOffset="36812.169">20122 10407 52 0,'8'3'26'0,"6"-12"-14"15,-14 9 27-15,0 0-36 16,0 3 1-16,0 3 1 16,0 10 0-16,-4 3-6 0,1 0 0 31,-15 22 4-31,-3-1 0 16,3-2-1-16,0-7 0 15,4-2-1-15,4-1 1 16,3 0-1-16,3 0 1 15,8-3 0-15,3-3 0 16,7-6 0-16,4-4 0 16,-1 1-1-16,4-7 1 15,8-3-2-15,2-3 1 16,1 0-6-16,0-3 0 0,-4 3-11 16,-7-6 1-16,-10-3-6 15,3 5 0-15</inkml:trace>
  <inkml:trace contextRef="#ctx0" brushRef="#br1" timeOffset="37788.459">20645 10461 44 0,'7'12'22'0,"-4"26"-15"16,-3-32 33-16,-3 7-38 15,-1 5 0-15,-3 11 0 16,-4 2 1-16,1-6-4 15,-4 3 1-15,0-3 1 16,3-3 1-16,0 3-2 16,1-9 1-16,-1-3-1 15,4-7 0-15,0-3-2 0,4-9 0 16,3 0-2-16,3-4 0 16,4-6-1-16,0-5 0 15,4-5-1-15,-1-2 1 16,1 3 0-16,3-3 1 15,0-3 2-15,0 5 1 16,1 1 1-16,-5 10 1 16,4 2 2-16,0 1 0 15,4-1 2-15,0 7 1 16,6 3 0-16,1 6 0 16,3 6 0-16,0 4 0 15,-3-4-2-15,-4 1 0 0,-3-1-1 16,-4-3 0-16,-7 0-1 15,-7 4 0-15,-10 2-1 16,-8 4 0-16,-10 0-1 16,-4-1 0-16,4 1-1 15,3 0 1-15,0-4-2 16,1 1 0-16,2-1 0 16,5-2 0-16,6-1 1 15,4 1 0-15,7-1 0 16,7-3 0-16,4 1 1 15,6 5 1-15,5 4 1 16,6 0 1-16,-3 2-1 16,-1 1 1-16,-6 0-3 15,-1 0 0-15,-2-4-8 16,-5 1 1-16,-13-3-12 0,-1-7 1 16</inkml:trace>
  <inkml:trace contextRef="#ctx0" brushRef="#br1" timeOffset="38163.789">21071 10611 56 0,'25'13'28'0,"7"2"-20"16,-22-11 45-16,5-4-50 15,-1 0 1-15,0 0-1 16,3-7 1-16,5 1-6 16,-1 3 0-16,0 0-2 15,-3 0 1-15,-4 3-12 16,-4-7 1-16,-10 1-6 0,4 0 1 16</inkml:trace>
  <inkml:trace contextRef="#ctx0" brushRef="#br1" timeOffset="38389.612">21230 10420 73 0,'7'38'36'0,"0"24"-45"0,-3-46 71 0,-1 9-62 16,-3 9 0-16,-3 7-1 15,-4 3 1-15,-4 6-6 16,1-12 1-16,-1-10-13 16,-7-9 0-16,1-16-2 15,3-3 0-15</inkml:trace>
  <inkml:trace contextRef="#ctx0" brushRef="#br1" timeOffset="50909.834">21632 10263 26 0,'11'-12'13'0,"7"2"-3"15,-18 10 14-15,3-3-21 16,1-3 1-16,-4 6 2 16,3 3 0-16,-3 3-6 15,0 4 1-15,-3 5 5 0,3 4 0 16,-4 3-2-16,1 12 1 15,-4 7-1-15,-1 3 0 16,-2 0-3-16,3 3 0 16,-4-3-3-16,4-10 1 15,0-8-6-15,0-4 0 16,0-4-8-16,3-5 0 16</inkml:trace>
  <inkml:trace contextRef="#ctx0" brushRef="#br1" timeOffset="51285.817">21601 10244 43 0,'0'13'21'0,"7"-16"-10"16,-4 3 31-16,4 3-41 15,4 0 1-15,3-3 2 0,4 0 0 16,3 0-5-16,3-6 1 15,1-1 2-15,7-2 1 16,0 6-4-16,-1 3 0 16,-2-3-5-16,-8 6 1 15,-4 0-11-15,-6 0 0 16,-7 0-1-16,-8 0 1 16</inkml:trace>
  <inkml:trace contextRef="#ctx0" brushRef="#br1" timeOffset="51479.888">21735 10445 45 0,'-7'19'22'0,"0"12"-19"0,7-25 44 0,0 1-45 16,0-1 1-16,0-3 2 16,7-3 0-16,3 0-7 15,4-6 1-15,-3-4 3 16,3-2 1-16,7 2-6 15,0 4 1-15,0 0-15 16,1-3 1-16</inkml:trace>
  <inkml:trace contextRef="#ctx0" brushRef="#br1" timeOffset="55218.648">22296 10197 26 0,'10'-9'13'0,"-6"-1"-2"0,-4 10 13 0,0 0-20 16,0 0 0-16,0 0 4 15,0 0 0-15,0 0-9 16,0 0 0-16,0 0 6 16,0 0 0-16,0 0-2 15,0 0 1-15,0 0-3 16,-4 0 1-16,-3-3-2 16,-3 3 1-16,-5 3-1 15,-6 4 0-15,0 2 0 16,-4 4 1-16,1 9-1 15,-1 3 1-15,0 3 0 16,4 10 0-16,3 5-1 16,4-2 1-16,4 3-1 15,6-3 1-15,8 0-1 16,6-7 1-16,4-6-1 16,8-3 0-16,2-6 0 0,5-6 0 15,2-10 0-15,-2-6 0 16,-8-7-1-16,0-2 1 15,-3-1-1-15,-4 1 1 16,-4-1-1-16,1 4 0 16,-4-7 0-16,-4 0 0 15,-3 1 0-15,-3 5 1 16,-8 1 0-16,-3 6 0 16,-3 6 0-16,-8 3 0 15,-7 4 0-15,0 2 0 16,4 4-4-16,0 0 1 0,10-7-12 15,8-6 1-15</inkml:trace>
  <inkml:trace contextRef="#ctx0" brushRef="#br1" timeOffset="56704.622">17156 16710 48 0,'0'19'24'0,"-7"-3"-13"0,7-13 25 0,-4 0-34 16,0 0 0-16,4 0 4 16,0-3 1-16,4-6-7 15,7-6 0-15,6-7 5 16,15-10 0-16,3-21-1 15,1-12 0-15,6-7-2 16,4-16 1-16,0-15-3 16,-1-4 1-16,-6-6-1 15,-7 10 1-15,-4 3-2 16,-7 12 1-16,-3 4-1 16,-7 8 0-16,-4 20-2 15,-7 12 1-15,-7 13-3 0,-7 19 1 16,-8 15-1-16,-2 16 1 15,-8 16 1-15,7 12 0 16,1 16 1-16,-1 18 1 16,0 10 1-16,7-3 1 15,4 7 0-15,7-4 0 16,4-7 0-16,6-5 0 16,1-13 0-16,-1-16 0 15,1-9-4-15,-1-12 1 16,4-7-15-16,8-16 1 15</inkml:trace>
  <inkml:trace contextRef="#ctx0" brushRef="#br1" timeOffset="56960.556">17607 16485 62 0,'0'21'31'0,"-10"-8"-34"15,10-10 48-15,-4 3-45 16,1-2 0-16,3 2 0 16,-4 0 1-16,0 0-5 15,8-2 1-15,0-11-8 16,3 1 1-16,7-13-7 15,0 0 0-15</inkml:trace>
  <inkml:trace contextRef="#ctx0" brushRef="#br1" timeOffset="57139.995">17600 16262 53 0,'0'16'26'0,"11"-10"-25"0,-11-6 46 15,7 0-48-15,0-3 1 0,3 0-1 16,1-1 1-16,3-2-5 16,0 3 1-16,4 0-12 15,3-3 1-15</inkml:trace>
  <inkml:trace contextRef="#ctx0" brushRef="#br1" timeOffset="57740.988">17858 16400 56 0,'3'34'28'0,"1"-5"-28"15,-1-26 44-15,1 3-42 16,-4 3 0-16,0 1-1 16,0-4 1-16,0 0-3 15,0-3 0-15,0-3 2 16,0 0 0-16,0 0-1 0,3-9 0 15,1 0 0-15,3-1 0 16,3 1 0-16,1 3 0 16,-4-1 1-16,4 4 0 15,3 3 0-15,-7 6 0 16,0 1-1-16,0 8 0 16,0-2 0-16,0-1 0 15,-3-2-1-15,-1-1 1 16,1 1-1-16,-1-4 0 15,4 0 1-15,0-6 0 16,4 0 0-16,-1-3 0 0,1 0-1 16,3-3 1-16,-3-1-1 15,-1 4 0-15,1-3-1 16,-1 0 0-16,1-1 0 16,3-2 0-16,-3 0 1 15,3-1 0-15,0 1 0 16,-3-1 0-16,6-2 1 15,1 2 0-15,-1 1 0 16,1-3 0-16,3 2 0 16,0 4 0-16,-3 6 0 15,0 6 1-15,-1 7 0 16,1-1 1-16,-4 4-1 16,0 6 1-16,0 0-1 15,0 3 1-15,1-6-1 16,2 3 1-16,-3-7-4 15,0-5 0-15,1-7-9 0,-1-6 0 16,3-10-6-16,-3 1 1 16</inkml:trace>
  <inkml:trace contextRef="#ctx0" brushRef="#br1" timeOffset="58192.008">17395 16905 54 0,'-24'40'27'0,"-15"17"-32"0,21-41 47 16,-10 9-42-16,-7 6 1 15,-4 4 0-15,4 2 0 16,-4-2-3-16,7-7 0 16,4-9-6-16,7-10 0 15,7-9-7-15,14-16 0 16</inkml:trace>
  <inkml:trace contextRef="#ctx0" brushRef="#br1" timeOffset="58401.419">17103 16930 56 0,'10'37'28'0,"4"-2"-22"0,-7-23 50 0,4 7-54 16,3 6 0-16,4 4 1 15,6 5 0-15,5 1-4 16,2-1 0-16,-2-3 1 16,-8-2 0-16,0-7-9 15,-3 0 1-15,3-13-12 16,0-6 0-16</inkml:trace>
  <inkml:trace contextRef="#ctx0" brushRef="#br1" timeOffset="58656.865">17477 17146 51 0,'-4'13'25'0,"8"-16"-15"0,-4 6 36 16,0-3-41-16,7 0 0 15,3 0 0-15,8 3 1 16,3 0-9-16,4 3 0 16,3 1 4-16,0-1 0 0,-3 0-8 15,0-3 1-15,-1-3-13 16,5-12 0-16</inkml:trace>
  <inkml:trace contextRef="#ctx0" brushRef="#br1" timeOffset="58943.064">17738 16996 53 0,'-4'12'26'0,"8"-9"-18"15,-4-3 36-15,7 3-41 16,3 4 1-16,4-1 1 15,8 3 1-15,2 1-8 16,5 6 1-16,-8 2 4 0,-4 1 1 16,-3 3-4-16,-3 0 1 15,-7 3-2-15,-8 0 0 16,-7 0-5-16,-10 0 1 16,-7-3-9-16,0 0 1 15,3-12-6-15,7-7 0 16</inkml:trace>
  <inkml:trace contextRef="#ctx0" brushRef="#br1" timeOffset="59527.031">18383 17174 46 0,'7'16'23'0,"-17"-7"-20"16,3-5 38-16,-4 2-40 16,-7 0 0-16,-3 0 0 15,-3 1 1-15,-1 2-2 16,0-3 0-16,4 1 1 15,0-1 1-15,3-3-1 16,1 0 1-16,2-3-2 16,1 0 1-16,7-3-3 0,4-3 1 15,6 0-2-15,4-1 1 16,4 1-1-16,7 3 1 16,6 3-1-16,8 0 1 15,3 6 1-15,1 0 0 16,-5 4 1-16,-2-1 1 15,-5 1-1-15,1 2 1 16,-7-2-1-16,3-1 1 16,0-3-1-16,4 1 1 15,-1-4-2-15,5-3 1 16,-5 0 0-16,1-7 1 0,-4-2 0 16,-3-4 1-16,-4-5-1 15,-4 5 0-15,-6-6 1 16,-11 0 0-16,-14 1-2 15,-7 5 1-15,-1 7-1 16,-10 9 0-16,-6-3 0 16,-1 3 0-16,-4 0-5 15,8 3 1-15,7-2-11 16,17-11 1-16</inkml:trace>
  <inkml:trace contextRef="#ctx0" brushRef="#br1" timeOffset="61720.11">20299 15221 41 0,'14'6'20'0,"11"-18"-7"0,-25 12 20 16,3 3-31-16,-3 3 0 16,-7 10 2-16,-7 6 1 15,-11 6-6-15,-6 13 1 16,2 2 2-16,-2 8 1 16,-8 2-3-16,0 3 1 15,0-9-6-15,7-12 1 16,4-7-7-16,7-9 1 0,10-16-6 15,4-15 0 1</inkml:trace>
  <inkml:trace contextRef="#ctx0" brushRef="#br1" timeOffset="61930.288">20038 15343 60 0,'17'44'30'0,"12"25"-38"15,-19-50 58-15,1 6-49 16,-1 6 0-16,5 7 0 16,2-1 0-16,4 11-2 15,8-5 1-15,2-8-3 16,-2-1 0-16,-5-5-11 16,-3-11 0-16,1-5-3 0,-1 0 0 15</inkml:trace>
  <inkml:trace contextRef="#ctx0" brushRef="#br1" timeOffset="62230.481">19375 16256 66 0,'-4'18'33'0,"15"1"-37"0,-1-16 66 15,47-3-57 1,17-3 1-16,21-3-1 16,25-10 1-16,10-3-10 15,15-6 1-15,-7 0-1 16,-18 3 1-16,-25 7-12 15,-21 5 0-15,-28 7-7 16,-18 9 0-16</inkml:trace>
  <inkml:trace contextRef="#ctx0" brushRef="#br1" timeOffset="62890.081">19378 16663 52 0,'-7'10'26'0,"0"8"-20"15,7-14 42-15,-4 2-42 16,4 3 0-16,-3 1 3 16,3-1 0-16,0 1-11 15,7 2 0-15,11 1 8 16,10-1 0-16,7-2-3 16,-3-7 0-16,7-3-2 15,-4 0 1-15,-3-3-2 16,-4-1 0-16,-7 4-1 0,-3 0 0 15,-8 4-1-15,-10 2 1 16,-3 3-1-16,-8 4 0 16,1-4 0-16,-4 4 0 15,-4 2 1-15,0 4 0 16,-3 6 1-16,0 0 0 16,0 4 0-16,0 11 0 15,-1 1 0-15,5-3 1 16,3-4-1-16,7-2 0 15,7-7-3-15,10-3 0 16,8-7-4-16,7-5 1 0,-1-7-13 16,11-9 1-16,4-7-2 15,7-3 0-15</inkml:trace>
  <inkml:trace contextRef="#ctx0" brushRef="#br1" timeOffset="63131.305">20045 16870 65 0,'-14'10'32'0,"-25"-4"-40"16,28 0 65-16,-6 4-57 15,-4 5 0-15,-8 7 1 16,5 0 0-16,-1 6-2 0,0-3 1 15,1-3-4-15,6-6 1 16,4-3-7-16,3-7 0 16,4-9-9-16,7-13 1 15</inkml:trace>
  <inkml:trace contextRef="#ctx0" brushRef="#br1" timeOffset="63340.601">19844 16823 59 0,'7'25'29'0,"7"0"-25"0,-7-25 50 16,0 7-52-16,4 2 1 0,-1 10 1 15,8 3 1-15,7 6-7 16,-1 3 0-16,1-6 4 16,-4 7 0-16,0-7-5 15,-3 0 0-15,0-12-7 16,-1-4 0-16,-3-9-10 15,4-13 1-15</inkml:trace>
  <inkml:trace contextRef="#ctx0" brushRef="#br1" timeOffset="63566.257">20200 16961 57 0,'4'16'28'0,"17"-13"-25"0,-11-6 45 16,4 3-48-16,8 0 1 15,6 0-1-15,4-3 1 16,-1 0-3-16,1-1 1 16,-4-2-7-16,1 0 1 15,-1-7-10-15,-7 1 0 16</inkml:trace>
  <inkml:trace contextRef="#ctx0" brushRef="#br1" timeOffset="63775.789">20690 16811 71 0,'-3'59'35'0,"6"45"-48"15,1-64 63-15,-1 11-50 16,1 8 0-16,-4 1-6 16,0-7 0-16,7-12-5 15,0-13 1-15,4-12-8 16,6-10 1-16</inkml:trace>
  <inkml:trace contextRef="#ctx0" brushRef="#br1" timeOffset="64332.522">21731 16055 55 0,'0'6'27'0,"4"7"-24"16,-4-13 50-16,3 3-49 16,1 0 0-16,3 0 2 0,3 3 0 15,4-2-8-15,15-1 0 16,13 0 5-16,7-3 0 16,11 0-7-16,-3 3 1 15,-4-3-9-15,-7 0 0 16,-11-3-8-16,-14 0 0 15</inkml:trace>
  <inkml:trace contextRef="#ctx0" brushRef="#br1" timeOffset="64527.316">21689 16321 65 0,'-4'19'32'0,"18"13"-31"16,-3-26 58-16,3 3-59 15,11-6 1-15,10 4 0 16,14-4 1-16,4-3-6 16,0 0 0-16,4-3-13 15,-8-13 0-15,-14 10-3 16,-10 6 0-16</inkml:trace>
  <inkml:trace contextRef="#ctx0" brushRef="#br1" timeOffset="65502.34">21795 15111 52 0,'0'44'26'0,"-4"-19"-18"16,1-16 26-16,-1 7-32 15,1 3 1-15,-5 3 3 16,5 3 1-16,-4 0-8 15,0 3 1-15,0 7 4 16,-4 2 0-16,1-5-1 16,-5-1 0-16,5-3-1 0,-1 1 0 15,4-7-1-15,4-4 0 16,6-2 0-16,4-3 1 16,4-4-1-16,3-3 1 15,4-6-1-15,-4 0 0 16,3-3-1-16,5-3 1 15,6 0-4-15,0-4 1 16,0 1-8-16,-3 2 0 16,0-5-11-16,6-4 1 15</inkml:trace>
  <inkml:trace contextRef="#ctx0" brushRef="#br1" timeOffset="65817.078">22172 15290 61 0,'4'9'30'0,"-11"13"-33"15,3-12 48-15,-3 8-45 16,-4 7 1-16,1 10-1 15,-4-4 0-15,0 4 0 16,-1 2 0-16,5-5 0 16,-1-4 0-16,4-6-1 15,4-3 0-15,-1-7-4 16,8-9 0-16,-1-9-4 0,4-10 0 16,-3-2-6-16,3-7 0 15,0-10 0-15,0-6 0 16</inkml:trace>
  <inkml:trace contextRef="#ctx0" brushRef="#br1" timeOffset="66148.394">22158 15290 42 0,'11'-6'21'0,"3"12"-18"0,-7-6 43 15,0 3-42-15,3 3 0 16,4-3 5-16,4 0 1 0,0 1-11 16,-1-1 0-16,1 6 7 15,-4 1 1-15,4-1-3 16,-4-3 0-16,-11 4-3 15,-3-1 0-15,-3 4-1 16,-4 2 0-16,-7-2-1 16,-4-1 1-16,-3 1-2 15,-4-1 1-15,1 1 0 16,2 0 0-16,5-4 0 16,3 7 0-16,3-7 0 15,8 0 0-15,6 4 1 16,11 3 0-16,7 2 1 15,0 8 0-15,1-1-1 16,-5 3 1-16,-3-6-1 16,1 0 0-16,-8 3-5 15,-4-6 0-15,-3-4-14 16,-3-8 0-16</inkml:trace>
  <inkml:trace contextRef="#ctx0" brushRef="#br1" timeOffset="66718.45">22274 15669 25 0,'96'-41'12'0,"48"-15"10"15,-105 34-2-15,10-12-17 16,4-13 1-16,0-7 3 15,-10 1 1-15,-12-7-9 16,-6-2 0-16,-11-1 6 16,-17 0 0-16,-22 4-2 15,-24 2 1-15,-29 4-2 16,-7 12 1-16,-21 10-2 16,-13 15 1-16,-5 10-3 0,8 18 1 15,-8 17-3-15,1 11 1 16,10 17-1-16,3 12 1 15,19 15-1-15,17 20 0 16,14 2 3-16,17-15 0 16,33 4 2-16,31-14 1 15,35-6 0-15,22-18 1 16,45-16 0-16,33-26 1 16,17-30-2-16,-8-4 1 15,-13-13-3-15,-28-5 0 0,-26-4-7 16,-34 0 1-16,-25-6-13 15,-22-3 1-15</inkml:trace>
  <inkml:trace contextRef="#ctx0" brushRef="#br1" timeOffset="67393.632">22821 16870 52 0,'14'3'26'0,"25"-18"-27"0,-25-7 38 0,14-16-36 16,15-21 0-16,3-20 2 15,7-9 1-15,7-18-5 16,-8-23 1-16,1 4 2 16,-3 2 0-16,-11-2-1 15,-8 9 1-15,-10 6-2 16,-3 19 1-16,-7 16-1 15,-1 9 1-15,-3 16-1 16,-7 15 1-16,-7 20-1 16,-3 15 0-16,-8 22-2 15,-7 9 1-15,-3 26-1 16,0-1 0-16,-4 19 0 16,4 22 1-16,3 13 0 15,8-13 0-15,6 7 1 16,8-4 1-16,10-15-1 0,7-13 1 15,7-19-1-15,4-6 0 16,3-22-4-16,0-12 1 16,0-10-10-16,-7-9 0 15,8-13-3-15,2-6 1 16</inkml:trace>
  <inkml:trace contextRef="#ctx0" brushRef="#br1" timeOffset="67576.075">23573 16321 52 0,'-14'32'26'0,"-8"27"-28"0,19-46 52 0,-8 3-50 16,4-1 0-16,0 1-1 16,0-7 1-16,4 1-5 15,3-4 1-15,3-12-12 16,8-13 1-16</inkml:trace>
  <inkml:trace contextRef="#ctx0" brushRef="#br1" timeOffset="67779.478">23460 16074 54 0,'10'25'27'0,"11"-16"-28"15,-10-9 41-15,3 0-40 0,7 0 0 16,1-3-10-16,-1 0 1 16,7-10-1-16,0 1 0 15</inkml:trace>
  <inkml:trace contextRef="#ctx0" brushRef="#br1" timeOffset="68339.822">23798 16400 59 0,'-10'37'29'0,"-4"-21"-31"16,10-13 48-16,1 0-46 15,-1-3 0-15,4 0 0 16,0 0 1-16,4-6-2 15,3-6 1-15,3-4 0 16,1-3 0-16,3 0 0 16,0 0 1-16,4 10-2 15,-1 0 1-15,1-1 0 16,0 4 1-16,-4 0-1 16,0 6 1-16,-4 9-1 15,1 1 1-15,3 2-1 0,-7 1 0 16,0-4 0-1,-3 4 0-15,-1-4-1 0,1-3 1 16,-1 4 0-16,1-4 0 16,-4 0-1-16,0-3 1 15,3 0 0-15,-3-3 0 16,7 0 0-16,1 0 0 16,-1-3-1-16,3-6 1 15,4-4 0-15,4-2 0 16,0-1 0-16,-1 3 0 15,1 4 0-15,-1 3 1 16,1 9-1-16,0 3 1 16,3 26 0-1,0-4 1-15,-3-3 0 16,3 6 0-16,0-6-2 16,0-3 0-16,-3-9-2 15,-4-4 0-15,-10 1-10 16,-8-1 1-16,-7-6-7 15,-3 0 0-15</inkml:trace>
  <inkml:trace contextRef="#ctx0" brushRef="#br1" timeOffset="69091.116">23230 16867 59 0,'7'0'29'0,"-7"3"-34"0,0 0 53 0,-3 4-47 16,-8 5 1-16,-6 4-1 15,-8 6 1-15,-10 6-2 16,-4 13 0-16,-3 0-1 16,6-1 1-16,5-2-6 15,2-10 1-15,8-9-7 16,4-10 1-16,10-15-7 15,3-16 0-15</inkml:trace>
  <inkml:trace contextRef="#ctx0" brushRef="#br1" timeOffset="69302.609">23005 16870 54 0,'7'13'27'0,"7"49"-26"16,-11-46 51-16,4 12-48 0,0 4 0 15,1 5 1-15,-1-2 0 16,0 2-8-16,3-2 1 16,1-4 4-16,6-6 1 15,5-6-7-15,-1-6 0 16,3-10-10-16,5-6 0 16,-1-13-5-16,0-9 1 15</inkml:trace>
  <inkml:trace contextRef="#ctx0" brushRef="#br1" timeOffset="69526.378">23407 17049 59 0,'3'16'29'0,"11"-19"-31"16,-10 3 53-16,3-4-51 15,7 4 1-15,4 0 0 16,10 4 1-16,7-4-6 16,4 3 1-16,3-3-7 15,-3-3 0-15,0-10-8 16,-11 0 1-16</inkml:trace>
  <inkml:trace contextRef="#ctx0" brushRef="#br1" timeOffset="69797.315">23597 16895 61 0,'11'25'30'0,"24"13"-33"0,-24-32 54 15,6 1-50-15,8 8 1 16,10-8 0-16,4 2 1 15,-4-3-4-15,-3 0 0 16,-7 4 0-16,-7-1 1 16,-11 10-2-16,-11 9 1 0,-14-3-4 15,-6 0 0-15,-8 1-7 16,0-4 1-16,4-7-6 16,0-2 0-16</inkml:trace>
  <inkml:trace contextRef="#ctx0" brushRef="#br1" timeOffset="70411.891">24419 16939 54 0,'7'13'27'0,"-24"-1"-30"0,6-5 47 16,-10 8-42-16,-11 1 0 15,-10 3 1-15,-11 3 0 16,0 0-4-16,7 3 0 15,0 0 2-15,4-6 1 16,7-4-2-16,3-5 1 16,7-4-3-16,11 0 0 15,11-12-2-15,10 0 0 0,0-7-2 16,14 1 1-16,14 5 0 16,8 4 1-16,2 0 2 15,1 6 0-15,0 3 3 16,-4 4 1-16,1 2 0 15,-8 4 0-15,-3 0 0 16,-4-1 1-16,-7-2-2 16,0 0 1-16,-3-1-2 15,0-6 1-15,-4 1-1 16,-4-4 0-16,-3 0-1 16,0-6 0-16,4-3 1 15,-4-1 0-15,0-8 0 16,0-4 1-16,0-3-1 15,-7-3 1-15,-3 3 0 16,-11 0 0-16,-11 6-1 16,-10 4 1-16,-11 2-2 0,3 10 0 15,-2 0-5-15,2 0 1 16,1 3-10-16,7 0 1 16</inkml:trace>
  <inkml:trace contextRef="#ctx0" brushRef="#br1" timeOffset="71584.423">19135 17930 43 0,'-43'31'21'0,"-6"-12"-14"0,38-19 21 15,-10 7-28-15,-7-1 0 16,-4 0 1-16,-7-3 0 16,4-3-1-16,0 0 0 15,7-3 0-15,3-3 1 16,4-4 0-16,7-2 1 16,14-19-2-1,14-1 1-15,10-2-1 16,8 12 0-16,7 0 0 15,0 6 1-15,-4 4-1 16,-7 5 1-16,1 7-1 16,-5 7 0-16,-3 5 0 15,-3 10 1-15,-4 3-1 16,0 0 0-16,-3-3 1 16,-1 0 0-16,1 0-1 15,3 0 1-15,0-3 0 16,4-3 0-16,0-4 0 15,-1-6 1-15,4 1-1 16,1-14 0-16,-5 1 0 16,4-3 0-16,-3 2-1 15,-4-5 1-15,-7-4-1 0,-7-3 0 16,-10-6-1-16,-5 3 1 16,-13 3-4-16,-4 1 1 15,-6 8-10-15,6 4 0 16,-3 3-2-16,3 3 1 15</inkml:trace>
  <inkml:trace contextRef="#ctx0" brushRef="#br1" timeOffset="71912.778">19957 17789 58 0,'-50'22'29'0,"-41"38"-38"15,55-42 58-15,-6 1-48 16,-18 13 1-16,-18 11 0 15,-10 17 0-15,-18 12-4 16,11 19 1-16,-7-6-1 16,7-4 0-16,10-9-4 15,14-9 0-15,11-16-5 0,18-12 1 16,10-10-6-16,15-13 0 16</inkml:trace>
  <inkml:trace contextRef="#ctx0" brushRef="#br1" timeOffset="72452.874">19611 18316 52 0,'-21'37'26'0,"-11"17"-30"0,14-39 49 0,-17 7-44 16,-11-6 0-16,-7 6 0 16,0-6 1-16,0-4-3 15,8-5 1-15,6-4 1 16,7 0 0-16,11-3-2 16,7 0 1-16,14 0-2 15,17-6 1-15,12-7-3 16,9-6 1-16,8-3-1 15,4 0 1-15,-8 3 0 16,-3 7 0-16,-4 6 1 16,-7 6 0-16,-6 9 2 15,-8 4 0-15,-4 2 0 16,1 1 1-16,-4 6-1 16,0-10 1-16,0-2-1 0,0 2 1 15,0-2 1-15,4-1 0 16,3-6-1-16,0 4 1 15,7-7 1-15,0-4 0 16,0 4-1-16,4-6 1 31,-4-6-2-31,-3-7 1 0,-4-6-1 0,-14-7 1 16,-11 7-2-16,-13 0 0 16,-1-3-3-16,-3 9 1 0,-4 7-7 15,-3 2 0-15,-1-2-6 16,5 9 0-16</inkml:trace>
  <inkml:trace contextRef="#ctx0" brushRef="#br1" timeOffset="72799.147">20140 17880 54 0,'-7'41'27'0,"7"6"-29"0,-3-32 49 15,-5 17-47-15,1 18 1 16,-3 10-1-16,-1 18 1 16,-3-9-2-16,0 3 0 15,3-9-3-15,8-13 1 16,3-12-8-16,3-10 1 16,8-22-6-16,-4-6 1 15</inkml:trace>
  <inkml:trace contextRef="#ctx0" brushRef="#br1" timeOffset="73188.562">20295 18526 59 0,'4'6'29'0,"3"-3"-37"15,-7-3 56-15,7-3-47 16,0-6 0-16,0-7 1 16,-3-9 0-16,-1-13-3 15,1 4 1-15,-1-10 1 16,-3-6 0-16,-3-3-1 16,-1-1 1-16,1 4-2 15,3 12 1-15,-4 10-1 0,4 6 0 16,0 7 0-16,4-1 1 15,-1 6-1-15,-3 10 1 16,7 4 0-16,4 5 1 16,3 0-1-16,7 1 1 15,7 2-2-15,8-5 1 16,-1-1-5-16,-3-6 1 16,-4 0-11-16,-4 0 0 15,-9-3-1-15,-8 3 0 16</inkml:trace>
  <inkml:trace contextRef="#ctx0" brushRef="#br1" timeOffset="73370.707">20232 18388 68 0,'-7'25'34'0,"39"-9"-44"15,-18-13 72-15,7 0-61 16,11-3 1-16,13-3-1 15,12-3 1-15,-1-1-10 16,-13-2 1-16,-12-1-12 16,-17 7 0-16</inkml:trace>
  <inkml:trace contextRef="#ctx0" brushRef="#br1" timeOffset="74826.633">25993 15208 48 0,'14'16'24'0,"7"3"-12"0,-14-10 24 0,-3 7-36 15,-1 3 1-15,-3 6-1 16,-3 6 0-16,-5 4 0 16,-2 2 0-16,3 1-5 15,-4 3 1-15,4-7-11 16,0-6 0-16</inkml:trace>
  <inkml:trace contextRef="#ctx0" brushRef="#br1" timeOffset="75171.823">25372 15908 59 0,'3'15'29'0,"15"-2"-28"0,-11-10 49 15,7 0-46-15,7 0 0 16,11 0 2-16,3-3 0 15,18 0-8-15,21-3 1 16,32-3 4-16,18-7 0 16,27 4-3-16,8 0 0 15,-14-4-7-15,-11 4 1 0,-25 2-14 16,-24 1 0-16,-29 3-1 16,-20 12 1-16</inkml:trace>
  <inkml:trace contextRef="#ctx0" brushRef="#br1" timeOffset="76552.275">25294 16309 55 0,'4'3'27'0,"10"-6"-32"0,-7 0 55 0,3 6-47 16,8 0 0-16,10 3 3 15,8 4 0-15,2-1-7 16,8 1 0-16,-7 2 4 15,3-3 0-15,-6 1-1 16,-8 2 0-16,-7-2-3 16,-10-1 1-16,-15 4-1 15,-3 2 0-15,-7 7 0 16,-11 4 0-16,-6 2 0 16,-8 0 0-16,0 0 1 15,0 7 0-15,-3 2 0 16,10 1 0-16,4 3 0 15,10-13 1-15,1 3 0 16,9-6 0-16,8 4-1 16,15-4 1-16,13-3-1 15,11-7 0-15,6-2-3 0,-6-7 1 16,0 0-11-16,3-6 0 16,-3-9-6-16,4 3 0 15</inkml:trace>
  <inkml:trace contextRef="#ctx0" brushRef="#br1" timeOffset="76808.514">25827 16657 66 0,'3'0'33'0,"4"0"-36"16,1-3 61-16,2 6-58 16,8-3 1-16,3 0-1 15,7 0 0-15,7 3-2 16,-3-3 1-16,-4 0-6 16,1-3 1-16,-5 0-14 15,-3-7 1-15</inkml:trace>
  <inkml:trace contextRef="#ctx0" brushRef="#br1" timeOffset="77242.778">26635 16318 49 0,'-4'0'24'0,"1"-9"-13"0,-1 6 31 0,-3 3-41 16,-3 3 1-16,-5 0 1 15,-2 0 0-15,-4 3-3 16,-4 4 0-16,0 6 2 15,-3 2 1-15,-11 11-1 16,7 5 0-16,1 10-1 16,6 6 1-16,7 0-1 15,15 0 0-15,13-2-1 16,12-5 0-16,13-14-1 16,7-14 0-16,8-15 0 15,-5-12 0-15,-6-10-1 16,-3-10 1-16,-12-15-2 15,-6 4 0-15,-4-1-12 16,-3-7 1-16,-11 1-4 16,-8 3 1-16</inkml:trace>
  <inkml:trace contextRef="#ctx0" brushRef="#br1" timeOffset="77738.793">27266 16027 56 0,'0'19'28'0,"7"-13"-31"15,-3-3 51-15,-1-3-44 16,4 3 1-16,0 0 2 0,8 3 0 16,9 1-10-16,8-4 1 15,3 3 5-15,8 0 1 16,2-2-6-16,-6-1 0 15,-7 0-9-15,-7 0 1 16,-8 0-10-16,-10 6 1 16</inkml:trace>
  <inkml:trace contextRef="#ctx0" brushRef="#br1" timeOffset="77918.317">27174 16331 54 0,'-3'22'27'16,"28"-7"-22"-16,-15-11 42 0,4-1-46 16,4-3 0-16,10 3-1 15,11 0 1-15,7 6-5 16,0-2 0-16,0-1-12 16,3-9 0-16</inkml:trace>
  <inkml:trace contextRef="#ctx0" brushRef="#br1" timeOffset="78279.536">28547 15723 57 0,'3'12'28'0,"-13"-3"-25"0,10-5 41 15,-4 8-44-15,-3 4 0 0,-3 9 0 16,-5 6 1-16,1 10-1 15,-3 9 0-15,-1 4-1 16,7 2 0-16,4-6-4 16,4 0 1-16,6-15-9 15,8-7 1-15,10-9-5 16,11-7 1-16</inkml:trace>
  <inkml:trace contextRef="#ctx0" brushRef="#br1" timeOffset="78503.84">28945 16042 54 0,'-3'38'27'0,"-4"9"-32"16,-4-34 52-16,-13 9-45 0,-19 9 0 16,-10-3 0-16,-21 13 1 15,-3 9-4-15,-8 19 1 16,-7 3-1-16,4 0 1 15,14 0-5-15,14-12 1 16,7-13-8-16,14-12 0 16,18-10-5-16,14-13 1 15</inkml:trace>
  <inkml:trace contextRef="#ctx0" brushRef="#br1" timeOffset="78924.051">28575 16616 59 0,'21'19'29'0,"4"-3"-28"16,-15-16 57-16,5 3-56 16,6 3 1-16,3 0 0 15,5 1 1-15,-1 2-6 16,0 0 1-16,-3-2 2 15,-8-1 1-15,-2-3-2 16,-5 3 0-16,-10 1-1 16,-10 2 0-16,-5 4 0 15,-9 2 1-15,-4 4-1 16,-1 0 1-16,1-3 0 16,-7-1 0-16,0 4 0 0,-1 0 0 15,4 9 0-15,8 0 0 16,3 1 1-16,7-1 1 15,10 3 0-15,15-6 1 16,6 4-1-16,11-4 0 16,15-10 0-16,6-2 1 15,1-7-5-15,-8-6 0 16,-10-3-13-16,-15-3 1 16,-10-4-8-16,-10 4 1 15</inkml:trace>
  <inkml:trace contextRef="#ctx0" brushRef="#br1" timeOffset="80711.718">19819 10138 43 0,'11'6'21'0,"-4"10"-9"16,-4-13 21-16,-3-3-32 16,4 9 1-16,-4 7 0 15,0 9 0-15,-4 13-3 16,-3 18 0-16,0 4 2 16,-7 15 0-16,0-16-2 15,-4 7 1-15,1-6-5 16,3-10 0-16,3-9-9 15,4-10 0-15</inkml:trace>
  <inkml:trace contextRef="#ctx0" brushRef="#br1" timeOffset="81866.804">19907 10119 39 0,'4'12'19'0,"3"-5"-14"15,0-4 26-15,0 0-28 16,4-3 1-16,-1 0 1 16,4 0 0-16,0 0-7 15,4 0 1-15,3 0 4 16,7 0 1-16,-3 0-2 16,10 3 1-16,8 0-2 15,3 0 1-15,10 0-1 16,11-3 1-16,7 0-1 15,-3-6 0-15,3 0-1 16,7-3 0-16,0-4 0 16,4 0 0-16,3 4 0 0,-3 0 0 15,-8 2 0-15,4 4 0 16,-7 3 0-16,-3 3 0 16,-4-3 0-16,0-6 0 15,0-3-1-15,-7-1 1 16,-4-2 0-16,-6 2 0 15,-1 1-1-15,1-1 1 16,-1 1 0-16,0 3 0 16,-3 3 0-16,4 3 0 0,3 0 0 15,-4 0 0-15,0 0 0 16,1 0 0-16,-8 0 0 16,-3 0 0-16,-7 0 0 15,-1-3 0-15,5 3 0 16,6-4 0-16,0 1 0 15,-3 3 0-15,3 0 0 16,-3 0 0-16,-3 3 0 16,-5 4 0-16,1-1 0 15,-4 3 1-15,-3 4-1 16,-4-1 0-16,0 4-1 16,-7 0 1-16,0 3 0 15,-3-4 0-15,-4 7-1 16,-3 0 1-16,-4 6 0 15,-4 7 0-15,1 6-1 16,-1 6 1-16,4 3-1 0,-3-6 1 16,-1 3 0-16,0-6 0 15,4-1-1-15,0 1 1 16,0-10-1-16,0-5 1 16,0 2 0-16,0-3 0 15,0 0 0-15,0 0 0 16,-3-3-1-16,-1-3 1 15,-3 0-1-15,-3-1 1 16,-8 1-1-16,-7-3 1 16,-10 0-1-16,-7-1 1 15,-4 1-1-15,4-3 1 16,-8-7-1-16,-20 3 1 0,-11-6 0 16,-18-3 0-16,4 0 0 15,-8 0 0-15,-10 0 0 16,-3 0 1-16,-4 0-1 15,-3 7 1-15,-15-1-1 16,-10 3 1-16,10 4 0 16,-3 6 0-16,-4-1 0 15,4-2 0-15,14 6 0 16,0-9 0-16,0-4-1 16,7-6 0-16,-3-6 0 15,10 3 0-15,-7-3-2 16,4 3 0-16,10 0-3 15,4 0 1-15,6 0-7 16,15 3 1-16,14 6-5 16,11-2 0-16</inkml:trace>
  <inkml:trace contextRef="#ctx0" brushRef="#br0" timeOffset="96385.82">21886 10686 34 0,'0'10'17'0,"0"-4"-9"16,0-3 17-16,-3 0-20 16,-1 1 1-16,1-4 1 15,-1 3 1-15,4-3-11 16,-3 9 0-16,-1-9 7 15,4 3 1-15,0-3-6 16,0 0 1-16,0 0-9 16,0 0 0-16,0-9-5 15,0 3 0-15</inkml:trace>
  <inkml:trace contextRef="#ctx0" brushRef="#br0" timeOffset="96925.451">22370 10583 28 0,'17'6'14'0,"-13"-3"-4"0,-1-3 18 15,4 3-24-15,-3 1 0 16,-4-1 2-16,0 3 1 16,0 3-9-16,-4 1 1 15,1-1 5-15,-4 1 0 16,0-1-9-16,0-3 1 16,-4-6-9-16,1 0 0 15</inkml:trace>
  <inkml:trace contextRef="#ctx0" brushRef="#br0" timeOffset="98231.271">21713 12141 39 0,'11'10'19'0,"17"-29"-9"15,-17 10 20-15,-1-4-27 16,5-12 0-16,2-6 2 15,11-16 0-15,4-7-6 0,0-15 0 16,-4-12 4-16,4-7 1 16,-4 0-2-16,0 7 0 15,-3 5-1-15,-7 4 0 16,-4 10-1-16,-7 8 1 16,-7 17-1-16,0 5 0 15,-4 7 1-15,-3 6 0 16,-3 7-1-16,-1 6 1 15,1 12-1-15,-1 13 1 16,-3 6-1-16,0 6 0 16,0 10 0-16,3 9 1 0,0 0-1 15,1 10 1-15,6-1-1 16,4 1 0-16,4-1 0 16,3-8 0-16,3-4 0 15,1-7 0-15,0-2-3 16,3-13 0-16,0-6-7 15,4-6 0-15,-1-10-7 16,4-3 1-16</inkml:trace>
  <inkml:trace contextRef="#ctx0" brushRef="#br0" timeOffset="98457.941">22264 11793 54 0,'3'22'27'0,"-6"-12"-30"0,3-7 48 16,0 0-46-16,-4 3 1 16,1 1-2-16,-1-7 1 15,1-4-5-15,3 4 1 16,0 0-10-16,0-9 0 15</inkml:trace>
  <inkml:trace contextRef="#ctx0" brushRef="#br0" timeOffset="98665.947">22211 11561 55 0,'10'19'27'0,"-2"-3"-26"15,-8-16 45-15,7-3-46 16,0-4 0-16,0-2 1 16,3 0 0-16,1-4-2 15,-1 4 0-15,1 2-8 16,0 4 0 0</inkml:trace>
  <inkml:trace contextRef="#ctx0" brushRef="#br0" timeOffset="99507.795">22638 11837 59 0,'3'10'29'0,"-3"5"-22"16,0-5 34-16,0-1-39 15,-3 4 1-15,3-1 1 16,-4 4 0-16,4 0-6 16,0-7 1-16,0-3 3 15,0-6 0-15,7-6-2 16,0-7 1-16,4-2-1 15,3-1 0-15,4-3 0 16,-1 0 0-16,4 1 0 16,-3-1 1-16,0 6-1 0,-1 4 0 15,-2 6 0-15,-1 6 0 16,-4 6 0-16,1-2 0 16,-1 2 0-16,-3 7 0 15,-3 2-1-15,-1-2 1 16,1 0 0-16,0-4 0 15,-1 1-1-15,1-7 1 16,-1-3-2-16,-3-3 0 16,0 0 0-16,0 0 1 15,4-3-1-15,3-3 0 16,-7 0 0-16,3-13 1 0,1 6 1 16,-1 7 0-16,4-3 0 15,0-1 0-15,4 1 0 16,0-1 0-16,-1 4 0 15,8 0 1-15,-4 0-1 16,0 2 0-16,0 4 0 16,0 0 0-16,4 0 0 15,0 4 0-15,-1-1 0 16,-3 3 0-16,0-6 1 16,-3 9 1-16,0 7-2 15,-1 0 1-15,1 3 0 16,3 6 0-16,3-7 0 15,5-2 0-15,-5-3-6 16,1-4 1-16,-4-3-11 16,-7-2 0-16,-7-1-3 0,-3 0 1 15</inkml:trace>
  <inkml:trace contextRef="#ctx0" brushRef="#br0" timeOffset="100183.74">21908 12179 47 0,'-8'25'23'0,"8"3"-17"15,0-18 41-15,-3 2-44 16,-1 7 1-16,-3 0 2 0,-3 3 0 16,-1-3-8-16,1-7 1 15,-1 1 3-15,0-7 1 16,4 0-2-16,4 4 0 15,3-7-2-15,0-3 1 16,7-6-2-16,3-4 1 16,1-2-2-16,3-7 1 15,0 0-1-15,4-3 0 16,3 0-1-16,-3 10 1 0,3 2 1 16,-3 4 1-16,-1 3 2 15,1 6 0-15,-4 9 1 16,-3 10 0-16,-4 3 1 15,-4-6 1-15,1 3-1 16,-4 6 0-16,3-2-1 16,1-4 1-16,-1-1-2 15,4-2 0-15,4-6-5 16,3-4 0-16,0-2-9 16,4-4 0-16,-4-10-6 15,0 1 1-15</inkml:trace>
  <inkml:trace contextRef="#ctx0" brushRef="#br0" timeOffset="100423.834">22257 12395 59 0,'7'4'29'0,"3"-11"-32"0,-3 7 54 15,1-3-49-15,2 3 1 16,-3-3-1-16,4 0 0 16,10 0-4-16,0 0 0 15,4-1-3-15,3 1 1 16,0 0-11-16,-3-3 1 16,-4-3-4-16,4-1 0 0</inkml:trace>
  <inkml:trace contextRef="#ctx0" brushRef="#br0" timeOffset="100694.447">22472 12232 59 0,'7'7'29'0,"7"-7"-35"16,-7 0 58-16,0 0-49 15,4 3 1-15,-1 3 2 16,5 3 0-16,-1 4-8 16,-4 6 1-16,1 3 4 15,-11-3 0-15,-4-4-3 16,-10 1 1-16,-7 6-3 0,-7-3 0 16,0 0-6-16,-1-7 0 15,5 1-12-15,2-7 1 16</inkml:trace>
  <inkml:trace contextRef="#ctx0" brushRef="#br0" timeOffset="101188.544">22881 12468 62 0,'-7'34'31'0,"-25"10"-36"15,22-35 48-15,-4 4-44 16,-7-1 1-16,-1-2 0 16,1-1 0-16,0-6 0 15,3-6 0-15,4 0 0 16,4-6 0-16,6-4-2 15,11 1 1-15,4-1-1 16,10 7 0-16,4 3-1 16,3 3 1-16,-3 6-1 15,3 0 1-15,4 0 1 16,-1 7 0-16,-2 3 1 16,2-1 1-16,-6 4 0 0,0 0 1 15,-1-6-1-15,1-4 1 16,0-3-1-16,-1-3 0 15,-2-3-1-15,-1-6 1 16,-4-6-1-16,-2-4 1 16,-8 0-1-16,-7-3 1 15,-7 1 0-15,-8-1 0 16,-16 0 0-16,-5 3 0 16,-2 7-6-16,2-1 1 15,5 4-12-15,-1 3 1 16</inkml:trace>
  <inkml:trace contextRef="#ctx0" brushRef="#br0" timeOffset="102060.449">24980 10809 41 0,'11'3'20'0,"-4"-9"-7"0,-7 6 24 16,0 3-35-16,0 3 0 0,-4 3 1 15,1 4 1-15,-4 6-5 16,-4 9 1-16,1 10 2 16,-8 2 0-16,0 4-1 15,1 10 0-15,-1-7-5 16,4-13 1-16,0-6-13 16,3-6 1-16,4-6-1 15,7-7 0-15</inkml:trace>
  <inkml:trace contextRef="#ctx0" brushRef="#br0" timeOffset="102404.721">24084 11464 58 0,'-14'22'29'0,"39"-3"-33"0,-15-13 60 16,8 0-50-16,10 4 0 15,15-4 3-15,20-6 0 16,15-3-12-16,24-6 0 15,32-4 8-15,7-6 0 0,14 0-5 16,4 1 0-16,-21 5-6 16,-29 0 0-16,-21 13-9 15,-24 0 0-15,-18 7-7 16,-29 5 0-16</inkml:trace>
  <inkml:trace contextRef="#ctx0" brushRef="#br0" timeOffset="102975.741">24126 11919 67 0,'8'9'33'0,"-5"13"-34"0,4-16 60 0,0-2-58 16,4 2 1 0,3 3 1-16,4 1 0 0,6-1-4 15,4 0 1-15,4-5 2 16,-4 2 0-16,-6 0-1 16,-8 0 0-16,-11 4-1 15,-10 5 1-15,-3 1-1 16,-8 6 0-16,-3-3-2 15,0 3 1-15,-4 0 0 16,0 0 0-16,1 3 0 16,-1 9 0-16,7-2 1 15,4-4 0-15,7-3 0 16,7-3 1-16,4-3-1 16,6-4 0-16,4 1-1 15,4-6 1-15,3-4-5 16,4-6 0-16,3-3-7 15,4 3 0-15,-1-10-9 0,-2-5 1 16</inkml:trace>
  <inkml:trace contextRef="#ctx0" brushRef="#br0" timeOffset="103201.472">24515 12188 60 0,'3'29'30'0,"4"-29"-26"0,-7 0 51 16,4 0-53-16,3 0 1 0,-7 0 0 15,10 0 0-15,8 0-5 16,10 0 1-16,4 0-2 16,-4-3 0-16,0-4-10 15,1-2 1-15,-1-4-8 16,4-2 0-16</inkml:trace>
  <inkml:trace contextRef="#ctx0" brushRef="#br0" timeOffset="103650.891">25199 11944 56 0,'-14'3'28'0,"-29"0"-27"0,33 0 47 16,-1 4-46-16,-3 5 1 0,-7 7 0 15,-4 6 1-15,-3 6-6 16,3 4 1-16,4 2 3 16,7 4 0-16,7 0-2 15,14-3 1-15,14-10-1 16,4-9 0-16,7-10 0 15,10-6 0-15,0-9-1 16,-6-10 0-16,-8-6-1 16,-7-6 1-16,-7-13-7 15,-10 1 1-15,-4-7-11 16,-7-1 0-16</inkml:trace>
  <inkml:trace contextRef="#ctx0" brushRef="#br0" timeOffset="104042.13">25855 11668 54 0,'0'6'27'0,"7"0"-18"16,-7-6 40-16,7 0-47 15,4 0 0-15,3 4 1 16,7-4 1-16,7 0-5 16,8 0 0-16,-5-4 0 15,-2 1 1-15,-8 3-8 16,-7 0 1-16,-11 3-12 16,-10 4 0-16</inkml:trace>
  <inkml:trace contextRef="#ctx0" brushRef="#br0" timeOffset="104221.41">25721 11916 64 0,'35'28'32'0,"25"-25"-40"0,-39-3 53 16,8-6-45-16,6-1 1 15,4 1-7-15,3-3 1 16,-7-7-9-16,-6 4 1 15,-8 2-4-15,7-2 1 16</inkml:trace>
  <inkml:trace contextRef="#ctx0" brushRef="#br0" timeOffset="104523.153">26808 11273 57 0,'-4'12'28'0,"-3"10"-35"15,3-6 56-15,-3 6-49 16,0 9 0-16,0 16 1 15,0 7 0-15,-3 8-2 16,-1 4 1-16,1-9-1 16,2-4 1-16,1-6-5 0,4-9 0 15,3-7-11-15,0-12 0 16</inkml:trace>
  <inkml:trace contextRef="#ctx0" brushRef="#br0" timeOffset="104791.712">27386 11489 57 0,'11'28'28'0,"-43"35"-25"0,18-47 45 0,-4 12-46 15,-17 13 0-15,-21 6 2 16,-19 16 1-16,-16 21-6 15,-1 23 0-15,-17 3 2 16,6 6 1-16,8 9-4 16,7-18 0-1,3-4-7 1,22-28 0-16,27-24-10 16,19-20 0-16</inkml:trace>
  <inkml:trace contextRef="#ctx0" brushRef="#br0" timeOffset="105257.111">26755 12433 52 0,'3'-6'26'0,"18"0"-22"0,-14-1 38 16,-3 4-37-16,3 0 0 16,4 0 4-16,3 3 1 15,3-3-11-15,8 3 0 0,3 3 7 16,8-3 1-16,13 3-3 16,0-3 1-16,-3 3-2 15,-3-3 1-15,-8 3-3 16,-7 0 0-16,-7 4-1 15,-10 2 0-15,-11 7 0 16,-11-1 0-16,-10 7-1 16,-11 7 0-16,-3 2 1 15,0 7 0-15,-8 2-1 16,5-2 1-16,2 3 0 16,5 3 1-16,9-4-1 15,19-2 1-15,6-13-1 16,15-3 0-16,17-3-1 15,15-3 1-15,3-4-4 16,0-9 1-16,-11-6-9 16,-7-6 1-16,-10-4-11 15,-4 1 0-15</inkml:trace>
  <inkml:trace contextRef="#ctx0" brushRef="#br0" timeOffset="105872.767">27630 12615 41 0,'130'-94'20'0,"-35"-50"-12"15,-66 93 20-15,-1-27-26 16,4-22 0-16,-4-10 4 15,-25-25 0-15,-13-3-7 16,-19 6 1-16,-16 10 4 16,-33-3 0-16,-35 2-1 15,-10 26 1-15,-18 19-2 16,-18 21 0-16,7 23 0 0,-3 28 0 16,-7 24-1-16,20 23 0 15,5 12-2-15,-1 38 0 16,18 29-1-16,15 21 0 15,9 15-1-15,22 23 0 16,18-3 0-16,35 6 0 16,35 6 1-16,39-19 1 15,35 1 1-15,49-1 0 16,43-19 1-16,39-30 0 16,14-42 0-16,17-50 1 15,-27-59 0-15,-15-54 0 0,-39-53 0 16,-42-41 1-16,-53-34-1 15,-49-16 1-15,-53-34-4 16,10 75 0-16,-148-129-15 16,-10 16 0-16</inkml:trace>
  <inkml:trace contextRef="#ctx0" brushRef="#br0" timeOffset="115601.055">30554 5534 23 0,'0'25'11'0,"0"4"1"0,0-26 11 16,4 6-21-16,-1 1 1 0,1-4 1 15,3-3 0-15,0-6-5 16,3-7 1-16,8-8 2 16,7-17 1-16,-1-6-1 15,5-6 0-15,-1-6-2 16,0 0 1-16,-3 6-1 15,-4 9 1-15,0 4-1 16,-3 2 1-16,-4 10-1 16,-4 3 0-16,1 10 0 15,-4 9 0-15,-3 0-1 16,-4 13 1-16,0 5-1 16,-4 11 1-16,1 5-1 15,-1 16 1-15,0 4 0 16,4-1 0-16,4 10 0 15,3-10 0-15,0-9 0 16,4-3 1-16,-4-1-1 16,0-11 0-16,-4-4 0 0,-3-10 0 15,-3-2-1-15,-4-13 1 16,-11 0-1-16,-7-10 1 16,-13-5 0-16,-5-4 0 15,-10 0 0-15,-14 0 1 16,-7 4-1-16,0 5 1 15,-7 7-1-15,3 3 1 16,15 6-1-16,6 1 0 16,8 2 0-16,10 10 1 0,11-10-1 15,10-2 1-15,11-1-1 16,18 6 1-16,21-5 0 16,24-7 0-16,25 0 0 15,15-19 1-15,16-6-1 16,8-10 1-16,-10-2-1 15,-15-7 1-15,-21 12-1 16,-14 1 0-16,-11 6-2 16,-17 6 1-16,-14 13 0 15,-18 9 0-15,-25 16 0 16,-21 3 0 0,-21 9-1-16,-14 16 1 0,-28 0-1 15,-11 16 0-15,-7 0-2 16,7 6 0-16,7 0-3 15,11-13 0-15,13-3-7 16,12-6 0-16</inkml:trace>
  <inkml:trace contextRef="#ctx0" brushRef="#br0" timeOffset="116081.401">30984 5675 41 0,'138'4'20'0,"-57"-61"-26"0,-49 38 34 0,14-12-25 16,0-13 1-16,-15-6 1 15,-13-10 1-15,-21 4-7 16,-33-4 0-16,-17 7 5 16,-28 3 1-16,-18 6-3 15,-13 13 0-15,-15 15-4 16,-11 13 1-16,0 6-4 16,8 6 0-16,6 19 0 15,11 19 0-15,11 32 0 16,14 24 0-16,17 7 3 15,33 12 1-15,31-2 3 16,35-17 1-16,42-18 2 16,47-19 0-16,38-35 2 15,57-37 0-15,20-41-1 0,-6-29 0 16,-42-21-2-16,-54-16 1 16,-31-9-5-16,-50 3 0 15,-56-10-11-15,-53-12 1 16,-35 3-6-16,-32 16 0 15</inkml:trace>
  <inkml:trace contextRef="#ctx0" brushRef="#br0" timeOffset="118544.159">14220 6660 37 0,'15'13'18'0,"-5"-7"-11"0,-3-3 18 16,0 0-23-16,0-3 1 15,4 0 1-15,-4 0 1 16,0-3-5-16,4-3 0 15,-1 3 3-15,1-13 1 16,3-9-2-16,0-10 1 16,4-5-2-16,-1-11 1 15,1-2-2-15,3 9 1 16,0 0-1-16,-3 4 0 16,0 5-2-16,-4 7 0 15,0 3-1-15,-4 9 0 0,1 10-1 16,0 12 1-16,-1 3-1 15,-3 7 0-15,0 12 1 16,0 1 1-16,0 5 1 16,4 13 0-16,-4 3 1 15,4-3 0-15,-1 0 1 16,1 7 1-16,-1-7-1 16,4-7 1-16,1-8 1 15,-5-4 0-15,1-9-1 16,-4-7 0-16,-4-8-1 15,-3-4 0-15,-3-13-1 16,-8-3 1-16,-3 1-2 16,-7 2 1-16,-7 1 0 15,-11-1 0-15,-7 4-2 16,-3 2 1-16,-4 4-4 16,-11 3 0-16,8 3 0 0,10 4 0 15,4-1 0-15,6 3 1 16,8 1 1-16,3-4 0 15,8 0 5-15,3-3 0 16,7 0 1-16,3-6 0 16,18-3 1-16,14-3 0 15,15-4 1-15,10-3 1 16,17-12-1-16,1-6 1 16,13 2-2-16,-2 1 0 15,-8 9-1-15,-14 0 0 16,-15 10-3-16,-13 2 1 0,-18 13-1 15,-17 13 0-15,-22 15 0 16,-7 7 0-16,-24 9-1 16,-18 0 0-16,-18 6-3 15,-3 7 0-15,7-4-3 16,-1 7 1-16,5-6-9 16,6-1 1-16</inkml:trace>
  <inkml:trace contextRef="#ctx0" brushRef="#br0" timeOffset="118906.076">14898 6688 44 0,'102'-28'22'0,"-24"-72"-20"0,-64 65 35 16,3 1-37-16,-2-13 0 15,-5 3 2-15,-10-3 0 16,-17 0-2-16,-26 0 0 0,-17 9 2 15,-21 7 0-15,-11 9-2 16,-13 6 1-16,-15 13-5 16,0 12 0-16,-7 16-5 15,0 0 0-15,3 19-6 16,4-3 1-16</inkml:trace>
  <inkml:trace contextRef="#ctx0" brushRef="#br0" timeOffset="119055.328">13582 7140 33 0,'85'106'16'0,"140"-46"0"16,-143-63 26-16,41-19-37 16,32-28 1-16,39-32 0 15,-7-24 0-15,-3-7-11 16,-36-6 1-16,-53 15-10 16,-42 4 1-16</inkml:trace>
  <inkml:trace contextRef="#ctx0" brushRef="#br0" timeOffset="121053.447">1926 5287 43 0,'-10'6'21'0,"17"-25"-9"16,-7 19 22-16,0 0-31 15,0 3 1-15,0 0 2 16,0 0 1-16,0 7-9 16,3-1 0-16,-3-2 5 0,7-1 1 15,4 0-4-15,-8-6 1 16,8 0-7-16,0-3 1 16,6-3-12-16,-6-4 0 15</inkml:trace>
  <inkml:trace contextRef="#ctx0" brushRef="#br0" timeOffset="121336.388">2205 5061 52 0,'0'9'26'0,"0"4"-25"16,0-10 39-16,7 3-39 15,-7 0 0-15,0-2 1 16,0 2 0-16,0 0-3 16,-7 4 1-16,7-10-1 15,0 3 0-15,0 0-10 16,-4 0 1-16,-3-3-6 15,7 0 1-15</inkml:trace>
  <inkml:trace contextRef="#ctx0" brushRef="#br0" timeOffset="121908.313">1954 5519 40 0,'0'22'20'0,"11"-4"-16"0,-11-14 32 16,4 2-32-16,10 3 1 16,-4 4 1-16,11 6 1 15,8-1-9-15,2 4 1 16,1-6 6-16,7-7 0 15,3-2-3-15,4-10 0 16,3-19-1-16,-10-13 1 16,4-15-4-16,-15-7 1 0,-3 7-6 15,-1 6 1 1,-13 1-11-16,-18 2 0 16</inkml:trace>
  <inkml:trace contextRef="#ctx0" brushRef="#br0" timeOffset="122522.439">2903 5108 48 0,'57'-44'24'0,"-32"-19"-19"0,-18 44 34 15,-14-18-37-15,-4-4 0 16,-14-9 3-16,-10-7 0 16,-29 1-6-16,-3 6 0 15,-14 9 4-15,-21 3 1 16,-7 16-2-16,-8 19 1 0,-3 16-5 16,-7 15 0-16,4 13-3 15,-4 12 0-15,24 22-4 16,8 7 1-16,14 15-1 15,21 29 1-15,11 12 3 16,17 3 1-16,21 0 4 16,22-6 1-16,17-19 5 15,32-19 0-15,32-25 1 16,10-25 0-16,32-34 1 16,18-42 0-16,28-37-2 15,10-18 0-15,-24-35-2 16,-35-19 0-16,-33 3-2 15,-27-16 1-15,-29 20-2 16,-31 2 1-16,-36 16-5 16,-35 10 1-16,-17 5-10 15,-22 20 1-15,-10 18-9 16,-11 20 1-16</inkml:trace>
  <inkml:trace contextRef="#ctx0" brushRef="#br0" timeOffset="177246.393">7221 5512 8 0,'-148'-25'4'0,"-32"19"-2"0,131 0 4 16,-39 3-5-16,-11-7 0 15,-14 1 0-15,-17-1 0 0,-8 4-2 16,-7-3 0-16,4 9 2 16,-18-3 0-16,15-1-2 15,-1 4 0-15,8 7 1 16,-8-1 0-16,18 3 0 16,3 10 0-16,-3 0 0 15,8-3 0-15,-1 6 1 16,3 0 1-16,4 3-1 15,-14 6 0-15,-3 4-1 16,3 12 0-16,3 3-3 16,4 6 0-16</inkml:trace>
  <inkml:trace contextRef="#ctx0" brushRef="#br0" timeOffset="177816.926">3020 6594 21 0,'-21'116'10'0,"21"25"-10"0,0-106 20 0,3 6-19 15,4 18 1-15,4-6-1 16,-1 1 1-16,8 5-3 0,3-5 0 16,11-1 1-16,7 3 0 15,10 1-1-15,11 2 1 16,11-2-1-16,10-4 0 16,18-3 1-16,17-9 0 15,15-9 0-15,27-7 1 16,12-13 0-16,10-6 0 15,17-9 0-15,4-3 0 16,11-3-1-16,7 5 1 0,-4 8-1 16,14 2 0-16,0 3-1 15,4 7 1-15,-4 6-1 16,11 0 0-16,-3 3 0 16,-11-3 0-16,-1-6 0 15,-13-4 1-15,10-9-1 16,-10-6 1-16,-8-3 0 15,1-10 0-15,3 0 0 16,-21 1 1-16,7-7-1 16,4-10 0-16,-22 4 0 15,8-3 0-15,-12 3 1 32,-13-4 0-32,-18-8-1 0,-7-7 1 0,-14-7 0 15,-17-8 0-15,-15 8-1 16,-14-2 0-16,-18-4-1 15,-10-3 0-15,-21-6-1 16,-18 4 1-16,-21-11-1 16,-25-8 1-16,-21-14 0 0,-25-8 0 15,-31-4 0-15,-29-6 1 16,-42-3-2-16,-14 0 1 16,-39-7-4-16,-3 20 0 15,-25-4-1-15,0 3 1 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3:11:42.60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3-25T03:13:46.056"/>
    </inkml:context>
  </inkml:definitions>
  <inkml:trace contextRef="#ctx0" brushRef="#br0">3697 3882 44 0,'50'-10'22'0,"-12"7"-14"16,-27 3 23-16,-8 3-26 15,4-6 1-15,-7 3 1 16,0 0 1-16,-7-9-10 16,-7 15 1-16,-14 0 7 15,0 7 0-15,-4 6-3 16,-3 6 0-16,0 0-1 15,-1-6 0-15,1 3-1 0,7 0 0 16,0 3-1-16,10-7 0 16,7 1 0-16,8-6 0 15,13 3 0-15,1-7 1 16,10-3-1-16,7 4 0 16,-10-7-1-16,3 6 1 15,4 1 0-15,-7-1 0 16,-1 0 0-16,-6 4 0 15,-8-4-1-15,4 4 1 16,-7-1-1-16,-7 4 1 16,4 6-1-16,-4 3 1 15,3-3 0-15,-6-3 0 16,-1 3 0-16,4 0 0 0,-11 3 0 16,4 3 0-16,4 0 0 15,-8 4 0-15,7-7 0 16,1-3 0-16,3-7 0 15,3-5 0-15,8-1 0 16,6-3 1-16,1-2-1 16,3 2 0-16,0-3 0 15,4 0 0-15,-15 0 0 16,4-3 0-16,-7 10-1 16,0 2 1-16,-7 10 0 15,-3 6 0-15,-4 1-1 16,-15 8 1-16,1 13 0 15,-4-3 1-15,1 10 0 16,-5 2 0-16,-6 20 0 16,10-1 1-16,4 16 0 15,7-9 1-15,3-3-1 0,18-17 0 16,7-11-1-16,14-14 1 16,18-14-1-16,21-17 0 15,-7-9-8-15,4-3 0 16,3-10-14-16,-11 1 0 15</inkml:trace>
  <inkml:trace contextRef="#ctx0" brushRef="#br0" timeOffset="705.64">4685 4512 58 0,'-4'-3'29'0,"-3"-16"-24"0,0 13 38 15,-3 3-38-15,-4-7 0 16,-15 10 1-16,-2 0 1 15,-5 3-10-15,12 4 1 16,-15 2 6-16,0 10 0 16,-3 0-3-16,3 9 1 15,11 6-1-15,-4 4 0 0,7 3 0 16,11-4 0-16,14-2-1 16,0-1 1-1,14-18-2-15,11 0 1 0,0-13-1 16,-1-9 1-16,1-4-1 15,3 1 0-15,-7-16-1 16,1 3 1-16,-5 6 0 16,1-6 0-16,3 3 1 15,-3 7 0-15,-4-4-1 16,3 13 1-16,1 3 0 16,-7 9 1-16,-1 1 0 15,1 5 0-15,-1 4 0 16,-3 6 0-16,4 10-1 15,-7 9 1-15,3-10 0 16,3 4 0-16,-6 0-3 16,6-7 0-16,1-6-4 15,-4-9 1-15,3-7-7 0,8-6 0 16,-4-3-9-16,0 0 1 16</inkml:trace>
  <inkml:trace contextRef="#ctx0" brushRef="#br0" timeOffset="1050.986">4893 4960 53 0,'7'19'26'0,"-3"22"-23"0,-4-32 43 15,-4 4-44-15,-3 6 0 0,7-10 2 16,-7-3 0 0,3 1-6-16,-3-1 1 0,7 0 3 15,0-3 0-15,0-3-2 16,7-6 1-16,4-6-3 15,7-4 0-15,-8-3-1 16,11 7 0-16,-3 2-1 16,3-6 1-16,4-5 0 15,3 8 1-15,0 0 2 16,1 7 1-16,-8 6 2 16,0 3 1-16,-3 0 0 15,-4 7 1-15,-4 9 0 16,1 9 0-16,-4 0-2 15,0-3 0-15,-4-3-5 16,5 3 0-16,2-9-7 16,1-7 0-16,6-9-11 15,5-3 1-15</inkml:trace>
  <inkml:trace contextRef="#ctx0" brushRef="#br0" timeOffset="1830.572">5211 3926 54 0,'3'0'27'0,"4"0"-19"0,-7 0 41 0,0 0-44 15,11-7 1-15,-8 1 4 16,11-3 0-16,-3-1-11 16,10-2 1-16,11 2 9 15,14-5 0-15,14 18-3 16,0-6 1-16,0 3-3 16,-7-10 1-16,-8 10-4 15,-2 0 1-15,-15 3-2 16,-3-6 1-16,-8-3-2 15,-6 3 1-15,-4 6-1 16,-14 3 0-16,-4 4-1 16,-10 5 0-16,0 4-2 15,-7 3 0-15,-4 3-1 16,4 0 1-16,7-9-1 16,-8 3 1-16,12 3 1 0,6-3 0 15,8 6 2-15,3 0 1 16,0 0 0-16,10-3 1 15,1-3-1-15,10-1 1 16,7-2-1-16,-10-7 0 16,-4-2 0-16,4-4 1 15,-8 0-1-15,1-3 1 16,-4 0-1-16,-4 0 1 16,-3 0-1-16,0 0 1 15,-3 0-1-15,-4 3 0 0,-4 3-1 16,1-2 0-16,-8 5-3 15,4 0 1-15,0 7-2 16,3-3 1-16,1 9-1 16,6 6 1-16,-3-9 1 15,7 9 1-15,7 13 1 16,4 2 0-16,10 17 2 16,7 3 0-16,4 12 0 15,-1-9 0-15,-2 3 1 16,-1-6 1-16,-7-7-1 15,-7-6 0-15,0-9 0 16,-14 6 0-16,-7 3-1 16,-10 3 0-16,-8 4-1 15,-21 6 0-15,-7-4-7 16,-7 4 1-16,0-13-15 0,-10-6 1 16</inkml:trace>
  <inkml:trace contextRef="#ctx0" brushRef="#br0" timeOffset="2327.849">6346 4575 47 0,'4'0'23'0,"7"-7"-6"0,-11 7 24 15,3-3-36-15,-3 3 0 16,7-6 2-16,7 0 1 15,15 0-11-15,2-4 1 16,1 7 5-16,0-6 1 16,-4 5-9-16,0 4 1 15,-10 7-11-15,-8 8 1 32</inkml:trace>
  <inkml:trace contextRef="#ctx0" brushRef="#br0" timeOffset="2476.939">6329 4851 74 0,'0'34'37'0,"17"-12"-36"0,-13-16 54 0,10 1-55 15,11-1 1-15,14-9-1 16,3-3 1-16,4-4-8 16,3 4 0-16,1-4-14 15,-15 4 1-15</inkml:trace>
  <inkml:trace contextRef="#ctx0" brushRef="#br0" timeOffset="3467.997">7814 3587 61 0,'46'-35'30'0,"-18"26"-21"15,-21 9 41-15,-7 0-48 16,-7 9 1-16,-11 7 1 15,-3 12 1-15,-21 1-7 16,0 8 1-16,-11 1 3 16,3 3 0-16,-3 6-3 15,1 3 1-15,-1-6-2 16,10-13 0-16,1 4-1 16,7-10 1-16,13 0-1 0,12-6 1 15,10-4 1 1,10 1 0-16,8-4 1 15,7-2 0-15,3 2 0 0,0-2 0 16,4-1 0-16,0 4 1 16,-4-4-1-16,-7 1 1 15,-3 2-1-15,-4-2 1 16,0 2-1-16,-10-6 0 16,3 7-1-16,-7-4 1 15,-11 1-1-15,4 5 1 0,-4 7 0 16,-3 0 0-1,-3 3 0-15,-1 7 0 0,4-13 0 16,0 6 0-16,0-7 0 16,0 4 0-16,-1 0 0 15,5 0 0-15,-1 0 0 16,4-3 0-16,4-3 0 16,3-4 0-16,0 4 0 15,10-7 1-15,-10 1-1 16,4-4 0-16,3 3 0 15,-7-5 0-15,7 8 0 16,-4 10 0-16,-3 0 0 16,0 3 1-16,0 0-1 15,-3 3 1-15,-4 7 0 16,-4 18 0-16,-17-6-1 16,-4 13 1-16,-10 3 0 15,3 12 0-15,4 10-1 16,0 5 1-16,3-17 0 0,7-11 0 15,4-5 1-15,14-13 1 16,7-10 1-16,18-9 0 16,17-9-1-16,14-7 1 15,1-2-5-15,-1-4 1 16,4 0-11-16,-11 3 0 16,-17 4-12-16,-7 2 0 15</inkml:trace>
  <inkml:trace contextRef="#ctx0" brushRef="#br0" timeOffset="6964.949">8915 3819 21 0,'-11'-13'10'0,"1"4"-2"0,10 9 11 15,-4-3-14-15,0 3 0 16,1-9 3-16,-1 2 0 15,-3 4-10-15,4-3 1 16,-1 3 7-16,-6 3 1 16,3 3-1-16,0-3 0 15,0-3-1-15,0 3 1 0,3 0 0 16,0-7 1 0,1 4-1-16,3 3 0 0,0 0 0 15,0 0 0-15,7 0-2 16,4-3 1-16,6 0-2 15,11 0 1-15,11 0-2 16,0 0 1-16,-4-4-2 16,-3 7 1-16,-4-3-2 15,-7 6 1-15,1 4-1 16,-15 5 1-16,-4 10-2 16,-3-12 1-16,-3 8-1 15,-4 4 0-15,-15 0-2 16,5 6 1-16,-1-2-1 15,1-5 0-15,2 1 0 16,1-3 1-16,7-6 0 16,0-4 0-16,7 1 1 15,7 2 0-15,0-9 1 0,7 4 0 16,4-4 0-16,3 3 1 16,0-6-1-16,1 0 1 15,2 0 1-15,-3 3 0 16,-3-3-1-16,-7 10 1 15,-8 5-1-15,-10 4 1 16,-7 6-1-16,-7 10 0 16,-7 2-2-16,-18 4 1 15,3-3-3-15,1-7 1 16,7-9-8-16,3-3 1 16,7-10-12-16,4-3 0 15</inkml:trace>
  <inkml:trace contextRef="#ctx0" brushRef="#br0" timeOffset="7611.584">9345 3678 56 0,'28'6'28'0,"-24"4"-21"0,-4-7 40 16,3 3-44-16,-3 3 1 15,-3 10 0-15,-1-9 0 16,4 2-6-16,-10 1 1 16,3-1 3-16,0-2 0 0,0-4-2 15,0 0 0-15,3-6 0 16,0-6 0-16,4-3-1 15,4 2 1-15,3-5 0 16,0-4 0-16,0 7 0 16,4-10 0-16,3 3 0 15,0-3 0-15,0 0 0 16,7 4 0-16,-3-4 0 16,0 0 0-16,3 4 0 15,-7 2 0-15,3 7 0 16,-2 3 1-16,-1 6-2 15,-4 3 1-15,-3 3 0 16,0 10 1-16,-3 0-1 16,-1 6 0-16,1 0 0 15,-4 3 0-15,0 1 0 0,0-7 1 16,3 0-2 0,5-13 1-16,-1-3-6 0,3-3 0 15,-3-3-14-15,-7 0 1 16</inkml:trace>
  <inkml:trace contextRef="#ctx0" brushRef="#br0" timeOffset="8092.007">8068 4581 64 0,'-32'25'32'0,"36"-31"-22"16,-1 12 48-16,1-12-51 16,10 12 0-16,14-12 5 0,4 3 0 15,28-13-14-15,28-6 0 16,29-3 10-16,38-6 0 15,14-7-3-15,36-9 1 16,-1 3-4-16,4 6 0 16,-6 7-5-16,-33 6 1 15,-24 12-7-15,-22 4 0 16,-24 0-8-16,-29 9 1 16,-20 0-13-16,-26 15 1 15</inkml:trace>
  <inkml:trace contextRef="#ctx0" brushRef="#br0" timeOffset="8798.674">8347 4838 58 0,'3'0'29'0,"-3"3"-24"16,0 4 41-16,0 2-42 15,0 10 1-15,0 6 3 16,-3 0 1-16,-1 13-11 16,-3 9 0-16,0 3 6 15,-3 13 1-15,-1-1-3 16,0 4 1-16,1-3-6 0,3-10 1 15,3-15-6-15,8-10 0 16,6-3-13-16,8-12 0 16,0-13-1-16,3-10 1 15</inkml:trace>
  <inkml:trace contextRef="#ctx0" brushRef="#br0" timeOffset="9068.398">8636 5167 65 0,'0'-6'32'0,"0"0"-36"15,11 6 67-15,-8 0-61 16,11 0 0-16,11-3 1 15,3 3 0-15,11 3-5 16,0 0 1-16,7-3-1 16,-4-3 0-16,0-3-10 15,-6-1 1-15,-12-2-10 16,-10 0 1-16</inkml:trace>
  <inkml:trace contextRef="#ctx0" brushRef="#br0" timeOffset="9324.138">8827 4935 83 0,'3'38'41'0,"-6"-13"-53"0,3-6 78 0,0 3-66 15,-4 9 0-15,0 10 0 16,1 3 0-16,-4-3-4 16,3 3 1-16,4-13-7 15,0 0 0-15,0-6-13 16,0-6 1-16</inkml:trace>
  <inkml:trace contextRef="#ctx0" brushRef="#br0" timeOffset="10014.098">9758 4785 48 0,'3'-6'24'0,"-10"6"-11"0,7-4 30 15,-3-5-38-15,-8 3 0 16,-3-4 2-16,0 7 1 0,-4 3-10 16,-3 0 0-16,0 3 6 15,-11 7 1-15,4-1-3 16,-4 1 1-16,1 2-2 16,2 1 1-16,5 5-1 15,2 8 0-15,5 2 0 16,3-3 1-16,10-3-2 15,4 0 1-15,7-3-1 16,11-7 0-16,3-6-1 16,4-2 1-16,-1-4-1 15,5 0 0-15,-12 0 0 16,4-13 0-16,-3-3 0 16,-4 4 0-16,0-7 0 15,-3 3 0-15,3 1 0 16,0 2 1-16,-3 4-1 0,-4 15 1 15,0 6 0-15,-4 4 0 16,-3 3 0-16,-3 9 0 16,-1 4 1-16,-3-1 0 15,-3 22 0-15,-8 1 1 16,4 8-1-16,-4 10 0 16,1-9 0-16,-1-3 0 15,4-13-6-15,3-13 1 16,8-9-7-16,3-12 1 15,7-4-11-15,0-15 0 16</inkml:trace>
  <inkml:trace contextRef="#ctx0" brushRef="#br0" timeOffset="10553.299">9871 4857 58 0,'14'38'29'0,"-18"15"-28"0,8-47 45 16,-4 4-46-16,0-4 1 15,-4 0-1-15,1 0 0 16,-1-2-1-16,4-8 1 16,-3 4 0-16,3 0 0 15,3-15 0-15,1 2 0 16,3-9 0-16,0 0 0 15,3 7-1-15,8-4 1 16,-4 0 0-16,4 3 0 16,0 4-1-16,3 5 1 0,-7 1-1 15,3 6 1-15,-2 3 0 16,-5 7 1-16,1-1 0 16,-1 7 0-16,-3 0-1 15,0 9 1-15,0-7-1 16,4-2 1-16,0 0-1 15,-1-1 0-15,4-2-3 16,4-7 0-16,-4-3-10 16,0-3 1-16,0 4-5 15,4-8 1-15</inkml:trace>
  <inkml:trace contextRef="#ctx0" brushRef="#br0" timeOffset="11950.419">10594 3650 43 0,'7'-3'21'0,"0"9"-16"0,-3 0 36 0,-4-6-38 16,3 0 1-16,4 0 3 16,0 0 0-16,4-6-8 15,3 0 1-15,4-1 6 16,3 1 1-16,10 3-1 16,12-10 1-16,13 1-2 15,4 2 1-15,11 4-2 16,-1-3 0-16,-6 6-1 15,-15-1 1-15,-6 4-3 16,-12 4 1-16,-2 2-1 16,-12 6 0-16,-3-2-1 15,-3 2 0-15,-8 7-1 0,-10 6 0 16,-10 0 0-16,-12 10 1 16,-2-16-1-16,-5 3 0 15,1 0 0-15,3-4 0 16,1 4 0-16,-1 0 0 15,7-3 0-15,4 0 1 16,7 0 0-16,3 3 0 16,4-4 0-16,4 4 0 15,-1-6 1-15,8-3 0 16,-1-1-1-16,4 7 0 0,4-10 0 16,0 4 1-16,3-7-1 15,3-6 0-15,4-6-1 16,4 6 1-16,-4-3 0 15,-3 0 0-15,-4 0 0 16,-3-1 0-16,-11 4-1 16,0 0 1-16,-4 0 0 15,-3 4 0-15,-4-4-1 16,-3 0 1-16,-3 0-3 16,-4 6 0-16,-8 6-1 15,-2 4 0-15,-1 6-1 16,0 0 0-16,-3 3 0 15,10 9 0-15,4 4 2 16,7 6 1-16,3-9 1 16,1-1 0-16,10 4 1 15,7 2 1-15,14 1 0 0,14 9 1 16,11 7 0-16,3-4 1 16,1 10-1-16,3 6 1 15,-7 0-1-15,-4 3 1 16,-10 3-2-16,-15-6 1 15,-10 6-2-15,-14-2 0 16,-17 5-1-16,-19-6 0 16,-17 3-2-16,-14 1 1 15,-21-7-13-15,-18 3 0 16</inkml:trace>
  <inkml:trace contextRef="#ctx0" brushRef="#br0" timeOffset="16214.463">12143 4920 60 0,'-4'0'30'0,"8"18"-23"0,-4-11 31 16,0 2-35-16,0-3 0 0,3 1 1 16,1-4 0-16,3 3-8 15,3 0 0-15,4 1-8 16,4-4 1-16,0 0-8 16,-4-6 1-16</inkml:trace>
  <inkml:trace contextRef="#ctx0" brushRef="#br0" timeOffset="17385.329">14178 5243 20 0,'-28'6'10'0,"0"16"5"16,24-19 11-16,-3 0-21 15,4 0 1-15,-1 0 5 16,4-3 1-16,0 0-14 16,7-3 1-16,4-6 10 15,10-1 0-15,11-11-3 16,6-5 1-16,15-21-2 15,14-25 0-15,0-25-2 16,7 0 1-16,8-13-1 16,-12-18 0-16,-6 8-2 0,-4-5 1 15,-7 9-1 1,-8 19 0-16,-13-4-2 0,-7 23 1 16,-11 15-2-16,-3 10 0 15,-11 22-1-15,-11 21 0 16,-3 10-1-16,-7 22 0 15,-4 6 0-15,-7 16 1 16,1 19 1-16,-1 19 0 16,4 5 2-16,6 4 0 15,1 13 0-15,7 9 0 16,4-4 0-16,2-15 0 0,5-9 0 16,6-16 0-16,8-16-1 15,3-18 0-15,7-13-7 16,8-13 1-16,-1-6-10 15,4-3 1-15</inkml:trace>
  <inkml:trace contextRef="#ctx0" brushRef="#br0" timeOffset="17612.049">15039 4860 62 0,'7'41'31'0,"-11"15"-32"0,1-53 55 16,-1 4-54-1,1 2 0-15,-1-3-1 0,1 1 1 16,-1-1-5-16,1-3 1 16,-1-3-9-16,4-6 0 15,-3 3-5-15,-1-13 0 16</inkml:trace>
  <inkml:trace contextRef="#ctx0" brushRef="#br0" timeOffset="17820.31">14937 4653 63 0,'10'6'31'0,"-3"4"-38"0,-3-16 59 0,3 2-52 15,3-2 0-15,5 3-2 16,-1 3 1-16,3-6-3 16,4 6 1-16,1 6-8 15,-1-6 0-15,-4 3-6 16,-2 3 0-16</inkml:trace>
  <inkml:trace contextRef="#ctx0" brushRef="#br0" timeOffset="18330.541">15258 4744 43 0,'10'25'21'0,"-3"-3"-15"16,-3-12 34-16,-1 2-37 16,-3 4 0-16,4-7 1 15,-1 1 0-15,-3 2-6 0,0-6 1 16,0-2 3-16,0-4 0 16,4-4-1-16,-1-5 0 15,8 0-1-15,0-1 0 16,-1 4 0-16,4 3 1 15,0-10-1-15,1 10 0 16,-1 6 0-16,-4 0 0 16,1 7-1-16,-4-1 1 15,0 4-1-15,4 2 1 32,-4-5-1-32,0-7 1 0,0-6-1 15,3-3 1-15,-3-1-1 16,4-2 1-16,-1-1-1 15,1 4 1-15,3-3 0 16,0-1 0-16,0 1 0 16,4 0 0-16,0 2 0 15,3-2 1-15,0-7-2 16,0 0 1-16,-3 1 0 16,3 2 1-16,4 1-1 15,-4-4 0-15,4 13 1 16,-1 9 0-16,4 7 2 15,4-1 0-15,-4 16-1 16,1 7 1-16,-1 6 0 31,11-13 0-31,-1-3-3 0,1-6 0 0,0 0-7 0,-4-7 1 16,-6-6-12-16,-19 1 0 16</inkml:trace>
  <inkml:trace contextRef="#ctx0" brushRef="#br0" timeOffset="18930.557">14333 5378 55 0,'7'-7'27'0,"-7"26"-22"15,0-16 41-15,0 10-42 16,-3 6 0-16,-4 6 0 16,0 0 0-16,0 3-6 15,-4-3 0-15,1 0 3 0,-5-3 1 16,5-3-2-16,-1 0 0 16,4-7-2-16,7-9 1 15,7-6-1-15,0-12 0 16,7-4 0-16,8-3 0 15,2-10 0-15,5 4 0 16,2 0 0-16,1 3 1 16,0 3 0-16,-4 9 0 15,-3 10 1-15,-4 3 0 16,0 13 1-16,-3 6 0 16,-4 3 2-16,0-7 0 0,-7 4 0 15,4 0 0-15,-4 0 0 16,0 0 0-16,0-4-2 15,3-2 1-15,4-4-6 16,4-3 1-16,3-2-9 16,7-4 1-16,-6-4-8 15,9-2 1-15</inkml:trace>
  <inkml:trace contextRef="#ctx0" brushRef="#br0" timeOffset="19187.219">14845 5537 74 0,'0'4'37'0,"0"-4"-45"15,0 0 71-15,7 0-62 0,4-7 0 16,10 7-1-16,10-12 1 15,12-1-3-15,-4 4 1 16,-4 3-4-16,-3-1 0 16,-8 1-10-16,-3-3 1 15,-6-1-7-15,2 1 0 16</inkml:trace>
  <inkml:trace contextRef="#ctx0" brushRef="#br0" timeOffset="19486.122">15085 5302 64 0,'10'10'32'0,"8"-1"-34"16,-11-9 59-16,0-3-57 15,7-3 1-15,4 3 1 16,3-4 1-16,0 7-3 15,0 7 1-15,-3-1 1 16,0 6 1-16,-8 4-1 16,-10 15 0-16,-3-2-1 15,-11 2 0-15,-1 0-3 16,-2 1 1-16,-4-4-5 0,-4-3 0 16,0-6-6-1,1-7 0-15,-1-5-9 0,11-7 0 16</inkml:trace>
  <inkml:trace contextRef="#ctx0" brushRef="#br0" timeOffset="19966.612">15677 5500 63 0,'8'41'31'0,"-26"-32"-37"16,7-3 54-16,-6 4-49 15,-5 2 1-15,-6-2 0 16,0-1 0-16,0-6 0 16,3-3 0-16,7-6-1 15,4 0 1-15,7-7-2 16,7 4 0-16,7-4 0 15,11 7 0-15,7 3 0 16,6 0 0-16,1 6 0 16,0 3 1-16,3 3 1 15,4 1 1-15,3 2 0 16,-3 4 0-16,0 0 0 16,-7-1 0-16,-1-2 0 15,-2-4 0-15,2 4-1 0,-2-10 1 16,-5-6-1-16,-2-10 0 15,-8 1-1-15,-4-7 1 16,-6 3-1-16,-11 1 1 16,-7-7-1-16,-11 9 1 15,-7 4-4-15,-10 9 1 16,3 0-7-16,-3 0 1 16,-4 3-7-16,3 3 1 15</inkml:trace>
  <inkml:trace contextRef="#ctx0" brushRef="#br0" timeOffset="22188.618">17180 3785 43 0,'4'3'21'0,"-1"19"-11"15,-3-22 22-15,4 3-30 0,-4-3 1 16,0 0 2 0,3 0 1-16,1-3-6 0,-1 6 1 15,1 3 5-15,0 3 0 16,-1 1-1-16,1-1 1 16,3-9-3-16,0 3 1 15,0 4-2-15,3-7 1 16,4 3-2-16,8 3 0 15,-1-6 0-15,11-6 0 16,10 6 0-16,7 6 1 16,8-6-2-16,-8-6 1 0,-3 12 0 15,-11 0 0-15,-10 7-1 16,-11 6 1-16,-10 3-2 16,-8 0 1-16,-7-4 0 15,-3-5 0-15,-10 6-1 16,-1 0 1-16,0-1-1 15,4-5 1-15,0 3 0 16,3-1 0-16,8-2-1 16,6-4 0-16,8 7 0 15,-1 0 1-15,18-1 0 16,4 7 0-16,0-3 1 16,-1 0 0-16,1 3 0 15,-7-3 0-15,-4 3 0 16,-11 9 1-16,-10-6-1 15,-3 6 0-15,-18 1-3 0,-8 5 1 16,1-8-5-16,3 5 0 16,1-12-9-16,-5-6 1 15,4-10-8-15,4-6 1 16</inkml:trace>
  <inkml:trace contextRef="#ctx0" brushRef="#br0" timeOffset="22729.242">17978 3741 54 0,'0'28'27'0,"7"9"-27"16,-11-24 46-16,1 0-44 16,-4 2 0-16,-1 7 0 15,5 0 1-15,-1-9-5 16,1-1 1-16,-1-2 2 15,4-7 0-15,0-6-1 16,0-10 0-16,4 1-1 0,3-7 1 16,4-6 0-16,3-4 0 15,3 1-1-15,4 3 1 16,4 3-1-16,0 3 1 16,0 1 0-16,-4 8 0 15,0 1-1-15,0 6 1 16,0 6 0-16,-3 3 1 15,-1 13-1-15,1 0 1 16,0 6-1-16,-4-3 1 16,-4 3-1-16,1 0 1 15,0 6-1-15,-1 1 1 0,1-14-3 16,3-2 1-16,0-3-9 16,0-7 0-16,-7-3-7 15,-3-3 0-15</inkml:trace>
  <inkml:trace contextRef="#ctx0" brushRef="#br0" timeOffset="23164.511">16538 4659 54 0,'-14'16'27'0,"14"9"-19"0,4-22 46 16,-1 0-48-16,8-3 1 16,10 0 6-16,18 0 0 15,17-3-15-15,29-6 1 0,38-1 10 16,40-2 1-16,31-1-4 16,31-2 1-16,15 5-5 15,-7 4 1-15,-14 6-5 16,-25 0 0-16,-28-6-7 15,-39 3 0-15,-21 0-11 16,-25-1 0-16,-21-2-7 16,-15 16 0-16</inkml:trace>
  <inkml:trace contextRef="#ctx0" brushRef="#br0" timeOffset="24155.219">16940 5048 52 0,'15'-6'26'0,"-1"3"-17"16,-7 3 26-16,0 3-31 15,-4 0 0-15,-3 13 3 0,0 3 0 16,-3 6-9-16,-4 12 0 16,-4 17 6-16,1 15 0 15,-5 0-4-15,-2 9 1 16,6-9-5-16,4-9 1 15,4-10-6-15,6-13 0 16,8-15-10-16,10-6 0 16</inkml:trace>
  <inkml:trace contextRef="#ctx0" brushRef="#br0" timeOffset="24396.682">17364 5365 48 0,'7'19'24'0,"-4"-29"-17"16,-3 10 36-16,11 0-42 16,3 0 1-1,35-6-2 1,-3 0 0-16,0-7-6 15,0 4 0-15,-7 3-9 16,-7-7 0-16</inkml:trace>
  <inkml:trace contextRef="#ctx0" brushRef="#br0" timeOffset="24622.189">17530 5124 63 0,'-11'43'31'0,"-14"45"-38"0,25-60 53 16,-3 13-46-16,-1 13 0 0,-3-7-5 16,4 0 0-16,3-13-2 15,0-6 1-15,7-9-11 16,3-16 1-16</inkml:trace>
  <inkml:trace contextRef="#ctx0" brushRef="#br0" timeOffset="25626.261">18034 4907 64 0,'11'22'32'0,"3"-16"-36"0,-7 4 58 15,-7-10-53-15,3 0 0 16,-3 3-1-16,0 3 1 15,-3-6-2-15,-4 6 1 16,3 1 0-16,-3-4 0 16,4-3-1-16,-4 0 1 15,3 0 0-15,0 0 0 16,1-3 1-16,-1 3 0 16,1 3 0-16,3 0 1 15,0 0-1-15,0 0 1 0,0-3-1 16,0 0 0-16,0 0-1 15,0 3 1-15,0-3-1 16,0 0 0-16,0 0 0 16,0 0 0-16,0 0 0 15,0 0 0-15,0 0 0 16,0 0 0-16,7 0-1 16,0-3 1-16,0-3 0 15,-3 9 1-15,-4-3-1 16,3-3 0-16,-3 3 0 15,0 0 0-15,0 0 0 16,7-3 1-16,-3-3-1 16,3 2 0-16,0-2 0 15,-7 6 1-15,0 0-1 16,0 0 1-16,3 0-1 0,1-9 1 16,-4-1-1-16,0 4 1 15,-7 0 0-15,-4 3 0 16,1 0-1-16,-4-4 1 15,-1 10 0-15,-2 1 0 16,3-4-1-16,0 9 0 16,-1-3 0-16,-2 7 1 15,-4-4-1-15,3 1 0 16,0 8 0-16,4 7 1 16,4-3-1-16,-1 10 1 0,4-17-1 15,7 1 0 1,7 0 0-16,4-7 1 15,3-2-2-15,7-1 1 0,7-6-1 16,11-6 1-16,-4-4-1 16,-7-6 1-16,1-6-1 15,-1 7 1-15,-3-10-1 16,-4 6 1-16,-4 3 0 16,1 1 0-16,-4 2 0 15,-3 10 0-15,-8 6-1 16,-3 3 1-16,0 7 0 15,-3 12 0-15,-1 0-1 16,-3 3 1-16,0 0 0 16,-7 10 1-16,0 6-1 15,0 16 0-15,-7 5 0 16,-1 8 0-16,1-8-2 16,0-8 1-16,3-13-5 0,8-10 0 15,3-6-9-15,0-6 1 16,7-6-7-16,3 0 1 15</inkml:trace>
  <inkml:trace contextRef="#ctx0" brushRef="#br0" timeOffset="26137.996">18482 4873 60 0,'4'22'30'0,"-4"37"-30"16,3-49 55-16,-3 5-53 15,0 4 0-15,0 0 0 16,-3 0 1-16,-1 6-5 16,4-13 1-16,-3 1 2 15,3-4 0-15,-4-6-2 16,4-3 1-16,0-6-1 16,0-3 1-16,0-4-2 15,7 4 0-15,-3-10-1 0,3 6 0 16,3 4-1-16,8 6 0 15,-1-7-1-15,8 4 1 16,0 6 2-16,0 0 0 16,-1 6 2-16,-3 4 0 15,1 2 1-15,-5 10 0 16,1 0 0-16,-4-3 1 16,-3 6-1-16,-1-3 0 15,1 0-5-15,-1-3 1 16,4-3-10-16,4-10 0 15,3-6-3-15,0-6 1 0</inkml:trace>
  <inkml:trace contextRef="#ctx0" brushRef="#br0" timeOffset="26693.493">19431 4612 63 0,'0'10'31'16,"7"-10"-32"-16,-3-6 63 0,-1 9-59 15,4-3 1-15,7 0 1 16,4 3 1-16,3-3-8 15,7-3 0-15,11 0 3 16,7-1 1-16,0 1-7 16,-4 0 1-16,-3 3-8 15,-7 0 0-15,-15 3-10 16,-3 10 1-16</inkml:trace>
  <inkml:trace contextRef="#ctx0" brushRef="#br0" timeOffset="26889.472">19375 5039 65 0,'24'25'32'0,"29"-13"-36"0,-32-8 54 16,1-8-50-16,9 1 0 15,15 0-4-15,4-3 0 16,6 3-2-16,0-13 0 15,-3 10-12-15,-10 0 0 0</inkml:trace>
  <inkml:trace contextRef="#ctx0" brushRef="#br0" timeOffset="27427.069">20345 4101 58 0,'0'3'29'0,"7"-6"-28"0,-4-3 47 16,4 3-44-16,4 0 0 15,3-4 2-15,-3 4 1 16,24-3-8-16,14 3 0 16,-3-7 6-16,7 7 1 15,11 0-2-15,3 3 0 16,0 0-2-16,0 3 1 15,-4 4-2-15,-3-1 1 16,-14 3-2-16,-7 7 0 0,-15 6 0 16,-9 3 0-1,-12 9-1-15,-10 10 1 0,-11-3-1 16,-10 9 1-16,-4 4 0 16,-3-7 0-16,-11 3-1 15,8-3 1-15,2 3-2 16,4-9 1-16,4 3-3 15,7-10 1 1,14-6-18 0,0 1 0-16,7 2-1 15,7-6 0-15</inkml:trace>
  <inkml:trace contextRef="#ctx0" brushRef="#br0" timeOffset="27818.292">20740 5399 59 0,'17'13'29'0,"-6"-13"-36"0,-11-6 53 16,0-4-45-16,0 4 0 16,-3-6 0-16,-5 2 1 0,-2 1-3 15,-4-4 1-15,0 7 1 16,-4 6 1-16,0 6-1 16,1 13 1-16,-1 6 0 15,0 3 0-15,8-3-1 16,3 4 1-16,10-1-1 15,11-3 1-15,4-9-2 16,14-7 0-16,3-6-2 16,4-9 0-16,-7 3-7 15,-11-7 0-15,-18-5-10 16,-3-1 1-16</inkml:trace>
  <inkml:trace contextRef="#ctx0" brushRef="#br0" timeOffset="63535.658">24804 3324 40 0,'14'6'20'0,"25"-44"-9"0,-25 23 21 15,11-11-29-15,3-2 1 16,7-6 3-16,0-13 0 16,4-3-7-16,3-13 0 15,4-3 5-15,0-19 1 0,0 1-3 16,0-7 1-16,0 3-2 16,-4-6 0-16,-3 9-2 15,-7-3 1-15,-8 7-1 16,1 12 0-16,-11 12-2 15,-3 4 1-15,-8 9-2 16,-6 16 0-16,-8 15-1 16,-6 17 1-16,-8 14-1 15,-3 20 1-15,-1 15 1 16,-2 1 1-16,-1 24 0 16,4 22 1-16,3 1 0 15,7 2 1-15,11-21-1 16,7-4 1-16,7-15-4 15,7-16 0-15,1-13-9 16,-1-21 0-16,0-7-4 16,3-9 1-16</inkml:trace>
  <inkml:trace contextRef="#ctx0" brushRef="#br0" timeOffset="63821.269">25830 2038 57 0,'-7'34'28'0,"7"17"-37"16,-3-33 56-16,-4 11-47 15,-7 5 0-15,0-3 0 16,-4 10 0-16,4-3-2 16,3-10 0-16,8-6-7 15,3-3 0-15,0-10-6 16,7-9 0-16</inkml:trace>
  <inkml:trace contextRef="#ctx0" brushRef="#br0" timeOffset="64210.462">26218 2097 47 0,'11'22'23'0,"-22"38"-25"0,8-44 39 0,-4 21-37 15,-11 1 0-15,-10 22 0 16,-7 15 1-16,-11 9-2 16,-4 11 1-16,-2-1-4 15,-1-7 1-15,10-11-7 16,5-7 1-16,6-16-5 16,11-9 1-16</inkml:trace>
  <inkml:trace contextRef="#ctx0" brushRef="#br0" timeOffset="64480.204">26483 2028 37 0,'14'-21'18'0,"-10"14"-13"0,-4 7 33 15,-4 10-34-15,-3 8 0 16,-7 17 2-16,-4 9 1 15,-13 9-9-15,-5 10 0 16,-6 12 6-16,7 29 0 16,-4 12-3-16,0-7 1 15,0 4-3-15,8-6 1 16,6-13-4-16,7-9 0 16,11-32-4-16,4-19 0 0,3-21-8 15,-4-13 0-15</inkml:trace>
  <inkml:trace contextRef="#ctx0" brushRef="#br0" timeOffset="64691.233">25823 2894 56 0,'4'28'28'0,"10"-9"-30"16,-7-16 50-16,7 7-49 15,11-10 1-15,10 0 0 16,11-7 0-16,-4 1-5 16,-3 3 1-16,-7 0-10 15,-4 0 0-15,-10 3-2 16,3 0 0-16</inkml:trace>
  <inkml:trace contextRef="#ctx0" brushRef="#br0" timeOffset="64931.778">26423 3004 42 0,'7'0'21'0,"-7"-3"-25"16,0-1 40-16,-3 1-35 0,-8 0 0 15,-3 3 0-15,-4 3 0 16,-3-3-1-16,-4 3 0 16,4 4 1-16,-3 5 1 15,2-2-1-15,8 2 1 0,0 4-1 16,4 0 1-16,10 2-3 15,14-5 1-15,7-4-4 16,7-2 1-16,0-7-5 16,1-4 0-16,-5 1-6 15,-6-3 1-15</inkml:trace>
  <inkml:trace contextRef="#ctx0" brushRef="#br0" timeOffset="68939.558">26815 2859 59 0,'14'7'29'0,"-18"-7"-22"16,4 0 29-16,-3 0-35 15,-8 0 1-15,1 0-1 16,-5 0 1-16,-2 3-3 16,-1 3 0-16,1 0 2 15,-1 1 0-15,4-1 0 16,3 0 0-16,4-3 0 16,7 7 0-16,7-4 0 15,4 3 0-15,-1 1 0 16,4 6 0-16,1 5-1 15,-1-8 0-15,-11 3-1 16,-6-1 0-16,-1 1-2 16,-6 0 1-16,-12-1-7 0,-2 1 1 15,-8 0-10-15,-7-10 0 16</inkml:trace>
  <inkml:trace contextRef="#ctx0" brushRef="#br0" timeOffset="69479.722">26910 3145 45 0,'-11'15'22'0,"-17"14"-14"16,21-20 30-16,-7 13-35 15,0 0 0-15,-4 6 0 16,4 0 1-16,3 4-6 16,4-7 1-16,0-3 3 15,0-3 0-15,4-7-2 16,-1-6 0-16,1-6 0 15,10-12 0-15,3-4-2 16,4-12 1-16,1-6-3 16,6-7 0-16,0-6-2 15,0 6 0-15,-3-3-1 0,-1 6 0 16,-3 4 1-16,4 3 0 16,7 2 4-16,0 11 0 15,3 5 4-15,3 7 0 16,5 6 2-16,-1 0 1 15,-3 0 1-15,-8 6 0 16,-6 3 0-16,-7 4 0 16,-11 3-2-16,-14 2 1 15,-11 1-3-15,-14 0 0 16,-3 3-5-16,-8-6 0 0,-3-4-12 16,-3-2 0-16,0-17-1 15,10-8 1-15</inkml:trace>
  <inkml:trace contextRef="#ctx0" brushRef="#br0" timeOffset="70606.699">27993 2072 29 0,'21'-18'14'0,"0"2"0"0,-21 16 15 15,0 0-26-15,0 0 0 16,0 6 2-16,0 13 1 15,-3 6-8-15,-4 3 0 16,-4 7 3-16,-3 9 1 16,-4 3-2-16,-3 12 0 15,-7 13-3-15,0 10 1 16,0-10-2-16,-4-6 1 16,4 0-2-16,-1-4 1 15,5-18-8-15,-1-6 0 0</inkml:trace>
  <inkml:trace contextRef="#ctx0" brushRef="#br0" timeOffset="71164.476">27376 3026 39 0,'-4'9'19'0,"-17"7"-15"16,17-13 32-16,1 6-35 16,-1 7 1-16,-3-3 1 15,0 8 1-15,4 8-5 16,-4-4 0-16,0 3 1 15,-1-9 0-15,1-4-8 16,0-5 1-16,0-10-7 16,0-16 0-16</inkml:trace>
  <inkml:trace contextRef="#ctx0" brushRef="#br0" timeOffset="71372.446">27386 2759 60 0,'-7'13'30'0,"14"-20"-36"0,-7 1 58 16,0 6-52-16,7 0 1 16,0-6-2-16,7 6 1 15,4 0-8-15,3 0 1 16,11-3-10-16,-4-7 0 0</inkml:trace>
  <inkml:trace contextRef="#ctx0" brushRef="#br0" timeOffset="71642.411">27718 2637 67 0,'17'12'33'0,"12"-9"-44"16,-19-6 58-16,4-3-47 16,15 6 0-16,9-6-8 15,5 3 1-15,6-7 0 16,11 1 0-16,-14-1-10 0,-11 4 0 15</inkml:trace>
  <inkml:trace contextRef="#ctx0" brushRef="#br0" timeOffset="72377.381">27806 3311 52 0,'18'0'26'0,"-1"-22"-25"16,-17 16 45-16,4-10-46 16,-1-3 1-16,1-3 0 15,-1 4 0-15,-3-4-1 16,0 6 0-16,-3 0 1 15,-4 4 0-15,-4 5-1 16,-3 4 0-16,0 3-1 16,-7 10 0-16,0 8-1 15,-1-2 0-15,1 12 0 16,4-9 0-16,3 0 0 16,3 0 0-16,7 0 1 15,8-7 0-15,3 1 0 0,4-4 1 16,-1-3-1-16,1-2 1 15,3-4-1-15,4 0 1 16,-1-4-3-16,1-5 1 16,-4 0-1-16,0-1 0 15,0 4 1-15,-3 6 0 16,-4 0 0-16,0 6 0 16,-4 7 2-16,-3 2 0 15,4 1 2-15,-4 3 1 16,3 0 0-16,8 0 0 15,7-10 1-15,6-3 0 16,5-6 0-16,9-9 0 0,8-7-2 16,11-18 1-16,3-17-1 15,-4-18 1-15,4-9-3 16,-4-13 1-16,-3-28-1 16,-3 0 1-16,-8 3-1 15,-14 3 0-15,-3 13 0 16,-7 12 0-16,-8 13 0 15,-6 21 0-15,-11 23-1 16,-4 21 1-16,-6 26-1 16,-5 19 0-16,-2 27-1 15,-1 29 1-15,0 25-2 16,4 16 1-16,7 12-2 16,7-9 1-16,3-13-1 15,4-31 0-15,4-22-4 16,3-12 0-16,4-23-6 15,3-9 0-15</inkml:trace>
  <inkml:trace contextRef="#ctx0" brushRef="#br0" timeOffset="72677.135">28974 2954 54 0,'3'0'27'0,"-24"34"-32"0,14-21 49 16,-7-4-43-16,-11 7 0 15,-7-4 0-15,-3 7 0 16,0 6-2-16,0 3 1 0,3 4 0 16,7-4 1-16,4-3-2 15,10 0 1-15,11-6 0 16,11 3 0-16,14 6 0 16,3-3 1-16,-3 3 0 15,-4 4 0-15,-11-10 0 16,-13-7 0-16,-11 10-2 15,-18-12 1-15,-7 3-5 16,-7-7 1-16,-3-3-6 16,3-6 0-16,4-12-6 15,-4-7 0-15</inkml:trace>
  <inkml:trace contextRef="#ctx0" brushRef="#br0" timeOffset="72964.046">28833 2646 62 0,'3'13'31'0,"-24"24"-38"0,10-30 60 0,-10 11-52 16,-4 4 0-16,-3 7-3 15,0 2 1-15,3-6-7 16,1 3 0-16,-5-3-9 16,8-6 0-16</inkml:trace>
  <inkml:trace contextRef="#ctx0" brushRef="#br0" timeOffset="73532.967">29909 3534 46 0,'-11'34'23'0,"0"-18"-16"16,11-16 33-16,0 0-38 16,4-6 0-16,3-10 0 15,4 0 1-15,3-3-4 16,0-9 0-16,0-9 2 16,7 2 1-16,-3-9-2 15,-1-6 1-15,4 9-1 16,1 7 0-16,6 5-1 15,-3 14 0-15,-1 15-5 16,-3 3 0-16,1 9-10 16,-8 1 1-16</inkml:trace>
  <inkml:trace contextRef="#ctx0" brushRef="#br0" timeOffset="73878.168">30304 3377 49 0,'0'0'24'0,"3"0"-24"0,-3 6 36 0,-3-3-34 16,-1 7 1-16,-3 5 0 15,0 1 0-15,3 3-4 16,1 3 1-16,-1 3 3 16,4-3 1-16,7-6-3 15,4-4 1-15,7-12-1 16,3-9 1-16,4-4-2 16,-1 1 0-16,1-17-6 15,0-2 1-15,-4 3-10 16,-4 0 1-16,-10-10-3 15,-3 7 1-15</inkml:trace>
  <inkml:trace contextRef="#ctx0" brushRef="#br0" timeOffset="74270.111">30914 2436 47 0,'11'10'23'0,"-11"18"-28"16,0-19 45-16,-4 10-40 16,-3 12 1-16,-7 16-1 15,-4 16 0-15,-3 6 0 16,-7 16 0-16,-4 18 0 16,-3 4 0-16,-1-7-2 15,12-12 0-15,-1-6-4 16,7-26 1-16,4-6-6 15,4-19 1-15,3-5-3 16,-4-20 0-16</inkml:trace>
  <inkml:trace contextRef="#ctx0" brushRef="#br0" timeOffset="74643.744">30745 3493 59 0,'31'16'29'0,"5"6"-39"0,-19-26 63 15,11 4-52-15,11-6 1 0,4-3 0 16,2-1 0-16,-9-2-3 16,-4-13 1-16,-8 0 1 15,-6-1 0-15,-8 5-1 16,-10-5 1-16,-10 5-1 15,-8 8 1-15,-6 10-2 16,-5 3 1-16,1 12 0 16,-7 10 1-16,10 7 0 15,4 14 0-15,7 11-1 16,7-1 1-16,14 13 0 16,14-13 0-16,14-9-1 15,8-9 0-15,-12-7-5 16,5-3 0-16,-5-25-9 15,-6 0 0-15,-25-9-5 16,-14-10 1-16</inkml:trace>
  <inkml:trace contextRef="#ctx0" brushRef="#br0" timeOffset="75515.165">26173 4133 59 0,'28'-16'29'0,"0"-6"-33"15,-21 9 57-15,0 1-49 16,-3-7 0-16,-4-3 2 16,-7 0 1-16,0-6-9 0,-4 12 0 15,-7-3 6-15,-3 4 0 16,-7 8-3-16,-4 7 1 16,-3 10-2-16,0 12 1 15,3-10-2-15,7 17 0 16,8 2-1-16,10 0 1 15,10 1-2-15,15-13 0 16,10-1-3-16,4-2 0 16,3-16-5-16,0 0 1 15,4-9-8-15,0-1 1 16,0-5-1-16,-8 2 0 0,-2 0 8 31,34-43 10-31,-95 112 4 16,57-49 0-16,-7 5 9 15,-4 4 0-15,-4 0 3 16,-3-1 0-16,-3 4-8 16,-4-6 0-16,0-4-4 15,0 0 0-15,0-2-1 16,3-7 1-16,5 0-2 16,2 0 0-16,4-10-2 15,7 1 0-15,1-7 0 16,2-3 0-16,4 1-2 15,1-1 1-15,-5 3 0 16,1 7 0-16,-4 2 2 16,0 7 1-16,-3 10 0 15,0 9 1-15,-8 6 0 16,4 6 0-16,-3 7-1 0,3-1 1 16,4 4-4-16,6-10 0 15,1-5-6-15,3-1 0 16,-3-13-10-16,-4-2 0 15,4-10-3-15,3 3 1 16</inkml:trace>
  <inkml:trace contextRef="#ctx0" brushRef="#br0" timeOffset="75982.198">28067 4396 46 0,'11'-6'23'0,"-4"6"-22"16,-7-7 41-16,0-2-42 16,-4-7 1-16,-3-2 0 0,-7-1 1 15,0 3-2-15,-4 0 0 16,-3 7 1-16,3 6 0 15,-6 6 0-15,-1 10 1 16,7 5-3-16,1 4 1 16,3 3-2-16,3 0 1 15,4-3-2-15,3-6 1 16,12-7-2-16,9-2 0 16,4-7-3-16,4-7 1 0,3-5-7 15,-10-1 0-15</inkml:trace>
  <inkml:trace contextRef="#ctx0" brushRef="#br0" timeOffset="76371.176">28166 4396 48 0,'-4'25'24'0,"4"3"-21"16,0-15 41-16,-3-4-43 15,3 1 0-15,-4-1 2 16,4-3 0-16,0 1-4 16,4-4 0-16,3 0 2 15,3 0 1-15,-3-3-2 16,4 0 1-16,0 0-2 16,3 3 1-16,3 0 0 0,1 4 1 15,0 2-1-15,-1 0 0 16,-3 1 0-16,0-4 0 15,1 0 0-15,-1 1 1 16,-4-4-2-16,4-3 1 16,1 3-1-16,-1 0 1 15,3-3-2-15,-3 0 1 16,0 0-3-16,-3 0 0 16,3-3-3-16,0-3 0 15,0-4-7-15,1 1 0 16,-5-10-1-16,1 3 1 0</inkml:trace>
  <inkml:trace contextRef="#ctx0" brushRef="#br0" timeOffset="76776.564">28681 4474 43 0,'7'22'21'0,"-4"10"-19"16,-3-26 43-16,0 3-44 16,-3-5 0-16,3 2 0 15,0-3 0-15,0-3-2 16,0 0 1-16,3-9 0 0,1-4 1 16,3-3-1-16,4-3 1 15,3 4-2-15,0-1 1 16,3-3-2-16,1 7 0 15,3-7 0-15,0 10 0 16,1 2-1-16,-1 7 1 16,-4 7 0-16,-2 2 1 15,-1 10 1-15,-4 0 0 16,1 9 0-16,-1-6 1 16,4-7-1-16,1 7 1 15,-5-6-1-15,1 3 1 16,-4 0-2-16,3-4 0 0,5 1-5 15,-1 0 1-15,0-10-8 16,3 3 0-16</inkml:trace>
  <inkml:trace contextRef="#ctx0" brushRef="#br0" timeOffset="77047.092">29619 4606 58 0,'18'13'29'0,"-8"-10"-24"15,-6 3 55-15,0 10-58 16,-4-1 1-16,3-2 0 0,-3 3 0 15,4-4-5-15,-4 1 0 16,0-4-10-16,-7-6 0 16,-8 0-8-16,5-3 0 15</inkml:trace>
  <inkml:trace contextRef="#ctx0" brushRef="#br0" timeOffset="80304.452">3048 8560 35 0,'-7'25'17'0,"0"-3"-8"15,7-15 18-15,-4-4-22 16,4 0 1-16,0 0 2 15,0-3 0-15,0 0-9 16,4-12 0-16,10-14 9 0,-3-11 1 16,20-17-3-16,-13 11 1 15,42-70-1 1,14-19 0-16,4-19-2 0,-1-8 0 16,-17-5-3-16,-7 5 1 15,-7 5-2-15,-14 16 1 16,-4 22-1-16,-7 9 0 15,-7 19-1-15,-3 16 0 16,-8 13-1-16,-6 18 0 16,-1 22 0-16,-6 22 0 15,-1 16-2-15,-6 22 1 16,-5 22 0-16,1 15 0 0,4 13 1 16,-1 22 0-16,7 9 1 15,8 4 1-15,-4-4 0 16,7-3 0-16,7-6 0 15,-4-19 0-15,8-16-2 16,3-21 1-16,-3-16-6 16,3-19 1-16,3-16-11 15,1-3 0-15</inkml:trace>
  <inkml:trace contextRef="#ctx0" brushRef="#br0" timeOffset="80531.479">3888 7980 62 0,'0'22'31'0,"-11"28"-31"0,11-34 52 16,-7 3-51-16,3 0 0 15,-3 3 0-15,4-10 0 16,3-2-4-16,0-7 0 15,0-10-5-15,10-8 0 16,-6-4-11-16,3-9 1 16</inkml:trace>
  <inkml:trace contextRef="#ctx0" brushRef="#br0" timeOffset="80754.261">3919 7742 73 0,'7'6'36'0,"-3"7"-45"16,-4-13 65-16,7-3-56 15,0-4 0-15,4 7 0 16,3-3 0-16,3 0-3 16,-2 6 1-16,2 0-6 15,1-3 1-15,-4 3-6 16,4 4 0-16,-1 2-7 15,-6 4 1-15</inkml:trace>
  <inkml:trace contextRef="#ctx0" brushRef="#br0" timeOffset="81235.084">4166 7896 43 0,'0'22'21'0,"0"3"-16"0,0-22 36 0,0 9-37 0,0 1 0 16,0-1 3-16,0 1 0 15,0-4-8-15,0 1 0 16,7-7 6-16,4-3 0 15,0-6-3-15,-1-4 0 16,1-2-1-16,6 2 1 16,-3 1-3-16,4 3 1 15,0-1 0-15,3 4 0 16,0 0 0-16,-3-3 1 0,3 3-2 16,-11 9 1-16,1 0 0 15,7 7 0-15,-15-1-2 16,4 1 1-16,-3-1-1 15,3-2 1-15,-7-1-1 16,3-3 0-16,4-2-1 16,-3-8 0-16,3-2 1 15,4-3 0-15,6-4 0 16,-3 4 0-16,8-4 1 16,2-2 0-16,-3-1 1 15,8 0 0-15,-8 4 0 16,0 2 1-16,0 4 0 15,-3 6 1-15,-1 6 1 16,5-3 0-16,-1 13 0 16,-4 0 1-16,15 3-1 15,-4-1 0-15,8-2-1 0,-1-3 0 16,4-4-5-16,-15-3 0 16,-2 7-8-16,-8-7 1 15,-11 7-8-15,-13-1 0 16</inkml:trace>
  <inkml:trace contextRef="#ctx0" brushRef="#br0" timeOffset="81851.842">3119 8861 63 0,'10'7'31'0,"-10"21"-30"0,0-22 56 16,0 7-54 0,-7 6 0-16,4-1 1 0,-8 1 1 15,4-3-7-15,0-4 0 16,3-2 4-16,4-1 0 15,-7-3-2-15,7-6 1 16,7-9-2-16,-3-7 0 16,10 1-2-16,-3-7 1 15,10-13-2-15,0 1 0 16,0 2-1-16,7 4 1 16,-7 6 0-16,1 3 1 0,2 7 1 15,-3 6 0 1,-6 9 3-16,2 6 1 0,1 10 0 15,-8-3 1-15,5 6 0 16,-1 6 0-16,-4 3 0 16,1 1 0-16,-1-7-2 15,1 0 1-15,7 0-5 16,-4-10 1-16,3-8-6 16,5-4 0-16,-1-3-12 15,-4-6 1-15</inkml:trace>
  <inkml:trace contextRef="#ctx0" brushRef="#br0" timeOffset="82106.172">3676 8893 66 0,'11'6'33'0,"-22"-6"-29"0,11 0 55 15,0 0-55-15,0-3 0 16,11 0 1-16,10 0 1 16,7 3-8-16,4-4 0 15,-4 1 1-15,7 0 1 16,0 0-9-16,4-3 1 16,-14-4-15-16,0 1 0 15,-11-7 0-15,3 1 1 16</inkml:trace>
  <inkml:trace contextRef="#ctx0" brushRef="#br0" timeOffset="82378.615">4008 8698 65 0,'10'3'32'0,"8"4"-40"16,-15-7 68-16,8 0-57 15,3 0 0-15,7 0 1 16,0 3 0-16,-3 0-6 16,3 6 0-16,-10 7 3 15,-8 9 1-15,-3 0-3 16,-3 3 1-16,-15 4-3 16,-3-1 0-16,0-3-4 15,0 1 0-15,-4-11-11 16,4-2 1-16,7-10-3 0,0-6 0 15</inkml:trace>
  <inkml:trace contextRef="#ctx0" brushRef="#br0" timeOffset="82857.704">4618 8752 54 0,'28'15'27'0,"-21"-12"-32"0,-7-3 53 0,0 10-46 15,-7-1 0-15,-3 4-1 16,-8 2 1-16,-3-2-3 16,-4-4 0-16,0 1 1 15,1-4 1-15,6 0-2 16,-3-2 0-1,3-4-6 1,8-7 1-16,10 4 0 16,7 0 0-16,14 0 0 15,0 0 0-15,11 0 2 16,3 6 1-16,-3-3 5 16,-4 3 0-16,-7 3 2 15,4 0 0-15,0 1 0 0,-11-1 0 16,3 0-1-16,1 0 1 15,-4-2-1-15,4-4 0 16,-1 0-2-16,-6-7 0 16,3-2 0-16,-7-4 1 15,-7-5-1-15,-11-1 1 16,-10-3-1-16,4 6 1 16,-12 4-8-16,1-1 0 15,-7 0-10-15,-4-2 1 16</inkml:trace>
  <inkml:trace contextRef="#ctx0" brushRef="#br0" timeOffset="83578.021">6287 7914 60 0,'3'4'30'0,"-6"-8"-33"0,3 1 49 0,-11 0-43 16,0-3 0-16,-13 0 1 16,-1 2 0-16,0 4-5 15,1 4 0-15,-8 5 3 16,-3-3 1-16,3 10-2 16,-3 9 1-16,3 3-1 15,7 0 1-15,7 7-2 16,1-1 1-16,13-5-1 15,4-1 1-15,4-6-1 16,13-6 0-16,5-10 0 16,6-9 0-16,-3-7-1 15,3-2 1-15,-4-4-1 16,1-6 1-16,0 3-1 16,-4 4 1-16,0 2 0 15,-7 0 0-15,0 10 0 16,-3 10 1-16,0 5-1 15,-1 7 1-15,-10 6 0 0,4 3 0 16,-1 1-1-16,1-1 0 16,-1-6-3-16,4 0 1 15,0-4-7-15,4-2 1 16,0-3-12-16,-1-7 0 16</inkml:trace>
  <inkml:trace contextRef="#ctx0" brushRef="#br0" timeOffset="83968.982">6459 8322 57 0,'4'16'28'0,"-18"18"-31"16,10-21 43-16,4-1-40 16,-10 4 0-16,-1-3-1 15,1-1 1-15,2-3 0 16,-2 1 0-16,10-4 0 15,10-3 1-15,1-3-1 16,7-3 0-16,-4-9 0 16,7-1 1-16,4-3-1 15,-4-2 0-15,-4-1-1 16,5 3 1-16,-1 4-1 16,-7-4 1-16,4 3 0 15,-1 10 0-15,4 0 2 16,-3 0 0-16,3 6 1 0,-7 13 1 15,4 6 0-15,0 6 0 16,-1-6-1-16,-3 3 1 16,4 3-4-16,0-6 1 15,-1 0-6-15,1-9 0 16,3-10-10-16,7-3 1 16,0-7-5-16,4-5 1 15</inkml:trace>
  <inkml:trace contextRef="#ctx0" brushRef="#br0" timeOffset="84374.172">7482 8055 67 0,'-3'7'33'0,"17"-7"-35"0,-7 0 66 16,7-7-63-16,7 4 1 15,15-3-1-15,-1-6 1 16,4 2-5-16,-4 4 1 16,0 0-5-16,1-1 0 15,-15 1-9-15,-4 3 0 16,-6 6-5-16,-11-3 0 15</inkml:trace>
  <inkml:trace contextRef="#ctx0" brushRef="#br0" timeOffset="84537.931">7472 8225 53 0,'-11'28'26'0,"11"13"-23"0,0-38 49 0,0 3-49 15,4-3 0-15,6 0 0 16,12-3 0-16,20-3-9 15,14-3 1-15,11-6-6 16,11-1 0-16,-18 7-7 16,0 9 0-16</inkml:trace>
  <inkml:trace contextRef="#ctx0" brushRef="#br0" timeOffset="85122.863">8827 8407 47 0,'-22'34'23'0,"15"4"-13"0,7-35 39 0,0 3-43 16,7 0 0 0,4-2 4-16,7-4 1 0,13-16-13 15,15-15 1-15,0-20 9 16,7-27 1-16,10-10-4 15,1-18 1-15,3-36-3 16,-7-11 0-16,-11-7-1 16,-10 0 0-16,-11 9-3 15,-10 23 1-15,-11 12-3 16,-7 25 0-16,-7 22-2 16,-4 25 0-16,-13 22-1 15,-4 22 0-15,-4 22-1 16,0 25 1-16,0 16 1 15,8 21 1-15,2 32 1 0,8 26 1 16,7 11 1 0,11 7 0-16,10-9 1 0,7-29 0 15,11-25 0-15,0-22 0 16,6-24-1-16,-6-20 1 16,0-12-6-16,7-19 1 15,-8-13-10-15,-2-9 0 16,-5-6-2-16,1-10 0 15</inkml:trace>
  <inkml:trace contextRef="#ctx0" brushRef="#br0" timeOffset="85346.482">9733 8015 52 0,'-3'40'26'0,"-15"-5"-22"16,18-26 51-16,-11 10-52 15,8 6 0-15,-4 0 0 16,3-3 1-16,1-3-7 16,3-6 0-16,0-13-3 15,0-10 1-15,3-9-12 16,-6 4 1-16,-1-10-3 16,-3-4 1-16</inkml:trace>
  <inkml:trace contextRef="#ctx0" brushRef="#br0" timeOffset="85498.691">9617 7833 51 0,'21'16'25'0,"-3"-1"-25"16,-15-12 50-16,-3-3-50 0,4-6 1 16,6 0-2-16,4-4 0 15,4 1-6-15,3 0 0 16,-3 2-9-16,-4 1 1 15</inkml:trace>
  <inkml:trace contextRef="#ctx0" brushRef="#br0" timeOffset="86009.391">10001 8121 57 0,'4'22'28'0,"-4"0"-30"0,0-15 48 0,0-1-47 16,-4 0 1-16,4 0-1 16,0-3 1-16,0 1 0 15,0-4 0 1,18-16-1 0,0 7 0-16,3-1 0 15,0 4 0-15,0 6 0 16,0 6 0-16,-3 4 0 15,3 2 0-15,-10 4 1 16,-1-1 1-16,-3 7-1 16,0-6 0-16,-3 0 0 15,-1-4 0-15,-3-5-1 0,4-1 1 16,-4-6 0 0,7-6 0-16,4-10 0 0,-1-6 0 15,8 0 0-15,-1-3 0 16,5 0 0-16,2 0 0 15,4 9 0-15,1 3 0 16,-5 4 1-16,5 9 1 16,-1 9 2-16,4 7 0 15,6 12-1-15,1 4 1 0,4-4 0 16,-8 0 0-16,4 0-3 16,-4-3 0-16,0-6-6 15,-3 0 0-15,-14-6-9 16,-11-1 1-16,-18-2-6 15,-7-4 1-15</inkml:trace>
  <inkml:trace contextRef="#ctx0" brushRef="#br0" timeOffset="86565.021">9056 8937 46 0,'17'6'23'0,"-13"13"-17"0,-4-13 40 16,-4 7-44-16,1 2 1 15,-4-2 1-15,0-1 0 16,0 7-6-16,0-3 1 0,0-1 3 16,0-2 0-16,3-4-2 15,8-5 1-15,3-11-1 16,0 1 0-16,0 0-1 15,3-1 1-15,1-5-2 16,3-4 1-16,0 1-1 16,4-4 0-16,10 6 0 15,-7 1 1-15,4 2 0 16,3 4 0-16,0 9 1 16,-7 3 1-16,-3 10 2 15,0-3 0-15,-8 9 0 16,1 3 0-16,-4 3 0 15,0 0 0-15,4-3-4 16,-1-3 0-16,4 0-6 16,4-9 1-16,7-7-11 15,-8-6 0-15,1-9-1 16,0-4 0-16</inkml:trace>
  <inkml:trace contextRef="#ctx0" brushRef="#br0" timeOffset="86790.069">9620 9050 57 0,'4'3'28'0,"-4"6"-27"0,0-9 58 16,0 0-55-16,0 0 0 16,3 3 2-16,4-3 1 0,4 0-9 15,7 0 0-15,13 0 4 16,12 0 1-16,-5 0-7 15,1-6 0-15,-3 0-9 16,-1-4 1-16,-7-2-9 16,-3-4 0-16</inkml:trace>
  <inkml:trace contextRef="#ctx0" brushRef="#br0" timeOffset="87091.472">9924 8937 62 0,'0'9'31'0,"-7"-9"-36"0,7 0 53 16,0 3-46-16,0-3 1 15,0 6 1-15,0 1 1 16,7 2-6-16,3 1 1 15,8 2 3-15,7-3 0 16,6 1-2-16,-2-1 1 16,-5-2-3-16,-3-1 1 15,-6 0-4-15,-8 0 0 16,-7 7-5-16,-7-1 0 16,-4 4-11-16,-10-3 0 0</inkml:trace>
  <inkml:trace contextRef="#ctx0" brushRef="#br0" timeOffset="87766.719">10816 8990 43 0,'7'12'21'0,"-10"-2"-13"0,-1-4 27 15,-3 4-32-15,0-1 0 16,-4 7 2-16,-6-1 0 16,-11 10-6-16,-8 4 0 15,-6-1 4-15,0 0 1 16,-1 0-2-16,1 4 0 16,0-14-2-16,6-2 1 15,5-6-2-15,2-7 0 0,19-3-2 16,6-10 0-16,11-2-2 15,15-4 1-15,2-3-2 16,8 4 1-16,7-1 1 16,3 3 0-16,0 4 2 15,-3 0 1-15,0 2 2 16,0 4 0-16,-7 6 1 16,-1-3 0-16,1 7 0 15,-4-1 0-15,1 3-1 16,-1-2 1-16,4-1 0 15,-11 0 0-15,0 0 0 16,-3 4 1-16,-4-7 0 16,0-3 0-16,-4 0 0 15,1-3 0-15,-4-7-2 16,0 1 1-16,-11-4-2 16,-6-2 0-16,-15-1 0 0,-10-6 0 15,-7 3-3-15,3 4 0 16,4-1-10-16,-8 3 0 15,1-2-3-15,7 5 0 16</inkml:trace>
  <inkml:trace contextRef="#ctx0" brushRef="#br0" timeOffset="88832.424">12344 7046 58 0,'7'6'29'0,"0"-3"-28"0,-4 0 57 16,1 4-53-16,3-1 0 16,4 6 3-16,3 1 1 15,10-1-11-15,12 7 1 16,6 0 7-16,11-9 1 16,7-1-4-16,0 0 1 15,-11-2-3-15,-6-1 1 16,-12 0-3-16,-13 4 1 15,-11 5-2-15,-14 7 0 0,-7 0-2 16,-7 3 0-16,-1-6-2 16,5-6 1-16,-1 2-1 15,4 4 1-15,3-3 0 16,4-1 1-16,7 1 2 16,7 0 0-16,8 3 3 15,6-1 1 1,14 11 2-1,-10 2 0-15,-11 3-1 16,-14 10 1-16,-18 0-3 16,-10 6 0-16,-14 1-6 15,-1-7 0-15,-6-13-11 16,3 0 0-16,0-15-5 16,7-10 0-16</inkml:trace>
  <inkml:trace contextRef="#ctx0" brushRef="#br0" timeOffset="89298.261">13307 7058 57 0,'0'22'28'0,"-18"22"-31"0,15-31 51 0,-4 2-47 16,0-2 0-16,-1-7 3 15,1-3 0-15,0 4-5 16,4-4 1-16,3 0 2 16,3 0 1-16,4-3-1 15,4-9 0-15,3-10-2 16,4-3 1-16,3 0-2 15,0 0 1-15,0 3-2 16,0-3 1-16,1 3-1 16,2 4 0-16,-3 2 0 15,-3 7 1-15,0 6 0 16,-1 6 0-16,5 4 1 16,-1 5 0-16,-4 7 0 15,-3 6 1-15,1-3-1 0,-5 4 0 16,-3 2 0-1,0-3 0-15,4 0-2 0,-4-2 0 16,7-8-8-16,4-2 0 16,-8-7-7-16,-3-5 1 15</inkml:trace>
  <inkml:trace contextRef="#ctx0" brushRef="#br0" timeOffset="89672.727">11860 8234 60 0,'7'44'30'0,"-7"-25"-20"16,8-16 53-16,-1-12-58 15,10-1 0-15,26-2 4 16,13-1 0-16,29-6-10 16,28-6 0-16,31-3 8 15,33-10 0-15,20 1-3 0,11-4 0 16,4 13-4-1,-4 0 0-15,-28 9-7 0,-35 6 1 16,-18 4-8-16,-29 6 0 16,-20 6-13-16,-39 9 1 15</inkml:trace>
  <inkml:trace contextRef="#ctx0" brushRef="#br0" timeOffset="90362.794">12390 8636 68 0,'10'-7'34'0,"-6"23"-31"16,-1-7 52-16,-3 10-53 15,0 13 0-15,-3 8 0 16,-8 14 1-16,-3 2-4 16,-7 16 0-16,-4 10 1 15,0-4 1-15,4-3-5 16,7-18 0-16,4-10-5 16,6-19 0-16,8-18-11 15,-1-10 0-15,4-10 0 16,0-6 0-16</inkml:trace>
  <inkml:trace contextRef="#ctx0" brushRef="#br0" timeOffset="90589.354">12569 8971 59 0,'4'6'29'0,"10"1"-27"0,-7-7 59 15,0 3-59-15,0 0 1 16,7 3 1-16,8 0 0 16,13-2-6-16,11-4 1 0,7-7 0 15,0-2 0-15,-1 0-9 16,-2-4 1-16,-11 4-12 16,-15-4 1-16</inkml:trace>
  <inkml:trace contextRef="#ctx0" brushRef="#br0" timeOffset="90814.193">12838 8761 69 0,'-4'53'34'0,"-10"10"-36"16,10-47 58-16,-3 12-57 15,-3 0 0-15,-4 7 0 0,3-1 0 16,1 4-3 0,2-7 1-16,5-6-6 0,3-12 0 15,7-7-10-15,4-15 0 16</inkml:trace>
  <inkml:trace contextRef="#ctx0" brushRef="#br0" timeOffset="91370.354">13720 8573 63 0,'-4'9'31'0,"-3"-18"-30"16,-4 6 53-16,-3 3-52 15,-7 3 0-15,-7 3 2 16,0 0 0-16,-4 4-5 16,0 6 1-16,0 9 3 15,1 0 0-15,2 0-1 16,5 9 0-16,-1-2-1 15,11-4 0-15,7-3-1 16,10-6 1-16,12-4-1 16,9-5 0-16,-3-4-1 0,4-9 0 15,3-3-1-15,-3-10 1 16,7-3-2-16,-4 0 0 16,-3 4-1-16,-4-4 1 15,0 6 0-15,-3 7 1 16,-8 9 0-16,1 13 1 15,-4 9 1-15,-11 3 1 16,-6 7 0-16,-8 2 1 16,-3 4-1-16,-4 12 0 0,4 4 0 15,0 2 0 1,3 1-4-16,1-7 1 0,3-12-6 16,6-13 0-16,5-12-11 15,3-10 1-15,0-12-2 16,7 0 1-16</inkml:trace>
  <inkml:trace contextRef="#ctx0" brushRef="#br0" timeOffset="91790.736">13931 8667 68 0,'11'34'34'0,"-8"13"-46"0,-3-31 73 15,0 3-61-15,-3 0 0 16,-1-4 0-16,1-2 0 16,-1-4-1-16,1-2 1 15,-1-1 0-15,4-6 0 16,7-6 0-16,4-10 0 15,-1-6 0-15,1 0 0 16,3-3-2-16,0 0 1 16,4-3 0-16,-4 3 0 15,0 6 0-15,4 6 1 16,-1 10 0-16,1 9 0 0,-4 10 1 16,0 15 1-16,0 7 0 15,-3-3 0-15,-1 5-1 16,1-5 1-16,3-4-5 15,4-3 1-15,6-2-8 16,-2-14 1 0</inkml:trace>
  <inkml:trace contextRef="#ctx0" brushRef="#br1" timeOffset="98711.717">14012 6660 24 0,'14'-6'12'0,"-6"-22"-8"0,-8 18 12 0,-4-6-13 16,-7-2 1-16,-10-4 1 15,-7-3 0-15,-11 0-7 16,-21-1 1-16,0 8 5 16,0-1 0-16,-7 3-2 15,-10 7 0-15,-8 9 0 16,-7 3 0-16,-7 0-1 16,11 6 0-16,-3 7 0 15,-5 6 0-15,1 9-1 16,-4 4 0-16,4 9-1 15,10 6 0-15,1 0 0 16,-1 7 1-16,7 5-1 16,-3 7 0-16,7 7 0 15,4-1 0-15,3 0 1 0,7 0 0 16,7 1-1 0,10-4 1-16,8-3-1 0,7 3 1 15,7-3 0-15,14 3 0 16,7-3 1-16,14-10 0 15,18 10 0-15,13-9 1 16,15-3-1-16,14-10 0 16,15 0 0-16,13-4 1 15,21-14 0-15,4-10 1 16,11-13-1-16,3-6 1 16,4-3-1-16,-15-16 0 0,4-13 0 15,4-2 0-15,3-10-2 16,-14-9 0-16,-14-19-1 15,-7-4 1-15,-7-8-1 16,-18 2 1-16,-18-2-1 16,-17 5 1-16,-14-9-2 15,-22 10 0-15,-20 3-5 16,-15-4 1-16,-7 17-7 16,-24-4 0-16</inkml:trace>
  <inkml:trace contextRef="#ctx0" brushRef="#br1" timeOffset="99836.223">14496 8400 24 0,'35'-22'12'0,"-10"-6"-5"15,-22 19 12-15,1 6-16 16,-4-7 0-16,-7 1 1 16,-7-4 1-16,-8 7-7 15,-9-3 1-15,-15-4 4 16,-18 1 1-16,1 2-3 16,-8 10 1-16,-10 6-1 15,-7 7 0-15,-14 0-1 16,-1 5 1-16,4 4-2 0,-3 16 1 15,0-4-2-15,0 7 0 16,-1 3-2-16,19 6 0 16,9 13-2-16,8 9 1 15,7 10 1-15,11-4 0 16,10 7 1-16,18 6 1 16,18 3 2-16,10-10 1 15,24 1 3-15,26-10 0 16,31-15 1-16,18-16 0 0,31-3 2 15,29-26 0-15,11-24-1 16,3-26 0-16,-11-24-2 16,-17-23 0-16,-18-2-2 15,-21-14 1-15,-29 4-7 16,-27 0 1-16,-29 0-10 16,-28 13 0-16</inkml:trace>
  <inkml:trace contextRef="#ctx0" brushRef="#br1" timeOffset="101548.255">13342 10150 29 0,'-7'28'14'0,"-4"-18"-5"16,8-4 15-16,-1 7-21 16,1-1 0-16,-1 1 4 15,1-1 1-15,-1-2-9 16,1-4 1-16,-1 0 5 16,4-3 0-16,0-3-1 15,7-15 1-15,4-1-3 16,6-9 0-16,1-10-1 15,3-5 1-15,0-14-2 16,-3-2 0-16,3-4-5 0,0 1 0 16,-3 2-10-16,-4 1 0 15</inkml:trace>
  <inkml:trace contextRef="#ctx0" brushRef="#br1" timeOffset="102103.273">13169 9887 45 0,'7'-3'22'0,"0"3"-16"15,-7 0 31-15,7 0-37 16,0-3 1-16,4-4 0 16,0 7 0-16,6-6-1 15,8-3 1-15,7-1 0 16,6-2 1-16,1-7-1 16,-3 3 1-16,2 4-1 15,-2-4 1-15,-8-3-3 16,0 7 1-16,-3-7-1 15,-8 0 1-15,1 0-1 16,-7 3 1-16,-1 4-2 0,-3 2 1 16,0 7 0-16,0 13 0 15,0 2 0-15,1 7 0 16,-1 6-1-16,0 3 1 16,0 7 0-16,0 3 1 15,0 2 1-15,7-11 0 16,0-1 0-16,-3-6 1 15,-1-3 0-15,1-7 0 16,-4-3-1-16,-7-2 0 16,-4-1 0-16,-17-3 0 0,-11 0-2 15,-3-3 1-15,-7 0 0 16,-15 0 0-16,-6 0-4 16,-1 0 1-16,-6-3-12 15,6-3 0-15</inkml:trace>
  <inkml:trace contextRef="#ctx0" brushRef="#br1" timeOffset="102915.478">12446 10498 30 0,'0'16'15'0,"11"9"-1"0,-11-22 11 15,0 3-22-15,-4 4 1 0,1 6 2 16,-5 9 0-16,-6 0-7 16,-14 9 0-16,-4 13 5 15,-3 13 0-15,-7 15-2 16,-1 3 0-16,-2-2-4 15,2-1 0-15,1-9-4 16,10-10 1-16,7-15-10 16,11-16 1-16</inkml:trace>
  <inkml:trace contextRef="#ctx0" brushRef="#br1" timeOffset="103214.834">12788 10329 45 0,'14'16'22'0,"-7"6"-19"0,-10-13 36 16,-1 7-38-16,-6 18 1 15,-8-2 0-15,-3 5 1 16,0 10-3-16,-7 3 0 15,-4 13 1-15,-7 22 1 16,4 6-1-16,-1 6 1 16,8-9-2-16,4-10 0 15,2-15-4-15,5-13 0 16,3-9-5-16,3-13 0 0,4-16-7 16,-4-12 1-16</inkml:trace>
  <inkml:trace contextRef="#ctx0" brushRef="#br1" timeOffset="103410.592">12241 11016 44 0,'4'31'22'0,"21"-15"-14"16,-15-10 37-16,8 0-44 15,3-3 1-15,0 1 0 16,7-4 1-16,4 0-5 15,7-7 1-15,-7 4-3 16,-1 6 1-16,-6-3-13 16,0-3 1-16</inkml:trace>
  <inkml:trace contextRef="#ctx0" brushRef="#br1" timeOffset="103636.066">12696 11226 48 0,'4'25'24'0,"-4"-19"-24"0,0-6 34 16,0 0-35-16,0 0 0 0,0 0-3 15,0 0 0-15,4-6-4 16,3-4 0-16,3-5-5 15,1-1 0-15</inkml:trace>
  <inkml:trace contextRef="#ctx0" brushRef="#br1" timeOffset="104040.738">13342 10849 47 0,'14'-3'23'0,"-7"-28"-24"0,-10 22 45 16,-4-1-44-16,-7-2 0 15,-11 5 2-15,0-2 0 16,-14 3-2-16,1 6 0 15,-5 9 2-15,4 7 0 16,4 9-1-16,0 9 0 16,3 13-2-16,7 4 0 15,8 2-1-15,10 3 1 16,7-9-1-16,3-12 0 16,18-7 2-16,18-9 0 0,0-16 1 15,3-16 1-15,1-5 0 16,-5-14 1-16,-6-5-2 15,-7-4 1-15,-4-3-7 16,-7 10 0-16,-3 5-11 16,-4 1 0-16</inkml:trace>
  <inkml:trace contextRef="#ctx0" brushRef="#br1" timeOffset="104282.36">13543 11235 59 0,'11'35'29'0,"-18"-35"-36"0,3 0 48 15,4 0-41-15,0 0 1 16,-3 0-2-16,3 0 0 15,0 0-5-15,0 0 0 16,0-7-9-16,3-2 0 16</inkml:trace>
  <inkml:trace contextRef="#ctx0" brushRef="#br1" timeOffset="104597.106">14058 10793 44 0,'-3'19'22'0,"-18"3"-16"15,13-16 31-15,-2 0-36 16,-4 10 0-16,0 6 0 16,-4 9 1-16,0 7-3 15,1 9 1-15,-4 3-2 16,6-9 1-16,5-7-8 0,6-5 1 16,1-11-6-16,3-14 0 15</inkml:trace>
  <inkml:trace contextRef="#ctx0" brushRef="#br1" timeOffset="104851.429">13607 10715 55 0,'-7'25'27'0,"7"-28"-25"0,0 3 51 0,0 0-50 16,7 0 1-16,7 3 0 15,14 0 1-15,7 0-7 16,18-6 1-16,14 0 3 16,4 0 0-16,13 3-4 15,-2-4 1-15,-5 4-5 16,-3 0 1-16,-7 0-9 16,-14-3 0-16,-10 0-5 15,-15 6 0-15</inkml:trace>
  <inkml:trace contextRef="#ctx0" brushRef="#br1" timeOffset="105122.798">14238 11320 66 0,'11'22'33'0,"-8"-25"-39"0,-3 3 64 16,0 0-59-16,0 0 0 16,0 0-5-16,0-3 0 15,0 3-7-15,-7-4 1 16,-3 8-7-16,-1 2 1 0</inkml:trace>
  <inkml:trace contextRef="#ctx0" brushRef="#br1" timeOffset="114670.281">15399 7990 40 0,'0'15'20'0,"3"-5"-7"16,-3-10 20-16,0 0-30 16,4 3 1-16,-1-3 2 15,1 3 1-15,3 3-8 16,4-3 1-16,-1 7 6 15,1-7 0-15,3 0-1 16,7 3 0-16,7 1-1 16,4-1 1-16,7-3-2 0,10 3 0 15,15 1-1-15,13-1 0 16,22-9-1-16,10 0 1 16,22-4-1-16,14-2 0 15,-4 3-1-15,3-1 1 16,-13 7-4-16,-22 0 1 15,-21 7-4-15,-10-1 1 16,-25 3-11-16,-21 7 1 16,-15-3-6-16,-10-1 0 15</inkml:trace>
  <inkml:trace contextRef="#ctx0" brushRef="#br1" timeOffset="115961.006">16196 8328 46 0,'4'-6'23'0,"-1"12"-21"0,-3-6 37 16,0 0-37-16,7 0 1 0,-3 0 1 15,-1 3 1 1,-3 10-6-16,0 0 0 0,-3 2 4 15,-1 7 1-15,-3 0-2 16,-3 6 1-16,-5 7-2 16,1 2 1-16,4-2-3 15,3-1 0-15,3-5-6 16,4-1 1-16,7-9-11 16,0-10 0-16</inkml:trace>
  <inkml:trace contextRef="#ctx0" brushRef="#br1" timeOffset="116411.324">16708 8567 48 0,'3'15'24'0,"-17"-8"-17"0,3-4 34 0,-3 3-39 16,-7 3 0-16,-7 4 3 16,-14 12 0-16,-8 3-6 15,-3 16 1-15,4 3 3 16,-18 10 1-16,-4-1-1 16,1 10 0-16,-1-7-2 15,4 4 0-15,11-6-3 16,3-7 0-16,14-9-5 15,7-7 0-15,11-9-11 16,14-9 0-16,11-13-1 16,13 0 1-16</inkml:trace>
  <inkml:trace contextRef="#ctx0" brushRef="#br1" timeOffset="117131.879">16574 9021 30 0,'0'0'15'0,"0"0"-10"0,0 0 25 0,0 0-27 16,0 0 1-16,0-3 4 15,-4 0 0-15,0 3-9 16,1 0 0-16,-4 0 7 16,0-3 0-16,-4 3-1 15,4 0 0-15,-7 0-2 16,0 0 0-16,0 0-1 15,0 0 0-15,-4 0-1 16,0 0 1-16,-3 0-1 16,0 3 0-16,0 0-1 15,7 7 1-15,0-4 0 16,0 6 0-16,-4 4-1 16,4 3 1-16,3 0-1 0,4 3 0 15,4-4-1-15,3 1 1 16,7-3-1-16,7-3 0 15,7-4 0-15,4-3 1 16,-4-6-1-16,4-3 1 16,3 0-1-16,-3-3 1 15,-8-1-1-15,1-2 1 16,-4 0-1-16,0-4 0 16,-3 0 1-16,-1 4 0 15,-3 3 0-15,-3 6 1 16,-1 3-1-16,-3 6 0 0,0 4 0 15,0 3 1-15,-3 2-1 16,-4 7 1-16,0 13 0 16,-4 0 0-16,-3 9 0 15,0 6 1-15,-4-6-1 16,1-3 0-16,2-3-2 16,-2 0 1-16,6-7-6 15,4-9 1-15,7-9-12 16,11-13 0-16,6-6-1 15,12-7 0-15</inkml:trace>
  <inkml:trace contextRef="#ctx0" brushRef="#br1" timeOffset="118258.152">16845 8984 39 0,'7'15'19'0,"-14"14"-17"15,7-26 36-15,0 3-35 16,0 3 0-16,0 1 1 16,0-4 0-16,0 0-5 15,0 1 0-15,0-4 3 16,0-3 1-16,0 0-2 0,0-7 0 15,0 4 0-15,0 3 0 16,0-6-1-16,4-3 1 16,3-4-1-16,3-6 0 15,4 0 0-15,8-2 1 16,-1-1-1-16,3 0 1 16,-2 0-1-16,-5 6 1 15,1 7-1-15,-4 2 1 16,0 4-1-16,0 3 1 15,-3 6-1-15,-1 1 1 16,-3 5-1-16,1 4 1 0,-5 9-1 16,1-3 0-16,-1-6 0 15,-3 6 1-15,0 9-1 16,0 0 1-16,0 1-1 16,4 2 1-16,-1-2-2 15,4-4 1-15,0-3-9 16,4-6 0-16,3-16-7 15,0-3 0-15</inkml:trace>
  <inkml:trace contextRef="#ctx0" brushRef="#br1" timeOffset="118918.413">16281 6666 44 0,'3'-3'22'0,"-3"-3"-20"0,0 6 33 15,0 0-31-15,0 0 1 16,0 0 1-16,0 0 1 16,0 6-9-16,0 7 1 15,-3 6 5-15,-4 9 0 16,0-3-2-16,-4 9 0 15,0 4-3-15,1 0 1 16,3-4-6-16,3-6 0 0,4-3-11 16,7-9 0-16</inkml:trace>
  <inkml:trace contextRef="#ctx0" brushRef="#br1" timeOffset="119204.657">16690 6804 50 0,'-7'22'25'0,"-39"16"-22"16,32-22 37-16,-11 12-37 15,-17 6 0-15,-11 16 2 16,0 10 0-16,-14 9-7 15,-4 3 1-15,1 0 3 16,6-6 1-16,8-3-4 16,3-4 1-16,11-8-5 0,10-14 0 15,11-12-10-15,10-6 1 16,18-9-4-16,7-4 1 16</inkml:trace>
  <inkml:trace contextRef="#ctx0" brushRef="#br1" timeOffset="119714.149">16584 7384 53 0,'7'13'26'0,"-10"-19"-34"0,-1 3 53 0,-3 3-44 16,-4 0 0-16,-3-4 1 16,-3 8 1-16,-8-4-3 15,0 0 0-15,1 6 1 16,-1 3 1-16,0 4-1 16,4 6 1-16,3-1-1 15,4-5 0-15,4 3-1 16,3-4 1-16,3-2 0 15,11-4 0-15,7 0-1 16,4-6 0-16,0 0 0 0,-1-3 0 16,4 0-1-16,-3-7 1 15,-4 1-1-15,0 3 1 16,-3-1-1-16,-1 1 1 16,-3 3 0-16,1 3 0 15,-1 9 1-15,0 4 0 16,-7 6-1-16,0 6 1 15,0 9-1-15,-4 7 1 16,1-3-1-16,-4 6 0 16,-1 0-1-16,1 3 1 15,0-10-3-15,0-12 0 0,4-6-6 16,3 0 1-16,7-13-9 16,7-9 0-16</inkml:trace>
  <inkml:trace contextRef="#ctx0" brushRef="#br1" timeOffset="120119.36">16817 7416 49 0,'0'37'24'0,"-7"10"-24"15,7-40 40-15,0-1-40 16,0 0 1-16,0-3 1 16,0 4 0-16,0-4-3 0,0-3 1 15,0 0 1-15,3-6 0 16,1-4 0-16,-1-6 0 16,1-2-1-16,0-4 1 15,3 0-1-15,0 3 0 16,7 3 1-16,3 1 0 15,1 2 0-15,3 7 0 16,4 6 0-16,0 3 1 16,-4 3 0-16,0 10 0 15,-3 6-1-15,-1 6 1 16,1 3-2-16,3 1 0 0,0-1-4 16,0-3 1-16,0-3-9 15,1-3 0-15,-5-12-6 16,-3-4 1-16</inkml:trace>
  <inkml:trace contextRef="#ctx1" brushRef="#br0">7609 5240 0</inkml:trace>
  <inkml:trace contextRef="#ctx0" brushRef="#br0" timeOffset="123887.473">12220 8488 48 0,'7'16'24'0,"-17"-16"-14"0,3 3 24 15,-7 3-33-15,-4 4 1 16,-10 2 2-16,-8 7 1 16,1 3-6-16,-4 16 1 15,8 18 4-15,2 10 0 16,1 9-1-16,3 7 0 16,8 6-1-16,13 6 0 15,4-10-4-15,21-5 1 16,15-13-7-16,6-16 0 15,11-19-11-15,0-9 1 16</inkml:trace>
  <inkml:trace contextRef="#ctx0" brushRef="#br0" timeOffset="124549.449">14968 8024 43 0,'-10'22'21'0,"3"9"-11"15,7-21 27-15,0 6-34 16,0 18 0-16,7 7 3 16,3 18 1-16,4 10-7 15,8 22 0-15,-1 19 4 16,-4 19 1-16,-9-4-2 15,-8 7 0-15,-15 3-5 0,-13-4 1 16,-11-18-9-16,-10-22 1 16,3-22-9-16,11-22 0 15</inkml:trace>
  <inkml:trace contextRef="#ctx0" brushRef="#br0" timeOffset="125269.779">18292 7827 48 0,'-8'9'24'0,"5"-6"-9"15,3-3 25-15,0 0-38 16,3 3 1-16,5 0 1 16,2 1 0-16,8-1-6 15,10 0 1-15,4-3 1 16,-1-3 1-16,15 0-7 15,4-4 1-15,-4 1-13 16,-1 0 1-16</inkml:trace>
  <inkml:trace contextRef="#ctx0" brushRef="#br0" timeOffset="125465.701">18228 8115 59 0,'-14'38'29'0,"21"2"-27"0,0-30 46 16,7 2-48-16,14 1 0 15,11-4-1-15,4-2 0 0,16-4-5 16,12-3 1-16,0-3-12 16,-1-10 0-16</inkml:trace>
  <inkml:trace contextRef="#ctx0" brushRef="#br0" timeOffset="126304.924">19300 8676 41 0,'-24'44'20'0,"6"-16"-7"15,15-21 23-15,3-1-32 16,0 0 1-16,7-12 2 15,7-7 0-15,10-8-8 16,12-20 0-16,13-6 6 16,4-22 0-16,7-25-2 0,11-13 1 15,-1-9-3-15,1-13 1 16,-4-15-1-16,0 3 0 16,-11-9-1-16,-6 12 0 15,-19 12-1-15,-6 20 1 16,-11 15-2-16,-7 12 0 15,-7 13-1-15,-7 19 0 16,-7 22-1-16,-7 16 1 16,-7 15 1-16,-8 22 0 15,5 16 0-15,-8 22 1 16,0 19 1-16,0 25 1 0,0 18-1 16,8 4 1-16,2 9 0 15,12-3 0-15,3-16-1 16,7-12 1-16,7-29-1 15,7-15 0-15,10-16-1 16,8-2 0-16,0-20-6 16,-1-6 1-16,1-13-11 15,7-9 1-15</inkml:trace>
  <inkml:trace contextRef="#ctx0" brushRef="#br0" timeOffset="126531.596">20119 8413 62 0,'0'38'31'0,"-11"-1"-36"0,8-31 52 15,-1 4-47-15,1-1 1 16,-1 1-3-16,4-1 0 15,4-3-4-15,3-9 1 16,0-6-12-16,0-1 1 16</inkml:trace>
  <inkml:trace contextRef="#ctx0" brushRef="#br0" timeOffset="126755.154">20080 8140 59 0,'11'35'29'0,"3"9"-29"0,-7-38 48 0,0 0-48 15,0 3 0-15,0 1 0 16,0-4 0-16,11 0-3 16,6-2 1-16,5-1-5 15,-5-3 1-15,-2 0-7 16,-5 0 1-16,1-3-5 15,-1 3 1-15</inkml:trace>
  <inkml:trace contextRef="#ctx0" brushRef="#br0" timeOffset="127205.658">20419 8378 35 0,'21'32'17'0,"0"-4"-9"0,-14-22 28 16,0 1-34-16,0-1 1 15,0 0 0-15,-3 0 1 16,-1 1-6-16,1-1 1 15,-1 0 2-15,1-3 1 16,3 0-2-16,4-3 1 16,3-6-1-16,0-3 0 15,3-7 0-15,5 0 1 16,-5-2 0-16,1 2 0 16,-4 3 0-16,-3 1 0 0,3 2-1 15,0 4 1 1,0 3-1-16,4 0 1 0,-4 3-1 15,3 0 0-15,1 0 0 16,0 0 1-16,-1 0-1 16,1 3 1-16,3-6-1 15,-3 3 0-15,3 0 0 16,4 0 1-16,-1 0 0 16,4 3 0-16,-3 3 0 15,0 10 0-15,0 3 0 16,-1 0 1-16,1 3-1 15,0 3 0-15,-1 3 0 16,1-6 0-16,7 0 0 16,7-3 0-16,6-4-3 15,1-2 1-15,-7-7-7 16,0-3 0 0</inkml:trace>
  <inkml:trace contextRef="#ctx0" brushRef="#br0" timeOffset="127836.245">19304 9084 60 0,'-4'16'30'0,"-10"31"-24"16,11-35 36-16,-4 4-39 15,0 0 1-15,-4 6 0 16,1 3 0-16,-1-3-6 0,0 0 1 16,4-7 3-16,4 1 0 15,-1-10-2-15,8-3 0 16,3-6 0-16,3-6 0 15,5-4-3-15,6-2 1 16,7-7-1-16,4 0 0 16,7-10 0-16,3 1 0 15,0 3 0-15,-14 9 1 16,1 3 1-16,-1 4 0 16,-3 5 1-16,-8 7 1 15,-3 7-1-15,0 5 1 0,-3 10-1 16,0 3 1-16,-4 4-1 15,0 2 0-15,0 10 0 16,0-4 0-16,0-2 0 16,3-4 0-16,5-3-3 15,2-3 1-15,1-6-6 16,-1-6 0-16,12-10-9 16,2-3 1-16</inkml:trace>
  <inkml:trace contextRef="#ctx0" brushRef="#br0" timeOffset="128077.536">19904 9269 56 0,'-4'19'28'0,"8"-16"-29"0,-1 0 48 15,1-6-46-15,6 3 1 16,8 0 0-16,7 0 0 16,3-3-3-16,0 3 0 15,0 0-3-15,-3-3 1 16,3 3-14-16,1-10 1 16</inkml:trace>
  <inkml:trace contextRef="#ctx0" brushRef="#br0" timeOffset="128391.178">20186 9028 53 0,'-4'18'26'0,"22"-8"-20"15,-14-10 37-15,3 0-41 16,3 0 0-16,1 6 0 16,-1 3 1-16,-3 4-4 15,1 3 0-15,-8 6 2 16,-4 3 0-16,-3 3-1 16,-7 3 0-16,-4 7-2 0,1-4 1 15,-1-2-4 1,-3-7 0-16,0-3-8 0,3-6 0 15,4-7-4-15,0-6 1 16</inkml:trace>
  <inkml:trace contextRef="#ctx0" brushRef="#br0" timeOffset="128977.811">20881 9087 48 0,'7'32'24'0,"-28"-7"-24"15,10-19 45-15,-10 3-45 16,-7 1 0-16,0 2 0 16,-4 4 1-16,-3 0-1 15,-4-1 0-15,0-2 1 16,4-7 0-16,-1-3-1 16,8-3 1-16,7-6-2 15,10 0 0-15,8-7-1 16,14 4 0-16,10 2-1 0,7 4 1 15,0 6 0-15,7 1 0 16,8 5 1-16,6 7 1 16,-7-1 0-16,-6 4 1 15,-5 3 0-15,-6 6 0 16,-4-3-1-16,-3-3 1 16,0 0 0-16,-1-3 0 15,8-3-2-15,0-4 1 16,-1-2 0-16,5-4 0 15,-5-6 1-15,4-6 0 0,-3-10 0 16,-4-9 1-16,-3-3 0 16,-11-4 0-16,-10 4-1 15,-19 0 0-15,-9 3 0 16,-15 3 0-16,-7 0-5 16,-7 9 1-16,7 4-12 15,0-3 0-15</inkml:trace>
  <inkml:trace contextRef="#ctx0" brushRef="#br0" timeOffset="130148.147">22733 6936 46 0,'0'3'23'0,"11"-3"-10"16,-8-3 23-16,4 0-33 16,4-3 1-16,6 6 2 15,5-4 1-15,-5 1-8 16,11 6 1-16,8 1 5 0,-1 2 0 15,4 6-2-15,-7-2 0 16,-8 2-2-16,-3-2 1 16,-3-4-2-16,-4 0 0 15,-7 4 0-15,-3 2 0 16,-4-2 0-16,-4 5 0 16,1 1-1-16,-8 3 1 15,-3 0-2-15,3-1 1 16,1 4-1-16,-1-3 1 15,4-6-1-15,4-4 1 16,6 1 0-16,8-4 0 0,3 0 1 16,4 4 0-16,6 2 0 15,1 4 1-15,-4-1-1 16,-3 1 1-16,-8 3-1 16,-10 0 0-16,-7-4 0 15,-14 4 0-15,-11 3-2 16,-6-3 0-16,6 0-5 15,4-7 1-15,-1-5-12 16,1-7 0-16</inkml:trace>
  <inkml:trace contextRef="#ctx0" brushRef="#br0" timeOffset="130464.499">23664 7112 53 0,'7'3'26'0,"-7"-6"-23"0,-3 6 37 16,-4 3-38-16,-11 7 1 15,-14 9 2-15,-3 3 1 16,-14 12-7-16,-22 4 0 15,-17 12 4-15,-7 7 1 16,3 18-4-16,0 1 1 0,4-1-4 16,7-6 1-16,14-9-4 15,14-16 1-15,14-13-6 16,15-8 0-16,20-14-7 16,11-9 1-16</inkml:trace>
  <inkml:trace contextRef="#ctx0" brushRef="#br0" timeOffset="130929.092">23439 7532 56 0,'3'0'28'0,"-10"3"-32"15,4-3 51-15,-8 0-46 0,-3 3 1 16,-4 3 2-16,-7 1 1 16,1 2-5-16,-1 4 0 15,0 2 3-15,4 4 1 16,4-3-1-16,2-1 0 16,5 1-2-16,3 3 1 15,7 0-1-15,7-4 0 16,3-5-1-16,5-1 1 15,-1-9-2-15,3-3 1 16,1-9-1-16,0-4 1 16,-1-3-1-16,1-3 0 0,0 3 0 15,-4 4 0-15,0 2 1 16,-4 10 0-16,-3 12-1 16,-3 13 1-16,-4 7 0 15,-4 11 0-15,-3 10 0 16,-7-9 0-16,-3 9 0 15,-1 1 0-15,4-1-3 16,0-10 1-16,3-2-8 16,1-7 1-16,-1-12-10 15,4-9 1-15</inkml:trace>
  <inkml:trace contextRef="#ctx0" brushRef="#br0" timeOffset="131394.807">22705 6654 44 0,'7'6'22'0,"-4"-15"-14"0,-3 9 29 0,-3 0-35 16,-4-3 1-16,-4 3 2 15,-6 0 0-15,-5 6-6 16,-2 13 1-16,-12 6 3 16,-9 9 0-16,-1 23 0 15,0 27 1-15,-7 23-2 16,0 9 0-16,11 22-1 16,13-3 1-16,22-7-3 15,18-27 1-15,14-14-4 16,17-8 1-16,18-16-5 15,14-20 0-15,7-11-10 16,4-16 0-16</inkml:trace>
  <inkml:trace contextRef="#ctx0" brushRef="#br0" timeOffset="131754.723">23872 6648 42 0,'-28'3'21'0,"4"-3"-7"0,20 3 27 0,1 12-38 15,-1 14 0-15,4 5 1 16,4 19 0-16,10 29-5 16,7 15 0-16,3 13 4 15,-2 12 1-15,-1 10-3 16,-11 3 0-16,-13-19-1 16,-15-6 0-16,-10-10-1 15,-11-9 0-15,-3-19-7 16,7-9 0-16,-1-19-9 15,8-19 0-15</inkml:trace>
  <inkml:trace contextRef="#ctx0" brushRef="#br0" timeOffset="132325.06">24105 6544 49 0,'0'41'24'0,"-7"6"-14"16,4-41 35-16,-4 10-44 16,3 3 1-16,-6-1 1 15,6 1 0-15,-3 0-4 16,3-3 1-16,1-4 2 16,3-2 1-16,3-7-2 15,8-6 1-15,0-7-1 16,6-5 0-16,1-4-1 15,0-6 0-15,-1-10 0 16,4 1 0-16,1-1 0 16,-1 4 0-16,-4-1-1 15,4 7 1-15,1 7 0 16,-5 2 1-16,1 6-1 0,0 7 1 16,-1 6-1-16,-3 7 1 15,0 9-1-15,1 9 1 16,-1 3-1-16,0 4 1 15,0 6-1-15,7 2 0 16,-7-2 0-16,4 0 1 16,-1-3-2-16,5-7 0 15,2 0-6-15,1-6 0 16,-4-12-12-16,-7-4 1 16</inkml:trace>
  <inkml:trace contextRef="#ctx0" brushRef="#br0" timeOffset="133135.882">22024 8331 57 0,'7'-3'28'0,"14"-3"-16"0,-10 9 29 15,10 0-36-15,18 13 0 16,7-3 3-16,28 5 1 16,28 4-11-16,28-6 1 15,29 0 6-15,32-7 1 16,17-9-3-16,25-3 0 16,10-6-4-16,15-10 1 15,-4-3-8-15,-29 6 1 0,-34 4-15 16,-39-7 1-16,-32 6-2 15,-22 19 1-15</inkml:trace>
  <inkml:trace contextRef="#ctx0" brushRef="#br0" timeOffset="136831.094">22260 8623 35 0,'18'-6'17'0,"3"-7"0"16,-14 13 18-16,-3 0-31 16,-1 3 0-16,1 1 2 15,-4-1 1-15,0 3-9 16,-7 3 0-16,-4 4 6 16,-7 6 1-16,-6 9-2 15,-8 10 0-15,-3 9-1 16,-4 9 1-16,0 4-1 15,-3 15 0-15,3 10-1 16,4 5 1-16,10 8-2 0,11-17 1 16,14-9-3-16,10-12 1 15,8-10-5-15,3-9 0 16,8-10-13-16,-1-15 0 16</inkml:trace>
  <inkml:trace contextRef="#ctx0" brushRef="#br0" timeOffset="137250.356">22479 8745 46 0,'7'10'23'0,"0"-20"-16"16,-7 10 29-16,0 0-35 0,0 3 1 15,0 10 0-15,-3 3 0 16,-1 6-3-16,1 0 0 16,-1 3 1-16,-3-3 1 15,7-4-6-15,0-2 1 16,0-6-11-16,7-7 1 15</inkml:trace>
  <inkml:trace contextRef="#ctx0" brushRef="#br0" timeOffset="137520.829">22867 8736 40 0,'7'19'20'0,"-14"6"-12"16,4-16 27-16,-8 7-32 15,-7 0 1-15,-13 9 2 16,-8 9 0-16,-7 4-8 16,-7 9 1-16,-3 6 5 15,-1 7 0-15,11 9-5 16,11-7 1-16,3-2-6 15,11-16 1-15,3-10-11 16,4-8 0-16</inkml:trace>
  <inkml:trace contextRef="#ctx0" brushRef="#br0" timeOffset="138030.265">22751 9225 48 0,'-4'3'24'0,"-14"-12"-24"0,11 6 36 0,0 0-35 15,-7-1 1-15,0 1 1 16,0 3 0-16,0-3-4 15,0 3 1-15,0 3 2 16,0 0 1-16,-1 4-1 16,5 2 0-16,3 7-1 15,3-4 1-15,1 1-1 16,6-1 1-16,8-2-2 16,3-1 0-16,4-6 0 15,3-3 1-15,0-6-2 16,-3 0 1-16,-1-4-1 15,1 1 1-15,-4 0-1 16,-3 2 1-16,-1 1-1 16,1 3 1-16,-4 6 0 15,-4 3 0-15,1 7 0 16,-4 9 0-16,0 6-1 0,-4-3 1 16,1 7 0-16,-1 5 1 15,-3 4-1-15,-3-7 0 16,-1 4-1-16,0 0 0 15,4-10-4-15,0-3 0 16,4-6-11-16,3-7 0 16</inkml:trace>
  <inkml:trace contextRef="#ctx0" brushRef="#br0" timeOffset="138376.171">22955 8658 37 0,'-7'25'18'0,"-14"19"-10"15,21-26 20-15,-3 11-25 16,3 5 1-16,3 7 3 16,4 3 1-16,0 12-9 15,11 4 0-15,-1 9 6 16,-2 9 0-16,-8 10-3 0,-7-7 1 16,-7-12-4-16,-11 0 1 15,0 0-6-15,-6-12 0 16,2-7-10-16,-2-9 0 15</inkml:trace>
  <inkml:trace contextRef="#ctx0" brushRef="#br0" timeOffset="138915.539">23252 8761 48 0,'-7'22'24'0,"-4"3"-21"15,11-16 36-15,-4 1-37 16,1-1 1-16,-1 7 0 16,1 0 1-16,-1-1-5 15,1 1 0-15,-1-3 3 16,4-4 0-16,4-3-2 16,3-9 1-16,0-3-1 0,3-4 0 15,1-5 0-15,3-7 0 16,0-3-1-16,0-4 1 15,1 1 0-15,2 3 0 16,1 6 0-16,-1 4 0 16,1 5 0-16,-4 4 0 15,0 6 0-15,-3 6 1 16,3 4-1-16,0 5 1 16,0 4 0-16,-7 3 1 15,0 0-2-15,0 0 1 16,-3 3 0-16,-1 3 0 0,4 1-4 15,1-1 1-15,2-6-8 16,1-7 1-16,6-5-8 16,1-7 0-16</inkml:trace>
  <inkml:trace contextRef="#ctx0" brushRef="#br0" timeOffset="139232.231">23760 9125 48 0,'3'15'24'0,"4"-18"-18"0,0 3 39 16,0 0-43-16,4 0 0 16,7-3 1-16,3 3 1 15,3-3-5-15,5 0 0 16,-8-3 2-16,0-4 1 16,7 4-7-16,-3-3 1 15,-4 5-13-15,-3-2 1 0</inkml:trace>
  <inkml:trace contextRef="#ctx0" brushRef="#br0" timeOffset="139502.618">23950 8937 62 0,'4'22'31'0,"-4"12"-37"16,0-21 48-16,-4-1-42 15,-6 10 0-15,2 6 0 16,-2 7 1-16,3-1-2 16,0 4 1-16,0 0-3 0,0 2 1 15,3-5-8-15,1-7 0 16,3-12-6-16,3-10 0 15</inkml:trace>
  <inkml:trace contextRef="#ctx0" brushRef="#br0" timeOffset="139772.305">24458 8676 63 0,'4'19'31'0,"-11"50"-42"16,3-47 59-16,-10 19-47 16,0 6 0-16,-4 22 0 15,-3 12 1-15,0 17-3 16,0 8 1-16,0-5-3 15,3-10 1-15,4-13-15 16,3-12 1-16</inkml:trace>
  <inkml:trace contextRef="#ctx0" brushRef="#br0" timeOffset="141949.694">7116 12957 49 0,'-11'3'24'0,"11"-3"-13"0,0 0 25 16,11 0-34-16,-1-3 1 15,8 0 1-15,10-1 0 16,7-2-6-16,15-3 1 16,-4-1 1-16,3-2 1 0,11 2-8 15,-11 4 1-15,4 0-11 16,-3 3 1-16</inkml:trace>
  <inkml:trace contextRef="#ctx0" brushRef="#br0" timeOffset="142175.095">7183 13110 65 0,'0'29'32'0,"10"-11"-31"15,-3-14 57-15,7 2-58 16,15-3 0-16,-1-3 1 15,11 0 0-15,3-6-5 16,-3-1 1-16,3 1-8 16,-3 0 1-16,0-4-10 0,-8 7 1 15</inkml:trace>
  <inkml:trace contextRef="#ctx0" brushRef="#br0" timeOffset="142819.549">8319 13176 37 0,'-43'66'18'0,"8"-3"-2"15,24-48 21-15,1 4-33 16,-8 0 0-16,4-3 5 15,7-1 1-15,3-5-11 16,15-1 0-16,0-9 8 16,13-19 0-16,22-12-2 0,14-19 1 15,11-19-3-15,20-9 1 16,-2-26-3-16,-5-15 1 16,-3-3-2-16,-10-4 1 15,-11 4-2-15,-11-4 1 16,-17 20-3-16,-11 12 1 15,-7 9-2-15,-7 16 0 16,-10 19-1-16,-8 12 1 16,-6 20-1-16,-5 11 1 15,1 17 1-15,-14 15 0 0,3 19 2 16,4 18 0-16,3 7 1 16,1 13 0-16,10 6 1 15,6 9 1-15,8 6-1 16,8-15 0-16,6 0 0 15,3-16 0-15,4-9-1 16,1-16 0-16,6-13-3 16,0-9 0-16,7-12-12 15,-3-10 1-15,-4-9-3 16,8 0 0-16</inkml:trace>
  <inkml:trace contextRef="#ctx0" brushRef="#br0" timeOffset="143030.322">9306 12994 63 0,'11'38'31'0,"-32"-4"-40"0,14-24 61 16,3 2-51-16,1-2 1 15,3 2-2-15,0-2 1 16,0-4-7-16,7-6 1 15,3-3-10-15,4-16 0 16,-7 0-3-16,11-6 0 16</inkml:trace>
  <inkml:trace contextRef="#ctx0" brushRef="#br0" timeOffset="143255.886">9345 12825 46 0,'4'13'23'0,"-1"-10"-18"0,-3-3 43 0,0 0-47 15,0 0 0-15,0 0 0 16,7 0 0-16,7 0-2 16,4 0 1-16,7 0-2 15,-1 0 0-15,5 3-6 16,2 3 1-16,-2 4-9 15,-5-4 0-15</inkml:trace>
  <inkml:trace contextRef="#ctx0" brushRef="#br0" timeOffset="143780.159">9680 13054 44 0,'4'22'22'0,"-1"-10"-20"0,-3-8 35 15,4-1-35-15,-8-3 0 16,4 3 1-16,0-3 0 15,4 6-5-15,-4-6 1 16,3 0 2-16,4 0 0 16,4-3-1-16,-4-3 0 15,7-1 0-15,4 1 0 16,3 0 0-16,4 3 1 0,-1 3-1 16,-2 0 1-16,-5 6-1 15,1 0 1-15,-4 7 0 16,-4 3 0-16,1-1-1 15,-7 1 0-15,-1-4 0 16,1 1 0-16,-1-7-1 16,1 4 1-16,-1-10-1 15,4 0 1-15,0 0 0 16,4-3 0-16,0-7 0 16,3 1 0-16,0-1 0 15,3 1 0-15,5-4 0 16,-1-2 0-16,0-4-1 15,4 0 1-15,-1-3-1 16,-3 6 1-16,1 4 0 16,-5 2 0-16,4 4 0 15,4 6 0-15,0 10 0 0,3 2 1 16,0 7 0-16,0 3 1 16,1 0-1-16,-1 3 0 15,4-3 0-15,-1-6 0 16,1-1-1-16,0-2 1 15,0-4-5-15,-4-3 0 16,-7-6-11-16,-10 0 0 16</inkml:trace>
  <inkml:trace contextRef="#ctx0" brushRef="#br0" timeOffset="144365.637">8615 13719 39 0,'3'0'19'0,"4"-7"-5"15,-7 7 21-15,0 0-31 16,-3 7 0-16,-1 2 2 0,-3 13 0 16,0 3-7-16,4 0 0 15,-4 3 5-15,0 1 0 16,0-1-2-16,0-3 0 15,-1-6-2-15,5-3 0 16,3-7 0-16,0-9 0 16,3-9-1-16,1-7 0 15,7-9 0-15,3-3 1 16,7-4-1-16,0 1 0 16,4 3 0-16,3 3 0 0,-3 6 1 15,-1 6 0-15,-3 10-1 16,1 3 1-16,-5 6 2 15,1 7 0-15,-4 9 1 16,-3 3 0-16,-1 0-1 16,-3 0 1-16,0 3-1 15,0 0 1-15,0-2-2 16,4-4 0-16,3-4-5 16,7-5 0-16,0-10-7 15,8-3 1-15,-12-9-9 16,1-1 1-16</inkml:trace>
  <inkml:trace contextRef="#ctx0" brushRef="#br0" timeOffset="144606.711">9105 13750 65 0,'0'3'32'0,"4"16"-34"0,-1-16 57 16,1 0-54-16,-4-3 0 16,7-6 1-16,14 3 0 15,7 3-3-15,8-3 0 16,2 3-2-16,-2 0 0 16,-5-3-9-16,1 0 1 15,-4-7-9-15,1 1 1 0</inkml:trace>
  <inkml:trace contextRef="#ctx0" brushRef="#br0" timeOffset="144906.429">9405 13600 54 0,'-7'12'27'0,"14"-21"-21"16,0 12 45-16,-3 0-48 16,3 0 1-16,7 3 1 15,7 1 1-15,7 2-8 16,4 0 1-16,-4 4 4 16,-3 6 0-16,-7 6-2 0,-8 9 0 15,-10-2-2-15,-14-1 0 16,-7 0-4-16,-7-2 0 15,-1-4-6-15,5-10 1 16,-1-5-10-16,14-4 0 16</inkml:trace>
  <inkml:trace contextRef="#ctx0" brushRef="#br0" timeOffset="145416.716">10082 13828 56 0,'0'51'28'0,"-31"-26"-28"16,20-16 46-16,-10 4-46 15,-4-1 1-15,1-2-1 16,-1-4 1-16,0-3-2 15,-3-3 1-15,10-6 0 16,1-4 1-16,10-2-1 16,7-1 1-16,10-2-1 15,8 5 1-15,10 7-1 16,11-3 1-16,7 6-1 16,-4 0 0-16,0 6 0 0,-10 7 0 15,-4 2-1-15,-3 4 1 16,-14 3-1-16,3-3 1 15,-4 0-1-15,-3 0 1 16,0-7 0-16,8-3 0 16,2-2 0-16,8-1 0 15,3-6-1-15,4-3 1 16,-7-3-1-16,-4-7 1 16,-4-3-1-16,-6-9 0 15,-11 3 0-15,-7 4 1 16,-14-4-2-16,-8 3 1 15,1 3-4-15,-7 10 0 0,-4-7-11 16,0 10 1-16</inkml:trace>
  <inkml:trace contextRef="#ctx0" brushRef="#br0" timeOffset="146107.113">12051 11724 42 0,'14'4'21'0,"-10"-8"-14"16,-4 4 28-16,0 0-32 16,-8 0 0-16,-2 4 3 15,-8 5 0-15,-6 7-7 16,-1 2 1-16,0 7 5 0,-3 13 1 15,-7 12-3-15,-1 26 1 16,5 8-2-16,-1 7 1 16,11 19-2-16,7 9 1 15,14 3-4-15,10-15 0 16,11-19-3-16,1-22 1 16,6-16-8-16,4-13 1 15,10-18-8-15,4-12 1 16</inkml:trace>
  <inkml:trace contextRef="#ctx0" brushRef="#br0" timeOffset="146438.182">12407 11862 56 0,'11'-3'28'0,"-4"0"-28"16,-7 3 50-16,3 6-50 16,-3 4 1-16,0 2 1 15,0 4 1-15,-3 12-3 16,3-3 0-16,0 7 1 0,0 2 0 15,0 1-2-15,0-4 0 16,3-3-5-16,4-9 0 16,8-6-8-16,6-10 1 15,7-13-5-15,7-2 0 16</inkml:trace>
  <inkml:trace contextRef="#ctx0" brushRef="#br0" timeOffset="146648.465">12929 11881 47 0,'0'47'23'0,"-24"0"-19"0,13-31 42 0,-3 9-42 15,-14 16 0-15,-8 6 2 16,-9 12 0-16,-8 4-8 16,-7 6 0-16,7 9 4 15,3-2 0-15,8-4-5 16,7-19 1-16,7-9-7 15,10-13 1-15,11-12-10 16,7-9 1-16</inkml:trace>
  <inkml:trace contextRef="#ctx0" brushRef="#br0" timeOffset="147368.803">12707 12471 39 0,'0'0'19'0,"4"-3"-20"0,-4 3 25 16,0 0-24-16,0 0 0 15,0 0 0-15,-4-4 0 16,1 4-1-16,-1 0 1 15,0 4 0-15,4-4 1 16,0 0-1-16,0 0 0 16,-3 3 0-16,3 3 0 0,0-3 1 15,0 0 0-15,0-3-1 16,0 0 1-16,0 3 0 16,0-3 1-16,0 0-1 15,0 0 1-15,0 0 0 16,0 0 0-16,0 0 1 15,0 0 0-15,3-3-1 16,5 0 1-16,-1 0-1 16,3-3 1-16,4-4-1 15,4 4 0-15,7 0 0 16,3-1 0-16,0 4 0 16,4-3 0-16,-7 6 1 15,-8 0 0-15,4 3-1 16,-7 0 0-16,1 4-1 15,-5-1 0-15,-6 3-1 0,-1 1 0 16,-6-1-1-16,-4 4 1 16,-4-4-1-16,-3 4 0 15,0-4-1-15,0-3 1 16,7-3-1-16,0 1 1 16,3-1-1-16,8 0 1 15,6 0 0-15,8 0 0 16,-1 3 1-16,8-3 1 15,-4 7 0-15,0-1 1 16,-3 4-1-16,-4 3 1 16,-7 2-1-16,-14 7 0 15,-3 4-1-15,-4-4 0 0,-11 3 0 16,-10-3 0-16,-4-3-4 16,-4-6 0-16,8-7-7 15,3-6 0-15,15-3-5 16,6-9 0-16</inkml:trace>
  <inkml:trace contextRef="#ctx0" brushRef="#br0" timeOffset="147714.147">13353 11640 41 0,'-22'19'20'0,"1"-1"-8"0,18-8 33 16,-1 9-41-16,1 9 1 15,3 9 4-15,3 10 0 16,11 19-11-16,8 16 1 15,2 15 6-15,-6-3 1 16,0 13-3-16,-8 6 0 16,-13-10-3-16,-12-3 1 0,-9-18-5 15,-4-19 1-15,-1-10-7 16,-2-9 0-16,2-16-10 16,8-12 1-16</inkml:trace>
  <inkml:trace contextRef="#ctx0" brushRef="#br0" timeOffset="148210.316">13660 11731 56 0,'-4'9'28'0,"1"16"-26"0,3-19 44 15,0 4-45-15,0-1 0 16,-4 4 2-16,4-4 1 16,-7 1-5-16,0-1 1 15,0 4 2-15,0-7 0 16,0 0-1-16,0 0 0 15,3-6-1-15,4-3 1 16,4 0-1-16,6-6 0 16,4-4 0-16,0-3 0 15,8-2-1-15,-1-4 0 0,0 0-1 16,0 3 1 0,4 6 0-16,0 7 1 0,-1 9-1 15,1 7 1-15,-4 5 1 16,-3 4 0-16,-1-3 0 15,-3 3 0-15,1 6 0 16,-1-3 0-16,-4 3-1 16,1 0 1-16,-1 0-2 15,1-3 0-15,-4-3-4 16,0-4 0-16,-3-5-14 16,-4-4 1-16</inkml:trace>
  <inkml:trace contextRef="#ctx0" brushRef="#br0" timeOffset="148645.133">11518 13189 81 0,'18'31'40'0,"31"-43"-47"16,-13 5 71-16,20-5-59 16,39-1 0-16,36-6 2 15,49-3 1-15,38-9-11 16,33-3 1-16,-1 2 5 16,8 17 1-16,-18-1-6 15,-43 3 0-15,-34 10-6 16,-29 3 0-16,-29 10-8 15,-20 2 0-15,-28-2-10 16,-19 2 1-16</inkml:trace>
  <inkml:trace contextRef="#ctx0" brushRef="#br0" timeOffset="149486.045">12037 13427 44 0,'0'3'22'0,"0"-3"-8"16,-4 0 22-16,-3 0-33 15,-3 0 1-15,-8 7 4 16,-7 2 0-16,8 7-9 15,-8-4 0-15,-10 13 6 16,-8 13 0-16,-3 15-1 16,-3 13 0-16,0 22-2 15,3-4 0-15,7 4-3 0,14 6 1 16,11-9-5-16,11-10 1 16,10-15-5-16,14-16 0 15,11-13-11-15,-1-25 0 16</inkml:trace>
  <inkml:trace contextRef="#ctx0" brushRef="#br0" timeOffset="149801.268">12090 13242 53 0,'10'19'26'0,"-6"0"-29"15,-4-13 40-15,0 3-37 16,-4 4 0-16,1 3 0 15,-4 6 1-15,0 6-1 16,3 0 0-16,1-3-8 16,3 0 1-16,0 0-7 15,10-6 0-15</inkml:trace>
  <inkml:trace contextRef="#ctx0" brushRef="#br0" timeOffset="150101.971">12460 13336 56 0,'4'19'28'0,"-22"3"-27"0,14-16 49 0,1 7-47 16,-4 9 1-16,-7 0 0 15,-11-4 1-15,-3 14-7 16,-7 5 0-16,-4 10 4 16,0 16 0-16,0 0-5 15,0 3 0-15,1-10-5 16,6-6 0-16,7-9-10 16,11-9 0-16,7-11-1 15,10-8 1-15</inkml:trace>
  <inkml:trace contextRef="#ctx0" brushRef="#br0" timeOffset="150971.616">12573 13756 53 0,'-7'16'26'0,"14"-19"-28"0,-11 0 54 16,-3 3-51-16,-7 0 0 15,-3 3 1-15,-1-3 0 16,-3 0-2-16,-4 0 1 16,0 3 1-16,1 3 1 15,-4 4-1-15,6-1 1 16,1 4-1-16,7-1 0 16,7 1-1-16,4 2 1 15,10 1-1-15,3-3 0 16,4-1-1-16,4-6 1 0,0-2-2 15,3-4 1-15,3-7-1 16,-2-2 1-16,-1-4-2 16,-4 1 1-16,1-1 0 15,0 7 1-15,-8-3 0 16,1 2 0-16,-1 14-1 16,-3-1 1-16,1 3 0 15,-5 4 1-15,-6 3-1 16,-5 5 1-16,-2 8-1 15,-4 5 1-15,-4 1-1 16,1 9 1-16,-1-4-1 16,4 1 0-16,3-10-2 15,4-2 0-15,4-7-5 16,10-10 1-16,3-9-11 16,11-9 1-16,4-10-3 0,14-9 0 15</inkml:trace>
  <inkml:trace contextRef="#ctx0" brushRef="#br0" timeOffset="151256.527">12746 13220 48 0,'-7'32'24'0,"7"-4"-23"0,0-19 45 0,0 1-44 16,3 8 1-16,1 14 1 16,3 5 1-16,0 20-5 15,4 12 0-15,3 22 4 16,-7 15 1-16,-4-8-3 16,-3-1 1-16,-3-13-3 15,-4 1 0-15,-4-10-7 16,1-18 1-16,-1-16-13 15,4-19 1-15</inkml:trace>
  <inkml:trace contextRef="#ctx0" brushRef="#br0" timeOffset="151752.187">13092 13327 53 0,'0'9'26'0,"0"16"-18"0,-4-15 38 15,1-1-44-15,-5 7 1 16,1 3 1-16,0-1 1 15,0 1-6-15,0-3 0 0,4-4 3 16,-4-5 1 0,7-7-2-1,0 0 0-15,3-7-1 16,4-2 0-16,4 0-2 16,3-1 0-16,0-2-1 15,4-1 1-15,3 1 0 16,-3-1 0-16,-1 4-1 15,-3-1 1-15,0 4 2 16,0 6 0-16,1 3 0 16,-5 6 1-16,1 4-1 15,-4 6 0-15,0 0 0 16,-4-4 0-16,-3 1 0 16,0 0 0-16,0 3-1 15,4-1 0-15,-1 1-5 0,1 0 0 16,3-7-11-16,4-5 0 15</inkml:trace>
  <inkml:trace contextRef="#ctx0" brushRef="#br0" timeOffset="152023.122">13451 13659 76 0,'7'16'38'0,"11"-7"-50"16,-7-6 70-16,-1-3-59 16,4 0 1-16,15 0-1 15,6 0 1-15,4 0-3 16,-4-3 0-16,-3-3-7 15,-1 0 1-15,-2-4-11 16,-5-5 1-16</inkml:trace>
  <inkml:trace contextRef="#ctx0" brushRef="#br0" timeOffset="152278.945">13628 13518 65 0,'3'6'32'0,"1"-3"-34"0,-4 1 54 16,0 2-53-16,-4 6 1 16,1 13 0-16,-4 10 0 15,0 18-3-15,-4 10 1 16,4-7-3-16,0-2 0 15,0-10-7-15,7-10 0 16,3-12-6-16,8-9 0 0</inkml:trace>
  <inkml:trace contextRef="#ctx0" brushRef="#br0" timeOffset="152638.278">14058 13383 60 0,'4'41'30'0,"3"25"-38"0,-7-50 56 16,-4 12-48-16,4 16 0 16,-3 18 0-16,-4 10 0 15,-7 10-2-15,-4-7 0 16,4 1-7-16,3-4 0 15,4-16-8-15,4-12 1 16</inkml:trace>
  <inkml:trace contextRef="#ctx0" brushRef="#br1" timeOffset="160490.153">2600 16833 47 0,'0'22'23'0,"11"-13"-9"16,-11-9 23-16,10 3-35 0,1-6 1 15,-1 0 3-15,8-10 1 16,3-15-7-16,7-13 0 16,4-15 5-16,0-13 1 15,17-10-3-15,1-11 1 16,-1-20-2-16,-7-3 0 15,15-6-2-15,-8-13 1 16,4-6-2-16,-7 3 1 16,-11 10-1-16,-7 21 0 15,-6 7-3-15,-5 16 1 16,1 15-2-16,-15 16 0 0,4 12-3 16,-14 22 0-16,-7 16-1 15,-3 13 1-15,-4 15 1 16,-1 3 1-16,-2 10 1 15,-1 22 1-15,7 12 4 16,-3 13 1-16,4 6 2 16,6 13 0-16,0-1 1 15,1-2 0-15,10-13-1 16,-7-4 0-16,7-11-2 16,7-7 1-16,-4-16-5 15,4-9 0-15,11-13-11 16,-7-6 1-16</inkml:trace>
  <inkml:trace contextRef="#ctx0" brushRef="#br1" timeOffset="160731.223">3380 16281 61 0,'-11'22'30'0,"-7"-13"-37"0,15-12 52 15,3 3-45-15,-7 0 0 16,7 0-9-16,0 0 1 16,0 0-3-16,0 0 0 0,7-13-5 15,-4-2 0-15</inkml:trace>
  <inkml:trace contextRef="#ctx0" brushRef="#br1" timeOffset="160925.601">3330 16033 54 0,'0'9'27'0,"0"-12"-34"16,0-3 56-16,7 0-49 15,-3 3 0-15,6-1-2 16,8 1 1-16,0-3-8 16,3 6 0-16,-7 0-6 15,4 6 0-15</inkml:trace>
  <inkml:trace contextRef="#ctx0" brushRef="#br1" timeOffset="161449.993">3616 16193 55 0,'0'22'27'0,"4"3"-29"0,-4-22 48 16,0 3-45-16,0-3 0 15,0 1 2-15,0-1 0 16,0 0-4-16,0-3 1 16,0 0 1-16,0-3 1 0,0-4-1 15,7-2 0-15,3 0-1 16,1 2 0-16,3 1 1 15,3 3 0-15,5 3-1 16,2 3 1-16,-2 3-1 16,-1 4 0-16,-4-4 0 15,-6 0 1-15,3 1-2 16,-3-1 1-16,-1-6-1 16,-3-3 0-16,0 0 1 15,4-4 0-15,-1-2-1 16,1 0 0-16,0-4 1 15,-1 4 0-15,8-1-1 16,-8 4 1-16,5 0-1 16,-1 2 1-16,0 1-1 15,-4 0 1-15,1 3-1 16,3-3 1-16,0 3-1 0,4-3 1 16,-8 3 0-16,1 0 0 15,7 0 0-15,-4 3 1 16,3 3 0-16,1 7 1 15,-4-1 0-15,4 4 0 16,10 0-1-16,-7-4 1 16,0-2-2-16,8-1 0 15,-5-6-7-15,1-6 0 16,-11-3-11-16,-7 0 0 16</inkml:trace>
  <inkml:trace contextRef="#ctx0" brushRef="#br1" timeOffset="162006.464">2611 16945 64 0,'0'0'32'0,"0"-3"-37"0,0 3 53 16,3 3-47-16,-3-3 0 15,0 4 0-15,-3-1 0 16,3 0-2-16,-7 0 1 15,3-3 0-15,4-3 1 16,0-3-2-16,4-7 1 16,6 1-1-16,1-1 1 15,-1 0-1-15,8 1 0 16,3-1-1-16,0-2 1 16,4-4-1-16,0 0 1 15,3 0-1-15,4 0 1 16,-4 7 0-16,0 2 0 0,-7 7 1 15,7 6 0-15,-6 7 1 16,-5 2 0-16,-6 1 1 16,-1 3 0-16,1-4 0 15,-11 7 1-15,0 0-1 16,0 0 1-16,0-1-2 16,0-2 1-16,4-3-6 15,3-7 0-15,3-6-7 16,8-6 0-1</inkml:trace>
  <inkml:trace contextRef="#ctx0" brushRef="#br1" timeOffset="162247.375">3154 16833 74 0,'-4'3'37'0,"8"-6"-33"0,-4 3 53 16,7 0-52-16,3 0 0 15,8 0 0-15,10 3 0 16,-3 0-8-16,10 0 1 16,-3-3-1-16,-4 0 1 15,4-3-10-15,7-3 0 16,-14-1-12-16,-1-2 1 0</inkml:trace>
  <inkml:trace contextRef="#ctx0" brushRef="#br1" timeOffset="162532.926">3461 16670 63 0,'0'3'31'0,"7"-3"-23"16,3 3 48-16,1 0-53 15,0 9 0-15,6 1 2 16,-3 6 0-16,4 6-7 16,-11 0 0-16,-7-6 4 15,0 3 1-15,-14 6-3 0,0-3 1 16,-7-3-6-16,-8 0 0 15,8-3-8-15,-7-7 0 16,0-2-9-16,14-4 0 16</inkml:trace>
  <inkml:trace contextRef="#ctx0" brushRef="#br1" timeOffset="163056.989">4046 16786 60 0,'11'18'30'0,"-32"7"-28"15,10-15 50-15,-10-7-50 16,-4 3 0-16,1 4 0 15,-1 2 0-15,-7-2-3 16,0-7 0-16,4 3 2 16,7-9 0-16,0 0-3 15,10-4 0-15,11 4-2 16,0-3 0-16,14 3 0 16,4 0 0-16,0 3-1 15,13 0 1-15,1 3 1 0,7 0 0 16,-7-3 3-16,3 6 0 15,-3 1 1-15,-4-1 0 16,-3 6 1-16,-1-2 0 16,1-1 0-16,-4-2 0 15,4-1 0-15,-4-3 0 16,7-3-2-16,-6-6 1 16,2-7 0-16,1 4 0 15,-11-4 0-15,-3 1 1 16,-4-4-1-16,-18 0 1 0,-7 1-1 15,-10 2 0-15,4 7-4 16,-12 3 1-16,1 6-6 16,0 3 0-16,-4 3-10 15,7-5 0-15</inkml:trace>
  <inkml:trace contextRef="#ctx0" brushRef="#br1" timeOffset="164167.91">5320 16077 27 0,'0'16'13'0,"3"-7"6"16,-6-6 9-16,3 3-21 15,-7 1 0-15,3 5 6 16,4 4 0-16,-10 0-14 16,3 2 0-16,3 1 11 15,1 0 0-15,-1 0-3 16,4-4 0-16,-7-2-3 0,4-4 0 15,3-5-2-15,-8-8 0 16,5-8-2-16,3-10 1 16,0-6-1-16,3-4 0 15,-3-8 0-15,8-4 0 16,2-6 0-16,4 9 1 16,14 6 0-16,11 10 0 15,11 6 0-15,-8 13 0 16,4 6-1-16,3 9 1 15,-10 1-6-15,-7 2 0 16,-4-2-9-16,-7-1 0 0,-21-2-9 16,0-4 1-16</inkml:trace>
  <inkml:trace contextRef="#ctx0" brushRef="#br1" timeOffset="164799.655">5891 15208 59 0,'11'19'29'0,"-15"16"-25"0,-3-26 49 15,4 0-50-15,3 7 0 16,-7 0 1-16,3-1 0 16,-3 1-6-16,0 0 1 15,0-4 3-15,4 1 0 0,-1-7-2 16,4 0 0-16,0-9-1 16,4-6 1-16,-1-4-1 15,4-9 1-15,7-6 0 16,7 0 0-16,1 3-1 15,6 0 1-15,-7 0 0 16,7 3 0-16,-7 0 0 16,8 6 0-16,-5 10 0 15,5 6 1-15,-1 6 1 16,0 0 0-16,-3 7 0 16,-4 9 1-16,-4 0-1 15,5 9 1-15,-5 4-1 16,4 2 1-16,-3 1-2 15,-4 0 0-15,0-10-6 16,-3-6 0-16,-1-13-13 16,-10-9 0-16,0-3-4 0,4-6 0 15</inkml:trace>
  <inkml:trace contextRef="#ctx1" brushRef="#br1" timeOffset="41961.899">3228 12900 0</inkml:trace>
  <inkml:trace contextRef="#ctx0" brushRef="#br1" timeOffset="165850.336">6541 15923 57 0,'3'3'28'0,"8"7"-19"15,-11-7 28-15,10 0-33 16,-6 3 0-16,10 4 0 16,11-4 1-16,10 0-8 15,11 1 1-15,3-7 0 16,0-4 0-16,-3-2-10 16,-7 0 0-16,-14 0-6 15,-11 6 0-15</inkml:trace>
  <inkml:trace contextRef="#ctx0" brushRef="#br1" timeOffset="166061.659">6495 16274 65 0,'-14'22'32'0,"14"-3"-30"0,0-19 60 15,7 0-58-15,10 3 0 16,1 4 0-16,14-4 0 15,3 0-6-15,18-3 0 16,0 3-1-16,-4 0 1 16,1 0-14-16,-8 0 1 15,-10 4-7-15,3 2 0 16</inkml:trace>
  <inkml:trace contextRef="#ctx0" brushRef="#br1" timeOffset="169902.943">5112 17215 44 0,'0'-6'22'0,"10"-4"-7"15,-6 4 22-15,-1 3-33 16,1 3 0-16,3 0 5 0,-7 3 1 16,11 3-11-16,-8 10 1 15,4 9 8-15,-7 13 0 16,-7 12-2-16,4 13 0 16,-8 18-3-16,0 13 0 15,4-3-4-15,-3-6 1 16,-1-7-5-16,4-9 1 15,4-18-8-15,3-17 0 16,-7-12-10-16,7-9 0 0</inkml:trace>
  <inkml:trace contextRef="#ctx0" brushRef="#br1" timeOffset="170383.999">5429 17686 58 0,'-10'37'29'0,"-1"4"-30"0,8-38 45 16,-1 3-44-16,-3-3 1 15,3 1 1-15,-3-4 0 16,4-4-2-16,-4-2 0 15,7-6 1-15,7-4 1 16,-7-3-1-16,10-3 1 16,5 3-1-16,9 1 0 0,-3-1 0 15,-3 3 0-15,14 7 0 16,-7 2 0-16,10 1-1 16,-7 6 1-16,-3-3-5 15,3 3 1-15,0-3-13 16,-14 3 0-16,-3-3-3 15,-4-4 1-15</inkml:trace>
  <inkml:trace contextRef="#ctx0" brushRef="#br1" timeOffset="170714.637">6068 17055 65 0,'3'16'32'0,"4"25"-34"0,-7-23 65 16,0 14-61-16,0 15 1 15,0 6 0-15,-3 22 0 16,-1 13-4-16,1 9 0 16,3 7 2-16,0-19 1 15,0-10-6-15,3-6 1 0,4-10-8 16,4-15 1-16,-4-3-12 16,4-19 1-16</inkml:trace>
  <inkml:trace contextRef="#ctx0" brushRef="#br1" timeOffset="171209.671">6812 17457 59 0,'0'25'29'0,"-3"-10"-24"0,-1-8 45 16,-3 5-48-16,-4 4 0 15,-3 6 2-15,-10 0 0 16,-1 3-4-16,0-3 0 16,4 0 2-16,7 3 1 15,-7-6-1-15,3-4 0 0,8 1-1 16,-8-3 0-16,11 2-1 16,3 1 1-16,4 0 0 15,0 2 1-15,7 1 0 16,4 0 1-16,10 0 0 15,-3 0 0-15,7 3 0 16,3-7 0-16,0 1-1 16,0-3 0-16,4-4-5 15,-14-3 0-15,3 0-7 16,-7 1 0-16,-4-4-15 16,-10-3 1-16</inkml:trace>
  <inkml:trace contextRef="#ctx0" brushRef="#br1" timeOffset="172035.418">7588 17121 53 0,'-7'0'26'0,"7"-6"-17"16,-7 3 33-16,7 3-35 15,0 9 1-15,0 4 3 16,-3 9 0-16,3 15-14 16,-11 10 0-16,8 25 9 15,-5 22 0-15,1 7-3 16,4 5 0-16,-1-2-3 15,-3 3 0-15,7-1-7 16,0-21 0-16,4-19-15 16,-1-22 0-16</inkml:trace>
  <inkml:trace contextRef="#ctx0" brushRef="#br1" timeOffset="174782.491">12178 11790 28 0,'3'3'14'0,"8"0"-3"15,-7-3 14-15,-1 4-23 16,4 2 1-16,0 3 0 16,-3-2 1-16,-1 8-5 15,-3 13 0-15,0 10 3 16,-3 22 0-16,-1 9-2 16,-3 9 1-16,0 7-2 15,4-1 0-15,-1-8-4 16,4-10 0-16,0-10-7 0,7-9 1 15,4-22-1-15,-1-16 1 32</inkml:trace>
  <inkml:trace contextRef="#ctx0" brushRef="#br1" timeOffset="175458.569">12217 11746 24 0,'0'16'12'0,"14"-10"-5"16,-7-6 24-16,0 0-29 16,0 0 0-16,7-3 2 15,4-3 0-15,6 0-5 16,1-1 1-16,7-2 4 16,10 0 0-16,11-1-1 15,0-2 0-15,7 2-1 16,4 1 0-16,-1-1-1 0,-3 4 1 15,-11 0-2-15,1 6 0 16,-4-3 0-16,-1 3 0 16,-2 3 0-16,-1 3 0 15,-7 3 0-15,-6 1 0 16,-1-1 0-16,-7 4 0 16,0-1-1-16,-7 4 0 15,0 3-1-15,-3-3 1 16,-7 5-2-16,-1 5 1 15,-6 5-1-15,-1 0 1 16,0 7 0-16,1 3 1 16,-1 12-1-16,4-6 1 0,0 9 0 15,4 4 0-15,7 9 1 16,3 0 0-16,7 3 0 16,4 3 0-16,3-6 0 15,-4-12 1-15,-6-10-1 16,-7-6 1-16,-15-4-1 15,-14 1 0-15,-10-4 0 16,-25-2 1-16,-7-4-2 16,-17-3 1-16,-15-6-1 15,-7-10 1-15,-3-6-7 16,10-3 0-16,1-6-4 16,13 0 1-16</inkml:trace>
  <inkml:trace contextRef="#ctx0" brushRef="#br1" timeOffset="176883.87">11822 13167 25 0,'-4'-19'12'0,"4"6"-2"0,0 13 18 16,0 0-24-16,4 0 1 15,-4 0 2-15,0 4 1 16,3-1-10-16,1 6 1 16,-1 7 6-16,1 6 0 15,-1 12-3-15,-3 16 1 0,-3 4-2 16,-4 21 1-16,0 32-2 16,-4 6 0-16,0-7-3 15,1-6 1-15,-1-9-6 16,1-6 1-16,3-16-8 15,3-19 1-15</inkml:trace>
  <inkml:trace contextRef="#ctx0" brushRef="#br1" timeOffset="177559.936">11871 13148 31 0,'0'9'15'0,"14"-5"-11"0,-7-4 20 0,0-4-23 16,4 8 1-16,6-4 3 16,1 0 0-16,10 0-5 15,4 0 1-15,7 3 3 16,10-3 1-16,8-7-1 15,3-2 0-15,0 3-2 16,-4-4 1-16,1 1-2 16,-1 0 0-16,-7 5-1 15,-10-5 0-15,-4 6-1 16,-6 3 1-16,-5 3-1 16,-2 0 1-16,-5 7-1 15,1 2 1-15,-4 4-1 16,-4 6 0-16,1-3 0 15,-4 9 1-15,-3 0-1 16,-1 6 1-16,1 7-1 16,-1 3 1-16,1 0-1 15,3 16 1-15,3 18-1 0,5 13 1 16,2 9-1-16,1-6 0 16,-1-3 0-16,1 0 0 15,0-6 0-15,-4-10 1 16,-11-9 0-16,-10-6 0 15,-17 2 0-15,-15-5 0 16,-14-13-1-16,-14-7 1 16,-4-5-4-16,-3-7 0 15,0-16-8-15,4-18 1 16</inkml:trace>
  <inkml:trace contextRef="#ctx0" brushRef="#br1" timeOffset="179136.31">11352 11919 35 0,'15'22'17'0,"-19"-7"-14"0,4-15 24 16,0 0-27-16,0 0 1 15,0 0-1-15,-4-9 1 16,4-7-1-16,-3 1 0 16,3-10 1-16,0-1 0 15,3-5-1-15,5-3 1 16,6 5 0-16,3-2 0 16,8 3-1-16,0 6 1 15,-1 9-2-15,-2 10 0 0,-1 3-10 16,0 6 0-16,0 4 0 15,-3 2 0-15</inkml:trace>
  <inkml:trace contextRef="#ctx0" brushRef="#br1" timeOffset="179782.498">11003 13850 30 0,'-3'-3'15'0,"3"-12"-12"16,0 8 27-16,0-2-28 16,-4 0 0-16,1-4 3 15,-1 0 0-15,4-5-5 16,4-4 1-16,3 0 3 16,3-10 1-16,4 1-2 15,7 6 1-15,4 0-2 16,7 3 0-16,0 6-1 0,-4 4 0 15,-3 5-5-15,-4 11 1 16,-4 2-11-16,-6 3 0 16</inkml:trace>
  <inkml:trace contextRef="#ctx0" brushRef="#br1" timeOffset="183400.745">8594 15682 35 0,'3'0'17'0,"-3"-16"-13"16,-7 10 18-16,4-4-23 15,-19 1 1-15,-6 3 0 0,-11 3 0 16,-3 3 0 0,-4 6 1-16,-7 6-1 0,-7 7 1 15,0 0-1-15,0 12 0 16,0 13-1-16,4 19 0 15,3 6 0-15,7 16 0 16,14-4 1-16,11 10 0 16,21 0 1-16,11-6 1 15,14-10 2-15,20-22 1 16,19-12 1-16,14-28 0 0,6-26 1 16,-3-18 0-16,-3-13-2 15,-7-19 0-15,-22-3-2 16,-17-12 0-16,-22 3-7 15,-10-13 1-15,-21 9-14 16,-18-2 1-16</inkml:trace>
  <inkml:trace contextRef="#ctx0" brushRef="#br1" timeOffset="187363.552">10262 16231 20 0,'4'-7'10'0,"3"4"-3"0,-7 3 11 15,0 0-17-15,0 0 0 16,0 0 0-16,0 0 1 16,0 0-3-16,0 0 0 15,0 0 4-15,0 0 0 16,3 3 0-16,-3-3 0 15,4 0 1-15,-1 0 1 16,-3 0 1-16,0 0 0 0,4 0-1 16,-4 0 0-16,4 0-1 15,-4 0 1-15,0 0-1 16,-4 0 0-16,0-3-1 16,-6-3 0-16,3 0-2 15,-4-1 1-15,-6 1-1 16,-8 3 0-16,-3 3 0 15,-4 6 0-15,0 4-1 16,0 5 1-16,4 4-1 16,4 0 1-16,6 6 0 15,7 0 0-15,11 3-1 16,11-9 0-16,10-3-1 16,7-4 1-16,4-9-4 15,0-12 1-15,0-4-14 16,-1 1 0-16</inkml:trace>
  <inkml:trace contextRef="#ctx0" brushRef="#br1" timeOffset="187708.93">10732 15478 49 0,'10'16'24'0,"4"12"-17"15,-10-19 32 1,-4 7-38-16,-4 12 1 0,-3 10 0 15,-10 3 1-15,-5 15-4 16,-2 19 1-16,-1 13 1 16,-3 6 1-16,3-9-4 15,4-4 0-15,3-12-7 16,4-15 1-16,4-20-9 16,2-18 1-16</inkml:trace>
  <inkml:trace contextRef="#ctx0" brushRef="#br1" timeOffset="188369.58">10291 16008 57 0,'7'28'28'0,"0"-15"-31"0,0-10 50 16,10-6-45-16,5-4 0 15,6-5 1-15,14-7 1 16,4-6-6-16,0-3 1 16,3-1 3-16,-3-2 0 0,-7 0-1 15,0 6 0-15,-8 6-1 16,-2 3 0-16,-1 1 1 16,-7 8 0-16,-3 17-1 15,-4 8 0-15,-7 11 0 16,-4 2 1-16,1 7-1 15,-4-1 0-15,0-2-1 16,0-1 1-16,0-2 0 16,3-1 0-16,1-3 0 15,-4-6 0-15,3-3-1 16,1-3 1-16,3-4 0 16,0-2 1-16,0-1-2 15,4-3 1-15,6-3 0 16,8 1 0-16,-4-8 0 15,0-2 0-15,4 0 0 16,0 0 0-16,-4-1 0 0,0 1 1 16,0-3-1-16,0-1 0 15,-3 1 0-15,0-4 0 16,-1-6-1-16,-3-2 0 16,-3-5 1-16,0 5 0 15,-8 2-1-15,-3 6 1 16,-3 4 0-16,-4 9 0 15,-4 6 0-15,0 7 0 16,-3 2 0-16,0 4 0 16,4 3 0-16,3 9 1 15,3-2-1-15,4 2 0 0,7-3-1 16,4-3 0 0,6-9-5-16,4-4 1 0,4-8-9 15,0-4 0-15,-7-10-4 16,-1-2 0-16</inkml:trace>
  <inkml:trace contextRef="#ctx0" brushRef="#br1" timeOffset="188669.435">11398 16234 52 0,'-3'25'26'0,"-1"-13"-29"16,4-12 50-16,0 0-47 0,0 0 1 16,-3-3-1-16,3-3 1 15,0-4-1-15,0-5 0 16,3-4 1-16,1 0 1 16,6 0-1-16,8 4 1 15,3-1 0-15,0 7 1 16,0 2-3-16,1 4 0 15,-1 3-4-15,0 3 0 16,0 4-8-16,-3-1 1 16,3-3-7-16,-3 0 1 15</inkml:trace>
  <inkml:trace contextRef="#ctx0" brushRef="#br1" timeOffset="189045.823">11702 16259 61 0,'10'31'30'0,"1"-25"-37"16,-8-2 59-16,1-1-50 15,-1 0 0-15,1-3-1 16,3 3 0-16,0-3-2 16,0-3 1-16,4 0 1 15,-1-4 0-15,-3 4-1 16,4 0 0-16,-4 3 0 15,4 3 1-15,-1 0-1 16,1 4 0-16,-4 5 0 16,0-2 0-16,0 2-1 0,0 1 1 15,-4-7-1-15,5-3 1 16,2 0-1-16,-3-3 1 16,4-3-1-16,3-3 0 15,-4 0 0-15,1-1 1 16,3-2 0-16,-3 6 1 15,6-4-3-15,-3 1 0 16,4-3-7-16,3-1 1 16,0-2-9-16,4-1 0 15</inkml:trace>
  <inkml:trace contextRef="#ctx0" brushRef="#br1" timeOffset="189256.692">12315 16252 63 0,'-7'22'31'0,"-7"-3"-38"15,11-16 55-15,-1 4-48 16,1-4 0-16,-1 3-2 16,1-3 1-16,-1-3-3 15,4 0 0-15,0 0-9 16,4-6 1-16,-1-10-5 15,1 1 1-15</inkml:trace>
  <inkml:trace contextRef="#ctx0" brushRef="#br1" timeOffset="189975.565">12263 16105 41 0,'14'9'20'0,"17"-12"-25"0,-20 3 34 15,3 0-30-15,4 0 1 16,-1 0 0-16,15-3 1 16,7-6 0-16,0 3 0 15,-4-4 2-15,-3 4 0 16,-4 3 1-16,-7 0 1 16,0 6-1-16,-7-3 1 0,-3 3-2 15,0 0 1 1,-15 6-2-16,-3 1 0 0,-7-1-2 15,-4 1 0-15,1-1-2 16,-1 4 0-16,-3-1-2 16,3 1 1-1,8 5-2 1,6 1 1-16,8 0 0 16,3-3 0-16,3-4 2 15,4 1 0-15,0-1 2 16,1-2 0-16,-5 2 1 15,1-2 1-15,-8 2 0 16,1 1 0-16,-4-1-2 16,0-2 1-16,-4-1 0 15,4 1 1-15,-7-1-1 16,7 0 1-16,0-2-1 0,-3-1 0 16,3 3 1-16,0-2 0 15,3-1-1-15,4-3 0 16,4 0 0-16,3-3 1 15,7-6 0-15,4-3 1 16,10-7-1-16,7-6 1 16,1 6-1-16,-4-6 1 15,-8-3-2-15,-6-3 1 16,0 0-2-16,-11 0 1 16,0 6-2-16,-3 3 1 15,-8 6 0-15,1 10 0 0,-8 9 0 16,-7 10 0-16,-3 6 0 15,0 0 0-15,-3 9 0 16,3-2 1-16,6-1-1 16,5-3 1-16,10-6-1 15,7-4 0-15,7-12-4 16,4-6 1-16,10-6-13 16,1-4 0-16,-5 1-1 15,8-1 0-15</inkml:trace>
  <inkml:trace contextRef="#ctx0" brushRef="#br1" timeOffset="191116.186">15053 15995 29 0,'0'0'14'0,"0"0"-5"0,0 0 21 0,0 0-27 16,0 0 1-16,0 0 3 16,0 3 0-16,0 4-8 15,-3-1 1-15,-5 7 5 16,-2 2 1-16,-4 1-3 16,-11 6 1-16,-3 9-2 15,-4-3 1-15,-10 1-2 16,-4-1 0-16,4-6-1 15,3 0 1-15,0-7-1 16,4-2 1-16,-1-7-2 16,5-3 1-16,2-9-1 15,5-6 1-15,6-7 0 16,11-9 0-16,7-1 0 16,7-2 0-16,7-4 0 0,0 1 1 15,11 6-1-15,7 9 1 16,7 6-1-16,-1 13 1 15,-2 13-1-15,-1 0 1 16,-3 5-1-16,-4 11 1 16,0 2-1-16,-3 0 1 15,-4 1-1-15,0-4 1 16,-3-6-1-16,-1-3 0 16,1 3 0-16,3 0 1 15,4-1-1-15,3-8 1 16,4-4-1-16,14-5 0 0,7-4 2 15,7-10 0-15,-4 1 0 16,-3-7 0-16,-11-6 0 16,-6-9 0-16,-15-4 0 15,-18 7 0-15,-13-10-2 16,-18-2 1-16,-22-1-4 16,4 10 0-16,-10 12-14 15,-8 9 0-15,4 10-2 16,14 0 0-16</inkml:trace>
  <inkml:trace contextRef="#ctx0" brushRef="#br1" timeOffset="191747.482">13455 17024 47 0,'18'-6'23'0,"3"18"-19"0,-14-6 41 16,-4 10-42-16,-3 9 0 16,0 7 3-16,-3 11 0 15,-4 11-7-15,-7 2 0 16,-4 16 4-16,-3 13 1 16,-4 3-4-16,8 3 1 15,6-16-8-15,4-15 1 16,7-13-12-16,10-22 0 15</inkml:trace>
  <inkml:trace contextRef="#ctx0" brushRef="#br1" timeOffset="192123.079">13709 17516 44 0,'-4'25'22'0,"11"-3"-13"16,-7-15 27-16,0-1-35 16,0 3 0-16,-3-3 0 15,3-6 0-15,0 4-1 16,0-4 0-16,0-4 1 0,0-2 0 15,3-6 0-15,5 2 1 16,2-2 0-16,1 2 0 16,3 1 0-16,3-1 1 15,5 7-1-15,2 3 0 16,1 3-1-16,0 1 1 16,-4-1-4-16,0-3 1 15,0 0-10-15,-3-10 1 16,-4-2-8-16,-7-1 1 15</inkml:trace>
  <inkml:trace contextRef="#ctx0" brushRef="#br1" timeOffset="192393.07">14185 17011 59 0,'11'3'29'0,"-11"10"-24"16,3 0 52-16,1 9-55 15,-1 12 1-15,-6 10-1 16,-1 12 1-16,-3 7-4 16,4 15 0-16,-4 17 2 15,0-1 1-15,0 0-6 16,3-19 0-16,1-19-6 0,3-9 1 15,7-9-11-15,7-22 0 16</inkml:trace>
  <inkml:trace contextRef="#ctx0" brushRef="#br1" timeOffset="192783.359">14619 17284 60 0,'7'13'30'0,"4"-13"-28"0,-11 0 49 0,0 0-47 16,3 3 0-16,4 3 2 16,-3 0 0-16,6 4-8 15,5-1 1 1,20 10 5-1,-3-3 1-15,-1-4-1 16,1-2 1-16,-4-4-2 16,-7 6 0-16,-3 1-1 15,-7 3 0-15,-4 6-1 16,-11 3 1-16,-6-3-4 16,-8 3 1-16,-10-3-1 15,-4 9 0-15,0-6-2 16,4 0 1-16,3-3-5 15,1 0 1-15,3-3-7 16,6-7 1-16,1-8-9 0,0-4 1 16</inkml:trace>
  <inkml:trace contextRef="#ctx0" brushRef="#br1" timeOffset="195684.115">15462 17005 45 0,'-3'-9'22'0,"6"-7"-8"0,-3 16 23 15,0 0-31-15,0 9 1 16,-3 7 2-16,-1 19 1 16,-3 8-13-16,0 23 1 0,0 10 8 15,0 27 0-15,0 13-4 16,3 6 1-16,4 4-7 15,0-23 0-15,-3-24-17 16,-8-26 1-16</inkml:trace>
  <inkml:trace contextRef="#ctx0" brushRef="#br0" timeOffset="204479.496">14676 12957 47 0,'3'0'23'0,"1"9"-11"0,-4-9 24 16,7-3-34-16,0 6 1 15,7-6 2-15,3 3 1 16,12-3-7-16,6 3 0 16,11 0 4-16,10 0 1 0,4 3-3 15,-7-6 0-15,0 6-5 16,-4 0 1-16,-3 0-10 16,-7-3 0-16,-11 0-5 15,-10 10 0-15</inkml:trace>
  <inkml:trace contextRef="#ctx0" brushRef="#br0" timeOffset="204705.833">14728 13267 51 0,'-24'53'25'0,"24"-34"-19"15,3-12 46-15,8-1-46 16,-1 0 0-16,12 4 3 15,2-4 1-15,12 0-13 16,9-3 1-16,12 0 7 0,3-3 1 16,-7 0-6-16,0 3 1 15,-4 1-9-15,-7-1 1 16,-10 0-15-16,-11-3 0 16</inkml:trace>
  <inkml:trace contextRef="#ctx0" brushRef="#br0" timeOffset="208336.863">17681 12119 29 0,'18'-18'14'0,"10"11"-2"16,-24-2 14-16,-1 3-23 15,-3-4 1-15,-3-2 2 16,-8-1 0-16,-3-2-8 16,-14-1 1-16,-11-3 5 15,-7 3 0-15,0 4-2 0,-3 6 0 16,-4-4-1-16,-7 10 0 15,3 6 0-15,1 7 0 16,-4 6-1-16,0 12 1 16,7 13-1-16,4 12 0 15,6 4-1-15,12 15 1 16,13 4 0-16,18 5 0 16,21-2 2-16,18-4 0 15,25-18 2-15,3-19 0 16,14-19 0-16,3-19 0 15,1-22 0-15,-4-16 1 0,-10-12-3 16,-11 0 1-16,-11-15-4 16,-17 2 1-16,-11-9-11 15,-14 0 1-15,-10 6-9 16,-1 13 0 0</inkml:trace>
  <inkml:trace contextRef="#ctx0" brushRef="#br0" timeOffset="208787.562">16058 12950 57 0,'8'16'28'0,"41"22"-25"0,-28-29 47 0,11 1-44 16,21-1 1-16,24 7 2 15,29-7 1-15,32-3-12 16,35-9 1-16,31-12 8 16,40-11 0-16,3 11-3 15,10-4 0-15,-21 3-5 16,-13 10 0-16,-33 3-7 15,-31 3 1-15,-36 9-9 16,-31 4 1-16,-32 6-9 16,-21 3 0-16</inkml:trace>
  <inkml:trace contextRef="#ctx0" brushRef="#br0" timeOffset="210183.577">16351 13731 30 0,'25'-9'15'0,"-7"-32"0"16,-11 32 15-16,3-4-26 15,-6-6 0-15,-1 1 2 16,-6-4 0-16,-8 3-9 16,-6 3 1-16,-5-3 5 15,-2 4 1-15,-12 2-3 16,-9 4 1-16,-8 6-2 15,-4 6 1-15,-3-3-1 0,-7 15 0 16,7 14 0 0,4 11 0-16,6 29-1 0,12 19 1 15,9-3-1-15,15 3 1 16,18 9 1-16,28-3 0 16,13-13 1-16,37-18 1 15,9-28 1-15,19-23 1 16,6-37-1-16,-3-19 0 15,-11-12 0-15,-21-10 0 16,-24-13-4-16,-29-5 1 16,-24 2-9-16,-26 7 1 0,-23-7-12 15,-8-5 0-15</inkml:trace>
  <inkml:trace contextRef="#ctx0" brushRef="#br0" timeOffset="211145.481">17237 14057 47 0,'0'13'23'0,"0"-10"-12"16,0-3 24-16,7 0-33 15,3 0 1-15,4 0 1 16,8-3 1-16,6 0-7 16,14 0 1-16,8 3 3 15,10 3 1-15,0 0-6 16,-4-3 1-16,-3 0-12 15,-7 3 1-15,-14-12-4 16,-8-4 1-16</inkml:trace>
  <inkml:trace contextRef="#ctx0" brushRef="#br0" timeOffset="211400.811">17565 13694 46 0,'0'34'23'0,"10"32"-21"0,-10-47 42 16,-7 9-43-16,-3 10 1 0,-8 2 0 16,0 1 0-16,-3 16-4 15,4 2 1-15,3 4-3 16,3 0 0-16,4-10-8 15,7-12 0 1</inkml:trace>
  <inkml:trace contextRef="#ctx0" brushRef="#br0" timeOffset="211640.114">18479 13314 59 0,'3'44'29'0,"-3"56"-28"0,-7-74 46 0,-4 21-47 0,-6 28 0 16,-8 31 2-16,4 4 1 15,3 19-6-15,8 6 1 16,6-13-5-16,11-25 0 15,4-22-10-15,-1-24 1 16</inkml:trace>
  <inkml:trace contextRef="#ctx0" brushRef="#br0" timeOffset="212150.986">19554 13051 63 0,'-3'9'31'0,"-1"-3"-29"0,4-6 53 15,0 0-53-15,0 0 0 16,4 4 1-16,7-4 0 16,6 0-5-16,8-4 1 0,17 1 3 15,11-6 0-15,11-4-5 16,3 1 0-16,-7-1-5 15,-7 1 1-15,-15 2-13 16,-16 7 1-16</inkml:trace>
  <inkml:trace contextRef="#ctx0" brushRef="#br0" timeOffset="212362.185">19353 13361 55 0,'4'32'27'0,"42"-1"-24"16,-29-25 39-16,12 1-42 15,-1-4 0-15,11 0 0 0,10 0 1 16,0 0-4-16,8 0 1 16,3 0-8-16,0-3 0 15,-4-3-6-15,1 0 0 16</inkml:trace>
  <inkml:trace contextRef="#ctx0" brushRef="#br0" timeOffset="212810.41">21967 12869 56 0,'57'-19'28'0,"-25"-25"-33"15,-25 35 52-15,-4-7-46 16,-10-12 1-16,-10-7 1 16,-22-2 0-16,-11-1-3 15,-24 1 1-15,-21 2 2 16,-21 7 0-16,-1 18-1 15,-13 20 0-15,3 24-2 16,-7 26 0-16,17 28-3 16,8 34 0-16,21 25 0 15,21 4 0-15,35 3-1 16,21-4 1-16,40-15 2 0,41-22 1 16,29-29 1-16,45-27 1 15,29-41 1-15,46-51 1 16,-11-34 0-16,-38-22 0 15,-36-19-1-15,-50 1 0 16,-31-4-2-16,-42-6 1 16,-50-10-12-16,-49-3 0 15,-29 7-10-15,-10 34 1 16</inkml:trace>
  <inkml:trace contextRef="#ctx0" brushRef="#br0" timeOffset="-212317.101">24903 1307 13 0,'42'-9'6'0,"4"-4"-2"0,-36 13 6 16,4-6-5-16,1 3 1 15,-1-7 3-15,-4 4 1 16,1 3-12-16,-4 3 0 16,0-6 8-16,-7 12 0 15,-11 13-3-15,-13 34 1 0,-19 29-3 16,-17 27 1-16,-10 33-1 16,-8 27 0-16,1 10 0 15,-5 24 0-15,-6 1 0 16,4 16 1-16,-12-1-1 15,12-9 0-15,13-15 0 16,11-29 0-16,11-37-5 16,6-35 1-16,15-47-9 15,11-47 1-15</inkml:trace>
  <inkml:trace contextRef="#ctx0" brushRef="#br0" timeOffset="-211506.345">25058 1182 35 0,'49'34'17'0,"36"1"-21"0,-57-29 25 0,11-6-21 15,10 3 0-15,15 7 0 16,10-4 1-16,25 3-1 15,17 1 0-15,18 2 0 16,39 10 1-16,21-3-1 16,39 15 0-16,28 14 0 15,32 14 0-15,14 10 0 16,17 0 1-16,22 7 1 16,0-1 0-16,-15-12 0 15,11 3 0-15,-13-3 0 16,-1-6 1-16,-29-4-2 15,-9-6 1-15,-40-6-2 16,-10-6 1-16,-25-4-1 16,-24-6 0-16,-40-9 0 15,-13-3 0-15,-18 0-1 16,-25 2 1-16,-21 1-2 0,-17-9 1 16,-15-1-2-1,-21 0 1-15,-10 7-2 0,-15 3 1 16,-6 15 0-16,-4 10 0 15,0 10 0-15,-1 18 1 16,-6 19 2-16,0 18 0 16,0 33 1-16,-14 11 0 15,-4 26 1-15,-7 15 0 16,-7 23 0-16,-17-4 0 16,-1 10-1-16,0 9 1 0,-10-7-2 15,-7-2 1-15,3-22 0 16,-13-29 0-16,6-15 0 15,-3-25 0-15,-11-26 0 16,-11-27 1-16,-17-35 0 16,-17-26 1-16,-26-33 0 15,-45-32 0-15,-36-38-1 16,-63-40 1-16,-70-13-1 16,-64-41 1-16,-46-19-6 15,-49-5 0-15,-40 2-10 16,-13 22 0-16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3-25T03:15:48.78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7758 3875 36 0,'3'0'18'0,"-6"-6"-11"0,3 6 18 16,-4-3-24-16,1-3 0 15,-15 6 1-15,-10 6 1 16,-8 0-4-16,-2 1 1 0,6 5 1 16,4 1 1-16,-4 2-1 15,4 1 0-15,-8 3 0 16,5-7 0-16,2 4-1 15,1-3 1-15,7-7-1 16,7 3 1-16,3 1-1 16,1-4 1-16,6 0-1 15,4-3 1-15,4 4-1 16,6-1 1-16,-6 6-1 16,3 1 1-16,-7 9-1 15,-7 6 0-15,3 7 0 16,-10 12 0-16,0-3-1 15,-4 0 1-15,-3 6-1 16,0 6 0-16,0 1 1 16,-11 2 0-16,4-6 1 15,7 1 1-15,3-1-1 0,1 4 1 16,2-4 0-16,5-9 1 16,3-10 0-16,7-2 1 15,3-4-2-15,4-3 1 16,11-6-1-16,-4-7 1 15,11-5-2-15,7-11 1 16,3 4-4-16,4-12 0 16,-4-1-5-16,-3 1 0 15,-4-7-10-15,-7-6 0 16</inkml:trace>
  <inkml:trace contextRef="#ctx0" brushRef="#br0" timeOffset="256.887">7080 4785 38 0,'-7'3'19'0,"11"0"-11"15,-4-3 24-15,3-3-30 16,4 0 1-16,4-3 0 15,14 2 1-15,-4-5-5 16,11 3 0-16,10-4 0 16,4 4 0-16,-4 0-7 15,4-7 1-15,-4 4-7 16,8-10 0-16</inkml:trace>
  <inkml:trace contextRef="#ctx0" brushRef="#br0" timeOffset="497.648">8005 4421 47 0,'-4'9'23'0,"-21"54"-31"0,18-41 42 0,-14 0-34 15,-7 9 1-15,-11 13-1 16,-3 13 1-16,-4 2-2 15,4-2 0-15,3-4-2 16,0-12 0-16,7-7-5 16,11-12 1-16,0-9-5 15,7-16 0-15</inkml:trace>
  <inkml:trace contextRef="#ctx0" brushRef="#br0" timeOffset="721.996">7511 4612 42 0,'10'32'21'0,"4"37"-19"15,-3-50 39-15,3 9-41 16,7 9 1-16,7 4 0 0,4-6 0 16,-4-1-2-16,8 4 1 15,-1-10-1-15,-7-3 1 16,-3-3-3-16,-4-6 0 15,-3-4-10-15,-8 1 1 16,-3-13-2-16,-7 3 1 16</inkml:trace>
  <inkml:trace contextRef="#ctx0" brushRef="#br0" timeOffset="1051.281">6555 5534 41 0,'-39'38'20'0,"39"-22"-15"16,0-10 39-16,0 3-39 16,10 4 1-16,8-1 3 15,14-2 1-15,17-4-12 16,11-6 1-16,21-6 7 15,18-7 1-15,25-6-4 16,-8 1 1-16,11-4-3 16,0 0 1-16,3 0-2 15,-13 3 0-15,-15 0-4 16,-7 0 1-16,-10 0-6 16,0 1 0-16,-15 2-10 15,-10 3 0-15,-10 4-1 0,-11 6 1 16</inkml:trace>
  <inkml:trace contextRef="#ctx0" brushRef="#br0" timeOffset="1410.407">8527 4104 42 0,'3'-40'21'0,"-13"24"-24"16,10 16 41-16,-4-3-35 15,-7 9 1-15,-6 13 2 16,-4 22 0-16,-11 21-8 15,-3 14 0-15,6 18 6 16,5 31 0-16,3 13-2 16,6 3 1-16,12 3-5 15,3-12 1-15,3-13-7 16,8-31 0-16,0-25-8 16,-1-22 0-1</inkml:trace>
  <inkml:trace contextRef="#ctx0" brushRef="#br0" timeOffset="2762.113">3493 8093 34 0,'-22'50'17'0,"19"-28"-10"16,3-19 17-16,0 1-21 15,0-4 0-15,0-7 5 16,3-5 1-16,15-13-9 16,3-16 0-16,7-12 7 15,22-23 0-15,13-21-1 16,22-19 1-16,0-25-4 16,-1-13 1-16,-3-9-2 15,-3 10 1-15,-18-4-3 16,-18 6 1-16,-3 23-2 15,-18 9 0-15,-3 12-1 0,-18 22 0 16,0 19-1-16,-18 19 0 16,1 19-1-16,-8 28 0 15,-10 22-1-15,-8 16 1 16,1 24 1-16,-4 20 0 16,7 21 1-16,4 17 1 15,7 11 1-15,7 10 1 16,3 4 0-16,11-17 0 15,7-15 0-15,7-19 0 0,11-19-1 16,3-21 1-16,0-20-4 16,0-12 1-16,7-9-8 15,1-13 0-15,2-16-4 16,-2-9 0-16</inkml:trace>
  <inkml:trace contextRef="#ctx0" brushRef="#br0" timeOffset="2989.823">4297 7394 58 0,'0'37'29'0,"-11"14"-38"16,8-36 58-16,-1 4-49 15,1 6 0-15,-4 7 0 16,3-7 1-16,4-7-2 15,4-2 0-15,3-3-5 0,0-16 1 16,3-4-9-16,1-5 0 16,-1-10-2-16,1 3 0 15</inkml:trace>
  <inkml:trace contextRef="#ctx0" brushRef="#br0" timeOffset="3187.818">4255 7369 53 0,'0'12'26'0,"3"-5"-36"0,-3-7 54 15,0 0-44-15,7 0 0 0,4 0 0 16,-1 0 0-16,11 0-2 16,1 0 0-16,2-4-7 15,1 4 1-15,10-3-6 16,-10 0 0-16</inkml:trace>
  <inkml:trace contextRef="#ctx0" brushRef="#br0" timeOffset="3738.1">4653 7626 54 0,'11'22'27'0,"-11"-6"-32"0,0-16 51 0,0 0-46 15,3 3 0-15,-3 0 0 16,0-3 0-16,0 0 0 16,7-3 1-16,-3 0-1 0,3-4 1 15,0-2-1-15,4 6 0 16,-8-4 0-16,8 4 0 16,-1 6 0-16,4 1 0 15,-3-1-1-15,0 0 1 16,-8 3 0-1,8 0 0-15,-1 1 0 0,-3-1 0 16,4 0 0-16,-1 0 0 16,-3 1-1-16,4-1 1 0,-4-3-2 15,4 0 1-15,-1 0-1 16,1 1 1-16,-1-8-2 16,1 4 0-16,7-6-1 15,-8 3 1-15,1-3 1 16,-1-4 0-16,5 1 0 15,-1-4 0-15,0 4 1 16,3-7 1-16,-2 4 0 16,2-1 0-16,1 4 0 15,-8-1 0-15,8 4 2 16,3 6 0-16,-7 6 0 16,4 7 1-16,3 6 0 15,4 6 0-15,-4-3-1 16,0 3 1-16,11 0-2 15,3 0 0-15,11-3-4 0,0-3 0 16,7-4-9 0,-4-8 0-16,-10-4-3 0,-11 0 1 15</inkml:trace>
  <inkml:trace contextRef="#ctx0" brushRef="#br0" timeOffset="4412.938">3669 8328 48 0,'7'16'24'0,"-4"18"-23"15,-3-24 46-15,0 6-45 16,-3 2 0-16,-4 7 1 0,0 4 0 16,3-1-4-16,-6 0 0 15,3-3 2-15,3-6 1 16,-3-3-2-16,4-7 1 15,6-6-1-15,4-9 0 16,4-3-1-16,3-7 0 16,3 0 0-16,5 1 0 15,2-7-1-15,8 0 0 16,-4-3 0-16,-3 3 0 0,3 0 0 16,0 6 1-16,-6 3 0 15,6 4 0-15,-3 3 2 16,-1 9 0-16,-3 6 1 15,-6 7 1-15,2 0-1 16,1-4 0-16,3 13 0 16,-3 3 0-16,-4 1-2 15,3-4 1-15,12 0-3 16,-8-9 1-16,10-1-6 16,8-5 0-16,0-4-10 15,0-15 1-15</inkml:trace>
  <inkml:trace contextRef="#ctx0" brushRef="#br0" timeOffset="4670.621">4413 8494 55 0,'-7'4'27'0,"14"-1"-27"0,-7-3 45 16,11 0-44-16,-8 0 0 16,8-3 0-16,7 6 0 15,10-3-2-15,0 0 1 16,7-7-1-16,1 4 0 0,-12-3-6 16,1-3 0-16,-4-7-9 15,0-3 0-15</inkml:trace>
  <inkml:trace contextRef="#ctx0" brushRef="#br0" timeOffset="4954.897">4643 8319 55 0,'3'6'27'0,"4"10"-27"16,4-13 45-16,-1 3-43 16,-3 1 0-16,4 2 4 0,3 0 0 15,4 1-7-15,-1 2 0 16,-6 1 3-16,0 3 1 16,-11-1-2-16,-8-2 1 15,-2 9-6-15,-11 3 0 16,-8 3-9-16,-2-3 0 15,-1-9-6-15,4-7 1 16</inkml:trace>
  <inkml:trace contextRef="#ctx0" brushRef="#br0" timeOffset="5750.283">5302 8360 42 0,'7'15'21'0,"-17"1"-16"0,3-10 33 0,3 4-37 15,-3 5 1-15,-14-2 0 16,-4-1 0-16,1 4-3 15,-8-6 0-15,4-1 1 16,-1-3 1-16,8-3-1 16,0 0 1-16,7-3-1 15,10-6 0-15,4-6 0 16,7-1 0-16,15-3-1 16,-1 4 1-16,7-1-1 15,4 7 1-15,-11 3-1 16,7 3 1-16,0 3 0 15,-6 7 0-15,2 2 0 16,1 1 0-16,-11 2 0 16,4 1 0-16,-1 6 0 15,4 0 0-15,8-3 0 0,-8-1 1 16,-4-5 0 0,5-4 1-16,2-9 0 0,-2-9 1 15,2-4 1-15,-3-2 0 16,-3-1 0-16,-4-3 0 15,-7-6-2-15,-17 0 1 16,-8 0-1-16,-14 3 0 16,-7 10-6-16,-6 5 0 15,9 10-14-15,-10-3 0 16</inkml:trace>
  <inkml:trace contextRef="#ctx0" brushRef="#br0" timeOffset="8739.035">6696 6340 25 0,'7'-3'12'0,"-4"-22"1"15,-3 25 12-15,0-3-22 16,0 0 0-16,-3 3 6 15,-1 0 1-15,-3 6-11 16,0 0 0-16,0 4 7 16,-3 2 1-16,-1 4-2 15,-3 3 0-15,-4 9-3 16,-3 3 0-16,0 13 0 16,-4 3 0-16,0 13-2 15,8-4 1-15,-4 10 0 16,10-6 0-16,8-4-1 15,6-6 0-15,8-12-3 0,10-7 0 16,4-12-11-16,-1-6 0 16,1-4-2-16,0-3 0 15</inkml:trace>
  <inkml:trace contextRef="#ctx0" brushRef="#br0" timeOffset="9040.569">6738 6751 55 0,'7'6'27'0,"4"1"-36"16,-4-7 53-16,3-4-44 16,1 1 0-16,0-3 0 15,3 0 0-15,0-1-1 16,7-2 0-16,-7-4-9 16,-3 1 1-16,-1 3-5 15,4-1 0-15</inkml:trace>
  <inkml:trace contextRef="#ctx0" brushRef="#br0" timeOffset="9367.74">7137 6434 46 0,'10'13'23'0,"-6"31"-20"0,-4-29 38 0,0 10-40 15,0 1 0-15,0 2 0 16,-4 9 0-16,1 4-2 15,3-9 1-15,0 2-4 16,0-3 0-16,3-6-10 16,4-6 0-16,4-9 0 15,7-10 0-15</inkml:trace>
  <inkml:trace contextRef="#ctx0" brushRef="#br0" timeOffset="9683.043">7200 6277 46 0,'0'0'23'0,"14"0"-22"0,-7 0 46 15,4 7-45-15,0 8 0 16,-1 11 1-16,8 2 1 16,6 6-3-16,1 13 1 0,7 0 2 15,-11 10 1-15,-3 5-2 16,-4 1 0-16,-7 6-1 16,-14 0 0-16,-7 0-7 15,-4 0 1-15,-3-12-15 16,-4-14 1-16</inkml:trace>
  <inkml:trace contextRef="#ctx0" brushRef="#br0" timeOffset="10329.921">7609 6362 55 0,'11'6'27'0,"0"23"-26"16,-11-26 37-16,3 3-38 15,-3 0 0-15,-3-3 0 16,3 1 0-16,0-4 0 16,-7 0 0-16,7 0 0 15,0 0 0-15,-4-7 0 16,15-5 1-16,-1-4-1 16,1 0 1-16,-1-2-1 15,1 2 1-15,0 0-1 16,3 1 1-16,0-1-1 15,0 3 1-15,0 1-1 16,0 6 1-16,0 2 0 16,-3 8 0-16,-1 2 1 15,1-3 1-15,3 13 0 0,-3 2 0 16,-1 8 0-16,4 2 0 16,-3 0-1-16,-4-6 0 15,4-3-5-15,-1-7 0 16,-3 1-10-16,-3-7 0 15,-4-6-6-15,0-6 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F6431C4-090B-4564-88AA-78F277DF47B7}" type="datetimeFigureOut">
              <a:rPr lang="en-US"/>
              <a:t>3/24/2020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3DDC839-406E-496A-AF44-5A6C5AA886C7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24160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Example: a_n = n/(2n+1)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Given a_n, question is of end behavior. This is really a limit.</a:t>
            </a:r>
          </a:p>
          <a:p>
            <a:r>
              <a:rPr lang="en-US">
                <a:cs typeface="Calibri"/>
              </a:rPr>
              <a:t>If finite number, converges. If not, divergent (includes infinite limits).</a:t>
            </a:r>
          </a:p>
          <a:p>
            <a:r>
              <a:rPr lang="en-US">
                <a:cs typeface="Calibri"/>
              </a:rPr>
              <a:t>Should remind of limits at infinitey in caluculus 1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789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Sequences are discrete, domain only the integers. No finite limits, not diff, not integrable.</a:t>
            </a:r>
          </a:p>
          <a:p>
            <a:r>
              <a:rPr lang="en-US">
                <a:cs typeface="Calibri"/>
              </a:rPr>
              <a:t>Only same as functions in the limit.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3582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Function gateway theorem. Limit laws same as calc 1.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190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a_n = n^2/(3n^2-1) two ways. Divide by HOT. L'hospital's rule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4406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a_n = 4^n/(1+9^n)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37343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a_n = (-1)^n/n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a_n = n!/n^n, remind of factorial</a:t>
            </a:r>
          </a:p>
          <a:p>
            <a:r>
              <a:rPr lang="en-US">
                <a:cs typeface="Calibri"/>
              </a:rPr>
              <a:t>Only defined for integer n's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00766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Squeeze theorem. </a:t>
            </a:r>
          </a:p>
          <a:p>
            <a:r>
              <a:rPr lang="en-US">
                <a:cs typeface="Calibri"/>
              </a:rPr>
              <a:t>Absolute value theorem.</a:t>
            </a:r>
          </a:p>
          <a:p>
            <a:r>
              <a:rPr lang="en-US">
                <a:cs typeface="Calibri"/>
              </a:rPr>
              <a:t>Pass limit thru continuous function.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741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a_n = (-1)^n/n</a:t>
            </a:r>
            <a:endParaRPr lang="en-US" dirty="0">
              <a:cs typeface="Calibri"/>
            </a:endParaRPr>
          </a:p>
          <a:p>
            <a:r>
              <a:rPr lang="en-US">
                <a:cs typeface="Calibri"/>
              </a:rPr>
              <a:t>a_n = n!/n^n, remind of factorial</a:t>
            </a:r>
          </a:p>
          <a:p>
            <a:r>
              <a:rPr lang="en-US">
                <a:cs typeface="Calibri"/>
              </a:rPr>
              <a:t>Only defined for integer n's</a:t>
            </a:r>
            <a:endParaRPr lang="en-US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3DDC839-406E-496A-AF44-5A6C5AA886C7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141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3/24/2020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customXml" Target="../ink/ink14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hyperlink" Target="https://www.youtube.com/watch?v=ea7lJkEhytA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.png"/><Relationship Id="rId5" Type="http://schemas.openxmlformats.org/officeDocument/2006/relationships/customXml" Target="../ink/ink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png"/><Relationship Id="rId5" Type="http://schemas.openxmlformats.org/officeDocument/2006/relationships/customXml" Target="../ink/ink10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png"/><Relationship Id="rId5" Type="http://schemas.openxmlformats.org/officeDocument/2006/relationships/customXml" Target="../ink/ink1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Section 11.1</a:t>
            </a:r>
            <a:br>
              <a:rPr lang="en-US" dirty="0">
                <a:cs typeface="Calibri Light"/>
              </a:rPr>
            </a:br>
            <a:r>
              <a:rPr lang="en-US" dirty="0">
                <a:cs typeface="Calibri Light"/>
              </a:rPr>
              <a:t>Sequences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Lecture 2</a:t>
            </a:r>
          </a:p>
          <a:p>
            <a:r>
              <a:rPr lang="en-US" dirty="0">
                <a:cs typeface="Calibri"/>
              </a:rPr>
              <a:t>Sequence Convergence and Divergence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D0E2114-342A-4A43-B926-FDF1FB4839B7}"/>
                  </a:ext>
                </a:extLst>
              </p14:cNvPr>
              <p14:cNvContentPartPr/>
              <p14:nvPr/>
            </p14:nvContentPartPr>
            <p14:xfrm>
              <a:off x="4936320" y="4452120"/>
              <a:ext cx="3553920" cy="212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D0E2114-342A-4A43-B926-FDF1FB4839B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926960" y="4442760"/>
                <a:ext cx="3572640" cy="231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D454-FD06-4F21-A7D5-D5F91DFB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</a:t>
            </a:r>
            <a:endParaRPr lang="en-US" dirty="0">
              <a:cs typeface="Calibri Ligh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B899017-149C-48A3-A72A-D4A2E3372180}"/>
                  </a:ext>
                </a:extLst>
              </p14:cNvPr>
              <p14:cNvContentPartPr/>
              <p14:nvPr/>
            </p14:nvContentPartPr>
            <p14:xfrm>
              <a:off x="542160" y="761760"/>
              <a:ext cx="5516280" cy="5318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B899017-149C-48A3-A72A-D4A2E3372180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32800" y="752400"/>
                <a:ext cx="5535000" cy="533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1765DD5-92CC-46FE-9BED-B548A3CF6AAA}"/>
                  </a:ext>
                </a:extLst>
              </p14:cNvPr>
              <p14:cNvContentPartPr/>
              <p14:nvPr/>
            </p14:nvContentPartPr>
            <p14:xfrm>
              <a:off x="4645800" y="778680"/>
              <a:ext cx="7399080" cy="5821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1765DD5-92CC-46FE-9BED-B548A3CF6AA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636440" y="769320"/>
                <a:ext cx="7417800" cy="583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18920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4EE92-0F17-4F95-9C3B-5F0664EE8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Conway's Famous Sequence: Look-Say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45B74D-87B0-4AF7-B15D-7E533FC1EE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26062"/>
            <a:ext cx="10515600" cy="8509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>
                <a:cs typeface="Calibri" panose="020F0502020204030204"/>
              </a:rPr>
              <a:t>Numberphile video with Conway: </a:t>
            </a:r>
            <a:r>
              <a:rPr lang="en-US" dirty="0">
                <a:ea typeface="+mn-lt"/>
                <a:cs typeface="+mn-lt"/>
                <a:hlinkClick r:id="rId2"/>
              </a:rPr>
              <a:t>LINK</a:t>
            </a:r>
            <a:endParaRPr lang="en-US">
              <a:cs typeface="Calibri" panose="020F0502020204030204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0C80C3C-9CA0-489A-AEA2-F3088686E9AD}"/>
                  </a:ext>
                </a:extLst>
              </p14:cNvPr>
              <p14:cNvContentPartPr/>
              <p14:nvPr/>
            </p14:nvContentPartPr>
            <p14:xfrm>
              <a:off x="821520" y="493200"/>
              <a:ext cx="8801640" cy="4432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0C80C3C-9CA0-489A-AEA2-F3088686E9A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2160" y="483840"/>
                <a:ext cx="8820360" cy="4451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656449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BDF23-4051-4A6B-875E-03034B25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Sequence Convergence / Divergence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82214D60-D67B-4194-8B2D-F9CB0C2453CD}"/>
                  </a:ext>
                </a:extLst>
              </p14:cNvPr>
              <p14:cNvContentPartPr/>
              <p14:nvPr/>
            </p14:nvContentPartPr>
            <p14:xfrm>
              <a:off x="614520" y="501120"/>
              <a:ext cx="10399320" cy="47361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82214D60-D67B-4194-8B2D-F9CB0C2453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05160" y="491760"/>
                <a:ext cx="10418040" cy="4754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30685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9D4A0-3424-4D08-BAEE-69D42657F3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Sequences vs Functions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27AECE5-E4BD-4507-8915-C714F8CB5E3D}"/>
                  </a:ext>
                </a:extLst>
              </p14:cNvPr>
              <p14:cNvContentPartPr/>
              <p14:nvPr/>
            </p14:nvContentPartPr>
            <p14:xfrm>
              <a:off x="11520" y="434520"/>
              <a:ext cx="11705760" cy="6055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27AECE5-E4BD-4507-8915-C714F8CB5E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60" y="425160"/>
                <a:ext cx="11724480" cy="6074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23F863E-92C7-4EAB-8DEC-A527EB15756E}"/>
                  </a:ext>
                </a:extLst>
              </p14:cNvPr>
              <p14:cNvContentPartPr/>
              <p14:nvPr/>
            </p14:nvContentPartPr>
            <p14:xfrm>
              <a:off x="7502040" y="3057840"/>
              <a:ext cx="4404600" cy="12207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23F863E-92C7-4EAB-8DEC-A527EB15756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492680" y="3048480"/>
                <a:ext cx="4423320" cy="1239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496010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4B435-F875-4C1B-B5F7-E30727E5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Theorems for Sequence Convergence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E19096-FF5A-4E2A-A55C-4E6A53F17DAF}"/>
                  </a:ext>
                </a:extLst>
              </p14:cNvPr>
              <p14:cNvContentPartPr/>
              <p14:nvPr/>
            </p14:nvContentPartPr>
            <p14:xfrm>
              <a:off x="119520" y="906480"/>
              <a:ext cx="11912760" cy="53874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E19096-FF5A-4E2A-A55C-4E6A53F17DA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0160" y="897120"/>
                <a:ext cx="11931480" cy="5406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421762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684F6-0C3D-4D15-9F07-95BE6BF02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Showing a Sequence Converges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417934ED-1A3A-4688-A4B3-8F882983A291}"/>
                  </a:ext>
                </a:extLst>
              </p14:cNvPr>
              <p14:cNvContentPartPr/>
              <p14:nvPr/>
            </p14:nvContentPartPr>
            <p14:xfrm>
              <a:off x="233640" y="428760"/>
              <a:ext cx="11702160" cy="6276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417934ED-1A3A-4688-A4B3-8F882983A29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4280" y="419400"/>
                <a:ext cx="11720880" cy="6295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2133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9D2F6-ADF1-4878-A13F-620D11A72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F4B6EF2-9426-4B6F-A9D4-1DB4B5D6B675}"/>
                  </a:ext>
                </a:extLst>
              </p14:cNvPr>
              <p14:cNvContentPartPr/>
              <p14:nvPr/>
            </p14:nvContentPartPr>
            <p14:xfrm>
              <a:off x="936000" y="425520"/>
              <a:ext cx="10510920" cy="60998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F4B6EF2-9426-4B6F-A9D4-1DB4B5D6B67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26640" y="416160"/>
                <a:ext cx="10529640" cy="611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243282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3D454-FD06-4F21-A7D5-D5F91DFB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Sequence Convergence: New Situations</a:t>
            </a:r>
            <a:endParaRPr lang="en-US" dirty="0">
              <a:cs typeface="Calibri Ligh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B494B168-1AC9-43F8-8BA9-CB06DAC9148C}"/>
                  </a:ext>
                </a:extLst>
              </p14:cNvPr>
              <p14:cNvContentPartPr/>
              <p14:nvPr/>
            </p14:nvContentPartPr>
            <p14:xfrm>
              <a:off x="1248480" y="1389600"/>
              <a:ext cx="1822680" cy="17139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B494B168-1AC9-43F8-8BA9-CB06DAC9148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39120" y="1380240"/>
                <a:ext cx="1841400" cy="173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3A97183-689C-4FB3-9372-D9E88335614A}"/>
                  </a:ext>
                </a:extLst>
              </p14:cNvPr>
              <p14:cNvContentPartPr/>
              <p14:nvPr/>
            </p14:nvContentPartPr>
            <p14:xfrm>
              <a:off x="937440" y="637560"/>
              <a:ext cx="10830600" cy="56304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3A97183-689C-4FB3-9372-D9E88335614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28080" y="628200"/>
                <a:ext cx="10849320" cy="56491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40877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52AC-6513-44FD-BAB3-931B936D9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More Theorems for Sequence Convergence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E6A4DEF-1882-4CBD-A653-C2F6E51CCDEC}"/>
                  </a:ext>
                </a:extLst>
              </p14:cNvPr>
              <p14:cNvContentPartPr/>
              <p14:nvPr/>
            </p14:nvContentPartPr>
            <p14:xfrm>
              <a:off x="488880" y="849960"/>
              <a:ext cx="11599200" cy="5755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E6A4DEF-1882-4CBD-A653-C2F6E51CCDE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79520" y="840600"/>
                <a:ext cx="11617920" cy="577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50A870C-4B3E-4DF5-BF4B-73D7089041C6}"/>
                  </a:ext>
                </a:extLst>
              </p14:cNvPr>
              <p14:cNvContentPartPr/>
              <p14:nvPr/>
            </p14:nvContentPartPr>
            <p14:xfrm>
              <a:off x="4936320" y="1442520"/>
              <a:ext cx="4480920" cy="13989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50A870C-4B3E-4DF5-BF4B-73D7089041C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926960" y="1433160"/>
                <a:ext cx="4499640" cy="1417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579695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1368</TotalTime>
  <Words>255</Words>
  <Application>Microsoft Office PowerPoint</Application>
  <PresentationFormat>Widescreen</PresentationFormat>
  <Paragraphs>39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Section 11.1 Sequences</vt:lpstr>
      <vt:lpstr>Conway's Famous Sequence: Look-Say</vt:lpstr>
      <vt:lpstr>Sequence Convergence / Divergence</vt:lpstr>
      <vt:lpstr>Sequences vs Functions</vt:lpstr>
      <vt:lpstr>Basic Theorems for Sequence Convergence</vt:lpstr>
      <vt:lpstr>Example: Showing a Sequence Converges</vt:lpstr>
      <vt:lpstr>Example: Try on Own</vt:lpstr>
      <vt:lpstr>Sequence Convergence: New Situations</vt:lpstr>
      <vt:lpstr>More Theorems for Sequence Convergence</vt:lpstr>
      <vt:lpstr>Examples: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Chad Vidden</cp:lastModifiedBy>
  <cp:revision>136</cp:revision>
  <dcterms:created xsi:type="dcterms:W3CDTF">2020-03-23T16:15:14Z</dcterms:created>
  <dcterms:modified xsi:type="dcterms:W3CDTF">2020-03-26T01:35:55Z</dcterms:modified>
</cp:coreProperties>
</file>