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68" r:id="rId7"/>
    <p:sldId id="269" r:id="rId8"/>
    <p:sldId id="270" r:id="rId9"/>
    <p:sldId id="272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A97EA8-B38E-4DE5-BA86-DA89CEE7669C}" v="1" dt="2020-05-04T02:57:52.084"/>
    <p1510:client id="{93805B7A-BA48-7EDF-6599-8DA0454D0010}" v="292" dt="2020-05-03T20:00:4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91A97EA8-B38E-4DE5-BA86-DA89CEE7669C}"/>
    <pc:docChg chg="modSld">
      <pc:chgData name="Chad Vidden" userId="fa919fd6-03f8-48d0-9b95-10ac8c9672df" providerId="ADAL" clId="{91A97EA8-B38E-4DE5-BA86-DA89CEE7669C}" dt="2020-05-04T02:57:52.078" v="0"/>
      <pc:docMkLst>
        <pc:docMk/>
      </pc:docMkLst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650494771" sldId="256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650494771" sldId="256"/>
            <ac:inkMk id="4" creationId="{6A96E41B-2E70-459B-B18D-8B826C5505DC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2794664127" sldId="258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2794664127" sldId="258"/>
            <ac:inkMk id="3" creationId="{4DC5A95A-E34E-4A4D-AB71-68017536389B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1751675063" sldId="268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1751675063" sldId="268"/>
            <ac:inkMk id="3" creationId="{803A0551-9507-4372-8617-C4CE06FAE14F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554543301" sldId="269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554543301" sldId="269"/>
            <ac:inkMk id="3" creationId="{43AF4272-840E-4584-8EAD-2DD6BD24CD71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2141335243" sldId="270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2141335243" sldId="270"/>
            <ac:inkMk id="3" creationId="{B0F961B9-4228-46D3-9E08-2127C0E9EBCC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17097947" sldId="271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17097947" sldId="271"/>
            <ac:inkMk id="3" creationId="{FA0E5C0C-26BB-4E3B-8034-B60E8BBBAC71}"/>
          </ac:inkMkLst>
        </pc:inkChg>
      </pc:sldChg>
      <pc:sldChg chg="addSp">
        <pc:chgData name="Chad Vidden" userId="fa919fd6-03f8-48d0-9b95-10ac8c9672df" providerId="ADAL" clId="{91A97EA8-B38E-4DE5-BA86-DA89CEE7669C}" dt="2020-05-04T02:57:52.078" v="0"/>
        <pc:sldMkLst>
          <pc:docMk/>
          <pc:sldMk cId="149068461" sldId="272"/>
        </pc:sldMkLst>
        <pc:inkChg chg="add">
          <ac:chgData name="Chad Vidden" userId="fa919fd6-03f8-48d0-9b95-10ac8c9672df" providerId="ADAL" clId="{91A97EA8-B38E-4DE5-BA86-DA89CEE7669C}" dt="2020-05-04T02:57:52.078" v="0"/>
          <ac:inkMkLst>
            <pc:docMk/>
            <pc:sldMk cId="149068461" sldId="272"/>
            <ac:inkMk id="3" creationId="{D2B18663-60E0-4497-A542-DACA39184965}"/>
          </ac:inkMkLst>
        </pc:inkChg>
      </pc:sldChg>
    </pc:docChg>
  </pc:docChgLst>
  <pc:docChgLst>
    <pc:chgData name="Chad Vidden" userId="S::cvidden@uwlax.edu::fa919fd6-03f8-48d0-9b95-10ac8c9672df" providerId="AD" clId="Web-{6A620351-FE46-3C2C-63F1-989A01CF2742}"/>
    <pc:docChg chg="addSld delSld modSld">
      <pc:chgData name="Chad Vidden" userId="S::cvidden@uwlax.edu::fa919fd6-03f8-48d0-9b95-10ac8c9672df" providerId="AD" clId="Web-{6A620351-FE46-3C2C-63F1-989A01CF2742}" dt="2020-04-30T15:37:57.378" v="581" actId="20577"/>
      <pc:docMkLst>
        <pc:docMk/>
      </pc:docMkLst>
      <pc:sldChg chg="delSp modSp">
        <pc:chgData name="Chad Vidden" userId="S::cvidden@uwlax.edu::fa919fd6-03f8-48d0-9b95-10ac8c9672df" providerId="AD" clId="Web-{6A620351-FE46-3C2C-63F1-989A01CF2742}" dt="2020-04-30T15:20:43.094" v="60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A620351-FE46-3C2C-63F1-989A01CF2742}" dt="2020-04-30T15:20:20.922" v="5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A620351-FE46-3C2C-63F1-989A01CF2742}" dt="2020-04-30T15:20:43.094" v="60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6A620351-FE46-3C2C-63F1-989A01CF2742}" dt="2020-04-30T15:19:23.781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delSp">
        <pc:chgData name="Chad Vidden" userId="S::cvidden@uwlax.edu::fa919fd6-03f8-48d0-9b95-10ac8c9672df" providerId="AD" clId="Web-{6A620351-FE46-3C2C-63F1-989A01CF2742}" dt="2020-04-30T15:19:30.844" v="1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6A620351-FE46-3C2C-63F1-989A01CF2742}" dt="2020-04-30T15:19:30.844" v="1"/>
          <ac:inkMkLst>
            <pc:docMk/>
            <pc:sldMk cId="2794664127" sldId="258"/>
            <ac:inkMk id="3" creationId="{69B4BFF3-9C09-4B9C-868D-E10BD973D6C6}"/>
          </ac:inkMkLst>
        </pc:inkChg>
      </pc:sldChg>
      <pc:sldChg chg="del">
        <pc:chgData name="Chad Vidden" userId="S::cvidden@uwlax.edu::fa919fd6-03f8-48d0-9b95-10ac8c9672df" providerId="AD" clId="Web-{6A620351-FE46-3C2C-63F1-989A01CF2742}" dt="2020-04-30T15:19:41.922" v="7"/>
        <pc:sldMkLst>
          <pc:docMk/>
          <pc:sldMk cId="868198141" sldId="259"/>
        </pc:sldMkLst>
      </pc:sldChg>
      <pc:sldChg chg="del">
        <pc:chgData name="Chad Vidden" userId="S::cvidden@uwlax.edu::fa919fd6-03f8-48d0-9b95-10ac8c9672df" providerId="AD" clId="Web-{6A620351-FE46-3C2C-63F1-989A01CF2742}" dt="2020-04-30T15:19:41.953" v="8"/>
        <pc:sldMkLst>
          <pc:docMk/>
          <pc:sldMk cId="122329761" sldId="260"/>
        </pc:sldMkLst>
      </pc:sldChg>
      <pc:sldChg chg="del">
        <pc:chgData name="Chad Vidden" userId="S::cvidden@uwlax.edu::fa919fd6-03f8-48d0-9b95-10ac8c9672df" providerId="AD" clId="Web-{6A620351-FE46-3C2C-63F1-989A01CF2742}" dt="2020-04-30T15:19:41.906" v="6"/>
        <pc:sldMkLst>
          <pc:docMk/>
          <pc:sldMk cId="1817800518" sldId="261"/>
        </pc:sldMkLst>
      </pc:sldChg>
      <pc:sldChg chg="del">
        <pc:chgData name="Chad Vidden" userId="S::cvidden@uwlax.edu::fa919fd6-03f8-48d0-9b95-10ac8c9672df" providerId="AD" clId="Web-{6A620351-FE46-3C2C-63F1-989A01CF2742}" dt="2020-04-30T15:19:41.875" v="5"/>
        <pc:sldMkLst>
          <pc:docMk/>
          <pc:sldMk cId="1805296747" sldId="262"/>
        </pc:sldMkLst>
      </pc:sldChg>
      <pc:sldChg chg="del">
        <pc:chgData name="Chad Vidden" userId="S::cvidden@uwlax.edu::fa919fd6-03f8-48d0-9b95-10ac8c9672df" providerId="AD" clId="Web-{6A620351-FE46-3C2C-63F1-989A01CF2742}" dt="2020-04-30T15:19:41.844" v="4"/>
        <pc:sldMkLst>
          <pc:docMk/>
          <pc:sldMk cId="1429019538" sldId="263"/>
        </pc:sldMkLst>
      </pc:sldChg>
      <pc:sldChg chg="del">
        <pc:chgData name="Chad Vidden" userId="S::cvidden@uwlax.edu::fa919fd6-03f8-48d0-9b95-10ac8c9672df" providerId="AD" clId="Web-{6A620351-FE46-3C2C-63F1-989A01CF2742}" dt="2020-04-30T15:19:41.781" v="2"/>
        <pc:sldMkLst>
          <pc:docMk/>
          <pc:sldMk cId="4223461431" sldId="264"/>
        </pc:sldMkLst>
      </pc:sldChg>
      <pc:sldChg chg="del">
        <pc:chgData name="Chad Vidden" userId="S::cvidden@uwlax.edu::fa919fd6-03f8-48d0-9b95-10ac8c9672df" providerId="AD" clId="Web-{6A620351-FE46-3C2C-63F1-989A01CF2742}" dt="2020-04-30T15:19:41.813" v="3"/>
        <pc:sldMkLst>
          <pc:docMk/>
          <pc:sldMk cId="3452759372" sldId="265"/>
        </pc:sldMkLst>
      </pc:sldChg>
      <pc:sldChg chg="delSp">
        <pc:chgData name="Chad Vidden" userId="S::cvidden@uwlax.edu::fa919fd6-03f8-48d0-9b95-10ac8c9672df" providerId="AD" clId="Web-{6A620351-FE46-3C2C-63F1-989A01CF2742}" dt="2020-04-30T15:20:00.438" v="11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A620351-FE46-3C2C-63F1-989A01CF2742}" dt="2020-04-30T15:20:00.438" v="11"/>
          <ac:inkMkLst>
            <pc:docMk/>
            <pc:sldMk cId="3380269017" sldId="266"/>
            <ac:inkMk id="3" creationId="{B8FC7011-C363-4379-A089-B3753BB61273}"/>
          </ac:inkMkLst>
        </pc:inkChg>
      </pc:sldChg>
      <pc:sldChg chg="delSp modSp">
        <pc:chgData name="Chad Vidden" userId="S::cvidden@uwlax.edu::fa919fd6-03f8-48d0-9b95-10ac8c9672df" providerId="AD" clId="Web-{6A620351-FE46-3C2C-63F1-989A01CF2742}" dt="2020-04-30T15:37:57.378" v="580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A620351-FE46-3C2C-63F1-989A01CF2742}" dt="2020-04-30T15:35:31.831" v="498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A620351-FE46-3C2C-63F1-989A01CF2742}" dt="2020-04-30T15:37:57.378" v="580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A620351-FE46-3C2C-63F1-989A01CF2742}" dt="2020-04-30T15:19:54.985" v="10"/>
          <ac:inkMkLst>
            <pc:docMk/>
            <pc:sldMk cId="2061835111" sldId="267"/>
            <ac:inkMk id="4" creationId="{79D60EE8-1AAE-4080-A11E-E4D95CCE748B}"/>
          </ac:inkMkLst>
        </pc:inkChg>
      </pc:sldChg>
      <pc:sldChg chg="modSp new modNotes">
        <pc:chgData name="Chad Vidden" userId="S::cvidden@uwlax.edu::fa919fd6-03f8-48d0-9b95-10ac8c9672df" providerId="AD" clId="Web-{6A620351-FE46-3C2C-63F1-989A01CF2742}" dt="2020-04-30T15:31:11.643" v="356"/>
        <pc:sldMkLst>
          <pc:docMk/>
          <pc:sldMk cId="1275070228" sldId="268"/>
        </pc:sldMkLst>
        <pc:spChg chg="mod">
          <ac:chgData name="Chad Vidden" userId="S::cvidden@uwlax.edu::fa919fd6-03f8-48d0-9b95-10ac8c9672df" providerId="AD" clId="Web-{6A620351-FE46-3C2C-63F1-989A01CF2742}" dt="2020-04-30T15:25:59.704" v="81" actId="20577"/>
          <ac:spMkLst>
            <pc:docMk/>
            <pc:sldMk cId="1275070228" sldId="268"/>
            <ac:spMk id="2" creationId="{CFAB189D-9CA7-46F1-A88C-60B3589E0DB9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1:01.317" v="339"/>
        <pc:sldMkLst>
          <pc:docMk/>
          <pc:sldMk cId="1624675355" sldId="269"/>
        </pc:sldMkLst>
        <pc:spChg chg="mod">
          <ac:chgData name="Chad Vidden" userId="S::cvidden@uwlax.edu::fa919fd6-03f8-48d0-9b95-10ac8c9672df" providerId="AD" clId="Web-{6A620351-FE46-3C2C-63F1-989A01CF2742}" dt="2020-04-30T15:27:44.877" v="173" actId="20577"/>
          <ac:spMkLst>
            <pc:docMk/>
            <pc:sldMk cId="1624675355" sldId="269"/>
            <ac:spMk id="2" creationId="{64E2CC30-A5BE-417F-AB1A-D3F0C0555816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0:25.662" v="279"/>
        <pc:sldMkLst>
          <pc:docMk/>
          <pc:sldMk cId="893104109" sldId="270"/>
        </pc:sldMkLst>
        <pc:spChg chg="mod">
          <ac:chgData name="Chad Vidden" userId="S::cvidden@uwlax.edu::fa919fd6-03f8-48d0-9b95-10ac8c9672df" providerId="AD" clId="Web-{6A620351-FE46-3C2C-63F1-989A01CF2742}" dt="2020-04-30T15:28:09.049" v="210" actId="20577"/>
          <ac:spMkLst>
            <pc:docMk/>
            <pc:sldMk cId="893104109" sldId="270"/>
            <ac:spMk id="2" creationId="{EECEE7DD-2F54-465B-BC63-1AB8960844D3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3:21.878" v="417"/>
        <pc:sldMkLst>
          <pc:docMk/>
          <pc:sldMk cId="1099263212" sldId="271"/>
        </pc:sldMkLst>
        <pc:spChg chg="mod">
          <ac:chgData name="Chad Vidden" userId="S::cvidden@uwlax.edu::fa919fd6-03f8-48d0-9b95-10ac8c9672df" providerId="AD" clId="Web-{6A620351-FE46-3C2C-63F1-989A01CF2742}" dt="2020-04-30T15:28:21.064" v="248" actId="20577"/>
          <ac:spMkLst>
            <pc:docMk/>
            <pc:sldMk cId="1099263212" sldId="271"/>
            <ac:spMk id="2" creationId="{B05D3945-1F4E-4DE0-A4B4-02EAC2E544D1}"/>
          </ac:spMkLst>
        </pc:spChg>
      </pc:sldChg>
      <pc:sldChg chg="modSp new modNotes">
        <pc:chgData name="Chad Vidden" userId="S::cvidden@uwlax.edu::fa919fd6-03f8-48d0-9b95-10ac8c9672df" providerId="AD" clId="Web-{6A620351-FE46-3C2C-63F1-989A01CF2742}" dt="2020-04-30T15:36:39.097" v="539"/>
        <pc:sldMkLst>
          <pc:docMk/>
          <pc:sldMk cId="1071297124" sldId="272"/>
        </pc:sldMkLst>
        <pc:spChg chg="mod">
          <ac:chgData name="Chad Vidden" userId="S::cvidden@uwlax.edu::fa919fd6-03f8-48d0-9b95-10ac8c9672df" providerId="AD" clId="Web-{6A620351-FE46-3C2C-63F1-989A01CF2742}" dt="2020-04-30T15:33:31.143" v="460" actId="20577"/>
          <ac:spMkLst>
            <pc:docMk/>
            <pc:sldMk cId="1071297124" sldId="272"/>
            <ac:spMk id="2" creationId="{AA573F97-629B-40F3-9829-63A5C9775694}"/>
          </ac:spMkLst>
        </pc:spChg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S::cvidden@uwlax.edu::fa919fd6-03f8-48d0-9b95-10ac8c9672df" providerId="AD" clId="Web-{93805B7A-BA48-7EDF-6599-8DA0454D0010}"/>
    <pc:docChg chg="addSld delSld modSld">
      <pc:chgData name="Chad Vidden" userId="S::cvidden@uwlax.edu::fa919fd6-03f8-48d0-9b95-10ac8c9672df" providerId="AD" clId="Web-{93805B7A-BA48-7EDF-6599-8DA0454D0010}" dt="2020-05-03T20:00:49.540" v="639"/>
      <pc:docMkLst>
        <pc:docMk/>
      </pc:docMkLst>
      <pc:sldChg chg="modSp">
        <pc:chgData name="Chad Vidden" userId="S::cvidden@uwlax.edu::fa919fd6-03f8-48d0-9b95-10ac8c9672df" providerId="AD" clId="Web-{93805B7A-BA48-7EDF-6599-8DA0454D0010}" dt="2020-05-03T19:53:09.275" v="8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3805B7A-BA48-7EDF-6599-8DA0454D0010}" dt="2020-05-03T19:52:49.243" v="43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3805B7A-BA48-7EDF-6599-8DA0454D0010}" dt="2020-05-03T19:53:09.275" v="85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3805B7A-BA48-7EDF-6599-8DA0454D0010}" dt="2020-05-03T20:00:49.540" v="639"/>
        <pc:sldMkLst>
          <pc:docMk/>
          <pc:sldMk cId="3380269017" sldId="266"/>
        </pc:sldMkLst>
      </pc:sldChg>
      <pc:sldChg chg="modSp del">
        <pc:chgData name="Chad Vidden" userId="S::cvidden@uwlax.edu::fa919fd6-03f8-48d0-9b95-10ac8c9672df" providerId="AD" clId="Web-{93805B7A-BA48-7EDF-6599-8DA0454D0010}" dt="2020-05-03T20:00:46.665" v="638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93805B7A-BA48-7EDF-6599-8DA0454D0010}" dt="2020-05-03T19:53:21.353" v="93" actId="20577"/>
          <ac:spMkLst>
            <pc:docMk/>
            <pc:sldMk cId="2061835111" sldId="267"/>
            <ac:spMk id="2" creationId="{29F2A634-13AD-4ACB-81D3-4F1EA2FA9D4E}"/>
          </ac:spMkLst>
        </pc:spChg>
      </pc:sldChg>
      <pc:sldChg chg="del">
        <pc:chgData name="Chad Vidden" userId="S::cvidden@uwlax.edu::fa919fd6-03f8-48d0-9b95-10ac8c9672df" providerId="AD" clId="Web-{93805B7A-BA48-7EDF-6599-8DA0454D0010}" dt="2020-05-03T19:53:17.087" v="92"/>
        <pc:sldMkLst>
          <pc:docMk/>
          <pc:sldMk cId="1275070228" sldId="268"/>
        </pc:sldMkLst>
      </pc:sldChg>
      <pc:sldChg chg="modSp new modNotes">
        <pc:chgData name="Chad Vidden" userId="S::cvidden@uwlax.edu::fa919fd6-03f8-48d0-9b95-10ac8c9672df" providerId="AD" clId="Web-{93805B7A-BA48-7EDF-6599-8DA0454D0010}" dt="2020-05-03T19:56:18.228" v="345"/>
        <pc:sldMkLst>
          <pc:docMk/>
          <pc:sldMk cId="1751675063" sldId="268"/>
        </pc:sldMkLst>
        <pc:spChg chg="mod">
          <ac:chgData name="Chad Vidden" userId="S::cvidden@uwlax.edu::fa919fd6-03f8-48d0-9b95-10ac8c9672df" providerId="AD" clId="Web-{93805B7A-BA48-7EDF-6599-8DA0454D0010}" dt="2020-05-03T19:54:01.540" v="109" actId="20577"/>
          <ac:spMkLst>
            <pc:docMk/>
            <pc:sldMk cId="1751675063" sldId="268"/>
            <ac:spMk id="2" creationId="{C9FFB295-D095-47CB-AA51-DDA9AA546B8A}"/>
          </ac:spMkLst>
        </pc:spChg>
      </pc:sldChg>
      <pc:sldChg chg="modSp new modNotes">
        <pc:chgData name="Chad Vidden" userId="S::cvidden@uwlax.edu::fa919fd6-03f8-48d0-9b95-10ac8c9672df" providerId="AD" clId="Web-{93805B7A-BA48-7EDF-6599-8DA0454D0010}" dt="2020-05-03T19:57:06.603" v="379"/>
        <pc:sldMkLst>
          <pc:docMk/>
          <pc:sldMk cId="554543301" sldId="269"/>
        </pc:sldMkLst>
        <pc:spChg chg="mod">
          <ac:chgData name="Chad Vidden" userId="S::cvidden@uwlax.edu::fa919fd6-03f8-48d0-9b95-10ac8c9672df" providerId="AD" clId="Web-{93805B7A-BA48-7EDF-6599-8DA0454D0010}" dt="2020-05-03T19:55:11.306" v="233" actId="20577"/>
          <ac:spMkLst>
            <pc:docMk/>
            <pc:sldMk cId="554543301" sldId="269"/>
            <ac:spMk id="2" creationId="{F611C8DB-10C9-400A-84E7-80EC40502D79}"/>
          </ac:spMkLst>
        </pc:spChg>
      </pc:sldChg>
      <pc:sldChg chg="del">
        <pc:chgData name="Chad Vidden" userId="S::cvidden@uwlax.edu::fa919fd6-03f8-48d0-9b95-10ac8c9672df" providerId="AD" clId="Web-{93805B7A-BA48-7EDF-6599-8DA0454D0010}" dt="2020-05-03T19:53:17.087" v="91"/>
        <pc:sldMkLst>
          <pc:docMk/>
          <pc:sldMk cId="1624675355" sldId="269"/>
        </pc:sldMkLst>
      </pc:sldChg>
      <pc:sldChg chg="del">
        <pc:chgData name="Chad Vidden" userId="S::cvidden@uwlax.edu::fa919fd6-03f8-48d0-9b95-10ac8c9672df" providerId="AD" clId="Web-{93805B7A-BA48-7EDF-6599-8DA0454D0010}" dt="2020-05-03T19:53:17.087" v="90"/>
        <pc:sldMkLst>
          <pc:docMk/>
          <pc:sldMk cId="893104109" sldId="270"/>
        </pc:sldMkLst>
      </pc:sldChg>
      <pc:sldChg chg="modSp new modNotes">
        <pc:chgData name="Chad Vidden" userId="S::cvidden@uwlax.edu::fa919fd6-03f8-48d0-9b95-10ac8c9672df" providerId="AD" clId="Web-{93805B7A-BA48-7EDF-6599-8DA0454D0010}" dt="2020-05-03T19:57:34.025" v="425"/>
        <pc:sldMkLst>
          <pc:docMk/>
          <pc:sldMk cId="2141335243" sldId="270"/>
        </pc:sldMkLst>
        <pc:spChg chg="mod">
          <ac:chgData name="Chad Vidden" userId="S::cvidden@uwlax.edu::fa919fd6-03f8-48d0-9b95-10ac8c9672df" providerId="AD" clId="Web-{93805B7A-BA48-7EDF-6599-8DA0454D0010}" dt="2020-05-03T19:57:11.478" v="390" actId="20577"/>
          <ac:spMkLst>
            <pc:docMk/>
            <pc:sldMk cId="2141335243" sldId="270"/>
            <ac:spMk id="2" creationId="{B217F1EC-A27F-4DBC-ACE7-E3F0D2D30AEC}"/>
          </ac:spMkLst>
        </pc:spChg>
      </pc:sldChg>
      <pc:sldChg chg="modSp add replId modNotes">
        <pc:chgData name="Chad Vidden" userId="S::cvidden@uwlax.edu::fa919fd6-03f8-48d0-9b95-10ac8c9672df" providerId="AD" clId="Web-{93805B7A-BA48-7EDF-6599-8DA0454D0010}" dt="2020-05-03T19:57:55.118" v="456" actId="20577"/>
        <pc:sldMkLst>
          <pc:docMk/>
          <pc:sldMk cId="17097947" sldId="271"/>
        </pc:sldMkLst>
        <pc:spChg chg="mod">
          <ac:chgData name="Chad Vidden" userId="S::cvidden@uwlax.edu::fa919fd6-03f8-48d0-9b95-10ac8c9672df" providerId="AD" clId="Web-{93805B7A-BA48-7EDF-6599-8DA0454D0010}" dt="2020-05-03T19:57:55.118" v="456" actId="20577"/>
          <ac:spMkLst>
            <pc:docMk/>
            <pc:sldMk cId="17097947" sldId="271"/>
            <ac:spMk id="2" creationId="{B217F1EC-A27F-4DBC-ACE7-E3F0D2D30AEC}"/>
          </ac:spMkLst>
        </pc:spChg>
      </pc:sldChg>
      <pc:sldChg chg="del">
        <pc:chgData name="Chad Vidden" userId="S::cvidden@uwlax.edu::fa919fd6-03f8-48d0-9b95-10ac8c9672df" providerId="AD" clId="Web-{93805B7A-BA48-7EDF-6599-8DA0454D0010}" dt="2020-05-03T19:53:17.087" v="89"/>
        <pc:sldMkLst>
          <pc:docMk/>
          <pc:sldMk cId="1099263212" sldId="271"/>
        </pc:sldMkLst>
      </pc:sldChg>
      <pc:sldChg chg="add replId modNotes">
        <pc:chgData name="Chad Vidden" userId="S::cvidden@uwlax.edu::fa919fd6-03f8-48d0-9b95-10ac8c9672df" providerId="AD" clId="Web-{93805B7A-BA48-7EDF-6599-8DA0454D0010}" dt="2020-05-03T19:57:40.837" v="432"/>
        <pc:sldMkLst>
          <pc:docMk/>
          <pc:sldMk cId="149068461" sldId="272"/>
        </pc:sldMkLst>
      </pc:sldChg>
      <pc:sldChg chg="del">
        <pc:chgData name="Chad Vidden" userId="S::cvidden@uwlax.edu::fa919fd6-03f8-48d0-9b95-10ac8c9672df" providerId="AD" clId="Web-{93805B7A-BA48-7EDF-6599-8DA0454D0010}" dt="2020-05-03T19:53:17.087" v="88"/>
        <pc:sldMkLst>
          <pc:docMk/>
          <pc:sldMk cId="1071297124" sldId="272"/>
        </pc:sldMkLst>
      </pc:sldChg>
      <pc:sldChg chg="addSp delSp modSp new modNotes">
        <pc:chgData name="Chad Vidden" userId="S::cvidden@uwlax.edu::fa919fd6-03f8-48d0-9b95-10ac8c9672df" providerId="AD" clId="Web-{93805B7A-BA48-7EDF-6599-8DA0454D0010}" dt="2020-05-03T20:00:13.322" v="571"/>
        <pc:sldMkLst>
          <pc:docMk/>
          <pc:sldMk cId="3798742841" sldId="273"/>
        </pc:sldMkLst>
        <pc:spChg chg="mod">
          <ac:chgData name="Chad Vidden" userId="S::cvidden@uwlax.edu::fa919fd6-03f8-48d0-9b95-10ac8c9672df" providerId="AD" clId="Web-{93805B7A-BA48-7EDF-6599-8DA0454D0010}" dt="2020-05-03T19:58:25.947" v="493" actId="20577"/>
          <ac:spMkLst>
            <pc:docMk/>
            <pc:sldMk cId="3798742841" sldId="273"/>
            <ac:spMk id="2" creationId="{27D2FA57-9B1F-4532-BCF2-8FF767AA9B72}"/>
          </ac:spMkLst>
        </pc:spChg>
        <pc:spChg chg="add del mod">
          <ac:chgData name="Chad Vidden" userId="S::cvidden@uwlax.edu::fa919fd6-03f8-48d0-9b95-10ac8c9672df" providerId="AD" clId="Web-{93805B7A-BA48-7EDF-6599-8DA0454D0010}" dt="2020-05-03T19:59:46.072" v="545"/>
          <ac:spMkLst>
            <pc:docMk/>
            <pc:sldMk cId="3798742841" sldId="273"/>
            <ac:spMk id="3" creationId="{734E909F-5C80-4CC6-890C-5C12E68F9398}"/>
          </ac:spMkLst>
        </pc:spChg>
      </pc:sldChg>
      <pc:sldChg chg="modSp new modNotes">
        <pc:chgData name="Chad Vidden" userId="S::cvidden@uwlax.edu::fa919fd6-03f8-48d0-9b95-10ac8c9672df" providerId="AD" clId="Web-{93805B7A-BA48-7EDF-6599-8DA0454D0010}" dt="2020-05-03T20:00:35.822" v="637"/>
        <pc:sldMkLst>
          <pc:docMk/>
          <pc:sldMk cId="3578462615" sldId="274"/>
        </pc:sldMkLst>
        <pc:spChg chg="mod">
          <ac:chgData name="Chad Vidden" userId="S::cvidden@uwlax.edu::fa919fd6-03f8-48d0-9b95-10ac8c9672df" providerId="AD" clId="Web-{93805B7A-BA48-7EDF-6599-8DA0454D0010}" dt="2020-05-03T20:00:28.493" v="629" actId="20577"/>
          <ac:spMkLst>
            <pc:docMk/>
            <pc:sldMk cId="3578462615" sldId="274"/>
            <ac:spMk id="2" creationId="{7B531167-3B31-4562-9ED5-B8E864D113F2}"/>
          </ac:spMkLst>
        </pc:sp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C617BFED-1E7F-4220-9AD2-87C449ABC889}"/>
    <pc:docChg chg="modSld">
      <pc:chgData name="Chad Vidden" userId="fa919fd6-03f8-48d0-9b95-10ac8c9672df" providerId="ADAL" clId="{C617BFED-1E7F-4220-9AD2-87C449ABC889}" dt="2020-04-28T14:57:21.517" v="0"/>
      <pc:docMkLst>
        <pc:docMk/>
      </pc:docMkLst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650494771" sldId="25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794664127" sldId="258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794664127" sldId="258"/>
            <ac:inkMk id="3" creationId="{69B4BFF3-9C09-4B9C-868D-E10BD973D6C6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868198141" sldId="259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868198141" sldId="259"/>
            <ac:inkMk id="3" creationId="{BE5396AB-04FB-42C2-AADF-12F6EFB3F2CA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22329761" sldId="260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22329761" sldId="260"/>
            <ac:inkMk id="3" creationId="{4C57BD6D-1B76-455D-9711-C88CA47B57B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17800518" sldId="261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17800518" sldId="261"/>
            <ac:inkMk id="3" creationId="{28BC17DF-5BC6-4115-A018-3B6506752C1C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05296747" sldId="262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05296747" sldId="262"/>
            <ac:inkMk id="3" creationId="{535BCEDB-7228-4833-9D17-3A585F46300F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429019538" sldId="263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429019538" sldId="263"/>
            <ac:inkMk id="3" creationId="{292B095C-9788-45C0-AF6E-1EA8F4E392B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4223461431" sldId="264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4223461431" sldId="264"/>
            <ac:inkMk id="3" creationId="{466A847E-6759-43B3-8863-773FDC09771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452759372" sldId="265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452759372" sldId="265"/>
            <ac:inkMk id="3" creationId="{164F2B19-9151-4897-8766-67E42508790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380269017" sldId="26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380269017" sldId="266"/>
            <ac:inkMk id="3" creationId="{B8FC7011-C363-4379-A089-B3753BB6127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061835111" sldId="267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061835111" sldId="267"/>
            <ac:inkMk id="4" creationId="{79D60EE8-1AAE-4080-A11E-E4D95CCE748B}"/>
          </ac:inkMkLst>
        </pc:inkChg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61F3F0FF-90A7-1A01-0DD2-0E7EC09B65EE}"/>
    <pc:docChg chg="addSld modSld">
      <pc:chgData name="Chad Vidden" userId="S::cvidden@uwlax.edu::fa919fd6-03f8-48d0-9b95-10ac8c9672df" providerId="AD" clId="Web-{61F3F0FF-90A7-1A01-0DD2-0E7EC09B65EE}" dt="2020-04-28T01:35:46.808" v="95" actId="20577"/>
      <pc:docMkLst>
        <pc:docMk/>
      </pc:docMkLst>
      <pc:sldChg chg="delSp add">
        <pc:chgData name="Chad Vidden" userId="S::cvidden@uwlax.edu::fa919fd6-03f8-48d0-9b95-10ac8c9672df" providerId="AD" clId="Web-{61F3F0FF-90A7-1A01-0DD2-0E7EC09B65EE}" dt="2020-04-28T01:34:18.730" v="6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1F3F0FF-90A7-1A01-0DD2-0E7EC09B65EE}" dt="2020-04-28T01:34:18.730" v="6"/>
          <ac:inkMkLst>
            <pc:docMk/>
            <pc:sldMk cId="3380269017" sldId="266"/>
            <ac:inkMk id="3" creationId="{50AB1F4D-26E1-47AB-B929-33BC730C010E}"/>
          </ac:inkMkLst>
        </pc:inkChg>
      </pc:sldChg>
      <pc:sldChg chg="delSp modSp add">
        <pc:chgData name="Chad Vidden" userId="S::cvidden@uwlax.edu::fa919fd6-03f8-48d0-9b95-10ac8c9672df" providerId="AD" clId="Web-{61F3F0FF-90A7-1A01-0DD2-0E7EC09B65EE}" dt="2020-04-28T01:35:46.808" v="94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1F3F0FF-90A7-1A01-0DD2-0E7EC09B65EE}" dt="2020-04-28T01:34:12.527" v="3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1F3F0FF-90A7-1A01-0DD2-0E7EC09B65EE}" dt="2020-04-28T01:35:46.808" v="94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1F3F0FF-90A7-1A01-0DD2-0E7EC09B65EE}" dt="2020-04-28T01:34:09.464" v="2"/>
          <ac:inkMkLst>
            <pc:docMk/>
            <pc:sldMk cId="2061835111" sldId="267"/>
            <ac:inkMk id="4" creationId="{404F34EB-F90F-4603-B1D3-0AFA8D7479A7}"/>
          </ac:inkMkLst>
        </pc:ink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S::cvidden@uwlax.edu::fa919fd6-03f8-48d0-9b95-10ac8c9672df" providerId="AD" clId="Web-{37904B6A-ADA4-F11B-A7A7-CEB7D000A839}"/>
    <pc:docChg chg="addSld delSld modSld">
      <pc:chgData name="Chad Vidden" userId="S::cvidden@uwlax.edu::fa919fd6-03f8-48d0-9b95-10ac8c9672df" providerId="AD" clId="Web-{37904B6A-ADA4-F11B-A7A7-CEB7D000A839}" dt="2020-04-28T01:33:26.530" v="471"/>
      <pc:docMkLst>
        <pc:docMk/>
      </pc:docMkLst>
      <pc:sldChg chg="delSp modSp">
        <pc:chgData name="Chad Vidden" userId="S::cvidden@uwlax.edu::fa919fd6-03f8-48d0-9b95-10ac8c9672df" providerId="AD" clId="Web-{37904B6A-ADA4-F11B-A7A7-CEB7D000A839}" dt="2020-04-28T01:20:47.377" v="6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37904B6A-ADA4-F11B-A7A7-CEB7D000A839}" dt="2020-04-28T01:17:20.716" v="2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37904B6A-ADA4-F11B-A7A7-CEB7D000A839}" dt="2020-04-28T01:20:47.377" v="63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37904B6A-ADA4-F11B-A7A7-CEB7D000A839}" dt="2020-04-28T01:17:07.075" v="0"/>
          <ac:inkMkLst>
            <pc:docMk/>
            <pc:sldMk cId="650494771" sldId="256"/>
            <ac:inkMk id="4" creationId="{BE9E6481-A3E3-4581-B859-B916A879F7B3}"/>
          </ac:inkMkLst>
        </pc:inkChg>
      </pc:sldChg>
      <pc:sldChg chg="delSp">
        <pc:chgData name="Chad Vidden" userId="S::cvidden@uwlax.edu::fa919fd6-03f8-48d0-9b95-10ac8c9672df" providerId="AD" clId="Web-{37904B6A-ADA4-F11B-A7A7-CEB7D000A839}" dt="2020-04-28T01:17:39.498" v="33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37904B6A-ADA4-F11B-A7A7-CEB7D000A839}" dt="2020-04-28T01:17:39.498" v="33"/>
          <ac:inkMkLst>
            <pc:docMk/>
            <pc:sldMk cId="2794664127" sldId="258"/>
            <ac:inkMk id="3" creationId="{2404CFA5-0EC3-4A82-98FC-7001A963CBDF}"/>
          </ac:inkMkLst>
        </pc:inkChg>
      </pc:sldChg>
      <pc:sldChg chg="modSp new modNotes">
        <pc:chgData name="Chad Vidden" userId="S::cvidden@uwlax.edu::fa919fd6-03f8-48d0-9b95-10ac8c9672df" providerId="AD" clId="Web-{37904B6A-ADA4-F11B-A7A7-CEB7D000A839}" dt="2020-04-28T01:25:14.991" v="250"/>
        <pc:sldMkLst>
          <pc:docMk/>
          <pc:sldMk cId="868198141" sldId="259"/>
        </pc:sldMkLst>
        <pc:spChg chg="mod">
          <ac:chgData name="Chad Vidden" userId="S::cvidden@uwlax.edu::fa919fd6-03f8-48d0-9b95-10ac8c9672df" providerId="AD" clId="Web-{37904B6A-ADA4-F11B-A7A7-CEB7D000A839}" dt="2020-04-28T01:20:56.799" v="79" actId="20577"/>
          <ac:spMkLst>
            <pc:docMk/>
            <pc:sldMk cId="868198141" sldId="259"/>
            <ac:spMk id="2" creationId="{E5AF08C3-522D-4B53-81D0-6D594771E0F9}"/>
          </ac:spMkLst>
        </pc:spChg>
      </pc:sldChg>
      <pc:sldChg chg="delSp modSp new modNotes">
        <pc:chgData name="Chad Vidden" userId="S::cvidden@uwlax.edu::fa919fd6-03f8-48d0-9b95-10ac8c9672df" providerId="AD" clId="Web-{37904B6A-ADA4-F11B-A7A7-CEB7D000A839}" dt="2020-04-28T01:24:07.208" v="208"/>
        <pc:sldMkLst>
          <pc:docMk/>
          <pc:sldMk cId="122329761" sldId="260"/>
        </pc:sldMkLst>
        <pc:spChg chg="mod">
          <ac:chgData name="Chad Vidden" userId="S::cvidden@uwlax.edu::fa919fd6-03f8-48d0-9b95-10ac8c9672df" providerId="AD" clId="Web-{37904B6A-ADA4-F11B-A7A7-CEB7D000A839}" dt="2020-04-28T01:22:29.144" v="109" actId="20577"/>
          <ac:spMkLst>
            <pc:docMk/>
            <pc:sldMk cId="122329761" sldId="260"/>
            <ac:spMk id="2" creationId="{50B7DAF0-0152-4859-8E7F-1FA6C78BFBB9}"/>
          </ac:spMkLst>
        </pc:spChg>
        <pc:spChg chg="del">
          <ac:chgData name="Chad Vidden" userId="S::cvidden@uwlax.edu::fa919fd6-03f8-48d0-9b95-10ac8c9672df" providerId="AD" clId="Web-{37904B6A-ADA4-F11B-A7A7-CEB7D000A839}" dt="2020-04-28T01:22:41.582" v="112"/>
          <ac:spMkLst>
            <pc:docMk/>
            <pc:sldMk cId="122329761" sldId="260"/>
            <ac:spMk id="3" creationId="{E88420E0-55A0-415D-B40C-E820283604C9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5:53.897" v="334"/>
        <pc:sldMkLst>
          <pc:docMk/>
          <pc:sldMk cId="1817800518" sldId="261"/>
        </pc:sldMkLst>
        <pc:spChg chg="mod">
          <ac:chgData name="Chad Vidden" userId="S::cvidden@uwlax.edu::fa919fd6-03f8-48d0-9b95-10ac8c9672df" providerId="AD" clId="Web-{37904B6A-ADA4-F11B-A7A7-CEB7D000A839}" dt="2020-04-28T01:25:24.100" v="287" actId="20577"/>
          <ac:spMkLst>
            <pc:docMk/>
            <pc:sldMk cId="1817800518" sldId="261"/>
            <ac:spMk id="2" creationId="{A3250A13-5878-42DB-BD3B-BED0A8A77494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9:22.979" v="397"/>
        <pc:sldMkLst>
          <pc:docMk/>
          <pc:sldMk cId="1805296747" sldId="262"/>
        </pc:sldMkLst>
        <pc:spChg chg="mod">
          <ac:chgData name="Chad Vidden" userId="S::cvidden@uwlax.edu::fa919fd6-03f8-48d0-9b95-10ac8c9672df" providerId="AD" clId="Web-{37904B6A-ADA4-F11B-A7A7-CEB7D000A839}" dt="2020-04-28T01:29:19.995" v="393" actId="20577"/>
          <ac:spMkLst>
            <pc:docMk/>
            <pc:sldMk cId="1805296747" sldId="262"/>
            <ac:spMk id="2" creationId="{39D1BFB2-A951-4F15-A430-CCA6FAA7F2B6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38" v="32"/>
        <pc:sldMkLst>
          <pc:docMk/>
          <pc:sldMk cId="1831996118" sldId="262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2:20.904" v="434"/>
        <pc:sldMkLst>
          <pc:docMk/>
          <pc:sldMk cId="1429019538" sldId="263"/>
        </pc:sldMkLst>
        <pc:spChg chg="mod">
          <ac:chgData name="Chad Vidden" userId="S::cvidden@uwlax.edu::fa919fd6-03f8-48d0-9b95-10ac8c9672df" providerId="AD" clId="Web-{37904B6A-ADA4-F11B-A7A7-CEB7D000A839}" dt="2020-04-28T01:28:59.494" v="357" actId="20577"/>
          <ac:spMkLst>
            <pc:docMk/>
            <pc:sldMk cId="1429019538" sldId="263"/>
            <ac:spMk id="2" creationId="{1757D65A-3EB0-4CD0-8F4E-8C384B562D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23" v="31"/>
        <pc:sldMkLst>
          <pc:docMk/>
          <pc:sldMk cId="3820838845" sldId="263"/>
        </pc:sldMkLst>
      </pc:sldChg>
      <pc:sldChg chg="del">
        <pc:chgData name="Chad Vidden" userId="S::cvidden@uwlax.edu::fa919fd6-03f8-48d0-9b95-10ac8c9672df" providerId="AD" clId="Web-{37904B6A-ADA4-F11B-A7A7-CEB7D000A839}" dt="2020-04-28T01:17:31.091" v="30"/>
        <pc:sldMkLst>
          <pc:docMk/>
          <pc:sldMk cId="1646216611" sldId="264"/>
        </pc:sldMkLst>
      </pc:sldChg>
      <pc:sldChg chg="modSp new">
        <pc:chgData name="Chad Vidden" userId="S::cvidden@uwlax.edu::fa919fd6-03f8-48d0-9b95-10ac8c9672df" providerId="AD" clId="Web-{37904B6A-ADA4-F11B-A7A7-CEB7D000A839}" dt="2020-04-28T01:29:47.495" v="418" actId="20577"/>
        <pc:sldMkLst>
          <pc:docMk/>
          <pc:sldMk cId="4223461431" sldId="264"/>
        </pc:sldMkLst>
        <pc:spChg chg="mod">
          <ac:chgData name="Chad Vidden" userId="S::cvidden@uwlax.edu::fa919fd6-03f8-48d0-9b95-10ac8c9672df" providerId="AD" clId="Web-{37904B6A-ADA4-F11B-A7A7-CEB7D000A839}" dt="2020-04-28T01:29:47.495" v="418" actId="20577"/>
          <ac:spMkLst>
            <pc:docMk/>
            <pc:sldMk cId="4223461431" sldId="264"/>
            <ac:spMk id="2" creationId="{2F4BFF16-C327-4225-8F2E-D2E05D3C6F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76" v="29"/>
        <pc:sldMkLst>
          <pc:docMk/>
          <pc:sldMk cId="157639163" sldId="265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3:26.530" v="471"/>
        <pc:sldMkLst>
          <pc:docMk/>
          <pc:sldMk cId="3452759372" sldId="265"/>
        </pc:sldMkLst>
        <pc:spChg chg="mod">
          <ac:chgData name="Chad Vidden" userId="S::cvidden@uwlax.edu::fa919fd6-03f8-48d0-9b95-10ac8c9672df" providerId="AD" clId="Web-{37904B6A-ADA4-F11B-A7A7-CEB7D000A839}" dt="2020-04-28T01:32:27.295" v="448" actId="20577"/>
          <ac:spMkLst>
            <pc:docMk/>
            <pc:sldMk cId="3452759372" sldId="265"/>
            <ac:spMk id="2" creationId="{2F237E00-2118-4681-A49C-831CEC2F6A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44" v="28"/>
        <pc:sldMkLst>
          <pc:docMk/>
          <pc:sldMk cId="1580263376" sldId="266"/>
        </pc:sldMkLst>
      </pc:sldChg>
      <pc:sldChg chg="del">
        <pc:chgData name="Chad Vidden" userId="S::cvidden@uwlax.edu::fa919fd6-03f8-48d0-9b95-10ac8c9672df" providerId="AD" clId="Web-{37904B6A-ADA4-F11B-A7A7-CEB7D000A839}" dt="2020-04-28T01:17:31.029" v="27"/>
        <pc:sldMkLst>
          <pc:docMk/>
          <pc:sldMk cId="36125668" sldId="267"/>
        </pc:sldMkLst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9E647373-DD6A-49D1-981A-B7260E2A505B}"/>
    <pc:docChg chg="modSld">
      <pc:chgData name="Chad Vidden" userId="fa919fd6-03f8-48d0-9b95-10ac8c9672df" providerId="ADAL" clId="{9E647373-DD6A-49D1-981A-B7260E2A505B}" dt="2020-04-24T03:16:00.247" v="43"/>
      <pc:docMkLst>
        <pc:docMk/>
      </pc:docMkLst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650494771" sldId="25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650494771" sldId="256"/>
            <ac:inkMk id="4" creationId="{BE9E6481-A3E3-4581-B859-B916A879F7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2794664127" sldId="258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2794664127" sldId="258"/>
            <ac:inkMk id="3" creationId="{2404CFA5-0EC3-4A82-98FC-7001A963CBDF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831996118" sldId="262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831996118" sldId="262"/>
            <ac:inkMk id="3" creationId="{B16F4E8F-099B-4445-AABF-94C0C1D29E7F}"/>
          </ac:inkMkLst>
        </pc:inkChg>
      </pc:sldChg>
      <pc:sldChg chg="addSp modNotesTx">
        <pc:chgData name="Chad Vidden" userId="fa919fd6-03f8-48d0-9b95-10ac8c9672df" providerId="ADAL" clId="{9E647373-DD6A-49D1-981A-B7260E2A505B}" dt="2020-04-24T03:16:00.247" v="43"/>
        <pc:sldMkLst>
          <pc:docMk/>
          <pc:sldMk cId="3820838845" sldId="263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820838845" sldId="263"/>
            <ac:inkMk id="3" creationId="{1E4CEEFA-F0B6-4914-BF31-5044579D0D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646216611" sldId="264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646216611" sldId="264"/>
            <ac:inkMk id="3" creationId="{E2C2F10D-CAB0-4484-AE89-92B63DA0067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7639163" sldId="265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7639163" sldId="265"/>
            <ac:inkMk id="3" creationId="{AA8CCB6F-AA4E-4F20-BCB2-6BA2330F80B9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80263376" sldId="26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80263376" sldId="266"/>
            <ac:inkMk id="3" creationId="{C5F2EC2C-3548-4C88-BE7F-BE0CDAC1F935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36125668" sldId="267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6125668" sldId="267"/>
            <ac:inkMk id="3" creationId="{9A5178E8-2AC4-4FA6-959B-233849AD0EC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24:36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24:38.357"/>
    </inkml:context>
  </inkml:definitions>
  <inkml:trace contextRef="#ctx0" brushRef="#br0">6643 7372 24 0,'-4'0'12'0,"4"0"-5"15,0 0 13-15,0 0-18 16,4 3 1-16,-4 0 1 0,0-3 1 16,3 0-6-16,-3 0 0 15,0 0 4-15,7 0 1 16,4 0-3-16,-7 0 1 16,6 3 0-16,1-3 0 15,-1 3-1-15,4 1 1 16,0-4-1-16,4 3 0 15,-4 0 0-15,4 0 1 16,0 3-1-16,-1-3 1 16,4 4 0-16,-7-7 0 15,4 0-1-15,3 0 1 0,11 0-1 16,-4-7 1-16,4 11-1 16,3-1 0-16,-3 0-1 15,3 3 1-15,1 0-1 16,2-3 1-16,1 1-1 15,3-4 0-15,4 0 0 16,-10-4 0-16,2 1 0 16,1 0 1-16,7 0-1 15,-4 3 0-15,11-3 0 16,-3 3 1-16,-1 0-1 16,8 0 0-16,-8 0 0 15,4 0 1-15,-7-3-1 16,0-3 0-1,10 6 0-15,-10-4 0 0,10-2 0 16,-6 0 1-16,3 3-1 16,0 0 1-16,3-1-1 0,0 1 0 15,1 0 0-15,-8 3 0 16,1-3 0-16,3 3 0 16,0-3-1-16,3 3 1 15,0 0 0-15,4 0 1 16,0 0-1-16,0-3 0 15,0 0 0-15,-10-1 0 16,3-2 0-16,7 6 1 16,0 0-2-16,0 0 1 15,3 0 0-15,1 0 0 16,-1 0 0-16,1 0 0 16,-12 0-1-16,1 0 0 0,0 3-5 15,0 0 0-15,0-3-9 16,0 0 1-16</inkml:trace>
  <inkml:trace contextRef="#ctx0" brushRef="#br0" timeOffset="1458.701">6523 7328 24 0,'3'3'12'0,"15"3"-1"0,-7-6 8 16,-1 4-16-16,1-4 0 15,3 3 1-15,4 3 1 0,3 0-7 16,7-3 1-16,4 0 4 15,3 4 1-15,4 2-1 16,0-3 0-16,6 7 0 16,12 0 0-16,3-4 0 15,0-3 1-15,3 0-2 16,8 1 1-16,-4 2-1 16,11-6 0-16,-1 0-1 15,15 1 0-15,0-4-1 16,3 3 1-16,0 3 0 15,4 0 1-15,7 0-1 16,0-2 1-16,-1-4 0 16,1 0 0-16,7 0-1 15,7 0 0-15,-4 0-1 0,-3-7 1 16,0 4-1 0,11 3 1-16,-4 3-1 0,3 0 0 15,-10 1 0-15,10-4 1 16,4 3 0-16,4-3 0 15,-15 0 0-15,11 0 0 16,4 0-1-16,-1 0 1 16,-3-3-1-16,0 3 1 15,4 0-1-15,0-7 0 16,-1 4 0-16,-6-3 1 16,3 0-1-16,0-10 1 0,0 3-1 15,-8 1 1-15,1 3 0 16,4 2 0-16,3-2-1 15,0-4 0-15,-7 1 0 16,3-1 0-16,-3 4-1 16,7-1 1-16,-14-2-1 15,0 2 1-15,3 1 0 16,4-4 0-16,0 1 0 16,-14-1 0-16,4 1 0 15,2-1 0-15,5 7 0 16,-4 0 1-16,-7 3-1 15,-4-1 0-15,11 1 0 16,-7 3 0-16,-1 0 0 16,1 3 1-16,-3 1-1 15,6-4 1-15,-7 0-1 16,1 3 0-16,2 0 0 0,-13 0 0 31,49 6-1-31,-14 1 1 16,-10-1 0-16,-12-2 1 15,-13-1-2-15,-11 0 0 16,-3 0 0-16,-4 1 1 16,-11-1-4-16,-10 0 1 15,-7 0-10-15,-10-2 1 16,-12-11-5-16,-6-2 1 16</inkml:trace>
  <inkml:trace contextRef="#ctx1" brushRef="#br0">2043 1216 0,'0'0'15,"0"0"1,0 0-1,0 0 1,0 0 0,0 0-1,0 0 1,-7-3 0,3-6-1</inkml:trace>
  <inkml:trace contextRef="#ctx0" brushRef="#br0" timeOffset="2584.213">6593 2373 49 0,'11'0'24'0,"0"-6"-15"16,-11 12 25-16,3-2-33 15,4 5 1-15,-7 10 0 16,0 12 1-16,-7 0-4 16,4 20 1-16,-8 11 1 15,0 7 1-15,-3 16-1 16,0 0 1-16,4-10-1 16,10-3 0-16,-7-3 0 15,7-16 0-15,0-9 1 16,7-12 0-16,3-7 0 15,8 0 0-15,7-16 0 0,6 1 0 16,8-7-1-16,7 0 1 16,-7-6-5-16,3-7 1 15,7-2-7-15,-10 2 1 16,11-8-11-16,-8 2 1 16</inkml:trace>
  <inkml:trace contextRef="#ctx0" brushRef="#br0" timeOffset="3065.674">7359 3135 39 0,'11'7'19'0,"-4"-36"-17"16,-7 23 23-16,0 3-23 15,-4 0 0-15,-7 3 1 16,-6 3 0-16,-8 3-4 16,-3 4 0-16,0 2 2 15,-4 1 1-15,4 9-1 16,7 0 0-16,-1 3-1 16,12-6 0-16,3-4 0 15,7 4 0-15,3-3 0 0,4-7 1 16,11-3-1-1,3-6 0-15,4-6-1 0,3-6 1 16,0-7 0-16,1 0 0 16,-12 0-1-16,4 0 1 15,-7 1-1-15,1 2 1 16,-5 0 0-16,1 4 0 16,-1-4 0-16,1 7 0 15,-8 2 1-15,4 4 0 16,1 3 0-16,-1 6 1 15,7 7-2-15,-4 6 0 0,1-4-3 16,3 7 0-16,11 0-8 16,-8-9 0-16,12-7-2 15,-1-9 0-15</inkml:trace>
  <inkml:trace contextRef="#ctx0" brushRef="#br0" timeOffset="3679.513">7863 2994 37 0,'11'-37'18'0,"-7"12"-19"15,-4 25 36-15,-4-4-32 16,-7 11 1-16,-3 5-1 16,-7 7 1-16,0 9-7 15,-7-6 1-15,0 6 2 16,-1-6 1-16,5 4-3 16,6-1 1-16,0 0-1 15,4-3 1-15,7-4 1 16,11-2 0-16,6-6 0 15,8-4 1-15,10-3 1 16,4-3 1-16,7-3-2 0,-4-7 1 16,-7 1-2-16,-3 3 1 15,-15 12-1-15,-10 3 0 16,-10 4-3-16,-11 3 1 16,-4 2-4-16,0 8 1 15,-10-8-2-15,10-2 0 16,8-7 0-16,10 1 0 15,7-10-1-15,10-10 0 16,15-12 1-16,0-15 0 16,13-7 3-16,8-19 0 0,14-9 6 15,0-13 0 1,0-12 2-16,0-6 1 0,-10 9 3 16,-12-4 0-16,-2 11-1 15,-8 15 0-15,-7-7-5 16,-3 13 1-16,-8 7 0 15,-3 15 0-15,-3 6-2 16,-8 10 1-16,-3 12 0 16,-10 10 1-16,-8 19-2 15,-7 8 1-15,4 20-1 16,-7 9 0-16,10 26-1 16,0 15 1-16,11-4 0 15,-3 4 0-15,6 7-1 16,4-7 1-16,10-10-1 15,5-12 1-15,6-22-3 16,0-16 1-16,3-18-7 0,1-13 1 16,-4-19-5-16,-7-6 1 15</inkml:trace>
  <inkml:trace contextRef="#ctx0" brushRef="#br0" timeOffset="3861.96">7754 2656 63 0,'18'25'31'0,"45"-19"-37"0,-38-12 64 0,14-7-60 15,21-6 1-15,10-3-7 16,11 0 1-16,8 4-2 16,-15 5 0-16,-7 10-9 15,10 12 0-15</inkml:trace>
  <inkml:trace contextRef="#ctx0" brushRef="#br0" timeOffset="6785.851">18715 10219 34 0,'3'-3'17'0,"-3"0"-20"0,0 3 18 16,0 0-13-16,-3-9 0 16,-1 2 2-16,-3 1 0 15,-3-3-5-15,-1-4 1 16,-7 0 3-16,-3 4 0 15,0 0-1-15,-4-1 0 16,4 1-1-16,4 3 0 16,-1-1-1-16,-3 1 1 15,0 3-1-15,-4-3 0 0,0 2 0 16,-6 4 0 0,-1 0 0-16,0 4 1 0,4 2-1 15,0 3 1-15,-1 1 0 16,1 5 0-16,3-5 0 15,-3-4 0-15,0 7 0 16,3-4 0 0,1 7-1-16,-1-1 1 0,0 1-1 15,1 3 0-15,2 0 0 16,5-1 0-16,3-2 0 16,3 3 0-16,0 3 0 15,4 0 0-15,0 3 0 16,4 0 0-16,-1 6 0 15,1-5 0-15,-1 2 0 16,4 0 1-16,-7 3-1 16,7 1 0-16,0-4 0 15,0 0 1-15,0 0-1 0,0 1 0 16,0 5 0-16,0-6 0 16,7 0 1-16,0 1 0 15,0-4-1-15,4 0 1 16,0-3 0-16,-1 3 0 15,4 0 0-15,4 3 0 16,-1 0 0-16,8-2 1 16,-4-5-2-16,4-2 1 15,0 0 0-15,-1-3 1 16,5-1-2-16,-1-2 0 16,4 0 1-16,-1-4 0 0,1 0-1 15,-4-2 1 1,1-4-1-16,-5-3 1 0,-3-3-1 15,-3-7 1-15,7 1-1 16,-4-10 0-16,4-3 0 16,-4-3 0-16,0-3 0 15,0 0 0-15,4 2 0 16,3 1 1-16,-3 0-1 16,-4-3 0-16,0 3 0 15,-3-3 1-15,-1 0-2 16,-3-1 1-16,1-2-1 15,-5-7 1-15,-3-2 0 16,0 11 0-16,-3-5-1 16,-1-4 1-16,-3 4 0 15,0-1 0-15,-3 1 0 16,-1 2 0-16,1-2-1 16,-4 3 1-16,0 2 0 0,0 7 1 15,-4 4-2-15,-3 2 1 16,3 3-1-16,-3 1 1 15,0-1-5-15,0 1 0 16,0-1-10-16,3 4 1 16</inkml:trace>
  <inkml:trace contextRef="#ctx0" brushRef="#br0" timeOffset="9985.278">9585 2721 54 0,'7'19'27'0,"-3"-9"-22"0,-4-7 27 15,-7 3-32-15,-8 0 0 16,-6 7 0-16,-3 3 1 16,-5 2-1-16,1 8 0 15,3-8 1-15,4-2 0 16,-3 3 0-16,13 0 0 15,0-7 0-15,8 4 0 16,6 0 0-16,8-4 0 0,10 4 1 16,0-7 0-16,8 1-1 15,-1-4 0 1,-4 3 0-16,-6-6 0 0,-4 7-1 16,-7 5 1-16,-10-2-2 15,-4 9 1-15,-11 0-2 16,-3 9 1-16,0-3 0 15,0-6 0-15,3 0 1 16,0-3 0-16,4-9 0 16,0 5 0-16,10-12 1 15,4 4 0-15,8-7 1 16,9 0 1-16,1-10-1 16,7 1 1-16,6-7 0 15,5-3 0-15,-1-9-1 16,7 3 0-16,4-6-2 0,0-7 1 15,-4 4-1 1,-3 2 0-16,-4 1-1 0,-6 0 1 16,-5-1-1-16,-6 10 0 15,-4 0-2-15,-7 10 1 16,-7 5-1-16,-11 7 1 16,-3 7-2-16,-7 5 1 15,0 4 0-15,3 9 1 16,-3 0 0-16,4 6 1 15,6-2 1-15,4 2 0 16,3-6 1-16,8 3 0 16,6-9-1-16,12-3 1 15,2-4-3-15,1-5 0 0,3-7-5 16,0 0 1-16,8-10-10 16,-4 1 1-16,3-13-1 15,0-6 1-15</inkml:trace>
  <inkml:trace contextRef="#ctx0" brushRef="#br0" timeOffset="10240.656">10206 2903 25 0,'3'-9'12'0,"4"0"-3"16,-7 9 21-16,0 0-27 15,4 6 1-15,-4 3 0 16,-4-6 0-16,1 7-6 16,-4 5 1-16,-4 1 5 15,1 3 0-15,-1 6-1 16,1-3 0-16,-1 3-1 15,4 0 1-15,3 3-1 16,4 4 1-16,7 8-2 16,4-5 1-16,3-10-2 15,4 3 1-15,3-9-1 0,11-9 1 16,6-4-2-16,5-6 0 16,6-6-7-16,11-20 1 15,0-8-8-15,0-4 1 16</inkml:trace>
  <inkml:trace contextRef="#ctx0" brushRef="#br0" timeOffset="10495.903">10795 2054 26 0,'-21'-29'13'0,"3"20"-3"16,11 18 12-16,-3 20-20 15,-5 5 1-15,-2 19 0 16,-4 10 1-16,-4 19-5 15,4 24 0-15,7 10 5 16,10 3 0-16,15 16-1 16,3-9 1-16,3-13-2 15,5-26 1-15,-5-21-3 16,-3-25 1-16,1-19-6 16,-8-22 0-16,-4-13-6 15,-6-15 0-15,-4-3-2 16,-8-7 0-16</inkml:trace>
  <inkml:trace contextRef="#ctx0" brushRef="#br0" timeOffset="10691.486">10365 2966 41 0,'0'31'20'0,"7"-24"-14"0,0-7 41 15,3 0-44-15,4-7 0 16,11-2 0-16,3-4 1 15,11 1-6-15,7 3 1 16,0 2 1-16,-4 4 0 16,4 6-7-16,0 4 1 15,-4 5-10-15,1 4 0 0</inkml:trace>
  <inkml:trace contextRef="#ctx0" brushRef="#br0" timeOffset="10841.42">11003 3160 24 0,'-3'13'12'0,"6"-10"-12"15,-3-3 7-15,0 0-12 16,0-6 1-16,0 0-7 16,-7 2 1-16</inkml:trace>
  <inkml:trace contextRef="#ctx0" brushRef="#br0" timeOffset="11531.379">10971 2919 35 0,'15'9'17'0,"2"1"-20"0,-10-10 36 15,4 6-31-15,3-3 1 16,4 4-1-16,3-7 1 15,7 0-4-15,4 3 0 16,-1 3 2-16,1-6 1 16,-7 0-2-16,-4-9 1 15,-3 2-1-15,-1 1 1 0,-10-3-1 16,4-4 1-16,-4 4-1 16,-3-7 0-16,-4 3 0 15,0 4 0-15,-4 6-1 16,0 6 1-16,-3 3-1 15,0 1 1-15,0 8-1 16,0 4 0-16,4 6-1 16,-1 3 0-16,4-6-1 15,7 0 1-15,4-9-1 16,-1-4 1-16,5-3 0 16,2-2 0-16,1-1 0 15,-1-10 0-15,1 1-1 16,-4 3 1-16,-3-3 0 15,3 3 0-15,-4-7 0 16,-2 4 1-16,2 3 0 16,4 3 1-16,-3-6 1 15,-1 2 1-15,-3 8 0 0,4-4 0 16,-4 0 0-16,4 0 0 16,-1-4 0-16,1 4 0 15,-1-3-1-15,1 0 1 16,0 0 0-16,-1-3 0 15,4-1 1-15,0-2 0 16,1 6 1-16,2-3 0 16,1 6 0-16,-4 6 1 15,4-3-2-15,-1 13 0 16,1-4-1-16,-1 10 0 0,5-3-2 16,2 6 1-16,-6 3-1 15,3 1 0-15,4-14-3 16,3-5 0-16,4-10-7 15,3-10 1-15,0-12-5 16,8-9 0-16</inkml:trace>
  <inkml:trace contextRef="#ctx0" brushRef="#br0" timeOffset="11831.73">12188 1536 52 0,'22'53'26'0,"-5"26"-36"0,-10-51 50 16,0 16-39-16,0 19 0 15,1 18 0-15,-1 1 1 16,0 6-3-16,-4-1 0 16,-3-5-2-16,0-10 0 15,0-25-9-15,4 3 1 16,-1-15-3-16,1-7 0 0</inkml:trace>
  <inkml:trace contextRef="#ctx0" brushRef="#br0" timeOffset="12206.921">12421 3160 47 0,'14'-6'23'0,"11"-6"-26"16,-18 5 46-16,0-2-43 16,-3 0 1-16,-4-7-1 15,-4 3 1-15,-3 4-2 0,0-4 1 16,-3 10 0-16,-5 3 1 16,-2 7-1-16,-4 2 1 15,3 0-1-15,0 4 1 16,4-1 0-16,7 7 0 15,4-9 0-15,6-1 0 16,4-9-1-16,7 0 1 16,-3-6-1-16,3-4 1 15,0 7-5-15,-3-6 0 16,-1 3-11-16,-13-4 1 0</inkml:trace>
  <inkml:trace contextRef="#ctx0" brushRef="#br0" timeOffset="16543.972">8255 9595 18 0,'0'10'9'0,"-4"-1"0"0,4-9 10 16,0 3-15-16,0-3 0 15,0 0 4-15,0 0 0 16,0 0-9-16,0 3 0 16,0-3 7-16,0 0 1 15,0 0-3-15,0 0 1 0,11 0-2 16,3-9 0-16,7-10-1 16,4-15 0-16,10-20-1 15,-3-12 1-15,10-18-2 16,-3-7 1-16,0-25-2 15,3-3 0-15,-3-7-6 16,7 7 0-16,-11 12-8 16,4-2 1-16</inkml:trace>
  <inkml:trace contextRef="#ctx0" brushRef="#br0" timeOffset="17176.246">8361 8745 41 0,'7'16'20'0,"-14"0"-20"0,7-13 32 16,0-3-31-16,0 0 0 15,7-6 4-15,-7-4 0 0,7-6-6 16,4-5 1-16,10-11 3 16,3-9 0-16,5-6-1 15,-1-3 1-15,4-3-3 16,-1 0 0-16,5 2-1 15,-12 4 0-15,1 3 0 16,-4 10 0-16,-7 6-1 16,-3 3 1-16,3 6-1 15,-7 3 1-15,0 7-2 16,0 6 0-16,0 3 0 16,7 9 0-16,4 7 0 15,-4 6 0-15,7 6 2 16,7 10 0-16,4 2 2 15,3 1 1-15,8 0 1 16,-8-4 0-16,-3 1 0 16,-4-7 1-16,-3-2-2 0,-4-4 1 15,-7-3-2 1,0-3 1-16,-3-4-2 0,-8 4 0 16,-3-3 0-16,0-4 0 15,-7-2-1-15,-10-4 1 16,-19 0 0-16,-13-6 1 15,-18-3-1-15,-14 3 1 16,3 0-4-16,1 0 0 16,-1 0-11-16,14 6 1 15</inkml:trace>
  <inkml:trace contextRef="#ctx0" brushRef="#br0" timeOffset="19231.183">6943 10235 40 0,'-7'41'20'0,"14"-10"-22"0,-14-15 27 0,3 12-24 16,1 13 1-16,-8 12-1 16,-10 7 0-16,-4 2-2 15,-3 4 0-15,-7-3-1 16,10 3 1-16,-3-13-10 16,7-9 1-16,10-10-1 15,0-12 1-15</inkml:trace>
  <inkml:trace contextRef="#ctx0" brushRef="#br0" timeOffset="19838.438">6668 10244 39 0,'0'7'19'0,"7"-4"-14"0,-7-3 39 16,0 0-42-16,10-3 1 16,1-7 1-16,10 1 0 15,11-1-5-15,6 1 1 0,12-4 3 16,17 7 0-1,0 0-1-15,7 0 1 16,4-1-2-16,-8 4 1 0,-20 3-1 16,-8-3 0-16,-14 3-1 15,-14 3 0-15,-10 7-1 16,-15 2 0-16,-6 7 0 16,-5 0 0-16,-9 3-1 15,-1 0 0-15,-3 3 0 16,-1 0 0-16,5 0 0 15,2 0 0-15,8 6 0 16,4-6 0-16,6-3 0 16,4-3 1-16,7 0 0 15,10 0 0-15,12 3 1 16,-5 0 0-16,4 3 1 16,1 0 1-16,-1-3-1 15,-4 0 1-15,-2-7-1 0,-8-2 1 16,-14 0-1-1,-11 5 0-15,-7 7-2 0,-17-3 1 16,3 0-3-16,0 0 0 16,-3-3-6-16,7-3 0 15,3-1-6-15,7 1 1 47</inkml:trace>
  <inkml:trace contextRef="#ctx0" brushRef="#br0" timeOffset="20061.014">7451 10737 41 0,'-11'22'20'0,"4"12"-18"16,4-25 32-16,-5 10-32 15,1 0 0-15,4-3-2 16,3-4 0-16,-7-2-6 16,7-4 0-16,7-3-6 15,0-9 0-15</inkml:trace>
  <inkml:trace contextRef="#ctx0" brushRef="#br0" timeOffset="20614.626">7479 10627 44 0,'18'16'22'0,"34"-7"-24"0,-30-6 36 15,2 3-34-15,12 4 1 16,-1-1 1-16,7-3 1 15,4 4-4-15,0-7 1 16,-11 3 2-16,-3 1 1 0,-7-4-1 16,-4 0 0-16,-7 3-2 15,-11-3 1-15,-6 0-1 16,-4 0 1-16,-18 1-2 16,4 2 1-16,-4 0-1 15,1 4 0-15,-1-1-1 16,4 0 0-16,3 4 0 15,0-4 1-15,4 4-1 16,7-4 1-16,7 4 0 16,4 2 1-16,10 4 1 15,-3 10 1-15,10 8 0 16,7 1 0-16,-7-1 0 16,7 7 1-16,-14-3-2 15,-3-3 1-15,-11-7-1 16,-14 0 0-16,-14 4-1 15,-11-4 1-15,-3-6-2 0,-11-6 0 16,7-9 0-16,14-17 1 16,0 1-2-16,15-10 1 15,3-6-1-15,17-6 0 16,11 0-2-16,11 0 0 16,7 0-9-16,6-4 0 15,5 1-1-15,-4-1 1 16</inkml:trace>
  <inkml:trace contextRef="#ctx0" brushRef="#br0" timeOffset="21289.704">8964 10743 45 0,'0'9'22'0,"11"19"-26"16,-11-18 45-16,0 2-40 15,0 4 0-15,0 0-2 16,3-1 1-16,-3-2-1 15,0-4 1-15,0 1-6 16,0-1 1-16,7-2-9 0,-7-7 1 16</inkml:trace>
  <inkml:trace contextRef="#ctx0" brushRef="#br0" timeOffset="21484.898">8925 10461 40 0,'4'15'20'0,"3"-15"-16"0,-4-3 30 0,4-3-35 15,4 0 1-15,7-7-3 16,-1 1 0-16,4-4-6 16,1 6 0-16,6-2-3 15,4-1 0-15</inkml:trace>
  <inkml:trace contextRef="#ctx0" brushRef="#br0" timeOffset="22264.421">9638 10084 39 0,'0'54'19'0,"-7"-14"-18"15,3-24 37-15,-3 9-37 16,0 10 1-16,0 15 1 16,-3 9 0-16,3 14-3 0,-1-11 0 15,5-2 2-15,3-13 1 16,0-6 0-16,0-10 0 16,0-6-2-16,0-9 1 15,0-7-2-15,-4-6 1 16,1-3-2-16,-8-6 1 15,-3-6-2-15,-3-4 0 16,-5 0 0-16,-2 0 0 31,-15 10-1-31,0 9 0 16,7 7 0-16,1-1 1 0,6 4 1 31,7 2 1-15,4 10 1-16,7-3 0 0,7 0 0 0,14-3 1 0,7 3 0 15,4-3 1-15,10-3-1 16,11-4 0-16,0-2-1 16,0-4 0-16,3-9 0 15,-3-4 0-15,4-5-2 16,-5-4 1-16,-2 1 0 16,-8-4 0-16,-7 3 0 15,-7 3 0-15,-3 1 0 16,-4 3 0-16,-3 2 0 15,-8 4 0-15,-3 3 0 16,-3-3 0-16,-1 0-1 16,1 3 1-16,-1 0 0 0,-3 3 0 15,0 0 0-15,0 0 1 16,0 0-1-16,3-3 0 16,-3 0-1-16,-3-3 1 15,3 6 0-15,-4-3 0 16,1 7 0-16,-1-1 0 15,0 3 0-15,-3 7 1 16,4-3-1-16,-1 5 1 16,8 1-1-16,3 0 0 15,0 0 0-15,7-3 1 0,7-4-1 16,7-3 0-16,4-5-1 16,6-4 1-16,-2-4-4 15,2-2 0-15,5 0-8 16,-5-3 0-16,1-7-3 15,-4 0 1-15</inkml:trace>
  <inkml:trace contextRef="#ctx0" brushRef="#br0" timeOffset="22627.898">10188 10762 43 0,'7'6'21'0,"-7"-3"-24"16,0 0 40-16,-3 3-37 15,-4-2 0-15,-4 2 2 0,-3 3 0 16,0 1-2-16,-4-1 0 16,1 1 1-1,3-1 1-15,3 0-1 16,0-2 1-16,4-1-2 0,7-3 1 16,4 0-1-16,3-3 1 15,7-3-2-15,0-3 1 16,0 3-1-16,0-1 1 15,0 1-1-15,1 0 1 16,-1-3 0-16,-4 0 0 16,1 6 0-16,-1 0 0 15,5 3 0-15,-1 0 0 16,0 3 1-16,0 0 0 0,0 4-3 16,0 2 1-16,4 4-4 15,6 0 0-15,5-7-8 16,2 7 0-16</inkml:trace>
  <inkml:trace contextRef="#ctx0" brushRef="#br0" timeOffset="23015.264">11321 10802 41 0,'-4'7'20'0,"-10"-1"-19"0,7-9 31 15,-7-3-32-15,-7-1 0 16,-4 1 2-16,0 0 1 15,1-1-2-15,-1 7 0 16,4 7 1-16,3 8 1 16,4 7 0-16,3 3 0 15,8 4-2-15,6-1 0 16,8-3-1-16,7-3 0 0,6-9-3 16,5-10 1-1,-5-10-2-15,1-2 0 0,-7-4-8 16,-4-5 0-16,0-7-1 15,0-1 0-15</inkml:trace>
  <inkml:trace contextRef="#ctx0" brushRef="#br0" timeOffset="23375.934">11525 11088 48 0,'7'19'24'0,"-3"-51"-28"0,-1 13 48 15,-3-12-44-15,0-16 1 16,0-6 0-16,0-16 0 15,-3-13-1-15,-1-9 0 16,1 0 0-16,3 0 1 16,0 16 0-16,7 0 0 15,0 6 0-15,0 6 0 16,7 13 0-16,0 12 0 0,4 1-1 16,-4 12 0-1,0 9-6-15,-3 10 1 0,-4 15-10 16,-7 13 0-16</inkml:trace>
  <inkml:trace contextRef="#ctx0" brushRef="#br0" timeOffset="23545.332">11310 10614 48 0,'25'0'24'0,"38"-6"-25"15,-38 3 35-15,3 0-39 16,0 3 0-16,1 0-21 16,2 3 1-16</inkml:trace>
  <inkml:trace contextRef="#ctx0" brushRef="#br0" timeOffset="23916.639">12481 10310 47 0,'18'10'23'0,"-25"-17"-23"0,3 10 34 0,-6 1-33 15,-4 2 0-15,-8 3 1 16,-9 4 0-16,-5 6-3 16,1 6 1-16,-4 12 1 15,1 1 1-15,-1 9-1 16,7-3 1-16,4 12-1 16,7 4 0-16,17-4 0 15,11-2 1-15,11-7-3 16,14-7 1-16,6-14-4 15,5-11 1-15,3-9-11 16,3-2 1-16,11-17-2 16,3-6 0-16</inkml:trace>
  <inkml:trace contextRef="#ctx0" brushRef="#br0" timeOffset="24335.929">12806 10235 42 0,'7'41'21'0,"-7"-4"-24"0,0-21 39 0,-4 9-35 0,-3 13 1 0,-3 9 1 0,-4 3 0 0,0 0-4 0,-1-3 1 0,5 3 3 16,3-6 0-16,0-9-1 15,3-4 0 1,4-9-1-16,4-10 1 0,3-8-2 16,0-8 1-16,3-5-1 15,5 0 0-15,-1 2 0 16,0-2 0-16,3 3 0 16,1-1 0-16,0 4 0 15,-1 3 0-15,-3-3 0 16,1 9 0-16,-1 7 0 15,3 6 1-15,-3 3-1 16,0-7 0-16,1 4-1 16,-1-6 1-16,0-4-3 15,0 1 0-15,-3-4-9 16,-1 0 0-16,1-6-3 16,3 0 0-16</inkml:trace>
  <inkml:trace contextRef="#ctx0" brushRef="#br0" timeOffset="24698.582">13656 10200 43 0,'0'25'21'0,"-3"32"-24"16,3-41 39-16,-4 12-36 15,0 16 1-15,-3 6 0 16,-3 13 1-16,-4 2-3 15,0 4 0-15,3 0 1 16,0-3 1-16,4-9-3 16,0-20 1-16,4-8-8 15,3-17 1-15,7-12-4 16,7-9 0-16</inkml:trace>
  <inkml:trace contextRef="#ctx0" brushRef="#br0" timeOffset="24909.444">13928 10153 41 0,'7'25'20'0,"-18"57"-20"0,11-54 37 31,-10 73-35-31,3 15 1 16,3 6-1-16,4-12 1 15,4-16-9-15,-1-16 1 0,-3-15-7 16,-7-10 0-16</inkml:trace>
  <inkml:trace contextRef="#ctx0" brushRef="#br0" timeOffset="26543.54">6618 11345 34 0,'-3'6'17'0,"3"0"-13"0,0-6 18 16,3 4-19-16,4-4 1 15,-3 0 1-15,3 0 1 16,7 3-7-16,4-3 1 16,6-3 5-16,8 3 0 15,3 3-2-15,8-3 0 16,9 3 1-16,23 0 0 15,13 0-1-15,18 0 1 16,31 0 0-16,29-3 1 0,21-3 0 16,28 0 0-16,18-6-1 15,14-1 0-15,7-2-1 16,3-4 0-16,-17 0-2 16,-21 7 1-16,-14-4-2 15,-29 4 1-15,-24 3-3 16,-15 6 1-16,-17 9-5 15,-24 10 0-15,-22 12-6 16,-21-2 1-16,-25-4-9 16,-18 0 0-16</inkml:trace>
  <inkml:trace contextRef="#ctx0" brushRef="#br0" timeOffset="28600.187">11063 12066 22 0,'7'3'11'0,"-7"-3"7"15,0 0 4-15,0 0-17 16,0 0 0-16,0 0 3 16,-3-6 1-16,-4 0-11 15,-4 3 0-15,-10-4 6 16,-7 7 1-16,-1 3-2 16,1 7 0-16,0 9-3 15,-4 9 1-15,8 3-1 16,6 7 0-16,0 6 0 15,11-7 0-15,0-2-1 16,11-10 1-16,6-6-1 16,8-7 1-16,10-5 0 15,0-10 0-15,4-10-3 16,-11-6 1-16,0-3-10 0,-3 0 1 16,0-6-3-16,-1 0 1 15</inkml:trace>
  <inkml:trace contextRef="#ctx0" brushRef="#br0" timeOffset="28947.623">11215 12364 43 0,'14'16'21'0,"0"-32"-25"15,-10 0 41-15,-1-12-34 16,1-9 0-16,-4-14 0 16,-4-11 0-16,1-7-4 15,-4 0 0-15,-1-7 3 16,1 4 1-16,0 0-3 16,4 3 1-16,-1 10 0 15,4 5 0-15,4 7 0 16,3 13 1-16,3 12-1 15,5 6 0-15,-1 7-2 16,0 6 1-16,0 6-5 16,-4 9 0-16,-2 7-8 15,-1 6 0-15,-4-3-3 0,-10 0 1 16</inkml:trace>
  <inkml:trace contextRef="#ctx0" brushRef="#br0" timeOffset="29113.321">10897 11853 50 0,'-7'12'25'0,"46"1"-27"0,-25-10 52 15,7 0-49-15,8 0 1 16,6 1 0-16,11-1 0 0,0 0-7 16,-1 3 0-16,1 7-10 15,-3-1 0-15</inkml:trace>
  <inkml:trace contextRef="#ctx0" brushRef="#br0" timeOffset="29652.026">12217 11586 48 0,'0'7'24'0,"-11"11"-21"0,4-8 32 0,-7-1-35 15,-4 1 0-15,-6 2 1 16,-5 7 0-16,-2 6-1 16,-1 7 0-16,0 2 1 15,4 7 0-15,3 6 0 16,8 9 0-16,2 10 0 16,8-9 0-16,7-4-1 15,11-6 1-15,7-6-4 16,6-7 1-16,5-2-8 15,-1-11 1-15,0-8-6 16,0-4 0-16</inkml:trace>
  <inkml:trace contextRef="#ctx0" brushRef="#br0" timeOffset="30029.952">12347 12129 38 0,'-3'6'19'0,"-15"0"-23"0,11-2 30 16,-4-1-25-16,-3 3 1 16,0 3 2-16,-3 1 0 15,2-1-5-15,1 1 1 16,0-1 3-16,4 4 0 16,3-4-1-16,3 0 1 15,8-2-2-15,3-4 0 0,7-3-1 16,3-3 1-16,1-4-1 15,0 1 0-15,-4-3-1 16,0-4 1-16,-4 4 0 16,1 2 0-1,-4 1 0-15,0 9 1 0,0 4-1 16,0-1 1-16,-3 10-1 16,-1-1 1-16,1 4-1 15,3 3 0-15,0 0 0 16,0-3 0 15,0-4-5-31,0 1 1 0,0-6-9 16,4-7 0-1</inkml:trace>
  <inkml:trace contextRef="#ctx0" brushRef="#br0" timeOffset="30267.814">12622 11542 41 0,'11'66'20'0,"-4"32"-20"0,-7-73 30 16,-3 15-29-16,3 14 0 16,3 15 0-16,1 3 0 15,-1 0-2-15,1-3 1 0,-1-9-3 16,1-7 1-1,3-16-10-15,0-11 1 16</inkml:trace>
  <inkml:trace contextRef="#ctx0" brushRef="#br0" timeOffset="30582.116">13046 12179 44 0,'7'13'22'0,"-4"-4"-28"16,-6-12 34-16,-8 3-27 15,1-3 0-15,-1 3 3 16,0 3 0-16,-3 0-5 0,0 10 1 16,-3 2 3-16,2 7 1 15,5 3 0-15,3 3 0 16,3-6-1-16,8-3 1 15,3 0-2-15,3-6 1 16,5-1-1-16,6-6 0 16,3-6-6-16,5 0 1 15,-5 0-9-15,5-6 0 16,2-10-4-16,1-2 0 16</inkml:trace>
  <inkml:trace contextRef="#ctx0" brushRef="#br0" timeOffset="31963.932">13533 11734 11 0,'-4'0'5'0,"4"0"12"15,0 0-3-15,0 0-9 16,4-6 0-16,-4-1 4 16,3 1 1-16,-3 0-11 15,0-1 0-15,0 7 8 16,0 0 0-16,7-3-1 15,4 3 0-15,3 3-2 0,7 1 1 16,4 5-2 0,3 4 1-16,0-1-1 0,0 4 0 15,-6 3-1-15,-8-4 0 16,-7 10-2-16,-4 7 1 16,-13 2-2-16,-8 7 0 15,-3 0 0-15,-7-1 0 16,-1-2-1-16,5-10 0 15,-5 1 1-15,5-4 0 16,3-10-1-16,3-2 0 0,4-7 1 16,3-6 0-16,4-9 0 15,7-1 0-15,4-2 1 16,3-1 0-16,0 4 1 16,7 3 0-16,4 9 1 15,3 6 0-15,7 7 0 16,7 3 1-16,1 6-1 15,-1 3 1-15,4 0-1 16,-1-3 0-16,-2-6-1 16,-5 0 1-16,-2-7-3 15,-5 1 0-15,-6-4-8 16,-4 1 0-16,-10-4-8 16,-8-3 1-16</inkml:trace>
  <inkml:trace contextRef="#ctx0" brushRef="#br0" timeOffset="32732.883">14305 12367 65 0,'11'6'32'0,"-11"1"-31"16,0-7 33-16,0 0-43 16,0 0 0-16,3-7-24 15,4-5 1-15</inkml:trace>
  <inkml:trace contextRef="#ctx0" brushRef="#br0" timeOffset="37234.056">7870 11702 39 0,'11'-3'19'0,"-11"0"-11"0,0 6 19 16,-3 4-23-16,-5 5 0 15,-2 10 3-15,-15-3 1 16,-3 15-10-16,-18 13 1 15,-7 19 6-15,-3 22 0 0,-15 9-2 16,-6 13 0-16,-1 12-2 16,-7 1 1-16,8-4-2 15,6-19 1-15,1 0-3 16,13-15 0-16,8-13-8 16,3-9 0-16,0-16-6 15,7-13 0-15</inkml:trace>
  <inkml:trace contextRef="#ctx0" brushRef="#br0" timeOffset="37909.273">5521 13828 14 0,'18'-15'7'0,"-8"-13"15"16,-6 21-4-16,3 1-13 0,-7 0 0 15,3 0 4-15,-3 6 0 16,0 0-10-16,-3 3 1 16,3 6 7-16,-11 7 0 15,1 6-2-15,-4 3 0 16,-8 9-2-16,-2 4 0 16,-12 0-4-16,1 5 1 15,-4 8-4-15,4-4 1 16,0-3-3-16,7-7 0 15,-4-9-4-15,14-9 0 16,-3-9-4-16,10-10 0 0</inkml:trace>
  <inkml:trace contextRef="#ctx0" brushRef="#br0" timeOffset="38960.096">4861 14079 30 0,'11'-3'15'0,"17"9"-10"16,-17-9 24-16,3-3-25 16,14-6 0-16,11-10 4 15,10-7 0-15,1-15-10 16,13 1 0-16,15-11 6 15,3 1 0-15,7-7-2 0,0 10 0 16,-17-9-2-16,-4 5 0 16,-7 7 0-16,-7 7 0 15,-14 11 1-15,-1 7 0 16,-13 13-1-16,-11 12 0 16,-14 13 0-16,-7 12 1 15,-4 13-1-15,-10 21 1 16,-7 7-2-16,-4 13 1 15,-3-10 0-15,7-9 0 16,3-7 1-16,8-9 0 0,2-9-1 16,12-13 0-16,3-9 0 15,14-7 0-15,-3-9-1 16,10 0 1-16,0-6-1 16,7-4 0-16,-14 1 1 15,4 0 0-15,0-1 0 16,-8 1 0-16,-3 3 0 15,0-1 1-15,7 7-1 16,-10 3 1-16,6 4 0 16,-3-1 0-16,4 0-1 15,-4 0 1-15,4-2-2 16,3-1 1-16,-4 0 0 16,12 0 0-16,-8 0-1 15,0 0 1-15,-4-3-1 16,1 0 1-16,0-6-1 15,3 0 0-15,-4-1 1 16,1 1 0-16,-11 0-1 0,7 0 1 16,-7 6 0-16,3-3 0 15,-3 3 1-15,0 3 0 16,-3 3-1-16,-1 3 1 16,1 1-1-16,-4 5 1 15,3 1-1-15,4 3 1 16,4 0-1-16,6 0 1 15,4-4-1-15,1-2 0 16,2-7-3-16,4 0 0 16,8 1-3-16,-8-7 0 15,7 0-5-15,-7 0 1 0,4-4-3 16,0 1 0-16,-8-6 2 16,4-1 0-16,1 1 5 15,-5 0 1-15,-3-1 8 16,4 1 1-16,-8-1 5 15,-2 4 0-15,-1 0 2 16,0 3 0-16,0-4-2 16,-7 7 1-1,0-3-4-15,0 0 0 0,-4 0-4 16,-3 0 1-16,-3 3-1 16,-5 0 0-16,1 0-1 15,-7 0 0-15,4 6 0 16,-1 0 0-16,4 4 0 15,3 2 1-15,4 4-2 0,7-3 1 16,4-1-1-16,6-2 1 16,8-1-3-16,3-9 1 15,0 0-4-15,4-9 0 16,0-1-9-16,3-5 0 16</inkml:trace>
  <inkml:trace contextRef="#ctx0" brushRef="#br0" timeOffset="39244.791">6505 14120 30 0,'-7'19'15'0,"14"-22"-6"0,-7 3 16 0,0 0-22 16,4-10 0-16,3 4 2 15,0-3 0-15,0-1-6 16,0 1 1-16,-3-1 4 15,3 1 1-15,0 0-1 16,3 2 0-16,-6 1-1 16,6 3 0-16,4 0-1 15,8-3 0-15,2-1-1 16,5 1 1-16,2 0-3 31,5 0 1-31,-12-1-6 0,4-2 1 0,-6 6-11 16,-8-4 1-16</inkml:trace>
  <inkml:trace contextRef="#ctx0" brushRef="#br0" timeOffset="39816.722">7193 13941 37 0,'25'-22'18'0,"-11"10"-10"16,-14 12 22-16,0 0-26 16,0-3 1-16,-7 3 2 0,-4 6 0 15,-3 7-9-15,-3 5 1 16,-15 7 5-16,4 4 1 16,-18 8-3-16,3 10 1 15,-2 10-2-15,-8 12 0 16,-7 3-1-16,3 3 1 15,11-12-3-15,11-16 0 16,7-13-4-16,10-12 0 16,11-15-4-16,11-20 0 15,10-12-6-15,7-13 1 16</inkml:trace>
  <inkml:trace contextRef="#ctx0" brushRef="#br0" timeOffset="40003.137">6883 13841 46 0,'0'38'23'0,"-4"9"-23"15,4-32 42-15,-3 7-42 16,-1 0 0-16,-3 3-1 16,0-6 1-16,3-3-14 15,4-7 1-15</inkml:trace>
  <inkml:trace contextRef="#ctx0" brushRef="#br0" timeOffset="40776.612">5002 14547 30 0,'-31'15'15'0,"20"-8"-1"0,11-4 11 16,-3 0-23-16,-1 0 1 0,4 0 5 15,0 0 0-15,0 0-8 16,0 0 1-16,7 1 5 15,14-4 1-15,7-4 0 16,18-2 0-16,11 0-3 16,24 0 0-16,21 6-1 15,25 0 0-15,28 0-1 16,36 3 0-16,14 0-2 16,24 0 1-16,14 0-1 15,-3 3 0-15,-32-6-2 16,-10 10 0-16,-36-1-5 15,-24 1 0-15,-29-7-12 16,-35 6 1-16</inkml:trace>
  <inkml:trace contextRef="#ctx0" brushRef="#br0" timeOffset="42698.674">8019 11624 36 0,'0'3'18'0,"10"3"-9"0,-10-6 18 16,7 0-26-16,4 4 1 15,-1 2 2-15,1 0 0 16,3 7-4-16,0-1 0 0,4 7 3 15,7 6 1-15,-4 0-1 16,0 3 0-16,4 4-1 16,3-1 1-16,7 7-1 15,11 9 0-15,7 9-1 16,-4 4 1-16,4 9-1 16,14 6 1-16,4 13-2 15,6 6 1 1,54 47 0-1,-11-12 0-15,-7-16-1 16,-7-10 1-16,-8-12 0 16,-13-6 0-16,-18-13-6 15,-14-3 0-15,-28-10-12 16,-25-9 1-16</inkml:trace>
  <inkml:trace contextRef="#ctx0" brushRef="#br0" timeOffset="44949.729">8957 14641 31 0,'-7'3'15'0,"7"16"-3"16,0-16 9-16,0-3-19 15,0 0 1-15,7-3 1 16,11-4 0-16,-1-5-4 0,12-13 1 16,-1-16 3-16,7-12 0 15,4-13-2-15,7-3 1 16,0 0-1-16,3-3 1 16,0-4-3-16,1-5 0 15,6 3 0-15,-10 5 0 16,-4 11-1-16,-6 11 1 15,-12 14-1-15,1 9 0 16,-7 6-1-16,-4 9 1 16,-4 10-1-16,1 12 0 15,-4 10 0-15,-7 9 0 0,-11 13 1 16,-3 9 0-16,-7 4 1 16,0 8 0-16,-4 20 1 15,1 3 1-15,2-1-1 16,1-2 0-16,4-16 0 15,3-16 1-15,3-6-3 16,4-10 1-16,0-6-4 16,3-12 0-16,4 0-8 15,0-7 1-15,0-12-2 16,-3-6 0-16</inkml:trace>
  <inkml:trace contextRef="#ctx0" brushRef="#br0" timeOffset="45145.365">9112 14415 49 0,'14'6'24'0,"43"-25"-26"0,-36 16 50 16,11-3-47-16,7 0 0 15,6-4-1-15,8 4 0 16,-3-3-7-16,-4 5 0 15,-4 4-8-15,-10 0 1 16</inkml:trace>
  <inkml:trace contextRef="#ctx0" brushRef="#br0" timeOffset="45583.61">9641 14547 41 0,'-3'69'20'0,"-15"-19"-13"16,11-35 28-16,0 4-34 15,-3 3 0-15,3-3-1 16,-1-6 1-16,5-1-2 16,-1-6 0-16,8-9 1 15,3-12 0-15,4-7-1 16,-1 0 0-16,1-7-1 15,-1-8 1-15,-3-4-1 16,0-12 0-16,4-1-1 16,-7 4 0-16,3 3 0 15,3 10 0-15,4 5 1 0,4 7 1 16,3 9 1 0,7 16 1-16,1 16 3 0,-5 9 0 15,-3 0 0-15,-3 4 1 16,-7 2-2-16,-8 0 1 15,-13-3-2-15,-8 1 0 16,-3-7-3-16,-7-4 1 16,6-8-4-16,5-4 1 15,-1-6-6-15,8-3 1 0,6-3-6 16,-3-4 1-16</inkml:trace>
  <inkml:trace contextRef="#ctx0" brushRef="#br0" timeOffset="46000.008">9959 14735 40 0,'-7'53'20'0,"-11"0"-22"16,15-40 36-16,-1 3-34 15,1-7 1-15,-1-6-1 16,4-3 0-16,4-12 0 16,3-7 0-16,3-6 0 15,1-7 1-15,-1-2-1 0,1 2 0 16,7-8 0-16,-8-4 0 16,4 0-1-16,4 3 1 15,0 7 0-15,3 2 0 16,0 7 0-16,4 6 1 15,-4 4 0-15,0 12 1 16,-7 6-1-16,0 3 1 16,-3 7-2-16,-4 2 1 15,-4 7-1-15,-6 3 0 16,-11 0-2-16,-7-3 1 16,-4-3-3-16,0 3 1 15,1-3-7-15,2-7 1 0,5 1-3 16,6-10 0-16</inkml:trace>
  <inkml:trace contextRef="#ctx0" brushRef="#br0" timeOffset="46360.752">10559 14315 27 0,'42'-26'13'0,"-14"20"-3"16,-21 6 21-16,0-3-31 15,-7 3 1-15,0 0 1 16,-7 0 0-16,-3 0-2 16,-8 3 0-16,-3 0 1 15,-4 0 0-15,-3 10 0 16,-4-4 0-16,4 7-2 0,0 3 1 16,7-3-1-16,3-1 1 15,7 1-1-15,8 0 1 16,13-1 0-16,8 4 0 15,7 3 3-15,10 0 1 16,7 0-1-16,1 0 0 16,-8-3 0-16,-7-4 0 15,-10-2-2-15,-18-1 1 16,-14 7-4-16,-14 0 1 16,-11-3-7-16,-11-7 1 0,-3-3-7 15,-7-2 1-15</inkml:trace>
  <inkml:trace contextRef="#ctx0" brushRef="#br0" timeOffset="46751.553">8640 15064 62 0,'7'19'31'0,"31"-22"-30"0,-13 0 59 15,14-7-58-15,35-6 1 16,28-9 1-16,25-6 0 15,36-10-5-15,34 0 0 16,15-6 3-16,10 10 1 16,4 9-2-16,-25 3 1 15,-14 12-3-15,-21 4 1 16,-25 5-4-16,-28 4 1 16,-22 4-4-16,-24 2 0 15,-24 3-13-15,-29 1 0 16,-18-1 0-16,-27-3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25:30.1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5519 37 0,'28'-10'18'0,"7"-27"-11"0,-21 15 19 0,8 3-24 15,-8-6 0-15,3 0 3 16,1-7 1-16,-8 7-7 16,-6-3 0-16,-8 0 4 15,-13 6 0-15,-15 0-1 16,0 0 1-16,-17 0-2 16,-11 6 0-16,-14 4 0 15,21 2 1-15,-56 17-1 16,20 15 1-16,-2 12-1 15,10 16 1-15,-4 16-2 16,14 16 1-16,8 9-1 31,13 9 0-31,15 22-1 0,14 4 1 0,17 2-1 16,19-15 0-16,20-13 1 16,7-12 0-16,18-22 0 15,18-22 1-15,14-28 0 16,17-23 1-16,0-21-1 15,18-19 0-15,-7-25-1 0,-10-19 1 16,-19-9-2-16,-13-7 1 16,-15 4-1-16,-17-7 1 15,-25 6-1-15,-17 1 0 16,-25 21 0-16,-22 10 1 16,-34 10-1-16,-4 24 0 15,-29 13-1-15,-17 28 1 0,4 16-4 16,-22 25 0-16,11 25-4 15,4 6 0-15,13 13 1 16,18 9 0-16,29 13 1 16,17 3 1-16,14-7 6 15,29-9 0-15,31-9 5 16,18-13 1-16,35-12 1 16,21-25 0-16,35-19 0 15,12-23 0-15,6-17-2 16,0-20 0-16,-18-19-3 15,-17-12 1-15,-17-16-2 16,-15-3 0-16,-28-6-1 16,-15-10 0-16,-27 1 0 15,-22-1 0-15,-27 16 0 16,-22 19 0-16,-4 16 0 16,-17 37 0-16,-14 19 1 15,-8 22 0-15,5 28-2 16,6 13 1-16,4 18-1 0,7 10 1 15,14 19-1-15,14 0 1 16,14-1-1-16,21-5 0 16,18-7 1-16,21-12 0 15,15-10 0-15,24-22 1 16,21-21 0-16,18-26 0 16,13-15-1-16,26-20 1 31,14-77 0-31,-32-4 1 15,-36 7-1-15,-13-10 0 0,-39 0-1 16,-32-3 1-16,-29 9 0 16,-34 10 0-16,-8 19-1 15,-17 18 1-15,-11 10 0 16,-10 22 0-16,0 18-1 16,10 13 1-16,7 10 0 15,-3 15 0-15,14 22 0 16,7 10 0-16,-4 12 1 15,18 13 0-15,11 2-2 16,17 7 0-16,14 1-2 16,18-11 0-16,18-5-6 15,14-10 0-15,6-10-10 16,1-6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25:42.2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9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26:47.513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2822 4365 36 0,'7'9'18'0,"4"16"-10"0,-11-19 19 15,3-2-27-15,4 5 1 16,-7 0 0-16,0 10 1 16,0 9-2-16,0-3 0 15,0 10 2-15,-7 6 0 16,4 6-1-16,-4 6 1 15,-4 0-1-15,1 4 1 16,-1-4-2-16,4-12 1 0,3-3-2 16,-6-7 1-16,10-6-5 15,-7-6 1-15,7-4-6 16,7-15 1-16,3-9-4 16,1-16 1-16</inkml:trace>
  <inkml:trace contextRef="#ctx0" brushRef="#br0" timeOffset="480.535">2822 4471 29 0,'7'10'14'0,"-7"-17"-6"0,0 7 24 16,0-3-31-16,-7-3 1 16,7-3 1-16,-7 2 1 15,4 4-4-15,3 0 0 16,-7 0 4-16,3 0 0 16,4 3 0-16,0 0 0 15,4-7-1-15,6 7 0 16,4-3-1-16,-3-6 1 15,10-4-2-15,-3 1 0 16,3 2-1-16,4 1 1 16,3 0-1-16,0 2 1 0,0 7 0 15,4 0 0-15,-4 0-1 16,-3 10 1-16,0-4-1 16,-4 7 1-16,-7-1-1 15,0 7 0-15,-3 0 0 16,-11 0 0-16,-11 9-1 15,-14-6 0-15,1 6 0 16,-15-6 0-16,-7 3-1 16,-3 0 0-16,3-9-6 15,7-1 0-15,0-2-7 16,7-4 0-16</inkml:trace>
  <inkml:trace contextRef="#ctx0" brushRef="#br0" timeOffset="1140.384">3588 4437 41 0,'3'0'20'0,"4"0"-16"15,-7 0 29 1,-10 0-30 0,-1 0 1-16,-10 6 0 15,3 3 1-15,-10 7-7 16,7 0 1-16,0 3 3 15,0 3 1-15,3-10-2 16,-3 4 0-16,10 6-1 16,-6 0 0-16,6-10-1 15,4 4 1-15,3-7-1 0,-3 1 0 16,7-4 0-16,7 3 0 16,8 4 1-16,9-1 0 15,8-2 0-15,7 9 1 16,-11-10-1-16,-3 7 1 15,3 6-1-15,-10-3 1 16,-8 3-1-16,1 6 0 16,-8 3-2-16,-6-6 1 15,-18 0-1-15,-15 0 1 16,1-3-4-16,-4-6 1 0,0 0-10 16,-6-10 0-16</inkml:trace>
  <inkml:trace contextRef="#ctx0" brushRef="#br0" timeOffset="1443.729">3048 4982 44 0,'4'25'22'0,"3"-25"-12"0,-7 0 32 16,0 0-40-16,0 0 1 15,0 0 0-15,0 0 1 16,0 0-6-16,0 0 0 15,0 0-3-15,3 4 1 16,8-4-12-16,-1 6 1 16</inkml:trace>
  <inkml:trace contextRef="#ctx0" brushRef="#br0" timeOffset="1804.668">3905 4932 55 0,'-10'3'27'0,"-4"10"-26"0,10-7 43 16,4-6-43-16,-7 6 0 16,7 1 1-16,0-4 1 15,0 0-6-15,7 0 1 16,-3 0-5-16,10 0 1 15,-4-3-10-15,4 0 0 16</inkml:trace>
  <inkml:trace contextRef="#ctx0" brushRef="#br0" timeOffset="3439.372">6424 4785 29 0,'-7'9'14'0,"7"-9"-3"15,0 0 14-15,0 3-24 0,0-3 1 16,-3-3 2 0,-5 0 1-16,-2-3-5 0,3-10 1 15,3-9 4-15,4-6 0 16,-7-7 0-16,7-9 0 15,0-3-2-15,-3-7 1 16,3-2-2-16,3 2 0 16,4 7-1-16,14-3 1 15,-6 0-1-15,9 9 0 16,4 6-1-16,4 4 1 16,-7 5-2-16,3 14 1 15,-3-1-2-15,-4 7 0 0,0 5-3 16,-10 8 0-16,-1 11-6 15,-6 4 0-15,-4 6-5 16,-11 0 1-16</inkml:trace>
  <inkml:trace contextRef="#ctx0" brushRef="#br0" timeOffset="3648.304">6128 4606 59 0,'14'0'29'0,"11"-6"-35"16,-22 6 58-16,8-3-51 15,3 3 0-15,7 0 0 16,0 0 0-16,7 0-3 0,-6 0 0 16,6-7-4-16,3 7 1 15,-6 7-13-15,10-14 1 16</inkml:trace>
  <inkml:trace contextRef="#ctx0" brushRef="#br0" timeOffset="3963.715">6735 4437 44 0,'10'0'22'0,"-6"0"-17"15,-4 0 29-15,0 0-33 16,-4 3 1-16,-6 6 1 16,-1 7 1-16,-3 0-5 15,-4 6 0-15,4-4 2 16,0-2 1-1,-7 28-2 1,7-6 1-16,10-7-6 16,4-6 0-16,7 0-10 15,7-12 1-15</inkml:trace>
  <inkml:trace contextRef="#ctx0" brushRef="#br0" timeOffset="4233.17">7003 4515 40 0,'0'22'20'0,"-22"6"-18"0,15-21 26 16,-3-1-24-16,3 0 0 15,-4 7 1-15,1-4 0 0,-4 13-7 16,-1 0 1-16,1-3 4 15,0-4 0-15,4 1-5 16,-1-3 1-16,7-4-5 16,-6-6 1-16,10 0-6 15,-7-3 0-15,3-6-3 16,4-3 0-16</inkml:trace>
  <inkml:trace contextRef="#ctx0" brushRef="#br0" timeOffset="4442.851">6876 4562 35 0,'7'3'17'0,"7"19"-19"16,-7-19 33-16,-4 4-29 15,1-4 0-15,-1 6 4 16,1 1 0-16,7 5-7 16,3 1 1-16,-4 3 3 15,8-7 1-15,-4 1-2 0,4-4 0 16,-8 1-5-16,4-7 1 15,0-3-9-15,1-3 0 16,-5-16-2-16,1 0 0 16</inkml:trace>
  <inkml:trace contextRef="#ctx0" brushRef="#br0" timeOffset="4701.099">7056 4365 43 0,'31'53'21'0,"19"-31"-20"16,-40-13 40-16,8 10-39 16,3 3 0-16,4 0 0 15,-4 0 0-15,-3 6-4 16,-8 7 1-16,-6-7 1 15,-8 6 0-15,-3-9-10 16,0 4 1-16,4-17-5 16,-5-2 1-16</inkml:trace>
  <inkml:trace contextRef="#ctx0" brushRef="#br0" timeOffset="5241.825">7729 4521 28 0,'-3'13'14'0,"-1"-19"-4"16,4 6 18-16,0 0-24 15,-3 0 1-15,3 0 6 0,0 0 0 16,0 0-12-16,0 0 1 15,10-7 8-15,12-2 0 16,-1 0-3-16,10-1 0 16,1 1-6-16,0 6 0 15,-4-7-9-15,0 7 0 16,-6 0-8-16,-15 6 0 16</inkml:trace>
  <inkml:trace contextRef="#ctx0" brushRef="#br0" timeOffset="5435.738">7648 4697 63 0,'-7'19'31'0,"25"3"-31"16,-8-22 57-16,12 3-54 16,-5-3 0-16,15 0 0 15,0-3 0-15,7 0-7 16,-1-4 0-16,-2 4-3 15,-1 0 1-15,-17-6-15 16,3-4 1-16</inkml:trace>
  <inkml:trace contextRef="#ctx0" brushRef="#br0" timeOffset="7147.469">9257 4051 22 0,'14'-3'11'0,"18"-3"13"15,-22 3-3-15,4-1-14 16,1 4 0-16,6-3 4 16,3 0 0-16,5-6-14 15,-1-1 0-15,0 1 10 16,-3-1 0-16,-4 1-2 15,-3 3 0-15,-4 3-2 0,-4-7 0 16,-10 10-1 0,-10 0 1-16,-19 3-1 0,-9 4 0 15,-26 2-2-15,-3 7 1 16,-3-4-1-16,-4 4 1 16,-1-3-3-16,5 2 1 15,3 4-1-15,3-3 1 16,4 3-1-16,15-1 0 15,9-2 0-15,8 6 1 16,10-6 0-16,8-1 1 16,6-5 1-16,15-1 0 15,6-3 1-15,8 4 0 16,7-1 0-16,0 1 0 0,6-7-1 16,1 3 0-16,-10-6 0 15,-5 3 0-15,-6 0-2 16,-4 0 1-16,-7 10-2 15,-14 9 1-15,-11 3 0 16,-10 6 1-16,-4 7-1 16,-17 3 0-1,-18 25 0 1,7-10 0-16,11-9 1 16,6-9 1-16,8-1-1 15,7-5 0-15,7-13 2 16,6-1 0-16,8 1 1 15,7-9 1-15,4-1-2 16,10-3 1-16,11 4-1 16,10-4 1-16,11-3-2 0,0-3 1 15,3-3-3 1,4 0 1 0,-4 0-5-16,4 3 0 0,-10-3-5 0,-8-1 0 15,0 1-11-15,-3-3 1 16</inkml:trace>
  <inkml:trace contextRef="#ctx0" brushRef="#br0" timeOffset="7387.42">9250 4537 57 0,'0'19'28'0,"-4"0"-28"0,1-16 45 0,-1-3-45 16,-3 9 0-16,4 10 1 15,3-3 0-15,0 3-4 16,0 3 1-16,-4-1-9 16,4 1 0-16,-7-3-5 15,0 0 0-15</inkml:trace>
  <inkml:trace contextRef="#ctx0" brushRef="#br0" timeOffset="8001.787">8389 5318 44 0,'7'9'22'0,"-7"13"-18"16,0-15 35-16,-3-1-38 15,-4 3 0-15,-1-2 0 16,1 2 0-16,4-3-1 16,-8 0 0-16,11 1 1 15,-7-4 1-15,7-3-2 16,7-13 1-16,-3 1 0 15,3-10 0-15,3-6-1 16,5 3 0-16,9-4-1 16,-6 4 1-16,7 0-1 15,-4 3 0-15,0 3 1 0,-3 7 0 16,-8-1 0-16,1 7 0 16,-4 3 1-16,0 3 1 15,-4 6-1-15,-3 0 1 16,0 7-1-16,0 3 1 15,0 2-1-15,0 8 0 16,-3-5-1-16,3 1 0 16,0-3-1-16,0-6 1 15,0-1-2-15,3-2 0 16,1-7-5-16,-4-3 1 16,7-3-10-16,4-7 1 0</inkml:trace>
  <inkml:trace contextRef="#ctx0" brushRef="#br0" timeOffset="8286.962">8731 5139 45 0,'-7'10'22'0,"14"-14"-12"16,-7 4 33-16,4 4-41 16,3-4 0-16,-4 0 1 15,8 3 1-15,-4-3-5 0,7 0 1 16,4 0 1-16,3 0 0 16,4-3-5-16,-1-4 0 15,1 1-8-15,-4 0 1 16,-3 0-6-16,-8-7 1 15</inkml:trace>
  <inkml:trace contextRef="#ctx0" brushRef="#br0" timeOffset="8482.899">8710 5268 59 0,'7'12'29'0,"11"-18"-35"0,-8 6 56 0,4 0-50 15,4-3 0-15,0 3-1 16,3-6 0-16,-7 6-4 16,4 0 1-16,-1 3-11 15,1-10 0-15,-4 1-2 16,4 3 1-16</inkml:trace>
  <inkml:trace contextRef="#ctx0" brushRef="#br0" timeOffset="8783.601">9239 5152 55 0,'14'0'27'0,"-10"15"-39"0,-4-15 56 16,-4-6-45-16,-3 6 1 15,-3 0 1-15,-8 0 1 16,4 10-2-16,-7 5 0 15,0 1 1-15,3 6 0 16,-7 3 0-16,11 6 0 16,7-2-1-16,7-8 1 15,7-2-1-15,7-3 1 16,11-10-1-16,-4-6 0 0,7-9 0 16,1-13 0-1,-8 0-7-15,0-3 0 0,-14-10-8 16,-3 4 0-16</inkml:trace>
  <inkml:trace contextRef="#ctx0" brushRef="#br0" timeOffset="9564.328">9059 3819 48 0,'-7'22'24'0,"-7"3"-23"16,11-25 38-16,-4 3-37 15,-8 0 0-15,-2 0 3 16,-4-3 0-16,0 0-7 16,-1 0 1-16,5-3 4 15,-4-12 0-15,6-4-3 16,1-3 1-16,7 0-2 15,4 3 0-15,3 0-1 16,3 4 0-16,4-1-1 16,4 7 0-16,7 2 1 15,6 4 0-15,1-3 0 16,7 0 1-16,-4 2 0 16,-3 1 1-16,3 6 1 0,-3 7 0 15,-1-1-1 1,4 23 1-16,1-7 0 0,-1 3 1 15,4 3-1-15,-4 1 0 16,-3-4 1-16,-4-3 0 16,0-16 0-16,-3-2 0 15,-4-14 0-15,-4-2 0 16,-6-19 0-16,-4-7 0 16,-14-2-1-16,-11 2 0 0,-7-6-1 15,-3 4 0-15,0 8-4 16,-1 11 1-16,1 8-7 15,3 7 0-15,8 6-7 16,6 7 0-16</inkml:trace>
  <inkml:trace contextRef="#ctx0" brushRef="#br0" timeOffset="10346.798">10142 4343 49 0,'7'0'24'0,"-3"-10"-23"0,-4 1 40 15,0-4-40-15,0 4 1 16,-4 0 0-16,-6 2 0 16,-8 4-3-16,-6 6 1 15,-5 4 1-15,-2 5 1 16,-1 10-1-16,-3 3 0 16,-1 6-1-16,1 7 1 15,10 3-1-15,4-4 1 0,11 7 0 16,10-9 0-1,10-1-2-15,11-9 0 0,7-3-4 16,8-6 1-16,-4-7-11 16,3-5 1-16,-7-11-3 15,-7 1 1-15</inkml:trace>
  <inkml:trace contextRef="#ctx0" brushRef="#br0" timeOffset="10704.301">10149 4672 43 0,'11'34'21'0,"-11"-2"-19"15,0-26 41-15,0-3-42 16,0 3 0-16,0 1 1 16,0-4 1-16,0 0-4 15,0-3 1-15,0-6 1 16,7-7 1-16,0-2-3 15,4 5 1-15,-4-9-1 0,0 4 0 16,-4-4-1-16,4 3 1 16,-3 7-1-16,3-1 1 15,0 7 0-15,4 3 1 16,-1 0 1-16,1 3 1 16,-4 7 0-16,3-1 1 15,1 1-1-15,0 5 1 16,-4 4-1-16,-4 0 0 15,1 0-4-15,3-1 1 16,0 4-9-16,0-12 0 0,3-7-6 16,8-6 1-16</inkml:trace>
  <inkml:trace contextRef="#ctx0" brushRef="#br0" timeOffset="11230.566">10915 4211 46 0,'7'3'23'0,"4"-6"-20"0,-11 3 38 0,0 0-40 15,0 0 1-15,-7 0 0 16,-4 3 1-16,-7 7-4 16,1 15 1-16,-4-7 2 15,3 17 0-15,4 6 0 16,3 12 0-16,1 7-1 15,3 5 0-15,3-8-1 16,0-4 1-16,12-12-4 16,2-10 1-16,4-6-8 15,7-12 0-15,4-13-6 16,14-3 0-16</inkml:trace>
  <inkml:trace contextRef="#ctx0" brushRef="#br0" timeOffset="11487.452">11352 4368 48 0,'0'9'24'0,"-17"19"-22"0,13-21 40 16,-3-1-41-16,-7 3 1 15,-4 7 1-15,-6 9 0 16,-1 3-4-16,0-6 0 0,1 13 2 16,2-7 0-16,1 3-8 15,7-2 0-15,0-11-9 16,7-14 1-16</inkml:trace>
  <inkml:trace contextRef="#ctx0" brushRef="#br0" timeOffset="11679.739">11162 4490 54 0,'35'53'27'0,"11"-15"-28"16,-32-32 44-16,0 4-43 15,0 2 0-15,4 7-1 16,-4-3 1-16,4-1-5 15,-4-5 0-15,-4-4-10 16,-2-6 0-16</inkml:trace>
  <inkml:trace contextRef="#ctx0" brushRef="#br0" timeOffset="12102.284">11578 4462 55 0,'7'22'27'0,"7"-3"-22"16,-7-16 44-16,0 0-45 15,4 0 0-15,3 0-1 0,4-3 1 16,6-3-8 0,8 0 0-16,4-3-2 0,-5 2 0 15,5 4-13-15,-5-6 1 16</inkml:trace>
  <inkml:trace contextRef="#ctx0" brushRef="#br0" timeOffset="12597.291">12404 4515 43 0,'-4'-3'21'0,"-21"3"-19"16,15 3 26-16,-11 0-27 15,-4 7 0-15,-3-1 1 16,-4 7 1-16,4-10-4 16,0 0 1-16,3 7 2 15,7-1 0-15,4 4 0 16,4-3 0-16,10-1-2 15,3-2 1-15,8-1-1 16,6 0 1-16,4-9-1 16,8-6 0-16,2 3-1 15,-2-10 1-15,-5 1 0 0,1-4 0 16,-7 4 0-16,-1-7 0 16,-3 6 0-16,-3 4 1 15,-4 6 0-15,0 3 0 16,0 6 1-16,4 7 0 15,-1-1-1-15,1 4 1 16,0 9-3-16,3 0 1 16,0 0-6-16,0-3 1 15,4-6-10-15,-1-7 0 16</inkml:trace>
  <inkml:trace contextRef="#ctx0" brushRef="#br0" timeOffset="13067.019">12654 4186 46 0,'-3'-6'23'0,"20"21"-20"0,-10-5 36 16,4-1-37-16,3 13 1 15,7 9 1-15,4 7 1 0,7 12-6 16,-1 0 0-16,-6 10 3 16,-11-4 1-16,-7 1-3 15,-7-4 1-15,-7-6-4 16,-7-3 1-16,-4-13-10 15,1 1 1 1</inkml:trace>
  <inkml:trace contextRef="#ctx0" brushRef="#br0" timeOffset="13540.617">13049 3973 40 0,'-7'25'20'0,"0"-6"-14"0,7-19 17 16,0 3-22-16,0-3 0 15,0 0 3-15,0 0 0 16,4-10-4-16,-1-2 0 0,1-4 2 16,3-3 1-16,0 0-1 15,0-3 0-15,0 1-3 16,4-8 1-16,-1 4 0 15,4 0 0-15,0 6-1 16,4 1 1-16,3 8 0 16,-3-6 1-1,-1 16 0-15,1 7 1 0,0 12-1 16,-4 2 1-16,0 11-1 16,0 9 1-16,0-7-2 15,0 1 1-15,-3-4-8 16,-1-9 0-16,-6-6-8 15,-1-13 1-15</inkml:trace>
  <inkml:trace contextRef="#ctx0" brushRef="#br0" timeOffset="15569.04">2321 5559 38 0,'0'7'19'0,"-17"2"-15"16,6-6 20-16,4 7-22 15,-4-4 0-15,1 3 1 16,-1 4 0 0,-17 3-3-1,3 9 0-15,-3 0 3 16,7 6 0-16,-4 4-1 0,11-1 1 16,4 4-1-1,10-4 1-15,0-2-2 0,3-4 1 16,15-6-3-16,-4 3 1 15,3-13-5-15,5-5 1 16,2-7-11-16,-2-10 1 16</inkml:trace>
  <inkml:trace contextRef="#ctx0" brushRef="#br0" timeOffset="15989.698">2332 5860 46 0,'0'0'23'0,"10"-3"-17"16,-10 3 34-16,4 0-39 16,3-3 1-16,4-3 1 15,6 3 0-15,4-4-4 16,-6-2 1-16,2 0 1 15,-6-10 0-15,6 3-1 16,-6 0 1-16,0 1-2 16,-4 2 0-16,-7 1-1 15,3 2 1-15,-3 1-1 16,-3 3 0-16,3 6 0 16,-7 0 0-16,-4 0 1 15,0 6 0-15,1 3 0 0,-1 7 1 16,4 6 1-16,-3-3 1 15,10 0-1-15,0-1 0 16,0 1 0-16,10-3 1 16,-3 0-4-16,4-4 1 15,-1-2-6-15,1-4 1 16,0-3-9-16,-4-3 0 16</inkml:trace>
  <inkml:trace contextRef="#ctx0" brushRef="#br0" timeOffset="16651.839">2582 5838 24 0,'0'16'12'0,"18"-10"-1"15,-18-2 9-15,4-1-15 16,-4 0 0-16,7 3 4 16,-7 0 1-1,0-6-11 1,0 0 0-16,0 0 7 15,0 0 1-15,0 0-3 16,3-6 1-16,4-3-3 16,4-1 0-16,-1-2-1 15,1 2 0-15,-1 1-1 16,8 3 1-16,-7-4-2 16,-1 7 1-16,1 3-1 15,-1 6 0-15,1 4-1 16,-4-4 1-16,4 3 0 0,-11 1 0 15,10-1 1-15,-3-2 0 16,-7-1 0-16,11-3 0 16,-8 6 0-16,4 1 0 15,4 5 0-15,-11-2 1 16,11 3-2-16,-8 6 1 16,4-10-1-16,4-2 1 15,6-7 0-15,-2-10 1 16,9-5 0-16,-3-10 0 15,8-6-1-15,-8-16 1 0,0 0-1 16,0-13 1-16,-3-5-2 16,-8-10 1-1,1-26-2 1,-11 17 1-16,0 18-1 16,0 10 1-16,-11 18 0 15,4 23 0-15,-3 12 1 16,-1 9 0-16,1 13 1 15,-1 28 0-15,4 1 1 16,3 11 0-16,4-2-1 16,4 6 1-16,3 0-1 15,11-7 0-15,-8-6-2 16,4-6 1-16,-7-12-5 16,4-10 0-16,-4-12-7 15,-7-13 0-15,0-13-3 16,0-12 0-16</inkml:trace>
  <inkml:trace contextRef="#ctx0" brushRef="#br0" timeOffset="16845.774">2850 5754 47 0,'11'41'23'0,"17"-32"-18"0,-17-9 46 31,21 3-50-31,-1-3 1 16,15-6-5-16,-7 3 0 0,3 3-5 16,1 0 1-16,-5 0-9 15,1-7 1-15</inkml:trace>
  <inkml:trace contextRef="#ctx0" brushRef="#br0" timeOffset="17205.433">3270 5860 56 0,'18'22'28'0,"3"-18"-30"16,-17-8 48-16,6 4-45 16,4-9 0-16,7 0 0 15,-10-1 1-15,7-2-3 16,-4-1 0-16,-4-3 1 0,-3-2 0 15,-3 2-2-15,-4 3 0 16,-4-2-1-16,-3 2 1 16,4 4-1-16,-8 2 1 15,-6 4 1-15,6 6 0 16,4 7 1-16,3 6 0 16,4 5 1-16,0 5 0 15,0-1 0-15,11 3 0 16,7 0-1-16,-4-3 1 15,3 0-3-15,5-3 0 16,-1-6-7-16,0-7 1 0,4-9-7 16,-11-12 0-16</inkml:trace>
  <inkml:trace contextRef="#ctx0" brushRef="#br0" timeOffset="17475.357">3598 5838 35 0,'0'-3'17'0,"4"3"-11"16,3-9 25-16,-7 3-27 15,0-10 0-15,0 0 4 16,0 4 1-16,0 2-9 16,0-5 1-16,7 8 8 15,-7 1 0-15,11 0-3 16,3 0 1-16,7-1-3 15,7 1 1-15,7 0-5 0,-3-4 1 16,-11 1-6-16,0 0 1 16,-3-1-9-16,-7 4 0 15,-8-7-7-15,-3 7 1 16</inkml:trace>
  <inkml:trace contextRef="#ctx0" brushRef="#br0" timeOffset="18618.099">3736 5826 33 0,'0'3'16'0,"11"-3"-3"0,-11 0 19 16,0 0-30-16,3-3 1 0,4 0 2 16,4 0 1-16,-1-4-7 15,8 1 0-15,-8 0 4 16,5-4 0-16,-1 1-2 15,-4 0 1-15,1-4-2 16,-1 4 0-16,-10-1-2 16,0 1 0-16,0 3-1 15,0-1 0-15,0 4-1 16,-10 3 1-16,3 0-1 16,3 0 1-16,-10 0 1 15,11 6 1-15,-8 10 0 16,11 0 1-16,0 6 1 15,0 6 1-15,11 3 0 16,-4 1 1-16,7-7-1 16,3-3 0-16,5-7-3 0,-1-11 1 15,7-8-11 1,0-11 0-16,-7-7-2 0,8-6 0 16</inkml:trace>
  <inkml:trace contextRef="#ctx0" brushRef="#br0" timeOffset="19037.282">4195 5359 44 0,'0'31'22'0,"10"29"-23"0,-10-38 44 0,0-7-41 15,-7 10 0-15,7 0 2 16,0 4 0-16,0-1-5 16,-3-3 1-16,3-3 2 15,0-3 0-15,0-7-2 16,0-2 0-16,-8-7-1 16,5 0 1-16,-4 0-2 15,0-3 1-15,-4-6-1 16,-3 0 0-16,-3-1-1 15,-1 1 0-15,-3 0 0 16,7 9 0-16,-11 3 0 16,11 0 1-16,-4 7 1 15,8 3 1-15,6-1 2 16,4 4 1-16,11 0 0 0,-1-10 1 16,15-2-1-16,3-7 0 15,4 0-5-15,7 0 1 16,-4-4-14-16,-3-5 1 15</inkml:trace>
  <inkml:trace contextRef="#ctx0" brushRef="#br0" timeOffset="20027.091">2671 6387 47 0,'0'7'23'0,"3"-7"-22"0,-3 0 32 16,-3 0-31-16,-5-4 1 15,-2 4 0-15,-1 0 1 16,-10 7-5-16,0-4 0 0,3 3 3 16,8 0 0-16,-11 7-2 15,-4 3 1-15,11-1-2 16,-7 7 0-16,7 0 0 15,3 0 1-15,7-6-2 16,4 3 1-16,4-7 0 16,7-9 0-16,3-6 1 15,-4-9 0-15,1-7-1 16,3 0 0-16,4 3-1 16,-8 1 1-16,1-1-1 15,-1 3 0-15,1 4-1 16,-4 0 1-16,0 2 0 15,4 4 1-15,-11 3 1 16,3 3 0-16,4 4 0 16,-3 5 1-16,3 4 0 15,-7 3 0-15,3-1 0 16,4 7 1-16,4 4-1 0,-4-7 1 16,4-7 0-16,3-2 0 15,3-4-1-15,1-6 0 16,3-9-1-16,0-3 1 15,7-10-1-15,-6-6 0 16,-5-13-1-16,4-6 1 16,-6-3 0-16,2 0 1 15,1 0-1-15,-4 0 0 16,-3 10 0-16,3 2 1 16,-11 7-1-16,4 9 1 0,-3 3-1 15,-4 4 1-15,0 2 0 16,-4 10 0-16,-6 7 0 15,3 5 0-15,-4 7-1 16,0-3 1-16,1 9 0 16,-1 6 0-16,4 10-1 15,7-3 1-15,7 2-1 16,4 4 0-16,-1-9-2 16,5-7 1-16,-1-12-6 15,-4-7 0-15,1-9-8 16,-1-13 0-16</inkml:trace>
  <inkml:trace contextRef="#ctx0" brushRef="#br0" timeOffset="20255.317">2734 6287 62 0,'28'12'31'0,"-10"-12"-32"0,-4-6 56 16,7 3-56-16,14-3 1 31,15 3-11-31,-8-4 1 16,-3 4 1-16,-7 0 0 16,-4 3-9-16,-10-3 0 0</inkml:trace>
  <inkml:trace contextRef="#ctx0" brushRef="#br0" timeOffset="20912.949">3916 6403 43 0,'0'3'21'0,"-11"-6"-18"0,4 3 37 15,-14 3-40-15,0 3 1 0,-7 1 0 16,-4 2 1-16,4 7-2 15,-1 2 0-15,8 1 1 16,0 3 1-16,3 3-1 16,8-3 1-16,3-6-1 15,3 0 0-15,8-7-1 16,10-3 1-16,0-9-1 16,14-6 1-16,1-4-1 15,2-2 0-15,-3-7-1 16,-6 3 1-16,-1 0-1 15,-4 3 0-15,-2 4 0 16,2 2 1-16,1 1 0 16,-8 6 1-16,5 6 1 15,-1 3 0-15,-4 7 1 16,4 9 0-16,4 0-1 16,0 6 0-16,3-3-2 15,-7-6 0-15,4-4-7 0,-1-2 1 16,-3-4-11-1,-7-9 0-15</inkml:trace>
  <inkml:trace contextRef="#ctx0" brushRef="#br0" timeOffset="23734.473">13882 4293 30 0,'-7'18'15'0,"7"-27"-2"0,0 9 16 16,0 0-23-16,0 0 0 16,0 0 3-16,0 0 0 15,3 0-12-15,4 3 1 16,0 3 7-16,4 4 0 15,10-7-3-15,4 0 1 16,3 0-4-16,4-3 1 16,7-3-5-16,3-3 1 0,4-4-7 15,-7 10 0-15,-4-9-5 16,-7 9 0-16</inkml:trace>
  <inkml:trace contextRef="#ctx0" brushRef="#br0" timeOffset="23961.37">13801 4600 59 0,'-4'6'29'0,"15"-6"-35"16,-1 0 57-16,8 0-48 15,14-6 0-15,7-4 0 16,3-5 1-16,4-1-6 15,7 0 1-15,-4-2-2 0,-3 8 1 16,-4 4-12-16,-10 0 1 16,0-1-6-16,-4 4 1 15</inkml:trace>
  <inkml:trace contextRef="#ctx0" brushRef="#br0" timeOffset="26754.573">15261 4289 46 0,'0'4'23'0,"11"-4"-19"15,-11 0 40-15,0-7-43 16,0 7 1-16,0 0 0 16,0-3 0-16,-4-3-3 15,-3 0 1-15,-7 2 2 0,0 4 0 16,-4 0-1-16,1 10 0 16,-8 9 0-16,-3 6 0 15,0 6-1-15,-1 7 0 16,5 9 0-16,2-3 1 15,5 3-1-15,6 3 0 16,8-3 2-16,3-3 0 16,7-13-2-16,7-6 1 15,4-6-3-15,3-10 1 16,0 4-7-16,4-13 0 16,6 0-10-16,1-6 1 15</inkml:trace>
  <inkml:trace contextRef="#ctx0" brushRef="#br0" timeOffset="27114.124">15399 4747 43 0,'3'0'21'0,"-6"-19"-15"15,3 13 30-15,-7 0-35 16,-4 3 0-16,-3-7 1 16,0 1 0-16,-4 6-2 15,1 6 0-15,-1 6 2 16,-3 1 0-16,3 5-1 16,4-2 0-16,0 21 0 0,3-8 0 15,4 2-1-15,0 0 1 16,11-9-1-16,6-4 1 15,8-11-1-15,7-8 1 16,-1-11-1-16,5-1 1 16,-5-6-5-16,-3-9 0 15,-6 3-10-15,-5-10 0 16,1 3-1-16,-15 4 0 16</inkml:trace>
  <inkml:trace contextRef="#ctx0" brushRef="#br0" timeOffset="27655.288">15843 4534 35 0,'-14'13'17'0,"21"-4"-13"0,-7-9 31 0,4 0-29 15,-4 0 1-15,7-3 3 16,0 3 0-16,7-6-13 16,4 2 1-16,6 4 8 15,12-6 1-15,-1 3-5 16,0-6 0-16,0 5-5 16,1 1 0-16,-5-3-7 15,-2 0 0-15,-5-7-8 16,-10 10 1-16</inkml:trace>
  <inkml:trace contextRef="#ctx0" brushRef="#br0" timeOffset="27944.009">16009 4271 58 0,'-11'12'29'0,"4"26"-33"0,4-19 52 16,-1 6-47-16,1 6 0 15,3 10 1-15,0 12 0 16,0 0-4-16,0 1 1 15,3-7-10-15,1-10 0 0,6-12-6 16,5-15 0-16</inkml:trace>
  <inkml:trace contextRef="#ctx0" brushRef="#br0" timeOffset="31184.056">16895 4205 46 0,'0'6'23'0,"-8"-9"-14"0,8 3 23 16,0 0-31-16,0 0 0 15,0 0 1-15,0-3 1 0,-3-4-3 16,-4 4 1-16,-4 3 1 15,-6 10 0-15,-4-4-1 16,-1 16 1-16,-2 6-1 16,-5 7 0-16,1 9-1 15,0 6 0-15,7-3 0 16,7-3 0-16,7 0 1 16,10-7 1-16,11-9-1 15,7-6 0 1,4-9-2-16,0-7 1 0,0-6-7 15,-1-9 0-15,4-1-10 16,-3 4 1-16</inkml:trace>
  <inkml:trace contextRef="#ctx0" brushRef="#br0" timeOffset="31738.832">17043 4537 44 0,'-7'10'22'0,"-4"11"-18"15,11-14 31-15,0-4-34 0,-3 3 1 16,-1 7-1-16,-3-4 1 16,0 10-5-16,3 0 0 15,1 0-6-15,3-4 1 16,3-5-6-16,4-7 0 0</inkml:trace>
  <inkml:trace contextRef="#ctx0" brushRef="#br0" timeOffset="32158.493">17413 4045 39 0,'-3'6'19'0,"-4"-9"-18"0,7 3 33 15,-4 3-32-15,0 0 1 16,1 7 1-16,-1 5 0 15,-6-2-5-15,-1 6 1 16,-3 6 3-16,4 6 0 16,-1 7-1-16,0 9 1 15,-3-3-2-15,4-10 1 16,3 19-2-16,3-9 0 16,1-3-2-16,3-6 0 15,7-4-5-15,0-6 1 31,7-6-9-31,0-16 1 0</inkml:trace>
  <inkml:trace contextRef="#ctx0" brushRef="#br0" timeOffset="32448.177">17769 4236 38 0,'-7'6'19'0,"0"1"-15"16,4-4 26-16,-4 3-27 16,-4 3 1-16,-3 4 2 15,-7 9 0-15,-4-3-8 0,0 3 0 16,-3 0 4-16,0 3 1 15,3 3-6-15,4-6 0 16,0 3-11-16,10-9 0 16</inkml:trace>
  <inkml:trace contextRef="#ctx0" brushRef="#br0" timeOffset="32677.569">17526 4311 54 0,'14'32'27'0,"-3"15"-28"0,-4-38 44 0,0 4-42 16,0 2 1-16,3 4-1 16,1 6 0-16,7-3-3 15,-1 0 1-15,1-3-3 16,0-6 0-16,-4-4-12 15,3-9 1-15</inkml:trace>
  <inkml:trace contextRef="#ctx0" brushRef="#br0" timeOffset="32988.396">17928 4349 48 0,'7'16'24'0,"-3"-23"-20"0,-1 7 33 15,8-6-37-15,3 3 1 0,7-3-2 16,4-1 1-16,3 1-3 16,0 0 0-16,1 3-9 15,-5-4 0-15,4-2-2 16,-3 6 0-16</inkml:trace>
  <inkml:trace contextRef="#ctx0" brushRef="#br0" timeOffset="33479.604">18397 4274 39 0,'-3'6'19'0,"-15"0"-22"0,11-3 36 16,-7-3-32-16,0 7 0 16,-4-1 4-16,-3 3 1 15,0 1-6-15,0 5 0 16,3-2 3-16,4 3 1 16,3-4-1-16,1 4 0 15,6 0-2-15,4 2 1 16,4-2-2-16,3 3 1 15,7-7-1-15,4-5 0 0,-4-4-1 16,0-6 1-16,0-4-1 16,0-2 0-16,0 0 0 15,-3 2 0-15,-1-2 0 16,1-1 0-16,0 7 1 16,-1-6 0-16,1 9 0 15,-1 0 1-15,1 9-1 16,-1 1 0-16,1 5 0 15,3 4 1-15,-3 0-2 16,-1-10 0-16,-3 1-4 16,4-4 1-16,3 0-10 15,11-9 0-15</inkml:trace>
  <inkml:trace contextRef="#ctx0" brushRef="#br0" timeOffset="33770.438">18630 3998 45 0,'-3'22'22'0,"13"6"-13"0,1-19 33 15,-1 13-41-15,5 10 1 16,2 12 1-16,1 18 1 16,-4-5-5-16,-7 9 1 0,-7-7 2 15,-4 4 0-15,-6-7-3 16,-4-9 0-16,-4-6-12 16,0-10 1-16,4-9-5 15,7-12 1-15</inkml:trace>
  <inkml:trace contextRef="#ctx0" brushRef="#br0" timeOffset="34264.285">19198 4396 53 0,'4'3'26'0,"3"-6"-26"0,-4 3 47 0,4-3-45 16,0 3 0-16,4 0 2 16,3 3 1-16,7 0-7 15,7 0 0-15,4 4-1 16,4 2 1-16,-1 0-13 16,0-6 1-16,-10 4-4 15,-4-7 1-15</inkml:trace>
  <inkml:trace contextRef="#ctx0" brushRef="#br0" timeOffset="34490.864">19360 4249 49 0,'-3'18'24'0,"3"26"-24"0,0-28 45 16,-4 3-45-16,1 9 0 16,-4 3 0-16,0 10 0 0,0-6-5 15,3-1 1-15,1-6-11 16,10-9 1-16</inkml:trace>
  <inkml:trace contextRef="#ctx0" brushRef="#br0" timeOffset="35040.452">20172 4324 39 0,'-4'9'19'16,"8"1"-12"-16,-8-7 24 0,1-3-30 16,-1 3 0-16,-3 0 2 15,-3 3 1-15,-1 1-4 16,-3 2 1-16,0-3 2 15,-4 1 1-15,1 2-1 16,-5 4 1-16,1 5-2 16,4 4 0-16,2 10 0 15,1-10 0-15,7 3-1 16,4 3 1-16,6 3-2 16,8 1 1-16,3-7-1 15,7 0 0-15,4-10-4 16,-4-2 0-16,4-7-13 15,3-6 1-15</inkml:trace>
  <inkml:trace contextRef="#ctx0" brushRef="#br0" timeOffset="35433.675">20295 4637 58 0,'4'4'29'0,"10"-4"-30"0,-7 0 44 0,4 0-41 16,-1 0 0-16,4 0 1 16,0 0 1-16,1 3-5 15,-1 3 0-15,-4-3 2 16,-3 3 1-16,-3 4-3 15,-4-4 1-15,-4 3-2 16,-3 4 1-16,-3 3-2 16,-4-4 1-16,-4 1-1 15,0 2 0-15,4 7 2 16,4 0 0-16,2 0 0 16,8-3 1-16,4 0 0 15,3 0 1-15,4-4-2 16,-1-5 0-16,4-1-7 15,8-6 0-15,2-12-8 16,-3-4 1-16</inkml:trace>
  <inkml:trace contextRef="#ctx0" brushRef="#br0" timeOffset="35820.849">21135 4195 35 0,'0'3'17'0,"-14"-3"-6"16,3 0 22-16,-3 7-31 16,-4-4 1-16,-3 9 2 15,-3 1 1-15,-1 15-7 16,-3 7 0-16,-1-4 4 16,1 16 1-16,7-3-2 15,0 9 0-15,7 10-1 16,7-10 0-16,7 1-4 15,7-11 1-15,3-5-6 16,8-19 1-16,7-13-9 16,6-6 1-16</inkml:trace>
  <inkml:trace contextRef="#ctx0" brushRef="#br0" timeOffset="36079.508">21410 4393 44 0,'4'19'22'0,"-11"-1"-21"0,0-18 35 0,-4 7-34 16,-10 5 1-16,-4 7 0 15,0 3 0-15,1 0-5 16,-8 9 1-16,4 10 2 15,-1-3 0-15,5-1-8 16,6-8 0-16,8-14-7 16,6-5 0-16</inkml:trace>
  <inkml:trace contextRef="#ctx0" brushRef="#br0" timeOffset="36288.871">21188 4496 57 0,'21'66'28'0,"4"-16"-31"0,-18-34 51 15,3 6-48-15,4 0 1 16,1 0-1-16,2 0 1 16,1 0-5-16,-1 3 0 15,1-9-6-15,0-7 1 16,3-12-8-16,0-13 1 15</inkml:trace>
  <inkml:trace contextRef="#ctx0" brushRef="#br0" timeOffset="36573.868">21664 4575 54 0,'-3'22'27'0,"10"-19"-25"16,-4 3 48-1,4-12-49-15,4 6 0 0,3-3 0 16,4 3 0-16,-1 0-5 15,1 3 1 1,14 3-13 0,-4-6 0-16</inkml:trace>
  <inkml:trace contextRef="#ctx0" brushRef="#br0" timeOffset="37040.428">22303 4565 48 0,'0'0'24'0,"-7"7"-21"0,3-7 30 0,-3 3-33 16,-7 0 1-16,-4 3 0 15,-3-3 1-15,-4 7-3 16,1-1 1-16,-1 4 1 16,4 2 0-16,3 1 0 15,4 3 0-15,3-4 0 16,8 1 0-16,3 0-1 16,7 0 0-16,7-10 0 15,4-3 0-15,3-3-1 16,0-3 0-16,0-7 0 15,0 4 0-15,-3-10-1 16,-4 7 1-16,-3 0-1 16,-1 2 1-16,-3 7 1 15,0 3 0-15,1 4 0 16,-1 2 0-16,0 4 1 16,0-1 0-16,0 4-1 0,0-4 1 15,3 10-6-15,4-3 1 16,4-3-10-16,3-4 0 15</inkml:trace>
  <inkml:trace contextRef="#ctx0" brushRef="#br0" timeOffset="37356.165">22461 4233 45 0,'7'34'22'0,"-7"29"-23"16,7-47 33-16,1 12-30 15,6 3 1-15,0 10 3 16,3 6 0-16,5 3-7 15,-1 4 1-15,0-1 3 16,-3-3 0-16,-8 10-2 16,-6-13 1-16,-8 3-8 15,-6-6 1-15,-5-7-11 16,-6-11 1-16</inkml:trace>
  <inkml:trace contextRef="#ctx0" brushRef="#br0" timeOffset="37938.67">22782 3901 48 0,'4'12'24'0,"-1"4"-16"16,1-10 36-16,0 0-41 16,3 7 0-16,0-4 3 15,0 1 0-15,0-7-7 16,3 3 1-16,4 0 4 16,-3-3 0-16,7 1-1 0,-1-1 0 15,4 0-2-15,-6 3 0 16,-8-3-2-16,-4 4 0 15,-3-7-2-15,-7 3 1 16,0 3-2-16,0 0 1 16,3 1 0-16,1 2 1 15,-1 3 0-15,1 7 1 16,-1-3 1-16,1 6 1 16,3 3 1-16,0-9 1 15,7 6-1-15,3-7 0 16,12-2-2-16,6-4 1 0,0-6-8 15,0 1 0-15,1-4-12 16,-5-7 1-16</inkml:trace>
  <inkml:trace contextRef="#ctx0" brushRef="#br0" timeOffset="38811.812">23449 4684 43 0,'11'22'21'0,"20"-6"-9"0,-16-16 25 0,6 3-34 16,11 0 0-16,3-3 0 15,0 0 0-15,0-3-6 16,1 0 1-16,-5 3-3 15,-2 0 0-15,-8 0-11 16,-4-6 1-16</inkml:trace>
  <inkml:trace contextRef="#ctx0" brushRef="#br0" timeOffset="39051.743">23643 4512 45 0,'-7'41'22'0,"7"-4"-12"0,0-30 32 16,-3 12-40-16,-8 6 1 16,0 6-1-16,1 10 1 15,-4-4-6-15,3 10 0 16,1-12-7-16,3-10 0 15,3-19-6-15,4-6 0 0</inkml:trace>
  <inkml:trace contextRef="#ctx0" brushRef="#br0" timeOffset="40130.091">24596 4283 44 0,'-4'0'22'0,"8"3"-17"15,-4-3 36-15,-4 7-42 16,-3-4 1-16,-3 3 0 16,2-3 1-16,-6 3-1 15,0 7 0-15,-7 3 0 16,-4 9 1-16,1 3 0 0,-5 16 0 15,8 0-1-15,4 0 1 16,3 9 0 0,10-3 0-16,8-3 0 15,6 0 1-15,4-19-2 0,-3 1 1 16,10-14-6-16,4-5 1 16,-8-7-11-16,1-6 0 15</inkml:trace>
  <inkml:trace contextRef="#ctx0" brushRef="#br0" timeOffset="40580.657">24599 4669 62 0,'0'6'31'0,"14"-12"-29"15,-7 6 53-15,4 0-54 16,3 0 1-16,7 6 1 16,0 0 0-16,8 4-4 15,-5-4 0-15,-3 3 2 16,-3 7 1-16,-4-10-2 16,-7 4 0-16,-7-1-2 15,-3 4 0-15,-4 2-1 16,-7-5 0-16,-1-4-2 15,-6 4 0-15,4-4 0 16,3 3 0-16,-1 4 1 16,5-10 0-16,3 3 2 0,3 0 1 15,8 4 1-15,3-1 1 16,7-2 1-16,0 8 0 16,0 1 0-16,-3 3 1 15,-1-7-1-15,-6 1 0 16,-8-1-2-16,-6 4 1 15,-11 0-4-15,-15 2 0 16,5-5-12-16,2-4 0 16,-6-2-2-16,3-4 1 15</inkml:trace>
  <inkml:trace contextRef="#ctx0" brushRef="#br0" timeOffset="40986.011">25312 4079 54 0,'-4'10'27'0,"-10"-10"-35"0,7 6 53 16,-3 3-44-16,-8 10 0 16,-3 3 1-16,-4 13 0 15,0 2-3-15,8 7 1 16,-1 16 1-16,0-4 0 15,4 16-1-15,4 4 1 16,3-4-1-16,7-10 0 16,0-8-4-16,7-7 0 0,10-13-5 15,8-15 1 1,7-13-8-16,3-6 1 0</inkml:trace>
  <inkml:trace contextRef="#ctx0" brushRef="#br0" timeOffset="41242.314">25710 4405 44 0,'0'13'22'0,"-17"-10"-18"16,10-3 36-16,0 6-39 15,-7 4 1-15,-8 5 0 16,-6 14 1-16,-4-7-4 16,-3 9 1-16,0 0 1 15,3 4 0-15,7-1-6 0,4 1 1 16,7-13-11-16,7-13 0 16</inkml:trace>
  <inkml:trace contextRef="#ctx0" brushRef="#br0" timeOffset="41471.666">25432 4293 39 0,'14'40'19'0,"18"20"-4"0,-25-51 23 0,3 16-35 16,4 0 0-16,4 13 3 15,3-10 0-15,0 10-8 16,1 3 1-16,6-10 3 15,-4-6 1-15,5-3-6 16,-8-6 0-16,-4-7-10 16,-6-9 1-16,-4-12-5 15,0-7 0-15</inkml:trace>
  <inkml:trace contextRef="#ctx0" brushRef="#br0" timeOffset="42325.254">25979 4565 41 0,'-4'3'20'0,"1"-3"-13"15,3 0 35-15,0 0-39 16,0 0 1-16,0 0 3 16,7 0 0-16,0 0-9 15,7 4 1-15,7-1 5 16,4 0 0-16,3-3-3 15,0-3 0-15,0-4-7 16,4-2 0-16,0 3-11 16,0-13 0-16</inkml:trace>
  <inkml:trace contextRef="#ctx0" brushRef="#br0" timeOffset="43103.495">26868 4133 46 0,'10'72'23'0,"8"-38"-22"16,-8-15 46-16,4 3-46 15,4 9 1-15,7 4 1 16,0 12 0-16,-4-3-4 15,-7 9 0-15,-7 0 2 16,-7 4 1-16,-7 6-2 16,-7 6 1-16,-4-10-7 15,-7-12 0-15,1-9-10 16,2-13 1-16</inkml:trace>
  <inkml:trace contextRef="#ctx0" brushRef="#br0" timeOffset="43778.677">27196 3788 48 0,'3'9'24'0,"8"-9"-14"0,-8 0 34 16,4 0-43-1,4 3 0-15,0 0 2 0,3-3 0 16,-4 3-2-16,4 4 0 15,7-4 2-15,1-3 0 16,-1 3-1-16,-4 0 1 16,-2 0-2-16,-8 4 1 15,-7-1-3-15,-4 3 0 16,-3 1-1-16,-7-1 1 16,3 0-2-16,4-2 1 15,0 2 0-15,0-6 0 0,4 7 0 16,-1-1 0-16,1 0 1 15,-1 1 1-15,11 2 0 16,4 7 0 0,3-9 1-16,3 2 0 0,1-2 0 15,0 2 0-15,-8-9-1 16,-3 7 0-16,-7-1-1 16,-7 1 1-16,-7 2-5 15,-3-6 0-15,-1 1-12 16,-10-11 1-16</inkml:trace>
  <inkml:trace contextRef="#ctx0" brushRef="#br0" timeOffset="45550.132">26652 4553 38 0,'4'-10'19'0,"-1"1"-9"0,-3 9 20 0,0-9-27 15,0 5 1-15,-3 1 0 16,-4 0 0-16,0 0-6 16,-4 0 1-16,1 0 4 15,-1 3 0-15,0 0-2 16,1 3 0-16,-1 3-1 15,1 4 1-15,-1 2-1 16,1 4 0-16,-1-13 0 16,4 6 0-16,3-2-1 15,4 2 1-15,4 7-1 16,3-13 1-16,7 6 0 16,0-2 0-16,0 2-1 15,0-6 1-15,1 0-1 16,-5 0 0-16,1-3 0 15,-1-9 1-15,1 3-1 0,-4-1 0 16,0 1 0 0,0-3 1-16,-3-1 0 0,-1 7 0 15,1 6 0-15,-4 0 1 16,-4 7 0-16,1-1 1 16,-5 23 0-16,5 2 0 15,3 4-1-15,3-7 1 16,5 4-5-16,2-10 1 15,4 0-13-15,-3-22 0 16</inkml:trace>
  <inkml:trace contextRef="#ctx0" brushRef="#br0" timeOffset="46002.382">27573 4437 46 0,'-3'-7'23'0,"6"20"-17"0,1-7 32 16,3 1-35-16,3 5 1 15,4 1 1-15,4-1 1 16,10-2-8-16,8-4 0 0,-5-3 4 16,8-3 0-16,-4 3-8 15,1-3 1-15,-5 0-10 16,-2-6 0-16,-8 0-2 16,-4-1 0-16</inkml:trace>
  <inkml:trace contextRef="#ctx0" brushRef="#br0" timeOffset="46197.397">27785 4224 44 0,'10'47'22'0,"1"50"-21"16,-11-82 43-16,0 20-43 15,0 3 0-15,-4 15 0 16,1-3 1-16,-1 0-3 15,4-6 0-15,0-9-7 0,4-10 1 16,-4-16-7-16,-4-9 0 16</inkml:trace>
  <inkml:trace contextRef="#ctx0" brushRef="#br0" timeOffset="46589.438">28430 4885 49 0,'7'10'24'0,"0"12"-21"15,1-19 41-15,6-3-43 16,-4 3 0-16,4 0 0 15,4 0 1-15,0 0-3 16,-1 3 0-16,4 1-7 0,1 2 1 16,2-9-9-16,8 3 1 15</inkml:trace>
  <inkml:trace contextRef="#ctx0" brushRef="#br0" timeOffset="46811.608">28970 4976 43 0,'14'25'21'0,"-7"-28"-10"0,-7 3 31 0,7 0-43 15,0 0 1-15,4-6-2 16,3 6 1-16,4 0-3 15,-1 0 0-15,5-3-11 16,-1 0 1-16</inkml:trace>
  <inkml:trace contextRef="#ctx0" brushRef="#br0" timeOffset="47040.145">29446 5042 26 0,'11'19'13'0,"3"-19"-1"0,-14 0 10 15,4 0-21 1,3-10 1-16,-4 7 0 0,4 0 1 16,-7 3-6-16,0 0 1 15,4 0-5-15,6 0 0 16,1-3-3-16,7 0 1 15</inkml:trace>
  <inkml:trace contextRef="#ctx0" brushRef="#br0" timeOffset="47263.45">29940 5111 28 0,'11'13'14'0,"-1"-20"-10"16,-3 1 25-16,1 0-27 15,-1-4 0-15,0 1 0 16,0-1 1-16,3 4-10 16,1-3 1-16,-4 9-4 15,11 0 1-15</inkml:trace>
  <inkml:trace contextRef="#ctx0" brushRef="#br0" timeOffset="47458.775">30783 5152 58 0,'36'6'29'0,"-19"-12"-41"0,-13 6 57 16,-1 0-51-16,1 0 0 16,-4 0-24-16,7 3 0 15</inkml:trace>
  <inkml:trace contextRef="#ctx0" brushRef="#br1" timeOffset="53356.13">4198 6224 24 0,'0'-3'12'0,"7"0"-8"0,-7 3 12 15,-7-3-13-15,4 0 0 16,3-1 2-16,-8-2 1 16,5 0-7-16,3 0 1 15,-7-4 4-15,3 1 0 0,-3-1-1 16,7 1 0-16,-10 3-1 16,3 3 0-16,3 0-1 15,-6 3 1-15,-8 0-1 16,0 0 0-16,4 3-1 15,-7-3 1-15,3 0-1 16,-3 0 1-16,-3 0 0 16,2 0 1-16,1 0-2 15,0 3 1-15,0 3 0 16,-7 0 0-16,-1 1 0 16,5-1 0-16,-5 0-1 15,1 0 0-15,7 1 0 16,-7 2 1-16,7 0-1 15,3 4 0-15,4-4 0 16,-4 1 0-16,-3 6 0 16,0-4 1-16,3-3-1 0,1 1 0 15,3-1 0-15,3 1 0 16,-3-1 0-16,0 1 1 16,3 2-1-16,1 1 0 15,-1-4 0-15,4 4 1 16,-4-1-1-16,1 1 1 15,-1-1-1-15,4 1 0 16,4-4 0-16,-4 4 0 16,7-1 1-16,-7 1 0 15,3 2-1-15,4 4 1 16,0 0 0-16,0 3 0 0,0 3-1 16,0-6 1-16,0-3-1 15,4-1 1-15,3 1-1 16,0 3 1-16,-4 0-1 15,4-1 1 1,4 1 0 0,-1 0 0-16,1-3 0 0,7-1 0 0,-8-2 0 15,4-1 1-15,4 1-2 16,0-7 1-16,-8 7-1 16,4-1 1-16,4 1-1 15,-7 3 1-15,6-7 0 16,4 0 0-16,8 1 0 15,2-4 0-15,1 4 1 16,3-7 0-16,-3 0 0 16,7-3 0-16,-7 0-1 15,6 0 1-15,-9 0-1 0,2-3 1 16,-2 0-2-16,2-7 0 16,-9 1 0-16,-1-4 0 15,3 4-1-15,-2-1 1 16,-1-5 0-16,0-1 0 15,0 0-1-15,0-3 1 16,4 1 0-16,-4-4 0 31,0-19 0 1,0-3 0-17,-10 3 0-15,0 1 0 16,-4-4-1-16,-7 6 1 0,-7 0-1 0,3 1 0 0,-3 2 0 0,3 4 1 0,-6-4-1 15,-1 7 0-15,1 0-4 16,3 3 0-16,-11 6-7 16,4 3 0-16,-11-2-6 15,1 5 0 1</inkml:trace>
  <inkml:trace contextRef="#ctx0" brushRef="#br1" timeOffset="54497.902">3517 7243 46 0,'0'0'23'0,"0"-3"-25"0,0 3 40 16,0 0-37-16,-7 0 0 15,4 0 1-15,-4-3 0 16,-4 3-3-16,-7 0 1 16,4 3 1-16,-10 7 1 15,2 2-1-15,-2 4 0 16,-1 3 0-16,11-4 0 0,-4 7 0 16,1 0 0-16,13 0 0 15,4-3 0-15,4-3-1 16,13-7 1-16,1-3-1 15,14-6 1-15,-4-3 0 16,4-6 0-16,-4 3-1 16,-7-1 0-16,0-2 0 15,-3-4 0-15,-4 1-2 16,0-1 0-16,-10 1-1 16,3 2 0-16,-4 1 0 15,4 3 1-15,-7 6 0 16,0 0 0-16,0 6 1 15,4 3 1-15,-4 1 0 16,0 2 0-16,0 7 0 16,7 3 0-16,-7 3 0 15,3 3 1-15,4 0 0 0,-7 1 1 32,4 5 0-32,3 7 0 15,0-10 0-15,-7-2 0 0,0-4 0 0,0-3 0 16,0-7-2-16,0-2 1 15,-7-10-1-15,-4-6 1 16,-6-3-1-16,-4-7 0 16,-1-3 0-16,1-2 1 15,-7-1-1-15,7 0 1 16,0 0-1-16,3 3 0 16,0 4 1-16,4 2 0 15,4 4 0-15,3 3 1 0,7 0-1 16,0 3 0-16,17 0 0 15,-3 0 1-15,15 0-1 16,-1 0 0-16,-3-3-1 16,3 0 1-16,-7-1-2 15,-3-2 0-15,-1 0-7 16,4-3 1-16,-3-1-10 16,3-6 0-16</inkml:trace>
  <inkml:trace contextRef="#ctx0" brushRef="#br1" timeOffset="54787.539">3821 7234 58 0,'7'12'29'0,"-14"14"-29"0,7-20 47 16,0 6-46-16,0 4 0 15,0-3 0-15,7-4 0 16,-7 0-2-16,3 1 0 16,1-1-4-16,6-6 1 0,-10 0-7 15,0-3 1-15,0-12-7 16,-7-10 0-16</inkml:trace>
  <inkml:trace contextRef="#ctx0" brushRef="#br1" timeOffset="55023.976">3747 7071 48 0,'10'19'24'0,"1"-1"-19"16,-8-14 42-16,4 2-45 15,-7 0 1-15,7 0 0 16,-7 1 0-16,11-4-4 16,-8 6 0-16,4-6 2 15,4-3 1-15,-11-3-4 16,4 0 1-16,3-6-5 16,-4-1 1-16,-3 1-10 0,0-1 1 15,0-2-3-15,14 3 0 16</inkml:trace>
  <inkml:trace contextRef="#ctx0" brushRef="#br1" timeOffset="55370.663">4015 7259 45 0,'10'28'22'0,"1"4"-21"15,-11-23 42-15,3 0-41 16,4 1 0-16,-7 2 3 16,4-5 0-16,3 2-6 15,-7-6 1-15,0-3 4 16,0 3 1-16,7-6-2 15,-3-6 1-15,3-7-2 16,3-3 0-16,-6 0-1 16,3-3 1-16,3 4-5 15,-6 5 1-15,3-3-5 16,4 4 0-16,-4 6-11 16,3-1 0-16</inkml:trace>
  <inkml:trace contextRef="#ctx0" brushRef="#br1" timeOffset="55758.798">4173 7265 39 0,'11'25'19'0,"0"-9"-4"0,-1-13 21 16,-6 3-32-16,6-2 1 15,4-1 2-15,8-3 1 16,-1-7-10-16,-4-2 1 0,8-4 5 15,-4-2 1-15,-3 2-4 16,-1-6 0-16,-6-3-2 16,-7 1 1-16,-4-5-2 15,-4 1 1-15,-7 3-2 16,-6 4 1-16,3 5 0 16,-4 10 1-16,0 6-1 15,4 13 1-15,0 3 1 16,4 6 0-16,6 3 1 15,-3 6 0-15,14-2 0 16,7-4 1-16,4 0-1 16,10-3 0-16,0-3 0 15,4-12 0-15,7-7-6 16,-14 0 1-16,-1-6-11 16,-3-10 0-16,-6-6-2 15,-1 4 0-15</inkml:trace>
  <inkml:trace contextRef="#ctx0" brushRef="#br1" timeOffset="56659.711">4664 7165 41 0,'3'12'20'0,"8"10"-24"15,-8-15 37-15,-3 5-32 16,0 10 0-16,-3 3 0 16,-1-3 0-16,-6-3-2 15,3-3 0-15,3-4 2 16,-3-9 1-16,4-3-1 16,3-6 1-16,10-10 0 15,-6-2 0-15,6-1-1 16,1-6 1-16,3-7-1 15,-3 1 0-15,-1 0-2 16,8-1 1-16,3 10 0 0,-7 7 0 16,4 8 0-16,-1 7 1 15,4 7 0-15,-6 8 0 16,2 7 0-16,1 3 0 16,-8 4-1-16,1 5 0 15,7-3-4-15,-18-2 1 16,0-1-11-16,-11-9 0 15</inkml:trace>
  <inkml:trace contextRef="#ctx0" brushRef="#br1" timeOffset="63536.641">18369 3879 17 0,'4'0'8'0,"-1"0"2"16,1-7 8-16,-4 7-14 16,0 0 0-16,3-3 2 15,4 3 0-15,0 0-8 16,0 3 1-16,-3 0 5 16,-1 1 0-16,1-1-2 15,0 0 0-15,-1 3-1 16,1-6 1-16,-1 3-1 15,4 4 1-15,-7 2-1 16,4-6 0-16,-4 3 1 16,3-3 1-16,-3 1-1 0,0-4 0 15,0 0 0-15,7-10 1 16,0-2-1-16,0-17 0 16,4-14-1-16,10-4 0 15,14-16-5-15,15-16 1 16,13-2-10-16,1-7 0 15</inkml:trace>
  <inkml:trace contextRef="#ctx0" brushRef="#br1" timeOffset="64662.91">22211 3988 21 0,'7'10'10'0,"4"2"3"16,-8-5 11-16,1-4-23 15,-1 3 1-15,1-3 1 16,-1 0 0-16,1 4-2 15,-1 2 0-15,1-3 3 16,-1 4 0-16,1-1 0 16,3 0 1-16,-4 1-1 15,1-7 1-15,3 0-2 16,4-12 0-16,-1-1 0 16,-3-5 0-16,11-7-4 0,7-10 1 15,6-5-11-15,12-20 1 16,10-9-5-16,-1-6 1 15</inkml:trace>
  <inkml:trace contextRef="#ctx1" brushRef="#br1">22310 1304 0,'0'0'16,"0"0"0,0 0-16,0 0 15,0 0 1,0 0-16,0 0 16,0 0-16,0 0 46</inkml:trace>
  <inkml:trace contextRef="#ctx0" brushRef="#br1" timeOffset="65758.717">26635 3948 23 0,'3'0'11'0,"8"6"-7"16,-8-6 12-16,1 0-15 16,-1 9 0-16,1-6 3 15,-1 4 1-15,1 2-5 16,-4 0 1-16,4-2 3 16,-4 5 1-16,0-2-2 15,0-1 1-15,0 1-2 16,0-1 0-16,0 0 1 15,0-2 0-15,0-1-1 16,0-6 1-16,7-6 0 16,3-1 0-16,1-5 0 15,-1-7 0-15,8-16-3 16,7-2 0-16,17-16-6 16,4-10 0-16,17-12-8 0,4 6 1 15</inkml:trace>
  <inkml:trace contextRef="#ctx0" brushRef="#br1" timeOffset="68085.753">6854 5431 25 0,'0'6'12'0,"0"0"-3"16,4-3 12-16,0 1-18 16,-1 2 0-16,-3 0 1 15,4-3 1-15,-4 4-6 16,0-7 0-16,0 0 4 16,0-7 1-16,3-2-3 15,1-13 1-15,-1 0-1 16,1-9 0-16,6-4-1 0,-10-2 0 15,11 2-3-15,-4 7 1 16,-4 0-8-16,1-1 1 16,-4 1-2-16,-4 3 0 15</inkml:trace>
  <inkml:trace contextRef="#ctx0" brushRef="#br1" timeOffset="68639.908">6745 5171 24 0,'0'15'12'0,"-7"-15"-10"16,7 0 19-16,0 3-18 15,0-3 0-15,0 0 2 16,7-3 1-16,-3-3-7 16,3 3 0-1,21-19 5 1,-7 0 1-16,7 0-3 16,-7 3 1-16,-10 0-1 15,3 7 0-15,0-10-2 16,-10 12 1-16,6 1-1 15,-6 6 0-15,-1-7-1 0,1 4 1 16,-4 6-1-16,0 0 0 16,0 0-1-16,0 0 0 15,0 6-1-15,0-2 1 16,4 5 0-16,3 0 1 16,7 1 0-16,-4-1 1 15,1 7 0-15,3-4 1 16,0 1 0-16,0 0 1 15,4 2-1-15,-11-2 1 16,0-4-1-16,-4 1 1 16,-3 2-2-16,-7-2 1 0,-3-4-1 15,-1-3 0-15,-6 3-1 16,-1-6 1-16,-7 0-2 16,-3-6 0-16,-11 6-9 15,0-3 1-15</inkml:trace>
  <inkml:trace contextRef="#ctx0" brushRef="#br1" timeOffset="69226.89">6237 6114 29 0,'4'19'14'0,"6"22"-5"16,-6-28 17-16,-4-1-25 15,3 1 1-15,4 5 1 16,-7 4 1-16,0-6-3 16,0-3 0-16,0-1 3 15,0-2 1-15,4-7-2 16,3-10 1-16,4 1-1 15,-1-6 0-15,1-10-3 16,6-7 1-16,-3 1-2 0,11 6 0 16,7-3-6-16,0 6 1 15,-1 7-8 1,5 2 0-16</inkml:trace>
  <inkml:trace contextRef="#ctx0" brushRef="#br1" timeOffset="69692.391">6604 6177 40 0,'0'6'20'0,"4"-9"-21"0,-4 3 30 0,-4-3-27 16,-3-3 1-16,-4 3-1 15,1 0 1-15,-11-1-4 16,3 4 1-16,0 4 3 16,-3 2 0-16,4 3-2 15,-1 4 1-15,4-1 0 16,0 1 0-16,7-7-1 16,3 4 0-16,1-4-1 15,6 0 1-15,8 0-2 16,-8-6 1-16,8-6-1 15,-1 3 0-15,4-3-1 16,1-1 0-16,2 1 0 0,-6 0 0 16,-1 3 1-16,1 3 1 15,-4 3-1-15,4 3 1 16,-8 4 1-16,4-4 0 16,-3 0 0-16,3 7 1 15,0-1-2-15,0 1 1 16,0-4-1-16,0 1 1 15,4-4-5-15,-1-3 0 16,-3-3-10-16,7-9 1 16</inkml:trace>
  <inkml:trace contextRef="#ctx0" brushRef="#br1" timeOffset="69979.139">6713 6246 37 0,'11'16'18'0,"-8"-13"-12"16,-3-3 24-16,0 0-29 16,0 0 1-16,0 0 2 15,0 0 1-15,0-6-5 16,0-7 0-16,0 4 4 16,8 2 0-16,-8-2-1 15,0 0 1-15,3 2-2 16,4-2 1-16,4 3-1 15,-1-4 0-15,8 4-1 16,-7-3 0-16,3 2-4 16,0 1 1-16,-4 0-7 15,1 3 0-15,3-4-7 16,-10 4 0-16</inkml:trace>
  <inkml:trace contextRef="#ctx0" brushRef="#br1" timeOffset="70187.568">6943 6165 41 0,'0'25'20'0,"0"-7"-17"0,0-14 31 0,0-1-33 15,0 3 0-15,0 3-3 16,0-5 1-16,0-1-5 15,0 0 1-15,0-3-7 16,3-10 0-16</inkml:trace>
  <inkml:trace contextRef="#ctx0" brushRef="#br1" timeOffset="70366.371">6904 6020 45 0,'3'16'22'0,"4"0"-20"16,-3-10 38-16,-4 0-39 16,0-3 0-16,4 4-5 15,3-1 0-15,7 0-2 0,-4-3 0 16,8 0-8-16,-4 1 1 16</inkml:trace>
  <inkml:trace contextRef="#ctx0" brushRef="#br1" timeOffset="70878.471">7235 6240 38 0,'0'0'19'0,"-3"3"-18"0,-4-3 31 0,0 0-31 15,-4 3 1-15,1-3 1 16,-4 6 1-16,3-2-5 16,-7-4 0-16,4 3 3 15,0-3 0-15,4 3-1 16,6 6 0-16,-3 1-3 15,7-4 1-15,7 0-1 16,4-3 0-16,-1-3-1 16,1-6 0-16,3 0 0 15,0 3 1-15,-3-4 0 16,-1-2 1-16,-3 3 0 16,0-1 0-16,0 1 0 0,0 6 0 15,4 6 1-15,-8-6 0 16,5 4 2-16,-5-1 0 15,1 3 0-15,3 3 0 16,-4 4 0-16,1 3 1 16,3 2-2-16,3-2 1 15,-6 0-4-15,6-4 0 16,1-2-7-16,3-4 0 16,7-9-3-16,-10-7 1 0</inkml:trace>
  <inkml:trace contextRef="#ctx0" brushRef="#br1" timeOffset="71117.77">7444 5973 39 0,'7'47'19'0,"-14"10"-22"15,7-45 37-15,0 7-34 16,0 6 1-16,-4 3-1 16,1 1 1-16,3-1-3 15,0-3 1-15,0-3-5 0,0-6 1 16,0-4-6 0,0-6 0-16</inkml:trace>
  <inkml:trace contextRef="#ctx0" brushRef="#br1" timeOffset="71392.751">7422 6252 29 0,'11'10'14'0,"7"-10"-8"0,-15-3 21 0,4 3-25 15,4 0 1 1,3 0 1-16,-3 0 0 0,3 0-5 15,-14 3 0-15,0 3 3 16,-7 7 0-16,0 2-2 16,-4 7 0-16,-3 6-3 15,-4-12 0-15,1 3-6 16,2-6 0-16,8-4-2 16,4-15 0-1</inkml:trace>
  <inkml:trace contextRef="#ctx0" brushRef="#br1" timeOffset="71615.932">7631 5895 40 0,'0'41'20'0,"-7"21"-23"0,7-49 40 15,0 12-34-15,0 6 0 16,0 7 0-16,-4-7 1 16,-3 7-6-16,7-4 0 15,0 1-3-15,7-4 1 16,-7-6-9-16,11-9 0 16</inkml:trace>
  <inkml:trace contextRef="#ctx0" brushRef="#br1" timeOffset="71959.142">7775 6381 43 0,'25'19'21'0,"3"-10"-20"15,-17-12 33-15,-1-3-35 16,4-4 1-16,1-5 0 15,-1-4 0-15,3 0 0 16,-13 7 0-16,3-1-1 16,-14 4 1-16,3 2 0 15,-10 1 0-15,4 0 0 0,-5 3 1 16,5 6 0 0,-1 6 1-16,4 10 0 15,0 0 1-15,4 0-1 16,6-1 1-16,4 4-1 0,0-6 0 15,7-3-1-15,4-7 1 16,0 0-6-16,3-3 0 16,-11-6-11-16,1-13 1 15</inkml:trace>
  <inkml:trace contextRef="#ctx0" brushRef="#br1" timeOffset="75534.013">17667 3828 37 0,'7'22'18'0,"4"-6"0"0,-11-16 18 15,0 0-32-15,0 0 1 0,3 3 0 16,-3-3 0-16,0 0-7 16,0 3 0-16,0-3 2 15,0 0 1-15,0 0-17 16,0 0 1-16</inkml:trace>
  <inkml:trace contextRef="#ctx0" brushRef="#br1" timeOffset="76687.964">21230 3916 31 0,'0'6'15'0,"4"-6"-1"0,-4 0 16 15,0 0-24-15,0 0 0 16,-4 4 2-16,4-1 1 0,0 0-12 16,0 0 1-16,0 0 7 15,0 0 1-15,0-3-6 16,0 0 1-16,4-6-10 15,-4 0 1-15,-4-1-9 16,1 1 1-16</inkml:trace>
  <inkml:trace contextRef="#ctx0" brushRef="#br1" timeOffset="77558.961">25612 3910 51 0,'3'12'25'0,"-3"-12"-18"16,0 0 26-16,0 0-32 16,0 0 1-16,0 0 0 15,0 0 1-15,0 0-4 16,0-3 0-16,-3 0-3 15,-1 3 1-15,1 3-12 16,-8 0 0-16</inkml:trace>
  <inkml:trace contextRef="#ctx0" brushRef="#br1" timeOffset="79660.544">9927 6023 16 0,'7'-12'8'0,"7"-19"5"0,-10 18 8 15,3-9-16-15,0 3 0 16,0-12 4-16,4-7 0 16,-1 4-10-16,1-10 0 15,3-6 7-15,-4 0 0 16,1-16-3-16,0 9 0 16,-1 4-3-16,1 3 0 15,-4 15-12-15,3-2 1 16,-2 2-2-16,-5 16 0 15</inkml:trace>
  <inkml:trace contextRef="#ctx0" brushRef="#br1" timeOffset="80275.679">9860 5450 34 0,'-7'6'17'0,"18"-3"-15"15,-11 0 30-15,0-3-30 16,7 0 0-16,0 3 2 15,-4-3 0-15,4-6-5 16,4 0 1-16,3-4 2 16,0-5 1-16,4-4-1 0,3-3 0 15,4 0-1-15,-8-3 0 16,4 0-1-16,1 3 1 16,-5 0-1-16,1 0 0 15,-4 6-2-15,-3-3 1 16,-4 4-1-16,0 5 0 15,-4 1-1-15,1 0 1 16,-1 2-2-16,1 1 1 16,-4 6 0-16,0 0 0 0,7 0 0 15,0 0 0-15,0 6 1 16,0 7 0-16,0-4 1 16,0 1 0-16,0 5 0 15,0 1 1-15,4 3 1 16,3 0 0-16,7 3 0 15,0 6 0-15,0-6 1 16,-6 3 0-16,-1-9-1 16,-4-1 1-16,-10 4-1 15,-3-6 0-15,-4 2-1 16,-11 1 1-16,4 0-1 16,-4-4 0-16,-10-2-2 15,-7-4 1-15,-11-3-10 16,0-9 1-16</inkml:trace>
  <inkml:trace contextRef="#ctx0" brushRef="#br1" timeOffset="81567.328">10474 4365 19 0,'14'-10'9'0,"7"-34"1"0,-14 26 4 16,0 2-12-16,-3-3 1 15,-4-6 1-15,-4 0 0 16,-6-7-5-16,-8-2 1 16,-10 15 3-16,-7-6 1 15,-8 6-1-15,8 10 0 0,-4-4-1 16,-7 7 1-16,-3 3-2 16,-4 0 1-16,0 6-2 15,0 0 0-15,4 10-1 16,-4 2 1-16,7 7-1 15,0 3 1-15,11 4 0 16,3 14 0 0,4 8 1-16,7 2 1 0,3-3-1 15,1 0 0-15,2 0 0 16,1 7 0-16,4-4 1 16,6-3 0-16,4 7-2 15,7-4 1-15,11 10 1 16,14-16 0-16,6 0 0 15,5-6 1-15,6-7-1 16,8-9 1-16,-1-9 0 16,-14-4 0-16,8-12-2 0,6 0 1 31,29-43-2-31,-8-4 1 16,-9-10-2-16,-5 1 0 15,-14 2-1-15,-10 4 1 16,-14 0-3-16,-15 6 0 15,-17-9-6-15,-10-1 1 16,-15-15-5-16,-7 4 0 16</inkml:trace>
  <inkml:trace contextRef="#ctx0" brushRef="#br1" timeOffset="83038.999">9511 6927 35 0,'-7'37'17'0,"10"-27"-12"15,-3-10 29-15,0 0-33 16,0 0 1-16,0 0 1 16,4-16 1-16,3-9-5 15,0-3 1-15,0-13 2 16,4-6 1-16,-8-16-2 15,1 0 0-15,3-2 0 16,0-8 0-16,3 14-1 16,1 9 0-16,0 3 0 15,-1 6 1-15,1 6 0 16,3 7 0-16,-4 6-1 16,5 7 1-16,2 2-3 0,-3 10 1 15,4 6-5-15,-4 0 0 16,-3 10-9-16,-4 2 1 15</inkml:trace>
  <inkml:trace contextRef="#ctx0" brushRef="#br1" timeOffset="83294.856">9349 6679 38 0,'-14'16'19'0,"21"-1"-8"0,-4-15 27 0,1 3-35 15,-1 0 0-15,4 1 2 16,7-1 0-16,-7 0-7 16,11 0 1-16,3-3 4 15,0 0 0-15,4 0-4 16,3 0 0-16,0 0-6 16,1 0 0-16,-5 0-7 15,-2 0 1-15,-1-3-3 16,3 0 1-16</inkml:trace>
  <inkml:trace contextRef="#ctx0" brushRef="#br1" timeOffset="83563.305">9871 6729 40 0,'7'0'20'0,"-7"-13"-24"0,-4 10 40 16,-3-3-35-16,-3 0 1 15,-4 3 2-15,-4-4 0 16,0 4-5-16,-3 3 1 16,3 3 2-16,1 4 1 15,3 5-1-15,0 7 0 16,3 3-1-16,4-3 0 16,3 3 0-16,4-3 0 15,4-4-2-15,7-2 1 0,3-10-2 16,3-3 0-1,4-6-4-15,1 6 0 0,2-7-8 16,-3-11 0-16</inkml:trace>
  <inkml:trace contextRef="#ctx0" brushRef="#br1" timeOffset="83878.159">9977 6861 42 0,'3'9'21'0,"-3"-25"-21"0,4 10 33 16,-4 6-31-16,7-12 1 15,-7-1 0-15,3-3 1 16,1-2-5-16,-1-1 1 15,1 0 3-15,3 0 0 16,3 0 0-16,1 7 0 16,7-1-1-16,3 4 0 15,4-4-1-15,-1 7 0 16,-3-3-6-16,-3-1 1 16,-4 1-12-16,-3-7 1 15</inkml:trace>
  <inkml:trace contextRef="#ctx0" brushRef="#br1" timeOffset="84749.795">11049 6807 37 0,'-25'51'18'0,"25"-26"-10"0,0-22 20 16,0-3-25-16,0 0 1 15,0-10-1-15,0 1 1 16,0-10-6-16,0-15 1 16,0 2 3-16,0-15 1 15,0-6-2-15,0-3 0 16,4-4 0-16,-1-6 0 0,4 16 0 15,4 0 0-15,3 6 0 16,4 3 0-16,3 7-2 16,4 9 1-16,-1 6-5 15,-3 6 1-15,-3 10-5 16,-4 6 0-16,-7 3-6 16,-7 4 1-16</inkml:trace>
  <inkml:trace contextRef="#ctx0" brushRef="#br1" timeOffset="84962.371">10908 6651 54 0,'10'18'27'0,"12"-21"-34"15,-15 0 52-15,7 3-44 0,0 0 1 16,0 0-1-16,4-3 1 15,-1 0-3-15,4 3 0 16,-3 0-4-16,3 0 1 16,0 0-11-16,1-3 0 15</inkml:trace>
  <inkml:trace contextRef="#ctx0" brushRef="#br1" timeOffset="85259.59">11377 6475 41 0,'4'6'20'0,"-11"7"-16"0,3-10 26 0,1 0-30 15,-5 3 1-15,1 4 2 16,0-1 1-16,0 10-4 15,0 6 0-15,-3-6 2 16,-1 6 0-16,0 3 0 16,4 7 0-16,0-4-2 15,4-6 0-15,3 3-4 16,7-6 0-16,0-3-9 16,4-3 1-16,10-7-2 15,7-9 1-15</inkml:trace>
  <inkml:trace contextRef="#ctx0" brushRef="#br1" timeOffset="85489.42">11719 6619 34 0,'-3'29'17'0,"-22"-8"-15"0,14-14 31 15,-3 2-31-15,-7 4 1 16,-3 5 2-16,-1 1 0 15,-3 0-6-15,-1-6 0 0,5 2 4 16,3 4 0-16,3 0-5 16,4-3 1-16,3-1-7 15,4-5 1-15,4-7-7 16,3-9 1-16</inkml:trace>
  <inkml:trace contextRef="#ctx0" brushRef="#br1" timeOffset="85695.897">11444 6666 27 0,'11'16'13'0,"10"18"0"15,-11-24 17-15,1 2-27 16,3 4 1-16,0-3 1 16,4-4 1-16,3 7-8 15,4-1 1-15,3 1 4 16,0 3 0-16,0 3-4 15,-6-6 1-15,-1-4-7 0,-4-2 0 16,1-4-6-16,-4-12 0 16</inkml:trace>
  <inkml:trace contextRef="#ctx0" brushRef="#br1" timeOffset="85953.822">11829 6510 41 0,'17'50'20'0,"8"19"-22"0,-18-57 34 0,7 10-31 16,0 3 0-16,4 0 1 15,-8-3 0-15,1 0-3 16,-4 0 0-16,-3 0 1 15,-4 0 0-15,-4 6-7 16,-3-6 1-16,0-3-6 16,0-3 0-16</inkml:trace>
  <inkml:trace contextRef="#ctx0" brushRef="#br1" timeOffset="86147.262">12256 6880 46 0,'10'34'23'0,"-38"13"-23"0,17-31 42 15,-6-1-43-15,-12 11 1 16,-2-5-5-16,-1 5 0 16,0-4-4-16,11-4 1 15,0-11-6-15,14-7 1 16</inkml:trace>
  <inkml:trace contextRef="#ctx0" brushRef="#br1" timeOffset="87338.461">13145 6557 30 0,'-4'-4'15'0,"8"8"-3"0,-4-4 16 0,0 0-23 16,0 0 0-16,-4 6 4 15,-3 3 0-15,0 7-11 16,0 0 1-16,-4 9 7 15,1 6 1-15,-1 4-3 16,0-7 0-16,4 6-2 16,4-2 0-16,-1-7-1 15,8-3 0-15,3-7-1 16,11-18 0-16,3-6-1 16,0 3 1-16,0-4-2 15,0 1 0-15,-3 2-2 16,-4 7 1-16,-3 4-1 15,-4 5 0-15,-4 7 0 16,1 6 0-16,3 0 1 16,-4-4 1-16,4-2 1 15,4 0 0-15,3-1 1 16,0-5 0-16,4-4 1 0,3-6 0 16,4-6 0-16,-1-13 0 15,1-3 0-15,3-3 0 16,-7-10 0-16,-3-5 0 15,-7 2-2-15,-1 0 0 16,-3 4-7-16,0 9 0 16,-3-10-6-16,-8 7 0 15</inkml:trace>
  <inkml:trace contextRef="#ctx0" brushRef="#br1" timeOffset="87768.499">13765 6202 46 0,'-3'60'23'0,"-18"-4"-25"15,14-28 40-15,-4 10-37 16,0 15 0-16,1 10 0 16,-1 6 1-1,1-9-2-15,3-13 0 16,3-19 1-16,8-3 1 16,3-12-2-16,3-13 0 15,1-7-2-15,3-2 0 16,-3-4-2-16,-1 1 1 15,1 2-1-15,-1 4 1 16,1 0 0-16,0 0 1 16,-1 9 1-16,1 6 1 15,-4 4-1-15,0 5 1 16,3 4-2-16,1-3 0 16,0-3-8-16,-1 0 1 0,8-7-2 15,-1-3 1 1</inkml:trace>
  <inkml:trace contextRef="#ctx0" brushRef="#br1" timeOffset="88399.306">14093 6673 43 0,'0'6'21'0,"-3"-6"-28"15,3 3 42-15,-4 0-32 16,-3 3 0-16,-3 4 2 15,-4-1 0-15,0 4-7 16,-1 2 1-16,1 1 3 16,4-3 1-16,-1-1-2 15,8-2 0-15,3-4-3 16,3-3 0-16,4 0 0 16,7-3 0-16,-3-3-2 0,3-3 1 15,-3-4-1-15,-1-2 1 16,-3-4-1-16,0 0 1 15,0 4 0-15,-3 2 0 16,3 4-1-16,-4 6 1 16,5 10 0-16,-5 5 1 15,1 1 2-15,3 3 0 16,0 6 1-16,3-3 1 16,4 3 1-16,4-3 0 15,0-10 0-15,6 1 1 0,5-10-2 16,-1-6 1-16,0-10-1 15,4-2 0-15,3-17-2 16,-3-5 0-16,3-23 0 16,-7-12 0-16,1-13-1 15,-8-6 1-15,-4 7 0 16,-6-7 0-16,-8 3-1 16,-3 16 1-16,-3 12 0 15,-4 10 0-15,-4 13-1 16,-3 11 1-16,0 17-1 15,-4 22 1-15,1 12-1 16,-1 22 1-16,1 9 0 16,6 16 1-16,7 19 0 15,4-3 1 1,4-3-1-16,3-13 1 0,0-9-4 16,7-20 1-16,-3-14-6 0,-1-17 0 15,1-12-5-15,-4 0 0 16</inkml:trace>
  <inkml:trace contextRef="#ctx0" brushRef="#br1" timeOffset="88656.08">14242 6566 31 0,'-4'16'15'0,"8"-13"-3"15,-4-3 26-15,0 0-33 16,0 0 0-16,7-6 4 16,3-1 1-16,4 1-12 15,4 0 1-15,10-1 7 16,15 4 0-16,2-6-7 16,5 6 1-16,-15 3-10 15,-7 0 1-15,-3 0-9 16,-14-3 0-16</inkml:trace>
  <inkml:trace contextRef="#ctx0" brushRef="#br1" timeOffset="89963.036">10287 7535 30 0,'4'6'15'0,"-1"0"-8"0,-3-12 15 16,4 0-20-16,-4 0 0 16,0 6 3-16,3-7 0 15,-3 1-5-15,0 6 1 16,0 0 3-16,0-3 1 16,-3-3-2-16,-1-1 1 15,-3-2-1-15,-4 0 0 0,1 2-1 16,3 1 0-1,-4 6-1-15,-3 3 1 0,-4 3-1 16,-3 7 0-16,0 3 0 16,7-1 1-16,-4 4-1 15,8 0 0-15,3 3 0 16,3 3 0-16,8-3-1 16,6 3 1-16,1-12-1 15,3-4 0-15,-3-9-1 16,3-6 0-16,0-4 0 15,-4-8 0-15,1 2-1 16,0 0 0-16,-1 1 0 16,1 2 0-16,-4 4 0 15,0 2 1-15,0 7 0 16,-4 3 0-16,4 7 1 16,-3 2 0-16,0 13 1 0,-1 7 0 15,4-7 0 1,-3-3 0-16,-1-3-1 0,4-4 1 15,4 1-4-15,-1-7 1 16,1-2-8-16,0-4 1 16,6-13-6-16,1-2 1 15</inkml:trace>
  <inkml:trace contextRef="#ctx0" brushRef="#br1" timeOffset="90260.438">10492 7711 37 0,'-4'25'18'0,"1"-38"-15"16,3 7 29-16,0-4-31 16,0-5 1-16,0-7 0 15,0-3 1-15,0-4-3 16,3 1 0-16,1 3 3 15,-1 3 0-15,4 0 0 16,0 3 0-16,4 7-1 16,3 2 1-16,0 1-2 15,4 6 1-15,-1 3-6 16,1 3 1-16,0-3-8 16,-4 3 0-16,0-6-4 15,-4 0 1-15</inkml:trace>
  <inkml:trace contextRef="#ctx0" brushRef="#br1" timeOffset="90665.062">10689 7582 44 0,'11'28'22'0,"10"-6"-22"0,-14-19 41 15,0 0-41-15,4 1 1 0,3-4 0 16,0 3 1-16,0-6-2 16,4-4 0-16,-1 1 1 15,1-7 0-15,0 1-1 16,-4-4 0-16,-4 1-1 16,1-1 1-16,-4-3-2 15,-7 3 0-15,-4 7-1 16,-3 0 0-16,0 9 0 15,-3 3 1-15,-4 9-1 16,-1 4 1-16,5 6 2 16,3 6 1-16,3 10 1 15,4-4 0-15,7 1 1 16,7-4 0-16,8 0-2 16,6-9 1-1,14-22-14 1,0-6 0-16,-3-13-1 15,-3-9 0-15</inkml:trace>
  <inkml:trace contextRef="#ctx0" brushRef="#br1" timeOffset="91476.461">12351 7598 44 0,'10'-7'22'0,"-3"-2"-23"16,-7 9 42-16,0 0-40 15,0-6 0-15,-3-1 1 16,-4 1 0-16,-4 3-3 16,-3 3 1-16,-4 3 2 15,-3 3 0-15,0 7-1 16,-4 6 0-16,4 3 0 16,0 6 1-16,3 0-1 15,1 7 1-15,10 9-2 16,3-4 1-16,8-8 0 15,6-4 1-15,8-3-3 16,7-6 0-16,6-3-4 0,1-10 0 16,-4 0-11-16,1-3 1 15,-5-9-1-15,5-3 1 16</inkml:trace>
  <inkml:trace contextRef="#ctx0" brushRef="#br1" timeOffset="91806.961">12471 7892 37 0,'0'44'18'0,"3"-22"-18"0,-3-12 34 0,0 2-33 15,0 1 1-15,0-4 3 16,0 1 0-16,0-4-6 16,0-6 1-16,7 0 3 15,0-10 0-15,0-2-2 16,0-1 0-16,1 7-3 15,2 0 1-15,-3-4-2 16,0 4 1-16,0 0 0 16,0 0 0-16,4 2 0 15,-4 8 1-15,0-8 1 16,0 8 1-16,0 8 0 16,0 4 1-16,4 6-1 15,-1-3 1-15,1-1-2 16,0 4 0-16,-1-3-5 15,1-3 1-15,3-4-9 16,0-12 0-16</inkml:trace>
  <inkml:trace contextRef="#ctx0" brushRef="#br1" timeOffset="92196.698">13254 7670 45 0,'-4'6'22'0,"-10"-6"-19"0,7 0 37 0,-10-3-39 15,-8 0 1-15,-3 3-1 16,-4 3 1-16,4 0-3 15,6 6 1-15,1 1 0 16,7-1 1-16,0 1-1 16,7-1 0-16,0 0 0 15,7 7 1-15,7 0-2 16,11 3 1-16,10 3 0 16,4 0 1-16,-1 3-3 15,-6-7 0-15,-7 1-2 16,-8-3 1-16,-13 3-3 15,-15 3 1-15,-10-10-9 16,-4-2 1-16,-7-13 0 16,-3-7 1-16</inkml:trace>
  <inkml:trace contextRef="#ctx0" brushRef="#br1" timeOffset="92497.917">12968 7275 46 0,'0'6'23'0,"-7"16"-23"15,4-13 49-15,-5 4-48 16,-2 3 0-16,-1 9 0 16,1 3 1-16,-4-3-4 15,3 0 0-15,4-9-6 16,3-4 0-16,1-12-7 16,3-6 0-16</inkml:trace>
  <inkml:trace contextRef="#ctx0" brushRef="#br1" timeOffset="93232.463">13670 7265 51 0,'7'0'25'0,"14"-12"-25"0,-10 5 42 15,3 1-39-15,4 0 0 16,10 3 0-16,7 0 1 16,8 3-5-16,2 3 0 15,-2 3 3-15,-8 0 1 0,-3 4-2 16,-8-1 0-16,-6 1-1 16,-7 2 0-16,-4 4-1 15,-7-1 0-15,-11 4-1 16,-6 3 1-16,-8 3-2 15,-3 4 1-15,-4 5-1 16,0-3 0-16,7 4-1 16,4 6 0-16,4-4-3 15,6-2 1-15,4-4-9 16,7-6 1-16</inkml:trace>
  <inkml:trace contextRef="#ctx0" brushRef="#br1" timeOffset="93624.194">13797 8065 39 0,'11'22'19'0,"3"-28"-12"0,-11 6 27 16,1 0-32-16,-1-4 1 15,1-2 1-15,-1 0 0 16,-3 0-6-16,0-1 1 16,-3 1 3-16,-8 3 0 15,1 3-1-15,-8 3 0 0,-3 3-2 16,3 7 1-16,-3 9-2 15,4-3 0-15,6 3 0 16,7-4 0-16,4 1 0 16,11-3 0-16,3-10 0 15,0-3 0-15,4-3-7 16,0-9 0-16,-1-4-3 16,1 1 0-16</inkml:trace>
  <inkml:trace contextRef="#ctx0" brushRef="#br2" timeOffset="105108.133">13836 2405 34 0,'0'12'17'0,"-4"-15"-7"0,4 3 17 16,0 3-23-16,0-3 1 15,0 3 2-15,0-3 1 16,0 0-9-16,0 0 0 0,0 0 7 16,0 0 1-16,0 0-2 15,0 0 0-15,0 0-1 16,0 0 0-16,0 0-2 15,0 0 0-15,0 0-3 16,4-3 1-16,-4 3-4 16,0-6 0-16,3 9-5 15,-3-3 0-15,0 0-9 16,8 0 0-16</inkml:trace>
  <inkml:trace contextRef="#ctx0" brushRef="#br2" timeOffset="105890.564">13861 2900 30 0,'10'3'15'0,"-3"4"-4"16,-7-7 13-16,0 0-22 15,0 0 0-15,0 0 1 16,0-10 1-16,0 1-4 16,0-1 1-16,0 1 2 15,0 3 1-15,0-4-1 16,-3 1 0-16,-4 0-1 16,-4-1 0-16,1 4-2 0,-1 0 1 15,0 2-1-15,1 4 1 16,-1 4-1-16,1 2 1 15,3 3-1-15,0 7 0 16,3-7 0-16,0 7 1 16,4-7-1-16,0-2 1 15,4 5-1-15,0-9 1 16,-1 4 1-16,1-4 0 16,-1 3-1-16,1-6 1 15,3 0-1-15,-4 0 0 0,1-6-1 16,-1-4 0-16,1-2-1 15,-4-4 1-15,0 0-1 16,-4 4 1-16,1-4-1 16,-4 7 1-16,3 3-1 15,-3 2 1-15,0 8-3 16,0-1 1-16,0 6-8 16,0 1 0-16,7-1-5 15,3-9 0-15</inkml:trace>
  <inkml:trace contextRef="#ctx0" brushRef="#br2" timeOffset="106536.198">13769 2377 19 0,'3'0'9'16,"-3"-4"3"-16,0 4 6 0,0 0-15 16,0 0 1-16,0 0 2 15,0 0 1-15,8-6-8 16,-5 3 0-16,1 0 7 16,-1 0 1-16,1-4-2 15,-4 7 0-15,0 0-2 16,0-3 1-16,-4-3-2 15,-3 3 0-15,0 3-2 16,0 0 1-16,-4 0-1 16,1 0 0-16,-4 9-1 15,0-6 1-15,3 4 0 16,0-1 0-16,1 13 0 16,6-10 1-16,1 1 0 15,3-1 0-15,7 0 1 16,3 1 0-16,8-4 0 0,0-12 0 15,-1 3 0-15,1-10 1 16,-4 10-2-16,-3-6 1 16,-4 2-2-16,-4 4 0 15,-3-6 0-15,-3-1 0 16,-1-2-1-16,-3 6 0 16,0-1-2-16,0 7 0 15,3 0-10-15,1 0 0 16,3 0-3-16,-7-6 1 15</inkml:trace>
  <inkml:trace contextRef="#ctx0" brushRef="#br2" timeOffset="107391.923">14478 3029 41 0,'-4'25'20'0,"8"-9"-19"15,-4-16 35-15,4 3-31 0,-4-3 0 16,3-7 1-16,1-8 1 15,-1-10-9-15,-3-4 0 16,-3-14 5-16,-4 2 1 16,-8-16-3-16,1-5 1 15,-3-1-2-15,-8-12 1 16,4 15-1-16,3 4 0 16,-3 5 0-16,3 1 0 15,4 13-1-15,4 8 0 16,-1 4 1-16,4 10 0 15,4 2 0-15,10 7 0 16,7 3 0-16,10 3 1 16,12 0 0-16,10 0 1 0,3-10-3 15,-3 4 1-15,7 6-6 16,-4 0 1 15,-7 0-9-31,-6 6 1 0,-15 4-3 16,-11-1 0-16</inkml:trace>
  <inkml:trace contextRef="#ctx0" brushRef="#br2" timeOffset="107615.705">14397 2721 46 0,'3'19'23'0,"15"0"-20"0,-7-19 45 16,-4 0-45-16,3-6 1 15,4 12 0-15,4-6 1 16,0-6-7-16,3 3 0 16,-4-4 2-16,1 4 1 15,-4 3-7-15,0 0 0 16,-3-6-11-16,-4 3 0 16</inkml:trace>
  <inkml:trace contextRef="#ctx0" brushRef="#br2" timeOffset="107915.446">14824 2740 45 0,'14'13'22'0,"-7"-4"-23"16,-7-9 31-16,-4 0-30 15,-3 0 0-15,-3-3 2 16,-1 3 1-16,-3 3-2 15,0 4 0-15,0 2 1 16,3 7 1-16,1 2-1 16,-1 8 1-16,8-8-2 15,-1-5 0-15,8 6-2 16,6-7 1-16,1 1-1 16,6-7 1-16,1-6-3 15,0 0 1-15,-4-9-4 0,0-1 1 16,-4-9-9-1,1-6 0-15</inkml:trace>
  <inkml:trace contextRef="#ctx0" brushRef="#br2" timeOffset="108261.793">15025 2919 41 0,'7'3'20'0,"-4"7"-13"0,-3-10 30 0,4 0-34 16,-4 0 1-16,3 3 1 15,-3-3 0-15,0-7-6 16,0-2 0-16,4-7 5 15,0 1 0-15,3-4-1 16,0 0 1-16,3 0-2 16,4 4 1-16,4 2-1 15,-4 4 0-15,0 2-5 16,4 4 1-16,-4 3-8 16,0-6 1-16,-3 3-9 15,-4-3 0-15</inkml:trace>
  <inkml:trace contextRef="#ctx0" brushRef="#br2" timeOffset="109041.809">16408 2681 40 0,'-14'6'20'0,"-1"-6"-12"0,8 0 28 16,-3 0-34-16,-4 0 1 16,3 0 1-16,1 0 1 15,-1 9-6-15,4 1 0 16,0 5 4-16,0 4 0 15,0 0-2-15,3 6 1 16,4 3-2-16,0-9 1 16,0-3-2-16,4 3 1 15,3-13-2-15,0 0 1 0,3-6-2 16,1-3 0-16,0-6-1 16,-1-1 1-16,-3 1-2 15,0-10 1-15,0 3-1 16,-7 1 1-16,4 2 0 15,-1 4 1-15,4 3 2 16,1 6 1-16,-5 6 2 16,1 6 1-16,-4 7 1 15,3 6 0-15,1-9-1 16,3 3 1-16,-4 0-2 16,1-4 0-16,-1 4-2 15,8-10 0-15,-8 1-6 16,8-4 0-16,3-12-8 15,0-4 1-15</inkml:trace>
  <inkml:trace contextRef="#ctx0" brushRef="#br2" timeOffset="109403.507">16616 2932 42 0,'7'9'21'0,"-4"-15"-19"0,-3 6 32 0,0 3-31 15,0-3 1-15,0 0 0 16,4-6 1-16,3-4-7 16,0-2 1-16,-3-4 3 15,3 0 1-15,0 4-3 16,0-4 1-16,0 4-1 15,3 2 0-15,1 4 0 16,0 3 0-16,-1 6 0 16,1 3 0-16,-1 4 0 15,1 8 0-15,-4-8-1 16,4-1 1-16,-4 4-3 16,3 2 0-16,1 10-6 15,-4-12 1-15,3 3-7 16,5-10 0-16</inkml:trace>
  <inkml:trace contextRef="#ctx0" brushRef="#br2" timeOffset="109808.142">17187 2712 40 0,'0'50'20'0,"-14"-18"-17"0,7-14 33 16,-3 8-33-16,-8 2 1 16,-7 16 1-16,1 12 0 0,-5 13-7 15,8-16 1-15,0 1 0 16,0-17 1-16,7-8-7 16,0-8 0-16,7-24-4 15,3-15 1-15,-3-11-3 16,0 1 1-16,3-16 1 15,-3 0 0 1,-7-18 9 0,7 8 0-16,4 17 8 15,3 15 0-15,3 12 5 16,4 13 0-16,7 7 3 16,-3 9 0-16,3 9-4 15,0 6 1-15,0-5-8 16,0-4 0-16,0-7-9 15,1-2 1-15,-1-6-10 16,0-14 1-16</inkml:trace>
  <inkml:trace contextRef="#ctx0" brushRef="#br2" timeOffset="110331.744">17921 3019 41 0,'0'16'20'0,"7"-16"-17"16,0-16 28-16,-3 1-28 16,-4-7 0-16,3-25 1 0,1 0 1 15,-4-16-7-15,0 0 1 16,3 1 3-16,4-4 1 16,8 12-2-16,2 10 1 15,4 7-1-15,4 5 0 16,7 11 0-16,-4 2 0 15,0 3-1-15,-3 10 1 16,-4 3-6-16,-7 12 0 16,-3 10-10-16,-8 6 1 15</inkml:trace>
  <inkml:trace contextRef="#ctx0" brushRef="#br2" timeOffset="110543.739">17833 2875 44 0,'-4'28'22'0,"11"-3"-10"16,-3-25 31-16,3 0-39 15,0 0 0-15,4-6 3 16,3 6 0-16,0 0-9 16,4 0 0-16,10-3 3 15,-4 3 0-15,1 0-8 16,3 0 1-16,-6 0-13 15,-5-6 1-15</inkml:trace>
  <inkml:trace contextRef="#ctx0" brushRef="#br2" timeOffset="110782.076">18129 2985 47 0,'14'25'23'0,"-7"0"-20"0,0-16 32 16,1-2-35-16,-1 5 1 15,3 4 1-15,1-7 0 16,-1-5-3-16,4-4 1 16,-3-4-2-16,3-5 1 15,-3-10-6-15,-1 3 1 0,1-2-8 16,-4-4 0-16</inkml:trace>
  <inkml:trace contextRef="#ctx0" brushRef="#br2" timeOffset="111113.324">18369 3026 45 0,'7'18'22'0,"0"-18"-24"16,-7 0 36-16,0 0-33 16,0 0 0-16,7-6 0 15,0-3 1-15,-3-1-3 16,3-5 0-16,0-1 1 0,0 3 0 16,-3 1-1-16,-1 6 0 15,4 3 0-15,0-7 0 16,0 7-1-16,0 0 1 15,-3 9 0-15,3 13 0 16,-4 0 0-16,1 0 0 16,0 6-2-16,-1-7 1 15,4-2-3-15,0 3 1 16,4-10-7-16,3 1 0 16</inkml:trace>
  <inkml:trace contextRef="#ctx0" brushRef="#br2" timeOffset="111609.194">18824 2994 38 0,'11'13'19'0,"-15"-4"-26"16,1-9 32-16,-4 10-25 15,-4-7 0-15,-3 6 0 16,3 4 0-16,-6-1 0 15,3-2 0-15,-4 5 0 16,11-2 1-16,0 3-1 16,3-1 1-16,8 4-1 15,7-6 0-15,3 2 0 16,7 1 0-16,7-16 0 16,4 0 0-16,0-13 0 15,-1-2 1-15,-3-10 0 0,1-10 0 16,-5-6-1-16,1-9 0 15,-4-19 0-15,-7-6 1 16,0-3-2-16,-3-10 1 16,-4 6-1-16,-7 10 1 15,-3 9-1-15,-1 4 1 16,1 15 0-16,-1 9 0 16,-3 23 0-16,0 12 1 15,0 12 0-15,0 23 0 0,0 6 0 16,3 31 1-16,4 0-1 15,4 6 1-15,-1 4-1 16,1-10 0-16,-1-16-2 16,1-5 0-16,-1-7-6 15,1-16 0-15,-1-16-4 16,-6-9 0-16</inkml:trace>
  <inkml:trace contextRef="#ctx0" brushRef="#br2" timeOffset="111821.627">18905 2919 46 0,'18'9'23'0,"14"-5"-23"0,-22-8 44 16,1 4-42-1,3 0 0-15,0 0-1 0,4-6 1 16,3 6-4-16,0 0 1 15,4 0-6-15,0 6 0 16,3-6-8-16,-4 0 0 16</inkml:trace>
  <inkml:trace contextRef="#ctx0" brushRef="#br2" timeOffset="111999.594">19276 3079 39 0,'7'25'19'0,"0"-19"-22"16,-4-3 28-16,-3-3-25 16,0 0 0-16,4 0-1 15,-1-3 1-15,1-6-4 16,-4-4 1-16,0-2-7 16,-4-4 1-16</inkml:trace>
  <inkml:trace contextRef="#ctx0" brushRef="#br2" timeOffset="112389.463">19283 2881 23 0,'7'19'11'0,"0"3"0"15,-4-22 12-15,5 6-20 16,-1-6 1-16,0 7 1 16,0-4 0-16,3-3-7 0,1 3 1 15,3 0 4-15,0 0 0 16,4 4-3-16,-1-7 0 15,1 0-2-15,0 0 0 16,-4 3-2-16,-4-3 1 16,1 6-1-16,-4-6 0 15,4 0 1 1,-4 0 0-16,0 0 2 0,-4 0 0 16,-3 0 1-16,0 0 0 15,0 9 0-15,-3 1 0 16,-1 5 0-16,1 4 1 0,-1-6-1 15,1 2 0-15,-1 4 0 16,1 0 0-16,3-3 0 16,3-10 1-16,1 3 0 15,3-5 1-15,0-8-1 16,3-2 0-16,1 0-3 16,-1 3 0 15,-3-13-6-31,4-3 0 0</inkml:trace>
  <inkml:trace contextRef="#ctx0" brushRef="#br2" timeOffset="112734.444">19643 3113 36 0,'3'13'18'0,"4"-7"-22"0,-3-3 30 15,-1-3-26-15,-3 0 0 16,4-3 1-16,-4-9 0 16,3-1-1-16,1-6 1 15,3-6 0-15,0 6 0 16,0-6-1-16,0 7 1 16,0 2-1-16,4 6 1 15,-4-2-1-15,3 3 1 16,5 9-1-16,-1 9 0 0,0 10 0 15,0-4 1-15,0 4-1 16,0 0 0-16,0 3-2 16,0 0 1-1,0-9-7-15,1 2 1 16</inkml:trace>
  <inkml:trace contextRef="#ctx0" brushRef="#br2" timeOffset="113547.007">20846 3060 45 0,'0'10'22'0,"7"-14"-15"0,-7 4 33 0,7-9-40 0,0-13 0 16,3-12 1-16,-3-13 0 15,4-7-2-15,0-18 1 0,-4-3 0 16,0 0 1-16,3 6-1 16,8 6 1-16,-4 6 0 15,7 7 0-15,4 13 0 16,0-1 0-16,-1 16-1 16,-3 13 0-16,1 15-5 15,-8 3 1-15,-4 7-9 16,-6 12 1-16,-8 0-3 15,-6 1 0-15</inkml:trace>
  <inkml:trace contextRef="#ctx0" brushRef="#br2" timeOffset="113742.889">20803 2806 38 0,'-17'32'19'0,"13"-11"-17"15,4-14 34-15,4-4-31 16,-1 3 0-16,4-3 3 0,4 0 0 15,-1 1-11-15,8-4 0 16,0 0 6-16,3-4 1 16,4 1-7-16,-1 0 1 15,8 0-9-15,-4 0 0 16,0-10-4-16,-3 4 0 16</inkml:trace>
  <inkml:trace contextRef="#ctx0" brushRef="#br2" timeOffset="113997.995">21332 2721 40 0,'-10'29'20'0,"-18"-20"-21"16,21-6 33-16,-4 7-32 15,4 2 1-15,-4 7 0 16,1 3 1-16,-1 0-1 16,4 3 0-16,4 3-2 15,3 0 1-15,0-2-7 16,7 2 1-16,3-16-6 16,4-15 1-16</inkml:trace>
  <inkml:trace contextRef="#ctx0" brushRef="#br2" timeOffset="114224.28">21481 2794 35 0,'3'22'17'0,"-13"21"-12"0,6-30 27 15,-7-4-32-15,-3 1 1 16,-3 9 0-16,-1-7 0 15,0 7-2-15,4 3 1 16,0 0 0-16,4-6 1 16,3-1-9-16,0-12 1 0,7 4-5 15,-4-14 1-15</inkml:trace>
  <inkml:trace contextRef="#ctx0" brushRef="#br2" timeOffset="114431.333">21347 2885 41 0,'14'18'20'0,"21"-2"-22"16,-24-13 37-1,3 13-34-15,3 0 0 0,8 12 0 16,-4-6 1-16,0 0-6 15,1 0 0-15,-5 0-8 16,-3-10 1-16</inkml:trace>
  <inkml:trace contextRef="#ctx0" brushRef="#br2" timeOffset="114837.425">21650 2624 34 0,'4'0'17'0,"13"35"-12"16,-10-26 22-16,4 10-25 16,3-6 0-16,0 2 3 15,0 10 0-15,0-3-6 16,-3 10 0-16,-4-4 3 15,0 0 0-15,-7 7-3 16,-4-1 0-16,-3 1-11 16,0-1 1-16,-3-6-2 0,-1 0 1 15</inkml:trace>
  <inkml:trace contextRef="#ctx0" brushRef="#br2" timeOffset="115017.482">21946 3113 43 0,'0'60'21'0,"0"25"-28"0,-7-66 41 0,0-4-37 16,0 7 0-16,-3 3-20 15,-5-6 1-15</inkml:trace>
  <inkml:trace contextRef="#ctx0" brushRef="#br2" timeOffset="115813.577">22955 2740 51 0,'11'32'25'0,"-8"12"-21"16,-3-29 42-16,0 10-45 16,0-9 0-16,0 6 0 0,0-3 0 15,0 0-2-15,0-10 1 16,4 4 0-16,3-13 1 16,4-10-2-16,3 7 1 15,-4-3-2-15,4-1 1 16,-3-2-1-16,0 3 0 15,3 3 0-15,-4-4 1 16,1 7 0-16,-1 7 0 16,1-4 0-16,3 3 0 15,0-3 1-15,4 3 0 16,3 1-1-16,0-1 1 16,4-6-1-16,3-3 1 15,-3-3-1-15,-4-7 1 16,-3-21-5-1,-4 5 1-15,-4-5-10 16,-3-4 0-16</inkml:trace>
  <inkml:trace contextRef="#ctx0" brushRef="#br2" timeOffset="116264.363">23587 2825 44 0,'10'3'22'0,"1"-15"-22"0,-11 8 32 16,-4-5-30 0,-6 3 1-16,-4 3 1 0,-7 3 0 15,-4 3-6-15,4 3 1 16,-1 3 3-16,1 7 1 15,4 3-2-15,-4 0 0 16,6-10-1-16,5 4 0 16,3-1 0-16,3-2 0 15,8 2-1-15,3-6 1 16,0-2-1-16,7-4 1 0,0-4-1 16,7 4 1-16,-7-9-1 15,0 3 0-15,1 3 0 16,-5-7 1-16,1 4-1 15,-1 6 1-15,-3 6 0 16,0-3 0-16,-3 4 1 16,3 2 0-16,0 0 0 15,0 7 0-15,0 3-1 16,4-7 0-16,-1 1-4 16,1-7 1-16,0 1-11 15,3-11 0-15</inkml:trace>
  <inkml:trace contextRef="#ctx0" brushRef="#br2" timeOffset="116802.671">23724 2903 39 0,'4'29'19'0,"13"-17"-13"0,-9-9 24 16,-1 7-28-16,0-1 1 15,0 7 1-15,0-10 0 16,0 0-5-16,0-6 0 15,0-3 3-15,0-6 0 16,4-7-2-16,-4 13 1 16,3-6-3-16,-3-4 1 15,4 0-2-15,-1 4 1 16,1 0 0-16,0-1 0 16,-1 10-1-16,1 10 1 15,-1-10 1-15,1 3 1 0,0 6 0 16,3 4 0-1,-7-1 0-15,3 4 0 0,1 6 0 16,3-3 1-16,4 3-2 16,6-10 1-16,5-2 0 15,6-7 0-15,0-10 0 16,0-11 0-16,4-11 0 16,-4-14 1-16,-3-11-1 15,-4-21 1-15,-3-10-1 16,-4-12 0-16,-10 6 0 15,-4-12 0-15,-7 2-1 16,-7 14 1-16,-4 11-1 16,-3 14 0-16,0 8 0 15,0 29 1-15,0 19 0 16,-4 31 0-16,4 13 0 0,3 21 1 16,8 26 0-16,3 25 0 15,7 12 0-15,4-9 0 16,3-7-4-16,0-27 1 15,-4-16-10-15,1-35 1 16</inkml:trace>
  <inkml:trace contextRef="#ctx0" brushRef="#br2" timeOffset="117015.009">24056 2659 47 0,'14'72'23'0,"7"-44"-14"16,-10-25 37-16,6-3-44 16,5-3 1-16,13 3-1 15,7-6 1-15,11-4-7 16,7-2 1-16,0-7-7 16,11 3 1-16,-1-2-8 15,-6-1 1-15</inkml:trace>
  <inkml:trace contextRef="#ctx0" brushRef="#br2" timeOffset="117629.539">25601 2850 44 0,'0'0'22'0,"7"-12"-19"15,-7 12 34-15,0 0-36 16,0 0 0-16,-3 3 2 16,-4 3 0-16,-8-3-4 15,-2 6 0-15,-4 4 3 16,-1 0 0-16,1 2-2 15,0 4 1-15,4-3-1 16,2 12 0-16,8-6-1 16,7-3 1-16,7-4-2 15,11 1 0-15,3-7-1 16,4-9 1-16,-4-9-1 16,0 0 0-16,-3-1 0 0,-4-5 0 15,-3 2 0-15,-1 7 0 16,-3-4 1-16,0 1 1 15,0 3 1-15,0 6 0 16,-3 9 3-16,-4 10 0 16,3 6 0-16,4 0 0 15,4 3-1-15,0 10 1 16,6-4-8-16,1-9 1 16,7-12-9-16,-1-16 0 15</inkml:trace>
  <inkml:trace contextRef="#ctx0" brushRef="#br2" timeOffset="118125.339">26518 3057 37 0,'4'-9'18'0,"3"-35"-16"0,-4 28 27 16,1-6-29-16,-1-12 1 16,1-4 0-16,3-9 1 15,-3-16-2-15,3 0 1 16,7-12 1-16,3 19 1 15,1 2 1-15,3 7 0 0,0 7 0 16,4 5 0-16,-4 13-1 16,0 3 0-16,1 7-2 15,-5 12 0-15,1 0-7 16,-11 12 1-16,-4 7-10 16,-10 0 0-16</inkml:trace>
  <inkml:trace contextRef="#ctx0" brushRef="#br2" timeOffset="118334.892">26328 2866 41 0,'7'15'20'0,"25"-8"-8"0,-22-7 27 15,4 3-37-15,7 0 1 16,8 3-1-16,6-6 0 15,0 3-5-15,1 4 1 16,-5 2-5-16,1-9 1 16,-4 3-9-16,-10-6 0 15</inkml:trace>
  <inkml:trace contextRef="#ctx0" brushRef="#br2" timeOffset="118680.4">26913 2932 47 0,'4'0'23'0,"-18"0"-24"15,7 3 37-15,-4-3-38 16,-3 0 1-16,-4 6 3 15,1-6 0-15,-1 6-1 16,4 1 0-16,3 2 1 16,1 3 0-16,3 1 1 15,0 3 0-15,3-1-2 16,8 4 0-16,3 0-2 16,7 3 0-16,0-13-3 15,0 4 1-15,4-10-4 0,-4-6 1 16,0-6-3-16,-3-10 0 15,3-6-5-15,0 3 1 16</inkml:trace>
  <inkml:trace contextRef="#ctx0" brushRef="#br2" timeOffset="119252.684">27100 3132 42 0,'7'10'21'0,"-7"-1"-24"0,0-9 39 16,0-9-32-16,0-1 0 15,0-5 1-15,0-4 0 16,0-9-7-16,4 2 0 15,0-2 5-15,-1 6 0 16,1 3-2-16,-1-2 0 16,4 5 0-16,0 6 0 0,4 1-4 15,3 3 1-15,4 6-10 16,-1 6 0-16,-3-6-3 16,-7 3 0-16</inkml:trace>
  <inkml:trace contextRef="#ctx0" brushRef="#br2" timeOffset="119789.893">27277 3051 46 0,'7'9'23'0,"-4"-6"-31"0,-3-3 43 0,7-3-36 0,0-6 1 15,1-4-1 1,-1 1 0-16,0 2 1 0,0-2 1 16,0 2-2-16,0 4 1 15,0 0 0-15,0 6 0 16,0 3 0-16,0 6 0 16,-3 1-1-16,3-7 1 15,-4 6 0-15,1-9 0 16,-4 3-1-16,0-3 0 15,3-3-1-15,4 3 1 16,-3 0 0-16,3 3 0 0,0 4-1 16,0-7 1-16,-4 0 0 15,5 0 1-15,2 0 0 16,4-10 1-16,-3 1-1 16,3-7 1-16,-3 7 0 15,3-10 0-15,0 10 0 16,0 2 0-16,0 1 1 15,0 0 0-15,-3 3 1 16,-1 3 0-16,1-4-1 16,-1 4 1-16,1 7 0 15,0 5 0-15,-1 7-1 16,-3 9 0-16,0-6-2 16,0 0 1-16,0-3-5 15,-3 3 1-15,3-13-10 16,0-5 1-16,0-14-2 15,0 1 0-15</inkml:trace>
  <inkml:trace contextRef="#ctx0" brushRef="#br2" timeOffset="120049.307">27838 3004 35 0,'0'34'17'0,"0"7"-19"0,3-32 31 0,1 4-28 16,-1-1 0-16,4 1 1 15,0 3 1-15,4-13-3 16,7 3 0-16,-1-12 2 16,1-4 0-16,0-5-2 15,6-4 1-15,-3 0-5 16,-3-12 0-16,-4 6-8 15,0-10 1-15</inkml:trace>
  <inkml:trace contextRef="#ctx0" brushRef="#br2" timeOffset="120301.637">28236 2358 47 0,'11'44'23'0,"-18"37"-25"0,7-56 42 15,0 13-40-15,-4 15 1 16,-3 16 0-16,0 13 0 16,-3-7-2-16,-1 0 1 15,0-12-3-15,4-10 1 16,0-18-9-16,4-7 1 15,3-19-4-15,3-9 0 16</inkml:trace>
  <inkml:trace contextRef="#ctx0" brushRef="#br2" timeOffset="120767.408">28501 3044 39 0,'3'0'19'0,"1"0"-22"16,-4-6 35-16,-7 6-31 15,-4-3 0-15,-3 3 1 16,0 0 0-16,-4 0-2 16,8 3 0-16,-1 3 2 0,1 4 0 15,-1-1-1-15,4-2 1 16,0 2-1-16,4 0 0 16,3-5-2-16,3 2 0 15,1-6-1-15,3 0 1 16,3 3-1-16,1-3 1 15,-1 0 0-15,1 3 0 16,0 0 0-16,3 7 1 16,-4 5 0-16,1 4 0 15,3 0 0-15,0 6 1 16,0-3-1-16,0-3 0 0,0-7-5 16,0-2 1-16,1-10-8 15,2-10 1-15</inkml:trace>
  <inkml:trace contextRef="#ctx0" brushRef="#br2" timeOffset="121305.748">29496 3261 38 0,'7'69'19'0,"3"-44"-14"0,-6-25 30 0,-4 0-32 16,3-6 0-16,5-7 1 15,-1-18 0-15,0-16-5 16,-4-16 0-16,1 0 4 16,-4-15 0-16,-4-10-2 15,1 0 0-15,-1 4 0 16,1-1 0-16,10 10-2 16,3 21 1-16,8 10 0 15,7 7 0-15,3 18-3 16,0 13 1-16,4 12-5 15,-4 7 0-15,-3 5-8 16,-8 4 1-16</inkml:trace>
  <inkml:trace contextRef="#ctx0" brushRef="#br2" timeOffset="121533.381">29418 3016 29 0,'-10'28'14'0,"10"-2"1"0,3-23 16 16,4-3-27-16,4 0 1 16,3-3 2-16,0-1 0 15,14 4-9-15,4 0 0 0,10 4 5 16,1-4 1-16,-5 3-6 16,1 3 0-16,-7-3-8 15,-4 3 0-15,-3-2-5 16,-4-8 1-16</inkml:trace>
  <inkml:trace contextRef="#ctx0" brushRef="#br2" timeOffset="121818.796">29884 3154 27 0,'-11'0'13'0,"-10"10"-11"15,18-10 18-15,-5 3-17 16,-2 3 1-16,-1 3 1 16,4 4 0-16,0-4-7 15,0 7 1-15,4 3 4 0,3 0 0 16,7 0-2-16,7-1 0 16,3-2 0-16,5-3 0 15,-5-7-1-15,1-6 0 16,-4-6 0-16,0-4 0 15,-7-9-5-15,-3-6 1 16,-4-9-7-16,-4 2 0 16</inkml:trace>
  <inkml:trace contextRef="#ctx0" brushRef="#br2" timeOffset="122434.925">30184 3336 41 0,'7'16'20'0,"-7"-4"-21"0,0-12 34 0,-4-9-30 15,4 3 1-15,-3-7 1 16,3-9 1-16,3-12-8 16,1-7 1-16,3 0 4 15,7 7 1-15,0 2-2 16,0 7 1-16,4 6-2 16,3 10 1-16,7 9-1 15,4 0 0-15,7 0-5 16,0 9 1-16,-4-5-11 15,-3 2 0-15,-15-6-2 16,-3 3 0-16</inkml:trace>
  <inkml:trace contextRef="#ctx0" brushRef="#br2" timeOffset="123349.956">31831 3145 53 0,'4'50'26'0,"-11"44"-33"0,3-72 54 0,1 9-45 15,-4 1 0-15,-4 2 1 16,4-2 0-16,0-4-5 16,0-6 1-16,0-13 2 15,3 1 0-15,4-20-3 16,4 1 1-16,-1-19-1 16,4-13 0-16,-3-13-1 15,-4-2 1-15,3-16-1 16,1 3 1-16,3 12 0 15,-4 10 0-15,1 10 2 16,3 9 0-16,4 9 0 16,3 3 0-16,3 7 1 15,1 6 0-15,3 12-1 16,4 10 1-16,0-7 0 16,6 10 1-16,1-3-1 15,3 3 1-15,-6 9-1 16,-1-2 1-16,-7 5-1 0,-7-9 0 15,-10 3-2-15,-11-6 1 16,-8 0-3-16,-6-3 0 16,-3-9-7-16,-1-4 1 15,4-9-6-15,7 0 1 16</inkml:trace>
  <inkml:trace contextRef="#ctx0" brushRef="#br2" timeOffset="123874.041">32523 3010 31 0,'10'-13'15'0,"1"-18"-4"16,-8 22 20-16,-3-1-27 0,0 4 1 15,0 3 2 1,-3 3 0-16,-4 0-9 0,-4-6 1 15,1 6 6-15,-1 0 0 16,-3 3-2-16,0 3 0 16,-7 7-2-16,6-4 1 15,-2 3-2-15,3 1 0 16,0 0-1-16,7 2 1 16,-1-2-1-16,8 2 1 15,8 7 0-15,6 4 0 16,3 5 0-16,4 10 0 15,4-7 0-15,0 1 1 0,-8 9-1 16,-2-10 0-16,-8 1-1 16,-7-7 0-16,-11-3 0 15,-3-10 0-15,-7-2-5 16,-11-4 0-16,4 1-9 16,0-10 0-16</inkml:trace>
  <inkml:trace contextRef="#ctx0" brushRef="#br2" timeOffset="124174.868">32142 3440 65 0,'7'6'32'0,"7"0"-32"0,-11-6 56 15,1 3-55-15,-1 0 1 16,4-3-1-16,0 0 1 16,1 0-4-16,-1-3 0 15,-4-3-3-15,4 3 0 16,-3-7-10-16,-1 1 0 15,-6-4-5-15,-4 4 1 0</inkml:trace>
  <inkml:trace contextRef="#ctx0" brushRef="#br2" timeOffset="124498.202">32710 3534 67 0,'7'3'33'0,"-4"-6"-40"0,-3 3 64 15,4 0-56-15,-1-3 1 16,1-1 0-16,3 4 0 16,0 7-7-16,-4-4 1 15,-3-3-9-15,0-3 0 16,-10 3-7-16,-4 3 1 16</inkml:trace>
  <inkml:trace contextRef="#ctx0" brushRef="#br2" timeOffset="129370.689">15498 4258 16 0,'-4'-9'8'0,"8"-4"-2"16,-4 7 9-16,0 0-13 15,0-1 1-15,-4-2 1 16,0-1 0-16,-3 1-4 15,0 0 0-15,0-4 3 16,-3-3 1-16,-1 1-1 16,1 2 0-16,3 1-1 15,-8-1 1-15,8 7-2 16,0 3 1-16,0-4-1 16,-3 4 1-16,-4 3-2 0,-1-6 1 15,-2 3-1-15,-1-7 1 16,4 4-1-16,-4 0 0 15,4 3 0-15,0 0 0 16,0 3 0-16,0 6 0 16,0-3 0-16,0 0 1 15,0 3-1-15,0 4 1 16,-1-1-1-16,1 1 1 16,0 2-1-16,0 1 1 15,0-1-1-15,0 4 1 16,0-7-1-16,0 7 0 0,0-3 0 15,-1 2 0-15,1-2 0 16,0 6 0-16,0 3 0 16,0-7 1-16,0 7-2 15,0 3 1-15,0-3 0 16,3-3 1-16,-3 3-1 16,3-9 0-16,1 2 0 15,-1 4 1-15,1 0-1 16,-1 6 0-16,0 0 0 15,1 0 1-15,-1-6-1 16,1 0 0-16,3-4 0 16,0 7 0-16,0-3 0 15,-1 6 1-15,1 0-1 16,7-3 0-16,4 3 0 16,-1 1 1-16,1 2 0 15,3-3 0-15,0-6-1 0,4 6 0 16,-1-6 1-16,1 6 0 15,3 3 0-15,0-16 0 16,4 7 0-16,-1 3 1 16,8-9-1-16,-4 6 0 15,4 2 0-15,0-8 0 16,-1 3-1-16,1-4 0 16,0 4 0-16,-1-7 0 15,-2 1 0-15,-8-4 0 0,7-3 0 16,0 0 0-16,4-3 0 15,3-6 0-15,0 0 0 16,4-4 0-16,0-2-1 16,-4-7 1-16,0 3 0 15,0-3 0-15,4-15 0 16,-7-4 0-16,-1 4 0 16,-2-4 0-16,-1 4 0 15,0-4 0-15,0 0 0 16,-3 7 0-16,-4 6-1 15,-4 0 1-15,-3-6-1 16,-7-4 0-16,-3-3 0 16,-4-5 1-16,-4-8-2 15,1-2 0-15,-4 6-3 16,0-3 1-16,-4 0-8 16,0 3 0-16</inkml:trace>
  <inkml:trace contextRef="#ctx0" brushRef="#br2" timeOffset="130916.378">17106 4070 21 0,'4'-25'10'0,"-1"22"0"16,-3 3 7-16,0-7-15 15,-3 1 1-15,-1 3 0 16,-3-6 0-16,0-1-4 16,0-2 1-16,-4 2 3 15,1 1 0-15,-4-1-1 16,0-2 1-16,0-1-1 16,-1 1 0-16,1-1 0 15,-3 7 0-15,-1 0-1 16,0 3 1-16,-3 3-1 0,7 0 0 15,-4 0-1-15,4 9 1 16,-3-6-1 0,-1 3 1-16,-3 4-1 0,-4-1 1 15,-3 7-1-15,0-4 0 16,3 1 0-16,-3-1 0 16,0 7 0-16,3 3 1 15,0 0-1-15,-3 3 1 16,-4 0-1-16,11 4 0 15,0-7 0-15,0 9 1 16,0-6-1-16,3 0 0 16,-3 0 0-16,7 3 0 0,0 4 1 15,3-13 0-15,0 6-1 16,1-3 1-16,3 9-1 16,0-3 1-16,3 7-1 15,1-10 1-15,-1 3-1 16,1-3 1-16,3 0-1 31,-4 0 1-31,4 0-1 0,0 0 0 16,0-3 0-16,0 3 0 0,0-3 0 15,4 10 0-15,-4-4 0 16,3-3 0-16,1 0 0 16,6 0 1-16,1-6-1 15,3 3 1-15,0-6 0 16,4-4 0-16,3 1-1 15,-3-1 1-15,-1 1-1 16,1-1 1-16,3 1-1 0,0-1 0 16,4 1 0-16,0-4 1 15,-1-2-1-15,4-4 0 16,1 0 0-16,-1 0 1 16,0-3-1-16,-3 0 0 15,-4 0 0-15,-3 0 0 16,-4 0 0-16,3 0 1 15,1 0-1-15,3 0 0 16,0-3 0-16,0-3 0 16,1-4 0-16,6 1 1 0,-10-1-1 15,3-5 1-15,-4-4-1 16,1 3 1-16,-4 4-1 16,0-7 0-16,-3 3 0 15,-1 1 1 1,1-14-2-1,0 1 1-15,-4 0 0 16,0 3 0-16,0-13 0 16,0 7 0-16,0-1 0 15,0-2 0-15,-4 0 0 16,1-1 0-16,-4 1 0 16,0 5 0-16,-4-5-1 15,1-7 0-15,-4 0-4 16,0 4 0-16,-4-4-10 15,-3-3 1-15</inkml:trace>
  <inkml:trace contextRef="#ctx0" brushRef="#br2" timeOffset="132597.334">20443 4267 19 0,'15'-18'9'0,"-1"-17"-1"0,-7 26 10 16,0-7-14-16,0-3 0 15,0-6 2-15,-4 6 0 16,1 1-8-16,-4 5 0 16,-4 0 6-16,-3 1 0 15,-3 2-2-15,-4 1 0 16,-4 0-1-16,-3-4 0 15,0 1-1-15,0 2 1 16,-4-6-1-16,-3 4 1 16,-1 6-1-16,1-4 0 15,0 10 0-15,7 3 1 0,3 7-1 16,-3 2 1-16,0 1-1 16,0 3 1-16,-4-1-1 15,0 4 0-15,1 0 0 16,-5 0 0-16,5 0-1 15,-1-1 1-15,4 1 0 16,0 3 0-16,3-3 0 16,-3 0 0-16,3 3 0 15,4 0 1-15,0 0-1 16,0 3 0-16,3 0-1 16,1-6 1-16,3 6 0 15,0-10 0-15,0 4 0 16,-1 0 0-16,5 0 0 15,-1 6 0-15,-3-3 0 16,4 0 1-16,-4-7-1 16,0-2 1-16,3 9-1 0,1 3 1 15,3 0-1-15,3 0 1 16,4 3-1-16,0 1 0 16,0-4 1-16,0 3 0 15,0 6-1-15,4-5 1 16,0-4-1-16,3 0 1 15,3 0 0-15,1-3 1 16,3-3-1-16,-3-7 1 16,7 1-1-16,-4-4 1 0,0-6-1 15,0 4 1 1,0-1-2-16,0-3 1 0,-3 0-1 16,0 0 1-1,-4 0-1-15,0-3 1 0,0 4-1 16,4-4 1-16,3 3-1 15,0 0 0-15,7-3-1 16,0 0 1-16,-3 0 0 16,0-6 0-16,-1-1-1 15,1 1 1-15,3-3 0 16,1 2 0-16,-5-2 0 16,5-1 0-16,-5-2-1 15,-3-1 1-15,1 1 0 16,-1-7 0-16,-4 0-1 15,1 0 1 1,0 4 0-16,-4-7 0 0,0 0 0 16,0-3 0-16,0-13 0 0,-3 10 1 15,-1-7 0-15,-3-5 0 16,-3-1-1-16,-4-3 1 16,-7-16-1-16,-4 7 0 15,-6 6-1-15,-5-6 1 16,-2-4 0-16,-5 10 0 15,1 10 0-15,0-1 0 16,0-3-2-16,3 10 1 16,4-7-8-16,-4 7 1 15,11 3-6-15,14 9 0 16</inkml:trace>
  <inkml:trace contextRef="#ctx0" brushRef="#br2" timeOffset="138243.153">24726 4133 19 0,'7'-7'9'0,"-3"-2"-1"0,-4 9 9 16,0 0-16-16,0 0 1 0,-4 0 2 16,1-3 0-16,-1 0-5 15,-3 0 1-15,0-4 3 16,4-2 1-16,-4-1-1 16,-1 1 0-16,-2 0-1 15,-4 2 0-15,0 1-1 16,-4 3 1-16,0 0-2 15,4 3 1-15,0 3 0 16,0-3 0-16,-4 3-1 16,1 0 1-16,-4 3-1 15,-1 4 1-15,1-1-1 16,-3 1 1-16,-1 5-1 16,4 4 1-16,0 0-1 15,-1 6 1-15,1-3-1 16,0 3 0-16,3 0 0 15,-3 0 1-15,4 0-1 16,2 0 0-16,1-3 0 31,0 0 1-31,0 0-1 0,4 7 0 0,-5-1 0 0,1 6 1 16,4-9-1-16,-1 0 1 16,1 7 0-16,-1-7 1 15,4 3-1-15,3-3 1 16,1-3 0-16,3 3 0 15,-4-3-1-15,4 0 1 16,-3-3-1-16,-1 6 0 0,1 0-1 16,3 0 1-16,0 0-1 15,3 0 0-15,1 0 0 16,3-6 1-16,0 6-1 16,0 0 1-16,4 1-1 15,-1-1 0-15,1 0 0 16,-1 0 1-16,4-6-1 15,1-7 0-15,2-2 0 63,1-1 0-47,-1 4 0-16,1-10 1 0,0 6-1 0,-1 7 0 0,5-7 0 0,-1 7 1 0,0-1-1 0,0-2 0 0,-3-4 0 15,3-2 0-15,4 2 0 16,-4-6 0-16,-4 4-1 15,1-7 1-15,0 6-1 16,3-6 1-16,0 0 0 16,0-3 0-16,0 3-1 0,-3-3 1 15,0-4 0 1,3-2 0-16,-4 3 0 0,1-4 0 16,0 4 0-16,-1-4 0 15,1 4 0-15,0 0 0 16,-1 3 0-16,4-3 0 15,-3 2-1-15,3 1 1 16,0-3 0-16,1-3 0 16,-5-4 0-16,1-6 0 15,3-3 0-15,-3 0 1 16,-4-3-1-16,0 0 1 0,-4-3-1 16,1-3 0-16,-4-1 0 15,-3 1 1-15,-1-4-1 16,1-2 0-16,-4-4 0 15,0 0 0-15,-4 10 0 16,1-4 0-16,-1 4 0 16,-3-3 0-16,-4 2 0 15,1 1 0-15,-1 6 0 16,1-4 0-16,-4 1 0 16,-4-6 0-16,0-4 0 15,1 13 0-15,-1-6 0 16,-3 9 1-16,0 3-1 15,-4-6 0-15,-3 6 0 16,3-3 0-16,4-3 0 16,0 0 1-16,7-6-1 15,3 9 0-15,4 0-6 0,3 3 0 16,1 0-9-16,-1 0 1 16</inkml:trace>
  <inkml:trace contextRef="#ctx0" brushRef="#br2" timeOffset="153783.142">15311 6657 16 0,'3'6'8'0,"1"-9"1"15,3 0 9-15,-7 3-13 0,0 0 0 16,0 0 3-16,0 0 1 16,0 0-9-16,0 0 0 15,3 0 7-15,-3 0 1 16,7 6-3-16,0 7 1 16,-3 6-2-16,-1 6 0 15,-3 0-1-15,-3 12 0 16,-4 14-1-16,3 11 0 15,-3 4 0-15,4-6 0 16,-4-4-1-16,3-3 0 0,-3 1-1 16,0-14 0-16,3-2-2 15,-3-3 1-15,4-10-4 16,-1-3 1-16,4-4-3 16,0-8 0-16,0-4-4 15,0-6 0-15,0 0-3 16,4-9 0-16</inkml:trace>
  <inkml:trace contextRef="#ctx0" brushRef="#br2" timeOffset="154277.287">15233 6513 29 0,'0'6'14'0,"3"3"-9"0,1-6 22 16,-4 1-25-16,4-4 1 15,-4 0 2-15,7 0 1 16,0 0-6-16,0-4 0 16,3-2 4-16,1-3 0 0,7-1 0 15,6 1 0-15,4 0-2 16,1-4 1-16,2 4-1 16,12 9 0-16,-4 0 0 15,-1 6 1-15,-2 13-2 16,-8 6 0-16,-7 3-1 15,-3 0 1-15,-8-3-2 16,-10 4 1-16,-7 2-1 16,-10 7 0-16,-8-10 0 15,-3 6 0-15,-4-2 0 16,-3-4 0-16,-4-3-4 16,7-3 0-16,0-6-9 15,11-7 1-15,3-6-2 16,8-6 1-16</inkml:trace>
  <inkml:trace contextRef="#ctx0" brushRef="#br2" timeOffset="154695.605">15653 7146 36 0,'-4'22'18'0,"1"9"-20"0,3-31 35 16,-4 4-33-16,1-1 1 15,-1-3 0-15,1 0 0 0,-1-3-1 16,1-4 0-16,3-8 2 15,-4-1 0-15,4-9-1 16,0 6 0-16,4-3 0 16,-1 3 1-16,4 4-1 15,0 2 1-15,0 4-1 16,4 2 1-16,-1 4-1 16,1 3 0-16,-4 0 0 15,4 0 0-15,-1-3-1 16,1 6 0-16,-1 0-1 15,1-3 0-15,3 3-7 16,0 4 1-16,0 2-7 16,4-3 1-16</inkml:trace>
  <inkml:trace contextRef="#ctx0" brushRef="#br2" timeOffset="155029.185">16037 7077 42 0,'0'31'21'0,"11"-62"-23"0,-8 25 35 16,-3 0-33-16,0 6 0 0,-3-4 0 15,-1 1 0 1,-3 3 0-16,-3 0 0 0,-1 0 1 16,1 3 1-16,-5 7 0 15,-2 2 0-15,3 7 0 16,0 3 0-16,3-6 0 15,-3 6 0-15,7-3-1 16,7-4 0-16,3-2-1 16,8-4 1-16,0-6-1 15,3-6 0-15,0-3-1 16,0-7 0-16,0-5-3 16,-3-4 0-16,-1-3-10 15,-3 3 1-15,0-3-1 16,0 6 1-16</inkml:trace>
  <inkml:trace contextRef="#ctx0" brushRef="#br2" timeOffset="155628.094">16267 6996 34 0,'3'3'17'0,"1"-13"-17"0,-4 10 32 16,0 0-30-16,0 0 1 15,0 0 1-15,0 0 0 0,0 0-6 16,0 0 1-16,0 0 3 16,-4 7 1-16,1-1-2 15,-4 0 1-15,-4 0-1 16,0 4 0-16,-3 9 0 15,0 3 0-15,4 3-1 16,-1 0 1-16,0-3-1 16,4 0 1-16,4 0 0 15,3 0 0-15,7-4 0 16,3 1 0-16,5-3 0 16,2-4 0-16,-3-5-1 15,-3-1 1-15,7-6 0 16,-1-3 0-16,4-7-1 15,4-2 1-15,0-1 0 16,-4-2 0-16,4-7-1 16,-4 0 1-16,0 0-1 15,-7-3 0-15,0 6-1 32,-7 0 1-32,-7 3-1 0,-3 7 1 0,-4 3-1 0,0 6 0 15,-4 3 0-15,-3 9 1 16,0 4 0-16,3 3 0 15,1 0 0-15,3 0 0 16,-1-4 0-16,8 1 0 16,8 0 0-16,-1-1 1 15,3 1-3-15,4-4 1 16,7-2-4-16,1-4 0 16,2-6-10-16,1-9 1 0</inkml:trace>
  <inkml:trace contextRef="#ctx0" brushRef="#br2" timeOffset="155943.838">16831 6886 35 0,'4'-19'17'0,"-1"38"-9"0,1-16 21 0,-4 3-29 16,-4 4 1-16,1 5 0 16,-4-2 1-16,-8-1-2 15,1-2 0-15,-3-1 1 16,3-3 1-16,-1 1-1 15,1-1 1-15,4 0-1 16,3 1 1-16,3-4 0 16,4 3 0-16,7 3 0 15,4 1 0-15,3-4-1 16,4 3 1-16,-1 1-1 16,1-1 1-16,-1 4-2 0,-2-1 1 15,-5 1-2 1,-10 9 0-16,-7-3 0 0,-7 6 0 15,-14-6-5-15,-8-4 1 16,-2-2-10-16,-1-7 1 16</inkml:trace>
  <inkml:trace contextRef="#ctx0" brushRef="#br2" timeOffset="156378.161">17353 6823 36 0,'7'3'18'0,"-7"-6"-16"15,0 3 23-15,-7-3-24 16,-7 6 1-16,-11-6 1 16,-3 3 0-16,-7 6-4 0,0 1 1 15,3-1 2 1,0 9 0-16,4 1-1 0,3 0 1 16,4 3-1-1,7-4 1-15,7 4 0 0,14 0 0 16,7-7-1-16,7 4 1 15,11 3-1-15,3 0 1 16,-3-4-2-16,-7 4 0 16,-8 0-1-16,-6 6 1 15,-8-9-3-15,-10 3 0 32,-31 6-11-32,-8-6 1 15</inkml:trace>
  <inkml:trace contextRef="#ctx0" brushRef="#br2" timeOffset="156980.148">15162 7607 49 0,'7'9'24'0,"1"-2"-24"0,2-7 38 16,8 0-36-16,6 3 0 0,15-3 3 15,14 0 0-15,14-3-4 16,11-4 0-16,14 1 5 16,20 0 0-16,12 0-1 15,-1-1 0-15,15 1-2 16,7-3 1-16,-1-4-3 16,4-3 1-16,11-2-2 15,7-7 0-15,-11 6 0 16,-10 3 0-16,-22 7 0 15,-13 2 0-15,-15 7-1 16,-21 0 0-16,-14 4-2 16,-14-1 0-16,-18 3-6 15,-14-3 0-15,-14 0-10 16,-18-9 0-16</inkml:trace>
  <inkml:trace contextRef="#ctx0" brushRef="#br2" timeOffset="157520.058">17868 6826 42 0,'-3'7'21'0,"3"-14"-10"0,0 7 25 15,0 0-33 1,0 0 1-16,0 0 0 0,0 0 0 16,3 0-6-16,4-3 1 15,-3 3 3-15,3-3 1 16,-7 3-7-16,7 3 1 16,-4 7-13-16,1-7 1 15,-8-3-1-15,-3 3 0 16</inkml:trace>
  <inkml:trace contextRef="#ctx0" brushRef="#br2" timeOffset="157688.234">17798 7074 61 0,'7'-28'30'0,"-4"34"-34"16,1-3 65-16,-4-3-60 15,3 3 1-15,4 0-1 16,0 1 0-16,0-1-13 15,-3 3 0-15,-8 3-7 16,1 4 1-16</inkml:trace>
  <inkml:trace contextRef="#ctx0" brushRef="#br2" timeOffset="165956.853">18658 5958 36 0,'-3'-13'18'0,"-1"7"-6"0,4 6 18 16,0 3-26 0,0 0 0-16,0 16 3 15,-3-3 0-15,3 6-8 0,0-4 0 32,-4 51 7-32,-3 10 1 15,4 12-3-15,6-4 0 16,-3-14-3-16,4-14 1 15,-4-15-5-15,0-13 1 16,3-12-7-16,-3-19 0 16,4-12-9-16,-1-13 0 15</inkml:trace>
  <inkml:trace contextRef="#ctx0" brushRef="#br2" timeOffset="166317.814">18616 5929 41 0,'14'13'20'0,"0"37"-11"16,-7-40 27-16,4 2-33 16,-4 7 0-16,4-7 1 15,-1-2 1-15,1-1-7 16,3-6 0-16,0 1 5 15,7-1 0-15,7 3-1 16,4 3 0-16,7 4 0 16,0 3 1-16,-8-1-1 15,-2 4 0-15,-8 0-2 16,-7 3 0-16,-10 9-1 0,-19 13 1 16,-9 3-3-16,-19 3 1 15,-6 0 0-15,-4 4 0 16,0-13-5-16,7-1 1 15,7-5-9-15,15-7 0 16,6-6-1-16,15-6 0 16</inkml:trace>
  <inkml:trace contextRef="#ctx0" brushRef="#br2" timeOffset="166544.23">19064 6522 34 0,'4'9'17'0,"-8"39"-16"16,1-33 33-16,-1-2-33 16,4 2 0-16,-3 4 0 15,3 0 1-15,0-3-4 16,0-7 0-16,3-6-9 15,4-9 1-15</inkml:trace>
  <inkml:trace contextRef="#ctx0" brushRef="#br2" timeOffset="166722.27">19039 6378 44 0,'11'12'22'0,"7"-15"-29"0,-8 3 35 16,4 0-38-16,4 0 0 15,0-3-12-15,6-6 1 16</inkml:trace>
  <inkml:trace contextRef="#ctx0" brushRef="#br2" timeOffset="167022.167">19382 6654 44 0,'0'-16'22'0,"-14"-97"-23"15,10 82 39-15,-3-16-38 16,-4-6 1-16,1-10 0 15,-1-6 1-15,4-6-3 16,4 9 1-16,3 6 1 16,7 7 1-16,3 9-1 15,8 9 0-15,3 17 0 0,4 8 0 16,-1 7-3-16,5 16 0 16,-8 2-10-16,-4 7 0 15,-9 10-2-15,-8-1 0 16</inkml:trace>
  <inkml:trace contextRef="#ctx0" brushRef="#br2" timeOffset="167245.175">19276 6444 53 0,'10'9'26'0,"4"-18"-35"0,-14 9 53 0,8-3-45 15,2-1 1-15,1-2 0 16,-1 0 0-16,4 3-3 16,1-4 0-16,2 1-9 15,4 0 0-15,0-7-2 16,1 1 0-16</inkml:trace>
  <inkml:trace contextRef="#ctx0" brushRef="#br2" timeOffset="167563.967">19689 6723 40 0,'7'25'20'0,"-7"-41"-24"0,0 7 38 16,0-7-34-16,0-12 1 15,-4-10 0-15,1-6 0 16,-1-9-1-16,0-7 0 16,1-5 1-16,-1-4 0 15,1 9 1-15,3-6 0 16,0 7-1-16,3 8 1 0,8 1 0 31,3 13 0-31,11 8 0 0,0 7 0 0,-1 13-2 16,-3 6 0-16,1 6-5 15,-5 13 0-15,-3 9-9 16,-3-3 0-16</inkml:trace>
  <inkml:trace contextRef="#ctx0" brushRef="#br2" timeOffset="167773.188">19625 6488 44 0,'7'9'22'0,"0"-15"-17"16,-7 6 33-16,7-3-38 15,4-1 1-15,-1 1-1 16,1 3 1-16,3-3-3 0,0 0 0 16,4 3-6-16,3 0 1 15,0-6-7-15,0-1 1 16</inkml:trace>
  <inkml:trace contextRef="#ctx0" brushRef="#br2" timeOffset="168165.376">19844 6619 44 0,'14'25'22'0,"18"-18"-22"0,-22-7 38 16,8 0-36-16,7-3 0 0,-1-4 1 16,1-2 0-16,-4-4-4 15,0-2 0-15,-3 2 2 16,-4-3 0-16,-3 1-1 16,-8-4 0-16,-3 0-1 15,-3 7 0-15,-1-1-1 16,-3 10 0-16,0 3 0 15,-4 6 1-15,4 4-1 16,0 8 1-16,0-2 0 16,0 9 0-16,4-6 1 15,-1 3 1-15,4 0 0 16,7 3 0-16,0 0-1 16,4 0 1-16,3-3-1 15,0-3 0-15,4-7-7 0,-4-2 0 16,3-7-6-16,1-9 0 15</inkml:trace>
  <inkml:trace contextRef="#ctx0" brushRef="#br2" timeOffset="168435.273">20267 6729 39 0,'7'-6'19'0,"-10"-22"-20"0,3 18 30 0,0 4-28 16,0-4 0-16,-4-5 2 16,1-1 0-16,3 0-2 15,0 1 0-15,0-1 3 16,0 0 0-16,7 7 0 16,3 3 0-16,4-1-2 15,4 4 1-15,0 6-5 16,-1 1 0-16,1 2-11 15,3 3 1-15,-3 1-3 16,-1 2 0-16</inkml:trace>
  <inkml:trace contextRef="#ctx0" brushRef="#br2" timeOffset="168781.549">20539 6732 42 0,'28'19'21'0,"14"-16"-23"0,-28-3 40 16,1-6-37-16,-1-4 0 15,0-2-1-15,3-4 0 16,-3 4-1-16,-3 2 0 16,0-2 0-16,-8-1 1 15,-3 1-2-15,0-1 1 16,-3 7 0-16,-4 6 1 0,3 3-1 15,1 0 0-15,-1 10 1 16,-3 5 0-16,0 8 0 16,3 2 0-16,1-3 0 15,3 3 1-15,0 0 0 16,3-6 0-16,1 0-3 16,3-6 1-16,4 0-8 15,3-7 1-15,7-15-4 16,0-1 0-16</inkml:trace>
  <inkml:trace contextRef="#ctx0" brushRef="#br2" timeOffset="169335.005">20959 6851 36 0,'3'22'18'0,"8"-12"-18"0,-8-7 32 16,-3-3-33-16,0 0 1 16,0 0-1-16,4-3 1 15,-1-7 0-15,1-2 0 16,-1 2-1-16,1-2 1 16,-1 2 0-16,4 4 1 15,-3 3-1-15,3 3 1 0,0 3-1 16,0 7 1-1,0 8-1-15,0 1 1 0,4 3-2 16,-4-6 1-16,3-1 0 16,1-5 0-1,3-7 0-15,4-6 1 0,3-10 0 16,0-9 0-16,0-6 0 16,4-16 0-16,7-3-1 15,-1-16 1-15,-2-5 0 16,-5-14 0-16,-10-3-1 15,-6-2 0-15,-8 11 0 16,-8-2 0-16,-2 15 0 16,-4 7 1-16,0 12-1 15,0 9 0-15,3 16 1 16,0 23 1-16,4 8-1 16,0 16 0-16,-3 13 0 15,3 28 0-15,7 25 0 0,3 10 1 16,1-4-3-16,3-6 1 15,0-9-4-15,0-23 1 16,-4-11-6-16,1-17 1 16,3-21-5-16,-7-13 0 15</inkml:trace>
  <inkml:trace contextRef="#ctx0" brushRef="#br2" timeOffset="169576.994">21124 6729 43 0,'14'3'21'0,"8"-15"-18"16,-15 5 40-16,3 1-42 16,4 0 0-16,4 3 0 15,7 3 0-15,6 3-2 16,1 3 0-16,0 3-3 15,-4 1 0-15,-3-1-9 16,-4 1 0-16,0-7-1 16,4 0 0-16</inkml:trace>
  <inkml:trace contextRef="#ctx0" brushRef="#br2" timeOffset="169735.524">21509 6895 37 0,'3'35'18'0,"8"-23"-25"0,-11-12 35 16,0 0-32-16,0 0 0 16,4-6-7-16,-1-7 0 15,1 1 9-15,-4-7 0 16</inkml:trace>
  <inkml:trace contextRef="#ctx0" brushRef="#br2" timeOffset="170370.054">21569 6782 20 0,'21'25'10'0,"14"-9"-11"16,-24-13 14-16,3-6-14 16,4 6 1-16,-1-6 1 15,-3 3 1-15,0-3-2 16,1 3 1-16,-5 3 1 15,-3-3 0-15,0-3 0 16,-3 0 0-16,-1 0-1 16,1-4 1-16,-4 1-2 15,0 6 1-15,0 0-1 16,0 0 0-16,0 0 0 16,-4 3 1-16,1 0-1 15,-1 1 0-15,1 2 0 16,-1 10 1-16,4 2-1 15,0-5 1-15,0 3-1 0,4-1 1 16,-1-2 0-16,4-4 0 16,0 1 0-16,0-4 0 15,4-3-1-15,3-6 0 16,4-3 1-16,6-10 0 16,1-3 0-16,7 7 1 15,0-10-1-15,3-13 1 16,-3-3 0-16,-1 1 0 15,-6-10-1-15,-4-13 0 0,-3-12-1 16,-4-6 0-16,-10-10 1 16,-4 0 1-16,-7-9-1 15,-4 9 1-15,-3 10-1 16,-4 12 0-16,1 19 0 16,-1 19 1-16,0 21-2 15,1 17 0-15,3 30 1 16,3 8 0-16,0 14-1 15,4 26 1-15,7 22-1 16,4 3 1-16,-1 0-1 16,1-1 1-16,-1-17-3 15,1-17 1-15,-1-15-7 16,1-16 1-16,-4-19-5 16,11-19 1-16</inkml:trace>
  <inkml:trace contextRef="#ctx0" brushRef="#br2" timeOffset="170642.145">21791 6629 57 0,'4'9'28'0,"17"-12"-38"0,-14 3 57 0,7-3-47 16,7 3 0-16,7 3 0 15,4 0 0-15,7 0-3 16,-4-3 1-16,-3 3-6 16,-4-3 1-16,-3 4-8 15,-11-1 0-15</inkml:trace>
  <inkml:trace contextRef="#ctx0" brushRef="#br2" timeOffset="170986.3">22031 6883 36 0,'18'47'18'0,"13"-28"-10"15,-20-19 25-15,3 3-31 0,4-6 1 16,6-1 0-16,1-11 1 15,-4-7-6-15,0 6 1 16,-6-3 2-16,-5 0 0 16,-3-6-1-16,-7 7 0 15,-3 2-1-15,-4 6 0 16,0 10 1-16,-4 7 0 16,0-1 0-16,1 16 0 15,-1 12 1-15,8 1 1 16,3 3-1-16,7 2 0 15,3-2 0-15,8-4 1 16,0-8-1-16,3-11 0 16,0-12-3-16,4-12 0 0,-1-7-9 15,1-3 1-15,0-9-4 16,-1-3 0-16</inkml:trace>
  <inkml:trace contextRef="#ctx0" brushRef="#br2" timeOffset="171527.286">23693 6942 34 0,'-4'-9'17'0,"-10"-26"-14"15,10 23 27-15,1-16-28 16,-4-19 0-16,-4-13 0 15,-3-12 1-15,0-13-4 16,7-6 0-16,3 0 1 16,8 7 1-16,7 2-1 15,6 10 1-15,8 12-1 16,3 13 0-16,4 13 0 16,-4 15 0-16,0 13-3 31,-3 15 0-31,-7 7-9 0,-8 9 1 15</inkml:trace>
  <inkml:trace contextRef="#ctx0" brushRef="#br2" timeOffset="171736.695">23347 6669 45 0,'3'4'22'0,"8"11"-12"0,0-12 37 15,-1 1-43-15,4-1 1 16,11-3 0-16,17-3 0 16,1-1-11-16,2 1 1 0,1 3-5 15,-3 0 1-15,-5 3-9 16,-6 4 0-16</inkml:trace>
  <inkml:trace contextRef="#ctx0" brushRef="#br2" timeOffset="172411.67">25234 6334 24 0,'-3'12'12'0,"-8"4"4"0,8-10 9 16,-1 4-21-16,-3 2 1 0,0 10 4 15,0 13 1-15,0 12-12 16,0 9 0-16,0 4 7 15,3-1 1-15,1 1-3 16,-1-10 1-16,4-6-4 16,0-6 1-16,-3-16-1 15,-1-13 1-15,1-15-1 16,-8-13 0-16,4-19 0 16,-7 4 0-16,-7-10-1 15,-11-6 1-15,-7 3-4 16,-7 3 0-16,0 6 1 15,0 4 0-15,1 12-1 16,6 9 1-16,7 7 1 16,7 12 0-16,8 13 4 15,13 9 1-15,8-6 1 16,10-3 1-16,18-3 0 0,17-7 1 16,7-3-4-16,26-6 1 15,6-15-8-15,3-4 0 16,-2-9-11-16,-19 6 0 15</inkml:trace>
  <inkml:trace contextRef="#ctx0" brushRef="#br2" timeOffset="173026.644">26222 6814 45 0,'28'6'22'0,"25"-9"-20"0,-35 0 33 16,3-4-37-16,0-2 1 15,0-4-1-15,-3-5 0 16,-8-4 2-16,-6 3 0 0,-8 0-2 16,-6 0 0-16,-8 0 1 15,-3 4 0-15,-4 5-1 16,-3 7 1-16,3 10 0 15,4 8 0-15,0 10 0 16,4 0 1-16,2 16 0 16,5 0 1-1,3-3 1-15,7 2 0 0,3-8 1 16,11-7 1-16,8-6-3 16,6-4 1-16,7-5-5 15,-3-10 0-15,0-7-9 16,-1-11 0-16</inkml:trace>
  <inkml:trace contextRef="#ctx0" brushRef="#br2" timeOffset="173301.802">26578 6814 46 0,'11'37'23'0,"-4"1"-17"0,-4-32 36 15,1 4-40-15,0-1 0 16,3-3 3-16,3 1 0 16,1-7-5-16,3-7 0 15,0-5 3-15,4-4 1 16,-4 0-2-16,-4-2 0 0,1-4-4 16,7 3 1-16,-4 3-7 15,3 4 0-15,4 5-10 16,1 1 0-16</inkml:trace>
  <inkml:trace contextRef="#ctx0" brushRef="#br2" timeOffset="173883.952">27122 6829 38 0,'3'-6'19'0,"-17"12"-15"15,7-9 23-15,-4-3-26 16,-3 3 0-16,-3 3 1 16,-1 0 0-16,0 0-2 15,4 0 0-15,-3 6 2 16,2 0 0-16,5 4 0 0,-1 2 0 16,4-2-1-16,4-4 1 15,6 0-1-15,8-3 0 16,-1-3-1-16,8-6 0 15,0 0-2-15,-4-4 1 16,0-2-2-16,0 9 1 16,-3-3-2-16,-4 2 0 15,0 4 0-15,0 4 1 16,0 2 1-16,0 9 0 16,0 4 0-16,-4-3 1 15,5 3 1-15,-1 0 0 0,3-1 0 16,4 1 0-16,4-9 0 15,3-1 0-15,0-6 0 16,0-12 0-16,11-10 1 16,10-12 1-16,4-20-1 15,-7-21 1-15,-4-9-1 16,-6-20 1-16,-5 1 0 16,-10 6 0-16,-3-9-2 15,-14 8 0-15,-5 14-1 16,-6 9 0-16,-7 18 1 15,4 23 1-15,-1 15-1 16,-3 26 1-16,0 18-2 16,6 22 0-16,1 22-2 15,4 16 1-15,3 19-1 16,7-1 0-16,3-8-5 16,4-11 0-16,0-18-3 0,7-22 1 15</inkml:trace>
  <inkml:trace contextRef="#ctx0" brushRef="#br2" timeOffset="174171.873">27644 6757 41 0,'3'41'20'0,"-10"-22"-26"0,7-7 40 0,-3 7-33 16,-1 0 0-16,4 3 2 16,0-3 1-16,4-4-4 15,3-2 0-15,3-4 2 16,4-5 0-16,4-4-1 16,3-10 0-16,0-6-3 15,4-5 0-15,-7 5-9 16,-1 0 1-16,-3-3-3 15,4 1 0-15</inkml:trace>
  <inkml:trace contextRef="#ctx0" brushRef="#br2" timeOffset="174904.375">28102 6861 31 0,'11'3'15'0,"-8"-13"-14"0,-3 4 25 16,0-3-26-16,-7 6 0 16,-3 0 1-16,-4-1 1 15,-8 1-1-15,1 3 0 16,-7 10 0-16,3 5 1 16,1 1 0-16,-1 0 0 0,11-1-1 15,0-2 0-15,3-1-2 16,8-2 0-16,3-1-3 15,7-2 1-15,3-1-2 16,4-3 0-16,-3 3-2 16,3 0 0-16,0-2-2 15,0 2 1-15,-7-3 2 16,8 0 0-16,-5-3 2 16,1 0 0-16,-1-3 3 15,1 3 1-15,-1 0 3 16,-3 3 0-16,1 7-1 15,-1-1 1-15,0 4-1 16,0-1 0-16,0 4-1 31,0-4 1-31,3 1 1 16,1-1 0-16,0-2 1 16,3-4 0-16,0-3 1 0,3-3 0 0,5-6-1 15,2-7 1-15,1-5-3 16,3-8 0-16,-3-8-1 0,3-7 0 15,4-15-1-15,-4-10 0 16,0-12-1-16,-3-17 1 16,0 1 0-16,-11-9 0 15,-7 12 0-15,-4 6 1 16,-6 1 0-16,-4 15 0 31,0 9-1-15,0 10 1-16,-4 22 0 0,-3 12 1 0,3 25-2 0,4 7 1 15,0 22 0-15,-3 15 0 0,-4 25 0 16,7 29 1-16,0 0 0 16,3-1 0-16,-3 1 0 15,0-22 1-15,0-13-2 16,0-19 0-16,3-9-4 16,1-19 1-16,3-16-9 15,0-9 0-15,0-15-2 16,-4-1 0-1</inkml:trace>
  <inkml:trace contextRef="#ctx0" brushRef="#br2" timeOffset="175196.764">28088 6707 59 0,'32'9'29'0,"38"-15"-44"0,-41 6 63 16,6-3-49-16,4 0 1 16,10 0-4-16,8 0 0 15,-4 3-4-15,-1 0 0 16,-13 0-7-16,-3 3 0 16</inkml:trace>
  <inkml:trace contextRef="#ctx0" brushRef="#br2" timeOffset="175504.59">28617 6977 44 0,'22'25'22'0,"2"-3"-21"15,-13-22 37-15,6 0-37 16,5-6 1-16,6-4-1 15,0-6 0-15,0-6-2 16,-3-3 1-16,-7 0 0 16,-4 7 0-16,-11-1-1 15,-6-3 1-15,-8 0-1 16,-7 6 1-16,-3 10 0 16,0 6 0-16,-4 12 0 0,4 17 0 15,7 5 1-15,7 7 0 16,4 3 2-16,10 3 0 15,3-10 0-15,8-11 0 16,10-5 0-16,4-2 1 16,3-12-2-16,18-11 1 15,14-2-5-15,-10 0 0 16,-12 0-10-16,-13-4 0 16,-7-5-5-16,-15 8 0 15</inkml:trace>
  <inkml:trace contextRef="#ctx0" brushRef="#br2" timeOffset="176812.133">18556 7450 41 0,'11'44'20'0,"10"9"-9"15,-18-37 21-15,4 9-30 16,1 10 0-16,-1 2 1 16,0 10 0-16,0 4-4 15,-4-14 0-15,1 4 3 16,3-10 0-16,-4-6-2 16,4-6 1-16,0-12-2 15,4-7 1-15,0-16-3 16,-4-9 1-16,0-3-2 15,-4-10 0-15,-3-9 0 16,-3-3 0-16,-4-4-1 0,0 4 1 16,0 3 0-16,3 6 1 15,4 10 1-15,0 6 1 16,0 6 1-16,7 0 0 16,0 7 3-16,0 2 1 15,4 4 0-15,-1 0 1 16,4 3-1-16,4 0 1 15,0-1-2-15,3 1 0 16,4 3 0-16,3 3 0 16,4 4 0-16,-1-4 0 15,-2 3 0-15,-1 0 0 0,-7 4-1 16,-7-1 1-16,-7 13-2 16,-7-3 0-16,-14 6-1 15,-14 10 0-15,-15-1-4 16,1 1 0-16,-4-1-7 15,0-6 0-15,11-3-5 16,10 0 0-16</inkml:trace>
  <inkml:trace contextRef="#ctx0" brushRef="#br2" timeOffset="177066.156">19036 7943 55 0,'0'3'27'0,"3"-10"-31"0,-3 7 50 15,0 4-46-15,4-1 1 16,-4-3-2-16,0-3 1 15,0 3-7-15,3-4 0 16,8-8-9-16,0-1 1 16</inkml:trace>
  <inkml:trace contextRef="#ctx0" brushRef="#br2" timeOffset="177487.872">19576 7526 56 0,'3'-4'28'0,"-6"-5"-33"15,-1 6 46-15,-6 0-41 16,-8 6 1-16,-7 0 0 16,1 3 0-16,-5 4-1 0,1-1 0 15,-4 4 1-15,8 2 0 16,-1 7 0-16,4 0 0 16,7 3 0-16,3 0 0 15,11-3 0-15,7 3 0 16,7 0 0-16,7 4 0 15,4-4-1-15,-4 0 0 16,-3-3-1-16,-4 0 1 16,-3-7-3-16,-15 4 0 15,-14 6-8-15,1-3 1 0,-4-6-7 16,7 0 1-16</inkml:trace>
  <inkml:trace contextRef="#ctx0" brushRef="#br2" timeOffset="177697.093">19703 8096 59 0,'7'22'29'0,"-4"-9"-36"16,-3-13 53-16,4 0-47 15,-4 0 1-15,7-3-8 16,0-1 1-16,0 1-5 0,0-3 0 16</inkml:trace>
  <inkml:trace contextRef="#ctx0" brushRef="#br2" timeOffset="178628.704">21357 7786 36 0,'-7'22'18'0,"-53"34"-6"15,50-43 18-15,-5-1-31 0,-2-2 1 16,-4 2 0-16,-4 7 0 16,-3 3 1-16,3 3 1 15,0 0-2-15,4 0 0 16,4 0 1-16,6-3 1 15,7-6-3-15,8-3 0 16,7-10-3-16,6-6 1 16,8-4 0-16,0-5 0 15,-1-4-1-15,1-6 0 16,0 0 2-16,-4 6 0 16,-4 1-1-16,1-1 1 0,-4 4 0 15,0 2 0-15,0 1 0 16,1 2 0-16,-5 7 2 15,1 4 1-15,-1-4 2 16,-3 3 1-16,0 9-1 16,-3 1 1-16,3 6-1 15,0 3 1-15,0 6-3 16,4-6 1-16,-1 3-1 16,8 0 1-16,-4-3-1 15,4-3 0-15,3-4-1 16,7-11 1-16,4-8 0 15,3-11 0-15,4-17-1 16,-4-5 1-16,7-23-1 16,-3-3 0-16,-3-21-1 15,-8-4 1-15,-7-3-1 16,-10 3 0-16,-8 7 0 16,-6 12 1-16,-5 12-1 0,1 13 1 15,-3 13-1-15,-4 15 1 16,-4 19 0-16,0 10 1 15,-6 21-1-15,-1 14 0 32,4 17 1-32,3 14 0 0,8 5 0 0,10 1 0 15,7 0-2-15,7-16 0 16,0-16-6-16,4-15 1 0,-4-16-6 16,-4-22 0-16</inkml:trace>
  <inkml:trace contextRef="#ctx0" brushRef="#br2" timeOffset="178823.708">21474 7723 49 0,'3'50'24'0,"18"-22"-19"16,-10-21 45-16,7-1-49 15,6-3 1-15,11 0-1 16,8-3 0-16,-1-3-6 15,18-3 1-15,7 0-12 16,4-1 1-16</inkml:trace>
  <inkml:trace contextRef="#ctx0" brushRef="#br2" timeOffset="179394.234">23506 7918 43 0,'0'0'21'0,"-4"-4"-10"15,4 1 24-15,0-3-33 16,-3 0 0-16,-1-1 1 0,-3 1 1 16,0 3-5-16,0 3 0 15,0 3 3-15,-4 7 0 16,-6 2-1-16,-1 13 1 15,-3 7-1-15,3 2 0 16,0 7 0-16,8 3 0 16,6-4-1-16,4 1 1 15,11-13-2-15,-4-2 0 16,11-5-4-16,6-11 0 16,5-7-10-16,6 0 1 15,-3-12-3-15,3-1 1 0</inkml:trace>
  <inkml:trace contextRef="#ctx0" brushRef="#br2" timeOffset="179782.647">23604 8128 58 0,'18'18'29'0,"17"-18"-37"15,-24 0 59-15,7 0-51 16,6-3 1-16,8-3 0 16,3 0 0-16,1-1-2 15,-1 1 0-15,-7-3 0 0,-3-10 1 16,-8 0-1-16,-3-6 0 16,-6 3-1-16,-8 3 1 15,-8 4-1-15,-6 2 0 16,-3 7 1-16,-4 0 0 15,-4 12 0-15,0 13 0 16,0 6 1-16,4 9 0 16,4 4 0-16,6 6 1 15,8-3 0-15,10-7 0 16,7-3-1-16,10-2 1 16,8-11-4-16,0-5 0 15,-4-10-5-15,-3 0 1 16,-4-12-8-16,11-10 0 0</inkml:trace>
  <inkml:trace contextRef="#ctx0" brushRef="#br2" timeOffset="180325.141">24105 8128 40 0,'4'22'20'0,"10"18"-17"15,-11-30 30-15,-3-1-32 16,8 1 1-16,-5-1 1 15,1-3 1-15,-4-6-4 16,7 0 0-16,0-9 2 16,3-1 1-16,1 4-1 15,-1-3 0-15,5 2-1 16,-5-2 0-16,4 3-1 16,0 3 1-16,0 6-1 0,1-3 1 15,-1 6-1-15,0 3 0 16,0 4 0-16,0 3 0 15,0 2 0-15,0-2 0 16,0 0 0-16,0-7 0 16,4 1 0-16,0-4 0 15,3-3 0-15,4-15 0 16,-8 2 0-16,11-9 0 16,4-9-1-16,4-6 1 15,2-13-1-15,-2 0 1 16,-5-13 0-16,-2-6 0 0,-8-9-1 15,-4 0 1-15,-10 2-1 16,-3-2 1-16,-8 9-1 16,-3 19 1-16,-10 7 0 15,-4 18 0-15,-4 18 0 16,0 20 0-16,0 19 1 16,8 15 0-16,-1 22-1 15,1 16 1-15,6 3-1 16,4 9 0-16,7-3-1 15,7-15 0-15,4-20-6 16,3-18 0-16,0-19-7 16,3-15 0-16</inkml:trace>
  <inkml:trace contextRef="#ctx0" brushRef="#br2" timeOffset="180549.402">24423 8081 41 0,'-7'31'20'0,"10"-15"-7"0,1-13 29 15,3-3-39-15,0 0 0 16,11-3 1-16,-1-4 1 16,4 4-7-16,11 0 0 15,7 3 0-15,10 3 1 0,-3 0-9 16,-3 4 0-16,-5-4-7 15,-6 3 1 1</inkml:trace>
  <inkml:trace contextRef="#ctx0" brushRef="#br2" timeOffset="180863.883">24807 8300 49 0,'18'13'24'0,"14"-23"-25"15,-18 4 43-15,3-7-41 16,1 1 1-16,0-4 0 16,-1 0 0-16,1-5-4 15,-7-5 1-15,-4 1 1 16,-4-3 1-16,-3 6-2 16,0 7 1-16,-7 5-1 15,0 7 1-15,-3 6 0 0,-5 13 0 16,5 9 0-16,3 6 1 15,3 1-1-15,4-1 1 16,7 0 0-16,4 4 0 16,7-7-2-16,3 3 1 15,0-9-5-15,0-6 0 16,-3-7-11-16,3-9 1 16</inkml:trace>
  <inkml:trace contextRef="#ctx0" brushRef="#br2" timeOffset="181121.947">25266 8378 38 0,'3'-6'19'0,"-17"-22"-14"16,14 22 25-16,-3-7-27 15,3 1 0-15,0-7 3 16,0 3 0-16,3 0-6 15,4 4 1-15,8-1 4 16,2 4 1-16,8-7-2 16,7 4 1-16,3-4-4 15,0 4 0-15,4-1-7 16,-7 4 0 0</inkml:trace>
  <inkml:trace contextRef="#ctx0" brushRef="#br2" timeOffset="181615.325">27167 7977 36 0,'-3'9'18'0,"-4"-2"0"16,3-4 2-16,-6 6-19 15,-8 7 1-15,-3 9 1 0,-7 10 0 16,-8 12-4-16,-6 0 1 16,-4 6 0-16,4-3 1 15,7-9-6-15,10-3 1 16,4-13-9-16,3-13 1 16</inkml:trace>
  <inkml:trace contextRef="#ctx0" brushRef="#br2" timeOffset="181812.392">26889 8121 36 0,'31'60'18'0,"12"21"-14"16,-33-65 26-16,5 3-30 15,2 6 1-15,1 6-1 16,3-2 1-16,4-4-7 15,-1-6 0-15,1-10-5 16,-4-9 0-16</inkml:trace>
  <inkml:trace contextRef="#ctx0" brushRef="#br2" timeOffset="182081.391">27280 8162 44 0,'11'16'22'0,"-8"-16"-12"0,-3 0 39 16,11-3-48-16,3 3 1 15,4-3 0-15,10-1 0 16,11 1-4-16,3 3 0 15,11-3-3-15,-7 0 1 16,-7 6-8-16,-8 0 0 0,-9 0-4 16,-8 4 0-16</inkml:trace>
  <inkml:trace contextRef="#ctx0" brushRef="#br2" timeOffset="182262.937">27291 8413 46 0,'10'9'23'0,"33"-9"-31"15,-26 0 42-15,8 0-37 16,3 0 0-16,4 0-18 16,10 0 1-16,-3-3 20 15,0 3 0-15</inkml:trace>
  <inkml:trace contextRef="#ctx0" brushRef="#br2" timeOffset="182726.467">28250 8234 41 0,'11'-19'20'0,"-22"13"-26"0,4 3 39 0,-10 0-33 16,-8 3 1-16,-7-3 0 15,-6 3 0-15,-1 0-1 16,0 6 0-16,0 3 1 16,7 7 1-16,1 3-1 15,9-3 1-15,1 2-1 16,7 1 1-16,4 0-1 15,3 3 0-15,10-6-1 16,15-1 0-16,6-5-1 16,8-1 1-16,3-6-1 15,-3 0 0-15,0-3 0 16,0-6 0-16,-4 0 0 16,-3 0 1-16,-4 2 0 15,-4 8 0-15,1 2 0 16,-4 6 0-16,-3 7 2 15,-4-3 0-15,0 3-1 16,0 6 0-16,0 3 0 16,0-3 0-16,4 0-6 0,-1-3 0 15,4-9-8-15,-3-10 0 16</inkml:trace>
  <inkml:trace contextRef="#ctx0" brushRef="#br2" timeOffset="182906.358">28776 8604 50 0,'0'13'25'0,"-10"-1"-34"0,6-5 43 0,-3-4-42 15,-4 0 1-15,-3-6-18 16,4-7 1-16</inkml:trace>
  <inkml:trace contextRef="#ctx0" brushRef="#br0" timeOffset="198805.986">2970 11273 34 0,'0'12'17'0,"0"-9"-10"0,0 1 17 15,0-1-22-15,0 0 0 0,0-3 4 16,0 0 0-16,0-10-6 16,0-5 0-16,0-13 5 15,0-10 0-15,0-12-1 16,-7-10 0-16,4-6-2 16,-8 1 1-16,4-4-2 15,4-7 1-15,-4 4-2 16,-4-6 1-16,11 6-1 15,0 3 1-15,4-3-1 16,10 6 1-16,7 3-1 16,0 3 1-16,-3 7-1 15,-4 9 1-15,3 7 0 16,-6 8 0-16,7 14-2 16,3 5 1-16,-7 10-2 15,4 6 1-15,-1 4-4 16,-6 2 0-16,-8 7-8 15,4 0 1-15,4 3-4 16,-1 3 1-16</inkml:trace>
  <inkml:trace contextRef="#ctx0" brushRef="#br0" timeOffset="199151.139">2872 10915 44 0,'-11'16'22'16,"-7"-10"-27"-16,15-3 40 16,-8-3-32-1,4 0 1-15,0-3 1 16,4 0 1-16,-4 0-6 15,7-3 1-15,7 3 5 16,3-7 0-16,11 1-1 16,8 3 0-16,2-4-2 15,5 1 1-15,-12-1-2 16,5 1 0-16,-1 3-4 16,-7-1 1-16,0 1-6 15,0 0 1-15,-3 6-12 16,0-3 0-16</inkml:trace>
  <inkml:trace contextRef="#ctx0" brushRef="#br0" timeOffset="199737.784">3627 10708 40 0,'3'4'20'0,"-3"-8"-9"0,0 4 22 16,0 0-31-16,0 4 0 15,0-4 1-15,-3 3 1 16,-4 0-5-16,-4 9 0 16,0 1 3-16,-10 3 1 15,0 5-2-15,3 1 1 16,-3 10-1-16,-3 12 1 15,9 3-2-15,-2 0 1 16,13 9-1-16,4-2 1 16,0-14-5-16,11-5 1 0,-1-4-10 15,5-6 0-15,2-6-3 16,1-6 1-16</inkml:trace>
  <inkml:trace contextRef="#ctx0" brushRef="#br0" timeOffset="200202.389">3849 10937 41 0,'21'3'20'0,"-3"-3"-21"16,-18 0 37-16,0 0-36 16,0 0 0-16,-7 0 4 15,-8 4 0-15,-6 5-4 16,-3 4 1-16,-1-1 2 15,-10 13 0-15,10 0 0 16,0-6 1-16,4 6-2 0,7 0 0 16,-4 0-1-16,8 4 1 15,3-8-1-15,3 1 1 32,15-12-1-32,3-7 0 15,11-6-1-15,-4-3 1 16,0-4-2-16,0-2 1 15,0 2-1-15,4-2 1 16,-11 2-1-16,4 1 1 16,-11 3 0-16,3-1 0 15,1 4 0-15,-1 3 0 0,1 6 0 16,0 7 1-16,6 6-1 16,-6 0 0-16,3-1 0 15,0-2 0-15,0-3-1 16,4-1 0-16,3-2-4 15,-3-4 1-15,-4-3-10 16,7-9 0-16,-7-7-2 16,-3-2 1-16</inkml:trace>
  <inkml:trace contextRef="#ctx0" brushRef="#br0" timeOffset="202858.79">4001 10508 30 0,'-15'-25'15'0,"5"0"-7"0,3 18 16 16,3 1-21-16,4 0 1 15,0 3 3-15,0 3 1 16,4 0-9-16,6 9 1 16,8 4 6-16,0 5 0 15,13 7 0-15,-2 10 0 0,2 3-1 16,1 5 0-16,7 8-1 15,-7 5 0-15,-8 4-2 16,-2 9 0-16,-12 6-3 16,-17 0 1-16,-7 4-8 15,-4-7 0 1,-3-10-10-16,-11-11 0 0</inkml:trace>
  <inkml:trace contextRef="#ctx0" brushRef="#br0" timeOffset="203510.748">4755 10727 50 0,'-3'6'25'0,"-8"-6"-17"0,11 0 35 15,0 0-39 1,0 0 1-16,4-3 2 0,6 3 0 15,8-3-9-15,10 3 0 16,8 0 6-16,9 0 0 16,15-3-5-16,-7-3 0 15,4 3-5-15,-15 3 1 16,-3 0-10-16,-11 3 0 16,-14 6-5-16,-7 1 1 15</inkml:trace>
  <inkml:trace contextRef="#ctx0" brushRef="#br0" timeOffset="203849.751">4695 11119 60 0,'8'13'30'0,"6"-7"-28"16,-4-6 58-16,8-3-58 15,21 0 1-15,-1-4 0 16,15-2 1-16,7-10-6 15,-3 0 0-15,-4-3 0 16,-7 7 1-16,-8 2-13 16,-6 7 0-16,-21 6-7 15,-1 0 1-15</inkml:trace>
  <inkml:trace contextRef="#ctx0" brushRef="#br2" timeOffset="208953.899">17448 4797 26 0,'4'10'13'0,"-1"-13"-4"15,-3 6 13-15,4-3-21 16,3 0 1-16,0-3 0 16,0 0 0-16,4-1-2 15,3 1 0-15,3 0 1 16,8-3 1-16,0 0-1 15,7 2 0-15,-4-5 0 16,0 3 0-16,-3-1-1 16,-8 1 1-16,-2 3-2 15,-8 0 1-15,-7 3-1 16,0 3 1-16,-7 0-2 16,-1 0 1-16,-2 0 0 0,-4 4 0 15,-7-1 0-15,-1 3 1 16,-2 4-1-16,-1 0 0 15,0-4 1-15,4 0 0 16,4 1 0-16,-1-1 0 16,4-9 0-16,3 6 0 15,4-6 0-15,0 4 1 16,4-1 0-16,-1 0 0 16,4-3 0-16,4 3 1 0,3 0-1 15,3 0 0 1,1 0 0-16,3-3 0 15,0 0 0-15,4 0 0 0,-1 0 0 16,-3 0 0-16,-3 4-1 16,0-4 1-1,-4 0-1-15,0-4 1 0,-4 4-1 16,-3 0 0-16,4 4-1 16,-4-1 1-16,-4 0 0 15,-3 3 1-15,-3 3-1 16,-1 1 0-16,-3 2 0 31,0-2 0-31,0-1 0 0,3 4 1 0,0-4-1 16,4-6 1-16,0 7-1 15,0-4 0-15,4-3 0 16,3 3 1-16,0-2-1 16,-4-1 1-16,4-3-1 0,4 0 0 15,-1 3 0-15,4-3 1 16,4 0-1-16,3 0 0 15,0 0 2-15,-3 0 0 16,-1 0-1-16,1 0 0 16,0 0 0-16,-4 3 1 15,0 0-1-15,-4 0 0 16,1 3-1-16,-4 4 0 16,-4-1 0-16,-3 4 0 15,-7-1 0-15,-4 7 1 16,-3-9-1-16,0 2 0 15,3 1-2-15,1-4 0 0,6 1-10 16,8-4 0-16,3-9-2 16,7 0 1-16</inkml:trace>
  <inkml:trace contextRef="#ctx0" brushRef="#br2" timeOffset="210412.027">21043 5098 21 0,'11'-6'10'0,"10"3"3"16,-14 3 11-16,4 0-21 15,-1 0 1-15,1 3 2 16,3-3 1-16,0 0-8 15,0 0 1-15,4-3 5 16,-4-3 0-16,3-1-2 16,5 1 0-16,-5-3-2 15,1-4 0-15,-4 7-1 16,-3 3 0-16,-4 3-2 16,-7 3 1-16,-4 0-1 15,-6 3 1-15,-1 4-1 16,0-1 0-16,-3 4 0 15,-3-1 0-15,-1 1 1 16,0-7 0-16,1 4 1 0,-1 2 0 16,4 1 0-16,3-1 0 15,4 4 1-15,4-13 0 16,3 3-1-16,3 0 1 16,4-6-1-16,0 4 1 15,1-4-1-15,-1 3 1 16,0 0-1-16,0 0 1 15,0-3-1-15,0 0 1 16,0 3-1-16,0 0 1 16,0-3-1-16,0 3 0 0,-3-3-1 15,-1-3 1-15,1 0-1 16,-4 6 1-16,0 4-1 16,-4-4 0-16,-3 6 0 15,-4 4 1-15,1-4-1 16,-4 4 1-16,0-4-1 15,0 4 1-15,-1-4 0 16,1 0 0-16,0 1 0 16,4-1 0-16,3-3 0 15,-1 4 1-15,5-1 0 16,-1 4 0-16,4-4-1 16,0 1 1-16,0-4-1 15,4-3 1-15,-1 3-1 16,5-3 1-16,2 1 0 15,4-1 0-15,4-3 0 16,0 0 0-16,-4 0 0 0,0 0 1 16,-4 0-1-16,1 3 0 15,-4 0-1-15,-4 3 1 16,-3 1-1-16,-3 5 0 16,-4 4-1-16,-7 3 1 15,-4-4-2-15,-3 1 0 16,-7 3-12-16,3-4 1 15</inkml:trace>
  <inkml:trace contextRef="#ctx0" brushRef="#br2" timeOffset="211837.731">25379 5105 25 0,'-4'3'12'0,"-6"-3"-2"0,10-3 12 16,-4 3-21-16,1 0 1 16,3 0 3-16,0-3 1 0,0-1-5 15,0 4 1-15,0 0 4 16,7-3 0-16,3 0-2 16,4 0 1-16,8 0-2 15,6 0 0-15,7 0-2 16,0 3 1-16,-6 0-2 15,-1 0 0-15,-3 0 0 16,-4 0 0-16,-4 3-1 16,-10 0 1-16,-3 6-1 15,-4 4 0-15,-4-4 0 16,-3 1 0-16,-7 2 0 16,-3-2 0-16,-1 2 0 15,-3 4 1-15,0-4-1 16,-1 4 1-16,5 0 0 15,3-4 0-15,0-2 0 16,3-1 0-16,0 0 0 16,8 1 1-16,3-4-1 0,3 0 1 15,8-2-1-15,-4 2 0 16,7-6 0-16,0 3 0 16,0-3 0-16,4 0 0 15,0 0-1-15,-4 0 1 16,-4 0 0-16,1 0 0 15,0 0-1-15,-4 0 1 16,-4 6-1-16,1-6 0 16,-4 7 0-16,-4-1 0 15,-3 3 0-15,-4 1 1 0,-3 2-1 16,0 7 0-16,-3 0 1 16,-1-4 0-16,0 4-1 15,1-3 1-15,3 0 0 16,3-4 0-16,0 1 1 31,4-7 0-31,4 0-1 16,3 1 1-16,7-4-1 0,11-3 1 0,3 3-2 15,7 0 1-15,0-3-1 16,-3 3 0-16,3-3 1 16,-3 0 1-16,-8 0 0 15,-6 9 0-15,-11 4 0 16,-4 9 0-16,-6 9-1 15,-11-2 1-15,-11-1-3 16,0 3 1-16,-3-6-10 16,7-12 0-16,10-10-2 15,15 3 0-15</inkml:trace>
  <inkml:trace contextRef="#ctx0" brushRef="#br0" timeOffset="-211427.953">6456 10614 40 0,'0'3'20'0,"3"-3"-11"0,-3 0 20 0,0 0-26 16,0 0 1-16,-3-3 1 15,-4 3 0-15,3-3-6 16,-13 3 0-16,6 0 5 16,0 0 1-16,-6 3-3 15,-1 4 1-15,-7 2-1 16,-3 4 0-16,0 2-1 15,-4-2 1-15,1 12-2 16,-5 12 1-16,5 4 1 16,2 9 0-16,5 10 0 0,2 3 0 15,12 3-1-15,6-7 1 16,8-6-1-16,6-6 1 16,12-6-4-16,6-16 1 15,14-6-1-15,-3-9 1 16,0-7-3-16,3 0 0 15,0-6-8-15,4 0 0 16,-7-7-5-16,-4 4 0 16</inkml:trace>
  <inkml:trace contextRef="#ctx0" brushRef="#br0" timeOffset="-211022.823">6826 11245 38 0,'7'-13'19'0,"-3"-12"-17"15,-8 16 26-15,4-1-28 16,-14-2 1-16,0-1 1 16,-4 1 1-16,-6 2-4 0,-1 4 1 15,0 6 2 1,-3 9 1-16,-4 7-1 0,4 6 0 16,-7 3-1-16,14 6 0 15,7 1 0-15,3-1 1 16,15 0-2-16,13-9 1 15,8-9-1-15,10-10 1 16,4-12-1-16,3-7 1 16,-3 3-6-16,-7-9 1 15,-7-6-10-15,-15 3 1 16</inkml:trace>
  <inkml:trace contextRef="#ctx0" brushRef="#br0" timeOffset="-210018.408">7183 10815 38 0,'0'9'19'0,"0"-5"-8"0,0-4 19 0,0 0-26 16,0 0 1-16,0 0 3 15,3 3 0-15,4-3-10 16,-3 0 0-16,6 3 6 15,8 0 0-15,7 0-3 16,10-3 1-16,4-3-5 16,-4 0 1-16,11 0-7 15,0 0 0-15,0-1-7 16,3 4 0-16</inkml:trace>
  <inkml:trace contextRef="#ctx0" brushRef="#br0" timeOffset="-209747.266">7504 10724 44 0,'-7'3'22'0,"10"3"-20"0,-6-9 34 0,3 3-36 16,0 0 0-16,0 0 0 15,0 7 0-15,-4 5-1 16,-3 4 0-16,3 3-2 16,-3 6 1-16,-3 3-2 15,-1 6 0-15,1 10-6 16,-4 3 0-16,-1 0-2 16,1 0 1-16</inkml:trace>
  <inkml:trace contextRef="#ctx0" brushRef="#br0" timeOffset="-209220.87">8248 10561 46 0,'11'-9'23'0,"-1"-1"-27"0,-10 4 46 0,0-4-42 16,-3-2 1-16,-12-1 1 16,-2 4 0-16,-15 6-2 15,-3 6 0-15,0 6 1 16,-1 7 1-16,-6 12-1 16,-4 13 1-16,7 0-3 15,-7 12 1-15,8 10-1 16,13 9 0-16,4-6-1 15,17 0 1-15,18-7-1 16,4-5 1 0,56-39 1-1,-7-18 1-15,-7-22 0 16,-7-16 0-16,-11-9 0 16,-13-3 0-16,-8-13-3 15,-11-3 1-15,-10-3-14 0,-14 3 1 16</inkml:trace>
  <inkml:trace contextRef="#ctx0" brushRef="#br0" timeOffset="-208823.714">8541 10824 40 0,'-14'13'20'0,"14"-7"-7"15,0-6 24-15,0 0-33 16,3 3 1-16,4 4 1 16,-3-4 1-16,3 3-10 15,7-3 1-15,11 0 4 16,3 0 1-16,14-3-7 16,-3 0 0-16,-4 0-11 0,1-3 1 15,-5-3-3-15,-2-3 1 16</inkml:trace>
  <inkml:trace contextRef="#ctx0" brushRef="#br0" timeOffset="-208619.721">8675 10674 48 0,'-11'34'24'0,"1"1"-25"0,6-23 45 0,1 10-44 16,3 3 0-16,-7 13 0 16,7 3 1-16,0 6-3 15,0-3 1-15,7-3-6 16,-7-1 0-16,0-11-7 16,3-11 0-16</inkml:trace>
  <inkml:trace contextRef="#ctx0" brushRef="#br0" timeOffset="-207899.262">9193 11034 55 0,'0'10'27'0,"-3"-13"-28"0,3 3 48 16,0 0-46-16,3 0 0 15,-3 0 1-15,4-3 0 16,3-1-4-16,0 4 1 16,4-3-5-16,-1 6 0 0,8-6-11 15,3 0 1-15</inkml:trace>
  <inkml:trace contextRef="#ctx0" brushRef="#br0" timeOffset="-207676.611">9663 11132 59 0,'3'6'29'0,"1"-12"-36"15,-4 6 47-15,0 0-40 16,0 0 0-16,10-7-7 0,1 4 1 15,10 3-2-15,-3 3 1 16,6-3-8-16,5 4 0 16</inkml:trace>
  <inkml:trace contextRef="#ctx0" brushRef="#br0" timeOffset="-207448.694">10104 11160 37 0,'3'12'18'0,"4"-8"-16"0,-7-4 29 15,0 0-30-15,0 0 0 0,0 3 1 16,0-3 1-16,0 0-4 16,0 0 1-16,4 0-1 15,3 0 0-15,0 0-8 16,3 0 1-16,8-3-4 15,-11-4 0-15</inkml:trace>
  <inkml:trace contextRef="#ctx0" brushRef="#br0" timeOffset="-207238.617">10418 11210 57 0,'17'28'28'0,"1"-12"-38"0,-15-13 58 16,1 0-49-16,-1-3 1 15,1 0-2-15,-1 0 0 16,5-3-5-16,-1 0 0 16,0-10-8-16,7 4 0 15</inkml:trace>
  <inkml:trace contextRef="#ctx0" brushRef="#br0" timeOffset="-203546.007">11599 10671 44 0,'-3'6'22'0,"6"-3"-11"0,1 0 23 0,-1 0-32 15,4 1 1-15,4-1 2 16,7 0 0-16,6-3-6 16,8 0 0-16,7-3 4 15,10 0 0-15,22-1-2 16,17 1 0-16,4-3-6 15,-4 0 1-15,-3-1-8 16,-4 7 1-16,-4 0-6 16,1 0 1-16</inkml:trace>
  <inkml:trace contextRef="#ctx0" brushRef="#br0" timeOffset="-203172.758">12337 10398 38 0,'28'28'19'0,"4"-25"-15"0,-22-3 31 0,15 7-32 15,3-1 1-15,14 3 1 16,4 7 0-16,4 0-7 16,-4-1 1-16,-8 4 3 15,-9 0 1-15,-8 6-3 16,-14 3 1-16,-14 0-3 15,-11 1 1-15,-14 5-4 16,-10 4 1-16,-4 6-11 16,0-10 1-16</inkml:trace>
  <inkml:trace contextRef="#ctx0" brushRef="#br0" timeOffset="-202914.321">12308 10307 59 0,'11'19'29'0,"7"37"-37"0,-11-31 50 15,3 13-46-15,1 9 1 0,3 3-13 16,-3 3 0-16,3-2 10 16,7-11 1-16</inkml:trace>
  <inkml:trace contextRef="#ctx0" brushRef="#br0" timeOffset="-202256.487">14326 10558 48 0,'-3'-6'24'0,"3"-1"-21"16,0 7 39-16,0 0-39 16,-4 0 0-16,-10 0 0 15,-3 0 1-15,-8 3-5 16,-3 1 0-16,-1 2 3 16,5 10 1-16,-8 12-2 15,-3 0 1-15,-1 16 0 16,1 9 0-16,7 4 0 15,7 5 0-15,10-5-2 16,11-7 1-16,11-6-3 0,10-7 0 16,4-11-3-16,10-8 0 15,11-5-10-15,0-10 1 16,3-3-4-16,0-6 0 16</inkml:trace>
  <inkml:trace contextRef="#ctx0" brushRef="#br0" timeOffset="-201985.354">14594 10975 53 0,'15'22'26'0,"-12"-16"-32"0,-3-3 49 0,-3-3-43 16,-5 3 1-16,-6-3 1 16,-7 4 1-16,-3-1-3 15,-5 9 0-15,1 4 2 16,0 0 1-16,3 6-1 15,-3 6 1-15,10 3-2 16,4-3 1-16,7-3-2 16,11-6 1-16,10-9-2 15,7-10 1-15,11-10-2 16,-4-5 0-16,0-1-4 16,-7 0 0-16,0-6-11 15,-6-12 1-15</inkml:trace>
  <inkml:trace contextRef="#ctx0" brushRef="#br0" timeOffset="-201637.92">14990 10843 46 0,'-4'3'23'0,"0"-9"-14"0,4 6 31 0,0 0-35 15,0 0 0-15,4-6 3 16,3 0 1-16,4 2-11 15,6-2 0-15,8 6 7 16,3 3 0-16,7 0-6 16,4 1 0-16,0 2-7 15,-4-3 0-15,-10 3-11 16,-4-3 0-16</inkml:trace>
  <inkml:trace contextRef="#ctx0" brushRef="#br0" timeOffset="-201419.782">15050 11082 72 0,'14'25'36'0,"3"-22"-44"0,-6-6 64 16,3-1-57-16,4-2 1 16,-1-3-2-16,8-4 1 15,7 1-4-15,-4 2 0 16,4 1-14-16,-1-4 0 15</inkml:trace>
  <inkml:trace contextRef="#ctx0" brushRef="#br0" timeOffset="-200889.174">16150 11314 44 0,'-17'22'22'0,"6"-4"-11"0,11-18 24 16,0-6-33-16,-4-10 1 16,1 4 2-16,3-20 0 15,0-11-5-15,0-23 1 16,-4-13 3-16,4-8 0 0,0-14-1 16,4-12 1-16,-1 0-2 15,8-3 1-15,3 19-2 16,4 0 0-16,3 15 0 15,4 13 1-15,-8 13-3 16,8 18 1-16,3 7-4 16,4 15 0-16,-4 10-5 15,-10 12 0-15,-4 10-11 16,-11 3 1-16</inkml:trace>
  <inkml:trace contextRef="#ctx0" brushRef="#br0" timeOffset="-200663.232">15812 10749 54 0,'-11'25'27'0,"14"-9"-16"0,-3-16 43 16,4 3-50-16,3 0 0 16,7 0 1-16,7 0 1 15,8 4-8-15,6-4 1 16,11 3 3-16,0-3 0 15,-1 4-6-15,1-7 0 16,-7 3-8-16,-4-3 1 16,8-13-10-16,-8 1 0 0</inkml:trace>
  <inkml:trace contextRef="#ctx0" brushRef="#br0" timeOffset="-200378.884">16873 10583 56 0,'-10'3'28'0,"-11"3"-30"15,17-3 45-15,-6 4-41 16,-5 5 1-16,-2 7 0 15,-8 0 0-15,0 12-3 16,1 10 0-16,3 0 2 0,3 9 1 16,7 3-5-1,8-3 0-15,6-6-8 0,8-3 0 16,10-6-8-16,0-10 0 16</inkml:trace>
  <inkml:trace contextRef="#ctx0" brushRef="#br0" timeOffset="-199943.712">17254 10849 52 0,'0'4'26'0,"-28"-11"-30"0,18 4 44 0,-12 3-40 16,-13 3 1-16,0 7 1 15,-4 5 0-15,0 4-2 16,4 6 0-16,3 4 1 16,4 2 0-16,0-3 0 15,10 0 1-15,4-6-1 16,7-3 0-16,10-6-1 16,15-7 1-16,7-6-1 15,3-9 0-15,0-10 0 16,0-3 0-16,-3-6-1 15,-4-1 0-15,-3 1 0 16,0 0 0-16,-4 6 0 16,0 6 0-16,-4 7 0 15,1 3 1-15,0 6 0 0,-1 6 0 16,4 10 0-16,0 5 1 16,1 8-1-16,-1-1 1 15,3 0-5-15,1-3 1 16,0-6-6-16,-1-6 1 15,1-4-7-15,-8-9 0 16</inkml:trace>
  <inkml:trace contextRef="#ctx0" brushRef="#br0" timeOffset="-199598.215">17417 10351 47 0,'10'12'23'0,"11"14"-20"16,-10-14 41-16,3 19-42 16,11 4 1-16,7 9 2 15,3 3 0-15,4 0-5 0,-1 6 0 16,-2 1 2-16,-12 8 0 16,-9 7-4-16,-15 0 0 15,-18 6-15-15,-14-9 1 16</inkml:trace>
  <inkml:trace contextRef="#ctx0" brushRef="#br0" timeOffset="-196475.551">2783 11665 17 0,'0'22'8'0,"0"-16"2"0,0-6 9 31,0 0-12-31,0 0 0 15,7 0 1-15,4-3 1 16,-7 3-12-16,6 0 0 16,4 0 8-16,-3 0 0 15,3 0-4-15,4 0 1 16,10 0-1-16,-7-3 0 16,0 0 1-16,7-4 0 15,-6 4-1-15,-1 3 1 16,7 0-1-16,0-3 1 0,4 3 0 15,7 0 0-15,0 3-1 16,-1 0 0-16,5 0 0 16,6-3 0-16,0 0 0 15,1-3 0-15,-1 3 0 16,1-3 0-16,-1 3 0 16,4 0 0-16,0-3 0 15,3 3 0-15,-3 0 0 16,7 0 0-16,4 0-1 15,-4 3 0-15,-7-3 0 16,3 3 0-16,8 0 0 16,3 1 1-16,-7-1-1 15,-1 0 1-15,12 0-1 16,-4 0 1-16,-10 0-1 16,6 0 1-16,-3-3-1 15,3 4 1-15,5-4-1 16,-5 0 0-16,11 0 0 0,0-4 1 15,-7 1-1-15,-3 0 1 32,52 0-1-32,-14 0 1 15,4 3-1-15,-21-3 0 16,0 3-1-16,-1-3 1 16,1 3 0-16,-4 0 1 15,7 0-1-15,-3 0 0 16,-7 3 0-16,-1 0 0 0,-10 0 0 15,4 0 0-15,-1 0 0 16,-6-3 0-16,-4-3-1 16,0-3 1-16,0 0-1 15,-4-1 1-15,-6 4 0 16,-12-3 0-16,1 3 0 16,3 0 0-16,-3 3 0 15,0-3 0-15,-4-1 0 16,4 4 0-16,-7-3 0 15,-4 0 0-15,0-3-1 16,1 0 1-16,-12-1 0 16,4 1 0-1,1 0-1-15,-12-7 1 0,4 4-1 16,0-1 1-16,-3 1-1 16,0 0 1-16,-1-1 0 0,-3 1 0 15,0-4 0 1,-3 4 1-16,-1-1-1 0,-3-2 1 15,0 2-1-15,0-5 1 16,0-1 0-16,-3-3 0 16,-1-6-1-16,1 0 1 15,-1-3-1-15,1-7 0 16,-1-9 0-16,1 7 1 16,-4-10-1-16,-1-10 0 15,-2 1 0-15,-1-1 0 16,1-2 0-16,-1 6 0 15,1-7 0-15,-1-3 0 16,-3 1 0-16,3-7 0 0,1 3-1 16,-4 3 1-16,7 0 0 15,3 1 1-15,-7 8-2 16,8-2 1-16,-1-1 0 16,1 1 1-16,-1 3-1 15,1-7 0-15,-1 10 0 16,1 3 0-16,-1 6 0 15,-3 7 1-15,4-1-1 16,3 7 0-16,-7 0 0 16,3 3 1-16,1 3-1 15,-1-3 0-15,0 6 0 16,1 0 0-16,-1 3 0 16,1 1 0-16,-1 5 0 15,1 1 1-15,-8 2-1 16,4-2 0-16,4 3 0 15,-11 0 0-15,3 2 0 0,0 1 0 16,1 3-1-16,6-3 1 16,-6 0 0-16,-4 3 1 15,3 3-1-15,-3 0 1 16,-4 0-1-16,1-3 0 16,-5 0-1-16,-2 0 1 15,-1 4 0-15,0-4 0 16,-3 3 0-16,-4-3 0 15,-6 3 0-15,-5-3 0 0,-3 0 0 16,4-3 1-16,-4 6-1 16,-3-6 1-16,-11 0-1 15,-4-4 0-15,4 7 0 16,-14 0 0-16,0-3 0 16,4 3 0-16,-4 0 0 15,-8-3 0-15,1 3-1 16,-7 0 1-16,-7-3 0 15,17 6 0-15,-10-6 0 16,-4 6 0-16,-3 0 0 16,-4-3 0-16,-3-3 0 15,14 3 1-15,-4 0-1 16,-7 0 0-16,0 3 0 16,1-3 0-16,6 3 0 15,-7 0 0-15,-3 4 0 16,3-1 0-16,-7-3 0 15,4 3 0-15,10 4 0 0,-14-4 1 32,-45-3-1-32,13-3 0 15,8 6 0-15,10 1 0 16,0 2 0-16,0 1 0 16,3-1 0-16,15 0 0 15,3 1 0-15,1 2 0 16,-1-2 0-16,7-1 0 15,-7-3 0-15,11 4 1 16,7-1-1-16,-7-3 0 0,14 1 0 16,-11-1 0 15,4-3 1-31,10 0 0 0,11 0-1 0,4 1 1 16,14-4-1-16,3 3 1 0,7-3 0 15,11 3 0-15,3 0 0 16,1 0 0-16,6 3 0 15,7 1 1-15,-3 2-2 16,14 0 1-16,4 7-1 16,10 6 1-16,7-3-2 15,4 6 1-15,-4 6-1 16,4 7 1-16,0-4 0 16,3 7 0-1,-3 6 0 1,-4 0 1-1,4 7-1-15,0 11 0 0,-4 8 0 0,0 8 0 0,-7-3 0 16,7 7 0-16,-13 12-1 0,2 10 1 16,1-4 0-16,-4 4 0 15,11 0 0-15,-4-1 0 16,7-2-2-16,-7-13 0 16,0-10-4-16,1-15 0 15,-12-13-13-15,8-31 1 16</inkml:trace>
  <inkml:trace contextRef="#ctx0" brushRef="#br0" timeOffset="-188127.207">12012 8231 30 0,'7'-6'15'0,"7"15"-4"0,-7-9 16 15,7 0-25-15,1 0 1 16,2 0 4-16,8 3 0 16,7-3-8-16,6 0 1 15,5 0 4-15,-1 0 1 0,15-3-2 16,13 3 0-16,8-3-3 16,-1-3 1-16,-3-7-1 15,-10 1 0-15,-8-4-1 16,-10 0 1-16,-11 4-1 15,-6-1 0-15,-12 7 0 16,-3 0 0-16,-14 6 0 16,-7 3 0-16,-10 3 0 15,-11 4 0-15,-11 2-1 16,-11 1 1-16,-3-1-1 16,-3 4 1-16,0 0-1 15,-1 2 0-15,1-2 1 16,-4 0 0-16,7-1 0 15,3 4 1-15,8 0 0 16,7 3 0-16,10-9 1 16,7-1 1-16,4-6-1 15,7 1 1-15,11-7 0 16,10 0 1-16,11-4 0 0,6 1 0 16,8 3-1-16,0 0 1 15,7 0-1-15,14 0 1 16,-4-3-2-16,4-3 0 15,0-3-1-15,0-1 1 16,-7 1-2-16,-11-4 0 16,-10 4 0-16,-4 6 0 15,-14-4 0-15,-10 10 0 16,-8-3 0-16,-10 0 0 0,-10 4 0 16,-5-4 0-16,-9 3 1 15,-8 0 0-15,-4 3-1 16,5 7 1-16,2-4-1 15,4 4 1-15,4-1 0 16,7-2 0-16,0-1 0 16,10 0 0-16,7-5 0 15,11-1 1-15,8-3-1 16,2 0 1-16,15 0 0 16,3 3 0-16,11-3-1 15,3 0 1-15,4 0-1 16,7-3 1-16,0-4-1 15,3 1 1-15,-6-3-1 16,-8-1 0-16,-3 1-1 16,-4 0 1-16,0 2-3 15,-10 1 0-15,-7 3-6 0,-15 3 1 16,-10 9-7-16,-10 4 0 16</inkml:trace>
  <inkml:trace contextRef="#ctx0" brushRef="#br0" timeOffset="-185470.799">2850 13195 37 0,'0'6'18'0,"0"-12"-12"0,0 6 19 0,0 0-23 16,0-9 0-16,0-4 3 16,-7-9 0-16,4-6-6 15,-8-10 1-15,4-9 3 16,-3-9 0-16,-1-7-1 16,0-3 1-16,-6-3-2 15,13 3 0-15,4 4-1 16,0 8 1-16,0 4-1 15,0-3 1-15,11 6 0 16,-8 6 0-16,8 3-1 16,0 4 0-16,-1 6-1 15,4 9 1-15,-3 6-3 16,3 13 0-16,4 10-2 16,-8 9 0-16,1 3-3 15,-4 6 1-15,-4 6-7 16,-3 1 0-16</inkml:trace>
  <inkml:trace contextRef="#ctx0" brushRef="#br0" timeOffset="-185200.14">2572 12856 42 0,'10'19'21'0,"-10"-9"-18"0,4-7 37 0,3-3-36 16,0 3 0-16,-3 0 3 15,3 0 0-15,7 0-9 16,3-3 1-16,12-3 4 16,-5 0 1-16,4-3-5 15,1-4 0-15,-1-2-11 16,-7-1 1-16,0-2-6 15,-3-1 0-15</inkml:trace>
  <inkml:trace contextRef="#ctx0" brushRef="#br0" timeOffset="-184884.621">3108 12220 39 0,'4'6'19'0,"6"41"-18"0,-10-31 29 16,7 3-31-16,-7 3 1 16,-7 3-1-16,7 3 1 0,0-3-8 15,0 0 1-15,0-9-4 16,7-4 1-16</inkml:trace>
  <inkml:trace contextRef="#ctx0" brushRef="#br0" timeOffset="-184223.654">3373 12555 36 0,'0'3'18'0,"-4"16"-21"15,4-12 32-15,0 2-27 16,-11 7 1-16,1 2 1 15,-1 11 0-15,-6 2-6 16,-1 7 1-16,4 6 3 0,-4 6 0 16,1 3 0-16,13-3 0 15,4-3-2-15,0-3 1 16,11-6-4-16,6-7 0 16,-6-3-9-16,3-15 0 15,4-13-1-15,-1 3 1 16</inkml:trace>
  <inkml:trace contextRef="#ctx0" brushRef="#br0" timeOffset="-183968.977">3627 12756 44 0,'-7'19'22'0,"14"-10"-31"16,-7-2 47-16,-7 5-37 16,3 10 0-16,-10 0 1 15,0 0 1-15,-4 3-4 16,4 6 1-16,-4 1 0 16,1-1 0-16,3-6-5 15,3-6 0-15,4-3-8 16,7-13 0-16</inkml:trace>
  <inkml:trace contextRef="#ctx0" brushRef="#br0" timeOffset="-183730.1">3457 12778 34 0,'21'25'17'0,"-3"16"-13"0,-14-38 24 16,6 13-26-16,8-1 0 16,-8 1 1-16,8 6 1 0,-4 3-5 15,4 0 0-15,-4 0 1 16,0-3 1-16,7-3-7 16,-7-3 1-16,0-4-7 15,0-12 1-15</inkml:trace>
  <inkml:trace contextRef="#ctx0" brushRef="#br0" timeOffset="-183443.236">3648 12527 37 0,'10'25'18'0,"19"10"-19"0,-19-20 30 15,11 10-26-15,8 4 0 16,2 5 3-16,-3 10 0 16,4 3-8-16,-4 0 0 15,-6-3 4-15,-12 0 0 16,-3-3-9-16,-7 0 0 15,-7-10-7-15,-3-6 1 16</inkml:trace>
  <inkml:trace contextRef="#ctx0" brushRef="#br0" timeOffset="-182975.942">4374 12718 38 0,'-10'16'19'0,"13"6"-10"0,4-22 32 16,4 3-39-16,0-3 1 15,6 3 1-15,-3 0 1 16,11 1-6-16,7-1 0 16,0-3 3-16,6 0 0 15,1-7-3-15,-11 1 1 16,4-3-6-16,-11 6 1 16,-3 3-11-16,-15 3 1 0,-3 0-1 15,-3 6 1-15</inkml:trace>
  <inkml:trace contextRef="#ctx0" brushRef="#br0" timeOffset="-182765.89">4314 12950 47 0,'0'16'23'0,"39"-13"-19"16,-28-3 48-16,10 7-47 15,7-7 0-15,4 0 1 16,7-4 0-16,0 1-11 15,-1-3 0-15,-6 0 0 16,-4 3 1-16,-6-1-14 16,-22-2 0-16</inkml:trace>
  <inkml:trace contextRef="#ctx0" brushRef="#br0" timeOffset="-174332.083">14813 5697 18 0,'4'0'9'0,"-4"7"1"0,0-7 10 0,0 0-16 16,0 0 0-16,0 0 1 15,7 0 0-15,0 0-7 16,0 0 0-16,0 0 5 16,0 0 1-16,0 0-3 15,0 3 0-15,0-3-1 16,4 0 1-16,-1 0 0 16,1 3 0-16,-1-3-1 15,8 0 1-15,-4 0-1 16,4 0 1-16,-1 0-1 15,5 0 1-15,-1 0-1 16,0 0 1-16,0 0-1 16,0 3 1-16,-3-6-1 15,3 3 1-15,0 0 0 0,4 0 0 16,3 0-1-16,0 0 1 16,4 0-1-16,0 0 1 15,0 0-1-15,3 3 1 16,0-3-1-1,4 0 1-15,-4 0-1 0,4 0 0 16,0-3 0-16,0 3 1 16,-8 0-1-16,1-3 1 15,4 3-1-15,-1 3 1 16,4-3 0-16,-1 0 1 16,1 0-2-16,0 0 1 15,0 0-1-15,3 3 0 0,-3-3 0 16,3 0 0-16,1-3 0 15,-5 0 1-15,-2 0-1 16,-1 3 0-16,0-7 1 16,4 7 0-1,3 0-1-15,1 7 0 0,-1-7 0 16,4 0 0-16,-4 0 0 16,4 0 0-16,0 0 0 15,0 0 1-15,-4 0-1 16,-3 0 0-16,0 0 0 15,0 0 1-15,-1 0-2 16,5 0 1-16,-1 0 0 16,0 0 0-16,1 0 0 15,-1 0 1-15,0 0-1 16,1 0 0-16,-1-7 0 16,0 4 1-16,1 0-1 0,-8 0 0 15,4 0 0-15,0 0 0 16,3 0 0-16,4-1 0 15,-4 1 0-15,4-3 1 16,0 3-1-16,0 0 1 16,3 0-1-16,1-4 0 15,-5 7 0 1,-6-6 1 0,4 3-2-16,2 3 1 15,8 0 0-15,-7 0 1 0,4 0-1 0,-1 3 0 16,0 3 0-16,1-6 0 15,-1 7 0-15,0-4 1 16,-6 0-1-16,-4 0 0 0,3 0 0 16,4 0 0-16,0 0 0 15,0 1 0-15,-4-1 0 16,4 0 1-16,3 0-1 16,-3-3 0-16,0 3 0 15,0-3 1-15,-4 0-1 16,-3 0 1-16,7-3-1 15,-4 0 1-15,4 0-1 16,0 0 0-16,0-1 0 16,-1 1 1-16,1 0-1 15,4 3 1-15,-1-3-1 16,1 3 0-16,-5 0 0 16,1 0 1-16,0-3-1 15,-11 3 1-15,22 0-1 16,-4 0 0-16,3 0 0 0,1 0 0 15,-1-3 0-15,1 0 0 16,-1-4 0 0,-3 7 0-1,0-6 0-15,0 3 0 0,3 0 0 0,-3 0 0 16,4 0 0-16,-1-1 1 16,4 1-1-16,0-3 1 15,-4 3-1 32,-10 0 0-47,7 0 0 16,4 3 1-16,-1-4 0 0,0 4 0 15,1-3-1-15,3 3 1 0,7 0-1 0,-7 0 1 0,-7 0-1 0,0 0 1 0,7 0-2 16,-4 0 1-16,4 0 0 16,0 0 0-1,4 0 0-15,3 0 1 0,-4 0-2 16,-6 0 1-16,-5 0 0 15,5 3 1-15,3 1-1 16,-4-1 0-16,1 0 0 16,3-3 0-16,7 3 0 15,-4-3 0-15,-3 0 0 16,-10 0 0-16,6 3 0 16,4 0 0-16,0 0 0 15,-4 1 0-15,8 2 0 0,-4 0 0 16,3 0 0-1,-3-6 1-15,-10 7-1 16,3-4 0-16,3 0 0 0,4 0 0 16,-3 0-1-16,3 0 1 15,0 0 0-15,-1 4 0 16,1-4 0-16,-3 0 0 16,-8-3 0-16,4 3 0 15,4 0 0 1,-1 0 0-16,1 4 0 15,-1-7 0-15,0 0 0 0,4 0 0 16,-3 0 0-16,-1 0 0 0,-10 3 0 16,7 0 0-16,4 0 0 15,2 0 0-15,1 0 0 16,0 0 0-16,0-3 0 16,4 7 1-16,-4-1-1 15,-7-6 0-15,0 6 0 16,7 1 0-16,0-1 0 15,-4 0 0-15,4 0 0 16,0-3 0-16,4 1 0 16,-4-4 1-16,-4 6-1 15,-7-3 0-15,11 0 0 16,-3 0 0-16,3 0 0 16,-4 1 0-16,4-1 0 0,0 0 0 15,0 0 0 1,0 0 0-16,-3 0 0 0,-5-3 0 15,12 3 0-15,-4 4 0 16,0-7 0-16,3 3 0 16,1 0 0-16,-1 0 0 15,-3 0 0-15,0 3 0 16,-3-2 0-16,3 2 1 16,7 0-1-16,0 0 0 15,0 1 0-15,0-4 0 16,3 0 0-16,-10 6 1 15,0-9-1-15,0 7 0 16,7-1 0-16,-3 3 1 0,3-2-1 16,0-1 0-16,3 0 0 15,-3-6 0 1,36 3 0 0,-11 0 0-16,-4 4 0 15,-4-1 0-15,1 0-1 16,-7 0 1-16,-8-2 0 15,4-1 0-15,0 3 0 16,4-3 0-16,0 0 0 16,6 0 0-16,-6-6 0 15,-11 3 0-15,3 3 0 16,5 1 0-16,-1-1 0 16,7 0 0-16,-4 3 0 15,1-6 0-15,-11 0 0 16,0-3 0-16,4 0 0 15,-1 3 0-15,4 3 0 16,0 0 0-16,0-3 0 0,-3-3 0 16,-4-3 0-16,-11 6 1 15,4-3-1-15,7-1 0 16,0 1 0-16,0 0 0 16,1 0 0-16,-5-3 1 15,-3-1-1-15,-4 1 0 47,-3 0 0-31,4 0 0-16,3 6 0 0,-4 0 0 0,1-3 0 15,-1-1 0-15,1 1 0 0,-1 3 0 0,-3-3 0 0,0 0 0 0,-7 6 0 16,3-6 0-16,-3 0 0 16,3 3 0-16,1 0 0 15,-1 0 0-15,0 0 0 16,1 0 0-1,-1-3 0-15,1 3 0 16,-1-3 0-16,0 3 1 0,-10-4-1 16,-3 1 1-16,2 3-1 15,1 0 0-15,0 0 0 16,3 0 1-16,-6-6-2 16,-1 3 1-16,-3 3 0 15,-4 0 0-15,-4 0-5 16,-2-3 0-16,-5 3-12 15,1-10 1-15</inkml:trace>
  <inkml:trace contextRef="#ctx0" brushRef="#br0" timeOffset="-171839.317">5482 12480 23 0,'0'0'11'0,"0"-3"-4"0,0 3 11 16,0-6-15-16,0-1 0 15,0 1 2-15,-3-3 0 0,3 6-6 16,-11-1 1-16,4 1 4 16,-4 3 0-16,1 3-2 15,-11 1 1-15,3 2-1 16,-3 0 0-16,0 4-2 15,3-4 0-15,0 0-1 16,4 7 1-16,-7-1-1 16,4 10 1-16,6 0-1 15,-10 9 0-15,7 1 0 16,0 2 0-16,3 4 1 16,0 0 0-16,1-1 0 15,3-2 0-15,7-1 0 16,-7-6 0-16,7-9 1 15,7 0 0-15,-4 0 0 16,8 0 0-16,3-4 0 16,-3-2 1-16,3-1 0 15,0-2 0-15,7-4-1 0,4 4 1 16,3-4 0-16,4-3 0 16,3-3 0-16,4-9 0 15,-8-1-1-15,-2 1 0 16,2-4 0-16,1-9 0 15,-4-6-1-15,1 0 0 16,-8 0-1-16,-11-7 1 16,1-6-1-16,-4 4 1 15,-14-1 0-15,0 7 0 16,-4 2-1-16,-3 1 1 16,4 3-4-16,-8 3 0 15,11 0-10-15,7 7 0 0</inkml:trace>
  <inkml:trace contextRef="#ctx0" brushRef="#br0" timeOffset="-169181.255">5891 12678 21 0,'7'18'10'0,"4"-14"3"0,-7-1 11 16,-1-3-19-16,-3 0 0 15,11 0 4-15,-1-3 1 16,1 3-12-16,-1-7 1 16,12 1 7-16,6 0 0 15,-3 0-2-15,10 2 0 16,-3 4-3-16,3 0 1 15,7 4-6-15,-10-4 0 0,0 0-11 16,3-13 1 0</inkml:trace>
  <inkml:trace contextRef="#ctx0" brushRef="#br0" timeOffset="-168850.439">6138 12562 39 0,'7'15'19'0,"4"-2"-12"0,-11-10 23 15,4 3-29-15,3 1 0 16,-7 5 2-16,3 1 1 16,4 9-5-16,-7 3 1 15,-7 0 2-15,4 6 1 16,-8 0-3-16,-7 1 1 16,8-4-8-16,-1-6 0 15,1-9-7-15,10-10 0 16</inkml:trace>
  <inkml:trace contextRef="#ctx0" brushRef="#br0" timeOffset="-168386.776">6964 12480 45 0,'7'-3'22'0,"-4"-3"-28"0,-3 3 38 15,-7-1-32-15,4 4 0 16,-8 4 1-16,-6-1 0 16,-1 3 0-16,-7 3 0 15,-6 7 1-15,2 12 0 16,-2 4 0-16,2 8 0 16,1-2-1-16,7 3 1 15,0 6-2-15,7-3 1 16,10 0 0-16,4-16 1 15,7-6-1-15,14-3 1 16,11-4-1-16,-4-5 0 16,4-4-1-16,-4-3 0 0,8-6-8 15,2-3 1-15,1-4-8 16,-11 1 1-16</inkml:trace>
  <inkml:trace contextRef="#ctx0" brushRef="#br0" timeOffset="-168132.304">7232 12907 52 0,'0'34'26'0,"-11"-18"-26"15,11-7 43-15,0 1-42 16,-3 5 1-16,3-2-2 15,0 2 1-15,0 1-7 0,0-3 0 16,0-10-9-16,7-3 0 16</inkml:trace>
  <inkml:trace contextRef="#ctx0" brushRef="#br0" timeOffset="-167109.789">7564 12712 40 0,'0'-3'20'0,"7"12"-7"0,-7-9 21 0,3 4-31 16,4-4 0-16,0 0 1 15,4 0 0-15,3 0-6 16,7-4 1-16,4-2 3 16,7 0 1-16,10-4-3 15,4 7 1-15,3 0-2 16,-3 0 1-16,7 3-8 16,-4 3 1-16,-3-6-8 15,0-3 0-15</inkml:trace>
  <inkml:trace contextRef="#ctx0" brushRef="#br0" timeOffset="-166855.093">8019 12540 47 0,'0'15'23'0,"-7"10"-17"0,7-18 35 16,0 5-40-16,0 16 1 0,-4 1 0 15,1 8 0-15,-1 7-3 16,0 0 0-16,4-6-3 16,0-13 1-16,0-3-12 15,-3-7 0-15</inkml:trace>
  <inkml:trace contextRef="#ctx0" brushRef="#br0" timeOffset="-164498.886">8756 12358 27 0,'-11'3'13'15,"4"-6"-4"-15,4 0 14 0,-1 0-20 16,1-1 1-16,-4-2 2 16,3 3 1-16,1 0-7 15,-1 0 1-15,1 3 6 16,-1 0 1-16,4 0-2 15,-3 0 1-15,3 3-1 16,3 0 0-16,8 0-2 16,6 3 0-16,8 4-2 15,14-1 1-15,10-3-1 16,4 1 0-16,-4 2-1 16,-3 4 0-16,-3-1-1 0,-15-2 0 15,4-1-1-15,-15 4 1 16,-6 2-2-16,-8 4 0 15,-6 0 0-15,-1 6 0 16,-6 0-1-16,-4 3 1 16,-11 4 0-16,-3-1 1 15,-1 0 0-15,1 4 0 16,4-1 1-16,-1 1 0 16,7 2 0-16,-3-8 1 15,10-4 0-15,4-3 0 31,7-7 0-31,4-2 1 0,3 3-1 0,7-4 0 16,7-2 0-16,4-7 0 0,3 0-1 16,0-3 0-16,1 3-4 15,-5-3 0-15,5 0-8 16,-1 0 1-16,4-6-7 16,-1-4 1-16</inkml:trace>
  <inkml:trace contextRef="#ctx0" brushRef="#br0" timeOffset="-164032.694">9839 12521 43 0,'0'0'21'0,"-11"3"-21"0,4-3 33 0,-7 3-33 15,0 0 0-15,-4 4 2 16,-3-4 1-16,0 6-3 16,0-3 0-16,0 4 2 15,0 2 0-15,3 7 1 16,-7 9 0-16,4 4-1 16,4-1 1-16,2 4-1 15,8 2 0-15,7 1 0 16,4-4 0-16,6-9-1 15,5-6 1-15,-1-3-4 16,0-4 0-16,3-2-5 16,5-7 1-16,-1-3-10 15,7-13 0-15</inkml:trace>
  <inkml:trace contextRef="#ctx0" brushRef="#br0" timeOffset="-163627.674">9885 12816 46 0,'14'9'23'0,"0"-6"-19"0,-7-6 35 15,7 3-37-15,4-3 1 0,7 0 1 16,-4 0 0-16,3 3-5 15,1-4 1-15,-4 4 2 16,-3 0 1-16,-4 0-2 16,0 0 1-16,-7 4-2 15,-3 2 0-15,-4 0-1 16,-7 7 1-16,-4 2-1 16,-3 4 0-16,-4-3 1 15,1-4 0-15,3 7 0 16,-1 3 0-16,5-3 1 15,3 0 0-15,7 0-1 16,3-7 1-16,8-2-1 16,7-1 0-16,6-6-4 15,5-3 0-15,-5 0-10 16,1-9 0-16,0-4-2 16,-1 1 0-16</inkml:trace>
  <inkml:trace contextRef="#ctx0" brushRef="#br0" timeOffset="-163251.61">10746 12311 43 0,'0'6'21'0,"-11"3"-20"16,8-5 39-16,-5 2-37 16,-2 3 0-16,-4 4 1 15,-4-4 1-15,-3 10-6 16,0 6 1-16,0 6 3 15,-1 10 1-15,5 6-2 16,3 0 0-16,3 0-1 16,4 0 1-16,4 0-4 15,6-6 1-15,8-6-6 16,3-4 0-16,7-9-10 16,4-16 1-16</inkml:trace>
  <inkml:trace contextRef="#ctx0" brushRef="#br0" timeOffset="-162995.513">11102 12405 44 0,'-4'22'22'0,"-20"22"-17"0,13-35 31 15,-7 4-34-15,-6 9 0 0,-8 3 0 16,0 6 1-16,1 7-4 16,-1-4 0-16,7 1-1 15,7-4 1-15,1-3-8 16,3-6 1-16,3-12-7 16,1-10 1-16</inkml:trace>
  <inkml:trace contextRef="#ctx0" brushRef="#br0" timeOffset="-162769.602">10816 12549 46 0,'35'44'23'0,"18"16"-23"15,-31-48 41-15,-1 10-40 0,3-3 0 16,1 6 0-16,0 3 1 15,-1 0-3-15,1 1 0 16,-4-7-2-16,-3-10 1 16,0-6-7-16,-4-9 0 15,0-12-6-15,-4-1 1 16</inkml:trace>
  <inkml:trace contextRef="#ctx0" brushRef="#br0" timeOffset="-162498.958">11367 12593 47 0,'0'19'23'0,"31"-25"-22"15,-20 2 42-15,10 1-43 16,7-3 1-16,4 6 0 16,3-3 0-16,8 0-4 15,-5 0 1-15,1 3-7 16,-4-4 0-16,-3-2-6 16,-7 3 1-16</inkml:trace>
  <inkml:trace contextRef="#ctx0" brushRef="#br0" timeOffset="-161855.158">12143 12524 37 0,'-11'0'18'0,"-24"9"-18"0,24-9 29 0,-3 4-28 16,0-1 0-16,-4 3 1 16,4 0 0-16,0 4-1 15,4-1 0-15,-1 4 2 16,0-1 0-16,1-2 0 15,-4 5 0-15,3 7-1 16,0 0 1-16,1 0-3 16,-4-3 1-16,7-7-1 15,0-2 1-15,3-1-1 16,1 1 1-16,3-4-1 16,0 0 0-16,7 0 1 15,-4 1 0-15,8-1-1 16,3 0 1-16,-4 1-1 15,1-4 0-15,3 0-1 16,0-3 1-16,0-6 0 0,4-1 0 16,3 1-1-16,0-7 1 15,1-2 0-15,-1-1 0 16,-4 0 0-16,1 1 0 16,-4 2 0-16,-3 4 0 15,-1 3 0-15,-3 2 0 16,0 4-1-16,0 4 1 15,-3-1 0-15,3 3 0 16,0 0 0-16,0 7 1 16,0-1-1-16,4 1 0 0,-1 3 0 15,4-1 1-15,1 4-4 16,-1 3 1-16,3 3-6 16,1-3 0-16,3-9-6 15,-3-7 0-15</inkml:trace>
  <inkml:trace contextRef="#ctx0" brushRef="#br0" timeOffset="-161567.248">12591 12383 48 0,'24'41'24'0,"22"34"-25"0,-32-50 43 16,7 9-41-16,4 10 0 16,0 3 0-16,-4 4 1 15,-7 2-3-15,-7-6 0 16,-10 6-4-16,-11-6 1 15,-11-3-10-15,-14-9 0 16</inkml:trace>
  <inkml:trace contextRef="#ctx1" brushRef="#br0" timeOffset="203261.478">17865 1226 0</inkml:trace>
  <inkml:trace contextRef="#ctx0" brushRef="#br0" timeOffset="-158763.489">23156 3766 10 0,'4'0'5'0,"3"-16"-1"0,-7 16 5 16,3-6-8-16,-3 3 1 15,0-7 0-15,0 10 1 16,-3-9-4-16,-1 9 1 15,-3-6 2-15,-3 2 0 16,-8 1-1-16,0-6 1 16,1 6-1-16,3 3 0 15,-11 0 0-15,0 3 0 0,1 0-1 16,2 0 0-16,5 3 0 16,-1 4 1-16,-6-1-1 15,6 4 0-15,-3-1 0 16,0 1 1-16,-1 6-1 15,5-4 1-15,-1 1-1 16,4-7 1-16,0 4 0 16,-4 3 1-16,4-4-1 15,0 4 1-15,-4 0-1 16,4-1 0-16,0-2 0 16,4 2 1-16,-1-2-1 15,4 3 0-15,0-7 0 16,0 4 0-16,0-1 0 15,3-9 1-15,-3 13-1 16,4-7 1-16,-1 4-1 16,1 3 1-16,3-1-1 15,0-2 1-15,0 3-1 16,3-1 1-16,1 4-1 0,-1-10 0 16,1 7-1-16,-1 3 1 15,4-10 0-15,0 4 0 16,0-1 0-16,0-2 1 15,1-1-1-15,-1 1 1 16,3-1-1-16,1 4 0 16,-1 2-1-16,1 1 1 15,3-7-1-15,0 4 0 16,0-4 1-16,4-2 1 16,-4-1-1-16,0 0 0 0,0 0 0 15,0 1 1 1,0-4-1-16,-3 3 1 0,-4-3-2 15,0 0 0-15,4 0 0 16,3-3 0-16,0 0-1 16,0-3 1-16,0 0 0 15,7 3 0-15,-3-3 0 16,0 3 0-16,-1-6 0 16,-3 3 1-16,0-4-1 15,1 1 0-15,-1 0-1 16,0-4 1-16,0 4 0 15,0-3 0-15,0-1 0 16,0-5 0-16,-3 2 0 16,-1 4 0-16,1-4 0 15,0 4 1-15,-1-4-1 16,1 1 1-16,-1-1-1 16,1 4 0-16,-1-10 0 15,-2-9 0-15,-1 12-1 0,0-9 1 16,-4 9 0-16,1 4 1 15,-4-7-1-15,0 0 0 16,0 0 0-16,0 4 0 16,-4-7 0-16,1 0 0 15,-1 3 0-15,1 3 1 16,-1-3-1-16,1 1 0 16,-5-1 0-16,1 3 0 15,0-3 0-15,0 4 0 0,0-1-1 16,-3-3 1-1,-1 7 0-15,1-4 0 16,-1 6-1-16,0 1 1 0,1 3 0 16,-8 3 0-16,4-7 0 15,0 4 1-15,0 3-1 16,0-3 0-16,0 2 0 16,-1 1 0-16,-2 0 0 15,-1 3 0-15,4 3 0 16,0-3 0-16,0 3 0 15,0 7 0-15,0-10 0 16,7 9 1-16,0-6-1 16,-1 4 0-16,1 2 0 15,-3 0 1-15,-1 1-2 16,1-1 1-16,-1 7 0 0,4-7 1 31,-7 4-1-15,0-4 1-16,0 4-2 0,0-4 1 15,-1 1 0-15,1-1 1 16,4 0-1-16,-1 7 0 16,-3-6 0-16,3-1 1 15,1 3-1-15,3 1 0 16,0 0 0-16,0 2 0 16,0-5 0-16,0 2 1 15,0-2-1-15,0 2 0 16,-1-9 0-16,5 4 0 0,-1 5 0 15,1-2 0-15,-1-1 0 16,1 3 0-16,-1 1 0 16,1 3 1-16,3-4-1 15,0 1 0-15,0 6 0 16,0-7 0-16,3 1 0 16,1 5 1-16,-1-5-1 15,4 3 0-15,0-1 0 16,1 1 1-16,2 0-1 15,1-4 0-15,-1 1 1 16,1-4 0-16,-1 1-1 16,1-1 1-16,0 0 0 15,3 1 0-15,0 2-1 16,0 1 1-16,0 3-1 16,0-7 1-16,0 0 0 15,0-2 0-15,0-4-1 0,-3 3 0 16,7-9 0-16,-1 6 1 15,1-6-1-15,0 0 1 16,3 0-2-16,-4 3 1 16,1-3 0-16,0 3 0 15,-1-7 0-15,1 1 0 16,-4-3-1-16,-3-1 0 16,3-2 1-16,0-4 0 0,0 0-1 15,-3 7 1 1,3-13 0-16,0 3 0 0,0 7 0 15,0-10 0-15,0 3-1 16,-3-3 1-16,-1 6-3 16,-3-6 0-16,-3 7-7 15,-4-4 1-15,0 0-6 16,-4 3 1-16</inkml:trace>
  <inkml:trace contextRef="#ctx0" brushRef="#br0" timeOffset="-156465.926">13145 12546 27 0,'0'0'13'0,"7"6"-1"0,-7-6 13 15,0 0-23-15,0-6 1 16,0 6 5-16,3-6 1 15,-3 6-9-15,0 0 1 16,4 0 5-16,3 0 1 16,7 0-1-16,3 0 0 0,8 0-3 15,7-3 0-15,7-1-3 16,-1-2 1-16,1 6-6 16,4-6 1-16,2 0-12 15,1-13 0-15,-3-3-1 16,-5 3 1-16</inkml:trace>
  <inkml:trace contextRef="#ctx0" brushRef="#br0" timeOffset="-156144.992">13427 12317 60 0,'7'44'30'0,"-7"-13"-44"0,-4-15 62 16,-3 12-48-16,-3 10 0 16,3 18 0-16,-4-6 0 15,0 1-3-15,1-4 1 16,3-7-11-16,3-11 0 15,4-17-2-15,11-15 0 0</inkml:trace>
  <inkml:trace contextRef="#ctx0" brushRef="#br0" timeOffset="-155490.661">13889 12129 53 0,'3'0'26'0,"12"-6"-29"0,-8 2 51 15,10 4-46-15,4-3 1 0,8 0 2 16,2 6 0-16,8 7-6 16,14 2 1-16,-4 4 4 15,-6-7 0-15,-8 4-2 16,-7-4 1-16,-10 4-3 15,-11 6 0-15,-14-4-1 16,-11 1 1-16,-3 0-3 16,-7-1 1-16,3-2-1 15,4-1 0-15,3 1 0 16,4 0 0-16,4-1 1 16,3 1 0-16,0-4 1 15,3 4 0-15,11 2 2 16,4 4 0-16,6 6 0 15,8 0 0-15,3 0 0 16,0 0 1-16,-6-3-2 0,-8 0 1 47,-11 0-1-47,-13 7 0 0,-15-1-1 0,-3 3 0 16,-7-3-6-16,-8-3 0 0,1-3-10 0,0-3 1 15</inkml:trace>
  <inkml:trace contextRef="#ctx0" brushRef="#br0" timeOffset="-155099.283">14697 12279 54 0,'3'4'27'0,"-10"-1"-30"16,4-3 41-16,-4 3-38 15,-4 0 1-15,-3 3 0 16,-4 7 0-16,-6 2-1 15,-1-2 1-15,-3 3 1 16,-1 9 0-16,5 3-1 16,6 6 1-16,4 4 0 0,7 3 0 15,7-7-2-15,7 1 1 16,7-10-3-16,4-6 1 16,-1-10-6-16,5-6 0 15,-5-3-10-15,-3-12 1 16</inkml:trace>
  <inkml:trace contextRef="#ctx0" brushRef="#br0" timeOffset="-154662.692">14661 12490 55 0,'18'15'27'0,"0"7"-28"16,-11-19 44-16,3 0-42 16,4 1 1-16,8 2 1 15,6 0 0-15,0 0-3 16,0 1 1-16,1-1 2 16,-8 0 0-16,-4 0-2 15,-6 1 0-15,-8 2-1 16,-6 4 0-16,-4-1-2 15,-4 1 0-15,-3-1-1 16,4 1 0-16,-5-1 0 0,5 4 1 16,3-3 0-1,3-1 0-15,4 1 1 0,7-4 0 16,0 4 2-16,8 2 0 16,-1 1 0-16,0-3 1 15,-4-1-1-15,-3 4 0 16,-10-1-1-16,-8 7 0 15,-13-3-3-15,-12 0 1 16,-6 3-10-16,3-9 1 16,-7-10-5-16,8 3 1 15</inkml:trace>
  <inkml:trace contextRef="#ctx0" brushRef="#br0" timeOffset="-154003.384">15692 12226 43 0,'0'10'21'0,"3"-14"-21"16,-3 4 35-16,-3 0-32 16,-8 0 1-16,-3 4 2 15,-4 2 1-15,-6 6-9 16,-8 10 1-16,0 6 5 15,0 1 0-15,-3 8-2 16,7 10 0-16,0 7-1 16,3 5 0-16,11-5-2 15,10-11 0-15,8-5-4 16,6-10 0-16,12-9-11 0,6-9 0 16</inkml:trace>
  <inkml:trace contextRef="#ctx0" brushRef="#br0" timeOffset="-153629.346">15960 12386 45 0,'-4'19'22'0,"-17"15"-14"0,7-21 29 0,-4 3-35 16,-6 6 0-16,-8 6 2 15,4-3 0-15,-4 9-5 16,4-2 0-16,-1-4 1 16,5-3 0-16,6-6-7 15,4-7 0-15,7-15-9 16,0-9 1-16</inkml:trace>
  <inkml:trace contextRef="#ctx0" brushRef="#br0" timeOffset="-153432.459">15656 12411 46 0,'14'19'23'0,"8"34"-16"0,-15-43 36 16,7 8-41 0,7-2 0-16,7 6 0 0,4 6 0 15,-4 4-3-15,0-1 0 16,-3 0-2-16,-4-2 0 15,-7-4-10-15,-3-10 0 16,3-8-3-16,0-10 0 16</inkml:trace>
  <inkml:trace contextRef="#ctx0" brushRef="#br0" timeOffset="-153200.593">16348 12518 59 0,'0'9'29'0,"7"-18"-36"16,0 9 60-16,3 0-51 15,8-3 0-15,10-7 0 16,8 1 1-16,6-1-5 16,4 4 1-16,0 0-1 15,-4 0 0-15,-7 2-7 16,-3-2 1-16,-7-3-10 0,-8-1 0 31</inkml:trace>
  <inkml:trace contextRef="#ctx0" brushRef="#br0" timeOffset="-152741.135">17004 12399 53 0,'-4'0'26'0,"4"6"-31"0,-7-6 43 0,-3 0-37 16,-4 3 0-16,-8 0 0 15,-2 0 1-15,-1 7-3 16,0-1 1-16,1 7 1 16,-1 3 0-16,0-1 0 15,4 7 0-15,3-3 0 16,4 0 0-16,7-3-1 15,7 0 1-15,7-3-1 16,4-7 1-16,3-3-2 16,0-6 1-16,0 0-1 15,0-9 1-15,1-7-1 16,-1-3 0-16,0-3 0 0,0-6 0 16,-4 3 0-1,1 6 0-15,0 4 0 0,-1 2 1 16,-3 10 0-16,4 9 0 15,-11 7 0-15,0 6 1 16,0 9 0-16,-7 0 0 16,14 10-1-16,-4 2 1 15,4-2-2-15,8-3 0 16,2-7-8-16,4-6 1 16,8-7-7-16,2-11 0 15</inkml:trace>
  <inkml:trace contextRef="#ctx0" brushRef="#br0" timeOffset="-152456.759">17177 12236 54 0,'10'15'27'0,"12"17"-33"16,-12-20 49-16,4 10-41 16,4-6 0-16,3 15 2 15,0 7 1-15,-3 2-6 16,-1 11 0-16,-6 8 3 16,-4-2 0-16,-7 5-5 0,-10-2 0 15,-5-10-8-15,-2-6 1 16,-4-13-7-16,6-12 0 15</inkml:trace>
  <inkml:trace contextRef="#ctx0" brushRef="#br0" timeOffset="-151991.872">17367 12010 48 0,'0'19'24'0,"4"-23"-19"16,-4 4 41-16,3 4-41 15,-3-4 1-15,11 0 0 16,3 3 0-16,4 0-8 15,13 0 1-15,8 0 5 16,0 0 0-16,0-3-2 16,-7-3 0-16,-4 3-2 15,-7 0 1-15,-3 0-1 16,-4-3 0-16,-7 6-1 16,-7 3 0-16,-4 4 0 15,-6 5 0-15,-1 7 0 16,-3 0 1-16,-4-3 0 15,4 0 0-15,4 0 1 0,3 3 0 16,3 0 0-16,8-7 1 16,3-2-2-16,3-4 1 15,8-2-3-15,3-7 0 16,4-4-7-16,-1 1 0 16,1-6-11-16,-7 3 0 15</inkml:trace>
  <inkml:trace contextRef="#ctx0" brushRef="#br0" timeOffset="-151580.508">17896 12549 57 0,'4'3'28'0,"7"3"-29"0,-4-6 43 16,-4 0-41-16,4 0 1 15,7 4 1-15,4-1 0 16,10 0-4-16,14-3 0 16,-3 0 2-16,0 0 0 15,-7 0-6-15,-4 3 0 16,-7 0-12-16,-3-9 0 15</inkml:trace>
  <inkml:trace contextRef="#ctx0" brushRef="#br0" timeOffset="-151361.691">18013 12314 49 0,'-4'59'24'0,"-3"-24"-15"16,7-19 33-16,0 12-41 15,-3 6 0-15,-1 13-1 16,4 4 0-16,0 2-4 16,4-3 0-16,-1-9-11 15,4-19 0-15</inkml:trace>
  <inkml:trace contextRef="#ctx0" brushRef="#br0" timeOffset="-150894.682">18493 12841 63 0,'-4'9'31'0,"11"-6"-32"16,0-3 51-16,4 0-51 15,-1 0 0-15,4 0-1 0,1 3 1 16,2 1-1-16,4-1 0 16,4 3-10-16,-4-3 0 15,4-6-5-15,7 0 0 16</inkml:trace>
  <inkml:trace contextRef="#ctx0" brushRef="#br0" timeOffset="-150670.88">18955 12850 57 0,'14'25'28'0,"-11"-15"-31"16,-3-10 50-16,0 0-47 15,0 0 0-15,0 0 1 16,7-4 1-16,1 1-3 15,2 0 0-15,-3 3-5 16,4 3 1-16,6 0-11 16,8-3 0-16</inkml:trace>
  <inkml:trace contextRef="#ctx0" brushRef="#br0" timeOffset="-150431.233">19357 12881 60 0,'14'19'30'0,"-3"-6"-34"0,-8-13 50 16,1 0-46-16,-1 0 0 15,4 0 0-15,0 0 1 16,4 0-2-16,-1 0 0 15,5 0-5-15,-1 0 1 16,0 0-12-16,-4-6 1 16</inkml:trace>
  <inkml:trace contextRef="#ctx0" brushRef="#br0" timeOffset="-150190.241">19784 12916 58 0,'14'16'29'0,"-11"-4"-30"16,1-9 46-16,-1 0-45 15,-3-3 1-15,8 0-4 16,-1 4 1-16,0-1-8 15,3-3 1 1</inkml:trace>
  <inkml:trace contextRef="#ctx0" brushRef="#br0" timeOffset="-147187.506">20324 12436 38 0,'-8'3'19'0,"-9"-3"-5"0,13 0 19 0,-3 3-29 15,4-3 0-15,-4 4 3 16,0-1 1-16,0-3-8 16,3-3 0-16,8 9 6 15,3-3 1-15,7 6-3 16,7-2 1-16,14 2-3 16,15 1 1-16,13-1-5 15,4 3 0-15,7-5-6 16,0-10 1-16,-7-7-12 15,0-2 0-15,-14-4 0 16,-10 7 1-16</inkml:trace>
  <inkml:trace contextRef="#ctx0" brushRef="#br0" timeOffset="-146796.478">20715 12248 41 0,'-7'9'20'0,"14"-5"-21"0,-7-4 38 0,4-4-34 15,3 1 1-15,3 0 3 16,4 3 0-16,8 3-8 16,6 4 1-16,11 2 6 15,6 7 0-15,1 2-1 16,0 1 0-16,-11 3-2 16,-10 3 0-16,-11 7-3 15,-14 2 0-15,-14 4-3 16,-14 9 1-16,-7-3-6 15,-15-3 0-15,1-7-9 16,10-6 0-16,0-9 0 16,11-3 0-16</inkml:trace>
  <inkml:trace contextRef="#ctx0" brushRef="#br0" timeOffset="-146458.673">20803 12261 55 0,'-3'34'27'0,"10"7"-32"0,-7-29 56 16,0 1-50-16,-4 9 0 15,4 9 0-15,4 4 0 16,-1-1-6-16,1 4 0 0,-1-4-10 15,4-12 0-15,4-6-1 16,10-7 0-16</inkml:trace>
  <inkml:trace contextRef="#ctx0" brushRef="#br0" timeOffset="-146048.2">21618 12976 48 0,'-3'6'24'0,"10"-9"-29"0,-4-4 48 15,4 4-43-15,4-6 0 16,0-13 1-16,-4-13 1 0,-4-21-2 15,-3-19 0-15,0-7 1 16,-3-9 0-16,-1-3 0 16,4 0 1-16,0 6-1 15,7 7 0 1,4 6 0-16,3 12 0 0,3 6 0 16,1 13 0-16,-4 10 0 15,4 9 0-15,-1 9-2 16,5 16 0-16,-5 10-5 15,-3 2 1-15,-7 7-9 16,-3 3 1-16,-4 3-3 16,-7 3 1-1</inkml:trace>
  <inkml:trace contextRef="#ctx0" brushRef="#br0" timeOffset="-145786.65">21467 12571 61 0,'17'9'30'0,"4"-2"-38"0,-14-7 63 15,0 0-56-15,4 0 1 16,3-3-1-16,4-4 1 16,3 4-5-16,4 3 0 15,3-3-12-15,-3-3 0 16</inkml:trace>
  <inkml:trace contextRef="#ctx0" brushRef="#br0" timeOffset="-145457.803">22080 11837 58 0,'4'0'29'0,"-4"0"-29"0,0 0 44 0,0 0-44 16,0 13 1-16,0 12 0 15,0 6 0-15,0 10-3 16,0-3 0-16,3-4-3 0,1-3 0 15,-1-5-11-15,5-11 0 16,2-5-1-16,1-1 1 16</inkml:trace>
  <inkml:trace contextRef="#ctx0" brushRef="#br0" timeOffset="-145093.014">22451 12323 46 0,'-4'16'23'0,"-20"12"-24"15,17-22 47-15,-8 1-45 16,1 8 1-16,0 11 0 16,0 2 1-16,-4 9-4 15,1 14 1-15,-4 2 2 16,-1 6 0-16,5 4-3 16,3-13 1-16,3-6-8 15,8-6 0-15,6-13-8 16,11-9 0-16</inkml:trace>
  <inkml:trace contextRef="#ctx0" brushRef="#br0" timeOffset="-144645.271">22532 12725 49 0,'7'6'24'0,"-18"-6"-25"0,4 3 39 16,-3 3-36-16,-8-2 1 16,-3-1 2-16,-4 3 0 0,1-3-6 15,9 3 0-15,1 4 4 16,0-1 0-16,4 1-1 16,-1-1 0-16,4 7-2 15,3-4 1-15,4-2 0 16,0-1 0-16,11-3-1 15,3-3 0-15,4-6 0 16,-1-6 0-16,1-4-2 16,3 1 1-16,-7-7-1 15,0 3 1-15,-3 4 0 16,0 2 0-16,-4 4 0 16,0 9 1-16,0 3 0 15,0 10 0-15,0 6 0 16,0 9 0-16,0-5-1 15,4-5 1-15,-1 1-2 0,4 0 0 16,4-9-5-16,0-4 0 16,3-2-9-16,7-7 1 15</inkml:trace>
  <inkml:trace contextRef="#ctx0" brushRef="#br0" timeOffset="-144428.389">22768 12179 52 0,'11'41'26'0,"7"25"-24"16,-11-48 42-16,3 4-41 15,4 16 0-15,0 3 0 16,0 6 1-16,8 12-6 16,-1 4 1-16,-4 0 2 15,-6 0 1-15,-7-10-5 16,-8 6 1-16,-3-8-9 31,-7-7 1-31,-7-10-7 0,0-6 0 0</inkml:trace>
  <inkml:trace contextRef="#ctx0" brushRef="#br0" timeOffset="-143973.147">23460 12455 54 0,'-11'13'27'0,"4"-7"-23"0,7-6 47 0,0 3-46 16,7-3 0-16,0 6 2 15,4-3 1-15,10 4-11 16,7-1 0-16,11-3 5 16,3 0 1-16,8-3-7 15,-1-3 0-15,-3 0-7 16,-11-3 0-1</inkml:trace>
  <inkml:trace contextRef="#ctx0" brushRef="#br0" timeOffset="-143763.267">23428 12803 68 0,'4'19'34'0,"45"-16"-29"0,-28-6 40 16,11-3-46-16,10-7 1 16,4 4-2-16,-4 2 1 15,1 4-8-15,-12 0 0 0,-9 0-10 16,-8 0 1 0</inkml:trace>
  <inkml:trace contextRef="#ctx0" brushRef="#br2" timeOffset="-138329.649">10724 12985 24 0,'-3'3'12'0,"3"7"2"16,3-7 12-16,-3-3-23 15,0 3 1-15,0-3 3 16,8 0 1-16,-1 3-10 16,0-3 1-16,0-3 5 15,7 0 0-15,7 6-2 16,7-3 0-16,7 0-3 15,4 0 0-15,-3 0-2 16,-12 0 1-16,-3 0-5 0,-10 6 1 16,-11 7-2-16,-7 2 0 15,-7 1-2-15,-7 0 1 16,-1 2 0-16,-6-2 1 16,7 6 3-16,3-9 0 15,-3-4 4-15,4 0 1 16,-5 1 3-16,1 6 1 15,0-4 2-15,4 4 0 16,2-7 2-16,1 1 0 16,7 2-1-16,0-6 1 15,7 4 0-15,4 2 0 0,6-2-2 16,4-4 1-16,1 0-3 16,9 1 0-1,4-4-2 1,4-3 1-16,3 0-3 0,-6-3 1 0,-8 3-1 15,0 3 1-15,-10-3-2 16,-8 6 1-16,-3 0-1 16,-3 0 1-16,-4 4-1 15,-4-1 1-15,-7 4-1 16,1 3 1-16,-1-1 0 16,4 1 0-16,-4 6-3 15,1-3 1-15,-1-7-11 16,4-2 0-16,-4-1-1 15,4 0 0-15</inkml:trace>
  <inkml:trace contextRef="#ctx0" brushRef="#br2" timeOffset="-137037.749">15434 12913 25 0,'-3'6'12'0,"10"-6"2"0,-7 0 18 16,7 0-29-16,3-3 0 15,1 0 4-15,3 0 0 16,4 0-8-16,6 3 0 16,8 0 5-16,0 0 1 15,-1 0-3-15,8 0 1 16,0-4-2-16,0 4 0 0,-4 0-1 16,-7 0 0-1,-6 0-1-15,-8 0 1 0,-4 4-1 16,-6 2 0-16,-8 0 0 15,-3 0 0-15,-7 1 0 16,-4-1 0-16,4-3 0 16,-3 3 0-16,-4 4-1 15,-1-1 1-15,-2 4-1 16,3-1 1-16,-1 4-1 16,5 0 1-16,3-1 1 15,3-2 0-15,4-4 1 16,3-3 1-16,4 1-1 15,4-1 1-15,7 0-1 16,-1-3 1-16,4 1-2 16,4-4 1-16,-4 3-1 15,4 0 0-15,-1 3 0 16,1 0 0-16,-4 1 0 0,-3 2 0 16,-8 0 0-16,-3 4 0 15,-7 0 0-15,0 5 0 16,-7 11 0-16,-7-4 0 15,-4-3 0-15,-7 3 0 16,1 0-2-16,-1-3 0 16,4 0-11-16,3-3 0 15</inkml:trace>
  <inkml:trace contextRef="#ctx0" brushRef="#br0" timeOffset="-128959.656">24765 12515 41 0,'18'0'20'0,"-11"0"-6"16,-7 0 21-16,3 0-32 16,-3 0 1-16,0 0 0 15,0 0 0-15,0 0-6 16,-3 0 1-16,-11-4 3 16,-1-2 1-16,-2 6-2 15,-8 0 0-15,-3 10 0 16,0-1 0-16,-1 10-1 0,1 9 1 15,-3 13-1-15,-1 3 0 16,0 6 0-16,4 3 1 16,10-12 0-16,4 9 0 15,7-6 0-15,14-6 1 16,4-4-3-16,3-6 1 16,3-6-4-16,5-9 1 15,6-1-7-15,4-5 0 16,10-4-8-16,4-6 1 15</inkml:trace>
  <inkml:trace contextRef="#ctx0" brushRef="#br0" timeOffset="-128749.01">24934 12938 41 0,'-3'22'20'0,"-15"28"-10"16,15-34 30-16,-4 6-38 15,0 3 1-15,-1 6 1 16,1 4 1-16,4 2-7 16,-1-5 1-16,4-1 0 15,4-3 0-15,-1-3-12 16,8-9 0-16,3-13-3 16,4-6 1-16</inkml:trace>
  <inkml:trace contextRef="#ctx0" brushRef="#br0" timeOffset="-128404.953">25442 12838 39 0,'-10'12'19'0,"6"-6"-11"16,4-6 33-16,0 0-36 16,0 0 1-16,0 0 4 15,0 0 1-15,11 0-14 16,6 0 1-16,5 4 6 15,9 2 1-15,-2 0-7 16,2 0 0-16,5 1-9 16,-1-1 1-16,-3-3-9 15,-11-9 0-15</inkml:trace>
  <inkml:trace contextRef="#ctx0" brushRef="#br0" timeOffset="-128211.064">25538 12505 49 0,'-7'41'24'0,"7"9"-21"0,0-28 39 16,0 9-42-16,-4 20 0 16,0 8 0-16,-3 13 0 15,4 4-5-15,-1-1 1 16,1-16-11-16,-1-21 1 15</inkml:trace>
  <inkml:trace contextRef="#ctx0" brushRef="#br0" timeOffset="-127565.975">26395 12599 39 0,'0'-6'19'0,"21"-10"-11"0,-14 7 23 16,-3-1-28-16,-1-2 0 15,4 3 3-15,-3-1 0 16,-4 1-8-16,-4 2 1 16,-3-8 4-16,-3 9 1 0,-8 2-2 15,-7 4 1-15,-3 4-2 16,-4 5 0-16,0 13-1 16,1 9 1-16,-1 13-2 15,-3 3 0-15,-1 13-1 16,8-4 1-16,7 7-1 15,10-4 1-15,15-2 0 16,10-13 0-16,4-10 1 16,6-12 0-16,8-15 1 15,11-17 0-15,2-12 0 16,-2-19 0-16,-1-12-1 16,-3-13 1-16,-4-3-3 15,-3 0 1-15,-11 10-12 16,-3 9 1-16,-11 12-3 15,-4 19 0-15</inkml:trace>
  <inkml:trace contextRef="#ctx0" brushRef="#br0" timeOffset="-127292.917">26864 12728 43 0,'-3'9'21'0,"-5"-6"-13"0,8-3 37 0,0 0-40 16,4 0 0-16,3 0 3 15,4 4 1-15,3-4-12 16,7 3 0-16,4 0 4 15,10-3 0-15,-3 0-8 16,-1 0 0-16,-2-3-12 16,-8-10 1-16</inkml:trace>
  <inkml:trace contextRef="#ctx0" brushRef="#br0" timeOffset="-127043.883">26995 12562 57 0,'-4'62'28'0,"-3"23"-30"0,3-63 45 16,1 12-43-16,3 7 0 16,0 3 0-16,0 0 0 15,7-6-4-15,0-10 0 16,0-9-12-16,4-19 1 15</inkml:trace>
  <inkml:trace contextRef="#ctx0" brushRef="#br0" timeOffset="-126513.591">27644 13189 55 0,'3'9'27'0,"4"-3"-28"0,-3-6 41 0,3 0-41 16,0 0 1-16,3-3-3 16,1 0 1-16,3-3-2 15,0 6 1-15,0-3-12 16,1-7 0-16</inkml:trace>
  <inkml:trace contextRef="#ctx0" brushRef="#br0" timeOffset="-126287.726">28092 13195 49 0,'17'16'24'0,"-6"-4"-20"0,-11-12 38 15,3-3-42-15,1 3 1 16,3-3-1-16,0 3 1 15,0 0-6-15,7 3 0 16,0 3-10-16,0-2 1 16</inkml:trace>
  <inkml:trace contextRef="#ctx0" brushRef="#br0" timeOffset="-125946.921">28402 13211 37 0,'7'19'18'0,"0"-16"-9"15,-7-3 21-15,0 0-30 16,4 0 1-16,-1 3-1 16,-3-3 0-16,7 0-3 15,0 3 1-15,0-9-9 16,4 6 1-16,3-7-2 15,-3 4 0-15</inkml:trace>
  <inkml:trace contextRef="#ctx0" brushRef="#br0" timeOffset="-125720.05">28854 13346 46 0,'17'12'23'0,"-13"-15"-20"0,-4 3 47 15,0 0-48-15,0 0 1 16,0-3-1-16,0 3 0 16,-4-3-18-16,-3 3 1 0,-3 9 0 15,13 1 0-15</inkml:trace>
  <inkml:trace contextRef="#ctx0" brushRef="#br0" timeOffset="-123646.175">29245 12411 10 0,'-7'10'5'0,"0"-1"8"16,7-6 6-16,-3 0-13 16,-1 0 0-16,1 0 5 15,-1 4 1-15,1-1-12 16,-1 3 0-16,0 1 10 16,4-1 1-16,0 1-2 15,4-4 1-15,7 0-3 0,6 4 1 16,8-7-4-16,10 0 1 15,8-3-2-15,6-3 0 16,14 0-6-16,4-1 1 16,-3 4-6-16,-1 0 0 15,-10 4-11-15,0-4 1 16</inkml:trace>
  <inkml:trace contextRef="#ctx0" brushRef="#br0" timeOffset="-123285.963">29757 12298 43 0,'10'10'21'0,"-3"2"-12"16,1-9 27-16,-1 0-35 15,3 4 1-15,4 5 3 16,4-2 0-16,3 2-6 16,4 4 1-16,-8 3 3 15,-2 3 0-15,-5 0-2 16,-10 3 1-16,-3 0-3 0,-1-3 0 15,-17 15-2-15,-7 7 0 16,-1-9-4-16,-2-4 0 16,-1-6-9-16,4-6 1 15</inkml:trace>
  <inkml:trace contextRef="#ctx0" brushRef="#br0" timeOffset="-123030.818">29676 12358 48 0,'17'25'24'0,"-6"0"-20"16,-8-16 38-16,1 10-42 15,-1 6 0-15,1 7-5 16,-4 5 1-16,0-5-6 16,0-4 0-16,7-12-5 15,4-10 1-15</inkml:trace>
  <inkml:trace contextRef="#ctx0" brushRef="#br0" timeOffset="-122475.822">30681 12471 52 0,'4'12'26'0,"-4"-9"-33"15,0-9 51-15,-4 6-43 16,-3 0 0-16,-4 3 0 16,1 0 1-16,-4 4-3 15,-4 5 1-15,-3 7 1 16,-4 3 1-16,-3 3-1 15,0 10 0-15,0-1 0 16,6 7 1-16,1 6-1 0,11 0 1 16,6-6 1-1,15-10 0-15,6-3-2 0,12-3 0 16,-5-6-3-16,-3-3 0 16,4-13-4-16,3 3 0 15,1-9-12-15,-1-9 0 16</inkml:trace>
  <inkml:trace contextRef="#ctx0" brushRef="#br0" timeOffset="-122250.671">30815 12747 60 0,'0'28'30'0,"-7"19"-33"16,7-31 49-16,-3 9-45 16,-1-3 1-16,1 6-1 15,-1 0 1-15,4-3-9 16,0 0 1-16,0-9-11 16,11-13 1-16</inkml:trace>
  <inkml:trace contextRef="#ctx0" brushRef="#br0" timeOffset="-121770.035">31210 12621 42 0,'-10'22'21'0,"6"-9"-6"16,4-10 25-16,4 3-37 15,-4-6 1-15,3 3 2 16,1-3 1-16,3 0-8 15,3-3 0-15,12 0 5 16,6 0 0-16,4-3-5 16,3-1 1-16,-3 4-8 15,-4 0 1-15,-7 3-12 0,-7 0 1 16</inkml:trace>
  <inkml:trace contextRef="#ctx0" brushRef="#br0" timeOffset="-121562.761">31164 12885 59 0,'11'28'29'0,"10"-19"-29"0,-7-9 48 0,7 0-48 16,4-3 0-16,3-3-3 15,4 0 1-15,0-1-5 16,0 1 0-16,-1-3-10 15,-6-4 0-15</inkml:trace>
  <inkml:trace contextRef="#ctx0" brushRef="#br0" timeOffset="-121155.854">31831 12982 51 0,'4'6'25'0,"-11"-22"-24"0,10 10 40 15,-3-6-40-15,0-17 0 16,-7-11 1-16,0-14 1 16,-4-15-4-16,1-6 1 0,-1-3 1 15,4-4 1 1,4-6-1-16,3 7 0 0,7 9 0 16,3 9 1-1,29 7 0 1,0 12 1-16,0 12-1 15,0 10 0-15,-4 13-4 16,-7 9 1-16,-7 9-6 16,-7 10 0-16,-7 6-11 15,-7-6 0-15</inkml:trace>
  <inkml:trace contextRef="#ctx0" brushRef="#br0" timeOffset="-120942.968">31641 12562 60 0,'7'6'30'0,"10"-6"-28"0,-10 0 51 16,0 0-51-16,8 0 0 16,9 0 0-16,8 0 0 15,3 3-6-15,1 3 1 16,-5 1-6-16,-2-1 1 15,-5-6-11-15,1-6 1 16</inkml:trace>
  <inkml:trace contextRef="#ctx0" brushRef="#br0" timeOffset="-120641.729">32304 11985 57 0,'10'3'28'0,"-6"3"-29"15,-4-3 44-15,-4 0-43 16,4 7 0-16,-3 5 0 15,-1 4 0-15,1 3 0 16,-1 3 0-16,1 0-3 16,-1 0 1-16,1 1-12 15,3-5 1-15,0-5-3 16,7 3 1-16</inkml:trace>
  <inkml:trace contextRef="#ctx0" brushRef="#br0" timeOffset="-120266.688">32544 12496 40 0,'-4'22'20'0,"-17"0"-20"16,14-13 35-16,-4 4-33 15,-6 2 1-15,-11 7 2 16,-1 6 1-16,-2 4-7 15,2 5 0-15,5 4 4 16,3 0 0-16,3-3-5 16,4-7 1-16,3 0-8 15,4-6 0-15,7-6-6 16,11-12 1-16</inkml:trace>
  <inkml:trace contextRef="#ctx0" brushRef="#br0" timeOffset="-119817.394">32674 12825 38 0,'4'9'19'0,"-22"-15"-18"0,11 3 31 0,-7 3-31 16,-4 0 1-16,-3 3 3 15,-3 3 0-15,2 1-5 16,1 5 0-16,4 4 3 16,-1 3 1-16,4-7-1 15,-4 4 0-15,11-7-2 16,7-2 1-16,7 2-2 16,7-6 1-16,4 0-2 15,3-3 1-15,0-6-2 16,0-3 1-16,1-4-2 15,-5-3 0-15,-3 4 0 16,-3-1 0-16,-1 4 2 16,1 3 0-16,-4 3 1 15,0 6 0-15,0 6 2 16,-3 7 0-16,-1-4 0 0,-3 4 0 16,0 9-1-16,0 0 0 15,0 0-4-15,4-3 0 16,3-3-9-16,3-6 1 15,1-10-4-15,-4-6 1 16</inkml:trace>
  <inkml:trace contextRef="#ctx0" brushRef="#br0" timeOffset="-119576.471">32808 12527 48 0,'4'53'24'0,"24"16"-34"0,-14-43 48 0,4 8-37 16,7 13 0-16,-4 0-1 15,-4 13 1-15,-13-1-3 16,-8-2 0-16,-10-1-10 15,-10-3 0-15</inkml:trace>
  <inkml:trace contextRef="#ctx0" brushRef="#br0" timeOffset="-116185.096">30307 11800 23 0,'-3'6'11'0,"3"-3"5"0,0-3 11 16,0 3-20-16,0 3 0 15,0-2 2-15,0-1 1 16,-4 9-13-16,4 7 1 15,-3 6 9-15,-1 16 1 16,1 12-3-16,-1 16 1 16,-3 13-1-16,0 28 0 0,-4 18-2 15,1 19 1-15,-4 1-1 16,3 5 0-16,0-8-2 16,4-20 1-16,0-6-5 15,4-21 1-15,-1-14-4 16,8-9 0-16,-4-18-9 15,7-16 1-15,10-26-6 16,8-21 1-16</inkml:trace>
  <inkml:trace contextRef="#ctx0" brushRef="#br0" timeOffset="-115090.874">30448 11655 45 0,'4'10'22'0,"6"-16"-21"16,1 6 37-16,-4 0-36 16,4-4 0-16,3 1 2 15,3 0 1-15,5 0-5 16,-1 3 0-16,14 0 3 16,7 0 1-16,11 3-2 15,14-3 1-15,11 3-1 16,-4 0 0-16,21 4-1 15,0-4 1-15,11 3-1 16,0 0 1-16,-7 1-1 16,14 2 0-16,0 0 0 15,10 1 1-15,-14-4-2 0,18 0 0 16,-3 1-1 0,-1-1 0-16,-6 0 0 0,-18-3 0 15,3-3-1-15,-7-6 1 16,-10-3 0-16,0-7 0 15,-8 0 0-15,1 1 1 16,-11-4-1-16,-7-3 1 16,-11 3 0-16,-7 0 0 15,-10 7 0-15,-4 5 0 16,1 4-1-16,-1 6 0 0,-3 4 0 16,-4 2 0-16,0 0 0 15,-3 1 0-15,-1 2-1 16,-6 10 1-16,-1 7 0 15,-3 5 1-15,-7-6-1 16,0 13 1-16,-3 3 0 31,-4 9 0-31,0 16-1 0,-4 0 1 0,-3 10 0 16,3-1 0-16,1 10 0 16,6-3 0-16,1 5 0 15,3 5 1-15,-4-5-1 16,1-5 1-16,6-3-1 15,4-1 1-15,7 1 0 16,1-4 0-16,-5-12-1 16,-3-3 1-16,0-10-1 0,-3-9 1 15,-8-3-2 1,-6-7 1-16,-4-2-1 0,3-7 1 16,-7 0-1-16,-6-6 1 15,-12-4-1-15,-9-2 0 16,-12-4 1-16,-17 1 0 15,-4-4 0-15,-10 0 0 16,-18 0 0-16,-3-2 1 16,-4-4 0-16,7 6 0 15,-17-6-1-15,-8 3 0 0,-3-3 0 16,-7 3 1 0,-18-3-1-16,-10-3 0 0,-14 3-3 15,-18 0 1-15,-1 0-14 16,-16-6 1-16</inkml:trace>
  <inkml:trace contextRef="#ctx0" brushRef="#br0" timeOffset="-111170.115">2621 14675 37 0,'4'22'18'0,"-4"-19"-11"0,0 0 19 15,0-3-26-15,0 0 1 16,0 0 0-16,0 0 0 16,0 0-1-16,0-9 0 15,-4-4 1-15,4-2 0 16,-10-13 0-16,-1-7 1 16,4-12 0-16,-11-13 0 15,4-2 0-15,4-7 0 16,-8 0-1-16,7-3 1 15,-6-1-2-15,6 8 1 16,1 2-1-16,3 3 1 0,3 10-1 16,-3 13 1-16,7 2-1 15,0 7 1 1,18 9 0 0,-1 6 0-16,4 7-1 15,8 12 0-15,2 4-3 16,1 6 1-16,-4 2-6 15,-7 7 1-15,-3 4-7 16,-14 5 0-16,-4-2 1 16,-4-7 0-16</inkml:trace>
  <inkml:trace contextRef="#ctx0" brushRef="#br0" timeOffset="-110912.714">2501 14387 37 0,'0'25'18'0,"4"-13"-17"0,-4-12 39 15,0 0-36-15,7 3 1 16,-7-3 2-16,0 0 0 16,0 4-9-16,3-1 1 15,-3-3 5-15,0 0 1 16,7 0-3-16,4 0 0 15,7-7-6-15,3-5 1 16,0-1-12-16,-10-2 1 0,-1-4-3 16,1 6 1-1</inkml:trace>
  <inkml:trace contextRef="#ctx0" brushRef="#br0" timeOffset="-110493.421">2981 13876 40 0,'0'6'20'0,"11"0"-26"0,-11-3 37 15,0 7-31-15,7 2 1 16,-7 4 0-16,0 3 0 16,0 3-2-16,0-4 1 15,-7 1 0-15,7-6 1 0,-7-1-4 16,7-5 1-16,7-1-9 16,0 0 0-16</inkml:trace>
  <inkml:trace contextRef="#ctx0" brushRef="#br0" timeOffset="-110254.837">3108 13738 34 0,'0'12'17'0,"11"10"-14"16,-11-13 24-16,0 7-24 15,0 3 0-15,0-3 0 16,0 2 1-16,0 8-7 15,-7 2 1-15,3 0-7 16,-3 0 1-16,0-6-3 0,3 6 0 16</inkml:trace>
  <inkml:trace contextRef="#ctx0" brushRef="#br0" timeOffset="-109835.391">3440 14145 33 0,'0'-12'16'0,"-18"2"-16"15,14 10 28-15,-3 0-25 16,4 7 0-16,-8 5 4 15,-6 4 0-15,-5 6-8 16,5 9 0-16,-1 4 6 0,4 2 0 16,-4 10-2-16,8 7 1 31,6 18-3-31,-3-13 1 16,14-9-5-16,4-6 0 15,-1-15-6-15,12-14 1 16,-5-15-7-16,4-6 1 15</inkml:trace>
  <inkml:trace contextRef="#ctx0" brushRef="#br0" timeOffset="-109592.382">3711 14211 46 0,'7'13'23'0,"-7"2"-26"15,0-8 42-15,-10 2-37 16,-1 4 0-16,1 8 1 16,-8 11 0-16,0-1-4 15,4 7 1-15,-7 6 0 16,3 0 1-16,-3-10-5 16,11-3 0-16,-1-5-6 15,4-14 0-15,0-3-5 16,7-9 1-16</inkml:trace>
  <inkml:trace contextRef="#ctx0" brushRef="#br0" timeOffset="-109379.393">3521 14283 35 0,'10'3'17'0,"15"35"-12"0,-21-22 29 15,3 2-33-15,3 1 1 16,1 6-1-16,-8 4 1 15,4-1-2-15,4 3 1 16,7-3 0-16,-4-3 1 16,7 1-3-16,4-5 0 15,17-11-11 1,-3-10 0-16</inkml:trace>
  <inkml:trace contextRef="#ctx0" brushRef="#br0" timeOffset="-109142.966">3909 14167 52 0,'17'53'26'0,"26"23"-30"16,-26-45 42-16,12 4-38 15,-5 5 0-15,1 4 0 16,-4-3 0-16,0 0-1 16,-10 3 0-16,-4 0-9 0,-14-4 1 15,-4-11-5-15,-6-4 1 16</inkml:trace>
  <inkml:trace contextRef="#ctx0" brushRef="#br0" timeOffset="-108616.352">4646 14286 57 0,'7'22'28'0,"7"-15"-38"0,-7-7 54 16,4 0-46-16,-1 0 1 16,8-7 1-16,10 4 0 15,15 3-1-15,-5-3 1 16,5-3-5-16,-4 6 0 0,-11-3-9 16,-7 3 0-16</inkml:trace>
  <inkml:trace contextRef="#ctx0" brushRef="#br0" timeOffset="-108377.597">4607 14481 51 0,'7'34'25'0,"4"1"-22"16,-4-29 39-16,4 0-42 15,10 1 1-15,-7-4-1 16,14-3 0-16,7 0-2 15,8-3 0-15,-1-4-8 16,-3-5 0-16,0-7-5 16,-11-3 0-16</inkml:trace>
  <inkml:trace contextRef="#ctx0" brushRef="#br0" timeOffset="-107448.432">1958 14293 34 0,'0'34'17'0,"-4"-21"-14"0,8-10 25 0,-4-3-27 15,7 0 1-15,-7 0 3 16,0 0 1-16,0 0-7 16,0-7 0-16,0-2 4 15,-7-7 0-15,-4-6-1 16,1-3 1-16,-4-6-2 15,-11-3 1-15,-7-10 0 16,0-3 0-16,4 0 0 16,-4-16 0-16,-3 3-1 15,3 4 0-15,-6-4-1 16,6 1 1-16,11 5-1 16,0-2 1-16,3 3-1 0,-3 2 0 15,10 4 0-15,1 0 0 16,3 0 0-16,3 3 1 15,4 7-1-15,-7 2 1 16,14 7 0-16,-3 3 0 16,13 3 0-16,4 3 0 15,8-3 0-15,2 3 1 16,19 4-1-16,-1-1 0 16,4 4-1-16,-4-1 1 15,1-3-3-15,-1 7 1 0,-10 3-7 16,-7 6 1-1,-4-4-10-15,-17-5 0 0</inkml:trace>
  <inkml:trace contextRef="#ctx0" brushRef="#br0" timeOffset="-106981.509">1909 12866 38 0,'0'-10'19'0,"7"-5"-15"0,0 8 25 15,-4 4-27-15,8 0 1 16,-4 3 3-16,3 0 0 16,1 3-7-16,10 4 1 15,0 2 4-15,8 0 0 16,9 1-1-16,1 2 0 15,0-2-2-15,-4 2 0 0,1 1-1 16,-12-4 0-16,1 1-1 16,-15 5 0-1,1 7-1-15,-11 3 1 0,-7 0-3 16,3 4 1-16,-6-1-5 16,-8 0 0-16,1-3-7 15,3-9 1-15</inkml:trace>
  <inkml:trace contextRef="#ctx0" brushRef="#br0" timeOffset="-106690.082">2064 12910 57 0,'10'50'28'0,"-10"22"-39"0,0-53 53 16,11 9-48-16,0 7 0 16,-1-4-19-16,1-6 0 15,-1-12 26-15,-3-13 0 16</inkml:trace>
  <inkml:trace contextRef="#ctx0" brushRef="#br0" timeOffset="-103078.29">5877 13888 26 0,'-7'-6'13'0,"7"15"-5"16,0-9 14-16,-3 0-20 16,-1 3 0-16,1 0 3 0,-4 1 0 15,3-4-6 1,-7 3 1-16,11 0 3 0,-10 0 1 16,-1 3-2-16,1 1 1 15,-8 2-2-15,-3 4 1 16,0 5-1-16,-4 4 1 15,-3 7-1-15,3 2 0 16,-3 6 0-16,7 4 0 16,-11 9-2-16,14 4 1 15,1-1 0-15,13 7 0 16,-3-1 0-16,14-12 0 16,4 0 1-16,3-6 0 15,11-10 1-15,3-9 1 0,7-9-1 16,0-10 0-16,8-19-1 15,6-9 1-15,-10-6-1 16,10-10 0-16,-10-6-1 16,-7 0 0-16,-7 3-1 15,-8-6 1-15,-10 0-1 16,-7 9 1-16,-17 0-1 16,-5 1 1-16,-9 2-4 15,6 3 0-15,-7 4-9 16,11 0 0-16,-7 9-1 15,7-3 0-15</inkml:trace>
  <inkml:trace contextRef="#ctx0" brushRef="#br0" timeOffset="-101336.718">6389 14236 49 0,'7'-3'24'0,"-18"0"-14"0,11 3 25 15,0 0-33-15,0 0 0 16,11-3 1-16,-1-4 0 16,-2 4-4-16,2 0 1 15,11-3 2-15,0 3 1 16,11 0-2-16,7 0 1 16,7 3-3-16,3-4 0 15,4 1-6-15,-11 3 0 16,-3-3-10-16,-10-6 0 15</inkml:trace>
  <inkml:trace contextRef="#ctx0" brushRef="#br0" timeOffset="-101065.519">6576 14004 52 0,'-11'28'26'0,"1"-3"-27"16,3-18 40-16,-4 15-38 16,0 6 1-16,4 6 0 0,4 10 0 15,-4 3-4-15,3 0 1 16,4 3-4-16,0-12 1 15,0-7-11-15,4-15 0 16</inkml:trace>
  <inkml:trace contextRef="#ctx0" brushRef="#br0" timeOffset="-99776.309">7430 13897 26 0,'0'7'13'0,"-4"-1"2"0,4-6 9 0,0 0-21 16,0 0 1-16,0 3 4 16,0 0 1-16,0-3-10 15,-4 0 1-15,4 0 7 16,0 0 0-16,0 0-1 15,8 0 1-15,-1 0-3 16,7 0 1-16,7 0-2 16,11 0 0-16,10-3-1 15,4 3 0-15,3 0-1 16,1 3 0-16,-1 0-1 16,-10 1 1-16,-7 2-2 15,-8 0 1-15,-10 7-2 16,-10 5 0-16,-8 4 0 15,-13 4 0-15,-4 5-1 0,-15 3 0 16,1 4 1-16,-11 0 0 16,7 9 1-16,4 3 1 15,0 3 0-15,10-3 0 16,4-3 2-16,3-3 0 16,8-3 1-16,3-13 0 15,3-3-1-15,15-9 1 16,-1 0-1-16,8-7 1 15,14 0-3-15,-1 1 1 16,8-10-6-16,0-6 0 0,3-1-10 16,1-5 0-1,-8-1-4-15,-7 4 0 0</inkml:trace>
  <inkml:trace contextRef="#ctx0" brushRef="#br0" timeOffset="-99356.868">8386 14082 41 0,'3'-3'20'0,"8"-3"-21"0,-11 6 34 16,0 0-29-16,-4-3 0 15,-3 3 2-15,-7 0 0 16,-4 3-7-16,-3 3 0 16,-4 1 5-16,-3 5 1 15,0 4-2-15,-4 9 0 16,1 3-1-16,2 7 0 15,5 2 0-15,2 4 0 16,5 3 0-16,6-6 0 16,11-4-1-16,7-6 1 0,11-3-2 15,10-9 0 1,0-7-4-16,1-5 1 0,2-4-10 16,-2 0 0-16,-1-7-5 15,-4-2 0-15</inkml:trace>
  <inkml:trace contextRef="#ctx0" brushRef="#br0" timeOffset="-98799.907">8498 14402 25 0,'7'22'12'0,"1"-12"-9"0,-8-10 13 16,0 0-15-16,3 0 0 16,-3 0 4-16,0 0 0 15,0 0-4-15,0 0 0 16,0 3 5-16,0-3 0 16,0 0 0-16,0 0 1 15,0 3-2-15,0 0 1 16,0 0-2-16,0 0 1 15,0 1-1-15,4-1 0 16,3 3-1-16,-7-3 0 16,3 0 0-16,4 3 1 15,0 1-2-15,0-4 1 0,0 0-2 16,8 3 1-16,2 1-1 16,-3-1 1-16,4-3-2 15,-4 3 0-15,-3 1-1 16,-4-1 0-16,-7 3-1 15,-4 4 1-15,1 2-1 16,-8-2 0-16,-7-1 0 16,8 4 0-16,-1 3 1 15,1-3 0-15,-1-1 0 16,0 1 0-16,4 0 1 16,4-1 1-16,3-2 0 15,0-1 0-15,7-2-1 16,7-4 1-16,11 0-1 15,3-2 1-15,4-4-9 16,3 0 1-16,-14-7-10 16,11 1 0-16</inkml:trace>
  <inkml:trace contextRef="#ctx0" brushRef="#br0" timeOffset="-96758.13">9105 14236 36 0,'0'0'18'0,"-3"0"-10"0,3 0 19 16,0 0-23-16,7-3 1 15,0 3 2-15,3-3 1 16,8 0-10-16,-4 3 0 15,7 0 6-15,11 0 0 16,3 0-2-16,8-3 0 16,3-1-2-16,3 1 0 15,4 3-6-15,-7 0 1 16,-11 3-10-16,-3 1 0 16</inkml:trace>
  <inkml:trace contextRef="#ctx0" brushRef="#br0" timeOffset="-96470.642">9352 14026 48 0,'-3'35'24'0,"6"-23"-19"15,-3-12 36-15,4 9-39 16,-4 7 0-16,3 9 0 16,1 7 0-16,-1 2-7 15,-3 7 1-15,0 0-9 16,0-4 0-16,-3-2-3 16,-1-4 1-16</inkml:trace>
  <inkml:trace contextRef="#ctx0" brushRef="#br0" timeOffset="-94431.075">17614 11737 12 0,'-10'-9'6'0,"-8"-4"0"15,14 10 7-15,-6 0-12 16,-1 0 0-16,-3-1 1 16,0 1 0-16,0 0-2 15,-4 0 0-15,4 3 1 16,-3 0 1-16,2 3-1 16,1 0 1-16,0 0-1 15,4 4 1-15,-4 2-1 0,-1 4 0 16,5 2-1-16,-4 4 1 15,0-3-1-15,0-1 1 16,-1 7-1-16,1 7 1 16,0-1 0-16,4 0 0 15,-1 3 1-15,4-2 0 16,0-4 0-16,0 0 0 16,3 3-1-16,1-3 1 15,3 0-2-15,0 0 1 16,0-6-1-16,3 0 1 15,1 0 0-15,3-4 0 16,0 1 0-16,4 3 0 0,-1-3 1 16,1-1 0-16,3-2 0 15,0-1 0-15,0 1-1 16,-3-1 1-16,3 1-1 16,3 0 0-16,5-1 0 15,2-2 0-15,1-4-1 16,-4 3 1-16,0-3-1 15,0 4 0-15,1-7 0 16,-5 3 1-16,1-6-1 16,0 3 1-16,-1-3 0 15,4 0 0-15,0-3-1 16,4-3 1-16,0 0 0 16,-4-4 0-16,0-2 0 15,0-1 0-15,1-2-1 16,-5-4 1-16,1 0 0 15,-1-6 0-15,-2 0-1 16,-1 0 1-16,-4-4-1 0,1 1 1 16,-4 0-1-16,0 0 0 15,-4 0 0-15,1-1 0 16,0 1 0-16,-1 0 1 16,-3 0-2-16,0 6 1 15,0 0 0-15,-3-3 0 16,-1 3-1-16,0-3 1 15,-3 3 0-15,0-3 0 16,-3 3 0-16,-1 0 0 16,-3 3 0-16,-4 3 0 0,1 4 0 15,-4 2 1-15,-1 1-1 16,-2 3 0-16,3-1 0 16,-1 1 0-16,1 3 0 15,-3 0 0-15,2-7 0 16,1 10 0-16,0 0 0 15,-4 0 1-15,1 4-1 16,-1-1 0-16,0 0 0 16,4 3 0-16,4-3-1 15,2 0 1-15,1 0-1 16,0 1 1-16,4 2 0 16,-1 0 0-16,0 4 0 15,1 2 1-15,-4 1-2 16,0 2 1-16,0 4 0 15,-4-3 0-15,0-1-1 16,1 1 0-16,-1 3 0 0,4 0 1 16,0 3 0-16,3 3 0 15,4 6 0-15,0-3 0 16,4 7 1-16,3-1 0 16,3-2-1-16,1-1 1 15,3-6-1-15,7-6 0 16,3 0-2-16,5-3 0 31,2-4-11-31,-3-3 0 0</inkml:trace>
  <inkml:trace contextRef="#ctx0" brushRef="#br0" timeOffset="-92147.92">10022 13825 39 0,'-7'16'19'0,"7"15"-13"0,0-27 19 15,0-1-21-15,0-3 1 16,0 0 2-16,0 0 0 16,7 0-8-16,4 0 0 15,3 0 7-15,7-7 0 16,8 4-2-16,-1 0 1 0,7 6-2 16,7-3 1-16,4 3-2 15,-3 4 0-15,-5-1-1 16,-6 3 1-16,-4 4-2 15,-3-1 1-15,-11 4-2 16,-7 3 1-16,-7 3-1 16,-3-6 0-16,-8 9-1 15,-10 0 0-15,0 0 0 16,0-3 0-16,-1 0 1 16,1-3 0-1,4-1-1-15,2-5 1 0,5-1 1 16,3-2 0-16,3-1 0 15,1 1 1-15,6 2 0 16,4 4 1-16,7 3-1 16,4 3 0-16,3 3 0 15,0 3 1-15,1-6-1 16,-5-3 0-16,-3-4-1 0,-3 1 1 16,-11 3-1-16,-11 3 0 15,-10 3-1-15,-3 3 1 16,-1 0-2-16,0-6 1 15,0 0 0-15,1-9 0 16,-1-4-1-16,0-3 1 16,8 4-4-16,3-4 0 15,7 0-12-15,7-2 0 16</inkml:trace>
  <inkml:trace contextRef="#ctx0" brushRef="#br0" timeOffset="-91232.715">10795 14239 30 0,'4'3'15'0,"-4"-3"-7"0,0 0 10 16,0-3-16-16,0 3 0 15,-4 0 3-15,0-3 1 16,-3 0-6-16,4 3 1 16,-4 3 4-16,0 0 1 15,-4-3-2-15,1 7 0 16,-4-1-1-16,3-3 0 16,0 3-2-16,1 1 0 15,3-4-1-15,0 6 1 0,3 0-1 16,1 4 1-16,3-4 0 15,3 4 0-15,1-4 0 16,3 1 0-16,0-4-1 16,0 0 1-16,0-6-1 15,0-3 0-15,0-3 0 16,4 0 0-16,-4-4 0 16,0-2 1-16,0-1-1 15,-4-3 0-15,1 4 0 16,-4-4 0-16,0 4 0 15,0-1 0-15,0 4 0 16,-4-1 0-16,-3 4 0 16,0 3 0-16,0 3 0 15,-3 0 0-15,-1 3 1 16,4-3 0-16,0 3-1 16,3 0 1-16,1 0 0 0,3 1 0 15,0-1-1-15,-4 3 1 16,4 3-1-16,-3-2 1 15,3 2-2-15,0 1 1 16,-4-4-1-16,4-3 1 16,0 0-1-16,0-3 1 15,4-6 0-15,3 0 0 32,0-7-1-32,0 0 1 15,0 1 0-15,-4 2 0 0,1 4-1 16,-4 6 0-16,0 0 0 15,0 0 0-15,-4 3-1 16,1 0 0-16,3 4 0 16,0-1 1-16,0 0 0 15,0 1 0-15,0-4-1 16,0 0 0-16,3 3-11 16,5-6 0-16,-5 0-1 15,15 0 1-15</inkml:trace>
  <inkml:trace contextRef="#ctx0" brushRef="#br0" timeOffset="-90407.48">11176 14007 42 0,'4'0'21'0,"10"-22"-17"16,-7 16 40-16,3 0-41 15,4 3 1-15,1-4 2 16,6 7 0-16,0 3-7 16,11 4 1-16,3 2 5 0,4 7 1 15,-4 0-3-15,-7-1 1 16,-10 7-2-16,-11 6 0 15,-11 4-3-15,-6 5 1 16,-8 4-2-16,-3 3 0 16,-7-3-1-16,0 3 1 15,-8-10-1-15,1-2 1 16,3-7-1-16,4-7 1 16,3-8 0-16,8-7 1 15,3-6-1-15,-1 0 1 16,8-7 0-16,7-5 0 0,-3-1 0 15,6 3 0-15,1-5 0 16,3 2 1-16,0 0 0 16,4 7 1-16,3 3 0 15,3 6 0-15,1 9 0 16,0 7 0-16,-4 2 1 16,0 4 1-16,0 3-1 15,4 1 1-15,3-1-1 16,3 0 1-16,12 0-1 15,-1-3 0-15,-3-3-1 16,-4-4 1-16,0-2-7 16,-3-7 0-16,-4-6-13 15,-3-9 0-15</inkml:trace>
  <inkml:trace contextRef="#ctx0" brushRef="#br0" timeOffset="-89536.492">12471 14199 38 0,'7'15'19'0,"-4"-15"-3"16,-3 0 16-16,0 0-29 15,0 0 1-15,0 0 1 16,-7-3 0-16,0 0-7 15,-3 3 1-15,-5 3 5 16,1 0 0-16,-7 3-2 16,4 4 0-16,-1 6 0 15,-3 6 0-15,0 6 0 16,3 3 0-16,0-3 0 16,8 1 0-16,-1-1-1 15,8 0 1-15,6 0 0 16,4-3 0-16,7-6-2 0,4-3 1 15,0-7-3-15,3-3 0 16,-4-6-6-16,8-3 1 16,7 0-12-16,-4-9 1 15</inkml:trace>
  <inkml:trace contextRef="#ctx0" brushRef="#br0" timeOffset="-89056.583">12647 14399 56 0,'7'16'28'0,"4"0"-25"16,-11-16 41-16,10 3-42 15,1-3 0-15,3 0 2 16,4 3 1-16,3 0-6 16,0 3 0-16,0 1 4 15,-3-4 0-15,-4 3-2 16,-7 0 0-16,-7 0-2 16,-4 4 1-16,-6-1-1 15,-4 1 0-15,-4 2-1 0,0-2 1 16,4-1-1-16,0 0 1 15,4 1 0-15,-1-1 1 16,8 1-1-16,3-4 0 16,7 3 0-16,7 4 1 15,3-7 1-15,5 0 0 16,2 4-1-16,-3-1 1 16,-3 1-1-16,-4 2 1 15,-10 4-2-15,-15 3 1 16,-10 3-1-16,-11 3 0 15,-7-3-7-15,-3-3 0 16,0-10-10-16,-1-6 1 16</inkml:trace>
  <inkml:trace contextRef="#ctx0" brushRef="#br0" timeOffset="-87178.569">13554 14014 39 0,'3'12'19'0,"-10"1"-14"15,4-10 19-15,-1 0-23 16,1 3 1-16,-4 0 2 16,-4 7 1-16,-7 3-5 15,-3 9 1-15,0 3 2 0,0 10 1 16,-7 15 0-16,6 3 0 16,5 7-2-16,6-3 1 15,4-10-2-15,4-9 1 16,6-4-4-16,8-9 1 15,6-9-8-15,5-9 1 16,6-4-7-16,-14-12 0 16</inkml:trace>
  <inkml:trace contextRef="#ctx0" brushRef="#br0" timeOffset="-86924.449">13772 14261 49 0,'11'22'24'0,"-7"-16"-26"0,-4-2 41 0,-7 5-38 15,-11 4 1-15,-3 5 0 16,-4-2 1-16,-3 6-3 16,-4 3 0-16,7 3 2 15,4 7 1-15,4-4-3 16,2-3 0-16,1-3-5 15,4-3 0-15,3-6-10 16,0-7 1-16,0-9-2 0,0-6 1 16</inkml:trace>
  <inkml:trace contextRef="#ctx0" brushRef="#br0" timeOffset="-86627.899">13571 14239 44 0,'7'22'22'0,"11"41"-25"0,-11-51 45 16,0 10-39-16,0 4 1 15,4 2 2-15,-1 0 1 0,8 3-9 16,0 4 0-16,3-10 4 16,0 0 1-16,0 0-7 15,-3 0 0-15,-4-9-12 16,0-7 0-16</inkml:trace>
  <inkml:trace contextRef="#ctx0" brushRef="#br0" timeOffset="-86391.036">14072 14443 58 0,'4'6'29'0,"3"-6"-32"0,-7 0 46 16,0 0-43-16,10 0 1 16,5 0-1-16,6 0 0 15,11 0-3-15,-1 0 0 16,5 0-8-16,-5 0 0 15,1-9-5-15,0 3 0 16</inkml:trace>
  <inkml:trace contextRef="#ctx0" brushRef="#br0" timeOffset="-85886.325">14647 14308 55 0,'7'10'27'0,"-21"-17"-38"0,11 7 51 0,-4 4-40 16,-4 2 0-16,-7 3 0 16,-3 10 1-16,-3 0-1 15,-1 0 1-15,0 3-1 16,1 3 1-16,2-3-1 15,8 0 0-15,4-4 0 16,6-2 0-16,4-3-1 16,11-7 0-16,6-6 0 15,12-6 1-15,-1-4-1 0,-3-5 1 16,-4-1-1 0,-4-3 1-16,1-3-1 0,-4 3 1 15,0 0-1-15,-3 7 0 16,-4-1 1-16,0 10 0 15,3 6 1-15,-2 10 0 16,-1 3 1-16,3 2 0 16,1 8 0-16,3 5 0 15,0-3-2-15,4 3 1 16,6-2-6-16,1 2 1 16,0-6-11-16,3-15 0 0</inkml:trace>
  <inkml:trace contextRef="#ctx0" brushRef="#br0" timeOffset="-85689.439">14982 14170 62 0,'11'50'31'0,"24"16"-38"16,-17-37 54-16,3 2-46 16,7 10 0-16,-3 6 0 15,0 0 1-15,-1 12-3 0,-6 1 0 16,-4-4-1-16,-10 4 1 16,-11-4-9-16,-4-12 0 15,-14-9-7-15,-3-13 0 16</inkml:trace>
  <inkml:trace contextRef="#ctx0" brushRef="#br0" timeOffset="-85045.899">15812 14308 59 0,'-4'10'29'0,"18"-10"-32"16,-7 0 52-16,4 0-47 16,6 0 1-16,5 3 0 15,6 0 0-15,14 0-5 16,4 3 0-16,3 1 1 15,1 8 1-15,-8 1-7 16,-10-3 0-16,-4-7-11 16,-3-9 0-16</inkml:trace>
  <inkml:trace contextRef="#ctx0" brushRef="#br0" timeOffset="-84808.643">16118 14076 61 0,'-10'38'30'0,"-8"50"-35"0,15-57 49 16,-1 13-44-16,-3 15 0 15,4 1-4-15,-1-10 1 0,4-9-6 16,7-13 1-16,4-15-8 15,3-13 0-15</inkml:trace>
  <inkml:trace contextRef="#ctx0" brushRef="#br0" timeOffset="-84279.074">16813 14434 55 0,'0'9'27'0,"11"-6"-26"16,-11-3 48-16,0 0-46 16,0 0 0-16,7-6 2 15,4-3 0-15,-1-1-7 16,4-6 1-16,4 1 3 15,7-1 0-15,6 4-5 16,1 5 0-16,0 1-11 16,3 3 1-16,-3-3-6 15,0 2 1-15</inkml:trace>
  <inkml:trace contextRef="#ctx0" brushRef="#br0" timeOffset="-84041.693">17378 14409 55 0,'7'34'27'0,"-4"-28"-32"0,-3-6 48 16,0 0-41-16,4 0 1 16,3 0 1-16,0 0 1 15,0 0-7-15,4 4 1 16,6-1 0-16,-3 0 1 0,4 3-10 15,0 0 1-15,3-6-8 16,0 3 1-16</inkml:trace>
  <inkml:trace contextRef="#ctx0" brushRef="#br0" timeOffset="-83811.909">17773 14575 55 0,'7'19'27'0,"-11"-13"-33"15,4-6 48-15,0 0-42 16,0 0 1-16,0 0 0 16,8-6 1-16,-1 6-3 15,3 0 1-15,1 0-4 16,-1 0 1-16,1 6-6 0,-4-6 1 15,0 0-7-15,4-10 0 16</inkml:trace>
  <inkml:trace contextRef="#ctx0" brushRef="#br0" timeOffset="-83575.178">18101 14534 52 0,'7'9'26'0,"0"-5"-32"16,-3-4 48-16,3-4-42 16,0 4 1-16,0 0-1 15,0 0 1-15,0 0-6 16,0 4 0-16,4-1-9 15,3-3 0-15</inkml:trace>
  <inkml:trace contextRef="#ctx0" brushRef="#br0" timeOffset="-83407.721">18475 14653 60 0,'14'19'30'0,"-14"-6"-55"0,4-10 51 16,-4-3-48-16,-4-10 0 15</inkml:trace>
  <inkml:trace contextRef="#ctx0" brushRef="#br0" timeOffset="-81235.512">19357 14431 54 0,'18'18'27'0,"52"-11"-22"15,-49-7 28-15,8 0-32 16,16 0 1-16,19 3 0 16,17 3 0-16,18 0-3 15,10 4 1-15,8 2 0 16,-5 1 1-16,-6-1-6 16,-10-2 1-16,-19-1-12 15,-13-9 0-15</inkml:trace>
  <inkml:trace contextRef="#ctx0" brushRef="#br0" timeOffset="-80844.742">20334 14274 46 0,'7'9'23'0,"11"13"-14"0,-8-19 31 0,8 4-38 15,7 2 1-15,14 0 1 16,-1 4 1-16,1-1-6 15,-4 4 1-15,-6 0 2 16,-5 3 1-16,-10 6-2 16,-6 6 0-16,-12 4-3 15,-7-7 1-15,-10 9-3 16,-7 4 0-16,-7 0-3 16,3-7 1-16,0-5-6 15,4-7 1-15,7-10-5 16,10-9 1-16</inkml:trace>
  <inkml:trace contextRef="#ctx0" brushRef="#br0" timeOffset="-80603.834">20355 14311 46 0,'4'47'23'0,"13"10"-18"0,-9-41 43 15,-1 9-45-15,-4 6 0 16,1 0 0-16,-4 4 1 16,0 6-8-16,-4-1 1 15,4-5-8-15,0-7 1 16,7-15-7-16,7-7 0 16</inkml:trace>
  <inkml:trace contextRef="#ctx0" brushRef="#br0" timeOffset="-80091.867">21220 14976 54 0,'3'22'27'0,"-3"-16"-36"0,0-6 49 16,0-15-40-16,0-17 1 0,-3-15 0 16,3-15 1-16,0-7-3 15,0-7 1-15,0-11 1 16,0-4 0-16,3 6 0 15,1 7 0-15,6 2 0 16,8 10 0-16,3 10 0 16,7 9 1-16,4 12-1 15,0 10 1-15,0 16-4 16,-1 9 1-16,1 6-4 16,-14 1 0-16,-8 8-8 15,-10 7 0-15,-7-3-4 16,-14 0 1-16</inkml:trace>
  <inkml:trace contextRef="#ctx0" brushRef="#br0" timeOffset="-79840.4">20980 14481 47 0,'-21'34'23'0,"24"-15"-12"16,1-16 46-16,3 0-52 0,7 0 0 15,3 1 2-15,12-1 0 16,6 0-10-16,0-3 1 15,-7-3 4-15,8 0 1 16,-1-1-9-16,-3 1 0 16,-1-3-15-16,1-6 1 15,-4-1-1-15,4-3 1 16</inkml:trace>
  <inkml:trace contextRef="#ctx0" brushRef="#br0" timeOffset="-79619.97">21745 13894 59 0,'0'25'29'0,"-14"26"-38"15,11-36 60-15,-4 4-51 16,-1 6 1-16,1 0-1 15,0 3 0-15,7 1-4 16,4-4 0-16,3 0-7 16,0-9 1-16,7-16-7 15,-3-13 1-15</inkml:trace>
  <inkml:trace contextRef="#ctx0" brushRef="#br0" timeOffset="-79458.439">21953 13828 48 0,'4'63'24'0,"-4"12"-29"0,-4-49 42 15,1 5-39-15,-1 10 1 16,-3-1-4-16,7 4 0 16,0 3-5-16,7-9 0 0</inkml:trace>
  <inkml:trace contextRef="#ctx0" brushRef="#br0" timeOffset="-79131.871">22324 14230 60 0,'0'3'30'0,"0"10"-33"0,-4-7 53 16,-3 6-48-16,-3 10 0 15,-8 13 1-15,-7 2 0 16,-6 14-4-16,-5 2 0 15,1 10 2-15,0 6 1 16,-1 9-2-16,8-9 0 16,7-6-6-16,7-7 0 15,10-9-7-15,8-15 1 16,14-20-7-16,3-6 1 16</inkml:trace>
  <inkml:trace contextRef="#ctx0" brushRef="#br0" timeOffset="-78741.84">22430 14644 53 0,'0'12'26'0,"-22"-12"-35"16,15 0 47-16,-3 7-36 16,-4 2 1-16,-4 4 1 15,0 9 0-15,-3 3-6 16,4 3 1-16,-1 6 3 15,4 1 1-15,3-4-2 16,4-6 1-16,7 0-1 16,11-9 0-16,3-10-1 15,0-9 1-15,4-6-1 16,3-10 0-16,0-6 0 16,4-3 0-16,-4-4-1 15,0-2 0-15,-7 2 0 16,4 7 0-16,-8 7 1 0,1 5 0 15,-8 13 0-15,1 6 0 16,0 7 1-16,-1 12 0 16,1 3-1-16,3 7 1 15,3 2-4-15,1-5 0 16,3-1-5-16,4-6 1 16,-1-9-9-16,8-7 0 15</inkml:trace>
  <inkml:trace contextRef="#ctx0" brushRef="#br0" timeOffset="-78486.928">22768 14249 51 0,'14'56'25'0,"11"19"-23"15,-14-56 42-15,-1 9-43 16,4 13 0-16,-3 3 0 16,0 9 0-16,3 10-3 15,-4 6 1 1,-13 28-9 0,-8-15 0-16,-10-23-6 15,0-18 1-15</inkml:trace>
  <inkml:trace contextRef="#ctx0" brushRef="#br0" timeOffset="-78124.599">23297 14559 58 0,'-17'0'29'0,"13"-3"-26"15,4 3 54-15,4-3-54 16,6 3 1-16,5 0 1 15,6 0 0-15,3 3-7 16,8 3 0-16,10 1 3 16,15 2 1-16,-4-3-7 15,-4-3 0-15,-6 0-9 16,-15-3 1-16,-14-3-8 16,-7 0 1-16</inkml:trace>
  <inkml:trace contextRef="#ctx0" brushRef="#br0" timeOffset="-77874.597">23149 14766 61 0,'4'25'30'0,"21"-3"-25"0,-11-19 54 16,10 0-58-16,12 1 1 16,2-4-1-16,12 0 0 15,10-4-5-15,3-2 1 16,-10 3-8-16,-10-3 1 0,-12-10-10 15,1 4 0-15</inkml:trace>
  <inkml:trace contextRef="#ctx1" brushRef="#br2" timeOffset="-139608.957">9373 10950 0,'0'0'0,"0"0"16,0 0-16,0 0 15,0 0-15,0 0 16,0 0-1,0 0 1</inkml:trace>
  <inkml:trace contextRef="#ctx0" brushRef="#br2" timeOffset="-73471.791">13339 14732 41 0,'0'0'20'0,"3"0"-12"0,-3 0 21 0,7 0-25 16,0 3 1-16,4 0 0 16,-1 0 0-16,8-3-7 15,10 3 1-15,0-3 3 16,15 3 1-16,13 0-2 16,11 1 0-16,18-1-1 15,3-3 0-15,7-3-2 16,11-4 1-16,-11 1 0 15,-13-3 0-15,-15 5-1 16,-18-2 1-16,-14 6-2 16,-14 3 1-16,-17 7-1 15,-15 2 1-15,-17 1-1 16,-14 3 1-16,-8-1-1 0,-6 1 1 16,-11 0 1-16,-4-1 1 15,-6-2-1-15,-1-1 1 16,11-5 0-16,11-1 0 15,10 6 0-15,11 1 0 16,6-4 1-16,12 1 0 16,-1-4 0-16,18-3 0 15,14 7 0-15,21-1 1 16,18-3 0-16,18 1 0 16,-1-7-1-16,15 0 1 15,3 0-1-15,-7-4 1 16,-6 4-2-16,-12 4 1 15,-14-1-1-15,-10-3 1 0,-7 6-2 16,-14 0 1-16,-11 4-2 16,-18 5 1-16,-10 1-1 15,-18 3 1-15,-7 0-2 16,0-1 0-16,-10 4 0 16,-8 0 1-16,5-6-1 15,2 0 0-15,8 6 0 16,6-4 1-16,12 4 1 15,13-6 1-15,11-3 1 16,17-4 1-16,19-3 1 16,17-6 0-16,17-9 0 15,18-1 0-15,7-2-1 16,-3 6 1-16,-18-1-3 16,-18 4 1-16,-24 10-6 15,-25 14 0-15,-32 14-8 0,-31 6 1 16</inkml:trace>
  <inkml:trace contextRef="#ctx0" brushRef="#br2" timeOffset="-72181.4">16683 14722 39 0,'18'-3'19'0,"27"-13"-11"16,-31 10 19-16,8 3-24 0,6 0 0 15,14 0 0-15,8 0 1 16,13 3-5-16,4 3 0 16,4 0 3-16,-8 0 0 15,-3 3-2-15,-7 1 1 16,-11 2-1-16,-13 0 0 16,-12 1-1-16,-10 5 0 15,-10 1 0-15,-11 3 0 16,-15-3-2-16,-13 2 1 15,-7-2 0-15,-8 0 0 16,4-7 0-16,0 4 0 0,8-7 1 16,9 3 0-16,8 4 1 15,7-4 1-15,10-2 1 16,11 2 0-16,18 0 0 16,7 4 1-16,10-4-1 15,14 1 0-15,8-1-1 16,3-6 1-16,-11 0-1 15,-3-3 0-15,-4 4-1 16,-6-4 0-16,-12 0 0 16,-6 0 0-16,-7 3-1 15,-15 3 0 1,-21 10-1 0,-10-1 1-16,-4 1-1 15,-3 0 0-15,3-1-1 16,4 1 1-16,3 3 0 15,4-3 0-15,10-1 1 0,1-2 1 16,10-1-1-16,7-5 1 16,7 2 0 15,14-9 0-31,10 3 0 0,8-3 0 0,4 3 0 0,-1-3 1 16,-3 0 0-16,-11 10 0 15,-10 5-1-15,-15 7 0 16,-13 10-3-16,-22 5 0 15,-21 1-8-15,-18-4 0 0,-10-5-1 16,0-7 1-16</inkml:trace>
  <inkml:trace contextRef="#ctx0" brushRef="#br2" timeOffset="-69329.971">7394 15001 19 0,'0'10'9'0,"7"-7"2"0,-7-3 10 0,11 0-16 15,-8 3 1-15,4 0 3 16,4 3 0-16,0 1-10 15,6-1 0-15,4 0 8 16,18 4 0-16,11-1-2 16,20-3 0-16,8-6-2 15,28-3 1-15,21-6-2 16,14-1 0-16,-4-2-3 16,11-1 1-16,11 7-8 15,-25 3 1-15,-28 0-9 16,-25 12 1-1</inkml:trace>
  <inkml:trace contextRef="#ctx0" brushRef="#br0" timeOffset="-63848.046">24067 14277 39 0,'-8'0'19'0,"19"-13"-10"0,-11 13 19 15,4-6-24-15,3 0 0 16,-4 0 3-16,4 2 1 0,4 1-9 16,3 3 1-16,7 3 5 15,0 1 1-15,7 2-2 16,4 3 1-16,11 4-2 15,2 2 0-15,-2 1-1 16,-4 0 0-16,-11-4-1 16,-4 4 1-16,-2 0-2 15,-15 3 0-15,-11 6-1 16,-6 3 0-16,-15 3 0 16,-7 1 0-16,-3-7 0 15,0 6 0-15,-4 7 1 16,0 2 0-16,4-2 0 15,10 0 1-15,4-1 0 16,7 1 0-16,7-7 0 16,7 1 1-16,10-7-1 15,8 0 0-15,10-13-1 16,7-2 1-16,4-1-5 0,4-3 1 16,-5-2-9-16,-2 2 0 15,-8-12-7-15,-7-1 0 16</inkml:trace>
  <inkml:trace contextRef="#ctx0" brushRef="#br0" timeOffset="-63427.952">25051 14522 38 0,'10'3'19'0,"-6"0"-14"16,-4-3 26-16,-4 0-30 15,1 0 1-15,-4 0 2 16,-4 0 1-16,-3 3-5 15,-4 0 0-15,-3 6 4 16,-3 1 1-16,-5 6-1 16,1-1 0-16,3 4-2 15,1 6 1-15,-4 6-1 0,6 1 0 16,5-1-1-16,6 4 1 16,4-1-1-16,7 1 0 15,7-10-1-15,7-3 1 16,4-3-5-16,3-1 0 15,4-5-9-15,-1-7 1 16,5-12-5-16,-8 0 0 16</inkml:trace>
  <inkml:trace contextRef="#ctx0" brushRef="#br0" timeOffset="-63053.112">25068 14763 44 0,'0'28'22'0,"15"-3"-17"16,-12-22 38-16,1 1-40 15,-1 2 1-15,8 0 1 16,3-3 1-16,7 3-7 16,7 1 1-16,4-1 4 15,-4 0 0-15,0 4-2 16,-3-1 1-1,-7 10-3 1,-11 0 0-16,-7 0-1 16,-7 3 0-16,-11-1-1 15,-3 5 1-15,0-1 0 0,0 3 1 16,6-3 2 0,1-3 0-16,7 0 1 0,4-6 0 15,6-4-1-15,15 1 0 16,7-4-2-16,3-6 1 15,4-3-10-15,-1 3 1 16,1-9-11-16,-4-7 0 16</inkml:trace>
  <inkml:trace contextRef="#ctx0" brushRef="#br0" timeOffset="-62391.618">26363 14625 41 0,'-14'19'20'0,"0"-22"-12"0,10 3 21 0,1 0-23 16,-1 3 1-16,1 0 5 16,3-3 1-16,0 0-16 15,10 0 0-15,8-3 10 16,10 3 1-16,15 3-4 15,20 0 1-15,1 6-4 16,20 4 0-16,8 0-5 16,0-4 0-16,-8 4-7 15,-10-4 0-15,-14-9-9 16,-17 0 1-16</inkml:trace>
  <inkml:trace contextRef="#ctx0" brushRef="#br0" timeOffset="-62077.49">27047 14409 53 0,'15'28'26'15,"27"-16"-28"-15,-28-5 42 0,7 2-39 16,4 7 1-16,3 6 0 16,-3 3 1-16,-8-3-4 15,-2-3 0-15,-5 6 2 16,-10 3 0-16,-10 3-2 16,-15 7 1-16,-10 6-4 15,-11 6 0-15,0-3-6 16,-4-3 0-16,8-7-5 15,3-8 0-15</inkml:trace>
  <inkml:trace contextRef="#ctx0" brushRef="#br0" timeOffset="-61824.641">26942 14462 59 0,'7'60'29'0,"-7"21"-39"0,0-56 56 16,3 10-47-16,-3 9 0 16,0 12-11-16,-3-3 0 15,3-6 3-15,10-9 0 0</inkml:trace>
  <inkml:trace contextRef="#ctx0" brushRef="#br0" timeOffset="-61267.721">28321 14619 44 0,'4'3'22'0,"-8"-3"-19"0,0 0 32 0,-3 0-33 16,-7 3 0-16,-7-3 2 15,-4 3 0-15,-6 7-5 16,-1 5 1-16,0 7 3 16,0 6 0-16,-3 7 0 15,7 3 0-15,3 5 0 16,8 1 1-16,10 3-1 15,7-3 0-15,7-3-2 16,7-6 0-16,7-7-5 16,4-6 1-16,3-10-14 15,11-9 0-15,-8-6-2 32,-2 0 1-32</inkml:trace>
  <inkml:trace contextRef="#ctx0" brushRef="#br0" timeOffset="-60905.408">28416 15083 61 0,'21'12'30'0,"15"-2"-38"0,-22-10 62 16,0 3-52-16,4 0 1 15,-1 0 1-15,1 3 0 0,-4 4-6 16,0-1 0-16,-7 4 3 16,-3-4 0-16,-8 1-1 15,-10 2 0-15,-7 10-1 16,-4 0 0-16,0 0 0 16,4 3 1-16,4 0 0 15,-1 3 1-15,7 1 0 16,4-4 0-16,0-3 0 15,7 0 0-15,14-7-1 16,15 1 0-16,-1-3-8 16,4 2 1-16,6-12-12 15,1-3 0-15</inkml:trace>
  <inkml:trace contextRef="#ctx0" brushRef="#br0" timeOffset="-60408.633">29224 14863 49 0,'0'22'24'0,"11"-3"-12"16,-8-16 32-16,4 0-40 16,4 0 0-16,-1 1 0 15,8-1 1-15,3-3-7 16,7 3 0-16,4 0 2 15,0 3 0-15,0 1-7 16,-4 2 0-16,-3 0-11 16,-8-2 0-16,-10-4 0 0,-7 9 0 15</inkml:trace>
  <inkml:trace contextRef="#ctx0" brushRef="#br0" timeOffset="-60207.32">29199 15174 62 0,'0'31'31'0,"18"-40"-36"0,-7 9 66 0,3 3-61 16,3 3 1-16,12 4-1 15,2-1 0-15,1 0-6 16,0 1 1-16,0-7-13 16,-1-9 0-16</inkml:trace>
  <inkml:trace contextRef="#ctx0" brushRef="#br0" timeOffset="-59689.875">30607 14374 42 0,'-11'6'21'0,"15"4"-6"16,-4-10 20-16,0 0-32 16,0 3 1-16,0 3 0 15,0 4 1-15,-4 8-7 16,-3 11 1-16,0 5 3 16,-3 1 1-16,-4 5-3 15,0 7 1-15,-1 0-6 16,5-3 1-16,3 0-12 15,3-9 0-15,1-10-1 16,-1-9 1-16</inkml:trace>
  <inkml:trace contextRef="#ctx0" brushRef="#br0" timeOffset="-59405.309">30092 15011 60 0,'3'15'30'0,"22"-2"-31"0,-14-10 62 0,3 0-60 15,7 0 1-15,4-3 1 16,14 0 0-16,6-3-4 15,12 0 0-15,-4 3 1 16,-7 0 0-16,-4 0-6 16,-10 3 0-16,-4 0-14 15,-7-3 0-15</inkml:trace>
  <inkml:trace contextRef="#ctx0" brushRef="#br0" timeOffset="-58970.065">30113 15230 59 0,'-3'25'29'0,"24"-6"-25"0,-14-19 42 16,0 3-42-16,3 0 0 15,5 4 1-15,2-1 1 16,4 0-8-16,-3-3 0 16,10 0 5-16,0 4 1 15,-3-4-3-15,-7 3 1 0,-4 0-2 16,-4 1 0-16,-2 5-1 16,-8 1 1-16,-4 2-2 15,-7 4 1-15,-3 3 0 16,-3 3 0-16,-4-3 0 15,3 0 1-15,-3 6 0 16,3 1 0-16,0-1 0 16,4 0 1-16,4-6-1 15,6-3 1-15,4-3-1 16,11-1 0-16,6-2-3 16,15-7 0-16,11-3-5 15,-1-6 1-15,0-6-13 16,1-10 1-16</inkml:trace>
  <inkml:trace contextRef="#ctx0" brushRef="#br0" timeOffset="-58520.166">31023 15569 52 0,'-3'22'26'0,"-1"-7"-25"15,4-11 37-15,0-4-36 16,0 0 0-16,0-7 1 15,0-5 1-15,0-4-5 16,0-15 1-16,4-10 2 16,-1-12 1-16,4-4-2 15,0-2 1-15,0-10-1 16,1-7 0-16,-1 1-1 16,3 3 1-16,4 6-1 15,0 3 1-15,0 4 0 16,1 12 1-16,6 9-2 15,3 10 1-15,1 6-3 16,0 6 1-16,-4 16-5 16,-7 10 0-16,-3 5-8 0,-8 4 1 15,-3 0-5 1,-7 6 0-16</inkml:trace>
  <inkml:trace contextRef="#ctx0" brushRef="#br0" timeOffset="-58264.557">30822 15189 61 0,'14'7'30'0,"22"-7"-34"0,-22-7 60 0,3 7-55 16,5 0 0-16,2 0 1 16,4 0 0-16,-3 0-4 15,0 0 1-15,-4 0-4 16,0 0 0-16,-3 0-13 15,-4-3 0-15</inkml:trace>
  <inkml:trace contextRef="#ctx0" brushRef="#br0" timeOffset="-58020.453">31655 14616 48 0,'-4'15'24'0,"-3"7"-20"0,4-12 30 16,-1 2-34-16,1 4 0 15,-1 3 0-15,1-1 0 16,-1 8-1-16,4-4 0 16,0-4-6-16,4 1 0 15,3-9-7-15,0-10 1 0</inkml:trace>
  <inkml:trace contextRef="#ctx0" brushRef="#br0" timeOffset="-57822.999">31845 14609 48 0,'-14'25'24'0,"0"38"-26"0,11-50 41 0,-1 5-39 16,0 4 0-16,1 4-4 15,3 5 0-15,3 0-8 16,1-3 1-16</inkml:trace>
  <inkml:trace contextRef="#ctx0" brushRef="#br0" timeOffset="-57363.104">32360 14907 48 0,'0'0'24'0,"-14"16"-23"16,7-10 36-16,-7-3-33 15,0 10 0-15,0-1 2 16,-7 7 1-16,-4 6-9 15,-7 7 1-15,-3-1 6 16,-4 10 0-16,0 6-3 16,1 16 1-16,2 2-1 15,8 1 0-15,7-3-5 16,3-10 0-16,11-6-6 16,7-15 0-16,14-14-10 15,7-18 1-15</inkml:trace>
  <inkml:trace contextRef="#ctx0" brushRef="#br0" timeOffset="-56913.197">32417 15224 46 0,'17'16'23'0,"-31"-7"-20"0,11-6 34 0,-8 0-35 16,-6 4 0-16,-1-1 2 15,-3 3 1-15,0 4-6 16,3 2 1-16,0 7 3 16,1 7 1-16,3 2-1 15,-1 0 0-15,5-6-2 16,3 1 0-16,3-1 0 16,8-10 0-16,3-5-2 15,3-4 1-15,8-12-1 16,3-7 0-16,-3-12-1 15,3 0 1-15,-3-3-2 16,-1 0 1-16,1 2 0 16,-4 1 0-16,0 10 1 15,-3-1 1-15,-1 7-1 16,-3 9 0-16,0 9 1 0,-3 0 0 31,3 32 1-31,0-6 0 16,7-1-1-16,-3-2 0 15,3 2-4-15,4-9 1 16,3-3-5-16,0-6 0 16,7-10-7-16,-3-6 0 15</inkml:trace>
  <inkml:trace contextRef="#ctx0" brushRef="#br0" timeOffset="-56641.697">32812 14932 59 0,'7'54'29'0,"11"5"-35"15,-8-37 54-15,8 6-48 16,3 13 1-16,7 9-1 15,-3 13 1-15,-4 0-2 16,-3-4 0-16,-15 1-4 16,-24 3 0-16,-14-10-11 15,-11-9 0-15</inkml:trace>
  <inkml:trace contextRef="#ctx0" brushRef="#br0" timeOffset="-55803.145">27778 13985 39 0,'-4'38'19'0,"-13"0"-11"16,13-26 22-16,-3 10-25 16,-4 13 0-16,-3 18 3 15,-3 13 1-15,-5 18-11 16,-2 17 0-16,-4 24 7 16,-4 19 0-16,-3-6-3 0,3 3 1 15,4-6-3-15,3-12 0 16,0-23-4-16,8-15 0 15,6-23-13-15,14-18 1 16,15-25-1-16,14-22 1 16</inkml:trace>
  <inkml:trace contextRef="#ctx0" brushRef="#br0" timeOffset="-54451.889">27845 13882 38 0,'17'15'19'0,"26"4"-22"15,-26-12 34-15,8-1-29 16,10 3 1-16,4-2 2 16,18-1 1-16,10 0-7 15,3 3 1-15,15 4 4 0,17 0 1 16,15 2-2-16,-5-2 1 15,12 2-2 1,6-5 1-16,8-4-1 0,-11 0 0 16,11 4-1-16,3 2 1 15,3 1-1-15,-6-7 0 16,3 4-1-16,11-4 0 16,-15-3-1-16,12-3 1 15,2 0 0-15,8-6 1 16,-18 3-1-16,7 6 0 15,4 6 0-15,-4 1 1 0,-14 2 0 16,7 1 0 0,4-1-1-16,-8-2 0 0,-10-4 0 15,11 0 0-15,-14-6 0 16,-5 0 0 0,-6-3 0-16,-14 3 0 15,7 0 0-15,-7 0 0 0,-8-3 0 16,-2 0 0-16,-8-4-1 15,0 1 1-15,-10 6 0 16,-12-3 0-16,-13 3 0 16,-3 0 0-16,-1 3-1 15,0 0 1-15,-6 0 0 16,-5 4 0-16,-2-1 0 16,-1 0 0-16,-3 4-1 15,-1 5 1-15,-6 7-1 16,-4 7 1-16,-3 5-1 0,-4 4 1 15,0 6-1-15,-4 3 1 16,1-4 0-16,-4 11 0 16,0 2 0-16,0 7 0 15,0 6 0-15,-4-3 0 16,1 6-1-16,-4 3 1 16,-4-6 0-16,0 0 0 15,-3-3 0-15,0 3 0 16,0 3 0-16,0-3 0 15,3-3 0-15,1 0 0 16,3-7 0-16,-4-2 0 0,4 2 0 16,0 1 0-16,-4 0 0 15,4-4 1-15,0 0-1 16,4-9 0-16,-4-3 0 16,-4-3 0-16,-3-3 0 15,-4-1 0-15,-3 1 0 16,-3-7 0-16,-5-2 0 15,-2-4 0-15,-8-3 0 16,-4-4 1-16,-6-5-1 16,-7-4 0-16,3-2 0 15,-11-4 1-15,-6-3-1 16,-11-3 1-16,-4-4-1 16,-7 1 1-16,4 0-1 15,-11 3 0-15,-3-4 0 16,-4 1 0-16,-3-3 0 15,10-1 1-15,-10-2-1 16,-4-4 0-16,-7 0 0 0,7 4 1 16,-7-1-1-16,-4 4 1 15,-3 6-1-15,0 3 1 16,11 0-1-16,-7 0 0 16,-1 0 0-16,1-3 0 15,3-4 0-15,0-2 0 16,-4 0 0-16,-6-4 0 15,-1-3 0-15,-3 4 0 16,-7 6 0-16,-4-7 0 0,8 1 0 16,-4 2 0-1,-4-6 0-15,-14-9 0 0,8 0 0 16,-8 0 1-16,-7-3-1 16,14-3 0-16,-6-4-3 15,-5 10 0-15,1 3-10 16,3 0 1-16,8-3-5 15,-5 12 0-15</inkml:trace>
  <inkml:trace contextRef="#ctx0" brushRef="#br0" timeOffset="-49197.037">2332 17077 42 0,'3'35'21'0,"4"-13"-11"16,-7-16 21-16,4 0-29 15,3 0 1-15,-7-2 0 16,0-4 1-16,0 0-5 15,0-10 0-15,4-12 3 16,3-9 0-16,-7-16-2 16,7-3 1-16,-4-16-1 15,-3-9 1-15,7-7-1 16,-3-3 1-16,13-2-1 16,-2 14 1-16,2 4-1 15,-6 4 1-15,6 2 0 16,-6 10 0-16,0-4-1 15,-4 7 1-15,-4 6-2 16,4 10 1-16,4 2-1 0,-8 10 0 16,4 7-1-16,4 11 0 15,0 8-1-15,-11 8 1 16,7 7-2-16,-4 3 0 16,4 9 0-16,-3 1 0 15,3-4-1-15,-7-3 1 16,0-3-4-16,0-3 0 15,3-7-4-15,-3-2 1 0</inkml:trace>
  <inkml:trace contextRef="#ctx0" brushRef="#br0" timeOffset="-48910.078">2085 16572 56 0,'11'25'28'0,"27"-15"-32"16,-27-7 56-16,7 0-51 15,13 0 0-15,8-6 0 16,0-3 0-16,3-4-2 15,-3 1 1-15,-7-4-1 16,7 1 1-16,-22 3-9 16,-3 2 1-16,-3 1-9 0,-4 0 0 15</inkml:trace>
  <inkml:trace contextRef="#ctx0" brushRef="#br0" timeOffset="-48473.898">2879 15964 33 0,'0'6'16'0,"0"4"-3"15,0-4 17-15,0 0-25 16,0 4 1-16,0-1 2 15,0 7 1-15,3-4-12 16,-3 1 1-16,7 2 7 0,-3 7 0 16,3 3-3-16,-7 4 0 15,10-1-4-15,-10-3 1 16,11-3-4-16,-11-3 0 16,11-7-12-16,-4-2 1 15,3-13 0-15,-6-7 0 16</inkml:trace>
  <inkml:trace contextRef="#ctx0" brushRef="#br0" timeOffset="-48158.905">3112 15920 45 0,'7'16'22'0,"-18"6"-27"16,11-16 46-16,0 7-39 16,0 2 0-16,0 4 1 15,4 0 0-15,3 0-5 16,-7-1 1-16,0 4 2 15,0-6 1-15,0 0-5 16,0-1 0-16,0-2-7 0,0-4 0 16,10-5-5-1,-10-4 1-15</inkml:trace>
  <inkml:trace contextRef="#ctx0" brushRef="#br0" timeOffset="-47873.978">3337 15823 41 0,'0'6'20'0,"0"10"-14"15,0-13 37 1,0 22-40 0,0 0 0-16,-7 6-1 15,7-5 1-15,0 8-8 16,7 4 0-16,-7 2-9 16,11 1 1-16</inkml:trace>
  <inkml:trace contextRef="#ctx0" brushRef="#br0" timeOffset="-46853.008">3810 16334 42 0,'0'6'21'0,"-4"-15"-11"15,-3 6 27-15,4 3-35 0,-4 0 1 16,3 0 2-16,-13 0 0 16,-1 6-6-16,-3 7 0 15,0 2 4-15,0 4 1 16,-1 9-2-16,-2 7 0 15,-1 9 0-15,-3 3 0 16,-4 6-1-16,4 3 1 16,0-2-1-16,10-1 1 15,4 0-3-15,14-6 1 16,3-6-5-16,15-6 1 16,0-4-7-16,3 0 0 0,0-6-7 15,-3-9 0-15</inkml:trace>
  <inkml:trace contextRef="#ctx0" brushRef="#br0" timeOffset="-46194.222">4039 16594 49 0,'-3'10'24'0,"-8"-7"-26"0,4 3 41 15,-3 0-38-15,-1 1 0 16,-7 2 1-16,4 7 1 0,-10 6-4 16,-1 9 1-16,-3 0 1 15,-4-6 1-15,-3 4-1 16,10-1 0-16,7-3-1 15,1 0 1-15,6-6-1 16,11-7 1-16,7-8-1 16,14-1 0-16,0-13-1 15,8 1 1-15,-1-7-1 16,4-6 1-16,-4-3-1 16,-7-3 1-16,-3 0-1 15,-8 0 0-15,1 2-1 16,-1 8 1-16,-6-1 0 15,3 9 1-15,0 7 0 16,4 0 1-16,-8 6-1 16,8 7 1-16,-1 5 0 15,1 4 1-15,3 6-2 16,-3 0 1-16,3 0-1 16,3 4 0-16,-10-1-1 0,4 0 1 15,3 0-5-15,4-6 1 16,3-6-9-16,0-10 1 15,7-12-3-15,1-7 0 16</inkml:trace>
  <inkml:trace contextRef="#ctx0" brushRef="#br0" timeOffset="-45885.399">4318 16274 56 0,'11'32'28'0,"24"-4"-35"0,-21-12 58 0,11 9-49 16,6 12 1-16,1 7 3 15,7-3 1-15,0 3-8 16,-11 3 0-16,-3 0 3 15,-8 6 1-15,-13-6-5 16,-15 10 1-16,-13 2-12 16,-12 1 1-16,-13-13-7 15,0-6 0-15</inkml:trace>
  <inkml:trace contextRef="#ctx0" brushRef="#br1" timeOffset="-39947.905">8558 13506 19 0,'-3'-10'9'0,"3"4"8"0,0 6-3 0,-4-6-10 16,1-1 0-16,-4-2 2 15,-4-4 0-15,1-2-7 16,-5-1 0-16,-2 0 5 16,-1-3 1-16,1 4-3 15,-1 5 0-15,0 1-1 16,-10 0 1-16,7-7-1 16,0 3 0-16,-4-2 0 15,-7-1 0-15,4 3 0 16,-7-2 0-16,0 5 0 15,3 1 0-15,4 0 0 16,3 5 0-16,0 4-1 16,-3 0 0-16,3 4 0 15,-3-1 1-15,0 0-1 16,0 6 0-16,3 1 0 0,-10-1 1 16,10 0-1-16,-3 1 0 31,-4 9 0-31,-7-1 0 15,7 1 0-15,4 0 1 16,7-3-1-16,-7-1 0 16,7 4 0-16,-4 0 0 15,4-3 0-15,7-4 0 16,-8 4-1-16,5 0 1 16,6 3 0-16,-6-4 1 15,2 7-2-15,1 0 1 0,0-3 0 16,4 3 1-16,-8 3-1 15,4 6 0-15,0 1 0 16,-7 5 0-16,7-5 0 16,-1-4 1-16,1 0-1 15,0 0 0-15,0 4 0 16,4-1 0-16,-8 0 0 16,4-6 1-16,3 7-1 15,1 2 0-15,3 4 0 16,-4 0 1-16,4-4-1 15,0 7 0-15,3 3 0 16,1 0 0-16,3 0 0 16,0-4 0-16,3 1 0 15,1 0 1-15,-1 0-1 16,8-7 0-16,-8 4 0 0,5-4 1 16,-1 4-1-16,3-4 1 15,1 1-1-15,3-4 1 16,4 4-1-16,3-1 1 15,0 1-1-15,4-7 1 16,-4 0-1-16,3 3 1 16,5-2-1-16,6-1 1 15,7 0-1-15,-3 0 1 16,3 1 0-16,1-4 0 16,3 0-1-16,3-6 0 15,-10-4 0-15,3 1 1 0,-3 0-1 16,0-4 0-1,3 7 0-15,-7-6 0 0,8-4 0 16,-12 0 0-16,19 4 0 16,-1-4 0-16,1 1 0 15,-1-4 0-15,0 0 0 16,-6 1 0-16,3-7-1 16,-1-7 1-16,1 1-1 15,7 3 1-15,4-7 0 16,-8 1 0-16,4 0-1 15,-4-1 1-15,-3-2 0 16,-3-7 0-16,-1-6 0 16,0-7 0-16,-7-2 0 15,4-1 0-15,-14 1 0 16,0-7 1 0,-1 0-1-16,1 1 1 0,3-1-1 15,-3 0 0-15,3 3 0 16,0-2 0-16,1-7-1 0,-1-7 1 15,-7-2 0-15,-3-13 0 16,-8 0 0-16,4 3 0 16,-3-3 0-16,-4 3 0 15,-3-3 0-15,-1 16 1 16,-6-19-1-16,-5-7 0 16,-6 10-2-16,-3 4 0 0,-4 5-3 15,-4 7 0 1,-3-1-9-16,10 10 0 0,-17-3-1 15,3 7 1-15</inkml:trace>
  <inkml:trace contextRef="#ctx0" brushRef="#br1" timeOffset="-37906.611">14542 13427 7 0,'-25'-12'3'0,"-32"5"1"16,43 7-3-16,-7 0-1 15,-7-6 1-15,-4 0 0 16,-7-1 1-16,-3-2-1 16,0-3 1-16,-1 2 1 0,-3 4 1 15,-10-4-1-15,-7-5 0 16,-8-1-1-16,-10 0 1 15,7 1-2-15,3 2 0 16,-3-2-1-16,-4-1 1 16,1-3-1-16,-8 0 1 15,-7-3 0-15,11 7 0 16,-3-1 0-16,-5 3 0 16,-2 4 0-16,-12 0 0 15,5-1 0-15,6 7 1 16,-3 3-2-16,3 0 0 15,-10-3 0-15,6 3 1 0,1 0 0 16,7 6 0-16,3 7-1 16,-3 2 1-16,-4 1 0 15,-3 3 0-15,7-3 0 16,7 9 0-16,0-3-1 16,0 0 1-16,-1-7 0 15,8 4 0-15,-3 3-1 16,3 3 1-16,0 0-1 15,7 0 1-15,-1 7 0 16,-2-10 0-16,3-1-1 16,3 1 0-16,-3 4 0 15,0 2 0-15,7-3 0 16,0 0 1-16,4 0-1 16,10 0 0-16,4 0 0 15,-1 7 0-15,1 2 0 0,0-3 1 16,-1 4-1-16,5 6 0 15,2 3 0-15,1-4 1 16,3 4-1-16,4 3 0 16,0-3 0-16,3 0 1 15,4 3-1-15,10 0 0 16,1 3 0-16,3-3 1 16,3 3-1-16,8 1 0 15,3-1 0-15,0-9 1 16,3 3-1-16,8-1 0 15,0-2 1-15,3 0 0 0,4 0-1 16,3-4 1-16,7 1 0 16,4 3 0-16,-4-4 0 15,8 1 0-15,6 3 0 16,7 0 1-16,4-1 0 16,7-2 0-16,7-7-1 15,-7-3 1-15,4-2-1 16,7 5 0-16,3-3 0 15,3 0 0-15,8-3-1 16,-7-3 0-16,3 4 0 16,11-5 1-16,0 1-1 15,6 0 1-15,-6-3-1 16,-4-3 0-16,8 3 0 16,3-1 1-16,6 1-1 15,-6-6 0-15,-3-4 0 16,6 4 0-16,-3-4 0 15,3 1 0-15,-3-4 0 0,-7-6 0 16,0 3 0-16,3 0 0 16,4-3-1-16,0 0 1 15,-8 0 0-15,1 0 0 16,7 0 0 0,3 3 0-16,-3 0 0 15,0-3 0-15,-11-3 0 0,11 6 0 16,3-3-1-16,-3 0 1 0,0-3 0 15,-11-3 0 1,4-3 0-16,7-7 0 0,-4 3-1 16,1-5 1-16,-8-1 0 15,0-3 0-15,-7-3 0 16,4-4 0-16,-4-8-1 16,0 2 1-16,-3-12 0 15,-4-9 0-15,-17-13-1 16,-1-9 1-16,-6-4 0 15,-4 0 0-15,-11-2 0 16,-10-10 0-16,-15-4-2 16,-13 1 0-16,-11 9-9 15,-4 1 0-15</inkml:trace>
  <inkml:trace contextRef="#ctx0" brushRef="#br1" timeOffset="-36989.92">10389 14641 34 0,'4'3'17'0,"3"-3"-11"0,-4 0 21 0,-3 0-25 16,11 0 0-16,-4 0 4 15,0 0 1-15,0 3-7 16,0 3 0-16,0 0 4 15,4-6 1-15,3 7-1 16,4-7 0-16,3 3-2 16,7 0 1-16,4 3-1 15,7-3 1-15,-4 1-1 16,7-4 0 0,15 0-1-16,10-7 1 15,7 1-2-15,14-3 1 0,-10 5-1 16,-1-2 1-16,-3 0-2 15,-3 6 1-15,-8-6-1 0,-10 6 1 16,-7 0-1-16,-11 0 1 16,-6 0-2-16,-8-3 1 15,-7 3-4-15,-4 0 1 16,-10 0-4-16,-3 0 0 16,-11 3-9-16,-7-6 1 15</inkml:trace>
  <inkml:trace contextRef="#ctx0" brushRef="#br0" timeOffset="-32575.991">5140 16481 38 0,'14'13'19'0,"14"-10"-14"0,-10-6 20 0,-7-3-24 16,10-4 0-16,7 1-1 16,7-7 1-16,4 0-2 15,0 1 1-15,-4 5-3 16,-10 4 0-16,-8 6-9 15,-10 0 1-15</inkml:trace>
  <inkml:trace contextRef="#ctx0" brushRef="#br0" timeOffset="-32304.072">5094 16638 49 0,'-3'16'24'0,"24"-13"-18"15,-18-3 43-15,8 3-48 0,7 0 0 16,3 0 1-16,3-3 1 16,1 0-4-16,10 0 1 15,1 0 0-15,9 0 0 16,-2-3-10-16,3 3 0 16,-8-6-7-16,5-3 0 15</inkml:trace>
  <inkml:trace contextRef="#ctx0" brushRef="#br0" timeOffset="-31644.975">6100 16024 60 0,'-4'28'30'0,"15"-22"-32"0,-11-3 53 16,0 0-47-16,10 0 0 15,1 1 3-15,6 2 1 16,15-9-10-16,0 3 0 15,3 0 6-15,8 3 0 16,-5 0-2-16,-2 6 0 0,-8-2-2 16,-3-4 1-16,-11 3-2 15,-7 3 0-15,-18 4-1 16,4 6 1-16,-4 3-1 16,-6 0 1-16,-1 0-1 15,-3 0 1-15,0-7 0 16,3-2 0-16,4 9 1 15,4 3 0-15,-1-3-1 16,11 0 1-16,0 6 0 16,0 3 1-16,11 1 0 15,3 2 0-15,0-6-1 16,0 1 1-16,-4-7-1 16,1-4 1-16,0-2-1 15,-4 0 0-15,-4-1-1 16,1 7 0-16,-11 7 0 15,-11 8 0-15,-7-5 0 0,-13-1 0 32,-19-9-10-32,15-6 0 15,14-7-8-15,17-3 0 16</inkml:trace>
  <inkml:trace contextRef="#ctx0" brushRef="#br0" timeOffset="-31101.674">6639 16381 76 0,'0'0'38'0,"0"-3"-46"0,0 3 68 16,0 0-59-16,0 0 1 0,4-3-1 15,3-4 1-15,0 7-3 16,0-6 0-16,4 0-4 16,-8-3 0-16,4 2-17 15,-7-5 1-15</inkml:trace>
  <inkml:trace contextRef="#ctx0" brushRef="#br0" timeOffset="-30581.142">6897 16042 60 0,'7'10'30'0,"0"-10"-25"0,-7 0 39 15,3 3-41-15,1-3 1 16,7 0 1-16,3 6 1 15,7-3-8-15,11 0 1 16,6 1 4-16,1 2 1 16,-11-3-2-16,4 0 0 15,-14 7-2-15,-4-1 0 0,-7 7-1 16,-7 6 1-16,-18 3-1 16,-3 3 0-16,-11-3-1 15,4 6 1-15,-7 7 1 16,10 0 0-16,-3 5 0 15,7-5 1-15,10 15 0 16,1-9 0-16,-1-3 0 16,11-3 0-16,0-7 0 15,11-3 0-15,-1-6-1 16,15-6 0-16,3 0 0 16,4-10 0-16,3-3-3 15,4-3 0-15,-7-3-8 16,0-3 1-16,-1-10-11 15,-3 0 1-15</inkml:trace>
  <inkml:trace contextRef="#ctx0" brushRef="#br0" timeOffset="-29933.015">7867 16268 55 0,'21'19'27'0,"14"-19"-23"0,-28 0 40 16,1 0-41-16,-1 0 1 16,-4 0 1-16,-3 0 0 15,0 0-7-15,-3 0 0 16,-8 3 5-16,-3 3 0 15,-11-6-2-15,-3 7 0 16,-4 5 0-16,-3 7 1 16,-4 6-1-16,0 10 1 15,8-1-1-15,-1 4 1 16,14-1-1-16,-3 1 0 0,10-4 0 16,11-2 0-16,11-7-1 15,10-3 1-15,7-10-5 16,8-2 1-16,2-4-9 15,1 0 1-15,4-15-10 16,-8 9 1-16</inkml:trace>
  <inkml:trace contextRef="#ctx0" brushRef="#br0" timeOffset="-29467.349">8163 16670 67 0,'7'6'33'0,"11"-6"-36"0,-7 0 58 16,-1 0-54-16,4-3 1 15,11 3 0-15,-4 0 0 16,11 3-3-16,-4 0 1 15,0 6 1-15,-10-2 0 16,-4 2-2-16,-7 4 0 16,-7 2-1-16,-7 1 1 15,-4 0-2-15,1-1 1 16,-8 1-2-16,4-3 0 0,4-1 1 16,3-3 1-1,-1 4 0-15,5 0 0 0,3-4 1 16,7 3 1-16,4 4 0 15,3 0 1-15,3 3 0 16,4-4 0-16,8 4-1 16,-8-3 1-16,-3 0-1 15,-8-4 0-15,-6 7-1 16,-15 3 1-16,-14 6-3 16,-21 3 0-16,-10 1-13 15,-11-13 1-15,0-1-2 16,0-14 1-16</inkml:trace>
  <inkml:trace contextRef="#ctx0" brushRef="#br0" timeOffset="-28447.02">8975 16321 42 0,'-11'16'21'0,"11"0"-10"0,4-13 21 16,-4 0-30-16,7 0 1 16,-4 0 1-16,8-3 1 15,3 0-6-15,7-6 1 16,4 3 5-16,14-3 0 16,6-1-3-16,5 1 1 15,-1-3-3-15,-3 6 0 16,-7-1-9-16,-7 1 0 0,-4-3-9 15,-7-3 0-15</inkml:trace>
  <inkml:trace contextRef="#ctx0" brushRef="#br0" timeOffset="-28201.11">9204 16114 62 0,'7'35'31'0,"-21"-7"-32"15,7-18 56-15,-4 8-54 16,1 1 1-16,-1 16 0 16,-3 6 1-16,3 9-7 0,4 16 1 15,4-7-5-15,3 1 1 16,7-7-12-16,11-12 0 15</inkml:trace>
  <inkml:trace contextRef="#ctx0" brushRef="#br0" timeOffset="-27758.275">10478 16259 53 0,'3'-7'26'0,"-17"-21"-28"16,3 22 39-16,-10 0-36 15,-11 3 0-15,-3 3 0 16,3 3 1-16,-6 6-2 16,-8 4 1-16,-4 2 1 15,1 7 0-15,0 10 0 16,3 5 0-16,0 23-1 16,11-1 1-16,10 10-2 0,14 4 1 15,11-14-1-15,18-2 0 16,17-14 0-16,15-8 0 15,6-19 0-15,11-10 0 16,0-22 0-16,-7-18 1 16,-7-16-1-16,-11-13 1 15,-10-6-4-15,-14 6 0 16,-11 0-14-16,-11 1 1 16</inkml:trace>
  <inkml:trace contextRef="#ctx0" brushRef="#br0" timeOffset="-27199.573">10859 16760 64 0,'-11'10'32'0,"11"-13"-31"0,0 3 50 0,0 0-48 15,7-3 0-15,4 3 0 16,6 0 1-16,4 0-6 16,4 0 1-16,0 0-3 15,3 3 0-15,0 3-15 16,7-3 0-16,-3-3-1 15,-4 0 0-15</inkml:trace>
  <inkml:trace contextRef="#ctx0" brushRef="#br0" timeOffset="-26894.274">11448 16739 64 0,'10'15'32'0,"-10"-15"-40"0,0 0 65 16,0 0-56-16,4 0 0 15,3 0 0-15,3 3 1 16,5 0-6-16,-1 4 0 16,3-1-7-16,8-3 1 15,3-9-9-15,0 3 1 16</inkml:trace>
  <inkml:trace contextRef="#ctx0" brushRef="#br0" timeOffset="-26697.135">12037 16770 51 0,'14'34'25'0,"4"-12"-23"0,-15-19 40 0,-3 1-41 16,4-1 0-16,-4-3 1 16,0 0 1-16,3 0-4 15,4 0 1-15,4 3-2 16,-1 0 1-16,1 0-15 16,7-9 1-16</inkml:trace>
  <inkml:trace contextRef="#ctx0" brushRef="#br0" timeOffset="-24995.105">13180 16547 37 0,'3'0'18'0,"-3"-3"-6"0,0 3 19 16,-3-3-26-16,3 3 0 15,0 3 3-15,3-3 1 16,1 3-10-16,-1-3 0 15,4 3 7-15,8 1 1 16,13-1-3-16,14 3 1 16,11-3-3-16,7 3 1 0,11 4-6 15,-4 2 1 1,-4-2-13-16,1-1 1 16,-8-9-5-16,-10 3 0 0</inkml:trace>
  <inkml:trace contextRef="#ctx0" brushRef="#br0" timeOffset="-24693.405">13691 16409 63 0,'4'13'31'0,"35"-7"-35"16,-29-6 58-16,8 3-53 0,10 7 0 16,11 5 0-16,10 7 0 15,1 6-2-15,-4 4 1 16,-8-4-1-16,-9 3 0 16,-12 1-1-16,-10 5 0 15,-10 7-3-15,-18-9 0 16,-11 6-8-16,-7-4 1 15,4-9-5-15,-11-3 0 16</inkml:trace>
  <inkml:trace contextRef="#ctx0" brushRef="#br0" timeOffset="-24445.539">13850 16513 67 0,'-3'50'33'0,"-12"28"-43"16,12-53 65-16,-4 16-57 16,0 0 0-16,3 3-10 15,4 3 0-15,7-3 1 16,4-16 0-16</inkml:trace>
  <inkml:trace contextRef="#ctx0" brushRef="#br0" timeOffset="-23581.679">15614 16300 52 0,'-4'6'26'0,"8"9"-24"15,-4-11 37-15,-4-1-37 16,-3-6 1-16,-7 3 2 16,-10 0 0-16,-8 0-6 15,-7-4 1-15,-7 4 4 16,-3 4 0-16,3 8-2 15,0 7 1-15,4 6-1 16,3 13 1-16,0 6-1 16,7-1 0-16,8 5 0 15,10 2 0-15,14-3-1 16,10 0 0-16,4-13-1 16,4-9 1-16,10-3-5 0,4-3 0 15,0-6-10-15,-1-4 1 16,1-9-7-16,3-6 0 15</inkml:trace>
  <inkml:trace contextRef="#ctx0" brushRef="#br0" timeOffset="-23134.142">15699 16610 59 0,'0'25'29'0,"7"-9"-29"16,-4-19 50-16,1 3-46 15,3 0 1-15,-4 3 1 16,11-3 1-16,4 3-9 16,10 3 0-16,4 4 6 15,-4-1 0-15,-3 3-3 16,-7-2 1-16,-4-4-3 15,-4 4 1-15,-13-1-1 16,-4 0 0-16,-7 1 0 16,-1-1 0-16,-2 1-1 15,-4-1 1-15,7 0 0 16,-1 1 1-16,5-1-1 0,3 1 1 16,7-1-1-16,7-3 1 15,7 4 0-15,4 5 1 16,6 4-1-16,5 0 1 15,-1 0 0-15,-4-3 0 16,-6 2-2-16,-11 1 1 16,-17 9-1-16,-22 4 0 15,-3-7-5-15,-4 3 0 16,-7-9-14-16,-4-19 0 16</inkml:trace>
  <inkml:trace contextRef="#ctx0" brushRef="#br0" timeOffset="-22547.026">16418 16403 52 0,'-3'19'26'0,"-1"-22"-16"0,4 3 33 0,0 0-39 16,7-3 1-16,7 3 2 16,4-7 1-16,3 1-10 15,14 0 1-15,15-1 5 16,3 4 0-16,0-6-4 15,-4 6 1-15,-7 6-8 16,-6 0 1-16,-8-3-15 16,-10-3 1-16</inkml:trace>
  <inkml:trace contextRef="#ctx0" brushRef="#br0" timeOffset="-22295.166">16379 16673 74 0,'11'22'37'0,"28"-22"-40"0,-21-4 60 15,13 1-57-15,15-6 1 16,7 3 0-16,3-1 0 16,-6 4-8-16,-1 3 0 15,-3 3-14-15,-7 4 1 16</inkml:trace>
  <inkml:trace contextRef="#ctx0" brushRef="#br0" timeOffset="-19663.881">18059 15657 48 0,'7'12'24'0,"-4"-2"-15"0,1-7 25 15,-4 0-32-15,0 3 0 16,0 4 2-16,3 2 0 16,-3 10-4-16,-3 6 0 15,-1 7 4-15,1 6 0 16,-1-4-2-16,-3 10 1 15,-3-3-4-15,-1-6 0 16,0-4-6-16,4-6 0 16,0-2-11-16,4-14 0 0</inkml:trace>
  <inkml:trace contextRef="#ctx0" brushRef="#br0" timeOffset="-19350.131">17484 16459 78 0,'10'10'39'0,"26"-16"-49"16,-12 2 73-16,15-2-62 0,21-6 1 16,11-4 0-16,17-3 1 15,11 0-4-15,6 0 0 16,-9 7 0-16,-15-1 1 16,-21 7-7-16,-11 6 0 15,-14 0-15-15,-20 6 0 16</inkml:trace>
  <inkml:trace contextRef="#ctx0" brushRef="#br0" timeOffset="-18733.169">17664 16676 60 0,'10'15'30'0,"11"-15"-27"16,-10-3 39-16,0 3-38 15,-1-6 1-15,1 3 3 16,-4 3 0-16,0 0-10 15,0 0 1-15,0 3 6 16,0 6 0-16,0 1-3 16,-3 2 1-16,-1 4-2 0,1 0 0 15,-1 3-2 1,-3-4 1-16,0 1-2 0,-3-3 1 16,-1-4-1-16,1 0 1 15,3 1-1-15,0-4 0 16,3 0 1-16,1 1 1 15,3-4-1-15,0-3 1 16,3 6 0-16,1 0 0 16,-1 4 0-16,1-1 0 15,-4 4-1-15,0-1 1 0,-7 1-1 16,0-1 1-16,0 1-1 16,-3 2 1-16,-1 4-1 15,1-3 0-15,-4 0 1 16,-1 6 0-16,-2 0-1 15,-4 6 1-15,-4-3-1 16,-3 0 1-16,0 0-1 16,-4 0 0-16,4-3-1 15,0-3 1-15,0 0-2 16,3-4 1-16,0-2-4 16,1-1 0-16,3-5-12 15,3-7 0-15</inkml:trace>
  <inkml:trace contextRef="#ctx0" brushRef="#br0" timeOffset="-18267.775">18200 16701 57 0,'0'0'28'0,"0"9"-25"16,3-6 41-16,1 4-40 16,-1-1 1-16,-3 3 2 15,0 4 0-15,-3 3-10 16,-1 2 1-16,1 1 5 15,-4 0 1-15,0 6-6 16,0 3 1-16,0-3-4 16,3 1 0-16,1-8-8 15,3 1 0-15,7-13-7 0,3-2 1 16</inkml:trace>
  <inkml:trace contextRef="#ctx0" brushRef="#br0" timeOffset="-17846.732">18154 17413 60 0,'3'6'30'0,"-3"-9"-39"15,0 3 54-15,0 0-45 16,0-6 1-16,0 2-1 16,0 1 1-16,-3 0-1 15,-4 0 0-15,-4 0 0 16,1 3 1-16,-4 0-1 15,0 3 1-15,-1 0-1 16,1 0 0-16,0 4-2 16,4-1 1-16,-1 6-1 15,7-2 1-15,1-1-1 16,6-6 0-16,8-9 1 0,3 3 0 16,4-6-2-16,-1-4 1 15,1 0-13-15,-4-12 1 16</inkml:trace>
  <inkml:trace contextRef="#ctx1" brushRef="#br0" timeOffset="-82677.066">14686 13283 0</inkml:trace>
  <inkml:trace contextRef="#ctx0" brushRef="#br0" timeOffset="-16962.555">18771 17018 43 0,'7'18'21'0,"7"-11"-11"16,-6-14 21-16,2-5-30 16,1-10 1-16,3-9 1 0,-4-7 0 15,1-15-4-15,-7-10 1 16,-4-12 2-16,0 12 0 15,3-22-1-15,1 1 1 16,3-1-1-16,3 7 0 16,4 2 0-16,4 7 0 15,7 10 0-15,-4 9 1 16,0 3-2-16,4 18 1 16,-4 7-3-16,0 10 0 15,0 6-6-15,-7 12 0 16,-7 13-9-16,-10 3 1 0</inkml:trace>
  <inkml:trace contextRef="#ctx0" brushRef="#br0" timeOffset="-16690.733">18634 16613 67 0,'17'6'33'0,"1"13"-38"16,-11-16 62-16,4 0-57 16,3-3 0-16,7 0 0 15,7 0 0-15,7 0-5 16,1 0 1-16,-5 4-11 0,-2-4 0 16,-12 0-4-16,-6-4 0 15</inkml:trace>
  <inkml:trace contextRef="#ctx0" brushRef="#br0" timeOffset="-15850.5">19512 15770 57 0,'4'12'28'0,"-8"19"-38"0,1-18 53 16,-1 6-43-16,1 6 0 15,-4 3 0-15,-4 0 0 16,0 4-2-16,1-4 1 16,-1-3-6-16,4-3 1 15,4-6-9-15,3-7 1 16</inkml:trace>
  <inkml:trace contextRef="#ctx0" brushRef="#br0" timeOffset="-15588.34">19689 15813 42 0,'-4'22'21'0,"4"-3"-16"16,0-16 31-16,-4 4-35 16,-3 2 0-16,0 4-1 15,0 2 1-15,0 1-3 16,4 3 0-16,-1 0-4 16,-3-1 0-16,4-2-8 15,-1-3 1-15</inkml:trace>
  <inkml:trace contextRef="#ctx0" brushRef="#br0" timeOffset="-15309.84">19907 15776 39 0,'0'22'19'0,"0"-7"-15"0,0-15 30 0,-3 7-32 16,-1 2 1-16,-3 4 0 16,-3 5 1-16,-1 8-8 15,0 5 1-15,1 3-9 16,-1-5 1-16,-3-1-2 16,4 3 0-16</inkml:trace>
  <inkml:trace contextRef="#ctx0" brushRef="#br0" timeOffset="-14906.356">20137 16343 45 0,'7'7'22'0,"-14"-20"-25"0,7 16 44 0,0 4-39 15,-4 2 0-15,-7 7 3 16,-3 9 0-16,-3 3-6 16,-8 10 1-16,-3 2 3 15,-4 7 1-15,-3 10-2 16,3 2 0-16,-7 1-1 15,7-4 0-15,4-2-3 16,4-7 0-16,6-10-6 16,7 1 0-16,4-3-8 15,11-17 0-15</inkml:trace>
  <inkml:trace contextRef="#ctx0" brushRef="#br0" timeOffset="-14486.908">20313 16776 44 0,'18'6'22'0,"-18"-9"-23"0,0 3 33 16,-7-3-31-16,-4 0 1 16,-7 0 1-16,-6 3 1 15,-1 3-4-15,4 6 1 16,-4 7 2-16,4-3 0 15,-4 5 0-15,4 4 0 16,3 3-1-16,4 1 1 0,4-8-2 16,6 1 0-16,8-3 0 15,3-7 0-15,3-9-1 16,4-6 1-16,11-7-2 16,0-5 1-16,0 5-1 15,-1-3 0-15,1-2-1 16,-4-4 1-16,-3 0-1 15,-4 6 0-15,0 4 0 16,-3 8 1-16,-4 8 0 16,0 5 0-16,0 3 1 15,0 10 1-15,0 7-2 16,0 2 0-16,3 7-5 16,1 6 0-16,7-7-8 15,3-9 0-15</inkml:trace>
  <inkml:trace contextRef="#ctx0" brushRef="#br0" timeOffset="-14215.286">20680 16510 65 0,'10'65'32'0,"22"48"-43"0,-18-78 60 0,4 9-48 15,0 3 0-15,-1 0-2 16,-6 3 1-16,-15 3-2 16,-13 4 1-16,-5-7-11 15,-16-6 1-15,-12-7-6 16,8-15 0-16</inkml:trace>
  <inkml:trace contextRef="#ctx0" brushRef="#br0" timeOffset="-10883.753">14686 15732 36 0,'4'3'18'0,"-1"-3"-11"16,-3 0 18-16,0 0-20 15,0 3 0-15,0 10 3 16,0 2 0-16,0 14-10 16,0 2 1-16,-3 10 7 0,-1 12 0 15,-3 22-2-15,-3 19 0 16,2 22-2-16,1 22 1 15,-3 4-2-15,-1-1 0 16,4 0-1-16,0-16 0 16,-3-15-3-16,2-22 1 15,5-16-7-15,-1-19 0 16,4-25-8-16,4-15 0 16</inkml:trace>
  <inkml:trace contextRef="#ctx0" brushRef="#br0" timeOffset="-9035.325">14859 15660 30 0,'7'6'15'0,"11"-6"-8"0,-11 0 16 16,3 0-22-16,4 0 1 0,8 3 2 15,-1-3 1 1,7 3-4-16,0-3 0 0,4 0 4 16,-4 0 0-16,4 0 0 15,3 0 0-15,4 0-2 16,7 0 1-16,3-6-2 16,8 0 0-16,3-4-1 15,3 1 1-15,-3 0-1 16,-7-1 0-16,7 4-1 15,4 3 1-15,-1 3-1 16,1 3 1-16,3 0-1 16,7-3 0-16,-7-3 0 15,-7-3 0-15,3-1 0 16,4-2 1-16,4 0-1 16,3 2 1-16,3-2 0 15,1 3 0-15,-11-1-1 16,4 4 1-16,3 0-1 15,3 0 1-15,1-3-1 0,7-1 0 16,-4-5 0-16,-7-7 1 16,3-3 0-16,8 3 0 15,0 0 0-15,3 1 1 16,-3 2-1-16,-4 0 0 16,-4 4 0-16,5-1 0 15,6 4-1-15,7-4 1 16,0 4-1-16,-3-7 0 15,-4-3 0 1,4-3 0-16,3 4 0 0,7-1 0 16,1 6 0-16,-12 1 1 0,8 5-1 15,4 4 1-15,6 0-1 16,0 3 1-16,-10-3-1 16,0 0 1-16,7 0-1 15,-4 6 0-15,0-6 0 16,-3 3 0-16,-11 0-1 15,-10 0 1-15,7 0 0 16,-8-7 0-16,-3 7 0 16,0 0 0-16,0 7 0 15,-3-4 0-15,-1 6 0 16,-17-2 0-16,0 2 0 16,-3 3 0-16,-4 4 0 15,-4 3 0-15,-7 0 0 16,4 3 0-16,-4 3-1 15,-7 6 1-15,-3 4-1 0,-4-7 1 16,1 3 0-16,-5 10 0 16,-3 3-1-16,4-3 1 15,-8 3 0-15,1 3 0 16,0 6 0-16,-1 0 1 16,1 10-1-16,3-3 0 15,-3 2 0-15,-1 4 0 16,-3 0 0-16,-3 3 0 15,3 0-1-15,3 9 1 16,4-2 0-16,1-1 0 16,2 3 0-16,1-9 1 0,-4 3-1 15,4-6 0-15,-1 0 1 16,1 3 0-16,-4 0-1 16,0 0 0-16,-3-6-1 15,-1-4 1-15,-3-5-1 16,0-4 1-16,-7 6-1 15,0-9 1-15,0 0-1 16,0-6 0-16,-3-6 0 16,-1-4 0-16,-3-6 0 15,-3 0 0-15,-8 3-1 16,-7-6 1-16,-10-3 0 16,-7 0 0-16,-15-3 0 15,-10-1 1-15,0-5-1 16,0-1 1-16,-14 0-1 15,-7-2 1-15,-11-4 0 0,4 0 0 16,-4 0-1-16,-7 0 1 16,-10-6 0-16,-11 0 1 15,0-3-1-15,-4-4 0 16,-10-2 0-16,4-1 0 16,-8 1 0-16,-3-4 0 15,-7-6 0-15,3 3 0 16,0 7 0-16,-7-4 0 15,8-3-1-15,-5 4 1 16,5 2 0-16,-4-6 0 16,6 7 0-16,5-1 1 0,-4 7-1 15,-4-7 0 1,-56 10 0 0,14 6 1-16,28 4-1 15,21 2 0-15,11 0 0 16,4 1 0-16,6-1 1 15,4 1 0-15,14-4 0 16,4 0 1-16,0 0-1 16,7 1 1-16,-4-4 0 15,0-3 0-15,14 3-1 16,4 0 1-16,4 0-2 16,3 0 1-16,3 4-1 15,4 2 1-15,3 0-1 16,4 1 1-16,8-1-1 0,-1-2 1 15,10-1-1 1,8 0 1 0,3 0-5-16,8 7 1 0,2-1-16 0,5-8 1 15</inkml:trace>
  <inkml:trace contextRef="#ctx0" brushRef="#br0" timeOffset="-4681.373">21897 15459 39 0,'7'28'19'0,"7"-3"-13"0,-10-21 20 16,-1 2-25-16,1 0 1 15,-1 4 2-15,1 5 1 16,-4 7-5-16,0 6 0 16,-4 4 3-16,-3 8 0 15,0 8-1-15,0 2 1 16,0 3-4-16,0 0 1 0,3-3-6 15,1-9 0-15,3-6-9 16,3-7 1-16</inkml:trace>
  <inkml:trace contextRef="#ctx0" brushRef="#br0" timeOffset="-4185.466">22084 15895 38 0,'0'-3'19'0,"3"9"-17"16,1-3 27-16,-4 0-30 0,0 4 0 15,3-1 2-15,-3 0 0 16,0 0-1-16,0 1 1 16,0-1 0-16,0 0 1 15,0 4-1-15,0-4 0 16,0 3-1-16,0-2 0 16,-3-4-1-16,3 0 1 15,-4-3-1-15,4 0 0 16,0-9 0-16,4-4 1 15,3-3-1-15,0-3 1 0,4 1-1 16,3 2 1-16,0 0 0 16,0 4 1-16,0 2 1 15,0 4 0-15,0 9 2 16,-3 3 0-16,-4 7-1 16,0 6 1-16,0 6-2 15,0 3 1-15,-3 0-3 16,3-3 0-16,-4-3-8 15,1-3 0-15,-4-6-7 16,-4-10 1-16</inkml:trace>
  <inkml:trace contextRef="#ctx0" brushRef="#br0" timeOffset="-2775.102">21830 16616 47 0,'0'3'23'0,"-4"-3"-24"0,4 0 40 0,4-6-37 15,-4 6 1-15,0 0 0 16,0-3 0-16,-7 3-4 15,3 0 0-15,-6 3 3 16,-4 0 1-16,-4 3-3 16,-3-2 1-16,0 5-2 15,-1 0 1-15,5 4-1 16,3 0 0-16,3 5 0 16,8-5 0-16,6-1 0 15,8-2 1-15,6-7 0 16,1-3 0-16,0-6 0 15,-4-4 0-15,-4 1 0 0,1-4 0 16,-4-5-1-16,-3-1 1 16,-1 3-3-16,1 7 1 15,-4-1-1-15,0 10 0 16,3 6 0-16,-3 1 0 16,4 2 0-16,-4 7 1 15,0 6 2-15,0 9 0 16,0 1 1-16,0 2 1 15,-4 7 0-15,4-4 1 16,0 4 0-16,0 3 0 16,0-3 0-16,-3 3 0 0,-1-10-1 15,-3-6 1-15,-7-2-2 16,0-8 1-16,-4-5-2 16,-3-7 0-16,0-3 0 15,3-6 0-15,1-3-1 16,2-7 0-16,5 4 0 15,3-4 1-15,7-2-1 32,3-1 1-32,4 0 0 0,0 4 0 15,15-4 1-15,6-9 0 0,0 0 0 16,4 3 0-16,3-3 0 16,7-3 0-16,-3-1-1 15,-7 1 0-15,-4 0 0 16,0 0 0-16,-6 3-1 15,-5 0 0-15,-6 6-1 0,-4 3 1 16,-4-3-2-16,-3 4 1 16,-3 5-1-16,-1 4 0 15,-3 6 0-15,0 0 1 16,-3 6 1-16,-1 7 0 16,4 9 1-1,0 0 0-15,3 3 1 0,4-3 0 16,4-3 0-16,3-4 1 15,4-2-2-15,-1-4 1 16,4-3-4-16,0 1 1 16,4-1-7-16,0-6 1 15,-1-9-6-15,1-7 1 16</inkml:trace>
  <inkml:trace contextRef="#ctx0" brushRef="#br0" timeOffset="-2249.069">22162 16820 39 0,'-4'28'19'0,"8"-15"-20"16,-4-10 34-16,0-3-31 15,0 0 0-15,0 0 1 16,0 3 1-16,0-3-5 16,0 0 1-16,7-3 2 15,0-3 0-15,3-1-2 16,1-2 1-1,3 0-1-15,0 2 0 16,0 1 0-16,0 3 0 16,-3 3 0-16,-1 0 0 15,1 0 0-15,0 3 1 16,-4 0-1-16,0 3 1 16,-4 1-1-16,1-1 1 15,-1 0-1-15,1 4 1 16,-1 2 0-16,1 1 0 15,-1-4 0-15,4-3 0 16,4 1 1-16,3-7 0 16,-3-3-1-16,3-4 1 0,0 1-2 15,0 3 1-15,0-3-2 16,0 2 1-16,-7-2-1 16,-3-3 0-16,-4-1-1 15,0 1 0-15,0 0-1 16,-7 2 0-16,-4 7 0 15,4 3 0-15,0 1 1 16,0 2 0-16,0 3 0 16,3 4 0-16,1 2 0 15,3-2 1-15,3 3-4 16,5-1 0-16,2-2-7 16,11-10 1-16</inkml:trace>
  <inkml:trace contextRef="#ctx0" brushRef="#br0" timeOffset="-1603.039">22592 16952 38 0,'7'12'19'0,"0"-9"-18"0,-7-3 31 16,0 0-32-16,4-3 0 15,3-3 0-15,0 3 1 16,0-3-1-16,-4-1 0 15,4 1 0-15,-3 3 1 16,3 0 0-16,3 0 0 16,1 3-1-16,3 3 1 15,-3 3-1-15,3-3 1 0,0 0-1 16,-3 4 0-16,-1-1 0 16,1-3 0-16,-4 0-1 15,-4 0 1-15,1 0-2 16,-1 4 0-16,-3-4 0 15,0 0 1-15,0 6-1 16,4-2 1-16,-4 5-1 16,0 4 1-16,3-4-1 15,1 4 1-15,3 0-1 16,0 3 1-16,0 3-1 16,0-4 0-16,0 1 0 15,4 0 1-15,-4-3 1 16,3-1 0-16,1 1 1 15,-4-7 1-15,4-2-1 16,3-4 1-16,7-9-1 16,4-13 1-16,10-6-1 15,-3-13 1-15,-1-9-2 0,-2-3 0 16,-5-10-1 0,-6-12 1-16,-4 6-1 0,-3-6 1 15,-8 6 0-15,-3 10 0 16,0 9 1-16,-3 15 0 15,-4 14 1-15,-4 15 1 16,0 18 0-16,1 13 0 16,-4 19 1-16,3 13 0 15,8 9-1-15,6 9 0 16,4 1-2-16,4-7 0 16,6-6-4-16,5-10 0 0,2-6-11 15,1-18 1-15</inkml:trace>
  <inkml:trace contextRef="#ctx0" brushRef="#br0" timeOffset="-701.253">23770 16698 54 0,'4'6'27'0,"10"-3"-26"16,-7-3 44-16,0 3-43 16,0 0 1-16,4 1 3 15,3-4 0-15,7 0-7 16,7 0 0-16,4 0 3 16,21 3 1-16,7 0-5 15,10 3 1-15,4 0-7 16,-7 1 0-16,-10-1-11 15,-15-6 0-15</inkml:trace>
  <inkml:trace contextRef="#ctx0" brushRef="#br0" timeOffset="-328.409">24317 16381 53 0,'4'28'26'0,"13"-12"-25"0,-10-7 40 0,4-2-39 16,3 2 1-16,7 7 1 15,4 3 0-15,-1 6-6 16,5 0 1-16,-5 0 3 16,1 0 0-16,-4 0-2 15,-7 3 0-15,-10 4-1 16,-4 5 0-16,-7-5-2 16,-14 5 0-16,-11 4-3 15,-10 0 1-15,-8-7-9 16,8-6 0-16,-4-12-2 15,7-3 0-15</inkml:trace>
  <inkml:trace contextRef="#ctx0" brushRef="#br0" timeOffset="-38.95">24246 16466 46 0,'-14'59'23'0,"14"35"-31"0,0-69 45 15,4 19-37-15,3-9 0 16,3 2-6-16,5 1 1 16,-1-3-5-16,3-20 1 0</inkml:trace>
  <inkml:trace contextRef="#ctx0" brushRef="#br0" timeOffset="467.698">25400 16607 47 0,'0'3'23'0,"-4"6"-23"0,1-9 38 0,-4 0-36 16,-7 0 0-16,0 7 1 16,-7-4 1-16,-8 6-4 15,-2 7 0-15,-5 6 3 16,8 12 0-16,0-2-1 16,0 5 0-16,3 7 0 15,7 0 0-15,8 0 0 16,6 0 0-16,4 0-2 15,11-10 0-15,10-2-4 16,7-14 1-16,0-2-9 16,4-10 0-1</inkml:trace>
  <inkml:trace contextRef="#ctx0" brushRef="#br0" timeOffset="857.648">25326 17140 55 0,'-11'34'27'0,"4"-5"-25"0,7-26 33 15,0 0-34-15,0 0 0 16,0 0 0-16,0-3 0 0,0 0-2 15,0 0 1-15,4-9 0 16,-1-4 0-16,4-6-2 16,0-3 1-16,4-3-1 15,0 3 1-15,-1 0-1 16,1 4 0-16,-1 2 1 16,4 7 0-16,-3 5 1 15,0 8 1-15,-1 2 0 16,-3 10 1-16,0-1 0 15,-3 10 1-15,-1 3-1 16,4 1 0-16,-3 2-3 16,0 0 1-16,3-2-7 15,0-4 0-15,3-3-9 16,1-19 1-16</inkml:trace>
  <inkml:trace contextRef="#ctx0" brushRef="#br0" timeOffset="1190.914">25788 16786 59 0,'-3'6'29'0,"-1"0"-32"15,8-3 51-15,-1 0-48 16,4 4 0-16,4-1 1 16,-1 0 0-16,4 4-2 15,1-4 0-15,6-3-4 16,0 0 0-16,0-6-6 15,-3 0 0-15,-4-3-6 16,-4-7 0-16</inkml:trace>
  <inkml:trace contextRef="#ctx0" brushRef="#br0" timeOffset="1401.489">25721 17024 59 0,'-3'12'29'0,"13"7"-33"0,-6-16 57 16,6 4-50-16,1-1 1 16,6 0 1-16,5-3 1 15,2 0-8-15,5 1 0 16,-1-1 0-16,-4 0 1 16,-2-3-12-16,-5 3 0 15,-6 0-7-15,-1 3 1 16</inkml:trace>
  <inkml:trace contextRef="#ctx0" brushRef="#br0" timeOffset="2014.227">27125 16284 42 0,'0'6'21'0,"0"-6"-16"16,0 0 31-16,0 0-32 15,0 0 1-15,-3 3 2 16,-4 0 1-16,-4 13-10 15,-3 6 1-15,-4 12 6 16,-3 17 1-16,3 5-3 16,1 10 0-16,3 0-3 15,3-13 1-15,4-6-5 16,0-12 1-16,3-7-8 16,1-12 0-16,3-16-8 15,7-10 1-15</inkml:trace>
  <inkml:trace contextRef="#ctx0" brushRef="#br0" timeOffset="2374.846">26345 16870 62 0,'-3'10'31'0,"14"5"-31"0,-1-15 57 0,4 0-54 16,7 0 0-16,15 0 3 15,17-6 0-15,3 0-7 16,15 3 0-16,13-1 4 15,22-2 1-15,3 0-3 16,1 3 1-16,-4 3-3 16,-15 0 0-16,-10 0-5 15,-10 3 1-15,-11 3-7 16,-11-6 1-16,-17-3-11 16,-14 3 0-16</inkml:trace>
  <inkml:trace contextRef="#ctx0" brushRef="#br0" timeOffset="2974.986">26628 17127 44 0,'-4'35'22'0,"-6"6"-14"16,6-32 28-16,1 7-35 16,-5 3 1-16,-2 6 1 15,-1 0 0-15,1-3-4 16,-1-7 1-16,1-2 1 16,2-4 0-16,1-2 0 15,7-7 0-15,4-7-1 16,7-8 0-16,3-4-1 15,3-3 1-15,4-3-1 16,4 0 1-16,0 0-2 16,-4-1 0-16,-3 5 0 0,-4 2 1 15,0 3 1-15,0 10 0 16,-3 3 1-16,-4 9 0 16,0 0 0-16,0 10 1 15,-4 0-1-15,-3 5 1 16,-3 8-1-16,3-1 1 15,-4 3-1-15,4-6 0 16,0-3-4-16,0-6 0 31,-3-7-7-31,3-5 1 0,3-11-7 0,8-8 1 0</inkml:trace>
  <inkml:trace contextRef="#ctx0" brushRef="#br0" timeOffset="3290.378">27139 16974 44 0,'0'3'22'0,"4"6"-18"15,-4-6 37-15,0 1-38 16,0 5 0-16,0 3 2 0,0 7 0 16,0 6-7-16,-4 7 1 15,1-4 4-15,-1 0 0 16,1-3-3-16,-1 0 1 16,4-6-5-16,0-3 1 15,0-4-12-15,0-5 0 16,4-4-2-16,-4-3 1 15</inkml:trace>
  <inkml:trace contextRef="#ctx0" brushRef="#br0" timeOffset="3726.15">27069 17422 45 0,'10'16'22'0,"4"-26"-22"15,-14 10 43-15,7-3-42 16,-3 6 1-16,-4-3 1 0,0 0 0 16,0 0-5-16,0 0 1 15,0 0 2-15,-4 0 1 16,-3 0-2-16,-3 0 1 16,-1 0-1-16,-3 0 1 15,0 7-1-15,0 2 0 16,3 0 0-16,1-2 0 15,3 5 0-15,3-5 0 16,4-1 0-16,7-6 0 16,4-3-6-16,-1-4 1 15,8-5-10-15,-4-1 0 16</inkml:trace>
  <inkml:trace contextRef="#ctx0" brushRef="#br0" timeOffset="4656.459">27887 17259 54 0,'0'9'27'0,"4"-9"-26"0,3-3 44 16,0 0-44-16,3-6 1 16,1-10 0-16,-1-9 0 15,-2-10-3-15,2-12 0 16,8-3 2-16,-4-1 1 0,-4-8-2 16,1-1 1-16,0 3-1 15,3 1 0-15,3 2 1 16,1-2 0-16,0 12-1 15,-1 3 1-15,-3 6-1 16,4 10 1-16,0 3-1 16,-1 9 0-16,-3 4-1 15,1 5 0-15,-5 4-1 16,-3 3 0-16,-3 16-2 16,-1 3 0-16,-3 3-5 15,-3 6 0-15,-4 0-8 16,0 0 1-16</inkml:trace>
  <inkml:trace contextRef="#ctx0" brushRef="#br0" timeOffset="4991.715">27795 16883 54 0,'4'9'27'0,"6"-9"-21"0,-6 0 45 16,3 0-47-16,0 0 0 15,7 0 1-15,7 0 0 16,8 0-8-16,2 3 1 16,1 4 0-16,0-4 0 0,-4 0-12 15,-7-6 1-15,0-10-7 16,1 1 1-16</inkml:trace>
  <inkml:trace contextRef="#ctx0" brushRef="#br0" timeOffset="5289.01">28635 16315 45 0,'-7'-3'22'0,"-4"25"-18"0,8-19 35 15,-8 3-37-15,1 1 0 16,-4 2 1-16,-1 4 0 16,-2 2-4-16,-1 1 0 15,1 0 3-15,2 6 0 16,5 6-3-16,-1 9 1 16,4-2-6-16,4-1 1 0,6-2-11 15,4-7 1-15,4-9-1 16,-1-4 1-16</inkml:trace>
  <inkml:trace contextRef="#ctx0" brushRef="#br0" timeOffset="5677.975">28677 16535 44 0,'-3'25'22'0,"-8"-3"-25"16,8-16 46-16,-1 0-41 15,1 4 1-15,-1-1 0 16,1 0 1-16,-1-5-5 0,4-1 0 16,0 0 2-16,0-3 1 15,7-10-2-15,4-5 0 16,-1-4-1-16,1-3 1 15,-1 0-1-15,1 0 1 16,3 0-1-16,-3 10 0 16,-1 2 1-16,1 4 0 15,-1 6 0-15,-2 9 0 16,-1 4 0-16,-4 6 1 16,1 6-1-16,-1-6 1 15,1-1-2-15,-1 1 0 16,4-3-5-16,0-4 1 15,0-2-10-15,0-4 1 0</inkml:trace>
  <inkml:trace contextRef="#ctx0" brushRef="#br0" timeOffset="5951.731">28949 16318 37 0,'-4'22'18'0,"4"-9"-11"16,0-10 24-16,0 3-30 16,0 4 1-16,4 8 2 0,-1 1 0 15,8 3-4-15,-4 6 0 16,-3 1 2-16,-4 5 0 15,-4 1-6-15,1-1 1 16,-8 4-11-16,-3-7 1 16</inkml:trace>
  <inkml:trace contextRef="#ctx0" brushRef="#br0" timeOffset="6369.019">29443 16560 52 0,'3'9'26'0,"-6"16"-30"0,-1-18 42 16,-6 2-36-1,-8 0 0-15,-7 4 2 16,-3 3 0-16,-7 6-5 0,-4 9 0 15,-3 3 3-15,-4 1 1 16,0 3-2-16,4 9 1 16,10 0-3-16,7 3 0 15,8 6-5-15,3-6 1 16,-1-6-12-16,8-9 1 16</inkml:trace>
  <inkml:trace contextRef="#ctx0" brushRef="#br0" timeOffset="6833.781">29429 16908 43 0,'7'9'21'0,"-14"-12"-19"16,3 6 29-16,-3 0-28 15,-7 4 0 1,-18 8 3 0,4-2 0-16,0 6-7 15,3 3 0-15,0-7 4 16,8 1 1-16,-1 0-2 16,8-1 0-16,3 1-1 0,7 0 1 15,7-4-2-15,7 1 1 16,7-7 0-1,4-6 0-15,-1-3-2 0,1-10 1 16,-4-5-1-16,0-1 1 16,-3-3-2-16,0-3 1 15,-4 6 0-15,0-3 1 16,-4 13-1-16,-3 2 1 16,-3 7-1-16,-4 10 1 15,0 5 0-15,-4 7 0 16,1 3-1-16,-1 4 1 15,1 2-3-15,3-3 1 0,0 0-6 16,3-2 1-16,4-5-8 16,8-11 1-16</inkml:trace>
  <inkml:trace contextRef="#ctx0" brushRef="#br0" timeOffset="7109.063">29753 16651 44 0,'-14'40'22'0,"7"45"-17"15,11-69 34-15,3 15-37 0,0 10 0 16,3 6 0-16,8 6 0 15,-4 1-3-15,-3-7 0 16,-11 0 1-16,-7 0 0 16,-11 0-10-16,-17-3 0 15,-8-4-5-15,-17 1 1 16</inkml:trace>
  <inkml:trace contextRef="#ctx0" brushRef="#br0" timeOffset="9579.923">25083 15685 30 0,'0'0'15'0,"0"12"-10"0,0-2 15 16,-8 2-14-16,-2 20 0 15,-4 18 4-15,0 13 1 16,-8 24-13-16,-6 14 0 0,-3 34 8 16,-12 12 0-16,4 7-3 15,1 6 1-15,-5-7-4 16,4-15 0-16,4-19-4 15,3-25 0-15,8-18-7 16,3-17 0-16,10-24-4 16,4-16 0-16</inkml:trace>
  <inkml:trace contextRef="#ctx0" brushRef="#br0" timeOffset="10165.87">25259 15591 29 0,'14'6'14'0,"18"3"-7"15,-18-5 21-15,7 2-25 16,7 3 0-16,15 1 5 15,10 2 1-15,-1 1-9 16,23 6 1-16,16-4 5 16,22 1 1-16,14 0-2 15,28-4 1-15,8-6-3 16,24-6 0-16,17 0-3 0,1-3 1 16,3-9-4-16,-14-10 1 15,-14-3-13-15,-7-3 1 16,-22 9-3-16,-31 12 0 15</inkml:trace>
  <inkml:trace contextRef="#ctx0" brushRef="#br0" timeOffset="10765.886">30999 15911 30 0,'-15'0'15'0,"1"6"-7"0,7-3 22 0,0 0-26 16,0 7 0-16,-3 5 4 15,-4 17 0-15,-1 12-10 16,-2 15 0-16,-1 32 6 16,0 19 1-16,1 22-3 15,-1 12 1-15,4 13-5 16,0-10 0-16,-4-22-8 16,-3-21 0-16,0-23-5 15,-14-12 1-15</inkml:trace>
  <inkml:trace contextRef="#ctx0" brushRef="#br0" timeOffset="12147.502">24956 17504 13 0,'7'12'6'0,"7"-9"10"16,-7-3-1-16,0 0-13 16,0 0 1-16,3 3 2 15,1 1 0-15,0-1-5 16,3 0 0-16,-4 0 3 16,4-3 1-16,8 3-1 0,2 0 0 15,4 0-1-15,8 1 0 16,-1-1 0-16,4-3 0 15,3 0 0-15,4 0 0 16,3 0 0-16,1-10 0 16,-4 7-1-16,0-3 1 15,10 3-1-15,0-4 1 16,1 1-1-16,3 0 0 16,0 0 0-16,7-1 0 15,-4-2-1-15,-3 0 0 16,0-1 0-16,7 1 1 15,0-1-1-15,4 4 1 0,-1 0-1 16,5 0 1-16,-5 2 0 16,-6 1 0-16,3 3-1 15,3 0 1-15,1 0-1 16,3 0 0-16,3 3 0 16,5 1 0-16,-15-1 0 15,3 3 0-15,8 0 0 16,-1 4 0-16,5 2-1 15,-1 1 1-15,3-1 0 16,-3-2 0-16,4-1 0 16,3 0 0-16,4-5 0 15,10-1 0-15,-10-3 0 16,3 0 0-16,11 0 0 16,0-3 1-16,10-1-1 15,-10-5 0-15,7 6 0 16,11-3 0-16,10 3-1 0,-11-4 1 15,15 4 0-15,3 3 1 16,7 3-1-16,-3 0 0 16,10 1 0-16,7 2 0 15,-14 0 0-15,11 0 1 16,-4 1-2-16,4-4 1 16,-18 6-5-16,-3-3 0 15,-8-6-9-15,-17-3 0 16</inkml:trace>
  <inkml:trace contextRef="#ctx0" brushRef="#br1" timeOffset="26724.588">14464 6180 2 0,'-21'-12'1'0,"-4"-13"2"16,18 15 1-16,-4 1-2 15,-3-1 0-15,-7 1 1 16,-4 6 0-16,1 0-4 16,-8-7 1-16,4 1 2 15,-4-4 0-15,4-5 0 16,0-1 0-16,-4 0 0 16,-3-3 0-16,-1 0-1 15,-3 0 1-15,-3 3-1 16,0 0 1-16,-8-2-1 15,-3 2 0-15,1 0-1 16,-1 3 1-16,7 4 0 16,-4-7 0-16,1 9-1 0,-4 1 1 15,-3-4-1-15,-1 1 1 16,-10 6-1-16,4-4 1 16,-4 7 0-16,10 6 0 15,1 4 0-15,-4-4 0 16,-4 6 0-16,-3 0 0 15,-7-2 0-15,0-1 0 16,0 0-1-16,7-3 1 16,-7 4-1-16,0-7 1 15,-11 0-1-15,-3 0 0 0,-4 3 0 16,11 0 0-16,0-6 0 16,-7 3 1-16,-4 0-2 15,-3-3 1-15,0 0 0 16,10-1 0-16,-3-2 0 15,-4 0 1-15,-7 0-2 16,0 2 1-16,-3 1 0 16,10 3 1-16,-3 0-1 15,-7 0 1-15,3 0-1 16,-3 0 0-16,10 0 1 16,4 0 0-16,-4 3-1 15,4 1 0-15,-4-4 0 16,4 6 1-16,0 3 0 15,10 1 1-15,4 2-2 16,4 4 1-16,3 0 0 16,3-1 0-16,4 4-1 0,0 3 1 15,0 0-1-15,4 6 1 16,-1 7-1-16,11-10 0 16,0 3 0-16,15 7 1 15,-1 8-1-15,0-11 1 16,4 12-1-16,-7 0 1 15,7 3-1-15,-1-7 0 16,1 1 0-16,0 3 0 16,0 3 0-16,3-6 0 15,0 3 0-15,-3 6 1 0,3-3-1 16,4-3 1-16,0 6-1 16,3 3 0-16,4 1 0 15,7 5 1-15,0 4-1 16,7-10 0-16,7 4 0 15,0 2 1-15,7 1 0 16,0 3 0-16,4-1 0 16,10 1 0-16,-3 6 0 15,10-3 1-15,-3 0-1 16,0 3 0-16,0-7-1 16,-1 1 1-16,1-3-1 15,7-4 1-15,0-3 0 16,7-2 0-16,-1 2-1 15,5-3 1-15,-1-3-1 16,1-9 1-16,2-4-1 16,-2-2 0-16,-8-4 0 0,4-6 0 15,0-3 0-15,3-4 0 16,1 4 0-16,-1-6 0 16,4-4 0-16,0-3 0 15,7 1-1-15,-7-1 1 16,-7-3 0-16,3 0 1 15,11 0-1-15,-4 4 0 16,4-4 0-16,4 3 0 16,-1-3 0-16,8 0 0 15,-8 0-1-15,-3 1 1 0,0-4 0 16,7 6 0-16,0-3 0 16,4 3 1-16,3-3-1 15,0 0 0-15,-7 1 0 16,-3-4 0-16,3 0 0 15,7 3 0-15,-4-3 0 16,8 0 0-16,-4-3 0 16,0 3 1-16,-7-7 0 15,0 4 0-15,7 3-1 16,4 3 1-16,0-3-1 16,-1 3 1-16,1-3-1 15,-8 4 1-15,4-4-1 16,0 6 0-16,4 0 0 15,3 0 0-15,0-2 0 16,-3 5 0-16,-4 0 0 16,-3 7 0-16,-1 3 0 15,11-3 0-15,-7-1 0 0,4 1 0 16,-4 0 0-16,0-4 0 16,-7 1 0-16,0-4 1 15,7 4-1-15,4-7 1 16,-4-6 0-16,-3-3 0 15,-1-7 0-15,-3 1 0 16,-7-7-1-16,0 1 1 16,7-4-1-16,0 3 0 15,-3-6 0-15,-1-3 0 0,-3-9-1 16,0-4 1-16,-7 3-1 16,0-12 1-16,-4-6-1 15,-10 3 1-15,-4-3 0 16,1-1 1-16,-5-5-1 15,1-7 1-15,-4 6-1 16,-3-2 1-16,0-1-1 16,-8 0 0-16,1 0 0 15,0 4 0-15,-1 2 0 16,1 4 0-16,-4-3 0 16,-3-4 0-16,-1 10 0 15,1 0 0-15,-1 0 0 16,-3-1 0-1,1-14-1 1,-1-4 0-16,-4 12 1 16,1 1 1-16,-4-1-2 15,0 1 0-15,0 6 0 0,0 3 1 16,0-4 0-16,0 4 0 16,0 3-1-16,0 4 0 15,0-4 1-15,-4 0 0 16,-3 3 0-16,-4 3 0 15,-6 1 0-15,-4-4 0 16,-4 0 1-16,0 1 0 16,-3-1-1-16,7 13 0 15,-4-4 1-15,4 7 0 16,-4-6 0-16,1 6 0 0,-5 0-2 16,5 3 0-16,-4 3 2 15,3 0 0-15,-3 0-1 16,-1-3 1-16,1 3-1 15,-7 4 0-15,0-1 1 16,-1 0 1-16,5 1-2 16,2 2 0-16,5 4 0 15,2-1 0-15,5 1 0 16,-1 3 1-16,4-4-1 16,0 1 0-16,0 3 0 15,3 2 1-15,1 4-1 16,3 0 1-16,0 0 0 15,3 0 0-15,-3 4 0 16,3-1 0-16,-3 0-1 16,4 0 1-16,-1 0-1 15,1-3 1-15,-1 3-1 16,1-3 0-16,-1 0 0 0,1 0 0 16,-1 0 0-16,1-3 0 15,-1 3 0-15,1 0 0 16,-1 3 0-16,4-6 1 15,-3 3-1-15,3 0 0 16,-4 0-1-16,4 0 1 16,0-3-5-16,0 3 0 15,0-6-10-15,-7-1 1 16</inkml:trace>
  <inkml:trace contextRef="#ctx0" brushRef="#br1" timeOffset="29436.819">30498 16510 16 0,'-14'0'8'0,"3"-7"-3"16,7 7 8-16,-6-3-12 15,-1 0 1-15,1-3 2 16,-4-4 0-16,-4 1-5 16,-3 0 1-16,-7 2 3 15,-1-2 1-15,-6-1-1 0,-4 1 0 16,0 0-1-16,4-7 0 16,0-6 0-1,-4 3 0-15,-7-3-2 0,-3 0 1 16,-11-3 0-16,3 0 0 15,-10 0-1-15,-3 0 1 16,10 3-1-16,0 0 1 16,-7 3-1-16,-4 4 1 15,-3-7-1-15,0-3 1 16,-3-4-1-16,2 4 1 16,5 3 0-16,-8 3 0 15,-3 1-1-15,-4-1 1 0,-3 3-1 16,0-3 1-16,7 4-1 15,0 2 1-15,0-3-1 16,-4-2 1-16,0-1-1 16,1 0 0-16,3 0 1 15,3 4 0-15,0-1-1 16,-10 6 1 0,7 4-1-16,-4-3 1 0,-3-1-1 15,10 7 1-15,4 0-1 16,-7 3 1-16,4 0 0 15,-1 0 0-15,0 0-1 16,-3 0 1-16,7 0 0 16,4 3 1-16,3-3-1 15,-4 0 0-15,1 0 0 16,-1 3 0-16,0 4-1 0,1-1 1 16,-1 3-1-1,8 1 1-15,-1 2-1 0,1 7 0 16,-1-3 0-16,4-1 1 15,4 1-1-15,-4 0 1 16,0-4 0-16,-4 4 0 16,12-3 0-16,2 2 0 15,4 1-1-15,-3 0 1 16,-1-1 0-16,1 4 0 16,0 3-1-16,-1-3 0 15,4 0 0-15,-3-1 1 0,3 8-1 16,4-1 1-16,0 3-1 15,6 0 0-15,5 0 0 16,2 1 1-16,1 2-1 16,-4 0 0-16,4 4 0 15,0-4 0-15,3 7 0 16,0-1 1-16,1 1-1 16,3 0 0-16,-4-1 0 15,4 4 1-15,0 0-1 16,3 0 1-16,0 2-1 15,4-11 0-15,4-1 0 16,-1-3 1-16,0 1-1 16,4-4 0-16,0 0 0 15,0 0 0-15,4 0 0 16,-1-3 1-16,1 3-1 0,3 0 1 16,3-6-1-1,1 0 1-15,3-4 0 0,3 4 0 16,1-3-1-16,3 6 1 15,4-7-1-15,3 1 1 16,4-3-1-16,-1-1 0 16,5 4 0-16,-1 0 0 15,-7-4 0-15,4 1 1 16,6-1-1-16,1 4 0 16,7 0 0-16,0 2 0 15,0 1 0-15,3-3 0 16,0 0 0-16,4-1 1 0,0 1-2 15,0-7 1 1,3-2 0-16,-7-1 1 0,4-3-1 16,4 3 0-16,-1-3 0 15,4 4 0-15,0 2 0 16,3-3 0-16,4 4 0 16,0-4 0-16,-3 0 0 15,-1 4 0-15,4-4 0 16,7-3 0-16,0 0 0 15,0 0 0-15,4 1 0 16,-1-4 1-16,-10 6-1 16,4-3 0-16,6 0 0 15,5 0 0-15,-5 4 0 16,4-1 0-16,0-3 0 16,0-3 0-16,-7 0 0 0,4-3 0 15,7 3 0 1,-1 0 0-16,1-3 0 0,3 0 0 15,-11-1 0-15,-3-2 1 16,0 3-2-16,4-3 1 16,0 6 0-16,3-7 0 15,3-2-1-15,-3 3 1 16,0-1 0 0,-7 4 0-16,4 0 0 15,3 3 0-15,0 0 0 0,4 3 0 16,-1 4 0-16,-2-4 0 15,-8 0 0-15,0-3 0 0,3 3 0 16,4-3 0-16,4 0 0 16,-4 3 0-16,0 0 0 15,-3 0 0-15,-11 1 0 16,3-1 0-16,1 3 0 16,10 0 0-16,-7-6 0 15,0 0 0-15,-4 3 0 16,1-6 0-16,-4 0-1 15,-7 0 1-15,-1-3 0 16,1-4 0-16,7 4 0 16,-7-3 0-16,-3-1-1 15,-4 4 1 1,17-10-1 0,-3-3 1-16,-7 1-1 15,-7-4 0-15,-7 0 1 16,-4-3 0-16,-3 3-1 15,-8-7 1-15,-3-5 0 0,-3 6 0 16,-4 0 0-16,0 2 0 16,-3-2 0-16,-4 3 0 15,-4 3 0-15,1 0 0 16,-4 0-1-16,0 3 1 16,0 1 0-16,-4-4 0 15,1 3-5-15,-4 0 1 16,0 3-7-16,-4-2 0 15,-6-14-4-15,-8 1 0 0</inkml:trace>
  <inkml:trace contextRef="#ctx0" brushRef="#br1" timeOffset="35207.749">10308 4236 11 0,'14'-16'5'0,"4"-9"3"15,-15 16 6-15,5 3-12 16,-1-4 1-16,0-5 1 16,0 8 1-16,-4 1-6 15,4 0 1-15,-3 3 3 16,-1-7 1-16,1 4-1 15,-4 0 0-15,-7 3-1 16,0-4 1-16,-4 1-1 0,-3 0 0 16,-4-1-1-16,1 7 1 15,-1-3-1-15,4 3 0 16,-4 0 0-16,1-9 0 16,-4 3-1-16,-1 2 1 15,1 1-1-15,-3 0 1 16,-1 0-1-16,0 0 1 15,-3-3-1-15,0-1 1 16,3 1 0-16,0-3 0 16,1 6-1-16,-5-7 1 0,1 10-1 15,-4 0 1 1,8 0-1 0,3 0 1-16,-1 3-1 0,1 4 1 15,4-4-1-15,-1 9 1 0,0 4-1 16,1 6 0-16,3-3 0 15,3 6 0-15,0 3 0 16,1 3 1-16,3 1-1 16,0-7 1-16,0 12-1 15,0-2 1-15,0-7-1 16,3 0 1-16,-7 4-1 16,8-1 1-16,-4 4-1 15,0-7 1-15,0-3-1 16,3-6 0-16,-3 0 1 15,4 2 0-15,-4-2-1 16,3 3 1-16,-3 0-1 0,3 0 1 16,1 0 0-16,-1 3 0 15,1-3-1-15,3 6 0 16,0 1 0-16,3-4 1 16,1 3-1-16,3 0 0 15,0-9 0 1,0 3 1-16,0-6-1 0,4 2 1 15,-1 1-1-15,4 3 1 16,-3-3-1-16,0 3 1 16,3-10-1-16,3 4 1 15,1 0 0-15,7-4 0 16,3-2-1-16,4-4 1 0,-1-3-1 16,5 0 1-16,2-3-1 15,5 0 1-15,-4-6-1 16,-1 0 0-16,1-4 0 15,-3 1 1-15,-5-7-1 16,1 4 1-16,0 2-1 16,0-5 1-16,-1-1-1 15,5-3 0-15,-1-3 0 16,-3 0 0-16,-4-3-1 16,4 0 1-16,-8 0 0 15,-3 6 0-15,1-9 0 16,-5-3 0-16,1-4-1 15,-4 4 1-15,-3 2 0 16,-1 4 0-16,-3-9 0 16,-3-1 0-16,-4-2 0 0,0 9 0 15,-4-4 0-15,1-9 0 16,-1 7 0-16,1-4 1 16,-1 7-1-16,1 3 0 15,-5 3 0-15,1 6 1 16,0 0-1-16,-3 0 0 15,-4 4 0-15,0-1 0 16,-1-6 0-16,-6-6 0 16,4 12 0-16,-8-9 0 15,4 3 0-15,-4 6 0 0,0 1 0 16,4 2 0-16,4 1 0 16,2 2 0-16,-2 7 0 15,3-6 0-15,-4 9 0 16,-3-7 1-16,0 4-1 15,0 3 0-15,-1 0 0 16,1 0 0-16,0 0 0 16,0 0 0-16,0 3 0 15,0 4 0-15,-4-7 0 16,0 3 1-16,1 6-1 16,-5 1 0-16,1 2 0 15,0 7 0-15,3 0 0 16,0-4 1-16,4 4-1 15,0 0 0-15,3 3 0 16,4 0 0-16,0 0 0 16,0 0 0-16,4-3 0 0,-1 3 0 15,4 0 0 1,0-1 0 15,0 1-1-31,0-6 1 0,0 6 0 0,3-3 0 0,1 6 0 0,-1-3 1 16,1 6-1-16,3-3 0 15,0-3 0-15,0-3 1 16,0 6-1-16,3-3 0 16,-3 3 0-16,0-6 0 15,0 0 0-15,0 6 0 16,4-3 0-16,-4 0 0 0,7 0 0 16,0 3 0-1,0 0-1-15,3-3 1 0,1 3 0 16,0-3 1-16,-1 0-1 15,1-3 0-15,-1-1 0 16,8-2 1-16,-4 0-1 16,4-1 0-16,-1 1 0 15,1-3 0-15,0-1 0 16,-4 4 0-16,3-10 0 16,1 7 0-16,7-4 0 15,3-3 0 1,18-6 0-1,-4 0 1-15,-3 0-1 16,-4-3 0-16,4-3 0 16,-11 0 0-16,8-1 0 15,-1-5 0-15,0 2 0 16,0 4 0-16,1 0-1 16,-5-3 1-16,5 2 0 0,-5-2 0 15,1-7 0-15,-4 0 0 16,1 4 0-16,-1-4 0 15,-3-3 0-15,-4 1 1 16,-4-7-1-16,1-1 1 16,0-2-1-16,-4-3 0 15,-4-4 0-15,1 7 1 16,-4-3-1-16,0-1 0 16,-7 1-1-16,0-7 1 0,-4 7 0 15,1 6 0-15,-4 3 0 16,-4-3 0-16,1-3 0 15,-1-4 0-15,1 1 0 16,-1 0 0-16,0-1 0 16,1 4 0-16,-1-3-1 15,1-1 1-15,-1-2 0 16,-3-1 0-16,0 7 0 16,-4 0 0-16,4 3 0 15,-4-3 0-15,1 6 0 16,3 0 0-16,-4 0 0 15,-3 0 0-15,0 6 0 16,-4 0 0-16,0 7 0 16,1 6 0-16,2-6 0 15,1-1 0-15,0 4 0 16,7 0 0-16,-4 6 0 16,1-4 0-16,-4 1 0 0,-4 0 1 15,0 3-1-15,4 0 0 16,-11 3 0-16,8-9 0 15,-5 6 0-15,1 0 0 16,3 3 0-16,1 3 0 16,-1 4 0-16,0 6 1 15,1-4-1-15,-5 4 0 16,8 3 0-16,0-1 1 16,0 1-1-16,3 3 0 0,4 0 0 15,-3-3 1-15,2 6-2 16,-2 3 1-16,3 4-1 15,0 2 1-15,3-6-1 16,0-6 1-16,1 10-1 16,3-7 0-16,-4 12 1 15,1-18 0-15,-1 6 0 16,4-3 0 15,0 3 0-31,3 3 1 0,1 7-1 0,-1-10 0 0,4 6 0 16,0 1 1-16,0-1-1 15,0 4 1-15,0-4-1 16,4-3 0-16,-1 0 0 16,4-2 1-16,4-5-1 15,-7 11 1-15,3-7-1 16,0 3 0-16,3-6 0 16,1 3 1-16,3-6-1 0,0 0 0 15,4 3 0-15,-1-10 0 16,4 4 0-16,1-3 0 15,2-1 0-15,-6 1 0 16,3-4 0-16,0 0 0 16,0 1 0-16,8-1 0 15,-5 4 0-15,1-4 0 16,0 1 0-16,-1-4 0 16,1 0 0-16,0-3 0 0,0-3-1 15,-1 0 1-15,-3-6 0 16,-3-3 0-16,0-1-1 15,3-9 1-15,0 7-1 16,0-1 1-16,4 4 0 16,3-10 0-16,0-3 0 15,1 0 0-15,-1 0 0 16,0 0 0-16,-7 3 0 16,-3-2 0-16,-1 2-1 15,1-3 1-15,-4-10-1 16,0 1 1-16,0-7 0 15,1 10 0-15,-1 0 0 16,0-3 0-16,-4-4 0 16,1-3 0-1,-4 7 0-15,0 3 0 0,-3 0 0 16,-4-10 0-16,-4 7 0 16,-3-4 0-16,-4 4-1 15,1-1 1-15,-8-2-1 0,-3 3 1 16,0-13 0-1,-7 9 0-15,-4-2-1 0,0 2 1 16,-3 1 0-16,3 2 0 16,4 7 0-16,7 3 0 15,-4 10 0-15,4-4 1 16,-4 7-1 0,0 5 0-16,1 1 0 0,-1 6 1 0,0 1-1 15,1 2 1-15,-5-3-1 16,1 6 0-1,4 1 0 1,-1 2 1-16,4-2-1 0,-8-1 0 16,5 1-1-16,-1 5 1 0,-3 1 0 15,0 0 1-15,3 9-2 16,0-10 1 0,4 14-1-16,0-11 1 15,3 11 0-15,4-1 0 0,4 6-1 16,-1-2 1-16,0-1 0 15,4-3 0 1,0 4 0-16,0-1 1 16,0 0-1-16,0 7 0 0,0-13 0 15,0 0 1-15,7 3-1 16,-7 1 0-16,3-1 0 16,1 0 1-16,-1 3-1 15,1-9 0-15,3 0 0 0,3 0 0 16,1 0 0-16,3 6 1 15,0-6-1-15,0 0 1 16,-3 3-1-16,-1-6 1 16,4 9-1-16,4-12 0 15,-1 3 0-15,8 0 0 16,-7-4 0-16,6 4 1 16,4 0-1-16,4 0 0 31,3 0 0-31,-3 6 0 15,3-10 0 1,0 4 1-16,8-6-1 16,-5 3 0-16,1-10 0 0,0 0 1 0,-4 0-1 0,4-6 0 0,-4 3 0 15,-3-3 0 1,3 0 0-16,0-6 1 16,1-6-2-16,2-4 1 15,1-3 0-15,0-3 0 16,0 0-1-16,-4 3 1 0,-4 1-1 15,5-4 1-15,-8-7 0 16,0 1 0-16,-3 0 0 16,-1 0 0-16,1-4 0 15,0 1 0-15,-4 3 0 16,0-10 0-16,0 13-1 16,0-9 1-16,-3-4 0 15,-1-3 1-15,-3 4-2 0,-3-1 1 16,-4-3-1-16,-4-6 1 15,1 3 0-15,-4-6 1 16,0 3-2-16,-4 0 1 16,-3 3 0-16,-4 6 0 15,1 4 0-15,-5 0 0 16,1 5 0-16,0 1 0 16,-4 3-1-16,1 6 1 15,-8-3 0-15,4 10 1 16,-4-7-1-16,7 9 0 15,1 4 0-15,-1 3 1 16,-3 3-1-16,-1 0 0 0,1 0-1 16,0 3 1-16,-4 0 0 15,1 4 1 1,-1-1-1-16,0 3 0 0,-3 1 0 16,-1-1 1-16,1 0-1 15,-4-2 1 1,4 2-2-16,3 1 0 0,1-1 1 15,6 7 1-15,4-1-1 16,3 1 0-16,4 6 0 16,-7-3 0-16,7 0 0 15,0-1 1-15,3 4-1 16,-3 0 0-16,3-3 0 16,4-3 0-16,0 3 0 15,4-1 1-15,-1 8-1 16,1 2 0-16,3-6 0 0,0 0 1 15,0 6-1-15,3 0 1 16,1 0-1-16,-1 4 0 16,1-10 0-16,-1 3 1 15,1 0-1-15,3-3 0 16,0 9 0-16,0-3 0 16,7 1 1-16,7 2 0 15,4 0-1-15,3 7 1 16,7-7-1-16,1 4 1 15,-1-10-1-15,-3 0 1 0,-1-3-1 16,5-3 0-16,-4-7 0 16,-1 1 1-16,-3-1 0 15,1 1 0-15,-1-1-1 16,0 1 0-16,-3-1 0 16,-4-2 1-16,-3-1-1 15,-1-2 0-15,1-4-1 16,3-3 1-16,0 0 0 15,0-7 0-15,4-2-1 32,3 0 0-32,1-4 0 0,-1-3 1 15,4-6 0-15,-4-6 0 0,0 3-1 16,0-6 1-16,-3-4-1 16,0 1 1-1,-4-4-1-15,0-3 1 0,-3 13-1 16,-1-3 1-16,-3-1-1 15,-3 1 1-15,-1 0 0 16,-2-1 0-16,-5 1 0 47,1 0 0-47,-8-4 0 16,1 1 0-1,-5-1-1-15,1 4 1 0,-3-1-1 0,-4 1 1 0,-7 6 0 0,-1-3 0 0,-2 3-1 0,-8 6 1 16,-7-9 0-16,-3 6 0 15,-4 3-3-15,11 0 1 16,-4 3-10-16,0-6 1 0,-3-3-5 16,6 7 0-16</inkml:trace>
  <inkml:trace contextRef="#ctx0" brushRef="#br1" timeOffset="89993.724">10562 4167 10 0,'7'-19'5'0,"0"-40"0"15,-7 49 6-15,0 1-8 16,-3-1 0-16,-4 1 2 15,-4 3 1-15,1 0-6 16,-5-1 1-16,-2 1 4 16,-1-3 1-16,-7-1-2 15,1-6 1-15,-4 4-2 0,-4-1 1 16,0 4-2-16,4 6 1 16,-4-7-2-1,-3 7 1-15,0 0-1 16,-4 0 0-16,0 0 0 0,0 0 1 15,7 3-2-15,1 0 1 16,2 0-1-16,5 6 0 16,-8 0 0-16,-3 7 1 15,-1 6-1-15,5-10 0 16,-1 4 0-16,4-1 1 16,-1 10-1-16,5 3 0 15,3 10 0-15,-1-10 1 0,5 9-1 16,-1 7 0-16,4 3 0 15,-4-6 1-15,1 2-1 16,-1 4 1-16,0 0-2 16,4-3 1-16,0 3-1 15,4 0 1-15,-4 0-1 16,3 0 1 0,4-1 0-16,3-2 0 0,4 6 0 15,7 3 0-15,8-9 1 16,6-13 0-16,3 7 0 15,-2-10 0-15,6 3 0 16,4 0 0-16,6 1 0 16,1-1 0-16,0 3-1 15,0-12 0-15,0-6-1 16,3-4 1-16,4-3-1 16,-4 4 1-16,4-4 0 15,-4-6 0-15,1-9-1 0,6-4 1 16,-3-3 0-16,7-3 0 15,-4-6-1-15,-3 10 1 16,0-10-1-16,3-7 1 16,-3-2-1-16,-4-7 0 15,-3 0-2-15,-3-3 0 16,-5 4-9-16,-6-4 1 16</inkml:trace>
  <inkml:trace contextRef="#ctx0" brushRef="#br1" timeOffset="91463.664">10202 3609 27 0,'4'9'13'0,"3"-9"-2"0,-7 7 14 0,0-7-23 16,0 0 1-1,0 0 1-15,0 0 1 0,0 0-6 16,7-10 0-16,-3 1 4 16,-1-1 1-16,1-15-2 15,3 0 1-15,0-3-1 16,3 0 0-16,1-7-1 16,-1 7 1-16,5-6-1 15,-1 15 0-15,0 9-1 16,-4-8 0-16,1 11 0 15,0-2 0-15,-1-1-1 16,-3 10 0-16,0 4 0 16,0 11 0-16,0 10 0 15,0 4 1-15,0-4-2 16,4 6 1-16,-4 3 2 16,4 4 0-16,-1-3-1 15,1-1 1-15,-4-9-1 16,0-12 0-16,0-1 1 0,-3-5 0 15,-4-7-1-15,-4-7 0 16,-3-2-2-16,-7-7 1 16,-7-3 0-16,-8 1 0 15,-2 2 0-15,2-3 1 16,-2 7-1-16,-1-1 0 16,-3 4 2-16,3 2 0 15,4 4-1-15,3-3 1 16,4 6 0-16,3 0 1 0,8 0 0 15,3 0 0-15,3 0-1 16,4 0 0-16,11-3 0 16,6 3 0-16,4-10 0 15,1 1 1-15,9-4-2 16,5-5 0-16,13-4 1 16,4-3 0-16,3-1-1 15,8 1 0-15,-4 16 0 16,-7 0 0-16,-11-4 0 15,-7-6 0-15,-6 10-1 16,-8 3 0-16,-7 12-1 16,-4-12 1-16,-10 9 0 15,-7 6 0-15,-14 7 0 16,-11 9 0-16,-10 3 1 16,-18 0 0-16,-3 4 0 15,3 2 1-15,-7 7 0 16,3 0 0-16,4 3 0 0,7 6 0 15,4 3 0-15,10-12 0 16,7 3-4-16,8-4 0 16,6-5-11-16,7-16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33:48.04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34:06.27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2949 4321 25 0,'4'-7'12'0,"3"26"3"0,-7-19 12 15,0 0-24-15,3 3 1 16,4 4 4-16,-7 5 1 16,4 7-10-16,3 0 0 15,-7 15 6-15,0 1 0 16,0 18-2-16,0 13 1 16,0 22-3-16,11 9 0 15,-4 0-6-15,-4-6 1 16,4-9-11-16,4-7 1 0,-8-25-1 15,4-9 0-15</inkml:trace>
  <inkml:trace contextRef="#ctx0" brushRef="#br0" timeOffset="448.535">3341 5387 38 0,'7'19'19'0,"-4"-7"-29"0,-3-12 37 16,0 0-26-16,7-19 1 16,-7-9 2-16,4-22 1 15,-4-10-6-15,-4-15 1 16,4-13 2-16,-10-18 1 16,-8 5-1-16,8-2 1 15,-1 3-2-15,0 9 1 0,4 9 0 16,4 7 0-16,3 9-1 15,10 6 1-15,1 7-1 16,0 12 1-16,10 16-1 16,7 10 1-16,0 8-2 15,-7 14 1-15,1 8-6 16,-5 4 0-16,-6 16-9 16,-8-4 0-16</inkml:trace>
  <inkml:trace contextRef="#ctx0" brushRef="#br0" timeOffset="659.473">3090 4857 60 0,'18'25'30'0,"35"3"-30"0,-35-25 54 15,13 4-52 1,12-4 0-16,6-6-1 0,7 0 0 15,-6-4-3-15,-8 1 1 16,-3 6-11-16,-11 6 1 16,-7 1-8-16,-10 2 1 15</inkml:trace>
  <inkml:trace contextRef="#ctx0" brushRef="#br0" timeOffset="1598.555">5285 5434 25 0,'3'-3'12'0,"-6"-19"-5"0,3 9 12 16,0-9-17-16,0-18 1 15,-4-1 2-15,4-12 0 16,0-10-6-16,-7-12 0 16,4-4 4-16,3 4 0 15,0-3-1-15,0 15 0 16,0-3-1-16,3 6 1 15,-3 10-2-15,0 6 1 16,7 10 0-16,4 9 0 0,6 3-1 16,4 6 1-16,4 7 0 15,3-4 0-15,8 16-2 16,-15 7 0-16,0 8-6 16,-3 1 1-16,-8 6-6 15,-10-6 0-15</inkml:trace>
  <inkml:trace contextRef="#ctx0" brushRef="#br0" timeOffset="1818.931">5062 5152 59 0,'29'9'29'0,"9"7"-34"15,-16-22 58-15,-1 2-53 0,-4 4 0 16,15 0 0-16,-4 0 0 16,4-6-1-16,-4 6 1 15,-3 0-7-15,0 0 0 16,-4 3-10-16,-11-9 1 16</inkml:trace>
  <inkml:trace contextRef="#ctx0" brushRef="#br0" timeOffset="2105.249">5793 4954 54 0,'3'0'27'0,"-3"3"-28"0,0-3 41 0,-3 7-38 15,-1-1 1-15,-14 0 0 16,4 10 0-16,-10 9-4 16,2 6 1-16,1 4 2 15,4 6 1-15,3-4-2 16,3 4 0-16,11-3-2 16,4-7 1-16,6-6-7 15,8-3 1-15,-4-13-11 16,3-15 0-16</inkml:trace>
  <inkml:trace contextRef="#ctx0" brushRef="#br0" timeOffset="2343.573">6145 4979 51 0,'11'28'25'0,"-18"35"-21"0,0-50 36 15,-4 2-39-15,-3 11 1 16,-7-1-1-16,-7 3 0 0,-4 0-2 16,4 7 1-16,7-10 0 15,-8 3 1-15,8-9-6 16,4 3 1-16,3-10-9 16,6-9 0-16,-2-9-3 15,10-10 0-15</inkml:trace>
  <inkml:trace contextRef="#ctx0" brushRef="#br0" timeOffset="2538.66">5888 5177 37 0,'0'31'18'0,"28"29"-21"15,-17-45 34-15,-1 11-31 16,15 11 1-16,0 7-1 15,3-9 1-15,4-1-2 16,3-3 1-16,11-6-4 0,-7-3 0 16,-1-9-7-16,-6-10 1 15</inkml:trace>
  <inkml:trace contextRef="#ctx0" brushRef="#br0" timeOffset="2781.611">6421 5199 53 0,'35'41'26'0,"14"46"-30"0,-24-58 49 0,10 8-45 15,-3 7 0-15,3 3-1 16,-3 3 0-16,-7-12 0 15,-11 3 1-15,-14 3-6 16,-11-7 0-16,-17-2-9 16,-11-7 1-16</inkml:trace>
  <inkml:trace contextRef="#ctx0" brushRef="#br0" timeOffset="4324.402">8001 4224 29 0,'0'0'14'0,"7"-7"1"15,-7 7 15-15,4 3-24 16,3 7 0-16,-4 9 6 16,4 3 0-16,-7 9-13 0,0 16 0 15,4 22 9-15,-4 19 1 16,7 31-4-16,0 22 0 16,3 13-3-1,-2 2 1-15,6-18-3 0,-11-28 1 16,4-16-2-16,-3-31 1 15,3-16-1-15,3-16 0 16,1-15-1-16,7-16 1 16,-4-6-2-16,3-4 0 15,5-15-3-15,-1-9 1 16,0 6 0-16,0-7 1 16,-3 7-1-16,-4 9 1 0,0 7 2 15,0 2 1-15,0 7 1 16,-3 3 1-16,6 9 0 15,-6 4 1-15,3 3-2 16,-3 6 1-16,6 3 0 16,-6 0 0-16,-1 3-2 15,1 3 1-15,0 4-6 16,3-4 0-16,-4-12-9 16,-3-6 1-16</inkml:trace>
  <inkml:trace contextRef="#ctx0" brushRef="#br0" timeOffset="4771.681">8777 5374 60 0,'11'22'30'0,"-15"-25"-41"0,1-3 53 16,-1 0-41-16,-3 3 0 15,-4-4 1-15,-3 7 0 16,-3-3-2-16,-1 9 0 16,4-2 1-16,-7 14 1 15,3 7-1-15,8 0 1 16,-8 4-1-16,7-1 0 0,4-3-1 16,0-3 0-16,7-9-1 15,7-7 1-15,4-6-2 16,3-6 0-16,4-4-1 15,-1-9 1-15,1-3-1 16,-4-3 0-16,-3 0 0 16,3 9 0-16,-4-2 1 15,1 8 0-15,-4 4 1 16,4 12 1-16,-1-6 1 16,1 10 0-16,-4 8 0 15,3-2 1-15,-6 3-1 16,3-3 0-16,4-4-3 15,-1 1 0-15,4-1-4 16,7-9 0-16,4-3-9 16,7-12 1-16</inkml:trace>
  <inkml:trace contextRef="#ctx0" brushRef="#br0" timeOffset="5043.971">9204 5158 45 0,'-11'9'22'0,"1"-5"-17"0,6 2 36 15,-6 9-39-15,-1 7 1 16,4-6 1-16,0 3 0 16,-7 0-5-16,3-4 0 15,1 4 3-15,3 0 1 0,3-3-2 16,8 6 1 0,-1-7-1-16,1 1 0 0,10 0 0 15,7 6 1-15,-3-4-2 16,-1 1 1-16,-3-3-2 15,-3 0 1-15,-18-1-2 16,-7 1 1-16,0 0-8 16,0-7 1-16,-8-9-9 15,-2-9 0-15</inkml:trace>
  <inkml:trace contextRef="#ctx0" brushRef="#br0" timeOffset="5675.827">11335 5293 43 0,'-18'9'21'0,"8"7"-18"16,2-13 30-16,-2 3-31 16,-4 4 0-16,-4-4 0 15,1 7 1-15,-1 2-4 16,0 4 1 0,-3 9 3-1,7-3 0-15,7-6-2 16,7-3 1-16,10 0-1 15,12-7 1-15,2-3-2 16,-2-12 1-16,-1-7-2 16,0-5 1-16,0 2-1 15,-7-3 1-15,0 0-1 16,-3 4 0-16,-1 5 1 16,1 7 0-16,0 6 1 0,-1 3 0 15,1 13 1-15,-1 3 0 16,8 10 0-16,0 2 1 15,-1 1-2-15,4-1 1 16,1-6-4-16,2-6 1 16,4-3-10-16,4-6 1 15,4-26-7-15,-5 1 1 16</inkml:trace>
  <inkml:trace contextRef="#ctx0" brushRef="#br0" timeOffset="6260.398">13109 5619 57 0,'-3'88'28'0,"-4"25"-35"15,7-85 51-15,0 10-44 16,0 9 0-16,-4-4 0 0,1-5 0 15,-4-10-1-15,3-6 1 16,0-9 0-16,1-10 0 16,-1-19-1-16,-3-9 1 15,0-12-2-15,0-20 1 16,4-2-3-16,-8-7 1 16,1-3-1-16,3-7 0 15,3 4-1-15,0 10 1 16,4 8 1-16,4 17 0 0,7 5 2 15,-1-5 1-15,4 18 1 16,7 0 1-16,4 10 1 16,7 9 0-16,3 3 0 15,0 3 1-15,-3 13-1 16,-4 6 0-16,-6 0-2 16,-8 3 1-16,-7 4-2 15,-11-4 1-15,-6 6-4 16,-8 1 1-16,-7-7-7 15,-3-6 1-15,0-3-6 16,3-7 1-16</inkml:trace>
  <inkml:trace contextRef="#ctx0" brushRef="#br0" timeOffset="6605.298">13607 5340 52 0,'10'9'26'0,"-6"-9"-32"0,-8 7 48 16,-3-4-42-16,-7-3 1 16,0 9 0-16,0 1 0 15,-4 2-1-15,-3 7 0 16,-4 3 1-16,4-3 1 15,0 3-1-15,3 6 0 0,8 6 0 16,6-5 0-16,8-1 0 16,6-3 0-16,8-9-1 15,-4-10 1-15,7-6-2 16,-3-10 1-16,3-2-3 16,0-4 1-16,-3-9-8 15,-4-3 0-15,4-10-6 16,-4 7 1-16</inkml:trace>
  <inkml:trace contextRef="#ctx0" brushRef="#br0" timeOffset="7039.846">13705 5459 49 0,'11'35'24'0,"17"5"-24"0,-21-37 41 15,0 7-40 1,0 2 1-16,0 1 0 0,1 3 0 16,-1-7-3-16,0 4 0 15,0-4 2-15,3-3 0 16,1-6-1-16,-1-3 0 16,5-3-1-16,-1-4 1 15,0 1 0-15,0 0 0 16,0 2 0-16,0 7 1 0,0 7-1 15,-3-4 0-15,-1 6 0 16,-3 4 1-16,0-4-1 16,1 1 0-1,-1-4-1-15,0-3 1 0,0-3-1 16,0-6 1-16,0-4 0 16,0 1 0-16,3-4-1 15,-2-2 1-15,-1 5 0 16,3-5 0-16,-3-4 0 15,-3 0 0-15,3 0 0 16,-4-3 0-16,4 3-6 16,0-3 1-16,0 10-10 15,1-10 1-15</inkml:trace>
  <inkml:trace contextRef="#ctx0" brushRef="#br0" timeOffset="7432.509">14175 5547 62 0,'24'6'31'0,"12"4"-36"0,-22-10 53 15,7-4-48-15,4 1 0 16,3 0-1-16,-4 0 1 0,-2-10-1 15,-1-2 1-15,-4-1-1 16,-6-6 1-16,-4 0-1 16,-14 6 0-16,0 4-1 15,0 3 1-15,-4 5-1 16,1 8 1-16,-4 8 0 16,0 4 0-16,3 6 1 15,4 3 0-15,3 3 0 16,4 0 1-1,7 4 0-15,4-10 0 0,3 0-1 16,4-10 1 0,3 4-4-16,7-7 1 0,0 1-7 15,1-10 0-15,-5-16-7 16,-6-3 0-16</inkml:trace>
  <inkml:trace contextRef="#ctx0" brushRef="#br0" timeOffset="7672.593">14640 5588 46 0,'4'25'23'0,"3"-19"-21"0,-7-6 38 15,0-6-39-15,-4-4 0 16,4-2 2-16,0-1 1 16,0-2-4-16,-3-1 0 15,3-6 2-15,3 6 1 16,4-3 1-16,4 1 0 15,7-1-2-15,10 3 1 16,7-3-3-16,0 0 1 0,1 4-7 16,-5-1 1-16,-2 4-13 15,-5-10 0-15</inkml:trace>
  <inkml:trace contextRef="#ctx0" brushRef="#br0" timeOffset="8510.319">16147 5102 56 0,'-22'31'28'0,"-2"-6"-32"0,17-19 43 0,-4 10-39 16,-3 3 0 0,0 0 0-16,-4 3 0 0,-3-4-1 15,3-2 0-15,4-3 0 16,4 2 0-16,3-2-1 16,0-4 0-16,10 1 0 15,8-4 0-15,3 0 1 16,7-3 1-16,4 4-1 15,-4-1 1-15,0 0 0 16,-7 0 0 0,-3 4-1-16,-11 5 1 0,-7 4-1 15,-7 0 0-15,-4 3 0 16,-3-6 0-16,0-1 0 16,3-2 1-16,0-1 0 15,8-2 1-15,-1-1 0 16,8-9 0-16,3 3 0 15,0-3 1-15,10 4-1 16,4-4 1-16,8-7 0 16,6-2 0-16,4-4 0 15,3-2 0-15,-3-7-1 0,-1 3 1 16,-6-9-1 0,-4-4 0-16,0 1-1 15,0 0 0-15,-3 2 0 0,-7 4 0 16,-4 3-1-16,-7 4 1 15,0 2-1-15,0 6 1 16,-4 10 0-16,1 0 1 16,-8 16-1-16,1 3 0 0,-1 6 0 31,4-3 1-15,3 3 0-16,4 0 0 0,4 7 0 0,3-4 0 0,4-3 0 15,-4-3 0-15,7-3-1 16,7-4 0-1,21-18-16 1,1-19 1-16</inkml:trace>
  <inkml:trace contextRef="#ctx0" brushRef="#br0" timeOffset="8811.548">16566 5503 54 0,'4'19'27'0,"-8"-7"-27"16,1-18 37-16,-1 0-37 0,1-4 1 15,-1-8 0-15,1-4 0 16,3-4-2-16,0 8 1 16,3-4 1-16,1 3 0 15,3 6 0-15,4 1 0 16,3-4 0-16,3 7 1 15,4 2-1-15,1 4 0 16,-1 0 0-16,0 0 0 16,-3 3-6-16,-4 3 1 15,0 0-11-15,-4 0 1 0,-3-9-2 16,-3 3 0-16</inkml:trace>
  <inkml:trace contextRef="#ctx0" brushRef="#br0" timeOffset="9003.652">16824 5418 57 0,'0'32'28'0,"18"27"-38"0,-15-49 57 0,4 5-48 0,0-2 1 0,0 6-3 0,0-7 1 0,0-2-3 15,0-10 0-15,-3-13-10 16,0-6 0-16</inkml:trace>
  <inkml:trace contextRef="#ctx0" brushRef="#br0" timeOffset="9186.597">16835 5346 46 0,'7'32'23'0,"-11"-17"-15"0,8-12 35 16,-1 0-41-16,1 1 0 15,3-1 0-15,0 0 1 16,3 0-4-16,1-6 0 16,7 6-1-16,-1-3 0 15,8 0-10-15,-4-3 1 0,0-7-5 16,7 1 0-16</inkml:trace>
  <inkml:trace contextRef="#ctx0" brushRef="#br0" timeOffset="9517.295">17163 5459 55 0,'28'19'27'0,"11"-3"-34"0,-29-20 52 0,4 1-45 16,-3 0 0-16,0 0-1 15,-4-3 0-15,-4-4 0 16,-3 1 1-16,-3-1-1 15,-8 10 1-15,0 4-1 16,-3 2 1-16,-3 10 0 16,-1-4 0-16,0 7 0 0,4 3 1 15,4 6-1 1,3 7 1-16,3-10-1 0,4 6 1 16,7 4 0-16,7-10 0 15,4-3-2-15,7-10 0 16,3-9-5-16,0-6 1 15,0-3-10-15,1-7 1 16,6-9-1 0,0-6 0-16</inkml:trace>
  <inkml:trace contextRef="#ctx0" brushRef="#br0" timeOffset="9772.925">17688 5343 39 0,'4'-13'19'0,"-4"23"-20"0,0-7 39 0,-7 3-35 16,-4 4 1-16,-3 2 0 15,-11 1 1-15,-3-1-7 16,0 10 0-16,0-12 5 16,7 8 0-16,3-5-2 15,7 0 1-15,4-1-1 16,11-2 1-16,10 2 0 16,11 4 0-16,3-1-1 15,0 4 1-15,-3 0-1 16,-8 0 1-16,-6 6-2 15,-11-6 0-15,-14 6-5 16,-18-3 1-16,-3-3-13 16,-8-13 1-16</inkml:trace>
  <inkml:trace contextRef="#ctx0" brushRef="#br0" timeOffset="10260.149">18867 5572 45 0,'-7'19'22'0,"-1"-22"-17"15,8 3 29-15,0-10-32 16,0 4 1-16,0-7 1 16,0-9 1-16,0-12-6 15,0-4 0-15,4 1 3 16,3-1 1-16,4-3-1 16,-1 10 0-16,8 6-1 0,-1 0 0 15,5 9-2-15,-1 4 0 16,-4 2-6-16,-2 13 1 15,-5-3-11-15,1 7 1 16</inkml:trace>
  <inkml:trace contextRef="#ctx0" brushRef="#br0" timeOffset="10613.104">19001 5478 54 0,'17'47'27'0,"1"-31"-26"0,-8-16 44 16,8 0-44-16,7-4 0 0,7 1-1 15,-1-9 1-15,-2-4-2 16,-5-6 0-16,-3-3 0 16,-3 0 1-16,-4 0-3 15,-7 0 1-15,-7 6-2 16,-3 3 0-16,-8 7 0 15,1 9 1-15,-1 9-1 16,-3 7 1-16,0 3 2 16,7 3 0-16,0 6 3 15,3 0 0-15,8 4-1 16,3-1 1-16,3 0-1 16,4 1 1-16,0-7-4 15,4-6 0-15,3-1-11 16,7-8 1-16,1-20-2 0,-1 1 1 15</inkml:trace>
  <inkml:trace contextRef="#ctx0" brushRef="#br0" timeOffset="10959.182">19569 5820 56 0,'0'69'28'0,"7"-25"-38"0,-4-41 59 15,-3 0-50-15,0-6 0 0,-3-4 1 16,-1-11 0-16,1-11 0 16,-1-8 0-16,1-7 0 15,-1-6 1-15,0-7-1 16,1-9 1-16,3 10-1 16,0 3 0-16,7 6 0 15,4 6 1-15,10 6-1 16,7 13 1-16,4 10-1 15,7 12 1-15,-4 6-1 16,-7 13 1-16,-10 0-2 16,-8 6 1-16,-13 0-1 15,-15 6 0-15,-10 1-1 16,3-4 0 0,-3 0-5-16,3-3 1 15,4-6-9-15,3-13 1 0</inkml:trace>
  <inkml:trace contextRef="#ctx0" brushRef="#br0" timeOffset="11321.283">19999 5685 47 0,'7'31'23'0,"-7"-9"-23"0,0-22 35 0,0 0-36 15,0-9 1-15,4 2 0 16,-4-5 0-16,0-10 0 16,0-9 0-16,0-4 0 15,0 1 1-15,0-4-1 16,0 0 1-16,3 7 0 15,4 6 0-15,4 6 0 16,-1 3 1-16,4 7-2 16,1 6 1-16,-1 0-1 15,-4 3 0-15,1 0-5 0,-4 3 1 16,0 6-10 0,-7-9 0-16</inkml:trace>
  <inkml:trace contextRef="#ctx0" brushRef="#br0" timeOffset="11693.471">20204 5572 52 0,'24'16'26'0,"15"-16"-26"0,-28 0 42 16,6-10-42-16,4 1 1 0,4 3-1 15,0-7 1-15,0 0-2 16,-4-2 1-16,-7-4-1 16,0-3 1-1,-28-3-4 1,3 6 1-16,-3 10-1 16,-7 9 1-16,-4 12 0 15,4 10 0-15,3 6 2 16,1 10 1-16,10-3 2 15,0 2 1-15,7 1-1 16,7 6 1-16,10-13-3 16,8-6 0-16,3-12-5 15,8-10 1-15,9-13-5 16,-2-8 0-16,-1-4-5 16,-7-16 0-16</inkml:trace>
  <inkml:trace contextRef="#ctx0" brushRef="#br0" timeOffset="12293.471">20821 5321 44 0,'3'0'22'0,"-24"25"-23"0,14-15 41 0,-7-1-39 0,0 0 0 0,-4 7 1 0,4-3 0 16,0 2-3-16,0 7 1 16,0-3 1-16,3-3 1 15,1-1-1-15,3-2 0 16,3-4 0-16,8-2 0 0,3-1 0 15,0 3 1-15,10 1-2 16,5 2 1-16,-1 1-1 16,-4 6 1-16,-2-7-2 15,-8 7 0 32,-11 0 0-47,-3 0 1 0,-7 3-2 0,3-10 1 0,1 4 0 0,-1-7 1 16,1-3 0-16,3 1 0 0,-1-4 0 15,5-3 0-15,3 0 0 16,0-6 1-16,3 6-1 16,12 0 1-16,6-4-1 15,7 1 1-15,7 0-1 32,4-3 0-32,0-10 0 0,3-3 0 0,1-6-1 15,-8-3 1-15,-3 6-1 16,-4-3 1-16,-11 3-1 0,-2-3 1 15,-8 3-1-15,-7 6 1 16,-7 4-1-16,-4 9 1 16,-3 6 0-16,-4 9 0 15,4 1 0-15,-4 6 0 16,4 6 0-16,0 3 1 16,7-3-1-16,4 0 1 15,3 7-1-15,7-1 1 16,7-3-1-16,3-12 1 15,1 3-3-15,0-4 0 0,-1-5-7 16,1-7 1-16,3-9-7 16,-7-10 1-1</inkml:trace>
  <inkml:trace contextRef="#ctx0" brushRef="#br0" timeOffset="12835.405">21230 5672 52 0,'7'19'26'0,"-7"-16"-31"16,0-3 47-16,0 0-43 15,0-6 1-15,4 0 0 16,-1-4 0-16,4 1-1 16,-3-4 1-16,3-2-3 15,0 2 1-15,0 4-1 16,0-1 0-16,0 7-1 0,0 3 1 15,0 3 0-15,4 4 1 16,-4 2 1-16,3 7 1 16,5-1 0-16,-1 1 0 15,3-7 0-15,-3-2 0 16,1-1 0-16,-1-3 1 16,0 0-1-16,7 0 0 15,4-9 0-15,-1-10 0 16,5-9 0-16,-1-9 0 15,4-13 0-15,3-19 0 16,4-12 0-16,-4-7 0 0,-3 3 0 16,-4-12 1-16,-7 3-1 15,-10-6 1-15,-8 12-1 16,-3 16 0-16,-7 10 0 16,-11 9 0-16,-6 12 2 15,-4 22 0-15,-8 7 1 16,1 28 0-16,3 9 0 15,4 35 1-15,3 9-1 16,8 19 1-16,3 9-3 16,7 13 1-16,3-19-2 15,4-6 0-15,4-13-5 16,-1-18 0-16,1-17-9 16,-4-15 1-16,0-18-2 15,0-7 0-15</inkml:trace>
  <inkml:trace contextRef="#ctx0" brushRef="#br0" timeOffset="13555.835">21350 5434 36 0,'21'9'18'0,"22"4"-19"0,-29-10 33 16,7-3-32-16,4 3 0 15,6-3-1-15,8 0 1 16,3 0-2-16,1-3 1 0,-1-6-4 16,0 5 1-16,1-2-1 15,-4 0 1-15,-1 3 0 16,-9-3 0-16,-8 2 2 16,-4 4 0-16,-6-3 3 15,0 3 1-15,-11 0 0 16,-4 3 1-16,-3 1 0 15,0 5 0-15,0 7 0 16,0-1 0-16,0 1 0 16,0-3 0-16,3-4-2 15,1 0 1-15,3 1-1 16,0 2 0-16,7-5 0 16,3-1 0-16,1 0-1 15,0 0 0-15,-1 1 0 16,4-1 0-16,4 0 0 0,-8 4 0 15,5-1-1-15,-5 0 1 16,4 1 0-16,0-4 0 16,4-3-1-16,3-3 1 15,0-3 1-15,8-9 0 16,-1-4 0-16,0 3 0 16,0-15 0-16,-3 0 0 31,-4-16-1-16,0-9 1-15,0-7-2 0,-3-15 0 16,-7 6 1-16,-4-13 0 0,-7 1-1 0,0 2 1 0,-4 7 1 16,1 6 0-1,-1 13-1-15,-3 9 1 0,0 13 0 16,-4 15 0-16,-3 19 0 16,0 16 1-16,-3 6-1 15,-1 25 0-15,0 1 0 16,1 14 1-1,-1 11-1-15,4 5 0 0,3-2-1 16,4 2 0-16,4-9-4 16,6-18 1-16,1-14-9 15,3-11 0-15,0-14-1 16,0-9 1-16</inkml:trace>
  <inkml:trace contextRef="#ctx0" brushRef="#br0" timeOffset="13790.904">21876 5261 47 0,'0'32'23'0,"3"12"-22"0,1-38 49 16,3-6-49-16,3 13 1 15,8-4 0-15,10-3 1 16,1 1-4-16,6-4 0 15,7-3-1-15,0-7 0 16,1-2-8-16,-1-7 0 0,-10-6-6 16,-4 4 0-16</inkml:trace>
  <inkml:trace contextRef="#ctx0" brushRef="#br0" timeOffset="13981.326">22387 5566 40 0,'14'22'20'0,"-10"-16"-26"16,-4-6 32-16,0-6-33 15,0-4 0-15,0 1-13 16,0-13 1-16</inkml:trace>
  <inkml:trace contextRef="#ctx0" brushRef="#br0" timeOffset="14306.109">22430 5418 29 0,'21'7'14'0,"35"11"-16"0,-42-11 20 16,4-4-18-16,3 0 0 15,7-3 2-15,1 3 0 16,-1-6-2-16,4-3 1 15,-1-7 2-15,-2 4 0 16,-8-1-1-16,-4-5 1 16,-3 5-2-16,-3 1 0 15,-7 3-1-15,-8 6 0 0,-3 3 0 16,-4 9 0-16,1 4 0 16,-4 9 0-16,0-6 0 15,3 0 1-15,0-1 0 16,4 1 0-16,4 0 0 15,3-3 0-15,7-7-1 16,3-3 0-16,1-2-4 16,3-4 1-16,0-7-6 15,-3 4 0-15,-1 0-2 16,1-6 1-16</inkml:trace>
  <inkml:trace contextRef="#ctx0" brushRef="#br0" timeOffset="14593.236">22899 5506 19 0,'10'19'9'0,"-3"-19"-3"0,-7 0 16 0,8-6-18 16,-1 6 0-16,3-7 3 0,1-2 1 15,-1 3-9-15,1-4 1 16,3-2 7-16,0 2 1 16,7-2-2-16,0 2 0 15,4-2-1-15,0 2 0 16,3 7-1-16,0-3 1 15,4 12-2-15,3 4 1 16,4 8-1-16,0-2 1 16,-7 6-2-16,6 0 1 15,15 0-2-15,4 0 1 0,-11-6-5 16,-11-7 1-16,-7-6-8 16,-10-6 1-1</inkml:trace>
  <inkml:trace contextRef="#ctx0" brushRef="#br0" timeOffset="15538.97">25622 5252 42 0,'-10'22'21'0,"-11"6"-12"15,13-25 11-15,-2 4-19 16,-8-1 0-16,-6 0 0 15,-5 0 0-15,1 1-1 16,-7 2 1-16,3 7 1 16,-3-4 0-16,7 4-2 15,-1 6 0-15,8 0-1 16,4 0 1-16,6-3-2 16,4-4 0-16,7 1-1 15,3-3 1-15,4-7-1 16,1 3 1-16,2-9-1 15,-3-9 1-15,0-4-2 16,0 1 1-16,0-4-2 16,0 4 1-16,0-4 0 15,1 3 0-15,-1 4 3 0,0 9 1 16,0 3 2-16,0 6 1 16,0 4 2-16,0 6 0 15,-4-7 0-15,4 4 1 16,0 0-1-16,1-1 0 15,-1 1-1-15,3-3 0 16,4-1-1-16,7-2 1 16,4-10-2-16,3 0 1 15,1-13-2-15,9 1 0 0,12-14-1 16,6-17 0-16,1-11-1 16,-4-8 0 30,-8-23 0-46,-9-3 0 0,-15-12 0 16,-7-16 0-16,-7 9 0 0,-7 4 1 0,-7 2-1 0,-11 10 1 0,-3 13-1 16,-3 12 0-16,-5 19 1 15,1 16 0-15,0 21 0 16,7 29 0-16,0 0 0 16,-1 25 1-16,-2 22 1 15,6 18 0-15,7 13-1 16,8 13 1-16,-1 16-1 15,8-1 1-15,3-12-4 16,7-22 1-16,4-22-7 16,-1-22 1-16,1-28-8 15,-7-29 1-15</inkml:trace>
  <inkml:trace contextRef="#ctx0" brushRef="#br0" timeOffset="15762.441">25418 5145 73 0,'17'13'36'0,"29"-16"-48"0,-25 3 73 0,11 0-61 16,7-6 1-16,24-4-1 15,19-2 1-15,2-4-6 16,-6 0 1-16,-11 4-10 15,-11 5 0-15,-20 1-6 16,-1 6 1-16</inkml:trace>
  <inkml:trace contextRef="#ctx0" brushRef="#br0" timeOffset="16425.446">27496 5105 49 0,'3'12'24'0,"-10"16"-24"0,0-21 39 15,-7 18-39-15,-14 3 1 16,-1 7-1-16,5 18 1 15,-8 0-2-15,-3 10 1 16,-4 0-2-16,0-16 0 16,4-7-6-16,3-11 1 15,7-17-7-15,8-15 0 16</inkml:trace>
  <inkml:trace contextRef="#ctx0" brushRef="#br0" timeOffset="16621.522">27167 5246 45 0,'29'59'22'0,"20"32"-25"0,-38-59 37 0,10 2-32 16,11 10 0-16,3-3-1 15,0 0 1-15,0-4-7 16,-3-2 1-16,-4-10-8 15,-3-16 0-15</inkml:trace>
  <inkml:trace contextRef="#ctx0" brushRef="#br0" timeOffset="16905.265">27771 5381 61 0,'7'9'30'0,"10"-31"-35"0,-10 22 53 15,4 0-48-15,3-3 1 0,11 3-1 16,7-3 0-16,10-3-1 15,0-4 1-15,-6 4-6 16,-5 0 1-16,-6 9-12 16,-7-3 0-16</inkml:trace>
  <inkml:trace contextRef="#ctx0" brushRef="#br0" timeOffset="17108.638">27735 5697 55 0,'15'25'27'0,"16"-28"-29"15,-20 0 41-15,-1 3-39 16,8-6 0-16,10 0-2 16,8-7 1-16,-1 1-8 0,7-1 1 15,-3-3-7 1,0 1 1-16</inkml:trace>
  <inkml:trace contextRef="#ctx0" brushRef="#br0" timeOffset="17535.84">28646 5428 54 0,'3'0'27'0,"-17"-7"-37"0,3 11 48 0,-13 2-38 15,-8 6 1-15,-3 7 0 16,6-3 0-16,-2 3-2 16,-5 3 1-16,8 3 1 15,4 3 1-15,2 0-1 16,8-6 0-16,11-6 0 15,6 6 0-15,8-7-1 16,3-5 1-16,14-7-1 16,11 0 1-16,0-6-2 15,-7-6 1-15,-4-4-1 16,-4-9 0-16,-2 3 0 16,-1 0 0-16,-4 7 0 15,-2 6 1-15,-1 6-1 16,-4 0 1-16,-3 9-1 15,0 7 1-15,0 6 0 16,0-7 1-16,0 4-4 0,-3-3 0 16,3 6-11-16,0-13 0 15</inkml:trace>
  <inkml:trace contextRef="#ctx0" brushRef="#br0" timeOffset="17776.561">29132 5954 57 0,'53'69'28'0,"-46"-3"-33"15,-7-63 46-15,-7 26-41 16,-14 2 0-16,-14-3 0 15,0 4 0-15,-1-4-8 16,1-9 0-16,-7-13-7 16,3-3 0-16</inkml:trace>
  <inkml:trace contextRef="#ctx1" brushRef="#br0">26123 2982 0,'0'0'16</inkml:trace>
  <inkml:trace contextRef="#ctx0" brushRef="#br0" timeOffset="18736.937">30723 4750 55 0,'4'25'27'0,"10"-3"-21"0,-10-18 27 16,-8 17-32-16,-7 11 0 15,-6 15 1-15,-4 6 0 16,-4 16-3-16,-3 32 0 16,-4 2-1-16,-7 10 0 15,0 12-7-15,8-18 0 16,2-10-7-16,-2-22 0 15</inkml:trace>
  <inkml:trace contextRef="#ctx0" brushRef="#br0" timeOffset="19410.851">29990 5923 54 0,'10'6'27'0,"11"-21"-34"15,-14 2 48-15,11-2-41 16,10-17 1-16,11-9 0 16,11-15 1-16,13-19-3 15,8-16 1-15,-1-10 1 16,8 7 0-16,-1 3 0 15,-13 19 0-15,-8 16-1 0,-10 9 1 16,-11 15-2-16,-10 14 1 16,-7 21 0-16,-8 9 0 15,-10 23-1-15,-7 12 1 16,-3 3-1-16,-1 16 1 16,-3-3 0-16,0-10 0 15,0-3 0-15,3-9 0 16,4-7 0-16,0-12 0 15,7-6-1-15,11-10 1 16,-1-3 0-16,8-3 0 16,0 0-1-16,3 0 1 0,3 0 0 15,5 0 0-15,2 0 0 16,1 0 0-16,3-3 0 16,1-3 1-16,2 0-1 15,-6-13 0-15,-4 6-1 16,-3-12 1-16,0 0-1 15,-8-3 1-15,1 3-1 16,-7 6 1-16,-1 3-1 16,-10 1 1-16,0 5-1 15,0 10 1-15,-3 3-1 16,-1 13 1-16,-3 6 0 16,0 3 0-16,-3-3 0 15,2 3 0-15,1 3 0 16,4 1 1-1,-1-1 0-15,4 0 0 0,4-6-1 16,3-6 0-16,4-7-4 0,-1-3 0 16,11-12-10-16,11-6 0 15</inkml:trace>
  <inkml:trace contextRef="#ctx0" brushRef="#br0" timeOffset="19785.394">31514 5603 43 0,'3'35'21'0,"-3"-29"-23"0,0-6 28 0,0-6-27 16,4 0 1-16,-4-4-5 16,3-2 1-16,1-4 1 15,-1 3 1-15,4-2-5 16,4-1 1-16,3 0-1 15,0-3 1-15,4 1 3 16,-1 2 1-16,1-3 4 16,-4 3 0-16,0 4 4 15,0 3 0-15,1 5 1 16,-1 8 0-16,3 5 1 16,1 3 0-16,3 7-1 15,7 0 0-15,1 3-2 16,6 6 1-16,7 4-2 15,8-4 0-15,9-3-4 16,-2-6 1-16,10 0-13 16,11-13 1-16,-4-6-5 15,-7 0 1-15</inkml:trace>
  <inkml:trace contextRef="#ctx0" brushRef="#br0" timeOffset="21482.662">8146 8899 42 0,'7'9'21'0,"7"-12"-16"16,-14 3 22-16,7-3-27 16,0-3 0-16,0-10 2 15,4-12 1-15,-11-10-3 16,3-12 1-16,1-13 2 0,-1-21 0 16,-3-13-1-16,-3-13 1 15,3 0-2-15,0-9 1 16,3 3-1-1,4-3 1-15,4 6-2 0,3 6 1 16,4 10 0-16,3 15 0 16,0 20 0-16,4 15 1 15,-1 28-1-15,4 16 0 16,1 22-3-16,-12 18 1 16,-3 7-5-16,-6 9 0 0,-8 1-6 15,-8 5 1-15,-6-5-4 16,-10 8 0-16</inkml:trace>
  <inkml:trace contextRef="#ctx0" brushRef="#br0" timeOffset="21709.632">8012 8494 63 0,'0'7'31'0,"7"12"-36"16,-7-16 63-16,3 3-56 15,-3 3 0-15,7 1 2 16,4-4 1-16,3-3-7 16,11-6 1-16,-1-3 2 15,12-4 1-15,2 1-6 16,1-4 1-16,0-2-11 0,3-1 0 16,-13-3-6-16,2 4 0 15</inkml:trace>
  <inkml:trace contextRef="#ctx0" brushRef="#br0" timeOffset="22024.037">8819 8228 57 0,'-3'6'28'0,"-15"10"-32"16,15-10 48-16,-8 0-43 16,-3 7 1-16,0 0 1 15,-11 5 0-15,8 4-3 16,-1 13 0-16,4-4 2 16,3 10 1-16,4 3-1 15,7 3 0-15,7-3-4 16,11 3 1-16,3-6-6 15,4-13 1-15,3-9-8 16,0-13 1-16,0-12-5 16,1-10 0-16</inkml:trace>
  <inkml:trace contextRef="#ctx0" brushRef="#br0" timeOffset="22252.682">9267 8375 53 0,'4'16'26'0,"-29"9"-33"0,15-15 51 15,-8 2-43-15,4 1 1 16,-14-1 0-16,0 7 1 16,-4 6-4-16,4 0 1 0,3 0 0 15,4 0 1 1,7 0-8-16,3-6 1 0,7-3-10 15,4-16 1-15</inkml:trace>
  <inkml:trace contextRef="#ctx0" brushRef="#br0" timeOffset="22476.065">9102 8369 53 0,'10'25'26'0,"-6"3"-26"0,-1-18 43 0,8 2-43 0,3 4 1 0,7 6 0 15,7 6 0-15,8-3-2 16,2-3 1-16,-2-3-1 16,-1 0 0-16,0-10-4 0,-10-6 0 15,0-6-11-15,-4-9 1 16</inkml:trace>
  <inkml:trace contextRef="#ctx0" brushRef="#br0" timeOffset="22773.877">9444 8090 52 0,'7'22'26'0,"28"-6"-26"15,-21-7 41-15,7 7-40 16,8 9 1-16,-1 6 1 16,0 7 1-16,4 6-5 15,-4 6 1-15,-3 9 1 16,-4 1 1-16,-14-4-4 15,-7 1 1-15,-3-7-10 16,-1-9 0-16,-14-19-6 16,4-13 1-16</inkml:trace>
  <inkml:trace contextRef="#ctx0" brushRef="#br0" timeOffset="23196.728">10245 8288 65 0,'14'-4'32'0,"39"11"-44"16,-29-10 61-16,8-1-50 16,7-2 1-16,7-6-5 15,-7-1 0-15,-8 7-5 16,-2-1 1-16,-15 1-8 16,-4 9 1-16</inkml:trace>
  <inkml:trace contextRef="#ctx0" brushRef="#br0" timeOffset="23376.921">10259 8554 71 0,'28'28'35'0,"50"-25"-50"0,-50-3 69 15,11 0-59-15,3 0 0 16,4 0-20-16,0-6 0 0,-11-6 22 15,4 2 0-15</inkml:trace>
  <inkml:trace contextRef="#ctx0" brushRef="#br0" timeOffset="24324.557">12802 7410 52 0,'43'-4'26'0,"-19"8"-22"16,-24-4 44-16,-7 6-48 15,-17 3 1-15,-22 13 0 16,-28 0 0-16,-11 3 0 16,-14 3 0-16,-24 1 1 15,3 2 0-15,14 0 0 16,0 4 0-16,11-10-1 0,7 0 1 15,14 3-3 1,14 4 1-16,14-7 0 0,10 0 0 16,15-3-1-16,14-3 1 15,18-4 0-15,17 4 0 16,11-6 2-16,7-4 0 16,14 4-1-16,3-4 0 15,-3 7-1-15,-14 2 1 16,-18 11-2-16,-21 15 1 15,-21 18-1-15,-18-2 1 0,1 12-1 16,-22 0 1-16,-7 6 0 16,-4-5 0-16,-3-4 0 15,4-4 1-15,3 4 0 16,7-6 1-16,7 0 0 16,11-4 0-16,7-5 2 15,10-4 0-15,11 0 1 16,24-9 0-16,15-10-1 15,14-12 0-15,18-10-2 16,3-18 1-16,14 0-4 16,10-4 0-16,-2-6-8 15,-1-3 1-15,-11 3-15 16,-17-6 0-16,-14 7-1 16,-10-4 1-16</inkml:trace>
  <inkml:trace contextRef="#ctx0" brushRef="#br0" timeOffset="24534.168">12478 8397 65 0,'0'16'32'0,"-4"34"-39"0,1-31 65 16,-1 9-58-16,-3 10 1 15,4 9-5-15,-1 16 1 16,1-7-6-16,-1-3 1 0,-3-12-10 16,0-10 0-16</inkml:trace>
  <inkml:trace contextRef="#ctx0" brushRef="#br0" timeOffset="25178.016">11314 9733 52 0,'0'19'26'0,"3"15"-25"0,-3-21 41 0,0 3-41 15,0 6 0-15,-3-4 0 16,3 1 0-16,-4-3-2 16,4-10 1-16,0-3 1 15,4-9 1-15,-1-6-2 16,-3-7 1-16,4-3-2 15,3-3 0-15,3-4-1 16,1 1 1-16,7 0-2 16,3-6 1-16,0-1 0 15,7 4 0-15,-7 6 1 16,0 9 1-16,-3 6 1 16,-4 14 0-16,0 2 1 15,-3 6 1-15,-1 10 0 16,-3 7 0-16,1-1-2 15,-1 6 1-15,3 1-2 0,4-4 0 16,0-3-6-16,4 1 1 16,3-14-8-16,4-12 1 15,0-15-4-15,-4-7 0 16</inkml:trace>
  <inkml:trace contextRef="#ctx0" brushRef="#br0" timeOffset="25415.808">11867 9664 64 0,'0'16'32'0,"4"-22"-33"16,-4 6 65-16,0 0-62 15,4-4 0-15,6-5 1 16,4 0 1-16,11-1-5 15,3 4 0-15,0 3 1 16,1 0 0-16,-1 3-8 16,-7-3 1-16,-3-1-14 15,-8 4 0-15</inkml:trace>
  <inkml:trace contextRef="#ctx0" brushRef="#br0" timeOffset="25597.031">11885 9815 61 0,'11'9'30'0,"10"0"-33"0,-11-9 43 15,5 0-41-15,2 0 1 16,8 0-8-16,7-3 0 16,-1-6-1-16,5 0 1 15,6-7-8-15,0-3 1 16</inkml:trace>
  <inkml:trace contextRef="#ctx0" brushRef="#br0" timeOffset="25852.849">12612 9623 36 0,'21'4'18'0,"0"-17"-12"0,-21 13 30 0,0 0-34 16,-10 0 1-16,-12 0 2 15,-6 0 0-15,-4 0-5 16,4 6 0-16,-4 7 4 15,1 9 1-15,6 3-2 16,4 9 0-16,3 4-1 16,11 3 1-16,7 3-2 15,7-13 0-15,11-9-1 16,7-10 0-16,10-18-1 16,4-9 1-16,-4-7-3 15,-7-7 0-15,-3-8-14 16,-4-7 1-16</inkml:trace>
  <inkml:trace contextRef="#ctx0" brushRef="#br0" timeOffset="26518.682">12157 7278 46 0,'-18'31'23'0,"-14"-9"-16"15,22-19 29-15,-8-3-35 16,0 0 1-16,1-3 0 15,-4-3 0-15,0 0-3 16,3-4 1-16,4 1 0 16,0-4 1-16,7 1-1 15,3-1 1-15,11 4-1 0,7-1 0 16,11-2-1-16,10 2 1 16,8 4 0-16,6 3 0 15,4 3 0-15,0 0 0 16,-11 0-1-16,-3 6 1 15,0 4 0-15,-4 2 1 32,-3 1-1-32,-1-4 0 0,-2 1 0 0,-1-7 0 15,0-6 0-15,-3-7 1 16,-8-2 0-16,-2 2 0 16,-12-6 0-16,-6-2 1 0,-8-7-1 15,-10-4 1-15,-7 4-1 16,-1 10 1-16,-6 2-3 15,-4 7 0-15,-3 12-15 16,7 7 0-16</inkml:trace>
  <inkml:trace contextRef="#ctx0" brushRef="#br0" timeOffset="28794.691">16887 8294 53 0,'0'9'26'0,"-28"1"-21"15,25-10 33-15,-4 3-37 16,-4-3 1-16,-7 0 0 16,1 6 0-16,-4 0-3 15,-4 10 1-15,4 3 2 16,0 3 0-16,3 0-1 16,4 0 0-16,3-10 1 15,8 1 0-15,6-1-1 0,11 1 0 16,8-4-2-16,2-9 1 15,-3 0-2-15,4-3 1 16,0-9-2 0,-4-7 1-16,0-3-1 0,-3-3 1 15,3 6 1-15,0 0 0 16,-3 3 0-16,3 4 1 16,-3 9 1-16,-1-7 0 15,1 13 0-15,-1 16 0 16,1 6 0-16,0 0 1 0,-1 7-1 15,1 2 0-15,0-6-5 16,-1-2 0-16,1-8-9 16,7-8 1-16,-1-13-5 15,-2-7 1-15</inkml:trace>
  <inkml:trace contextRef="#ctx0" brushRef="#br0" timeOffset="29078.743">17388 7933 59 0,'7'35'29'0,"36"46"-39"0,-29-62 57 16,7 9-46-16,7 16 1 15,4-6 1-15,-4 6 1 16,-3 3-6-16,-11 0 1 16,-7 12 2-16,-14 7 1 15,-11 9-3-15,-10 7 1 16,-7 3-7-16,3-10 1 16,0-12-11-16,-6-19 0 15</inkml:trace>
  <inkml:trace contextRef="#ctx0" brushRef="#br0" timeOffset="29558.901">17889 7748 58 0,'0'19'29'0,"4"19"-34"0,-4-32 46 15,0 0-40-15,0-3 0 16,0-3 1-16,3-12 0 16,1 2-3-16,-1-8 0 15,5-8 1-15,-1-11 1 16,10 2-2-16,8-2 1 16,7-1-1-16,6 0 1 15,5 10 0-15,-1 6 0 0,-3 16 3 16,-4 9 0-16,-3 10 0 15,-4 9 0 1,-3 15 0-16,-4 4 0 0,-7 19-2 16,-7-1 1-16,-10-2-10 15,-8-4 1-15,-3-25-12 16,7-6 1-16</inkml:trace>
  <inkml:trace contextRef="#ctx0" brushRef="#br0" timeOffset="40850.19">15501 7861 39 0,'-3'9'19'0,"3"4"-4"16,0-10 20-16,-4 0-32 16,0 4 0-16,-3-4 2 15,0 3 1-15,-3 0-7 16,-4 4 0-16,-7 8 6 15,-8 8 0-15,5 11-2 16,-1 13 0-16,0 10-1 16,-3 9 1-16,3 9-1 15,4 7 0-15,7-7-1 16,3-6 0-16,4-3-1 16,11-12 0-16,6-4-6 15,8-12 1-15,3-19-14 0,8-16 1 16</inkml:trace>
  <inkml:trace contextRef="#ctx0" brushRef="#br0" timeOffset="41135.026">15790 8209 47 0,'0'6'23'0,"-3"26"-18"0,-1-20 27 0,-6 1-31 15,3 3 0-15,-7 5 0 16,-4 17 1-16,-3-7-2 16,0 7 0-16,-1 3 0 15,1-4 1-15,4-5-4 16,2-10 1-16,5-10-8 15,3-9 1-15,7-15-6 16,0-4 1-16</inkml:trace>
  <inkml:trace contextRef="#ctx0" brushRef="#br0" timeOffset="41331.934">15632 8259 42 0,'10'44'21'0,"4"-16"-23"0,-7-12 37 15,0 0-33-15,0 9 1 16,1-3 1-16,-1 6 0 16,0 0-6-16,0-3 1 15,3-3 3-15,8-3 0 16,0-6-7-16,3-7 1 16,3-3-10-16,-2-9 1 15</inkml:trace>
  <inkml:trace contextRef="#ctx0" brushRef="#br0" timeOffset="41617.843">16069 8400 60 0,'-3'4'30'0,"10"-11"-29"15,-7 7 52-15,7-3-49 16,3 3 1-16,8 0 1 16,3-3 0-16,7 0-9 15,0-3 1-15,4-1-1 16,7 1 1-16,-7 0-18 15,0 0 0-15</inkml:trace>
  <inkml:trace contextRef="#ctx0" brushRef="#br0" timeOffset="43794.125">13413 8002 37 0,'10'6'18'0,"4"-6"-9"0,-7-9 19 16,0 0-25-16,0-16 1 15,1-13 1-15,-5-9 0 16,-6-13-7-16,-1-2 0 16,4-14 4-16,0 4 1 15,0-3-2-15,4 6 0 16,-1 0-1-16,4 6 1 16,0 10 0-16,4 9 1 0,-4 3-2 15,3 10 1-15,5 6 0 16,6 9 1-16,0 4-2 15,-4 5 0-15,1 10-4 16,-7 4 0-16,-4 5-4 16,-7 7 0-16,-4 0-8 15,-6 3 1-15</inkml:trace>
  <inkml:trace contextRef="#ctx0" brushRef="#br0" timeOffset="44036.207">13293 7679 45 0,'0'0'22'0,"3"-3"-18"0,-3 3 39 16,0 0-41-16,7 0 1 16,0 0 2-16,4 0 0 15,7-3-7-15,3 0 1 16,3-7 3-16,1 4 1 15,0-3-6-15,-8 2 1 16,1-2-13-16,-4-4 0 16,0 4-2-16,4 3 1 15</inkml:trace>
  <inkml:trace contextRef="#ctx0" brushRef="#br0" timeOffset="44410.554">13966 6905 39 0,'0'9'19'0,"-10"0"-23"16,6-5 34-16,-3 5-28 15,-3 4 0-15,-1 5 3 16,-3 1 0-16,0 6-6 0,3 3 1 16,1 10 3-16,-1-10 0 15,4 7-1-15,0 6 1 16,4-1-3-16,3-5 1 15,3 2-5-15,4-5 0 16,0-7-7-16,4-9 1 16,-1-13-4-16,4-6 1 15</inkml:trace>
  <inkml:trace contextRef="#ctx0" brushRef="#br0" timeOffset="44799.523">14023 7112 37 0,'3'25'18'0,"-3"19"-19"16,0-38 34-16,0-3-32 16,-3 3 0-16,3 1 0 15,0-1 0-15,0 0-1 16,-4-3 0-16,4 0 1 15,0-3 1-15,0 0-2 16,4-6 1-16,-1-6-2 16,5-1 1-16,-5-3-1 15,4 4 0-15,-3-4-1 16,3 0 1-16,-4 4 0 16,1 2 0-16,-1 7 1 15,4 0 0-15,0 6 0 0,0 10 1 16,0 3 0-16,1-1 0 15,-1 1-1-15,0 0 1 16,-4 2-1-16,4-2 0 16,-3 0-5-16,3-4 0 15,0-2-7-15,0-10 1 16</inkml:trace>
  <inkml:trace contextRef="#ctx0" brushRef="#br0" timeOffset="45101.403">14203 6880 35 0,'0'12'17'0,"7"7"-13"15,-4-19 26-15,4 3-30 16,4 3 1-16,3 4 2 16,4 2 0-16,-1 4-3 15,5 3 1-15,-5 3 1 16,1 9 1-16,-4 7-2 16,0-7 1-16,-7 7-5 0,-3 6 0 15,-8-4-10-15,-3-8 0 16</inkml:trace>
  <inkml:trace contextRef="#ctx0" brushRef="#br0" timeOffset="45474.455">14626 7105 45 0,'-7'25'22'0,"0"29"-25"15,0-45 35-15,-4 10-31 16,-6 9 1-16,-4 0 0 16,-8 19 1-16,1 10-4 15,3 9 1-15,1 6 1 16,3 3 1-16,-1-3-4 0,12-12 1 16,3-10-6 15,3-12 1-31,4-10-8 0,7-6 1 0</inkml:trace>
  <inkml:trace contextRef="#ctx0" brushRef="#br0" timeOffset="46212.091">14877 7300 45 0,'3'34'22'0,"4"7"-23"15,-3-38 34-15,3 16-30 16,3 3 0-16,8 9 2 15,0 7 0-15,3 3-6 16,0 9 0-16,-3-9 3 16,-8 3 0-16,-3 3-2 15,-10 0 0-15,-4-7-10 16,-11-8 0-16,0-10-5 16,-10-10 0-16</inkml:trace>
  <inkml:trace contextRef="#ctx0" brushRef="#br0" timeOffset="48250.953">14711 7526 37 0,'10'-7'18'0,"-6"1"-13"0,-4 6 18 0,-4 0-23 15,1-6 1-15,-4 3-1 16,-4-1 1-16,-3 4-2 16,4 0 1-16,-1 4 0 15,4-1 1-15,0 3-1 16,0 3 0-16,0 4 0 15,0 3 0-15,0 2 0 16,0 4 0-16,0 3 0 16,-1 1 1-16,1-8-1 15,4 1 0-15,-1-3 0 16,4-7 1-16,4-2 0 16,3-7 0-16,0-7-1 15,0-2 1-15,0-4-1 16,4 1 0-16,-4-4 0 15,3-6 0-15,-3 0-1 16,0 0 1-16,-3 7 0 16,0-1 0-16,-4 10 1 0,0-1 0 15,3 10 1-15,1 7 0 16,3 2 0-16,0 7 1 16,0 9-1-16,-4 4 1 15,1-4-2-15,-4 3 1 16,3-2-6-16,-3-1 1 15,4-6-11-15,-1-10 1 16</inkml:trace>
  <inkml:trace contextRef="#ctx0" brushRef="#br0" timeOffset="48837.024">13356 8244 34 0,'-17'22'17'0,"6"-7"-1"0,11-15 20 16,0 0-30-16,0 0 1 0,0 0 3 16,14-3 1-16,11-3-13 15,10 0 0-15,14-1 9 16,22 4 0-16,28 0-3 15,14-10 0-15,28-5-2 16,18-1 0-16,-8 0-3 16,-6 3 0-16,-4 7-7 15,-25 9 1-15,-17 6-10 16,-18 4 0-16,-24-4-3 16,-22 0 1-16</inkml:trace>
  <inkml:trace contextRef="#ctx0" brushRef="#br0" timeOffset="49588.199">13808 8821 46 0,'-4'56'23'0,"1"26"-21"16,3-64 43-16,-4 7-42 15,-3 13 0-15,0 0 1 0,-4-1 0 32,4-8-6-32,4-11 1 15,3-8 3-15,7-10 1 16,0-10-2-16,0-8 0 15,4-1-1-15,3-6 0 16,0-7-2-16,3-5 1 16,5-1-1-16,-1-6 0 15,4-3 0-15,3 10 1 16,-4 2-1-16,1 7 1 0,-7 6 1 16,-4 6 0-16,0 7 1 15,-3 9 0 16,3 3 0-31,-4 13 0 0,-3 6 0 0,0 3 0 0,-3 6-1 16,-4 7 1-16,0-1-1 16,0 7 0-16,0-6-1 15,-4-4 1-15,4-6-5 16,0-9 1-16,0-6-11 16,7-13 1-16,4-6-2 15,7-4 0-15</inkml:trace>
  <inkml:trace contextRef="#ctx0" brushRef="#br0" timeOffset="49919.44">14489 8385 57 0,'0'6'28'0,"0"13"-35"0,0-13 58 16,3 4-49-16,-3 5 0 0,0-2 3 16,0 9 0-16,0 9-6 15,-3 7 0-15,3 9 3 16,0 15 1-16,0 1-2 15,0-3 1-15,0-7-5 16,0-9 1-16,0-10-7 16,0-5 1-16,3-11-11 15,1-11 0-15</inkml:trace>
  <inkml:trace contextRef="#ctx0" brushRef="#br0" timeOffset="50340.137">14573 9445 52 0,'7'3'26'0,"7"-13"-31"0,-10 4 39 16,-1-10-35-16,1 1 1 16,-4-1 0-16,-7 0 1 0,-4 4-1 15,-3 2 0-15,0 7 1 16,-3 6 0-16,-1 7 0 15,0 2 0-15,-3 1 0 16,3 3 0-16,4 2-1 16,7 1 1-16,4 0-1 15,10 0 1-15,7-10-2 16,7-6 1-16,0-9-4 16,0-3 1-16,-3-1-11 15,-7-12 0-15</inkml:trace>
  <inkml:trace contextRef="#ctx0" brushRef="#br0" timeOffset="53418.162">19121 8689 43 0,'45'19'21'0,"15"-4"-6"0,-45-8 22 0,2 8-34 15,1 7 1-15,-1 3 1 16,-2 13 0-16,-12 9-8 15,-14 19 1-15,-10 9 2 16,-7 7 1-16,-7-4-10 16,0-6 1-16,-1-25-9 15,15-19 1-15</inkml:trace>
  <inkml:trace contextRef="#ctx0" brushRef="#br0" timeOffset="54092.107">21784 7792 57 0,'4'19'28'0,"-1"40"-29"0,-3-46 48 16,0 22-43-16,0 15 0 16,0 31 1-16,-3 20 1 0,-8 8-8 15,4 17 0-15,0-4 3 16,0-12 0-16,0-13-8 16,3-25 1-16,4-19-13 15,7-31 1-15</inkml:trace>
  <inkml:trace contextRef="#ctx0" brushRef="#br0" timeOffset="54476.207">22765 8269 44 0,'-4'6'22'0,"-45"22"-11"0,31-22 25 15,-6 10-34-15,-12 16 0 16,-6-4 1-16,-4 9 0 16,4 10-5-16,6 0 1 0,1 4-2 15,7-1 1-15,7-6-9 16,3-19 1-16,4-13-5 16,-4-18 0-16</inkml:trace>
  <inkml:trace contextRef="#ctx0" brushRef="#br0" timeOffset="54679.51">22218 8278 59 0,'28'47'29'0,"4"22"-34"0,-21-50 57 0,-1 0-50 0,1 3 1 0,10 12-1 15,7 1 1-15,7 2-5 16,8 4 1-16,3 6-1 0,-8-6 1 16,-6-7-8-16,-7-9 0 15,-11-18-9-15,0-7 1 16</inkml:trace>
  <inkml:trace contextRef="#ctx0" brushRef="#br0" timeOffset="55099.583">23103 8482 40 0,'-7'-6'20'0,"11"6"-4"16,-4 0 27-16,7 0-37 16,0 6 0-16,7-3 3 15,7-3 0-15,15 6-13 16,6 4 1-16,4-1 4 0,3-6 1 16,4 4-11-16,0-1 1 15,0-12-11-15,-7 2 0 16</inkml:trace>
  <inkml:trace contextRef="#ctx0" brushRef="#br0" timeOffset="55819.866">24543 8357 52 0,'-4'-4'26'0,"-17"-2"-26"0,10 0 40 16,-6 3-39-16,-8 3 0 15,-10 3 1-15,0 6 0 16,-1 10-2-16,5 9 0 16,-1 1 0-16,4 8 1 0,3 7-1 15,7-3 1-15,11-7-1 16,7-2 0-16,7-7-1 15,11-16 1-15,3-9-1 16,4-9 1-16,3-13-1 16,0-3 1-16,0 0-2 15,-3-7 1-15,-4-2-2 16,0 2 1-16,1 4-1 16,-8 6 1-16,-4 7 1 15,1 8 0-15,-4 10 2 16,0 13 0-16,-3 0 2 15,-1 9 0-15,1 3-1 16,-1 7 1-16,1-1-1 16,6 4 0-16,4-1-2 15,8 4 0-15,6-10-5 16,0-12 0-16,0-6-11 0,0-16 1 16</inkml:trace>
  <inkml:trace contextRef="#ctx0" brushRef="#br0" timeOffset="56195.566">25030 7438 56 0,'10'25'28'0,"-6"22"-24"16,-4-31 45-16,0 9-45 15,3 19 1-15,-3 12 0 16,-3 16 1-16,-1 32-9 15,1 21 1-15,-8 22 5 16,4 16 0-16,0 16-4 16,0-13 0-16,3 1-6 15,8-17 1-15,3-24-13 16,4-36 0-16,-8-21-1 0,15-18 1 16</inkml:trace>
  <inkml:trace contextRef="#ctx0" brushRef="#br0" timeOffset="56734.383">26014 8175 55 0,'7'6'27'0,"-4"0"-29"16,-3 4 54-16,-3 5-51 15,-4 7 1-15,-7-3 1 16,-4 9 0-16,-7 4-3 16,-3 8 0-16,0-11 2 0,-4 5 0 15,0 4-1-15,4-4 1 16,4-2-2-16,2-7 1 15,5-3-1-15,3-10 0 16,7 1 1-16,7-1 0 16,7-2 0-16,10 2 0 15,8 10 0-15,3 0 0 16,11-3-2-16,3 6 1 16,4-3-5-16,0 0 1 15,-7-3-10-15,-4-7 0 0,-10-5-6 16,7-4 1-16</inkml:trace>
  <inkml:trace contextRef="#ctx0" brushRef="#br0" timeOffset="57049.635">26878 7943 52 0,'-14'47'26'0,"-11"47"-31"0,22-60 45 15,-4 16-40-15,0 16 0 16,-4 16 1-16,1 15 0 15,-1 19-2-15,0 3 1 16,4-3-1-16,0-15 0 16,0-17-8-16,4-24 1 15,-1-23-6-15,4-27 0 16</inkml:trace>
  <inkml:trace contextRef="#ctx0" brushRef="#br0" timeOffset="57499.338">26719 7936 49 0,'15'13'24'0,"34"3"-21"0,-24-10 42 0,13 3-43 15,12-3 0-15,17 7 1 16,0-7 1-16,0 4-5 16,3 2 0-16,-3 4 3 15,-7 3 1-15,-14 6-3 16,-14 12 1 0,-18 4-2-16,-17 0 0 0,-15 6 0 15,-3 0 0-15,-11-3 0 16,-14-13 0-16,-7-2-1 0,0-7 1 15,-3-1-1 1,7-2 1-16,6 3 0 0,8 0 1 16,7 3-1-16,14 0 1 15,10 13 1-15,11 9 0 16,14 3 0 0,8 7 0-16,6 2-1 15,7-5 1-15,0-11 0 0,-3 1 0 16,-7-3-6-16,-4-3 0 15,-3-4-11-15,-7-6 1 0</inkml:trace>
  <inkml:trace contextRef="#ctx0" brushRef="#br0" timeOffset="58370.619">29411 7466 42 0,'18'-3'21'0,"-1"0"-10"0,-13 6 25 16,-4 0-33-16,0 6 0 16,-4-2 1-16,-3 5 1 15,-7 7-6-15,-10 6 0 16,-12 6 5-16,-6 13 1 15,-7 7-2-15,-11 8 1 0,0 16-1 16,0 19 0 0,-7 29-1-16,-11 21 1 0,4 22-2 15,7 10 1-15,7 6-1 16,21-4 0-16,14-8-1 16,15-35 1-16,17-13-4 15,18-28 0-15,10-22-8 16,7-25 0-16,-7-22-9 15,4-3 1-15</inkml:trace>
  <inkml:trace contextRef="#ctx0" brushRef="#br0" timeOffset="59515.643">29739 7845 30 0,'0'10'15'0,"4"5"-5"0,-1-8 13 0,-3 2-21 15,0 1 0-15,-3 5 1 16,-1 10 0-16,-3 10-4 16,-7 6 1-16,3 9 1 15,1 6 1-15,-1-9-4 16,4-6 1-16,0-7-9 15,4-12 1-15,6-18-3 16,4-17 1-16</inkml:trace>
  <inkml:trace contextRef="#ctx0" brushRef="#br0" timeOffset="59991.272">29633 7651 40 0,'14'25'20'0,"25"-6"-17"0,-28-19 40 16,3 0-41-16,4 3 1 15,6-3 0-15,5 3 0 16,6-3-3-16,4 3 0 16,-1 4 2-16,-6 2 1 15,-7 0-2-15,0-2 1 16,-11 8-2-16,-7 4 1 15,-11 3-2-15,-6 6 1 16,-15 1-1-16,0-8 0 16,-3-2 0-16,0-3 0 15,0-3-1-15,6-7 1 0,5-3-1 16,3 0 0 0,3 0 0-16,0 0 1 0,4-3-2 15,0 3 1-15,4 1 0 16,3-1 1-16,0 3-1 15,7 3 1-15,0-2 0 16,4-1 1-16,-1 0 1 16,4 7 1-16,-3 2 0 15,-1 4 0-15,1 6 0 16,0 4 0-16,-1 8-1 16,1 4 0-16,-4-10-3 15,0-2 1-15,0-8-6 16,0-2 0-16,4-6-7 15,-1-16 0-15</inkml:trace>
  <inkml:trace contextRef="#ctx0" brushRef="#br0" timeOffset="60384.11">30191 8081 45 0,'-7'9'22'0,"-7"-6"-26"0,7-3 36 16,-4 0-30-16,-3 0 0 16,0 3 2-16,-4-3 0 0,4 3-5 15,3 4 1-15,1 2 2 16,3 4 1-16,0-1-1 16,3 1 0-16,4-7-1 15,0 3 0-15,4-2-1 16,3-4 0-16,3-3-1 15,4-10 1-15,1 1-1 16,-5 0 0-16,1 2 0 16,-1 1 1-16,1 3-1 15,-1 3 1-15,1 6 0 16,0 0 1-16,-4 7-1 16,0 0 1-16,0 2-1 15,0 4 1-15,3-3-4 16,-3-4 0-16,4-2-8 15,0-4 1-15,6-16-4 16,4 1 0-16</inkml:trace>
  <inkml:trace contextRef="#ctx0" brushRef="#br0" timeOffset="60804.2">30702 7704 47 0,'0'60'23'0,"-10"-13"-24"0,6-31 44 0,-3 6-42 0,-3 3 0 0,-1 12 1 0,0-2 0 0,4-1-3 16,0 7 1-1,4 0 1-15,-1-13 0 0,1 0-1 16,3-12 0-16,0 0-1 15,-4-13 1-15,1-6-1 16,-1-4 1-16,-3-5-2 16,0-1 0-16,-4-2-1 15,1 2 1-15,-1 0 0 16,1 7 1-16,-4 6 0 16,-1 3 1-16,1 7 0 15,4 5 0-15,3 7 1 16,3 7 1-16,1-1-1 15,6 3 0-15,4-9-1 16,4-3 1-16,-1-3-1 16,1-4 0-16,3-2-5 15,0-4 1-15,-3-6-10 16,6-16 1-16</inkml:trace>
  <inkml:trace contextRef="#ctx0" brushRef="#br0" timeOffset="60985.343">30861 8137 45 0,'-4'35'22'0,"-3"2"-26"0,7-27 34 0,0-1-32 16,-3-6 1-16,-1-3-10 15,4-3 0-15,0-10 6 16,7-9 0-16</inkml:trace>
  <inkml:trace contextRef="#ctx0" brushRef="#br0" timeOffset="61176.749">30850 7980 36 0,'4'16'18'0,"-1"-26"-23"15,-3 10 29-15,8 0-25 16,-1-6 1-16,0-3-2 16,3 3 1-16,4 2-5 15,0 4 1-15,4-3-4 16,-4-3 0-16</inkml:trace>
  <inkml:trace contextRef="#ctx0" brushRef="#br0" timeOffset="61452.37">31023 8137 36 0,'-7'41'18'0,"4"25"-21"0,3-54 35 0,0 1-32 16,0-4 1-16,3-3 1 15,4-2 1-15,4-11-4 16,3-5 1-16,0-10 1 16,0 0 1-16,0-3-3 15,-3 3 1-15,3-3-9 16,-3-4 0-16,3-2-3 16,3 12 1-16</inkml:trace>
  <inkml:trace contextRef="#ctx0" brushRef="#br0" timeOffset="61764.402">31422 8074 41 0,'11'25'20'0,"-15"-15"-23"0,4-13 38 15,-7 3-34-15,0 0 1 16,-11-3 1-16,-3-1 0 15,0 1-4-15,0 3 0 16,0 3 3-16,-1 4 1 16,5-1-2-16,3 6 0 15,3 4-1-15,8 0 1 16,6 0-1-16,8 2 1 16,10-2-1-16,-4-3 0 0,5-1-2 15,-5 4 1-15,-3-4-5 16,-7 1 0-16,-7-4-7 15,-7-2 0-15,-7-1-1 16,0 0 1-16</inkml:trace>
  <inkml:trace contextRef="#ctx0" brushRef="#br0" timeOffset="62079.279">31983 8219 42 0,'-7'0'21'0,"-25"-16"-31"0,18 10 44 15,-11 2-34-15,-3-2 0 32,-7 9 0-32,7 0 0 15,6 4-4-15,5 2 1 16,6 4-4-16,11-1 1 16,11 1-5-16,10-4 1 15</inkml:trace>
  <inkml:trace contextRef="#ctx0" brushRef="#br0" timeOffset="62364.154">32138 8319 28 0,'4'3'14'0,"-1"-22"-16"16,-3 0 24-16,0-9-20 15,-3-13 1-15,-4-9 1 16,-1 0 0-16,-6-16-5 16,0-9 0-16,0-3 4 15,4-1 0-15,3 13-1 16,7-3 1-16,10 16-2 16,11 9 1-16,4 10-1 15,0 12 0-15,3 12-4 16,-3 7 0-16,-4 6-8 0,-4 4 0 15</inkml:trace>
  <inkml:trace contextRef="#ctx0" brushRef="#br0" timeOffset="62544.491">31983 7952 58 0,'39'3'29'0,"38"-9"-38"0,-49 9 53 0,1-6-45 16,10-7 1-16,-1-2-8 16,-6-1 1-16,-7 4-4 15,-11-4 0-15</inkml:trace>
  <inkml:trace contextRef="#ctx0" brushRef="#br0" timeOffset="63073.493">30046 8952 48 0,'4'19'24'0,"-1"-16"-21"16,-3-3 34-16,0 0-35 15,-3 3 0-15,-8 1 2 16,-3 2 0-16,-7 6-5 15,-7 1 0-15,-4 3 3 16,0 2 1-16,0 11-3 16,8-1 0-16,2 0-3 15,5 3 0-15,6 4-4 16,11 3 0-16,11-10-9 16,13-13 0-16</inkml:trace>
  <inkml:trace contextRef="#ctx0" brushRef="#br0" timeOffset="63311.507">30247 9115 44 0,'11'19'22'0,"-4"-6"-19"0,-7-13 34 16,0 3-36-16,-7 0 0 16,-7 0 1-16,-4 0 0 15,-3-3-2-15,0 7 0 16,0-1 1-16,3 3 1 0,0 4-2 15,4-1 1-15,4 1-3 16,2 6 0-16,12-4-3 16,7 4 0-16,3-6-4 15,3-4 0-15,1-9-5 16,3-9 0-16</inkml:trace>
  <inkml:trace contextRef="#ctx0" brushRef="#br0" timeOffset="63656.034">30300 9275 39 0,'4'19'19'0,"-4"-9"-18"0,0-10 34 0,0 0-32 16,0 0 0-16,7-4 1 16,3-2 0-16,4 0-6 15,0 0 1-15,1-1 2 16,-5 1 1-16,1 0-2 0,-1-1 0 15,1 1-1-15,-4 3 1 16,0 0 0-16,0 3 0 16,0-3 0-1,0 3 1-15,0 0 0 0,0 0 0 16,-3 3 0-16,-4 3 0 16,0 0-1-16,0 4 1 15,0 2-1-15,-4 1 1 16,4 3-1-16,0-1 0 15,0-5-3-15,0-1 0 0,4-3-6 16,-4-2 0-16,10-14-5 16,-6-6 0-16</inkml:trace>
  <inkml:trace contextRef="#ctx0" brushRef="#br0" timeOffset="63910.736">30603 9169 48 0,'-3'34'24'0,"6"4"-29"15,1-32 44-15,3 3-38 16,-3 4 0-16,3 0 0 16,3-1 0-16,1-2-2 15,-1-1 1-15,1-3-2 16,0-6 1-16,3-6-3 0,0-7 0 15,0 1-3-15,7-4 1 16,0 0-6-16,0 4 0 16,1-7 0-16,2 3 1 15</inkml:trace>
  <inkml:trace contextRef="#ctx0" brushRef="#br0" timeOffset="65322.661">31027 9235 40 0,'21'-10'20'0,"0"4"-23"0,-14 0 41 0,0-4-37 0,0 1 0 0,0-1 0 16,0 1 0-16,0 3-2 15,-3-4 1-15,-4 4 0 16,0 0 0-16,0 6-1 16,-4 3 1-16,1 0-1 15,-1 6 0-15,1 1-1 16,-1 2 0-16,4 1 0 15,4-4 1-15,3 4 0 16,0-4 0-16,4 4 0 16,-4-4 1-16,0 1 0 15,3-1 0-15,4 0-1 16,4 4 0-16,0 0-1 16,-1 5 1-16,4 4 0 15,1-3 0-15,-1 0 0 16,-4 3 1-16,-2 3 0 15,-8 3 1-15,-7 4 0 16,-11-7 1-16,-7 3-1 16,-3 3 1-16,-3-3-1 0,2 1 1 15,5-7-1-15,-1-4 0 16,4-5-1-16,3-7 1 16,4-6-1-16,7-6 1 15,0-10-1-15,7 1 1 16,11-7-1-16,7-7 1 15,6-2-1-15,8 0 1 16,7-7-1-16,7 0 0 0,-4-2-1 16,1 5 1-16,-8 4-1 15,-7-1 1-15,-6 7-1 16,-5 0 1-16,-6 3-1 16,-4 4 1-16,-7-4-2 15,-7 6 1-15,-3 7-1 16,-4-1 1-16,-4 10-1 15,-3 3 0-15,0 4 0 16,3 5 1-16,4 4 1 16,4 9 0-1,3 0 0 1,7 0 1-16,3-3 0 0,4 0 0 0,0-3 0 16,1-7 0-16,-5-2-2 15,1-4 1-15,-1-6-2 16,1-3 1-16,-4-3-1 15,4-4 0-15,3-2-1 16,3-1 0-16,-3 4-1 16,4-1 0-16,-4 4 1 0,4 3 1 15,-1-3 0-15,-2 2 0 16,-1 4 2-16,0 4 0 16,-4-4 1-16,1 3 0 15,0 0 0-15,-4 0 0 16,0 0-1-16,0 0 1 15,0 0-1-15,0 0 1 16,3 1-1-16,1-1 0 16,0 0 0-16,-1 3 1 15,4 0-1-15,0-2 1 0,-3-1-1 16,3-3 1-16,0 0-1 16,0-3 0-16,4-4-1 15,0-2 1-15,-1-4 0 16,1 1 1-16,-1-1-1 15,1 4 0-15,-4 3 0 16,0-4 0-16,0 7 0 16,1 0 1-16,-5 0-1 15,4 0 1-15,0-1 0 16,0 1 0-16,4 0 0 16,3 3 0-16,4 0 0 15,0-3 0-15,-4 3 0 16,0 0 0-16,-3 0 0 15,-4 0 0-15,-4-3-1 16,-3 3 1-16,-7 0 0 16,-7 3 0-16,-3 3-1 15,-4 1 1-15,0 2-1 0,-4 4 1 32,-7 18-1-32,8-3 1 15,2-3 0-15,5-3 0 16,-1 0-1-16,4-6 1 15,14 0-1-15,7-7 1 16,8-3-1-16,2-3 1 16,4-3-1-16,4-6 0 15,11 3 1-15,2-6 0 0,-2-7-1 16,-4-3 1-16,-8-3-1 16,-6 0 0-16,-4-3-1 15,-7 6 0-15,-7 4-2 16,-7 2 1-16,-3 7-2 15,-8 15 1-15,1 7 1 16,-4 9 0-16,-4 0 1 16,0 6 0-16,4 1 0 15,7-4 1-15,4-3-3 16,6-6 0-16,8-10-5 16,13-12 0-16</inkml:trace>
  <inkml:trace contextRef="#ctx0" brushRef="#br0" timeOffset="65726.471">32770 7215 34 0,'24'6'17'0,"4"57"-19"15,-10-44 30-15,7 25-27 16,14 19 1-16,6 18 1 15,12 23 1-15,-1 12-4 16,8 25 0-16,-11 6 3 16,7 35 0-16,-4 22 0 15,-13-4 0-15,-8 4-2 16,-25-22 0-16,-17-28-2 16,-21-13 1-16,-25-13-2 15,-28-5 0-15,-18-13-11 16,-14-20 0-16</inkml:trace>
  <inkml:trace contextRef="#ctx0" brushRef="#br1" timeOffset="75186.056">1647 6989 45 0,'18'19'22'0,"-25"16"-9"0,7-23 23 15,-3 10-35-15,-5 6 1 16,-2 13 1-16,-8 6 0 15,4-3-4-15,-3 3 1 0,-5 6 1 16,5-2 1-16,6-4-4 16,-3 0 1-1,0-13-15 1,10-21 1-16</inkml:trace>
  <inkml:trace contextRef="#ctx0" brushRef="#br1" timeOffset="75515.688">1097 7027 45 0,'11'19'22'0,"17"9"-14"0,-17-25 26 16,3 3-32-16,14 4 0 15,4-10 2-15,6 0 1 16,12-13-6-16,27-6 1 16,12-6 3-16,13-15 0 15,-10-7-2-15,6-7 1 16,1-2-4-16,-18 9 1 15,-10 3-7-15,-11 9 0 0,-14 7-8 16,-15 12 0-16</inkml:trace>
  <inkml:trace contextRef="#ctx0" brushRef="#br1" timeOffset="76130.648">1905 7331 39 0,'0'6'19'0,"11"-6"-18"0,-11 0 25 15,0 0-26-15,-7-3 0 16,3 3 0-16,-17 0 1 15,3 3-1-15,-3 1 0 16,0 2 0-16,-4 0 1 16,4 0 0-16,7 1 0 0,-4 5 0 15,8 1 0-15,3 2 0 16,3 4 0-16,8 3-1 16,6-3 1-16,8-7-1 15,-1-2 0-15,5-4 0 16,-1-6 0-16,-4-6-1 15,5 0 0-15,-5-4 0 16,4 1 1-16,-10-1 0 16,7 1 0-16,-8-4 0 15,1 10 0-15,-8 3 2 16,4 3 0-16,-7 10 0 16,0 0 1-16,0 2-1 15,4 1 1-15,-4 3-4 16,7 0 0-16,-3-4-8 15,10 1 0-15,0-10-4 16,14-6 0-16</inkml:trace>
  <inkml:trace contextRef="#ctx0" brushRef="#br1" timeOffset="76401.075">2452 7218 54 0,'-18'25'27'0,"-35"25"-32"0,36-31 52 0,-5 0-47 16,-13 16 1-16,-7 9 0 16,0 12 0-16,-4 7-2 15,7-4 1-15,4-5-1 16,6-11 0-16,8-11-6 15,11-13 1-15,3-10-8 16,3-22 1-16,4-12-3 16,4-15 0-16</inkml:trace>
  <inkml:trace contextRef="#ctx0" brushRef="#br1" timeOffset="76584.639">2053 7099 43 0,'11'6'21'0,"17"16"-18"0,-24-3 43 0,6 3-45 16,8 9 0-16,-8 4 0 16,-6-1 0-16,3 7-2 0,0 0 0 15,-7-10-2-15,11-9 0 16,-8-6-11-16,4-13 0 16,4-9 0-16,10-7 0 15</inkml:trace>
  <inkml:trace contextRef="#ctx0" brushRef="#br1" timeOffset="76898.962">2632 6566 46 0,'0'22'23'0,"0"28"-25"16,-7-34 47-16,3 9-44 16,-6 9 0-16,-8 20 0 15,7 5 1-15,-6 17-3 16,13-1 0-16,-6 3 1 15,3-9 1-15,3-6-7 16,-3-19 0-16,7-7-9 0,-7-18 1 16</inkml:trace>
  <inkml:trace contextRef="#ctx0" brushRef="#br1" timeOffset="77258.856">2822 7243 37 0,'0'3'18'16,"18"-15"-9"-16,-18 12 23 0,0-6-30 15,0 6 1-15,-7-4 1 16,-4 1 0-16,1 3-5 15,-8 3 0-15,-3 4 4 16,0 2 0-16,0 4-1 16,-8 2 0-16,8 4 0 15,3-3 0-15,8 9-2 16,-1 3 1-16,4 0 0 16,14-6 0-16,11-3-2 15,7-13 1-15,3-2-4 16,-7-8 1-16,0-2-5 15,4-3 0-15,-11-4-8 16,4-12 1-16</inkml:trace>
  <inkml:trace contextRef="#ctx0" brushRef="#br1" timeOffset="77573.669">3030 7453 44 0,'0'10'22'0,"0"-16"-28"0,0-1 37 16,0-8-29-16,0 2 0 0,0-3 1 16,0-6 1-16,-7 0-4 15,7 1 0-15,0 2 4 16,7 0 0-16,-7 3-1 15,11 1 1-15,-4 2-1 16,4 4 0-16,3-1-1 16,7 4 1-16,7 3-4 15,0 0 0-15,-7-1-10 16,1 1 1 0,-5-9-6-16,1-4 0 0</inkml:trace>
  <inkml:trace contextRef="#ctx0" brushRef="#br1" timeOffset="78430.121">4505 7137 46 0,'-18'15'23'0,"-24"20"-29"16,24-32 39-16,-3 3-33 16,-7 4 0-16,3 2 1 15,-3 1 0-15,0-1-2 16,7 1 1-16,3-1 0 15,4-2 1-15,14-1 0 16,0 1 0-16,11-1-1 16,10 0 1-16,7 4 0 15,4-4 0-15,-1 1 0 16,5-4 0-16,-15 3-1 0,-11 7 0 16,1 3-1-16,-11 3 1 15,-11 3-1-15,-10-3 0 16,-7-3-1-16,-4-4 1 15,8-2 0-15,-1-4 1 16,4-2 0-16,7-1 0 16,3-3 0-16,8 0 1 15,3-3 0-15,3-3 0 16,15-3 0-16,10 0 1 16,4-4-1-16,6-6 0 15,5-9-1-15,3 7 1 0,0-8-1 16,-1 5 1-16,-13-5-1 15,-4 1 0-15,1 3-1 16,-15 4 1-16,3-1-1 16,-6 3 1-16,-4 4-1 15,4 2 0-15,-11 4 1 16,-8 6 0-16,5 6 0 16,-8 4 1-16,4 2 0 15,0 4 1-15,4-1 0 16,-4-2 0-16,7 6 0 15,7 0 0-15,-4-1-1 16,8 1 1-16,3 0-3 16,-3-6 1-16,10-4-8 15,7-6 1-15,-3-12-8 16,10-4 0 0</inkml:trace>
  <inkml:trace contextRef="#ctx0" brushRef="#br1" timeOffset="78704.53">4981 7400 27 0,'-7'16'13'0,"4"-16"-1"0,-4-6 12 0,3 2-21 0,1-2 0 16,-1-3 1-16,4-7 1 0,-7-3-5 15,7-3 0-15,0 3 5 16,7 4 1-16,-7-1-1 15,7 7 0-15,4 2-1 16,3 4 1-16,3 6-2 16,1 1 1-16,3 2-6 15,0 0 0-15,8 0-9 16,-8-3 1-16,-4-6-7 16,-2 0 1-16</inkml:trace>
  <inkml:trace contextRef="#ctx0" brushRef="#br1" timeOffset="79004.318">5253 7359 44 0,'7'29'22'0,"-4"-33"-27"0,-3 4 37 16,0 0-34-16,0 0 1 15,0 0-5-15,0 0 1 16,0-6-3-16,0-10 0 15</inkml:trace>
  <inkml:trace contextRef="#ctx0" brushRef="#br1" timeOffset="79096.676">5193 7206 36 0,'7'25'18'15,"4"-19"-11"-15,-11-6 25 0,3 0-32 16,4-3 0-16,4 0 0 16,-4 0 0-16,3-1-2 15,4 1 1-15,4-9-8 16,0 6 1-16,3-10-4 16,0 6 1-16</inkml:trace>
  <inkml:trace contextRef="#ctx0" brushRef="#br1" timeOffset="79434.599">5588 7212 43 0,'21'9'21'0,"-7"-6"-20"0,-7-3 40 16,0 0-41-1,4-3 1-15,-7 0-1 16,3 3 0-16,3-3-1 0,-10-3 1 15,4 0 0-15,-4-4 0 16,-4 4-1-16,-3-7 1 16,4 7 0-16,-8 0 0 15,-3 6 0-15,3 0 0 16,1 0 0-16,-1 6 1 16,1 3-1-16,-1 1 1 15,0 2 0-15,1 7 0 0,3 6-1 16,3 4 1-16,4-11-1 15,4 4 1-15,3-3-1 16,3-3 1-16,12-7-1 16,6-3 0-16,0-6-6 15,4-6 0-15,-4-6-8 16,-3-10 0-16</inkml:trace>
  <inkml:trace contextRef="#ctx0" brushRef="#br1" timeOffset="79885.861">6177 7018 52 0,'25'6'26'0,"-11"-9"-27"0,-14 3 44 0,0 0-44 0,-7 0 0 16,-4 3 0-16,-3 3 1 0,-3 0 0 15,-12 4 1-15,1-1-1 16,-4 4 0-16,4 2 1 16,3-2 0-16,8 3 0 15,6 2 1-15,11 4-1 16,11-6 1-16,6 3-1 16,15 0 0-16,-4-1-1 15,4 1 1-15,-7-3-1 16,0 0 0-16,-15-1-4 15,-6 1 0-15,-8-3-12 16,-17-4 0-16</inkml:trace>
  <inkml:trace contextRef="#ctx0" brushRef="#br1" timeOffset="80670.712">1736 8934 34 0,'-18'18'17'0,"15"-21"-8"0,3-3 15 0,0-10-22 15,-8-12 1-15,8-13 0 16,0-15 1-16,-3-10-6 16,3-6 1-16,0-3 3 15,3-7 0-15,5 4-1 16,-5 6 1-16,15 6-1 16,-1 9 1-1,4 7 0-15,1 6 1 16,9 13-1-16,-2 12 0 0,9 10-1 15,1 2 1-15,4 14-3 16,-5 5 0-16,-6 7-8 16,-4 6 1 15,-10 3-6-31,-14-3 0 16</inkml:trace>
  <inkml:trace contextRef="#ctx0" brushRef="#br1" timeOffset="80929.786">1485 8698 51 0,'25'29'25'0,"24"-17"-25"0,-24-15 45 16,0 3-44-16,10 0 1 16,0 0 0-16,4-3 1 15,0 0-4-15,0 0 0 16,-11-1-1-16,4 4 0 0,-11 0-12 15,7 0 0 1,-7-3-2-16,0-3 0 0</inkml:trace>
  <inkml:trace contextRef="#ctx0" brushRef="#br1" timeOffset="81137.666">2092 8742 42 0,'-7'-6'21'0,"-21"15"-26"0,17-9 38 0,1 0-30 16,-1 0 0-16,0 3 2 16,1 7 1-16,-1-1-8 15,1 7 1-15,-4 0 4 16,10-1 1-16,-3-2-2 16,14-1 0-16,-7-2-2 15,11-4 1-15,6-9-6 0,4 0 0 16,1-3-10-16,6-10 1 15</inkml:trace>
  <inkml:trace contextRef="#ctx0" brushRef="#br1" timeOffset="81400.449">2282 8783 31 0,'0'16'15'0,"4"-35"-5"0,-4 9 15 0,7-2-23 16,-7-4 0-16,4-3 1 15,3 1 0-15,-4-1-3 16,11 0 1-16,-3 0 2 16,-1 0 1-16,12 4-1 15,6-1 0-15,-7 3 0 16,0 4 0-16,-3 6-5 15,3 3 1-15,-3 0-8 16,3 6 1-16,0-3-6 16,-3-3 0-16</inkml:trace>
  <inkml:trace contextRef="#ctx0" brushRef="#br1" timeOffset="81882.694">2621 8802 37 0,'11'12'18'0,"10"-2"-17"0,-14-10 30 16,4-3-31-16,-1-4 0 16,1-2 0-16,-1 0 1 15,8-7-1-15,-7 3 0 16,-1 1 0-16,1 2 1 16,-1 1-1-16,1 3 1 15,-1 3 0-15,1 3 0 16,-4 3-1-16,4 6 1 15,-8 4-1-15,4-1 1 16,0 1-1-16,-3-7 0 16,3 0-1-16,-7 1 1 0,10-4 0 15,-6-3 0-15,3 0-1 16,-3-3 1-16,3 3 0 16,-7 0 0-16,10 0-1 15,-3-4 1-15,4 1-1 16,-8-3 1-16,8-3 1 15,0-1 0-15,3 4 1 16,-4 0 1-16,4-4 0 16,4 4 0-16,-7 3 0 15,-1 6 1 1,8 13-2 0,-8 2 1-16,1 8-2 15,-4-8 0-15,-3 1-4 16,3-3 1-16,7-4-4 15,3-5 0-15,1-7-9 16,14-10 1-16</inkml:trace>
  <inkml:trace contextRef="#ctx0" brushRef="#br1" timeOffset="82137.585">3323 8720 39 0,'7'25'19'0,"0"7"-9"0,-7-23 27 16,4 7-36-16,3 3 0 0,-7 6 2 16,3-3 0-16,4 0-4 15,-7-7 0-15,4-2 2 16,3-10 1-16,4-6-2 16,6-7 0-16,4-12 0 15,-6-9 0-15,9-3-2 16,-3-7 1-16,-3 0-11 15,3-12 0-15,-7 3-2 16,4-1 1-16</inkml:trace>
  <inkml:trace contextRef="#ctx0" brushRef="#br1" timeOffset="82362.313">3676 8099 44 0,'11'60'22'0,"-1"12"-16"16,-6-53 40-16,3 9-45 15,-7 13 1-15,0 9-1 0,-7 13 1 16,7 15-3-16,0 10 0 16,0 0-2-16,7-13 1 15,-7-12-7-15,10-16 1 16,1-13-8-16,10-21 1 15</inkml:trace>
  <inkml:trace contextRef="#ctx0" brushRef="#br1" timeOffset="82887.892">4184 8752 30 0,'-7'-7'15'0,"-4"14"-8"16,11-4 19-16,-7 0-23 15,4 0 0-15,-8 3 3 16,-6 1 1-16,-1 2-9 16,4 4 1-16,-7 2 5 0,10-2 1 15,-7 2-2-15,8 4 0 16,-1 3-2-16,1-3 1 16,10 3-1-16,0-3 1 15,3-4-2-15,8-8 0 16,6-4 0-16,-6-9 0 15,7-7-1-15,-4 1 0 16,3-7-1-16,-6-3 1 16,0 3 0-16,-1 3 1 15,1 1 0-15,6 11 0 0,-6 11 0 16,-1 2 1-16,1 7-1 16,7 6 1-16,-8 3-1 15,8 3 1-15,3-6-4 16,0-6 0-16,7-7-8 15,-6-6 1-15,6-15-4 16,11-7 0-16</inkml:trace>
  <inkml:trace contextRef="#ctx0" brushRef="#br1" timeOffset="83291.589">5232 8858 36 0,'0'13'18'0,"7"-41"-18"0,-4 12 32 16,4-9-30-16,-7-13 1 15,4-12 2-15,3-6 0 0,-4-20-7 16,5-5 1 0,-8-7 4-16,0-6 0 0,0 9-1 15,10 13 0-15,-6 9-1 16,6 13 1-16,8 13-1 15,-1 15 1-15,1 15-7 16,-7 14 1-16,-1 8-10 16,-10 4 0-16</inkml:trace>
  <inkml:trace contextRef="#ctx0" brushRef="#br1" timeOffset="83714.597">4992 8617 54 0,'3'25'27'0,"19"-6"-25"16,-8-16 44-16,-4 0-44 0,11 6 0 15,8 1-1-15,6-4 1 16,0 0-4-16,4-3 1 16,10-3 0-16,11 0 0 15,-10 0-5-15,3 0 0 16,-11 0-4-16,-7-6 1 15,-3 0 0-15,-4-3 0 16,-7-1 1-16,-10 1 0 16,7-4 4-16,-8 4 1 15,-6-1 4-15,3 1 0 16,-14 3 1-16,-4 6 1 16,-3 3 1-16,-11 3 0 0,1 7 0 15,-5-4 1-15,1 4-1 16,3 2 1-16,8 4-1 15,-1 6 0-15,8 3-1 16,6 1 1-16,15-4-2 16,3-3 0-16,7-4-1 15,4-5 0 17,-4-4-2-32,0-5 1 0,7-11-6 0,-7-5 1 15,8-7-9-15,-8-12 0 0</inkml:trace>
  <inkml:trace contextRef="#ctx0" brushRef="#br1" timeOffset="83954.816">5779 8767 38 0,'3'-9'19'0,"11"-16"-13"0,-7 15 26 15,-3-2-28-15,6 2 1 16,1-2 4-16,3-1 0 15,21 1-11-15,15-4 0 16,-8-3 7-16,11 4 1 16,0 2-2-16,0-3 0 15,-14 10-4-15,-1-3 1 16,-6 9-8-16,-11 0 1 0,-14 3-11 16,-17-3 0-1</inkml:trace>
  <inkml:trace contextRef="#ctx0" brushRef="#br1" timeOffset="84629.297">2900 10100 59 0,'-11'78'29'0,"-6"1"-35"0,10-54 46 16,3 9-40-16,4 13 1 0,0-6 0 16,0-6 1-1,0-10-4-15,0-10 1 0,0-11 0 16,4-17 1-16,-4-15-1 15,0-16 0-15,7-3-3 16,-7 0 0-16,0-10-1 16,0 1 1-16,0-4-1 15,0 1 0-15,0 9 0 16,7 6 1-16,-4 6 2 16,8 7 0-16,-1 3 4 15,8 6 0-15,0 3 2 16,6 0 0-16,5 3 1 15,2 7 1-15,8 3 0 16,11 9 1-16,-1 0-3 16,-7 9 1-16,-6 4-3 15,-12 0 1-15,-6-1-2 16,-11 4 0-16,-18 0-2 16,-17 0 0-16,-4 0 0 15,-3-4 0-15,3-2 0 16,1-4 1-16,2-2-5 0,8-4 1 15,4 0-12-15,13-6 1 16</inkml:trace>
  <inkml:trace contextRef="#ctx0" brushRef="#br1" timeOffset="85035.122">4064 9755 48 0,'0'-6'24'0,"0"0"-18"15,-7 6 32 1,-25 9-36-1,-3 0 0-15,-7 4 1 16,-1 3 1-16,-6 2-5 16,10 7 0-16,7 4 2 15,4-1 1-15,7-3-2 16,10 0 1-16,11 3-1 16,14 7 1-16,15-1-1 0,2-5 0 15,1-4 0-15,-4 0 1 16,-6 3-2-16,-8-3 1 15,-14 3-1-15,-25-3 1 16,-10 4-6-16,-11-8 0 16,-7-2-10-16,-7-12 0 15</inkml:trace>
  <inkml:trace contextRef="#ctx0" brushRef="#br1" timeOffset="85273.337">3362 10320 75 0,'7'9'37'0,"4"-3"-50"15,-11-6 68-15,0 0-56 16,0 0 0-16,0 0 0 15,0 0 0-15,7 0-6 16,3 0 0-16,1-6-12 16,3-7 0-16</inkml:trace>
  <inkml:trace contextRef="#ctx0" brushRef="#br1" timeOffset="85486.649">4325 10153 61 0,'-7'13'30'0,"7"12"-36"0,0-22 46 16,0 3-40-16,0-2 0 15,0-4-14-15,0-7 1 0,7-5 4 16,-7-4 1-16</inkml:trace>
  <inkml:trace contextRef="#ctx0" brushRef="#br1" timeOffset="86415.816">1626 6284 48 0,'-7'28'24'0,"-3"-6"-22"0,6-10 37 16,-13 4-37-16,-12 9 0 0,-2 10 1 15,-1 5 0 1,-18 8-4-16,-17 17 1 0,-3 4 2 16,-18 13 1-16,3 28-2 15,-14 24 1-15,0 33-1 16,1 30 0-16,9 45-2 16,8 12 1-16,11 28-2 15,24-3 1-15,21 6-1 16,8-87 0-16,45 94 1 15,21-26 0-15,11-15 0 16,14-19 0-16,14-34-5 16,11-23 0-16,11-37-9 15,-12-31 0-15</inkml:trace>
  <inkml:trace contextRef="#ctx0" brushRef="#br1" timeOffset="87212.421">6096 6400 36 0,'-11'15'18'0,"15"7"-9"0,3-18 22 0,-3 2-29 16,13 13 1-16,1 12 0 16,24 16 0-16,-3 25-4 15,21 22 0-15,28 32 2 16,18 37 1-16,0 31-1 15,-25 29 1-15,-11 34-2 16,-13 16 1-16,-25 15 0 16,-15 20 0-16,-34-11-1 15,-36 1 0-15,-35-15-1 16,-11-14 1-16,-28-30-4 16,-25-39 1-16,4-37-11 15,7-37 1-15</inkml:trace>
  <inkml:trace contextRef="#ctx0" brushRef="#br1" timeOffset="88442.366">8848 1806 18 0,'-11'6'9'0,"4"-6"2"16,7 0 10-16,0 3-14 15,0 13 0-15,-3 12 7 16,-1 13 0-16,-3 22-17 15,-14 18 0-15,0 26 11 16,3 37 1-16,-10 7-7 16,7 21 1-16,10 13-6 0,-3-25 0 15,7-19-6-15,3-25 1 16,1-25-7-16,3-50 0 16</inkml:trace>
  <inkml:trace contextRef="#ctx0" brushRef="#br1" timeOffset="89298.393">8915 1938 20 0,'3'9'10'0,"15"-15"3"0,-11 6 7 0,4 0-16 15,-1 6 1-15,4-6 1 16,4 6 0-16,3 4-8 15,4-1 0-15,6-6 5 16,19 3 1-16,17 4-3 16,14-1 1-16,11 1-1 15,28 5 1-15,17-5-1 16,8-7 0-16,24 3 0 0,1-6 0 16,-5 0-1-16,19-9 1 15,-8-1-1-15,-10-2 0 16,10-1-1-16,8 4 1 15,-11-7-1-15,0 4 1 16,-8-1-1-16,-13 10 1 16,-14-3-1-16,-18 3 1 15,-8 3-1-15,-6 9 0 16,-10-9 1-16,-12 6 0 0,-17 4-1 16,-7-1 1-16,-7 10-1 15,-11 0 0-15,-6 9 0 16,-8 3 0-16,-10 7 0 15,-8-4 1-15,-3 10-1 16,-3 3 1-16,-1 10-1 16,-3 5 1-16,0 14 0 15,0 5 0-15,4 7 0 16,-4 6 0-16,3 10 0 16,1 5 0-16,-4 4 0 15,-4-9 0-15,1-7 0 16,-4-3 0-16,0-22-1 15,-4-6 1-15,1-13-1 16,-5-3 1-16,-2-6-1 0,-11-9 0 16,-11 2 1-1,-14 1 1-15,-4-3 0 0,-17-10 0 16,-28-3 1-16,-14-4 0 16,-22-5 0-16,-35-10 0 15,-24 0-1-15,-47 0 1 16,-17 7-1-16,-10-7 1 15,-33 3-1-15,8-3 1 16,-1-6 0-16,22-3 0 16,11 3-4-16,17-10 1 15,28 7-12-15,14-7 0 16</inkml:trace>
  <inkml:trace contextRef="#ctx0" brushRef="#br1" timeOffset="99642.747">1517 13424 49 0,'0'25'24'0,"7"3"-12"0,-7-21 24 16,0-1-34-16,4-3 0 16,-4 0 1-16,0 0 0 0,0 0-4 15,10-6 1-15,1-9 3 16,10-4 0-16,4-9-1 16,-4-6 1-16,10-13-1 15,8-3 0-15,0-7-1 16,0-8 1-16,3 5-2 15,-3-6 1-15,-7 4-1 16,0 6 0-16,-4 6 0 16,-7 6 0-16,-3 9 0 15,-1 4 1-15,-13 12-3 16,3 4 0-16,-14 15 0 16,3 16 0-16,4 6 0 15,-7 3 1-15,7 13-1 16,-3 6 1-16,6 6 2 15,15 7 0-15,10-4-1 16,7-12 0-16,15-12 0 0,6-20 0 16,4-21-1-16,-11-10 0 15,1-12-1-15,-11-10 0 16,-8-3 1-16,-2 0 1 16,-15-9 0-16,-4 3 0 15,-3-4-2-15,4 4 1 16,-11 3-4-16,4 9 1 15,3 10-4-15,-7 9 0 16,7 10-8-16,-7 9 0 16</inkml:trace>
  <inkml:trace contextRef="#ctx0" brushRef="#br1" timeOffset="100032.598">2801 13110 43 0,'-7'-15'21'0,"-7"18"-23"15,3-6 34-15,-6 0-32 0,-12-1 1 16,8 1 2 0,-10 6 0-16,6 4-3 0,0 8 0 15,4-2 2-15,7 6 1 16,0 3-1-16,3 3 1 16,4 3-2-16,4-6 1 15,6-6-2-15,15-4 1 16,3-2-1-16,11-7 0 15,3-6-1-15,0-10 0 16,1-6-7-16,-5 0 1 16,-3-9-7-16,4-13 0 15</inkml:trace>
  <inkml:trace contextRef="#ctx0" brushRef="#br1" timeOffset="100287.966">3143 12411 40 0,'0'16'20'0,"0"37"-13"16,0-37 30-16,-3 12-33 16,3 13 1-16,-7 6 2 15,-4 12 1-15,1 4-11 16,-1 6 1-16,0 3 5 15,4-6 1-15,4-9-4 16,3-10 0-16,0-13-7 16,0-9 1-16,0-9-11 15,10-16 1-15</inkml:trace>
  <inkml:trace contextRef="#ctx0" brushRef="#br1" timeOffset="100544.857">2953 13066 55 0,'0'4'27'0,"7"-20"-27"0,3 10 43 0,1-4-41 15,7 1 0-15,-8-1 0 16,11-2 1-16,1 3-4 15,6 2 0-15,4 4-1 16,6 3 0-16,-6 0-13 16,3-6 1-16,-3 0-3 15,-4-1 1-15</inkml:trace>
  <inkml:trace contextRef="#ctx0" brushRef="#br1" timeOffset="100873.557">3330 13132 44 0,'21'19'22'0,"25"3"-19"15,-25-19 40-15,1-3-43 0,-5-3 1 16,4-3-1-16,-3-4 0 16,-4-5-1-16,4 2 1 15,-15-6 0-15,4-3 0 16,-7 4-1-16,-10 2 1 15,-1 3 0-15,1 7 1 16,-8 6 0-16,0 3 0 16,4 7 0-16,-3 5 0 15,-1 7 0-15,4-6 0 16,3 25 0-16,11-4 0 16,0-2-1-16,11-7 1 15,10-6-5-15,7-6 1 0,4-7-11 16,-4-15 0-16,11-13-2 15,7-3 1-15</inkml:trace>
  <inkml:trace contextRef="#ctx0" brushRef="#br1" timeOffset="101144.417">3919 12954 35 0,'-24'15'17'0,"-26"20"-12"16,33-29 32-16,-5 0-35 15,1 4 1-15,4-4 2 16,-4 0 1-16,3-3-6 16,7 1 0-16,4 2 5 0,7 0 0 15,14 0 0-15,8 4 0 16,9-1-2-16,8 4 1 16,3 2-2-16,4 1 1 15,-14 0-3-15,-11 6 0 16,-10-3-5-16,-15 6 1 15,-17-3-14-15,-14-7 1 16,-8-12-1-16,5-6 0 16</inkml:trace>
  <inkml:trace contextRef="#ctx0" brushRef="#br1" timeOffset="101669.731">1616 13719 55 0,'-28'41'27'0,"28"-16"-28"0,7-19 56 16,3-3-51-16,11-3 0 15,11-3 3-15,25-7 0 16,2-8-9-16,40-4 1 16,32-7 5-16,28-8 0 15,35-1-2-15,31 10 1 16,15 0-3-16,-3 3 1 0,2 9-4 15,-27 0 1-15,-32 1-5 16,-25 5 0-16,-21 7-14 16,-28-3 0-16,-21 0 0 15,-22 12 1-15</inkml:trace>
  <inkml:trace contextRef="#ctx0" brushRef="#br1" timeOffset="102318.231">4293 12834 38 0,'11'10'19'15,"10"-7"-12"-15,-17-3 34 0,3 0-38 16,0 0 1-16,-4 0 0 16,4 0 0-16,-7 0-6 15,0 0 1-15,0 0 3 16,0-3 0-16,0 3-2 15,0-6 1-15,0 2-1 16,0 1 0-16,-10 3 0 16,3 0 1-16,0 0-1 15,3 0 1-15,-7 0-1 16,11 3 1-16,-10 1 0 0,10 2 0 16,-7 3 0-1,7 1 1-15,0-1-1 0,7-3 0 16,3-3-1-16,5-3 0 15,-1-6-1-15,0-3 1 16,-4-1-1-16,1-2 0 16,-4-1 0-16,4 1 0 15,-4-1-8-15,-4 4 1 16,4 3-8-16,-14 6 1 16</inkml:trace>
  <inkml:trace contextRef="#ctx0" brushRef="#br1" timeOffset="102754.41">4389 13183 39 0,'14'-7'19'0,"-4"7"-18"15,-10 0 26-15,0 0-26 16,0-6 0-16,-10-3 0 0,-8-1 0 15,0 10-1-15,-3 0 0 16,0 0 1-16,0 10 0 16,-4-1 1-16,4 4 0 15,7 2 0-15,-4 10 0 16,11-3 0-16,4-6 0 16,6-4-1-16,11-2 1 15,0-7-4-15,8-6 0 16,2-7-11-16,-3-11 0 0</inkml:trace>
  <inkml:trace contextRef="#ctx0" brushRef="#br1" timeOffset="105049.071">5779 12935 28 0,'0'0'14'0,"10"-13"-1"0,-10 13 14 16,4-3-21-16,-4 3 1 0,3-3 1 15,1 0 0-15,-4 3-11 16,0-6 1-16,-4-1 7 16,1 1 0-16,-8 0-3 15,-3-4 0-15,-11 4-1 16,1 6 0-16,-12 3 0 15,1 3 0-15,0 4-1 16,-4 2 1-16,4 1 0 16,-4 0 0-1,11 2 0-15,6 1 0 0,12 0 0 16,-1 2 0-16,15-2-1 16,13-3 1-16,5-1-2 15,6-6 1-15,-7-6 0 16,7-6 0-16,-7-6-1 15,8-4 0-15,-8 7 0 16,7-4 1-16,-7-3-2 16,0-3 1-16,0 4 0 0,-3-1 0 15,-4 7 0-15,0 6 1 16,-3 6-1-16,-8 6 1 16,5-3 1-16,-8 10 0 15,0 9-1-15,-8 3 1 16,8 4 0-16,8 2 0 15,-8-2 0-15,10 2 0 16,-10-6-1-16,11-12 1 16,6-7-5-16,-3-9 0 15,8-3-12-15,2-12 0 0</inkml:trace>
  <inkml:trace contextRef="#ctx0" brushRef="#br1" timeOffset="105437.116">6219 12781 46 0,'-17'10'23'0,"10"-1"-13"0,7-9 30 16,0 0-36-16,0 0 1 16,0 0 4-16,3 0 1 15,4 3-12-15,4-3 1 16,10 0 6-16,0 0 1 15,8 0-2-15,-1 0 0 16,11 0-3-16,3-3 0 16,7 0-6-16,-17 0 1 15,-4 3-9-15,-7 0 1 16,-3 0-9-16,-7 3 1 0</inkml:trace>
  <inkml:trace contextRef="#ctx0" brushRef="#br1" timeOffset="105638.004">6184 13038 60 0,'18'19'30'0,"21"-10"-27"16,-25-9 52-16,7 0-55 15,4-6 1-15,10 0-1 16,4 0 1-16,7-4-4 15,-4 1 0-15,0 6-16 16,-14-4 1-16</inkml:trace>
  <inkml:trace contextRef="#ctx0" brushRef="#br1" timeOffset="107162.422">7486 12847 48 0,'14'6'24'0,"-10"-12"-17"0,-4 3 26 16,0-7-32-16,-4-2 0 16,1-7 0-16,-8 0 1 0,-10-3-2 15,-7 0 0-15,-8 0 1 16,-6 10 0-16,3 2 0 15,0 14 1-15,-10-1-1 16,3 9 0-16,7 7-1 16,4 6 0-16,-4 16-1 15,11 9 1-15,10 0 0 16,15 4 0-16,10 2 0 16,25-6 0-16,3-12 1 15,21-10 1-15,8-25 0 16,-1-12 0-16,-3-19-1 15,4-1 0-15,-8-8-1 16,-13-7 0-16,-8 0-4 16,-17 3 1-16,-11 0-14 15,-14-3 1-15</inkml:trace>
  <inkml:trace contextRef="#ctx0" brushRef="#br1" timeOffset="107588.699">7899 13164 67 0,'49'34'33'0,"-17"7"-36"16,-25-28 55-16,-7 2-53 16,-7 10 1-16,-11 10-1 15,-14 2 0-15,-10-5-6 16,3-7 1-16,1-6-13 16,-1-13 1-16</inkml:trace>
  <inkml:trace contextRef="#ctx0" brushRef="#br1" timeOffset="108425.481">9204 13258 34 0,'14'-41'17'0,"0"-47"-15"16,-10 57 17-16,-1-1-19 16,-3-5 1-16,-3-10 1 15,-1-10 0-15,-3-8-2 16,-3-11 0-16,3 7 3 16,3 0 0-16,-3 13 1 15,14 6 1-15,-3 3-1 0,10 12 0 16,7 10 0-16,7 9 1 15,4 7-3-15,3 6 0 16,0 0-3-16,-3 3 0 16,-4 9-6-16,-10 4 0 15,-7 5-7-15,-11 8 0 16</inkml:trace>
  <inkml:trace contextRef="#ctx0" brushRef="#br1" timeOffset="108638.671">8946 13026 45 0,'4'31'22'0,"31"-3"-12"0,-28-25 37 0,7 1-45 16,8-4 1-16,6-4-1 15,11-2 0-15,10-10-4 16,-3 4 1-16,3-1-3 15,1 4 0-15,-8-4-13 16,0 1 1-16</inkml:trace>
  <inkml:trace contextRef="#ctx0" brushRef="#br1" timeOffset="108921.828">9747 12806 53 0,'-3'16'26'0,"-18"6"-24"0,14-13 39 16,-4 7-41-16,4 0 1 15,-4-1 0-15,-3 14 0 16,-3 2-1-16,2 3 0 0,5 7 1 15,6 0 0 1,4 0-3-16,7-7 1 0,4-6-8 16,7-6 0-16,6-19-7 15,12-3 0-15</inkml:trace>
  <inkml:trace contextRef="#ctx0" brushRef="#br1" timeOffset="109145.655">10164 13054 49 0,'-29'41'24'0,"-31"-4"-22"16,43-21 41-16,-8 9-43 16,-7 6 0-16,1 1 0 15,-5-4 1-15,1-3-2 16,10-6 1-16,8-7-4 0,6-5 1 15,8-7-10-15,6-7 0 16,4-5-2-16,14-10 0 16</inkml:trace>
  <inkml:trace contextRef="#ctx0" brushRef="#br1" timeOffset="109355.611">9980 12966 46 0,'11'16'23'0,"-1"47"-31"0,-3-45 46 0,4 14-37 16,3 12 0-16,4-4 0 15,6 1 0-15,5-3-2 16,-5-1 1-16,8-2-1 16,-7-4 0-16,-1-6-11 15,1-3 1-15,3-19-2 16,-3-6 1-16</inkml:trace>
  <inkml:trace contextRef="#ctx0" brushRef="#br1" timeOffset="109612.904">10280 12797 53 0,'7'25'26'0,"32"19"-32"0,-25-29 54 16,7 7-46-16,7 10 0 15,11 9-1-15,0 12 0 16,3 3-2-16,-3-2 0 16,-7-7 1-16,-7-3 1 15,-11-7-5-15,-7-2 0 16,-11-7-12-16,-3-9 1 15</inkml:trace>
  <inkml:trace contextRef="#ctx0" brushRef="#br1" timeOffset="109957.918">11070 13010 56 0,'-7'3'28'0,"7"-3"-22"16,0 0 43-16,0 0-46 0,0 0 0 15,7 3 1-15,4-3 0 16,6 3-6-16,8-9 1 16,7 0 3-16,3-3 0 15,-3 2-5-15,-4-2 1 16,-3 6-6-16,-11 6 0 16,-7 6-12-16,-7 4 1 15</inkml:trace>
  <inkml:trace contextRef="#ctx0" brushRef="#br1" timeOffset="110135.671">10926 13358 57 0,'10'19'28'0,"25"-16"-25"0,-20-3 44 0,9-3-47 16,11-3 1-16,8-1-1 15,-1-2 0-15,0 3-8 16,-10-1 1-16,4-5-10 15,-1 6 1-15</inkml:trace>
  <inkml:trace contextRef="#ctx0" brushRef="#br1" timeOffset="111007.292">13317 12392 53 0,'18'-6'26'0,"-18"9"-26"16,-11 0 40-16,-13 0-39 15,-26 1 1-15,-10 8 0 16,-17 4 0-16,-11 6-2 15,-11 0 0-15,-7-3 2 16,14 2 0-16,8-2-1 16,6 3 0-1,0 10 1-15,18-4 1 16,15-3-1-16,20 0 0 16,14-3 0-16,18 0 1 15,7 0-2-15,15-3 1 16,16-1-2-16,1 1 1 15,0 0-1-15,-11 6 0 16,-6-3-1-16,-15 0 1 16,-18 6-2-16,-17 10 1 0,-14 0-1 15,-7 12 1-15,-15 3-1 16,-13 3 0 15,-5-2 1-31,1-1 0 16,4-3 1-16,10 0 0 0,3-9 1 0,12 3 0 0,6-3 0 15,7-7 1-15,4-2-1 16,14-4 1-16,3-3 1 16,8-6 0-16,3-3-1 15,10-4 1-15,11-3-1 16,11 1 1-16,10-7-1 16,8-3 0-16,3-3-1 15,7-3 0-15,0 2-3 16,7-2 1-16,-7 6-9 15,-4 3 0-15,4-6-11 16,-7 0 1-16</inkml:trace>
  <inkml:trace contextRef="#ctx0" brushRef="#br1" timeOffset="111249.565">12866 13280 72 0,'-11'40'36'0,"-24"8"-44"0,28-27 60 0,-4 11-52 16,1-7 1-16,-1 6-7 15,4-2 0-15,0-1-4 16,4-9 1-16,3-16-10 15,3 0 1-15</inkml:trace>
  <inkml:trace contextRef="#ctx0" brushRef="#br1" timeOffset="111834.112">11751 14543 56 0,'0'22'28'0,"-7"16"-31"0,3-29 48 0,-3-2-45 16,0 5 1-16,-3 4-1 15,-1-4 0-15,1-5-1 16,3-4 1-16,3-3 0 15,4-6 0-15,7-1-1 16,7-8 1-16,4-10-1 16,7-10 1-16,-1 4-2 15,-3-10 0-15,1-3 0 16,2 0 0-16,4 3 0 16,-3 4 0-16,3 9 0 15,-6-1 1-15,-5 14 1 16,-3 8 1-16,-3 14 0 15,-4 5 1-15,-4 16-1 16,-3 1 1-16,0-4 0 16,0 3 0-16,4 0-1 15,-4 4 0-15,7-1-1 0,0-3 0 16,4-6-5-16,6-3 1 31,1-7-11-31,3-12 0 0</inkml:trace>
  <inkml:trace contextRef="#ctx0" brushRef="#br1" timeOffset="112086.948">12263 14352 60 0,'0'25'30'0,"10"-28"-28"0,-3 3 50 0,4-3-49 16,3-3 0-16,4-4 1 16,3 1 0-16,7-4-6 15,7 4 1-15,4 3 1 16,-7 3 1-16,-4 3-10 16,-7 0 0-16,-7 6-11 15,-7-6 0-15</inkml:trace>
  <inkml:trace contextRef="#ctx0" brushRef="#br1" timeOffset="112291.931">12291 14550 62 0,'24'12'31'0,"19"-12"-35"0,-29 0 49 15,4-3-45-15,10 3 0 16,0 0-4-16,4 0 0 15,3 0-9-15,-3-3 0 16,0-3-4-16,-1-1 1 16</inkml:trace>
  <inkml:trace contextRef="#ctx0" brushRef="#br1" timeOffset="112613.818">13056 14431 52 0,'0'-16'26'0,"-24"3"-30"15,17 7 49-15,-4 3-44 16,-7-3 1-16,-6 9 1 15,-5 3 1-15,-2 3-5 16,2 4 1-16,1 6 3 16,4 6 1-16,2 6-2 15,8-6 1-15,7 4-1 16,11-1 0-16,10 0-2 16,14-9 1-16,0-10-3 0,4-9 1 15,7-3-6-15,-4-9 0 16,-7-14-11-16,-3-2 0 15</inkml:trace>
  <inkml:trace contextRef="#ctx0" brushRef="#br1" timeOffset="113318.22">12792 11972 44 0,'-11'10'22'0,"8"2"-12"16,-1-6 28-16,1 4-34 15,-8 2 0-15,-3 1 1 0,-4 6 0 16,-3-1-7-16,0 1 1 15,-4 0 4-15,-3-6 0 16,3-1-2-16,8 1 1 16,-1-7-2-16,4-3 1 15,7-6-3-15,0-6 0 16,3-7-1-16,11-6 0 16,7 0-1-16,8-3 0 15,6 3 1-15,0 3 0 16,4 3 1-16,0 7 1 0,-4 3 0 15,-4 6 1-15,-2 9 0 16,-5 4 1-16,-3 2-1 16,0 10 0-16,1-3-1 15,-5 4 1-15,1-5 0 16,3-2 1-16,0-6-1 16,4-1 1-16,-1-2 0 15,1-10 1-15,3-6 0 16,0-7 1-16,0-6-1 15,-3 0 1-15,-7-3-1 16,-4 0 0-16,-7 4-1 16,-7-4 0-16,-4-3 0 15,0-4 0-15,-6 4-3 16,-4 0 0-16,-4 6-15 0,-3-3 1 16</inkml:trace>
  <inkml:trace contextRef="#ctx1" brushRef="#br1" timeOffset="97826.52">9532 10106 0</inkml:trace>
  <inkml:trace contextRef="#ctx0" brushRef="#br1" timeOffset="116591">13769 12941 49 0,'-7'16'24'0,"0"-19"-14"15,7-7 24-15,0-5-32 0,0-14 1 16,3-8 1-16,1-10 0 16,-1-13-5-16,4-3 0 15,1 1 4-15,2-7 0 16,4-10-2-16,0 13 1 15,4 1-1-15,0 8 0 16,3 10 1-16,7 16 0 16,7 9-1-16,-3 15 0 15,-7 14-3-15,-1 2 1 16,-2 10-7-16,-12 0 1 0,-3 6-9 16,-7 3 0-16,-14-6-2 15,-7 3 0-15</inkml:trace>
  <inkml:trace contextRef="#ctx0" brushRef="#br1" timeOffset="116798.527">13557 12690 65 0,'11'13'32'0,"3"-1"-39"0,-7-9 67 0,7 1-58 16,7 5 0-16,8 0 0 15,2-2 0-15,8-1-4 16,3-3 0 0,15-12-17-16,-15-7 1 15</inkml:trace>
  <inkml:trace contextRef="#ctx0" brushRef="#br1" timeOffset="117131.973">14464 12007 55 0,'3'0'27'0,"-3"-4"-21"15,0 4 31-15,-7 4-35 16,0-1 0-16,-7 3 3 16,0 7 0-16,-7 2-6 15,3 10 0-15,1 7 4 16,-1-1 0-16,-3 13-3 16,3 6 1-16,1 3-4 15,6 1 1-15,7-1-3 16,12-6 0-16,2-9-8 15,4-10 0-15,4-12-4 16,3-13 0-16</inkml:trace>
  <inkml:trace contextRef="#ctx0" brushRef="#br1" timeOffset="117521.428">14531 12257 46 0,'0'38'23'0,"-7"3"-18"0,7-32 39 16,-4 1-43-16,1-1 1 15,-1-3 0-15,1 4 1 0,3-4-4 16,0-3 0-16,0-3 2 16,3-6 0-16,4-7-1 15,0-2 1-15,4-4-3 16,0 0 1-16,-1 0-1 15,1 0 0-15,-1-3-1 16,4-3 1-16,-3-3-1 16,0 9 1-16,-1 4 1 15,1 5 1-15,3 7 1 16,0 9 0-16,-3 4 0 16,-1 2 1-16,-3 7-1 15,0 6 0-15,-3 0-1 16,3 0 1-16,-4-3-6 15,-3-6 1-15,7-3-10 16,0-4 0-16,4-12-1 16,3-10 1-16</inkml:trace>
  <inkml:trace contextRef="#ctx0" brushRef="#br1" timeOffset="117790.639">14951 11963 53 0,'17'47'26'0,"12"0"-35"0,-19-32 56 16,4 7-47-16,-3 3 0 0,-4 4-2 15,-7 5 1-15,-7 10-3 16,-11-3 1-16,-6-7-11 15,-1-5 0-15</inkml:trace>
  <inkml:trace contextRef="#ctx0" brushRef="#br1" timeOffset="118168.149">15575 12223 41 0,'-7'0'20'0,"-18"-3"-12"0,15 3 27 15,-4 6-31-15,-7 10 0 16,-4 9 2-16,-3 0 1 0,-15 13-9 16,1 9 0-16,3 9 5 15,7 16 1-15,4 19-2 16,0-3 0-16,3 6-2 15,11-3 0-15,4-13-6 16,6-21 0 0,4-16-10-16,7-13 1 0,4-13-2 15,6-8 0-15</inkml:trace>
  <inkml:trace contextRef="#ctx0" brushRef="#br1" timeOffset="118513.833">15766 12640 56 0,'3'6'28'0,"-10"-9"-39"0,4 0 60 15,-4 0-47-15,-8 3 0 16,-6 0 2-16,-7 3 0 15,-7 0-4-15,-1 7 0 16,1 5 3-16,0 4 1 16,3 3-1-16,7 6 1 15,4 7-1-15,11 5 0 16,6-11-2-16,11 2 1 16,11-9-1-16,17-9 0 0,4-4-2 15,0-12 0 1,-7-13-2-16,-8-9 0 0,-3-9-7 15,-6-13 1-15,-8-7-11 16,-4 10 1-16</inkml:trace>
  <inkml:trace contextRef="#ctx0" brushRef="#br1" timeOffset="118849.067">15896 12333 57 0,'14'34'28'0,"29"-6"-27"0,-33-12 45 15,8 9-44-15,7 7 1 16,6 5 2-16,5 10 1 15,-5 0-8-15,-6 3 1 16,-7 7 3-16,-15-4 1 16,-13 4-5-16,-15-1 0 15,-14 1-10-15,-14-10 0 16,-7-16-7-16,-10 0 0 16</inkml:trace>
  <inkml:trace contextRef="#ctx0" brushRef="#br1" timeOffset="119174.013">13741 13553 63 0,'-14'9'31'0,"35"10"-29"16,-14-16 56-16,7 3-53 0,14-3 1 16,18 0 3-16,14-6 1 15,39-3-12-15,31-3 0 16,29-7 7-16,39 3 0 15,6-5-5-15,18 2 1 16,-17 3-6-16,-18 7 0 16,-21 6-8-16,-29 0 1 15,-27 3-13-15,-33-3 1 16</inkml:trace>
  <inkml:trace contextRef="#ctx0" brushRef="#br1" timeOffset="119745.562">14534 14023 56 0,'-7'50'28'0,"-28"19"-29"0,28-47 40 16,-4 6-39-16,1 7 1 15,-1-7-1-15,1-9 1 16,3-7-2-16,3-2 1 16,4-10 0-16,11-10 1 15,3-5-2-15,3-7 0 16,1-7-2-16,3-2 0 16,0 3-2-16,1-3 1 15,-1-4-1-15,7 1 0 16,4 2 2-16,7 1 1 0,-1 9 4 15,-2 6 1-15,-5 7 3 16,1 9 1-16,-7 6 1 16,-4 10 0-16,-3 6-1 15,-8 0 0-15,-3 9-4 16,-3 3 1 0,-4 7-4-16,-4 3 1 0,1 6-5 15,-1-6 1-15,4-3-6 16,7-13 1-16,7-6-11 15,8-25 1-15</inkml:trace>
  <inkml:trace contextRef="#ctx0" brushRef="#br1" timeOffset="120037.134">15293 13766 67 0,'-7'19'33'0,"0"15"-35"0,3-21 58 16,1 5-56-16,-4 8 0 15,0 5 0-15,-4 3 1 16,4 4-4-16,0 6 1 0,0-3-6 15,0-4 1-15,3-5-12 16,1-7 0-16</inkml:trace>
  <inkml:trace contextRef="#ctx0" brushRef="#br1" timeOffset="120391.214">15162 14562 55 0,'4'3'27'0,"-1"-6"-22"15,-3 3 40-15,4-6-42 0,0 0 1 16,-4 6 0-1,3-7 1-15,-3 1-7 0,0 0 0 16,-3 0 4-16,-1 3 0 16,-3 6-1-16,-4 3 0 15,-3 3-2-15,0 7 1 16,0 3-3-16,0-10 1 16,3 10 0-16,4 0 0 15,4 0-1-15,10-7 0 0,3-2 0 16,4-10 1-1,1-7-1-15,-1 1 1 0,-4-3-14 16,1-10 1-16</inkml:trace>
  <inkml:trace contextRef="#ctx0" brushRef="#br1" timeOffset="120948.25">16923 13430 56 0,'17'10'28'0,"-6"-1"-27"15,-11-6 41-15,-7 0-40 16,-4 7 0-16,-10-1 0 15,0 10 1-15,-11 6-3 16,-10 10 0-16,-7 8 1 16,-4 11 0-16,3 2-6 15,4-6 0-15,11-9-12 16,10-16 1-16,8-15-2 16,20-17 0-16</inkml:trace>
  <inkml:trace contextRef="#ctx0" brushRef="#br1" timeOffset="121157.122">16683 13399 57 0,'18'63'28'0,"3"6"-36"0,-14-44 59 15,3 15-51-15,8 14 1 16,0 8-1-16,-1 4 1 15,4-6-4-15,4-10 1 0,-4-9-8 16,0-10 1 0,-3-12-7-16,7-10 0 0</inkml:trace>
  <inkml:trace contextRef="#ctx0" brushRef="#br1" timeOffset="121590.818">17286 12944 53 0,'4'19'26'0,"-8"-25"-30"0,4 9 45 16,0 0-40-16,-3 10 0 15,3-7 0-15,0 0 1 16,-4-3-3-16,4-3 0 16,4-3 1-16,-4 3 1 15,14-9-1-15,0-7 0 16,0-6 0-16,-3-3 0 15,3 0 0-15,3-3 0 16,4-1 0-16,4 11 1 16,7-1 0-16,0 13 0 15,-4 2 0-15,-3 11 0 0,3 15 0 16,-4 6 0-16,1 0-2 16,-4 3 1-16,-7 4-16 15,-3-1 1-15</inkml:trace>
  <inkml:trace contextRef="#ctx0" brushRef="#br1" timeOffset="123694.586">17963 13785 62 0,'22'47'31'0,"23"22"-25"15,-30-54 31-15,2 7-37 16,-6 3 1-16,-4-3-2 16,-11 0 0-16,-13 10-1 15,-12-4 1-15,-6-3-9 16,0-9 0-16,-4-13-7 16,14 0 0-16</inkml:trace>
  <inkml:trace contextRef="#ctx0" brushRef="#br1" timeOffset="124144.528">19495 12781 61 0,'14'6'30'0,"-7"38"-34"0,-7-25 54 16,-4 3-48 0,-3 19 1-16,-3 15-1 0,-5 16 1 15,-6 22-5-15,0-3 1 16,-7 0-2-16,10-6 1 15,4-16-10-15,7-16 1 16,7-21-7-16,7-10 0 16</inkml:trace>
  <inkml:trace contextRef="#ctx0" brushRef="#br1" timeOffset="124385.62">20070 13076 55 0,'-18'38'27'0,"-35"37"-31"16,32-50 48-16,-11 0-44 16,-10 6 1-16,-4 1-1 15,0-1 1-15,4 0-6 16,6-6 1-16,8-3-5 15,3-12 0-15,11-16-7 16,14-13 1-16</inkml:trace>
  <inkml:trace contextRef="#ctx0" brushRef="#br1" timeOffset="124566.263">19766 13088 46 0,'28'13'23'0,"-6"31"-21"0,-15-28 40 15,-4 9-42-15,4 3 1 16,0 6 0-16,0 7 0 16,0 6-2-16,7-9 1 15,4 9-3-15,0-10 0 16,-1-11-11-16,12-14 0 16</inkml:trace>
  <inkml:trace contextRef="#ctx0" brushRef="#br1" timeOffset="124819.199">20472 12715 64 0,'7'72'32'0,"-18"41"-35"15,4-81 54-15,-3 18-51 16,-8 22 0-16,4 28-2 16,0 1 1-16,3 5-2 15,4 7 1-15,4-19-12 16,-1-19 1-16,8-12-5 16,6-22 1-16</inkml:trace>
  <inkml:trace contextRef="#ctx0" brushRef="#br1" timeOffset="125450.334">21311 12916 55 0,'-14'31'27'0,"-21"1"-29"0,21-17 50 16,-7 4-47-16,-11 6 0 15,-3 3 0-15,-1 1 1 16,1-1-3-16,3-3 1 16,8-3 1-16,-1 0 1 15,7-3 0-15,4 0 0 16,7-7 1-16,7 4 0 0,11-4 0 15,10 1 0-15,11 6-1 16,3 3 1-16,4 6-2 16,-11 3 0-16,4-3-3 15,-1 1 0-15,-2 2-7 16,-8-3 1-16,-4-3-12 16,1-15 1-16</inkml:trace>
  <inkml:trace contextRef="#ctx0" brushRef="#br1" timeOffset="125768.131">22091 12944 58 0,'-11'47'29'0,"-17"50"-34"0,21-65 45 16,-3 9-40-16,-1 18 1 15,-3 4-1-15,3-7 1 16,-3-2-2-16,4-10 0 15,2-16-4-15,5-19 1 0,3-3-12 16,3-18 1-16</inkml:trace>
  <inkml:trace contextRef="#ctx0" brushRef="#br1" timeOffset="126155.426">22031 12822 57 0,'28'22'28'0,"11"-6"-29"16,-25-13 45-16,7 0-42 15,8-3 1-15,2 0 2 16,5 0 1-16,-1 0-7 16,4 0 0-16,-4 0 3 0,-7 3 1 15,-14 9-3 1,-14 1 1-16,-7 9-2 0,-7 9 1 15,-11 1-2-15,-6-4 0 16,-5-3 0-16,1 0 1 16,0 0 0-16,3-3 1 15,4 0-1-15,3 3 0 16,7 7 1-16,4-4 0 16,7 6 0-16,11 1 1 31,38 15 0-31,4-9 1 15,-7-13-2-15,-4 3 1 0,0-9-9 16,-6 6 0-16,-5-9-10 16,-6 0 0-16</inkml:trace>
  <inkml:trace contextRef="#ctx0" brushRef="#br1" timeOffset="126819.299">23880 13299 46 0,'-18'69'23'0,"-17"31"-26"0,24-84 31 16,0 9-29-16,1-3 1 16,3-4-9-16,3-5 0 15,8-13 2-15,6-9 1 16,8-17-6-16,0-8 1 16</inkml:trace>
  <inkml:trace contextRef="#ctx0" brushRef="#br1" timeOffset="127236.567">23841 12998 46 0,'14'31'23'0,"3"-12"-28"0,-9-13 51 0,2 0-46 16,4 0 0-16,4 1 0 15,3 5 1-15,18 1-2 16,7 3 1-16,3-7 0 15,4-3 0-15,-4 0-1 16,-6-2 1-16,-8-1-1 16,-7-3 1-16,-7 3-2 15,-6-3 1-15,-12 3-1 16,-6 0 1-16,-8 0-1 16,-3 0 1-16,-4 1 0 15,-3-1 1-15,0 3 1 16,3 0 0-16,4 4 0 15,4 5 1-15,2 4 0 0,8 3 0 16,8 3 2 0,2 7 0-16,8 2 1 0,6 1 1 15,5-7-1-15,-5 0 0 16,-6-9-1-16,-4-4 0 16,-14 4-4-16,-14-3 1 15,-11 3-10-15,-10-10 0 16,-7-9-10-16,3 6 1 15</inkml:trace>
  <inkml:trace contextRef="#ctx0" brushRef="#br1" timeOffset="128677.06">25262 13697 36 0,'-7'3'18'0,"18"-16"-9"16,-4 10 18-16,0-3-24 15,4-7 1-15,6-9 1 16,8-6 0-16,10-3-6 16,11-16 0-16,7-19 4 0,3-16 1 15,15 1-2-15,7 3 0 16,6-4 0 0,-3-3 0-16,-10 20-2 0,-11 14 1 15,-14 11 1-15,-11 11 0 16,-14 14-2-16,-14 18 1 15,-10 16-1-15,-11 3 1 16,-4 9-1-16,4 7 1 16,0-1-1-16,7-2 0 15,3-4 1-15,8-6 1 0,6-6 0 16,8-16 1 0,7-6-1-16,3-10 0 0,4-12 0 15,6 0 0-15,8-6-1 16,4-7 0-16,3-6-2 15,-4 7 1-15,-3-7-1 16,-7 9 1-16,-4 7 0 16,-10 12 1-16,-8 10-1 15,-6 6 0-15,-4 10 0 16,-7 5 0-16,-4 10-1 16,-3 4 0-16,-7-1 0 15,-3 6 1-15,-5 13 0 16,-9 13 1-16,-5 12-2 15,-9 19 0-15,6-6-1 16,-4-1 1-16,5-2-5 16,2-13 1-16,12-19-7 0,6-16 0 15,14-8-5 1,8-17 0-16</inkml:trace>
  <inkml:trace contextRef="#ctx0" brushRef="#br1" timeOffset="129128.241">26536 13430 44 0,'3'0'22'0,"-10"3"-17"0,4-3 37 0,-8 4-40 16,-6-1 1-16,-4 3 1 15,-1 0 1-15,-6 4-6 16,3-1 0-16,4-3 4 16,4 1 0-16,3 2-1 15,6 4 1-15,5-1-2 16,6 1 0-16,12-1-1 16,2-9 1-16,4-3-3 15,4-6 1-15,0 3-2 16,3-7 1-16,-3-2-2 15,-1-1 1-15,-2 1 0 16,-5-1 1-16,1 7 1 16,-4 3 0-16,-3 9 1 15,-4 4 0-15,-4-1 0 16,-3 4 1-16,0 2-1 0,0 4 1 16,0 3-3-16,4-6 0 15,3-4-6-15,3 1 0 16,4-10-7-16,0-3 0 15</inkml:trace>
  <inkml:trace contextRef="#ctx0" brushRef="#br1" timeOffset="129384.247">27030 13349 42 0,'0'9'21'0,"-4"-6"-21"0,1 0 33 0,-8 1-30 15,-3 2 1-15,-4 3 2 16,-13 1 1-16,-1 5-8 16,0 1 0-16,4 3 6 15,3-7 0-15,1 13-1 16,6 4 1-16,4 2-1 16,7 0 0-16,7 1-2 15,10-4 1-15,19 0-4 16,6-3 1-16,7-9-7 15,1-16 1-15,-1-6-13 16,-10-13 1-16</inkml:trace>
  <inkml:trace contextRef="#ctx0" brushRef="#br1" timeOffset="129924.876">27563 12549 48 0,'-4'25'24'0,"-3"-6"-13"16,3-10 31-16,-3 10-40 15,0 9 1-15,-3 16 0 0,-11 10 0 16,-8 15-4-16,-6 15 0 15,3 14 1-15,8 8 1 16,-1-2-6 0,4-10 0-16,7-7-11 0,3-14 0 15,4-17-1-15,11-21 0 16</inkml:trace>
  <inkml:trace contextRef="#ctx0" brushRef="#br1" timeOffset="130374.342">27707 13437 49 0,'4'6'24'0,"-18"-3"-29"15,3 0 49-15,-3 0-43 16,-7 0 1-16,-4 4 0 15,0-1 0-15,-3 3-2 16,0 1 0-16,0-1 1 16,-1 7 1-16,8-1-1 15,4 1 1-15,10 0-1 16,7-7 0-16,10-3-1 16,4-6 1-16,0 0-1 0,1-9 0 15,2 0-1-15,1 2 0 16,-1 1-1-16,1-3 0 15,-4-1 1-15,0 1 0 16,-3 3 0-16,-1 3 1 16,-2 3 1-16,-1 3 1 15,-4 6 0-15,-3 4 0 16,-3 5 0-16,-1 7 0 16,1 1-1-16,3-1 1 15,0 3-4-15,7-3 1 16,3-6-7-16,8-7 1 0,3-12-10 15,0-12 1-15</inkml:trace>
  <inkml:trace contextRef="#ctx0" brushRef="#br1" timeOffset="130628.583">27841 13546 58 0,'0'28'29'0,"-3"16"-34"15,3-28 48-15,0 3-42 16,3 0 0-16,1 3 4 16,3 3 1-16,0-6-7 15,3-4 1-15,8-8 3 16,3-7 0-16,4-10-1 0,3-9 1 16,-3-3-5-16,0-9 1 15,-1 0-4 1,1 6 0-16,-4-4-13 0,4-5 1 15,-4 2-1-15,-3 7 0 16</inkml:trace>
  <inkml:trace contextRef="#ctx0" brushRef="#br1" timeOffset="130944.544">28236 13650 54 0,'4'31'27'15,"-4"-18"-31"-15,0-13 53 0,0 0-49 16,0 0 1-16,0-13 3 16,3-3 0-16,4-9-4 15,1-3 1-15,2 9 2 16,1-3 0-16,3 0 0 15,0-3 0-15,0 0-2 16,0 3 1-16,0 3-2 16,-3 4 0-16,-1 2-4 15,5 4 0-15,-1 3-7 16,0-1 1-16,3-2-9 16,1 3 0-16</inkml:trace>
  <inkml:trace contextRef="#ctx0" brushRef="#br1" timeOffset="131276.701">28653 13480 57 0,'0'16'28'0,"-11"6"-30"0,8-22 48 0,-1 6-46 15,0 10 1-15,1 3 0 16,-1 3 0-16,1-3-3 15,-1-1 0-15,4-2-7 16,4-10 1-16,6-12-9 16,5-13 1-16</inkml:trace>
  <inkml:trace contextRef="#ctx0" brushRef="#br1" timeOffset="131474.584">28646 13258 59 0,'7'31'29'0,"3"-15"-34"0,-10-16 52 15,7-3-48-15,0 3 1 16,4 0-5-16,3 0 0 16,4 0-6-16,3 0 0 15,-4-3-5-15,1 3 0 16</inkml:trace>
  <inkml:trace contextRef="#ctx0" brushRef="#br1" timeOffset="131786.393">28808 13637 33 0,'10'28'16'0,"-6"1"-11"15,-1-26 26-15,-3-3-32 16,4-3 0-16,3-7-1 15,4-5 1-15,-1-11 0 16,4-2 0-16,0 3-3 16,1-3 1-16,-1-3 0 15,-4 2 0-15,4 4 1 16,4 10 1-16,3 5 4 16,-7 10 0-16,0 10 3 15,1 2 0-15,-5 13 0 16,1 7 1-16,-4 5-2 0,3 7 1 15,4 3-5-15,1 3 0 16,2-15-9-16,1-7 0 16,7-19-6-16,3-9 0 15</inkml:trace>
  <inkml:trace contextRef="#ctx0" brushRef="#br1" timeOffset="132565.699">30992 12894 52 0,'17'3'26'0,"-17"0"-32"16,-7 0 49-16,-7 1-41 15,-18 2 1-15,1 0 1 16,-8 0 0-16,-7 1-5 16,0-4 0-16,0 3 4 15,-3 7 0-15,-4 2-1 0,0 7 1 16,7 3-3-16,7 0 0 15,4 4-1-15,7 2 1 16,10 3-1 0,11 4 0-16,14-7-1 0,7 4 1 15,14 6 1-15,4 3 0 16,-4-4 0-16,1 4 1 31,-1 19-1-31,-14 0 0 16,-11-1-1-16,-10 1 1 15,-14 0-1-15,-14-10 0 16,-4-12-1-16,-10-10 1 16,6-9 0-16,12-6 1 0,2-7 0 15,12-2 0-15,6-7 1 16,11 0 0-16,18-4 0 16,10-2 0-16,11-3 0 15,3-10 0-15,4 0 0 16,4-3 0-16,9-6-1 15,-6 0 1-15,0 0-1 16,-7-1 0-16,-3 4 0 16,-8 0 0-16,-7 6-1 15,-7 1 1-15,-7-1-1 16,-3 6 1-16,-8 7-1 16,-6 6 1-16,-4 0 0 15,-4 9 0-15,1 4 0 16,-4 9 1-16,3 6 0 0,0 7 0 15,8 5 1 1,3-2 0-16,3-4-1 0,8-5 1 16,7-7-3-16,6-4 0 15,8-5-8-15,0-10 1 16,0-9-10-16,-11 0 0 16</inkml:trace>
  <inkml:trace contextRef="#ctx0" brushRef="#br1" timeOffset="132822.351">31150 13841 46 0,'0'44'23'0,"0"-38"-22"16,0-6 34-16,0-9-33 16,0-7 1-16,0-12 2 15,0-3 0-15,0-4-6 16,0-3 1-16,4 4 3 15,-1 3 1-15,8-1-1 16,3 10 0-16,4 7-1 16,3 2 1-16,0 7-3 15,0 3 0-15,-3 3-6 16,-1 6 0-16,-6 3-11 16,3-2 1-16</inkml:trace>
  <inkml:trace contextRef="#ctx0" brushRef="#br1" timeOffset="133031.218">31408 13800 58 0,'-7'50'29'0,"0"-31"-35"0,3-12 45 16,4-4-40-16,-3 0 0 15,3-3-1-15,0 0 1 0,3-10-7 16,4-5 1-16,4-17-8 16,3 1 1-16</inkml:trace>
  <inkml:trace contextRef="#ctx0" brushRef="#br1" timeOffset="133211.942">31478 13518 36 0,'7'6'18'0,"0"7"-20"16,-3-10 25-16,0 3-32 16,-1 1 0-16,4 2-9 15,0-6 0-15</inkml:trace>
  <inkml:trace contextRef="#ctx0" brushRef="#br1" timeOffset="133542.468">31665 13681 42 0,'22'16'21'0,"-1"-13"-22"0,-11-3 38 16,8 0-34-16,0-3 0 15,10-3 0-15,0-4 1 16,-3-2-6-16,-4-4 0 16,-7-3 3-16,-3 0 1 0,-8 4-2 15,-14-1 0-15,-3 3 0 16,-3 7 1-16,-8 9 0 16,0 7 0-16,8 8 0 15,3 8 0-15,-1 5 0 16,5 10 1-16,3 3-2 15,3-7 1-15,4-2-3 16,11-7 1-16,10-3-5 16,11-12 0-16,3-10-9 15,11-10 0-15</inkml:trace>
  <inkml:trace contextRef="#ctx0" brushRef="#br1" timeOffset="133827.883">32240 13537 29 0,'-21'12'14'0,"-18"1"-3"15,29-13 14-15,-4 3-23 0,-4 3 0 16,4-3 5-16,3 4 0 16,4-1-7-16,7 0 0 15,11 7 6-15,10-1 0 16,4 7-1-16,7 0 1 15,10 12-3-15,4 7 1 16,-4-7-2-16,-10-2 0 16,-8-1-2-16,-16 0 1 15,-19 0-5-15,-14-3 1 16,-14-6-11-16,-21-6 0 0,-7-4-3 16,-21-6 1-16</inkml:trace>
  <inkml:trace contextRef="#ctx0" brushRef="#br1" timeOffset="134773.606">24945 13982 51 0,'7'10'25'0,"18"-4"-15"0,-11-6 26 0,7-3-34 16,7 3 1-16,25 0 2 15,21 3 0-15,28-3-5 16,25 9 0-16,39 1 3 16,18-1 1-16,38 0-1 15,7-2 0-15,18 2-2 16,-3-3 0-16,6 1-1 16,-10-7 1-16,-7 6-2 15,7 3 1-15,-32 4-3 16,-7 9 1-16,-18 3-6 15,-20 0 0-15,-22-6-11 16,-14 0 1-16,-11-4-1 16,-21 1 0-16</inkml:trace>
  <inkml:trace contextRef="#ctx0" brushRef="#br1" timeOffset="135374.003">25188 12612 44 0,'11'6'22'0,"7"104"-16"0,-11-69 44 16,-7 9-49-16,-4 19 1 15,-6 19 0-15,-5 18 1 16,-6 16-4-16,4 10 0 16,-1 12 0-16,4-9 1 0,0-12-5 15,3-23 0-15,4-25-10 16,7-22 0-16,4-31-1 15,6-18 0-15</inkml:trace>
  <inkml:trace contextRef="#ctx0" brushRef="#br1" timeOffset="136048.823">25389 12499 39 0,'22'19'19'0,"23"-10"-20"0,-27-9 37 15,7-3-35-15,7 3 0 16,6 3 4-16,22 0 1 16,18 4-6-16,21 2 0 15,10 0 4-15,29 4 0 16,13-1-1-16,12 1 0 16,17 0-2-16,-1-7 0 15,5 0-1-15,6 3 1 16,-13-5-2-16,6-1 1 0,-6-3-1 15,-1-3 1-15,-3-7-1 16,-7 1 1-16,-4-7-1 16,-14-3 1-16,-14 0-1 15,-7-2 0-15,-10-5 0 16,-12 1 0-16,-9 7-1 16,-19 5 1-16,-13 4 0 15,-15-1 0-15,-10 1-1 16,-11 3 0-16,-14 12-3 15,-14 13 1-15,0 9 1 16,4 16 0-16,-1 9 0 31,4 0 0-31,0 13 2 16,1 0 1-16,6 19 2 0,7 15 1 0,0 13-2 16,-3 9 0-16,-1 7 1 15,1 15 1-15,0-3-1 16,-11 3 0-16,0-12-1 0,0-6 1 15,-7-17-2-15,-14-11 0 16,-29-14-3-16,-20-9 0 16,-29-21-10-16,-31-20 1 15,-33-18-1-15,-24-22 0 16</inkml:trace>
  <inkml:trace contextRef="#ctx0" brushRef="#br1" timeOffset="143885.333">4886 12179 35 0,'7'-3'17'0,"-14"15"-7"0,7-12 18 16,0 4-23-16,0-1 1 0,7 0 2 16,-7 3 0-16,0 10-11 15,0 0 1-15,-7 5 6 16,7 8 1-16,-4-7-4 16,4 6 1-16,-7 3-3 15,4-3 1-15,3 1-7 16,0-7 1-16,-7-7-9 15,7-12 0-15</inkml:trace>
  <inkml:trace contextRef="#ctx0" brushRef="#br1" timeOffset="144443.045">5052 12217 17 0,'14'-3'8'0,"4"-32"10"0,-11 29-3 15,-7-7-10-15,3-2 0 16,4-1 2-16,-7 0 1 16,-7 1-10-16,4-1 1 15,3 3 5-15,0-2 1 0,-7 2-3 16,3 1 0-16,-7 2-1 16,-3 1 0-16,0 2-1 15,-18 4 1-15,-3 0 0 16,-4 3 0-16,-3 3 0 15,10 4 1-15,-7 2-1 16,4 4 0-16,0 8-3 16,-4 14 1-16,0-4-2 15,11 13 1-15,3 10-1 16,8 5 1-16,10 4 0 16,14 3 1-16,10-7 2 15,8-2 1-15,3-13 1 16,4-10 0-16,14-21 1 15,-4-13 0-15,4-16-1 16,-4-15 0-16,-3-4-1 0,-7-18 1 16,-14-4-3-16,-15-8 1 15,-3-4-6-15,-10 0 0 16,-8 9-10-16,4 13 1 16</inkml:trace>
  <inkml:trace contextRef="#ctx0" brushRef="#br1" timeOffset="145566.867">2205 14474 53 0,'0'13'26'0,"0"0"-26"0,0-10 42 16,0 3-40-16,7 0 0 15,4 1 2-15,3-1 1 16,10-3-6-16,1 0 1 0,10 0 3 16,-3 0 1-16,7-3-2 15,-7 0 1-15,-15 0-2 16,4-3 0-16,1 3-1 15,-12 0 0-15,1 0-2 16,-4 3 0-16,-7 7-1 16,3 2 0-16,-6 1 0 15,-4-1 1-15,-4 4-1 16,-6-3 0-16,2 2 2 16,-6 4 0-16,-7 3 1 15,7-3 0-15,3 0 0 16,1-1 1-16,6 1-1 15,7-3 1-15,8 0 0 16,7-7 0-16,6-3 0 16,4-6 0-16,1-3-3 0,2 0 0 15,-10-3-8-15,4 0 0 16,-7 2-6-16,-11 4 0 16</inkml:trace>
  <inkml:trace contextRef="#ctx0" brushRef="#br1" timeOffset="146107.49">2992 14616 34 0,'56'-29'17'0,"-35"-5"-12"16,-17 21 22-16,3 1-26 15,-7-4 0-15,-7 0 1 16,-4 1 1-16,-10-1-3 16,-18 0 0-16,-3-2 2 0,-18-1 1 15,-7 3-1-15,3 4 1 16,8 2-1-16,-4 7 0 16,-7 3-1-16,3 6 0 15,-3 4-2-15,4 5 1 16,-4 7-1-16,7 10 1 15,7 5-1-15,7 13 1 16,14 10 0-16,11 3 1 16,21 3 1-16,11-10 1 15,17-6 1-15,25-15 0 16,14-10-1-16,14-22 1 16,18-19-1-16,0-6 0 15,-4-12-6-15,-7-10 0 16</inkml:trace>
  <inkml:trace contextRef="#ctx0" brushRef="#br1" timeOffset="149518.11">3397 15312 51 0,'0'19'25'0,"0"6"-12"0,0-19 19 16,0 6-30-16,0 10 0 0,0 7 1 16,0-1 1-1,-10 22-5 1,3-9 0-16,-4-7 3 16,4-6 0-16,3-6-2 15,-6-6 0-15,10-6-1 16,-7-10 1-16,7-13-1 15,0-6 1-15,7-6-1 16,3-6 1-16,1-10 0 16,0-3 0-16,6 3-1 15,4-3 1-15,8 0-2 16,-5 10 0-16,1 6 0 16,0 0 0-16,-4 6 0 15,-3 6 1-15,-1 7 1 16,-6 2 0-16,3 4 0 0,0 3 0 15,-3 10 0-15,-8 8 1 16,4 1-1-16,4 6 0 16,-8 7 0-16,4 8 1 15,-3 7-1-15,-1 4 1 16,8-1 0-16,-11-3 0 16,3-6-1-16,5-7 1 15,-8-6-1-15,0-6 1 16,3-6-5-16,-3-4 0 15,7 1-11-15,-7-10 1 16,11-6-2-16,-1-6 1 16</inkml:trace>
  <inkml:trace contextRef="#ctx0" brushRef="#br1" timeOffset="149936.637">4378 14496 45 0,'-4'13'22'0,"4"0"-21"0,0-10 44 16,0 3-43-16,0 3 1 16,-7 7 2-16,4 0 0 15,-4 6-7-15,3 12 1 16,-6 4 4-16,3 15 0 15,0 7-2-15,3 2 1 16,-7 4-3-16,4-6 1 16,4-13-6-16,3-10 1 0,0-5-7 15,0-10 0 32,0-7-5-47,0-2 0 0</inkml:trace>
  <inkml:trace contextRef="#ctx0" brushRef="#br1" timeOffset="150325.565">4314 15644 44 0,'0'3'22'0,"11"-12"-28"0,-7 3 40 16,3-1-34-16,-4-2 0 15,-3-1-1-15,-3-2 0 16,-8 3 1-16,0 2 0 16,-10 4 0-16,-3 6 0 15,2 7-1-15,1 8 0 16,0 4-1-16,0 0 1 15,3 0-1-15,8 3 1 16,-1 1-1-16,11-8 1 16,11-5 2-16,3-10 1 15,11-9 1-15,6-4 1 0,1-5-2 16,3-4 0-16,-14-3-12 16,1-3 0-1</inkml:trace>
  <inkml:trace contextRef="#ctx0" brushRef="#br1" timeOffset="151080.135">4826 15230 40 0,'-11'10'20'0,"18"-4"-10"0,-7-6 25 15,4 0-32-15,3-3 1 16,7 3-1-16,4-3 1 16,3-1-6-16,7-2 1 15,0 0 2-15,1 0 1 16,2 3-7-16,-9-1 1 0,-5 8-11 16,-6-1 1-16</inkml:trace>
  <inkml:trace contextRef="#ctx0" brushRef="#br1" timeOffset="151350.518">4794 15393 50 0,'-3'16'25'0,"27"-4"-16"16,-17-8 38-16,8-1-44 15,9-3 1-15,-3 0-1 16,11-3 1-16,0-1-8 15,3 1 1-15,4 0-5 16,-4 0 0-16,1-6-10 16,-15-1 0-16</inkml:trace>
  <inkml:trace contextRef="#ctx0" brushRef="#br1" timeOffset="154200.502">5560 15199 49 0,'10'22'24'0,"8"22"-16"15,-7-32 25-15,-8 4-32 16,4 6 1-16,-3 0 1 16,3 0 0-16,-7 0-4 15,0-7 1-15,0-2 1 16,-7-7 1-16,3-3-2 0,4-9 1 15,4-6-1-15,3-10 0 16,3 0 0-16,8-10 0 16,-7 4 0-16,10 3 0 15,-7-3 0-15,3 3 1 16,1-4-1-16,0 11 1 16,3 5-1-16,-10 4 0 15,3 9 0-15,-4 6 1 16,4 3-1-16,-3 1 1 15,-1 5-1-15,1 11 1 0,-11-5-1 16,7 1 1-16,-3 0-1 16,-1 3 0-16,4-3-1 15,0-3 1-15,4-6-6 16,-1-7 1-16,1-6-11 16,7-9 0-16</inkml:trace>
  <inkml:trace contextRef="#ctx0" brushRef="#br1" timeOffset="154517.596">6346 14823 51 0,'4'6'25'0,"7"-6"-21"15,-8 3 37-15,-3 3-39 0,-3 7 0 16,-4 6 2-16,-8 3 1 16,1 9-5-16,-14 3 0 15,7 7 4-15,-7-3 0 16,7 9-1-16,3 6 0 16,7 7-1-16,8-1 0 15,6-2-2-15,8-10 1 16,10-10-5-16,0-5 0 15,4-10-8-15,-4-10 1 16,-3-12-9-16,3-9 1 0</inkml:trace>
  <inkml:trace contextRef="#ctx0" brushRef="#br1" timeOffset="154921.406">6456 15236 56 0,'0'38'28'0,"-7"0"-31"15,7-29 48-15,-4 1-44 16,4-1 0-16,0 3 1 16,-7-5 1-16,7-1-4 15,0-6 0-15,7-6 2 16,4-4 0-16,-4-5-1 15,11-1 0-15,-1-9-1 0,4 6 1 16,-3-3-1-16,0 0 0 16,3 0-1-16,-7-3 1 15,4 6 0-15,-1 7 1 16,-3 6 0-16,0 6 0 16,1 6 0-16,-5 0 1 15,1 0 0-15,-1 7 0 16,-3 9-1-16,0 0 1 15,4 0-1-15,-8 0 1 16,5 0-2-16,2-4 0 16,-6-2-5-16,3-3 0 0,0-4-11 15,3-9 1-15</inkml:trace>
  <inkml:trace contextRef="#ctx0" brushRef="#br1" timeOffset="155163.146">6911 15196 48 0,'0'-10'24'0,"3"26"-13"16,-3-16 36-16,0 0-41 16,0 0 1-16,0 0 2 15,0 0 0-15,15-3-12 16,2 3 0-16,8 0 8 0,10 0 0 15,0-3-5-15,1 6 0 16,-1-3-8-16,-3 0 1 16,-4 0-14-16,-3-10 0 15</inkml:trace>
  <inkml:trace contextRef="#ctx0" brushRef="#br1" timeOffset="155447.188">7461 15014 59 0,'0'12'29'0,"11"7"-26"16,-8-13 40-16,-3 7-41 15,0 3 1-15,0 6 0 16,0-4 0-16,0 4-6 16,0 7 1-16,-3 2 3 15,3-3 1-15,0-3-8 16,0-3 0-16,0-6-12 16,7-10 0-16</inkml:trace>
  <inkml:trace contextRef="#ctx0" brushRef="#br1" timeOffset="155715.726">7588 14694 62 0,'32'50'31'0,"28"22"-35"0,-46-37 48 16,14 12-44-16,8 12 1 0,-1 1-1 16,-3 6 1-16,-4 3-2 15,-11 6 1-15,-13-9-1 16,-11-3 0-16,-11-4-9 16,-13-12 1-16,2-9-8 15,-6-16 1-15</inkml:trace>
  <inkml:trace contextRef="#ctx0" brushRef="#br1" timeOffset="156482.869">8259 15280 62 0,'3'19'31'0,"4"-13"-37"0,-7-6 54 0,4 4-48 16,3-1 0-16,0-3-1 16,3-3 0-16,1-4-4 15,3 1 1-15,4-3-13 16,-1-1 1-16</inkml:trace>
  <inkml:trace contextRef="#ctx0" brushRef="#br1" timeOffset="156721.661">8587 15255 61 0,'0'7'30'0,"3"-7"-35"0,-3 0 48 15,7 0-43-15,0 0 0 16,0 0-5-16,7 3 0 16,8-3-2-16,-8-7 1 15,3 4-10-15,5-3 0 16</inkml:trace>
  <inkml:trace contextRef="#ctx0" brushRef="#br1" timeOffset="156994.62">8915 15293 52 0,'0'6'26'0,"0"-3"-27"16,0-3 44-16,0 0-42 15,0 0 1-15,10-6-1 16,-6 0 1-16,6 0-3 16,5-4 0-16,-1 1-2 15,3 2 1-15,-6 1-10 16,3 0 1-16,-3 3-5 15,-4-4 1-15</inkml:trace>
  <inkml:trace contextRef="#ctx0" brushRef="#br1" timeOffset="157503.472">9218 14898 58 0,'4'22'29'0,"3"-19"-34"15,-4-3 57-15,8 3-50 16,3 0 1-16,7 0-1 16,0 4 1-16,11-7-4 15,3 3 1-15,1-3 2 16,2 3 1-16,-6 6-2 16,-7-2 1-16,-8-1-2 15,-6 3 1-15,-7 7-1 16,-12 9 0-16,-6 3-1 15,-3 4 1-15,-4-4-1 16,-1 6 1-16,5 7-1 16,-1 6 1-16,0 6 0 15,8 4 1-15,6-7 0 16,4-6 0-16,4-6-1 0,6-7 0 16,12-9 0-16,6-10 0 15,4-8-5-15,-1-4 1 16,-6-7-14-16,0-5 1 15,-11-1-2-15,0-6 0 16</inkml:trace>
  <inkml:trace contextRef="#ctx0" brushRef="#br1" timeOffset="157771.02">9694 15236 78 0,'7'0'39'0,"-3"4"-53"0,-4-4 82 0,7-7-68 16,-3 7 0-16,3-3 0 16,0-3 0-16,0 6-5 15,3-3 1-15,1 0-11 16,-1 3 1-16,1-7-8 15,0 4 1-15</inkml:trace>
  <inkml:trace contextRef="#ctx0" brushRef="#br1" timeOffset="158065.365">10111 14763 77 0,'0'9'38'0,"3"20"-48"0,1-14 73 0,-1 20-63 16,1 2 0-16,-4 20 0 15,0-4 0-15,0 10 0 16,0 3 1-16,0 9-2 16,0-6 1-16,3-13-7 15,1-5 1-15,-1-11-15 16,-3-8 1-16</inkml:trace>
  <inkml:trace contextRef="#ctx0" brushRef="#br1" timeOffset="158361.195">10541 15594 66 0,'21'31'33'0,"7"32"-39"0,-24-50 47 32,-18 34-45-32,-11-3 1 0,-17-1-26 15,-11 1 0-15,-7-9 29 16,0-10 0-16</inkml:trace>
  <inkml:trace contextRef="#ctx0" brushRef="#br1" timeOffset="163163.453">11991 15581 39 0,'-4'0'19'0,"8"-3"-10"0,-4 3 20 16,-4-6-25-16,1-3 0 0,-8-4 1 16,-3 1 1-16,-3-4-8 15,2 6 0-15,-9-2 6 16,-1 6 0-16,-3 6-2 15,-7 9 0-15,-1 4-1 16,-3 9 0-16,1 12-1 16,6 4 1-16,0 9-2 15,11 6 1-15,7 3-1 16,3-9 1-16,25 13-1 16,-3-13 0-16,38-16 0 15,8-18 1-15,10-16 0 16,3-13 1-16,1-12-1 15,-11-10 0-15,-11-2-1 16,-10-14 1-16,-11 4-6 16,-17 0 0-16,-15 0-9 15,-13 9 0-15</inkml:trace>
  <inkml:trace contextRef="#ctx0" brushRef="#br1" timeOffset="163570.67">12488 15318 54 0,'-7'3'27'0,"11"32"-25"15,-4-26 44-15,-4 10-43 16,1 6 1-16,-1 6 0 15,4 10 1-15,0 9-7 16,-3-6 0-16,-1 3 4 16,1-6 0-16,3-10-5 15,-4-6 0-15,8-9-10 16,-1-7 1-16,-3-9-7 0,7 4 1 16</inkml:trace>
  <inkml:trace contextRef="#ctx0" brushRef="#br1" timeOffset="164004.029">12492 16252 42 0,'21'-6'21'0,"0"-19"-20"16,-14 16 32-16,0-4-33 15,0-3 1-15,-3 1 0 16,-8 2 1-16,-3 1-2 15,-7 2 0-15,-3 4 2 16,-1 3 0-16,4 3-1 16,0 3 1-16,0 6-1 15,-1 4 1-15,1 3-1 16,4 6 0-16,-1-4 0 0,8-2 0 16,3-3-1-16,7-7 0 15,3-6-1-15,1-6 1 16,7-7-7-16,-1-3 1 15,1 1-8-15,3-4 0 16</inkml:trace>
  <inkml:trace contextRef="#ctx0" brushRef="#br1" timeOffset="164442.197">12975 15628 69 0,'0'13'34'0,"7"-4"-37"0,-7-9 65 16,0 0-61-1,0 0 1-15,7 0-1 0,7-6 1 16,4 0-3-16,10-4 0 15,0 1 1-15,1 0 1 16,-5-1-6-16,-2 4 0 16,-5 6-9-16,-6 3 1 15,-4 6-8-15,-11 4 1 32</inkml:trace>
  <inkml:trace contextRef="#ctx0" brushRef="#br1" timeOffset="164631.184">12880 15886 62 0,'7'15'31'0,"18"-12"-27"0,-11-3 54 15,0-3-57-15,11-3 1 0,6 0-1 16,8-1 1-16,3 1-7 16,-3 0 0-16,-3 0-14 15,-8-1 0-15</inkml:trace>
  <inkml:trace contextRef="#ctx0" brushRef="#br1" timeOffset="168881.548">14044 15227 3 0,'4'6'1'0,"-1"-9"0"0,1-3 2 16,-4 6 4-16,3-6 1 15,-3 6 1-15,0 0 1 16,0 0-11-16,0 0 1 15,0 0 10-15,0-7 0 16,0 7-1-16,0 0 0 16,0 0 0-16,0 0 0 15,0 4-2-15,0-1 0 16,0 3 1-16,0 6 0 0,-3 10-2 16,3 7 0-16,-4 8-1 15,1 13 0-15,-1 16-1 16,-3 6 1-16,-4 16-4 15,4 13 1-15,0 11-1 16,0-2 1-16,4-6-2 16,-1-10 1-16,4-19-1 15,0-9 0-15,0-13 0 16,0-12 0-16,4-7 0 16,-4-8 0-16,0-8-1 15,0-2 1-15,3-3-6 16,-3-1 1-16,0-6-13 15,-3-6 0-15,-4-3-2 16</inkml:trace>
  <inkml:trace contextRef="#ctx0" brushRef="#br1" timeOffset="171165.769">15522 15255 45 0,'7'16'22'0,"0"12"-9"16,-3-18 23-16,-1 5-35 15,-3 10 1-15,0 13-1 16,-3 9 1-16,-1 19-3 15,-6 3 1-15,-1 9-1 16,1 13 0-16,3 0-7 16,3-6 0-16,8-13-7 15,3-19 0-15</inkml:trace>
  <inkml:trace contextRef="#ctx0" brushRef="#br1" timeOffset="171466.322">15519 15917 45 0,'10'3'22'0,"15"-9"-17"0,-14 3 36 15,6 0-39-15,4-1 0 16,4 4 2-16,3 4 1 15,1 2-6-15,-5 3 1 0,-3 4 3 16,-7 2 0-16,-6 11-2 16,-8-5 1-16,-4 1-2 15,-3 4 0-15,-4-1-4 16,-3 0 1-16,-7-3-5 16,0-4 0-16,0-5-9 15,3-4 1-15</inkml:trace>
  <inkml:trace contextRef="#ctx0" brushRef="#br1" timeOffset="171766.928">16284 15920 48 0,'-7'35'24'0,"-28"34"-20"0,17-47 37 16,-10 9-40-16,-11 13 0 15,0-7 0-15,1 4 0 16,-1 0-2-16,4-7 1 15,10-5-4-15,11-7 0 16,3-13-11-16,11-9 0 0</inkml:trace>
  <inkml:trace contextRef="#ctx0" brushRef="#br1" timeOffset="172001.166">15977 15732 47 0,'11'28'23'0,"7"32"-18"16,-11-41 33-16,0 9-38 16,0 3 0-16,3 4-9 15,1-1 1-15,-1-6-2 16,5 1 1-16</inkml:trace>
  <inkml:trace contextRef="#ctx0" brushRef="#br1" timeOffset="172967.499">17921 15334 49 0,'0'44'24'0,"4"59"-18"0,-4-65 37 16,-4 9-42-16,1 9 0 15,-4 4 3-15,3-4 0 16,4-9-4-16,0-3 0 16,0-16 1-16,0-6 1 0,-4-9-2 15,1-7 1-15,-4-3-2 16,-7-6 0-16,-4-3-1 16,-7-4 0-16,-3-2 2 15,0-1 0-15,-4 4-1 16,1 0 0-16,-5 5 0 15,-3 4 0-15,4 0 0 16,7 7 0-16,3 2 0 16,4 4 1-16,7 2 0 15,3 4 0-15,8 6 1 16,6 10 0-16,4-1-1 16,8 1 1-16,-1-1-1 15,3-2 1-15,8-14-1 16,10-8 0-16,11-10-1 15,4-7 1-15,-5-8-1 16,1-10 0-16,0-3 0 0,-4-4 1 16,-3 1-1-16,-7-1 1 15,-4 1-1-15,-3 3 1 16,-11 3-1-16,-3 3 1 16,-4 6 0-16,-4 7 0 15,-3-1 0-15,-7 13 0 16,0 4-1-16,-4 2 1 15,1 4 0-15,3 5 1 16,-4-2-1-16,4 3 1 16,4 3-1-16,-1 3 0 15,8-6 0-15,6 3 0 0,4 0-3 16,4-7 0-16,3-2-6 16,0-4 1-16,8-5-7 15,2-8 0 16</inkml:trace>
  <inkml:trace contextRef="#ctx0" brushRef="#br1" timeOffset="173268.214">18302 16111 48 0,'-3'7'24'0,"-1"-11"-26"15,4-2 42-15,0-13-38 16,0-18 0-16,4-7 1 0,-1-13 0 16,4 1-4-16,4-13 0 15,3-9 3-15,0 2 0 16,4 7-1-16,-1 7 1 16,1 5-1-16,3 7 0 15,-3 9-2-15,-4 10 0 16,3 12-3-16,-2 7 1 15,-5 8-7-15,1 11 1 16,-4 2-7-16,-7 4 1 16</inkml:trace>
  <inkml:trace contextRef="#ctx0" brushRef="#br1" timeOffset="173538.416">18172 15744 54 0,'10'4'27'0,"18"8"-27"16,-17-12 49-16,7 3-48 15,3-3 1-15,3 7 0 16,5-1 0-16,-1 3-4 16,0 1 0-16,-3-1-8 15,-4 4 1-15,0-4-8 16,-3 0 0-16</inkml:trace>
  <inkml:trace contextRef="#ctx0" brushRef="#br1" timeOffset="173692.597">18549 15995 54 0,'-3'29'27'0,"6"-1"-34"0,-3-19 45 16,0-3-40-16,0-2 0 16,0-4-7-16,7-7 0 15,0 1 0-15,0-6 1 16</inkml:trace>
  <inkml:trace contextRef="#ctx0" brushRef="#br1" timeOffset="173935.985">18546 15785 39 0,'3'19'19'0,"4"-13"-15"0,-7-9 27 0,0 3-31 15,0 0 0-15,0 0 0 16,4 0 1-16,6 0-5 15,1 3 0-15,-1 4-8 16,5-1 1-16</inkml:trace>
  <inkml:trace contextRef="#ctx0" brushRef="#br1" timeOffset="174286.784">18648 16005 40 0,'0'28'20'0,"14"-15"-21"0,-7-10 30 0,0 0-30 0,-3 0 0 16,3-6 0-16,0-7 0 15,3 1 1-15,1 0 0 0,-1-7-2 16,5 0 1-16,-5 4-1 16,1-1 0-16,-1 1 0 15,1 2 0-15,-1 1 1 16,1 2 0-16,3 4 0 15,0 0 1-15,0 3 1 16,1 0 0-16,-1 3 0 16,0 0 1-16,0 1 0 15,-4 2 0-15,1 0 0 16,-4 7 1-16,4 2-1 16,-8 1 0-16,1 3-1 15,3-3 1-15,-4-4-2 16,4 1 1-16,0-4-2 15,0 0 1-15,1-5-1 16,-1-1 1-16,0 0-4 16,0-3 0-16,0 3-8 15,-7-3 1-15</inkml:trace>
  <inkml:trace contextRef="#ctx0" brushRef="#br1" timeOffset="174575.456">19131 15980 45 0,'7'25'22'0,"-3"3"-19"0,-1-22 38 0,-3 4-41 16,0-1 1-16,0 0 0 15,0-2 0-15,0 2-1 16,0 1 0-16,-3-4 0 15,3 0 1-15,0 3-1 16,-4-2 0-16,1-1-3 16,-1-3 1-16,4 0-4 15,0 0 1-15,0-3-4 16,4-3 0-16,3-6-5 16,3-1 0-16</inkml:trace>
  <inkml:trace contextRef="#ctx0" brushRef="#br1" timeOffset="174812.431">19114 15779 42 0,'3'19'21'0,"-6"-16"-20"0,3-3 39 16,3-3-40-16,1-3 0 15,3-4 0-15,3 1 1 16,4 2-2-16,4-2 0 16,3 0-4-16,0-7 1 15,4-6-5-15,0-9 0 16,3-4-4-16,0-15 0 0</inkml:trace>
  <inkml:trace contextRef="#ctx0" brushRef="#br1" timeOffset="175039.309">19583 14917 40 0,'0'-19'20'0,"3"41"-24"0,1-10 38 0,-4 10-34 15,-4 16 1-15,-3 6 1 16,-7 12 0-16,0 13-2 16,0 19 1-16,-4 12 1 15,1 4 0-15,2 6-1 16,8-7 1-16,7-21-2 15,0-17 0-15,4-27-4 16,-1-19 0-16,-3-13-7 16,-3-6 0-16,-1-9-2 15,-3-13 0-15</inkml:trace>
  <inkml:trace contextRef="#ctx0" brushRef="#br1" timeOffset="175384.033">19360 15757 43 0,'18'3'21'0,"0"19"-29"0,-11-12 42 15,3-4-35-15,4 0 1 16,4-3 0-16,0 3 0 16,3 1-1-16,0-1 1 15,-3 0-4-15,-1-3 1 0,1 1-5 16,-4-1 0-16,-3 0-2 15,-1 0 0-15,1-3 1 16,-1 0 1-16,-2 3 4 16,-1 3 1-16,-4 1 6 15,1 2 0-15,-4 4 2 16,0-4 1-16,0 7-1 16,0-1 0-16,-4 1-2 15,1 3 1-15,-1 0-3 16,4-7 1-16,-3-6-3 15,3 1 1-15,0-4-7 16,0 0 0-16</inkml:trace>
  <inkml:trace contextRef="#ctx0" brushRef="#br1" timeOffset="175656.448">19685 15757 34 0,'0'9'17'0,"7"-5"-11"0,-7-4 29 16,0 0-34-16,7-4 1 16,4 4 2-16,-4-3 0 0,3 0-5 15,4 0 0-15,1 3 3 16,-5-3 0-16,1 6-3 15,-1-3 0-15,1 0-8 16,-1-3 1-16,1 3-6 16,3-3 1-16</inkml:trace>
  <inkml:trace contextRef="#ctx0" brushRef="#br1" timeOffset="175954.78">19911 15770 33 0,'3'15'16'0,"4"10"-14"16,-7-22 26-16,0 1-28 15,-3-1 1-15,-1 3-1 16,-3-3 0-16,0 3-1 16,-3 1 1-16,-1 2 0 0,0 0 1 15,1 1-1-15,-1 2 0 16,1 1 0-16,3 3 1 15,3-4-1-15,4 4 1 16,4-4-1-16,3-2 0 16,0-10 0-16,3 0 0 15,1-3-1-15,0-10 0 16,3 1-1-16,-4-4 1 16,1 0-9-16,-1-3 0 15</inkml:trace>
  <inkml:trace contextRef="#ctx0" brushRef="#br1" timeOffset="176330.046">20034 15992 45 0,'7'25'22'0,"0"0"-26"16,-3-21 37-16,-4-4-34 16,3-7 1-16,1-5-1 15,-1-10 0-15,1 0 1 16,3-6 1-16,0-4-1 0,4 1 0 16,-4 3 0-1,3-1 0-15,-3 11 0 0,0 2 1 16,1-3 0-16,2 10 1 15,1 2-1-15,-1 4 0 16,4 10 0-16,-3 2 0 16,0 7 0-16,-1-4 0 15,-3 7-1-15,4 3 0 16,3-3-3-16,7 3 0 16,0 0-10-16,4 0 0 15</inkml:trace>
  <inkml:trace contextRef="#ctx0" brushRef="#br1" timeOffset="176552.145">20690 16118 47 0,'0'25'23'0,"4"-6"-30"15,-4-19 35-15,0 0-51 16,-4-4 1-16</inkml:trace>
  <inkml:trace contextRef="#ctx0" brushRef="#br1" timeOffset="182665.518">2332 16936 37 0,'0'6'18'0,"0"-15"-6"16,0 9 18-16,0 0-25 15,0 0 1-15,0 3 2 0,0-3 1 16,0 0-11-16,0 0 1 15,0 0 6-15,10 3 1 16,12-3-3-16,-5 0 0 16,15 3-1-16,-4-3 0 15,15 0-2-15,-5-3 0 16,1 3 0-16,0 0 1 16,-14 0-3-16,-8 3 1 15,-13 4-1-15,-8 5 0 16,-6 4-2-16,-11 6 1 0,3-7-2 15,7 4 1-15,-6 0 1 16,6-3 0-16,8 3 0 16,-4-1 1-16,-4-2 2 15,11-3 0-15,7 2 1 16,4 1 1-16,10 0 0 16,7-1 0-16,4 1 0 15,-11-3 1-15,-3-1-2 16,-4 1 1-16,-18 2-2 15,-17 7 0-15,-7 3-2 16,-11 0 1-16,-10-3-5 16,-4-6 0-16,3-7-10 15,1-9 1-15</inkml:trace>
  <inkml:trace contextRef="#ctx0" brushRef="#br1" timeOffset="183281.638">2914 17018 30 0,'46'-7'15'0,"-14"-5"-3"0,-25 9 13 0,-4-13-22 16,8 3 1-16,-4-5 4 16,3-1 0-16,-6 3-10 15,3-3 1-15,-7 0 5 16,-7-2 1-16,3-5-2 15,-17 1 0-15,4-3-2 16,-15 3 0-16,-3 0-1 16,-8 6 0-16,-10 3 1 15,-7 4 0-15,4 9-1 16,-11 9 1-16,-7 16-3 16,-4 3 1-16,8 3-2 15,-12-3 0-15,12 10-1 0,3 6 1 16,17 6 0-1,8 12 1-15,7 17 2 0,10 5 0 16,-3 4 2-16,17 6 0 16,11 0 1-16,11-4 0 15,17-8 0-15,11-7 0 16,21-19-1-16,21-21 1 16,11-17-1-16,24-21 1 15,4-22-3-15,-10-19 1 16,-1-10-2-16,-17-9 1 15,-15-6-1-15,-24-9 1 16,-14-1-6-16,-28 1 0 16,-4 9-10-16,-18 0 1 0</inkml:trace>
  <inkml:trace contextRef="#ctx0" brushRef="#br1" timeOffset="188251.102">5211 5926 11 0,'0'7'5'0,"10"-14"4"0,-10 7 5 0,11 0-12 0,-8-3 0 0,4 3 2 16,0 0 0-16,4 0-5 15,3 0 1-15,4 3 4 16,-1 0 1-16,4 1-1 16,4-1 0-16,3 0-1 15,8 0 1-15,-5 0-1 16,-2 0 0-16,6 3-1 15,0-2 0-15,4-4 0 16,0 0 1-16,3 0-1 16,-10 0 0-16,10 0-1 15,-3 0 1-15,7 3-1 16,-4-3 0-16,8 0 0 16,-5 3 0-16,1-3-1 0,0 3 1 15,4-6 0-15,-1 0 0 16,-3 0-1-16,-4 6 1 15,4-3 0-15,0-3 0 16,3 3 0-16,1 0 0 16,-4-4 0-16,-4-2 0 15,0 3-1-15,1-3 1 16,-1 6-1-16,0-3 1 16,1 0-1-16,-5-1 0 15,-9 1-1-15,6 3 1 0,0-3 0 16,4 0 1-16,3 0-1 15,-6 3 0-15,6 0 0 16,0 0 0-16,-3 3 0 16,-4 0 0-16,4-3 0 15,0 3 0-15,0-3 0 16,0 3 1-16,-1-6-1 16,-6 3 1-16,7 0-1 15,0-3 1-15,-8 3-1 16,8-3 0-16,4 3 0 15,-5 6 1-15,1-6-1 16,0 0 1-16,0 3-1 16,0-3 0-16,3 4 0 15,-7-11 1-15,4 7-1 16,0 0 0-16,-4-3 0 16,4 0 0-16,3 0 0 15,1 3 1-15,-1 3-1 0,-3-3 0 16,7 0 0-16,-8 0 0 15,8 0 0-15,0 3 1 16,-4-6-1-16,4-3 0 16,-3 3 0-16,2-1 1 15,1 1-1-15,4 3 1 16,-1 3-1-16,1-3 1 16,-1 4-2-16,7-8 1 15,-10 4 0-15,7 0 1 16,0-3-1-16,-4 0 0 0,1 6 0 15,6-3 0-15,4 3 0 16,-3-3 1-16,3 4-2 16,0 2 1-16,-4-3 0 15,4 0 1-15,-7-3-1 16,0 3 0-16,0 0 0 16,7 1 1-16,-4-1-1 15,1 3 0-15,-1-3 0 16,4 6 1-16,0-5-1 15,-7-4 0-15,-4 0 0 16,4 3 1-16,0 3-1 16,4 3 1-16,-1 1-1 15,1 2 0-15,-1-8 0 16,7 5 0-16,-3 0 0 16,-7-2 0-16,0-4 0 0,4 6 0 15,-1-6 0-15,1 7 0 16,-1-7 0-16,8 0 0 15,-4-3 0 17,3 0 0-32,-3 0 0 0,-11 0 0 0,8 0 0 15,3 3 1-15,0-3-1 0,0 0 0 16,7 0 0-16,-4 0 0 16,4-6 0-16,-3 6 0 15,-4-6-1-15,0 2 1 16,7-2 0-16,0 0 0 0,7 0 0 15,-4 2 1-15,1 1-2 16,-4-3 1-16,4-3 0 16,3 2 1-16,-4-2-1 15,8 6 0-15,-1-3-1 16,1 2 1-16,-4 1 0 16,-3-3 1-16,3 0-1 15,7 3 0-15,-7-1 0 16,4 4 0-16,3-6 0 15,-4 0 0-15,-3 3 0 16,4 0 0 0,7 0 0-16,-4 3 0 15,0-7-1-15,0 1 1 0,-3 3 0 16,-1-7 0-16,4 7 0 16,4 0 1-16,0 0-1 15,-1 0 0-15,1 0 0 16,-7-3 1-16,10 2-1 0,0 4 1 15,4-6-1-15,0 3 1 16,-4 0-1-16,0 3 0 16,4 0 0-16,3 3 0 15,0 0 0-15,0-3 0 16,1 0 1-16,-1 6 0 16,0-6-1-16,0 4 1 15,1-1 0-15,2 3 1 16,-2-3-1-16,-8 3 0 15,4 4-1-15,-1-1 1 0,5-3-1 16,2 4 1-16,-9-4-1 16,-8 7 0-1,3-7 0-15,5 0 0 0,-5 0 0 16,8 1 1-16,-4-4-1 16,-10 0 1-16,3-3-1 15,4 3 1-15,-4 3-1 16,3-2 0-16,-2-1 0 15,-1 0 1-15,-11 0-1 16,4 3 0-16,4 4 0 16,0-1 0-16,3 4 0 15,0-4 0-15,0-3 0 16,-7 4 0-16,-3-4 0 16,6 0 1-16,1-3-1 15,-1 7 0-15,1-1 0 16,3 1 1-16,-7-1-1 0,-3 4 0 15,-1-1 0 1,4 4 0-16,-3-1 0 0,0-2 0 31,27 3 0-31,-17-4 1 16,-3-2-1-16,3-1 1 16,-10 0-1-16,-4-5 0 15,-4-1 0-15,1-3 0 16,-4 0 0-16,0 0 0 15,-4 0 0-15,1 0 0 0,-11 0 0 16,-1 0 1-16,5 0-2 16,-1 3 1-16,-3-3 0 15,0 3 0-15,3-3 0 16,1 3 0-16,3-3 0 16,-1 0 0-1,-2 0 0-15,-8 0 0 0,1 0 0 16,6 0 0-16,4 0 0 15,-4 0 0-15,4 0 0 16,4 0 0 31,3-3 0-47,3 0 0 0,-3-3 0 16,-7-4 0-16,7 4 0 0,3 3 1 0,-3 0-1 15,7-1 1-15,0 4-1 0,8-9 0 0,-5 3 0 16,-10-1 1-16,7 1-2 15,0 3 1-15,4 0 0 0,3 0 1 16,7 0-1-16,0 0 0 16,-14-1 0-16,7-2 0 15,7 3 0-15,-3 0 0 16,7-3 0-16,6-4 1 16,-6 1-2-16,0-1 1 31,6-2-3-31,1 6 1 0,7-4-7 0,-4-2 0 15,-14-7-10-15,-10-6 0 16</inkml:trace>
  <inkml:trace contextRef="#ctx0" brushRef="#br1" timeOffset="189497.978">2780 5848 26 0,'0'12'13'0,"0"1"0"16,0-13 13-16,0 3-22 15,0-3 1-15,3 6 2 16,4-6 0-16,4 0-9 16,3 0 1-16,4 0 6 15,10 0 0-15,0 0-2 16,4 0 0-16,0-6-2 16,7 6 1-16,10 0-1 15,4-3 1-15,3 0-1 16,4 3 0-16,7-3 0 15,-3 3 0-15,3 0 0 16,-7 0 0-16,3 3-1 16,15 3 1-16,-11 4-1 0,4-1 1 15,-1-3-1-15,1 0 1 16,-1 1-1-16,-3-1 1 16,4-3 0-16,-1 0 0 15,-3 0 0-15,-3-3 0 16,3 0-1-16,3 0 1 15,-10 0 0-15,-7-3 0 16,7 0-1-16,7 3 0 16,0 3 1-16,4 0 0 0,-1 1-1 15,8 2 0-15,-7-6 1 16,-8 0 0-16,8 0-1 16,6 0 0-16,1-3-2 15,-4 0 0-15,4-1-5 16,-8-2 0-16,-10 0-11 15,-3-4 0-15</inkml:trace>
  <inkml:trace contextRef="#ctx1" brushRef="#br1" timeOffset="172141.6">81 14424 0,'0'0'0,"0"0"0,-81-351 0,81 351 0,0 0 0,0-320 0,0 320 0,0 0 0,0 0 0,0 0 0,0 0 0,0 0 0,0 0 16,0 0 0,0 0-1,0 0 1,0 0 0,0 0-1,0 0 1,0 0-1,0 0 1,0 0 0</inkml:trace>
  <inkml:trace contextRef="#ctx0" brushRef="#br1" timeOffset="200365.237">3641 17143 36 0,'10'16'18'0,"1"-4"-9"15,-8-9 19-15,1 4-23 16,3-1 1-16,-7 3 2 15,0 4 0-15,3 3-10 16,5 9 0-16,-8 9 7 16,3 7 0-16,-3 6-3 15,7 13 1-15,-7 5-2 16,0 1 0-16,0 3-1 16,0-9 1-16,0-10-3 15,0-6 1-15,0-10-8 16,0-9 0-16,0-9-8 15,0-16 1-15</inkml:trace>
  <inkml:trace contextRef="#ctx0" brushRef="#br1" timeOffset="200801.692">4015 17817 39 0,'-11'35'19'0,"11"-26"-19"16,0-9 26-16,0 0-24 15,4-9 0-15,3-7 4 16,-4-3 0-16,4-15-6 16,4-10 0-16,-8-13 4 15,4-2 1-15,4-10-2 16,-4 0 1-16,-3-3-2 16,3-4 0-16,3 4-2 15,1 10 1-15,-1 8-1 16,8 4 1-16,-4 6 0 15,7 10 0-15,4 12-1 16,0 0 0-16,-1 12-4 0,-2 4 1 16,-1 12-7-16,-4 7 1 15,-6 3-7-15,-11-1 1 16</inkml:trace>
  <inkml:trace contextRef="#ctx0" brushRef="#br1" timeOffset="201010.311">3898 17463 66 0,'18'16'33'16,"24"-4"-41"-16,-24-6 65 0,7 1-57 16,10-4 1-16,-3 0-1 15,10 0 1-15,4-3-7 16,3 0 0-16,-7-3-12 15,-3-6 0-15</inkml:trace>
  <inkml:trace contextRef="#ctx0" brushRef="#br1" timeOffset="201867.546">6008 17501 41 0,'-7'31'20'0,"-7"13"-18"0,3-35 20 16,-7 4-22-16,-3 6 1 0,-7-1-1 15,0 1 0-15,3 0-1 16,0 0 1-16,4-4 0 16,0-2 0-16,11-4 0 15,-1-2 1-15,14-1-1 16,8 0 1-16,3 4-1 15,18-1 1-15,0 4 1 16,10-4 1-16,-7 4 0 16,-7-4 1-16,-6 4-1 15,-22 2 1-15,-18 7-2 16,-3 3 1-16,-11-6-2 16,4-6 0-16,-4 2-4 15,7-5 0-15,11-4-6 16,0 3 1-16,11-9-6 15,3-15 1-15</inkml:trace>
  <inkml:trace contextRef="#ctx0" brushRef="#br1" timeOffset="202123.482">6484 16933 40 0,'-3'12'20'0,"-22"39"-9"0,18-33 32 16,-4 4-40-16,1 16 0 15,-8 12 2-15,-7 13 0 0,1 9-6 16,-1 10 0-16,4 2 4 16,3-12 0-16,8-9-5 15,-1-13 1-15,0-15-6 16,11-10 0-16,-7-19-10 15,0-9 0-15</inkml:trace>
  <inkml:trace contextRef="#ctx0" brushRef="#br1" timeOffset="202903.243">6089 17497 41 0,'7'32'20'0,"7"-13"-8"16,-7-16 27-16,4 3-38 15,6 3 0-15,5-2 0 16,6 5 1-16,4-6-3 16,-1 4 0-16,8-1 1 0,3 1 1 15,4 2-1-15,4-2 0 16,-15-1-1-16,4-3 0 16,-7-6 0-16,3 0 1 15,-14-3-1-15,0-3 0 16,-3 3 0-16,-4 0 0 15,-7-1 0-15,-11 4 1 32,-24 7 0-32,0-1 0 15,0 0 0-15,0 1 1 0,3-1-1 16,-3 10 1 0,6-1 0-16,5-2 0 0,6-4-1 15,8 1 1-15,6-4 0 16,8 0 0-16,6-3-1 15,12 0 1-15,-8-3-1 16,0 4 0-16,0-8-1 16,-3-2 1-16,-1 3 0 15,-2-3 0-15,2-4-1 16,-6 7 1-16,-1 3 0 16,1 0 1-16,-4 10-1 15,4-1 0-15,-11 4 0 16,3 2 0-16,-3 4 0 15,7 0 0-15,-7 0 0 16,7-4 0-16,4-2 0 16,3-7 0-16,7-9-1 15,7-13 1-15,4-9-1 0,3-16 1 16,4-12-1-16,18-16 1 16,-5-19-1-16,-6-9 1 15,-10-13 0-15,-5-2 0 16,-2 11 0-16,-15 1 0 15,-4 12 0-15,-6 13 0 16,-4 12 1-16,-7 19 0 16,-4 19 1-16,-10 16 0 15,-7 21-1-15,-4 13 1 16,4 25 0-16,7 32 0 0,-8 18 0 16,8-2 0-16,4 5-1 15,10-9 0-15,3-16-1 16,4-18 0-16,0-19-3 15,0-16 1-15,4-13-11 16,-1-8 1-16,-3-14-4 16,0-2 0-16</inkml:trace>
  <inkml:trace contextRef="#ctx0" brushRef="#br1" timeOffset="203145.655">6735 17491 44 0,'3'22'22'0,"18"-19"-14"15,-14-3 39-15,4 0-43 0,7 0 0 16,3-3 2-16,0-3 0 16,4 0-8-16,-1 2 0 15,4 4 4-15,-6 0 0 16,-1 4-10-16,-4-1 1 15,1 0-11-15,-4-13 0 16</inkml:trace>
  <inkml:trace contextRef="#ctx0" brushRef="#br1" timeOffset="203504.904">7101 17651 49 0,'32'35'24'0,"7"-4"-20"0,-28-25 35 0,6 0-39 16,1 1 1-16,-1-4-1 15,1 0 1-15,-4-9-2 16,0-4 1-16,-3-2 0 16,0-4 0-16,-8 0-1 15,-3 1 1-15,-3-1 0 16,-8 3 0-16,-7 7-1 15,4 3 1-15,-3 6 0 16,6 3 1-16,-10 4 0 16,7 6 0-16,3 2 0 15,8 1 0-15,-4 0 0 0,7 3 0 16,7 3 0 0,-4 0 0-16,4 0-1 0,4 0 1 15,-1-3-2-15,8 0 1 16,-4-6-7-16,7-7 1 15,4-6-10-15,0-15 1 16</inkml:trace>
  <inkml:trace contextRef="#ctx0" brushRef="#br1" timeOffset="204149.148">7472 17896 46 0,'0'44'23'0,"3"-23"-20"16,-3-14 34-16,0-7-36 15,0 3 0-15,4-3-1 16,-4 0 1-16,10-10-2 16,1-5 1-16,0-4 0 15,3 0 1-15,0 0-1 16,0-3 1-16,4 4-1 15,-8 2 0-15,4 3 1 16,-3 4 0-16,3 3-1 16,0 9 1-16,-3 3-1 15,-4 4 1-15,-4 2-1 16,1 1 0-16,-1-1 0 16,1-2 0-16,-4 2-1 0,3-6 0 15,-3-3-1-15,11-3 0 16,-7-3 0-16,3-3 1 15,0-3-1-15,0 2 0 16,0 1 0-16,0 0 1 16,0 3 1-16,0 0 0 15,3 3-1-15,1 0 1 16,0-4 0-16,-1 1 0 16,4 0 0-16,-3 0 0 15,3 0-1-15,0 0 1 16,0 0 0-16,-3 3 0 15,-1 0 0-15,-3 3 1 0,1 3-1 16,-1 3 1-16,-4 1-1 16,1 2 1-16,-1 4 0 15,-3 0 0-15,0-1 0 32,0-2 0-32,0 0 0 0,0-4 1 0,0 0-1 15,0-2 1-15,4 2-1 16,6-3 0-16,-10-3-3 15,11 1 0-15,-8-8-8 16,8 1 0-16,0 0-4 16,-8-6 0-16</inkml:trace>
  <inkml:trace contextRef="#ctx0" brushRef="#br1" timeOffset="204465.022">8065 17977 50 0,'24'6'25'0,"15"1"-30"0,-28-10 47 0,3 3-42 0,7-7 0 15,-3 1 0-15,-4-7 1 16,0-2-2-16,-4-4 1 16,1-3 0-16,-4 0 0 15,-7 0 0-15,0 6 0 0,0 7 0 16,-11 9 0-16,1 6 0 15,-4 7 0-15,3 3 0 16,1 9 1-16,6-7-1 16,-7 4 0-16,8 3-1 15,6 4 0-15,12-1-3 16,-1-3 1-16,3 0-4 16,8-9 0-16,-7-4-7 15,-1-9 0-15</inkml:trace>
  <inkml:trace contextRef="#ctx0" brushRef="#br1" timeOffset="205051.224">8371 18093 31 0,'0'25'15'0,"4"3"-7"16,-4-28 21-16,3 4-28 0,-3-1 0 15,4 0-1-15,0-6 1 16,3-7-2-16,7-2 1 15,-4-4 1-15,4-3 0 16,1 4-1-16,6-4 0 16,-7 3 1-16,3 0 0 15,-2 7-1-15,-1-3 1 16,0 2-1-16,3 4 1 16,1 0-1-16,0 2 1 15,-1 1-1-15,-3 6 1 16,1 4-1-16,-1 2 1 15,-4 7-1-15,4 3 0 16,-3-1 0-16,3 1 0 0,7 0 0 16,4-6 0-16,0-4-1 15,6-3 1-15,8-6-1 16,3-3 1-16,8-9-1 16,-1-7 1-16,-6-3-1 15,10-3 1-15,-4-10-1 16,0-12 0-16,-6-9 0 15,-12-23 0-15,-6-8 0 16,-11-4 0-16,-14-13 0 16,-14 7 1-16,0 6 0 15,-14 9 1-15,3 17 0 16,4 14 1-16,0 14 1 16,0 18 0-16,-1 22 1 15,1 19 1-15,0 16-1 0,0 15 0 16,0 25-1-16,3 23 0 15,4 18-1-15,0 0 0 16,7-6-4-16,7-16 0 16,0-9-6-16,3-32 0 15,8-21-7-15,-1-23 0 16</inkml:trace>
  <inkml:trace contextRef="#ctx0" brushRef="#br1" timeOffset="205300.014">8774 17849 61 0,'42'22'30'0,"43"-19"-36"16,-50-6 56-16,7-4-50 15,18-5 0-15,14-1-2 16,0 1 1-16,-7-1-7 15,-7 4 0-15,-17-1-9 16,-15-2 1-16</inkml:trace>
  <inkml:trace contextRef="#ctx0" brushRef="#br1" timeOffset="206162.178">10234 18027 39 0,'-7'51'19'0,"18"-17"-7"16,-8-28 24-16,4 4-35 15,0-4 0-15,0-3 1 16,0-3 1-16,4 0-4 16,7-9 0-16,3-4 2 15,3-6 0-15,5-6-1 16,2 6 1-16,8-3-1 0,-3-3 0 15,-5 3 0-15,-3 7 0 16,-3 2 0-16,0 7 1 16,-4 6-1-1,-3 6 0-15,-4-3 0 0,-4 4 1 16,1 2 0-16,-4 4 1 16,0-1-1-16,0 1 1 15,-3 5 0-15,-1 1 0 16,1 0 0-16,-1 3 0 15,1 3-1-15,3 0 0 16,0-3-1-16,0 6 1 0,4-9-1 16,-1-3 1-16,4-4 0 15,7-2 1-15,4-7 0 16,3-3 0-16,4-6-1 16,0-4 1-16,3-5-1 15,-3-4 0-15,-4 0-2 16,0-9 0-16,-3 0 0 15,-4-4 0-15,-7 13 1 16,-3 1 0-16,-4 2-2 16,-7 3 1-16,-4 4 1 15,-6 0 0-15,-1 9 1 16,-3 6 0 0,-4 6-1-16,1 4 1 0,3 3 0 15,7 3 1-15,3 3-1 16,4 3 1-16,4 3-1 15,3 4 0-15,7-10-4 0,3-3 1 16,8-6-7-16,7-10 0 16,0-12-10-16,-1-16 0 15</inkml:trace>
  <inkml:trace contextRef="#ctx0" brushRef="#br1" timeOffset="206657.473">11684 17908 46 0,'0'25'23'0,"-25"7"-18"0,18-29 32 0,-7 0-36 16,-3 0 0-16,-5 0 1 15,-2 3 0-15,-1 1-3 16,0-4 1-16,8 3 1 16,-1 4 1-16,0-7 0 15,8 3 0-15,-1 3-1 16,4 1 1-16,4 2-1 15,-1-2 1-15,4 2-2 16,-3-5 1-16,3-1-2 16,0-3 1-16,0 0-1 15,0 0 1-15,0 3-1 16,0-2 1-16,-4-1 0 16,4-3 0-16,0 0 0 15,-4 3 0-15,4 0 0 16,-3 3 1-16,3 1-1 0,0-4 0 15,0 3 0-15,0-3 1 16,0-3 0-16,3 3 0 16,-3-3-1-16,4 3 1 15,3 0 0-15,4-3 0 16,-1-6-1-16,4 6 1 16,4 0-1-16,0-3 1 15,-1 3-1-15,1-3 1 16,-4 3-1-16,0 0 1 15,-3 0-4-15,-1-3 0 16,1-3-8-16,-4-1 0 16,0-12-6-16,0 7 0 15</inkml:trace>
  <inkml:trace contextRef="#ctx0" brushRef="#br1" timeOffset="207978.045">12457 17400 33 0,'17'-9'16'0,"-13"6"-8"0,-4 3 20 16,0 3-25-16,0 3 1 16,-7 7 2-16,-4 9 0 15,1 9-8-15,-1 10 1 16,-3 9 5-16,-4 6 0 15,1 13-2-15,-1-6 0 16,0 6 0-16,4 0 0 16,4-13-1-16,3-9 1 15,3-9-1-15,0-13 0 16,4-9-1-16,-3-10 0 0,-4-6-1 16,0-6 0-16,-7-7 0 15,-4-2 1-15,-3 2-1 16,-4 4 1-16,-3 2 0 15,0 1 1-15,-4 3 0 16,0 12 0-16,4 1 0 16,0 5 0-16,3 4 0 15,8 3 0-15,6 3 0 16,7 0 0-16,11 4-2 16,8-7 1-16,6 0-5 15,3-10 1-15,8 1-12 16,3-10 1-16</inkml:trace>
  <inkml:trace contextRef="#ctx0" brushRef="#br1" timeOffset="208294.189">12834 17896 43 0,'4'34'21'0,"-33"4"-17"0,19-38 28 16,-4 6-30-16,-4 0 0 15,-3 1 1-15,-4-4 0 16,0 3-4-16,1-3 1 16,3 0 2-16,7 0 1 15,-1 4-1-15,5-1 0 16,6 10 0-16,15-1 1 0,7 4 0 16,6 0 0-16,4 0-1 15,1 3 0-15,-5-4-1 16,-6-2 0-16,-7 3-1 15,-15 3 0-15,-17 3-3 16,-18-6 0-16,-14 0-12 16,-3-7 1-16,-4-12-3 15,3-9 1-15</inkml:trace>
  <inkml:trace contextRef="#ctx0" brushRef="#br1" timeOffset="208850.91">14531 17980 61 0,'3'7'30'0,"-34"-11"-42"16,17 4 59-16,-11-3-46 16,-3 3 0-16,-8 0 1 15,1 0 0-15,3 7-3 16,1 2 1-16,2 0 2 16,8 4 1-16,4 3-1 15,2-1 1-15,12 1-1 16,6 3 0-16,15 0-1 15,7 3 1-15,3-1-2 16,4 1 1-16,-4 4-1 16,-3-8 0-16,-11-2-2 15,-11 3 1-15,-10-3-1 0,-10-1 0 16,-8 1-2 0,-3-4 1-16,-4-5-6 0,4-4 1 15,10-6-9-15,4-13 0 16</inkml:trace>
  <inkml:trace contextRef="#ctx0" brushRef="#br1" timeOffset="209254.163">15011 17450 48 0,'-14'47'24'0,"-25"63"-21"16,28-75 35-16,-6 18-38 15,-12 10 0-15,1 3 1 16,3-4 1-16,4-8-2 16,4-14 0-16,6-11 1 15,0-11 0-15,11-8-1 16,4-10 1-16,7-10-2 15,3-2 1-15,-4 6-2 16,1-1 0-16,-1 1-1 16,5 0 0-16,-1 6 0 15,0-7 0-15,0 11 1 16,0 8 0-16,4 7 2 16,-4 0 0-16,-4 6 1 0,4 0 0 15,1-3 0-15,-1 0 0 16,0-3-6-16,0-4 0 15,0-2-8-15,-3-19 0 16</inkml:trace>
  <inkml:trace contextRef="#ctx0" brushRef="#br1" timeOffset="209600.142">15332 18071 54 0,'0'10'27'0,"-11"-26"-33"16,4 10 48-16,-7-1-41 16,-7 4 0-16,0 3 2 15,-1 3 0-15,1 7-3 16,-3 6 0-16,2 5 2 15,1 5 1-15,0 2-1 16,7 6 0-16,7-6 0 16,3-6 0-16,11-3-2 15,4-6 1-15,0-4-2 16,-1-6 1-16,1-3-6 0,3-9 1 16,0-4-11-16,0-2 1 15,0-10-2-15,7 0 0 16</inkml:trace>
  <inkml:trace contextRef="#ctx0" brushRef="#br1" timeOffset="209960.523">15363 18181 58 0,'-3'31'29'0,"-1"1"-38"0,4-29 58 16,0 3-48-16,0-6 1 0,0 0 0 15,4 6 1-15,-4-6-4 16,11 0 0-16,-1 0 2 16,1 0 1-16,-1 4-2 15,1-1 1-15,-4 3-1 16,4 3 0-16,-4-2 0 16,3 2 1-16,1 0-1 15,-1 1 0-15,1-1-1 16,3-2 1-16,4-7-1 15,-1-4 1-15,1-2-1 16,0-6 1-16,-1-4-1 16,1-3 0-16,-4 0 0 15,0-6 1-15,-3 3-2 16,-1 3 0-16,1-3-7 16,-4 13 1-16,-4 0-9 0,-3-4 1 15</inkml:trace>
  <inkml:trace contextRef="#ctx0" brushRef="#br1" timeOffset="210208.379">15759 18109 48 0,'3'37'24'0,"1"1"-20"0,-1-28 38 16,-3 8-41-16,0 1 0 15,0 0 0-15,0-3 0 0,0-1-2 16,0-2 1-16,4-4-5 16,-1-6 1-16,4-12-11 15,-3-10 0-15</inkml:trace>
  <inkml:trace contextRef="#ctx0" brushRef="#br1" timeOffset="210410.263">15801 18012 39 0,'7'15'19'0,"4"-24"-16"16,-4 6 23-16,0 3-27 16,3 0 0-16,1-3-2 0,3 0 1 15,-3 6-7-15,-1 0 0 16</inkml:trace>
  <inkml:trace contextRef="#ctx0" brushRef="#br1" timeOffset="210981.985">16009 18250 31 0,'4'25'15'0,"3"0"-14"0,-7-25 19 16,0 0-21-16,3-3 0 0,1-3 0 15,-1-1 1-15,4-2 0 16,0 0 1-16,0-4-1 16,4 1 1-16,3-1-1 15,0 4 1-15,4 2 0 16,3 1 0-16,0 3 1 16,-3 3 0-16,-1 0 0 15,1 0 1-15,0 0 0 16,-4 3 0-16,0 3 0 15,4-6 0-15,3 0-2 16,3 0 1-16,1-3-2 16,-4-3 1-16,4-7-2 15,3-5 1-15,4 2 0 16,-4-3 0-16,-3 0 0 16,-4 4 0-16,-3 5-1 15,-8 7 1-15,-3 3-3 16,-3 6 1-16,-8 4-1 0,1 2 1 15,-4 10-1-15,0 6 1 16,-4 7 0-16,1 3 1 16,-1 5 3-16,4 5 0 15,0-8 0-15,-4 1 1 16,1 6 0-16,-4 0 0 16,-8-12-2-16,-6-1 1 15,3-12-3-15,1-3 1 16,-8-10-2-16,0-9 1 15,1-6 0-15,-1-7 0 0,7-2 1 16,7 5 1 0,4 1 0-16,11 0 1 0,10-1 1 15,11 1 1-15,-1-4-1 16,15 1 1-16,17-4-1 16,4-3 0-16,-3 0-8 15,-8 4 0-15,-14-4-9 16,-7 3 1-16</inkml:trace>
  <inkml:trace contextRef="#ctx0" brushRef="#br1" timeOffset="211896.648">17759 18294 45 0,'-4'16'22'0,"8"-20"-20"16,-1-5 35-16,8-13-36 15,-4-12 1-15,4-7 3 16,6-13 0-16,1-8-6 16,0-10 0-16,-4-13 4 15,0-6 0-15,0 0-1 16,0 6 0-16,-3 1-1 16,6 9 0-16,8 12 0 15,-4 9 0-15,4 14-1 16,6 12 0-16,-2 12-2 15,-5 16 1-15,-2 16-8 16,-8 2 1-16,-7 11-9 0,-14 2 1 16</inkml:trace>
  <inkml:trace contextRef="#ctx0" brushRef="#br1" timeOffset="212123.163">17590 17999 53 0,'28'10'26'0,"7"21"-25"0,-21-25 44 0,4 7-44 15,6-1 0-15,5 4 0 16,2 0 0-16,1-1-2 16,-4-2 0-16,4-1-4 15,0-2 0-15,3-7-8 16,8-3 0-16,-5-6-3 15,1-7 0-15</inkml:trace>
  <inkml:trace contextRef="#ctx0" brushRef="#br1" timeOffset="212362.58">18221 18134 41 0,'-4'6'20'0,"-13"0"-22"16,10-6 37-16,-7 0-33 15,-4 4 1-15,-7-4 1 16,1 3 1-16,-1 3-6 15,4 3 0-15,-4 13 4 0,7 0 0 16,4 3-1-16,4-3 0 16,10-3-2-16,7-3 0 15,7-10 0-15,11-3 0 16,3-6-1-16,-3-9 0 16,-1-10-2-16,4-3 0 15,-3-1-11-15,-7 1 0 16,3-6 0-16,-3 6 0 15</inkml:trace>
  <inkml:trace contextRef="#ctx0" brushRef="#br1" timeOffset="212647.561">18281 18263 56 0,'3'0'28'0,"5"12"-40"0,-5-18 59 0,1-7-45 16,3 1 0-16,0-4 2 15,0 3 0-15,0 1-3 16,3-1 0-16,5 1 4 16,2-4 1-16,4 4-2 15,8-1 1-15,6 1-2 16,4 2 1-16,-1 4-6 15,1 3 0-15,-7 0-11 16,-4-1 1-16,-7-8-8 16,1-1 0-16</inkml:trace>
  <inkml:trace contextRef="#ctx0" brushRef="#br1" timeOffset="213594.104">19544 18168 50 0,'21'32'25'0,"11"-7"-18"16,-18-19 39-16,7-6-44 16,7 6 0-16,4-9 0 15,0 3 1-15,-4-6-4 0,0-3 0 16,-3-4 2-16,-7 1 0 16,-4-4-1-16,-7 0 0 15,-4 4 0-15,-6 5 0 16,-8 7 0-16,-6 7 0 15,-8 5 0-15,0 7 0 16,0 3 0-16,1 0 0 16,3 3 1-16,3-3 0 0,4 3-1 15,10-3 1-15,4 0-2 16,7-3 1-16,7 0-5 16,8-4 1-16,-1-5-8 15,4-7 1-15,6-6-5 16,5-7 1-16,2-5 0 15,1 2 1-15,0-6 8 16,0 0 0-16,-11 4 9 16,-3-1 0-16,-8 7 6 15,-3-1 1-15,-3 7 1 16,-7 3 0-16,-8 3-4 16,-7 0 1-16,-3-3-4 15,-7 10 1-15,-4-7-3 16,1 3 1-16,-1 0-1 15,0 1 0-15,4 2 0 16,4 1 1-16,6 2-1 16,4 1 0-16,7-1-1 0,7-2 1 15,7-4-2-15,4-6 1 16,3-3-1-16,0-4 0 16,-3-2-1-16,3 0 1 15,-3-1-1-15,-1-5 1 16,-3 5 0-16,0 4 0 15,-3 6 1-15,0 3 0 16,-8 6-1-16,-3 7 0 16,0 3 0-16,-3 3 1 15,3-3-1-15,0-4 1 16,3-2-6-16,4-4 1 0,4-9-8 16,-1-6 1-16,8-7-5 15,7-5 0-15</inkml:trace>
  <inkml:trace contextRef="#ctx0" brushRef="#br1" timeOffset="213832.121">20489 18190 41 0,'7'0'20'0,"-14"13"-23"0,0-10 35 0,-3 0-31 16,-8 3 1-16,-7 1 2 15,-3-1 0-15,-4 0-4 16,-3 10 0-16,-4 0 3 15,8-1 1-15,6 4-1 16,7 6 1-16,1 7-2 16,2 2 1-16,8-6-1 0,14-6 0 15,11-3-2-15,14 0 1 16,3-10-7-16,4-2 1 16,0-11-11-16,3-21 1 15</inkml:trace>
  <inkml:trace contextRef="#ctx0" brushRef="#br1" timeOffset="214239">20705 17679 46 0,'-8'63'23'0,"5"6"-16"0,3-47 33 0,-4 6-39 16,-3 13 1-16,-3 3 1 15,-1 3 0-15,-3 6-4 16,0 7 0-16,0-7 2 16,3-3 1-16,1-9-1 15,3-10 0-15,0-6-2 16,7-6 1-16,0-6-1 16,7-10 0-16,3-6-1 15,4 0 0-15,0-7-1 16,-3 1 1-16,3-4 0 15,0 7 1-15,0 0 0 16,0 9 1-16,1 0 1 16,-5 6 0-16,4 7 1 15,0 6 1-15,1 3 0 16,2 3 0-16,8 1-1 0,0-4 1 16,6-10-2-16,5 7 0 15,-1-9-5-15,4-7 1 16,-4-9-14-16,-10-13 1 15</inkml:trace>
  <inkml:trace contextRef="#ctx0" brushRef="#br1" timeOffset="-214657.101">22073 18426 37 0,'4'56'18'0,"-1"-9"-7"0,1-41 17 31,-4 13-22-31,3-6 1 16,1-1-1-16,3-15 1 15,4-9-11-15,3 2 1 16,0-15 7-16,3-16 0 16,1-18-4-16,-4-17 1 0,4 1-1 15,-1-13 1 1,-2-9 0-16,-1 3 0 0,0 3 0 15,3 7 0-15,1 11 0 16,3 14 0-16,4 9 0 16,3 12 1-16,4 10 0 15,10 15 0-15,-6 10-2 16,-1 9 0-16,-3 10-7 16,-8-3 1-16,-6 2-11 15,-11-2 0-15</inkml:trace>
  <inkml:trace contextRef="#ctx0" brushRef="#br1" timeOffset="-214400.764">21908 18106 55 0,'-8'47'27'0,"26"-3"-24"0,-11-29 43 16,4-2-43-16,10 3 0 16,4-1 0-16,13-2 1 15,15-4-6-15,4 1 1 16,-4-4-1-16,3 0 0 16,-3-3-13-16,-7 0 0 0,-7-15-3 15,-11 2 1-15</inkml:trace>
  <inkml:trace contextRef="#ctx0" brushRef="#br1" timeOffset="-214115.024">22793 18137 45 0,'-4'13'22'0,"-20"-1"-21"16,17-9 39-16,-7 4-38 16,-4 5 0-16,-3 1 2 15,-4 9 1-15,0 0-6 16,1 6 0-16,-5 3 4 16,1 7 0-16,4 3-1 0,9-4 0 15,5 1-4-15,10-1 0 16,10-8-6-16,8-11 0 15,10-11-9-15,4-10 1 16</inkml:trace>
  <inkml:trace contextRef="#ctx0" brushRef="#br1" timeOffset="-213890.988">23029 18212 49 0,'0'51'24'0,"-42"-4"-18"0,28-38 39 0,0 7-44 16,-4 6 1-16,-3 0 0 16,-7 6 1-16,-4-3-4 15,0 3 1-15,1 7 1 16,-1-4 1-16,7-6-7 16,4-6 1-16,7-7-9 15,7-8 1-15,7-17-5 16,3-6 1-16</inkml:trace>
  <inkml:trace contextRef="#ctx0" brushRef="#br1" timeOffset="-213713.09">22814 18319 49 0,'11'53'24'0,"3"23"-29"0,-7-61 46 16,0 4-41-16,4 3 0 15,-4 3-1-15,3-3 0 16,4-3-4-16,4 0 1 16,7-10-10-16,3-9 1 15</inkml:trace>
  <inkml:trace contextRef="#ctx0" brushRef="#br1" timeOffset="-213486.606">23195 18215 60 0,'11'60'30'0,"24"25"-39"16,-21-57 54-16,7 0-45 15,0 10 0-15,-3 3-1 16,-4-7 1-16,-7 1-4 15,-10-1 0-15,-11 1-12 16,-15-14 1-16</inkml:trace>
  <inkml:trace contextRef="#ctx0" brushRef="#br1" timeOffset="-211489.604">24709 16654 48 0,'7'3'24'0,"-11"-6"-20"0,1 3 34 0,-1 3-37 15,-10 3 0-15,-4 7 1 16,-6 6 0-16,-1 3-3 15,-7 9 1-15,-10 3 1 16,-11 13 1-16,-14 19-1 16,-11 28 1-16,-6 22-1 15,2 22 0-15,1 29 0 16,0 5 1-16,14 4-1 16,11-1 0-16,24-37-1 15,14-15 1-15,11-23-2 16,11-12 0-16,6-22-6 15,8-16 0-15,3-25-10 16,4-25 1-16</inkml:trace>
  <inkml:trace contextRef="#ctx0" brushRef="#br1" timeOffset="-210676.939">24846 16867 47 0,'0'6'23'0,"7"-12"-18"16,-7 6 34-16,0 6-37 15,0 7 0-15,-3 6 1 16,-4 9 0-16,-4 6-4 15,-3 20 0-15,0-1 3 16,0 7 0-16,0-7-2 0,-1-6 0 16,5-13-5-16,3-2 1 15,3-16-5-15,4-13 0 16,0-13-7-16,0-9 0 16</inkml:trace>
  <inkml:trace contextRef="#ctx0" brushRef="#br1" timeOffset="-210394.166">24578 16867 30 0,'-11'-3'15'0,"4"6"-2"0,7-3 21 0,0 0-28 15,0 0 1-15,0 0 4 16,4 0 1-16,7 0-13 15,3 0 1-15,10 3 8 16,12-3 1-16,9-3-3 16,12 6 0-16,10-9-3 15,3-3 0-15,5-4-3 16,-8 0 1-16,-7 4-5 16,-15 0 0-16,-6 2-10 15,-18 7 0-15,-17-3-6 16,-11 0 0-16</inkml:trace>
  <inkml:trace contextRef="#ctx0" brushRef="#br1" timeOffset="-209884.133">25054 17130 30 0,'7'-3'15'0,"-3"0"-2"0,-4 3 14 16,0 0-26-16,-4-3 1 0,-3 3 1 15,-3 0 1-15,-4 3-4 16,-4 3 0-16,0 1 3 15,1 2 0-15,-1 4 0 16,-3-1 0-16,7 1-2 16,0-1 1-16,3-2-1 15,8-1 0-15,3-3-1 16,7 1 1-16,3-4-1 16,4-3 0-16,0-3 0 15,8 0 0-15,-8-1-1 16,0-2 1-16,-4 3-2 15,1 0 1-15,0 3 0 16,-4 0 0-16,0 3 0 16,-4 6 1-16,1 4 0 15,-4 0 0-15,0 2 0 0,0 1 0 16,-4 3 0-16,4-4 0 16,0-2-3-16,4-1 1 15,3-5-11-15,0-4 0 16,0-13 0-16,7 1 0 15</inkml:trace>
  <inkml:trace contextRef="#ctx0" brushRef="#br1" timeOffset="-209536.79">25393 16814 43 0,'-7'19'21'0,"-4"3"-21"15,8-19 42-15,-4 6-42 16,0 13 1-16,-11 6 0 16,0 13 0-16,1 6-2 0,3 3 1 15,0 0-1-15,-1-3 0 16,8-6-6-16,4-3 0 16,3-10-7-16,3-12 1 15</inkml:trace>
  <inkml:trace contextRef="#ctx0" brushRef="#br1" timeOffset="-209191.629">25650 17187 51 0,'-3'19'25'0,"-1"12"-30"15,1-21 44-15,-11 5-39 16,-7 10 0-16,-11 0 1 15,-3 10 0-15,-4 6-1 16,0-1 0-16,0-2-3 16,7-7 1-16,8-6-9 15,10-12 0-15,10-13-3 16,8-22 0-16</inkml:trace>
  <inkml:trace contextRef="#ctx0" brushRef="#br1" timeOffset="-208931.247">25435 17168 48 0,'7'60'24'0,"-3"-1"-34"0,-4-43 47 0,0 3-37 16,3 0 0-1,4-1 0-15,-3 1 0 0,3 0-3 16,0-3 0-16,0-10-4 15,0 0 1-15,0-9-7 16,0-3 1-16</inkml:trace>
  <inkml:trace contextRef="#ctx0" brushRef="#br1" timeOffset="-208607.337">25827 17272 46 0,'-14'6'23'0,"-22"-12"-31"0,26 6 42 16,-8 0-34-16,1 3 1 16,-1 9 1-16,4 1 1 15,0 3-3-15,0 2 0 16,3-2 1-16,0 0 1 16,8 2-1-16,3-2 1 15,3-3-4-15,8-13 1 16,3-3-3-16,4-1 1 0,3-5-8 15,0-4 0-15,4-8-3 16,3-1 1-16</inkml:trace>
  <inkml:trace contextRef="#ctx0" brushRef="#br1" timeOffset="-208352.09">25912 17432 42 0,'7'-4'21'0,"3"-2"-26"15,-3-3 41-15,0-7-33 16,7-6 0-16,-7-3 0 0,4-3 0 16,-4 3-5-16,4 0 1 15,-4 6 4-15,3 0 0 16,1 6-5-16,-1 7 0 15,5 3-11-15,-1 0 0 16,0-10 0-16,-4 4 0 16</inkml:trace>
  <inkml:trace contextRef="#ctx0" brushRef="#br1" timeOffset="-208083.202">26416 17137 44 0,'0'9'22'0,"-11"1"-32"0,4-14 43 0,-3 1-33 16,-4 3 0-16,-4-3 1 16,0 6 1-16,1 0-2 15,-1 1 0-15,0-1 1 16,4 6 0-16,7 4 1 16,4 2 0-16,3 4 1 15,7 6 0-15,3 3 0 16,5 4 0-16,-1-7-1 15,0-3 0-15,-4-6-2 16,-10-7 1-16,-10 0-9 16,-15-2 1-16,-7-4-8 15,-14-6 1-15</inkml:trace>
  <inkml:trace contextRef="#ctx0" brushRef="#br1" timeOffset="-207644.513">24398 17899 45 0,'11'12'22'0,"-1"26"-14"16,-10-32 36-16,-3 7-43 16,-4 15 0-16,-7 6 0 15,-1 7 1-15,-6 6-3 16,0-3 1-16,0 3 0 16,3-6 0-16,4-13-5 15,4-12 0-15,-1-10-11 0,4-18 1 16</inkml:trace>
  <inkml:trace contextRef="#ctx0" brushRef="#br1" timeOffset="-207400.658">24112 17968 48 0,'-3'6'24'0,"10"7"-19"0,-7-13 36 15,7-4-37-15,4 4 0 0,3 0 2 16,3 0 1-16,12 4-9 16,13-8 1-16,11-5 4 15,3-7 1-15,4-6-4 16,4-3 1-16,-4-3-8 16,-7 0 1-16,-1 0-12 15,-6-7 0-15</inkml:trace>
  <inkml:trace contextRef="#ctx0" brushRef="#br1" timeOffset="-206775.399">24663 17892 46 0,'-29'51'23'0,"-9"-11"-18"0,27-21 30 16,1 9-34-16,-1 7 0 16,-3-1 1-16,3 1 0 15,1-4-3-15,3-9 1 16,3-6 1-16,8-10 1 16,-1-12-2-16,1-7 1 15,6-5-1-15,4 2 0 16,0 0-2-16,4-3 1 0,0 4-1 15,-1 8 1-15,-3 1 0 16,1 6 0-16,-5 3 0 16,1 4 0-1,-4-1 0-15,0 3 1 0,-4 4 0 16,4-1 0-16,-3 4 0 16,-4-3 0-16,0 2 0 15,0-2 0-15,0-4 0 16,0 1 0-16,4-4 0 15,-4-6 0-15,7 0-1 16,-4-6 1-16,4-1 0 16,0-2 0-16,0 0 0 15,0 5 0-15,-3 1 0 16,-1 3 1-16,1 3-1 16,-4 1 0-16,3 2 0 15,1 0 1-15,-1-3-1 16,1 3 0-16,3 4 0 15,0-4 1-15,0 4-1 0,4 2 1 16,-1 1-1-16,1-1 1 16,0-2-1-16,3-1 1 15,0 0 0-15,0 1 0 16,0 2-1-16,0 1 0 16,0-4-8-16,-3-2 0 15,-4-11-6-15,-4-5 0 16</inkml:trace>
  <inkml:trace contextRef="#ctx0" brushRef="#br1" timeOffset="-205258.704">25054 18332 23 0,'0'9'11'0,"0"3"6"0,0-8 8 15,0-4-24-15,0 0 1 16,0 0 1-16,4-4 0 16,-1-2-4-16,4-3 1 15,0-1 1-15,-3-5 1 16,3-4-1-16,0 3 0 15,4-3 0-15,3 1 0 16,0 2-1-16,-4 0 1 16,5 4-1-16,-5 2 1 15,4 10-1-15,-3 0 1 0,-4 7-1 16,0 2 1-16,-3 3-1 16,-4 4 0-16,-4-3 0 15,4-1 0-15,-4-2 0 16,1 2 0-16,3 1 0 15,-4-4 0-15,1 1-1 16,-1-4 1-16,1 0-1 16,-1-3 1-16,1 0-1 15,3-3 1-15,7 0 0 16,0 0 0-16,0-3 0 16,4 0 0-16,-1-3 0 15,1-4 1-15,3-2-1 16,0 2 0-16,-4 4 0 15,1 0 0 1,3 0 0-16,0 3 0 0,-3 3 0 0,-1 3 1 16,1 0-1-16,-4 6 1 15,0-3-2-15,-3 4 1 16,-4 2 0-16,0 4 0 16,-4 3 0-16,1 3 0 15,-1-3-3-15,1-1 1 16,3-5-9-16,0-7 0 15</inkml:trace>
  <inkml:trace contextRef="#ctx0" brushRef="#br1" timeOffset="-204599.599">26511 16296 26 0,'0'0'13'0,"7"-9"2"0,-3 3 11 0,-4 6-23 16,3-3 1-16,-3 3 4 15,0 0 1-15,0 0-10 16,0 6 1-16,-3 3 5 16,-1 23 1-16,-3 24-2 15,-3 38 0-15,-11 25-2 16,-11 44 0-16,-11 25-2 16,-6 26 0-16,-7 5 0 15,-18 1 0-15,-22-16-1 16,-20-19 1-16,-4-10-5 15,-4-12 0-15,8-28-8 16,3-19 1-16,11-34-4 16,17-20 1-16</inkml:trace>
  <inkml:trace contextRef="#ctx0" brushRef="#br1" timeOffset="-196221.397">3725 4045 7 0,'0'-19'3'0,"4"-6"7"0,-4 19 4 16,-4-1-14-16,4-2 0 15,-7 3 2-15,-3-4 0 16,-1-5-2-16,1 2 1 16,-8 4 1-16,7-1 0 15,1 4 0-15,-1-3 0 16,-10 2 0-16,3 4 0 15,-3-3 0-15,-7 3 0 16,0 3-1-16,-4 3 1 16,-7 3-1-16,-3 4 0 15,-8 2-1-15,1 1 1 16,0-1-2-16,6 4 1 0,5-7 0 16,2 7 1-16,1-7-1 15,0 1 0-15,3 9 0 16,-10-4 0-16,6 10 0 15,5-3 1-15,-1 3 0 16,-3-3 0-16,10 3 0 16,-3 4 0-16,-4-1 0 15,4 3 0-15,-1 1-1 16,1-1 1-16,4 10-1 16,-1 3 0-16,4-4 0 15,0 14 1-15,3 2-1 16,4-3 0-16,3-2 0 15,1 2 1-15,3-9-1 16,7 9 0-16,-4-6 0 16,-3-12 1-16,7-1-1 15,0 4 1-15,0-7-1 0,0 4 1 16,0-7 0-16,-7 3 0 16,3-3 0-16,4-2 0 15,0-1 0-15,0 3 0 16,0-13 0-16,4 4 0 15,3 3-1-15,4-3 1 16,-4 0-1-16,3 3 1 16,1-10-1-16,3 4 1 15,0 0-1-15,7-4 1 16,0 4 0-16,8-3 0 16,-8-1-1-16,0 1 0 0,7 2 0 15,-7 1 1-15,-3 0-1 16,7-1 0-16,-1-2 0 15,1-1 0-15,3 1 0 16,0-7 0 0,1 0 0-1,2 1 0-15,-2-4 0 16,-8 6 0-16,7-9 0 16,-3 0 1-16,3 0-2 15,0 3 1-15,-7-6 0 16,8 3 0-16,-8-6-1 15,7 6 1-15,-7 0 0 16,0 0 0-16,-3-3 0 16,3-3 0-16,0-1-1 15,7 7 1-15,-6-9 0 16,6 0 0-16,-7-4-1 16,-3 4 1-16,-4-4-1 0,3-3 1 15,1 1 0-15,3-1 0 16,-10 0-1-16,10 1 1 15,-10-1 0-15,-1-3 0 16,8 10 0-16,-8-7 1 16,1 0-2-16,7 4 1 15,-4-7 0-15,3-6 0 16,-6 3-1-16,7 3 1 16,-4-3 0-16,-4 0 0 15,4-3 0-15,-3 0 0 0,0 0-1 16,-1 6 1-16,1-18-1 15,-8 5 1 1,4-15 0 0,0 3 0-16,-3 0-1 15,3 7 1-15,-4-4 0 16,4 0 1-16,-7 10-2 16,0 3 1-16,-7-1 0 15,4-2 0-15,3 0 0 16,-11-1 0-16,4 1-1 15,-3 3 1-15,-1-4 0 16,1-2 0-16,-1 3-1 16,0 2 1-16,-3 1 0 15,4 3 0-15,6 3 0 0,-6 3 0 16,-1 0 0 0,-3 1 0-16,10-1 0 0,-6-3 0 15,3 0-1-15,3-6 1 16,-6 6 0-16,3 3 1 15,3 3-2-15,-10 4 1 16,3-7 0-16,1 6 1 16,-4 1-1-16,3 2 0 15,-7 1 0-15,8 0 1 16,-8-1-1-16,4 1 0 16,0-4 0-16,0 4 1 0,3-1-1 15,-6 1 1-15,6 6-1 16,-7-7 0-16,4 7 0 15,-3 0 0-15,-1 3 0 16,4 0 1-16,-14 0-2 16,6 0 1-16,1 0 0 15,-3 0 1-15,2 0-1 16,8 0 0-16,-14 3 0 16,7 0 0-16,-4 7 0 15,11-7 1-15,4 3-1 16,-8 4 0-16,0-1-1 15,4-3 1-15,-7 1 0 32,3 5 1-32,1-12-1 0,3 10 1 0,-4-7-1 15,-3 3 0-15,0 7 0 16,3-4 1-16,-3 7-1 0,0-1 1 16,3-5-2-16,-10 2 1 15,7 1 0-15,-1 6 0 16,1-4 0-16,-3 10 0 15,-1-3-1-15,7 3 1 16,-3 7-1-16,0-4 1 16,-4 3-1-16,1-2 1 15,6-4-1-15,7-3 0 16,1 0 0-16,-1 6 0 16,1-3-1-16,-1 3 1 15,-3-3-1-15,0 13 1 16,3-4 0-16,1 4 1 0,3 0-1 15,0-1 1-15,3 4 0 16,4 6 1-16,4-3 0 16,3-3 0-16,-7 6 0 15,7 3 1-15,-7-3-1 16,3-3 1-16,-3 0-1 16,7-7 0-16,-7 1-1 15,4-7 1-15,3-2-1 16,-7-1 0-16,3-3 0 15,4 0 0-15,-3 0 0 16,3 3 0-16,4-3 0 16,-1 7 1-16,1-4-1 15,-1-6 0-15,8 0 0 16,0-3 0-16,3-4-1 16,0-2 1-16,7-1 0 15,-7-2 0 1,18 9 0-16,0-1 0 15,-7-2 0-15,-4 0 0 16,4-4 0 0,-1 1 1-16,-2-7-2 0,-1 0 1 15,-3-2 0-15,3-4 1 16,0-4-2-16,0 1 1 16,4-3-1-16,0 0 1 15,3-4 0-15,-3-8 0 0,-4 2-1 16,4 0 1-16,-1-9 0 15,1-6 0-15,3-1 0 16,-6-2 0-16,2 2 0 16,-2-2 0-16,-5 0 0 15,5-7 1-15,-1 0-1 16,-7 6 0-16,-3 1 0 16,3-4 1-16,0 4-1 15,0 3 0-15,0-7 0 16,-3-6 0-16,0 0 0 15,-4 0 0-15,-4 0 0 16,4 0 0-16,-3 0 0 16,0-3 0-16,-8-3 0 15,-3 3 0-15,-3-3 0 16,3 3 1-16,-11 0 0 16,-7-6 0-16,8-1 0 15,-8 7 0-15,4 0-1 16,3 3 1-16,-3 4-1 0,4-4 0 15,-4 6 0 1,3 7 1-16,-7 6-1 0,-3 3 0 16,0-7 0-16,3 4 1 15,-10 0-1-15,7 0 1 32,-18-3-1-32,7 9 1 15,-6 3-1-15,6 7 1 16,-7-3-1-16,0 5 1 15,8-2-1-15,-8 6 1 0,7-4-1 32,4 4 1-32,-4 3-1 0,-7 7 1 0,0 5 0 15,-6 1 0-15,2 5 0 16,1 8 0-16,-15 2 0 16,8 13 1-16,7 2-1 15,-8 20 0-15,8 19-3 16,3 2 1-16,0 20-3 15,1-1 1-15,6 1-8 16,4-10 1-16,6-13-3 16,1-15 0-16</inkml:trace>
  <inkml:trace contextRef="#ctx0" brushRef="#br2" timeOffset="-184525.08">1647 9134 14 0,'-10'10'7'0,"20"-14"2"15,-10 4 8-15,0 0-15 16,8 4 1-16,-8-1 3 15,3-3 0-15,4 3-7 16,-7-3 1-16,0 3 4 16,4 0 1-16,-4-3-2 15,7 3 1-15,-7 0-2 16,10 1 0-16,-10-1-1 16,0-3 1-16,7 0-1 15,-3 0 1-15,-4 3 0 16,10-6 1-16,-2 3-1 0,2 0 0 15,-6 0 0-15,6 0 0 16,8-3-1-16,-8 3 1 16,8-4-1-16,-7 4 0 15,6 0 0-15,-6 0 1 16,10 0-1-16,-3-3 1 31,3-3 0-31,4 3 0 16,-1-3-1-16,-3 2 1 15,1 4-1-15,-5 0 1 0,4 0-1 16,1 0 1-16,6 0-1 16,-7 0 0-16,7 0-1 15,-7 0 1-15,8-3-1 16,-8 0 1-16,7 3-1 16,-7-3 1-16,7 3-1 15,-3 0 1-15,3-6 0 16,0 3 0-16,4 0-1 15,-4 3 1-15,-6-4-1 16,-1 4 1-16,-4 0-1 16,-2 0 0-16,2 4 0 15,4-8 0-15,4 4 0 16,-4 0 1-16,0 0-1 16,1-3 0-16,6 0 0 15,0 6 1-15,-3-3-1 0,-1 0 0 16,-2 3 0-16,-1-3 0 15,-4 0 1-15,4 0 0 16,4 4-1-16,0-4 0 16,-4 0 0-16,7 0 1 15,-3 3-1-15,0-3 1 16,-1 0-1-16,5-3 0 16,-12 3 1-16,-3-4 0 15,4 4-1-15,3 0 0 16,7 0 0-16,-6 0 1 0,6 4-1 15,0-4 0 1,4 3 0-16,-4-3 1 0,4 3-1 16,-1-3 0-16,1 3 0 15,3-3 0-15,4 0 0 16,-7 0 0-16,-4 0-1 16,4 0 1-16,-4 0 0 15,-7 0 0-15,8 3 0 16,2 0 1-16,-2 0-1 15,-5 0 0-15,12 1 0 16,6-1 0-16,-3 3 0 16,3-3 1-16,4 0-2 15,-4 0 1-15,1-3-1 16,-5 0 1-16,-2 0 0 16,-5 0 0-16,-2 0-1 15,2 0 1-15,-9 0 0 16,6 4 0-16,0-1 0 0,4 0 0 15,-4 0 0-15,4 0 0 16,-15 0 0-16,4 0 1 16,1 1-2-16,-12-1 0 15,8-3 0-15,-8 3 0 16,-10-3-5-16,-7-3 1 16,4-4-6-16,-18 1 0 15,-8-3-6-15,-6 6 0 16</inkml:trace>
  <inkml:trace contextRef="#ctx0" brushRef="#br2" timeOffset="-183239.399">1588 9209 24 0,'0'4'12'0,"0"-1"-4"15,0-3 10-15,0 0-15 16,0 0 1-16,7 0 1 16,-7 3 1-1,10-3-6 1,-6 0 0-16,3 0 5 16,3 0 1-16,1 0-2 15,-1 0 0-15,1 0-1 16,0-3 1-16,-1 3-2 15,4-3 1-15,0 3-2 0,-3-4 1 16,7 1-1-16,-8 0 1 16,8 3-1-16,-4-3 1 15,4 3-1-15,-1-3 0 16,-3 0 0-16,4 6 0 16,3-3-1-16,-3 0 1 15,3 0 0-15,-3 0 0 16,-8 0 0-16,4 3 1 15,4-3-1-15,3 3 1 16,-3 3-2-16,3-2 1 16,-3 2-1-16,3-3 1 15,11 0-1-15,-11 0 1 0,7 4-1 16,-7-4 1-16,7 3 0 16,-7-3 0-16,8 0 0 15,-8 3 0-15,7-2 0 16,0 2 0-16,4-3 0 15,-4 0 0-15,4-3-1 16,-11 3 1-16,0-3-1 16,8 3 0-16,-1 1 0 15,11 2 1-15,-4 0-1 16,4 0 0-16,-1-2 0 16,1 2 0-16,0 0 0 15,0 0 1-15,3-3-1 16,-3 1 0-16,0 2 0 15,0-3 1-15,-8-3-1 16,8 0 1-16,0 3-1 0,14-3 0 16,-4 0 0-16,1 3 1 15,-8-3-1-15,4 3 0 16,3-3-1-16,1 4 1 16,-4-1 0-16,-8-3 0 15,1 3 0-15,7 0 0 16,7 0 0-16,7 0 1 15,7 0-1-15,-4 1 0 16,4-4-1-16,-7 0 1 0,-10 0 0 47,-11 0 0-47,3 0-1 0,-3 0 1 0,0-4 0 0,-4 4 0 0,4 0-1 16,-4 0 1-16,-3 0-2 15,-11 4 1-15,0-4-7 16,-3 0 1-16,-18 3-12 15,-7-3 1-15</inkml:trace>
  <inkml:trace contextRef="#ctx0" brushRef="#br2" timeOffset="-181928.353">7673 9188 18 0,'7'3'9'0,"-7"0"2"0,0-3 9 16,4 0-17-1,3 0 1-15,0 0 2 0,0 3 0 16,0-3-7-16,3 0 0 15,8 0 6-15,-4 0 0 16,7-3-1-16,4-3 0 16,7 2-1-16,3 4 1 15,7-6-1-15,1 3 1 16,13 0-1 0,8-3 0-1,6-1-1-15,11 1 0 0,4 0-1 0,24-1 1 0,1 1-2 16,10-3 1-16,-4-7-1 15,7 7 0-15,1-4 0 16,-11 1 0-16,-18-1 0 16,-14 1 1-16,-14 2-1 15,-7 4 0-15,-17 3 1 16,-8 0 0-16,-7 3-1 16,-7 0 0-16,-7 3-1 15,-3 0 1-15,-8 0-1 16,-3 0 0-16,0 0 0 15,-3 0 0-15,-1 1 0 16,1-1 0-16,-1 0 1 16,1 0 0-16,-1-3-1 15,1-3 1-15,-1 3-6 0,1-3 1 32,3-7-10-32,-4-2 1 0</inkml:trace>
  <inkml:trace contextRef="#ctx0" brushRef="#br2" timeOffset="-180247.033">11014 9661 25 0,'3'16'12'0,"-3"6"-5"0,0-19 7 15,0 3-14-15,0 3 1 16,-3 1 2-16,-1 2 0 15,-3 4-3-15,0 3 1 16,0 3 1-16,-4 12 1 16,1-5-1-16,-4-1 1 15,3 0-1-15,-3 0 0 16,0-3-1-16,0 0 1 16,3-3-1-16,1 0 0 15,6-6 0-15,-3 0 1 16,4-4 0-16,-1-2 1 0,1-1 0 15,3-3 0-15,7 1-1 16,-4-4 1-16,4 0-1 16,7 0 1-16,0-3-2 15,11 0 1-15,-4 0-2 16,7 6 1-16,4-6 0 16,3 3 1-16,8-3-1 15,3 0 1-15,-8 0-1 16,8 4 0-16,4-1 0 15,3 3 1 1,3 0-2-16,8-3 1 16,-4 4 0-16,3-4 0 0,1 6-1 15,-8-3 1-15,4 7-1 16,7-4 1-16,7 1 0 16,4 2 0-16,-1-2-1 0,4-4 1 15,1 3-1-15,2 1 1 16,8-1-1-16,7 4 1 15,-4-1-1-15,-3-5 1 16,7 2-1-16,6 0 1 16,12 4-1-16,-1-7 1 15,-3 0-1-15,14-2 0 16,4-4 0-16,-1 0 1 16,-6-4 0-16,10 1 0 15,3 0-1-15,1-3 1 16,-8 3 0-16,15-3 0 0,3-1-1 15,-3 1 1-15,6 0-1 16,8-1 1-16,0-2-1 16,-7 0 0-16,10-1 0 15,4-5 0-15,-15-1 0 16,15 0 1-16,-7 4-2 16,0 2 1-16,-11 1 0 15,4 3 0-15,-4 2 0 16,-4-2 0-16,-10 0-1 15,1 6 0-15,-8 0 1 16,-4 0 0-16,-3-3-1 16,-18 3 1-16,1 0-1 15,-5 0 1-15,-2 0 0 16,-1 0 0-16,-7 0-1 16,-7 0 0-16,-14-3 0 15,-3-1 0-15,-4 4 1 16,3 0 0-16,-10 4 0 0,-7-1 0 15,-7 0 0-15,-4-3 0 16,-7 0 0-16,-7 3 0 16,-3-3-1-16,-4 0 1 15,-3 0-2 17,-4 0 1-17,-4-6-1-15,-3-7 1 0,0-15-1 0,0 0 1 16,0-22 0-16,-3-13 0 0,-1-16-5 0,4-11 1 15,0-17-11-15,7-6 1 0</inkml:trace>
  <inkml:trace contextRef="#ctx0" brushRef="#br2" timeOffset="-176013.382">14930 6829 11 0,'-4'10'5'0,"-3"-16"0"0,7 6 6 16,0 0-9-16,0-4 0 16,-4 4 1-16,1-3 1 15,-1 3-5-15,1 0 0 16,-4-3 3-16,0 0 0 15,0 0-1-15,0 0 0 16,0-4 0-16,0 1 0 0,-1 0 0 16,-2 0 1-16,-1-1-1 15,1 1 1-15,-1 0-2 16,1 0 1-16,-1-1-1 16,0 1 1-16,-3 0-1 15,0-1 1-15,0 1-1 16,0 0 1-16,0-4 0 15,0 4 0-15,3 0 0 16,1 0 1-16,-5-4-1 16,5 4 0-16,-4 0 0 15,0 3 0-15,0-4 0 16,-1 4 0-16,-2 3 0 16,-1 0 0-16,-3 0-1 15,3 0 1-15,1 0 0 16,-1-3 0-16,0 0-1 15,-3 3 1-15,4 0-1 0,-5 0 1 16,5 0 0-16,-1 0 0 16,1 3-1-16,-1 0 1 15,-3 0-1-15,0-3 1 16,-4 3-1-16,0-3 0 16,4 4 0-16,0-1 1 15,3 0-1-15,-3 0 1 16,3 0 0-16,8 0 0 15,-4 0-1-15,3 1 1 16,-3-1-1-16,0-3 1 0,0 3-1 16,0-3 0-16,0 3 0 15,-1 0 0 17,-2 0 0-32,-1 0 0 0,1 4 0 15,-1-1 0-15,-3 3 0 0,0 1 1 0,3-1-1 16,0 1 0-16,1-1 0 15,-1-3 1-15,4 4-1 16,0-4 0-16,-4 0 0 16,1-3 0-1,-12 4-1 1,5-1 1-16,2 0 0 16,1 4 1-16,0-1-2 15,3 3 1-15,-3 1 0 16,4-4 0-16,3 4 0 15,-1 0 1-15,1-4-1 16,0 0 1-16,4 1 0 16,-1-1 0-16,0 1-1 0,1 2 1 15,-1-3-1-15,1 1 1 16,-1-1-1-16,1 1 0 16,2-1 0-16,-2-3 0 15,-1 4 0-15,1-1 0 16,-4 1 0-16,3-1 0 15,0 4 0-15,1-1 0 0,-1 4 0 16,1-1 1 0,-1 1-1-16,1 0 0 15,-1 3 0-15,0-10 0 0,4 0 0 16,-3-2 0-16,3-1 0 16,0 0 0-16,0 4 0 15,0-1 0-15,-1 0 0 16,1 4 1-16,0-4-1 15,0 1 1-15,0-1-1 16,0 1 1-16,0-1-1 16,0 4 0-16,0-1 0 15,3 1 0-15,-3-1 1 16,0-5 0-16,0 2 0 16,0-3 0-16,0 0-1 15,0 4 1-15,0-1-1 16,4 1 0-16,-4-1 0 15,3 4 1-15,0-4-1 16,1 4 0-16,-1 2-1 16,1-5 1-16,-1 2 1 0,1-2 1 15,3-1-3-15,0 4 1 16,0-1 0-16,0 1 1 16,0-1-1-16,0 1 1 15,0-1-1-15,0-2 0 16,0 2 1-16,0 1 0 15,0-1-1-15,0 4 0 16,0 0 0-16,0-1 1 16,0 1-1 62,0 0 1-63,0-1-1-15,0-2 0 0,0-1 0 0,0 4 1 0,0-3-1 0,0-1 0 0,0 1 0 0,0-1 0 0,3 1 0 0,1-1 1 0,-1 1-2 0,1 3 1 0,-4-4 0 16,3 4 1-16,-3-4-1 16,4 1 0-16,0-4 0 15,-1-5 1-15,1-1-1 16,-1 3 1-16,4 0-1 16,0 0 1-16,0 4-1 15,0-1 1-15,0-2-1 16,0-1 1-16,0 3-1 15,1-3 1-15,-1 4-1 16,0-1 0-16,0 1 0 16,3-7 1-16,-3 3-1 0,4 0 0 15,0 4 0-15,-1-7 0 16,1 6 0-16,-1-6 0 78,1 4 0-78,-1-1 1 0,1 0-1 0,0 1 1 0,-1-1-1 0,1 0 0 0,3 0 1 0,0-2 0 0,0 2-1 0,4-3 1 16,-8 0-1-16,1 3 1 15,-1 1-1-15,1-1 1 16,0-3-1-16,-1 6 0 0,1-2 0 16,-4-4 0-16,0 3 0 15,0 0 0-15,0-2 0 16,0-1 0-16,4 0 0 15,3 3 0-15,0 0 0 16,0 1 1-16,0-1-1 16,0 0 0-16,0 0 0 15,4 1 0-15,0 2 0 16,-1-3 0-16,1 1 0 16,-4 2 1-16,4-3-1 15,-1 4 1-15,1-4-1 16,0 0 0-16,-1 1 0 15,1-1 1-15,-1 0-1 16,1-3 0-16,0 0 0 16,-1 0 0-16,1 1 0 15,7-4 0-15,-4 0 0 0,0 0 0 16,-3 3 0-16,-1-3 0 16,-3 3 0-16,1-3 1 15,2 3-1-15,1 0 0 16,-1 0 0-16,1 0 0 15,3-3 0-15,4 0 1 16,0 0-2-16,-1 0 1 16,1 0 0-16,0 0 0 15,-1 0 0-15,1 0 1 16,0 0-2-16,0 7 1 0,-1-7 0 16,1 0 0-16,3 0 0 15,-3 0 0-15,0 0 0 16,-1-7 0-16,-3 4-1 15,1 3 1-15,-1-3-1 16,-7 3 1-16,3 0 0 16,-2 0 0-16,-1-6 0 15,0 6 0-15,0-6-1 16,4 2 1-16,-4-2 0 16,3 0 0-16,1 0 0 15,0-1 0-15,-1-2-1 16,-3 0 1-16,0-4 0 15,1 0 1-15,2 1-2 16,-3 3 1-16,0-4 0 16,4-3 0-16,0 1 0 15,-1-1 0-15,1-3-1 16,3 0 1-16,-3 1 0 0,-1-4 1 16,1 3-1-16,3-3 0 15,0-3 0-15,1 9 0 16,-1 3 0-16,0-2 1 15,-3-1-1-15,-4-3 0 16,-4 1-1-16,1-1 1 16,-1 0-1-16,-3-3 1 15,4 3-1-15,-4-3 1 16,0-3-1-16,-3-3 1 16,-1 0-1-16,4 3 1 0,-3-1 0 15,-4-2 0-15,0 0-1 16,3-3 1-16,1-1 0 15,-4-5 1-15,0 5-1 16,0 4 0-16,0-3 0 16,-4 3 0-16,4-1 0 15,-3 1 1-15,-1 3-1 16,1 0 0-16,-1 0 0 16,1-3 1-16,-1-4-1 31,1 1 1-31,-1 0-1 0,-3-4 0 0,0 7 0 15,-4 3 0-15,1 0 0 16,-1 0 0-16,1 3 0 16,-1 0 1-16,0 0-1 15,-3 0 0-15,0 0 0 16,0 6 0-16,0 0 0 0,-4 7 0 16,1 0-1-16,-1-1 1 15,0-2 0-15,-3 2 1 16,0 1-1-16,0 3 0 15,0-4 0-15,0 1 0 16,-1-4 0-16,-2 1 0 16,-1-1 0-16,0 1 0 15,1-1 0-15,-1 0 0 16,4 4 0-16,7 0 1 16,0 2-1-16,3-2 0 0,4 3-13 15,0-13 0-15,7 3-3 16,11-3 0-16</inkml:trace>
  <inkml:trace contextRef="#ctx0" brushRef="#br2" timeOffset="-169212.124">15582 6500 26 0,'7'0'13'0,"0"-6"-6"0,-7 6 14 16,0 0-19-16,4 3 0 15,-1 0 1-15,-3 0 0 16,4 0-4-16,-4 1 0 16,0-4 2-16,0 0 1 15,-4 0-2-15,1-4 1 16,-1 4-1-16,1-3 0 16,-1 3 0-16,1-3 0 0,-1 3-1 15,1-3 1-15,-4 0 0 16,0 3 1-16,0 3-1 15,3-3 0-15,-3 3 0 16,0 0 0-16,3 0 0 16,1 1 0-16,-1 2 0 15,1 0 1-15,-1-3-1 16,1 0 1-16,3 0-1 16,3 1 1-16,1-1-1 15,-1-3 0-15,4 0 0 16,0 0 1-16,4 0-2 15,-4 0 1-15,0-3 0 16,-3-1 1-16,-1 1-1 16,1-3 1-16,-4 6-1 15,0-6 0-15,0 6 1 16,0-6 0-16,0-1-1 16,0 1 1-16,-4 0-1 15,1-1 1-15,-1 1-1 0,1 0 1 16,-1 0-1-16,1-1 0 15,3 4-1-15,0 3 0 16,0 3-8-16,3 0 1 16,1 1-3-16,-1 2 1 15</inkml:trace>
  <inkml:trace contextRef="#ctx0" brushRef="#br2" timeOffset="-168504.489">15741 6544 19 0,'3'9'9'0,"8"-9"-2"16,-11 0 11-16,0 0-15 0,0 0 1 16,0 0 3-1,0 0 0-15,4-3-8 16,-1-6 0-16,-3 9 5 0,0 0 1 15,0 0-2-15,0-6 0 16,4-1-1-16,-4 1 0 16,0 0-1-16,0 6 0 15,0 0-1-15,0 0 1 16,0 0-1-16,0 0 0 16,-4-3 0-16,1 3 0 15,-1 0 0-15,1 0 0 0,-1 3 0 16,0 3 0-16,4-3 0 15,0 0 1-15,0 4-1 16,0-1 0-16,0-3 0 16,-3 6 1-16,3-5-1 15,0 2 1-15,0-3-1 16,0 0 1-16,0-3-1 16,7 0 0-16,0-3 0 15,0-3 0-15,0-1 0 16,0-2 0-16,0 3 1 15,-7 6 0-15,0 0-1 16,0-7 0-16,0 7 0 16,0 0 0-16,-3-3-1 15,-1 0 1-15,1 3-1 16,-1 0 1-16,1 0 0 16,-1 3 0-16,1 0 0 15,-1 1 0-15,4-1-4 16,4 0 0-16,3 6-8 0,0-6 0 15</inkml:trace>
  <inkml:trace contextRef="#ctx0" brushRef="#br2" timeOffset="-167410.266">15346 6864 24 0,'0'6'12'0,"0"-9"-4"16,3 0 10-16,-3 3-15 15,0 0 0 1,7-3 2-1,-7 3 1-15,4 0-7 16,-1-3 0-16,-3 3 4 16,8-7 1-16,-5-2-2 15,4 3 1-15,0 6-2 16,0-3 1-16,0-1-1 16,0 4 0-16,0 0-1 15,8 0 1-15,-8-3 0 0,3 6 0 16,-3-3 0-16,4-3 0 15,-4 3 0-15,0 0 0 16,0 7-1-16,4-1 0 16,-1-3 0-16,1 6 0 15,-1-2-1-15,1 2 1 16,-1 0-1-16,-2 1 0 16,-1 2 2-16,0 1 0 15,0-4-1-15,-4 4 0 16,1-4 0-16,-1-2 1 15,1-1 0-15,3-3 1 16,0 0-2-16,0 0 1 0,4-3 0 16,-1 0 1-16,1 0-1 15,-1 0 1-15,1-3-2 16,-4 3 1-16,0-3-1 16,0 0 1-16,0 0-1 15,0 0 0-15,-3-1 0 16,3-2 0-16,-4 0 0 15,1 3 0-15,-4 3 0 16,3-3 0-16,4-1 0 16,0 1 0-16,0 0 0 15,1 0 0-15,-1 3-1 16,0-6 1-16,0 6-4 16,0-6 1-16,0 6-11 15,0-4 1-15</inkml:trace>
  <inkml:trace contextRef="#ctx0" brushRef="#br2" timeOffset="-164437.474">16062 6638 14 0,'-7'-19'7'0,"-4"-12"5"0,8 22-7 0,-1-4-4 16,-3-9 0-16,0 3 1 15,0 0 1-15,0 4-3 16,4-1 1-16,-5 3 2 15,5-2 0-15,-1 2 0 16,-3 1 1-16,0 2-1 16,0-2 1-16,0 2-2 15,0 1 1-15,0 0-1 16,0-1 1-16,4 4-2 16,-1-4 0-16,-3 4 0 15,0 0 0-15,0 6 0 16,-4-3 0-16,1 3-1 15,-1-3 1-15,0 3-1 0,1-3 1 16,-1-1 0-16,1-2 0 16,-1 3-1-1,-3 0 1-15,0 3-1 0,3 0 0 16,1 3 0-16,3-3 1 16,0 0-1-16,0 3 1 15,0 0-1-15,-1-3 1 16,1 3-1-16,0-3 1 15,0 4-1-15,0-1 0 16,0 3 0-16,-3-3 1 16,-1 6-1-16,0-5 0 15,1-1 0-15,-1 3 0 0,1-3 0 16,-1 3 0-16,1 1 0 16,-1-1 1-16,0 0-1 15,1-3 0-15,-1 4 0 16,1-1 0-16,-1 0 0 15,0 0 0-15,1 1 0 16,-1-1 1-16,1 3-1 16,-1 1 0-16,1-1 0 15,-1-3 0-15,0 1 0 16,4 2 1-16,0 1-1 16,0-4 0-16,0 0 0 15,0 4 0-15,0-4 0 16,-7 6 0-1,3 4-1-15,1 6 1 0,-1-9 0 16,1 2 1-16,-1-2-1 16,0-1 0-16,1-2 0 0,-1-4 0 15,4 0 0-15,0 1 1 16,0-1-1-16,0 0 0 16,0 3 0-16,0 1 0 15,0-1 0-15,0 1 0 16,0-1-1-16,0 0 1 15,0-2 0-15,0 2 0 16,3 1 0-16,1-1 1 16,-5 0-1-16,1 1 0 15,4-1 0-15,-1 1 1 16,1-4-1-16,-1 0 0 0,1 0 0 16,-1 1 0-16,1-1 0 15,-1 0 1-15,4 1-1 16,-3 2 0-16,-1 3 1 15,4-2 0-15,-3-4 0 16,3 4 0-16,0-1 0 16,0-3 1-16,0 4-1 15,3-1 0-15,1 0 0 16,3-2 1-16,-4-1-1 16,4 3 0-16,0-2 0 15,0 2 0-15,0-3 0 16,1-3 1-16,2 1-1 15,-3 2 0-15,0 0 0 16,0-3 1-16,0 4-2 16,4-1 1-16,-4 0-1 0,4 0 1 15,-4 1-1-15,3-4 0 16,-3 0-1-16,4 3 1 16,-4-3 0-16,3 0 0 15,1 1 0-15,-4-1 0 16,0 0 0-16,0 0 0 15,0 0 0-15,0-3 1 16,0 0-1-16,4 0 0 16,0 0 0-16,-1-3 0 0,1 0-1 15,-1 0 1 1,1 3 0-16,-1-3 0 0,1-1 0 16,-4 1 0-16,4 3 0 15,-1-3 0-15,1 0 0 16,-1 3 0-16,-2-3 0 15,-1 0 0-15,3-3-1 16,1-1 1-16,-1 1 0 16,-3 0 0-16,0 3 0 15,0-1 0-15,1-2 0 16,-1 3 0-16,0 0 0 16,3 3 0-16,-3-3 0 15,0 0 0-15,0-4 0 16,0 1 0-16,1 0-1 15,-1 3 1-15,0 3 0 16,0-7 1-16,-4 4-1 16,-3 3 0-16,0 0-1 0,7-6 1 15,-3 6 0 1,-1-6 0-16,4-1-1 0,-3 1 1 16,3-3 0-16,0 3 1 15,0-1-1-15,0-2 0 16,0 3 0-16,0-1 1 15,0-2-2-15,0 3 1 16,0 2-1-16,0-2 1 16,1 0 0-16,-1 3 0 15,0-3-1-15,3 6 1 16,1-4 0-16,-4 4 1 0,0-3-1 16,3 0 0-16,-2 0 0 15,-1 3 0-15,0-3 0 16,0 0 0 15,0 0-1-31,0-1 1 0,0-2 0 0,3 0 0 0,-2 0 0 16,-5-1 1-16,1 1-1 15,-1 0 0-15,1 0 0 16,-1-1 0-16,1 1-1 16,-1 0 1-16,1-4 0 15,-1 1 0-15,1-1 0 16,-1 1 1-16,1 3-1 15,-1-4 0-15,1 1 0 16,-1 0 1-16,1 5-1 16,-4 4 0-16,3-6 0 15,1-3 0-15,-4-1 0 0,0-2 1 16,0 2-1-16,4-2 1 16,-4-1-1-16,0 1 1 15,0 2-1-15,0-2 1 16,-4 2-1-16,4-5 1 15,-4 2-1-15,4 4 0 16,-3-1 0-16,3 1 1 16,-4 0-1-16,1 2 0 15,-1-2 0-15,1 3 0 16,3-1 0-16,-4 1 1 16,1 0-1-16,-1 0 0 0,-3-1 0 15,0 4 0-15,0 0 0 16,4 0 0-16,-1 0 0 15,1-4 1-15,-5 1-1 16,5 6 0 0,-8-6 0-1,8 0 0-15,-4 3 0 16,3-4 0-16,-3 1-1 16,4 3 1-16,-1-3 0 15,1-1 0-15,-1 4 0 16,1-3 0-16,-1 3 0 15,-3 0 0-15,0 3 0 16,0-4 0-16,0-2 0 16,0 3 0-16,0 0 0 15,0 0 0-15,0 0 0 0,0-4 0 16,-1 1 0-16,1 0 0 16,0 3 0-16,0 3 1 15,0 0-1-15,0 0 0 16,0 0 0-16,4 0 0 15,-4 0 0-15,3 0 0 16,-3 0 0-16,3 0 0 16,1-3 0-16,-1-1 0 15,-3 4 0-15,0-3 0 16,-3 3 0-16,-1 0 0 16,-3 0 0-16,0 0 0 0,0 7 0 15,0-4 0-15,-4 0 0 16,0 3 0-16,1 0 0 15,3 1 0-15,-4 2-1 16,4 4 1-16,0-4-3 16,0 4 1-16,3-4-4 15,0 0 0-15,4 1-10 16,7-4 0-16</inkml:trace>
  <inkml:trace contextRef="#ctx0" brushRef="#br2" timeOffset="-159785.506">15268 6795 15 0,'-3'0'7'0,"6"3"7"0,-3-3-5 16,0 0-6-16,0 0 1 16,0 0 3-16,0 0 1 15,0 0-9-15,0 0 0 16,0 0 6-16,4 0 0 0,-4 0-2 15,0 0 1-15,0 0-2 16,0 0 0-16,0 0-1 16,0 3 0-16,0-3-1 15,3 3 1-15,-3-3-1 16,0 0 1-16,0 0-1 16,0 0 1-16,0 0-1 15,4 0 1-15,-1 0 0 16,4 0 0-16,0 0 0 15,1 0 1-15,-1 0-1 16,0 0 1-16,0 0-1 16,-4 0 0-16,1 0-1 15,-4 0 1-15,3 0-1 16,4 0 1-16,0 0-1 16,0 0 0-16,-3 0 0 15,3 0 1-15,0 0 0 0,-3 0 0 16,-1 0-1-16,1 3 1 15,-1 1 0-15,-3-4 0 16,4 0-1-16,-1 0 1 16,4 0-1-16,-3 0 0 15,3 0 0-15,-4 0 1 16,8 0 0-16,-4 0 0 16,0 0 0-16,-3 0 0 15,3 3-1-15,0-3 1 16,0 0-1-16,0 0 1 31,0 0-1-31,3 0 1 0,-2 3-1 0,-1 0 1 16,0 0-1-16,0 0 1 0,0 0-1 15,0 1 0-15,-4-1 0 16,4-6 1-16,-3-1-1 16,-1 4 0-16,5 0 0 15,-5 0 1-15,4 4-1 16,-3-4 1-16,-1 3-1 15,1 0 1-15,-1 6-1 16,1-6 1-16,-1 4-1 16,1-1 1-16,-1 0-1 15,1 0 0-15,-1 1 0 16,4-4 1-16,0 3-1 16,1-3 1-16,-1 0-1 15,0 1 0-15,-4-1 0 16,4 3 1-16,-3 0-1 15,3-3 1-15,0 4-1 16,0-4 1-16,0 0-1 0,0 0 1 16,0 3-1-16,0-3 1 15,0 4-1-15,0-4 0 16,0 0 0-16,0 0 1 16,0 0-1-16,4 0 1 15,-4 0-1-15,0 1 1 16,0-4-1-16,4 3 1 0,-1-3-1 15,1 0 0 1,-4 0 0-16,4-3 0 0,-1 3 0 16,4-4 0-16,-3 1 0 15,-1 0 0-15,-3 3-1 16,1 0 1 0,2-3 1-1,-3 3 0-15,-7 0-1 16,0 3 0-16,0 0-1 15,0-3 1-15,-3 0 0 16,3 3 0-16,-4 1-2 16,1-1 1-16,-4-3 0 15,-1 3 1-15,1 0-1 16,-3 0 1-16,-1 0 0 16,1-3 0-16,-1 3-1 15,1 1 1-15,-5-8 0 16,5 8 0-16,-1-4 0 15,4 0 0-15,0-4 0 0,0 1 0 16,0 0 0-16,0 3 0 16,0-3-1-16,0 0 1 15,0 0 0-15,0 0 0 16,0 3 0-16,0-4 1 16,3 1-1-16,1-3 0 15,-1 0 0-15,1 0 0 16,-1-4 0-16,0 7 0 15,1-3-1-15,-1 3 1 16,1-4 0-16,3 1 1 16,-4 3-1-16,4-3 0 0,0-1-1 15,0 1 1-15,0 0 0 16,-3 0 1-16,3-1-1 16,-4 1 0-16,1 0 0 15,-1-1 0-15,-3 1-1 16,0 0 1-16,0 0 0 15,0 3 0-15,0 6 0 16,0 0 0-16,0-3 0 16,0 0 0-16,0 0 0 15,0-3 0-15,-4 0 0 16,1-1 0-16,-1 1-1 16,0 3 1-16,1 0 0 15,-1 0 1-15,1 0-1 16,-1 0 0-16,-3 0 0 15,3 0 1 17,1 0-1-32,-1 0 0 0,1 0 0 0,3 0 0 0,-4 0 0 0,4 0 1 15,0 0-1-15,0 0 0 16,-4 0 0 0,4 0 1-16,0 3-1 0,0 1 0 15,0-8 0-15,0 1 1 16,0 3-1-16,-4 0 1 15,4-3-1-15,0 3 0 0,4 0 0 16,-4 3 1 0,0-3-1-16,-1 3 0 0,5-6 0 15,-1 0 0-15,1 0 0 16,-1 6 0-16,1-3 0 16,-1-3 0-16,1 3 1 15,-1 0 0-15,4 0-1 16,0-3 0-16,-3 0-1 15,3 0 1-15,0-4 0 16,0 1 1-16,0 0-2 16,3-1 0-16,1 1 2 15,3 0 0-15,-4 0 0 16,4-1 0-16,0 4 0 16,1 0 0-1,2 3 0-15,1 0 1 16,-1 0-2-16,4 3 1 0,-3 0-1 15,-4 1 1-15,4-1-1 16,-4 3 1-16,0 0-1 16,0-3 0-16,0 4 0 15,3-1 0-15,5 0 0 0,-5 0 0 16,1-2 0-16,3 2 0 16,0-3 0-16,0 0 1 15,-3 0-1-15,-1 0 0 16,1 4 0-16,-1-1 0 15,1 3-1-15,-4-6 1 16,0 4 0-16,0-4 0 16,0 3-1-16,-3-3 1 15,-1 0 0-15,1 4 1 0,-1-4-2 16,-3 0 1-16,4 3 0 16,-1 1 0-16,1-1 0 15,-1-3 0-15,1 3 0 16,-1-3 0-16,4 0 0 15,1 1 1-15,-1-1-1 16,3 0 0-16,1 0 0 16,-1-3 1-16,1 3-1 15,3-6 0-15,-3 0 0 16,-1-3 0-16,4-1-1 16,-3 1 1-16,-1 3-1 15,1 0 1-15,0 0 0 16,-1 0 0-16,-3 3 0 15,0-4 0-15,0 1 0 16,0 3 0-16,1-3 0 0,-1 0 0 16,0 0 0-16,-4 0 0 15,4-4-1-15,0 4 1 16,-7 3-1-16,7-6 1 16,-3 3-1-16,-4 3 1 15,0 0 0-15,3 0 0 16,-3 0 0-16,0 0 1 15,0 0-1-15,0 0 1 16,4 0-1-16,-1-6 1 16,-3 6-1-16,0 0 0 15,0 0 0-15,4-4 0 0,-4 4-1 16,0-3 1-16,0 6-1 16,-4 1 1-16,1-1-1 15,-4-3 1-15,0 0-1 16,0 3 1-16,-4 0 0 15,1 0 0-15,-1 3 0 32,-3-2 0-17,3-1 0-15,1 0 0 0,-1 0 0 16,1 0 0-16,-5 0-1 0,1-3 0 0,0 0 0 16,-3 0 1-16,2 0-1 15,-2 0 1-15,-1-3-1 16,1 0 1-16,2 0 0 15,1 3 0-15,0 0 0 16,0-3 1-16,0 3-1 16,3-3 0-16,1-4 0 15,-1 4 0-15,4-3 0 0,0 0 0 16,0 2 0-16,4 1 0 16,-1 0 0-16,0-6 1 15,1 6-1-15,3 3 1 16,-4-3-1-16,1-1 1 15,-1 4-1-15,1 0 0 16,-1-3 0-16,1 6 0 16,-1-3 0-16,1 0 0 15,-4 0 0-15,0 0 0 16,3 0 0-16,1-3 0 0,-1 0-1 16,1 3 1-16,-1 0 0 15,-3-3 0-15,3 3 0 16,1 0 0-16,-4 0 0 15,0 0 0-15,0 0 0 16,0 0 1-16,-4 3-1 16,4-6 1-16,0 6-1 15,3-3 0-15,1 0-3 16,3 0 1-16,0 0-11 16,7-3 0-16,-4-6-5 15,1-1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38:26.72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7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41:00.052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8823 2499 37 0,'7'19'18'0,"-3"6"-12"16,-4-16 19-16,0 4-24 15,0 12 0-15,-4 9 0 16,1 4 1-16,-5 21-3 0,-6-8 1 15,-3 5 0 1,3 1 1-16,-1-7-3 0,1 0 0 16,4-16-5-16,3 1 0 15,3-10-5-15,8-16 1 16</inkml:trace>
  <inkml:trace contextRef="#ctx0" brushRef="#br0" timeOffset="314.249">8668 2587 40 0,'-7'-7'20'0,"24"7"-21"15,-10-6 36-15,4 3-31 16,0-6 1-16,10-1 0 16,7-2 1-16,-3-1-8 15,10-3 1-15,14 4 4 16,4-10 1-16,-7 9-3 16,3 4 1-16,-3 0-5 15,0 9 0-15,-7-7-10 0,-4 4 1 16,-10-3-3-16,-14 6 0 15</inkml:trace>
  <inkml:trace contextRef="#ctx0" brushRef="#br0" timeOffset="586.529">8816 2919 54 0,'-11'9'27'0,"11"-9"-33"16,0 0 54-16,0 0-47 0,4 4 1 0,3-4 1 16,0 0 0-16,4 0-4 15,3 3 0-15,3-3 2 16,4 0 1-16,4 0-4 16,0 0 1-16,0-7-6 15,-1 7 0-15,-3-9-10 16,1 0 1-16</inkml:trace>
  <inkml:trace contextRef="#ctx0" brushRef="#br0" timeOffset="820.699">9123 2988 48 0,'-7'31'24'0,"3"7"-19"16,4-29 35-16,0 4-40 15,0 0 0-15,0-1-1 0,0-3 1 16,0-2-5-16,0-7 1 16,7-7-10-16,4-5 1 15,3-10-1-15,-7 0 0 16</inkml:trace>
  <inkml:trace contextRef="#ctx0" brushRef="#br0" timeOffset="1019.73">9119 2903 46 0,'4'7'23'0,"3"-7"-33"0,0 0 47 0,4-7-38 16,-1 4 1-16,1 3-4 15,3 0 0-15,0-6-4 16,0 6 1-16,-3-3-5 16,-1 0 1-16</inkml:trace>
  <inkml:trace contextRef="#ctx0" brushRef="#br0" timeOffset="1308.139">9236 3063 30 0,'-11'16'15'0,"22"-7"-14"0,-8-9 25 16,-3 0-26 0,7-6 1-16,0 3-1 0,7-6 0 15,1-4-3-15,-1 0 1 16,3-5-1-16,-3-1 1 16,1 6-2-16,-1 1 1 15,3 2 1-15,-10 4 0 16,4 6 4-16,0 0 1 15,3 9 2-15,-4 1 0 16,-3-1 0-16,0 4 1 16,0 6-2-16,0-10 1 0,4 4-3 15,-4-1 1-15,4-2-3 16,-1-1 1-16,1 0-4 16,-1 1 0-16,1-10-8 15,7 0 1-15,-4-19-2 16,0 3 1-16</inkml:trace>
  <inkml:trace contextRef="#ctx0" brushRef="#br0" timeOffset="1738.523">10012 2383 47 0,'7'9'23'0,"-7"26"-27"16,0-23 49-16,-4 4-45 16,1 9 1-16,-1 3 0 15,1 16 0-15,-1 0-1 0,4 9 0 16,0 10 0-16,4-16 1 16,-1-9-1-16,1-10 1 15,-1-6-1-15,1-3 0 16,-1-10-1-16,-3 1 1 15,-7-1-1-15,-3-3 0 16,-4-3-2-16,-4-3 0 16,-10-3 1-16,-4 3 0 0,0 0 0 15,4 3 0 1,3 7 2-16,1 12 0 0,3 6 1 16,6 3 1-16,8-6 1 15,4 0 0-15,10-6 0 16,11-3 1-16,10-7-2 15,0-9 1-15,4-9-5 16,-1 3 0-16,5-4-13 16,-8-9 1-16</inkml:trace>
  <inkml:trace contextRef="#ctx0" brushRef="#br0" timeOffset="2178.074">11314 2414 39 0,'0'22'19'0,"-11"-3"-11"16,7-10 21-16,-3 7-26 15,0 12 0-15,-3 16 0 16,-4 3 1-16,-4 13-8 16,-3 6 1-16,0 3 0 15,0-7 1-15,3-8-11 16,4-10 0-16</inkml:trace>
  <inkml:trace contextRef="#ctx0" brushRef="#br0" timeOffset="2911.389">10717 3189 36 0,'0'19'18'0,"4"-13"-16"0,-4-6 24 16,7-10-24-16,0 1 1 0,7-16 0 15,7-3 1 1,11-10-5-16,10 0 0 0,8-9 4 16,10-9 0-16,3 6-1 15,1 3 0-15,-11 0-1 16,-4 6 1-16,-3 3-1 15,-7 13 1-15,-8 10-2 16,-2 5 1-16,-8 16-2 16,-3 4 1-16,-8 5 0 15,-6 7 0-15,-8 7-1 16,-3 2 1-16,0-6-1 16,0 3 1-16,3-6 0 15,1 0 0-15,-1-3 0 16,1-6 0-16,6-1 0 15,1-2 1-15,3-1-1 16,0-6 1-16,4 6-1 31,3-2 0-31,-4-7 0 0,8 0 1 0,-4 3-1 16,7 3 1-16,4 0 0 0,0 1 0 16,-4-1 0-16,0 0 0 15,0-12 0-15,4-3 0 16,-1-4 0-16,1 0 1 15,0 1-2-15,-4 6 0 16,4-7 0-16,-4 1 1 16,-3-1-1-16,-4 4 1 15,-4 2-2-15,-3 4 0 16,-7 3 0-16,0 0 0 0,-3 0-1 16,-4 0 1-16,0 0 0 15,-4 0 0-15,0 3 0 16,4 4 0-16,-3-4 1 15,3 6 1-15,3 10-1 16,4 3 1-16,4 6-1 16,6-3 1-16,8-3-1 15,3-3 1-15,4-10-1 16,3-2 0-16,4-7-14 16,3-10 1-16,0-2-1 15,-3-1 0-15</inkml:trace>
  <inkml:trace contextRef="#ctx0" brushRef="#br0" timeOffset="4608.462">12845 3164 45 0,'0'9'22'0,"7"-12"-24"0,0-3 41 16,3-4-39-1,4-2 0-15,4-13 1 0,7-4 1 16,7-5-2-16,10-4 1 15,7-15 0-15,8 0 1 16,-1-10-1-16,-6 13 1 16,-5 3-1-16,-9 9 0 15,-5 13 0-15,-6-6 1 16,-4 18-2-16,-3 4 1 16,-4-1-1-16,-3 10 1 15,-1 3-1-15,-3 4 1 16,0 2-2-16,0-6 1 0,0 3 0 15,0 1 1 1,1-4-1-16,2 3 0 0,1-6-1 16,-1-9 1-16,1 2 0 15,-4-2 0-15,4 3-1 16,-1 3 1-16,4-7-1 16,4 1 1-16,-1-1 0 15,1-2 0-15,3 3 0 16,8-1 0-16,-5 1 0 15,-3-1 0-15,1 7 0 16,-8 3 1-16,-4 0-1 16,-3 10 0-16,-3-1 0 15,-8 4 0-15,-6 12 0 16,-4 9 0-16,-4 1 0 16,-7-1 0-16,1 13 0 15,-1-9 0-15,0 6 0 0,8 3 0 16,-1-7-1-16,7-11 0 15,4 2-3-15,4-3 0 16,6-9-6-16,8-6 1 31,6-10-6-31,5-3 1 0</inkml:trace>
  <inkml:trace contextRef="#ctx0" brushRef="#br0" timeOffset="5013.645">13875 2938 31 0,'7'6'15'0,"0"-15"-8"0,-7 9 23 0,0 0-30 16,-4 0 1-16,-3 0 1 16,-3-3 1-16,-4 6-3 15,-4 3 1-15,4 7 2 16,-4-4 0-16,-6 10 0 16,2-7 1-16,5 10-2 15,-1-9 1-15,4 2-1 16,3-2 1-16,4 0-3 15,7-4 1-15,7-6-1 16,4 3 0-16,3-6 0 16,4-6 0-16,-4 3-1 15,3-10 0-15,1-2 0 16,3-1 1-16,-3 0 0 16,0 4 0-16,-4 2 0 15,-4 10 0-15,1 4 0 16,-4-1 0-16,-4 9 0 0,-3 1 0 15,0 2-2-15,4 1 0 16,-1 3-4-16,5-10 0 16,9 4-6-16,-3-4 0 15,4-9-2-15,0-9 0 16</inkml:trace>
  <inkml:trace contextRef="#ctx0" brushRef="#br0" timeOffset="5240.783">14242 2922 28 0,'-4'0'14'0,"11"10"-8"0,-7-10 25 0,-3 0-30 16,-4 0 1-16,-8 0 1 15,1-4 0-15,-3 11-4 16,-4 2 1-16,3 4 2 16,-3 5 1-16,0 1-1 15,3 3 1-15,4 0-1 16,3 3 1-16,4 0-2 15,7 4 1-15,4-11-3 16,3-2 1-16,3-7-5 16,8-9 1-16,7-9-9 15,6 0 0-15</inkml:trace>
  <inkml:trace contextRef="#ctx0" brushRef="#br0" timeOffset="5463.718">14598 2301 48 0,'-11'50'24'0,"-24"26"-24"0,25-54 40 16,-5 22-40-16,-2 15 0 16,-1 23 0-16,-3 5 1 15,3 8-1-15,4 11 0 16,7-9-2-16,4-12 0 15,3-16-6-15,7-19 1 0,3-15-7 16,8-16 0-16</inkml:trace>
  <inkml:trace contextRef="#ctx0" brushRef="#br0" timeOffset="5898.836">14803 3126 39 0,'-7'6'19'0,"-18"-6"-19"0,18 0 31 0,-7 0-30 16,0 0 0-16,-4 3 3 16,0 4 1-16,4 2-6 15,0 0 1-15,0 1 3 16,3 9 0-16,1 0-1 0,3-4 1 15,3 1-3-15,4-4 1 16,4-5-2-16,-1-4 1 16,8-3-2-16,-1 6 0 15,1-15-2-15,0 2 1 16,-1 4-2-16,1-9 1 16,3 2 1-16,-4 1 0 15,1 0 1-15,0 5 1 16,-4 4 3-16,0 0 1 15,0 10 1-15,0-1 0 16,-4 10 0-16,1-3 0 0,-4 3-1 16,0-7 1-16,0 1-4 15,3-1 0-15,4-2-6 16,4-4 0-16,3-6-8 16,4-10 0-16</inkml:trace>
  <inkml:trace contextRef="#ctx0" brushRef="#br0" timeOffset="6141.542">14982 3195 45 0,'8'22'22'0,"2"22"-24"15,-6-28 36-15,3-10-33 16,0 6 0-16,0-2 1 15,0-1 1-15,3-3-4 0,1-6 0 16,3 0 2-16,0-6 1 16,0-6-2-16,4-4 0 15,-4-9-4-15,-3 0 1 16,-1 3-10-16,4-6 0 16</inkml:trace>
  <inkml:trace contextRef="#ctx0" brushRef="#br0" timeOffset="6410.839">15325 3336 44 0,'3'22'22'0,"4"-6"-19"0,-7-16 33 0,7-7-38 15,0 4 1-15,0-9 0 16,0-7 1-16,1-3 0 16,2-6 0-16,1-7-1 15,-1 7 1-15,-3 6-1 16,4 0 0-16,3 6-4 16,0 7 0-16,0 0-8 15,0 2 1-15</inkml:trace>
  <inkml:trace contextRef="#ctx0" brushRef="#br0" timeOffset="6622.8">15674 3258 48 0,'0'44'24'0,"0"-16"-28"0,0-19 42 16,0 1-41-16,3-1 1 16,-3-3-9-16,4-3 0 0,-4-3 4 15,4-9 1-15</inkml:trace>
  <inkml:trace contextRef="#ctx0" brushRef="#br0" timeOffset="6814.619">15677 3079 44 0,'4'9'22'0,"7"7"-18"16,-8-19 36-16,1 0-40 16,3 3 0-16,0 0 0 15,3 0 0-15,1 0-7 16,3 0 1-16,0-6-8 15,4-4 1-15</inkml:trace>
  <inkml:trace contextRef="#ctx0" brushRef="#br0" timeOffset="7130.199">15850 3314 36 0,'11'19'18'0,"-1"-10"-17"0,-10-9 25 15,0 0-27-15,11-3 0 16,-4 0-2-16,4-3 1 0,-1-10 0 16,1-3 1-16,-1 1-3 15,1-11 1-15,-4 10 0 16,4 4 0-16,-4-1 3 16,3 7 1-16,1 2 4 15,3 7 0-15,0 4 2 16,4 8 0-16,-1 7-1 15,-2 0 1-15,2 6-3 16,-3 9 1-16,0 1-5 16,0-7 0-16,1-3-8 15,-1-6 0-15,3-13-5 16,-6-9 0-16</inkml:trace>
  <inkml:trace contextRef="#ctx0" brushRef="#br0" timeOffset="7987.444">17953 2954 58 0,'-14'28'29'0,"-4"-16"-37"15,11-12 55-15,-7 0-47 16,-7-3 1-16,-7 6-1 16,-4-3 1-16,0 0-1 15,0 3 0-15,1 1 0 16,-1 5 0-16,0 0-2 16,7-2 1-16,8 2-2 15,3 0 0-15,7-5 0 16,14 2 1-16,3 3 0 15,8 7 0-15,3-3 2 16,0 2 0-16,-3 10 1 16,-4-3 0-16,-7 10-1 15,-7-4 1-15,-7 6-1 16,-4-2 1-16,-3-1-1 0,-3-3 1 16,-1-3-2-16,0-3 1 15,4-3 0-15,0-6 0 16,0-1 0-16,3-6 0 15,4 4 0-15,4-10 1 16,-1 0-1-16,4 0 1 16,4 0-1-16,6-10 1 15,5 4 0-15,2 3 1 0,11-10-1 16,8 4 1-16,6-3 0 16,4-4 0-16,-7 3-1 15,-1-9 1-15,1 0-1 16,-3-6 0-16,2-6-1 15,-9 2 0-15,-5 4 0 16,-6 0 0-16,-4 0-1 16,-7 6 1-16,-7 3-1 15,-7 6 1-15,-4 7 0 16,-3 3 0-16,0 6 0 16,4 13 0-16,-1-1 0 15,4 14 1-15,0 5-1 16,3-2 1-16,1-4 0 15,3 3 0-15,3-6-2 16,8-6 1-16,7 0-6 16,6-13 0-16,5-3-11 0,2-12 0 15</inkml:trace>
  <inkml:trace contextRef="#ctx0" brushRef="#br0" timeOffset="8273.657">18253 3342 48 0,'-11'63'24'0,"11"-72"-22"0,0-1 34 0,0-2-36 16,4-7 1-16,-1-3 0 16,1-6 0-16,-1 0-2 15,1-1 1-15,-1-2 1 16,4 9 0-16,0 3 0 15,0 7 1-15,4-1 0 16,3 13 0-16,0 0-1 16,4 0 1-16,-4 3-2 15,0 3 0-15,0 1-6 16,0-4 0-16,0-3-10 16,1-6 0-16</inkml:trace>
  <inkml:trace contextRef="#ctx0" brushRef="#br0" timeOffset="8453.33">18489 3251 44 0,'0'35'22'0,"0"-1"-17"0,0-24 31 0,0-4-37 0,0 4 1 16,0-4-3-16,0 0 1 15,0-6-1-15,0-6 1 16,0-4-11-16,0-8 0 15,4-14 0-15,-1-2 0 16</inkml:trace>
  <inkml:trace contextRef="#ctx0" brushRef="#br0" timeOffset="8644.783">18475 3044 52 0,'0'7'26'0,"7"21"-33"0,-7-28 55 0,4 0-48 15,-1 9 0-15,1-5 0 16,3 2 1-16,-4-3-4 16,4 3 0-16,4 0-8 15,-1 1 0-15,-3-7-4 16,4 3 1-16</inkml:trace>
  <inkml:trace contextRef="#ctx0" brushRef="#br0" timeOffset="8962.597">18623 3295 46 0,'32'29'23'0,"14"-14"-23"0,-32-15 41 16,7 0-41-16,4-6 0 16,-1 3-1-16,-2-13 1 15,-1-3-1-15,-4 1 1 16,-2-11-1-16,-8 4 1 15,-4 6-3-15,-3 4 1 16,-3 8 0-16,-4 11 1 16,-4 5-1-16,0 10 1 15,-3 0 0-15,0 6 0 16,4 9 2-16,2 4 0 16,5-4 0-16,-1-5 1 0,8-8-2 15,7 1 1-15,6-9-4 16,8-7 1-16,3-3-9 15,4-3 1-15,-7-12-3 16,13-4 1-16</inkml:trace>
  <inkml:trace contextRef="#ctx0" brushRef="#br0" timeOffset="9217.026">19322 3164 38 0,'3'12'19'0,"-6"10"-21"0,-1-16 37 0,-3-6-35 0,-4 4 0 0,-6 2 0 16,-1-6 1-16,-3 3-1 16,3 6 0-16,1 1 1 0,6 2 0 15,4 7 1 1,7-3 1-16,4 3 0 16,6 3 0-16,4 3 0 0,0 0 1 15,1-3-2-15,-8-4 1 16,-4 4-2-16,-3-6 0 15,-7 3-5-15,-14 0 1 16,-11-7-12-16,-7-5 0 16</inkml:trace>
  <inkml:trace contextRef="#ctx0" brushRef="#br0" timeOffset="9816.529">20906 2467 58 0,'14'16'29'0,"-4"9"-32"0,-10-15 48 0,-3-7-44 16,-8 9 0-16,-6 7 1 15,-8 0 0-15,-7 6-2 16,0 13 1-16,-3 6 2 16,-7 12 0-16,-8 22-1 15,1 23 1-15,0 21-1 16,6-15 1-16,12 9-2 16,16-19 1-16,15-12-3 15,15-16 1-15,6-16-5 16,7-19 0-16,0-15-15 15,4-19 1-15</inkml:trace>
  <inkml:trace contextRef="#ctx0" brushRef="#br0" timeOffset="10509.074">21216 3160 43 0,'-3'0'21'0,"-5"10"-12"16,5-7 22 0,-4-3-29-16,-4 3 1 0,-3 0 1 15,-7 0 0-15,-4 4-5 16,1 2 1-16,-1 7 3 16,-3 3 0-16,0-1-1 0,3 11 0 15,4 2-1-15,3 0 1 16,7 1-1-16,8-10 0 15,6-4-1-15,12-2 0 16,6-6-1-16,3-10 1 16,1-10-1-16,3-6 0 15,-3-2-2-15,0-1 1 16,-4-6-2-16,-3 3 1 16,-4 3 0-16,-4 6 1 15,1 7 1-15,-1 12 1 16,-3 7 2-16,0 0 0 0,1 9 1 15,-1 6 0-15,0-6-1 16,0 9 1-16,3-9-2 16,4-3 1-16,8-4-7 15,-1-5 1-15,0-4-12 16,7-15 0-16</inkml:trace>
  <inkml:trace contextRef="#ctx0" brushRef="#br0" timeOffset="10809.797">21586 3261 54 0,'-3'19'27'0,"6"-16"-20"0,1 0 41 16,-4-3-46-16,4 0 1 16,3 0 1-16,3 0 1 15,8 0-7-15,7-6 1 16,3-4 3-16,-4-2 1 16,-2 5-5-16,-1-2 1 15,0 6-8-15,-7 0 1 16,-3 3-11-16,-11 0 0 15</inkml:trace>
  <inkml:trace contextRef="#ctx0" brushRef="#br0" timeOffset="10990.502">21551 3471 46 0,'7'19'23'0,"25"-19"-15"0,-18 0 30 16,4 0-38-16,6 0 1 0,1-10 0 15,3 4 0-15,-3 0-2 16,3 0 0-16,1 2-8 16,-1 1 0-16,3-6-6 15,-2 3 0-15</inkml:trace>
  <inkml:trace contextRef="#ctx0" brushRef="#br0" timeOffset="11350.921">22553 3132 52 0,'32'0'26'0,"-25"-6"-33"0,-7 0 47 16,-7-1-39-16,-11 7 0 15,-10-3 1-15,-7 3 1 0,-1 3-3 16,-2 7 0-16,2 9 2 16,-2 6 1-16,-1 6-1 15,3 0 1-15,8 10-1 16,7 0 1-16,14-3-2 16,11-13 0-16,13 0-1 15,4-6 1-15,8-7-1 16,2-6 0-16,5-12-2 15,-5-6 1-15,-2-7-9 16,2 3 1-16,-2-21-8 16,2 2 0-16</inkml:trace>
  <inkml:trace contextRef="#ctx0" brushRef="#br0" timeOffset="11634.21">22758 2489 59 0,'17'29'29'0,"33"24"-34"0,-33-28 50 16,1 16-45-16,10 25 1 15,4 15-1-15,7 7 1 16,-11 15-2-16,-14 1 1 0,-17-19-1 16,-15 2 1-16,-7 4-7 15,-14-6 1-15,-6-13-10 16,-5-9 0-16</inkml:trace>
  <inkml:trace contextRef="#ctx0" brushRef="#br0" timeOffset="13075.198">24529 3142 39 0,'3'0'19'0,"-3"0"-13"16,0 0 20-16,0 0-25 15,-3 0 0-15,-4 0 1 16,-4-7 1-16,-3 4-3 15,-4-6 0-15,1 6 1 16,-8 3 1-16,0 0 0 0,1 3 0 16,-1 6-1-16,0 10 0 15,4 9-3-15,3 1 1 16,4 5-1-16,7 4 0 16,7-4-1-16,11-2 1 15,10-11-2-15,4-11 1 16,-1-10 0-16,5-10 0 15,-5 1-8-15,-6-19 0 16</inkml:trace>
  <inkml:trace contextRef="#ctx0" brushRef="#br0" timeOffset="13392.095">24606 3446 50 0,'4'3'25'0,"-4"-59"-28"16,3 27 45-16,-3-24-41 16,0-22 0-16,-3-1 1 15,-1-14 0-15,4-8-3 16,0 4 1-16,0 10 1 15,7-4 1-15,4 16-1 16,7 12 0-16,3 7-1 16,3 9 1-16,1 13-4 15,3 12 0-15,1 6-7 0,-5 4 1 16,-6 9-7-16,-8 6 0 16</inkml:trace>
  <inkml:trace contextRef="#ctx0" brushRef="#br0" timeOffset="13573.437">24391 3007 57 0,'7'31'28'0,"21"-25"-31"0,-10-6 53 0,10-9-50 0,11 0 0 0,10-7-1 0,4 0 0 0,7 4-14 16,0-4 0-16,-10 13-1 15,-12 6 0-15</inkml:trace>
  <inkml:trace contextRef="#ctx0" brushRef="#br0" timeOffset="18693.754">26176 3189 28 0,'7'44'14'0,"-3"12"-2"0,-4-50 14 16,0 4-22-16,0-1 0 0,0-3 4 15,0-6 1-15,3-6-11 16,-3-13 1-16,4-15 6 16,-1-1 0-16,4-9-2 15,0-6 0-15,4-3-2 16,0 9 0-16,3-28-1 15,0-6 1-15,0 5-1 16,4-5 1-16,3 6-1 16,3 9 0-16,-2 16 0 15,-5 6 0-15,8 7 0 16,-4 12 0-16,0 6-2 16,4 7 1-16,-4 15-2 15,-3 7 0-15,-1 9-3 16,-3 6 0 15,-3 0-9-15,-4 7 0-16</inkml:trace>
  <inkml:trace contextRef="#ctx0" brushRef="#br0" timeOffset="18931.736">26049 3054 48 0,'0'25'24'0,"11"-16"-17"0,-4-5 40 16,3-4-45-16,4 0 0 16,1 0 1-16,6 0 0 0,-4 0-4 15,8 0 0-15,3 0 2 16,4 0 1-16,3-4-5 16,-3 4 0-16,-4 0-9 15,1-9 0-15,-1-4-5 16,0-2 0-16</inkml:trace>
  <inkml:trace contextRef="#ctx0" brushRef="#br0" timeOffset="19192.327">26666 2928 48 0,'8'4'24'0,"-12"-4"-26"15,0 3 42-15,-3-3-38 0,-3 0 0 16,-8 6 1-16,-3 7 1 16,-4 8-5-16,1 1 0 15,-5 10 3-15,1 18 1 16,4 3-2-16,6 10 1 16,4-7-4-16,7-2 0 15,10-20-5-15,15-9 0 16,3-12-9-16,4-16 1 15</inkml:trace>
  <inkml:trace contextRef="#ctx0" brushRef="#br0" timeOffset="19399.192">26769 3019 48 0,'-14'44'24'0,"0"-3"-23"15,10-28 38-15,-7 12-39 16,-6 0 0-16,-8 6 0 16,-3-3 1-16,3 4-2 15,4-10 1-15,3-7-5 16,4 1 0-16,7-16-9 16,4 3 0-16</inkml:trace>
  <inkml:trace contextRef="#ctx0" brushRef="#br0" timeOffset="19606.071">26603 3120 41 0,'14'31'20'0,"11"26"-18"0,-18-42 28 15,3 1-30-15,1 3 1 16,0 0-2-16,-1-1 1 15,1 1-1-15,-1 0 0 16,1-6-7-16,-4-7 1 16,-3-6-5-16,-1-10 0 15</inkml:trace>
  <inkml:trace contextRef="#ctx0" brushRef="#br0" timeOffset="19831.928">26846 2935 53 0,'29'28'26'0,"-8"25"-31"0,-11-34 51 0,1 3-46 16,0 9 0-16,-4 1-1 15,-4 8 1-15,-3-5-1 16,-7-4 1-16,-7 1-6 15,-7-7 1-15,0-6-10 16,-1-1 0-16</inkml:trace>
  <inkml:trace contextRef="#ctx0" brushRef="#br0" timeOffset="20311.754">27259 3092 47 0,'0'6'23'0,"7"-3"-12"16,-7-3 35-16,7 0-44 16,0 0 1-16,0-3 1 15,7 3 0-15,4 0-6 16,10-10 1-16,8 4 3 0,-1 3 0 16,-3-6-6-16,-1 2 0 31,-16 14-14-31,-8 2 1 15</inkml:trace>
  <inkml:trace contextRef="#ctx0" brushRef="#br0" timeOffset="20478.37">27242 3333 55 0,'21'3'27'0,"-4"-9"-29"0,-10 6 38 0,7 0-37 15,4 0 1-15,3 0-9 16,4 0 1-16,3-6-2 16,4 6 0-16</inkml:trace>
  <inkml:trace contextRef="#ctx0" brushRef="#br0" timeOffset="20867.415">27735 3352 59 0,'25'6'29'0,"14"-9"-35"0,-29-3 50 16,-2 3-43-16,2-4 0 15,4-2 0-15,0-1 1 16,0-12-3-16,-3 7 0 15,-4-7 1-15,-7 0 1 16,-3 0-3-16,-4 3 1 16,-1 0 0-16,-2 7 0 15,-4 5 0-15,-4 11 0 16,0 11 0-16,1 10 1 16,-1 4 1-16,4 15 0 15,7-1 0-15,4-5 1 0,3 6-1 16,3 0 0-16,8-10 0 15,3-2 0-15,0-7-1 16,3-10 0-16,5-5-6 16,6-16 0-16,7-7-10 15,7-3 0-15</inkml:trace>
  <inkml:trace contextRef="#ctx0" brushRef="#br0" timeOffset="21245.708">28547 2364 45 0,'-18'3'22'0,"-35"69"-17"0,39-53 29 16,-4 16-33-16,1 15 0 0,-8 6 0 15,0 13 1-15,1-16-5 16,3-9 0-16,3-12-7 16,4-4 0-16,7-15-4 15,3-23 1-15</inkml:trace>
  <inkml:trace contextRef="#ctx0" brushRef="#br0" timeOffset="21425.722">28300 2436 49 0,'17'53'24'0,"12"20"-25"15,-19-42 46-15,1 10-45 16,3 12 1-16,7 0-1 16,4 4 1-16,0 2-6 15,6-15 1-15,-6-6-11 16,3-13 1-16</inkml:trace>
  <inkml:trace contextRef="#ctx0" brushRef="#br0" timeOffset="22143.513">30074 2872 44 0,'4'19'22'0,"-4"18"-13"0,-4-24 31 16,1 12-39-16,-1 3 1 16,1 13 1-16,-4 12 0 15,0 10-4-15,-4 9 1 16,0 7 2-16,1-7 1 16,-1-10-2-16,4-18 1 15,0-9-2-15,0-16 0 16,4-16 0-16,-1-13 0 15,-7-8-1-15,-10-20 0 0,-3 3 0 16,-8-15 0-16,-3-3 1 16,-8 3 0-16,-3 6 0 15,4 13 0-15,3 5 0 16,4 11 1-16,7 8 0 16,3 17 1-16,7 15 1 15,11 0 1-15,11 13 1 16,17 6 1-16,11-7 0 15,24-2 0-15,18-10-1 16,11-13 0-16,10-5-2 16,11-14 0-16,-7-5-8 15,-11-4 1-15,-10 7-15 16,-22-1 1-16,-21-2-4 16,-13 12 0-16</inkml:trace>
  <inkml:trace contextRef="#ctx0" brushRef="#br0" timeOffset="23059.329">31436 2957 43 0,'-3'31'21'0,"-8"29"-16"0,7-42 33 16,-3 20-38-16,0 12 1 15,-3 13 0 1,3 6 1-16,0 0-2 0,0-10 0 16,3-11 0-16,0-11 1 15,4-24-1-15,0-16 0 16,0-7-1-16,0-21 1 16,0-1-3-16,0-21 1 15,0 0-1-15,-3-16 1 16,-1 3-1-16,1 13 0 15,3-1 0-15,0 1 1 32,7 9 1-32,4 7 0 0,3 2 2 0,3 10 0 0,8 3 2 15,7 6 1-15,7 7 0 16,-1 0 0-16,1 2 0 16,0 7 1-16,7 7-1 15,3 5 0-15,1 7-1 16,-5-7 0-16,-6 10-1 15,-11 3 0-15,-10 10-2 16,-11 9 1-16,-14 0-2 16,-14 6 1-16,-7 0-1 15,0-12 1-15,-4-1-1 16,-7-5 0-16,-3-4 0 16,-1-3 1-16,1-12-1 15,3-4 1-15,11 0-1 16,3-2 1-16,11-4-1 15,11 0 1-15,10 6-1 16,10 1 1-16,4 2 0 0,4 7 1 16,0-3-1-16,0 3 1 15,-11 9 0-15,0 3 0 16,0-3-1-16,0 7 0 16,0 3-1-16,-3-7 0 15,-1-3-5-15,1-6 0 16,3-9-10-16,0-10 0 15</inkml:trace>
  <inkml:trace contextRef="#ctx0" brushRef="#br0" timeOffset="23389.767">32149 3524 41 0,'17'10'20'0,"-13"-26"-17"0,-4 10 26 0,-7 3-26 16,-7-7 1-16,-4 10 1 15,-7-6 1-15,-3 3-7 16,-4 3 0-16,1 0 5 16,-1 0 1-16,-7 12-2 15,11 7 0-15,3 6-1 16,7 3 0-16,8-6-1 15,10-3 1-15,10-3-2 16,8-10 0-16,7-3-1 0,3-9 0 31,14-22-10-31,-10 0 0 16,-7-4-5-16,-8 4 0 16</inkml:trace>
  <inkml:trace contextRef="#ctx0" brushRef="#br0" timeOffset="23779.613">32745 3026 47 0,'7'-7'23'0,"-14"7"-20"16,0-3 37-16,-7 3-38 15,-11 3 0-15,-10 4 2 16,-4 2 1-16,-10 10-6 16,-1 9 0-16,-10 13 3 15,14 6 1-15,7 9-1 16,4 1 0-16,3 9 0 15,11-1 1-15,7 1 0 16,11-15 0 0,10-4-1-16,17-10 0 0,12-9-2 0,6-12 1 15,0-16-3-15,4-6 1 16,-7-4-6-16,0-5 0 16,-7 2-12-16,-8-6 1 15</inkml:trace>
  <inkml:trace contextRef="#ctx0" brushRef="#br0" timeOffset="23974.879">32939 3722 63 0,'25'25'31'0,"-1"13"-39"15,-20-29 50-15,-4-3-54 16,-4 4 1-16,-6-1-21 16,-8-6 1-16</inkml:trace>
  <inkml:trace contextRef="#ctx0" brushRef="#br0" timeOffset="29064.732">17417 4349 35 0,'3'16'17'0,"1"-7"-12"0,-1-6 18 15,-3 7-22-15,-3 21 0 0,-1 13 1 16,-6 28 1-16,3 25-3 16,-1 16 1-16,-2 44 2 15,3 34 1-15,0 44 0 16,3 29 1-16,8 40 0 16,3 47 1-16,-4 35 0 15,11 28 0-15,1 40-2 16,9 32 1-16,-6 32-1 15,3 24 0-15,0 26-2 16,0 18 0 0,22 593-1-1,-11-288 0-15,-4-163-2 16,-4-114 0-16,-6-65-3 16,-11-72 0-16,-14-48-4 15,-18-56 1-15,-6-40-7 16,-15-45 0-16,-4-43-4 15,1-23 1-15</inkml:trace>
  <inkml:trace contextRef="#ctx0" brushRef="#br0" timeOffset="32337.512">2660 5666 29 0,'-7'38'14'0,"7"-23"-2"16,0-15 15-16,7 7-25 15,-7-4 1-15,0 0 3 16,0-3 1-16,0-6-7 16,0-13 0-16,0-16 5 0,-7-21 0 15,-4-13-2-15,-6-16 1 16,3-6-3-16,3-9 1 15,-3-7-1-15,10 4 0 16,-3-4-1-16,7 19 0 16,7 13 0-16,4 6 0 15,0 6-1-15,17 13 1 16,0 13 0-16,4 8 0 16,7 4-1-16,-1 13 1 15,-2 9-3-15,2 9 1 0,1 10-4 16,-11-4 0-16,-6 10-9 15,-5 9 0-15,-13 1 0 16,-4 15 0-16</inkml:trace>
  <inkml:trace contextRef="#ctx0" brushRef="#br0" timeOffset="32581.588">2512 5472 44 0,'0'40'22'0,"0"-18"-21"16,0-19 46-16,0-3-43 15,3 4 1-15,-3-4 4 16,7 3 0-16,4-6-12 0,7-1 1 16,13 1 6-16,-2-6 0 15,6-4-6 1,0 7 0-16,-3-6-6 0,0 2 0 15,-8-2-11-15,-3-4 1 16</inkml:trace>
  <inkml:trace contextRef="#ctx0" brushRef="#br0" timeOffset="32938.017">3189 5271 55 0,'4'3'27'0,"3"3"-30"15,-7-6 43-15,-7 3-40 16,3-3 1-16,-6 10 1 15,-8 2 1-15,7 10-3 16,-10 13 0-16,11-1 2 16,-1 1 0-16,4 6 0 15,0 2 0-15,3-2 0 16,4-3 0-16,0 0-3 16,11-1 1-16,0-9-6 15,6-9 1-15,15-9-12 0,0-10 0 16,3-10-1-16,7-2 0 15</inkml:trace>
  <inkml:trace contextRef="#ctx0" brushRef="#br0" timeOffset="33180.908">3588 5378 57 0,'0'18'28'0,"-18"11"-39"0,15-20 61 16,-8 0-50-16,-7 7 0 0,-3 3 0 16,-3-7 1-16,-1 7-1 15,4 0 1-15,-4 0-1 16,4 3 1-16,0-3-7 16,10-4 1-16,0 1-10 15,1-7 0-15,10-5-2 16,-7-8 1-16</inkml:trace>
  <inkml:trace contextRef="#ctx0" brushRef="#br0" timeOffset="33421.146">3348 5349 35 0,'3'16'17'0,"8"-22"-11"0,-11 6 34 0,7 3-36 0,-3 3 1 0,3 4 0 0,10 8 1 0,-6 4-8 0,-1 3 1 0,12 4 4 0,6-1 1 0,-3 6-3 0,3 1 0 16,-7-10-3-16,4 0 0 16,-4-3-8-16,-7 0 1 15,11-16-7-15,-11-9 0 16</inkml:trace>
  <inkml:trace contextRef="#ctx0" brushRef="#br0" timeOffset="33726.9">3697 5186 46 0,'11'25'23'0,"-1"13"-23"0,1-32 40 0,-1 7-40 16,8 6 1-16,3 3-1 15,0 9 1-15,1 10-1 16,-5-4 1-16,1-2-1 16,-15 6 1-16,4-1-3 15,-7-5 0-15,-10-7-9 16,-1-3 0-16,-6-9-3 0,6-4 0 15</inkml:trace>
  <inkml:trace contextRef="#ctx0" brushRef="#br0" timeOffset="34006.468">4156 5287 64 0,'3'0'32'0,"4"22"-39"0,-7-22 65 0,7 0-57 16,4-4 0-16,0 1-1 15,10-3 1-15,-4-3-4 16,8-1 0-16,-4 1-3 16,-3-1 0-16,-1 4-7 15,-13 6 0-15,-8 0-6 16,-6 9 1-16</inkml:trace>
  <inkml:trace contextRef="#ctx0" brushRef="#br0" timeOffset="34248.494">4085 5566 58 0,'4'15'29'0,"20"-5"-29"0,-13-10 56 0,3-3-55 0,7 3 0 0,7-10-3 0,4 1 0 16,4 3-6 0,2-1 1-16,-6 4-11 0,-4 0 0 15</inkml:trace>
  <inkml:trace contextRef="#ctx0" brushRef="#br0" timeOffset="35160.095">6357 4437 57 0,'4'0'28'0,"-4"0"-31"16,-4 0 45-16,-7 6-41 15,-27 7 0-15,-19 12 1 16,-27-7 0-16,-5 4-2 16,-16 4 0-16,-12 8 1 15,-3-3 1-15,14 1-1 16,18-1 0-16,14-3-1 15,14 1 1-15,7-8 0 0,18 11 1 16,7-13-2-16,17 6 0 16,11-6 1-16,7-4 0 15,14 4 0-15,15 3 0 16,9-6-1-16,-2-7 0 16,-8 7-1-16,-3-1 1 15,-22 7-2-15,-6 13 1 16,-18-7-1-16,-21 19 0 15,-1 3-1-15,-10 4 1 16,4 5 1-16,-14 4 1 16,-4 0 0-16,7-7 0 0,-4-3 0 15,8-6 1-15,3-6 1 16,7 3 1-16,11 6 0 16,0-12 1-16,14-4 1 15,7-2 0-15,7-4 0 16,10-6 0-16,8 0-2 15,7-3 1-15,10-4-2 16,7-8 1-16,8-4-2 16,-1-9 1-16,7 2-3 15,15-14 1-15,-1 2-5 16,5-6 0-16,-8 3-7 16,0-3 0-16,-14 3-10 15,-11 7 0-15</inkml:trace>
  <inkml:trace contextRef="#ctx0" brushRef="#br0" timeOffset="35402.729">5927 5374 59 0,'-11'16'29'0,"4"31"-28"0,4-28 46 16,-1 0-45-16,-7 12 1 0,8 7-1 16,-8-4 0-1,11 1-7-15,-7-10 1 0,7 3-9 16,7-15 1-16,-3-7-6 16,6-6 0-16</inkml:trace>
  <inkml:trace contextRef="#ctx0" brushRef="#br0" timeOffset="35984.457">4921 6566 58 0,'-7'22'29'0,"-14"28"-34"0,21-44 53 15,0 4-47-15,-7-1 1 0,3 1 0 16,4-4 0-16,-7 0-2 16,7-3 0-16,0-3 2 15,7-6 0-15,4-10-3 16,7-6 1-16,-8-6-2 15,4-3 0-15,4 3-2 16,-7-1 1-16,6 7-1 16,-6 4 1-16,3 5 2 15,0 4 0-15,0 5 2 16,4 4 1-16,-8 7 0 16,8 2 1-16,-7 7-1 15,-1 3 0-15,1-1-1 16,-8 11 1-16,4-10-2 15,-3 2 1-15,3-2-2 16,0 0 0-16,4-3-5 16,-8-7 0-16,8-6-11 0,3-6 1 15</inkml:trace>
  <inkml:trace contextRef="#ctx0" brushRef="#br0" timeOffset="36256.881">5330 6459 62 0,'0'0'31'0,"-7"7"-27"0,7-7 50 0,0 0-50 15,0 0 1-15,7 0 1 16,4-4 0-16,3 1-8 15,11 3 0-15,7-3 3 16,-4 3 0-16,0 0-8 16,-7 0 1-16,-7 3-8 15,-7 4 0-15,-7-1-8 16,-7 0 0-16</inkml:trace>
  <inkml:trace contextRef="#ctx0" brushRef="#br0" timeOffset="36421.258">5285 6695 46 0,'-14'21'23'0,"14"8"-12"16,0-23 36-16,10 0-42 16,-6-3 1-16,10 1 1 15,7-4 1-15,7-7-12 0,7 1 1 16,4 0 2-16,-7-1 1 16,3 1-12-16,-7 0 1 15,-3-4-9-15,3 4 1 16</inkml:trace>
  <inkml:trace contextRef="#ctx0" brushRef="#br0" timeOffset="36811.408">6075 6453 57 0,'-4'3'28'0,"-17"0"-31"15,11-3 48-15,-8 3-44 16,-3 4 1-16,-4 2 0 15,0 10 1-15,1 3-3 16,3 9 0-16,3 1 2 16,0 2 1-16,8 4-1 15,3-4 1-15,3-6-2 16,11-6 1-16,14-9-3 0,8-10 0 16,2-12-4-16,-3-10 1 15,4-3-11 1,-14-13 1-16,3-12-5 0,0 4 1 15</inkml:trace>
  <inkml:trace contextRef="#ctx0" brushRef="#br0" timeOffset="37487.058">5500 3957 48 0,'-11'9'24'0,"11"20"-22"0,-7-17 43 16,-7-2-44-16,-4 8 0 16,-10 4 0-16,-4 3 0 15,11 1-2-15,-7-1 0 16,-4-10 1-16,8 4 1 15,-1-6-2-15,4-7 1 16,3-3-3-16,8-3 1 16,10-3-1-16,0-10 1 15,10-9-2-15,1 4 1 16,6 2 0-16,5-3 0 16,-1 3 2-16,7 4 0 15,0 2 1-15,4 4 1 0,-4 3 0 16,4 3 1-16,-11 9 0 15,7 10 0-15,0 3 0 16,4 10 1-16,0-7-1 16,7 6 1-16,-7-6 0 15,3-9 0-15,-3-10-1 16,-4-6 1-16,4-12-1 16,-8-7 0-16,1-16 0 15,-15 1 0 1,-27-13-1-1,-8 3 0-15,-3 19-3 16,-11 12 1-16,-3 13-6 16,3 10 0-16,4-1-10 15,3-3 0-15</inkml:trace>
  <inkml:trace contextRef="#ctx0" brushRef="#br0" timeOffset="38117.905">6929 5158 53 0,'-4'19'26'0,"4"0"-26"0,0-26 42 16,0-2-40-16,0-7 0 16,0-15 1-1,0-10 0-15,-3-18-4 0,3-14 0 16,0-5 3-16,3-3 0 16,-3-4 0-16,0 13 0 15,7 0-1-15,7 6 1 0,4 6-2 16,-1 13 1-1,5 13-2-15,6 15 1 0,4 16-4 16,-15 9 1-16,1 10-8 16,-4 2 1-16,-14 11-7 15,-7 2 0-15</inkml:trace>
  <inkml:trace contextRef="#ctx0" brushRef="#br0" timeOffset="38314.766">6816 4954 49 0,'0'32'24'0,"3"-29"-14"16,1-3 39-16,6 0-43 15,-6-7 0-15,6 11 1 16,8-8 1-16,-4-2-11 0,14-3 0 16,1-4 4-16,2 4 1 15,5-7-10-15,-12 4 0 16,1-1-12-16,0-6 0 15</inkml:trace>
  <inkml:trace contextRef="#ctx0" brushRef="#br0" timeOffset="38750.707">7444 4205 44 0,'-4'12'22'0,"4"1"-11"15,0-10 26-15,0 3-34 16,-3 7 1-16,-1 2 1 16,1 4 1-16,-5 9-8 15,1-2 1-15,-3 8 4 16,-4 10 1-16,3-10-2 0,4 10 1 15,4-3-5-15,-1-6 1 16,8-10-7-16,3-6 1 16,3-16-10-16,15-10 0 15,-18-5-1-15,7-4 0 16</inkml:trace>
  <inkml:trace contextRef="#ctx0" brushRef="#br0" timeOffset="39152.059">7542 4437 48 0,'4'19'24'0,"-1"21"-25"0,-6-30 50 0,-1-1-47 16,1 1 0-16,-1-1 0 15,1 0 1-15,6-9-4 16,-6 0 1-16,3 0 2 15,0-9 1-15,3-4-3 16,1 1 0-16,3-4-1 16,4 4 0-16,-4-1-1 15,0 7 1-15,3-4-1 16,-3 4 0-16,7 0 1 16,4-4 0-16,-7 7 1 15,-1-3 1-15,-3 6 0 16,4 6 1-16,-1-3-1 15,1 7 0-15,0 2 0 0,-8 7 0 16,1 0 0-16,-1-6 0 16,4 2-2-16,-3 1 0 15,-1-3-5-15,1-4 1 16,-1-3-11-16,4-6 0 16,4-9 0-16,0-1 0 15</inkml:trace>
  <inkml:trace contextRef="#ctx0" brushRef="#br0" timeOffset="39398.055">7818 4230 59 0,'14'28'29'0,"14"16"-41"15,-21-25 62-15,7 3-51 16,0 0 1-16,4 3-1 16,-8 3 1-16,-3 0-1 15,-7 7 0-15,-3-13-8 16,-4 0 0-16,-4-10-6 16,-3-6 0-16</inkml:trace>
  <inkml:trace contextRef="#ctx0" brushRef="#br0" timeOffset="39769.078">8266 4314 54 0,'3'0'27'0,"-6"10"-31"0,3-4 47 0,-4 10-41 15,-7-4 0-15,-3 10 0 16,-3 10 1-16,-4 8-4 15,-1 1 1-15,1 13 2 16,4 5 0-16,-5 13-1 16,8 0 0-16,4 7-2 15,6-17 0-15,4-8-8 32,0-13 1-32,7-10-9 15,11-19 1-15</inkml:trace>
  <inkml:trace contextRef="#ctx0" brushRef="#br0" timeOffset="40099.364">8513 4706 53 0,'7'16'26'0,"-11"-25"-29"0,1 9 43 16,-5 0-39-16,-6 3 0 15,0 3 1-15,-3 0 1 0,-5 4-3 16,1 12 0-16,-3 3 2 16,2 0 0-16,8 13 0 15,-3-7 0-15,6 0-1 16,8-3 1-16,3-2 0 16,10-8 0-16,11-5-2 15,-3-10 1-15,3-6-1 16,4 0 1-16,-4-7-5 15,-3-2 1-15,-1-4-7 16,-10-12 0-16,0-3-7 16,-7-7 0-16</inkml:trace>
  <inkml:trace contextRef="#ctx0" brushRef="#br0" timeOffset="40402.452">8576 4471 49 0,'4'41'24'0,"13"12"-22"0,-6-40 39 15,-1 6-40-15,8 6 1 0,-4 12 0 16,4-5 0-16,-1 5-3 16,1 14 0-16,-7-8 1 15,-11-5 0-15,-11 3-9 16,-10 3 0-16,-4-10-7 16,-10 4 1-16</inkml:trace>
  <inkml:trace contextRef="#ctx0" brushRef="#br0" timeOffset="40744.118">6646 5537 58 0,'-21'19'29'0,"14"-12"-26"0,7-7 53 16,7 3-51-16,-3-3 0 16,10 0 3-16,11 0 0 15,17 0-10-15,21-3 0 16,29-1 7-16,46 1 1 15,17-3-3-15,39-3 0 16,-7-10-5-16,3 0 0 16,-10 3-7-16,-24 7 1 0,-33 9-16 15,-28 0 1-15</inkml:trace>
  <inkml:trace contextRef="#ctx0" brushRef="#br0" timeOffset="41340.18">7430 6121 48 0,'-4'34'24'0,"4"26"-15"0,0-51 25 16,-4 7-33-16,-3 12 1 15,-3-3-1-15,-1 0 1 16,1-9-3-16,3-4 0 16,0-2 2-16,3-10 0 15,4-6-2-15,7-10 1 0,4 3-2 16,6-5 0-16,-3-11-2 16,1-5 0-16,6 6-1 15,0-7 0-15,4 1 0 16,-1 5 0-1,4 4 4-15,4 16 0 0,-7 6 5 16,3 0 0-16,-7 9 1 16,4 6 1-16,-7 4 0 15,-1 6 1-15,-3 3-3 16,-3 0 1-16,0 0-4 16,-4 7 0-16,0 2-4 15,-4-2 0-15,1-4-8 16,-1-3 1-16,4-13-6 15,4-8 0-15</inkml:trace>
  <inkml:trace contextRef="#ctx0" brushRef="#br0" timeOffset="41591.472">8163 5832 67 0,'-3'32'33'16,"-1"2"-42"-16,1-21 65 0,3 2-56 16,0 1 1-16,0 9-1 15,0 6 0-15,3-12-2 16,-3 0 0-16,4 0-7 15,-4-3 1-15,7-4-10 16,-4-3 0-16</inkml:trace>
  <inkml:trace contextRef="#ctx0" brushRef="#br0" timeOffset="41953.876">8156 6481 57 0,'14'10'28'0,"-10"-10"-31"0,-4 0 45 16,0 0-42-16,0-7 0 15,-4 1 0-15,1-3 1 16,-1 2-2-16,1 1 1 15,-1 3 0-15,-6 0 1 16,3 3 0-16,0 3 0 16,3 3 0-16,4 7 0 15,0-1 0-15,0 7 1 0,11-3-2 16,-4 0 1-16,10-10-1 16,1-3 0-16,0-6-4 15,-8-3 1-15,1-7-11 16,-4-3 0-16,-4 1-3 15,1-7 1-15</inkml:trace>
  <inkml:trace contextRef="#ctx0" brushRef="#br0" timeOffset="42427.618">9652 5359 57 0,'0'3'28'0,"-11"16"-34"15,8-10 55-15,-4 7-48 16,-7 12 1-16,-7-3 0 16,-8 10 0-16,-6 12-3 15,0-7 1-15,-8 7 1 16,5 0 1-16,-1-3-5 16,11-12 0-16,6-7-7 15,8-13 1-15,4-12-9 16,6-15 1-16</inkml:trace>
  <inkml:trace contextRef="#ctx0" brushRef="#br0" timeOffset="42647.522">9349 5450 52 0,'24'9'26'0,"-3"22"-23"0,-13-21 44 15,6 2-43-15,-4 10 0 16,1 7 0-16,3 5 1 15,0 19-7-15,4 1 0 16,3 2 2-16,4 7 1 16,-4-13-7-16,0-3 1 15,-3-13-13-15,-1-24 1 0,1-13-1 16,3-13 0 0</inkml:trace>
  <inkml:trace contextRef="#ctx0" brushRef="#br0" timeOffset="43061.715">9980 4832 59 0,'4'12'29'0,"3"17"-37"16,-7-11 60-16,0-5-51 16,0 6 0-16,-7-4-1 15,0 1 1-15,3 0-2 16,1 0 1-16,-1-4 0 16,0-3 0-16,4-5-1 0,0-4 0 15,4-4-2-15,7-8 0 16,3-13-2-16,0-7 0 15,3-5 0-15,5-1 1 16,2-3 0 0,5 4 1-16,-5-4 3 0,1 13 0 15,-7 9 4-15,-1 13 0 16,1 9 0-16,-1 9 1 0,5 7-1 16,-1 16 0-1,-4 6-5-15,-6 2 0 16,-4 4-15-16,-7-6 1 0</inkml:trace>
  <inkml:trace contextRef="#ctx0" brushRef="#br0" timeOffset="46869.589">2402 9078 36 0,'0'19'18'0,"-7"37"-10"16,7-43 19-16,0-1-24 16,0-2 1-16,0-1 0 15,0-6 0-15,0-3-6 16,0-12 1-16,-3-14 4 15,-4-5 0-15,3-13-2 16,4-9 1-16,-7-19-1 16,7-7 0-16,0-5 0 0,0 12 0 15,7-1-1-15,4 1 1 16,-1 13 0-16,1 5 0 16,0 4 0-16,-1 6 1 31,1 7-1-31,6 2 0 0,-6 10 0 0,0 6 1 15,-1 7-2-15,8 5 1 16,-4 7-3-16,4 0 1 16,-8 10-6-16,1 6 0 0,-4-1-9 15,3 4 0-15</inkml:trace>
  <inkml:trace contextRef="#ctx0" brushRef="#br0" timeOffset="47112.47">2223 8943 52 0,'0'28'26'0,"3"-15"-23"16,4-13 42-16,-3 3-43 15,6-3 0-15,8-3 1 16,-1-4 0-16,15-2-4 15,-4-4 0-15,4 1 1 16,7-4 1-16,-18 4-11 0,0-1 0 16,1 1-8-16,2-4 1 15</inkml:trace>
  <inkml:trace contextRef="#ctx0" brushRef="#br0" timeOffset="47501.973">3034 7958 52 0,'0'7'26'0,"-4"5"-27"15,4-9 42-15,0 7-40 16,-10-1 1-16,-1 7 0 16,-6-1 0-16,-1 10-3 15,4 4 1-15,-7 11 1 16,3 4 1-16,7 10-1 15,4 5 0-15,4-2 0 16,6-7 1-16,8-6-4 16,7-10 1-16,-1-9-7 15,4-12 1-15,1-13-9 0,-12-10 0 16</inkml:trace>
  <inkml:trace contextRef="#ctx0" brushRef="#br0" timeOffset="47920.539">3129 8316 58 0,'4'28'29'0,"-4"-3"-35"0,0-19 49 0,0 1-43 16,0 2 0-16,-4 0 0 15,4 1 0-15,0-7-1 16,0 0 1-16,0-6 0 16,-7-3 0-16,7-4 0 15,7-2 0-15,-3-4 0 16,3 4 0-16,3-7-2 16,1-6 1-16,-1 9-1 15,8 3 1-15,-7 1 0 16,-1 2 0-16,8 4-1 15,-7 12 1-15,3 4 1 16,3-1 1-16,-10 4-1 16,4 2 1-16,-1 4-1 0,1 3 1 15,0 0-3 1,-1 0 0-16,-3-6-4 0,4-4 1 16,-1-5-9-16,1-10 1 15,0-13-2-15,-4-3 1 16</inkml:trace>
  <inkml:trace contextRef="#ctx0" brushRef="#br0" timeOffset="48161.316">3447 8040 59 0,'21'44'29'0,"11"3"-41"15,-22-35 64-15,8 7-53 16,-8 6 1-16,8 3-1 16,-7 4 1-16,-1 2-2 15,-6 7 1-15,-4 3-10 16,-4 0 1-16,-6-7-6 16,-8-5 1-16</inkml:trace>
  <inkml:trace contextRef="#ctx0" brushRef="#br0" timeOffset="48582.828">4255 8269 43 0,'0'19'21'0,"-8"6"-15"0,5-13 35 0,-8 13-39 16,-3 7 0-16,0 2 1 16,-4 10 1-16,-3 6-5 15,-7 16 1-15,3 12 2 16,1 10 1-16,-1 6-1 16,7 10 0-16,1-4-2 15,6-15 0-15,8-16-5 16,3-10 0-16,3-18-6 15,15-13 0-15,3-15-5 16,-3-19 0-16</inkml:trace>
  <inkml:trace contextRef="#ctx0" brushRef="#br0" timeOffset="48883.138">4593 8890 45 0,'4'3'22'0,"-15"-13"-23"0,8 10 39 16,-19 0-35-16,-2 0 1 15,-4 7 2-15,-8 5 1 16,1 7-8-16,0 6 0 0,-4-3 5 16,4 6 0-16,10 7-1 15,0 2 1-15,15-2-2 16,6-4 1-16,4-3-2 15,14-9 1-15,14-6-1 16,4-13 0-16,3-3-3 16,4-10 1-16,-7-6-6 15,0-3 1-15,0-6-13 16,-4-13 1 0</inkml:trace>
  <inkml:trace contextRef="#ctx0" brushRef="#br0" timeOffset="49152.882">4692 8222 59 0,'21'40'29'0,"-17"45"-33"0,3-50 45 15,-4 15-41-15,11 22 0 16,8 16 0-16,6 15 1 16,3 10-2-16,-6-9 1 15,0-14-3-15,-15-5 1 16,-10-16-11-16,-10-12 1 16,-8-14-4-16,-3-11 1 0</inkml:trace>
  <inkml:trace contextRef="#ctx0" brushRef="#br0" timeOffset="49634.599">5334 8764 59 0,'11'28'29'0,"17"-6"-34"0,-18-22 58 15,12 0-51-15,6-3 0 0,4-3-2 16,6 0 1-16,8-4-3 16,-7 1 0-16,0 3-5 15,-7 2 0-15,-8-2-11 16,-13 6 0-16</inkml:trace>
  <inkml:trace contextRef="#ctx0" brushRef="#br0" timeOffset="49829.025">5299 9103 52 0,'21'19'26'0,"21"-7"-24"16,-21-12 40-16,15-3-41 0,6-3 0 15,7-4-1-15,4-5 0 16,4 5-8-16,-15 1 0 15,4-10-7-15,-4 0 0 16</inkml:trace>
  <inkml:trace contextRef="#ctx0" brushRef="#br0" timeOffset="50264.202">6325 8131 59 0,'4'0'29'0,"17"-10"-26"16,-10 7 51-16,13-3-51 15,12 0 0-15,13-4 0 16,7-2 0-16,8-4-4 16,-1-3 0-16,-6 0 2 15,-11 4 1-15,-7 12-2 16,-15 3 0-16,1 6-1 16,-15 10 1-16,-10 12-2 15,-7 6 1-15,-7 4 0 0,-14 0 0 16,-4 5 0-1,4 8 1-15,-7-4 0 0,10 6 0 16,-7 0-3-16,11 1 1 16,14-11-5-16,0-5 0 15,7-7-11-15,7-12 1 16,0-6-2-16,4-1 1 16</inkml:trace>
  <inkml:trace contextRef="#ctx0" brushRef="#br0" timeOffset="50625.097">6710 9222 55 0,'25'3'27'0,"-15"-12"-32"16,-10 9 56-16,4-3-51 16,-1-4 0-16,-3 1-1 15,-3-3 0-15,-1 2 1 16,-6 1 0-16,-12 0 0 16,1 6 0-16,-7 6 0 15,0 10 1-15,0 12-1 16,-1 10 1-16,8-4-2 0,7 1 0 15,7-7 0 1,7-6 0-16,18-10-1 0,3-9 1 16,11-18-4-16,3-10 1 15,-3-7-11-15,-15-2 1 16</inkml:trace>
  <inkml:trace contextRef="#ctx0" brushRef="#br0" timeOffset="53504.699">2233 11185 37 0,'0'28'18'0,"-7"0"-9"0,7-24 18 15,0-1-26-15,0-3 1 16,7-7 2-16,-7-8 1 16,4-10-5-16,-4-13 1 15,0-9 3-15,-4-3 0 16,-3-7-1-16,4-2 0 0,-8 2-1 16,11 1 0-16,-7-1-1 15,7 4 1-15,0 0-2 16,0 9 1-16,10 3 0 15,8 13 0-15,3 3-2 16,7 6 1-16,4 7-3 16,0 2 0-16,3 7-4 15,-3 6 1-15,-4-3-10 16,-7 3 0-16</inkml:trace>
  <inkml:trace contextRef="#ctx0" brushRef="#br0" timeOffset="53748.602">2096 11110 56 0,'28'12'28'0,"0"-18"-29"0,-17 3 48 16,10 0-47-16,7 0 1 15,4-7-1-15,6 1 1 16,1-4-3-16,-3 4 0 16,-1-1-8-16,-10 7 0 15,-1-12-6-15,-10 2 0 16</inkml:trace>
  <inkml:trace contextRef="#ctx0" brushRef="#br0" timeOffset="54127.537">2861 10702 52 0,'-18'16'26'0,"-3"25"-26"0,11-32 44 16,3 13-43-16,-8 0 1 16,-2 12-1-16,-1 7 1 15,4 9-3-15,-4 7 1 16,8 2 1-16,-1-12 0 15,1-9-1-15,10-7 1 16,10-6-4-16,1-9 1 16,10-3-8-16,7-7 1 15,0-9-7-15,-3-10 0 16</inkml:trace>
  <inkml:trace contextRef="#ctx0" brushRef="#br0" timeOffset="54379.391">3221 10887 59 0,'-11'22'29'0,"-49"13"-35"15,50-23 54-15,-1 4-47 16,-6 9 1-16,-1 0 0 15,-3 3 1-15,0 0-4 16,3 1 1-16,4-4-3 16,3-3 0-16,4-7-10 15,4-8 1-15,3-17-5 16,0-2 0-16</inkml:trace>
  <inkml:trace contextRef="#ctx0" brushRef="#br0" timeOffset="54591.029">3013 10859 45 0,'7'31'22'0,"3"1"-20"0,-6-23 39 16,3 7-40-16,4 6 1 0,-4 3 0 16,3 3 0-16,4 0-3 15,11 7 0-15,7-1 0 16,7 1 0-16,-1-10-4 15,-2 0 0-15,2-9-10 16,1-10 1-16</inkml:trace>
  <inkml:trace contextRef="#ctx0" brushRef="#br0" timeOffset="54858.251">3478 10661 49 0,'11'19'24'0,"17"16"-22"16,-24-35 39-16,6 15-39 0,1 4 0 15,3 6 0-15,-3 7 1 16,3-1-5-16,-4 10 1 15,-3-1 1-15,4 1 1 16,-11 0-7-16,-7 6 0 16,-4-6-10-16,-3-10 1 15</inkml:trace>
  <inkml:trace contextRef="#ctx0" brushRef="#br0" timeOffset="55160.97">3909 10777 66 0,'0'16'33'0,"10"-13"-38"16,-3-3 58-16,4 0-53 16,7-3 1-16,6-3-1 15,5-4 0-15,-1 1-2 16,0 0 0-16,-3 2-6 16,-4 1 0-16,-3 3-11 0,-8 0 1 15</inkml:trace>
  <inkml:trace contextRef="#ctx0" brushRef="#br0" timeOffset="55339.412">3810 11085 51 0,'7'25'25'0,"21"-25"-23"0,-17 0 37 15,10-3-39-15,7-1 1 0,8-2-1 16,9 0 1-16,-6-7-8 15,0 7 1-15,-4-6-9 16,11 2 1-16</inkml:trace>
  <inkml:trace contextRef="#ctx0" brushRef="#br0" timeOffset="55774.03">4593 11069 61 0,'21'6'30'0,"18"4"-38"15,-28-10 54-15,-1-3-46 0,8-4 0 16,3 1-1-16,0-3 0 15,-3-4 1-15,3-3 0 16,-10-6-1-16,-4 4 0 16,-7-1-1-16,-4 0 1 15,-6 0-1-15,-4 7 0 16,3 5-2-16,0 4 1 16,-6 9 0-16,-1 7 0 15,4 9 1-15,0 6 1 16,3 7 2-16,8 5 1 15,3 1 2-15,3-3 0 0,8 3-1 16,3-4 1-16,0-5-2 16,7-4 0-16,7-6-3 15,8-10 0-15,6-15-9 16,-3 0 1-16,0-19-6 16,3-6 0-16</inkml:trace>
  <inkml:trace contextRef="#ctx0" brushRef="#br0" timeOffset="56031.43">5394 10357 62 0,'-21'25'31'0,"-11"38"-41"0,14-44 58 16,8 6-48-16,-4 6 0 16,-4 7 0-16,-3-1 1 15,-4-5-4-15,4-10 0 16,7-3-7-16,-4-7 0 16,11-12-6-16,4-12 0 15</inkml:trace>
  <inkml:trace contextRef="#ctx0" brushRef="#br0" timeOffset="56196.351">5225 10483 57 0,'28'69'28'0,"-7"-10"-37"0,-14-40 51 0,7 0-45 15,4 3 1-15,-1 3-10 16,8 6 0-16,0-9 5 15,7-9 0-15</inkml:trace>
  <inkml:trace contextRef="#ctx0" brushRef="#br0" timeOffset="56570.95">5856 11455 57 0,'25'37'28'0,"-18"17"-38"0,-7-39 48 0,-11 7-39 16,-3 3 0-16,-7 10-1 15,-11-1 0-15,-7-2-5 16,1-7 1-16,-1-16-8 15,7-6 1-15</inkml:trace>
  <inkml:trace contextRef="#ctx0" brushRef="#br0" timeOffset="57291.301">8213 11288 51 0,'0'19'25'0,"14"-34"-29"0,-7-1 45 16,0-19-40-16,3-15 0 16,-2-12 0-16,-1-14 1 15,-4-8-3-15,1-10 1 16,-1-16 1-16,1-3 0 15,3 9 0-15,3 1 0 0,8-1-1 16,3 23 1-16,11 9 0 16,-7 12 0-16,6 13-1 15,-2 28 0-15,-5 13-5 16,-3 22 1-16,-6 6-7 16,-1 15 0-16,-14 4-5 15,0 6 1-15</inkml:trace>
  <inkml:trace contextRef="#ctx0" brushRef="#br0" timeOffset="57487.55">8043 10909 52 0,'-10'44'26'0,"27"-22"-24"15,-6-16 49-15,7-6-50 16,6 0 1-16,12 0-1 0,2 0 1 15,5-6-3-15,-4 3 0 16,-1-3-5-16,-6-1 0 16,-4-2-11-16,-7-4 0 15</inkml:trace>
  <inkml:trace contextRef="#ctx0" brushRef="#br0" timeOffset="57848.382">8985 10492 54 0,'-7'16'27'0,"-17"18"-25"15,13-24 41-15,-3 12-42 16,-11 6 1-16,0 0 1 16,-3 10 1-16,0 9-5 15,3 12 0-15,4 4 3 16,11-3 1-16,2-1-4 15,12-6 0-15,7-2-8 16,3-17 1-16,3-9-10 0,5-9 1 16</inkml:trace>
  <inkml:trace contextRef="#ctx0" brushRef="#br0" timeOffset="58175.56">9222 10890 48 0,'7'-9'24'0,"-7"3"-21"0,-4 2 36 0,-3-2-37 16,0 3 1-16,-7 0 2 15,0 0 0-15,-4 3-6 16,-3 6 0-16,-4 7 5 15,1 5 0-15,-1 11-2 16,0 5 1-16,8-3-2 16,2 4 1-16,8-4-2 15,11-2 0-15,7-8-2 16,6-11 0-16,4-7-5 16,-3-6 1-16,0-13-9 15,6-12 0-15,1-13-2 16,3-6 0-16</inkml:trace>
  <inkml:trace contextRef="#ctx0" brushRef="#br0" timeOffset="58417.917">9264 10483 64 0,'32'65'32'0,"24"11"-44"0,-35-54 66 16,-3 9-53-16,10 7 1 16,-3 12-1-16,-4 3 1 0,-3 4-4 15,-8-4 1-15,-6 0-2 16,-4-3 0-16,-4-12-8 16,-3-10 1-16,4-15-8 15,3-10 1-15</inkml:trace>
  <inkml:trace contextRef="#ctx0" brushRef="#br0" timeOffset="58734.875">9934 10636 59 0,'-7'19'29'0,"4"-6"-27"0,3-10 53 16,0 0-51-16,0 0 1 16,3 0 0-16,4 0 1 15,4-3-8-15,6 0 0 16,12-3 5-16,-1 0 1 15,7-3-4-15,0-1 0 16,-6 4-7-16,-5 0 0 16,-6 3-14-16,-7 0 0 15</inkml:trace>
  <inkml:trace contextRef="#ctx0" brushRef="#br0" timeOffset="58964.223">9744 10991 59 0,'17'31'29'0,"12"-22"-25"0,-12-6 40 0,11-6-44 15,11-3 1-15,11-10-1 16,3 1 1-16,-4-4-4 16,-3-3 1-16,-4 3-10 15,-3 0 1-15,-7 1-6 16,-1 5 0-16</inkml:trace>
  <inkml:trace contextRef="#ctx0" brushRef="#br0" timeOffset="59392.117">10996 9833 62 0,'11'10'31'0,"-8"43"-34"15,-3-37 57-15,0 15-52 16,-3 16 0-16,-8 25 1 15,4 26 1-15,0 21-5 16,-7 19 1-16,7 22 2 16,3 6 1-16,-3-6-4 0,7-10 1 15,0-27-9-15,0-26 1 16,0-25-12-16,0-44 0 16</inkml:trace>
  <inkml:trace contextRef="#ctx0" brushRef="#br0" timeOffset="61884.669">2194 13499 38 0,'0'16'19'0,"7"-16"-13"0,-3-3 20 15,-4-10-24-15,7-15 0 16,-7-10 3-16,3-18 1 16,-3-7-7-16,-3-6 0 15,-4 7 4-15,-4-4 1 16,1-6-2-16,-1 3 0 16,1-4-1-16,-1 8 0 15,4 2 0-15,7 13 0 16,0 6 0-16,7 6 1 0,14 7 0 15,0 6 0-15,11 6-1 32,7 9 1-32,0 10-2 0,-8 4 0 0,5 8-8 15,-5 10 0-15,-16 0-8 16,-8 9 0-16</inkml:trace>
  <inkml:trace contextRef="#ctx0" brushRef="#br0" timeOffset="62108.193">1965 13208 55 0,'0'47'27'0,"11"-47"-26"16,-1 6 47-16,-3 0-42 0,4 0 0 15,10-6 2-15,7 0 0 16,4-6-12-16,-4-3 1 15,11-1 6-15,-7 1 1 16,-4 3-10-16,4 3 0 16,-4-4-14-16,-7-2 0 15</inkml:trace>
  <inkml:trace contextRef="#ctx0" brushRef="#br0" timeOffset="62441.019">2762 12399 59 0,'0'3'29'0,"-10"0"-27"16,3 6 40-16,3 7-41 15,-6 6 1-15,-1 6-1 16,0 3 1-16,4-2-3 16,-3 5 0-16,-1-2-4 15,11-4 1-15,0-9-13 16,11-13 1-16,-8-3-1 15,15-6 0-15</inkml:trace>
  <inkml:trace contextRef="#ctx0" brushRef="#br0" timeOffset="62936.188">3059 12878 47 0,'0'16'23'0,"3"0"-28"0,-3-10 46 16,-3 3-39-1,-4 4 1-15,-4 9 0 0,-10 6 0 16,0 7-4-16,-4 8 0 16,0 11 3-16,-3 9 0 15,7 9-1-15,-7-3 0 16,17 3-1-16,0 0 0 16,11-9-4-16,11-10 1 15,10-15-7-15,0-13 0 16,1-19-5-16,-5-3 0 15</inkml:trace>
  <inkml:trace contextRef="#ctx0" brushRef="#br0" timeOffset="63371.954">3496 13032 66 0,'-7'16'33'0,"-25"12"-46"0,22-16 66 15,-8 10-52-15,-3 10 1 16,-14 5 0-16,3 7 1 15,0 3-5-15,4 3 0 16,7-9-1-16,0-3 0 0,-1-7-8 16,15-12 1-1,0-6-9-15,7-13 1 0</inkml:trace>
  <inkml:trace contextRef="#ctx0" brushRef="#br0" timeOffset="63612.789">3179 13010 51 0,'10'47'25'0,"-6"-16"-25"16,3-18 41-16,3 9-39 16,8 6 0-16,3 10 1 15,0 3 1-15,7 6-5 16,4 3 0-16,11-9 1 15,2 2 1-15,-6-2-5 0,-7-3 0 16,-4-10-10-16,4-9 1 16,-14-10-4-16,3-9 1 15</inkml:trace>
  <inkml:trace contextRef="#ctx0" brushRef="#br0" timeOffset="63925.296">3620 12772 45 0,'7'44'22'0,"24"3"-22"16,-20-32 42-16,7 7-40 16,13 10 1-16,1 8 2 15,3 7 0-15,-3 4-7 16,-4 2 1-16,-7 3 2 16,-10 7 0-16,-7-3-7 15,-8-1 0-15,-7 4-10 16,-6-16 1-16</inkml:trace>
  <inkml:trace contextRef="#ctx0" brushRef="#br0" timeOffset="64303.721">4096 13082 68 0,'0'13'34'0,"10"-10"-39"16,-6-3 61-16,3 3-56 16,4-3 1-16,6 0-1 15,8-3 0-15,3-3-1 16,7-1 1-16,-3 1-4 16,0 0 1-16,-4 6-11 15,-10 3 0-15,-8-3-5 16,-6 3 0-16</inkml:trace>
  <inkml:trace contextRef="#ctx0" brushRef="#br0" timeOffset="64480.801">4166 13364 66 0,'7'16'33'0,"29"-16"-47"0,-19 0 63 15,1-3-50-15,3 0 1 16,7 0-11-16,-3-4 0 16,0 1 0-16,-1 0 0 0</inkml:trace>
  <inkml:trace contextRef="#ctx0" brushRef="#br0" timeOffset="66163.789">4703 13255 38 0,'3'15'19'0,"4"4"-9"16,-7-13 19-16,0 1-26 16,4-4 1-16,-4 0 2 15,7 0 1-15,-7 0-8 16,0-3 0-16,3-9 6 0,11-1 0 16,8-5-2-16,9-10 0 15,8 3-1-15,3-7 0 16,4-2-2-16,-10 0 1 15,-1-13-2-15,-7 9 1 16,-3-2-1-16,-8-1 0 16,-13 0-1-16,-4 4 1 15,-4 6 0-15,-6 9 1 16,-8 10 0-16,1 12 0 16,-8 9 0-16,-3 4 1 15,-4 12-1-15,4 10 1 0,-1 6 0 16,15 18 0-16,0 1 0 15,14 0 0-15,7 0 1 16,11-7 0-16,3-9-2 16,7-16 1-16,4-6-1 15,7-9 0-15,-7-13-3 16,6-6 1-16,-9-6-10 16,2-10 0-16,-2-9-5 15,-15-4 1-15</inkml:trace>
  <inkml:trace contextRef="#ctx0" brushRef="#br0" timeOffset="66450.801">5592 12377 59 0,'-11'28'29'0,"-10"16"-38"0,14-32 52 16,-7 7-43-16,-11 3 0 15,0 6-3-15,1 0 1 0,-1 1-3 16,4 5 1-16,-8-2-11 15,8-14 0-15</inkml:trace>
  <inkml:trace contextRef="#ctx0" brushRef="#br0" timeOffset="66645.037">5330 12386 55 0,'39'25'27'0,"32"44"-33"16,-46-50 46-16,10 6-40 16,4 6 0-16,3 4-3 15,0 2 1-15,-6-5-6 16,-5-1 1-16,-13 1-8 0,-7-4 1 16</inkml:trace>
  <inkml:trace contextRef="#ctx0" brushRef="#br0" timeOffset="68160.287">5906 13368 54 0,'31'9'27'0,"33"16"-13"16,-50-12 28-16,0-1-38 16,-3 7 0-16,-1 0-1 15,-3 6 0-15,-7 6-7 16,-10 4 1-16,-8-1-4 16,0 4 0-16,4-4-12 15,-3-5 1-15</inkml:trace>
  <inkml:trace contextRef="#ctx0" brushRef="#br0" timeOffset="68878.946">8248 13349 40 0,'11'-3'20'0,"17"-76"-15"0,-18 48 23 0,-6-13-25 15,3-9 0-15,-4-16 1 16,-3-7 0-16,0-15-6 16,-3 0 1-16,3 4 3 15,0-4 0-15,7 0-1 16,4 9 0-16,3 4 0 15,7 9 1-15,4 9-2 16,6 10 0-16,-6 22-1 16,3 15 1 15,-10 20-7-31,-1 2 1 0,-2 13-9 16,-8 9 1-16</inkml:trace>
  <inkml:trace contextRef="#ctx0" brushRef="#br0" timeOffset="69106.564">8139 12998 63 0,'14'21'31'0,"10"-8"-37"0,-13-16 57 16,0 6-49-16,3-6 0 15,3 3 0-15,4-10 0 16,8 4-4-16,6-3 0 15,7-1-4-15,-3 1 1 0,0 0-9 16,-7 2 1-16,-1-2-5 16,-2-1 0-16</inkml:trace>
  <inkml:trace contextRef="#ctx0" brushRef="#br0" timeOffset="69374.549">8883 12656 55 0,'3'6'27'0,"-3"0"-30"15,0 1 51-15,-3 5-46 16,-4 4 0-16,-4-1 3 16,1 7 1-16,-4 3-7 15,-4 10 0-15,0 3 4 16,-6 2 1-16,2 7-2 15,12 7 0-15,6 8-4 0,4-2 0 16,11-4-5-16,0-15 0 16,6-13-6-1,8-9 0-15,7-16-6 0,-1-12 0 16</inkml:trace>
  <inkml:trace contextRef="#ctx0" brushRef="#br0" timeOffset="69661.958">9222 12941 52 0,'0'9'26'0,"-11"-12"-31"0,4 0 47 0,-11 3-39 16,4 3 0-16,-3 0 2 16,-5 4 1-16,-2 8-7 15,-1 4 1-15,0 6 4 16,1 4 0-16,6 2-3 15,4 7 1-15,7-7-2 16,7-3 0-16,10-9-1 16,8-13 0-16,3-12-1 15,0-10 0-15,8-3-2 16,-5-6 1-16,8-9-12 16,3-1 1-16,-3-9-3 15,3 1 1-15</inkml:trace>
  <inkml:trace contextRef="#ctx0" brushRef="#br0" timeOffset="69901.85">9345 12555 62 0,'35'32'31'0,"4"52"-39"0,-21-62 61 16,7 16-53-16,3 9 0 16,-7 16 0-16,-3 6 0 15,-4 3-3-15,-7 0 1 16,-7-9-10-16,-7-16 0 0,-7-13-5 16,3-18 0-1</inkml:trace>
  <inkml:trace contextRef="#ctx0" brushRef="#br0" timeOffset="70456.569">9853 12863 61 0,'-18'6'30'0,"15"-6"-27"16,3 0 55-16,3-3-56 15,5 3 1-15,6-3 0 16,3 3 1-16,11 0-5 16,15 3 0-16,3 0 3 15,0 3 0-15,-8 4-7 16,1-1 0-16,-4 0-14 15,-10-5 0-15,-11 5-2 16,-3-9 0-16</inkml:trace>
  <inkml:trace contextRef="#ctx0" brushRef="#br0" timeOffset="70787.857">9786 13132 60 0,'4'13'30'15,"-4"-1"-32"-15,3-5 59 0,4 2-55 16,7 4 1-16,0-1 0 16,8 1 1-16,6-4-6 15,14-3 1-15,11-9 1 16,0-6 1-16,3-7-11 16,1 1 1-16,-4-11-11 15,-11 14 1-15</inkml:trace>
  <inkml:trace contextRef="#ctx0" brushRef="#br0" timeOffset="71479.25">8936 11982 63 0,'0'18'31'0,"3"4"-35"0,-6-9 50 15,-8 12-43-15,-10 9 1 0,-4 17-1 16,-6 2 1-16,-1 3-8 15,-10-6 1-15,6-9-4 16,5-9 1-16,6-20-13 16,7-15 1-16</inkml:trace>
  <inkml:trace contextRef="#ctx0" brushRef="#br0" timeOffset="74509.035">10897 12267 40 0,'-3'-3'20'0,"10"-7"-6"0,-7 10 21 15,0 0-30-15,0 0 0 16,0 7 5-16,0 8 0 16,-4 10-12-16,1 7 0 15,-1 15 8-15,1 15 1 16,-1 20-2-16,1 12 0 16,-4 6-2-16,0 16 0 15,3 0-1-15,1-3 1 16,-1-12-2-16,4-26 1 15,-4-19-2-15,4-12 0 16,0-9-1-16,4-7 1 0,3-9-2 16,4-13 0-16,-1-3-6 15,-3-3 0-15,0-6-13 16,-3 0 0-16</inkml:trace>
  <inkml:trace contextRef="#ctx0" brushRef="#br0" timeOffset="75727.859">4166 13923 53 0,'7'25'26'0,"4"-3"-19"0,-11-19 26 0,3 0-32 16,-3 3 1-16,0-3 0 15,0 0 0-15,8 1-3 16,-8 2 0-16,0 6 0 15,0-2 1-15,0-1-10 16,0 7 1-16,10-7-7 16,-6-2 1-16</inkml:trace>
  <inkml:trace contextRef="#ctx0" brushRef="#br0" timeOffset="75996.045">4159 14311 59 0,'7'13'29'0,"-7"6"-34"0,0-19 54 16,0 3-48-16,0 0 0 15,0 3 0-15,0-3 1 16,4 1-2-16,-4 2 0 15,3-3 0-15,1 0 0 16,3 0-4-16,-4 0 0 16,-3-3-6-16,8-3 0 15,-8 3-8-15,0-6 0 16</inkml:trace>
  <inkml:trace contextRef="#ctx0" brushRef="#br0" timeOffset="76238.031">4216 14722 34 0,'3'16'17'0,"4"0"-9"16,-7-13 23-16,0-3-27 15,0 0 0-15,0 0 0 16,0 0 1-16,0 0-7 15,0 0 0-15,0 0 3 16,0 0 0-16,0-3-7 16,0 3 0-16,0 0-8 0,7-13 1 15</inkml:trace>
  <inkml:trace contextRef="#ctx0" brushRef="#br0" timeOffset="77242.031">1905 16870 52 0,'0'6'26'0,"0"-12"-30"0,0 6 46 16,0 0-43-16,0 0 1 15,11-9 0-15,-4-16 1 16,3-13-1-16,-6-15 0 15,3-16 0-15,3-3 0 16,1-4 0-16,-7-5 0 16,3-1 0-16,3-2 0 15,-10 2 0-15,7 10 1 16,-7 0-3-16,11 9 1 16,-8 13-2-16,4 6 0 0,4 10-2 15,7 9 1-15,-8 12-2 16,11 7 1-1,8 25-1 1,2 2 1-16,-10 5-5 16,-3 5 1-16,-4-3-1 15,0-6 0-15</inkml:trace>
  <inkml:trace contextRef="#ctx0" brushRef="#br0" timeOffset="77498.046">1856 16491 44 0,'0'28'22'0,"7"-12"-18"16,-7-13 47-16,3 0-47 0,4 0 0 15,-3-3 5-15,13 0 0 16,-6 0-11-16,7-6 1 15,3-4 5-15,4-2 1 16,10 2-3-16,-3 1 0 16,-1 3-10-16,5 0 1 15,-12-1-13-15,1-5 0 16</inkml:trace>
  <inkml:trace contextRef="#ctx0" brushRef="#br0" timeOffset="77918.081">2692 15741 29 0,'0'-3'14'0,"3"0"6"0,-3 3 5 16,0 0-20-1,0 0 0-15,-3 0 4 0,3 0 1 16,-7 0-10-16,3 0 0 15,-6 3 8-15,-1 7 0 16,-7 5-2-16,8 7 0 16,-1 10-2-16,1 8 0 15,-1 7-3-15,4 0 0 16,7-3-4 0,7-3 0-16,-3-6-5 0,6-7 1 15,1-9-12-15,6-13 0 0</inkml:trace>
  <inkml:trace contextRef="#ctx0" brushRef="#br0" timeOffset="78398.466">2762 15986 62 0,'0'31'31'0,"0"1"-35"15,0-23 49-15,0-3-45 0,0 1 0 16,7-1-1-16,-7-3 1 15,0 0-1-15,0-6 1 16,0-3-1-16,0-4 0 16,0-5-1-16,0-4 1 15,0-3-2-15,0 0 1 16,11 0-2-16,-8 0 0 16,8 6 0-16,0 4 1 15,-1 2 0-15,4 7 0 16,-3 3 1-16,-1 3 1 0,1 7 1 15,0 5 0-15,-1 1 0 16,1 6 1-16,-4 3 0 16,-4-3 0-16,4-6-3 15,-3-4 1-15,3 1-7 16,4-7 1-16,-4-12-6 16,3-10 1-16</inkml:trace>
  <inkml:trace contextRef="#ctx0" brushRef="#br0" timeOffset="78639.55">3059 15534 53 0,'0'38'26'0,"10"12"-31"0,-10-34 51 15,4 6-45-15,3 6 0 16,-7 10 0-16,3 6 0 16,4 3-3-16,-7 0 1 15,-7 0-6-15,4 0 1 16,-4 0-9-16,-7-10 0 16</inkml:trace>
  <inkml:trace contextRef="#ctx0" brushRef="#br0" timeOffset="79074.07">3549 16114 52 0,'-7'10'26'0,"-28"24"-25"0,24-21 43 16,-3 9-42-16,0 3 1 16,-7 3 0-16,-8 10 0 15,8 9-4-15,-7 19 0 16,7 3 3-16,3 12 1 16,8-6-4-16,3 7 1 15,7-10-6-15,7-6 0 16,3-13-10-16,1-6 0 15,6-22-2-15,12-12 1 0</inkml:trace>
  <inkml:trace contextRef="#ctx0" brushRef="#br0" timeOffset="79312.931">3965 16488 55 0,'-17'37'27'0,"-26"23"-32"16,26-48 56-16,-15 7-50 15,-7 6 1-15,0 4 0 16,0 8 0-16,8-5-4 16,-1-1 1-16,-3-6-4 15,10 0 0-15,7-6-9 0,8-16 1 16,10-3-4-16,0-16 1 15</inkml:trace>
  <inkml:trace contextRef="#ctx0" brushRef="#br0" timeOffset="79539.997">3658 16359 40 0,'11'9'20'0,"-4"23"-20"0,-7-20 37 0,11 1-35 15,-8 9 1-15,8 6 1 16,6 10 1-16,1 9-6 16,14 6 0-16,-4-3 3 15,-3 0 0-15,3-6-7 16,0-3 1-16,-7-10-10 16,0-9 1-16,-3-18-2 15,0-8 1-15</inkml:trace>
  <inkml:trace contextRef="#ctx0" brushRef="#br0" timeOffset="79808.777">4124 16036 56 0,'21'57'28'0,"0"2"-37"0,-3-34 60 16,-4 10-51-16,14 9 0 15,1 12 0-15,2 10 1 16,-3 3-2-16,-6 0 1 16,-12 0-1-16,-10-10 0 15,-10 4-6-15,-12-6 1 16,1-13-10-16,-7-19 0 15</inkml:trace>
  <inkml:trace contextRef="#ctx0" brushRef="#br0" timeOffset="80139.699">4505 16475 71 0,'11'13'35'0,"27"-7"-45"15,-27-6 65-15,10-3-56 16,7 0 1-16,1-4-1 0,2 1 1 16,8-3-6-16,-11 2 0 15,-3 1-13-15,-7 0 1 16,-11-4-1-16,-7 14 1 16</inkml:trace>
  <inkml:trace contextRef="#ctx0" brushRef="#br0" timeOffset="80305.796">4558 16717 58 0,'14'25'29'0,"46"0"-37"0,-39-25 60 0,-10 0-52 16,6 0 0-16,15 0-9 15,-4-3 1-15,-3-1-4 16,10-8 0-16</inkml:trace>
  <inkml:trace contextRef="#ctx0" brushRef="#br0" timeOffset="80723.703">5193 16566 57 0,'28'19'28'0,"0"-22"-28"0,-17 3 43 15,0-7-43-15,10 1 1 16,0-3-2-16,7-4 1 16,-10-2-1-16,3-1 1 15,-11 0-1-15,5-3 0 16,-12 1 0-16,-10 5 1 15,-4-3-1-15,-10 4 0 16,4 9 1-16,-1 9 0 16,4 6-1-16,-11 10 1 0,4 13 0 15,0-1 0-15,3 7 0 16,4 6 0-16,7 3 1 16,4-6 0-16,6-3 0 15,4 0 1-15,4 0-1 16,6-7 0-16,5-9-2 15,2-6 0-15,15-13-6 16,7-9 0-16,3-6-9 16,1-20 0-16</inkml:trace>
  <inkml:trace contextRef="#ctx0" brushRef="#br0" timeOffset="80969.305">5997 15785 54 0,'-10'35'27'0,"-29"18"-33"0,21-34 44 15,1 9-38-15,-5 7 1 16,8-1-1-16,-7 1 0 15,3-1-5-15,8-9 1 16,-8-3-10-16,8-19 0 16</inkml:trace>
  <inkml:trace contextRef="#ctx0" brushRef="#br0" timeOffset="81163.13">5828 15886 44 0,'10'53'22'0,"19"13"-17"16,-15-51 32-16,11 1-37 15,-1 3 0-15,4 3-1 16,-6 3 1-16,6-6-4 16,-11 0 1-16,5-4-10 15,-1-8 0-15</inkml:trace>
  <inkml:trace contextRef="#ctx0" brushRef="#br0" timeOffset="81341.731">6406 16403 47 0,'15'66'23'0,"-8"31"-24"0,-11-69 36 16,-6 16-37-16,2 6 1 15,-13 7-12-15,-3-4 1 16,2-3 6-16,1-9 0 16</inkml:trace>
  <inkml:trace contextRef="#ctx0" brushRef="#br0" timeOffset="82137.219">8040 16350 45 0,'3'28'22'0,"-10"0"-22"16,7-22 37-16,0 4-35 15,0-7 0-15,4 0 1 16,-1-9 1-16,4-10-5 16,4-9 1-16,0-13 2 15,-1-18 1-15,-3-19-2 0,-3-13 0 16,3-3 0-16,0-3 0 16,0 3-1-16,-4 0 1 15,8 6 0-15,0 10 0 16,6 9-1-16,4 7 0 15,8 12-1-15,6 12 0 16,0 13-2-16,0 13 1 16,-3 12-5-16,-7 16 0 15,-4 12-8-15,-10 0 0 16,-11 4 0-16,-7 6 1 16</inkml:trace>
  <inkml:trace contextRef="#ctx0" brushRef="#br0" timeOffset="82318.146">8005 16033 56 0,'14'13'28'0,"0"2"-36"16,0-15 61-16,4 3-52 16,6 0 0-16,8-3-1 15,-4 4 0-15,4-8-5 16,0 4 1-16,3-6-12 15,-7-6 0-15</inkml:trace>
  <inkml:trace contextRef="#ctx0" brushRef="#br0" timeOffset="82601.15">8798 15384 56 0,'-10'9'28'0,"-4"1"-26"0,10-7 42 16,-3 6-43-16,0 10 0 16,-11 3 1-16,4 3 0 0,0 13-2 15,0 2 0-15,3-2 2 16,4 3 0-16,4-7-3 15,3-2 1-15,7-7-5 16,7-10 0-16,-3-5-13 16,10-16 0-16</inkml:trace>
  <inkml:trace contextRef="#ctx0" brushRef="#br0" timeOffset="82962.083">8879 15531 53 0,'7'38'26'0,"-7"-1"-22"16,0-27 37-16,0-1-40 15,-3 1 1-15,3-4 0 0,0 0 0 16,0-3-3-16,0-3 0 16,0 0 2-16,3-9 0 15,5 0-2-15,-1-4 1 16,3-3-2-16,4 4 1 15,-7-1-1-15,4 4 0 16,0-1-1-16,-1 1 1 16,4 9 0-16,0 0 1 15,0 0 1-15,1 3 0 16,-1 3 0-16,-7 1 1 16,0 2-1-16,3 1 1 0,-3-1-1 15,0 3 1-15,1-2-4 16,-1-1 0-16,0-6-6 15,0-3 0-15,-4-9-6 16,-3 0 1-16</inkml:trace>
  <inkml:trace contextRef="#ctx0" brushRef="#br0" timeOffset="83189.559">9148 15290 57 0,'7'44'28'0,"14"-22"-33"0,-11-10 53 16,8 10-48-16,-4 9 0 16,7 4-1-16,-3 9 0 15,-8 0-4-15,-2-3 1 16,-12 2-12-16,-3-2 0 15</inkml:trace>
  <inkml:trace contextRef="#ctx0" brushRef="#br0" timeOffset="83667.939">9603 15782 46 0,'-7'13'23'0,"-11"-13"-15"0,11 3 31 15,-4 3-35-15,-6 7 0 16,-1 2 5-16,-3 10 0 15,0 10-10-15,-4 9 0 16,4 15 6-16,0 7 1 16,-1 16-3-16,15 2 1 15,7 7-6-15,4-9 0 16,7-13-5-16,6-10 1 16,-3-15-12-16,4-19 1 15,3-15-3-15,-3-10 0 16</inkml:trace>
  <inkml:trace contextRef="#ctx0" brushRef="#br0" timeOffset="83951.436">9899 16190 49 0,'-4'3'24'0,"-24"-9"-27"15,14 2 46-15,-7 1-40 16,-7 0 0-16,-1 3 1 16,5 10 1-16,-1 5-6 15,0 7 0-15,-3 0 3 16,7 6 1-16,-4 7-4 16,11-4 1-16,11-3-2 0,10-9 1 15,7-9-2-15,11-13 0 16,3-13-3-16,11 0 0 15,-1-3-9 1,1-15 0-16</inkml:trace>
  <inkml:trace contextRef="#ctx0" brushRef="#br0" timeOffset="84223.78">9998 15694 64 0,'17'47'32'0,"8"4"-39"16,-14-30 56-16,6 17-49 16,8 15 0-16,0 10 1 15,-1 6 1-15,-6 6-3 16,-7-6 0-16,-4 3-2 15,-4-9 1-15,-6-3-10 16,-4-7 1-16,-4-28-7 16,0-6 1-16</inkml:trace>
  <inkml:trace contextRef="#ctx0" brushRef="#br0" timeOffset="84556.059">10523 15983 56 0,'-17'15'28'0,"10"17"-29"0,7-29 50 0,0 0-45 16,0 0 0 0,3 0 1-16,4 1 0 0,4-4-7 15,10-7 0-15,4 1 5 16,6 0 0-16,1-1-8 16,0 1 1-16,-7 0-14 15,-8 0 1-15,-6 6-2 16,-11 6 0-16</inkml:trace>
  <inkml:trace contextRef="#ctx0" brushRef="#br0" timeOffset="84734.646">10368 16281 61 0,'14'22'30'0,"11"15"-38"0,-7-30 61 16,-1-4-54-16,8 0 1 15,10 0-1-15,8-9 0 16,6-1-5-16,-3 1 1 16,7-6-12-16,7-13 1 15</inkml:trace>
  <inkml:trace contextRef="#ctx0" brushRef="#br0" timeOffset="84988.777">11441 15315 72 0,'3'81'36'0,"15"89"-47"16,-18-117 64-16,0 29-54 15,0 30 1-15,0 14-4 16,0 18 1-16,3 0-1 16,1-12 1-16,-4-16-16 15,-4-31 1-15</inkml:trace>
  <inkml:trace contextRef="#ctx0" brushRef="#br0" timeOffset="88382.841">19470 4365 63 0,'17'0'31'0,"-2"-22"-25"0,-15 22 32 15,0 0-38-15,-7 9 0 16,-11 7 0-16,-10-1 0 15,-11 4 0-15,4 6 1 16,-8-6 0-16,1 6 0 16,0 0 0-16,3-6 1 15,11 3 0-15,6-3 0 16,12 9-1-16,6 4 1 0,11-4-1 16,14 3 1-1,11 7-1-15,4-7 0 0,-1 10-1 16,-7-7 0-16,-10-2-1 15,-15 8 1-15,-13 1-3 16,-15 6 1-16,-14-3-3 16,-7 9 0-16,0-12-6 15,4-6 0-15,0-1-8 16,10-21 1-16</inkml:trace>
  <inkml:trace contextRef="#ctx0" brushRef="#br0" timeOffset="88682.488">19604 4907 45 0,'25'-3'22'0,"-18"-10"-17"16,-7 13 34-16,0 0-39 0,0 0 0 16,-4 0 0-16,-3 0 1 15,0 4-1-15,-4 2 0 16,-6 0 1-16,-4 10 0 15,-4 6 0-15,0 6 1 16,1 6-1-16,2 1 1 16,5 9-1-16,10-3 1 15,7-4-2-15,17-9 1 16,8-9-1-16,7-19 0 16,3-9-1-16,4-7 1 15,-4-15-2-15,-7-7 1 16,-14 1-15-16,-10-17 1 0</inkml:trace>
  <inkml:trace contextRef="#ctx0" brushRef="#br0" timeOffset="90063.69">21227 5337 42 0,'-7'28'21'0,"7"-3"-5"0,3-16 24 16,1 4-37-16,-1-4 1 15,1-2 3-15,3 5 0 0,7-6-8 16,11 13 1-16,13-9 5 15,12 2 0-15,10-12-2 16,10-12 0-16,-10-4-3 16,-10-9 1-16,-4-6-2 15,-8-7 0-15,-9-9-1 16,-12 9 1-16,-6 1-1 16,-4 2 1 15,-11 4 0-31,-6 9 0 0,-15 9 1 0,-10 13 0 0,-8 10-1 15,-2 5 0-15,-8 14 0 16,7 15 1-16,0 9 0 16,7 10 1-16,11 6-1 15,10-7 0-15,15 7 2 16,13-3 0-16,15-13-1 16,7-9 0-16,14-15-2 15,3-8 0-15,0-14-8 16,-3-10 0-16,0-13-10 0,7-9 0 15</inkml:trace>
  <inkml:trace contextRef="#ctx0" brushRef="#br0" timeOffset="90321.443">22327 4581 51 0,'-7'19'25'0,"-28"12"-28"16,21-12 38-16,-11 3-35 16,-3 9 0-16,-4 7-4 15,0 6 1-15,1 0-3 16,2-13 1-16,5-6-9 15,6-9 1-15</inkml:trace>
  <inkml:trace contextRef="#ctx0" brushRef="#br0" timeOffset="90489.149">21989 4597 45 0,'17'3'22'0,"26"85"-20"0,-26-54 39 16,8 19-40-1,10 1 0-15,4 12-2 16,0-7 1-16,-7-2-9 0,3-4 1 16,0-15-6-16,0-10 1 15</inkml:trace>
  <inkml:trace contextRef="#ctx0" brushRef="#br0" timeOffset="92150.124">22754 5243 34 0,'-7'18'17'0,"7"-18"-5"0,0 0 18 15,0 4-24-15,4-1 1 16,-4-3 4-16,0 0 0 15,0 0-13-15,3 0 0 16,4 3 10-16,4-3 0 16,3 0-4-16,4-6 0 0,3 6-5 15,10-4 0-15,12 4-8 16,10-6 0 0,-11 9-11-16,-3-6 1 0</inkml:trace>
  <inkml:trace contextRef="#ctx0" brushRef="#br0" timeOffset="92347.244">22645 5519 48 0,'-18'34'24'0,"22"-34"-10"16,-1 0 34-16,8 3-45 15,6-3 1-15,12-3 0 16,9 0 1-16,1-3-8 15,14-4 0-15,11-2-5 16,6 5 1-16,-6-2-12 0,-8 6 1 16</inkml:trace>
  <inkml:trace contextRef="#ctx0" brushRef="#br0" timeOffset="93801.616">614 5638 53 0,'0'3'26'0,"0"-3"-16"16,0 0 27-16,0 0-33 15,0 0 1 1,14 0 3-16,0 0 0 16,14-3-11-16,11-3 1 15,3-4 6-15,-3 1 0 16,11-4-3-16,-1 1 0 15,0-1-2-15,-17 1 0 16,-4-10-2-16,-6 6 1 16,-12-3-3-16,-3 3 1 15,-14 1-1-15,-3-1 1 16,-12 7-1-16,1 2 0 16,-7 7 1-16,7 7 1 0,-7-1 1 15,-11 10 1-15,7-1 1 16,4 1 0-16,-4 6 2 15,4 6 0-15,7 7 0 16,10-7 1-16,1 13 1 16,13-1 0-16,15-2-1 15,3-7 0-15,7-2-2 16,4-11 1-16,7-5-6 16,3-1 1-16,7-8-11 15,-3-14 0 1</inkml:trace>
  <inkml:trace contextRef="#ctx0" brushRef="#br0" timeOffset="94119.366">1545 4565 47 0,'-7'10'23'0,"-14"-4"-15"0,21-3 25 0,-7 0-31 16,-4 7 1-16,-3-1 2 15,4 13 0-15,-8 9-7 16,-3 1 1-16,-7 9 3 15,-4 12 0-15,4-16-4 16,6-2 0-16,1-10-8 16,4-6 1-16,6-19-7 15,11-10 0-15</inkml:trace>
  <inkml:trace contextRef="#ctx0" brushRef="#br0" timeOffset="94312.717">1337 4622 49 0,'11'19'24'0,"-1"24"-22"15,-3-30 41-15,-3 3-43 16,6 6 1-16,1 12-1 0,7 7 1 16,-1 0-5-16,4-7 1 15,-6-2-6-15,2-4 0 16,-6-16-6-16,6 1 0 15</inkml:trace>
  <inkml:trace contextRef="#ctx0" brushRef="#br0" timeOffset="94674.275">1686 5330 67 0,'0'10'33'0,"7"-4"-42"16,-7-6 66-16,4-3-57 16,6-3 0-16,8-1 1 15,3-2 0-15,7 3-3 16,4-4 1-16,-4 7-4 0,4-6 0 16,-14 9-8-1,3 0 0-15,-10 0-6 16,-11 0 0-16</inkml:trace>
  <inkml:trace contextRef="#ctx0" brushRef="#br0" timeOffset="94897.645">1746 5525 43 0,'-17'28'21'0,"13"0"-12"0,8-21 35 31,6-4-36-31,8-3 0 16,31-16-3-1,-17 0 0-15,7 4-18 16,0-1 1-16,-11-9-3 16,-3 4 1-16</inkml:trace>
  <inkml:trace contextRef="#ctx0" brushRef="#br0" timeOffset="96864.46">25051 4365 52 0,'17'0'26'0,"-20"0"-20"16,3 3 26-16,-11 3-30 15,-13 0 0-15,-22 7 1 16,-25 3 1-16,-10 5-5 16,-7 11 0-16,-18-4 3 15,-7-6 0-15,-3 0-2 16,17-3 1-16,7 6-2 16,8 3 0-16,13-6-1 15,11 0 0-15,14 0-2 16,7 0 1-16,22 0 1 0,13-3 0 15,15-1 1-15,6 14 0 16,19-7 1-16,13 6 0 16,0 4 1-16,1-7 1 15,-4 3-1-15,-11 1 1 16,-14 2-1-16,-14-2 0 16,-17 15 0-16,-19-3 0 15,-9 9-1-15,-1-9 0 16,-11 12 1-16,-6 1 0 15,-11-1-1-15,7-3 1 16,4-2 0-16,-1-8 1 0,1-2 1 16,10 0 1-16,10 3 0 15,8-3 1-15,11-13 1 16,13 0 0-16,15-6 0 16,20-6 0-16,19-7-2 15,17-6 0-15,3 0-2 16,12-3 1-16,6 0-4 15,-7 7 0-15,-4-7-7 16,-6 0 1-16,-11 0-11 16,-11 0 0-16,-10-7-5 15,4 1 1-15</inkml:trace>
  <inkml:trace contextRef="#ctx0" brushRef="#br0" timeOffset="97061.933">24571 5484 66 0,'-11'60'33'0,"-3"-7"-47"0,14-34 63 15,0 0-56-15,-3 9 1 16,-1 3-27-16,-6-3 0 15</inkml:trace>
  <inkml:trace contextRef="#ctx0" brushRef="#br0" timeOffset="97616.466">23269 6770 58 0,'-3'25'29'0,"-22"-6"-27"0,21-13 42 15,-3 3-44-15,-3 1 0 16,3 2-1-16,0-2 1 16,0-7 0-16,7-9 0 15,3-4 0-15,11-2 1 16,7-7-1-16,4-9 0 15,3-4-1-15,4-9 1 16,-7 1-2-16,0-1 1 16,-4 3-1-16,-4 10 1 15,1 9 0-15,-4 4 0 0,4 11 1 16,-4 11 1-16,-4 8 0 16,-3 7 1-16,1 7 0 15,-5 5 0-15,-3 7-1 16,-3-10 0-16,-1 4 0 15,0-1 0-15,4-2-3 16,0-14 1-16,8 1-10 16,6-13 0-16,7-12-6 15,14-3 0-15</inkml:trace>
  <inkml:trace contextRef="#ctx0" brushRef="#br0" timeOffset="97854.769">23749 6682 64 0,'11'9'32'0,"20"-9"-36"0,-17-3 59 15,8-3-55-15,6 0 1 16,4 3 0-16,-4-1 0 15,7 1-7-15,-3 3 0 16,-4 0-13-16,-7 0 1 16</inkml:trace>
  <inkml:trace contextRef="#ctx0" brushRef="#br0" timeOffset="98052.129">23714 6883 59 0,'7'31'29'0,"39"-9"-19"16,-32-19 42-16,3 3-50 15,8-2 0-15,0-1 0 16,3-3 0-16,-3 0-7 16,-1 3 0-16,8-3-9 15,-7 0 1-15,-4-3-7 16,0 3 1-16</inkml:trace>
  <inkml:trace contextRef="#ctx0" brushRef="#br0" timeOffset="98381.848">24553 6751 61 0,'0'-6'30'0,"-7"9"-36"0,4-3 55 16,-8 3-46-16,-10 6 0 0,-4 4 2 16,-6-1 0-16,-12 10-7 15,8 10 1-15,3 5 4 16,4 1 1-16,7-3-2 15,7-1 0-15,14-3-2 16,14-9 1-16,18-9-6 16,10-13 1-16,-3-13-10 15,3-5 1-15,0-17-7 16,-6 4 0-16</inkml:trace>
  <inkml:trace contextRef="#ctx0" brushRef="#br0" timeOffset="99086.765">24109 4136 41 0,'-7'0'20'0,"-7"28"-18"16,7-25 30-16,-7 6-29 16,-1 4 0-16,-2 3 0 15,-4-4 0-15,-4 1-4 16,0-4 0-16,1 1 3 15,6-7 0-15,7 3-1 16,4-6 0-16,4 0 0 16,10 0 0-16,3-6-1 15,8 3 1-15,7-7-2 0,6 7 1 16,5 0-2-16,3 3 1 16,-4 0-1-16,-3 3 1 15,-4 0 0-15,0 0 0 16,-3-3 0-16,-1 7 1 47,1-7 0-47,0-10 0 0,3 4 0 15,-3-3 1-15,-4 2-2 0,-4 1 0 0,-2 0 1 0,-1-4 0 16,-4 1 0-16,-3-7 0 0,-7-6 0 16,-7 0 0-1,-7 4 1-15,-11 2 0 0,-6 3-1 16,-5 13 1-16,-2 0-3 15,2 10 0 1,5 5-11-16,2-5 1 0</inkml:trace>
  <inkml:trace contextRef="#ctx0" brushRef="#br0" timeOffset="99719.614">25982 4430 48 0,'0'0'24'0,"7"-3"-13"16,-7 3 35-16,0 0-42 15,4 10 1-15,-4-1 1 16,0 19 0-16,-7-3-8 16,0 13 0-16,0 9 5 0,-1 13 1 15,1 9-3-15,-3-7 1 16,6-8-3-16,1-10 0 15,-1-10-5-15,1-9 0 16,3-9-14-16,0-10 1 16</inkml:trace>
  <inkml:trace contextRef="#ctx0" brushRef="#br0" timeOffset="100105.751">25153 5368 56 0,'-18'22'28'0,"15"0"-21"0,-1-16 39 0,8 4-41 16,-4 5 1-16,3-8 4 15,4 2 1-15,15 4-12 16,9-10 1-16,19 6 8 0,24-6 1 16,7-9-4-16,28-3 1 15,25-10-3-15,4-9 1 16,24-1-5-1,4-2 1-15,-21 0-5 0,-32 6 1 16,-11 9-6-16,-28 3 0 16,-18 10-16-16,-24 6 1 15</inkml:trace>
  <inkml:trace contextRef="#ctx0" brushRef="#br0" timeOffset="100706.956">25506 6306 58 0,'3'31'29'0,"-3"10"-25"0,-3-29 37 15,3 7-41-15,-4 3 1 16,-3 3 0-16,0-3 0 16,0 0-2-16,0-6 1 15,0-10 0-15,4-6 0 16,6-12 0-16,4-10 0 16,11-10-2-16,6-5 0 15,1-1-1-15,0-9 0 0,0 0-1 16,-1 0 0-1,1 6 0-15,3 3 1 0,4 7 1 16,-7 15 1-16,-1 1 2 16,-3 15 0-16,1 0 2 15,-5 6 1-15,1 10 0 16,-4 9 1-16,-3-3-2 16,-4 12 1-16,-4 16-2 15,-3 1 0-15,0 2-3 16,0 6 1-16,4-12-7 15,3-9 1-15,3-19-11 16,11-22 0-16</inkml:trace>
  <inkml:trace contextRef="#ctx0" brushRef="#br0" timeOffset="100993.441">26342 5735 66 0,'3'31'33'0,"-6"16"-35"0,3-34 56 16,-4 34-54-1,1 0 0-15,-4 3-1 16,3-6 0-16,1-3-6 16,-1-7 0-16,1-5-12 15,-1-11 1-15</inkml:trace>
  <inkml:trace contextRef="#ctx0" brushRef="#br0" timeOffset="101384.741">26254 6635 60 0,'3'6'30'0,"4"-18"-33"0,-3 9 45 15,-1-4-42-15,4 1 1 16,-3 0-1-16,-1-1 0 16,-3 4-1-16,-3 0 1 15,-4 6 0-15,0 4 1 16,-7 5-1-16,3 4 1 16,4 3-1-16,0 6 1 15,0 3 0-15,3-3 0 16,1-3-1-16,-1-3 1 15,11 0-1-15,8-10 0 16,-1-3 0-16,3 1 0 0,1-7-3 16,0-4 1-16,-1-5-11 15,-3-10 1-15,-3-9-5 16,-4 0 1-16</inkml:trace>
  <inkml:trace contextRef="#ctx0" brushRef="#br0" timeOffset="101896.308">27531 5152 44 0,'-4'6'22'0,"1"-9"-15"15,3 6 37-15,-7 0-41 16,-7 7 1-16,-8 11 0 15,-13 5 1-15,3 5-7 16,4 13 1-16,-4 3 3 16,1 3 1-16,-1-3-6 15,4-6 1-15,3-10-7 16,4-6 1-16,10-15-9 16,1-10 1-16</inkml:trace>
  <inkml:trace contextRef="#ctx0" brushRef="#br0" timeOffset="102091.132">27266 5192 45 0,'18'48'22'0,"-11"-8"-13"0,0-24 34 16,0 6-43-16,0 0 1 15,0 9 0-15,0 4 0 16,4 2-2-16,3 4 1 0,0 9-6 15,4-12 1-15,-1-4-10 16,4-8 0-16</inkml:trace>
  <inkml:trace contextRef="#ctx0" brushRef="#br0" timeOffset="102555.377">27887 4785 52 0,'-7'22'26'0,"-14"9"-30"0,21-28 40 16,-4 4-37-16,4-1 1 15,0-6-1-15,0 0 1 16,-3-10 0-16,3-2 1 16,0-1-2-16,3 1 1 15,4-1-2-15,4-6 1 16,3-9-2-16,7 3 1 15,0-3-1-15,4 6 1 16,7 3 2-16,-4 7 0 0,0 5 3 16,1-2 0-16,-8 15 2 15,3 16 0-15,-2 9 0 16,-1 10 0-16,-4 9-3 16,-6-3 1-16,-4 4-9 15,-3-1 1-15,-8-13-11 16,0-8 0-16</inkml:trace>
  <inkml:trace contextRef="#ctx0" brushRef="#br1" timeOffset="111411.336">18232 7773 31 0,'7'-6'15'0,"10"15"-2"0,-13-5 16 0,-1 2-27 15,1 3 1 1,-1 4 2-16,-3 6 0 0,-3 3-6 15,-1-7 1-15,1 10 3 16,-1 7 1-16,-3 8-2 16,-3 11 1-16,-1 14-3 15,-3-2 0-15,0 6-5 16,0-9 1-16,0-7-7 16,-1-12 1-16,5-13-5 15,6-19 1-15</inkml:trace>
  <inkml:trace contextRef="#ctx0" brushRef="#br1" timeOffset="111969.151">18147 7698 41 0,'0'6'20'0,"0"13"-13"0,0-19 37 16,3-6-41-16,-3 6 0 16,0 0 2-16,4-6 1 15,3-4-7-15,7-2 1 16,4-1 4-16,10 1 1 16,4-1-2-16,3 0 1 0,4 4-2 15,-4 6 0-15,-3 3-1 16,0 6 0-16,-1 7-1 15,-6 6 0-15,-4 2-1 16,-10 1 1-16,-4 3-2 16,-11 7 1-16,1 2-1 15,-8-5 1-15,-6 2-1 16,-12-3 0-16,-9 4 0 16,-1-7 1-16,0-3-2 15,7-4 1-15,4-2-1 16,7-3 1-16,3-1-1 15,4 4 1-15,7-4 0 16,7 4 0-16,7 0 1 16,4 3 1-16,3 6 0 15,3 0 1-15,5 3 0 16,-5 0 0-16,-3-3 0 16,0 10 0-16,-7 5-1 15,1 4 1-15,-1 0-1 0,0-6 1 16,0 0-2-16,0-7 0 15,3-6-7-15,4-12 0 16,1-13-8-16,6-7 1 31</inkml:trace>
  <inkml:trace contextRef="#ctx0" brushRef="#br1" timeOffset="112492.906">19039 7961 36 0,'0'-9'18'0,"0"9"-12"16,0 0 25-16,0 0-29 15,0 0 0-15,0 0 3 16,0 0 1-16,0 0-6 16,0 0 0-16,-3-3 5 15,-1 3 0-15,-3 0-2 16,-3 0 1-16,-8-3-2 0,-3 3 1 15,-4-3-1-15,-7 6 0 16,1 3-1-16,-1 13 0 16,0 6 0-16,0 6 0 15,4 16-1-15,4 3 0 16,6 7-1-16,11 6 0 16,10-10 0-16,12-6 0 15,9-6 0-15,11-16 0 16,4-6 0-16,0-19 1 0,-4-22-1 15,1-16 1-15,-12-22 0 16,-6-5 0-16,-4-1-4 16,0-3 0-16,-10 3-12 15,-8 6 0-15</inkml:trace>
  <inkml:trace contextRef="#ctx0" brushRef="#br1" timeOffset="112928.232">19600 7842 33 0,'7'-6'16'0,"-7"-16"-5"0,0 19 13 16,-3 0-22-16,-1 0 0 16,-3-1 1-16,-10 4 1 15,-8 7-4-15,-10 2 1 16,-8 10 3-16,-6 3 0 0,0 12-1 15,-1 10 1-15,4 19-1 16,11 9 1-16,14 0-2 16,10 0 1-16,11-9-1 15,14-16 0-15,15-6-1 16,16-19 1-16,8-19-2 16,-3-9 1-16,3-7-7 15,-11 1 1-15,-3 2-12 16,-7-9 1-16</inkml:trace>
  <inkml:trace contextRef="#ctx0" brushRef="#br1" timeOffset="113333.933">17868 8924 57 0,'7'3'28'0,"18"-3"-18"0,-14 0 45 15,3 7-52-15,24-4 0 0,8 3 3 16,28 0 0 0,18-3-7-16,28-3 0 0,39-3 4 15,7-6 0-15,14 3-1 16,10-7 0-16,-17 10-2 16,-4 3 1-16,-6 3-4 15,-26 0 0-15,-24 10-4 16,-21-4 1-16,-29 0-11 15,-10 4 0-15,-28-4-5 16,-18 1 1-16</inkml:trace>
  <inkml:trace contextRef="#ctx0" brushRef="#br1" timeOffset="118214.504">20786 8090 13 0,'-4'-9'6'0,"8"-4"6"0,-1 7 7 16,-3-1-13-16,0 7 0 16,0-6 5-16,0 6 1 15,-3 3-13-15,-1 7 1 16,-3 2 9-16,0 13 0 16,-4 16-3-16,1 6 0 15,-1 6-4-15,4 1 1 16,0 12-5-16,0-10 0 15,0-6-7-15,4-6 1 0,-5-12-7 16,-2-11 0-16</inkml:trace>
  <inkml:trace contextRef="#ctx0" brushRef="#br1" timeOffset="118783.75">20507 8237 42 0,'7'7'21'0,"0"-4"-18"16,-7-3 35-16,4-7-37 15,3 1 0-15,0 0 1 16,0 0 0-16,3-7-2 0,4-3 1 15,4-5 1-15,0-5 0 16,3-8-1-16,4-4 1 16,10-2-1-16,11 2 1 15,-4 3-2-15,-3 7 1 16,-4 6 0-16,-3 13 0 16,-11 12-1-16,-7 6 1 15,-10 7-1-15,-8 12 0 16,-10 7-1-16,-4 12 1 15,-3 3-1-15,-3 0 1 16,-1-9 0-16,4-3 0 0,3-10-1 16,4-6 0-1,0-7 0-15,3-8 1 0,4-7-1 16,7 0 1-16,7-10 0 16,0 4 0-16,7 3 1 15,1 0 0-15,2 3-1 16,4 9 1-16,-3 1-1 15,-4 5 1-15,0 7-1 16,-3 10 1-16,-1-4-1 16,1-6 0-16,0 3-1 15,3-3 0 1,0-3-5-16,7-7 1 0,-3-3-7 16,3-5 0-16,3-4-4 15,-2-7 1-15</inkml:trace>
  <inkml:trace contextRef="#ctx0" brushRef="#br1" timeOffset="119414.297">21220 8416 45 0,'7'3'22'0,"-4"7"-22"0,1-7 43 16,-4 0-42-16,0 3 0 16,-4 0-1-16,-3 1 1 15,-7-1-2-15,-4 0 0 16,1-3 1-16,-1 1 1 15,4-1-1-15,0 0 0 16,3-3 0-16,4 3 1 0,4 0 0 16,3 0 1-16,7-3-1 15,3 0 0-15,4 3 0 16,1 4 0 0,2-7-2-1,1 0 1-15,-8 0-1 16,5 0 1-16,-5 0-1 15,1 0 1-15,-1-4-1 16,-3 4 0-16,4 0 1 16,0 10 0-16,-4 2 0 15,3 4 1-15,1 0-1 16,3 6 0-16,3-3 0 16,1-1 1-16,7-5-1 15,3-4 0-15,4-2-1 16,7-17 1-16,-1 1-1 15,5-10 1-15,-1-3 0 16,0-12 0-16,-6-14-1 0,-8-17 1 16,-3-11-1-16,-4-11 0 15,0 5 0-15,-7-3 1 16,-7 10-1-16,-7 16 1 16,0 5 0-16,0 7 1 15,0 16 0-15,-3 15 0 16,-4 4 1-16,-4 15 0 15,-3 16-1-15,0 6 1 16,-4 22-1-16,4 15 1 0,7 20-1 16,3 15 1-1,4-3-3-15,4-9 1 0,3-4-3 16,0-18 1-16,0-16-5 16,4-12 0-1,-4-13-9-15,0-16 0 0</inkml:trace>
  <inkml:trace contextRef="#ctx0" brushRef="#br1" timeOffset="119675.033">21495 8429 47 0,'7'18'23'0,"14"-18"-16"16,-10 0 37-16,3-9-42 15,7 0 0-15,11-4 1 0,-1 1 0 16,1 2-5-16,-4 4 1 16,-7 6 0-16,1 3 1 15,-1 3-7-15,-4 4 0 16,1-1-10-16,0-9 1 16</inkml:trace>
  <inkml:trace contextRef="#ctx0" brushRef="#br1" timeOffset="119815.951">21890 8466 45 0,'3'32'22'0,"-3"-7"-15"0,0-16 32 15,0 7-38-15,-3-1 1 0,3 4-1 16,0-3 0-16,-4-3-3 16,4-4 1-16,0-6-4 15,0-3 0-15,4-9-10 16,3-7 1-16</inkml:trace>
  <inkml:trace contextRef="#ctx0" brushRef="#br1" timeOffset="120180.741">21932 8419 36 0,'35'22'18'0,"-10"3"-13"0,-18-22 23 0,4 1-28 15,3-1 0-15,0 0 1 0,4 0 1 16,-1 0-2-16,1 0 0 16,-4-3 1-16,0 0 0 31,0-3 0-31,-3 0 0 16,-4-3-1-16,-4 3 0 0,-3 3 0 0,-3 0 0 15,-8 0 0-15,1 3 1 16,-4 3 0-16,0-3 1 15,3 6-1-15,-3 7 1 16,3 3 0-16,4 0 0 0,4 0-1 16,3-4 1-16,7-5-2 15,7-7 1-15,3-6-1 16,1-10 0-16,3-3-1 16,0 4 1-16,-3-4-7 15,-4-3 0-15,-7-6-7 16,-7 3 1-16</inkml:trace>
  <inkml:trace contextRef="#ctx0" brushRef="#br1" timeOffset="120668.481">23534 7754 38 0,'-4'0'19'0,"8"16"-7"16,-4-13 28-16,0 4-36 15,-4 8 0-15,-3 10 2 16,0 7 0-16,-3 15-9 16,-5 15 1-16,5 20 5 15,-1-4 0-15,1 1-5 16,-8-17 0-16,4-8-9 16,3-13 0-16,1-16-5 15,-4-16 0-15</inkml:trace>
  <inkml:trace contextRef="#ctx0" brushRef="#br1" timeOffset="121049.77">23230 8347 45 0,'11'25'22'0,"14"-9"-15"0,-18-13 37 16,3-3-42-16,4 3 0 15,8-3 2-15,2 3 0 16,1-3-5-16,14 7 1 16,14-4 2-16,-4-3 1 15,1-7-2-15,-5-2 0 0,1-4-2 16,-7 1 1-16,-11 3-1 16,-7 2 0-16,-6-2 0 15,-12-4 0-15,-6 4-1 16,-5-1 1-16,-6 10-1 15,0 4 1-15,0-1-1 16,-3 6 1-16,-1 10-1 16,4 0 1-16,0 3 1 15,3 3 0-15,4-6 0 16,3-1 0-16,12 8-1 16,2-8 1-16,8-2-6 15,10-7 1-15,7-9-10 16,4-9 1-16</inkml:trace>
  <inkml:trace contextRef="#ctx0" brushRef="#br1" timeOffset="121665.871">24190 8187 36 0,'-4'10'18'0,"-17"15"-13"0,14-16 22 16,-3 4-25-16,-8 2 1 15,-7-2 0-15,8-4 0 16,-4 1-4-16,-1-4 0 15,1 0 3-15,4 4 0 16,-1-4-1-16,4 3 1 16,3 1-1-16,8-1 1 0,6-3-1 15,4 1 1-15,4-1-1 16,10 3 1-16,11 1-2 16,3 2 1-16,-3 1-1 15,-4 3 1-15,-7-1-1 16,-7-5 0-16,-7 2-1 15,-10 4 0-15,-11 3 0 16,-7-1 0-16,-4-2-1 16,4-3 1-16,0-4 0 15,6-3 1-15,1 1-2 16,4-7 1-16,6-4-2 16,8-2 1-16,13-6-1 15,12-1 1 1,6-6-1-16,11-9 1 0,10-6 1 15,8-20 0-15,-4-12 1 16,3-12 0-16,8-3 0 16,-8-10 0-16,-3 3 0 15,-10-3 1-15,-12 9-1 0,-13 7 1 16,-7 9-1-16,-15 10 1 16,-13 18 0-16,-12 13 1 15,-6 16 0-15,0 12 1 16,0 12 0-16,-4 17 1 15,0 5 0-15,1 20 0 16,-1 12 0-16,7 16 0 16,11 18-2-16,14 0 1 15,11-8-2-15,3-23 1 16,0-13-2-16,3-15 0 0,-6-9-6 16,-4-17 0-16,0-11-10 15,-7-7 0-15</inkml:trace>
  <inkml:trace contextRef="#ctx0" brushRef="#br1" timeOffset="121960.341">24250 8200 52 0,'7'6'26'0,"14"0"-19"16,-10-6 40-16,3 3-43 15,7-6 0-15,7 0 0 16,11 0 1-16,-7-3-7 16,10-1 0-16,-3 4 0 15,0 0 0-15,-4 3-12 0,-7 0 1 16,-7 3-6-16,-3-3 0 16</inkml:trace>
  <inkml:trace contextRef="#ctx0" brushRef="#br1" timeOffset="122766.217">24927 8109 64 0,'0'3'32'0,"7"-3"-36"0,-7 0 61 15,7 0-57-15,4 0 0 16,-4 0 0-16,0 0 0 16,0 3-4-16,-3 3 1 15,-1 4-10-15,1 2 0 16,-8-5-5-16,1 2 0 16</inkml:trace>
  <inkml:trace contextRef="#ctx0" brushRef="#br1" timeOffset="122943.226">24811 8488 60 0,'3'22'30'0,"4"-22"-27"16,-7 0 55-16,8 0-57 16,2 0 0-16,4-3-1 15,0-3 1-15,0-4-6 16,-3 4 1-16,0-3-15 15,-8 2 1-15</inkml:trace>
  <inkml:trace contextRef="#ctx0" brushRef="#br1" timeOffset="123799.307">26324 8247 55 0,'14'0'27'0,"-24"-13"-25"0,6 7 34 16,-3 0-35-16,-3-1 0 16,-8 4 1-16,0 0 0 15,4 3-2-15,-3 10 0 16,-1 2 2-16,-3 7 0 15,-4-3-1-15,0 6 0 0,4 3 0 16,4 6 0-16,3-6 0 16,6 0 0-16,8-3-1 15,11-6 0-15,7-10-1 16,-1-6 1-16,1-9-2 16,3-1 1-16,0-2-2 15,-3-4 1-15,0 3-1 16,-4 1 0-16,0-1 1 15,0 4 0-15,-4 6 1 16,5 0 1-16,-5-4 1 16,4 17 0-16,-7-1 1 15,0 10 0-15,-3 6 0 16,-4-3 0-16,0 3-1 16,0 0 0-16,0-3-7 15,3-9 0-15,1-4-11 0,0-6 1 16</inkml:trace>
  <inkml:trace contextRef="#ctx0" brushRef="#br1" timeOffset="124172.12">26430 8579 47 0,'4'38'23'0,"-8"-7"-18"0,4-28 34 0,0 0-39 15,0 1 0-15,0-4-1 16,0 0 1-16,0-7 0 16,0-5 0-16,4-7 0 15,-1 0 0-15,4 0-1 16,0 4 0-16,7-1-1 16,-3 3 1-16,0 1 0 15,3-1 0-15,0 4 0 16,0 6 0-16,0 3 2 15,0 0 1-15,0 3 1 16,0 3 0-16,-3 4-1 16,0 2 1-16,-4 1-1 15,0 2 1-15,0 1-2 16,0 0 0-16,0-1-3 16,0-2 1-16,3-4-8 15,1-2 1-15,0-17-8 16,-8-2 1-16</inkml:trace>
  <inkml:trace contextRef="#ctx0" brushRef="#br1" timeOffset="124537.095">26850 8159 61 0,'0'3'30'0,"-4"-12"-30"16,8 9 55-16,3 0-53 15,4-3 1 1,6-1-1-16,4 1 1 0,1 0-5 16,2 0 1-16,8 3 1 15,-7 0 0-15,-1 0-6 16,-6 0 0-16,-4 0-8 16,-7 0 0-16,-7 3-6 15,-3 3 1-15</inkml:trace>
  <inkml:trace contextRef="#ctx0" brushRef="#br1" timeOffset="124717.89">26871 8366 49 0,'-7'19'24'0,"21"-4"-18"0,-7-11 43 16,0-1-45-16,4 0 0 16,3-3 2-16,7 0 0 15,7-6-9-15,1 2 1 16,-1-2 2-16,0 3 1 0,-3 0-14 15,-4 3 0-15,-11 0-6 16,1 0 0-16</inkml:trace>
  <inkml:trace contextRef="#ctx0" brushRef="#br1" timeOffset="125197.51">27968 7388 55 0,'-3'34'27'15,"-8"48"-31"-15,18-60 48 16,-7 56-45 0,-7-9 1-16,4 6-4 15,-4-9 0-15,-1-13-5 16,1-15 0-16,4-19-6 15,3-7 0-15</inkml:trace>
  <inkml:trace contextRef="#ctx0" brushRef="#br1" timeOffset="125450.364">27598 8121 54 0,'-7'19'27'0,"14"0"-25"0,0-19 50 16,0 0-47-16,7 0 0 15,7 0 2-15,11 0 1 16,3-3-11-16,8 0 1 16,6-4 6-16,11 1 0 15,3-3-4-15,4-4 0 16,-7 7-6-16,-10 0 0 15,-8 3-15-15,-10-1 1 0</inkml:trace>
  <inkml:trace contextRef="#ctx0" brushRef="#br1" timeOffset="125913.891">27654 8673 56 0,'0'22'28'0,"0"3"-24"15,0-22 36-15,0 4-39 16,0-1 0-16,-3 0 0 0,3-3 1 15,-4 0-4 1,4 1 1-16,0-11 1 0,0-2 1 16,4-4-1-16,-1-2 0 15,4-7-1-15,4-3 1 16,3-10-2-16,4 7 1 16,-1 9-1-16,4-3 1 15,-3 3-1-15,0 10 1 16,-4 0 0-16,-4 9 0 15,-3 6 1-15,1 10 0 16,-1 2 1-16,-4 7 0 16,1 4-1-16,-1 2 0 0,1 0 0 15,-4 4 1-15,3-1-3 16,1-5 1-16,-1-4-7 16,4-10 0-16,7-12-7 15,1-6 1-15</inkml:trace>
  <inkml:trace contextRef="#ctx0" brushRef="#br1" timeOffset="126172.406">28113 8353 64 0,'-4'16'32'0,"1"3"-37"0,3-10 60 16,-4 1-54-16,1 5 0 15,-1-2 0-15,1-1 0 16,-1 7-2-16,1 3 0 16,3 3-6-16,0-3 1 15,0-3-12-15,0-3 0 16</inkml:trace>
  <inkml:trace contextRef="#ctx0" brushRef="#br1" timeOffset="126546.431">28067 9015 62 0,'7'13'31'0,"0"-23"-29"15,-3 7 47-15,-1 0-49 16,1-3 1-16,-1 2-1 16,1-2 0-16,-1 0-1 15,-3 0 1-15,0 6 0 16,-3-3 0-16,-4 6 0 15,-4 0 0-15,4 6-2 16,0 1 1-16,-4-1-2 16,4-3 0-16,4 4 0 0,3-1 0 15,3-6-1-15,4 0 0 16,0-3 1-16,4-9 1 16,3 0-5-16,0-7 0 15,0-3-8-15,1 0 1 16</inkml:trace>
  <inkml:trace contextRef="#ctx0" brushRef="#br1" timeOffset="126908.13">28762 8065 62 0,'-18'38'31'0,"-28"31"-40"16,36-51 56-16,-8 11-47 16,-3 5 0-16,-7 7 0 15,-4 3 1-15,0-13-5 0,8-3 1 16,-1-6-13-16,11-9 1 16,3-10-1-16,8-9 0 15</inkml:trace>
  <inkml:trace contextRef="#ctx0" brushRef="#br1" timeOffset="127103.258">28543 8172 53 0,'28'62'26'0,"-6"32"-34"0,-15-62 53 0,3-4-46 16,8 10 0-16,3-1 0 15,0-6 1-15,0-5-5 16,-3-8 1-16,0-8-11 16,-4-13 1-16</inkml:trace>
  <inkml:trace contextRef="#ctx0" brushRef="#br1" timeOffset="127505.996">28952 7817 55 0,'-3'35'27'0,"17"9"-30"0,-10-35 45 16,-1-3-43-16,-3 1 0 15,0-4-1-15,0 0 0 16,0-3 1-16,-3 3 0 16,-1-9-3-16,8-7 0 15,-8-9-1-15,4-3 0 0,0 0 0 16,4-6 0 0,3-1 1-16,3 1 1 0,4 0 2 15,4 9 0 1,0 6 3-16,-1 10 0 0,4 12 2 15,-3 13 1-15,-4 6-1 16,-3 16 0-16,-1-7 0 16,-3-3 0-16,0 1-5 15,4-7 0-15,0 0-13 16,3-12 1-16</inkml:trace>
  <inkml:trace contextRef="#ctx0" brushRef="#br1" timeOffset="128036.282">29813 8322 41 0,'-7'6'20'0,"11"-15"-7"16,-4 9 27-16,0 0-34 15,0 0 0-15,7-3 3 16,3 0 1-16,8-4-13 16,7 1 1-16,6 0 7 15,1 3 1-15,7 3-7 16,3 6 0-16,-6-3-11 16,-5 3 0-16,-9 1-8 0,-8 2 1 15</inkml:trace>
  <inkml:trace contextRef="#ctx0" brushRef="#br1" timeOffset="128227.182">29764 8560 61 0,'18'32'30'0,"13"-26"-35"0,-17-6 53 16,32-9-52-1,7-1 0-15,4-2-20 16,-4-4 0-16,-1 3 21 16,1-2 1-16</inkml:trace>
  <inkml:trace contextRef="#ctx0" brushRef="#br1" timeOffset="128557.273">31143 7388 58 0,'-7'12'29'0,"-46"41"-36"0,32-34 54 16,-7 9-47-16,-7 13 1 15,-8 6 0-15,1 10 0 16,0 2-3-16,-1-5 1 16,4-7-3-16,8-10 0 0,6-2-8 15,7-13 0-15,8-13-4 16,3-6 0-16</inkml:trace>
  <inkml:trace contextRef="#ctx0" brushRef="#br1" timeOffset="128774.147">30667 7488 49 0,'21'34'24'0,"21"13"-23"16,-27-34 45-16,2 6-45 15,1 6 0-15,7 3 0 16,3 0 0-16,7 7-2 16,4 12 1-16,-4-6 0 15,4 12 0-15,-11 3-5 16,0-2 0-16,-6-7-11 0,-8-16 1 16</inkml:trace>
  <inkml:trace contextRef="#ctx0" brushRef="#br1" timeOffset="129188.125">31433 7262 58 0,'10'50'29'0,"-20"0"-37"0,6-46 48 0,0 5-40 16,-3 0 0-16,0 4-1 15,4-4 1-15,-1-2 0 16,1-7 0-16,-1-7 0 16,4 1 1-16,0 0-1 15,4-10 0-15,3-6 0 16,0-6 1-16,3 0-1 15,5-7 0-15,2 1 0 16,8-4 0-16,-4 7 0 16,4 3 1-16,-1 9 0 15,-2 19 1-15,-1 6-1 16,0 10 1-16,-3 12-1 16,-4 3 0-16,-4 4-2 15,-3-4 0-15,0 0-10 16,-3-5 0-16,-11-4-5 0,-4-4 0 15</inkml:trace>
  <inkml:trace contextRef="#ctx0" brushRef="#br1" timeOffset="129534.417">30448 8510 76 0,'11'13'38'16,"17"-7"-48"-16,-17-9 76 0,6 0-63 15,4-4 0-15,22 1 2 16,20-3 0-16,29-13-7 16,3-10 1-16,22 4 3 15,3 3 1-15,-15 3-6 16,-16 10 1-16,-22 2-10 16,-21 10 0-16,-18 10-12 15,-14 5 1-15</inkml:trace>
  <inkml:trace contextRef="#ctx0" brushRef="#br1" timeOffset="130150.261">30642 9119 54 0,'-3'47'27'0,"-8"9"-24"16,11-37 36-16,-3 3-39 15,-1 6 1-15,1-3-1 16,-1 0 0-16,1-9-1 0,-1-4 0 15,4-8 1-15,0-17 0 16,0-6-2-16,0-6 0 16,4-6-2-16,3-1 1 15,7-8-1-15,7 5 0 16,0 4 0-16,4-1 0 16,-1 7 2-16,1 3 0 15,3 16 4-15,-3 6 1 16,-4 6 2-16,0 13 0 15,-7 6 0-15,1 3 1 0,-5 4-2 16,-3 5 1-16,-3 10-2 16,3-9 0-16,-4 0-5 15,1-7 1-15,-1-3-9 16,4-12 0-16,8-10-6 16,-1-12 0-16</inkml:trace>
  <inkml:trace contextRef="#ctx0" brushRef="#br1" timeOffset="130406.29">31256 8611 63 0,'-10'18'31'0,"-1"11"-33"0,7-20 57 15,1 7-54-15,-1 15 1 16,1 7 0-16,-4 2 1 16,0 7-4-16,0-3 0 15,3 0 1-15,1-6 0 16,3-7-8-16,-4-6 1 16,4-3-13-16,0-9 1 15</inkml:trace>
  <inkml:trace contextRef="#ctx0" brushRef="#br1" timeOffset="130780.441">31224 9608 59 0,'7'9'29'0,"4"-6"-30"15,-11-3 44-15,0 0-43 16,4-6 0-16,-4-3 0 16,-4-1 0-16,-7 1 0 15,-3 2 0-15,4 4 0 16,-1 3 0-16,-3 7 1 15,0-1 0-15,0 3 0 16,0 7 0-16,3 6-1 0,4 3 1 16,4-3 0-16,6-3 0 15,4-4-3-15,4-8 1 16,3-1-10-16,0-6 1 16,4-6-7-16,-4-1 1 15</inkml:trace>
  <inkml:trace contextRef="#ctx0" brushRef="#br1" timeOffset="133002.7">18161 11310 38 0,'-4'13'19'0,"15"-22"-14"0,-4 2 20 16,4 1-24-16,10-16 0 15,7-16 0-15,7-12 1 0,4-19 0 16,4-15 0-16,9-26 2 16,5-12 0-16,-8-7-1 15,-3 13 0-15,-7 0 0 16,-7 9 0-16,-8 10-3 15,-6 19 0-15,-7 9 0 16,-8 15 0-16,-6 14 0 16,-8 21 1-16,-3 16-1 15,-7 12 1-15,-4 13-1 16,4 9 1-16,-4 13 0 16,4 19 0-16,0 9 0 15,3 13 0-15,4 9 0 16,0 0 0-16,3-6 0 15,11-10 1-15,4-6-1 16,3-12 0-16,0-16-2 16,4-13 1-16,6-12-7 15,8-13 1-15,3-3-10 0,4-6 0 16</inkml:trace>
  <inkml:trace contextRef="#ctx0" brushRef="#br1" timeOffset="133213.533">18736 10828 61 0,'4'40'30'0,"-1"-11"-35"0,-3-20 52 0,0 0-43 16,0 1 0-16,0 2 0 15,-3 1 1-15,3-1-10 16,0-2 0-16,3-4-5 15,4-9 1-15,4-13-9 16,-1 1 0-16</inkml:trace>
  <inkml:trace contextRef="#ctx0" brushRef="#br1" timeOffset="133436.38">18771 10668 47 0,'-3'0'23'0,"6"-7"-17"0,-3 7 35 16,0 0-39-16,0 0 1 15,0 0 0 1,4 3 0-16,3 1-6 0,3 2 0 16,5 0-3-16,2 0 0 15,1 1-8-15,-4-1 0 16,4-3-2-16,-8-3 1 15</inkml:trace>
  <inkml:trace contextRef="#ctx0" brushRef="#br1" timeOffset="133992.163">18951 10840 55 0,'4'9'27'0,"-1"-5"-37"16,-3-4 57-16,0 0-47 15,7 0 1-15,0 0-2 16,0-7 1-16,1 1 0 16,-1 0 0-16,0 0-1 15,0-1 1-15,0 4 0 16,-4-3 0-16,4 6 0 16,-7 0 0-16,7 3 0 15,-3 0 1-15,-1 3-1 16,1 1 0-16,3 2 0 15,-7 0 0-15,4-2-1 16,-1-1 1-16,1-3-1 16,-1-3 1-16,4-3-1 15,0 0 1-15,0 0-1 0,0-4 1 16,0 1 0-16,0 0 0 16,4 0 0-16,0-1 1 15,-1 1-1-15,1 0 0 16,-1 0 0-16,4-4 0 15,1 1 0-15,-1-4 0 16,-4 4-1-16,1-1 1 16,-1 4 0-16,1 6 0 15,0-3 0-15,3 0 1 16,-4 0 0-16,4 0 0 0,1 6 0 16,-1 3 0-1,-4 0 0-15,4 4 0 0,0-1 0 16,1 4 1-16,-1 2-2 15,3-2 1-15,1 3-5 16,3-4 0-16,-3 1-10 16,-4-1 1-16,-7-6-3 15,-4 4 1-15</inkml:trace>
  <inkml:trace contextRef="#ctx0" brushRef="#br1" timeOffset="134504.187">18200 11533 53 0,'3'-3'26'0,"1"0"-30"0,-4 3 53 15,3 3-47-15,-3 0 0 16,0 3 0-16,0 1 0 0,0 5-3 16,-3 4 0-1,-1-4 2-15,1 1 0 0,3-7-2 16,0 0 0-16,0-6 0 15,7-9 1-15,3-7-1 16,5-2 1-16,-1-1-1 16,3 3 0-16,-3 0 0 15,4 4 1-15,0-1-1 16,-1 4 0-16,1 6 1 16,-4 6 0-16,0 0 0 15,0 6 0-15,0 4 0 16,-3 3 0-16,0 9 0 15,-1-3 1-15,-3-3-2 16,0-1 1-16,0 4-4 16,0-6 1-16,0-3-8 15,1-7 1-15,6-9-5 16,3-4 0-16</inkml:trace>
  <inkml:trace contextRef="#ctx0" brushRef="#br1" timeOffset="134729.874">18609 11530 48 0,'4'12'24'0,"3"-12"-20"0,-7 0 44 16,7 0-46-16,3 0 0 0,4-3 1 15,0 3 0-15,4 0-4 16,7 0 0-16,3-3 0 15,-3 3 1-15,-1-3-8 16,-2 0 0-16,-1-6-9 16,-7-1 1-16</inkml:trace>
  <inkml:trace contextRef="#ctx0" brushRef="#br1" timeOffset="135007.518">18877 11411 46 0,'11'15'23'0,"6"-18"-15"15,-10 0 34-15,4 3-39 16,7 0 1-16,-1 3 3 16,1 0 0-16,0 1-9 15,-4 5 1-15,-4 4 3 0,-3 2 0 16,-3 10-2-16,-4 4 0 15,-7-1-3-15,-4-3 0 16,-3 0-5-16,0 0 0 16,0-6-9-16,3-10 1 15</inkml:trace>
  <inkml:trace contextRef="#ctx0" brushRef="#br1" timeOffset="135463.483">19311 11649 47 0,'-25'22'23'0,"-3"-3"-21"16,21-19 33-16,-3 0-35 15,-5 0 0-15,1-6 1 16,0-1 0-16,0-8-2 16,3-1 1-16,4-6-2 15,7 0 0-15,4 3-1 16,10 4 1-16,4 2-2 16,6 7 1-16,8 6 0 15,7 3 0-15,0 6 2 0,0 7 1 31,-1 3 2-31,1-4 1 16,-11 4-1-16,-6-6 1 16,-1-1-1-16,-4-2 1 15,1-4-2-15,-4-6 1 16,0-3-4-16,-3-3 1 16,-1-4-1-16,1-9 1 15,-7-6-1-15,-4 3 1 16,-8 0 0-16,-2 4 1 15,-8 2-2-15,-6 7 0 0,-5 2-10 16,-2 4 1-16</inkml:trace>
  <inkml:trace contextRef="#ctx0" brushRef="#br1" timeOffset="136424.876">20218 9771 61 0,'10'19'30'0,"-3"15"-34"16,-3-12 55-16,-4 13-47 15,-4 18 0-15,-3 22 2 16,-7 29 1-16,4 27-9 16,-5 17 1-16,5 30 5 15,3 11 0-15,0-4-3 16,3 6 1-16,1-25-4 16,-1-9 1-16,4-29-7 15,4-12 1-15,3-28-14 16,10-31 1-16</inkml:trace>
  <inkml:trace contextRef="#ctx0" brushRef="#br1" timeOffset="136964.895">21960 9877 49 0,'-7'44'24'0,"4"0"-11"16,-1-28 28-16,-3 15-36 0,0 7 0 15,-7 25 3-15,4 34 1 16,-5 16-12-16,5 34 1 16,3 35 6-16,3 15 1 15,4 17-4-15,-3-17 1 16,3-5-6-16,3-17 1 15,1-37-9-15,3-25 1 0,7-31-10 16,-3-35 1-16</inkml:trace>
  <inkml:trace contextRef="#ctx0" brushRef="#br1" timeOffset="140448.71">20906 10078 42 0,'3'-9'21'0,"4"-7"-11"0,-7 16 22 0,0 0-30 16,-3-3 1-16,-4 0 1 15,-7 6 0-15,-11 3-5 16,-3 0 0-16,-1 4 3 16,5 2 1-16,-1 4-2 15,0-3 1-15,1 9-1 16,2-4 0-16,1 7-1 15,7 4 1-15,4-1-1 16,6-3 1-16,8 0-1 16,6-6 0-16,1-7-1 15,3-5 1-15,3-10-2 16,1-7 1-16,0-9-2 16,3 0 1-16,0-2-2 0,-3 2 1 15,-1 0-1 1,1 0 1-16,-4 0 0 0,0 4 0 15,-3 2 1-15,-1 7 1 16,1 6 3-16,0 3 1 16,-4 6 0-16,-4 7 1 15,1 3 0-15,-1 3 1 16,1 3-2-16,-4 0 1 16,0 3-3-16,0-3 1 15,0 3-3-15,0-2 0 0,3-8-8 16,1-5 0-16,3-7-7 15,7-6 1-15</inkml:trace>
  <inkml:trace contextRef="#ctx0" brushRef="#br1" timeOffset="140840.736">21029 10376 41 0,'7'22'20'0,"-7"-10"-18"16,0-5 29-16,-3-4-31 16,-1 3 1-16,1-3 0 15,-1-6 0-15,1-6-1 16,3-1 1-16,3-2 0 16,4-4 1-16,0 0-1 0,4 1 1 15,-1-1-1-15,1 0 0 16,3 1 0-16,0 2 0 15,0 4-1-15,0-1 1 16,0 4-1-16,1 3 0 16,-5 3 1-16,1 3 0 15,-4 3 0-15,0 1 0 16,0 5 0-16,-4 4 1 16,1 0-1-16,-1-1 0 15,-3 1-1-15,4 0 0 16,0-4-4-16,-1-6 0 15,1 1-8-15,-4-7 0 16,0-10-3-16,0 1 1 0</inkml:trace>
  <inkml:trace contextRef="#ctx0" brushRef="#br1" timeOffset="141062.898">21237 10304 39 0,'0'6'19'0,"0"-9"-11"16,0 3 36-16,0 0-41 15,7 0 0-15,0-3 1 16,4 0 0-16,3 3-6 16,0 0 1-16,4 0 2 15,3 0 1-15,-3 0-6 0,3-3 1 16,-4-1-13-16,1-2 1 15</inkml:trace>
  <inkml:trace contextRef="#ctx0" brushRef="#br1" timeOffset="141303.881">21322 10263 52 0,'0'35'26'0,"3"-4"-25"16,-3-22 39-16,0 1-40 15,0 2 0-15,0 4-1 16,0 0 1-16,0-7-3 16,0 0 1-16,-3-2-8 15,3-7 1-15,3-7-6 16,4-2 0-16</inkml:trace>
  <inkml:trace contextRef="#ctx0" brushRef="#br1" timeOffset="141514.614">21558 10207 54 0,'0'34'27'0,"-10"16"-34"0,10-34 50 16,-4 0-44-16,1 6 1 16,-1 0-1-16,4-7 1 15,0 4-8-15,4-6 1 16,3-13-7-16,0-7 0 16</inkml:trace>
  <inkml:trace contextRef="#ctx0" brushRef="#br1" timeOffset="141829.383">20440 10906 68 0,'0'16'34'0,"14"-7"-37"16,-3-12 65-16,10 0-59 15,11-7 0-15,10-2 2 16,21-7 1-16,29 0-7 16,21-9 0-16,10 3 3 15,1 3 1-15,-4 3-5 16,-7 3 1-16,-18 4-8 15,-17 6 1-15,-25 2-15 0,-25 8 0 16</inkml:trace>
  <inkml:trace contextRef="#ctx0" brushRef="#br1" timeOffset="142400.384">20976 11320 44 0,'-3'3'22'0,"3"-16"-9"16,-4 7 21-16,-3 6-32 15,-4-3 1-15,-10 6 1 16,0-3 1-16,-7 3-6 16,0 4 0-16,-4 5 4 15,7 1 0-15,-3-1-1 16,3 7 1-16,4-3-1 0,4 3 0 15,2-4 0-15,8 7 0 16,4-3-1-16,6-3 0 16,1-10-1-16,6 0 1 15,5-6-2-15,2-6 0 16,4 3 0-16,1-7 1 16,-1 1-2-16,0-7 1 15,0 1-1-15,0-1 1 16,-3-3 0-16,0 3 0 15,-4 7 0-15,-4 6 1 16,1 9 0-16,-4 7 1 16,0 2-1-16,-7 7 1 0,0 3-1 15,0 4 1-15,0-1-6 16,3 0 0-16,1-3-13 16,3-6 1-16</inkml:trace>
  <inkml:trace contextRef="#ctx0" brushRef="#br1" timeOffset="142745.637">21121 11583 52 0,'7'28'26'0,"-11"-9"-24"15,4-12 36-15,0-7-38 0,-3 3 1 16,-1-3 0-16,4 3 0 15,-3-9-1 1,3-1 0-16,3-5 1 0,4-7 1 16,0 0-1-16,4 0 0 15,0 0-1-15,-1 1 1 16,1 2 0-16,-1 0 0 16,1 7-1-16,-4 3 1 15,0 9-1-15,0 3 1 16,0 7-1-16,-3 5 1 15,3 4 0-15,0 0 0 32,10 3-4-32,8-6 1 15,-4-3-15-15,7-10 1 0</inkml:trace>
  <inkml:trace contextRef="#ctx0" brushRef="#br1" timeOffset="143241.718">22232 10718 60 0,'7'12'30'0,"18"4"-31"15,-18-16 45-15,3 6-44 16,5-9 1-1,2 3-1-15,15-6 0 0,7 3-3 16,-4 3 1-16,0 0-6 16,-10 0 0-16,-4 0-9 15,-10-3 1-15</inkml:trace>
  <inkml:trace contextRef="#ctx0" brushRef="#br1" timeOffset="143420.574">22190 11075 56 0,'10'32'28'0,"8"-36"-33"0,-18 4 47 15,18-3-42-15,3-6 0 16,0-4-3-16,11 1 1 16,10-4-10-16,4-3 1 15,3 1-4-15,-6 8 0 16</inkml:trace>
  <inkml:trace contextRef="#ctx0" brushRef="#br1" timeOffset="143916.425">22722 11304 56 0,'0'32'28'0,"0"-4"-30"16,0-22 55-16,4 0-51 15,-1 4 0-15,5-4-1 16,2-6 0-16,8-6-1 16,6-10 0-16,1-9 1 15,7-16 1-15,14-15-2 16,10-26 1-16,-3-15-1 15,0-13 1-15,-4-9-1 16,-3-6 0-16,-3-1 0 16,-8 20 0-16,-7 2 0 0,-7 19 0 15,-10 20-1-15,-8 11 0 16,-10 14 0-16,-7 11 0 16,-7 20-1-16,-7 18 1 15,0 7 0-15,-4 18 1 16,-3 10 0-16,3 19 1 15,0 9 1-15,4 7 0 16,0-1 0-16,6 4 0 16,5-4-1-16,3 7 1 15,3-7-1-15,8-12 0 0,13-10-4 16,4-12 0-16,7-12-5 16,4-11 1-16,3-8-12 15,4-13 0-15</inkml:trace>
  <inkml:trace contextRef="#ctx0" brushRef="#br1" timeOffset="144113.268">23357 10846 54 0,'-3'44'27'0,"3"-16"-23"16,0-18 40-16,-4 2-44 15,1 4 1-15,-1-3-1 16,1-1 1-16,3-6-7 0,0-6 1 16,3-12-11-1,-3-7 1-15</inkml:trace>
  <inkml:trace contextRef="#ctx0" brushRef="#br1" timeOffset="144310.157">23252 10686 53 0,'3'26'26'0,"4"-14"-26"0,-7-12 38 0,7 0-39 16,4-6 1-16,6 3-6 16,5-4 1-16,-1 1-6 15,0 0 1-15,-3 0-5 16,-1 2 1-16</inkml:trace>
  <inkml:trace contextRef="#ctx0" brushRef="#br1" timeOffset="144878.399">23463 10890 39 0,'4'25'19'0,"6"0"-17"16,-10-18 36-16,4-4-38 15,-4 0 0-15,0-3-1 16,0 0 1-16,7-6 0 0,-4-4 0 16,5 1 0-16,-1-4 0 15,3 1 0-15,1 2 0 16,3-2 1-16,4-1 0 16,3 4 0-16,0-1 0 15,-4 4 0-15,1 3 0 16,-4 6 0-16,-3 0 1 15,-4 7-2-15,-4 2 1 16,-3 1-1-16,0-4 0 16,0-2-1-16,-3-1 1 15,3-3-1-15,0 0 1 16,0-3-1-16,0 0 1 16,3-3 0-16,4 0 1 15,1 3-1-15,-1 0 1 0,0 3-1 16,0 3 0-16,-4-6-1 15,1 3 0-15,3-3-2 16,0-3 1-16,0-3-1 16,3-3 0-16,1-4 0 15,0-3 1-15,3-3 0 16,3 4 0-16,1-1 2 16,3 0 0-16,0 1 0 15,1 2 1-15,-1 7 0 16,-4 6 1-16,1 3 0 15,-4 6 1-15,0 7-1 16,4 0 1-16,-1 0-1 16,5-1 0-16,-8 1-5 0,3 0 1 15,-2-4-11-15,-5-6 1 16</inkml:trace>
  <inkml:trace contextRef="#ctx0" brushRef="#br1" timeOffset="145433.053">22641 11680 49 0,'14'10'24'0,"-10"2"-27"16,-4-8 38-16,-4 2-35 16,1 3 1-16,-4 1-1 15,-4 2 1-15,1 1-1 16,-4-1 0-16,3 1 0 15,0-4 1-15,4-3-1 16,0-2 1-16,4-8-1 16,6-5 0-16,11-10 0 15,8-3 0-15,2-6-1 16,4-3 1-16,1-1-2 16,-1 1 1-16,0-3-1 15,-3 8 1-15,-4 4 0 0,-3 4 1 16,-1 5 0-16,-3 7 1 15,-3 6 0-15,0 12 1 16,-4 7 0-16,0 6 1 16,-4 7-1-16,1 2 0 15,-1-2 0-15,1-4 0 16,-4-3-1-16,7-3 0 16,3-7-5-16,5-2 1 15,2-7-11-15,8-6 1 0,0-6-3 16,-1-3 1-16</inkml:trace>
  <inkml:trace contextRef="#ctx0" brushRef="#br1" timeOffset="145643.947">23096 11630 45 0,'4'38'22'0,"10"-35"-17"16,-14-3 43-16,7 0-46 15,0 3 0-15,4-3 0 16,3 3 1-16,3-3-4 16,8 0 0-16,3 0-1 15,1-3 1-15,-5-3-11 16,-3 0 0-16,-3-4-5 0,-7-5 1 16</inkml:trace>
  <inkml:trace contextRef="#ctx0" brushRef="#br1" timeOffset="145913.639">23273 11426 54 0,'3'29'27'0,"11"-26"-29"0,-7 0 50 0,4 3-46 16,7 4 0-16,-1-1 0 15,1 7 0-15,0 3-3 16,-4 2 0-16,-4 1 2 16,-3 0 0-16,-7 3-2 15,-10 7 1-15,-8-1-2 16,-7 1 0-16,-3-4-8 16,0-6 0-16,3-10-6 15,11-5 0-15</inkml:trace>
  <inkml:trace contextRef="#ctx0" brushRef="#br1" timeOffset="146363.726">23816 11608 41 0,'-7'47'20'0,"-32"-25"-19"0,25-15 29 16,-4-1-30-16,1-3 0 16,-1-3 0-16,-3-6 0 15,0-1 0-15,3 1 1 16,8-6-1-16,3-4 1 16,3 0-1-16,8-6 1 15,6 7-1-15,4 5 1 16,7 4-1-16,4 9 1 0,3 3-1 15,4 7 0-15,0-1 0 16,0 4 0-16,-4 0 0 16,-4 3 0-16,-2 3 0 15,-5-4 0-15,1 1 0 16,-4-3 0-16,0-4-1 16,4-5 1-16,6-7-1 15,5-7 1-15,-1-5-1 16,0-4 1-16,0 1-1 15,-3-11 1-15,-7-2 0 16,-8 0 0-16,-13-3-1 16,-18 6 1-16,-11 9-12 15,-10 13 1-15</inkml:trace>
  <inkml:trace contextRef="#ctx0" brushRef="#br1" timeOffset="146888.982">24642 9263 49 0,'7'69'24'0,"-14"81"-20"16,3-93 39-16,-7 37-42 15,1 28 1-15,-4 51 0 16,0 18 1-16,0 25-4 0,-4 19 0 15,-7-12 2-15,4-10 0 16,0-15-3-16,7-35 1 16,3-28-4-16,8-32 0 15,6-28-11-15,11-34 1 16,-7-16-1-16,18-12 1 16</inkml:trace>
  <inkml:trace contextRef="#ctx0" brushRef="#br1" timeOffset="148183.075">25583 9881 43 0,'4'-7'21'0,"-4"14"-6"0,0-7 22 15,0 0-34-15,0 3 1 16,-7 12 1-16,-7 1 1 0,-11 9-7 16,-10 13 0-16,-7 2 5 15,-11 4 1-15,3 7-3 16,1-1 0-16,3-3-6 16,11-6 1-16,6-13-10 15,8-13 1-15,7-15-7 16,7-9 1-16</inkml:trace>
  <inkml:trace contextRef="#ctx0" brushRef="#br1" timeOffset="148389.795">25192 9902 51 0,'18'16'25'0,"10"9"-20"15,-18-15 43-15,1-4-46 16,-1 6 0-16,1 7 3 0,3 6 0 15,4 10-6-15,3-4 0 16,0 16 4-16,4 0 0 16,0 3-4-16,-4 4 1 15,0-7-6-15,4-6 0 16,-8-13-13-16,-3-16 0 16</inkml:trace>
  <inkml:trace contextRef="#ctx0" brushRef="#br1" timeOffset="148825.465">25767 9771 54 0,'10'19'27'0,"-10"-4"-29"16,0-12 38-16,0 7-36 15,-3-4 0-15,-1 3-1 16,1-5 0-16,3-4 1 16,0-13 0-16,0 1 0 15,0-1 0-15,7-3-1 16,4-6 1-16,3 0-1 15,-4-3 1-15,4 3 0 16,0 7 0-16,4 2-1 16,0 4 1-16,-1 2 0 0,1-2 1 15,-4 12 0 1,-3 7 0-16,-4 8 0 0,0 4 1 16,-4 0-2-16,-3 7 1 15,0-8-2-15,0-2 0 16,0-3-4-16,7-7 0 31</inkml:trace>
  <inkml:trace contextRef="#ctx0" brushRef="#br1" timeOffset="149126.972">26035 9743 53 0,'11'18'26'0,"3"-15"-17"16,-14-3 30-16,7 0-37 15,3-3 0-15,4 0 0 16,4-3 0-16,0 0-3 16,-1-4 0-16,5 4-2 15,-1 0 1-15,-4-1-14 16,1-2 1-16,-7 0-2 15,-1-4 1-15</inkml:trace>
  <inkml:trace contextRef="#ctx0" brushRef="#br1" timeOffset="149300.878">26148 9627 52 0,'3'6'26'0,"4"13"-28"0,-7-16 50 16,0 3-47-16,0 7 0 16,0 2 0-16,0 4 1 0,0 0-3 15,0 6 0-15,0-3 0 16,4 3 1-16,-4-6-7 16,4-4 1-16,-1-11-10 15,-3-11 0-15</inkml:trace>
  <inkml:trace contextRef="#ctx0" brushRef="#br1" timeOffset="149596.704">26458 9510 59 0,'4'63'29'0,"-8"-16"-34"16,4-31 50-16,0 9-45 16,0 6 1-16,0 4 0 0,0 2 0 15,4 1-4-15,3 0 0 16,-4-13-9-16,1-9 0 16,0-10-4-16,3-9 0 15</inkml:trace>
  <inkml:trace contextRef="#ctx0" brushRef="#br1" timeOffset="149951.387">24740 10733 46 0,'-14'0'23'0,"-14"13"-17"16,24-13 40-16,1 0-40 15,-1-3 1-15,1 3 7 16,3 0 0-16,10-3-15 16,8 0 0-16,21-1 11 0,21 8 0 15,7-8-3-15,28 4 1 16,25-3-5-16,11-9 1 16,13 2-4-16,4 1 1 15,-10 3-6-15,-22 3 1 16,-20 3-8-16,-26 3 0 15,-13 0-14-15,-19-3 1 16</inkml:trace>
  <inkml:trace contextRef="#ctx0" brushRef="#br1" timeOffset="150718.545">24945 11270 52 0,'0'25'26'0,"-7"6"-21"0,3-18 31 0,1-1-36 15,-1 4 0-15,-3 3 0 16,0-4 0-16,4 1 0 16,-1-3 0-16,1-7 0 15,3-6 0-15,3-3-1 16,4-13 1-16,4 0-3 16,-1-9 0-16,8 6-1 15,0-6 1-15,-1-6-1 16,4 3 1-16,-3 3 0 15,0 6 0-15,-4 3 4 16,3 7 0-16,-2 9 2 16,2 6 0-16,-3 4 1 15,-3 2 1-15,-4 4-1 16,-4 9 1-16,1 3-2 0,-4 3 0 16,0 1-2-16,0-4 1 15,0 0-2-15,0 4 0 16,4-4-5-16,3-9 0 15,7-7-10-15,3-12 0 16,1-9-1-16,7-7 1 16</inkml:trace>
  <inkml:trace contextRef="#ctx0" brushRef="#br1" timeOffset="150927.871">25312 11364 49 0,'3'25'24'0,"4"-25"-23"16,0-3 49-16,1 3-49 15,2 3 0-15,4-6 0 16,7 0 1-16,8-1-3 16,2-2 0-16,1 0-4 15,-7 3 1-15,-4-7-12 16,-7-2 1-16</inkml:trace>
  <inkml:trace contextRef="#ctx0" brushRef="#br1" timeOffset="151167.377">25495 11235 57 0,'11'41'28'0,"-11"-22"-26"0,-4-10 45 16,1 13-47-16,-8 0 1 16,1 3-1-16,-1 0 1 15,0 0-2-15,1 0 1 16,3-3-4-16,3-3 1 16,4-9-8-16,7-4 0 15,7-12-6-15,-3-7 0 0</inkml:trace>
  <inkml:trace contextRef="#ctx0" brushRef="#br1" timeOffset="151392.661">25834 11204 56 0,'0'47'28'0,"-4"-16"-36"16,1-18 52-16,-4 6-44 15,-4 12 0-15,1-3-7 16,-1 0 1-16,0-6-6 16,4-6 1-16</inkml:trace>
  <inkml:trace contextRef="#ctx0" brushRef="#br1" timeOffset="151846.317">25030 10906 49 0,'7'0'24'0,"-11"12"-20"0,1-8 35 15,-4 2-38-15,-8 6 1 16,-6 7 1-16,-7 9 0 15,-7 1-4-15,-4 8 1 16,4 4 1-16,-1 6 1 16,1 10-2-16</inkml:trace>
  <inkml:trace contextRef="#ctx0" brushRef="#br1" timeOffset="152249.151">26000 10893 53 0,'14'29'26'0,"11"36"-20"0,-15-43 27 16,4 13-31-1,4 9 1-15,-4 0 1 0,-7 12 1 16,-3 4-6-16,-8 2 0 15,-10 14 3-15,-7-7 0 16,-7 0-3-16,-1-3 0 16,1-13-6-16,3-16 0 15,4-5-10-15,14-16 0 16</inkml:trace>
  <inkml:trace contextRef="#ctx0" brushRef="#br1" timeOffset="152535.267">26412 11185 56 0,'-3'35'28'0,"-1"12"-30"16,4-41 45-16,0 6-43 16,-3 4 1-16,3 6-1 15,-4-3 1-15,1 3-2 16,-4-3 1-16,0-1-6 16,0 1 1-16,0-3-11 15,0 0 1-15</inkml:trace>
  <inkml:trace contextRef="#ctx0" brushRef="#br1" timeOffset="152878.931">26303 11859 59 0,'18'13'29'0,"-11"-20"-34"16,-7 7 47-16,3-6-43 15,-3 3 0-15,-7 0-1 16,0-3 0-16,-3-1 3 16,-8 1 0-16,0 3-1 15,8 3 0-15,-4 3 0 16,0 0 1-16,3 7 0 15,0 5 1-15,4 1-1 16,4 0 1-16,3-1-2 16,7-2 0-16,7-7-4 15,0-3 0-15,0-6-12 16,0-9 0-16</inkml:trace>
  <inkml:trace contextRef="#ctx1" brushRef="#br1">22842 7087 0</inkml:trace>
  <inkml:trace contextRef="#ctx0" brushRef="#br1" timeOffset="154275.317">26878 10733 45 0,'18'-6'22'0,"-4"-9"-13"16,-14 15 22-16,0 0-29 15,0 0 0-15,-7-4 2 16,-4 1 0-16,-3 0-5 0,-3 3 1 15,-1 0 3 1,0 3 0-16,4 0-1 0,4 4 1 16,-1 2-2-16,4-3 1 15,0 4-1-15,3-1 0 16,-3 1 1-16,4-1 0 16,3-3 0-16,0 0 0 15,3 1-1-15,4-4 0 16,0-3-1-16,4-6 1 15,0-4-3-15,6 1 1 16,-3-1-1-16,-3 4 1 16,-1 0-1-16,-2 0 1 0,-1-1 0 15,-4 1 1-15,-3-3 0 16,-3 2 0-16,-1 1 0 16,-7 3 0-16,-3 0 0 15,0 3 1-15,4 3-1 16,-1 0 0-16,0 0 1 15,1 0 1-15,3 4-1 16,0 2 1-16,3 0-1 16,1 1 1-16,3-1 0 15,3 1 0-15,4-1-1 16,0-3 0-16,4-3-1 16,-4 1 0-16,4-4 0 15,3-7 1-15,0-2-1 16,0 0 0-16,0 2 0 15,0-2 1-15,-3-4-2 0,-4-5 1 16,-7 2-1-16,-4 0 1 16,-6 4 0-16,-4-1 1 15,-4 4-2-15,0 2 1 16,1 4 0-16,6 3 1 16,0 3-1-16,1 7 1 15,-1-1 0-15,4 4 0 16,0-1 0-16,0-2 0 15,4 5 0-15,-1 4 1 16,4-3-2-16,7-7 1 16,7 1-2-16,4-7 1 0,0 0-2 15,3-6 0-15,-4 0-18 16,1-7 0-16,-4 7 0 16,-3 0 0-16</inkml:trace>
  <inkml:trace contextRef="#ctx0" brushRef="#br1" timeOffset="157022.778">27679 10178 43 0,'3'-3'21'0,"1"0"-8"15,-4 3 22-15,0 6-33 16,-4 4 1-16,1 2 1 15,-4 7 1-15,0 6-6 16,0 3 0-16,0 7 3 16,3 3 1-16,-3-4-2 15,0 1 1-15,0-7-2 0,4-9 0 16,-1-4-1-16,4-2 1 16,4-10-1-16,3-9 1 15,0-10-2-15,0-6 1 16,3 0-1-16,4-6 0 15,0 3 0-15,4-3 1 16,3-4-1-16,4 4 1 16,0 3 0-16,-4 9 1 15,0 1 0-15,0 2 1 16,0 7-1-16,-3 6 1 16,0 3 1-16,-4 9 1 15,-4 4-1-15,-3 3 1 0,-3 0-1 16,-4 6 0-16,-4 3 0 15,1 10 0-15,-1-1-1 16,1-2 1-16,-1-7-2 16,4-6 0-16,0-3-4 15,7-10 1-15,0-3-10 16,4-6 1-16,3-12-6 16,4-7 1-16</inkml:trace>
  <inkml:trace contextRef="#ctx0" brushRef="#br1" timeOffset="157429.836">28392 9777 60 0,'0'9'30'0,"7"10"-37"0,-7-12 57 0,3 11-49 16,-3 7 0-16,0 1 2 16,4 5 0-16,-4 3-5 15,-4 4 1-15,1-4 1 16,-1 1 1-16,1-10-3 16,-1-9 0-16,1-1-9 15,3 4 1-15,-4-6-7 16,-7-1 0-16</inkml:trace>
  <inkml:trace contextRef="#ctx0" brushRef="#br1" timeOffset="157807.231">28342 10486 42 0,'4'19'21'0,"-1"-19"-15"0,-3 0 31 16,4-7-35-16,-1 1 0 15,-3 0 1-15,0-1 1 16,0 4-6-16,0 0 1 16,-7 0 3-16,0 3 0 15,-3 3-1-15,-5 7 1 0,-2-1-2 16,-1 0 1-16,1 4 0 15,2-1 0-15,1 4-1 16,7 0 1-16,0-4-1 16,11-2 1-16,6-4-1 15,4-6 0-15,4-3 0 16,0-3 0-16,-4-1-5 16,0 1 1-16,-3 0-12 15,-4-10 1-15,-11 4-1 16,1-4 1-16</inkml:trace>
  <inkml:trace contextRef="#ctx0" brushRef="#br1" timeOffset="158178.782">27122 10962 59 0,'3'10'29'0,"15"-1"-32"0,-11-9 62 16,3-3-56-16,8 6 1 15,3-3 2-15,4-3 0 0,24 0-7 16,18 0 0-16,29-7 4 16,9-5 1-16,19 5-2 15,6 1 0-15,-6-1-2 16,-15 1 1-16,-21 3-7 16,-14 6 1-16,-14 0-13 15,-14 0 0-15,-14 6-4 16,-11 0 0-16</inkml:trace>
  <inkml:trace contextRef="#ctx0" brushRef="#br1" timeOffset="158681.159">27880 11426 53 0,'-7'22'26'0,"-11"16"-29"16,11-16 47-16,-10 9-44 16,-12 1 1-16,-9 8-1 15,-8 8 1-15,0-11-1 16,0-2 0-16,7-1-4 16,4-9 1-16,7-9-11 15,10-7 1-15,8-9-2 16,2-9 0-16</inkml:trace>
  <inkml:trace contextRef="#ctx0" brushRef="#br1" timeOffset="158950">27580 11420 44 0,'21'47'22'0,"18"10"-16"0,-28-35 42 16,3 6-46-16,0 16 0 0,0 3 0 15,-3-6 1-15,-1 2-4 16,-3-2 0-16,0-3 1 16,0-10 0-16,0-9-9 15,8-13 0-15,2-12-7 16,-6-10 0-16</inkml:trace>
  <inkml:trace contextRef="#ctx0" brushRef="#br1" timeOffset="159304.805">28106 11348 47 0,'-4'31'23'0,"11"4"-17"0,-7-29 36 15,0 4-41-15,-3 2 1 16,-1-2-1-16,1-1 0 16,-1-3-2-16,1-3 0 15,3-3 1-15,3-6 0 16,1-3-1-16,3-7 0 16,0 0 1-16,3-2 0 15,1 2-1-15,3-3 1 16,0 0-1-16,0 4 1 15,4 5 0-15,0-2 0 16,-1 18 0-16,-3 0 0 16,1 7 0-16,-1-1 1 0,-4 7 0 15,1-3 0-15,-1 3-2 16,1-4 1-16,0 1-6 16,-1-4 1-16,1-5-10 15,-1-4 0-15</inkml:trace>
  <inkml:trace contextRef="#ctx0" brushRef="#br1" timeOffset="159725.806">29147 9968 59 0,'-4'25'29'0,"11"35"-26"0,-7-38 51 16,0 6-52-16,-3 22 1 0,-1 13 0 15,-3 22 1-15,-4 15-5 16,-3 32 0-16,-3 28 3 16,-1 25 1-16,0 19-2 15,4-7 1-15,0-9-4 16,4-9 1-16,-1-32-5 15,4-18 0-15,3-29-12 16,4-28 1-16,7-25-3 16,0-15 0-16</inkml:trace>
  <inkml:trace contextRef="#ctx0" brushRef="#br2" timeOffset="165174.882">28600 11044 29 0,'35'0'14'0,"-24"3"-2"0,-11-3 14 0,0 0-24 16,-4 3 1-16,-7 0 2 16,-3 7 1-16,-14-1-7 15,-7 1 1-15,3 8 5 16,-7 7 0-16,-14 7-1 16,-10-1 1-16,-15 16-1 15,-13 10 1-15,-1 15-1 16,-21 6 0-16,-14 7-1 15,-4-10 0-15,19 7-1 16,2-13 1 0,4-7-2-16,15-8 0 0,13-7-1 15,14-10 1-15,15-12-1 16,14-6 1-16,7-9-2 16,13-7 1-16,8-10-7 15,11-2 0-15,7-3-11 16,3-7 0-16</inkml:trace>
  <inkml:trace contextRef="#ctx0" brushRef="#br2" timeOffset="166211.769">26681 9504 34 0,'21'0'17'0,"-7"-9"-7"0,-14 9 14 15,0 0-23-15,0 0 1 16,-4 0 4-16,-6 3 0 15,-18 9-6-15,-15 10 0 16,-10-6 4-16,-17-3 1 16,-4 12-1-16,0 0 0 15,-8 3-2-15,1 0 0 0,7-3 0 16,4-3 0-16,3 0-1 16,3-3 1-16,15-3-1 15,10-4 0-15,11-2-1 16,7-4 1-16,10-6-10 15,7-3 1-15,11-7-9 16,11 7 1-16</inkml:trace>
  <inkml:trace contextRef="#ctx0" brushRef="#br2" timeOffset="166678.544">25876 8868 35 0,'0'-3'17'0,"4"-1"-7"0,-4 4 20 0,0 0-24 15,0 4 0-15,0-1 1 16,-4 9 1-16,1 13-10 16,-1 13 0-16,1 0 7 15,3 5 0-15,0 4-3 16,0 1 1-16,0-1-2 16,0-4 1-16,0-2-4 15,0-16 0-15,0-9-15 16,7-22 1-16</inkml:trace>
  <inkml:trace contextRef="#ctx0" brushRef="#br2" timeOffset="168672.365">28639 9714 29 0,'3'-3'14'0,"1"9"-6"0,-4-6 14 16,0 4-20-16,0-4 0 15,0 0 2-15,-4 3 0 0,-3 3-4 16,-7 0 0-16,-4 4 5 15,-6 5 0-15,-8 4 0 16,0 9 1-16,-7 13-1 16,-17-3 1-16,-11 9-2 15,-4 6 1-15,-10-6-2 16,3 3 1-16,4 7-2 16,4-7 1-16,-4 3-1 15,7 1 0-15,3-1-1 16,4-12 1-16,4-1-1 15,6-5 0-15,8-7-1 16,3-6 1-16,8-6-2 16,6-4 1-16,0-2 0 15,11-4 0 1,7-3-2 0,3-3 0-16,4 0-8 15,0 0 1-15,7-9-9 0,-3-1 0 16</inkml:trace>
  <inkml:trace contextRef="#ctx0" brushRef="#br2" timeOffset="170234.445">26624 11141 22 0,'14'-12'11'0,"11"-10"9"0,-18 15 2 0,0-2-18 16,0 0 0-16,-3 2 4 16,-4 7 0-16,0 0-9 15,0 7 1-15,-7 5 6 16,-11 10 1-16,-10 9-2 15,-11 1 0-15,-10 15-1 16,-15 9 0-16,-3 19 0 16,11 1 0-16,-4 8-1 15,-4-8 0-15,1 2 0 16,3-9 0-16,7-3-1 16,7-10 0-16,11-9-2 15,3-9 0-15,11-10-1 16,3-9 1-16,7-10-1 15,4-5 1-15,7-8-1 0,0-2 0 16,7 0-11-16,0 0 1 16,8-7-8-16,-1 10 1 15</inkml:trace>
  <inkml:trace contextRef="#ctx0" brushRef="#br1" timeOffset="175594.881">21738 12966 43 0,'-10'19'21'0,"13"-13"-6"15,-3-6 22-15,4-3-34 16,3-3 1-16,0 3 0 16,3 0 0-16,1-1-6 15,3-2 1-15,4 3 3 0,3 3 1 16,4 0-4-16,3 0 0 15,-4 0-6-15,-2 0 1 16,-5-3-11-16,1 3 1 16</inkml:trace>
  <inkml:trace contextRef="#ctx0" brushRef="#br1" timeOffset="175803.566">21583 13195 49 0,'-7'44'24'0,"32"-25"-15"0,-18-10 35 0,7 1-42 15,3-1 0-15,1-3 0 16,3 1 1-16,4-7-5 16,-4-4 1-16,0 1-1 15,4 3 1-15,0 0-16 16,3-9 1-16</inkml:trace>
  <inkml:trace contextRef="#ctx0" brushRef="#br1" timeOffset="176373.108">22331 13462 43 0,'-7'22'21'0,"0"-16"-9"0,7-6 23 15,0 0-31-15,0 0 0 16,0 0 1-16,7-10 1 0,3-8-9 16,12-11 1-16,9-24 5 15,12-7 0-15,10-18-3 16,3-10 0-16,4-15 0 16,-7-10 0-16,-7-3 0 15,-7 9 0-15,-11 10-1 16,-7 9 1-16,-7 7-1 15,-7 15 1-15,-7 13-1 16,-3 9 1-16,-4 19 0 16,-4 15 1-16,-3 10 0 15,0 16 0-15,-4 12 0 16,0 3 0-16,1 16 0 16,-1 16 0-16,4 6 0 15,3 16 1-15,4-4-2 0,0 1 0 16,4 6 0-16,3-7 1 15,3-5-2-15,4-14 0 16,0-5-4-16,4-13 0 16,0-19-5-16,6-10 0 15,8-15-7-15,-7-6 1 16</inkml:trace>
  <inkml:trace contextRef="#ctx0" brushRef="#br1" timeOffset="176586.241">22881 13117 48 0,'0'53'24'0,"4"-15"-20"16,-4-26 40-16,0 7-44 16,-4-3 1-16,1-1-1 15,-1-2 0-15,4-4-2 16,0-2 0-16,0-7-6 15,0-13 0-15,4-9-7 16,-4-6 0-16</inkml:trace>
  <inkml:trace contextRef="#ctx0" brushRef="#br1" timeOffset="176758.535">22818 12888 45 0,'-7'22'22'0,"7"0"-15"0,3-19 37 15,1 3-43-15,-1-3 0 16,4 0-2-16,0-3 0 16,4 0-4-16,-1-6 1 15,1 0-11-15,7-4 1 16</inkml:trace>
  <inkml:trace contextRef="#ctx0" brushRef="#br1" timeOffset="177245.316">23051 13145 48 0,'7'31'24'0,"0"-12"-26"0,-7-16 36 0,3 0-36 16,-3 0 0-16,0-9 2 15,4 0 0-15,3-3 1 16,0-1 0-16,3 1-2 15,1-1 0-15,3 1 0 16,0 3 1-16,0-1-2 16,0 4 1-16,1 0-2 15,-1 0 1-15,0 6 1 16,-4 0 0-16,1 0 0 16,-1 4 0-16,-2-4 0 15,-5 0 0-15,1 3-1 16,-1-3 1-16,4-3-2 15,0 3 0-15,0-3 0 16,0-3 1-16,4-3 1 16,0-3 0-16,3-4 1 0,0 1 1 31,0-4 2-31,3 6 0 0,1 1 1 0,-4 0 0 16,0-1 1-16,0 10 0 15,4 3-1-15,3 7 1 16,0 9-1-16,-3 9 1 15,7 3-3-15,-1 1 1 16,1-1-3-16,0-9 1 16,0-3-8-16,-1-7 0 15,1-2-8-15,-4-7 0 0</inkml:trace>
  <inkml:trace contextRef="#ctx0" brushRef="#br1" timeOffset="177800.183">22165 13766 56 0,'11'12'28'0,"-4"17"-30"0,-7-20 49 15,-4 7-45-15,1 2 0 16,-4 8 0-16,-4 2 1 15,0 0-4-15,1-3 1 16,-1-3 1-16,4-6 0 16,4-1-1-16,3-8 0 15,0-7-1-15,10-7 1 0,4-11-2 16,4-1 1-16,3-3-2 16,4-3 0-16,-4-4 0 15,0 4 1 1,-3 0-1-16,-4 10 0 0,0 2 1 15,0 13 1-15,-7 9 1 16,0 4 0-16,-3 6 1 16,-1 6 0-16,1 3-1 15,-1 4 1-15,1-7-1 16,3 3 0-16,0 3-2 16,0-3 1-16,7-3-6 15,0-9 0-15,4-3-8 16,7-16 1-16</inkml:trace>
  <inkml:trace contextRef="#ctx0" brushRef="#br1" timeOffset="178043.149">22592 14020 49 0,'-4'19'24'0,"11"-16"-18"0,-3-3 40 16,-1 0-44-16,5 0 1 16,2 0-1-16,8 0 1 15,3 0-4-15,7 0 0 16,4 0 0-16,3-3 0 0,-7-4-7 16,-3 1 0-16,-4-3-9 15,0-4 0-15</inkml:trace>
  <inkml:trace contextRef="#ctx0" brushRef="#br1" timeOffset="178311.972">22888 13885 57 0,'11'28'28'0,"-18"0"-30"15,7-18 49-15,3 5-46 16,4 1 1-16,0 0-1 16,0 0 0-16,4-4-2 0,0-3 0 15,-8 1 1-15,-3-1 1 16,-3 7-2-16,-8-4 0 16,-3 10-1-16,-7-3 0 15,-4 0-4-15,-7-10 0 16,-3 1-11-16,7-10 1 15</inkml:trace>
  <inkml:trace contextRef="#ctx0" brushRef="#br1" timeOffset="178836.48">23470 14054 46 0,'-10'19'23'0,"-18"12"-19"16,17-21 32-16,-10 2-36 15,-11-2 0-15,-3-4 0 16,3-3 1-16,0-3-1 16,4 0 0-16,7-6-2 15,7-3 0-15,7-4 0 0,10 0 0 16,8 7-1 0,10 0 0-16,7 0 0 0,4 2 1 15,0 4 1-15,-1 4 0 16,-2 5 1-16,-1 4 0 15,-3 2 0-15,3 7 1 16,-7 0-1-16,0 3 1 16,0-6-1-16,4 0 1 15,0 0-1-15,3-7 1 16,4-2 1-16,-4-7 0 16,-3-3 0-16,-1-6 0 0,-6-7 0 15,-8-3 1 1,-6-3-1-16,-11-2 1 0,-11-5-4 15,-13 8 0-15,-12-1-13 16,-3 0 1-16</inkml:trace>
  <inkml:trace contextRef="#ctx0" brushRef="#br1" timeOffset="179466.759">24896 12308 57 0,'10'12'28'0,"1"20"-24"15,-11-23 44-15,0 10-45 16,-4 12 1-16,-3 16 0 0,0 22 1 16,-4 3-7-1,1 4 0-15,-1 5 4 0,4-3 0 16,4-12-4-16,3-6 1 15,3-13-7-15,4-16 1 16,4-15-12-16,3-10 0 16</inkml:trace>
  <inkml:trace contextRef="#ctx0" brushRef="#br1" timeOffset="179829.692">25534 12609 58 0,'4'12'29'0,"-15"13"-31"16,4-12 45-16,-4 3-41 15,-6 2 1-15,-8 1 1 0,-10 3 1 16,7 3-6 0,-11 3 0-16,0 4 3 0,4-4 1 15,6-6-4-15,5-3 0 16,6-7-7-16,4-2 0 15,7-7-10-15,3-13 0 16</inkml:trace>
  <inkml:trace contextRef="#ctx0" brushRef="#br1" timeOffset="180068.187">25202 12562 53 0,'15'22'26'0,"6"-4"-19"0,-14-11 39 0,3 2-42 16,1 10 0-16,0 3 1 15,-1 3 1-15,4 9-8 16,0 10 0-16,4-6 4 16,3 6 1-16,0 0-6 15,0-7 0-15,-3-5-6 16,0-7 0-16,-4 0-10 15,4-16 0-15</inkml:trace>
  <inkml:trace contextRef="#ctx0" brushRef="#br1" timeOffset="180458.144">25933 12464 44 0,'-7'26'22'0,"3"-23"-13"0,4-3 29 16,0 0-36-16,-3 3 1 0,3 0 5 15,-4 0 0-15,1 0-8 16,-1 10 0-16,-3-1 6 16,0 13 0-16,0 10-1 15,0 6 0-15,0 12-3 16,3 10 1-16,4-4-2 16,0 4 1-16,4-7-3 15,-1-9 0-15,4-3-5 16,-3-9 1-16,-1-13-8 15,-3-10 0-15,0-12-8 16,7-9 1-16</inkml:trace>
  <inkml:trace contextRef="#ctx0" brushRef="#br1" timeOffset="180848.825">24366 13468 58 0,'-17'19'29'0,"20"-10"-29"0,-3-9 51 0,7 0-48 16,7 3 1-16,11 0 2 15,-7 1 0-15,31-4-7 16,18 3 0-16,32-3 5 16,14-7 1-16,31 1-2 15,33-3 0-15,6-4-2 16,4 4 0-16,-7-4-5 15,-42 7 0-15,-18 3-7 16,-21 6 1-16,-32-3-12 16,-22 3 1-16</inkml:trace>
  <inkml:trace contextRef="#ctx0" brushRef="#br1" timeOffset="181554.625">24518 14029 55 0,'0'35'27'0,"-3"-17"-25"16,3-8 41-16,-4 9-43 15,0 0 1-15,1-1 0 16,-1 1 0-16,1-6-2 15,-1-1 1-15,4-5 0 0,0-7 0 16,4-7-1 0,3-8 1-16,4-4-1 0,-1 3 1 15,-3-3-2-15,0-3 1 16,4-3-1-16,3 0 0 16,0 3 0-16,4 3 0 15,3 1 0-15,0 8 0 16,0 7 2-16,-3 6 0 15,3 19 2 1,-3 0 1-16,-4 3 0 16,0 3 0-16,-4 4-1 15,1-4 1-15,0 0-1 16,-1-3 0-16,1-3-4 16,-1-6 0-16,1-4-5 15,3-5 0-15,0-7-10 16,0-13 1-16</inkml:trace>
  <inkml:trace contextRef="#ctx0" brushRef="#br1" timeOffset="181794.424">24945 14082 53 0,'11'0'26'0,"6"4"-24"0,-10-8 42 16,7 1-42-16,4 0 0 16,0 0 0-16,13 3 0 15,8 3-3-15,0-3 0 16,-4 0-1-16,-3 0 1 16,-7 0-12-16,-4 0 0 15,0-9-3-15,0-4 0 16</inkml:trace>
  <inkml:trace contextRef="#ctx0" brushRef="#br1" timeOffset="182049.205">25111 13828 66 0,'7'10'33'0,"0"21"-40"16,-7-21 64-16,3 5-57 16,-3 10 0-16,-3 7 0 15,-1 2 0-15,-3 10 0 16,4-3 0-16,-1 3-3 16,1-7 0-16,-1-5-5 15,4-7 1-15,0-9-12 16,7-13 1-16</inkml:trace>
  <inkml:trace contextRef="#ctx0" brushRef="#br1" timeOffset="182305">25665 13706 65 0,'0'57'32'0,"-7"43"-32"0,3-72 55 0,0 10-55 15,4 9 0-15,0 12 0 16,4 14 0-16,-4 2-3 16,4-6 1-16,3-3-7 15,0-16 1-15,3-13-11 16,1-11 1-16</inkml:trace>
  <inkml:trace contextRef="#ctx0" brushRef="#br1" timeOffset="184512.776">26511 13531 49 0,'-3'-4'24'0,"10"8"-10"0,0-11 25 16,3 4-37-16,12 0 0 15,6 6 1-15,4-3 0 16,-1-3-4-16,8 3 1 16,3 3 0-16,4-3 0 15,-7 0-6-15,-7-3 0 16</inkml:trace>
  <inkml:trace contextRef="#ctx0" brushRef="#br1" timeOffset="184723.607">26511 13844 57 0,'0'16'28'0,"18"3"-15"16,-8-16 27-16,5 3-36 16,6 0 0-16,7 1 1 15,4-1 0-15,-4-3-7 16,11-3 0-16,3 3 1 15,0-3 0-15,-3 3-11 16,-7 0 0-16,0-3-8 16,-1 7 1-16</inkml:trace>
  <inkml:trace contextRef="#ctx0" brushRef="#br1" timeOffset="185263.923">27467 13013 56 0,'4'44'28'0,"-15"13"-32"0,11-36 47 15,-7 17-42-15,0 15 0 16,-3 10 0-16,-5 9 1 15,-2 10-3-15,-4 9 1 16,3-3 0-16,7-1 1 16,-3-15-4-16,4-12 1 15,3-13-10-15,0-9 0 16,3-23-4-16,8-5 1 16</inkml:trace>
  <inkml:trace contextRef="#ctx0" brushRef="#br1" timeOffset="185563.888">28004 13484 52 0,'-11'34'26'0,"-38"-9"-29"16,31-9 49-16,-3 9-45 15,-4 6 0-15,-3 7 0 16,-7 9 0-16,-1-9-2 16,1-7 0-16,3-9-4 0,8-3 0 15,6-13-9-15,7-12 0 16,11-10-1-16,4-12 0 15</inkml:trace>
  <inkml:trace contextRef="#ctx0" brushRef="#br1" timeOffset="185773.428">27739 13446 43 0,'14'41'21'0,"-3"-19"-20"0,-8-16 41 0,1 10-40 15,3 6 1-15,3 3 0 16,1 6 0-16,3 7-5 16,7 6 1-16,0 3-2 15,1-7 1-15,-5-2-12 16,-3-7 1-16,-3-6-2 16,-1-6 1-16</inkml:trace>
  <inkml:trace contextRef="#ctx0" brushRef="#br1" timeOffset="186059.18">28349 12913 55 0,'11'28'27'0,"-18"10"-33"0,3-19 56 16,-3 12-50-16,0 19 1 15,0 25 0-15,0 16 1 16,3 28-2-16,4 29 0 16,4-4-3-16,3-6 0 15,0-19-9-15,4-18 1 16,-4-36-5-16,3-14 0 15</inkml:trace>
  <inkml:trace contextRef="#ctx0" brushRef="#br1" timeOffset="186837.649">28741 13731 44 0,'3'38'22'0,"4"-22"-14"15,-3-13 39-15,3-3-45 16,4-7 0-16,6-11 1 15,1-4 0-15,3-10-4 16,4-12 0-16,-4 1 3 16,4-14 0-16,-1-12-1 15,4-12 0-15,8-10 0 16,-4 6 0-16,-4 0-1 16,-7-3 1-16,-3 20-1 15,-8-1 0-15,-3 12-1 16,-7 10 0-16,-3 6 0 0,-1 19 0 15,-3 13 0-15,-7 12 0 16,0 13 0-16,-4 12 1 16,1 10 0-16,-1 15 0 15,7 13 0-15,4 12 1 16,0 7 0-16,4-1 0 16,-1-8 0-16,4-4 0 15,7-3 0-15,7-10 1 16,4-5-4-16,3-10 0 15,0-10-8-15,-3-6 0 16,0-12-8-16,3-7 1 16</inkml:trace>
  <inkml:trace contextRef="#ctx0" brushRef="#br1" timeOffset="187051.187">29323 13502 59 0,'0'10'29'0,"-7"24"-33"16,7-31 51-16,-4 7-47 15,1-1 0-15,-1 4 0 16,1-1 0-16,-1 1-4 16,4-4 1-16,0-2-9 15,0-7 0-15,7-19-4 16,0 0 0-16</inkml:trace>
  <inkml:trace contextRef="#ctx0" brushRef="#br1" timeOffset="187249.49">29270 13324 57 0,'11'3'28'0,"-1"0"-33"0,-3-3 53 16,0-3-48-16,-3 3 1 15,3 0 0-15,-4 0 1 0,4-3-3 16,0-1 1-16,1 4-7 16,-1 0 1-16,3 0-10 15,-3-3 0-15</inkml:trace>
  <inkml:trace contextRef="#ctx0" brushRef="#br1" timeOffset="187813.841">29464 13537 49 0,'4'12'24'0,"-1"10"-20"16,-3-22 36-16,0 0-40 15,4 3 0-15,-4 1 0 16,0-1 0-16,0 0-1 0,0-3 1 15,0 0 0-15,0 0 0 16,3-6-1 0,1-1 1-16,-1-2-1 0,4 0 1 15,-3-1 0-15,-1 1 0 16,4-1 0-16,4 4 0 16,0 3 1-16,-1 3 0 15,1 0-1-15,-4 0 1 16,0 6-1-16,-4-3 1 31,1 7-2-31,-1-4 1 16,1-3-1-16,-4-3 1 0,3 3-1 15,4-6 0-15,4-3 0 16,0 0 1-16,-1 6-1 16,1-4 1-16,3 1-1 15,0 0 1-15,0 3 0 16,0-6 1-16,0 0-1 15,0-4 1-15,4 4 0 16,3 0 0-16,0-1 1 16,1 4 0-16,2 3 0 15,1 7 1-15,0-1-1 16,-1 3 0-16,-2 13-1 16,-5 0 1-16,1 3-4 15,-1-6 1-15,-6-3-10 16,0-1 0-16,-11-8-6 15,-4-4 1-15</inkml:trace>
  <inkml:trace contextRef="#ctx0" brushRef="#br1" timeOffset="188295.321">28631 14242 54 0,'-3'19'27'0,"3"-6"-27"15,0-13 48-15,0 0-47 16,0 0 1-16,0 0-1 15,0 0 1-15,0 0-3 16,7-10 0-16,0 1 2 16,4-7 0-16,3 1-1 15,0-7 0-15,3-3 0 16,1 3 0-16,3 3 0 16,0 0 0-16,4 3 0 15,-4 7 1-15,-3 3-1 16,0 6 0-16,-4 0 0 15,-4 6 1-15,-3 10-1 16,-3 2 0-16,-1 1 0 0,1 0 0 16,-1 0 0-16,1 3 0 15,0 0-1-15,-1-3 1 16,4-4-4-16,0-2 1 16,0-7-9-16,0-6 1 15,4-9-6-15,3-4 0 16</inkml:trace>
  <inkml:trace contextRef="#ctx0" brushRef="#br1" timeOffset="188523.496">29034 14155 56 0,'10'22'28'0,"15"-10"-29"16,-18-12 51-16,0 3-49 15,7-3 0-15,0 0 0 16,4 0 0-16,7 0-1 16,3 0 0-16,-4 0-2 15,1 0 0-15,0-3-9 16,-4-3 1-16,0-10-7 16,-3-3 0-16</inkml:trace>
  <inkml:trace contextRef="#ctx0" brushRef="#br1" timeOffset="188777.352">29319 14067 59 0,'32'6'29'0,"7"-6"-30"0,-28 3 52 16,3 3-49-16,0 4 0 15,-4 2 0-15,1 1 0 16,-8 3-5-16,-3 2 1 16,-7 4 1-16,-7 0 0 15,-7 0-4-15,0 0 0 0,-4-6-8 16,4-7 1-16,10-5-5 16,4-4 1-16</inkml:trace>
  <inkml:trace contextRef="#ctx0" brushRef="#br1" timeOffset="189571.615">29905 14123 59 0,'-18'22'29'0,"-28"3"-38"15,32-18 54-15,-3-1-45 16,-8 0 0-16,-3 0 0 15,0-6 0-15,-1 0 0 16,5-6 0-16,10-3-1 0,3-10 1 16,7 6-1-1,8 1 0-15,7-1 0 16,6 4 0-16,8 6-1 0,7 6 0 16,3 6 0-16,-3 10 1 15,-1 0 0-15,-2 3 1 16,-5 3-1-16,-2 0 0 15,-5 0 1-15,-3 0 0 16,0-3 0-16,4-3 0 16,-4-3-1-16,0-13 1 15,0-3-1-15,0-10 1 16,4-5 0-16,0-7 0 16,-8 3 0-16,1-6 0 0,-8 0 0 15,-6-3 1-15,-4 2-3 16,-4 8 1-16,-3 2-12 15,-3 0 0-15</inkml:trace>
  <inkml:trace contextRef="#ctx0" brushRef="#br1" timeOffset="190068.673">31147 12822 51 0,'3'9'25'0,"-3"23"-21"16,4-17 39-16,-4 1-41 15,-4 9 0-15,1 6-1 16,-4 7 1-16,0 3-3 16,0 6 0-16,0 6-2 15,-1-9 0-15,1-3-13 16,0-10 0-16,-3-6 0 15,-4-3 0-15</inkml:trace>
  <inkml:trace contextRef="#ctx0" brushRef="#br1" timeOffset="190321.581">30484 13553 67 0,'17'18'33'0,"18"-5"-43"0,-20-13 71 16,13 6-60-16,21-3 1 15,15 4 0-15,17-1 1 16,3 0-4-16,19 0 0 0,6 7 0 16,-10 3 1-1,-14 2-5-15,-15 1 1 0,-17 3-10 16,-18-9 1-16,-13-4-7 15,-8 1 0-15</inkml:trace>
  <inkml:trace contextRef="#ctx0" brushRef="#br1" timeOffset="190787.067">30459 14161 58 0,'-18'44'29'0,"-10"12"-36"16,21-40 51-16,0 3-43 0,-4 6 0 15,4-3 1 1,0-7 0-16,4-2-2 0,-1-7 0 15,8-12 1-15,3-7 1 16,3-5-1-16,4-7 0 16,1-4-1-16,6-5 0 31,17-19-3-31,-9 5 0 0,-1 11 0 16,-3 9 1-1,-4 12 0-15,0 13 0 0,-3 3 2 16,-4 12 0-16,0 7 3 15,-4 6 0-15,-3 7-1 16,1 2 1-16,-5 4-1 16,1 6 0-16,-4-4-2 15,0-5 0-15,0-4-4 16,-4-6 1-16,4-6-8 16,4-9 1-16,10-10-7 15,0-10 0-15</inkml:trace>
  <inkml:trace contextRef="#ctx0" brushRef="#br1" timeOffset="191030.799">30833 14236 59 0,'7'10'29'0,"0"-1"-31"0,-4-9 53 16,4 0-49-16,4 0 0 16,3-3-2-16,4 0 1 15,7 0-2-15,-1-1 1 16,4 1-5-16,-6 0 0 16,-5-3-13-16,-3-7 0 0</inkml:trace>
  <inkml:trace contextRef="#ctx0" brushRef="#br1" timeOffset="191252.885">30974 14032 53 0,'7'41'26'0,"-7"31"-21"0,0-56 37 0,0 3-41 16,0 6 0-16,-4 6 0 15,1 4 0-15,-1 2-2 16,4-9 0-16,-7-2-3 16,7-8 0-16,0-5-12 15,11-7 1-15,-1-12-1 16,1-10 0-16</inkml:trace>
  <inkml:trace contextRef="#ctx0" brushRef="#br1" timeOffset="191443.778">31348 13988 55 0,'3'66'27'0,"-10"-6"-32"0,4-38 57 16,-1 12-52-16,-3 10 0 16,4 6 0-16,-1 7 1 0,1-7-6 15,-1-6 0-15,4-16-11 16,-3-12 1-16</inkml:trace>
  <inkml:trace contextRef="#ctx0" brushRef="#br2" timeOffset="196746.309">28427 14308 30 0,'-11'19'15'0,"8"3"-3"16,3-16 15-16,-4 7-22 16,4 3 0-16,-3-4 3 15,3 4 0-15,-4-1-10 16,4 1 1-16,0 3 6 15,0 3 1-15,-3 6-3 16,-1-3 0-16,-3 3-1 16,-4 10 0-16,1-7-2 15,-1 1 1-15,4-4-1 16,0-3 1-16,4-6-1 16,-1 0 1-16,1-7 1 0,3 1 0 15,7-7 0-15,3-3 0 16,1-3 0-16,6-3 0 15,8 3-1-15,14 3 1 16,10 3-2-16,4 1 1 16,7-1-1-16,7 3 1 15,-7 4-1-15,11 6 0 16,6-4 0-16,1 1 0 16,10 3 0-16,0-7 0 15,-6 1 0-15,-1 3 0 0,10-4 0 16,1 1 1-16,3 2-1 15,1-2 0-15,-8 0 0 16,7 2 0-16,0 1 0 16,11 3 0-16,4-7-1 15,-12 1 1-15,12-1 0 16,-1 1 0-16,0-1 0 16,1-5 0-16,-11-1-1 15,-15-3 1-15,8 3 0 16,-7 1 0-16,-8-1-1 15,-6 0 1-15,-4 0 0 16,-7 1 0-16,-4-4-1 16,-6 0 1-16,-5 0 0 15,-9-3 0-15,-8 0-1 16,-3 0 0-16,-8 0-1 16,-3 0 0-16,0 0 0 15,-3-6 0-15,-4-4 0 0,0-5 1 16,-3-7 0-16,3-6 0 15,-4-10 1-15,1-15 0 16,-1-10 0-16,8-9 1 16,-4-10-9-16,7-12 1 15,11-19-9-15,21 13 0 16</inkml:trace>
  <inkml:trace contextRef="#ctx0" brushRef="#br2" timeOffset="197468.46">29132 15186 43 0,'0'10'21'0,"7"-17"-19"15,1 4 28-15,2-3-30 16,8-10 1-16,10-9 2 15,7-12 0-15,8-23-3 16,2-15 0-16,12-10 3 16,13-15 0-16,15-29 0 15,21-15 1-15,0-22-2 16,14-26 0-16,10-2 0 16,1-10 0-16,-15 4-1 15,-17 11 1-15,-4 14-3 16,0 5 0-16,-13 23-1 0,-5 6 0 15,-10 22-5-15,-10 12 0 16,-8 19-9-16,-14 16 0 16</inkml:trace>
  <inkml:trace contextRef="#ctx0" brushRef="#br2" timeOffset="198068.91">30325 12706 22 0,'-7'38'11'0,"0"-29"1"15,7-6 6-15,-4 0-14 16,4 0 1-16,-3-3 4 16,3 0 0-16,0 3-10 15,0-3 1-15,3 0 7 16,8-6 0-16,3-6-3 16,3-7 1-16,8-3-3 15,7-9 1-15,3-4-3 16,4-3 1-16,0-2-1 15,3 2 0-15,4 4-1 0,-4 2 0 16,-3 1-1-16,-4-1 0 16,-3 7-1-16,0 3 0 15,-4 10 0-15,-3 6 0 16,-4 12-1-16,-3 6 1 16,-1 1 1-16,-3 12 1 15,1 10-1-15,2 5 1 16,1 10 0-16,3 4 0 15,-3-4 2-15,3-3 0 16,-4-6 0-16,-2-7 1 0,-1-9-1 16,-4-9 0-16,-6-10 0 15,-4-6 1-15,-11-3-2 16,-14-6 1-16,-17-7-2 16,-18-3 1-16,-10-3 0 15,3 0 0-15,0 0-7 16,-4 4 1-16,4-4-6 15,11 6 1-15</inkml:trace>
  <inkml:trace contextRef="#ctx0" brushRef="#br2" timeOffset="198563.938">31373 11756 46 0,'24'-19'23'0,"1"-3"-23"0,-22 16 40 0,1-4-40 16,-8-2 1-16,-3 2-1 16,-7 1 0-16,-14-4 0 15,-7 7 0-15,-4 3 1 16,7 3 0-16,0 3 0 15,1 10 0-15,-5 12-1 16,-2 9 0-16,2 4-1 16,8 12 1-16,11 0-1 15,9 7 0-15,12-10-1 16,10-10 1-16,4-12 0 16,13-12 1-16,12-16-1 15,6-7 0-15,-10-8-4 16,-7-7 1-16,-11-4-9 15,-7-2 0-15</inkml:trace>
  <inkml:trace contextRef="#ctx0" brushRef="#br1" timeOffset="208967.575">31888 13521 26 0,'-7'-6'13'0,"7"3"2"16,0 6 13-16,-4 0-23 15,4 0 1-15,0 0 3 16,-4 0 1-16,4 1-11 16,4-1 0-16,0 6 9 15,-1-6 0-15,4 0-3 16,0 1 0-16,4-4-2 16,6-7 1-16,8 4-3 15,10-3 1-15,4 6-4 0,4-3 0 16,-5 0-4-16,5 3 1 15,-8-4-8-15,-3 4 1 16,-4 0-6-16,-7-3 0 16</inkml:trace>
  <inkml:trace contextRef="#ctx0" brushRef="#br1" timeOffset="209223.807">31803 13860 44 0,'-11'47'22'15,"33"-28"-12"-15,-15-16 36 0,3-3-44 16,4 0 0-16,4-3 1 16,7-4 1-16,3 1-5 15,4-3 0-15,3 2 3 16,-3-2 0-16,-4 3-5 15,0 0 1-15,-7 2-8 16,-3-2 1-16,-1-6-8 16,-9 2 0-16</inkml:trace>
  <inkml:trace contextRef="#ctx0" brushRef="#br1" timeOffset="210545.052">32953 13393 36 0,'21'3'18'0,"-17"-10"-14"0,-4 7 24 15,0 0-28-15,0 0 1 16,0-3 0-16,0 3 0 0,-11-3-1 16,-3 0 0-16,-4 0 1 15,-6 3 0-15,2 0 0 16,1 3 0-16,-3 3 0 16,-8 10 0-16,-3 9-1 15,-8-6 0-15,1 9-1 16,0 10 0-16,-1 12 0 15,4 13 0-15,1 6 0 16,6 9 0-16,0-15 1 16,15 6 0-16,6-7 1 15,14-5 0-15,8-13 1 16,14-7 0-16,6-8 0 16,12-14 1-16,6-12-1 15,1-15 1-15,6-7-1 16,8-12 0-16,-4-13-2 0,-4-22 1 15,-7-6-2 1,-6-3 1-16,-15 9-1 16,-14-6 0-16,-18 0 0 0,-13 9 1 15,-22-3-3-15,4 10 0 16,-1 5-2-16,1 17 1 16,0 6-8-16,0 6 0 15,6 9-1-15,8 1 1 16</inkml:trace>
  <inkml:trace contextRef="#ctx0" brushRef="#br1" timeOffset="-210528.637">33288 13540 19 0,'0'0'9'0,"0"-16"0"0,0 16 9 15,0 0-14-15,0-3 1 16,0 3 2-16,0 3 0 0,0 0-9 16,0 1 1-16,0 5 5 15,0-3 1-15,-3 4-3 16,-1-1 1-16,1 0-2 15,-5 1 0-15,1 2-1 16,-7 1 1-16,0-4-1 16,-3 1 0-16,-1 2-1 15,0 1 1-15,4-4 0 16,0 1 0-16,3-1 0 16,1-3 0-16,3 1 0 15,0-4 1-15,3 0 0 16,1 3 0-16,3-3-1 15,0 0 1-15,0 1 0 16,0-1 0-16,0 0 0 16,3 3 0-16,1-3-1 15,3 4 1-15,0-4 0 0,0 0 1 16,4 3-1-16,3 0 0 16,0 1 0-16,0-1 1 15,0 3-2-15,0 1 1 16,0-1-3-1,0 4 0-15,-3-4-5 0,-1 0 0 16,-2 1-7-16,-1-10 1 16</inkml:trace>
  <inkml:trace contextRef="#ctx0" brushRef="#br1" timeOffset="-210003.507">33542 13327 18 0,'4'-3'9'0,"-1"3"3"0,-3 0 6 16,0 0-15-16,4 3 1 16,-4 3 1-16,0 3 0 15,-4 4-6-15,1 9 0 16,-4 9 4-16,-4-6 1 16,-3 7-2-16,-4 12 0 15,4 9 0-15,-3 7 0 16,2-4-1-16,1 4 0 15,0-7-1-15,0-3 1 16,3-6-1-16,1-6 1 0,3-10-8 16,3-6 1-16,1-10-5 15,-1-9 0-15</inkml:trace>
  <inkml:trace contextRef="#ctx0" brushRef="#br1" timeOffset="-205620.22">18076 14782 28 0,'-3'9'14'0,"10"1"-6"15,-7-10 14-15,0 3-18 16,7 0 0-16,0 3 1 16,-3 4 1-16,-4 2-7 15,0 16 0-15,-4 7 5 16,-7 6 1-16,-3 6-3 15,0 3 0-15,0 6-1 16,-7 1 1-16,3 5-4 16,4-5 0-16,4-7-4 15,3-9 0-15,-1-7-8 0,1-15 1 16</inkml:trace>
  <inkml:trace contextRef="#ctx0" brushRef="#br1" timeOffset="-205049.447">17826 14995 35 0,'3'0'17'0,"4"3"-14"15,-3-6 26-15,3 0-28 16,0 0 1-16,4-7 0 16,-1-2 1-16,1-7-4 15,3-3 1-15,4-3 2 16,13-3 0-16,5-1 0 16,6 8 0-16,4-1-1 15,3 0 1-15,-3 6-1 16,0 7 0-16,-11 2 0 31,-7 10 0-31,-10 7-1 0,-7 6 0 0,-11 12-1 16,-11 6 1-16,-7-2-1 15,-3 5 0-15,0-2-1 0,0-4 0 16,0 0 1-16,3-2 0 16,4-4 0-16,3-3 1 15,1-4-1-15,3-2 1 16,3-3 0-16,4-4 1 15,-3-3-1-15,3 1 0 16,3-1 0-16,1 0 0 16,-1-3 0-16,1 4 1 31,3 8 0-31,0 10 1 16,0-3-1-16,0 3 0 15,0-6-1-15,4 3 0 16,3-6-5-16,7-4 0 15,7-8-8-15,0-8 0 0</inkml:trace>
  <inkml:trace contextRef="#ctx0" brushRef="#br1" timeOffset="-204749.256">18782 14866 40 0,'-4'38'20'0,"-17"9"-20"0,14-37 32 15,0 8-32-15,-3 11 1 16,-1 5 0-16,-3 1 0 15,3 2-2-15,1 4 1 16,-1 3-2-16,8-10 1 16,3-12-8-16,0-9 0 15,7-16-3-15,0-13 1 16</inkml:trace>
  <inkml:trace contextRef="#ctx0" brushRef="#br1" timeOffset="-204523.853">18468 14794 39 0,'-11'7'19'0,"8"27"-17"0,3-28 35 0,0 4-31 15,3-1 1-15,4 1 2 16,0-4 1-16,8-6-12 16,16-3 0-16,19-10 8 15,17-3 1-15,14 1-4 16,11-4 1-16,10 3-6 15,-3-2 0-15,-11 5-11 16,-7 4 1-16,-14 2-7 16,-18 10 1-16</inkml:trace>
  <inkml:trace contextRef="#ctx0" brushRef="#br1" timeOffset="-204088.804">19798 15055 52 0,'0'15'26'0,"-25"1"-32"0,15-10 45 0,-12 0-39 16,-6 4 0-16,4-1 0 16,-1 4 1-16,-3-4-1 15,3 1 1-15,4 2-1 16,3 4 1-16,4-4-1 16,3 4 1-16,8-6-1 15,3-1 0-15,7 0-1 16,4-2 1-16,6-1 0 15,4 6 0-15,4-2-1 16,0 2 1-16,-8 1 0 16,-6-1 0-16,-8 4-1 15,-6 6 0-15,-11 3-3 16,-4 3 0-16,1-6-4 16,-5 0 0-16,5-9-6 15,-1-10 1-15</inkml:trace>
  <inkml:trace contextRef="#ctx0" brushRef="#br1" timeOffset="-203668.292">20034 15258 41 0,'4'13'20'0,"-11"-13"-25"0,3 3 35 0,-3 0-30 16,-7 0 1-16,-4 4 0 16,-6-1 0-16,-1 0-1 15,-3 7 0-15,3 2 1 16,4-2 0-16,0-1 0 16,7 1 0-16,3-4-1 15,8-2 0-15,6-4 0 16,11-3 0-16,4-6-1 15,3-4 1-15,0 1-2 16,0 2 1-16,4-2 0 16,-7 0 0-16,-1 2 0 15,1 1 0-15,-4 6 0 16,-3 6 1-16,-1 1 0 16,1 2 1-16,-4 0-1 0,3 7 0 15,-3 0 0 1,4 0 0-16,0-1-5 0,-1 1 1 15,1-10-7-15,-1-6 1 16</inkml:trace>
  <inkml:trace contextRef="#ctx0" brushRef="#br1" timeOffset="-203186.315">20588 15130 39 0,'-7'25'19'0,"-28"9"-20"0,24-18 33 16,-6 6-33-16,-12 13 1 15,-6 2 0-15,-4 16 1 16,-3 1-1-16,0 5 0 16,3 1-3-16,7-10 1 15,7-3-9-15,4-15 1 16,11-17-1-16,10-15 0 15</inkml:trace>
  <inkml:trace contextRef="#ctx0" brushRef="#br1" timeOffset="-202950.451">20168 15048 36 0,'4'41'18'0,"17"19"-22"16,-17-42 37-16,6 11-34 15,1 5 1-15,6-2-4 16,1 2 0-16,0-6-4 16,-1-3 0-16</inkml:trace>
  <inkml:trace contextRef="#ctx0" brushRef="#br1" timeOffset="-202678.523">20832 15033 47 0,'24'22'23'0,"-24"0"-25"0,0-16 40 16,-7 3-39-16,-3 1 1 15,-1-1-1-15,-3 0 1 16,3 1 0-16,1-1 1 15,3-2-1-15,-4 2 0 16,4-3 0-16,4-3 0 0,3 0 0 16,7 4 1-16,3 2-1 15,8 7 1-15,3 0 0 16,4 2 1-16,-4-2-1 16,-4 3 1-16,-6 0-2 15,-7 3 1-15,-11 3-4 16,-11 9 0-16,-10-2-12 15,-4-7 1-15</inkml:trace>
  <inkml:trace contextRef="#ctx0" brushRef="#br1" timeOffset="-201988.416">22853 15215 45 0,'-11'25'22'0,"-13"-19"-16"16,13-3 31-16,-3 3-36 15,-7-3 0-15,-4 4 0 16,-3 2 1-16,0 4-3 16,-1-1 1-16,1 7 1 15,0 3 1-15,3 3-2 16,4 3 1-16,0 0-2 16,3-2 1-16,8-4-1 15,3-4 0-15,7 4-1 16,10-9 1-16,4-7-1 0,4-3 0 15,0-9 0-15,3-7 0 16,4-5-1-16,-1-11 1 16,-3 1-1-16,1 3 0 15,2 0 0-15,-3 3 1 16,-3 6 1-16,0 4 0 16,-4 6 1-16,-4 9 0 15,-3 6 1-15,1 10 0 31,-8 22 0-31,0-4 1 16,0 1-1-16,0 3 0 0,3-4-1 16,4-2 1-1,4-4-6-15,3-6 0 0,0-9-7 16,0-16 1-16</inkml:trace>
  <inkml:trace contextRef="#ctx0" brushRef="#br1" timeOffset="-201551.121">23199 14656 48 0,'7'25'24'0,"-7"7"-22"0,-4-20 43 16,1 10-45-16,-4 13 0 15,0 12 0-15,-4 16 0 0,0 12 0 16,1 6 0-16,3 4-1 16,0 0 1-16,0-19-5 15,3-10 1-15,1-12-6 16,3-10 0-16,3-12-5 15,8-15 1-15</inkml:trace>
  <inkml:trace contextRef="#ctx0" brushRef="#br1" timeOffset="-201162.566">23290 15284 45 0,'4'37'22'0,"14"7"-20"15,-11-31 40-15,0 2-41 0,0 7 1 16,0 3 0-16,0-6 1 16,0 0-4-16,0 0 1 15,0-4 1-15,0-2 1 16,0-7-2-16,0-3 1 16,0 1-1-16,4-11 0 15,-4-2-1-15,0-4 0 16,0-2-1-16,0 2 0 15,0 4 0-15,0 2 0 16,0 4 0-16,-3 10 1 16,3-4 0-16,0 3 0 15,3 0 1-15,1 7 0 0,0-4 0 16,-1-3 0-16,1-2 0 16,-1 2 0-16,1-3 0 15,3-6 0-15,0 0-3 16,0 3 1-16,0-7-5 15,0 1 1-15,1-3-7 16,2-4 0-16</inkml:trace>
  <inkml:trace contextRef="#ctx0" brushRef="#br1" timeOffset="-200770.763">23876 15418 29 0,'11'7'14'0,"-8"-17"-2"16,-3 10 18-16,0 0-29 15,0 0 0-15,0 0 1 0,-3 0 1 16,-4 0-3-16,-4 0 1 16,-3 6 2-16,0 1 0 15,0-1-1-15,0 7 1 16,-1 2-2-16,5 1 1 16,-1 0-2-16,4-10 1 15,4 3-3-15,3-2 1 16,7-4-1-16,3-6 0 15,4-4 0-15,4-5 0 16,0-4 0-16,-1 4 1 16,-3-1 0-16,1 0 0 0,-5 4 0 15,1 3 0-15,-1-1 1 16,-3 11 0 0,0 2 0-16,0 6 0 0,1 4 0 15,-5 0 1-15,4 3-1 16,0-7 0-16,0 1 0 15,0-1 0-15,0-2-6 16,0-1 1-16,0-3-6 16,-3-6 0-16</inkml:trace>
  <inkml:trace contextRef="#ctx0" brushRef="#br1" timeOffset="-200468.938">24409 15211 41 0,'3'10'20'0,"-3"-1"-18"0,-3-3 34 16,-4 4-33-16,-7 6 0 15,-4 6 0-15,-7 6 1 16,-3 12-6-16,-4 4 1 16,-7 16 3-16,1 3 0 15,2-4-5-15,5-2 1 16,6-13-7-16,7-16 0 0,8-12-6 16,10-16 1-16</inkml:trace>
  <inkml:trace contextRef="#ctx0" brushRef="#br1" timeOffset="-200264.056">24074 15240 41 0,'3'44'20'0,"-6"-10"-21"16,3-21 34-16,0-1-34 15,0 4 1-15,0 3 0 16,0-1 0-16,0-2-5 15,7 0 1-15,0-7-8 16,7-6 1-16</inkml:trace>
  <inkml:trace contextRef="#ctx0" brushRef="#br1" timeOffset="-199900.264">24617 15199 46 0,'14'12'23'0,"-7"-21"-21"0,-7 3 40 15,0 6-42-15,0 0 0 0,-4 3 0 16,-6 3 1-16,-1 0-1 16,1 7 1-16,-1 3-1 15,1-1 1-15,3 1-1 16,-1 0 0-16,5-1 0 15,-1 1 1-15,4 6-2 16,7-3 1-16,4 0 0 16,3 6 1-16,0-3-1 15,0 0 0-15,-3-7-1 16,0 1 1-16,-8 0-4 16,1-7 0-16,-19 4-11 15,-2-1 1-15</inkml:trace>
  <inkml:trace contextRef="#ctx0" brushRef="#br1" timeOffset="-199387.518">26197 15415 53 0,'4'6'26'0,"-4"-2"-26"16,0-4 42-16,0 0-40 15,0 3 0-15,0-3 1 16,-4 6 0-16,-3 0-4 0,-3 7 0 16,-4 3 3-16,-4-1 0 15,-3 7-2-15,0 3 1 16,-1 7-3-16,5 2 1 15,3-3-3-15,7-2 0 16,7-4-3-16,14-6 0 16,7-13-10-16,4-6 1 15</inkml:trace>
  <inkml:trace contextRef="#ctx0" brushRef="#br1" timeOffset="-199134.268">26420 15516 52 0,'3'18'26'0,"-3"-8"-30"16,0-10 42-16,-3 0-38 15,-12 0 1-15,-2 0 0 16,-11 0 1-16,-1-6-2 16,1 6 0-16,7 3 2 15,3 3 0-15,1 3-1 16,3 4 1-16,-1 3-4 15,8-1 1-15,4 1-3 16,3 0 1-16,7-7-5 16,7-3 1-16,7-6-8 15,11-9 0-15</inkml:trace>
  <inkml:trace contextRef="#ctx0" brushRef="#br1" timeOffset="-198790.296">26462 15610 43 0,'0'28'21'0,"3"0"-14"0,1-25 33 16,-4-3-41-16,3-3 1 16,5-3-1-16,-1-7 0 0,0-2-2 15,3-1 1-15,1 0-2 16,-1-6 1-16,1 3-1 15,3 1 0-15,0 2 0 16,4 3 1-16,-1 4 2 16,1 3 1-16,-4 6 1 15,0 9 0-15,0-3 2 16,-3 7 1-16,-4 0-1 16,0 2 1-16,-3 1-2 15,-1 3 0-15,1-1-3 16,-1 1 1-16,-3-3-7 15,4-3 1-15,-1-4-7 16,-3-9 0-16</inkml:trace>
  <inkml:trace contextRef="#ctx0" brushRef="#br1" timeOffset="-198516.661">26853 15531 46 0,'8'35'23'0,"-1"9"-24"0,-4-32 41 16,1 1-39-16,-4 2 1 15,0 1 0-15,3-3 1 16,-3-4-4-16,0 0 1 16,0-2 1-16,4-1 1 0,-1-3-2 15,4-3 1-15,4-6-4 16,-1-4 1-16,1-2-3 15,0-4 0-15,-1 1-3 16,8-1 0-16,-4 0-7 16,4 0 1-16</inkml:trace>
  <inkml:trace contextRef="#ctx0" brushRef="#br1" timeOffset="-198203.534">27115 15619 54 0,'14'3'27'0,"7"-9"-35"16,-11 0 50-16,4-1-42 15,4-2 1-15,0 0-1 16,-4-1 0-16,0 1-1 16,-3-7 1-16,-4-6-1 0,-7 3 0 15,-4-3-2-15,-3 7 1 16,-4 2-2-16,1 7 1 15,-4 6-1-15,0 9 1 16,0 7 0-16,3 6 0 16,4 0 2-16,3 3 0 15,4 0 1-15,7 0 1 16,4-3-2-16,0-3 1 16,3-3-5-16,0-4 0 15,0-6-6-15,-3-12 1 16</inkml:trace>
  <inkml:trace contextRef="#ctx0" brushRef="#br1" timeOffset="-197468.809">27344 15691 34 0,'3'19'17'0,"1"-22"-16"16,-1-3 26-16,1-4-27 15,3-2 0-15,0-4 0 16,-3-3 1-16,3 0-1 16,3 0 0-16,1 7 0 15,-1 3 1-15,4-1-1 16,1 4 1-16,9 0 0 0,1 6 0 16,7 0 0-16,3 0 0 15,0 0 1-15,8 0 1 16,-5 0-1-16,-6-4 1 15,-4 4-2-15,-6 0 1 16,-5 0-2-16,-6 0 1 16,-4 0-4-16,-7 4 1 15,-4 2-4-15,-6 0 1 16,-4 4-2-16,-8 5 1 16,1 7-1-16,0 0 1 15,0-3 1-15,3 3 1 16,4 3 5-16,4 0 0 0,-1 3 2 15,4 1 1-15,-4-8-1 16,1-2 1-16,-4-3-1 16,0 0 0-16,-1-7-3 15,-2-3 1-15,3 1-1 16,3-7 0-16,1-7 0 16,10 1 1-16,7 0-1 15,3-7 0-15,4 1 0 16,11-1 1-16,7 1 1 15,10-4 0-15,4 0-1 16,3 1 1-16,8-1 0 16,3 0 0-16,3-6-1 15,-3 0 1-15,-14 0-2 16,-7 0 1-16,-7 4-1 16,-11 2 0-16,-7 0-1 0,-11 4 1 15,-6 2-1-15,-8 4 0 16,-6 6 1-16,-4 9 0 15,-8 10 0-15,5 6 0 16,-1 0 1-16,7 0 0 16,4 1 0-16,4 2 0 15,13-3-2-15,15-9 1 16,6-7-7-16,8-6 0 16,0-12-4-16,3-4 0 15</inkml:trace>
  <inkml:trace contextRef="#ctx0" brushRef="#br1" timeOffset="-196867.03">29259 15318 30 0,'0'0'15'0,"7"-13"-3"0,-7 13 24 0,0 0-32 15,-3 0 1-15,-1 4 1 16,-6 5 1-16,-4 4-8 16,-7 5 0-16,-8 4 6 15,-2 7 0-15,-8 2-2 16,3 10 0-16,8 15 0 15,4 4 0-15,2 9-1 16,8 3 0-16,7 3-3 16,0-15 1-16,14-13-8 15,7-13 1-15,8-21-11 16,6-10 1-16</inkml:trace>
  <inkml:trace contextRef="#ctx0" brushRef="#br1" timeOffset="-196326.791">29489 15628 49 0,'0'0'24'0,"-4"0"-24"0,4 0 35 0,-3 0-34 16,-4 0 0-16,-4 7 1 15,-7 2 0-15,-3 1-3 16,0 5 0-16,-4 1 2 15,1-4 1-15,2 1-1 16,5 3 0-16,3 2-1 16,7-2 1-16,3 0 0 15,11 0 0-15,4-7-1 16,3-3 0-16,4-3-1 16,-1-6 1-16,1-3-2 15,-1-10 0-15,1 7-1 16,-4-1 1-16,0 1 0 15,0 3 0-15,1 3 1 16,-8-1 0-16,0 4 1 16,-4 4 0-16,-3 8 0 0,0 7 0 15,0 0 0-15,0 0 1 16,0-4-5-16,0-5 1 16,4-1-9-16,-1-9 0 15,11-12-1-15,0-4 1 16</inkml:trace>
  <inkml:trace contextRef="#ctx0" brushRef="#br1" timeOffset="-196084.653">29789 15227 44 0,'0'28'22'0,"-7"35"-24"16,7-47 45-16,-4 12-43 16,0 6 0-16,-3 10-1 15,0 10 1-15,0-4-2 16,0-6 0-16,0-13-6 16,0-3 0-16,7-12-5 15,7-13 0-15</inkml:trace>
  <inkml:trace contextRef="#ctx0" brushRef="#br1" timeOffset="-195829.909">29785 15519 52 0,'25'25'26'0,"14"-10"-31"0,-25-11 48 15,0 2-41-15,3 6 0 16,-2 4 0-16,-8 3 0 16,-7 3-4-16,-4 0 1 0,-7-3 1 15,-3-7 0-15,0 4-5 16,0-7 0-16,-4 1-9 16,4-7 1-16,7-3-2 15,7-3 0-15</inkml:trace>
  <inkml:trace contextRef="#ctx0" brushRef="#br1" timeOffset="-195425.271">30311 15547 42 0,'-4'-3'21'0,"-13"15"-26"0,13-9 40 16,-3 1-34-16,-4-1 0 16,-3 0 2-16,-3 0 0 15,2 0-4-15,1 0 1 16,0 0 2-16,4 1 0 15,3-1 0-15,0 0 0 16,7 6-1-16,7 1 1 16,7 5-1-16,3 1 0 0,8 3 0 15,0-4 1-15,-4 1-2 16,-3 0 1 0,-8 6-1-16,-10-3 0 0,-7 3-1 15,-11 6 0-15,-10-13-5 16,-7-5 0-16,3-4-9 15,-3-9 1-15</inkml:trace>
  <inkml:trace contextRef="#ctx0" brushRef="#br1" timeOffset="-195050.157">30593 15124 54 0,'14'50'27'0,"0"9"-30"0,0-34 45 15,11 10-41-15,7 15 0 0,-4 0 0 16,-3 4 0-16,-8 8-2 16,-10-12 0-16,-17 7 0 15,-8-4 1-15,-7-3-6 16,1-3 0-16,-1-6-9 15,-3-16 0-15</inkml:trace>
  <inkml:trace contextRef="#ctx0" brushRef="#br1" timeOffset="-194809.608">31189 15851 61 0,'35'38'30'0,"-13"-16"-39"0,-19-16 52 16,-3 6-46-16,0-2 1 15,-7 2-20-15,-4-8 0 16,-3-8 19-16,4-2 0 15</inkml:trace>
  <inkml:trace contextRef="#ctx0" brushRef="#br1" timeOffset="-192106.459">17978 16560 35 0,'0'12'17'0,"7"-9"-10"16,-4 1 17-16,4-1-22 0,-3 3 1 15,-4 7 2-15,-4 5 1 16,-3 11-7-16,-3 14 1 15,-5 1 3-15,-2 10 0 16,-8 12-2-16,0 3 1 16,4-4-6-16,0-11 1 15,3-10-10-15,8-10 0 16,10-12 0-16,0-13 0 16</inkml:trace>
  <inkml:trace contextRef="#ctx0" brushRef="#br1" timeOffset="-191491.9">17681 16823 44 0,'-3'10'22'0,"6"-14"-23"16,-3 4 44-16,0 0-42 15,7-6 1-15,4-3 2 16,3-4 0-16,7-6-5 16,7-3 0-16,1 1 4 15,2-11 0-15,8-5-1 16,11-1 0-16,6 3-1 0,-3 4 1 15,0 3-1-15,0 3 1 16,-7 6-1-16,-4 10 0 16,-7 2-1-16,-7 7 1 15,-6 10-1-15,-12 12 1 16,-10 6-2-16,-10 3 1 16,-12 10-1-16,-6 6 0 15,-7 0 0-15,-4-12 0 16,4-10 0-16,0 0 1 15,6-3-1-15,8-10 0 0,4 1 0 16,6-10 0-16,7 3 0 16,11-3 1-16,4-3 0 15,7 3 0-15,3 1 0 16,0 2 1-16,0 3-1 16,0 4 1-16,-3 2 0 15,-4 7 0-15,-3 7-1 16,-4 2 0-16,-4 10 0 15,1 0 0-15,-4-7-2 16,3-3 0-16,1-6-3 16,3-6 0-16,4-6-11 15,10-10 1-15,0-12-1 16,0-4 0-16</inkml:trace>
  <inkml:trace contextRef="#ctx0" brushRef="#br1" timeOffset="-191088.414">18733 16742 45 0,'3'-16'22'0,"-6"0"-25"0,-1 10 44 0,0 0-40 16,-3 3 0-16,-7-1 1 15,-3 4 1-15,-12 7-3 16,1 2 0-16,0 10 1 16,3 6 1-16,1-3-1 15,-1 3 0-15,0 6 0 16,8 1 0-16,6-4-1 15,7 0 1-15,8-9-1 16,7-6 1-16,10-7-1 16,3-12 0-16,8-7 0 15,-4-3 0-15,-3 1-1 16,-4-7 1-16,-3-6-7 16,-8-1 0-16,1-2-8 15,0 9 0-15</inkml:trace>
  <inkml:trace contextRef="#ctx0" brushRef="#br1" timeOffset="-190638.335">19276 16610 48 0,'-4'19'24'0,"8"-16"-21"16,-4-3 37-16,0 0-39 15,-7 3 0-15,-7 0 0 16,-11 0 1-16,-7 7-2 16,0 5 1-16,1 10 1 15,-1 7 1-15,-3-4-1 16,3 10 0-16,4 6 1 16,3 3 0-16,11 3 0 15,10 0 0-15,11-3-2 16,8-9 1-16,13-16-2 15,7-7 1-15,7-5-4 0,-10-4 0 16,7-12-11-16,-4-4 1 16,-3-9-5-16,0 4 0 15</inkml:trace>
  <inkml:trace contextRef="#ctx0" brushRef="#br1" timeOffset="-190091.681">20475 16676 55 0,'-7'22'27'0,"18"6"-27"0,-8-19 49 15,-3 10-46-15,0 3 0 16,-3-6 1-16,-1 12 0 16,-3 7-6-16,-3 8 0 15,-5 11 1-15,-2 5 1 0,6-8-9 16,1-11 0-16,6-15-9 16,8-15 0-16</inkml:trace>
  <inkml:trace contextRef="#ctx0" brushRef="#br1" timeOffset="-189571.185">20306 16801 40 0,'0'19'20'0,"0"-16"-11"16,0-3 26-16,0 0-32 15,7-6 1-15,0 0 1 16,7-4 1-16,7-5-7 0,11-4 1 16,7-3 5-16,14 3 1 15,-7 3-2-15,-1 4 0 16,5 2 0-16,3-2 0 16,-7 12-2-16,-8 12 1 15,-6 7-2-15,-11 6 1 16,-14 3-2-16,-10-6 0 15,-11 7-1-15,-4 2 1 16,-3 0-2-16,0-6 1 16,0-3 0-16,-1 0 0 15,1-6-1-15,4-7 0 0,-1 1 0 16,4-7 0-16,3 3 1 16,4-3 1-16,0 4-1 15,4-1 1 1,10 13 1-1,0 0 1-15,3 3-1 16,1 3 1-16,0 0-1 16,-1 0 1-16,1 3-1 15,-4 0 0-15,7-3-2 16,0 0 1-16,4-3-5 16,6-3 1-16,5-9-13 15,2-7 0-15,1-6-2 16,3-1 1-16</inkml:trace>
  <inkml:trace contextRef="#ctx0" brushRef="#br1" timeOffset="-189224.27">21160 16898 59 0,'-4'7'29'0,"8"2"-33"15,-1-6 57-15,1 0-49 16,3 1 0-16,0-1-1 15,3-6 1-15,1-1-6 16,3-5 0-16,4 3 3 16,-1-1 1-16,1 1-9 15,-4 3 0-15,-3 3-11 16,-4 3 0-16,-7 0-1 16,-7 4 1-16</inkml:trace>
  <inkml:trace contextRef="#ctx0" brushRef="#br1" timeOffset="-189018.396">21089 17149 57 0,'7'7'28'0,"7"-1"-38"0,-7-6 58 16,4-6-48-16,3 6 0 16,4-7 0-16,-1 4 1 15,-3 3-4-15,4 0 1 16,0 0-9-16,-1 0 1 15,1-9-5-15,0 2 0 16</inkml:trace>
  <inkml:trace contextRef="#ctx0" brushRef="#br1" timeOffset="-188386.062">21911 16949 46 0,'-14'37'23'0,"-21"10"-23"15,21-34 40-15,3 3-40 0,-3-1 1 16,-4-2-1-16,1 2 1 16,-1-5-2-16,-3-10 1 15,3-6 0-15,4-7 1 16,3-3-1-16,4-6 1 15,7-3-1-15,7-3 0 16,4-3-2-16,7 6 1 16,-1 6-2-16,8 6 1 15,3 4 0-15,4-1 0 16,3 14 0-16,-3 2 0 0,-4 3 2 16,0 10 0-16,-6 3 0 15,-1 6 0-15,-4-3 0 16,5 4 0-16,2-4 0 15,1 0 0-15,3-3 1 16,4-4 1-16,0-5-1 16,-1-4 0-16,-2-2 1 15,2-10 0-15,5-10 0 16,-1-3 1-16,-3-2-2 16,-4-4 0-16,-3 0-1 15,-8-7 1-15,-13-5-1 16,-15-1 0-16,-6 7-1 15,-1 3 1-15,-3 6 0 16,-7 7 1-16,-4 5-4 16,-7 7 0-16,0 4-11 15,0-1 1-15</inkml:trace>
  <inkml:trace contextRef="#ctx0" brushRef="#br1" timeOffset="-186914.551">22849 16691 26 0,'11'-12'13'0,"-4"-1"-5"16,-7 13 8-16,4-9-12 15,-1 3 0-15,-3-7 2 16,0 1 1-16,-3-1-9 15,-4 1 1-15,-8-1 5 16,-6 0 1-16,-7 4-2 16,-7-3 0-16,-4-4-1 15,-10-3 1-15,-11 3-1 16,0-6 1-16,-4 4-2 16,-10-1 1-16,-4 3-1 0,-3-3 0 15,-10 0-1-15,6-3 1 16,0 10-1-16,-10 3 1 15,0-1-1-15,-1 1 1 16,1-1-1-16,11 4 0 16,-1 3 0-16,-3 3 1 15,7 0 0-15,3 0 0 16,0 0-1-16,1 0 1 16,3 9-1-16,7 4 1 0,7 3-1 15,3 2 1-15,4 4-1 16,0 0 1-16,0 0-1 15,4 0 0-15,0 3 0 16,6-3 0-16,-6 3 0 16,-4 4 0-16,4-8 0 15,10-2 0-15,4 0 0 16,-1 0 0-16,1 0 0 16,7-4 0-16,-4 7 0 15,-3 0 1-15,3 0-1 16,0 0 0-16,1 0-1 15,2-6 1-15,1 3-1 16,0 6 1-16,7 3-1 16,3 6 1-16,4 7-1 15,3 6 1-15,4 3 1 16,7 4 0-16,7 2 0 0,11-3 1 16,10-5-1-16,11-1 1 15,0-7 0-15,0-2 0 16,10 0-1-16,7-7 0 15,1-3-1-15,6 0 1 16,8-6-1-16,3-3 0 16,0-6 0-16,0-1 0 15,7 1-1-15,-3 2 1 16,3-8 0-16,4-7 1 16,-1-7-1-16,1-8 0 15,10-1 0-15,11-9 0 0,7 0 1 16,-4 0 0-1,8 3-1-15,3 6 1 0,3 1-1 16,-6-1 1-16,-15 3 0 16,-7 4 0-16,-7 3-1 15,-10-1 0-15,-7 1-1 16,-8-3 1-16,-3-4-1 16,-7-6 0-16,-7-3-1 15,-7 0 1-15,-4-3 0 16,-7 0 0-16,-3-9-5 15,-11-4 0-15,-3-3-11 16,-8-12 1-16</inkml:trace>
  <inkml:trace contextRef="#ctx0" brushRef="#br1" timeOffset="-186299.747">22359 15882 41 0,'-32'32'20'0,"32"-26"-10"0,0-3 25 16,0 0-30-16,0 0 1 15,0 4 2-15,7-4 0 16,15 0-9-16,16 3 0 16,22 1 7-16,25-4 0 15,10-6-3-15,25-4 0 16,25-2-1-16,7-7 0 16,6 1-3-16,1 2 1 15,-14-3-5-15,-25 4 1 16,-18 2-7-16,-17 4 1 0,-18 3-9 15,-22-3 1 1</inkml:trace>
  <inkml:trace contextRef="#ctx0" brushRef="#br1" timeOffset="-185922.47">22331 16199 65 0,'10'10'32'0,"5"-7"-35"16,-5-3 57-16,8 0-51 15,6 0 0-15,8-3 2 16,14-1 0-16,11-5-7 0,10-4 1 15,0 1 4-15,21-4 0 16,0 7-1-16,14-4 0 16,1 1-1-16,-8 5 0 15,7 4 0-15,-3 0 0 16,7 0-1-16,-4 3 0 16,-10-6-4-16,-15 3 1 15,-6 0-5-15,-8-7 1 16,-13 10-7-16,-11 0 1 15,-18 0-8-15,-14 0 0 16</inkml:trace>
  <inkml:trace contextRef="#ctx0" brushRef="#br1" timeOffset="-185577.256">22708 16450 49 0,'-3'3'24'0,"6"0"-21"16,1-6 39-16,3 0-38 15,7 0 1-15,4 0 3 16,3-4 1-16,4 4-10 0,6-3 0 15,15 6 7-15,14-3 0 16,18 3-2-16,13 0 0 16,15-3-2-16,18-3 0 15,17-1-1-15,-14-2 0 16,-14 6-3-16,-14 6 1 16,-15 0-7-16,-17 0 1 15,-21 3-14-15,-18-6 0 16</inkml:trace>
  <inkml:trace contextRef="#ctx0" brushRef="#br1" timeOffset="-179060.142">17533 7695 24 0,'11'3'12'0,"-4"-16"-6"16,0 13 13-16,0 0-15 15,0-3 0-15,0-3 1 16,4 3 0-16,-1-3-7 15,1-4 1-15,3-5 4 16,3-4 0-16,1-3-3 16,7-10 1-16,-1-2-1 15,5 3 1-15,-5-4-1 16,1-6 0-16,-7 4 0 16,-4-1 0-16,-4 7 0 15,-3 2 1-15,1 8-2 16,-5 5 1-16,1 6 0 15,-4 10 0-15,3 7-1 16,1 8 1-16,-4 7-1 16,0-6 1-16,0 12 0 0,0 10 0 15,0 6 0-15,3 9 1 16,4 4-1-16,4-4 0 16,-1 0 0-16,1-3 0 15,-4-9 0-15,0-3 0 16,4-16-1-16,3-10 1 15,-4-9-1-15,-3-9 1 16,-3 0-1-16,-4-4 0 16,-4-8 0-16,1-11 0 15,-8 4 0-15,-13 0 1 0,-12 3-1 16,-6 0 1-16,-14 0 0 16,-4 7 0-16,0 2 0 15,3 4 0-15,4-1 0 16,4 4 1-16,3-3-1 15,4-1 0-15,10 1 0 16,7 3 1-16,8-1-1 16,10-2 1-16,7 3 0 15,7-4 0-15,0 7-1 32,7-10 1-32,10 4 0 0,15-7 0 0,11 1-1 15,3-7 1-15,10-10-1 16,1 1 0-16,-4 3 0 15,-15 6 0-15,1 6 0 16,0 7 0-16,-7 9-1 0,-11 6 1 16,-7 7-1-16,-14 2 1 15,-10 10-1-15,-8 4 0 16,-17 8 0-16,-14 7 1 16,-22 0-1-16,-20 12 0 15,2-5-6-15,-6-11 1 16,-4-2-4-16,4-3 1 15</inkml:trace>
  <inkml:trace contextRef="#ctx0" brushRef="#br1" timeOffset="-178445.655">18359 7297 24 0,'56'-94'12'0,"-52"-10"-8"0,-4 73 17 16,-4-7-18-16,-14-6 0 15,-17 10 1-15,-25 9 0 16,-21 3-5-16,-11 6 0 16,-17 13 4-16,-18 12 0 15,7 13-1-15,0 10 1 16,4 15-3-16,-1 6 0 0,8 13-2 16,10 9 0-16,18 16-1 15,17 19 0-15,22 12-1 16,24 0 0-16,33 10 1 15,27-7 1-15,28-15 3 16,29-16 1-16,28-34 2 16,21-32 0-16,29-40 1 15,17-42 1-15,7-40 0 16,-28-34 0-16,-32-1-2 16,-39-6 0-16,-45 10-4 15,-50 6 0-15,-29 9-13 16,-37 13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44:17.4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57:16.906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8703 3458 41 0,'4'10'20'0,"-1"-10"-14"0,-6-3 20 16,-1-7-21-16,1-5 0 15,-1-11 2-15,4-11 1 16,-14-16-11-16,3-13 1 0,4-10 6 15,4-8 1-15,-1 2-3 16,1-15 0-16,3 0-1 16,7 6 0-16,7 3 0 15,11 0 0-15,3 10 0 16,7 15 0-16,0 0 0 16,1 16 0-16,-1 10-1 15,-7 9 1-15,0 12-3 16,-7 6 1-16,-10 10-3 15,-4 19 0-15,-10 10-4 16,-12 11 1-16,-2 14-10 16,-15 18 1-16</inkml:trace>
  <inkml:trace contextRef="#ctx0" brushRef="#br0" timeOffset="242.249">8527 3142 49 0,'3'3'24'0,"8"3"-19"0,-8-6 38 15,4 0-41-15,-3 0 0 16,3 0 1-16,0-6 1 16,11 3-5-16,-4-7 0 15,10 1 2-15,8-1 1 16,7 1-3-16,-7-3 0 0,-1-1-6 15,-2 4 1-15,-1 5-11 16,-10 1 1-16</inkml:trace>
  <inkml:trace contextRef="#ctx0" brushRef="#br0" timeOffset="616.073">9285 2963 43 0,'-7'19'21'0,"-4"-16"-15"0,8 0 28 16,-4 3-33-16,-4 4 1 16,-3 5 0-16,4 4 1 15,-4 3-4-15,-1 10 1 16,5 8 2-16,3-5 0 16,0 2-1-16,3-8 1 15,4-1-1-15,7-3 0 16,4-6-3-16,10-4 1 15,-3-11-5-15,10-4 0 0,0 0-9 16,7-4 0 0</inkml:trace>
  <inkml:trace contextRef="#ctx0" brushRef="#br0" timeOffset="842.812">9638 3070 46 0,'0'12'23'0,"-7"7"-24"16,3-10 36-16,-3 1-35 16,-3 5 1-16,-8 4 1 15,0 6 0-15,-3 4-3 16,0-8 1-16,3 8 1 16,4-4 1-16,4 3-5 15,3-9 0-15,7-3-7 16,0-10 1-16,0-6-5 15,3-6 1-15</inkml:trace>
  <inkml:trace contextRef="#ctx0" brushRef="#br0" timeOffset="1051.543">9507 3054 46 0,'11'28'23'0,"14"7"-24"0,-15-20 44 15,4 4-42-15,0 9 0 16,1-3-1-16,2 4 1 16,-6-4-2-16,-1 0 1 0,1-6-1 15,3-1 0-15,0-8-4 16,0-7 0-16,4-3-9 16,-4-3 0-16</inkml:trace>
  <inkml:trace contextRef="#ctx0" brushRef="#br0" timeOffset="1295.59">9775 2869 33 0,'8'31'16'0,"30"1"-6"16,-27-10 20-16,10 6-26 15,4-3 0-15,-1 6 1 16,1 1 0-16,-7-1-7 0,-4 0 0 16,-7 7 3-16,-3-13 1 15,-8 3-7-15,-3 0 0 16,0 1-9-16,3-11 1 16</inkml:trace>
  <inkml:trace contextRef="#ctx0" brushRef="#br0" timeOffset="1623.774">10269 3066 48 0,'0'16'24'0,"7"-25"-21"16,0 15 40-16,4-6-42 16,3 0 1-16,7 0-1 15,8-6 1-15,2-4-3 16,8-2 0-16,-4-1-2 15,-3 1 1-15,-7 5-10 0,-4 4 0 16,-10 3-4 0,-8 10 1-16</inkml:trace>
  <inkml:trace contextRef="#ctx0" brushRef="#br0" timeOffset="1787.876">10343 3311 60 0,'15'19'30'0,"16"-29"-37"0,-17 10 59 0,8 0-53 0,2 0 1 0,8 0-4 16,3-6 1-1,4 3-7-15,0 3 0 0,-11 0-7 16,-7 0 0-16</inkml:trace>
  <inkml:trace contextRef="#ctx0" brushRef="#br0" timeOffset="2327.989">11458 2822 58 0,'-7'3'29'0,"11"-3"-36"0,-8 3 54 16,1 0-46-16,-8 7 0 15,-3 5 0-15,-7-2 1 16,7-1-3-16,0 1 1 16,-4 6 1-16,4 0 0 0,0 3-2 15,3-10 1-15,4 7 0 16,0-3 0-16,7-1-1 16,7-5 0-16,0 8 1 15,7-11 0-15,7 5 0 16,4 4 0-16,-4-7 0 15,0 4 0-15,-6-1 0 16,-5 7 0-16,-10 3-1 16,-7 6 1-16,-7 4-1 15,-11-10 0-15,15 3-2 16,-1 0 0-16,1-6-3 16,-1-4 1-16,4-5-8 15,3-7 0-15,4 0-3 16,11-9 1-16</inkml:trace>
  <inkml:trace contextRef="#ctx0" brushRef="#br0" timeOffset="2525.096">11790 3079 48 0,'3'13'24'0,"-10"15"-29"0,7-16 47 15,0-2-42-15,-3 8 1 16,-1-8-1-16,1 6 0 16,3 2-3-16,0-8 0 15,0-7-11-15,0-3 1 16</inkml:trace>
  <inkml:trace contextRef="#ctx0" brushRef="#br0" timeOffset="2732.011">11762 2994 52 0,'3'13'26'0,"15"-10"-26"16,-11-9 40-16,0 3-40 15,3-13 0-15,1 13-7 31,3-4 1-15,-3 7-1-16,-1-3 0 0,1 6-7 0,0 4 0 0</inkml:trace>
  <inkml:trace contextRef="#ctx0" brushRef="#br0" timeOffset="3059.575">11938 3164 40 0,'4'31'20'0,"3"-3"-22"0,-4-18 34 16,1-4-32-16,-1-3 1 15,-3-3-2-15,7 0 1 16,0-9-1-16,0-7 0 16,4 3-2-16,0-9 1 15,-1 4-3-15,4-1 1 16,4 6 1-16,-1-6 0 0,1 7 2 16,0 3 0-16,-1 5 4 15,1 4 0-15,0 0 2 16,-4 10 0-16,0-1-1 15,0 4 1-15,0-1-3 16,0 7 1-16,-3-3-3 16,-1-4 1-16,1 4-3 15,3-7 0-15,0-9-7 16,0-6 1-16,0-3-4 16,-3-4 0-16</inkml:trace>
  <inkml:trace contextRef="#ctx0" brushRef="#br0" timeOffset="3318.132">12612 2919 45 0,'7'3'22'0,"0"-3"-29"0,-7 0 43 16,-4 0-36-16,-6 0 1 15,-4 0-1-15,0 6 1 16,-4 4-1-16,-3 9 1 15,3 6 0-15,1 0 1 16,-1 3 0-16,4 7 1 16,7-4-1-16,3 13 0 15,4-7-1-15,7-5 1 16,4-13-5-16,10-4 0 16,7-2-10-16,0-4 0 15,4-2-1-15,3-23 0 0</inkml:trace>
  <inkml:trace contextRef="#ctx0" brushRef="#br0" timeOffset="3516.664">12972 2994 45 0,'0'22'22'0,"-32"25"-29"15,21-31 45-15,-10-3-38 16,0 8 0-16,-4 8 1 15,1-4 1-15,-1 3-2 16,4-3 0-16,3-6-3 16,4-7 0-16,3 4-9 15,8-6 0-15</inkml:trace>
  <inkml:trace contextRef="#ctx0" brushRef="#br0" timeOffset="3726.349">12813 3070 44 0,'14'18'22'0,"7"-2"-19"0,-14-10 34 15,0 4-37-15,4 2 1 16,-1 7-1-16,1-6 0 16,0 5 0-16,3-5 0 0,-4 6-1 15,1-10 1-15,-1-3-5 16,-2 1 1-16,-1-7-9 15,7-7 0-15</inkml:trace>
  <inkml:trace contextRef="#ctx0" brushRef="#br0" timeOffset="4008.199">12986 2816 39 0,'3'25'19'0,"22"12"-17"15,-18-27 27-15,4 2-29 16,6-2 1-16,4 12-1 0,1 3 1 16,2 6-1-1,-3 0 0-15,1 1 1 0,-8 5 0 16,-4 1-1-16,-6 0 1 15,-8 6-2-15,-6 6 1 16,-8-3-6-16,-3-13 1 16,0 1-7-16,-4-7 0 15</inkml:trace>
  <inkml:trace contextRef="#ctx0" brushRef="#br0" timeOffset="4248.276">13585 3358 45 0,'15'16'22'0,"-19"-7"-32"16,4-9 39-16,0-6-50 16,-11 3 0-16</inkml:trace>
  <inkml:trace contextRef="#ctx0" brushRef="#br0" timeOffset="5840.345">15388 2195 55 0,'11'18'27'0,"-4"39"-23"16,-7-32 27-16,0 0-31 15,0 19 1-15,-4 22 0 16,1 12 0-16,-8 13-2 16,-3 10 1-16,3-14-3 15,4-8 1-15,0-23-12 16,4-12 1-16,-1-19-2 0,8-19 0 15</inkml:trace>
  <inkml:trace contextRef="#ctx0" brushRef="#br0" timeOffset="6097.52">15339 2383 44 0,'3'9'22'0,"22"-18"-20"0,-18 9 43 0,7 0-43 15,4 0 0-15,14-10 1 16,6-5 1-16,8-4-5 16,0 0 0-16,-4-6 3 15,8 6 0-15,-1 4-7 16,-3 2 1-16,-7 4-12 15,-11 9 0-15</inkml:trace>
  <inkml:trace contextRef="#ctx0" brushRef="#br0" timeOffset="6306.143">15346 2885 55 0,'7'9'27'0,"32"-15"-27"0,-25-1 42 16,11-2-42-16,3-4 1 15,3 1-1-15,8-7 1 16,-3 7-7-16,-5-1 0 16,-2 4-9-16,-12 9 0 15</inkml:trace>
  <inkml:trace contextRef="#ctx0" brushRef="#br0" timeOffset="6501.821">15766 2891 46 0,'0'31'23'0,"-4"1"-29"16,4-23 33-16,4 10-28 15,-4-7 1-15,0-2-9 16,3-7 1-16,4-6 1 16,-3-7 1-16</inkml:trace>
  <inkml:trace contextRef="#ctx0" brushRef="#br0" timeOffset="6733.739">15744 2753 39 0,'11'16'19'0,"0"-10"-10"0,-11-6 31 15,3-3-38-15,4 0 0 16,0 3 1-16,0-4 0 16,0 4-4-16,4 0 0 15,0 4-1-15,-1-1 1 16,4 0-7 15,0 0 1-31,0 3-8 0,1 4 1 0</inkml:trace>
  <inkml:trace contextRef="#ctx0" brushRef="#br0" timeOffset="7056.73">15935 2941 37 0,'-14'22'18'0,"10"-10"-15"16,4-12 28-16,0 0-31 15,11-12 0-15,-4 3 0 16,0 2 0-16,4 1 0 16,-1-3 0-16,4-4 0 15,0 4 0-15,1-1-1 16,-1 1 1-16,-4 3-1 16,1-1 1-16,-1 7-1 15,1 0 1-15,0 3 0 16,-1 1 0-16,1-1 1 15,-1 0 0-15,1 6 0 16,-4-6 0-16,0 4-1 16,0-4 1-16,0-3-1 0,-3 6 1 15,-1 3-1-15,1-5 0 16,3 5-3-16,0-6 1 16,3-6-10-16,5-3 1 15</inkml:trace>
  <inkml:trace contextRef="#ctx0" brushRef="#br0" timeOffset="7500.197">16588 2348 45 0,'21'44'22'0,"-11"0"-18"15,-6-31 36-15,3 15-41 16,4 13 1-16,3 12 0 16,0-9 0-16,3 9 1 15,1 4 0-15,-4-17 0 16,-3-8 0-16,-4-7-1 16,0-6 1-16,0-1-1 15,-4-8 1-15,-3-7-2 16,-7-9 0-16,-7-4 0 15,-10-8 0-15,-8 5-2 16,0 4 1-16,-3 5-1 16,0 8 1-16,6 5 0 0,1 7 1 15,3 2 0-15,11 1 1 16,7 3 3-16,7 6 0 16,14-2 0-16,7-8 1 15,8-5-1-15,10-10 1 16,-1-6-3-16,1 0 0 15,-4-7-11-15,-3 1 0 16,-14-7-5-16,6 4 0 16</inkml:trace>
  <inkml:trace contextRef="#ctx0" brushRef="#br0" timeOffset="8767.737">18020 2888 33 0,'-21'31'16'0,"3"-3"-7"0,15-21 22 0,-1 2-26 16,1 0 0-16,-1-6 2 16,4-3 0-16,7-12-9 15,-3 6 0-15,10-16 5 16,7-13 1-16,7-6-3 15,7-12 1-15,4-3-1 16,3 2 0-16,1-8-1 16,-4 15 1-16,-4 6 0 15,-3 3 0-15,-8 19 0 16,-2-3 0-16,-8 13 0 16,0 9 0-16,-4 6-1 15,-3 7 1-15,0 3-1 16,4 9 1-16,0-7-1 15,3 8 1-15,-4-4-1 16,1-7 0-16,-4-9 0 16,4-6 1-16,3-9-1 15,3-3 1-15,4-7 0 16,8-3 0-16,-1-3 0 0,0-10 0 16,0 16-1-16,1-6 1 15,-1 3-1-15,0 0 1 16,-3 0-1-1,-4 4 1-15,-4 5 0 0,-2 10 0 16,-5 3-1-16,-3 3 1 16,-3 3 0-16,-8 7 0 15,-3 9-1-15,0 6 1 16,-3 7-1-16,-1 2 0 16,0 10 0-16,1 3 0 0,3-6 0 15,0 10 1-15,3-7-3 16,4-3 1 15,4-10-4-31,3-9 1 0,3-6-10 0,4-7 1 0,4 1-6 16,0-7 1-1</inkml:trace>
  <inkml:trace contextRef="#ctx0" brushRef="#br0" timeOffset="9172.907">19512 2377 61 0,'14'6'30'0,"-3"-6"-39"0,-11 0 58 16,0 0-48-16,0 0 0 15,-4-6 0-15,-6 6 1 16,-8 6-2-16,-3 3 1 15,-7 1 0-15,-4 5 1 16,4 4-1-16,3 0 1 16,4 0-3-16,0-4 0 15,0 4-2-15,6 0 1 16,8-6 0-16,4 2 0 0,6 4 0 16,8 0 0-16,10 3 1 15,11 0 1-15,3 0 1 16,0 0 0-16,1-3 0 15,-12 2 1-15,-6-2-2 16,-7 6 1-16,-11 4-2 16,-11-4 1-16,-10-3-1 15,-11 3 1-15,-7-10-6 16,1-2 1-16,-1-4-11 16,0-2 0-16</inkml:trace>
  <inkml:trace contextRef="#ctx0" brushRef="#br0" timeOffset="9428.318">18990 2891 62 0,'14'22'31'0,"-3"-7"-28"0,-11-15 51 16,3 0-53-16,-3 0 0 16,4 0 0-16,-4 0 0 15,3 4-4-15,-3-4 0 16,0 0-4-16,7 0 0 16,-3-4-12-16,-1-5 0 0</inkml:trace>
  <inkml:trace contextRef="#ctx0" brushRef="#br0" timeOffset="9715.536">19791 2794 65 0,'3'12'32'0,"1"-6"-29"15,-4-6 52-15,0 0-54 16,0 0 0-16,0 0 0 0,0 0 1 16,3 0-3-1,1 0 0-15,-1 0-7 0,-3 0 1 16,0 0-13-16,-7 0 1 15</inkml:trace>
  <inkml:trace contextRef="#ctx0" brushRef="#br0" timeOffset="11739.7">17720 3277 35 0,'-3'0'17'0,"6"9"-6"16,1-6 17-16,-4 0-25 15,3 0 1-15,4 4 0 16,0-4 1-16,7 3-6 15,7-6 0-15,8 0 5 16,-1 0 0-16,14 0-2 0,22-9 1 16,13-4 0-16,26-9 0 15,10-3 0 1,28 3 0-16,17 0-2 0,5 3 1 16,3 7-2-16,3 5 1 15,-25 7-1-15,-6 0 0 16,-18 4-2-16,-11-4 0 15,-20-4-5 1,-19-2 0-16,-17-3-10 0,-21-4 1 0</inkml:trace>
  <inkml:trace contextRef="#ctx0" brushRef="#br0" timeOffset="12295.768">17734 2358 39 0,'11'9'19'0,"-4"7"-11"16,-7-4 23-16,0 10-30 15,-4 7 1-15,1 14 0 16,-1 11 0-16,-3 12-3 16,0 12 0-16,0-6 1 15,0-6 0-15,3-3-6 16,1-7 1-16,3-9-8 16,3-12 1-16</inkml:trace>
  <inkml:trace contextRef="#ctx0" brushRef="#br0" timeOffset="13123.197">17618 2248 24 0,'10'0'12'0,"11"-3"1"15,-10 0 10-15,3 0-21 16,7-1 0-16,4 1 2 16,7 3 1-16,3 0-5 15,-3-6 0-15,3 6 4 16,7-3 1-16,11-3-2 16,0 2 1-16,11 4-1 15,10-6 0-15,3-3-2 16,1-4 1-16,17 1-1 15,11-1 0 1,0-6-1 0,-7-6 1-16,-8 6-1 0,1 1 1 0,7-4-1 0,-7 9 1 15,-1-6-2-15,-2-12 1 16,-15 3-1-16,0-7 1 16,0 7-1-16,-4 3 1 15,-6 3 0-15,-4-3 0 16,-7 0-1-16,-4 6 1 15,-3 0 0-15,-7 0 0 16,-4 10 0-16,-3 0 1 16,0 9-1-16,-8 3 0 0,-2 6 0 15,-1 7 0-15,-4-4 0 16,1 10 0-16,-4-3 0 16,0 3 0-16,-3 0-1 15,-1-3 1-15,-3 6 0 16,0 3 0-16,-3-3 0 15,3 13 0-15,-7 6 0 16,4 12 0-16,-1 4 0 16,-3 21 0-16,4 10 0 15,3 16 0-15,0 3 0 16,0-7 0-16,-4-3 0 16,1-12 1-16,-4-6-1 15,0-1 0-15,-4-12-1 16,1-15 1-16,-8-7-1 15,-13-7 0-15,-22-5-4 16,-18-4 0-16,-28-9-9 16,-3-9 1-16</inkml:trace>
  <inkml:trace contextRef="#ctx0" brushRef="#br0" timeOffset="18885.245">17463 4321 19 0,'3'6'9'0,"1"7"-3"0,-4-13 10 16,3 3-14-16,1 6 1 15,-1-3 1-15,1 10 1 16,-1-10-7-16,1 4 1 15,-1-1 3-15,1 4 1 0,-1 2-1 16,-3 10 1-16,4 7-1 16,-1-1 0-16,-3 13 0 15,0 3 1-15,4 6-1 16,-1 10 0-16,4 0-1 16,-3 3 0-16,3 6 0 15,-3 12 1-15,-1 7-1 16,11 3 0-16,-3 16 0 15,3 6 0-15,0 3 0 16,-3 7 0-16,3 9 0 16,-4 0 0-16,1 15-1 15,-1-3 1-15,1 7-1 16,0 15 1-16,3 1-1 16,0 9 1-16,4 6-1 15,-1 9 0-15,-3 3 0 16,7 1 1-16,1 9-1 15,-5 13 1-15,4 5-1 0,-3 7 0 16,3 0 0-16,-3 4 1 16,-4 5-1-16,4-3 0 15,6 10 0-15,-6-6 0 16,3 8 1-16,0 4 0 16,-3-6-1-16,3 0 1 15,-7 3-1-15,4-4 1 16,-4-5-1-16,0 6 1 15,0-7-1-15,-3-9 0 16,-1 6-1-16,1-5 1 16,-4 5 0-16,4-16 1 15,-1 4-2-15,-3 0 1 0,0-10 0 16,4-5 0-16,-1-5 0 16,1-11 1-1,3 2-1-15,4-5 0 16,-4-14 0-16,3-2 1 0,-2-3 0 15,-1-7 0-15,-7-16-1 16,0-12 1-16,0-6-1 16,0-16 1 31,-4-6-1-32,1-13 1-15,0-16-1 16,-4-12 0-16,0 0 0 0,0-12 0 0,3-7-1 0,-3-6 1 0,4-6-2 15,-1-4 0-15,1-3-2 0,-1 4 1 0,1-10-4 16,-1-6 1-16,-3-3-6 0,0-4 1 16,4-6-1-16,-8-6 0 15</inkml:trace>
  <inkml:trace contextRef="#ctx0" brushRef="#br0" timeOffset="20687.506">1718 4534 44 0,'21'-6'22'0,"4"-10"-6"0,-22 13 22 16,-3 3-36-16,0 0 1 15,0 3-1-15,-3 6 1 16,-15 7-5-16,-3 0 1 15,-7 3 2-15,-14 6 1 16,3 3-3-16,0-3 1 16,7 3-1-16,11-3 0 15,-4-3 0-15,11 3 0 16,7-9 0-16,4-3 1 16,13-4 0-16,11 0 0 0,11-2 1 15,14-1 1-15,0-3-1 16,0 0 1-16,-4 0-1 15,-7 7 1-15,-10-1-2 16,-7 7 1-16,-15 12-2 16,-13 7 1-16,-5 5-2 15,-6 1 0-15,-7-10-2 16,-4 1 0-16,4-7-3 16,0-3 0-16,10-6-9 15,15-10 1-15</inkml:trace>
  <inkml:trace contextRef="#ctx0" brushRef="#br0" timeOffset="20945.829">2053 4860 52 0,'0'16'26'0,"-28"9"-29"0,21-19 43 16,3 10-40-16,-6-1 1 15,3 1 0-15,3 3 1 16,4-3-4-16,-7-4 0 16,14-2-6-16,-3-4 1 0,6-12-8 15,1-10 1-15</inkml:trace>
  <inkml:trace contextRef="#ctx0" brushRef="#br0" timeOffset="21137.905">1947 4697 48 0,'7'19'24'0,"4"-19"-26"16,-11 0 40-16,4 0-39 15,10-3 0-15,-4-4-6 16,11 1 0-16,1 6 1 16,-1 0 0-16,7-6-8 15,0 0 1-15</inkml:trace>
  <inkml:trace contextRef="#ctx0" brushRef="#br0" timeOffset="21500.381">2212 4923 35 0,'0'31'17'0,"0"-21"-18"0,0-7 31 15,0 0-30-15,0-3 0 16,3-6-1-16,5-4 1 0,-5-6-2 16,4 1 1-1,4-1-4-15,-1 0 1 16,1 1-2-16,-1 2 1 0,1 1 1 15,0-1 0-15,6 4 3 16,-6 2 0-16,6 1 6 16,-2 6 0-16,2 0 1 15,-6 3 1-15,6 7 0 16,-6 5 0-16,0 1-3 16,-1 6 1-16,-3-3-3 15,-3 0 0-15,3-4-1 16,3-2 0-16,-10-4-4 15,11-2 1-15,-7-7-5 16,10-4 1-16,-4-8-6 16,1-10 0-16</inkml:trace>
  <inkml:trace contextRef="#ctx0" brushRef="#br0" timeOffset="21768.125">2801 4581 47 0,'0'25'23'0,"-7"-22"-25"0,3 7 43 16,-3 5-41-16,-3 10 1 16,-1-3 0-16,4 10 1 15,4-1-3-15,-4 13 1 0,7 0 1 16,7 0 0-16,-4-3-3 15,11-4 1-15,-3-12-6 16,10-3 1-16,7-12-9 16,-3-10 1-16</inkml:trace>
  <inkml:trace contextRef="#ctx0" brushRef="#br0" timeOffset="21966.002">3154 4688 41 0,'-4'25'20'0,"-13"6"-19"16,6-22 32-16,1 13-33 15,-1-3 1-15,-7 3-1 16,-3 3 1-16,0 7-1 0,0-10 0 16,3 0 0-16,8-4 0 15,-1 1-6-15,0-13 0 16,11-2-6-16,0-11 0 15</inkml:trace>
  <inkml:trace contextRef="#ctx0" brushRef="#br0" timeOffset="22192.773">2992 4775 35 0,'10'10'17'0,"8"12"-9"0,-8-16 25 16,-6 0-30-16,3 4 0 0,0-1 1 15,4-3 0-15,-8 4-6 16,4 2 1-16,4-2 2 16,3 5 1-16,0-5-4 15,7 2 1-15,-7-2-5 16,4-1 0-16,0 4-6 16,3-13 1-16,7-10-2 15,-7 1 0-15</inkml:trace>
  <inkml:trace contextRef="#ctx0" brushRef="#br0" timeOffset="22463.733">3302 4587 46 0,'28'22'23'0,"11"22"-27"0,-21-28 47 16,3 6-43-16,-7 0 1 15,4 6-1-15,-11 6 1 16,-4-2-2-16,-3 5 0 16,-3-8-1-16,-11 2 1 15,3-3-10-15,0-6 0 16,8-9-3-16,-4-7 1 15</inkml:trace>
  <inkml:trace contextRef="#ctx0" brushRef="#br0" timeOffset="22778.237">3817 4672 56 0,'-11'12'28'0,"11"-8"-32"16,0-4 56-16,11 0-50 15,0 0 1-15,-1 3 0 0,8-10 0 16,3-2-5-1,11-3 0-15,0-1 1 0,-4-3 0 16,0 10-6-16,0 0 0 16,-14 0-10-16,-3 2 1 15,-11 8-2-15,-4 5 1 16</inkml:trace>
  <inkml:trace contextRef="#ctx0" brushRef="#br0" timeOffset="22971.593">3796 4901 54 0,'21'19'27'0,"7"6"-33"0,-17-32 55 0,3 4-49 16,11-3 0-16,6-3-4 15,-2-1 0 1,-5 1-3-16,5 3 0 0,-1-7-8 16,-14 4 0-16</inkml:trace>
  <inkml:trace contextRef="#ctx0" brushRef="#br0" timeOffset="23601.491">4695 5280 46 0,'0'0'23'0,"8"-3"-24"16,-8-13 37-16,3-5-34 16,-3-14 0-16,0-9 0 15,-3-12 0-15,3-20-3 16,-8-8 1-1,8-32 1 1,8 0 0-16,-8 9-1 16,0 19 0-16,3 7 0 0,4 9 0 15,4 12 0-15,6 13 1 16,-3 13 0-16,4 18 0 16,3 13-4-16,7 12 1 15,-6 16-2-15,-1 7 0 16,-4 2-5-16,-13 7 0 15,-4 6-6-15,-11-3 1 16</inkml:trace>
  <inkml:trace contextRef="#ctx0" brushRef="#br0" timeOffset="23814.028">4565 5086 39 0,'0'16'19'0,"18"-10"-10"15,-8-6 33-15,1-3-39 16,-1-4 0-16,8 1 1 16,3-3 0-16,-10-1-6 15,10 1 0-15,7-4 2 16,0 1 1-16,15-1-8 16,-5 4 1-16,1-1-10 15,0-5 1-15</inkml:trace>
  <inkml:trace contextRef="#ctx0" brushRef="#br0" timeOffset="24065.17">5249 4860 49 0,'0'10'24'0,"-14"27"-24"0,11-27 39 16,-4-1-37-16,-4 0 0 15,0 10 1-15,1 0 0 16,-1 9-4-16,1 0 1 0,3 7 1 16,3 3 1-1,4-1-1-15,11-9 0 0,-1-3-5 16,8-6 1-16,3-6-6 16,-3-13 1-16,6-6-8 15,5-7 0-15</inkml:trace>
  <inkml:trace contextRef="#ctx0" brushRef="#br0" timeOffset="24278.248">5539 4970 43 0,'3'19'21'0,"-3"-13"-17"16,-3 0 34-16,3 10-37 15,-14-4 0-15,-1 7 1 16,-6 6 0-16,-7-9-3 15,7-3 1-15,-7 9 1 16,-1-7 1-16,8 4-4 0,4 0 1 16,6-4-8-16,0-8 1 15,8-4-6-15,6-16 0 16</inkml:trace>
  <inkml:trace contextRef="#ctx0" brushRef="#br0" timeOffset="24486.211">5380 4992 38 0,'10'3'19'0,"1"19"-15"0,-7-16 30 0,10 4-32 15,-4 5 1-15,1 7 0 16,-1-9 0-16,5 2-4 16,-1-5 0-16,0 6 2 15,3-10 1-15,1 3-4 16,3-3 0-16,-7-2-5 15,0-4 1-15,1 0-8 16,2-10 1-16</inkml:trace>
  <inkml:trace contextRef="#ctx0" brushRef="#br0" timeOffset="24697.153">5694 4907 46 0,'35'47'23'0,"4"-6"-25"0,-28-29 41 16,-1 7-39-16,4 3 0 15,0 3-1-15,-3 0 1 16,-1 4-1-16,-10 2 0 16,-7-3-6-16,4 4 0 15,-4-10-6-15,-7-7 0 16</inkml:trace>
  <inkml:trace contextRef="#ctx0" brushRef="#br0" timeOffset="25119.235">6505 5026 54 0,'4'19'27'0,"17"0"-29"0,-14-13 50 16,11-6-47-16,-4 3 1 15,10-3-1-15,8-3 1 16,7-6-5-16,0-7 1 15,3 7-5-15,-14 2 1 16,-3 1-11-16,-11 3 1 16</inkml:trace>
  <inkml:trace contextRef="#ctx0" brushRef="#br0" timeOffset="25297.257">6466 5293 48 0,'22'16'24'0,"23"-16"-28"16,-23 0 36-16,2 0-35 15,12 0 1-15,2 0-8 16,12-7 1-16,-1-2 2 16,4-7 1-16</inkml:trace>
  <inkml:trace contextRef="#ctx0" brushRef="#br0" timeOffset="25961.529">8386 4358 52 0,'31'0'26'0,"-24"7"-27"0,-7-7 46 15,0 0-44-15,-3 0 0 16,-11 3 0-16,-22 6 1 0,-9 1-2 16,-19-4 0-16,1 6 1 15,-8 10 1-15,-10-3-1 16,3 9 0-16,-6-3-1 15,10-3 0-15,14 4-2 16,0 5 1-16,14 0-2 16,10-3 1-16,12-2-1 15,10-5 0-15,14 1 1 16,14-6 1-16,21-3 1 16,0 2 0-16,11 1 0 15,4-7 0-15,-8 1 0 16,-3-7 1-16,-8 6-2 15,-9 4 0-15,-12 6-1 16,-13 15 1-16,-15-2-1 16,-14 8 1-16,-10 7-1 15,-7-3 1-15,-4 10 1 16,3-4 0 0,8 0 0-16,7 0 0 0,-4-3 1 0,7 10 0 15,4-7-1-15,0-3 1 16,6-6-1-16,5-4 1 15,-1-5 2-15,11-7 0 16,11-3 2-16,6-10 0 16,8-2 0-16,7-7 1 15,10-3-1-15,14-7 0 16,11-2-2-16,0 0 0 0,7-4-4 16,-3 7 0-16,-11 0-7 15,0-4 1-15,-1 4-12 16,-2 0 0-16</inkml:trace>
  <inkml:trace contextRef="#ctx0" brushRef="#br0" timeOffset="26168.859">8297 5255 59 0,'-7'47'29'0,"-3"7"-31"16,6-39 44-16,-3 10-43 15,-3 0 1-15,-1 0-12 0,-3 1 1 16,3-4 1-16,-3-7 0 16</inkml:trace>
  <inkml:trace contextRef="#ctx0" brushRef="#br0" timeOffset="26708.071">7056 6274 52 0,'0'10'26'16,"7"-7"-23"-16,-7-3 40 0,3 3-42 15,-3-3 1-15,0 0 0 16,7 0 0-16,-7 0-3 15,0 0 0-15,0 0 2 16,4 0 0-16,-4 0-2 16,7-6 1-1,10-10-2 1,5-6 1-16,-8-3-1 16,7 0 0-16,4 6 1 0,-4 0 0 15,0 4-1-15,-3 2 1 16,-4 4 2-16,0 2 0 15,-4 7 0-15,1 0 0 16,0 7 0-16,-11 8 0 16,3 1 0-16,1 3 1 15,-4 3-1-15,3-7 0 16,1-2-1-16,-1-4 0 0,4 1-2 16,0-4 0-16,4 0-5 15,3-2 0-15,7-4-9 16,-10-16 0-16</inkml:trace>
  <inkml:trace contextRef="#ctx0" brushRef="#br0" timeOffset="26962.882">7542 6064 48 0,'-10'28'24'0,"10"-34"-15"16,0 6 38-16,3-3-42 16,4 6 0-16,4-9 1 15,7-3 0-15,10-4-9 16,4-3 1-16,-4 1 4 16,7 2 0-16,-3 1-7 15,-4 2 1-15,-3 7-9 0,-4 3 0 16,-14 3-6-16,-3 10 0 15</inkml:trace>
  <inkml:trace contextRef="#ctx0" brushRef="#br0" timeOffset="27147.909">7595 6205 39 0,'-10'19'19'0,"10"-9"-8"0,0-10 29 15,0 3-37-15,7-3 1 0,0 3 1 16,3 0 0-16,5-3-8 15,2 0 1-15,4 0 0 16,8-3 0-16,-1-3-8 16,4 2 1-16,6-5-7 15,-9-4 1-15</inkml:trace>
  <inkml:trace contextRef="#ctx0" brushRef="#br0" timeOffset="27416.494">8220 6096 46 0,'14'-4'23'0,"-7"8"-21"16,0-11 41-16,-7 1-42 15,0 6 0-15,-7-3 1 16,-7 3 0-16,-4 0-3 16,-3 3 1-16,-7 3 1 0,0 7 0 15,6 9-1-15,1 9 1 16,4-3-2-16,2 7 0 15,5 3-1-15,3-10 1 16,7-3-1-16,10-9 0 16,12-10 0-16,2-9 0 15,8-10-3-15,-4-6 1 16,4-12-9-16,-7-10 0 16</inkml:trace>
  <inkml:trace contextRef="#ctx0" brushRef="#br0" timeOffset="28087.768">7938 4035 31 0,'0'0'15'0,"0"-3"-1"15,0 3 15-15,0 0-24 0,-4 0 1 16,-3 10 1-16,-7 2 1 16,-11 13-11-16,0 0 1 15,-3 4 6-15,0-7 1 16,-4 3-3-16,0-10 0 16,4-2-2-16,4-4 1 15,2-6-2-15,8 1 1 16,4-8-2-16,6-2 1 0,11-3-1 15,7-10 1-15,4-9-1 16,7 3 1-16,10 0 0 16,-7-1 1-16,7 8 0 15,1 5 1-15,-5 7 0 16,8 6 0-16,-14 3-1 16,3 9 1-16,0 10-1 15,1 7 0-15,-8-4 0 16,7 3 0-16,-3-6-1 15,3-10 1-15,-3-2 0 16,-4-7 1-16,0-6 0 16,-3-7 1-16,-8-8-1 15,-3-11 0-15,-7 4 0 16,-7 7 1-16,-10-1-2 16,-12 0 0-16,-2 6-2 15,-1 7 0-15,4 6-6 0,-8 6 1 16,12 7-9-1,-5-4 1-15</inkml:trace>
  <inkml:trace contextRef="#ctx0" brushRef="#br0" timeOffset="28570.328">9116 4989 38 0,'-4'0'19'0,"15"0"-13"16,-11 0 26-16,0-10-29 16,0-15 0-16,-4-6 1 15,1-7 1-15,-4-6-6 16,3-6 0-16,1-6 4 15,-1-1 0-15,4 4-2 0,4-7 1 16,-1 1 0-16,1 2 0 16,3 17-1-16,3 5 1 15,8 10-2-15,-4 6 1 16,4 13-5-16,-1 9 1 16,-2 0-8-16,-1 10 1 15,-4 9-6-15,-10-7 0 16</inkml:trace>
  <inkml:trace contextRef="#ctx0" brushRef="#br0" timeOffset="28788.649">8915 4807 43 0,'-14'25'21'0,"24"-25"-11"16,-10 6 37-16,0-6-42 15,7-6 1-15,4 6 2 16,3-3 1-16,7-4-12 15,7 1 0-15,1-3 7 16,2-1 0-16,5 1-7 16,2 6 1-16,-2-7-9 15,-1 4 0-15,0-13-8 16,-3 7 0-16</inkml:trace>
  <inkml:trace contextRef="#ctx0" brushRef="#br0" timeOffset="29157.871">9631 4208 55 0,'-4'9'27'0,"-3"-2"-30"0,7-4 45 0,-3 6-41 16,-1 13 0-16,-3-3 0 15,0 9 1-15,0-6-3 16,0 3 1-16,0 3 0 15,0 4 1-15,3 2-2 16,4 1 0-16,0-10-4 16,4-10 0-16,3 7-10 15,4-12 1-15,-4-10-2 16,-4-10 0-16</inkml:trace>
  <inkml:trace contextRef="#ctx0" brushRef="#br0" timeOffset="29530.866">9670 4443 51 0,'-4'9'25'0,"8"13"-32"0,-4-15 52 16,0-7-46-16,0 3 1 16,0 3-1-16,3-6 1 15,-3 0 0-15,0 0 0 16,0 0-1-16,0-6 1 15,0-4 0-15,0 1 0 0,0 0-1 16,0-1 1-16,0 1-1 16,4-1 1-16,3 1 0 15,0 0 0-15,3-4-1 16,5 0 1-16,-1 7 1 16,0 3 0-16,0 3-1 15,0 9 1-15,0-2-1 31,0 5 0-31,0 7 0 0,-3-3 0 0,-1-4-6 16,-2 1 1-16,-1-7-8 16,3-6 0-16,1-6-1 15,3-4 1-15</inkml:trace>
  <inkml:trace contextRef="#ctx0" brushRef="#br0" timeOffset="29745.501">9945 4233 44 0,'3'28'22'0,"8"13"-31"0,-8-29 45 16,5 10-35-16,-1-6 0 16,7 6 2-16,-11-3 1 15,4 6-5-15,0-3 0 16,-3 3 1-16,-4 0 1 15,-4-9-4-15,-6 6 0 16,3-7-10-16,0-5 0 0</inkml:trace>
  <inkml:trace contextRef="#ctx0" brushRef="#br0" timeOffset="30056.5">10446 4355 43 0,'-11'19'21'0,"-38"16"-15"0,35-26 32 0,-7 3-36 15,-4 14 0-15,4 8 1 16,-4 13 1-16,0 13-5 0,4 12 0 16,7-3 3-16,7 12 1 15,3-9-3-15,4-9 0 16,4-10-6 0,-1-15 0-16,1-3-9 0,3-23 0 15</inkml:trace>
  <inkml:trace contextRef="#ctx0" brushRef="#br0" timeOffset="30447.19">10682 4684 42 0,'0'-3'21'0,"-18"10"-15"16,11-4 30-16,-7 0-35 16,-3 6 1-16,-4 1 0 15,-1 9 0-15,-2 2-2 16,2 5 0-16,5 2 2 15,3 9 0-15,0-11-1 16,7 5 1-16,3-6-1 16,8 3 0-16,6-15 0 15,4-4 0-15,4-9-2 0,3 0 1 16,-3-9-4-16,-1-4 1 16,1-6-11-1,-4-6 1-15,-3-12-2 0,-1-4 0 16</inkml:trace>
  <inkml:trace contextRef="#ctx0" brushRef="#br0" timeOffset="30702.631">10763 4534 59 0,'0'22'29'0,"21"9"-40"16,-6-12 61-16,-1 6-51 16,10 7 1-16,1 5 0 15,3 10 0-15,0 3 0 16,-13-15 0-16,-12 6-1 16,-13 3 0-16,-15-4-6 15,0 1 1-15,-10-10-10 16,-15-9 1-16</inkml:trace>
  <inkml:trace contextRef="#ctx0" brushRef="#br0" timeOffset="31031.417">8999 5622 66 0,'11'10'33'0,"17"-7"-35"0,-14-3 58 0,0-3-54 16,15-4 0-16,20-2 2 15,22-7 0-15,27 4-6 16,12-7 1-16,24-13 3 15,21-11 1 1,-7 5-5-16,11 10 1 0,-18 6-6 16,-21 12 1-16,-18 4-10 15,-17 6 1-15,-29 0-6 16,-10 6 0-16</inkml:trace>
  <inkml:trace contextRef="#ctx0" brushRef="#br0" timeOffset="31606.593">9666 6133 48 0,'7'32'24'0,"-7"33"-26"15,0-61 41-15,-3 18-39 16,-1-1 0-16,1-2 2 16,-1-3 0-16,1-3-2 15,-1-1 0-15,4-3 1 16,0-9 1-16,4-9-1 16,3-7 1-16,-4 7-4 15,1-7 1-15,-1-9-2 16,4-9 0-16,4 2-1 15,-1 1 0-15,8-3 0 16,3 2 1-16,0 4 3 16,1 12 0-16,-1 7 4 15,0 12 0-15,-3 0 1 16,-1 7 0-16,-3 8-1 0,0 7 1 16,0 7-4-16,1-7 0 15,-1 9-6-15,0 1 1 16,0 2-6-16,0-11 1 15,4-11-7-15,3-21 0 16</inkml:trace>
  <inkml:trace contextRef="#ctx0" brushRef="#br0" timeOffset="31845.863">10280 5735 45 0,'3'34'22'0,"-10"10"-19"16,4-34 40-16,3 5-42 15,-7 4 0-15,3 6 1 16,-3 4 1-16,4 2-4 16,-1 0 0-16,4-2 1 15,4-1 0-15,-4-3-5 16,3-3 0-16,4-3-10 15,0-1 0-15</inkml:trace>
  <inkml:trace contextRef="#ctx0" brushRef="#br0" timeOffset="32191.219">10319 6415 55 0,'3'4'27'0,"-6"-17"-28"0,3 13 46 15,0 0-45-15,0 0 0 16,-4 0-1-16,1-6 1 0,-1 9 0 16,-3 0 0-16,0 0 0 15,0 3 0-15,0 1 0 16,0-1 1-16,0 3 0 15,3 1 0-15,8 2 0 16,3 1 0-16,3-4-1 16,5-2 1-16,-1-4-2 15,3-6 0-15,-6-4-2 16,-4 1 0-16,0-7-9 16,-7-2 1-16,0-7-5 15,0-3 0-15</inkml:trace>
  <inkml:trace contextRef="#ctx0" brushRef="#br0" timeOffset="32618.428">11624 5321 51 0,'-3'19'25'0,"-12"25"-29"16,8-35 45-16,-3 7-41 16,-11 12 0-16,-4-3 0 15,-7 7 1-15,-3-1-2 16,7 3 0-16,3-2-5 15,0-7 1 1</inkml:trace>
  <inkml:trace contextRef="#ctx0" brushRef="#br0" timeOffset="32822.355">11434 5337 59 0,'38'66'29'0,"15"15"-27"0,-42-62 37 16,6 12-40-16,12 7 1 15,6-7-2-15,0 7 0 16,1 0-2-16,-5-10 1 16,-6-9-9-16,-4-10 1 0,-7-15-5 15,0-10 1-15</inkml:trace>
  <inkml:trace contextRef="#ctx0" brushRef="#br0" timeOffset="33179.226">11938 4844 57 0,'21'47'28'0,"-14"22"-37"16,-3-62 54-16,-4 5-46 16,3 1 1-16,1-4-2 15,-4-3 1-15,0-2 1 16,0-4 0-16,3-4-1 16,-3-17 1-16,4-8-2 0,-1-2 1 15,4-4 0-15,8-2 0 16,-1 2 1-16,7 4 0 15,4 6 1-15,-1 6 0 16,4 7 1 0,4 12 1-16,0 9-1 0,0 10 0 15,-1 6-3-15,1 3 0 16,-7 7-12-16,-4-7 1 16,-14-3-4-16,-7-13 1 15</inkml:trace>
  <inkml:trace contextRef="#ctx0" brushRef="#br1" timeOffset="39831.083">10894 4123 17 0,'3'-9'8'0,"8"-4"-1"0,-1 10 8 16,-10 3-13-16,4-6 1 16,-4 3 0-16,0-7 1 15,0 1-5-15,0 3 1 16,0 2 3-16,-4-2 1 0,1 0-1 16,-8-3 0-1,1-4-1-15,-4-3 1 0,0 1-1 16,-4-1 1-16,4 0-2 15,3 7 1-15,-3-7-1 16,0 4 1-16,-4 2-1 16,-3 4 0-16,-3-3 0 15,-1-1 1-15,-3 10 0 16,-1-6 0-16,1 3 0 16,-4 3 0-16,1-3 0 15,-5-1 1-15,1 4-1 16,0 0 0-16,0 0-1 15,-4 0 0-15,7 0 0 16,7 0 0-16,1 0-1 16,-1-3 1-16,-7 3-1 15,-3 3 1-15,3 4-1 16,-3 2 1-16,3 1 0 0,-3-1 0 16,3-3-1-1,0 4 0-15,1-4 0 0,-1 0 1 16,0 0-1-16,-3 4 0 15,7-7 0-15,-1 6 1 16,5 1-1-16,-1-1 0 16,4 1 0-16,7 2 1 15,-4-12-1-15,0 10 0 16,1-1 0-16,-1-9 0 16,-3 6 1-16,0-3 0 0,3 4-1 15,1-1 1-15,-1 3-1 16,0 4 1-16,-3-4-1 15,3-6 0-15,-3 7 0 16,4-4 0 0,-1 4 0-16,0 5 0 0,1-5 0 15,-8-1 0-15,0-3 0 16,1 1 0-16,-1 5 0 16,0-6 0-16,1 1-1 15,-1-1 1-15,0-3 0 16,4 3 0-16,3 4 0 15,4-7 0-15,0 3 0 16,0 0 1-16,0 4-1 16,-4-1 0-16,1 1 0 15,-1-1 1-15,4-3-1 16,0 1 1-16,0 2-1 16,0 0 0-16,3-2 0 15,-3 2 1-15,3 0-1 0,1 4 0 16,-8 0 0-16,4 2 1 15,0-2-1-15,0-1 0 16,-4 1 0-16,4 3 1 16,3 2-1-16,4-2 1 15,-7 6-1-15,4-3 1 16,-1 3-1-16,0 0 0 16,8-7 0-16,-8 1 0 15,1 3 0-15,3 0 0 16,-4 3 0-16,1 0 0 0,2-4 0 15,5-2 1-15,-8 0-1 16,8 6 0-16,-1-7 0 16,4 1 1-16,4 6-1 15,-1-3 1 1,1 0-1-16,3-4 0 0,0 4 0 16,4-6 1-16,-4 2-1 15,0 1 0-15,0-3 0 16,3 2 1-16,-6 1-1 15,3-7 0-15,0 1 0 16,0-1 0-16,4 4 0 16,-4-1 0-1,10 7 0 1,1 0 0-16,-4-3 0 16,4-1 0-16,-1 1-1 15,-3-4 1-15,1 1 0 0,-1-4 0 16,0 1 0-16,0-1 0 15,0-2 0-15,4-1 0 16,-4 0 1 31,3 0 1-47,-2-6-1 16,-1 0 1-16,-4 0-1 0,4 3 0 0,4 1 0 0,3-4 0 0,0 6-1 0,4-6 0 15,0 0 0-15,3 3 0 16,-3 0 0-16,-1 0 0 15,5 0 1-15,-1 7 0 0,-4-7-1 16,8 3 0-16,-4 0 0 16,1-2 1-16,-1 2-1 15,4 0 0-15,-4-3 0 16,-3 0 0-16,3 4 0 16,0-4 1-16,4 3-1 15,3-3 0-15,0 4 0 16,4-4 0-16,0 3 0 15,0 0 0-15,-4-3 0 16,4 4 0-16,-4-4 0 16,0 0 1-16,1 3-1 15,-1-6 0-15,-3 3 0 16,-1 0 0-16,1-3-1 16,0 0 1-16,7 4 0 15,-1 2 0-15,1-6 0 16,-3 9 0-16,-1-9 0 15,4 7 0-15,-4-4 0 16,0 0 0-16,-3 0 0 0,0 0 0 16,-1-3 0-16,1 0 0 15,-4 0-1-15,1-3 1 16,-1 0-1-16,0 0 1 16,4 0 0-16,3-4 0 15,-3 1-2-15,3-3 1 16,4-1 1-16,-4-2 0 0,1-1 0 15,-1 1 0-15,-3-4-1 16,-1 0 1-16,1 4 0 16,0 2 0-16,-4 1-1 15,-3-7 0 1,-4 0-1 0,0 1 1-16,-7-7-1 15,0 0 1-15,-3 0 0 0,-4 3 1 0,0 0-1 16,-4 0 1-16,1 1-1 15,-4-4 0 1,0 0 1-16,0 0 0 0,0 0 0 16,-4-3 0-16,1 3 0 15,3-3 0-15,-4 3 0 16,4 0 0-16,0-10 0 16,0 4 0-16,-3 3 0 15,-1 6 0-15,-3-3 0 0,0-3 1 16,0 0-1-1,0-3 1-15,-3 3-1 0,-1 3 0 16,0-6 0-16,-3 12 1 16,-3-3-1-16,-1 0 0 15,0 4 0-15,1-10 0 16,-1 3 0-16,0-3 1 16,4 6 0-16,-7-3 0 15,4 3 0-15,-5 3 0 16,-2 1 0-16,-1 2 0 15,0 1 0-15,1 2 0 0,-5 1-1 16,8-4 1-16,0 7-1 16,3 0 1-16,4-4-1 15,0 4 1-15,0 6-1 16,3-3 1-16,1-7-1 31,3 7 1-31,0-3-5 0,3 3 0 0,1 3-15 16,-4-16 1-16</inkml:trace>
  <inkml:trace contextRef="#ctx0" brushRef="#br1" timeOffset="45852.633">1937 8413 29 0,'0'28'14'0,"7"4"-2"15,-7-29 15-15,0 3-25 16,0 0 1-16,0 0 3 16,0-2 0-16,0-1-7 15,0-3 1-15,3-10 4 16,4-12 1-16,-7-9-2 16,4-13 1-16,-8-9-3 15,4-7 1-15,-7 1-2 0,7-1 1 16,0 1-1-16,0-4 1 15,0 3-1-15,7 7 0 16,-3-4 0-16,3 10 0 16,-7 4 0-16,11 8 0 15,-1 4-1-15,1 12 0 16,6 6-2-16,-6 7 0 16,0 12-2-16,-1 7 1 15,-3 3-2-15,-3 2 0 16,-4 7-5-16,-4 1 1 0,4 2-2 15,-10 0 1-15</inkml:trace>
  <inkml:trace contextRef="#ctx0" brushRef="#br1" timeOffset="46091.203">1686 8306 36 0,'-17'41'18'15,"27"-19"-14"-15,-3-16 34 0,0 1-33 16,-3 2 1-16,6-3 2 16,8 4 0-16,-4-7-10 15,11-3 0-15,7-6 7 16,6-7 0-16,5-3-4 16,6-2 1-1,11-11-11-15,-10 14 0 16,-12-4-8-1,-9 9 1-15</inkml:trace>
  <inkml:trace contextRef="#ctx0" brushRef="#br1" timeOffset="46422.981">2501 8065 47 0,'0'9'23'0,"-10"-2"-20"0,3-4 36 0,0 6-36 16,-4 1 0-16,0 5 1 15,-3 7 1-15,-3 10-6 16,-1-1 0-16,-7 3 3 15,8 7 1-15,6 3-1 16,0-3 0-16,4-7-2 16,7-5 1-16,7-4-4 15,4-10 0-15,10-8-7 16,0-4 0-16,8-10-7 16,-12-5 0-16</inkml:trace>
  <inkml:trace contextRef="#ctx0" brushRef="#br1" timeOffset="46648.798">2660 8209 52 0,'-7'28'26'0,"-4"-9"-30"0,4-16 46 16,-3 7-41-16,-4 2 1 15,-4 4 0-15,7 0 1 16,1 2-4-16,-1 8 0 15,1-5 2-15,3 1 0 0,-4-3-4 16,4-3 0-16,3-7-7 16,-3 1 1-16,4-4-7 15,3-9 1-15</inkml:trace>
  <inkml:trace contextRef="#ctx0" brushRef="#br1" timeOffset="46873.866">2512 8187 28 0,'3'16'14'0,"22"18"-7"16,-21-27 18-16,3 2-24 16,3 7 1-16,1 3-1 15,-1-1 1-15,1 4-3 16,0 3 0-16,6-9 1 15,4 0 1-15,-3-7-5 0,3-6 1 16,0-3-7-16,-10-9 0 16</inkml:trace>
  <inkml:trace contextRef="#ctx0" brushRef="#br1" timeOffset="47096.203">2681 7965 42 0,'11'28'21'0,"38"13"-18"0,-38-32 38 0,-1 7-39 15,8-1 0-15,3 7 0 16,-7 3 1-16,4 4-5 16,-8 2 1-16,-3-3 1 15,-3 0 1-15,-8-3-6 16,4 4 1-16,-7-7-10 15,7-7 0-15</inkml:trace>
  <inkml:trace contextRef="#ctx0" brushRef="#br1" timeOffset="47399.385">3048 8118 46 0,'4'16'23'0,"3"-10"-16"0,-7-6 35 16,0 0-39-16,0 0 0 15,0 0 2-15,0 0 1 16,10-3-8-16,4 3 0 15,4 0 4-15,3-3 1 16,0-3-4-16,4 2 0 16,-11 4-7-16,4-3 1 0,-8 3-10 15,-3 3 0-15</inkml:trace>
  <inkml:trace contextRef="#ctx0" brushRef="#br1" timeOffset="47593.618">3062 8341 53 0,'7'9'26'0,"18"-12"-30"16,-11 3 41-16,0-3-37 16,7 0 0-16,4-7-6 15,0 7 1-15,-1 0-5 16,1-3 1-16,3-4-5 15,-10 1 0-15</inkml:trace>
  <inkml:trace contextRef="#ctx0" brushRef="#br1" timeOffset="47997.499">3687 8071 52 0,'10'10'26'0,"-20"-7"-33"0,10 0 52 15,-11 3-45-15,0 0 1 0,4 1 0 16,-3 2 0-16,-8 0-1 16,4 4 0-16,-4 0 1 15,1-1 0-15,3 4-1 16,3-1 1-16,4-2-2 15,0 0 1-15,14-4-1 16,0 7 1-16,4-4-1 16,3-2 1-16,3-1 0 15,-6 0 0-15,7 1 0 16,-8-1 0-16,4-3 0 16,-7 1 0-16,-3 2-1 15,-4 7 0-15,-4 0 0 16,-3 2 1-16,4 1-3 15,-8 0 0-15,4-6-4 16,4-1 0-16,-4-6-8 16,7-9 1-16</inkml:trace>
  <inkml:trace contextRef="#ctx0" brushRef="#br1" timeOffset="48213.902">3965 8266 49 0,'4'34'24'0,"-4"-12"-24"0,0-16 41 16,0 7-42-16,0-4 1 0,0-2-1 16,0-1 1-16,0-3-5 15,0-3 0-15,0-3-9 16,7-7 1-16</inkml:trace>
  <inkml:trace contextRef="#ctx0" brushRef="#br1" timeOffset="48412.257">3926 8137 39 0,'11'13'19'0,"-4"-13"-17"15,-7 0 26-15,11-7-29 16,-8 1 1-16,8 0-3 16,-1-1 0-16,8 4-1 15,-7 3 0-15,6-3-7 0,-6 0 1 16</inkml:trace>
  <inkml:trace contextRef="#ctx0" brushRef="#br1" timeOffset="48715.886">4138 8331 36 0,'0'7'18'0,"7"5"-23"0,-7-12 31 15,0 0-27-15,0-6 1 0,0 0-1 16,4-7 1-16,-4-3-2 16,7 1 1-16,-7-4-2 15,3-3 0-15,4 3-1 16,0 0 1-16,4 1 0 15,0 2 1-15,3 3 3 16,-4 7 0-16,4 3 3 16,0 3 0-16,-3 3 1 15,0 7 0-15,-4 2-1 16,3 1 0-16,-3-1-2 16,4 1 1-16,-8-1-3 15,4 1 1-15,4-4-6 16,0-3 1-16,-1-6-7 15,8-12 1-15</inkml:trace>
  <inkml:trace contextRef="#ctx0" brushRef="#br1" timeOffset="48975.29">4653 7930 38 0,'11'19'19'0,"-18"-22"-15"0,3 9 31 16,-3 3-31-16,-3 7 1 16,-5 6 0-16,1 0 1 15,0 6-8-15,4-3 0 0,-8 10 5 16,11-1 1 0,3 4-3-16,4-10 1 0,4-3-2 15,3-3 0-15,11-6-5 16,-4-7 1-16,7-2-11 15,4-7 0-15</inkml:trace>
  <inkml:trace contextRef="#ctx0" brushRef="#br1" timeOffset="49224.228">4957 8015 38 0,'14'25'19'0,"-32"0"-13"15,11-16 22-15,-7 1-27 16,-4 5 1-16,-10 4 2 16,3 6 0-16,-3 7-5 15,7-1 1-15,3-6 2 16,8 0 1-16,-8-3-5 0,7-3 1 16,8-3-7-1,-4-7 1-15,3-6-7 0,4-6 1 16</inkml:trace>
  <inkml:trace contextRef="#ctx0" brushRef="#br1" timeOffset="49455.871">4773 8087 37 0,'11'6'18'0,"-8"7"-17"0,-3-7 29 0,4 3-27 15,-1 1 0-15,4 2 2 16,4 4 1-16,-11 3-8 16,10 0 0-16,1 3 5 15,-4-1 0-15,7-5-2 16,4-3 0-16,3-7-4 16,0-6 0-16,0-3-8 15,1-7 0-15,2-8-3 16,-10-1 1-16</inkml:trace>
  <inkml:trace contextRef="#ctx0" brushRef="#br1" timeOffset="49648.304">5091 7955 50 0,'38'44'25'0,"19"25"-36"0,-40-53 51 15,1 6-41-15,-7 0 1 16,6 0-2-16,-6 6 1 16,-8 3-5-16,5-6 0 15,-19 3-7-15,-7-2 1 16</inkml:trace>
  <inkml:trace contextRef="#ctx0" brushRef="#br1" timeOffset="50280.485">1655 10009 47 0,'0'16'23'0,"3"-19"-26"0,-3 3 41 15,7-10-38-15,4-5 1 16,-1-7 0-16,-3-10 0 0,-3-2-2 16,-4-10 1-16,0-6 1 15,-4 6 0-15,-3-3 0 16,7-3 0-16,0 3-3 16,7-1 1-16,-3 5-1 15,3-1 0-15,4 6 0 16,-1 10 1-16,1 6-1 15,6 6 1-15,-3 7 1 16,4 6 0-16,3 6-2 16,0 6 1-16,-3 1-4 15,3 2 1-15,-10 4-9 16,6 0 1-16</inkml:trace>
  <inkml:trace contextRef="#ctx0" brushRef="#br1" timeOffset="50508.986">1510 9774 44 0,'-11'25'22'0,"18"0"-16"0,-7-25 38 16,4 6-40-16,3-3 1 15,0-3 2-15,7-3 0 0,7-3-10 16,8 0 0-16,2 0 3 15,8-4 0-15,0 1-11 16,0-4 1-16,-1-9-8 16,-6 0 0-16</inkml:trace>
  <inkml:trace contextRef="#ctx0" brushRef="#br1" timeOffset="50777.79">2092 9357 58 0,'-7'9'29'0,"-4"10"-34"0,4-10 53 16,4 4-48-16,3 3 0 15,-7 3 1 1,7-1 0-16,0 4-2 0,7 0 1 15,-4-3-4-15,4 0 0 16,4-7-10-16,7-5 0 16,3-10-3-16,0-1 1 15</inkml:trace>
  <inkml:trace contextRef="#ctx0" brushRef="#br1" timeOffset="51032.019">2406 9479 49 0,'-11'25'24'0,"-3"3"-26"16,7-18 47-16,-3 2-43 16,-1 1 1-16,0 3-1 15,1 6 1-15,-8 3-4 16,8 9 1-16,-1 7 1 15,0 3 1-15,1 0-3 16,10-4 1-16,0-5-6 16,3-7 1-16,15-6-12 15,3-6 1-15,0-16 0 16,8-6 0-16</inkml:trace>
  <inkml:trace contextRef="#ctx0" brushRef="#br1" timeOffset="51271.819">2720 9661 52 0,'-7'9'26'0,"-32"23"-33"0,25-29 56 31,-14 19-47-31,-4 3 0 16,4 6 0-16,7 1 0 15,-8 2-5-15,8-2 1 0,11-11-4 16,-4-5 1-16,10-13-9 16,4-12 1-16,0-13-3 15,0-3 0-15</inkml:trace>
  <inkml:trace contextRef="#ctx0" brushRef="#br1" timeOffset="51482.176">2512 9655 46 0,'0'28'23'0,"10"6"-22"16,-6-24 46-16,3 6-46 15,4 5 0-15,6 8 0 16,4 2 1-16,1 4-3 16,6-10 1-16,0 0-1 15,4-6 1-15,-11-10-5 16,7-6 0-16,0-9-9 0,-7-10 0 15,1-6-1-15,-1-9 0 16</inkml:trace>
  <inkml:trace contextRef="#ctx0" brushRef="#br1" timeOffset="51706.391">2815 9467 43 0,'7'28'21'0,"14"31"-27"0,-10-46 43 0,7 6-35 16,-1 3 1-16,4 6 1 15,-10 3 0-15,7 1-6 16,-8 2 0-16,-10 1 2 16,0 9 1-16,0-4-7 15,-10-8 0-15,3-7-8 16,0-10 1-16</inkml:trace>
  <inkml:trace contextRef="#ctx0" brushRef="#br1" timeOffset="52022.095">3150 9623 55 0,'-10'16'27'0,"10"-13"-28"0,10-3 50 15,1-3-48-15,-1 0 1 16,12 0-1-16,2-3 0 15,8 2-2-15,-4 1 0 16,-7 3-2-16,1-3 0 16,-5 3-12-16,-6 0 1 0,-1-3-3 15,-6 3 1-15</inkml:trace>
  <inkml:trace contextRef="#ctx0" brushRef="#br1" timeOffset="52186.155">3200 9793 43 0,'-7'25'21'0,"24"-10"-18"0,-10-15 38 0,-3 4-40 16,6-1 0-16,8-6-1 15,-4 3 1-15,4-7-4 16,3-2 1-16,0 0-6 16,7-1 0-16,8-9-6 15,-5 4 0-15</inkml:trace>
  <inkml:trace contextRef="#ctx0" brushRef="#br1" timeOffset="52500.639">3919 9579 49 0,'0'7'24'0,"-3"-4"-26"0,3-3 45 16,-11 3-41-16,1 3 1 16,-8-3 1-16,-10 4 1 0,7 2-6 15,-8 10 0-15,8 0 3 16,-7 3 1-16,7 3-1 16,3 6 0-16,8 4-1 15,6 2 1-15,4 1-4 16,4-10 1-16,13-3-5 15,1-6 1-15,14-10-9 16,-4-5 0-16,4-11-4 16,6-5 0-16</inkml:trace>
  <inkml:trace contextRef="#ctx0" brushRef="#br1" timeOffset="52741.553">4135 9752 45 0,'3'3'22'0,"-6"-6"-24"15,3 3 41-15,0 0-38 0,-11 0 1 16,0 0 1-16,-3 0 0 16,0 3-4-16,-7 0 1 15,3 3 2-15,1 7 1 16,3 0-1-16,-4 2 0 16,7 10-1-16,4 0 1 15,7 1-2-15,7-8 0 16,4 1-2-16,7-6 0 15,3-7-5-15,0-9 0 16,7-7-9-16,-3-5 0 16</inkml:trace>
  <inkml:trace contextRef="#ctx0" brushRef="#br1" timeOffset="53041.382">4438 9614 40 0,'0'9'20'0,"-4"-5"-17"15,-3-4 28-15,-3 6-29 16,-4 0 1-16,-11 3-1 16,4-2 1-16,3 5-4 15,4-2 1-15,3-1 2 16,1 1 1-16,3-1-2 16,14 0 1-16,-4 1-1 15,15-1 1-15,3 1-1 16,0 2 1-16,-3-3-1 15,3 1 1-15,-10-4-2 16,-4 4 0-16,-4 2 0 16,-6 4 0-16,-4 3-4 0,-7-4 1 15,-4-2-7-15,0-4 0 16,4-9-5-16,14-3 1 16</inkml:trace>
  <inkml:trace contextRef="#ctx0" brushRef="#br1" timeOffset="53315.784">4861 9426 48 0,'-7'19'24'0,"-25"-1"-24"16,25-8 44-16,-7 6-42 15,-3 5 0-15,6 5 1 16,-7 2 0-16,4 6-4 16,4 4 0-16,3 0 3 15,7-1 0-15,0-2-3 16,0-4 0-16,3-6-5 16,11-9 1-16,-3-4-11 15,10-18 0-15</inkml:trace>
  <inkml:trace contextRef="#ctx0" brushRef="#br1" timeOffset="53539.578">5189 9561 41 0,'-3'34'20'0,"-29"-15"-15"0,22-13 26 16,-12 7-30-16,1 6 1 15,-14 3 0-15,0 3 1 16,-1-3-4-16,5 0 1 16,-1-1-1-16,11-2 0 15,-4-3-10-15,14-10 1 0,8-9-3 16,3-6 0-16</inkml:trace>
  <inkml:trace contextRef="#ctx0" brushRef="#br1" timeOffset="53750.636">4964 9598 48 0,'17'19'24'0,"-6"16"-25"16,-1-23 46-16,-6 1-45 16,7-1 1-16,3 4-1 15,-4 0 1-15,1-1-2 16,-1 1 1-16,1-4-4 15,7-5 1-15,-8-4-8 16,1-3 0-16,3-13-4 16,0-9 1-16</inkml:trace>
  <inkml:trace contextRef="#ctx0" brushRef="#br1" timeOffset="53972.644">5309 9423 54 0,'32'37'27'0,"7"10"-35"0,-25-34 53 0,4 6-45 16,-8-4 0-16,-3 4-1 16,-3 3 1-16,-8 6-3 15,-6-3 1-15,-15 4-12 16,0-7 0-16,-14 0-1 15,1-4 1-15</inkml:trace>
  <inkml:trace contextRef="#ctx0" brushRef="#br1" timeOffset="54634.108">1408 11564 39 0,'-7'19'19'0,"21"-12"-18"15,-14-7 36-15,0 0-34 16,0-13 1-16,0-6 1 15,0-6 0-15,-7-6-7 16,7-7 0-16,0-3 4 16,0-9 0-16,0-9-4 15,0-4 1-15,7-3-2 0,-4 3 0 16,15 7 0-16,-8-4 1 16,5 10 0-1,2 9 0-15,1 10 2 0,3 6 0 16,-10 6 0-16,6 13 0 15,-6 6-2-15,10 6 0 16,-3 7-6-16,-8 5 1 16,4 4-5-16,-3 3 0 15</inkml:trace>
  <inkml:trace contextRef="#ctx0" brushRef="#br1" timeOffset="54883.244">1288 11307 48 0,'-7'29'24'0,"24"-14"-20"16,-6-12 47-16,-4 0-47 16,3-6 1-16,12 0 0 15,-1-3 0-15,7 0-8 16,0-4 1-16,4 1 0 15,7-4 0-15,-11 7-11 16,-3 0 0-16,3-7-5 16,0-2 0-16</inkml:trace>
  <inkml:trace contextRef="#ctx0" brushRef="#br1" timeOffset="55128.384">1834 10846 48 0,'0'13'24'0,"-7"15"-27"0,7-22 42 0,0 7-39 15,0 6 1-15,7 6-1 16,-7 3 0-16,11 0-4 15,0 0 0-15,-1-9-7 16,-3-3 0-16,4-10-3 16,3-15 1-16</inkml:trace>
  <inkml:trace contextRef="#ctx0" brushRef="#br1" timeOffset="55323.758">2053 10780 37 0,'0'26'18'0,"-7"5"-9"16,7-28 33-16,0 10-40 15,-3-1 0-15,3 1 0 0,0 2 0 16,0 4-4-16,0 0 1 16,0 0-6-16,0 0 1 15,3-7-8-15,8-2 0 16</inkml:trace>
  <inkml:trace contextRef="#ctx0" brushRef="#br1" timeOffset="55700.336">2484 10997 49 0,'-11'19'24'0,"-21"3"-20"15,22-10 41-15,-8 1-43 16,-10 6 1-16,7 6 1 15,-8 6 1-15,8 3-6 16,0 4 1-16,-7 9 3 16,7 3 0-16,3 10-1 15,4 3 0-15,7-7-2 16,3-3 1-16,4-9-6 16,4-3 1-16,14-16-6 0,3-12 0 15,10-10-9-15,8-13 1 16</inkml:trace>
  <inkml:trace contextRef="#ctx0" brushRef="#br1" timeOffset="55954.993">2882 11138 55 0,'0'6'27'0,"-42"22"-27"15,31-18 46-15,-13 6-44 16,-8-1 1-16,0 7 1 16,-14 10 0-16,11-1-5 15,0 7 0-15,10-1 2 16,-3-2 0-16,10-7-6 16,8-6 0-16,-1-10-9 15,0-8 0-15,11-14-4 16,-7-12 0-16</inkml:trace>
  <inkml:trace contextRef="#ctx0" brushRef="#br1" timeOffset="56152.05">2554 11185 54 0,'18'19'27'0,"-4"15"-33"0,-7-27 52 15,4 5-46-15,-1 7 0 16,1 3 0-16,-1 6 1 15,8-3-2-15,0-3 1 16,3-6-4-16,0-4 0 16,-3-8-11-16,6-8 1 15,4-11-1-15,1-4 0 16</inkml:trace>
  <inkml:trace contextRef="#ctx0" brushRef="#br1" timeOffset="56375.632">3034 10934 48 0,'14'47'24'0,"7"44"-27"16,-21-66 49-16,11 10-46 15,-8-1 0-15,4 7 0 16,-7 3 1-16,0 0-2 15,0 6 0-15,-7-6-4 16,4-7 1-16,-8-5-11 16,1-16 1-16</inkml:trace>
  <inkml:trace contextRef="#ctx0" brushRef="#br1" timeOffset="56676.712">3337 11135 60 0,'-14'19'30'0,"11"-1"-32"0,3-14 52 15,0-1-48-15,0 0 0 0,10 0 0 16,-3-3 1-16,14-3-5 16,1-3 1-16,9-4-1 15,-2 1 0-15,-1-1-7 16,-7 1 1-16,-3 3-11 16,-8 3 1-16</inkml:trace>
  <inkml:trace contextRef="#ctx0" brushRef="#br1" timeOffset="56839.133">3330 11323 49 0,'-10'34'24'0,"13"-21"-19"16,4-10 37-16,4 0-41 0,6-3 0 16,5-6-1-1,6 0 1-15,4-1-7 0,-1-5 0 16,5-1-9-1,-15-5 0-15</inkml:trace>
  <inkml:trace contextRef="#ctx0" brushRef="#br1" timeOffset="57140.474">3835 11241 51 0,'-4'16'25'0,"18"-3"-22"15,-10-10 38-15,3 0-40 16,3 0 0-16,5-3 0 15,9 0 1-15,-3-3-3 16,1-3 0-16,6-1-3 16,-3-2 0-16,-1 0-12 15,8-7 1-15</inkml:trace>
  <inkml:trace contextRef="#ctx0" brushRef="#br1" timeOffset="57486.757">4565 10984 52 0,'0'13'26'0,"-71"12"-27"0,54-22 39 15,-8 3-38-15,0 4 1 16,1 2 0-16,-5 1 1 15,8-1-2-15,4 1 0 0,-1 3 1 16,7-1 1-16,8 1-1 16,6 0 0-16,15-1-1 15,-4 1 1-15,11-3-1 16,-4-1 1-16,0 1-1 16,-3-1 0-16,-4-2-1 15,-3-4 1-15,-11 3-2 16,-4 7 1-16,-14 0-6 15,4-1 1-15,-10 1-10 16,9-13 1-16</inkml:trace>
  <inkml:trace contextRef="#ctx0" brushRef="#br1" timeOffset="57710.597">4745 11144 47 0,'-4'38'23'0,"-10"-4"-17"0,18-24 35 15,-4-1-40-15,0 1 1 16,-4 2 0-16,1 1 0 16,3 2-4-16,-7-5 1 15,3-1-4-15,4-6 0 16,0-9-10-16,0-3 0 15</inkml:trace>
  <inkml:trace contextRef="#ctx0" brushRef="#br1" timeOffset="57922.853">4706 11031 42 0,'0'3'21'0,"11"4"-21"15,-11-7 28-15,7-3-28 16,3-4 1-16,1 1 0 16,7-3 0-16,3 6-4 15,0 3 0-15,-4 0-6 16,5 3 0-16,-1 6-3 16,-4 0 1-16</inkml:trace>
  <inkml:trace contextRef="#ctx0" brushRef="#br1" timeOffset="58220.771">4946 11223 25 0,'-4'18'12'0,"4"-2"-6"0,0-16 19 16,0 3-25-1,4 0 1-15,-4-3-1 0,0 0 1 16,7-6-2-16,-3-3 1 16,3-4 0-16,3-2 0 15,1-4-2-15,6 0 1 16,-6 3-1-16,7 1 1 15,3-1 1-15,-7 3 1 0,4 1 0 16,-1 5 1-16,4 7 2 16,-10 0 1-16,7 4-1 15,-8 2 1-15,-6 3-2 16,3 4 0-16,-4 3-1 16,-3-1 0-16,0-2-3 15,0-4 0-15,4-3-9 16,6-6 1-16,1-12-3 15,0-4 0-15</inkml:trace>
  <inkml:trace contextRef="#ctx0" brushRef="#br1" timeOffset="58483.436">5440 10862 46 0,'-7'16'23'0,"-14"18"-25"0,14-24 46 16,-8 5-44-16,5 14 1 16,-8 2 2-1,1 6 1-15,2 1-4 0,5 3 1 16,-1-3 1-16,4 2 0 16,0-2-1-16,4-4 1 15,3-9-7-15,10-6 1 16,8-12-7-16,3-7 0 15,7-10-5-15,15-9 0 16</inkml:trace>
  <inkml:trace contextRef="#ctx0" brushRef="#br1" timeOffset="58690.614">5793 10981 34 0,'3'19'17'0,"-3"9"-11"0,-3-22 26 0,-1 7-29 15,-6 0 1-15,-12 2 2 16,-2 7 0-16,-8 6-7 16,0 1 0-16,0-1 4 15,4-9 1-15,0 0-3 16,7-7 0-16,0-3-6 16,3-2 0-16,11-4-10 15,7-9 1-15</inkml:trace>
  <inkml:trace contextRef="#ctx0" brushRef="#br1" timeOffset="58890.495">5570 11107 54 0,'29'40'27'0,"-1"4"-32"0,-18-34 45 15,5-1-41-15,2 4 1 16,-6-4-1-16,3 0 1 15,0-2-4-15,0-4 1 16,-3-3-9-16,3-6 0 0,-4-10-2 16,1-3 0-1</inkml:trace>
  <inkml:trace contextRef="#ctx0" brushRef="#br1" timeOffset="59103.373">5937 10768 56 0,'21'47'28'0,"8"22"-37"15,-19-50 58-15,1 9-49 16,-4 7 0-16,3-7-1 16,1 0 1-16,0-3-3 15,-18 0 0-15,-15 3-12 16,-9 1 0-16,-19 2 0 15,-10 10 0-15</inkml:trace>
  <inkml:trace contextRef="#ctx0" brushRef="#br1" timeOffset="59977.639">1277 13411 39 0,'0'0'19'0,"11"-15"-21"16,-11 2 35-16,10-9-31 15,-3-9 0-15,-3-13 2 16,-4 0 0-16,7-9-5 15,-7 6 1-15,3-3 2 16,4-4 1-16,4-2-2 16,-7 3 1-16,10-4-1 15,-4 4 0-15,1-4-2 0,-1 10 1 16,5 7-1 0,2 2 0-16,1 13-2 0,-4 3 1 15,4 12-5-15,-1 7 0 16,-3 6-6-16,4 7 0 15,-11-1 0-15,-3 7 0 16</inkml:trace>
  <inkml:trace contextRef="#ctx0" brushRef="#br1" timeOffset="60220.101">1118 13104 46 0,'0'6'23'0,"4"-2"-22"16,3-8 52-16,0-5-48 15,4 3 0-15,-1-1 1 16,11 4 1-16,8-3-10 16,2-3 1-16,8 2 3 15,-7 1 0-15,-4 0-8 16,4 3 1-16,-4-4-13 15,0-5 1-15</inkml:trace>
  <inkml:trace contextRef="#ctx0" brushRef="#br1" timeOffset="60492.109">1736 12587 48 0,'3'6'24'0,"-6"16"-17"0,3-13 32 16,0 7-39-16,0 3 0 0,-7 3 1 16,3 0 0-16,4 0-2 15,-7 0 1-15,7-4-4 16,0-2 1-16,7-6-11 15,-3-7 1-15,3-10-2 16,3-2 0-16</inkml:trace>
  <inkml:trace contextRef="#ctx0" brushRef="#br1" timeOffset="60698.781">1884 12524 45 0,'10'9'22'0,"-10"13"-18"16,0-19 43-16,0 4-46 16,0 2 0-16,0 7 0 15,0 6 0-15,-10 6-2 16,10 0 1-16,-7 0-2 16,3-2 0-16,4-8-10 0,0-2 0 15,0-10-3-15,0-6 0 16</inkml:trace>
  <inkml:trace contextRef="#ctx0" brushRef="#br1" timeOffset="61451.419">2163 12405 41 0,'14'6'20'0,"3"13"-16"16,-17-13 35-16,7 4-38 15,-3 2 1-15,-4 4-1 16,7 0 1-16,-7 9-3 16,-7-7 0-16,3 7-6 15,-3-3 1-15,0-3-8 16,4-3 1-16</inkml:trace>
  <inkml:trace contextRef="#ctx0" brushRef="#br1" timeOffset="61825.269">2462 12709 58 0,'0'9'29'0,"-21"26"-36"16,14-29 53-16,-3 7-44 15,-8 9 0-15,-7 6 1 16,1 0 0-16,-1 7-4 16,0 9 1-16,0 6 2 15,8 12 1-15,6 7-2 16,1 4 1-16,-1-4-4 16,11-16 1-16,11-6-6 15,10-10 0-15,0-5-11 16,14-13 1-16</inkml:trace>
  <inkml:trace contextRef="#ctx0" brushRef="#br1" timeOffset="62095.993">2903 13060 45 0,'7'13'22'0,"-7"-10"-16"15,-7 0 29-15,4 6-31 16,-15 4 0-16,-3 9 1 16,-11 0 1-16,-3 6-8 15,-7 3 1-15,3 4 4 16,-3 3 1-16,13-1-4 16,1-2 0-16,7-7-6 15,10-6 0-15,1-13-8 16,3-15 0-1</inkml:trace>
  <inkml:trace contextRef="#ctx0" brushRef="#br1" timeOffset="62276.186">2593 13057 44 0,'11'16'22'0,"17"25"-11"0,-18-32 28 15,1 10-37-15,7 6 0 16,-4 6 0-16,3-3 1 15,4 1-4-15,8 2 0 16,-1-3 0-16,7-3 1 16,4-6-6-16,0-6 1 15,-7-13-11-15,-4-13 1 16</inkml:trace>
  <inkml:trace contextRef="#ctx0" brushRef="#br1" timeOffset="62515.324">3020 12675 43 0,'0'21'21'0,"14"33"-11"16,-7-45 30-16,0 7-38 16,-3 6 1-16,3 12 0 15,7 4 0-15,3 12-5 16,1 13 1-16,3 9 2 15,-7 6 0-15,-7-6-5 16,-7-6 0-16,0-9-12 16,-10-10 1-16,-1-10-1 15,4-15 1-15</inkml:trace>
  <inkml:trace contextRef="#ctx0" brushRef="#br1" timeOffset="62951.828">3556 12950 55 0,'-18'13'27'0,"18"-4"-27"15,0-12 57-15,0 3-53 16,0 0 1-16,0 0 1 16,11-6 0-16,0 3-8 15,6 3 0-15,15 0 3 16,7 0 1-16,0-3-8 16,-1 0 1-16,-6-1-11 15,-11 1 1-15,-10 0-6 16,-4 0 1-16</inkml:trace>
  <inkml:trace contextRef="#ctx0" brushRef="#br1" timeOffset="63131.797">3556 13236 65 0,'11'34'32'0,"-1"-12"-36"0,1-19 63 15,-1-3-57-15,1-6 0 16,10 0 0-16,11 0 0 15,14-7-4-15,-7 4 0 0,3-1-3 16,-3 4 0-16,-8 0-15 16,-2 3 0-16</inkml:trace>
  <inkml:trace contextRef="#ctx0" brushRef="#br1" timeOffset="63568.954">4255 13104 64 0,'0'16'32'0,"-8"-13"-27"0,8-3 48 16,0 0-51-16,8 0 0 16,2 0 0-16,4 3 1 0,11-3-5 15,7 0 1-15,-4-3-2 16,4 3 0-16,-4 0-8 16,-3-3 0-16,3-13-9 15,0 4 0-15</inkml:trace>
  <inkml:trace contextRef="#ctx0" brushRef="#br1" timeOffset="63881.062">4935 12982 63 0,'7'3'31'0,"-17"3"-33"0,3-3 54 16,-4 4-50-16,-10 2 0 16,3 4 1-16,-6-1 1 15,-1 1-5-15,11 9 1 16,-7 3 2-16,7 12 1 16,0 4-2-16,3-6 1 15,4 2-3-15,3 1 1 16,4-1-4-16,0-2 1 15,11-10-6-15,10-6 0 16,11-3-9-16,3-13 0 0,7-10-1 16,-3-8 0-16</inkml:trace>
  <inkml:trace contextRef="#ctx0" brushRef="#br1" timeOffset="64108.96">5154 13248 43 0,'18'-31'21'0,"3"15"-15"0,-14 13 40 0,-7 3-44 0,0 0 1 0,0 0 1 15,0 0 0-15,-14 3-5 16,0 0 0-16,-14 1 4 16,-1 5 0-16,5 0-1 15,-5 7 1-15,-2 0-1 16,2-1 1-16,8 1-1 16,0 0 0-16,14-1 0 15,-4 1 0-15,15-3-4 16,3-4 0-16,11-6-6 15,13-3 1-15,-2-6-12 0,13-7 0 16</inkml:trace>
  <inkml:trace contextRef="#ctx0" brushRef="#br1" timeOffset="64393.017">5532 12963 42 0,'-4'9'21'0,"-31"20"-13"0,24-23 26 15,-10 3-33-15,0 1 0 16,-7-1 1-16,-4 1 0 0,11-1-3 16,3 3 1-16,7-5 2 15,1 2 0-15,-1 1 0 16,4-1 0-16,14 4 0 16,-3-4 0-16,13 3 0 15,-2 4 1-15,-1 0-2 16,-4 3 0-16,1-1 0 15,-11 8 0-15,-11-4-3 16,-10 3 1-16,7-3-9 16,0-4 1-16,-11-5-7 15,4-4 0-15</inkml:trace>
  <inkml:trace contextRef="#ctx0" brushRef="#br1" timeOffset="64724.043">5980 12844 47 0,'7'6'23'0,"-25"0"-20"0,11-2 37 15,-7 2-38-15,-7 6 1 16,-4 7 1-16,0-6 0 16,1 9-5-16,-1 6 1 0,-3 3 2 15,7 7 1-15,10-1-1 16,0 7 1-16,4-6-2 16,14-3 1-16,4-10-4 15,0-7 0-15,3-11-8 16,10-1 0-16,-3-9-8 15,4-10 1-15</inkml:trace>
  <inkml:trace contextRef="#ctx0" brushRef="#br1" timeOffset="64994.63">6364 12935 50 0,'4'9'25'0,"-8"-3"-24"0,1-6 41 15,-8 7-40-15,-3 5 0 16,-14 4 0-16,-4 6 1 16,0 0-4-16,4 3 1 15,-4 3 1-15,8 4 1 16,-1-7-4-16,7 0 1 15,-3-6-7-15,10-10 1 16,4-6-10-16,7-19 1 16</inkml:trace>
  <inkml:trace contextRef="#ctx0" brushRef="#br1" timeOffset="65205.824">6167 12982 47 0,'24'16'23'0,"1"27"-20"15,-14-33 37-15,-8 2-39 16,8 1 0-16,-1-1-1 16,4 4 1-16,-3 6-2 15,3-6 1-15,0 3-1 16,0-7 1-16,4-6-5 16,-8-6 0-16,8-9-9 15,3-4 1-15,11-12-1 16,-4-6 0-16</inkml:trace>
  <inkml:trace contextRef="#ctx0" brushRef="#br1" timeOffset="65397.406">6548 12822 59 0,'38'41'29'0,"-9"28"-42"0,-19-57 64 15,1 13-52-15,-1 10 1 16,-3 2-2-16,-7 7 0 16,-3 6-4-16,-11-2 0 15,-7-1-10-15,-18 0 1 0</inkml:trace>
  <inkml:trace contextRef="#ctx0" brushRef="#br1" timeOffset="70548.509">5542 7936 38 0,'-3'16'19'0,"3"-19"-10"0,0 3 31 0,0 0-35 16,0 0 0-16,0 0 4 15,0 0 1-15,3-3-13 16,8 3 1-16,6 0 7 15,12 3 1-15,-1-3-3 16,14-3 0-16,-14-4-5 16,8 4 0-16,-1 0-5 15,-3 0 1-15,-4 3-12 16,-7 0 0-16,-10 0 0 16,-4 3 0-16</inkml:trace>
  <inkml:trace contextRef="#ctx0" brushRef="#br1" timeOffset="70774.515">5570 8181 49 0,'0'31'24'0,"18"-12"-22"0,-14-16 49 16,3 3-47-16,3-2 1 15,4-4 3-15,4-4 0 16,10-5-10-16,-3 0 0 15,3-4 6-15,-7 4 0 16,4 2-7-16,0 1 1 16,-1 6-11-16,-3 3 1 15,-6 0-8-15,2 7 0 0</inkml:trace>
  <inkml:trace contextRef="#ctx0" brushRef="#br1" timeOffset="71810.986">7225 8322 36 0,'0'31'18'0,"0"1"-10"0,0-26 18 0,0 0-24 16,0 1 0-16,0-4 2 16,0-3 0-16,0-13-4 15,-4-3 0-15,1-15 3 16,-4-13 1-16,0-9-2 16,-4-10 1-16,1 0-2 15,-1-6 1-15,0-9-2 16,-3 3 1-16,4 3-1 15,6 6 1-15,4 3 0 16,7 10 0-16,4 12-1 16,10 3 0-16,0 13-2 15,7 10 1-15,1 8-4 16,-5 4 0-16,-3 10-5 16,-6 8 1-16,-8 7-6 15,-7 13 1-15</inkml:trace>
  <inkml:trace contextRef="#ctx0" brushRef="#br1" timeOffset="72004.556">6964 8065 49 0,'0'6'24'0,"3"0"-20"0,-3-6 45 16,11 0-47-16,3 0 1 0,7 0 0 15,4-3 0-15,3 0-5 16,0-3 1-16,1 0 0 15,2-1 0-15,-2 1-9 16,-5 0 0-16,1-10-8 16,-11 7 1-16</inkml:trace>
  <inkml:trace contextRef="#ctx0" brushRef="#br1" timeOffset="72454.112">7571 7410 34 0,'10'9'17'0,"-6"-12"-10"0,-4 3 21 16,0 0-25-16,0 0 0 0,0 0 3 15,-4 3 1-15,4 0-8 16,-10 3 1-16,-1 10 5 15,0 0 1-15,1-1-2 16,-4 7 0 0,10 3-2-16,-6 10 1 0,10 9-2 15,-7-3 1-15,14 2-2 16,-7 1 1-16,10-3-6 16,1-10 1-16,6-5-9 15,5-11 0-15,-5-12-4 16,4-6 1-16</inkml:trace>
  <inkml:trace contextRef="#ctx0" brushRef="#br1" timeOffset="72965.295">7782 7510 46 0,'0'6'23'0,"-7"0"-26"0,4-6 43 16,-1 4-39-16,-3 2 0 15,0 0 0-15,-7 3 1 16,3 1-3-16,4 2 1 16,0-2 1-16,0 2 0 15,4 1-1-15,3 3 1 16,7-4-1-1,3-6 0-15,8-6-4 16,-7 0 1-16,3-6-5 16,0-3 1-16,-4-4-3 15,1 1 0-15,0-1-1 16,-1 1 0-16,1-1 5 16,-4 4 0-16,3 2 5 15,1 1 1-15,-8 3 4 16,1 3 0-16,-1 0 3 15,1 3 1-15,-4 0 0 16,0 3 1-16,0 1-2 16,-4 5 1-16,1 1-2 15,-1 3 1-15,1 5-3 16,3 1 0-16,-11 0-1 16,11 0 0-16,-7-6-2 31,7-3 0-31,0-4-5 0,0-3 0 0,7 0-11 0,-7-12 1 15</inkml:trace>
  <inkml:trace contextRef="#ctx0" brushRef="#br1" timeOffset="73267.7">7983 7309 46 0,'0'16'23'0,"0"6"-18"0,0-16 31 0,0 0-36 15,4 4 0-15,-4 12 0 16,0 6 0-16,3 10 0 15,4 9 0-15,-3 6-2 16,0-3 0-16,-1-3-8 16,1-3 1-16,-4-10-5 15,-7-5 1-15</inkml:trace>
  <inkml:trace contextRef="#ctx0" brushRef="#br1" timeOffset="73660.013">8442 7265 47 0,'-4'44'23'0,"-10"9"-23"16,7-40 42-16,-3 12-40 16,-8 6 0-16,0 13 1 15,-3 13 1-15,4 2-5 16,-5 10 0-16,8-6 3 15,-7 9 0-15,7 0-2 16,7-3 1-16,7-3-5 16,0-3 0-16,7-13-7 15,4-6 0-15,6-16-5 16,4-12 1-16</inkml:trace>
  <inkml:trace contextRef="#ctx0" brushRef="#br1" timeOffset="73988.204">8759 7626 56 0,'0'34'28'0,"-24"26"-33"15,13-48 53-15,-6 14-48 16,-12 5 0-16,8 0 1 16,0 10 0-16,-11 3-1 15,8 0 0-15,2-3-2 16,5-10 0-16,3-3-7 15,7-12 0-15,3-13-7 16,4-16 0-16</inkml:trace>
  <inkml:trace contextRef="#ctx0" brushRef="#br1" timeOffset="74197.282">8513 7673 49 0,'17'28'24'0,"4"22"-21"0,-14-43 40 16,-3 8-43-16,3 7 1 16,0 6-1-16,7-6 0 15,-3 10-1-15,3-1 1 16,0 0-5-16,4-9 1 16,-11-3-10-16,7-6 1 15,0-7-2-15,4-12 0 16</inkml:trace>
  <inkml:trace contextRef="#ctx0" brushRef="#br1" timeOffset="74450.827">8678 7005 48 0,'18'41'24'0,"31"50"-27"16,-31-63 48-16,7 16-44 16,6 6 0-16,8 16 0 15,4 3 1-15,-1 9-3 16,-7-6 0-16,-10 7 1 16,-18-4 0-16,-14 10-9 15,-11-4 1-15,-17 1-7 16,-18-13 0-16</inkml:trace>
  <inkml:trace contextRef="#ctx0" brushRef="#br1" timeOffset="80335.072">6248 9445 28 0,'3'3'14'0,"-6"-6"-1"0,3 3 14 15,0 0-24-15,0 0 1 16,0 0 5-16,0 0 1 16,3 0-11-16,4 0 0 15,4 0 6-15,7 0 1 16,-4 0-2-16,10-3 0 16,8-1-6-16,17 1 1 15,-10-3-7-15,0 3 0 16,-4-3-8-16,1-1 1 15</inkml:trace>
  <inkml:trace contextRef="#ctx0" brushRef="#br1" timeOffset="80577.432">6209 9655 54 0,'7'22'27'0,"-4"-25"-26"16,5 3 47-16,2-4-46 16,1 1 0-16,6 0 1 15,5-3 1-15,9-4-5 16,8 1 0-16,10 3-1 16,-10 0 0-16,-3-1-8 15,-8 1 0-15,-4-3-8 16,1-1 0-16</inkml:trace>
  <inkml:trace contextRef="#ctx0" brushRef="#br1" timeOffset="83129.031">7031 9771 27 0,'-4'22'13'0,"8"-13"3"0,-4-6 13 16,-4 4-25-16,1 2 1 16,3 0 2-16,0-2 1 15,-7-4-10-15,3-3 0 16,4-16 6-16,0-9 1 15,0-13-3-15,11-6 0 16,-4-12-1-16,0-16 0 16,4-13-1-16,3-3 1 15,3 10-1-15,1 0 1 16,7 2 0-16,-8 11 0 16,4 14-1-16,1 11 1 0,-5 8-2 15,1 7 0-15,-4 6-3 16,0 10 0-16,-7 12-3 15,-3 10 0-15,-4 5-3 16,0-2 0-16,-4 9-4 16,-3 0 0-16</inkml:trace>
  <inkml:trace contextRef="#ctx0" brushRef="#br1" timeOffset="83356.508">6879 9492 42 0,'0'22'21'0,"18"-13"-13"15,-8-9 39-15,-10 0-44 0,7-3 0 16,8 0 4 0,2-4 0-16,4 1-9 0,4 0 1 15,7-3 3-15,-7 2 0 16,-1 1-7-16,-6 0 1 15,3-4-14-15,0 1 0 16</inkml:trace>
  <inkml:trace contextRef="#ctx0" brushRef="#br1" timeOffset="83670.453">7511 8799 55 0,'0'12'27'0,"-11"16"-27"16,8-21 41-16,-1 2-41 15,0 4 0-15,1 5-1 16,-1 8 1-16,1 2 0 16,-1-3 1-16,1 3-1 15,-8 7 0-15,11-4-5 16,-7-3 1-16,7-6-11 0,0-9 0 16</inkml:trace>
  <inkml:trace contextRef="#ctx0" brushRef="#br1" timeOffset="83987.34">7669 8899 39 0,'4'13'19'0,"-11"18"-12"0,7-25 23 15,0 4-28-15,-4-1 1 0,1 0 0 16,-1-2 0-16,-3-1-4 15,0 3 0-15,7-2 2 16,-7 2 1-16,4-3-2 16,3 4 1-16,0-7-1 15,10 3 1-15,-3 0-1 16,7 4 1-16,-3-4-1 16,0 0 1-16,-1 1-1 15,-3-1 0-15,-10 6-1 16,-4 4 1-16,-4-3-6 15,-10-4 1-15,3 0-9 16,-3-9 1-16</inkml:trace>
  <inkml:trace contextRef="#ctx0" brushRef="#br1" timeOffset="84196.451">7588 8902 48 0,'36'-6'24'0,"31"-4"-24"0,-57 7 38 15,11 0-38-15,8 0 1 16,-5 3-2-16,1-6 1 16,-4 3-7-16,-3 0 1 15,3-1-8-15,-14-2 1 16</inkml:trace>
  <inkml:trace contextRef="#ctx0" brushRef="#br1" timeOffset="84481.079">7938 8680 49 0,'-8'15'24'0,"19"-2"-20"15,-7-7 41-15,10 3-44 16,-4 10 0-16,-3 9 1 16,4 4 0-16,3 9-2 15,-3 2 0-15,-4 17 1 0,-4 0 1 16,-3 12-6-16,-3 6 0 15,-8 7-12-15,-7-10 0 16</inkml:trace>
  <inkml:trace contextRef="#ctx0" brushRef="#br1" timeOffset="84961.054">8530 9068 51 0,'-10'0'25'0,"-19"47"-19"16,19-34 36-16,-4 9-40 15,-4 9 0-15,-3 13 0 0,-7 3 1 16,3 13-4-16,0 6 0 16,4 12 3-16,3 13 0 15,4-6-4-15,4-13 0 16,6-10-5-16,4-8 0 16,14-17-10-16,0-15 1 15,11-9-1-15,7-16 0 31</inkml:trace>
  <inkml:trace contextRef="#ctx0" brushRef="#br1" timeOffset="85172.753">8936 9413 40 0,'3'19'20'0,"-27"-16"-19"16,10 4 41-16,-4 8-40 15,-10 7 1-15,-8 3 0 16,-2-3 1-16,-5 10-5 16,8-1 0-16,3 0 3 15,8-3 0-15,2-6-6 16,5-3 0-16,6-3-11 16,4-4 1-16</inkml:trace>
  <inkml:trace contextRef="#ctx0" brushRef="#br1" timeOffset="85412.465">8714 9363 31 0,'0'-3'15'0,"7"19"-1"0,-4-7 14 15,4 0-24-15,0 7 0 16,-3 3 1-16,3 6 1 15,0 6-8-15,4-2 0 0,-1-1 4 16,4 0 1-16,11 3-5 16,-4-2 0-16,7-4-7 15,4 0 0-15,0-6-5 16,-7-4 0-16</inkml:trace>
  <inkml:trace contextRef="#ctx0" brushRef="#br1" timeOffset="85667.162">9084 9200 57 0,'18'47'28'0,"13"31"-34"0,-16-56 56 15,6 4-50-15,7 8 0 16,0 7-1-16,-3-7 1 16,-8 4-3-16,-9 9 0 15,-16-3-13-15,-13 0 0 32</inkml:trace>
  <inkml:trace contextRef="#ctx0" brushRef="#br1" timeOffset="86178.752">6445 10771 46 0,'0'0'23'0,"11"-3"-12"0,-8 3 30 16,8 3-39-16,14-6 1 0,-1 0 0 16,12-7 0-16,2 4-5 15,1 3 1-15,4 0-3 16,-15 0 0-16,-4 6-13 16,-6 0 1-16</inkml:trace>
  <inkml:trace contextRef="#ctx0" brushRef="#br1" timeOffset="86373.203">6424 11047 47 0,'11'19'23'0,"17"-25"-17"15,-14 2 32-15,7 1-37 16,7-3 0-16,4-7-2 15,3 1 1-15,4-1-8 0,4 4 1 16,-8-7-7-16,-7 4 0 16</inkml:trace>
  <inkml:trace contextRef="#ctx0" brushRef="#br1" timeOffset="86808.208">7281 11220 42 0,'-14'43'21'0,"11"-24"-14"0,3-13 32 0,-4 1-37 16,4-1 1-16,-3 0 1 16,3-3 0-16,-4 1-5 15,4-8 0-15,0-2 4 16,0-6 0-16,0-13-2 16,0-10 1-16,-3-21-1 15,3-10 0-15,-4-13 0 16,4 4 0-16,0-6-1 15,7 5 0-15,0 1 0 16,4 6 1-16,3 13-1 0,4 9 1 16,3 12-3-16,0 13 1 15,0 16-5-15,-3 12 0 16,3 7-8-16,-7 2 0 16,-7 4-3-16,-7 3 1 15</inkml:trace>
  <inkml:trace contextRef="#ctx0" brushRef="#br1" timeOffset="87017.826">7084 10984 59 0,'0'19'29'0,"14"-9"-33"16,-7-10 59-16,4 0-53 15,6 0 1-15,1-7 0 16,14 1 0-16,6-7-5 15,5 4 1-15,-1 0-3 16,-7 2 0-16,1-2-11 16,-1 0 1-16,-3 2-5 15,-4-5 1-15</inkml:trace>
  <inkml:trace contextRef="#ctx0" brushRef="#br1" timeOffset="87301.174">7807 10348 56 0,'0'15'28'0,"-4"11"-31"0,4-17 52 16,-3 7-47-16,3 12 0 15,-11-3 0-15,4 6 0 16,0 7-3-16,0 3 0 16,0-10 2-16,0 0 0 0,4-6-5 15,3 1 1-15,3-4-7 16,4-4 0-16,7-8-7 16,0-10 0-16</inkml:trace>
  <inkml:trace contextRef="#ctx0" brushRef="#br1" timeOffset="87739.424">8188 10505 47 0,'-7'9'23'0,"-4"-3"-21"15,4-6 38-15,-3 3-38 16,-4 4 0-16,-4-1 2 16,0 3 0-16,4 7-5 0,-10 3 1 15,2 3 2-15,1 3 1 16,0-3-2-16,0-7 1 16,3 7-1-16,4 0 0 15,4 3 0-15,6-6 0 16,8-6-1-16,6-4 1 15,4-6-2-15,0-9 1 16,4 0-1-16,0 0 1 16,-1-4-1-16,-3-2 0 15,-3-1 0-15,-8-3 0 0,-6 7 0 16,-1 3 1-16,-3 6 0 16,-7 3 0-16,4 3-1 15,-12 0 0-15,5 1-2 16,-1 5 0-16,4-6-8 15,7 4 0-15,4-7-5 16,3-3 0-16</inkml:trace>
  <inkml:trace contextRef="#ctx0" brushRef="#br1" timeOffset="88026.012">8283 10335 45 0,'-7'16'22'0,"4"6"-20"0,6-16 39 16,1 7-39-16,-1-4 1 15,11 16 2-15,-3 0 0 16,0 0-7-16,-1 7 1 15,1-1 3-15,-8 4 1 16,-3-4-5-16,-3-6 0 16,-4 0-14-16,0-3 1 15,3 0-1-15,4-3 0 16</inkml:trace>
  <inkml:trace contextRef="#ctx0" brushRef="#br1" timeOffset="88397.066">8834 10483 44 0,'-18'18'22'0,"-17"20"-17"0,24-29 42 16,-10 10-45-16,-4 9 1 16,-3 7 0-16,-4 9 1 15,4 9-5-15,3 19 0 16,1 4 4-16,2 5 0 15,8-9-3-15,0 0 1 16,7-9-4 0,7-10 1-16,7-15-7 0,0-13 1 15,7-16-10-15,15-12 1 0</inkml:trace>
  <inkml:trace contextRef="#ctx0" brushRef="#br1" timeOffset="88669.001">9144 10730 43 0,'-14'19'21'0,"-4"-13"-13"16,8 1 32-16,-11 8-38 15,-11 7 1-15,-7 7 1 16,-3 5 0-16,-1 10-5 15,-3 3 0-15,4 0 3 16,10 0 0-16,1-9-6 16,13-7 1-16,7-9-9 0,15-13 1 15,6-15-5-15,8-6 0 16</inkml:trace>
  <inkml:trace contextRef="#ctx0" brushRef="#br1" timeOffset="88882.879">8865 10799 53 0,'11'47'26'0,"7"10"-33"0,-11-42 50 0,7 7-44 16,0 10 1-16,3-1 0 16,5 4 0-16,2-7-4 15,5-6 0-15,-8-10-5 16,3-9 1-16,5-6-6 15,2-12 0-15</inkml:trace>
  <inkml:trace contextRef="#ctx0" brushRef="#br1" timeOffset="89081.122">9215 10674 56 0,'3'56'28'0,"18"20"-37"16,-7-54 55-16,8 15-46 15,-5 10 0-15,4-3-4 0,-14 0 0 16,0 0-4-16,-10-10 0 16,-15-5-7-16,-3-4 1 15</inkml:trace>
  <inkml:trace contextRef="#ctx0" brushRef="#br1" timeOffset="89605.085">8012 11806 60 0,'0'16'30'0,"7"-10"-35"0,-7-3 57 16,0 0-52-16,0-3 1 15,0 3-1-15,0 0 0 0,0 4-6 16,3-1 0-16,4 3-11 15,4-2 0-15</inkml:trace>
  <inkml:trace contextRef="#ctx0" brushRef="#br1" timeOffset="89814.958">8040 12304 53 0,'7'19'26'0,"-7"-16"-32"15,0 1 38-15,0-1-37 0,-4 3 1 16,4 0-7-16,0 1 0 16,4-1 5-1,-1 0 1-15</inkml:trace>
  <inkml:trace contextRef="#ctx0" brushRef="#br1" timeOffset="90069.001">8220 12703 62 0,'-11'3'31'0,"1"3"-44"0,10-3 59 0,0 0-45 15,-7 7 0-15,7-4-2 16,7 4 1-16,-4-1-5 16,4-3 0-16,0 0-11 15,4-2 1-15</inkml:trace>
  <inkml:trace contextRef="#ctx0" brushRef="#br1" timeOffset="90261.068">8273 13154 58 0,'-11'50'29'0,"11"-24"-32"15,0-20 46-15,4-3-45 0,-4 0 0 16,3-9-15-16,1-4 1 16,6-5 9-16,4-4 1 15</inkml:trace>
  <inkml:trace contextRef="#ctx0" brushRef="#br1" timeOffset="92031.113">9726 7858 44 0,'0'9'22'0,"7"-6"-11"0,-7-3 23 0,4 0-32 16,3 0 1-16,3 4 2 15,1-4 1-15,7 3-6 16,6 3 0-16,8 0 4 15,14 1 1-15,17-1-5 16,-3 0 1-16,0-6-7 16,0 0 0-16,4-6-10 15,-8-4 0-15,-3-5-2 16,-3 2 0-16</inkml:trace>
  <inkml:trace contextRef="#ctx0" brushRef="#br1" timeOffset="92376.927">10298 7670 46 0,'-7'0'23'0,"7"9"-22"0,0-9 45 15,0 3-45-15,7-3 1 16,3 3 1-16,4 7 0 16,4 2-3-16,3 1 1 0,7-1 3 15,11 10 0-15,-4 0-1 16,1 3 1-16,-5 1-2 16,-6-4 0-16,-11-4-2 15,-14 1 0-15,-10 6-3 16,-15 3 1-16,-10 1-3 15,-8-4 0-15,1-3-5 16,0-7 1-16,6-2-8 16,5-7 0-16</inkml:trace>
  <inkml:trace contextRef="#ctx0" brushRef="#br1" timeOffset="92588.691">10375 7783 66 0,'-3'50'33'0,"-4"19"-44"0,7-60 61 16,-4 10-51-16,1 3 1 15,3-6-10-15,0-1 0 16,0-5-2-16,7-10 0 15</inkml:trace>
  <inkml:trace contextRef="#ctx0" brushRef="#br1" timeOffset="93428.009">11402 8319 36 0,'-11'28'18'0,"11"-28"-10"16,0-6 18-16,4-10-23 0,-1-9 1 15,1-16 1-15,-1-15 1 16,8-10-9-16,-1-12 1 16,1-26 4-16,0 4 1 15,3-4-3-15,0 7 1 16,0 6-1-16,0 16 1 15,0 0 0-15,0 12 0 16,0 13 0-16,1 12 1 16,2 13-1-16,1 16 1 15,-1 5-5-15,1 17 0 16,-4 12-7-16,-7 3 1 0,-3 13-6 16,-8 0 0-16</inkml:trace>
  <inkml:trace contextRef="#ctx0" brushRef="#br1" timeOffset="93607.257">11176 7961 56 0,'11'4'28'0,"10"14"-33"16,-7-15 55-16,4 1-50 15,3-1 1-15,10-3-1 16,8-3 0-16,7-1-6 15,0 1 1-15,-4-3-11 16,1-3 1-16</inkml:trace>
  <inkml:trace contextRef="#ctx0" brushRef="#br1" timeOffset="93880.987">11892 7582 62 0,'-10'22'31'0,"-8"28"-31"0,11-31 51 0,-4 3-50 16,-6 12 1-16,-5 13 0 16,-2 0 1-16,-1 16-4 15,4 3 1-15,3 9 0 16,8-6 1-16,6-12-5 15,11-13 0-15,11-13-5 16,7-12 1-16,-1-10-12 16,4-12 1-16</inkml:trace>
  <inkml:trace contextRef="#ctx0" brushRef="#br1" timeOffset="94163.532">12224 7943 50 0,'10'-4'25'0,"-17"20"-23"16,4-16 38-16,-8 3-39 0,-3 0 1 15,-4 1 2-15,-6 2 0 16,-4 6-4-16,-4 4 1 16,0 3 2-16,7 9 1 15,1-3-1-15,2 3 0 16,8 4-1-16,7-4 0 15,7-3-2-15,7-3 1 16,7-13-3-16,8-9 0 16,2-9-4-16,5-7 1 15,-5-6-8-15,4-6 1 16,4-9-6-16,-4-4 0 16</inkml:trace>
  <inkml:trace contextRef="#ctx0" brushRef="#br1" timeOffset="94387.175">12241 7573 56 0,'22'40'28'0,"27"23"-26"16,-35-47 52-16,4 12-51 15,-1 13 0-15,-3-4 0 16,1 10 0-16,-5 7-5 15,-3 5 1-15,4 7-1 16,-8 3 1-16,-3-9-9 16,-3-7 1-16,-11-12-10 15,0-10 0-15</inkml:trace>
  <inkml:trace contextRef="#ctx0" brushRef="#br1" timeOffset="94914.571">12845 7861 53 0,'-4'22'26'0,"8"-13"-18"0,-1-9 41 16,1 0-46-16,6 0 0 31,19-15 1-31,13-1 1 16,-7 7-11-16,0 2 0 15,-6 7-4-15,-12 4 1 16,-6 2-10-16,-15 3 1 16</inkml:trace>
  <inkml:trace contextRef="#ctx0" brushRef="#br1" timeOffset="95097.353">12654 8215 63 0,'4'25'31'0,"10"16"-33"16,-4-34 56-16,12-1-55 16,16-9 1-16,8-4-4 15,4-2 0-15,10 3-7 16,10-4 0-16,-6 4-7 15,-8 3 0-15</inkml:trace>
  <inkml:trace contextRef="#ctx0" brushRef="#br1" timeOffset="96984.835">13847 7689 53 0,'17'0'26'0,"-17"-4"-15"0,0 4 27 16,0 0-36-16,-3 0 1 15,-4 4 1-15,-8 2 0 16,-2 0-5-16,-1 4 0 16,-3-1 3-16,0 0 0 15,0 4 0-15,3-1 0 16,4 1-2-16,3 0 1 15,4-1-1-15,7 4 0 0,7 3 0 16,4 3 0-16,7-1-1 16,3-5 1-16,0 0-1 15,0 3 1 1,-7 6 0-16,-7 0 0 0,-7 3-1 16,-7 3 1-16,-10 7-2 15,-5 0 1-15,1-4-3 16,0-6 0-16,0-9-5 15,7-6 1-15,3-4-10 16,8-9 0-16</inkml:trace>
  <inkml:trace contextRef="#ctx0" brushRef="#br1" timeOffset="97212.688">14023 7939 58 0,'11'10'29'0,"-11"12"-30"0,0-13 50 15,-4 4-49-15,-3 2 1 16,-4 7-1-16,4 3 1 16,0-6-3-16,0-3 1 15,4 0-6-15,3-10 1 16,3-6-11-16,1-9 0 15</inkml:trace>
  <inkml:trace contextRef="#ctx0" brushRef="#br1" timeOffset="97435.571">14016 7852 58 0,'3'6'29'0,"-3"-9"-29"16,0 3 47-16,7-3-48 16,1 0 1-16,-1 3 0 15,3 0 0-15,-3 3-4 16,4 3 1-16,-1 0-9 16,4 0 0-16,4 1-5 15,0-1 1-15</inkml:trace>
  <inkml:trace contextRef="#ctx0" brushRef="#br1" timeOffset="97752.342">14139 8021 39 0,'0'28'19'0,"11"-9"-15"0,-8-16 31 16,1 0-35-16,-4-3 0 16,7 0-1-16,0-6 0 15,0-3 0-15,4-4 1 16,-1-6-1-16,1 4 0 15,3 2-2-15,0 0 1 0,0-2-1 16,0 2 1 0,4 1 0-16,0 2 0 0,3 7 2 15,0 3 0-15,0 3 3 16,0 0 0-16,0 4 2 16,1 2 0-16,-5 7-1 15,-3-1 1-15,0 4-2 16,1 0 0-16,-1 0-5 15,0-3 0-15,-4-4-7 16,1-6 0-16,0-6-5 16,-4-3 1-16</inkml:trace>
  <inkml:trace contextRef="#ctx0" brushRef="#br1" timeOffset="98023.134">14848 7651 55 0,'4'34'27'0,"-43"54"-25"0,29-63 53 15,-8 7-53-15,0-1 0 16,1 10 1-16,3 12 1 15,3 4-6-15,7 8 1 16,4-11-1-16,4-10 1 16,3-7-7-16,7-12 1 0,4-6-12 15,6-6 1-15</inkml:trace>
  <inkml:trace contextRef="#ctx0" brushRef="#br1" timeOffset="98337.128">15169 7955 49 0,'-10'3'24'0,"-18"-12"-17"15,17 9 34-15,-3 3-39 16,-4 3 1-16,1 7 0 15,-4 6 1-15,-1 6-5 16,1 3 0-16,0 3 3 0,7 1 0 16,3-7-1-16,8 3 0 15,6-6-1-15,11-6 0 16,8-10-1-16,-1-6 0 16,3-10-4-16,-2-5 0 15,-1-7-8-15,-4-6 1 16,-6-7-5-16,0-3 0 15</inkml:trace>
  <inkml:trace contextRef="#ctx0" brushRef="#br1" timeOffset="98578.654">15184 7707 63 0,'28'63'31'0,"35"-6"-41"16,-42-32 61-16,4 0-51 16,3 9 0-16,-3 10-1 15,-7 6 1-15,-8 10 0 16,-6-4 0-16,-8-2-4 16,-3-7 1-16,0-10-8 15,0-8 1-15,4-14-7 16,3-5 1-16</inkml:trace>
  <inkml:trace contextRef="#ctx0" brushRef="#br1" timeOffset="98909.026">15716 7921 69 0,'-3'22'34'15,"10"-16"-38"-15,-4-6 67 0,1 0-63 16,-1 0 1-16,8 0-1 15,3-6 0-15,11 2-1 16,3-2 1-16,0 0-4 16,0 0 1-16,-6 3-8 15,-5 3 0-15,-3 0-10 16,-14 0 1-16</inkml:trace>
  <inkml:trace contextRef="#ctx0" brushRef="#br1" timeOffset="99160.935">15695 8090 47 0,'4'28'23'0,"10"-9"-11"16,-7-13 33-16,-4-3-41 0,-3-3 1 15,11 0 0-15,-1 0 1 16,5 0-8-16,2-3 0 31,4 3 3-31,8 0 1 0,2 0-8 0,1 0 0 16,0-3-13-16,10-6 1 15</inkml:trace>
  <inkml:trace contextRef="#ctx0" brushRef="#br1" timeOffset="99436.78">16641 7767 41 0,'14'-3'20'0,"-25"-7"-15"16,4 7 22-16,-11 6-24 16,-3 1 0-16,-7-1 1 15,-7 9 0-15,-1 10-5 16,-2 10 0-16,-1-4 3 16,11 16 1-16,-1 3-2 15,12-3 1-15,3 0 0 16,3-1 1-16,11-14-1 15,14-4 0-15,14-16 0 16,15-12 0-16,10-10-1 16,0-12 1-16,-4-9-2 15,-3 3 0-15,-14-4-1 0,-11-3 0 16,-18 1-9-16,-13 5 1 16,-8 1-7-16,-17 3 0 15</inkml:trace>
  <inkml:trace contextRef="#ctx0" brushRef="#br1" timeOffset="106279.751">9716 9460 52 0,'-15'13'26'0,"26"-7"-16"15,-11-6 27-15,7 0-36 16,7 0 0-16,4 0 1 15,10-6 0-15,4 0-3 16,10-1 1-16,18-2 1 16,0 0 0-16,0-4-6 15,0 7 1-15,-4 6-13 0,1-10 1 16</inkml:trace>
  <inkml:trace contextRef="#ctx0" brushRef="#br1" timeOffset="106610.956">10209 9206 43 0,'0'10'21'0,"32"-13"-13"0,-18 3 26 0,7 0-31 16,15 3 1-16,-5 3 0 15,-2 10 1-15,-1-1-6 16,0 1 0-16,-10 3 3 16,-11 9 0-16,-7 0-4 15,-11 4 1-15,-13 5-5 16,-12 1 0-16,1-7-4 15,7-3 0-15,0-6-5 16,3-6 0-16</inkml:trace>
  <inkml:trace contextRef="#ctx0" brushRef="#br1" timeOffset="106820.58">10319 9250 58 0,'10'47'29'0,"8"19"-38"0,-18-50 57 15,0 9-49-15,-4 6 1 16,-3 4-5-16,0-7 1 16,4-6-3-16,3 0 0 15,10-19-9-15,8-9 1 16</inkml:trace>
  <inkml:trace contextRef="#ctx0" brushRef="#br1" timeOffset="107330.094">11084 9843 37 0,'-21'41'18'0,"21"-29"-11"0,0-9 27 15,0-3-32-15,4-9 0 16,3-4 1-16,0-9 1 16,3-12-5-16,4-10 0 15,-3 0 3-15,3-12 1 0,-3-4-3 16,-1-12 1-16,-3-3-1 15,0-1 1-15,0 4 0 16,4 13 0-16,0 2-1 16,-1 10 1-16,4 10 0 15,0 2 0-15,1 10-1 16,-1 9 1-16,0 10-3 16,-4 6 0-16,1 0-5 15,-4 6 1-15,0 7-9 16,-3 6 0-16</inkml:trace>
  <inkml:trace contextRef="#ctx0" brushRef="#br1" timeOffset="107525.922">10947 9507 49 0,'-14'25'24'0,"31"-18"-18"0,-10-7 40 16,4 3-44-16,-1 0 1 15,5 0 0-15,13-3 1 16,7 0-6-16,11-3 0 16,0 0-3-16,-7 0 0 15,-1 3-12-15,1-13 1 16</inkml:trace>
  <inkml:trace contextRef="#ctx0" brushRef="#br1" timeOffset="107781.478">11656 9131 64 0,'0'16'32'0,"0"12"-32"15,0-22 53-15,0 7-53 16,0 6 0-16,3 3-1 15,4 6 1-15,4 3-4 16,0-3 1-16,3-6-5 16,0 0 0-16,0-9-11 15,7-7 1-15,-7-6 0 16,4-3 0-16</inkml:trace>
  <inkml:trace contextRef="#ctx0" brushRef="#br1" timeOffset="108056.879">12097 9209 52 0,'-28'29'26'0,"-8"-4"-29"0,26-16 55 16,-8 7-50-16,-7 9 1 0,4 3 0 15,0 7 0-15,-11 9-4 16,1-1 1-16,-1 14 2 16,4-1 0-16,6-2-5 15,8-4 1-15,7-3-8 16,7-10 1-16,7-8-9 16,4-14 0-16</inkml:trace>
  <inkml:trace contextRef="#ctx0" brushRef="#br1" timeOffset="108411.499">12231 9567 55 0,'-4'-3'27'0,"-6"0"-28"0,6 0 47 16,-6 3-44-16,-5 0 1 15,1 3 2-15,-3 6 0 16,-4 4-6-16,-4-1 0 16,0 7 4-16,-3 3 0 15,7 6-1-15,3 0 0 16,4 7-2-16,7-1 1 15,3-2-2-15,12-10 1 0,9-4-3 16,8-14 0-16,0-11-4 16,3-8 1-16,0-7-9 15,4-10 1-15,-1-5-4 16,-2-1 1-16</inkml:trace>
  <inkml:trace contextRef="#ctx0" brushRef="#br1" timeOffset="108689.957">12442 9297 59 0,'18'47'29'0,"17"110"-36"0,-28-110 57 16,-3 0-51-16,0 13 1 16,-8 2-2-16,-7-2 1 15,-3 0-3-15,0-7 1 16,-3-6-13-16,2-16 1 16,-2-12-1-16,3-9 0 15</inkml:trace>
  <inkml:trace contextRef="#ctx0" brushRef="#br1" timeOffset="108986.787">12936 9517 73 0,'-3'15'36'0,"10"1"-50"16,-4-13 78-16,1 0-64 16,3 4 0-16,-3-4-1 15,3 0 0-15,7-3-2 16,3 0 1-16,5 0-6 0,-1 3 0 15,-4 0-12 1,-6 0 1-16</inkml:trace>
  <inkml:trace contextRef="#ctx0" brushRef="#br1" timeOffset="109252.161">12848 9840 58 0,'4'22'29'0,"20"-16"-26"0,-13-9 45 0,7 0-47 0,3 0 1 0,0-7-3 0,7 1 0 0,0 2-7 16,1-2 1-16,-5-3-10 15,-3 8 0-15</inkml:trace>
  <inkml:trace contextRef="#ctx0" brushRef="#br1" timeOffset="111719.955">13966 9059 45 0,'0'-6'22'0,"0"12"-10"16,0-3 23-16,0-3-32 16,0 0 1-16,0 0 2 15,0 6 0-15,0 7-7 16,-3 6 1-16,-4 9 5 15,0 16 0-15,0 12-1 16,-4 23 0-16,-3-1-1 16,4 10 0-16,-5 15-1 15,5 1 0 1,-8 15-2-16,4-22 0 16,3-22-4-16,4-21 1 15,4-13-11-15,6-23 1 16,8-8-7-16,7-10 0 15</inkml:trace>
  <inkml:trace contextRef="#ctx0" brushRef="#br1" timeOffset="114370.173">9927 11100 41 0,'-25'13'20'0,"22"-10"-9"16,3-3 20-16,0 0-25 15,0 0 1-15,0 0 3 16,0 0 0-16,3 0-13 16,15 0 1-16,3-3 8 15,15 3 0-15,9 0-5 16,5 3 1-16,6 0-8 0,1 3 1 15,-4 1-11-15,-8-4 1 16,-2-3-4-16,-8 0 1 16</inkml:trace>
  <inkml:trace contextRef="#ctx0" brushRef="#br1" timeOffset="114684.999">10262 10956 57 0,'0'0'28'0,"29"0"-33"16,-19-3 55-16,8 0-47 16,10 0 0-16,11 3 1 15,10 0 1-15,4 3-6 16,-4 3 0-16,-6 4 4 15,-4 2 0-15,-11 4-3 16,-14 6 0-16,-14 6-3 16,-18 3 1-16,-10 4-4 15,-4 2 1-15,-6-5-8 16,-5-1 1-16,8-3-6 16,3-9 1-16</inkml:trace>
  <inkml:trace contextRef="#ctx0" brushRef="#br1" timeOffset="114912.987">10435 10884 74 0,'-3'22'37'0,"6"3"-51"0,-3-16 73 0,4 17-60 16,-4 5 1-16,3 13-5 16,-3 0 1-16,4 0 0 15,-1-13 1-15,4 0-16 16,4-6 0-16</inkml:trace>
  <inkml:trace contextRef="#ctx0" brushRef="#br1" timeOffset="115422.392">11063 11637 43 0,'-25'53'21'0,"11"-28"-9"0,11-22 23 16,-1-3-35-16,1-3 1 0,3-6 3 16,0-4 1-16,0-18-6 15,0-13 1-15,0-16 2 16,0 1 1-16,3-14-1 16,4-5 0-16,4-13-2 15,-1 3 1-15,1 10-1 16,3-4 1-16,0 26-1 15,4 6 1-15,0 9-1 16,3 10 1-16,0 9-2 16,0 6 0-16,-3 7-4 15,-4 15 0-15,-4 6-6 16,-3 14 0-16,-3 2-5 16,-8 6 0-16</inkml:trace>
  <inkml:trace contextRef="#ctx0" brushRef="#br1" timeOffset="115604.694">10820 11310 48 0,'-25'32'24'0,"25"-29"-17"0,4 0 43 16,3 0-47-16,7-3 1 16,7 0 0-16,11-6 0 15,3-3-8-15,7-1 1 16,1 4-3-16,2-7 0 15,8-6-12-15,-14 1 1 16</inkml:trace>
  <inkml:trace contextRef="#ctx0" brushRef="#br1" timeOffset="115828.681">11451 10871 60 0,'-3'35'30'0,"-8"15"-36"15,11-40 49-15,0 5-43 16,7 4 0-16,0 6-4 16,4-6 0-16,6-7-2 15,1-2 1-15,0-4-11 16,6-15 1-16</inkml:trace>
  <inkml:trace contextRef="#ctx0" brushRef="#br1" timeOffset="116016.315">11730 10821 55 0,'0'35'27'0,"0"15"-32"0,0-38 47 16,0 14-44-16,0 2 1 15,0 3-7-15,0 10 1 16,3-3-1-16,1-4 1 16,3-9-8-16,-3-3 1 0</inkml:trace>
  <inkml:trace contextRef="#ctx0" brushRef="#br1" timeOffset="116370.992">11977 11163 66 0,'-4'9'33'0,"-17"17"-41"0,14-17 69 16,-4 4-59-16,1 2 1 15,-8 10 1-15,1 10 0 16,-5 12-5-16,-2 12 0 16,-1 4 3-16,0 12 1 15,4-6-4-15,7 3 0 16,7-9-6-16,4-10 1 15,6-15-6-15,11-10 0 16,7-12-9-16,8-16 0 16</inkml:trace>
  <inkml:trace contextRef="#ctx0" brushRef="#br1" timeOffset="116639.465">12305 11508 56 0,'10'19'28'16,"-6"-10"-32"-16,-4-6 46 0,-7 0-41 16,-7 1 0-16,-7-4 2 15,-4 3 1-15,-3 3-3 16,3 7 0-16,-3 5 2 16,3 1 0-16,0 9 0 15,4 4 0-15,7-1-2 16,7 1 1-16,7-11-4 15,7-2 0-15,11-3-2 16,3-10 1-16,4-9-5 16,3-6 0-16,4-10-10 15,3-9 0-15</inkml:trace>
  <inkml:trace contextRef="#ctx0" brushRef="#br1" timeOffset="116878.095">12450 11216 60 0,'17'54'30'0,"11"15"-31"0,-10-44 50 0,7 16-49 16,-1 12 0-16,1 0 0 15,0 4 0-15,-8 2-1 16,-6-9 1-16,-4 1-1 15,-10-1 0-15,-8-6-4 16,-7-7 0-16,1-5-12 16,-1-7 0-16</inkml:trace>
  <inkml:trace contextRef="#ctx0" brushRef="#br1" timeOffset="117181.632">12975 11461 65 0,'-3'13'32'16,"6"-17"-27"-16,-3 4 53 0,0 0-55 0,7-6 0 0,7 3 0 0,8-3 1 16,6 3-6-16,3-1 0 15,1 4-1-15,-4 0 0 16,-6 0-9-16,-5 0 1 16,-6 0-11-16,-8 4 1 0</inkml:trace>
  <inkml:trace contextRef="#ctx0" brushRef="#br1" timeOffset="117358.019">12950 11709 65 0,'8'19'32'0,"6"-10"-30"16,-7-9 54-16,0 0-56 16,3-3 1-16,12 0-1 15,9-4 0-15,8 1-4 16,10-6 0-16,8 2-8 15,3 1 1-15,0-10-9 16,-4 0 1-16</inkml:trace>
  <inkml:trace contextRef="#ctx0" brushRef="#br1" timeOffset="117689.212">14139 11238 44 0,'4'22'22'0,"-4"-9"-24"0,-11-10 32 16,1 0-28-16,-8 0 1 15,-10 7 1-15,-7 2 1 16,-8 10-6-16,1 3 1 16,-4 10 3-16,7 12 1 15,0 0-2-15,11 3 1 0,7 6-1 16,7 1 0-16,14-16 1 15,11-4 1-15,13-9-1 16,15-9 1-16,10-9 0 16,-3-17 0-16,4-15-2 15,-8-3 1-15,-7-15-4 16,-14-7 0-16,-14-7-8 16,-10 10 1-16,-15-6-11 15,-13 13 0-15</inkml:trace>
  <inkml:trace contextRef="#ctx0" brushRef="#br1" timeOffset="118348.808">10802 13506 44 0,'7'6'22'0,"-7"-3"-17"0,-3-3 28 16,-1 0-32-1,1-6 0-15,-5-7 2 16,1-15 0-16,-3-13-4 0,-4-18 1 15,0-14 2-15,3 1 1 16,4-9-1-16,3-4 0 16,1 4-1-16,3 5 0 15,0 10-1-15,0 4 0 16,3 12 1-16,5 6 0 16,6 9-2-16,3 7 0 15,8 3-3-15,10 9 0 0,8 7-6 16,-5 9 1-1,1 0-7-15,-7 9 1 0</inkml:trace>
  <inkml:trace contextRef="#ctx0" brushRef="#br1" timeOffset="118603.658">10470 12988 65 0,'4'22'32'0,"28"-9"-37"16,-15-13 64-16,15-4-59 15,7-5 0-15,3-3 0 16,4 5 1-16,-4-2-5 0,1 3 0 16,-4-1-9-16,-8-2 1 15,1-10-7-15,-7 3 1 16</inkml:trace>
  <inkml:trace contextRef="#ctx0" brushRef="#br1" timeOffset="119373.147">11299 12323 56 0,'-3'13'28'0,"6"3"-26"15,-3-10 49-15,0 3-48 16,0-3 0-16,-3 10 0 16,-1 3 0-16,-3 6-5 15,0 3 0-15,4 1 1 16,-1 8 1-16,1-9-6 0,3-3 0 15,0-3-7-15,3-9 1 16,4-13-7-16,-3-6 1 16</inkml:trace>
  <inkml:trace contextRef="#ctx0" brushRef="#br1" timeOffset="119612.771">11434 12352 39 0,'7'28'19'0,"7"-13"-10"0,-14-11 29 0,0-1-34 16,-4 6 0-16,1 1 2 15,-1 2 1-15,-3 4-9 16,0 3 0-16,0-1 5 16,3-2 0-16,4 3-5 15,-3-3 1-15,3-4-6 16,0-3 1-16,3-5-6 15,4-4 1-15,8-7-6 16,2-5 1-16</inkml:trace>
  <inkml:trace contextRef="#ctx0" brushRef="#br1" timeOffset="119805.859">11596 12364 49 0,'10'13'24'0,"-3"12"-23"0,-7-25 47 15,0 6-46-15,0 3 0 16,0 10 0-16,-3 0 1 16,-1 0-4-16,1 3 0 15,-1 3 0-15,1 0 0 16,3-3-9-16,0-6 0 16,10-13-7-16,5-6 1 15</inkml:trace>
  <inkml:trace contextRef="#ctx0" brushRef="#br1" timeOffset="120256.454">12026 12596 53 0,'-7'16'26'0,"-21"12"-26"0,17-12 45 15,-6 6-44-15,-1 6 1 16,-7 10 0-16,-13 5 0 16,-1 14-3-16,0 2 1 15,4 10 1-15,6 7 1 16,8-7-3-16,11-10 1 15,6-9-5-15,11-9 0 16,7-13-8-16,8-12 1 16,-1-10-5-16,7-9 0 0</inkml:trace>
  <inkml:trace contextRef="#ctx0" brushRef="#br1" timeOffset="120527.375">12256 12969 58 0,'10'-9'29'0,"-13"12"-41"16,-1-3 57-16,-7 0-43 15,-3 3 0-15,-3-6 3 16,-4 3 0-16,-8 9-5 16,-2 7 0-16,-1 3 4 15,4 6 0-15,3 3-1 16,4 7 0-16,10 5-2 15,4-5 1-15,11-10-4 0,10-6 1 16,7-13-3-16,4-6 1 16,3-12-5-16,4-10 0 15,6-3-11-15,5-19 1 16</inkml:trace>
  <inkml:trace contextRef="#ctx0" brushRef="#br1" timeOffset="120781.907">12446 12662 62 0,'21'75'31'0,"14"19"-35"0,-24-69 51 0,3 19-47 15,4 13 0-15,-8 18-1 16,-6 3 0-16,-8-2 0 15,-6-7 0-15,-8-13-4 16,1-15 0-16,-1-7-10 16,4-2 1-16,10-23-3 15,4-9 1-15</inkml:trace>
  <inkml:trace contextRef="#ctx0" brushRef="#br1" timeOffset="121084.606">12968 12954 59 0,'-10'18'29'0,"10"-27"-27"0,0 9 59 16,0 0-58-16,7-3 1 0,-4 6 0 16,1-3 1-1,6 0-7-15,8 0 0 0,7 0-1 16,-4 0 1-16,0 0-8 16,-3 0 0-16,-1-3-11 15,-6 0 0-15</inkml:trace>
  <inkml:trace contextRef="#ctx0" brushRef="#br1" timeOffset="121264.01">12898 13179 49 0,'-7'35'24'0,"17"-10"-11"16,-6-22 34-16,-1 0-43 15,8-3 0-15,-1 0 0 16,4-3 1-16,-3-3-7 15,7 0 0-15,3-1 1 16,7 4 0-16,4-3-9 0,0 0 1 16,-1-4-10-16,5-5 1 15</inkml:trace>
  <inkml:trace contextRef="#ctx0" brushRef="#br1" timeOffset="121534.396">13448 13129 64 0,'3'10'32'0,"12"-10"-39"16,-8-4 56-16,3 4-50 15,1-3 1-15,3 0-1 16,4 0 1-16,3-3-1 16,3 3 0-16,5 0-7 15,2-7 0-15,8-6-9 16,3 1 0-16</inkml:trace>
  <inkml:trace contextRef="#ctx0" brushRef="#br1" timeOffset="121787.775">14235 12725 67 0,'-7'44'33'0,"-18"53"-38"0,18-72 58 16,0 16-53-16,0 12 1 16,3 16-4-16,-3 6 1 0,0 0-6 15,4-6 1-15,-1-18-11 16,0-11 0-16</inkml:trace>
  <inkml:trace contextRef="#ctx0" brushRef="#br1" timeOffset="126082.716">1415 15302 44 0,'-7'10'22'0,"7"-4"-12"15,0-3 22-15,0 3-30 16,0 1 0-16,-11 5 0 0,-10 4 1 15,3 0-4-15,-3-1 0 16,0-2 3-16,-7 2 0 16,6-2-1-16,1 0 0 15,4-1-1-15,-1-2 1 16,7-1 0-16,8 0 0 16,3 4 0-16,11-4 0 15,3 1 0-15,14-4 1 16,4 0-1-16,-4 1 0 15,4-1 0-15,3 0 0 16,-3 0-1-16,-15 4 0 0,-3 2-1 16,-7 7 1-16,-7 3-1 15,-7 0 1-15,4 3-2 16,-8-6 0-16,-6 3-2 16,-1-3 0-16,4-4-4 15,-4-5 1-15,15-4-9 16,-4-12 0-16</inkml:trace>
  <inkml:trace contextRef="#ctx0" brushRef="#br1" timeOffset="126324.231">1704 15469 56 0,'-7'25'28'0,"3"9"-31"0,-3-28 50 16,7 4-47-16,-7 2 0 15,4 4 0-15,3 0 0 16,-11-1-2-16,11-2 1 16,-10-4-6-16,10 1 1 15,-8-7-10-15,16-13 0 16</inkml:trace>
  <inkml:trace contextRef="#ctx0" brushRef="#br1" timeOffset="126532.484">1566 15321 41 0,'4'6'20'0,"3"-2"-14"16,-7-4 27-16,11 0-32 15,-4 0 0-15,-4 0 0 16,8 0 1-16,6 3-6 16,-6 0 0-16,7 0-4 15,-8 3 0-15,4 0-5 16,4 4 0-16</inkml:trace>
  <inkml:trace contextRef="#ctx0" brushRef="#br1" timeOffset="126876.926">1774 15625 33 0,'-7'19'16'0,"14"-9"-15"16,-7-10 27-16,0-4-29 0,11-2 1 15,-7-3-1-15,6-4 0 16,4-3 1-16,-3-2 0 16,3-1-2-16,-3 0 0 15,3 0 0-15,-4 0 0 16,1 1 0-16,-1-1 1 15,1 6 0-15,0 4 1 0,-1 3 2 16,1 2 1 0,-4 4 1-16,-4 4 1 0,4 2 1 15,-7 3 0-15,0 4 0 16,11 6 0-16,-11-4-2 16,4 4 1-16,-4 3-3 15,7 0 0-15,-14-3-4 16,7 0 1-16,0-7-4 15,0-2 0-15,7-7-9 16,3-10 1-16,8-11-2 16,3-7 1-16</inkml:trace>
  <inkml:trace contextRef="#ctx0" brushRef="#br1" timeOffset="127134.384">2332 15218 44 0,'0'18'22'0,"-18"-5"-22"0,18-7 45 15,-10 4-42-15,-1 2 0 16,-7 7 2-16,4 0 1 16,-3 6-7-16,-4 9 0 15,10 1 4-15,-7 9 1 16,11 6-4-16,4-3 1 15,6-6-6-15,4-7 1 16,4-9-5-16,-1-9 0 16,8-7-9-16,14-18 1 15</inkml:trace>
  <inkml:trace contextRef="#ctx0" brushRef="#br1" timeOffset="127374.116">2561 15312 46 0,'0'22'23'0,"-7"-10"-21"16,4-6 39-16,-4 4-38 15,3 2 0-15,-10 4 1 16,0 6 0-16,-7 6-6 16,-8-3 1-16,8 4 3 15,-3-7 1-15,2 0-4 16,1-4 1-16,11-2-6 15,-1-7 0-15,0-2-4 16,11-10 0-16,-7-4-7 0,7-5 1 16</inkml:trace>
  <inkml:trace contextRef="#ctx0" brushRef="#br1" timeOffset="127567.269">2364 15368 33 0,'10'0'16'0,"18"0"-5"0,-24 3 25 16,3 4-31-16,4 2 1 15,-4 0 2-15,-4 4 0 16,4 3-11-16,4-1 0 0,-1 4 7 16,1 3 1-16,0 0-5 15,-1-3 0-15,-3-3-5 16,-3-4 1-16,3-3-9 16,7-5 0-16,4-14-3 15,3-5 0-15</inkml:trace>
  <inkml:trace contextRef="#ctx0" brushRef="#br1" timeOffset="127808.007">2723 15161 53 0,'18'88'26'0,"10"-19"-28"15,-17-53 52-15,-1 12-49 0,1 6 0 16,3 1-1-16,0 3 0 16,-3 2-1-16,-11 1 0 15,-7 0-3 1,-4-7 0-16,1-5-11 0,-12-8 1 16,5-8-2-16,13-10 1 15</inkml:trace>
  <inkml:trace contextRef="#ctx0" brushRef="#br1" timeOffset="128290.901">3298 15396 66 0,'11'16'33'0,"17"6"-44"0,-17-19 70 15,10-6-60-15,11-3 1 16,7-7-1-16,-1 1 1 16,-6-1-4-16,-4 4 1 15,1 2-8-15,-15 7 0 16,-7 4-7-16,-7 2 0 16</inkml:trace>
  <inkml:trace contextRef="#ctx0" brushRef="#br1" timeOffset="128555.526">3309 15616 52 0,'-11'28'26'0,"11"10"-22"16,0-29 44-16,0-3-43 15,0 4 0-15,4-4 1 16,7 0 0-16,6-2-9 16,11-4 0-16,11-7 3 15,4-2 0-15,-5-4-11 16,-9 1 0-16,2-1-8 15,-2 4 0-15</inkml:trace>
  <inkml:trace contextRef="#ctx0" brushRef="#br1" timeOffset="130734.418">4145 15832 40 0,'-10'25'20'0,"10"-9"-9"0,0-16 21 16,0 0-29-16,3-9 1 15,4-7 0-15,-3-6 1 16,3-3-7-16,-7-16 0 16,3-6 4-16,4-6 1 15,-7-13-3-15,0 16 1 16,0-32-1-16,0 7 0 0,4-3 0 15,3 2 0 1,0 1-1-16,4 6 1 0,-1 13-1 16,1 5 1-16,-1 17-1 15,1 6 1-15,-1 12-2 16,1 13 0-16,0 12-3 16,-4 7 1-16,0 9-4 15,-4 3 0-15,4 7-5 16,-7 2 1-16,0-8-1 15,-10 8 1 1</inkml:trace>
  <inkml:trace contextRef="#ctx0" brushRef="#br1" timeOffset="130945.026">4015 15563 61 0,'0'9'30'0,"0"-6"-40"0,0-3 67 15,0 0-55-15,10 0 1 16,1 0 1-16,3-3 1 16,11 0-7-16,-4-3 1 15,11 2 3-15,6-2 0 16,1 0-4-16,0 0 0 16,-7-1-6-16,-11 1 1 15,0 0-12-15,0-7 0 16</inkml:trace>
  <inkml:trace contextRef="#ctx0" brushRef="#br1" timeOffset="131442.002">4706 15218 55 0,'7'15'27'0,"-7"-18"-27"0,0 6 40 16,0 0-39-16,0 1 1 15,-7 5 1-15,-4 4 1 16,-3 5-3-16,0 1 0 15,0 6 2-15,-7 10 1 0,-4-1-1 16,11 1 1-16,-7 6-2 16,7 9 0-16,3-3-3 15,8-7 1-15,3 4-3 16,0-3 0-16,10-6-5 16,1-10 1-16,7-10-12 15,-4-15 0-15</inkml:trace>
  <inkml:trace contextRef="#ctx0" brushRef="#br1" timeOffset="132146.674">4964 15421 54 0,'0'13'27'0,"7"-7"-25"0,-7-6 40 15,0 3-40 1,-7 1 0-16,3-1 1 0,-3 3 0 16,-4 0-4-16,-6 4 0 15,3 2 3-15,-15 4 1 16,8 0-2-16,0 6 0 16,3-1-1-16,8 1 0 15,-1 0-2-15,11-3 1 16,0 0-3-16,11-6 0 15,10-7-1-15,0-6 1 16,0-10-2-16,4-5 0 16,-4-4-5-16,4-6 0 15,0-10-3-15,-1-2 0 0</inkml:trace>
  <inkml:trace contextRef="#ctx0" brushRef="#br1" timeOffset="132465.396">5140 15167 54 0,'-11'19'27'0,"15"22"-30"0,3-32 53 15,-3 7-48 1,6 3 0-16,8 9 2 0,-1 7 0 16,5 5-4-16,-12 1 0 15,1 0 3-15,-4 3 0 16,3-3-2-16,-10-1 0 16,0-5-5-16,0 3 0 15,-14-1-10-15,0-9 1 16,4-12-6-16,-1-3 0 15</inkml:trace>
  <inkml:trace contextRef="#ctx0" brushRef="#br1" timeOffset="132765.434">5599 15450 66 0,'10'15'33'0,"11"14"-42"15,-10-20 63-15,7 0-54 16,3-2 0-16,0-4-4 15,7-3 0-15,-10-6-1 16,3-1 1-16,-10 1-13 16,6-13 0-16,-3 10-1 0,4-7 1 15</inkml:trace>
  <inkml:trace contextRef="#ctx0" brushRef="#br1" timeOffset="132986.872">5719 15365 66 0,'0'31'33'0,"-11"29"-46"0,11-44 71 0,-7 6-58 16,0 9 0-16,-4 10 0 15,1-1 0-15,-1-11-4 16,1-4 0-16,-1-6-10 15,7-4 0-15,8-18-4 16,7-9 0-16</inkml:trace>
  <inkml:trace contextRef="#ctx0" brushRef="#br1" timeOffset="133723.449">6396 15832 31 0,'-21'50'15'0,"24"-31"-1"0,4-16 21 16,-7 1-32-1,0-1 0-15,11-10 1 0,-1-8 0 16,-6-7-6-16,0-10 1 16,-1-11 3-16,-3-14 0 15,0-9-2-15,-3-9 1 16,3-3-1-16,-4-1 1 15,4-2-1-15,0 2 0 16,0 4 0-16,4 6 0 16,3 6 0-16,0 10 1 15,0 12-1-15,7 13 1 0,0 9 0 16,0 13 0 0,4 12-3-16,-8 7 1 0,1 6-4 15,-11 2 1-15,0 8-4 16,0 5 0-16,-11-2-7 15,-10-1 1-15</inkml:trace>
  <inkml:trace contextRef="#ctx0" brushRef="#br1" timeOffset="133911.609">6287 15428 44 0,'-18'66'22'0,"25"-29"-14"15,-4-34 40-15,5 1-45 16,-8-1 1-16,10-3 2 15,-3 0 0-15,4 0-9 16,-1-3 0-16,4-4 2 0,11 1 0 16,7-3-9-16,7-4 1 15,-4-12-9-15,4 0 0 16</inkml:trace>
  <inkml:trace contextRef="#ctx0" brushRef="#br1" timeOffset="134159.076">6886 14873 48 0,'0'15'24'0,"-3"17"-21"0,-1-23 39 0,1 4-39 15,-4-1 0-15,0 4 2 16,-1 6 0-16,1 3-7 15,4 3 1-15,-4 0 3 16,3 1 0-16,4-11-5 16,4 1 0-16,3 0-8 15,-4 0 1-15,4-13-7 16,-3-6 1-16</inkml:trace>
  <inkml:trace contextRef="#ctx0" brushRef="#br1" timeOffset="134457.622">7140 15130 53 0,'-3'22'26'0,"-11"-3"-27"0,7-16 47 16,-4 3-45-16,-3 3 1 15,-4 13 3-15,-3 0 1 16,0 10-7-16,3 8 1 16,-3 11 3-16,7 5 1 15,0 10-3-15,3 0 0 16,1-4-5-16,-1-5 1 16,8-10-6-16,-1-6 0 0,8-16-9 15,10-3 1-15,7-16 0 16,0-9 0-16</inkml:trace>
  <inkml:trace contextRef="#ctx0" brushRef="#br1" timeOffset="134789.494">7440 15519 47 0,'4'6'23'0,"-4"-9"-27"16,0 0 48-16,-7 3-42 16,-4 3 1-16,-3 0 1 15,-11 0 1-15,0 3-6 0,-3 7 1 16,0 3 3-16,3 2 1 16,-3 4-2-16,7 3 1 15,0-3-1-15,7 3 0 16,3 1-1-16,8-1 1 15,3-3-2-15,10-4 0 16,1-8-1-16,10-10 1 16,4-3-4-16,6-4 0 15,-6-5-8-15,3-10 1 16,0-13-6-16,-3-2 0 16</inkml:trace>
  <inkml:trace contextRef="#ctx0" brushRef="#br1" timeOffset="135031.168">7511 15236 59 0,'10'48'29'0,"18"5"-35"16,-20-34 52-16,6 9-47 15,-4 6 1-15,1 4-1 16,-4 6 0-16,-4 0-1 16,-3-3 0-16,-7-4-8 15,-7-2 0-15,-7-1-6 16,3-9 0-16</inkml:trace>
  <inkml:trace contextRef="#ctx0" brushRef="#br1" timeOffset="135720.888">8350 15309 48 0,'-7'9'24'16,"-3"10"-24"-16,3-7 42 0,-8 10-42 15,-6 3 1-15,-14 7 0 16,-7 5 0-16,-1 7-2 16,1 3 1-16,-7-6-2 15,6-10 1-15,8 1-8 16,7-10 0-16,14-13-6 15,7-6 1-15</inkml:trace>
  <inkml:trace contextRef="#ctx0" brushRef="#br1" timeOffset="135932.174">8043 15324 56 0,'22'47'28'0,"2"60"-36"0,-24-91 53 16,18 31-45-16,14 3 0 16,-8 9 0-16,12-2 1 15,-12-7-4-15,4-3 1 16,-3-12-8-16,-4-14 1 16,1-14-6-16,-5-7 0 15</inkml:trace>
  <inkml:trace contextRef="#ctx0" brushRef="#br1" timeOffset="136383.844">8647 15512 57 0,'0'4'28'0,"17"-1"-33"0,-6-6 53 16,3-1-47-16,4 4 1 15,3 0-1-15,7 0 1 16,4-3-3-16,7 0 0 15,3-3 0-15,0 0 1 0,-7-4-10 16,-6 1 1-16,-5-7-8 16,-10 0 0-16</inkml:trace>
  <inkml:trace contextRef="#ctx0" brushRef="#br1" timeOffset="136589.829">8943 15334 56 0,'-4'22'28'0,"-10"15"-34"16,14-24 49-16,-7 9-43 16,7 0 0-16,0 6 0 0,0 3 1 15,7 1-6-15,-3-1 1 16,10-6-11-16,7-12 0 15</inkml:trace>
  <inkml:trace contextRef="#ctx0" brushRef="#br1" timeOffset="136996.508">9490 15776 49 0,'-7'31'24'0,"0"-3"-21"16,7-24 34-16,0-4-37 15,0 0 0 1,-4-22 4-1,1-19 1-15,-1-9-5 16,1-7 0-16,-1-12 2 16,0-12 1-16,4 2-2 15,8-5 1-15,2 2-3 16,4-3 1-16,4 7-2 16,-1 6 1-16,5 6-1 15,-5 16 1-15,-3 6-1 16,4 16 0-16,-4 12-3 15,0 10 1-15,-3 15-7 16,-1 10 1-16,1 6-5 0,-11 6 0 16</inkml:trace>
  <inkml:trace contextRef="#ctx0" brushRef="#br1" timeOffset="137207.618">9264 15578 64 0,'11'19'32'0,"20"-13"-41"0,-20-6 66 0,3 0-57 0,0 0 1 0,7-3-3 16,4 0 0-16,7 0-4 16,-1 0 1-16,1 0-10 15,0-4 0-15,-7-8-3 16,-8-1 0-16</inkml:trace>
  <inkml:trace contextRef="#ctx0" brushRef="#br1" timeOffset="137451.477">9853 15001 48 0,'11'7'24'0,"-8"18"-29"0,-3-16 46 16,0 4-41-16,0 2 0 15,0 4 0-15,0 3 0 16,4-3-2-16,3 0 0 16,0-4-5-16,3 1 1 15,1-7-7-15,7-9 0 16</inkml:trace>
  <inkml:trace contextRef="#ctx0" brushRef="#br1" timeOffset="137631.37">10072 14920 44 0,'3'9'22'0,"15"16"-18"0,-14-22 37 0,-1 7-39 15,-3 5 0-15,0 7 0 16,0 10 1-16,0 2-5 15,0-9 0-15,0-3-2 16,4-3 0-16,-1-3-11 16,4-10 0-16</inkml:trace>
  <inkml:trace contextRef="#ctx0" brushRef="#br1" timeOffset="138091.773">10456 15196 47 0,'-7'9'23'0,"-28"-9"-17"16,21 6 34-16,-4 7-37 15,1 3 1-15,-5 6 4 16,-2 9 0-16,6 10-9 16,0 9 0-16,1 9 5 15,3 10 1-15,3-9-3 16,4-7 1-16,4-9-7 16,3-9 0-16,7-10-3 15,7-10 0-15,3-8-10 16,8-10 1-16,3-7-3 15,11-2 1-15</inkml:trace>
  <inkml:trace contextRef="#ctx0" brushRef="#br1" timeOffset="138355.618">10643 15434 48 0,'11'25'24'0,"-4"-12"-26"0,-7-10 45 15,-4 0-42-15,-3 3 0 16,-10 7 2-16,-4-4 1 15,-8-3-4-15,1 1 0 16,-4 2 2-16,1 7 1 16,-1 3-1-16,4 3 1 15,3-1-2-15,11 5 0 0,7-1-1 16,3-10 0-16,11 1-2 16,-3-3 0-16,21-13-2 15,3-10 0-15,0-6-8 16,0-9 1-16,4-6-5 15,-4-3 0-15</inkml:trace>
  <inkml:trace contextRef="#ctx0" brushRef="#br1" timeOffset="138603.476">10682 15236 65 0,'11'38'32'0,"10"15"-43"0,-11-37 63 16,1 6-52-16,3 13 0 15,0-4-1-15,0-3 1 16,-3 7-1-16,-8-1 0 16,-3 1-5-16,-3-1 1 15,-8-3-12-15,-6-9 0 16</inkml:trace>
  <inkml:trace contextRef="#ctx0" brushRef="#br1" timeOffset="139190.535">11582 15302 44 0,'-11'13'22'0,"-24"15"-15"0,21-19 27 0,-4 4-34 16,-7 6 1-16,-6 9 0 16,2 0 0-16,-6 7-1 15,0 2 0-15,0 1-2 16,3-7 0-16,7-2-9 16,4-7 0-16,10-13-3 15,4-9 1-15</inkml:trace>
  <inkml:trace contextRef="#ctx0" brushRef="#br1" timeOffset="139401.04">11222 15236 46 0,'18'26'23'0,"3"-1"-22"0,-14-16 43 15,0 7-42-15,3 12 1 16,1 10-1-16,0-1 0 15,6 7-4-15,4 3 1 16,4-6-2-16,0-3 0 16,-1-10-10-16,-2-9 1 15,-1-16-3-15,3-6 0 16</inkml:trace>
  <inkml:trace contextRef="#ctx0" brushRef="#br1" timeOffset="139816.772">11628 14769 56 0,'-4'13'28'0,"15"-16"-33"16,-11 6 57-16,3-3-48 15,4 0 0-15,4 0 2 16,-1 3 1-16,8-3-9 16,3-6 1-16,0 3 5 0,1-1 0 15,-5 4-2 1,-3 0 0-16,-3 4-2 16,-8 2 0-16,-6 6-2 0,-4 7 1 15,-4 3-1-15,-3 3 0 16,-4 0-1-16,4-3 1 15,4-3 1-15,-1 0 0 16,8 0 1-16,3-1 1 16,3-2 1-16,4-3 0 15,11-4-1-15,3-6 1 16,4-3-3-16,-4-3 1 16,0 0-8-16,4 0 1 0,-1 0-13 15,1 0 1-15</inkml:trace>
  <inkml:trace contextRef="#ctx0" brushRef="#br1" timeOffset="140125.731">12076 15371 61 0,'-7'10'30'0,"3"-1"-25"0,4-9 47 16,0 0-49-16,0 0 0 16,7 0 0-16,4 0 0 15,6 3-5-15,8 4 0 16,7-1-1-16,3-3 0 15,4 0-7-15,-7-3 1 16,-4 0-11-16,-7-12 1 16</inkml:trace>
  <inkml:trace contextRef="#ctx0" brushRef="#br1" timeOffset="140317.1">12263 15221 67 0,'-4'37'33'0,"-10"54"-40"16,10-62 58-16,1 5-51 15,-1-3 0-15,-3 4-6 16,4 3 1-16,-1-7-4 16,4-6 1-16,0-16-10 15,0-2 1-15</inkml:trace>
  <inkml:trace contextRef="#ctx0" brushRef="#br1" timeOffset="142716.431">9317 16074 49 0,'0'6'24'0,"-4"7"-11"0,4-13 25 0,0 0-34 15,0 0 0-15,4-4 3 16,3-2 0-16,4 0-9 15,10 0 1-15,17-4 5 16,19 1 1-16,6-7-2 16,22-3 0-16,21-3-2 15,10-6 1-15,15 0-1 16,-1-7 0-16,-3 4-2 16,-10 6 0-16,-18 3-5 15,-22 9 0-15,-17 7-6 16,-14 3 0-16,-14 9-9 15,-18 1 1-15</inkml:trace>
  <inkml:trace contextRef="#ctx0" brushRef="#br1" timeOffset="143195.496">9751 16209 48 0,'-7'12'24'0,"0"-6"-20"0,3-6 37 0,4 0-37 16,0 0 0-16,0 0 4 15,0 0 1 1,18 0-10-1,6 4 1-15,5-4 6 16,2 0 0-16,1 3-2 16,3 0 1-16,-3 0-4 15,-7 0 1-15,-7 0-3 16,-4 3 1-16,-11 7-1 16,-6-4 0-16,-4 4-2 15,-7 3 1-15,-1 6 0 16,-2 0 0-16,-4 3 1 15,-4 3 0-15,7 0 1 0,1 7 0 16,6 2 1-16,4-2 0 16,7-4 0-16,4-3 0 31,6-3-1-15,4-6 0-16,7-6-3 0,11-7 0 0,0-3-6 0,7-3 0 15,-4-6-11-15,0-16 1 16</inkml:trace>
  <inkml:trace contextRef="#ctx0" brushRef="#br1" timeOffset="143472.554">10432 16143 55 0,'-7'19'27'0,"0"-4"-22"16,7-12 41-16,-4 7-42 16,-3-1 0-16,0 4 2 15,0 2 0-15,0 1-9 16,0 0 1-16,0 3 5 16,0 3 0-16,0 3-7 15,0 0 0-15,3-3-8 16,4 0 0-16,0-7-7 15,4-5 0-15</inkml:trace>
  <inkml:trace contextRef="#ctx0" brushRef="#br1" timeOffset="143842.681">10322 16745 59 0,'-3'9'29'0,"-1"-3"-35"0,4-6 52 0,0 0-45 16,0 0 0-16,0 0 1 15,0 0 0-15,-3-3-3 16,3 0 1-16,0 3 2 15,0 0 1-15,0 3-2 16,0 0 1-16,0 4-3 16,-4 2 0-16,1 1-1 15,3-1 0-15,0 4-3 16,0-4 0-16,3 0-2 16,4-2 1-16,4-4 0 15,-1-6 1-15,5-7-3 16,-1-2 0-16,3-10-5 15,-6 3 0-15</inkml:trace>
  <inkml:trace contextRef="#ctx0" brushRef="#br1" timeOffset="144653.844">12728 15215 31 0,'4'0'15'0,"-1"-7"-9"16,-3 1 22-16,0 0-26 15,0-10 1-15,-3 0 4 16,-4-6 0-16,0-6-7 16,-4-6 0-16,0-16 5 15,-3-4 1-15,-3-9-2 16,-1-2 0-16,4 5-2 16,3-3 0-16,4 1-1 15,7-7 1-15,0 6-2 16,7 6 1-16,8 7 0 15,-1 10 1-15,7 11-2 16,3 4 1-16,5 16-5 16,-1 12 0-16,0 9-6 15,-3 7 0-15,-8 0-7 0,-6 6 1 16</inkml:trace>
  <inkml:trace contextRef="#ctx0" brushRef="#br1" timeOffset="144835.19">12545 14857 50 0,'-4'13'25'0,"8"-13"-20"0,3 0 45 15,0 3-46-15,7-3 0 16,4 0 0-16,-1 0 1 0,4-3-8 16,1-4 1-16,2 1-1 15,1 0 0-15,0-1-15 16,-1-5 0-16</inkml:trace>
  <inkml:trace contextRef="#ctx0" brushRef="#br1" timeOffset="145106.313">13046 14474 61 0,'3'19'30'0,"-3"13"-33"0,4-23 44 16,-1 4-42-16,-3 2 1 16,0-2-1-16,0-4 0 15,4 7-3-15,-1-7 1 16,1 1-8-16,3-7 0 15,7-6-5-15,4-7 1 16</inkml:trace>
  <inkml:trace contextRef="#ctx0" brushRef="#br1" timeOffset="145313.367">13250 14412 47 0,'7'25'23'15,"-7"-9"-24"-15,0-10 42 0,0 3-39 16,0 4 0-16,-3 2 0 16,-1 1 1-16,4 0-4 15,0-4 0-15,4 1-1 16,-1-4 0-16,4-2-6 16,1-7 0-16,2-7-7 15,4-5 0-15</inkml:trace>
  <inkml:trace contextRef="#ctx0" brushRef="#br1" timeOffset="145489.462">13416 14296 45 0,'11'-3'22'0,"3"3"-16"16,-7 9 37-16,0 0-41 0,0 7 1 16,-3 3 0-16,-1 0 0 15,-3 3-7-15,4 6 1 16,-4 0-3-16,0 3 1 15,0 1-11-15,0-7 1 16</inkml:trace>
  <inkml:trace contextRef="#ctx0" brushRef="#br1" timeOffset="145854.22">13667 14531 42 0,'-11'9'21'0,"15"-6"-13"15,-8 1 31-15,-3 2-36 16,-4 3 1-16,-3 7 2 16,0-4 0-16,0 14-7 15,-4 2 0-15,1 9 5 16,-1 4 1-16,1 13-2 0,-1 2 0 16,4 4-2-16,3 2 0 15,8-8-5-15,3-17 1 16,3-2-7-1,4-13 0-15,0-7-8 0,11-8 0 16</inkml:trace>
  <inkml:trace contextRef="#ctx0" brushRef="#br1" timeOffset="146124.283">13847 14772 54 0,'7'-3'27'0,"-11"6"-32"0,1-3 46 0,-5 0-40 16,-2 4 1 0,-25 8 2-1,-1 4 0-15,1 6-5 16,7 3 1-16,7 0 2 16,3 0 0-16,7-3-2 15,4 0 0-15,11 0-3 16,14-3 0-16,3-10-3 15,7-6 0-15,4-6-3 16,3-10 0-16,0-12-6 16,1-9 0-16</inkml:trace>
  <inkml:trace contextRef="#ctx0" brushRef="#br1" timeOffset="146350.916">14019 14575 44 0,'4'44'22'0,"3"-22"-12"0,-3-13 36 16,-1 13-44-16,8 6 1 15,-4 7 0-15,0 6 1 16,3-4-6-16,-3-2 0 16,0-1 3-16,-7 7 0 0,0-7-5 15,-7 4 1-15,-7 0-12 16,-14-7 1-16,-7-9-2 15,-1-6 0-15</inkml:trace>
  <inkml:trace contextRef="#ctx0" brushRef="#br1" timeOffset="146635.298">12682 15406 62 0,'-14'22'31'0,"14"-13"-33"0,4-6 62 16,6 0-57-16,15 7 0 16,17-1 1-16,8-6 0 15,34-3-6-15,29-3 0 16,11-9 4-16,13-10 0 15,-3 0-4-15,-7 0 0 16,-21 6-10-16,-21 4 1 16,-18-1-10-16,-18 7 1 15</inkml:trace>
  <inkml:trace contextRef="#ctx0" brushRef="#br1" timeOffset="147114.004">13162 15729 66 0,'11'6'33'0,"3"-3"-35"15,-7-3 56-15,11 3-53 16,6 0 0-16,4 1 1 16,-3-4 0-16,-4-4-3 15,-3 8 1-15,-4-8 0 16,-3 4 1-16,-11 0-1 16,-4 4 0-16,-3 2-3 0,0 0 1 15,-4 7-2-15,1-1 0 16,-1 4 0-16,1-4 1 15,-1 1-1-15,1 0 1 16,2-1 2-16,5 4 0 16,3-1 1-16,3 4 0 15,8 3 1-15,3 0 1 16,0 0 0-16,0 0 1 16,0-6-1-16,-3 3 1 15,-7-4-3-15,-8 1 1 16,-10 3-3-16,-7 6 1 0,-4-6-6 15,0-1 0-15,-6-5-11 16,9-7 0-16</inkml:trace>
  <inkml:trace contextRef="#ctx0" brushRef="#br1" timeOffset="147388.315">13804 15738 54 0,'0'16'27'0,"-14"-10"-27"0,11 0 41 16,-4 7-40-16,-8 6 1 15,1 0 1-15,-3 3 0 16,3 3-4-16,3 6 0 15,4 7-2-15,0-4 1 16,7-6-11-16,0-3 0 16,0 1-4-16,7-8 1 15</inkml:trace>
  <inkml:trace contextRef="#ctx0" brushRef="#br1" timeOffset="147657.85">13681 16437 61 0,'-14'10'30'0,"0"-1"-37"16,10-6 60-16,0 1-50 15,1-4 1-15,-1 3 3 16,1 0 0-16,3 3-9 15,3-3 1-15,-3 0 4 16,4 1 1-16,-1-1-5 16,-3-3 0-16,0 0-10 15,8-3 1-15,2-7-11 16,1 4 0-16</inkml:trace>
  <inkml:trace contextRef="#ctx0" brushRef="#br1" timeOffset="148106.956">14538 15352 60 0,'-11'54'30'0,"-20"12"-34"16,20-51 48-16,-7 10-44 16,-6 7 1-16,-8 5-2 15,4-5 1-15,0-1-2 16,3-9 0-16,4 0-8 15,3-9 0-15,11-10-7 0,3-13 1 16</inkml:trace>
  <inkml:trace contextRef="#ctx0" brushRef="#br1" timeOffset="148371.803">14379 15368 52 0,'21'66'26'0,"15"16"-32"0,-26-57 46 0,4 12-41 16,4-2 1-16,3 6-6 15,0-7 1-15,1-6-1 16,-5-6 0-16,4-19-8 16,0-6 1-16</inkml:trace>
  <inkml:trace contextRef="#ctx0" brushRef="#br1" timeOffset="148796.653">14736 14722 66 0,'7'3'33'0,"3"13"-38"0,-3-16 66 15,4 0-60-15,6-3 0 16,1 3-1-16,3-3 1 16,-3 0-2-16,0-1 0 15,-8 4 0-15,1-3 1 16,-8 3-2-16,-3 0 1 15,0 7-1-15,-3-1 0 16,-1-3-2-16,1 0 0 16,-4 3 0-16,3 1 0 0,1 2 0 15,-5-3 0-15,5 4 1 16,3-1 0-16,0 1 2 16,3-1 0-16,5 4 2 15,2-1 1-15,4-3 2 16,4 1 0-16,3-1 0 15,-3 1 1-15,-4-1-1 16,-4 7 1-16,-10-1-3 16,-10-2 1-16,-8 3-3 15,-10-1 0-15,-4 1-5 16,0-7 0-16,4-2-15 16,7-7 1-16</inkml:trace>
  <inkml:trace contextRef="#ctx0" brushRef="#br1" timeOffset="149145.946">15011 15450 51 0,'-11'9'25'0,"25"-15"-10"15,-3 3 32-15,3 3-47 16,7-3 0-16,4 3-1 15,-1 0 0-15,5-4-5 16,-1 4 1-16,0-3-12 16,-3-6 0-16</inkml:trace>
  <inkml:trace contextRef="#ctx0" brushRef="#br1" timeOffset="149336.276">15159 15293 66 0,'-7'66'33'0,"10"15"-40"0,1-56 54 16,-4 13-48-16,3 3 1 16,1 0-5-16,3-10 1 15,-3-6-8-15,6-9 0 16,1-13-5-16,3-9 0 15</inkml:trace>
  <inkml:trace contextRef="#ctx0" brushRef="#br1" timeOffset="151782.897">15864 15026 23 0,'-7'25'11'0,"4"4"0"0,3-17 12 15,-4 4-18-15,1 0 0 16,-4-4 2-16,0-2 0 15,3-1-9-15,1-3 0 16,-1-3 8-16,-3 0 0 16,0-9-2-16,3-13 0 15,1-9-1-15,-1-9 1 16,1-14-1-16,-4-8 0 16,3-4-2-16,4-3 1 15,0-3-2-15,4 0 0 0,-1 7-1 16,4-7 1-16,4 6-1 15,3 10 1-15,0 12-2 16,4 6 1-16,3 13-4 16,-3 13 1-16,-4 6-4 15,-4 15 0-15,1 4-7 16,-11 9 0-16</inkml:trace>
  <inkml:trace contextRef="#ctx0" brushRef="#br1" timeOffset="151994.913">15706 14898 54 0,'0'12'27'0,"3"-2"-28"0,-3-10 50 16,0 0-47-16,7 0 1 16,0-3 1-16,0 3 0 15,4-7-7-15,3 1 1 16,4-6 0-16,3 2 1 15,0 1-9-15,-3-4 1 16,-1 1-9-16,-3-4 0 16</inkml:trace>
  <inkml:trace contextRef="#ctx0" brushRef="#br1" timeOffset="152490.578">16150 14255 47 0,'7'16'23'0,"4"-7"-21"0,-11-6 36 16,0 0-38-16,0 0 1 15,0 4 0-15,-4 2 1 16,1-6-2-16,-1 7 0 16,-3-4 1-16,0 6 1 15,0 4-1-15,4-3 0 16,-1-4 0-16,0 4 0 16,1 5-1-16,3 1 1 15,3 3-2-15,5 0 0 16,-1-3-3-16,3-3 0 0,4-4-9 15,0-2 1-15,-7-13-3 16,-3-1 0-16</inkml:trace>
  <inkml:trace contextRef="#ctx0" brushRef="#br1" timeOffset="152835.038">16260 14246 48 0,'0'6'24'0,"0"16"-26"0,0-13 47 16,0 1-45-16,-4 5 0 16,0 1 1-16,1 6 1 15,-1-6-3-15,1-7 1 16,-1 0 1-16,1 1 0 16,3 2-2-16,0-2 0 15,3-1-6-15,4-3 0 16,4-6-8-16,-4 0 1 0</inkml:trace>
  <inkml:trace contextRef="#ctx0" brushRef="#br1" timeOffset="153075.862">16355 14261 43 0,'3'22'21'0,"-3"3"-17"16,0-18 32-16,-3 5-35 16,-1 10 1-16,1-3-1 15,-4-7 1-15,0 1-3 16,0 3 1-16,3-1-3 16,1-2 1-16,3-4-10 15,3-2 0-15,4-7-2 16,0 0 1-16</inkml:trace>
  <inkml:trace contextRef="#ctx0" brushRef="#br1" timeOffset="153331.269">16528 14123 55 0,'7'32'27'0,"0"8"-37"0,-4-27 57 0,1 6-47 15,3 9 0-15,-4 3 0 16,-3-2 0-16,-3-1-1 16,-4 3 1-16,0 4-9 15,-7-1 1-15,-8-6-7 16,5-6 1-16</inkml:trace>
  <inkml:trace contextRef="#ctx0" brushRef="#br1" timeOffset="153734.331">16708 14371 48 0,'7'13'24'0,"-18"8"-26"0,4-11 39 0,-4 6-35 15,-3 9 0-15,-7 12 1 16,0 4 0-16,0 9-4 16,0 13 0-16,3 9 2 15,4-3 1-15,3 3-4 16,1-3 1-16,3-9-7 15,3-16 1-15,4-13-8 16,7-9 1-16</inkml:trace>
  <inkml:trace contextRef="#ctx0" brushRef="#br1" timeOffset="154036.952">16813 14788 46 0,'4'6'23'0,"-11"4"-24"0,3-10 38 16,-3 3-35-16,-3 3 0 16,-1 4 1-16,1 5 1 15,-1 4-5-15,0 6 0 16,1-3 2-16,3 0 1 15,0 3-1-15,7 0 0 16,3-3-2-16,8-3 0 16,3-10-3-16,4-9 1 0,-1-6-5 15,-3-3 1-15,4-10-8 16,-4-16 0-16</inkml:trace>
  <inkml:trace contextRef="#ctx0" brushRef="#br1" timeOffset="154278.223">16877 14569 47 0,'21'47'23'0,"4"-4"-21"15,-11-24 40-15,-4 6-39 16,15 10 0-16,-4 12 0 15,0-6 1-15,-3 6-7 0,-7 3 1 16,-8 0 2-16,-10-6 1 16,-10-3-10-16,-12-1 1 15,-6-11-8-15,-7-1 1 16</inkml:trace>
  <inkml:trace contextRef="#ctx0" brushRef="#br1" timeOffset="154561.172">15737 15569 67 0,'7'22'33'0,"29"0"-33"15,-12-16 62-15,12 3-61 16,17-2 0-16,24-7 0 16,4-13 0-16,18-6-2 15,3 1 0-15,-3-4-4 16,-11 0 0-16,-17 6-15 16,-15 3 0-16,-20 7-1 15,-15 6 1-15</inkml:trace>
  <inkml:trace contextRef="#ctx0" brushRef="#br1" timeOffset="154863.431">16129 15770 60 0,'0'15'30'0,"-4"17"-38"0,1-23 60 16,-1 4-52-16,-3 2 1 0,0 4 0 15,0 9 0-15,-3 0-1 16,-1 4 1-16,1-7 0 16,2 0 0-16,5-3-2 15,3 0 1-15,7-6-5 16,7-7 0-16,11-6-5 15,3-6 0-15,4-13-8 16,-8-12 0-16</inkml:trace>
  <inkml:trace contextRef="#ctx0" brushRef="#br1" timeOffset="155058.614">16337 15779 50 0,'4'38'25'0,"-33"2"-25"0,26-30 44 15,-1 9-42-15,-3 12 1 16,-3 7 0-16,-1 9 0 16,-3 9-4-16,0 0 0 15,0-2 0-15,0-4 1 16,7-6-9-16,3-16 0 16,8-12-8-16,3-16 1 15</inkml:trace>
  <inkml:trace contextRef="#ctx0" brushRef="#br1" timeOffset="155297.758">16563 15760 53 0,'-4'22'26'0,"-3"16"-26"16,4-29 45-16,-1 7-43 15,-3-1 0-15,-3 7 3 16,3 7 1-16,-4 5-7 16,0-2 1-16,4-1 0 15,4 3 1-15,-1-2-9 16,4-1 1-16,4-6-11 16,3-6 0-16</inkml:trace>
  <inkml:trace contextRef="#ctx0" brushRef="#br1" timeOffset="155507.209">16443 16412 54 0,'0'41'27'0,"0"-28"-28"0,4-10 42 16,-4 3-42-16,0-6 0 15,0 0 0-15,0 0 1 16,7-6-5-16,3 0 0 16,4-7-10-16,4-9 0 15</inkml:trace>
  <inkml:trace contextRef="#ctx0" brushRef="#br1" timeOffset="155808.821">17357 15563 61 0,'-11'28'30'0,"-24"19"-34"16,21-31 52-16,-7 5-48 16,-4 1 0-16,-3 10 0 0,-1 9 1 15,5 6-3-15,-1-7 0 16,4-2-6-16,3-7 1 16,8-12-10-16,6-19 1 15</inkml:trace>
  <inkml:trace contextRef="#ctx0" brushRef="#br1" timeOffset="156018.584">17166 15581 53 0,'25'38'26'0,"-4"31"-26"16,-17-63 42-16,3 13-42 15,0 9 1-15,0 4-1 16,0 8 0-16,0 1-2 15,3 6 1-15,5-12-4 16,-5-7 0-16,1-12-10 16,3-19 0-16,-7-16 0 15,7-10 0-15</inkml:trace>
  <inkml:trace contextRef="#ctx0" brushRef="#br1" timeOffset="156303.416">17572 14967 39 0,'3'15'19'0,"8"-11"-20"0,-15-1 38 16,1 6-36-16,-4 1 0 15,-4 2 2-15,1 4 0 16,3 3-3-16,0 3 0 15,3-1 2-15,8-5 0 16,3 3-1-16,3-6 1 16,1-4-5-16,3-3 0 15,0-3-4-15,4-6 0 16,3-9-6-16,-4-10 1 0,5-7-2 16,-5 4 1-16</inkml:trace>
  <inkml:trace contextRef="#ctx0" brushRef="#br1" timeOffset="156487.098">17766 14939 35 0,'0'3'17'0,"0"19"-17"0,0-10 36 0,-4 7-32 16,-3 9 0-16,-3 7 1 15,-1-7 1-15,1 6-8 16,-1 7 0-16,0 0 4 16,4-3 0-16,0-7-10 15,0 3 0-15,4-8-6 16,6-8 1-16</inkml:trace>
  <inkml:trace contextRef="#ctx0" brushRef="#br1" timeOffset="156709.549">17575 15738 67 0,'-7'3'33'0,"32"-6"-43"0,-14 0 66 16,6-3-56-16,11 0 0 0,8-4-4 16,3 1 1-16,-4-1-4 15,-3 1 1-15,-8-1-12 16,-10 1 0-16</inkml:trace>
  <inkml:trace contextRef="#ctx0" brushRef="#br1" timeOffset="156934.825">17784 15522 54 0,'3'22'27'0,"-3"-13"-24"16,0-3 42-16,-3 10-44 16,-1 6 0-16,0 9 0 0,1-5 0 15,-1 8-3-15,1 4 0 16,3-4-5-16,3-2 0 16,1-11-10-16,-1-8 1 15</inkml:trace>
  <inkml:trace contextRef="#ctx0" brushRef="#br1" timeOffset="157202.712">17872 15970 55 0,'7'22'27'0,"-7"-19"-26"16,0-3 44-16,0 0-44 15,0 3 0-15,0-3 0 16,3 0 1-16,-3 0-6 16,7 0 1-16,0 0-8 15,0-3 0-15,-3-6-6 16,7 0 1-16</inkml:trace>
  <inkml:trace contextRef="#ctx0" brushRef="#br1" timeOffset="157413.438">18038 16024 36 0,'-8'6'18'0,"8"0"-20"0,0-6 28 16,0 0-26-16,0 0 1 16,0 0-1-16,4 3 0 15,0-3-6-15,3 0 1 16,0-6-5-16,0 3 1 16</inkml:trace>
  <inkml:trace contextRef="#ctx0" brushRef="#br1" timeOffset="157588.651">18140 16014 39 0,'17'10'19'0,"-13"2"-22"15,-4-12 34-15,4 3-32 16,-4 0 1-16,0-3-21 16,0 0 0-16</inkml:trace>
  <inkml:trace contextRef="#ctx0" brushRef="#br1" timeOffset="160157.63">2985 17303 47 0,'-4'25'23'0,"-3"-12"-10"0,7-10 23 15,7-3-34-15,-7 3 1 16,11-3 0-16,-4 0 1 15,7-6-6-15,3-4 1 16,15-2 1-16,14-4 1 0,-4 0-8 16,8-3 1-16,-11 4-10 15,-1 2 0-15</inkml:trace>
  <inkml:trace contextRef="#ctx0" brushRef="#br1" timeOffset="160372.391">2970 17570 54 0,'-10'28'27'0,"13"-16"-22"16,4-9 43-16,-3-3-45 16,14 0 1-16,-1-6-1 15,4 0 1-15,8 0-6 16,6-1 0-16,11 1 1 0,-4-6 1 15,4 8-12-15,-11-2 1 16,0 0-7-16,-10 9 0 16</inkml:trace>
  <inkml:trace contextRef="#ctx0" brushRef="#br0" timeOffset="165341.573">16909 7516 25 0,'21'-28'12'0,"0"-25"-2"0,-14 43 13 15,-3-5-21-15,-4-4 1 16,-4-6 0-16,-7 0 1 16,-6-1-6-16,-8 4 1 15,-7 4 3-15,-10 2 1 16,-7 3-2-16,-11 4 1 16,-11 6-1-16,-6 3 1 15,9 12 0-15,-2 14 0 16,-8 2-1-16,4 16 0 15,7 9-1-15,4 19 0 0,3 6 0 16,3 7 0 0,11 6-1-16,8 13 1 0,6 5 0 15,11 4 0-15,10-12 1 16,11-7 0-16,14-10-1 16,11-2 0-16,10-13 1 15,11-13 0-15,11-15 1 16,2-16 0-16,26-15 0 15,14-23 0-15,21-18 1 16,0-23 1-16,10-27-2 16,-6-23 1-16,-11 7-2 15,-18-6 1-15,-28-1-2 16,-32 4 1-16,-24-1-1 16,-22-2 1-16,-28 18-1 15,-10 4 0-15,-7 12 1 16,-11 6 0-16,0 19 0 15,0 10 0-15,3 9-1 0,11 6 1 16,7 6 1-16,11 4 0 16,3-1-1-16,11 4 0 15,3 0-1-15,4 0 1 16,4-1 0-16,6 1 1 16,1 3-1-16,-1 0 1 15,1 0-1-15,-1-1 0 16,1 4 0-16,-1-3 0 15,4 3-1-15,0 0 0 16,-3 0-1-16,3 0 1 16,0 0 1-16,0 0 0 0,0 0-1 15,0 0 1-15,0 3-1 16,0-3 0-16,-4 0-1 16,4 0 1-16,0 4-1 15,0-4 1-15,0 0-1 16,0 0 1-16,0 0-1 15,0 0 1-15,0 0 0 16,0 0 1-16,0 3-1 16,0-3 0-16,0 3-1 15,0 0 0-15,0-3-2 16,0 3 1-16,0-3-2 16,0 0 1-16,-4 0-3 15,4 0 1-15,0 3-8 16,0 0 1-16,0 1-4 15,4 2 0-15</inkml:trace>
  <inkml:trace contextRef="#ctx0" brushRef="#br0" timeOffset="167156.147">14637 11013 37 0,'3'-19'18'0,"1"-35"-13"0,-4 39 19 15,3-4-24-15,-6-3 1 16,-1-3-1-16,-6 0 0 15,-11 3 0-15,-15 3 0 16,-13 6 1-16,-15 7 0 16,-13 3-1-16,-1 9 1 0,-7 7 0 15,-10 6 0-15,-11 3 0 16,1 12 0-16,13 13-1 16,7 3 1-16,4 16-1 15,7 0 0-15,10 16-1 16,15 9 1-16,14 6-1 15,14 3 1-15,24-12 0 16,22 3 0-16,10-16 2 16,29-9 0-16,20-10 1 15,15-24 0-15,25-17 1 16,17-21 0-16,0-10 0 16,-11-18 0-16,-6-7-2 15,-8-18 1-15,-17-4-2 16,-18-6 0-16,-17 0-1 15,-15 9 1-15,-14 1-2 16,-17 2 1-16,-11 4-1 16,-14 9 1-16,-11 13 0 0,-6 6 0 15,-5 6 0-15,1 3 0 16,7 4 0-16,0 2 1 16,3 1-1-16,4-1 1 15,0 7 0-15,3 0 1 16,4 0 1-16,4 0 0 15,-1 0 0-15,1 0 1 16,-1 3-1-16,4-7 0 16,0 7-1-16,0 0 1 15,0 0-3-15,0 0 0 0,0 0-1 16,0 0 1-16,0 0-1 16,0 0 1-16,0 0-1 15,0 0 0-15,0 0 1 16,0 0 0-16,0 0 0 15,0 0 1-15,0 0-2 16,0 0 1-16,0 0-4 16,0 0 1-16,0 0-9 15,0 0 1-15,-7-6-8 16,11 3 1-16</inkml:trace>
  <inkml:trace contextRef="#ctx0" brushRef="#br0" timeOffset="169513.977">5235 14644 19 0,'4'-6'9'0,"-1"2"0"0,-3 4 9 16,0 0-17-16,0 0 0 15,0 0 3-15,0 0 0 16,0 0-4-16,0 0 1 16,0 0 2-16,0 0 0 15,0 0 0-15,0 0 0 16,0 0-1-16,0 0 0 16,0 0-1-16,0 0 0 0,0 0 1 15,-3 0 0-15,-1 0-1 16,1 4 1-16,3-8-1 15,-11 4 1-15,1 0-1 16,-15 0 1-16,0 0-2 16,-14 0 0-16,-3 0 0 15,-7 0 1-15,-1-3-1 16,1 3 0-16,-11 0 0 16,0 0 0-16,0 0 1 15,-7 0 0-15,7 0-1 16,-4-3 1-16,1-3-1 15,-1 0 0-15,4-1 1 16,11 1 0-16,3-3-1 16,4 2 0-16,3 1 0 15,7 3 0-15,1 0 1 0,6 0 0 16,4 0-1 0,7-1 1-16,-4 1-1 0,7 3 0 15,1 0 0-15,3 0 1 16,3 0-1-16,-6 0 1 15,10 0-1-15,-7 0 0 16,3 0 0-16,-3 3 1 16,0 1-1-16,3-1 0 15,-3 0 0-15,4 3 0 16,-4 0 0-16,3 7 1 16,-3-7-1-16,4 4 0 15,-8 2 1-15,4 7 0 0,0 6-1 16,3 13 1-16,-6 9-1 15,-1 6 0-15,-6 10 0 16,6 6 1-16,-10 3-1 16,3 3 0-16,1 3 0 15,6 10 0 1,0-3 0-16,-3-4 0 0,0-5-1 16,4-4 1-1,6 13 0 1,4-13 0-16,4-6 0 15,3-10 0-15,3-9 1 16,8-6 0-16,-8-10-1 16,1-3 1-16,3-6-1 15,4-3 1-15,3-3-1 16,14-4 1-16,-3 1-1 16,7 3 0-16,0-7 0 15,3 0 1-15,14 1-1 0,15-1 1 47,0-6-1-47,13-3 1 0,4-3 0 0,-3-3 0 0,10-7-1 0,1 1 1 16,2-4-1-16,1 4 0 15,-18-4 0-15,-17 3 0 16,-4 1 0-16,-11 6 1 16,-3-1-1-16,-14 7 0 15,-4-3 0-15,-3 3 1 16,-8 0-2-16,1 3 1 0,-8 4 0 15,-6-1 0 1,3-3-1-16,-7 0 0 0,4 0 0 16,-4 0 0-16,3 1 0 15,-3-4 0-15,4-10 0 16,-1-6 1-16,4-9 0 16,0-12 1-16,4-10-1 15,-1 9 0-15,1-50 0 16,-7-9 1-16,-8-6-1 15,-7-1 1-15,-6 1-1 16,-4-7 0-16,-1-3-7 16,1 3 1-16,0 7-9 15,-4 5 0-15</inkml:trace>
  <inkml:trace contextRef="#ctx0" brushRef="#br0" timeOffset="170263.823">9116 14522 31 0,'0'0'15'0,"0"3"-5"0,0-3 16 15,3 3-25-15,1 3 0 0,-1 7 2 16,-3 2 1-16,0 7-5 16,0 19 1-16,0 15 2 15,0 26 0-15,-3 18-1 16,-1 23 0-16,-3 24-1 16,-3 13 0-16,3 9 0 15,-7 1 0-15,3-10-1 16,-3-26 1 15,3-11-2-15,1-14 0-16,3-15-2 0,0-18 1 0,3-10-7 0,0-29 0 0,4-24-2 15,0-16 1-15</inkml:trace>
  <inkml:trace contextRef="#ctx0" brushRef="#br0" timeOffset="171030.809">9246 14622 37 0,'25'16'18'0,"7"-16"-22"0,-22 0 36 0,8 3-30 16,3-3 0 0,11-3 3-16,17-1 1 0,4 4-6 15,7 0 0-15,18 0 4 16,10-6 0-16,11-6-1 15,-8-10 0-15,12 0-2 16,-1-3 1-16,-7-4-2 16,-6 7 0-16,-12 4-1 15,-3-4 1-15,-14 0-1 16,-10 6 1-16,-8 0 0 16,-3 10 0-16,-11 3-1 15,-3 9 1-15,-4 0-1 16,-7 1 0-16,0 5-1 0,-3 7 1 15,-4 9-1-15,-4 7 0 16,1-1 0-16,-4 10 0 16,-4 13-1-16,1 9 1 15,-1 3 0-15,1 12 0 16,-1 4 0-16,1 3 1 16,6 6 0-16,4 9 1 15,-3-3 0-15,3-2 0 16,0 5 0-16,0-3 1 15,3 7-1-15,-6-3 0 16,-1-4 0-16,-6-6 0 0,-1 3-1 16,1-9 1-16,3 0 0 15,0-13 1-15,-4-6-1 16,1-13 1-16,-1-8 0 16,-6-11 0-16,-8-6 0 15,-10-2 0-15,-11-4-1 16,-10-3 1-16,-18-10-1 15,-4-5 1-15,-17-7-1 16,-11-10 0-16,-10-2 0 16,-8-17 1-16,8 1-1 15,-4-3 0-15,14-1-12 16,15 1 0-16</inkml:trace>
  <inkml:trace contextRef="#ctx0" brushRef="#br0" timeOffset="171871.379">15448 13772 24 0,'4'13'12'0,"6"-1"-3"15,-6-9 8-15,-1 7-14 16,1 2 0-16,-1 13 2 15,-3 16 1-15,-3 12-7 16,-1 23 0-16,-3 21 4 16,0 19 1-16,4 22-2 15,-1 19 0-15,1 6-2 16,3 12 1-16,0 4-1 16,0-13 0-16,0-12 0 15,-4-13 0-15,1-16 0 16,-1-18 0-16,1-16-3 15,-1-16 0-15,-10-12-5 16,3-10 1-16,1-15-4 0,3-13 0 16</inkml:trace>
  <inkml:trace contextRef="#ctx0" brushRef="#br0" timeOffset="172697.369">15522 13813 35 0,'0'56'17'0,"21"-43"-21"15,-14-10 31-15,4 3-25 16,0 0 0-16,6 4 2 16,4-1 1-16,4 1-5 15,3-4 1-15,15-3 4 16,13-3 0-16,11-3-1 15,14-3 0-15,4-4-1 16,0 4 1-16,17-10-3 0,4-6 1 16,0-12-1-16,-4-7 0 15,-10 0-1-15,3 4 1 16,-3-4-1-16,-8 3 0 16,-3 13 0-16,-7 6 0 15,-6 10 0-15,-9 6 0 16,-6 3 0-16,-10 0 1 15,-8 9-2-15,-3 1 1 16,-8 2-1-16,-9 10 0 16,-5 13 0-16,-6 9 0 0,-8 9-1 15,-10 10 0-15,-7 2 0 16,0 14 1-16,3 24 0 16,0-2 0-16,1 2 0 15,3 13 1-15,0 16 0 16,-1 3 1-16,1-4-1 15,0 7 0-15,0 4 0 16,0 5 0-16,0-15-1 16,-4-1 1-16,-3 7 0 15,0-9 0-15,0-1 0 16,0-5 0-16,3-7 0 16,0 3 0-16,1-19 0 15,3-9 0-15,3-19-1 16,-3-12 1-16,-4-13-2 15,1-9 1-15,-1-10-1 16,-3-3 1-16,-11-13 0 0,-10-12 0 16,-8-6-1-16,-13-10 1 15,-11-9 1-15,0-9 0 16,-11-1 0-16,-10-2 0 16,-8-1-3-16,-2 1 0 15,6 5-9-15,4-2 1 16</inkml:trace>
  <inkml:trace contextRef="#ctx0" brushRef="#br0" timeOffset="176391.29">4113 15795 22 0,'4'0'11'0,"7"-16"-6"0,-4 10 12 0,3-1-14 16,-6 1 0-16,13-3 3 15,1-7 1-15,14-6-8 16,-1-9 1-16,8-16 4 16,11-16 0-16,17-12-1 15,7-7 0-15,3-12-2 16,12-12 1-16,-8-4-2 15,-4 3 1-15,8 10-1 16,0-7 1-16,-15 4-6 16,-10 3 0-16,0 6-7 15,-7 13 1-15</inkml:trace>
  <inkml:trace contextRef="#ctx0" brushRef="#br0" timeOffset="176931.84">4957 14346 38 0,'0'9'19'0,"3"-18"-18"0,-3 9 30 16,4 0-31-16,3 3 1 0,3 0 0 16,4 3 1-16,8 1-2 15,6-1 1-15,7-6 1 16,7-3 1-16,-10-10-2 16,14 1 1-16,-7-4-1 15,3 0 1-15,-14 1-2 16,4 2 0-16,-14 4 0 15,3 3 1-15,0 2-1 16,-3 4 1-16,-8 4-1 16,1 5 0-16,-1 7 0 15,-3 6 0-15,1-1-2 16,-1 1 1-16,0 4 0 16,3 2 1-16,1 3 0 15,-1 4 0-15,-3-7 0 16,4-3 1-16,0-6 0 15,-8-4 0-15,4-2-1 0,-7-7 0 16,-7-3 0-16,4-6 0 16,-15-6-1-16,-10-7 1 15,-15-3 0-15,1 1 0 16,-14 2-4-16,-1 0 0 16,-3 4-9-16,11 2 0 15</inkml:trace>
  <inkml:trace contextRef="#ctx0" brushRef="#br0" timeOffset="177366.559">6265 13769 31 0,'11'6'15'0,"0"-43"-2"16,-11 30 16-16,0-2-26 15,-8-1 0-15,-2 4 2 16,-8-6 1-16,-3 9-8 15,-7 3 1-15,-4 3 5 16,-7 12 0-16,-3 7-2 0,3 13 0 16,-3 2-4-16,3 10 1 15,11 4-1-15,3-14 0 16,18 1-1-16,11-7 0 16,20-15 0-16,12-7 0 15,16-12 2-15,8-16 0 16,-3-15 0-16,-8-10 0 15,-10-9-6-15,-4 6 0 16,-13-7-5-16,-1 10 1 16</inkml:trace>
  <inkml:trace contextRef="#ctx0" brushRef="#br0" timeOffset="177981.94">9112 16368 39 0,'11'-9'19'0,"52"-57"-19"16,-31 38 32-16,7-19-29 16,17-19 0-16,8-19 2 15,6-5 0-15,12-27-7 16,9-17 1-16,8-4 3 16,7-19 1-16,-7-3-2 15,-4 6 1-15,-3 26-5 16,-8 15 1-16,-10 22-6 15,-10 22 0-15,-15 12-6 16,-3 14 1-16</inkml:trace>
  <inkml:trace contextRef="#ctx0" brushRef="#br0" timeOffset="178508.501">10202 14625 35 0,'4'3'17'0,"6"0"-16"15,-10-3 26-15,8 0-25 16,-1 0 0-16,7 0 2 15,3 0 0-15,8 0-4 16,7 0 0-16,3-6 3 16,7-3 1-16,4-7-1 15,-3-6 0-15,-1 0-2 16,-3 0 0-16,-8 0-1 16,1 6 0-16,-7 1 0 15,-4 2 1-15,-3 7-2 16,-4 0 1-16,-4 3-1 15,1 6 0-15,-4 9 0 16,-3 10 0-16,-4 6-1 16,0-6 0-1,0 19 2 1,0-10 1-16,0-5 0 0,0-8 0 16,-4-2-1-16,-3-10 0 15,0 1 0-15,-7-11 0 16,-11-2-2-16,-7-3 1 15,-3-1 0-15,-7-5 0 16,-11-7-5-16,-4-7 0 16,1 1-6-16,21 0 1 15</inkml:trace>
  <inkml:trace contextRef="#ctx0" brushRef="#br0" timeOffset="179243.34">11225 14076 31 0,'25'3'15'0,"-4"-12"-8"16,-14 0 21-16,-3-7-25 16,-1-3 0-16,-3-3 3 15,0-3 0-15,-3 3-7 16,-11 0 0-16,-14-3 5 15,-11 3 0-15,-4 6-2 16,-6 16 1-16,-4 4-3 16,0 11 0-16,4 17-3 15,3 2 0-15,7 19 0 16,11 4 0-16,14 2-1 0,10 1 1 16,18-10 2-16,22-9 0 15,13-22 1-15,4-13 1 16,3-19-1-16,-3-5 1 15,-7-11-5 17,-4-8 0-32,-10-7-8 0,-11 0 1 0</inkml:trace>
  <inkml:trace contextRef="#ctx0" brushRef="#br0" timeOffset="179888.141">15388 16108 45 0,'32'3'22'0,"46"-75"-28"15,-54 41 38-15,19-19-29 16,6-16 0-16,18-22 0 16,14-28 1-16,14-9-6 15,11-26 1-15,-7-9 3 16,7 3 0-16,-4 7-2 15,-10 12 1-15,-7 16-4 16,-22 18 1-16,-10 23-5 16,-11 18 1-16,-10 16-8 15,-11 9 1-15</inkml:trace>
  <inkml:trace contextRef="#ctx0" brushRef="#br0" timeOffset="180444.778">16281 14500 31 0,'-4'3'15'0,"8"-6"-8"0,-4 3 21 0,0 0-27 15,0 0 1-15,3-7 2 16,1 4 0-16,-1-3-5 16,1 0 0-16,3-4 4 15,0 4 1-15,0-7-1 16,7 1 0-16,4-4 0 16,6 4 0-16,8-1 0 15,7-3 1-15,0 1-2 16,0-1 0-16,-1-3-1 15,1 7 1-15,-7-1-2 32,0 1 0-32,-8 2 0 0,-2 7 1 0,-1 3-1 15,-4 6 0-15,1 13-1 16,-4 6 0-16,-3 3 0 0,-1 7 0 16,1 3-1-16,-4-1 1 15,-4-2 0-15,1-10 0 16,0 3 0-16,-4-6 0 15,0 0 0-15,-4-6 1 16,-3-4-2-16,0-2 1 16,-7-1 0-16,-11-9 1 15,-7-3-1-15,-10-3 1 16,-11-7 0-16,-10-9 0 16,-1-6-6-16,11-4 0 15,-3-2-7-15,10-1 0 16</inkml:trace>
  <inkml:trace contextRef="#ctx0" brushRef="#br0" timeOffset="180910.351">17283 13164 39 0,'3'-13'19'0,"8"-34"-15"0,-8 31 28 15,1-6-30-15,-4-3 1 16,-4-6 1-16,-3-7 0 15,-7 1-5-15,-7-1 0 16,-11 7 3-16,-7 9 1 16,-7 12-3-16,-6 14 1 15,2 11-3-15,8 7 1 16,3 19-1-16,0 3 0 16,15 15-1-16,9 4 1 15,5-3 1-15,17-4 1 16,18 1 2-16,17-10 1 0,11-19 1 15,17-22 0-15,-3-18-1 16,-7-20 0-16,-10-15-1 16,-8 0 0-16,-14-6-11 15,-10 0 1-15,-22 2-8 16,-13 11 1-16</inkml:trace>
  <inkml:trace contextRef="#ctx0" brushRef="#br0" timeOffset="185097.929">13448 9024 31 0,'3'13'15'0,"1"3"-6"0,-4-4 15 16,-7 13-24-16,-4 16 0 15,-3 25 0-15,-10 12 1 16,-5 13-1-16,1 16 0 0,3 12-1 16,1 0 0-16,6-15-4 15,4-1 1-15,7-15-6 16,3-16 1-16,1-12-1 15,-1-20 0-15</inkml:trace>
  <inkml:trace contextRef="#ctx0" brushRef="#br0" timeOffset="185804.535">13307 8692 30 0,'17'16'15'0,"15"3"-15"0,-21-13 32 16,3 0-30-16,0-3 0 15,4 0 3-15,6 0 1 16,1 1-6-16,10 2 1 16,15-6 3-16,10 3 1 0,14-3-1 15,3-3 0-15,-3-3-3 16,1-1 1-16,6-2-2 15,0 0 1 1,-14-1-2-16,-4 1 1 0,-10 2-2 16,-7 7 1-16,-11 4-2 15,-3 2 1-15,-7 3-2 16,-4 7 0-16,0 9 0 16,-7-6 1-16,-3 6 0 15,-1-6 1-15,-6 25 1 16,-4 6 0-16,0 13 0 15,0 2 1-15,0 20 0 16,7 6 1-16,0 6-1 16,4 13 0-16,10 19 0 15,0-7 1-15,-3-9-1 16,-1-7 1-16,-6-12 0 0,-1-12 0 16,1-10 1-16,-4-12 0 15,-3-10-1-15,-4-6 0 16,-7-7 0-16,-15-2 1 15,-16-7-1-15,-22-3 0 16,-25-12-2-16,4-1 1 16,-14-5 0-16,-1-4 1 15,1-3-3-15,7 0 0 16,10 3-4-16,18 6 1 16,11 4-7-16,14-7 0 15</inkml:trace>
  <inkml:trace contextRef="#ctx0" brushRef="#br0" timeOffset="187143.56">7154 13760 35 0,'0'-10'17'0,"11"10"-10"0,-11 3 18 15,7-6-21-15,-7 3 1 16,11 0 3-16,-11 6 0 16,3 4-10-16,4 5 1 15,-7 4 6-15,4 9 1 16,-1 10-3-16,-3 6 1 0,0 0-2 15,0 9 1-15,0-3-1 16,-3 4 0-16,-1-4-1 16,4 3 1-16,-7-6-1 15,4-12 1-15,3-4-2 16,0-9 1-16,0-6-2 16,0-4 1-16,0-2-1 15,0-1 0-15,0-6-1 16,0 3 1-16,0 1 0 15,0-4 1-15,0 0-2 16,0 0 0-16,0-6-5 16,0-3 1-16,3-4-10 15,8-2 0-15</inkml:trace>
  <inkml:trace contextRef="#ctx0" brushRef="#br0" timeOffset="188687.619">13226 12395 27 0,'0'13'13'0,"7"-16"-4"0,0 6 13 0,0 10-21 16,-4 5 1-16,1 7 1 15,-1 7 1-15,-3 15-4 16,-3 6 0-16,-1 10 3 15,-3 3 0-15,-7 9-1 16,0 13 0-16,-4 3-1 16,-3-7 1-16,0-2-3 15,3-16 1-15,1-13-5 16,6-12 1-16,4-13-7 16,4-12 0-16,10-16-1 15,7-19 1-15</inkml:trace>
  <inkml:trace contextRef="#ctx0" brushRef="#br0" timeOffset="189330.461">13300 12323 34 0,'14'19'17'0,"11"-3"-17"0,-15-13 35 0,4 3-32 16,4 0 0-16,3 1 2 15,11-1 1-15,0 7-7 16,13-4 0-16,15 0 5 15,14-2 0-15,11-4-2 16,-4-3 0-16,11-6-1 16,10-1 0-16,-6 1-1 15,2 0 0-15,-6-1 0 16,-14-5 0-16,3 2-1 16,-11 4 0-16,-3 3 0 15,-10 0 1-15,-8 3-1 16,-6 3 1-16,-8 0-2 0,-3 3 1 15,-8-2-1 1,-3 2 1-16,-6 0-2 0,-5 4 1 16,-3 5 0-1,-3 4 0-15,-4 6 0 0,0 7 1 16,0 15 0-16,0 0 1 16,0 6 0-16,0 6 0 15,0-5 0-15,0 15 1 16,3 0 0-16,1 6 0 15,-4-3-1-15,-4-6 1 16,-6 3-1-16,-8-9 0 16,-14-4 0-1,-7-9 0-15,1-6-1 0,-8-4 1 0,-11-8-1 16,-10-11 1-16,-17-8-1 16,-8-7 0-16,4-9-2 15,-11-13 0-15,0-6-9 16,0-3 1-1</inkml:trace>
  <inkml:trace contextRef="#ctx0" brushRef="#br0" timeOffset="190354.583">13007 14054 33 0,'-4'3'16'0,"4"-3"-7"16,0 0 22-16,0 0-27 16,0 0 1-16,0 0 2 0,0 0 1 15,0 0-10-15,0 0 0 16,7-3 6-16,4-3 1 16,7 0-3-16,10-1 1 15,4 1-2-15,6 0 1 16,5 0-6-16,-1-1 0 15,0 1-12-15,1-6 1 16</inkml:trace>
  <inkml:trace contextRef="#ctx0" brushRef="#br0" timeOffset="190655.026">13603 13603 40 0,'0'19'20'0,"-7"-10"-13"16,7-6 23-16,-3 6-28 15,-8 7 1-15,4 9 0 16,0 19 1-16,0-3-6 16,0 6 0-16,3 3-1 15,1-9 1-15,-1-3-11 0,1-13 0 16</inkml:trace>
  <inkml:trace contextRef="#ctx0" brushRef="#br1" timeOffset="197649.504">4685 17209 42 0,'-7'3'21'0,"7"-6"-7"15,0 3 21-15,0 0-32 16,-4 0 1-16,4 0 1 16,-7 3 1-16,4 3-7 15,-8 7 1-15,-6 3 4 16,-5 5 1-16,1 11-3 16,-11-7 1-16,4 6-1 0,-11 4 0 15,1 2-2-15,-1-2 1 16,0 3-2-16,7-1 0 15,4-2-2-15,7-1 1 16,7-9-4-16,0-3 1 16,3-6-7-16,8-7 1 15,-8-6-6-15,11-9 0 16</inkml:trace>
  <inkml:trace contextRef="#ctx0" brushRef="#br1" timeOffset="198189.058">4226 17102 42 0,'0'7'21'0,"7"5"-16"15,-7-6 32-15,0 4-35 16,11-1 1-16,-8 7 3 16,8 0 0-16,7 2-6 0,3 4 0 15,7 7 5-15,-7 2 0 16,7 0-2-16,1 1 1 15,2 5-2-15,1 1 1 16,0 3-3-16,3-1 1 16,-7-2-1-16,4 3 0 15,-11 0-1-15,-3-13 0 16,3 0 0-16,-10-6 0 16,-1-3 0-16,1-4 0 15,-4-2 0-15,4-4 0 16,-11-2 0-16,3-1 1 15,4 0-1-15,-7-3 1 0,0 0-1 16,0-3 1-16,0 4-1 16,0-4 1-16,0 0 0 15,0 3 1-15,0 0-2 16,0 0 0-16,0-3-7 16,0 0 1-16,0-6-10 15,0-4 1-15</inkml:trace>
  <inkml:trace contextRef="#ctx0" brushRef="#br1" timeOffset="199211.821">5253 17284 48 0,'-4'13'24'0,"4"-7"-18"15,0-6 35-15,0 0-38 16,0 0 0-16,0 0 4 16,4 0 0-16,3 0-8 15,-7 0 1-15,11 0 5 16,-1 0 1-16,11 3-2 0,7 3 0 15,11 1-2-15,-3-4 0 16,-1 0-2-16,-7 0 1 16,4 0-1-16,-11 0 0 15,0 0-1-15,-3-3 1 16,-4 4-2-16,0-4 0 16,-3 0-2-16,-8 0 1 15,4 0-5-15,4-4 1 16,-11 4-13-16,3-9 0 15</inkml:trace>
  <inkml:trace contextRef="#ctx0" brushRef="#br1" timeOffset="199870.396">6498 16641 40 0,'-17'13'20'0,"6"-19"-8"15,7 6 21-15,1 0-30 16,-4 3 1-16,0 3 2 16,-4 0 0-16,-3 4-7 15,4 8 0-15,-8 8 5 16,7 5 0-16,-13-6-2 16,-1 6 0-16,0 10-2 15,1 0 1-15,2-3-3 16,1-7 0-16,4 3-4 15,6-9 0-15,-3-9-7 16,7 0 0-16,3-16-4 0,1-10 1 16</inkml:trace>
  <inkml:trace contextRef="#ctx0" brushRef="#br1" timeOffset="200142.519">6078 16547 44 0,'4'19'22'0,"10"-19"-21"0,-14 3 41 0,4 3-40 15,3-2 0-15,3 8 1 16,1-2 0-16,3 2-3 16,11 13 0-16,6 10 2 15,8 5 1-15,-11-2-2 16,4 9 0-16,7 3-3 15,-11-3 0-15,4-9-5 16,-7-4 1-16,-1-8-8 16,-10-17 1-16,0-18-3 15,1-10 1-15</inkml:trace>
  <inkml:trace contextRef="#ctx0" brushRef="#br1" timeOffset="200652.248">6664 16278 52 0,'11'6'26'0,"13"-6"-32"0,-13 0 53 16,3 0-45-16,-3 0 1 16,6 0 0-16,4 0 1 0,1 0-6 15,-12 0 1-15,1 3 3 16,-4 0 0-16,-7 0-2 16,-4 0 0-16,-3 7 0 15,-7-1 0-15,0 4-1 16,3-1 0-16,-6 4-1 15,6-4 0-15,-7 7-1 16,8-6 0-16,3-4 0 16,0-2 1-16,3-1-1 15,1 0 1-15,6-3 1 16,8-3 1-16,3 3 0 16,7-3 1-16,-3 0-1 15,3 0 1-15,-3 3 0 16,-1-3 0-16,-3 4-1 15,-3-1 0-15,-11 6 0 16,0 1 0-16,-7 2-4 0,-7 4 1 16,-11-1-4-16,0 4 0 15,-10-3-7-15,7-7 0 16</inkml:trace>
  <inkml:trace contextRef="#ctx0" brushRef="#br1" timeOffset="201147.698">5891 17171 55 0,'-21'35'27'0,"28"-26"-31"0,-7-9 50 16,4 0-44-16,6 0 1 16,12 3 2-16,13-3 0 15,4-3-6-15,21-3 1 16,10-7 4-16,-3-2 0 15,14-7-2-15,-7 6 1 16,1 3-7-16,-16 4 1 16,-9 6-12-16,-8 6 1 15,-17 0-5-15,0 0 0 16</inkml:trace>
  <inkml:trace contextRef="#ctx0" brushRef="#br1" timeOffset="201688.001">6142 17570 57 0,'14'3'28'0,"11"-28"-31"0,-11 25 52 15,7 0-48-15,0 0 0 16,0 0 0-16,0 3 1 16,-3 3-3-16,0 0 1 15,-4 1 1-15,-4-1 0 16,-3 6-2-16,1 1 1 15,-5 3 0-15,-3-1 0 16,-3 1-2-16,-1 3 1 16,0 0-1-16,-6-4 1 15,-1-2-1-15,4-1 0 16,0 1 0-16,0-4 0 0,4 1 0 16,3-1 1-16,3 0 1 15,4 1 0-15,7-1 1 16,-3 1 0-16,3 2 0 15,0 1 1-15,-3-1-1 16,-1-2 0-16,-10 2 0 16,0 10 0-16,-7 0-1 15,-7-3 0-15,-4-3-4 16,-13-4 1-16,3 1-5 16,-4-4 1-16,7-3-9 15,11-9 1-15</inkml:trace>
  <inkml:trace contextRef="#ctx0" brushRef="#br1" timeOffset="202004.387">6675 17375 59 0,'-11'31'29'0,"-3"-9"-32"0,10-15 52 0,4 8-48 16,-3 4 0-16,3 3 1 15,-4 3 1-15,4 7-5 16,-3 5 1-16,3-5-2 15,0-4 1-15,0-6-9 16,0-3 1-16,3-7-8 16,4-6 1-16</inkml:trace>
  <inkml:trace contextRef="#ctx0" brushRef="#br1" timeOffset="202423.457">6653 18181 49 0,'-3'22'24'0,"17"-31"-32"0,-14 2 41 16,4 1-32-16,3-7 1 16,3 4-1-16,-10-4 1 15,4 1-3-15,-4-1 1 16,0 4 1-16,-4 3 1 16,4 3-1-16,-10-1 0 15,3 4-1-15,3 4 1 0,-10 2-1 16,3 3 0-16,1 1-1 15,6 2 1-15,-6-6-2 16,3 4 1-16,3-4-2 16,8 0 1-16,3-6 0 15,7-6 0-15,3 0-3 16,5-7 1-16,2-5-9 16,1-8 1-16</inkml:trace>
  <inkml:trace contextRef="#ctx0" brushRef="#br1" timeOffset="203446.804">7176 17316 44 0,'-4'9'22'0,"4"-12"-18"0,0 3 35 16,0 0-36-16,0 0 1 15,4-3 1-15,3 3 0 16,7 0-7-16,3 0 1 16,12-3 3-16,-1-1 1 15,7 1-2-15,0-3 0 16,-6-3-3-16,6-1 1 16,-3-2-7-16,3-1 1 15,-7 1-9-15,-7-4 0 16</inkml:trace>
  <inkml:trace contextRef="#ctx0" brushRef="#br1" timeOffset="203761.466">7412 16989 54 0,'-7'32'27'0,"14"-20"-28"0,-7-2 45 15,0 15-43-15,0 3 0 16,-7 6 0-16,3 7 0 15,-6 6-3-15,3-6 0 16,0 3-5-16,3-10 0 16,4-8-9-16,0-11 1 15</inkml:trace>
  <inkml:trace contextRef="#ctx0" brushRef="#br1" timeOffset="205818.016">8333 16569 50 0,'0'3'25'0,"3"4"-15"0,-3-4 26 16,-3 3-35-16,-4 7 1 0,-4-1 0 16,-3 10 0-16,-7 9-4 15,0 7 1-15,-4-7-2 16,0 1 0-16,-3-4-5 16,7 0 1-16,3-6-9 15,4-6 0-15</inkml:trace>
  <inkml:trace contextRef="#ctx0" brushRef="#br1" timeOffset="206073.247">8153 16632 41 0,'28'22'20'0,"4"-19"-13"0,-25 3 30 16,3 10-35 0,1 15 0-16,3 1 0 0,0-1 0 15,0 4-4-15,0 2 1 16,0-2-2-16,-3-4 0 16,3-6-10-16,0-6 1 15,4-13-3-15,-8-12 1 16</inkml:trace>
  <inkml:trace contextRef="#ctx0" brushRef="#br1" timeOffset="206448.159">8636 16303 58 0,'0'3'29'0,"-7"19"-45"16,3-22 61-16,1 3-45 16,-1 3 0-16,-3 0-1 15,4 1 1-15,-1-1-1 16,-3 0 1-1,7 4 0 1,4-1 0-16,3 7 0 0,7-4 1 16,0 1-1-16,-3 2 1 15,-1-2 0-15,1 0 0 16,-8 2-4-16,-6 4 1 16,-4 0-6-16,-7 6 1 15,3-6-8-15,-14-7 0 16</inkml:trace>
  <inkml:trace contextRef="#ctx0" brushRef="#br1" timeOffset="206719.732">8555 16312 62 0,'0'16'31'0,"7"-29"-40"16,-7 13 59-16,7-3-50 15,11-3 1-15,6-4 0 16,15-2 0-16,7-7-2 16,7-3 1-16,3-3 0 15,-10 3 0-15,-3 3-5 16,-5 7 1-16,-9 5-13 15,-15 7 0-15</inkml:trace>
  <inkml:trace contextRef="#ctx0" brushRef="#br1" timeOffset="207076.774">7835 17253 64 0,'0'9'32'0,"18"-6"-33"15,-8-6 51-15,12-3-49 16,13 0 1-16,4-7 1 16,14-3 1-16,14 1-5 15,3-4 1-15,8-3 2 16,-4 0 0-16,-14 6-2 16,-4 1 0-16,-6 2-8 15,-15 4 0-15,-7 6-12 16,-14 3 0-16</inkml:trace>
  <inkml:trace contextRef="#ctx0" brushRef="#br1" timeOffset="207500.102">8019 17563 56 0,'3'10'28'0,"-6"2"-28"0,3-12 40 0,0 3-41 16,0 0 1-16,0 4-1 16,0-7 1-16,0 3 0 15,0-3 1-15,3 3-1 16,4-3 1-16,4 3-1 15,6 0 1-15,5 4-1 16,6 2 1-16,4 3 0 16,-11 4 0-16,7 3-1 15,-10 0 1-15,-1-4 0 16,-3 1 0-16,-3 3-1 16,-11 0 1-16,-7 6-2 15,-7 0 0-15,-11 0-1 16,-7-3 0-16,1 0-5 15,2-10 1-15,1-2-9 16,3-10 0-16,8-13-1 16,6-2 1-16</inkml:trace>
  <inkml:trace contextRef="#ctx0" brushRef="#br1" timeOffset="207770.509">8216 17507 65 0,'4'6'32'0,"10"3"-42"0,-7-12 69 0,3 3-59 15,8-3 1-15,3 0 0 16,11-6 0-16,3 2-2 15,-6 1 1-15,2 0-3 16,-2 0 1-16,-8 6-9 16,0-4 0-16,-4-2-8 15,-2 3 1-15</inkml:trace>
  <inkml:trace contextRef="#ctx0" brushRef="#br1" timeOffset="208070.686">8696 17410 60 0,'0'3'30'0,"-18"3"-35"0,15 0 52 16,-1 7-47-16,4 2 0 16,-3 7 0-16,-1 4 1 15,4 5-2-15,4 7 1 16,-4 5-5-16,3-8 1 16,-3-1-9-16,4-2 0 0,3-4-4 15,0-3 1-15</inkml:trace>
  <inkml:trace contextRef="#ctx0" brushRef="#br1" timeOffset="208397.398">8685 18106 62 0,'4'15'31'0,"-8"10"-36"16,4-21 62-16,0-1-56 15,0 0 1-15,0 0 0 0,0 0 0 16,0-3-4-16,0 0 1 16,0 0-4-16,11-3 0 15,-4 0-14-15,7-10 1 16</inkml:trace>
  <inkml:trace contextRef="#ctx0" brushRef="#br1" timeOffset="209077.02">9144 17432 61 0,'-11'12'30'0,"22"-15"-26"16,-11 3 44-16,7 0-47 16,11 0 1-16,17 0 0 15,4-3 1-15,10 3-4 16,4-3 0-16,4 0-1 16,-1-1 1-16,-10 4-12 0,-7-3 0 15,-4-6-6-15,0 3 1 16</inkml:trace>
  <inkml:trace contextRef="#ctx0" brushRef="#br1" timeOffset="209752.638">10940 16933 57 0,'0'12'28'0,"0"4"-30"15,-4-13 49-15,-3 7-44 16,-4 9 1-16,-10 6 0 16,-3 6 0-16,2 7-6 15,-6 5 1-15,-7 5 3 16,-4-1 0-16,-3-7-4 15,-1-2 1-15,8-13-7 16,3-3 1-16,8-3-11 16,10-10 0-16</inkml:trace>
  <inkml:trace contextRef="#ctx0" brushRef="#br1" timeOffset="209992.272">10562 16920 52 0,'14'16'26'0,"11"0"-23"0,-14-7 38 16,3 4-40-16,10 15 0 16,1 6 0-16,7 7 0 15,3 6-2-15,0 0 1 16,1-3-3-16,-5-3 1 0,-2-7-9 15,-8-8 1-15,0-17-6 16,-7-9 1-16</inkml:trace>
  <inkml:trace contextRef="#ctx0" brushRef="#br1" timeOffset="210426.053">11137 16463 54 0,'11'6'27'0,"13"-19"-34"0,-13 10 49 15,3 0-41-15,4 0 1 16,3-3 0-16,-3 2 1 16,-4 4-4-16,-4 0 1 15,1 4 1-15,-4-1 1 16,0 6-2-16,-3 4 0 15,-4 9 0-15,-4 9 0 0,-3-6-1 16,-4 3 1-16,1 4-1 16,-4-4 1-16,3-3-3 15,1-6 1-15,2 0-5 16,8-13 0-16,0-6-8 16,8-10 0-16</inkml:trace>
  <inkml:trace contextRef="#ctx0" brushRef="#br1" timeOffset="210651.95">11169 16597 55 0,'14'10'27'0,"11"2"-29"16,-15-9 46-16,4-6-43 0,4-3 0 15,0 0-1-15,3 0 1 16,7-4-4-16,-3 1 1 16,-4 6-7-16,-7 3 0 15,-3-4-7-15,-8 11 0 16</inkml:trace>
  <inkml:trace contextRef="#ctx0" brushRef="#br1" timeOffset="211028.28">10333 17570 58 0,'-11'0'29'0,"15"-4"-36"16,3 4 52-16,0-3-43 15,11 3 1-15,6 0 2 16,15 0 0-16,10-3-6 15,11-3 0-15,7-4 4 0,11 1 0 16,3-4-3-16,-7 4 0 16,-10 6-9-16,-11 0 1 15,-14 3-10-15,-15 3 0 16</inkml:trace>
  <inkml:trace contextRef="#ctx0" brushRef="#br1" timeOffset="211431.238">10495 17871 57 0,'11'12'28'0,"24"-12"-29"16,-21-3 45-16,7-3-42 16,11 3 0-16,3-4 0 15,-6 1 1-15,-5 3-4 16,-6 0 0-16,3 3 3 16,-7 0 0-16,-3 6-2 15,-4 7 1-15,-7 8-1 16,0-2 0-16,-7 3 0 15,-4 3 0-15,-6 7-1 16,-1 5 1-16,-3 4-2 16,0 3 1-16,-1 0-1 0,5-6 0 15,-1-7-3-15,8-6 0 16,-1-9-8-16,7-4 1 16,8-12-4-16,3-3 0 15</inkml:trace>
  <inkml:trace contextRef="#ctx0" brushRef="#br1" timeOffset="211720.478">10506 18143 62 0,'7'7'31'0,"10"-7"-40"16,-2-4 61-16,9-2-52 15,4-3 1-15,1 3 0 16,-1-1 0-16,0-2-3 16,0 6 0-16,1 0-8 15,-8 3 1-15,0-10-8 16,-3 7 0-16</inkml:trace>
  <inkml:trace contextRef="#ctx0" brushRef="#br1" timeOffset="212155.595">11120 17742 56 0,'-7'28'28'0,"10"-22"-28"16,-3 1 47-16,-3 2-44 15,-1 4 1-15,0 6 0 16,-3 2 1-16,0 8-7 15,0-4 0-15,0 3 4 16,0 0 1-16,0 0-7 16,4-2 1-16,-1-8-9 0,4 1 1 15,7-13-8-15,4-6 1 16</inkml:trace>
  <inkml:trace contextRef="#ctx0" brushRef="#br1" timeOffset="212437.431">10975 18419 69 0,'-11'25'34'0,"18"-25"-39"15,-7 0 65-15,0 0-60 16,4 0 1-16,-4 0-1 16,7-3 1-16,-3 0-6 15,3 0 1-15,0-3-14 16,3-7 1-16,4 4-3 16,4-1 0-16</inkml:trace>
  <inkml:trace contextRef="#ctx0" brushRef="#br1" timeOffset="212921.011">11730 17428 58 0,'-14'7'29'0,"17"-7"-33"15,-3 0 56-15,4 3-47 16,-1 0 1-16,4 0 0 15,8-3 1-15,6 6-10 16,0-6 0-16,14 0 6 16,7 0 1-16,8 0-6 0,-4-6 1 15,-7 3-9-15,-4 0 1 16,-7-3-11-16,0-1 1 16</inkml:trace>
  <inkml:trace contextRef="#ctx0" brushRef="#br1" timeOffset="213174.643">11942 17203 72 0,'-11'31'36'0,"4"19"-44"15,3-34 61-15,1 6-53 16,-8 6 0-16,4 6-6 16,4 7 1-16,-1 3 0 15,1 3 1-15,-1-3-14 16,4-6 0-16,0-13-1 16,7-6 0-16</inkml:trace>
  <inkml:trace contextRef="#ctx0" brushRef="#br1" timeOffset="213563.309">12485 17526 68 0,'0'22'34'15,"-4"-10"-43"-15,4-12 73 0,4 0-64 16,-1 3 1-16,4 0 0 16,0-3 0-16,4 0-1 15,7 0 0-15,-1 0-3 16,8 0 0-16,0 4-8 16,-1-4 0-16,5 0-9 15,-1-7 0-15</inkml:trace>
  <inkml:trace contextRef="#ctx0" brushRef="#br1" timeOffset="213790.806">13010 17591 68 0,'8'10'34'0,"-8"-1"-41"0,0-6 60 16,0-3-54-16,3 0 1 16,8 0-4-16,-1-3 0 15,8 3-2-15,3 0 1 16,7 0-14-16,0-6 1 16</inkml:trace>
  <inkml:trace contextRef="#ctx0" brushRef="#br1" timeOffset="214029.446">13511 17595 61 0,'11'34'30'0,"0"-12"-31"15,-11-16 49-15,0 1-46 16,3-1 1-16,1-3-1 15,-1 6 1-15,4-2-5 16,0-1 1-16,4 0-2 16,3-3 0-16,0 0-10 15,4-3 0-15,-1-9-6 0,15 0 1 16</inkml:trace>
  <inkml:trace contextRef="#ctx0" brushRef="#br1" timeOffset="214272.117">13938 17761 64 0,'14'15'32'0,"-7"-5"-41"0,-7-10 61 0,0 0-51 16,0 0 1-16,0 0-1 15,0 0 0-15,7-3-3 16,1 0 0-16,-1 3-5 16,0-7 1-16,0 7-12 15,-4-9 0-15</inkml:trace>
  <inkml:trace contextRef="#ctx0" brushRef="#br1" timeOffset="214478.996">14231 17733 64 0,'32'40'32'0,"-7"-43"-40"0,-22 3 53 15,4 0-48-15,-3 0 1 16,-4 0-19-16,0 0 0 15,-7 0 16-15,0-3 0 16</inkml:trace>
  <inkml:trace contextRef="#ctx0" brushRef="#br1" timeOffset="-211609.153">19512 4568 44 0,'21'-31'22'0,"-7"-16"-9"0,-10 38 22 16,-1-1-31-16,-3 1 0 0,0 3 3 15,-7 6 1-15,-7 9-10 16,-10 10 1-16,-12 3 6 16,-10-3 0-16,1 15-2 15,-5 4 0-15,4-4-2 16,8 4 1-16,2 6-2 15,12-4 1-15,6 4-1 16,14-9 0-16,11-4 0 16,11-3 1-16,10-2-1 15,15-8 0-15,6 1 0 16,4-9 1-16,-7 2-1 16,-7 7 0-16,-15 6-1 15,-13 3 1-15,-18 16-2 16,-18 9 1-16,-17 7-3 15,-8 6 1-15,-6-13-5 16,3-3 0-16,7-12-9 16,11-10 0-16,3-9-2 0,18-6 1 15</inkml:trace>
  <inkml:trace contextRef="#ctx0" brushRef="#br1" timeOffset="-211295.509">19678 5205 59 0,'11'16'29'0,"-4"-7"-38"0,-7-9 60 0,0 0-52 16,-4 3 1-16,-7 4 1 16,-6-4 0-16,-1 6-1 15,1 7 1-15,-5 3 0 16,8 6 0-16,0 9 1 15,4 10 0-15,-1-16-1 16,7-3 1-16,4-3-1 16,8-6 0-16,-1-10-1 15,10-18 0-15,4-7 0 16,1-6 0-16,-1 0-2 16,-4 3 1-16,-3 6-9 15,-14-3 1-15,-3 4-8 16,-8 5 0-16</inkml:trace>
  <inkml:trace contextRef="#ctx0" brushRef="#br1" timeOffset="-210693.819">21689 5070 59 0,'10'3'29'0,"-10"4"-32"0,-7-1 48 0,-7 6-44 16,-7-2 0-16,-7 6 0 16,0 2 1-16,-1 1-3 15,5 6 1-15,-1-9 1 0,4 6 1 16,7 0-1-16,7-3 1 16,7-4-2-16,7 1 0 15,7-3 0-15,7-1 1 16,7 4-1-16,4-4 0 15,-4 4 0 1,-7-3 0-16,-3-1 0 0,-11 7 0 16,-10 9-2-16,-12-6 0 15,-6 0-4-15,-7 0 1 16,3-3-5-16,4-7 0 16,4-2-7-16,9-10 0 0</inkml:trace>
  <inkml:trace contextRef="#ctx0" brushRef="#br1" timeOffset="-210369.012">21862 5186 60 0,'17'28'30'0,"-10"10"-30"15,-3-29 55-15,-4 10-53 16,0-6 0-16,0 9 0 15,0-3 1-15,0 6-5 16,0-3 1-16,0-10-3 16,0-2 1-16,7-7-14 15,4-13 0-15,-1-8-2 0,1 2 0 16</inkml:trace>
  <inkml:trace contextRef="#ctx0" brushRef="#br1" timeOffset="-210143.141">21872 5124 60 0,'11'15'30'0,"-1"-15"-39"0,-6 0 59 0,3 0-50 16,4 0 0-1,-4-3-3-15,3 3 1 0,8 3-5 16,-4 0 1-16,0-3-10 15,4 0 0-15</inkml:trace>
  <inkml:trace contextRef="#ctx0" brushRef="#br1" timeOffset="-209826.322">22094 5362 38 0,'8'9'19'0,"6"-2"-17"16,-14-7 25-16,7-4-26 15,-4 1 1-15,4-3-1 16,-3 0 1-16,3-4-3 16,0-2 0-16,0-1 2 15,0 1 0-15,0-4 0 16,4 3 1-16,-1 1 0 0,4 6 1 16,0 2 0-16,4 1 0 15,-4 0 1-15,4 6 0 16,-4 0-1-16,-3 4 1 15,-1 2-1-15,1 1 0 16,-1 5-1-16,4-2 1 16,1 2-2-16,2 1 0 15,1 0-3-15,-1-4 0 16,1-8-6-16,7-1 0 0,3-10-9 16,0-5 1-16</inkml:trace>
  <inkml:trace contextRef="#ctx0" brushRef="#br1" timeOffset="-209503.508">22892 4917 52 0,'-4'15'26'0,"8"7"-24"15,-8-16 43-15,-3 1-42 16,-3 8 1-16,-8 10 2 16,-3 4 0-16,0 11-8 15,3 14 1-15,4 5 5 16,7 7 0-16,7-3-2 0,7-3 1 16,7-10-6-1,4-13 1-15,-1-8-7 0,1-14 1 16,7-5-12-16,-1-14 1 15</inkml:trace>
  <inkml:trace contextRef="#ctx0" brushRef="#br1" timeOffset="-209211.676">23312 5161 59 0,'0'16'29'0,"-29"18"-32"0,19-24 47 0,-8 9-43 16,-7-1 0-16,-6 11 1 15,-5 5 0-15,1 7-4 16,0 0 0-16,3-13-2 16,4-3 0-16,3-6-7 15,8-7 0-15,6-12-6 16,0-15 0-16</inkml:trace>
  <inkml:trace contextRef="#ctx0" brushRef="#br1" timeOffset="-209074.752">22959 5192 45 0,'7'16'22'0,"18"34"-16"0,-22-37 39 16,4 3-41-16,4 6 1 15,-1 3 0-15,8 12 1 16,0-2-9-16,-1-4 1 15,4-3 4-15,4 1 1 16,0-4-5-16,-1-3 0 16,1-7-6-16,3-5 1 15,1-10-10-15,-5-10 0 16</inkml:trace>
  <inkml:trace contextRef="#ctx0" brushRef="#br1" timeOffset="-208857.835">23379 4810 56 0,'35'60'28'0,"-14"15"-27"16,-14-63 45-16,11 10-42 15,3 10 0-15,4 2-1 16,3 13 1-16,-3 0-6 15,-4 3 0-15,-7 4 1 16,-11 8 0-16,-6-5-8 16,-11-7 1-16,-7-6-10 15,-1-6 0-15</inkml:trace>
  <inkml:trace contextRef="#ctx0" brushRef="#br1" timeOffset="-208381.031">24236 5161 58 0,'-4'10'29'0,"4"-23"-28"0,0 16 48 15,0-3-46-15,4 0 1 16,3 0 1-16,3 0 0 16,12-3-7-16,9-3 1 15,8-4 3-15,4-2 1 16,2-1-6-16,5 4 1 15,-8 3-9-15,-10 6 1 0,-7 3-10 16,-15 0 1-16</inkml:trace>
  <inkml:trace contextRef="#ctx0" brushRef="#br1" timeOffset="-208110.748">24194 5481 63 0,'-4'41'31'0,"15"-22"-26"15,-4-19 53-15,7 0-56 16,10 3 1-16,15-3 0 16,11-3 1-16,-5-4-6 15,12 7 1-15,10-6-2 16,-11 12 1-16,1-6-14 16,-8 0 1-16,-6 0-6 0,-5 0 0 15</inkml:trace>
  <inkml:trace contextRef="#ctx0" brushRef="#br1" timeOffset="-207255.324">26367 4534 56 0,'77'-19'28'0,"8"-15"-26"0,-71 21 48 15,0 7-46-15,-3-4 1 16,-4 7 0-16,-14 3 0 16,-14 7-7-16,-22 11 1 15,-24 4 4-15,4 0 1 16,-18 3-3-16,-8 4 1 15,-6-1-1-15,3-3 0 16,4 0-2-16,18-3 1 0,6-3-1 16,11-7 0-16,11 1-1 15,7-4 1-15,10 1 0 16,14-1 0-16,11-6 0 16,11 3 1-16,14 4 0 15,13-7 1-15,8 6 0 16,0 1 0-16,-7-1-1 15,-7 13 0-15,-15 10-1 16,-17 2 1-16,-10 13-1 16,-18 3 1-16,-15 13-1 15,1 9 0-15,-8 6 1 16,-10 1 0-16,-3-7 0 16,3 3 0-16,0-15 0 15,0-10 0-15,7-3 1 16,4-3 0-16,10 0 0 15,4-13 1-15,14-3 1 0,3-2 0 16,11-1 0-16,7 0 1 16,10 0-1-16,12-6 0 15,9-4-2-15,12 1 1 16,10-7-2-16,10-9 1 16,11-6-2-16,7 0 1 15,0-4-1-15,-3-2 1 16,-11 6-4-16,-7-4 0 15,-7 7-8-15,-7 3 1 16,-4-9-12-16,-17 2 1 16</inkml:trace>
  <inkml:trace contextRef="#ctx0" brushRef="#br1" timeOffset="-206956.281">26215 5534 73 0,'3'29'36'0,"-17"8"-39"15,14-24 61-15,0 6-58 16,-3-1 0-16,-1 11-1 16,1-1 0-16,-1 3-4 15,4 0 1-15,0-5-17 16,0-14 1-16</inkml:trace>
  <inkml:trace contextRef="#ctx0" brushRef="#br1" timeOffset="-202224.466">24952 6378 46 0,'-7'22'23'0,"-11"15"-8"0,15-30 23 16,-1 2-37-16,1-3 0 0,-1 1 2 15,1-4 0-15,3 0-4 16,0 0 1-16,0-3 2 16,3-6 0-16,4-4 0 15,4-5 0-15,10-7-1 16,-3 0 0-16,-4 3-1 16,3 0 0-16,-3 3 1 15,-3 4 0-15,0 3 0 16,-1 5 0-16,-3 8 0 15,0-4 0-15,0 3 0 16,0 3 1-16,-3 6-2 16,0-2 1-16,-4 2-2 15,0 4 1-15,0 0 0 16,0-1 0-16,0-2-1 16,0-4 1-16,0 1-1 15,3-4 1-15,-3-3-1 16,0-3 1-16,4-6 0 15,3-3 1-15,0-4-2 0,7 0 1 16,0-2 0-16,4-1 1 16,3 4-1-16,0-4 1 15,0 6 0-15,-3 1 0 16,-4 6 0-16,0 6 0 16,-4 6-1-16,1 4 1 15,-4 0-1-15,-3 2 1 16,-1 1-2-16,-3 3 1 15,0 0-2-15,0-1 0 0,0-5-3 16,0-1 1-16,7-5-8 16,4-7 0-16,6-13-7 15,5-3 1-15</inkml:trace>
  <inkml:trace contextRef="#ctx0" brushRef="#br1" timeOffset="-201908.8">25516 6274 56 0,'-7'13'28'0,"11"-23"-22"0,-1 14 49 16,1-4-52 0,3-4 1-16,4 1 0 0,3 3 0 15,3-3-6-15,1-3 1 16,3-3 1-16,4-4 1 16,0 7-7-16,-4 3 0 15,-4 3-9-15,-3 3 0 16,-6-3-6-16,-12 3 1 15</inkml:trace>
  <inkml:trace contextRef="#ctx0" brushRef="#br1" timeOffset="-201731.648">25555 6387 49 0,'-10'16'24'0,"20"-10"-16"0,-6-6 43 0,3 0-47 15,3 0 1-15,1 0 1 16,0 0 0-16,-1-3-9 15,4 0 1-15,4 3 2 16,0 0 1-16,3 0-8 16,-4 3 1-16,1 0-14 15,0-9 1-15</inkml:trace>
  <inkml:trace contextRef="#ctx0" brushRef="#br1" timeOffset="-201370.773">26190 6271 57 0,'0'0'28'0,"4"-6"-29"0,-4 6 42 15,-4 0-40-15,-3 3 0 0,-7 3 0 16,-7-6 1 0,-7 7-3-16,-1 5 1 0,-2 10 1 15,-1-3 1-15,4 6-1 16,3 0 0-16,0 0 0 16,15 0 1-16,6-6-1 15,15 0 1-15,14-7-2 16,10-8 0-16,0-11-2 15,-3-8 1-15,0-1-6 16,-8-6 1-16,-3-3-12 16,-6-6 1-16</inkml:trace>
  <inkml:trace contextRef="#ctx0" brushRef="#br1" timeOffset="-200213.668">25950 4007 43 0,'-17'28'21'0,"-26"-6"-16"15,33-15 21-15,-8 8-26 16,-3-5 0-16,-7-1-1 16,3-3 1-16,0-9 0 0,4-3 0 15,7 0 0-15,0-4 1 16,3-5-2-16,8-1 0 16,6-3 0-16,4 7 0 15,8-4 0-15,6 6 0 16,0 7 1-16,4 10 0 15,-1 5 1-15,5-2 1 16,-1-1-1-16,0 10 1 16,0 6-1-16,4-6 1 15,-4-7 1-15,0 4 0 0,4 0 0 16,-4-13 1 0,-3-3 0-16,3-10 1 0,4-5-2 15,-7 2 1-15,-4-3-2 16,-3 4 1-16,-4-7-3 15,-7 0 1-15,-11-3-2 16,-3 0 1-16,-3 7 0 16,-15-4 0-16,-14 9-6 15,-10 7 1-15,-4 10-11 16,3-1 0-16</inkml:trace>
  <inkml:trace contextRef="#ctx0" brushRef="#br1" timeOffset="-198083.007">27111 4760 43 0,'4'-10'21'0,"-1"13"-10"16,-3-3 21-16,-3 7-30 16,-5-4 1-16,-2 0 2 15,-4 6 0-15,-4 4-6 16,-3 9 0-16,0 16 4 0,-7 5 1 16,-4 11-2-16,-3 8 1 15,6 20-2-15,1 15 1 16,7 0 0-16,10 1 0 15,8-17-1-15,6-9 1 16,4-25-1-16,8-6 0 31,-1-13-5-31,0-9 0 0,0-9-14 0,-4-7 0 16,1-6-1-16,0-7 1 16</inkml:trace>
  <inkml:trace contextRef="#ctx0" brushRef="#br1" timeOffset="-197794.681">26949 5330 63 0,'0'13'31'0,"24"-10"-43"16,-17-3 66-16,1 3-52 16,6 4 1-16,3-7 0 15,8 0 1-15,0 0-5 16,3-7 0-16,0-2 0 16,-3 3 0-16,-4-1-8 15,0-2 0-15,-3 0-10 16,-11 2 1-16</inkml:trace>
  <inkml:trace contextRef="#ctx0" brushRef="#br1" timeOffset="-197480.834">27496 5020 54 0,'0'9'27'0,"7"1"-27"16,-7-4 43-16,3 10-42 16,-3-4 0-16,0 4 0 15,-3 6 1-15,-4 9-3 16,-4 7 1-16,4 6 1 15,0 3 0-15,3 0-3 16,1 3 0-16,3-12-10 16,0-13 1-16,10-6-5 15,4-10 0-15</inkml:trace>
  <inkml:trace contextRef="#ctx0" brushRef="#br1" timeOffset="-197076.584">27601 4844 52 0,'7'13'26'0,"15"6"-32"16,-12-13 46-16,4 7-38 16,4 2 1-16,7 4 1 15,3 12 0-15,0 7-4 16,-3 6 0-16,-1 16 4 15,-2 2 1-15,-12 7-3 16,-6 3 1-16,-4 7-2 16,-4-10 1-16,-6-10-6 15,-5-8 1-15,-2-14-13 16,3-15 0-16,3-9-2 16,4-13 1-16</inkml:trace>
  <inkml:trace contextRef="#ctx0" brushRef="#br1" timeOffset="-196025.049">27982 4597 54 0,'11'15'27'0,"-18"-21"-35"0,7 12 51 0,-4 10-43 15,-3 0 0-15,0 3 0 16,-7 2 0-16,4-8-1 16,2 3 1-16,1-13-1 15,0 3 1-15,4-12-1 16,3-7 1-16,7-2-1 15,3-4 1-15,5 3-1 16,6 4 1-16,-7-1-1 16,0 1 1-16,0 2-1 15,0 1 1-15,0 2 1 16,0 7 0-16,1 0 0 16,-5 0 0-16,1 7 0 15,-4-7 0-15,0 3 0 16,-4-3 1-16,1 6-2 0,-4 0 1 15,0 4-1 1,0 2 0-16,-4-2-1 0,4-4 1 16,0 3 0-16,0-5 0 15,0 2 0-15,0-6 0 16,0 0 0-16,7-10 0 16,0 1 0-16,1-4 1 15,2 4-1-15,1 0 1 16,-1 2-1-16,4 1 0 15,0-3 0-15,1-13 1 16,2 0-1-16,1 3 0 16,0-6 0-1,3 6 0-15,-4 3 1 0,1 7 0 16,0 9-1-16,-4 9 1 0,0 10 0 16,-4 0 0-16,-3 12-1 15,-3 7 0-15,-4-3-4 16,0-1 1-16,-4-12-13 15,-6-6 1-15</inkml:trace>
  <inkml:trace contextRef="#ctx0" brushRef="#br1" timeOffset="-190875.179">29415 4521 25 0,'0'-3'12'0,"0"-9"1"15,0 12 12-15,0 0-21 16,0 0 0-16,0 0 4 15,-4 0 0-15,-3 6-9 16,-4 7 1-16,-6-1 6 16,-8 4 1-16,-7 9-3 15,1 9 1-15,-5 7-3 16,-2 0 1-16,-1 6-2 16,0 6 0-16,7-9-1 15,0-12 1-15,8-1-1 16,3-9 0-16,6 0-3 15,5-13 1-15,-1-3-5 16,8 1 0-16,3-4-9 16,0-9 0-16</inkml:trace>
  <inkml:trace contextRef="#ctx0" brushRef="#br1" timeOffset="-190440.768">29034 4525 31 0,'-4'-4'15'0,"18"4"-4"16,-14 0 17-16,0 0-23 15,0 0 0-15,4 0 3 16,-1 0 1-16,4 4-11 16,0 5 1-16,4 0 7 15,3 1 1-15,0 5-2 16,0 7 1-16,7 13-2 15,4 9 0-15,7 3-1 16,3 12 0-16,4-18-1 0,0 0 0 16,-7-3-2-16,-4-4 0 15,-4-6-2-15,-6-6 1 16,-4-3-7-16,-7-6 1 16,-7-7-12-16,-10-6 0 15</inkml:trace>
  <inkml:trace contextRef="#ctx0" brushRef="#br1" timeOffset="-187317.9">29714 4133 29 0,'8'18'14'0,"-1"17"-5"16,-4-32 14-16,-3 3-22 16,0 4 1-16,0-7 0 15,0 3 1-15,0 0-3 16,0-2 0-16,0-1 2 16,0 3 0-16,0-6-1 0,0 3 0 15,0-6 0-15,0 3 0 16,0-6-1-16,0-4 1 15,4 1 0-15,-1-4 0 16,1 4-1-16,-1-13 0 16,4 0 0-16,0 3 1 15,0-3-1-15,4 10 0 16,-4-7 0-16,4 6 0 16,-1 1 0-16,-3 2 1 0,0 4 0 15,4 6 0-15,-4 3 0 16,0 0 1-16,-3 1-1 15,-1-1 0-15,-3 9-1 16,0-2 0-16,-3 5-1 16,-1-5 1-16,0-1-1 15,4-3 0-15,-3 1 0 16,3-4 0-16,0 0 2 16,0 3 0-16,0-6-1 15,3-9 1-15,-3 9 0 16,4-6 0-16,0-1-1 15,-1 1 1-15,1 6-1 16,3-6 1-16,0-4-2 16,0 4 1-16,0 3 0 15,3-10 0-15,1 4 0 16,0 0 0-16,-1-1 0 16,1 1 0-16,-1 6 0 0,1-4 1 15,3 7 0-15,-3 7 0 16,-4 2 0-16,0-6 0 15,-4 16 0-15,1 6 0 16,-4 3-1-16,0 4 0 16,0-1 0-16,0 0 1 15,0-9-3-15,0 3 0 16,0-9-7-16,3-10 1 16,-3-9-6-16,-3-6 1 0</inkml:trace>
  <inkml:trace contextRef="#ctx0" brushRef="#br1" timeOffset="-186342.905">29492 3904 45 0,'0'6'22'0,"4"0"-22"0,-1-3 39 15,-3-3-37-15,4 3 0 16,-4-3 2-16,0 0 0 16,0 0-5-16,0 0 0 15,7-3 4-15,3 0 0 16,5-3-1-16,2 0 0 16,1 3 0-16,-1 3 1 15,-2 0-2-15,-1 3 0 16,-4 3 0-16,-3 3 0 0,-3 4-1 15,-4-1 0-15,-4 7-1 16,-3-6 0-16,-3-1 0 16,-4 7 1-16,3 0-1 15,-3-3 1-15,0 2 0 16,3 1 0-16,1-9 0 16,3 5 0-16,0-2 0 15,3 3 1-15,0-7-1 16,1-3 1-16,3 1-1 15,0 2 1-15,0-3-1 16,3-3 1-16,1-3-2 16,3-3 1-16,7 3-5 15,4-3 1-15,-1-6-13 16,8-1 1-16</inkml:trace>
  <inkml:trace contextRef="#ctx0" brushRef="#br1" timeOffset="-185813.929">30053 4035 40 0,'0'4'20'0,"4"-1"-12"16,-4-3 21-16,0 0-27 15,0 0 0-15,7 3 1 0,0-3 1 16,0 0-5-16,3 0 0 16,5 3 3-16,2-6 0 15,1 0-2-15,3 6 0 16,0-6-7-16,-3 3 1 16,-4-3-8-16,0-4 1 15</inkml:trace>
  <inkml:trace contextRef="#ctx0" brushRef="#br1" timeOffset="-185545.346">30138 3913 46 0,'0'25'23'0,"0"0"-27"16,0-15 38-16,0-4-34 16,3 3 0-16,-3 1 0 15,0 2 0-15,0 7 0 16,-3 3 0-16,-1 6-3 16,1-3 0-16,-1 4-8 15,4-7 1-15,0-1-3 16,0-2 1-16</inkml:trace>
  <inkml:trace contextRef="#ctx0" brushRef="#br1" timeOffset="-185216.746">30476 3800 47 0,'4'38'23'0,"-11"-4"-32"15,7-24 48 1,-11 18-38 0,8 0 0-16,-1-3-6 15,1 7 0-15,-1 2-5 16,1-9 0-16</inkml:trace>
  <inkml:trace contextRef="#ctx0" brushRef="#br1" timeOffset="-184434.919">28596 5202 42 0,'4'12'21'0,"6"-15"-14"0,-3-3 29 0,4 3-35 15,3-3 1-15,4-1 2 16,3 4 1-16,11-3-5 16,6 3 0-16,5-7 5 15,3 4 0-15,14 9 0 16,14-3 1-16,10 3-2 15,8 1 0-15,-4-8-2 16,11 1 1-16,-7 0-2 16,-1 3 0-16,-9 6-2 15,-12-2 1-15,-10 2-3 16,-10-3 0-16,-12 3-7 16,-9-3 1-16,-15 0-10 15,-11 1 0-15</inkml:trace>
  <inkml:trace contextRef="#ctx0" brushRef="#br1" timeOffset="-183533.993">28564 5553 45 0,'7'0'22'0,"1"16"-16"16,-8-10 31-16,-4 0-35 15,0 4 0-15,-6 2 0 16,-1 4 1-16,-3 0-4 15,-7 6 0-15,0 6 2 16,0 6 1-16,-4 7-1 0,4 12 0 16,0 7 0-16,0 9 1 15,3 6-1-15,4-12 0 16,0-10-1-16,7-6 1 16,3-3-3-16,8-12 1 15,3-11-8-15,3-8 0 16,1-10-7-16,-1-9 0 15</inkml:trace>
  <inkml:trace contextRef="#ctx0" brushRef="#br1" timeOffset="-180787.291">28706 5892 48 0,'10'-3'24'0,"1"-10"-26"16,-8 13 46-16,4-3-43 15,0 3 1-15,0-3 1 16,0-3 1-16,4 2-4 15,3-2 0-15,4 3 3 16,3-3 1-16,-3 3-1 16,-1 3 0-16,-3 0-1 15,0 0 1-15,-3 3-2 16,-4 3 0-16,-3 7-2 16,-4 5 1-16,0-2-1 0,-4 9 0 15,-3 0 1-15,-4 10 0 16,1-10-1-16,-4 0 1 15,0 0 0-15,-4 3 1 16,4 0-1-16,0-2 1 16,3-5-2-16,4-2 1 15,4-3 1-15,3-4 0 16,7 1-2-16,7-4 0 16,3-9-2-16,5 0 0 15,2 0-5-15,-6-9 0 16,3-4-10-16,-3 4 0 15</inkml:trace>
  <inkml:trace contextRef="#ctx0" brushRef="#br1" timeOffset="-180142.143">29083 6114 48 0,'-7'16'24'0,"-7"-3"-21"16,10-10 36-16,1 0-37 16,-1 0 1-16,1 0 1 15,-1 3 0-15,4-2-6 16,0-1 1-16,0-3 2 0,0-7 1 15,4-2-2-15,3-3 0 16,3-7 0-16,1 6 0 16,0-6 0-16,-1-3 0 15,1 10 0-15,-1 2 1 16,1 4-1-16,-1 0 1 16,-2 9-1-16,-1 0 1 15,0 10-1-15,-4-4 1 16,1 1-1-16,-4-4 0 15,0-3 0-15,0 0 0 0,0 0-1 16,0 0 1-16,0 0-1 16,0 1 1-16,0-1 0 15,0-3 0-15,3 0-1 16,1 0 1-16,3-3 0 16,3-7 0-16,1-2 0 15,0 2 0-15,-1 1 0 16,4-4 0-16,-3 1 0 15,-1 5 0-15,1 4 0 16,-4 3 1-16,4 0-1 16,-4 7 1-16,0 2-1 15,0 4 0-15,-4-7 0 16,1 3 1-16,-1 1-1 16,1 2 1-16,-1 1-1 15,1 2 0-15,3-8-3 16,0 2 1-16,4-3-6 0,3-2 0 15,0-4-8-15,-4-4 0 16</inkml:trace>
  <inkml:trace contextRef="#ctx0" brushRef="#br1" timeOffset="-179891.283">29492 6039 46 0,'4'13'23'0,"-1"-7"-18"0,-3-6 35 0,0 0-38 15,0 0 0-15,0 0 0 16,0 0 1-16,11-3-4 16,3-7 0-16,0 7 1 15,7-3 1-15,0 3-6 16,1-3 0-16,-5-7-11 15,1 1 1-15</inkml:trace>
  <inkml:trace contextRef="#ctx0" brushRef="#br1" timeOffset="-179647.274">29570 5867 45 0,'0'31'22'0,"0"10"-15"0,0-32 31 16,0 19-37-16,-4-2 1 15,1-1-1-15,-4 0 1 16,3 0-3-16,-3 0 0 16,4 0 1-16,-1-3 1 15,4-6-7-15,4-7 0 16,6-6-8-16,4-9 0 0,0-4-1 15,4-2 0-15</inkml:trace>
  <inkml:trace contextRef="#ctx0" brushRef="#br1" timeOffset="-179403.347">29863 5854 50 0,'7'32'25'0,"0"-1"-29"16,-7-22 54-16,0 4-49 15,0 15 1-15,-4-3 0 16,4 3 0-16,-3 7-4 16,3 2 1-16,0-2-2 15,3-4 1-15,1-6-8 16,3-9 0-16,3-10-6 0,1-12 0 15</inkml:trace>
  <inkml:trace contextRef="#ctx0" brushRef="#br1" timeOffset="-179090.041">30014 5638 52 0,'11'22'26'0,"0"-3"-32"0,-8-16 48 0,1 0-42 16,6 0 1-16,1 13 1 16,6 6 0-16,5 6-1 15,6 3 0 1,-4 38 0-1,-6 0 1-15,-11 6-1 16,-7-12 0-16,-10 3-5 16,-5-10 0-16,-6-9-10 15,4-9 1-15,-5-16-3 16,1-9 1 0</inkml:trace>
  <inkml:trace contextRef="#ctx0" brushRef="#br1" timeOffset="-178773.853">30536 5635 54 0,'8'34'27'0,"-8"1"-32"0,0-32 53 0,0 16-48 15,-4 3 1-15,-3 6 0 16,3 6 0-16,1 10-1 16,-1 9 0-16,1-2-1 15,-1-4 1-15,1-7-6 16,3-8 0-16,0-7-10 15,-4-9 0-15</inkml:trace>
  <inkml:trace contextRef="#ctx0" brushRef="#br1" timeOffset="-178399.048">30512 6475 52 0,'14'16'26'0,"-7"-19"-29"0,-7 3 41 16,0 0-39-16,3-4 0 15,-3 1 0-15,-3-3 1 16,-1 0 0-16,-6-1 1 15,-1 7-2-15,-3-3 1 16,0 6 0-16,-4 1 1 0,8 2-1 16,-1 0 0-16,4 7 0 15,4-1 1-15,6 4-2 16,8-4 1-16,3 1 0 16,7-7 0-16,-7-6-1 15,0 0 0-15,-3-6-7 16,-4 0 0-16,-7-7-6 15,-4 1 1-15</inkml:trace>
  <inkml:trace contextRef="#ctx0" brushRef="#br1" timeOffset="-175096.959">6967 16199 18 0,'4'-3'9'0,"-1"-19"-3"0,-3 16 9 15,0-4-14-15,0 1 1 16,0-4 0-16,-3 4 0 16,-1 0-3-16,1-1 1 15,-8 1 1-15,4 3 0 0,-3 2-1 16,-4-2 0-16,-4 3 0 15,-7 3 0-15,4 0 0 16,0 3 1-16,-4 3-1 16,8-2 0-16,-12 2 0 15,8 6 0-15,-7 4 0 16,7 3 0-16,0 3-2 16,-1 3 1-16,-2-3-1 15,-1-3 0-15,4 3 0 16,3 3 1-16,1 0-1 15,2 3 1-15,5 3 0 16,3 10 0-16,7 3-2 16,3 0 1-16,4 3-1 15,8-3 0-15,2-3 2 16,8-4 0-16,10-2 3 16,11-10 0-16,0-9 2 0,3-13 1 15,11-10 0-15,4-11 0 16,6-8-3-16,-17-14 1 15,-3-4-3-15,-8-3 0 16,-7 0-2-16,-14 3 0 16,-10 6-4-16,-11 1 0 15,-11-1-1-15,-10 7 1 16</inkml:trace>
  <inkml:trace contextRef="#ctx0" brushRef="#br1" timeOffset="-174241.062">6643 17325 13 0,'32'-13'6'0,"-4"-15"2"0,-21 16 9 0,0 2-16 16,3-2 1-16,-2-4 0 16,2-3 0-16,-6-3-3 15,-1 3 1-15,-3 4 1 16,-3 2 0-16,-1 4 0 16,-14-1 0-16,-3 4-1 15,0 3 1-15,-18 6-1 16,-3 0 0-16,-4 10 0 15,4 2 0-15,-4 7 0 16,-3 3 0-16,-8 7 0 16,1 2 0-16,3 1-1 15,0-4 0-15,-4 4 0 16,8 2 0-16,10 4 0 16,-3 6 0-16,7 3 0 15,6 10 0-15,5 3 1 0,10 2 1 16,7-8-1-16,3 6 1 15,11-1-1-15,11-2 1 16,3-4 0-16,11-2 1 16,6-4 1-16,12-3 0 15,10-10 0-15,-11-5 0 16,15-10-1-16,6-7 1 16,-3-5-1-16,4-10 1 15,-4-16-2-15,-4-9 0 16,-3-19 0-16,-3-6 0 15,-8-10-1-15,-10-12 1 0,-4-9-5 16,-10-10 1-16,-7 0-7 16,-4 3 0-16</inkml:trace>
  <inkml:trace contextRef="#ctx0" brushRef="#br1" timeOffset="-173354.52">9063 16130 24 0,'14'-19'12'0,"-3"1"-4"16,-4 2 15-16,-7 0-20 15,0-3 1-15,-7 1 0 0,3-1 0 16,-3 3-6-16,-11 0 0 16,-6 4 4-16,-5 6 1 15,-2 6-3-15,-19 6 1 16,-3 3-2-16,0 4 1 16,1 9-1-16,6 0 0 15,3 3-2-15,5 3 0 16,2 10-1-16,8-1 0 15,3-2 1-15,4 9 1 16,7 3 0-16,3 0 0 16,8 0 1-16,6 3 1 0,8-6 0 15,3-7 1-15,7-8 1 16,15-7 0-16,2-10-1 16,12-2 1-16,3-10-1 15,0-7 1-15,0-5-1 16,-4-7 0-16,-3-6-1 15,-7-6 0-15,-8-7-1 16,-6 0 1-16,-4-6-3 16,-3 0 1-16,-8 1-7 15,-2 2 1-15</inkml:trace>
  <inkml:trace contextRef="#ctx0" brushRef="#br1" timeOffset="-172589.652">9126 17375 27 0,'4'-28'13'0,"-4"-7"-7"15,0 26 19-15,0-4-22 16,0-5 0-16,-4 5 0 16,-3-3 1-16,-10-2-6 15,-12-1 1-15,-9 0 3 16,-8 0 0-16,-11 0-2 15,-10 0 1 1,-35 16-1 0,0 6 1-16,10 1-1 0,0 5 1 15,4 7-1-15,10-1 1 16,4 7-2-16,4 3 0 16,3 7-2-16,7 5 1 15,7 1-3-15,7 9 1 16,4 6-3-16,13 20 0 15,12 8 0-15,13 4 0 16,15-10 4-16,7 0 0 0,13-3 6 16,8-3 0-16,14-6 4 15,7-3 1-15,7-16 2 16,4-4 1-16,3-11-4 16,-11-20 1-16,8-12-5 15,-1-10 1-15,-3-12-4 16,4-6 1-16,-1-1-3 15,1-15 1-15,-4-15 0 16,-7-14 0-16,-7-8-2 16,-4-10 1-16,-21 12-3 15,-3-2 0-15,-7 8-7 16,-4-2 0-16</inkml:trace>
  <inkml:trace contextRef="#ctx0" brushRef="#br1" timeOffset="-171764.569">11352 16334 26 0,'11'-25'13'0,"7"-10"-5"0,-11 26 14 16,0-4-20-16,-4-2 0 15,1-1 1-15,-4 0 1 16,-4 1-5-16,-3-1 0 15,-3 0 3-15,-1 4 0 16,0 2-1-16,-6 4 1 16,-11-3-2-16,-11 9 1 0,-7 6-2 15,0 7 1 1,-3 9-2-16,-4 3 1 0,3 0-4 16,5 9 0-16,2 7 0 15,4 3 0-15,15 19 1 16,13 2 0-16,15 8 1 15,10-1 0-15,21-10 4 16,7-2 0-16,11-16 3 16,11-10 0-16,-4-18 1 15,10-7 0-15,8-12 0 16,-4-19 0-16,4-12-2 16,-18-7 1-16,-11-12-4 15,-17-4 1-15,-11-2-2 16,-18-1 0-16,-10 1-5 15,-14-4 0-15,-11 6-5 16,-6 10 1-16</inkml:trace>
  <inkml:trace contextRef="#ctx0" brushRef="#br1" timeOffset="-170997.821">11472 17726 28 0,'18'-9'14'0,"-14"-26"-10"0,-4 26 21 16,-4-7-24-16,0 1 0 16,-3-4 1-16,-10 0 0 15,-8 3-3-15,-3-2 1 16,-7 8 1-16,-11 4 1 15,-7 3-1-15,-4 3 0 16,-10 3-1-16,-3 3 1 16,-1 7-1-16,4 5 1 15,-7 1-3-15,4 9 1 16,-1 1-3-16,7 5 0 16,1 4 0-1,3 3 0-15,7 3 0 0,4-1 0 0,3 4 2 16,14 0 0-16,11 4 2 15,10 8 1-15,8 1 1 16,17 6 0-16,11 0 2 16,-4-16 0-16,39 0 1 15,7-6 1-15,0-7 0 16,10-12 1-16,5 1-2 16,-1-17 1-16,3-3-3 15,1-12 0 16,-7-13-3-31,-15-18 1 16,-3-11-2 0,-7-8 0-1,-7-4-2-15,-11-2 0 0,-10-1-10 0,-7 0 0 0</inkml:trace>
  <inkml:trace contextRef="#ctx0" brushRef="#br1" timeOffset="-165098.457">8350 5766 4 0,'-7'0'2'0,"-3"0"-2"15,6-6 3-15,-3 3-3 16,0-6 1-16,0-1 0 15,-11 4 0-15,4 6-1 16,-3-3 0-16,-5-4 1 16,-6 11 0-16,0-8 0 0,-4 4 0 15,4-3 0-15,0 0 1 16,-4 0-1-16,0 3 0 16,-10 3-1-16,3-3 0 15,-10 3 0-15,3 0 1 16,-4 4-1-16,-2 2 0 15,-1 4 0-15,3 2 0 16,4-5 0-16,1 2 0 16,-1 4 2-16,0 0 0 15,0-10-1-15,0 10 1 16,4-4 0-16,-4 4 0 0,4-4-1 16,-1 10 1-16,4 0-2 15,4 10 0-15,0-4 0 16,7-6 0-16,-4 3 0 15,7 0 0-15,8 3 0 16,2 4 0-16,5-4 0 16,3 0 0-16,3 0-2 15,8 4 1-15,3 8-1 16,3-5 1-16,8 2 1 16,3-5 0-16,4-1 0 15,3 1 0-15,4-1 1 16,3 0 1-16,4-3-1 15,7 1 1-15,0-1-1 16,0-3 1-16,-1 0 0 16,12-3 0-16,-4-3 0 15,7-7 0-15,0-2 0 16,3-7 1-16,4-9-2 0,0-7 0 16,4-9-1-16,6-15 1 15,5-7-1-15,-5-13 1 16,-3 1-1-16,-3-1 1 15,-8-5-1-15,-10 8 1 16,-10-8-1-16,-8-7 0 16,-10 3-1-16,-1 0 0 15,-13 6-6-15,-1 1 0 16</inkml:trace>
  <inkml:trace contextRef="#ctx0" brushRef="#br1" timeOffset="-163160.571">12457 4534 11 0,'-7'-35'5'0,"-1"4"4"0,8 19 6 0,-3 2-14 15,3 1 0 1,-14-1 1 0,-7 1 0-1,-8 3-3-15,-2 6 1 0,-12 6 2 16,-10-6 0-16,-3 3-1 16,-4-3 0-16,7 6-1 15,4 7 1-15,-1 9-1 16,1 6 0-16,-4-6-1 15,0 13 0-15,7 2-1 16,0 1 0-16,4-1 0 16,10-2 1-16,4 3-1 15,14 9 1-15,3-4 0 16,11 1 0-16,11 7 1 16,14-4 0-16,13 9 0 15,5 4 1-15,3-13 1 0,10-7 1 16,15-8 2-1,10-17 0-15,3-18 0 0,-2-9 1 16,-5-10-1-16,1-19 0 16,-4-9-2-16,-4-19 1 15,-17-3-4-15,-10-7 1 16,-12 10-3-16,-9-3 1 16,-15 10-3-16,-11 11 0 15,-13 14-5-15,-12 5 0 16,-2 7-1-16,-8 10 1 0</inkml:trace>
  <inkml:trace contextRef="#ctx0" brushRef="#br1" timeOffset="-161315.321">24786 6789 8 0,'11'3'4'0,"17"-13"0"16,-17 4 4-16,3 0-6 15,0-4 1-15,3 1 2 16,8 0 0-16,3-1-6 15,8 1 0-15,-5-1 4 16,12 1 1-16,13 0-3 0,15-1 1 16,13 1-2-16,5-7 0 15,9-9-2-15,12 0 1 16,-1-3-4-16,-7 3 0 16,-10-4-1-16,-21 11 0 15</inkml:trace>
  <inkml:trace contextRef="#ctx0" brushRef="#br1" timeOffset="-160893.438">24610 6977 20 0,'21'22'10'0,"35"-19"-9"0,-38-3 21 0,7 3-19 0,10-3 0 16,14 0 1-16,11-6 1 15,18-4-6-15,14-2 0 16,17-10 4-16,4-6 0 16,-4 3-3-16,1 6 0 15,-15 3-4-15,-7 3 0 16,-10 1-6-16,-15 6 1 15</inkml:trace>
  <inkml:trace contextRef="#ctx0" brushRef="#br1" timeOffset="-159003.358">29602 4336 16 0,'3'10'8'0,"-3"2"-3"15,0-5 7-15,4-4-11 16,-1 3 1-16,1 3 0 16,-1 1 1-16,1-7-3 15,3 0 0-15,7-3 2 16,4 0 1-16,6-6-1 16,12 0 1-16,13-4-1 0,11-2 1 15,7-7-2 1,18 0 1-16,6-3-2 0,12-3 0 31,-8 3-6-31,-10-3 1 0,-8 6-4 0,-6 0 0 16</inkml:trace>
  <inkml:trace contextRef="#ctx0" brushRef="#br1" timeOffset="-158399.645">29834 4553 19 0,'22'-6'9'0,"27"-7"-3"16,-28 7 14-16,7-4-17 16,18-5 0-16,11 2 0 15,13-15 0-15,15-7-11 16,0 1 0-16,-8 6 1 15,-3 9 1-15</inkml:trace>
  <inkml:trace contextRef="#ctx0" brushRef="#br1" timeOffset="-150761.158">19255 8350 20 0,'0'3'10'0,"7"4"5"0,-7-4 10 0,0 0-21 16,0 3 1-16,0 4 4 16,-4 5 0-16,-3 4-11 15,-3 6 1-15,-8 10 7 16,0 12 0-16,1 12-3 16,-5 17 1-16,1 5-4 15,4-9 1-15,3 0-5 16,6-3 0-16,1-22-10 15,4-15 0-15,6-20 0 16,4-12 0-16</inkml:trace>
  <inkml:trace contextRef="#ctx0" brushRef="#br1" timeOffset="-150160.179">19025 8623 36 0,'0'3'18'0,"0"-9"-18"0,0 6 34 16,0 0-32-16,0-6 0 15,0 6 0-15,0-7 0 16,0 7-1-16,4-6 0 15,-4-3 2-15,3-1 1 0,8-5 0 16,3-1 0-16,7-6 0 16,11-6 0-16,3-7-2 15,11 4 1-15,4-4-1 16,6 1 0-16,-3-4-1 16,-4 7 1-16,-3 3-1 15,-11 12 0-15,-3 10-1 16,-11 12 0-16,-7 7 0 15,-3 9 0-15,-11 12-1 16,-11 4 1-16,-6 6-1 16,-8 6 0-16,-3-3 0 15,0-3 0-15,-1-7-1 16,8-2 1-16,4-7-1 16,6-9 1-16,0-3 0 15,8-1 0-15,3-5 1 16,7-1 0-16,4 0-1 15,3 1 1-15,3-1 0 16,4 4 0-16,4 6 0 16,-4 3 1-16,-3 9-1 0,0 7 0 15,-4-1 0-15,0 4 1 16,-4-3-2-16,-3-4 1 16,1-6-2-16,-1-6 1 15,0-3-7-15,-4-6 0 16,8-13-7-16,-1-4 0 15</inkml:trace>
  <inkml:trace contextRef="#ctx0" brushRef="#br1" timeOffset="-149740.406">20066 8802 42 0,'14'6'21'0,"-7"-22"-21"16,-7 16 33-16,0-6-31 15,0 0 0-15,-7 3 0 16,-3 3 1-16,-8 3-5 15,-7 3 0-15,-7 4 3 0,-3 2 0 16,-4 4-1 0,4 6 1-16,3 6 0 0,1 6 0 15,6 1 1-15,7 6 0 16,8 3-1-16,10-7 1 16,14-9-1-16,10-9 0 15,12-16 0-15,6-15 1 16,4-4-1-16,0-18 1 15,-11-4-1-15,-7-6 0 16,-7-6-6-16,-6 6 1 16,-12 0-12-16,-10 7 1 15</inkml:trace>
  <inkml:trace contextRef="#ctx0" brushRef="#br1" timeOffset="-149303.724">20669 8338 44 0,'7'-7'22'0,"-3"-5"-22"0,-4 12 30 16,-4-3-27-16,-3 3 1 16,-10 6 0-16,-12 10 0 15,-9 3-6-15,-5 9 1 16,1 0 4-16,-7 16 0 15,-1 9-1-15,15 16 0 16,7 10-1-16,14-4 1 16,10-6 0-16,11-13 0 15,11-9-1-15,13-9 1 0,19-16-2 16,6-10 1-16,-10-12-5 16,-4-6 1-16,-3 0-13 15,-7-10 0-15</inkml:trace>
  <inkml:trace contextRef="#ctx0" brushRef="#br1" timeOffset="-148882.855">21336 8494 65 0,'11'4'32'0,"3"14"-32"0,-11-14 53 0,1 2-53 16,6 3 1-16,1 4-1 15,-4-7 1-15,0 3-4 16,0-5 1-16,0-1-5 15,0-3 1-15,0 3-13 16,-3-6 0-16</inkml:trace>
  <inkml:trace contextRef="#ctx0" brushRef="#br1" timeOffset="-148629.003">21269 8805 59 0,'7'50'29'0,"25"-22"-26"16,-22-25 44-16,1 7-45 15,3-4 0-15,4 0-3 0,-1-2 1 16,-3 2-9-16,-3 3 1 16,-7 1-9-16,-4 2 0 15</inkml:trace>
  <inkml:trace contextRef="#ctx0" brushRef="#br1" timeOffset="-148269.605">18507 9749 59 0,'21'-3'29'0,"42"6"-32"15,-34-3 48-15,9 3-41 16,19-6 0-16,10 0 3 16,25-4 1-16,31-5-9 15,22-10 0-15,35 3 6 16,21-6 0-16,21-3-2 16,14-4 0-16,-13 4-6 0,-12 6 0 15,-13 7-9-15,-29 2 1 16,-10 7-10-16,-29 9 0 15</inkml:trace>
  <inkml:trace contextRef="#ctx0" brushRef="#br1" timeOffset="-147367.153">22811 8413 54 0,'10'19'27'0,"1"25"-29"0,-8-35 41 16,-3 13-39-16,-3 9 1 15,-4 13-1-15,-4 22 0 0,-6 3 0 16,-8 6 0-16,-3-2-1 15,-1-1 0-15,5-13-7 16,3-9 1-16,3-9-8 16,7-16 1-16</inkml:trace>
  <inkml:trace contextRef="#ctx0" brushRef="#br1" timeOffset="-146813.257">22426 8510 42 0,'-7'19'21'0,"25"-19"-16"0,-8-3 32 15,1 3-35-15,3-3 0 16,4 0 1-16,-1-4 0 15,4 4-4-15,11-3 1 16,7-10 3-16,7-9 1 16,7-3-2-16,3-7 1 15,11-5 1-15,7-1 0 16,4 6 0-16,-11 10 0 16,-7 10-1-16,-11 8 1 15,-13 14-2-15,-15 8 0 16,-18 14-2-16,-17 11 1 0,-14 7-1 15,-11-6 0 17,-3 0-2-32,3-4 1 0,4-2-1 0,3-7 1 0,7-6-1 15,1-3 1-15,6-6-2 16,7-4 1-16,4-3 0 78,4-3 0-78,3-3 1 0,0 7 0 0,7-1 0 0,3 3 1 16,8 4 0-16,10 6 1 0,-3 9 0 0,0 6 1 0,-1 10-1 0,-2 3 0 0,-5-3 0 15,1-3 0-15,-1 3-2 16,1-7 1-16,0-5-7 16,3-10 1-16,4-10-12 15,3-15 0-15</inkml:trace>
  <inkml:trace contextRef="#ctx0" brushRef="#br1" timeOffset="-146480.336">23432 8651 55 0,'0'10'27'0,"3"-7"-23"15,-3-3 42-15,0 0-42 16,0 0 0-16,0 0 3 16,7 0 1-16,14 3-10 15,4 0 1-15,14-3 5 16,3-3 0-16,0 0-3 15,1 3 0-15,-1 0-6 16,-3 0 1-16,-7 3-8 16,-11 3 1-16,-11 4-10 15,-10 5 1-15</inkml:trace>
  <inkml:trace contextRef="#ctx0" brushRef="#br1" timeOffset="-146245.241">23442 8974 59 0,'7'13'29'0,"18"-4"-25"0,-15-9 49 16,12 0-52-16,6 0 1 15,4 0-1-15,3-3 1 16,7 0-5-16,4 0 0 16,0 6-5-16,-4 0 0 15,-3 0-11-15,-14-3 1 0</inkml:trace>
  <inkml:trace contextRef="#ctx0" brushRef="#br1" timeOffset="-145010.936">24589 8861 40 0,'-22'51'20'0,"1"-8"-15"16,14-30 20-16,-7 3-24 15,-7-4 1-15,-4 1 0 16,-3-4 0-16,-4-3-2 16,4-6 0-16,3-6 3 15,1-10 0-15,6-5-1 16,7-11 0-16,4-9-1 15,4 1 1-15,6-1-2 0,4 3 1 16,8 7-1-16,2 3 0 16,4 3-1-16,8 9 1 15,-1 10 0 1,4 9 0-16,-4 12 0 0,4 11 0 16,-1 8 0-16,5 4 1 31,16 21-1-31,1-12 1 15,-3-3 0-15,3-16 0 16,0-12-1-16,-4-7 1 16,-7-15 0-16,-3-16 0 0,-7-12 0 15,-7-13 0-15,-11 0-1 16,-7 3 1-16,-11 6-1 16,-13 4 1-16,-15 9-1 15,-7 6 0-15,-10 9-4 16,-4 7 1-16,0 6-12 15,0 1 0-15,4 5 0 32,6 0 0-32</inkml:trace>
  <inkml:trace contextRef="#ctx0" brushRef="#br1" timeOffset="48198.604">1309 2787 35 0,'56'7'17'0,"-24"-17"-14"0,-28 4 18 16,3-13-21 0,0-6 1-16,-7-13 0 0,3-24 0 15,-3-10-2-15,0-19 0 16,0-19-3-16,0-12 0 16,0-7-3-16,7 0 0 15,4 7 0-15,3 6 0 16,-3 25 2-16,3 13 0 15,-11 12 5-15,4 13 1 0,-3 18 2 16,3 16 1-16,3 19 0 16,1 13 1-16,10 18-3 15,7 13 0-15,4 19-1 16,7 12 1-16,10 13-2 16,4 9 1-16,-3-6 0 15,6 6 0-15,8-6 0 16,-4-3 1-16,-4-10-1 15,-3-12 1-15,-7-3-1 16,-4-13 1-16,-3-22-1 16,-7-3 0-16,-4-12-1 15,-11-7 1-15,-13-15-1 16,-8-10 1-16,-6-3-2 16,-15 3 1-16,-10 7-1 15,-14-1 1-15,-8 10 0 16,-6 6 0-16,-22 19 0 0,-17 6 1 15,3 1 0-15,0 11 0 16,-3 7 0-16,3-12 0 16,0 6-1-16,7-1 1 31,4-15-1-31,21-6 0 16,25-9 0-16,24-7 0 15,29-16-1-15,17-15 1 16,29-16-1-16,13-19 1 15,29-15-3-15,21-3 1 16,0-23-2-16,21-3 0 16,7 4-1-16,4 15 1 15,-32 19 3-15,-14 22 1 0,-25 6 1 16,-28 23 1-16,-15 27 2 16,-38 35 1-16,-49 47 0 15,-60 66 1-15,-92 84-4 16,-96 101 0-16,-84 100-10 15,-977 1138 16-15</inkml:trace>
  <inkml:trace contextRef="#ctx1" brushRef="#br2">17537 3734 0,'0'0'16,"0"0"-16,7 16 15,0 3 1</inkml:trace>
  <inkml:trace contextRef="#ctx0" brushRef="#br2" timeOffset="-78935.598">21643 5964 19 0,'-18'6'9'0,"4"-18"0"0,11 8 10 0,-1 4-14 16,1-6 0-16,-1 6 3 15,1 0 0-15,-1 0-9 16,0 0 1-16,1 0 8 15,3 0 0-15,3-3-2 16,8-3 1-16,3 3-2 16,7-4 1-16,4 4-1 15,3-3 0-15,8 3-1 16,13 3 0-16,7 0-1 16,11 0 1-16,18 0-1 15,0-3 0-15,21 0-2 16,10-4 1-16,11-2-2 15,0-4 1-15,-4 4-1 16,-3 3 1-16,-3-4-2 16,-1 7 1-16,-21-3 0 15,-10 3 0-15,-11-7-3 16,-7 4 1-16,-10 3-6 0,-11-3 1 16,-11 6-12-16,-18 3 0 15</inkml:trace>
  <inkml:trace contextRef="#ctx0" brushRef="#br2" timeOffset="-78366.533">21971 6723 37 0,'4'3'18'0,"-1"-6"-2"0,-3 3 17 16,0 0-32-16,0 0 1 16,0 0 2-16,0 0 0 15,0 0-5-15,-7 0 0 16,-4 3 2-16,-10 0 1 15,0 0-1-15,-4 3 0 16,8 1-1-16,-4 5 0 16,-1 1-2-16,1-1 1 15,0-2-2-15,3 5 0 16,4 4-1-16,4 6 0 0,6 0 0 16,8 1 0-16,3-8 2 15,3-5 1-15,12-7 1 16,2-9 1-16,1-6 0 15,3-7 1-15,0 0-5 16,-6 4 1-16,-1-4-10 16,7-3 1-16</inkml:trace>
  <inkml:trace contextRef="#ctx0" brushRef="#br2" timeOffset="-77854.04">22327 6306 41 0,'-3'15'20'0,"-4"4"-19"0,3-9 31 15,1 2-32-15,-4 4 1 16,0 3 0-16,0 3 1 16,-1 6-1-16,1 9 0 15,0-5 1-15,0 9 0 0,4-4 0 16,-1 1 0-16,1-7-1 16,-1-6 1-16,4-3-2 15,0-6 1-15,0-4-2 16,-3-5 1-16,-1-7-1 15,-3-3 0-15,-4-7 0 16,-3 1 1-16,-3-4-3 16,-4 1 1-16,-1 2 0 15,1 4 0-15,4 6-1 16,-1 6 1-16,4 7 0 16,0 2 1-16,7 7 1 15,0-6 1-15,7 6-1 16,3 0 1-16,8 0 0 15,3-6 0-15,3 6-2 16,5-13 0-16,6-6-8 16,0-6 0-16,0-6-3 15,1-10 1-15</inkml:trace>
  <inkml:trace contextRef="#ctx0" brushRef="#br2" timeOffset="-77416.966">22765 6318 40 0,'3'22'20'0,"-13"22"-19"0,6-34 36 16,1 8-34-16,-1 11 0 0,1 5 2 15,-1 1 0-15,1 8-6 16,3 4 0-16,0 1 4 15,0-14 0-15,3-6-2 16,1-3 1-16,-1-6-2 16,1-3 0-16,-1-10-1 15,-3-6 0-15,-3-12 0 16,-8-4 0-16,-3-3-1 16,-7 0 1-16,-4 10-2 15,0-4 1-15,-3 1 0 16,0 5 0-16,3 7 0 15,1 10 1-15,2 6 0 16,5 9 1-16,3-3 1 16,7 3 1-16,3 3 1 15,11-3 1-15,7-3-2 16,4-3 1-16,7-13-2 16,3-6 1-16,4-6-6 15,-1-1 1-15,5-5-12 16,-8-7 0-16</inkml:trace>
  <inkml:trace contextRef="#ctx0" brushRef="#br2" timeOffset="-76202.687">30917 3838 26 0,'36'-16'13'0,"-1"10"2"15,-28 3 8-15,4-7-21 16,-4 1 0-16,0 0 1 16,-4-1 0-16,-3 1-4 15,-7-1 1-15,-7 4 2 16,-11 0 1-16,-10-4 0 15,-7 7 0-15,-15-6-1 0,1-4 0 16,-15 7 0-16,-10 0 0 16,-10-1-1-16,-12 1 1 15,8 3-1-15,0 3 0 16,-4 3-1-16,0-3 1 16,-7 0-1-16,8 3 0 15,13 0-2-15,0 4 1 16,4 5-1-16,3 4 0 0,1 6 0 15,10 6 0-15,7-9-1 16,7 3 1-16,4 9 2 16,6 1 0-16,8-1 0 15,7 13 0-15,7 3 1 16,13 6 0-16,8 7 1 16,11 12 0-16,3-22 0 15,7 3 0-15,11 1 0 16,7-4 1-16,7-6-2 15,3-7 1-15,-3-12-1 16,7-6 1-16,14-3-1 16,11-7 0-16,3-15 0 15,7-6 0-15,-7-7-1 16,7 3 0-16,0-12 0 31,-17 3 1-31,21-13-1 0,-8-3 0 0,-2-3 0 16,-12 1 0-16,1-1-1 15,-1 6 1-15,-3-6-1 16,-10 0 1-16,-8 0-1 0,-7 4 1 16,-10 2-4-16,-14 13 0 15,-11 0-5-15,-14-3 0 16,-7-7-5-16,-11 7 0 16</inkml:trace>
  <inkml:trace contextRef="#ctx0" brushRef="#br2" timeOffset="-75661.843">31397 4032 39 0,'0'7'19'0,"0"-11"-25"0,-3 1 32 16,-4 0-27-16,-4 0 1 15,-3-3-1-15,-7 3 1 16,-7-7 0-16,-8 10 0 15,12 10 0-15,-1-7 0 16,0 16-2-16,1 12 0 16,2-3-1-16,12 7 1 0,6 2 0 15,8-2 0-15,3-10 1 16,10-13 1-16,12-5 1 16,6-20 1-16,0-3-1 15,-3-9 1-15,-4-6-9 16,-3 0 0-16</inkml:trace>
  <inkml:trace contextRef="#ctx0" brushRef="#br2" timeOffset="-75197.365">31704 3615 34 0,'0'35'17'0,"11"15"-11"0,-11-28 26 16,0 6-30-16,0 0 0 16,0 7 2-16,-4 2 0 15,4 4-5-15,0-6 0 16,0 2 3-16,0-12 1 15,0 4-3-15,0-17 0 0,0 1-1 16,-3-7 1-16,-4-6-1 16,0-3 1-16,-8 3-1 15,-9-3 0-15,-4 0 0 16,-4-4 1-16,0 4-1 47,0 3 1-47,4 0-1 0,3 0 0 0,1 3 0 0,10 7 1 0,7 12 1 15,3 3 1-15,11 3-1 16,7 0 1-16,7 7-1 16,8-7 0-16,2-6 0 15,5 0 0-15,-8-10-7 16,0-9 1-16,4-3-8 16,3-6 0-16</inkml:trace>
  <inkml:trace contextRef="#ctx0" brushRef="#br2" timeOffset="-74747.403">32106 3825 38 0,'0'57'19'0,"-3"-48"-20"0,3 1 28 16,0 8-25-16,0 4 0 16,0 3 4-16,0 4 0 0,0 5-7 15,0-9 0-15,0 0 4 16,0-9 0-16,0-3-1 16,-4-10 0-16,-3-6-3 15,-3-7 1-15,-4 1-1 16,-4-1 0-16,-7 1 0 15,0 3 1-15,1-1 0 16,-8 4 0-16,4 6 1 16,0 10 0-16,6 12 0 15,5 13 0-15,10-7 1 16,10 3 1-16,11 4 0 16,4 0 0-16,10-7-1 15,11-9 1-15,7-13-1 16,-4-9 1-16,-3-9-4 15,-4-7 0-15,-6-6-12 16,-8-3 1-16,-14-3-4 16,10 6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5-04T02:51:56.55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5-04T02:54:59.938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16609 3436 34 0,'3'19'17'0,"-6"-6"-10"15,3-13 17-15,0 0-22 16,0-3 0-16,-4-7 4 16,1-9 0-16,-4-6-7 15,0-22 1-15,-4-25 5 16,-3-12 0-16,-4-14-1 15,4 23 0-15,-7-38-1 16,10 7 0-16,11 5-1 16,4 4 0-16,7 9-1 15,6 22 1-15,8-6-1 16,3 13 1-16,0 21-2 16,4 10 1-16,-4 9-3 15,1 10 0-15,-5 12-3 0,-6 12 0 16,-4 7-5-16,-7 10 0 15,-14 8-6-15,-11 20 1 16</inkml:trace>
  <inkml:trace contextRef="#ctx0" brushRef="#br0" timeOffset="227.429">16274 3179 53 0,'7'19'26'0,"32"-9"-27"0,-25-14 48 0,14 4-46 16,11 0 1-16,7-9 0 15,3-4 0-15,0 7-3 16,1-3 0-16,-4 2-1 16,-8-2 1-16,-6 3-9 15,-11 6 0-15,-7 6-6 16,-7-3 0-16</inkml:trace>
  <inkml:trace contextRef="#ctx0" brushRef="#br0" timeOffset="540.388">17325 3029 39 0,'21'-3'19'0,"-14"3"-14"0,-3 0 28 15,-4 9-32-15,-4 0 0 16,-6 1 1-16,-1 6 1 16,-3 12-3-16,-4 6 0 15,1 4 1-15,-1-4 1 16,0 10-1-16,4-3 1 15,7 0-2-15,4-13 0 0,6-3-3 16,4-6 1-16,7-3-8 16,7-7 1-16,1-6-5 15,-5-6 1-15</inkml:trace>
  <inkml:trace contextRef="#ctx0" brushRef="#br0" timeOffset="752.649">17695 3182 36 0,'14'-9'18'0,"-6"3"-13"16,-8 6 30-16,0 3-34 16,0 0 0-16,-8 3 3 15,-2 10 0-15,-4 6-4 16,-7-3 0-16,-4 3 2 16,-3 6 1-16,-1 0-1 15,5 4 1-15,-1-4-4 16,7-3 0-16,4 3-5 15,4-15 0-15,-1 2-8 16,4-5 0-16</inkml:trace>
  <inkml:trace contextRef="#ctx0" brushRef="#br0" timeOffset="974.593">17452 3104 44 0,'21'22'22'0,"14"31"-21"0,-21-34 35 0,4 3-36 16,0 6 0-16,3 4 0 15,0-1 0-15,0 4-1 16,4-7 0-16,0-6-2 16,-1-4 1-16,1-2-7 15,0 0 1-15,-8-13-5 16,-3-6 1-16</inkml:trace>
  <inkml:trace contextRef="#ctx0" brushRef="#br0" timeOffset="1231.654">17858 2954 43 0,'17'28'21'0,"11"16"-21"0,-20-32 40 16,6 10-37-16,14 16 0 15,7 6 0-15,0 9 1 16,1 3-6-16,-8 4 1 16,-3-7 2-16,-11 4 0 15,-11-10-6-15,-13-6 1 16,-4-7-11-16,-11-9 1 15</inkml:trace>
  <inkml:trace contextRef="#ctx0" brushRef="#br0" timeOffset="1743.108">18606 3060 58 0,'7'19'29'0,"17"-16"-35"0,-10 3 49 0,4-12-43 0,7 3 0 0,6-3 0 16,1-1 0-16,3-2-1 15,1-4 0-15,-4 4-6 16,-4 0 0-16,-11-1-9 15,-10 10 1-15</inkml:trace>
  <inkml:trace contextRef="#ctx0" brushRef="#br0" timeOffset="1939.011">18634 3261 64 0,'14'16'32'0,"25"5"-41"0,-25-17 58 16,7-1-50 0,7 3 1-16,4-6-2 0,3 0 1 15,0 0-4-15,1 3 0 32</inkml:trace>
  <inkml:trace contextRef="#ctx0" brushRef="#br0" timeOffset="2268.286">19639 3226 55 0,'18'7'27'0,"-18"-26"-15"0,0 13 24 0,-4 2-33 16,1-11 1-16,-4 8 1 16,-4 1 0-16,1 6-7 15,-5 0 1-15,-2 3 4 16,-4 13 0-16,-1 3-2 16,-2-4 0-16,3 14-1 15,3 2 1-15,4 4-4 16,7 5 1-16,7-11-4 15,7-8 1-15,7 11-7 16,7-10 0-16,4-7-7 0,3 1 0 16</inkml:trace>
  <inkml:trace contextRef="#ctx0" brushRef="#br0" timeOffset="2522.31">20003 3449 36 0,'38'-28'18'0,"-13"6"-9"0,-18 16 25 16,-3-1-30-16,-1 4 1 15,-3-3 3-15,-3 3 0 16,-8 3-10-16,-7 0 0 16,-6 3 6-16,-5 3 1 0,1-3-3 15,-7 4 1 1,7 2-2-16,3 3 1 0,0 1-1 16,4 0 1-16,4 9-2 15,6-4 1-15,7 1-3 16,11-3 0-16,8-4-4 15,6-5 0-15,11-7-7 16,3-7 0-16,4 4-4 16,-8-6 0-16</inkml:trace>
  <inkml:trace contextRef="#ctx0" brushRef="#br0" timeOffset="2791.944">20295 3298 36 0,'11'-21'18'0,"-8"5"-12"16,-6 22 30-16,-4 4-34 15,-7-7 1-15,-4 3 0 16,-7 0 1-16,8 4-6 0,-1-1 1 16,-3 0 3-1,3 1 0-15,4-4-2 16,4 4 1-16,3-1-1 0,7 0 1 16,3 1-1-16,8-1 1 15,10-6 0-15,11 4 1 16,-4-1-1-16,-3 3 1 15,-8 4-1-15,-3 2 0 16,-10-2-4-16,-15 12 1 16,-10 3-11-16,-7 1 0 15,-7-4-2-15,3 0 0 0</inkml:trace>
  <inkml:trace contextRef="#ctx0" brushRef="#br0" timeOffset="3155.134">21054 2922 42 0,'-18'10'21'0,"-10"-7"-17"0,17 0 39 16,1 3-42-16,-4 13 1 16,-4 3 0-16,-7 9 0 15,4 7-3-15,4 12 1 16,-1 0 0-16,4 4 1 15,0-1-3-15,7-3 0 16,7-19-4-16,10 4 1 16,4-7-10-16,7-12 0 15</inkml:trace>
  <inkml:trace contextRef="#ctx0" brushRef="#br0" timeOffset="3393.625">21325 3132 46 0,'7'3'23'0,"-3"41"-22"15,-8-28 36-15,-6 6-35 16,-4-3 0-16,0 6 1 16,0 6 1-16,-8 1-5 15,-2 2 0-15,-1-9 3 16,0 0 0-16,4-3-2 15,0-3 1-15,7 0-6 16,3-7 0-16,4-12-10 16,4 0 0-16</inkml:trace>
  <inkml:trace contextRef="#ctx0" brushRef="#br0" timeOffset="3603.019">21093 3135 42 0,'14'32'21'0,"7"18"-13"0,-14-34 28 0,4-1-35 0,3 14 1 15,3-4 0-15,1 6 1 0,7 0-4 16,3 1 0-16,7-1 2 16,0-3 0-16,1-3-6 15,-1-6 1-15,0-3-11 16,0-7 1-16</inkml:trace>
  <inkml:trace contextRef="#ctx0" brushRef="#br0" timeOffset="3844.701">21558 3073 62 0,'25'37'31'0,"35"32"-35"16,-39-44 54-16,4 7-51 15,-4 15 1-15,7 0 0 0,-3 6 0 16,-4 0-1-16,-7 1 0 16,-10 2-7-16,-8 7 1 15,-17-10-10-15,-11-3 0 16</inkml:trace>
  <inkml:trace contextRef="#ctx0" brushRef="#br0" timeOffset="5239.014">23827 2731 38 0,'14'22'19'0,"-14"-50"-17"0,0 15 20 15,-4-9-21-15,1-12 0 16,-4 2 1-16,0-18 1 16,-4 3-3-16,-3-9 0 15,0-1 1-15,0-6 1 0,3 1-1 16,0-1 1-16,4 7-2 15,0 2 1-15,4 7 0 16,6 13 1-16,4-1 0 16,8 10 0-16,6 6 0 15,10 10 0-15,5 3 0 16,3 6 0-16,3 0-3 16,7 6 1-16,-3-6-4 15,-4 0 0-15,-6 0-9 16,-8 6 1-16,-10 13-2 15,-11-10 1-15</inkml:trace>
  <inkml:trace contextRef="#ctx0" brushRef="#br0" timeOffset="5436.238">23745 2436 49 0,'-14'28'24'0,"14"-15"-25"0,4-10 50 15,3-3-47-15,4 0 1 16,10 0-1-16,7-6 1 16,4-4-5-16,3-5 1 15,-3 2-3-15,3 4 1 16,4-4-13-16,-7 10 0 16</inkml:trace>
  <inkml:trace contextRef="#ctx0" brushRef="#br0" timeOffset="5699.514">24197 2565 44 0,'7'19'22'0,"0"24"-23"15,-3-27 27-15,-1 0-27 16,1 6 1-16,3-7-5 16,0-5 0-16,0-1-3 15,-4-3 1-15,-3-21-4 16,0-4 0-16</inkml:trace>
  <inkml:trace contextRef="#ctx0" brushRef="#br0" timeOffset="5856.067">24070 2427 38 0,'14'3'19'0,"0"13"-24"0,-3-16 37 16,-1 0-33-16,8 3 1 16,0 3-1-16,-1-3 0 15,5 6-1-15,-1 4 0 16,0 0-9-16,0 2 1 15</inkml:trace>
  <inkml:trace contextRef="#ctx0" brushRef="#br0" timeOffset="6139.852">24402 2762 30 0,'0'3'15'0,"7"-9"-13"15,-4 0 20-15,1-7-24 16,3-2 0-16,0-7 0 15,-4 0 0-15,4-3 3 16,4 3 1-16,-4 3-2 16,0 0 0-16,0 3 1 15,-3 1 0-15,-1 5 1 16,4 7 1-16,0 3-2 16,0 0 1-16,0 13 0 15,1 2 0-15,-1-2 0 0,0 9 0 16,3-3-1-1,1 3 0-15,6 0-5 16,1-4 1-16,0-8-8 0,-1 5 1 16</inkml:trace>
  <inkml:trace contextRef="#ctx0" brushRef="#br0" timeOffset="6544.802">24888 2035 45 0,'8'19'22'0,"6"28"-23"16,-11-29 40-16,1-2-38 15,3 19 0-15,3 2 1 16,8 4 0-16,-4 12-2 16,0 1 1-16,0 2 1 15,4-18 0-15,-4-4-1 16,-3 1 1-16,-1-20-2 15,-3-2 1-15,-3-7-2 16,-4-12 1-16,-4-4-1 16,-6-8 1-16,-8-1-1 15,-10-3 0-15,-7 9 0 16,-8 4 1-16,8 9-1 16,0 9 1-16,-1 7 0 15,8 12 0-15,7 4 0 16,7 12 1-16,10-10-1 0,8-3 1 15,10 1 0-15,11-13 0 16,10-7-4-16,11-3 1 16,0-15-11-16,0-9 0 15,-1-4-2-15,1-3 1 16</inkml:trace>
  <inkml:trace contextRef="#ctx0" brushRef="#br0" timeOffset="6890.804">26508 1803 43 0,'0'12'21'0,"-11"13"-26"16,8-9 41-16,-4 12-35 15,-4 16 0-15,-3 9 0 16,-4 20 0-16,4 8-2 15,0 7 0-15,0-10-5 16,3-2 0-16,-6-7-7 0,-1-22 1 16</inkml:trace>
  <inkml:trace contextRef="#ctx0" brushRef="#br0" timeOffset="7520.006">25926 2624 42 0,'24'38'21'0,"33"-22"-22"0,-43-16 36 0,7-19-33 16,7 3 1-16,4-12-1 16,10-13 1-16,11-6-4 15,-3-6 1-15,-1-4 3 16,0 7 0-16,-6 6-2 15,-4 16 1-15,-4 3 0 16,-7 6 0-16,-3 19-2 16,-8 16 1-16,-6 3-1 15,-4-1 0-15,-7 8-1 16,0-1 1-16,0 6 0 16,0-3 0-16,-3-6-1 15,3-3 1-15,0-3-1 16,0-7 1-16,0 0 0 15,3 1 0-15,4-7-1 16,0 3 1-16,4-3 0 0,3 4 0 16,4-4 0-16,-1 3 0 15,1-3 0-15,-4 0 0 16,0 0 0-16,0-9 1 16,-3-3-1-16,-1-1 0 15,1-2 0-15,-1-4 0 16,-2 0-1-16,-5 4 1 15,1 3-1-15,-1-1 1 16,-3 1-1-16,-3 9 1 16,-1 3 0-16,1 3 0 15,-5 7 0-15,5 5 0 0,3 8 1 16,3 2 0-16,1 3-1 16,0 4 1-16,10 2 0 15,10-18 0-15,8 6-1 16,3-12 0-16,8-13-1 15,-1-19 0-15,4 0-9 16,-11 0 1-16,-7 0-6 16,-3-15 0-16</inkml:trace>
  <inkml:trace contextRef="#ctx0" brushRef="#br0" timeOffset="8362.105">28014 2922 26 0,'-14'6'13'0,"3"-6"-2"15,11 0 14-15,0 0-21 16,7-9 0-16,4-10 3 15,0-12 0-15,6-13-9 16,11-12 1-16,8-17 6 16,6 1 0-16,4-12-2 0,-7 8 1 31,0 4-2-31,-11 22 1 16,-4 19-1-16,-6 9 0 15,-4 12-1-15,0 17 0 16,4 2 0-16,0 0 0 15,-4 7-1-15,3-6 0 16,1-1 0-16,10-6 0 16,-7 3 0-16,1-6 0 15,2-9 0-15,1 0 0 0,0-7-1 16,-1-3 1-16,1 0-1 16,-4 0 1-16,0 1-1 15,-3 5 1-15,-4 0 0 16,-3 4 0-16,-1 9 0 15,-3 0 0-15,0 0 0 16,-3 3 0-16,-4 13 0 16,0 0 0-16,-4 12 0 15,1-9 0-15,-1 9 0 16,1 6 0-16,-4 1-1 16,3-7 1-16,1 7-4 15,-1-7 1-15,4 0-8 16,4 0 1-16,-1-3-5 15,4 0 1-15</inkml:trace>
  <inkml:trace contextRef="#ctx0" brushRef="#br0" timeOffset="8723.77">28931 2543 34 0,'4'0'17'0,"3"-10"-11"0,-7 10 27 15,0 0-31-15,0 0 0 16,0 3 2-16,-4 1 1 15,-3 2-6-15,-3 3 0 16,-4 1 3-16,0 5 0 16,-1-5-1-16,1 5 1 15,4-2-1-15,3 3 0 0,3-4-1 16,4 1 0-16,4-4 0 16,6 1 1-16,4-10-1 15,0 0 0-15,1-16-1 16,-5 3 1-16,4 1 0 15,0 2 0-15,0 1 0 16,4 0 0-16,-7 5 0 16,-1 4 0-16,4 0 0 15,1 4 1-15,-1 11-2 16,0-2 1-16,0 6-4 16,3 3 1-16,1-10-6 15,0-2 1 16,-1 2-6-31,1-9 0 0</inkml:trace>
  <inkml:trace contextRef="#ctx0" brushRef="#br0" timeOffset="8978.804">29330 2511 36 0,'0'16'18'0,"-11"-10"-22"0,4-3 31 15,-3 4-26-15,-4 2 0 16,0 1 2-16,-4-1 0 15,4 4-2-15,0 8 1 16,3 1 2-16,0 3 0 16,8 1 0-16,3-4 0 15,7-1-2-15,7 1 1 16,11-6-2-16,7-3 0 0,-1-10-4 16,1-3 1-1,0-6-12-15,-7-4 0 0,-8-6 0 16,8-6 1-16</inkml:trace>
  <inkml:trace contextRef="#ctx0" brushRef="#br0" timeOffset="9206.978">29566 2013 42 0,'-3'31'21'0,"-11"44"-24"16,10-53 41-16,1 10-37 16,-4 12 1-16,0 18-1 15,3 7 1-15,0 10-4 16,4-7 0-16,0-9-3 16,0-20 0-16,4-11-8 0,0-7 0 15</inkml:trace>
  <inkml:trace contextRef="#ctx0" brushRef="#br0" timeOffset="9623.973">29831 2489 41 0,'14'13'20'0,"-10"-4"-23"0,-4-2 32 0,-4-7-30 16,-3 9 1-16,-4-6-1 15,1 7 1-15,-4 2 0 16,0-2 1-16,-1 2-1 16,5 1 0-16,-1 5 0 15,1-8 1-15,3 2-1 16,3-2 1-16,8-1-1 16,3-3 0-16,3-6 0 15,1 0 1-15,-1 0-1 16,5-9 0-16,-5 0-1 15,1-1 1-15,-1 1 0 16,1-1 0-16,-4 1 0 16,0 6 0-16,0 3 0 15,0 3 1-15,4 6-1 16,-1 10 1-16,1 0 0 0,-4-3 0 16,0 6-1-16,0-7 1 15,0-2-4-15,4-1 1 16,-1-12-8-16,1 0 0 15,-1-15-2-15,5-1 1 16</inkml:trace>
  <inkml:trace contextRef="#ctx0" brushRef="#br0" timeOffset="9847.589">30021 2552 27 0,'4'10'13'0,"3"8"-6"0,-3-8 24 0,-1 5-29 15,1 14 1-15,-4-4 1 16,3 3 0-16,4-6-4 15,0 0 1-15,4-3 3 16,-1-7 0-16,4-2-1 16,4-4 0-16,-4-6-1 15,4-3 0-15,0-10-2 16,-1 1 1-16,1-13-3 16,-1-4 1-16,-2 1-7 15,-1 3 0-15,0-3-6 16,-4 6 1-16</inkml:trace>
  <inkml:trace contextRef="#ctx0" brushRef="#br0" timeOffset="10144.24">30388 2765 33 0,'-3'7'16'0,"-1"-20"-12"0,4 13 22 16,0-9-24-1,0-7 1-15,0 3 0 16,4-12 0-16,-1 7-4 0,4-11 0 16,0 14 3-16,4-4 1 15,3 3-3-15,4 4 1 0,-1 5-8 16,8 7 1-16,-11 0-6 15,-3 0 0-15</inkml:trace>
  <inkml:trace contextRef="#ctx0" brushRef="#br0" timeOffset="10297.261">30611 2759 30 0,'-4'19'15'0,"4"15"-18"16,0-30 21-16,4 2-22 15,-1-3 1-15,4-6-12 16,-3-7 1-16</inkml:trace>
  <inkml:trace contextRef="#ctx0" brushRef="#br0" timeOffset="10486.153">30611 2489 30 0,'7'10'15'0,"3"-1"-19"0,-10-9 24 16,7 0-21-16,4 0 1 0,-4 0-7 15,0 0 1-15,0 0 2 16,0 0 0-16</inkml:trace>
  <inkml:trace contextRef="#ctx0" brushRef="#br0" timeOffset="11094.936">30798 2731 40 0,'3'12'20'0,"4"4"-20"0,-3-13 38 16,-1 0-37-16,1 1 0 16,-1-1 0-16,1 0 1 15,-4-3-4-15,0 0 1 16,7-3 0-16,-4-4 1 0,1-5-1 15,-1-1 1 1,1-6-1-16,-1-2 0 0,4-1 1 16,1 3 0-16,-1 6 0 15,3 10 0-15,1-3 0 16,3 12 1-16,0-3-1 16,0 7 1-16,0 2-1 15,0 7 0-15,4-6 0 16,-4-1 0-16,0 7 0 15,0-7 1-15,0 7-1 16,1 3 1-16,-1 0 0 16,0 0 1-16,0-3-1 15,0 0 0-15,-3-13-1 16,3 0 1-16,0-3-10 16,-4-6 1-16,-6-3-6 15,-1 0 1 1</inkml:trace>
  <inkml:trace contextRef="#ctx0" brushRef="#br0" timeOffset="12038.789">26264 3430 57 0,'-10'-3'28'0,"-22"3"-35"0,28 0 55 16,-10 0-48-16,-7 9 1 15,-7 1 0-15,-7-7 0 16,-4 3-3-16,4 7 0 16,3 9 0-16,4-10 0 15,3 7 0-15,4-3 0 16,10-1-1-16,8-5 1 15,6 6 1-15,11-4 1 0,15 4 0 16,2 3 1-16,5-4 0 16,-5 7 1-16,-6 6-1 15,-7 13 0-15,-8-3-1 16,-10 9 1-16,-7 6-2 16,-10-12 1-16,-5-7-1 15,1 4 1-15,0-10 0 16,3-6 0-16,4-3-1 15,4 0 1-15,3-10 0 32,7-9 0-32,3-6 1 0,8 3 0 0,6-7 1 15,8 7 0-15,3-3 1 16,1-6 0-16,6-7 0 16,7-3 1-16,4-3-1 15,-4 6 0-15,1-13-1 0,-5 1 0 16,-2-3-1-16,-5-4 1 15,-2 7-2-15,-5 2 1 16,-9 11-2-16,-5-1 1 16,-6 3-1-16,-4 7 1 15,-7 9-1-15,-4 3 0 16,0 9-1-16,-3 7 1 16,4 6 1-16,3 4 0 15,7-4-1-15,3 6 0 16,8 3 2-16,10-5 0 15,4-4-3-15,3 0 0 16,4-16-5-16,-1 1 0 0,-2-10-10 16,-5-10 0-16,-6 1-1 15,-4-4 1-15</inkml:trace>
  <inkml:trace contextRef="#ctx0" brushRef="#br0" timeOffset="12279.712">26758 3973 42 0,'0'34'21'0,"-10"-24"-21"16,10-10 41-16,0-7-39 15,0 4 1-15,0-9 1 16,0 2 0-16,3-2-5 16,4-7 1-16,0 0 3 15,7 6 1-15,0 4-2 16,4 0 0-16,3 6-3 15,0-7 0-15,1 4-6 0,-5 0 1 16,4 2-9-16,1 4 1 16,-5 4-2-16,4-1 0 15</inkml:trace>
  <inkml:trace contextRef="#ctx0" brushRef="#br0" timeOffset="12463.427">27164 3954 36 0,'7'19'18'0,"-7"-4"-23"0,0-12 34 0,0 1-30 15,-4-1 1-15,4 0-1 16,-3-3 0-16,3 0-7 16,0-6 0-16,0-4-2 15,0 1 1-15</inkml:trace>
  <inkml:trace contextRef="#ctx0" brushRef="#br0" timeOffset="12671.22">27100 3747 56 0,'4'-6'28'0,"7"-10"-40"15,-4 13 60-15,3-10-48 16,1 1 1-16,3-1-5 0,3 1 0 16,1 2-9-16,0 7 1 15,-11-3-3-15,3 3 1 16</inkml:trace>
  <inkml:trace contextRef="#ctx0" brushRef="#br0" timeOffset="13151.65">27354 3935 54 0,'15'13'27'0,"13"-7"-35"16,-18-3 53-16,8-3-45 15,-4 0 1-15,11-3 0 16,-4-3 1-16,0-7-3 15,-3-3 1-15,-1 7 0 16,-3-10 1-16,-6-6-2 0,-5-3 1 16,-3 3-2-16,-3 6 1 15,-5 10-3-15,1 2 1 16,0 14 0-16,-3 8 0 16,3 7 0-1,0 13 1-15,3-1 0 0,4-6 1 16,7 7 2-16,4-4 0 15,6 1-2-15,8-14 1 16,7-2-7-16,3-10 1 0,0-6-6 16,-6-9 0-16</inkml:trace>
  <inkml:trace contextRef="#ctx0" brushRef="#br0" timeOffset="13451.212">28004 3678 41 0,'-11'22'20'0,"-10"9"-21"16,14-21 33-16,-11-4-32 16,4 3 1-16,-4 1 0 15,4 2 0-15,4 4 0 16,3-7 0-16,0 7 1 16,7-7 1-16,7 4 0 15,7 3 1-15,3-1 1 16,8-2 0-16,7 3 0 15,0 2 0-15,-4 1-1 16,-4 0 0-16,-6 0-2 16,-7-7 1-16,-11 7-3 0,-11-6 0 15,-17 6-4-15,-7-4 0 16,-1-5-13-16,-6-4 1 16,3-6-2-16,4 0 1 15</inkml:trace>
  <inkml:trace contextRef="#ctx0" brushRef="#br0" timeOffset="14458.977">28476 4170 72 0,'0'16'36'0,"14"-7"-40"16,-14-9 75-16,4 3-68 16,-1-3 1-16,1 0-1 15,3 0 1-15,0 7-8 16,7-7 0-16,0 0-9 16,0-7 0-16,-10 4-10 15,-4 3 0-15</inkml:trace>
  <inkml:trace contextRef="#ctx0" brushRef="#br0" timeOffset="43537.673">1954 5544 45 0,'-10'22'22'0,"-8"-13"-18"0,18-9 22 16,-3 0-25-16,3 0 1 16,0 0 1-16,0-6 0 15,3-4-3-15,4-5 1 16,-3-17 3-16,13-5 0 0,5-4-1 16,16-6 1-16,12-10-1 15,3-15 0-15,14-15-2 16,-7-11 1-16,-7-5-1 15,-4 15 0-15,-10 0-1 16,0 7 0-16,-18 12 0 16,-4 6 0-16,-6 10 0 15,7 15 1-15,-15 4 0 16,4 15 1-16,-3 19-1 16,3 0 1-16,-4 9-1 15,4 10 1-15,4 0-1 16,-4 3 1-16,4 6-2 15,-1-9 0-15,1-4 0 16,3-2 0-16,4-7-1 16,3-3 0-16,7-3 0 15,0-3 0-15,0-6 1 16,4-7 0-16,-4-3-2 0,4-9 1 16,0 9 1-16,-4-3 0 15,0-6 0-15,-3 3 0 16,-7 0-1-16,-1 3 0 15,-6 3 1-15,-8 7 0 16,4 5 0-16,-7 7 0 16,0 7 0-16,0 8 1 15,-7 4 0-15,-3 13 0 16,-4 11-1-16,-4 4 0 0,-3 7 0 16,0 15 1-16,-4 9-1 15,11 10 1-15,-4-10-1 16,8 1 0-1,10-7 0-15,0-9 1 0,0-16-3 16,3-10 0-16,11-12-4 16,0-12 1-16,15-13-13 15,-1-13 0-15</inkml:trace>
  <inkml:trace contextRef="#ctx0" brushRef="#br0" timeOffset="43945.887">3620 4427 45 0,'0'-15'22'0,"-4"21"-13"0,-3-6 29 0,7 3-34 15,-11 6 0-15,4 10 1 16,-3 16 1-16,-4-1-8 15,3 13 1-15,-7 13 4 16,8 15 0-16,-1 0-3 16,1-6 0-16,-1-3-4 15,8-12 0-15,-1-11-10 16,4-14 1-16,0-14-4 16,-7-5 0-16</inkml:trace>
  <inkml:trace contextRef="#ctx0" brushRef="#br0" timeOffset="44304.303">1757 5886 53 0,'-4'15'26'0,"15"-12"-25"0,3-6 49 16,14-6-45-16,11-1 0 16,25-5 4-16,24-4 0 0,28-6-11 15,25 0 0-15,22 6 7 16,2 6 0-16,15-2-3 15,0 5 1-15,-21-2-4 16,0-1 1-16,-11 1-5 16,-7-4 0-16,-14 0-6 15,-18 4 1-15,-28-4-11 16,-6 7 0-16</inkml:trace>
  <inkml:trace contextRef="#ctx0" brushRef="#br0" timeOffset="44648.994">4293 4258 59 0,'0'-6'29'0,"-17"15"-30"0,17 1 46 16,-11 15-42-16,1 6 1 16,-12 19 0-16,5 22 0 0,-4 32-6 15,-8 18 0-15,1 19 1 16,3 7 1-1,8-4-6-15,-1-22 0 0,15-22-10 16,3-24 1-16,0-36-3 16,3-14 0-16</inkml:trace>
  <inkml:trace contextRef="#ctx0" brushRef="#br0" timeOffset="45206.104">5736 4747 47 0,'7'44'23'0,"-3"25"-24"15,-4-44 43-15,-4 10-41 16,-6 15 0-16,-4 6 0 16,3 13 1-16,-3-3-4 15,3-3 0-15,8-16-2 16,-4-3 1-16,3-19-10 16,4-9 1-16,0-16-2 15,-10-16 0-15</inkml:trace>
  <inkml:trace contextRef="#ctx0" brushRef="#br0" timeOffset="45520.295">5179 4995 58 0,'-7'0'29'0,"7"-9"-36"0,0 9 60 0,0 0-50 16,3 0 0-16,11-10 2 16,8 1 1-16,2-10-7 15,22-6 0-15,14-7 4 16,32-15 1-16,14-9-2 16,17-4 0-16,18-5-1 15,-7 8 1-15,-14 4-4 16,-21 3 1-16,-14 18-5 15,-18 10 0-15,-18 13-10 16,-21 6 0-16,-7 12-4 16,-21 13 0-16</inkml:trace>
  <inkml:trace contextRef="#ctx0" brushRef="#br0" timeOffset="45954.398">6703 4829 61 0,'46'-50'30'0,"-36"21"-36"0,-10 23 58 16,-3 0-50-16,-4 3 1 0,-7 6 0 15,-11 3 1 1,-7 13-5-16,-7 3 0 0,4 6 4 16,-11 3 0-16,11 4-3 15,7 3 0-15,-4-1-1 16,14-5 1-16,-3-1-2 16,11-12 1-16,2-4-1 15,12 4 1-15,14-16 0 16,13 0 1-16,8-3 1 15,4 0 1-15,-1 0-1 16,-7 4 1-16,-10 2-1 16,-11 6 1-16,-18 4-2 15,-13 9 0-15,-15 7-5 16,-14-1 0-16,4 0-8 16,-15-9 0-16,4-6-7 15,-3-4 1-15</inkml:trace>
  <inkml:trace contextRef="#ctx0" brushRef="#br0" timeOffset="46209.059">6001 5271 74 0,'7'3'37'0,"3"10"-52"0,-6-7 73 15,-1-6-59-15,5 3 1 0,6 3-8 16,-4-6 1-16,1 3-3 16,-1-3 1-16,8 0-10 15,-4 0 0-15</inkml:trace>
  <inkml:trace contextRef="#ctx0" brushRef="#br0" timeOffset="46438.96">6925 5265 69 0,'0'12'34'0,"-3"-2"-44"0,3-4 65 16,0-3-56 0,0 3 1-16,3 4-8 0,1-4 0 15,-1-3-5-15,-3-3 0 16,11 3-5-16,-1 0 0 16</inkml:trace>
  <inkml:trace contextRef="#ctx0" brushRef="#br0" timeOffset="46975.089">8223 5274 48 0,'-14'28'24'0,"35"-25"-28"0,-21-3 44 0,4-3-40 0,-1-16 0 15,1-9 0-15,-4-6 1 16,0-10-1-16,0-22 0 15,-4-12 0-15,1-10 1 16,-1 3-1-16,4 0 1 0,0 1-1 16,4 9 1-16,3 6 0 15,3 6 1-15,5 16 0 16,2 9 0-16,8 13-1 16,-7 16 1-16,6 18-6 15,1 0 0-15,-7 17-12 16,-1 11 1-16</inkml:trace>
  <inkml:trace contextRef="#ctx0" brushRef="#br0" timeOffset="47442.45">8019 5161 59 0,'0'0'29'0,"28"-6"-32"15,-14 6 48-15,14 0-45 16,4 3 1-16,7-3-1 0,7 0 1 16,7 0-3-16,3 0 0 15,-3-3-3-15,-4 3 0 32,4-10-7-32,-3 1 0 15,-8 0 0-15,-3 6 1 16,-4-7 2-16,-14 4 1 15,-3 3 6-15,-4-4 0 16,-7 4 10-16,-3 0 0 16,-8 0 1-16,-3 3 0 15,-4 0-1-15,-3 6 0 0,-3 4-3 16,6 2 0-16,-10-2-2 16,3 2 1-16,8 13-3 15,-8 0 1-15,7 0-1 16,8 1 0-16,3-5-1 15,0-5 0-15,7-6 0 16,7-10 0-16,4-13-1 16,3-6 0-16,0-3-3 15,0 0 1-15,-3-3-10 16,-4 0 1-16,-3 0-3 16,-1 3 1-16</inkml:trace>
  <inkml:trace contextRef="#ctx0" brushRef="#br0" timeOffset="47701.425">8844 5152 56 0,'0'9'28'0,"-3"-12"-38"0,3 3 56 16,0-6-44-16,0-1 0 15,3-5 1-15,4-4 1 16,7-3-5-16,-3 1 1 16,7-1 3-16,6 0 0 15,-3 6-4-15,4 1 1 0,0 2-7 16,-1 10 1-16,-2-6-11 16,-8 3 1-16</inkml:trace>
  <inkml:trace contextRef="#ctx0" brushRef="#br0" timeOffset="48222.454">9151 5158 61 0,'4'9'30'0,"-4"1"-35"0,0-20 50 0,0 10-45 16,0 0 0-16,3-3 0 15,4 0 0-15,0-3 0 16,4 0 0-16,-4-1 0 16,7 4 1-16,-7-3-1 0,4 3 1 15,3 3-1-15,0 0 1 16,0 3-1-16,-3 3 1 16,3-3-1-16,-4-3 1 15,-3 3-1-15,4 4 0 16,-4-1 0-16,0 0 0 15,0-3-1-15,0 1 1 16,0-4-1-16,-7 0 1 16,7 0-1-16,-7 0 1 15,7-4-1-15,0 1 1 0,-3 3-1 16,3 0 1-16,0-3 0 16,0-3 0-16,7 0 0 15,-7-1 0-15,4 4 0 16,-1-3 0-16,1 3 0 15,0 0 1-15,3 3-1 16,-4 3 1-16,1 3-1 16,-1 0 1-1,1-3-1-15,0 1 1 0,3 2-1 16,-7 0 1-16,3 4-3 16,1-4 0-16,3-3-5 15,0 3 0-15,0-6-10 16,0-9 0-16</inkml:trace>
  <inkml:trace contextRef="#ctx0" brushRef="#br0" timeOffset="48446.872">9716 5139 48 0,'0'16'24'0,"0"0"-18"0,0-10 35 15,0 3-40-15,0 7 0 16,3 0 1-16,1 6 1 15,-1-10-4-15,4 1 1 16,0-4 1-16,4-3 0 16,-1-3-1-16,1-6 1 15,3-9-1-15,0-7 0 16,7 0-6-16,-7 0 1 0,4-12-11 16,0-7 0-16</inkml:trace>
  <inkml:trace contextRef="#ctx0" brushRef="#br0" timeOffset="48656.886">9895 4377 55 0,'11'53'27'0,"0"13"-30"15,-8-47 42-15,4 28-40 16,-3 13 1-16,3 18-2 15,3 23 0-15,4-7-1 16,1 0 0-16,2-7-6 16,1-11 0-16,3-23-6 15,-3-12 1-15</inkml:trace>
  <inkml:trace contextRef="#ctx0" brushRef="#br0" timeOffset="49077.646">10400 4992 51 0,'25'0'25'0,"-29"9"-30"0,1-3 48 15,-8 4-43-15,-3-1 0 0,-4 4 0 16,-6 9 0-16,-1-3 0 16,4-1 1-16,-1 8-1 15,1-1 1-15,0 6 0 16,4-9 0-16,2 3-1 15,5-6 1-15,3-4-1 16,10-5 0-16,4 2 0 16,4-8 0-16,3-8-1 15,4-2 0-15,3-10-1 16,7-2 0-16,0 2 0 16,-3 0 0-16,0 4 1 15,-4 2 0-15,0 1 1 16,-3 6 1-16,-1-7 1 15,1 7 0-15,0 6 0 16,3 7 0-16,-4 2 0 16,5 7 0-16,-1-3-1 15,0 0 0-15,0-1-4 16,0-5 1-16,4-1-12 0,-4-9 1 16,-3 3-2-16,6-3 0 15</inkml:trace>
  <inkml:trace contextRef="#ctx0" brushRef="#br0" timeOffset="51886.563">12407 4995 37 0,'18'-3'18'0,"-18"-13"-10"16,0 16 19-16,0 0-23 15,0 0 0-15,-4 3 0 16,-6 0 0-16,-4 4-6 16,-8-1 0-16,-6 6 4 15,0-2 1-15,0 2-2 16,3 4 0-16,0 9 0 16,8-12 1-16,3 2-1 15,3-2 0-15,8 0-1 16,10-10 1-16,7-3-2 0,7-3 1 15,4-13-1-15,3 0 1 16,-4-3-1-16,-2-3 1 16,-1 10-1-16,0-7 1 15,-3 6 0-15,-4 4 0 16,3 3 1-16,-10 6 0 31,-3 9-1-31,3 7 1 0,-3 9 0 0,3 3 0 16,0-12-3-16,7 3 0 15,3-7-7-15,12-5 1 16,-1-1-7-16,4-6 1 0</inkml:trace>
  <inkml:trace contextRef="#ctx0" brushRef="#br0" timeOffset="52172.206">12887 4860 45 0,'0'16'22'0,"-14"25"-21"15,3-29 39-15,1 4-38 16,-8-4 1-16,-3 7 1 16,-4 0 1-16,4 3-6 15,0-6 0-15,3-1 4 16,4 1 0-16,7-4-1 16,7 1 0-16,11 0-1 15,6-4 1-15,12 4 0 16,2-10 1-16,-3 0-1 15,-3 3 0-15,-7-3-1 16,-4 0 0-16,-14 4-3 16,-14 2 0-16,-14 10-12 15,-8 0 0-15,-10-1-5 0,4-2 1 16</inkml:trace>
  <inkml:trace contextRef="#ctx0" brushRef="#br0" timeOffset="52832.959">14598 5007 52 0,'7'22'26'0,"-3"22"-27"15,-1-28 45-15,-3-3-42 16,0 9 0-16,0-4 1 16,0 4 0-16,0 0-5 15,4-3 1-15,-1-6-2 16,1-10 0-16,-1-6-9 16,4-7 1-16,0-6-5 15,-3 1 0-15</inkml:trace>
  <inkml:trace contextRef="#ctx0" brushRef="#br0" timeOffset="53041.535">14573 4882 45 0,'4'9'22'0,"-1"4"-17"0,-3-13 39 15,0 0-43-15,4 0 0 16,3-3 1-16,3-7 0 15,1 4-3-15,7 0 1 16,6 0-4-16,8 3 0 0,3 3-11 16,-3 3 1-1,0 0-2-15,-4 3 1 16</inkml:trace>
  <inkml:trace contextRef="#ctx0" brushRef="#br0" timeOffset="53342.954">14912 5117 44 0,'0'32'22'0,"3"-23"-28"16,-3-9 45-16,0 0-39 15,0 0 0-15,0 0-1 16,11-3 1-16,-4-3 0 16,4-4 0-16,-1-5-1 15,4-4 0-15,0 0 0 16,1 3 1-16,-1 7 0 15,0-7 0-15,3 10 0 16,1 6 0-16,3 9 2 16,0 7 1-16,1 3-1 0,6-7 0 15,4 10 0-15,6 3 1 16,8 0-3-16,0-6 1 16,7 0-8-16,7-13 0 15,-4-3-7-15,1-3 0 16</inkml:trace>
  <inkml:trace contextRef="#ctx0" brushRef="#br0" timeOffset="53856.7">16803 5349 52 0,'0'32'26'0,"7"46"-27"16,-4-56 45-16,-3 6-43 15,0 10 1-15,-3-4-1 16,-1-2 1-16,1-4-3 15,-1-3 0-15,1-9 0 16,-1-10 0-16,4-6-2 16,0-19 1-16,0-12-3 0,-3-19 1 15,-4-4-2-15,3-8 0 16,1-11 0-16,3 14 0 16,0 2 2-16,7 7 0 15,0 9 4-15,3 7 0 16,1 12 4-16,7 10 0 15,10 12 2-15,3 3 1 16,1 9-1-16,4 7 0 16,-8 3-2-16,-4 0 0 15,-6 3-3-15,-7 3 0 16,-11 0-1-16,-11-2 0 0,-14-1-1 47,-6 0 0-47,2-10-5 0,5-5 0 0,3-10-9 0,3 3 1 0</inkml:trace>
  <inkml:trace contextRef="#ctx0" brushRef="#br0" timeOffset="54260.12">17134 5268 47 0,'0'12'23'0,"0"-5"-15"16,0-7 36-16,0 0-40 0,0 0 0 16,7 0 2-1,1-4 1-15,6-2-9 0,3 0 0 32,19-16 5-32,-5 0 1 15,-2 6-3-15,-1-6 1 16,-11-3-4-16,-2-3 1 15,-5 3-3-15,1 3 0 16,-4 6 0-16,-4 4 0 16,-6 12-1-16,-1 0 1 15,-3 12 2-15,0 7 0 16,-3-6 1-16,2 6 1 0,1 9 0 16,4 6 1-16,3-9 0 15,7 4 0-15,4-11-1 16,-1 4 1-16,1-6-6 15,3-10 1-15,3-3-11 16,1 1 0-16</inkml:trace>
  <inkml:trace contextRef="#ctx0" brushRef="#br0" timeOffset="55111.572">17494 5064 46 0,'4'12'23'0,"-1"14"-19"0,1-17 38 0,-1 4-41 15,1-1 1-15,6 10 1 16,1 6 0-16,3-6-4 16,-3-6 1-16,-1 0 2 15,1-7 0-15,0-9-1 16,-1-3 0-16,4-10-1 16,0-6 1-16,0 1-4 15,4-11 1-15,3-2-9 16,0 3 1-16,-3 3-7 15,0 3 1-15</inkml:trace>
  <inkml:trace contextRef="#ctx0" brushRef="#br0" timeOffset="55384.139">17925 5145 47 0,'3'10'23'0,"-3"12"-22"0,0-13 39 15,0 7-40-15,0 3 0 16,0 0-1-16,0-4 1 0,0-2-5 15,0-4 1-15,7-6-10 16,-7-3 1-16</inkml:trace>
  <inkml:trace contextRef="#ctx0" brushRef="#br0" timeOffset="55594.529">17935 5051 54 0,'4'19'27'0,"3"-16"-33"16,-7-3 45-16,3 0-43 16,4 0 0-16,8-3-8 15,-1 3 1-15,3 3 4 0,1 4 1 16</inkml:trace>
  <inkml:trace contextRef="#ctx0" brushRef="#br0" timeOffset="55866.698">18341 5167 49 0,'3'4'24'16,"-17"-11"-26"-16,7 7 40 0,-3-3-38 15,-4 3 0-15,-4 0 1 16,0 6 1-16,4 4-2 16,0 2 0-16,4 4 1 15,-1 3 1-15,4 0-4 16,3 3 1-16,8-4-3 16,3 1 1-16,4-6-2 15,3-4 0-15,0-3-6 16,3-6 0-16,1-6-1 15,0-6 0-15</inkml:trace>
  <inkml:trace contextRef="#ctx0" brushRef="#br0" timeOffset="56118.914">18471 5205 42 0,'4'22'21'0,"3"6"-21"0,-7-22 40 16,0 4-39-16,4-4 1 15,-4 4-1-15,3-1 1 16,-3-3-3-16,0 1 1 16,0-1 1-16,4-3 0 15,3-3-1-15,3-3 1 16,4-3 0-16,0-1 0 16,4 1-2-16,0-3 1 15,3 2-4-15,0-5 1 16,0-1-8-16,0 1 0 0,1-1-3 15,-1 1 0-15</inkml:trace>
  <inkml:trace contextRef="#ctx0" brushRef="#br0" timeOffset="56389.489">19001 5070 47 0,'7'6'23'0,"-11"1"-29"16,1-7 45-16,-4 3-39 15,-4 0 0-15,-7-3 0 16,1 3 1-16,-4 0-1 16,3 4 1-16,0 2 1 15,4 4 0-15,7-7 1 16,7 6 0-16,7 4 1 16,7 3 0-16,4-7-1 15,3 4 1-15,0-3-2 16,-3-4 1-16,-8 4-5 0,-2-10 1 15,-12 9-8-15,-14 1 0 16,-17-1-8-16,0 4 0 16</inkml:trace>
  <inkml:trace contextRef="#ctx0" brushRef="#br0" timeOffset="58777.982">17145 5274 26 0,'7'6'13'0,"0"7"-3"0,-7-4 13 16,0-6-20 0,0 4 1-16,-3-4 0 0,-1 0 1 15,-3-3-7-15,0-6 1 16,0-10 4-16,0-6 0 16,0-3-2-16,3-10 1 15,1-8 0-15,6 2 0 16,1 0 0-16,3 0 0 15,3 4 0-15,5 5 0 16,-5 7-5-16,1 6 1 16,-1 4-11-16,-3 2 0 0</inkml:trace>
  <inkml:trace contextRef="#ctx0" brushRef="#br0" timeOffset="59601.51">20165 5158 46 0,'21'6'23'0,"14"7"-18"16,-21-13 35-16,8 3-39 16,2 3 1-16,8-12 1 0,0 3 0 15,3-7-4-15,0 7 1 16,4-3 1-16,-7-7 1 16,-7-5-2-16,-4-4 1 15,-7 0-1-15,-7 0 0 16,-7 6-1-16,-7 4 0 15,-7 5-1-15,-4 10 0 16,-3 10 0-16,0 15 1 16,0-12-1-16,-1 9 1 15,8 3 0 1,4 4 0-16,6-1 1 0,4-3 1 0,7-3-1 16,7-6 0-16,11 0-5 15,3-10 1-15,4-9-10 16,0 0 1-16</inkml:trace>
  <inkml:trace contextRef="#ctx0" brushRef="#br0" timeOffset="59783.578">20909 5092 42 0,'-3'25'21'0,"-22"7"-18"15,14-29 29-15,-3 6-31 16,-7 7 1-16,-4 3-1 15,4-1 1-15,0-2-3 16,3-3 1-16,1-1-3 0,3 1 0 16,0-7-10-16,3-6 0 15</inkml:trace>
  <inkml:trace contextRef="#ctx0" brushRef="#br0" timeOffset="59977.471">20726 5114 35 0,'21'25'17'0,"-3"0"-5"0,-11-12 22 0,0 2-32 0,3 7 1 0,1 4-1 15,3-1 0 1,7 3-3-16,-3-9 0 0,3-1-1 16,0 1 1-16,4-9-8 15,6-7 0-15,-2-9-4 16,-1-10 0-16</inkml:trace>
  <inkml:trace contextRef="#ctx0" brushRef="#br0" timeOffset="60381.614">21340 5161 44 0,'0'3'22'0,"-25"0"-26"16,14 1 40-16,1 2-34 15,-1 3 0-15,-3-6 1 16,0 4 0-16,-4 5-4 0,4-2 1 16,0 2 2-1,7 1 1-15,0-1-2 0,7 1 1 16,3-4-1-16,4 1 0 16,1-4-1-16,2-6 1 15,1 0-2-15,3-6 1 16,3-1 0-16,-2 4 0 15,2 0-1-15,1-3 1 16,-4 3 0-16,0 3 0 16,0 3 0-16,0 0 1 15,-3 0 0-15,3 6 0 16,-3 1 0-16,-1-1 0 0,1-2 0 16,-1-1 0-16,4 3-1 15,-3-3 1 1,0 4-5-16,-1-1 1 0,1-2-6 15,-1-4 0-15,1-3-7 16,0-3 1-16</inkml:trace>
  <inkml:trace contextRef="#ctx0" brushRef="#br0" timeOffset="60843.313">21632 5287 31 0,'7'6'15'0,"4"10"-5"0,-11-16 20 0,4 3-28 16,-1 0 1-16,1 3 1 15,-1-3 0-15,1-3-6 16,-4 0 1-16,3-6 2 16,4-3 1-16,0-4-1 15,4-3 0-15,-1 4-1 0,1-1 0 16,0 4 1-16,-1 6 0 16,1 3 0-16,-4 6 0 15,0 3-1-15,0 4 1 16,0-1-1-16,-3 1 0 15,3-4 0-15,0 1 0 16,3-4 0-16,1-3 0 16,-4-6 0-16,7 3 0 31,7-6 0-31,0 0 0 16,4 2 0-16,0-5 0 15,-1 6 0-15,-2-7 0 16,-5 4 0-16,1 0 0 0,-1 3 0 15,1 0 0 1,-4 3 0-16,4 3 1 0,-4 3 0 16,4 3 0-16,-4 1 0 15,3 2 0-15,1 1-1 16,0-7 0-16,3-3-5 16,0 0 0-16,0-6-9 31,-3-3 1-31</inkml:trace>
  <inkml:trace contextRef="#ctx0" brushRef="#br0" timeOffset="61223.003">22394 5594 44 0,'4'75'22'0,"-8"-18"-23"0,4-48 33 16,0 0-33-16,-7-2 0 15,0-4 0-15,0-13 0 16,4 1 1-16,-1-7 1 16,-3-9-2-16,4-3 0 15,-1-13-1-15,0-9 0 16,1 0-3-16,3 0 0 16,0 0 0-16,7 6 1 0,7 3 0 15,7 13 1 1,8 9 4-16,6 9 0 0,-3 10 4 15,-1 10 0-15,-2 6 0 16,-8 9 0-16,-7 6-1 16,-11 7 1-16,-6-7-4 15,-11 0 0-15,-7-6-1 16,-8-3 0-16,-2-9-2 16,2-4 0-16,5-9-5 15,10-6 0-15,-1-10-5 16,8-12 1-16</inkml:trace>
  <inkml:trace contextRef="#ctx0" brushRef="#br0" timeOffset="61448.881">22765 4637 53 0,'0'38'26'0,"-4"22"-30"0,4-54 51 15,0 44-47-15,0 7 1 16,-3 12 0-16,-1 21 0 16,1 8-2-16,3-4 1 15,0-16-4-15,0-15 0 16,7-10-6-16,3-18 1 16,1-13-7-16,-4-13 1 15</inkml:trace>
  <inkml:trace contextRef="#ctx0" brushRef="#br0" timeOffset="61822.583">22955 5343 58 0,'21'35'29'0,"22"-29"-36"16,-29 0 55-16,4-3-48 15,-1-3 0-15,4-3 0 16,0-6 1-16,1-1-2 16,-5-2 1-16,-3-7 0 15,-3 3 0-15,-11 4-1 16,-4-7 1-16,-3 6-1 16,0 7 0-16,-3 9 0 15,-1 7 0-15,-3 5 0 0,7 4 1 16,3 6 0-16,4 10 0 15,4 2 0-15,3-12 1 16,0 7-1-16,4-4 0 16,3 3 0-16,3-12 1 15,1 0-3-15,3-3 1 16,4-13-5-16,0-3 1 16,-1-3-10-16,-2-10 0 15</inkml:trace>
  <inkml:trace contextRef="#ctx0" brushRef="#br0" timeOffset="62574.823">23594 5484 68 0,'10'35'34'0,"12"-20"-42"0,-15-12 62 15,0 4-54-15,0 2 0 16,3 1-10-16,4-4 0 16,1 3-4-16,2 1 1 15</inkml:trace>
  <inkml:trace contextRef="#ctx0" brushRef="#br0" timeOffset="72752.441">1877 7519 36 0,'17'28'18'0,"5"-15"-12"0,-15-10 18 0,-4 0-23 15,4 0 0-15,4-3 1 16,-8 0 0-16,4-6-3 16,4-10 1-16,0 1 3 15,6-13 0-15,-3-1 0 16,11-8 0-16,-4-7-1 16,11-3 1-16,0-16-1 15,6 0 0-15,8-2-2 16,0-1 1-16,4 9-1 15,-1 13 1-15,-10 0-1 16,7 7 0-16,-4 2 0 16,-3 4 0-16,-7 9 0 15,6 3 0-15,-9 10 0 16,2 6 0-16,-10 9 0 16,-3 0 1-16,-4 4-1 0,0 8 0 15,-10 4 0-15,3 0 0 16,-7-3-1-16,3-3 1 15,-3-4 0-15,0 1 0 16,0-7-1-16,8-3 1 16,2-3-1-16,-6-6 1 15,6-3 0-15,4-10 0 16,7 0 0-16,1 3 0 16,-1-3 0-16,7-2 1 0,0 2-1 15,-3 0 1 1,0 3-1-16,-4 4 1 15,-7 2-1-15,4 4 1 0,-11 6-1 16,3 6 1-16,-10 7-1 16,-7-1 1-16,4 10-1 15,-4 7 1-15,0 8-1 16,3 4 1-16,4 12-1 16,-7 1 1-16,3 5-1 15,4 1 0-15,-7-7-4 16,4-3 0-16,-8-6-5 15,4-9 1-15,4-7-7 16,3-19 1-16</inkml:trace>
  <inkml:trace contextRef="#ctx0" brushRef="#br0" timeOffset="73385.39">3298 6854 43 0,'-17'19'21'0,"6"-9"-14"0,11-10 37 0,0 3-41 15,7 0 0-15,-7 0 1 16,0-3 0-16,4 0-4 16,3 0 1-16,3-3 3 15,1-3 0-15,3 3-2 16,0-4 1-16,0 1-1 16,4 0 0-16,0 3-2 15,-4-1 1-15,3 1-1 16,-6 0 0-16,7 3 0 15,-8 3 1-15,4 0-1 16,4 1 1-16,-11 2-1 16,4 0 0-16,-1 7 0 15,1 2 0-15,-11 4 0 16,0-3 0-16,0 6-1 16,-7 0 1-16,-4 6-1 15,-3 3 1-15,-4 7 0 0,-3-7 0 16,-3 1-1-16,2 5 1 15,-2-2 0-15,10-1 0 16,3-2 0-16,0-10 0 16,8-7 0-16,3-2 0 15,3 3 0-15,15-4 1 16,0-6-1-16,3-3 0 16,4 1 0-16,10 2 0 15,-7-3 0-15,4-3 0 16,-4-3-3-16,-3 0 0 15,3 0-6-15,-7-1 1 0,0 4-10 16,-10 0 0-16</inkml:trace>
  <inkml:trace contextRef="#ctx0" brushRef="#br0" timeOffset="73743.87">2127 7952 46 0,'-3'0'23'0,"17"0"-15"15,0-3 33-15,-3 6-38 0,10-9 1 16,10 6 4-16,26 0 0 16,3 0-10-16,39 0 1 15,24-7 6-15,25-8 0 16,22-4-2-16,6-3 0 16,-14-3-3-16,-10 6 0 15,-14 3-5-15,-22 4 1 16,-14-4-7-16,-14 7 1 0,-28-4-9 15,-10 7 0-15</inkml:trace>
  <inkml:trace contextRef="#ctx0" brushRef="#br0" timeOffset="74135.429">4233 6698 58 0,'0'9'29'0,"0"19"-30"0,0-15 49 15,0 3-45-15,-7 15 1 16,7 16-1-16,-7 34 1 16,7 14-6-16,-3 8 1 15,3 7 3-15,0-10 0 0,3-15-6 16,4-16 1-1,0-25-13-15,4-16 1 0,0-16-4 16,-1-5 1-16</inkml:trace>
  <inkml:trace contextRef="#ctx0" brushRef="#br0" timeOffset="76493.389">6015 6582 40 0,'3'0'20'0,"4"22"-16"0,-7-22 20 0,0 6-23 15,0 3 1-15,-3 1 2 16,-1 2 1-16,-3 4-6 16,4 6 1-16,-8 3 3 15,1-3 0-15,-4 0-2 16,3-3 1-16,7-4-2 16,-6-2 1-16,10-4-3 15,-7 1 1-15,3-4 0 16,-3-6 1-16,4 0-2 15,-8 0 1-15,4 0-1 16,0 0 1-16,-7 0 1 0,3 0 0 16,-6 3-2-16,10-3 1 15,-8 0 0-15,5 3 0 16,-8 0 0 0,4-3 0-16,-3-3 0 0,-1 3 0 15,4 3 0-15,0 1 1 16,0 2 0-16,3 3 1 15,0-3-1-15,4 1 1 16,0 2-1-16,4 1 1 16,3-4 1-16,3 3 0 15,8-2 0-15,6-4 0 0,5 0 0 16,2-6 1-16,8-4-1 16,7-5 1-16,-4-1-5 15,8 4 1-15,-8-1-7 16,-7 7 0-16,0-6-6 15,-14 3 1-15</inkml:trace>
  <inkml:trace contextRef="#ctx0" brushRef="#br0" timeOffset="76763.503">5440 7087 44 0,'0'6'22'0,"21"3"-17"0,-14-9 37 15,7 0-40-15,7 0 0 16,15-3 0-16,13 0 0 16,-3-3-3-16,10-4 0 15,4 1 2-15,0 3 0 16,-3-1-2-16,-4 1 1 15,-11 0-6-15,-7 6 0 16,-7 0-9-16,-6 3 1 16</inkml:trace>
  <inkml:trace contextRef="#ctx0" brushRef="#br0" timeOffset="77256.383">5719 7218 39 0,'0'16'19'0,"0"0"-14"16,0-10 24-16,0 6-26 15,0 4 1-15,0 3 0 16,0-3 1-16,-11 9-7 15,0 3 0-15,-3 6 5 16,0 4 0-16,-7 0-3 16,7-4 1-16,0-6-2 15,3-3 1-15,1-9-2 0,3-3 0 16,3-7 0-16,-7-6 0 16,4-9 0-16,7-4 1 15,-10 0-1-15,3-2 1 16,-4-1 2-16,-3-3 0 15,-4 7-1-15,-3 2 0 16,0 10 0-16,3 0 1 16,-3 7-1-16,-3-1 0 15,9 10 0-15,-2-1 1 16,6 4 0-16,4 3 0 16,4 3 0-16,3-6 0 0,3 3 0 15,11-6 0-15,0-1-4 16,15-2 1-16,-1-10-8 15,11 0 0-15,3-9-3 16,7-7 0-16</inkml:trace>
  <inkml:trace contextRef="#ctx0" brushRef="#br0" timeOffset="77500.664">6061 7413 55 0,'-46'47'27'0,"-11"-7"-38"16,47-30 55-16,-1 2-44 0,-6-2 0 16,3 2 0-16,-4 1 0 15,7-4-4-15,4-2 1 16,7-4-5-16,0-3 1 15,0-7-7-15,7-2 0 16</inkml:trace>
  <inkml:trace contextRef="#ctx0" brushRef="#br0" timeOffset="77679.139">5870 7362 36 0,'7'10'18'0,"-3"18"-5"0,3-18 27 0,-4 11-37 16,12 8 1-16,-1-1-1 15,14 3 1-15,-3 1-6 16,10-1 1-16,4-3 1 16,-1 0 0-16,5-9-14 15,-4-6 1-15,-11-7-2 16,-7-6 1-16</inkml:trace>
  <inkml:trace contextRef="#ctx0" brushRef="#br0" timeOffset="78684.782">7034 6826 40 0,'-7'0'20'0,"-3"0"-12"16,6 3 21-16,-6 10-27 16,-4-1 1-16,-1 1-1 15,-2 3 1-15,3-1-5 16,-11 4 1-16,0-3 2 15,4-4 1-15,3 1-2 16,8-1 0-16,-1-2-1 16,1-4 1-16,6 4-1 15,11-1 1-15,4 0 0 16,6 1 1-16,1-1 0 16,3-3 0-16,-3 4 1 0,-4 2 0 15,4-2-1-15,-15 2 1 16,-3 7-1-16,-3 0 1 15,-8 9-2-15,1-3 0 16,-5-3-3-16,1 0 1 16,-3-6-3-16,6-4 0 15,8-2-9-15,6-7 0 16,4-3-1-16,0 0 1 16</inkml:trace>
  <inkml:trace contextRef="#ctx0" brushRef="#br0" timeOffset="78897.08">7193 7024 44 0,'4'19'22'0,"-4"3"-23"16,-4-13 46-16,4 4-42 15,-10 5 1-15,3 4 0 16,3 0 0-16,-7-3-6 15,8 0 0-15,3-3-1 16,0-7 0-16,7-6-13 16,11-3 1-16</inkml:trace>
  <inkml:trace contextRef="#ctx0" brushRef="#br0" timeOffset="79108.093">7126 6945 53 0,'7'7'26'0,"0"8"-31"0,0-15 41 16,0 3-37-16,11-3 0 16,-4 4-7-16,11-1 0 15,7 3 1-15,-8 3 0 16,4 4-7-16,-3 3 1 15</inkml:trace>
  <inkml:trace contextRef="#ctx0" brushRef="#br0" timeOffset="79450.084">7430 7224 22 0,'3'0'11'0,"1"-6"-7"15,-4 6 16-15,3-6-20 16,8-3 1-16,-8-7-1 15,4-3 1-15,-3 3-2 16,3-6 1-16,-4 7 0 16,4-1 1-16,0 4-1 15,1 2 1-15,-1 4 0 16,0 0 1-16,3-1 1 16,1 4 1-16,-1 3 0 15,5 3 1-15,-1 0 1 0,-4 4 0 16,1-1-2-16,-1 3 1 15,1 4-2-15,0 9 0 16,-1-3-3-16,-3 3 1 16,4-7-3-16,-1-2 1 15,1-4-3 1,0-2 1-16,3-4-4 0,3-3 1 16,8-7-7-16,-7-5 0 15</inkml:trace>
  <inkml:trace contextRef="#ctx0" brushRef="#br0" timeOffset="79733.146">8089 6839 38 0,'-7'12'19'0,"-10"-5"-14"16,9-4 31-16,1 3-33 15,0 3 0-15,-3 4 1 16,-4 3 1-16,-4 2-6 16,4 4 0-16,0 3 3 15,0 7 1-15,3 5-2 16,4-2 0-16,4 6-2 16,3 3 1-16,7-13-4 0,7-3 0 15,0-12-5 1,3-10 0-16,5-6-6 15,6-6 0-15</inkml:trace>
  <inkml:trace contextRef="#ctx0" brushRef="#br0" timeOffset="79955.458">8378 6970 36 0,'0'16'18'0,"-10"9"-16"0,3-12 29 16,-4 2-30-16,-3 4 1 0,0 3 0 15,0 0 0-15,-14 0-3 16,3 0 0-16,4-6 2 16,3-1 0-16,1-2-4 15,6-7 0-15,-3 1-6 16,3-4 0-16,8-6-3 16,-1-1 0-16</inkml:trace>
  <inkml:trace contextRef="#ctx0" brushRef="#br0" timeOffset="80174.447">8199 7027 22 0,'3'6'11'0,"29"0"-1"15,-25-2 17-15,0-1-22 16,0 3 0-16,0 0 3 16,0 4 1-16,4-1-11 15,6 4 0-15,-6-1 6 16,3 1 1-16,4-1-3 0,-1 1 0 15,4 3-2-15,-3-4 0 16,3-3-3-16,-3-2 0 16,-4-1-6-16,4-3 1 15,-8-3-5-15,-6-6 0 16</inkml:trace>
  <inkml:trace contextRef="#ctx0" brushRef="#br0" timeOffset="80427.39">8530 6823 41 0,'18'13'20'0,"-4"43"-22"15,-7-43 36-15,4 5-34 16,3 4 0-16,0 10 1 15,0 2 1-15,0 7-3 16,-3 0 1-16,-8 0-2 16,-6 2 1-16,3-5-11 15,-18-7 1-15</inkml:trace>
  <inkml:trace contextRef="#ctx0" brushRef="#br0" timeOffset="80881.101">9373 6992 46 0,'-14'10'23'0,"14"6"-16"16,0-16 36-16,0 3-42 15,4 0 1-15,6 0 1 16,1 0 0-16,10-3-4 16,14-3 0-16,8-3 2 15,-8-1 1-15,7-2-3 16,1 3 1-16,-12-1-6 15,-2 4 0-15,-12 0-10 16,-10 6 0-16</inkml:trace>
  <inkml:trace contextRef="#ctx0" brushRef="#br0" timeOffset="81092.716">9338 7243 54 0,'4'13'27'0,"6"-4"-29"0,-3-9 43 16,11 3-41-16,3-3 0 0,14 0 0 16,4 0 0-16,3-3-2 15,-3-3 0-15,0 3-6 16,3-3 1-16,-3 2-8 16,0 1 0-16</inkml:trace>
  <inkml:trace contextRef="#ctx0" brushRef="#br0" timeOffset="81520.709">10679 6829 55 0,'0'7'27'0,"-15"5"-32"0,8-9 48 16,-3 4-42-16,-4 2 0 0,-4 7 0 15,-3 3 1 1,0 6-3-16,0 0 1 0,-1 6 1 16,5 13 1-16,-1-3-2 15,4-1 1-15,7 4-2 16,3-6 0-16,8-4-2 15,7-8 1-15,10-4-5 16,10-13 0 0,5-6-9-16,3-6 1 0</inkml:trace>
  <inkml:trace contextRef="#ctx0" brushRef="#br0" timeOffset="81775.739">11084 7074 48 0,'11'-16'24'0,"3"13"-18"15,-14 3 37-15,0 0-42 16,0 0 0-16,-7-3 1 16,-7 0 0-16,-11 0-3 0,-3 3 1 15,-7 3 2-15,-1 6 0 16,1 4-1-16,0 6 1 16,10 3-1-16,7-4 0 15,1 8-2-15,6-8 0 16,4 1-3-16,7 0 1 15,11-3-6-15,6-4 1 16,12-6-8-16,-1-2 0 16,7-8 0-16,0-5 1 15</inkml:trace>
  <inkml:trace contextRef="#ctx0" brushRef="#br0" timeOffset="82062.623">11465 6873 44 0,'-7'25'22'16,"-14"0"-28"-16,10-18 45 0,-6-1-38 16,-1 3 1-16,1 1-1 15,-5-1 1-15,-2 1-3 16,-1-1 1-16,0 0 1 16,4 4 1-16,4 0-2 15,2 2 1-15,8 1 0 16,11-4 0-16,6 1 0 15,8 0 0-15,0 2-1 16,-4-2 1-16,3-1-1 16,-2 7 1-16,-5-6-2 15,-6 2 0-15,-4 4-5 16,-7 3 1-16,-7-3-9 0,-11 0 0 16</inkml:trace>
  <inkml:trace contextRef="#ctx0" brushRef="#br0" timeOffset="82409.545">12009 6801 43 0,'10'6'21'0,"-31"4"-21"16,10-7 31-16,-3 10-30 16,-3 8 0-16,-5 5 2 15,-2 2 0-15,3 9-4 16,3 10 1-16,0 4 2 15,4 2 0-15,7 3-4 16,7-9 1-16,7-12-6 16,0-7 0-16,4-12-6 15,3-7 0-15</inkml:trace>
  <inkml:trace contextRef="#ctx0" brushRef="#br0" timeOffset="82634.05">12397 6945 49 0,'7'19'24'0,"-21"16"-28"0,7-26 44 0,-11 7-41 16,-7 6 1-16,-3 3 0 16,-7 3 1-16,-1-3-1 15,1 7 0-15,0-1-2 16,3-3 1-16,7 0-5 15,4-6 0-15,4-6-8 16,6-10 1-16</inkml:trace>
  <inkml:trace contextRef="#ctx0" brushRef="#br0" timeOffset="82845.3">12125 7002 48 0,'25'41'24'0,"13"15"-23"16,-23-34 42-16,6 3-43 15,3 3 0-15,1 4 0 16,0 2 0-16,0-6-1 16,-4-3 1-16,-4 4-5 0,1-7 0 15,0-7-9-15,-4-8 0 16</inkml:trace>
  <inkml:trace contextRef="#ctx0" brushRef="#br0" timeOffset="83371.849">12629 6754 43 0,'8'6'21'0,"-5"16"-20"0,1-12 30 16,-1-1-29-16,4 4 0 15,0 9 2-15,4 9 1 16,3 4-7-16,4 5 1 16,3 4 3-16,-4 0 0 15,-3-9-2-15,-6-1 1 16,-8 4-5-16,-11 6 0 0,-7-4-10 15,-10-5 0-15</inkml:trace>
  <inkml:trace contextRef="#ctx0" brushRef="#br0" timeOffset="84689.143">15677 6212 29 0,'8'3'14'0,"-5"-6"2"0,-3 3 14 15,0 0-26-15,-3-4 1 16,-8 4 2-16,-7 4 0 15,-6-1-10-15,-12 3 1 16,-2 3 5-16,-1-5 1 16,-7-1-3-16,0-3 1 15,-3 0-3-15,6 3 1 16,8-3-3-16,7 3 1 16,0 0-1-16,3 3 0 15,4-2-1-15,3-1 1 16,0 9 0-16,1 4 0 0,-1 6 1 15,0 6 1-15,1 13 0 16,-1 12 1-16,-3 4 0 16,-4 15 0-16,-3-6 0 15,0 12 0-15,-4 7 0 16,0 12 0-16,4-16 0 16,3-2 0-16,1-10 0 15,6-7 1-15,4-5-1 16,3-7 1-16,4-6 0 15,7-6 1-15,7-4-1 16,11-6 1-16,7-6 0 16,7-6 0-16,13-4-1 15,8-5 1-15,-7-4-7 16,-3-3 0-16,-8 0-8 16,-11 0 0-16</inkml:trace>
  <inkml:trace contextRef="#ctx0" brushRef="#br0" timeOffset="85275.875">15953 6613 31 0,'3'0'15'0,"-3"-3"0"16,0 6 18-16,0 0-31 16,-7 3 1-16,-3-2 1 15,-12 2 1-15,-2 0-6 0,2 0 0 16,-2-2 3-16,-1 2 1 15,7 0-1-15,1 3 0 16,-1 4-2-16,4 0 1 16,3-4-2-16,4 0 1 15,4 1-1-15,3-1 1 16,7 1-1-16,11 2 1 16,6 1-1-16,8-1 1 15,-4-2 0-15,-7-4 0 16,-3 0-1-16,-4 0 0 15,-10 4-4-15,-11 2 1 16,-7 1-9-16,-8 3 0 0,-6-7-1 16,0-6 0-16</inkml:trace>
  <inkml:trace contextRef="#ctx0" brushRef="#br0" timeOffset="85666.244">15797 6776 47 0,'7'19'23'0,"-3"-10"-25"16,-4-6 48-16,0 4-46 16,-4-7 1-16,-6 0-1 15,-1 3 1-15,1 3-2 16,-4 0 1-16,-1 1 0 15,-2-4 1-15,-1 6-1 0,-3-6 0 16,0 0-2-16,3 1 1 16,4 2-1-16,4-3 0 15,2 6 0-15,8 4 0 16,8 0 0-16,6-1 1 16,3 4 1-16,1-4 1 15,3 1 1-15,-3 2 1 16,-1-2-1-16,-6 3 1 15,-4-1-1-15,-11 1 0 16,-3 6-3-16,-7 3 0 0,-10 0-5 16,-5-6 0-16,1-10-9 15,0-9 0-15</inkml:trace>
  <inkml:trace contextRef="#ctx0" brushRef="#br0" timeOffset="86045.525">16150 6588 49 0,'-10'34'24'0,"-1"13"-22"0,7-31 39 15,1 9-41-15,-4 0 0 16,-4 10 1-16,1 9 0 16,-4 6-2-16,3 3 0 15,0 0-3-15,4-5 0 16,4-14-9-16,3-15 1 15,7-13-3-15,4-12 0 16</inkml:trace>
  <inkml:trace contextRef="#ctx0" brushRef="#br0" timeOffset="86236.94">16316 6563 37 0,'4'34'18'0,"3"7"-14"16,-7-31 34-16,-4 5-37 16,-3 7 1-16,0 6 0 15,3 4 1-15,-3 2-4 16,0 7 0-16,0 6 2 16,0-3 0-16,0 0-5 15,4-3 0-15,-1-7-9 16,4-9 0-16,-3-9 0 15,-1-13 0-15</inkml:trace>
  <inkml:trace contextRef="#ctx0" brushRef="#br0" timeOffset="86462.709">16464 6964 46 0,'7'13'23'0,"-10"12"-27"0,3-22 49 0,-4 0-45 15,4 3 1-15,-3-2-4 16,3-4 1-16,0 0-3 16,3-7 0-16,4-2-9 15,7-4 1-15</inkml:trace>
  <inkml:trace contextRef="#ctx0" brushRef="#br0" timeOffset="86985.773">16969 6610 57 0,'14'6'28'0,"-7"-15"-29"0,-7 9 51 15,0 0-49-15,-11 0 0 32,-17 9 1-32,-4-3 1 15,4 7-3-15,-4 3 0 16,1-1 2-16,2 4 0 15,5 0-2-15,2 0 0 16,8-4-2-16,7 1 0 16,7-3-2-16,11-4 1 0,6-6-1 15,1-6 1-15,3-3 0 16,0-4 1-16,1-2 0 16,2-4 1-16,-3 0 0 15,-3 4 1-15,-4-1 0 16,4 1 0-16,-4 6 0 15,0 2 1-15,-3 4-1 16,-4 7 1-16,-7 5 0 16,-4 10 0-16,1 0 0 15,-1 3 0-15,1 10 0 16,-1 2 0-16,1 4-2 16,3 3 1-16,3 6-4 15,1 0 1-15,-1-6-7 16,4-9 0-16,4-10-6 15,-1-6 1-15</inkml:trace>
  <inkml:trace contextRef="#ctx0" brushRef="#br0" timeOffset="87182.152">17353 7099 58 0,'21'63'29'0,"-14"-16"-38"0,-7-35 56 16,-3 7-48-16,-4 0 1 0,-4 3-2 16,-10-3 1-16,-7 0-5 15,-4-7 0-15,0-6-9 16,4-6 0-16</inkml:trace>
  <inkml:trace contextRef="#ctx0" brushRef="#br0" timeOffset="87976.077">19008 6525 54 0,'10'25'27'0,"-13"19"-28"15,3-31 45-15,-4-1-44 16,-3 7 1-16,-3 6 0 16,-5 3 0-16,1 4-2 15,0-10 1-15,0 6 0 16,-4-3 1-16,4 0-2 15,0-6 1-15,0 0-1 16,4-7 1-16,-8-5-1 16,0-7 0-16,1-4 0 0,-1-5 0 15,0 3-1-15,4-1 0 16,0 4 0-16,0 3 1 16,-4 7-1-16,4 5 1 15,-3 4 0-15,3 6 1 16,-1 3 0-16,1 0 1 15,7 3 1-15,0 4 0 16,7-1 1-16,7-6 0 16,4-3 0-16,3-6 0 15,4-1-1-15,-1-2 1 16,4-1-1-16,4-2 0 0,0-1-4 16,-1-3 0-16,5-6-5 15,-1 0 0-15,-3-3-10 16,-4-6 0-16</inkml:trace>
  <inkml:trace contextRef="#ctx0" brushRef="#br0" timeOffset="88204.36">19142 7002 49 0,'0'19'24'0,"-4"-1"-22"0,4-11 37 16,4 2-39-1,-4 1 1-15,0-1-2 0,0-3 1 16,3-3-5-16,4-6 1 16,0-6-10-16,0-7 0 15</inkml:trace>
  <inkml:trace contextRef="#ctx0" brushRef="#br0" timeOffset="88372.463">19057 6826 45 0,'11'16'22'0,"6"6"-20"0,-10-19 32 0,4 3-35 15,7-3 0-15,3-3-6 16,0-3 0-16,4 0-2 15,3 0 0-15</inkml:trace>
  <inkml:trace contextRef="#ctx0" brushRef="#br0" timeOffset="88667.765">19484 7074 38 0,'14'25'19'0,"-7"-34"-16"16,-7-1 26-16,-3-5-28 0,-1-14 1 15,1-11-1-15,-1-1 0 16,-3-12-2-16,0-7 1 16,-4-3 1-16,4 0 1 15,4 10-1-15,3 9 1 16,3 4-1-16,4 5 1 15,7 10 0-15,4 9 0 16,0 7-3-16,-1 9 0 16,-3 6-5-16,-3 4 1 15,-4 2-9-15,0 7 1 16</inkml:trace>
  <inkml:trace contextRef="#ctx0" brushRef="#br0" timeOffset="88850.871">19297 6923 52 0,'11'19'26'0,"20"-6"-30"15,-17-13 46-15,8 0-43 16,6-3 1-16,7-4-1 16,-3-2 1-16,-4 3-6 15,4-1 1-15,0 1-9 16,-1 0 0-16</inkml:trace>
  <inkml:trace contextRef="#ctx0" brushRef="#br0" timeOffset="89162.522">19886 7171 42 0,'11'28'21'0,"-1"-24"-21"0,-6-11 30 16,-1-8-30-16,1-10 0 16,-4-10-1-16,-4-3 1 15,-3-6 0-15,0 1 0 16,-3-8 0-16,-1-5 0 16,4 6 0-16,3 3 0 0,4 6 1 15,8 3 0-15,6 7 1 16,7 9 0-16,11 10-1 15,-1 8 1-15,1 8-4 16,-4-1 0-16,-7 6-8 16,-3 4 0-16,-14 2-3 15,-8 4 0-15</inkml:trace>
  <inkml:trace contextRef="#ctx0" brushRef="#br0" timeOffset="89358.51">19752 7002 49 0,'18'16'24'0,"20"-7"-22"16,-23-6 50-16,9-3-52 15,8-3 0-15,7 0 0 16,7-3 1-16,-11-4-7 16,-3 4 0-16,-1 0-10 0,-2 6 1 15</inkml:trace>
  <inkml:trace contextRef="#ctx0" brushRef="#br0" timeOffset="90213.647">21713 6817 53 0,'0'9'26'0,"-14"63"-28"0,11-56 41 15,-1 6-39-15,-3 6 0 0,-3 7 0 16,-1 2 0-16,1 1-1 16,2-10 1-16,1-15-3 15,4-13 0-15,-1-13-3 16,4-12 1-16,4-13-6 16,-1-5 1-16,1 5-4 15,-4-3 1-15,0 0-9 31,32 13 22-31,-68 6-2 16,33-12 1-16,3 9 7 16,3 6 1-16,1 6 4 47,3 7 1-32,4 3 0-15,3-3 1 16,3-1-7-16,4 1 1 0,1 0-2 15,9 0 0-15,8 2-1 0,0 1 0 0,-7 3-1 0,-8 0 0 0,-2 3-1 0,-8 4 1 16,-4 5-2-16,-17 4 1 16,-3 3-3-1,-8-4 1 1,-3 4-2-16,3 0 0 16,1 3-3-16,-5 0 0 0,1 0-5 0,4-10 0 15,-5 7-6-15,1-6 1 16</inkml:trace>
  <inkml:trace contextRef="#ctx0" brushRef="#br0" timeOffset="90588.774">22373 6716 49 0,'21'10'24'0,"-14"-1"-23"16,-7-6 44-16,-7 1-44 16,0 2 0-16,-3 3 1 15,-8 1 0-15,-3-1-3 16,-4 0 1-16,1-2 1 16,-1 2 0-16,4-3 0 0,3 1 1 15,4-4-2-15,7 3 1 16,3 7 0-16,8 5 0 15,3 1-1-15,7 3 1 16,4 0-1-16,3-3 0 16,-4 0 0-1,-6 0 1-15,0-1-2 0,-4 1 1 16,-11 3-2-16,-6 3 0 16,-12 0-4-16,-6 0 0 15,-4-3-11-15,1-3 1 16</inkml:trace>
  <inkml:trace contextRef="#ctx0" brushRef="#br0" timeOffset="90848.64">21900 7134 62 0,'-7'25'31'0,"-7"-7"-36"15,14-14 52-15,0-4-47 16,7 0 0-16,0-4 0 16,0 4 0-16,4-6-6 0,3 0 1 15,0-3-12-15,4 2 1 16</inkml:trace>
  <inkml:trace contextRef="#ctx0" brushRef="#br0" timeOffset="91074.243">22504 7099 56 0,'3'35'28'0,"11"-7"-27"0,-14-22 42 0,0-3-43 16,0 3 0-16,0-2 0 15,0-1 1-15,4 0-9 16,-1-3 1-16,4-6-9 16,4-1 0-16</inkml:trace>
  <inkml:trace contextRef="#ctx0" brushRef="#br0" timeOffset="91744.849">24130 6782 48 0,'0'19'24'0,"18"-3"-16"16,-11-7 36-16,0 13-43 15,3 0 0-15,1 10 0 16,0 5 1-16,-1 4-3 15,1 9 0-15,-4-6 1 16,-4-3 1-16,1-7-2 16,-1-12 0-16,-3-9 0 15,-3-10 0-15,-1-13-1 16,-3-11 1-16,-14-17 0 16,-4-3 0-16,-6 0 0 15,2-3 1-15,-2 10 0 16,-1 3 0-16,-7 6-1 15,-3 9 1-15,-4 3 0 0,4 4 0 16,6 12 0-16,8 6 0 16,3 7 3-16,11 3 1 15,14 0 1-15,18 0 1 16,21-4 0-16,14-2 0 16,31-4-1-16,22-6 1 15,3-6-4-15,4-6 0 16,-7-1-9-16,-14 1 1 15,-22 0-15-15,-17 2 1 16</inkml:trace>
  <inkml:trace contextRef="#ctx0" brushRef="#br0" timeOffset="92874.892">25972 6820 58 0,'-8'44'29'0,"-16"34"-32"0,17-53 39 16,-4 13-36-16,-3 3 0 15,3 3-4-15,1 0 1 16,3-4-2-16,0-11 1 15,3-14-11-15,1-9 0 16</inkml:trace>
  <inkml:trace contextRef="#ctx0" brushRef="#br0" timeOffset="93366.291">25799 6892 40 0,'3'19'20'0,"8"-10"-9"16,-4-6 29-16,0-3-38 15,-4 0 1-15,12 0 1 16,2-3 0-16,11-3-5 16,11 0 0-16,14-4 4 15,-4-2 0-15,1-1-2 16,-1 4 1-16,-3 3-1 15,-7-4 1-15,-11 4-2 16,-10 12 1-16,-15 4-1 16,-13 2 1-16,-4 10-1 0,-4 0 0 15,-3 0-1-15,-4 0 1 16,4-3-1-16,-4 0 0 16,8-7-1-16,-1 1 0 15,7-7 0-15,1 3 0 16,6-2 0-16,8-1 0 15,3 0 1-15,3 0 0 16,5 7 0-16,2 3 1 16,-3 6 0-16,0 0 1 15,-3 9 0-15,-4 0 0 0,0 4-1 16,0-1 1-16,0-12-1 16,-7 3 1-16,4-6-3 15,-4 0 0-15,0-3-8 16,7-7 1-16,0-3-7 15,3 1 1-15</inkml:trace>
  <inkml:trace contextRef="#ctx0" brushRef="#br0" timeOffset="93668.976">26631 7218 49 0,'7'6'24'0,"-21"-12"-24"16,7 6 43-16,-7-3-43 0,-4 0 1 15,-6 0 0-15,-1 6 0 16,0 0-1-16,1 0 0 16,-1 7 1-16,-3 5 1 15,10 4-1-15,4 3 0 16,3 0-1-16,11-6 1 15,4-4-2-15,3-5 1 16,3-4-4-16,5-6 1 16,-1-7-5-16,7-2 1 15,-3-7-8-15,-1 0 0 16</inkml:trace>
  <inkml:trace contextRef="#ctx0" brushRef="#br0" timeOffset="93982.008">27107 6876 52 0,'0'7'26'0,"-28"-1"-27"16,18-6 44-16,-8 9-42 15,-7 7 0-15,-3 0 1 16,-7 9 1-16,0 9-4 16,-1 10 1-16,8 3 2 15,3 3 0-15,11 4-1 0,7-14 1 16,14-5-1-16,11-7 0 16,10-6-1-16,4-6 0 15,3-7-5-15,7 1 0 16,-3-7-12-16,-7-9 0 15</inkml:trace>
  <inkml:trace contextRef="#ctx0" brushRef="#br0" timeOffset="95243.577">28720 7093 55 0,'3'6'27'0,"1"7"-24"16,-4-13 40-16,-4 3-43 15,-3 3 0-15,-3 3 0 16,-8 7 1-16,0-3-1 0,-3-4 0 16,-7 4-1-16,0-1 1 15,-1 1-1-15,1 2 0 16,4-2-1-16,6 3 1 15,7-1 0-15,11 1 0 16,11 3 0-16,7-4 0 16,6-2 1-16,8 0 1 15,0-1 0-15,-4 1 0 16,-7 2-1-16,-7 1 1 16,-10 6-1-16,-11-3 1 0,-7 3-3 15,-11-4 0 1,-7-2-6-16,4-6 0 0,3-1-8 15,4-3 1-15</inkml:trace>
  <inkml:trace contextRef="#ctx0" brushRef="#br0" timeOffset="95529.074">29157 6801 48 0,'7'6'24'0,"-7"10"-23"16,-3-16 40-16,-1 13-41 16,-6 9 1-16,-12 6 0 0,-6 9 1 15,0 23-3-15,7 6 1 16,0 6 0-16,6-6 0 15,1-13-5-15,4-12 1 16,3-13-6-16,3-12 0 16,1-7-5-16,-4-9 0 15</inkml:trace>
  <inkml:trace contextRef="#ctx0" brushRef="#br0" timeOffset="96008.803">28893 7243 38 0,'14'16'19'0,"14"3"-15"0,-25-16 34 0,8 0-36 16,14 0 0-16,6 0 1 15,1 4 1-15,7-1-5 16,3 0 0-16,1 0 3 16,-1 1 0-16,-7-1-2 15,-7-3 1-15,-6 0-1 16,-5-3 0-16,-3 0 0 15,-7 0 0-15,-7 0 0 16,-3 3 0-16,-8 1 1 16,-6 2 0-16,-1 0-1 15,-3 0 1-15,3-3-1 16,1 1 0-16,2-1 0 0,1-3 1 31,11 6-1-15,3 0 1-16,7-3-1 0,7-3 0 15,4 0 0-15,-1-3 1 16,1 3-2-16,0 0 1 16,-1 0 0-16,-3 0 0 15,-3 7 0-15,-1 2 0 16,-2 4 0-16,-1-1 0 16,-4 10 0-16,1-6 0 15,3 2 0-15,0 1 1 0,0-3-5 16,3-3 1-16,1-1-8 15,3-6 1-15,-3-3-5 16,-1-6 1-16</inkml:trace>
  <inkml:trace contextRef="#ctx0" brushRef="#br0" timeOffset="96221.618">29753 7290 47 0,'-14'41'23'0,"-18"-3"-25"16,22-29 43-16,-11 7-40 16,-4 6 0-16,-7 9 0 15,8 7 0-15,-1 9-2 16,7 3 1-16,1-12-4 16,2-7 1-16,8-15-10 15,4-13 1-15,-4-16-2 16,3-6 0-16</inkml:trace>
  <inkml:trace contextRef="#ctx0" brushRef="#br0" timeOffset="96401.429">29538 7265 36 0,'11'28'18'0,"-8"10"-17"0,1-28 35 15,-1-1-36-15,1 0 0 16,-1 4 0-16,4 3 0 0,0-1-2 15,8-2 0-15,-1-4-6 16,3-6 1-16,4-6-5 16,4-6 1-16</inkml:trace>
  <inkml:trace contextRef="#ctx0" brushRef="#br0" timeOffset="96684.046">30088 7159 39 0,'11'18'19'0,"-11"17"-20"16,0-32 36-16,-7 3-35 16,0 1 1-16,0 2-1 15,-4 0 1-15,-3 1-2 16,0-1 1-16,-4 1 0 16,1 2 1-16,-1 1-1 15,4-1 1-15,0 1 0 16,7-1 0-16,7-5 0 15,7 2 1-15,7 4-1 0,-3-1 0 16,-1 7-1-16,-3 0 1 16,-7 0-1-16,-3 3 0 15,-11-4-5-15,-11 4 1 16,-3-3-9-16,-4-6 0 16</inkml:trace>
  <inkml:trace contextRef="#ctx0" brushRef="#br0" timeOffset="97209.76">31658 7425 39 0,'-3'-9'19'0,"-11"3"-10"16,10 6 29-16,-3 3-35 15,-4-3 0-15,-3 6 1 0,-3 3 0 16,3 1-6-16,-4 2 1 16,0-2 3-16,4-1 1 15,0 0-2-15,0 4 0 16,3-4-1-16,4 1 1 16,7-1-1-16,4 1 1 15,3 5-1-15,7-2 0 16,4-1 0-16,3 1 0 15,0 3 0-15,-3-1 0 16,-4-2-1-16,-4 3 1 16,-6 2-1-16,-8 1 1 0,-6 0-2 15,-4-3 0-15,-4-7-4 16,0-3 1-16,1 1-8 16,3 2 0-16,3-6-2 15,8-3 0-15</inkml:trace>
  <inkml:trace contextRef="#ctx0" brushRef="#br0" timeOffset="97660.375">31951 7582 46 0,'7'9'23'0,"-10"-12"-24"16,-1 0 45-16,-6 3-43 0,-8 0 1 16,-7 0 0-16,0 3 0 15,1 4-3-15,-1-1 1 16,4 0 2-16,3 3 0 16,4 1-1-16,0 2 0 15,3-2 0-15,8-1 0 16,10 1-1-16,7-4 1 15,4-3-3-15,3-3 1 0,0-3-2 16,0 0 0-16,0-7-1 16,-3 4 0-16,0 0 0 15,-1 0 0-15,-3-1 1 16,1 4 0-16,-1 6 1 16,0 4 1-16,-4 2 1 15,1 4 1-15,-4 2 1 16,0 4 0-16,0-3 0 15,-3-4 0-15,-1-2-1 16,4 2 0-16,0-6-6 16,4-2 1-16,-1-4-10 15,-2-7 1-15</inkml:trace>
  <inkml:trace contextRef="#ctx0" brushRef="#br0" timeOffset="98424.986">32202 7651 50 0,'3'44'25'0,"-6"-7"-30"0,3-27 42 15,0-4-38-15,0 0 1 16,0-2 0-16,0-4 0 16,0 0 0-16,3-10 0 15,1-6 0-15,-1 4 0 16,1-1-2-16,3-2 1 15,0 5-1-15,-4-2 0 16,4 2 0-16,0 1 1 0,-3 3-1 16,3 6 1-16,-3 0 1 15,-1 3 0-15,1 0 0 16,-1 3 1-16,-3-3-1 16,0-3 0-16,4 0-1 15,-1 0 1-15,-3 0 0 16,4-6 0-16,-1 0 0 15,4 0 0-15,0 2 0 16,4 4 0-16,-4 4 0 16,4-4 0-16,-1 3 0 15,1 3 0-15,-1-3 0 16,1 0 0-16,-4 0 0 31,4 4 0-31,-8-4 0 0,1 0 0 0,-1 0 0 16,4 0 0-16,-3 0 0 15,3 4 1-15,-4 2-1 16,1 0 1-16,3 4 0 16,0-4 1-16,0-2 0 0,0 2 0 15,0-6-1-15,7 3 1 16,0-2-1-16,4-1 1 16,3 0-2-16,0-3 1 15,4-6-1-15,0-4 0 16,-1-9-1-16,-2 1 1 15,-1-1-1-15,-4-3 1 16,-3 0 0-16,1 0 0 16,-5 6-1-16,1 1 0 0,-4 2-1 15,-4 4 1-15,-3 9 0 16,-3 0 0-16,-1 3-1 16,1 3 0-16,-1 3 2 15,1 7 0-15,-1 3 0 16,4 6 0-16,0-3 0 15,4-3 1-15,-1-4-1 16,4 1 1-16,0-3-2 16,4-4 0-16,-1-3-5 15,5-6 0-15,9-9-6 16,5-7 0-16</inkml:trace>
  <inkml:trace contextRef="#ctx0" brushRef="#br0" timeOffset="98771.425">33143 6635 51 0,'22'72'25'0,"16"50"-34"0,-23-75 47 0,6 26-37 16,3 21 1-16,-6 22 1 15,0 3 0-15,-4-3-4 16,-7-3 0-16,-11-16 2 15,-13-9 1-15,-15 6-8 16,-14-16 0-16,-17-3-9 16,-4-9 1-16</inkml:trace>
  <inkml:trace contextRef="#ctx0" brushRef="#br0" timeOffset="110663.089">25347 7751 37 0,'-7'19'18'0,"4"-16"-2"0,3-3 18 15,3 3-31-15,4 7 1 0,11-1 4 16,10 1 0-16,14 2-9 16,11-2 1-16,25-1 6 15,31 0 1-15,15-5-3 16,52-4 0-16,22-10-3 15,38-9 1-15,11 7-3 16,7-7 1-16,-25 0-9 16,-42 10 1-16,-25-10-11 15,-45 13 0-15</inkml:trace>
  <inkml:trace contextRef="#ctx0" brushRef="#br0" timeOffset="116607.067">2582 9608 47 0,'0'22'23'0,"0"-32"-12"16,0 10 24-16,0 3-33 16,0 1 0-16,0-4 0 15,0 0 1-15,-7 3-4 16,4-3 1-16,-4 3 2 15,3 0 0-15,-6 3-1 16,3 0 1-16,-15 4-1 0,1 2 0 16,-3 7 0-16,-1 0 0 15,4 9-1-15,-8 7 1 16,1 9-1-16,7 0 1 16,3 3 0-16,4 0 0 15,14-3 0-15,0-10 0 16,11-3-1-16,3-6 1 15,14 1-2-15,0-1 1 16,4-10-4-16,-4-5 1 16,11-1-4-16,-7-9 1 0,0-3-3 15,3-3 0-15,-3-4 0 16,-1-2 0-16,-2-7 1 16,-1 3 1-16,4 1 2 15,-4-1 0-15,4 0 2 16,-1 1 0-16,5 2 4 15,-5-3 1-15,-2 4 2 16,-8-7 1-16,0 6 3 16,-3-5 0-16,-8-1-1 15,1 0 1-15,-1 3-2 16,-10 1 0-16,0-1-3 16,-7 3 1-16,-7 7-3 15,-3 0 0-15,-5 6-1 16,1 6 1-16,-3 4 0 15,2 2 0-15,1 10 0 16,0 3 0-16,10 7 0 16,4 2 0-16,7-3-1 15,7-2 1-15,4-7-1 0,10-7 1 16,0-9-2-16,8-9 1 16,-8-6-2-16,7-7 0 15,-10-3-8-15,3-6 1 16,7-12-7-16,-3 2 0 15</inkml:trace>
  <inkml:trace contextRef="#ctx0" brushRef="#br0" timeOffset="116919.45">3411 9677 53 0,'18'3'26'0,"-18"0"-32"0,0-3 47 0,0 3-42 16,-11 7 1-16,-6-1-1 15,-4 3 0-15,-1 1 1 16,-6-4 1-16,7 4-1 16,-7 3 0-16,7-7 1 15,10 0 0-15,11 1 0 16,0-1 0-16,21 1 0 16,-10-1 0-16,17 7 0 15,11-7 0-15,-7 4-1 16,6-4 1-16,-16 1-1 15,-1 2 0-15,-11 7-2 16,-13-3 0-16,-8 2-7 16,-17 4 1-16,-14-6-7 15,-4-3 0-15</inkml:trace>
  <inkml:trace contextRef="#ctx0" brushRef="#br0" timeOffset="117269.157">4078 9473 39 0,'-3'31'19'0,"-33"4"-13"16,26-26 28-16,-4 4-30 15,-4-1 1-15,-3 10 1 16,-7 0 1-16,-1 9-9 16,-2 1 0-16,9 9 6 15,5 6 0-15,6 0-2 16,4 0 0-16,4-7-2 15,3-8 1-15,7-4-6 16,3-9 1-16,11-7-12 16,1-15 0-16</inkml:trace>
  <inkml:trace contextRef="#ctx0" brushRef="#br0" timeOffset="117524.01">4456 9617 47 0,'7'16'23'0,"-21"28"-19"0,3-29 31 16,-14 4-34-16,-3 3 0 0,-4 6 1 16,-7 7 0-16,11 6-2 15,0-10 0-15,3 0 1 16,8-2 1-16,-4-7-6 15,10-4 1-15,-7-5-11 16,8-4 1-16,-1-15-2 16,4-7 1-16</inkml:trace>
  <inkml:trace contextRef="#ctx0" brushRef="#br0" timeOffset="117735.076">4149 9689 49 0,'7'32'24'0,"3"-14"-27"16,-3-11 49-16,4 2-46 15,3 7 1-15,4 9 0 0,10 3 0 16,4 10-2-16,-4-13 1 16,7 0-2-16,0 0 1 15,4-6-7-15,-7-4 1 16,0-5-8-16,-4-10 0 15</inkml:trace>
  <inkml:trace contextRef="#ctx0" brushRef="#br0" timeOffset="117975.03">4636 9561 57 0,'38'59'28'0,"-9"-9"-34"0,-26-31 51 0,15 6-46 16,-11 4 1-16,3 5-2 16,-6 4 0-16,-8 6-2 15,4-1 0-15,-17 1-12 16,-15-12 1-16</inkml:trace>
  <inkml:trace contextRef="#ctx0" brushRef="#br0" timeOffset="118696.247">5260 9796 58 0,'0'12'29'0,"11"-12"-30"0,-8-3 49 0,8 0-47 15,3-3 0-15,17 0 1 16,8-4 1-16,4 1-5 16,2-4 1-16,1 1-3 15,0 5 1-15,-14 1-14 16,-4-3 0-16,-10 2-1 16,-8 4 0-16</inkml:trace>
  <inkml:trace contextRef="#ctx0" brushRef="#br0" timeOffset="118875.51">5309 10066 60 0,'21'12'30'0,"29"-15"-42"0,-22-3 61 15,4-1-50-15,0-2 1 16,10 0-11-16,-7-1 0 15,8 1 1-15,-8-7 0 16</inkml:trace>
  <inkml:trace contextRef="#ctx0" brushRef="#br0" timeOffset="119563.913">6854 9166 47 0,'0'12'23'0,"0"1"-17"0,0-10 33 15,0 3-36-15,0 3 0 16,0 10 1-16,0 6 1 15,0 7-7-15,0-1 1 16,-7 10 3-16,4 9 1 16,-4-6-2-16,3 3 0 15,4 3-1-15,0-12 1 16,0-7-2-16,0-6 1 16,-7-6-1-16,4-10 1 15,-1-5-1-15,1-4 0 16,-4-4 0-16,-4-5 0 0,-3 0-2 15,-11 2 0-15,1 1-1 16,-5 3 0-16,-2 3-1 31,-5 6 0-31,1 7 0 0,0 6 1 0,3-1 1 16,4-2 0-16,3 0 3 16,4-1 0-16,7-2 2 15,3 3 1-15,8-10 2 16,6 3 0-16,8 1 1 15,10-4 0-15,14-3 0 16,4-6 1-16,10-3-4 16,8-4 0-16,-4-5-6 15,-7-1 1-15,0 0-9 16,-18 4 0-16,-4 2-7 16,-13 1 1-16</inkml:trace>
  <inkml:trace contextRef="#ctx0" brushRef="#br0" timeOffset="119822.765">6287 10150 64 0,'10'6'32'0,"18"-2"-34"0,-17-4 62 0,7-4-58 15,24 1 1-15,11-3-1 16,14-6 1-16,0-7-5 16,3 0 0-16,-10 3-1 15,0 1 1-15,-14 5-9 16,-7 1 1-16,-4 2-10 16,-10 1 0-16</inkml:trace>
  <inkml:trace contextRef="#ctx0" brushRef="#br0" timeOffset="120274.032">6516 10257 53 0,'-11'47'26'0,"22"-3"-25"16,-11-32 40-16,0 7-37 0,0 9 0 15,-7 7 2-15,3-1 0 16,-6 7-8-16,-1 0 1 16,4-7 4-16,0-9 1 15,0-3-3-15,0-3 1 16,7-6-3-16,-11-1 0 16,4-9 0-16,4-3 0 15,-11-6-1-15,3-3 1 16,-3-7 0-16,-11 0 0 15,0 1 1-15,-13 2 0 32,-1 4-1-17,0 2 0-15,4 7 1 0,0 7 0 0,3 5 0 0,4 7 0 0,-1 0 0 16,15 0 1-16,-7 6 0 16,14 3 1-16,7-3-1 15,7 0 0-15,7-3-2 16,11 0 0-16,17-6-7 15,1-4 0-15,13-5-10 16,4-14 1-16</inkml:trace>
  <inkml:trace contextRef="#ctx0" brushRef="#br0" timeOffset="120496.91">6974 10486 57 0,'-21'53'28'0,"-10"-9"-29"0,23-28 45 15,-9 6-44-15,-4 3 1 16,-1-7-1-16,1 4 1 16,0-3-3-16,4 6 0 15,6-9-5-15,4-10 0 16,3-12-9-16,4 3 1 0,0-16-2 15,0-12 1 1</inkml:trace>
  <inkml:trace contextRef="#ctx0" brushRef="#br0" timeOffset="120744.775">6805 10511 57 0,'18'47'28'0,"13"22"-38"0,-23-50 61 0,2 6-52 16,4 6 1-16,14 7-2 15,1-7 0-15,-5-6-3 16,12-3 0-16,-8-6-11 16,4-22 1-16</inkml:trace>
  <inkml:trace contextRef="#ctx0" brushRef="#br0" timeOffset="121094.951">7828 9805 49 0,'-3'7'24'0,"-8"-7"-15"0,8 3 38 16,-5 0-43-16,-6 9 0 0,-7-2 1 16,-7 2 0-16,-4 10-7 15,4 0 0-15,-7 0 5 16,3-3 0-16,4 0-2 16,7 3 1-16,3 0-1 15,4-4 0-15,10 1-1 16,4 0 1-16,7-3 0 15,4-1 0-15,14 1-1 16,-4 0 0-16,7-4-1 16,-3-5 1-16,-4-1 0 15,-7 0 0-15,-3 7-2 16,-11 6 1-16,-11-1-3 16,-14 4 0-16,4 0-5 15,0-3 1-15,3-3-11 16,4-10 1-16</inkml:trace>
  <inkml:trace contextRef="#ctx0" brushRef="#br0" timeOffset="121342.99">8068 10003 52 0,'11'25'26'0,"-11"16"-21"0,0-29 38 16,0 4-41-16,-7-4 1 0,3 7 0 16,1 6 1-16,-5-3-6 15,5-3 1 1,6-6-10 0,-3-10 1-16,8-13-7 15,-5-8 1-15</inkml:trace>
  <inkml:trace contextRef="#ctx0" brushRef="#br0" timeOffset="121858.111">8061 9959 47 0,'11'22'23'0,"6"-16"-21"15,-10-6 35-15,4 0-36 16,-1 0 1-16,5 0-1 15,2 0 1-15,1 3-3 0,3 4 0 16,-7 2-3-16,0 3 1 16,0 4-6-16,4 0 0 15,-7 3-1-15,3-1 0 16,-4-2 1-16,-3-3 1 16,0 2 5-16,4 1 1 15,-8-3 5-15,1-4 1 16,3 0 0-16,0-5 1 15,4-4-2-15,-1 0 1 16,1-4-2-16,-1-5 0 16,1-7-2-16,0-2 0 0,3-4-1 15,-4 0 1 1,4 3 0-16,1 3 1 0,-1 0 0 16,3 4 0-16,1 6 1 15,0 2 1-15,-4 4 1 16,-4 4 0-1,-3 2 0-15,0 0 1 0,4 4 0 16,-4-1 0-16,0 4-2 16,4 2 0-16,-4 1-2 15,3-4 1-15,1 1-2 16,-1 0 0-16,5-4-4 16,-1-3 1-16,7 0-7 15,0-6 1-15,4-12-6 16,10-10 1-16</inkml:trace>
  <inkml:trace contextRef="#ctx0" brushRef="#br0" timeOffset="122117.436">9112 9774 41 0,'7'-3'20'0,"-7"3"-23"0,0 0 36 16,-3 3-30-16,-4 6 1 15,-4 4 3-15,1 6 0 16,-5 9-8-16,-2 3 0 16,-1-3 6-16,1 10 1 0,2 6-2 15,8-3 0-15,4 6-2 16,3-3 1-16,7 3-3 16,7-13 0-16,4-9-6 15,-1-9 1-15,8-10-9 16,7-12 0-16,7-7-3 15,10-12 0-15</inkml:trace>
  <inkml:trace contextRef="#ctx0" brushRef="#br0" timeOffset="122358.283">9606 9859 54 0,'7'15'27'0,"-21"39"-35"16,7-45 53-16,-7 7-44 15,-7 6 0-15,-7 6 1 16,-4 3 0-16,0-3-3 16,0-3 1-16,-3 4 1 0,10-4 1 15,-3-3-6-15,14-7 0 16,0-5-8-16,10-7 1 16,-3-9-5-16,7-7 0 15</inkml:trace>
  <inkml:trace contextRef="#ctx0" brushRef="#br0" timeOffset="122580.154">9366 9902 40 0,'14'38'20'0,"18"-10"-15"0,-21-25 36 16,-1 4-39-16,1 5 1 0,3 1 0 15,0 6 0-15,0-1-5 16,0 4 1-16,0-3 2 15,4-3 1-15,-4-4-6 16,0 7 1-16,0-3-6 16,1-4 1-16,-1-5-7 15,0-7 1-15</inkml:trace>
  <inkml:trace contextRef="#ctx0" brushRef="#br0" timeOffset="122812.027">9656 9736 57 0,'7'41'28'0,"42"31"-34"0,-35-53 53 16,14 9-46-16,8 7 0 15,-5 5 0-15,1 4 0 16,-7-9-2-16,-8 6 0 16,-6 3 0-16,-4-4 0 15,-21-5-14-15,-4-10 1 0,-3-9-2 16,4-10 0-16</inkml:trace>
  <inkml:trace contextRef="#ctx0" brushRef="#br0" timeOffset="123573.973">10749 9968 55 0,'7'3'27'0,"4"7"-30"0,-1-10 53 16,8-3-49-16,14-4 0 16,7-2 0-16,13-7 1 15,1-6-3-15,0 4 0 16,-3-1-4-16,-11 6 1 16,-11 7-13-16,-11 3 1 15</inkml:trace>
  <inkml:trace contextRef="#ctx0" brushRef="#br0" timeOffset="123753.053">10788 10156 47 0,'-14'13'23'0,"24"6"-12"16,-6-16 30-16,3-3-38 16,7 0 0-16,7 3 0 15,11-6 1-15,3-3-6 16,8 3 0-16,-1 3-2 15,0 0 1-15,4-4-14 16,-7-11 1-16</inkml:trace>
  <inkml:trace contextRef="#ctx0" brushRef="#br0" timeOffset="124412.805">12418 9219 52 0,'0'9'26'0,"3"19"-20"15,1-18 38-15,-4 6-42 16,0 9 1-16,0 3-1 15,0 10 1-15,0 12-4 16,-4 0 1-16,1 3 2 16,-4 0 0-16,3-9-1 15,4-9 0-15,-3-7-2 0,3-6 0 16,-4-9-1-16,1-7 1 16,-4-3-1-16,-4-3 1 15,-7-6-1-15,-3-1 1 16,-4 1-1-16,-3 0 0 15,0 6-1-15,-4 0 0 16,-7 3 0-16,4 6 0 16,3 1 0-16,1 2 1 15,6 4 1-15,4-3 1 16,7 2 1-16,3-2 1 16,8-1 0-16,13 4 1 15,11 3 0-15,11-7 1 16,42-15-2-1,-10-6 1-15,-4-1-4 16,-11-2 0-16,-7 6-12 16,-10-1 0-16,-7 4-4 15,-15 6 0-15</inkml:trace>
  <inkml:trace contextRef="#ctx0" brushRef="#br0" timeOffset="124727.534">11860 10188 49 0,'0'9'24'0,"7"-15"-24"15,-7 6 45-15,0 0-42 0,0 0 1 16,0 0 3-16,8-3 1 15,6 0-9-15,14 3 0 16,11 0 6-16,10-3 1 16,15-1-2-16,10 1 0 15,3-3-3-15,11-7 1 16,-3-2-2-16,-4-4 0 16,-10 6-6-16,-15 4 1 15,-10 3-11-15,-14 6 1 16,-18 3-5-16,-3 0 1 0</inkml:trace>
  <inkml:trace contextRef="#ctx0" brushRef="#br0" timeOffset="125239.76">12167 10432 59 0,'14'19'29'0,"4"-3"-35"15,-14-10 54-15,-1 7-46 16,-3-1 0-16,-3 4 1 16,-1 6 1-16,-3 6-5 15,0 3 0-15,0-2 2 0,0 2 1 16,0-3-1-16,3 1 0 15,1 2-2-15,-1-9 0 16,1-7 0-16,-1-2 0 16,-3-4-1-16,0-2 0 15,-7-7 0-15,3-3 1 16,-6-1 0-16,-1-5 0 16,0-4 1-16,-6 4 0 15,-1 3 0-15,0 3 1 16,1 6-1-16,-1 3 0 15,-7 10 0-15,0-1 1 0,4 4-1 16,0 3 1 0,3 3 0 15,4 0 1-31,4 7-1 0,6-4 1 0,11 0-1 0,7-3 0 0,11 0 0 16,6-6 1-16,5-6-5 15,9-4 0-15,15-3-8 16,7-6 1-16,4-12-8 15,-1-10 0-15</inkml:trace>
  <inkml:trace contextRef="#ctx0" brushRef="#br0" timeOffset="125498.286">12714 10574 44 0,'-3'15'22'0,"-4"13"-15"0,3-18 32 15,-3 6-36 1,-7 2 1-16,-14-2 1 0,-4 3 0 16,-3 12-6-16,-1-3 0 15,5 4 5-15,2-1 0 16,8 0-4-16,7 4 0 16,7-4-3-16,3-9 0 15,1-12-5-15,3-7 1 16,0-9-6-16,-4-7 0 15,1-6-3-15,-4-3 0 16</inkml:trace>
  <inkml:trace contextRef="#ctx0" brushRef="#br0" timeOffset="125669.269">12397 10708 45 0,'7'-3'22'0,"21"13"-17"0,-18-7 42 0,8 9-43 16,0 10 1-16,3 3 2 15,4 4 1-15,-4 2-10 16,3 7 0-16,1-4 5 15,0 7 1-15,3-7-7 16,0-9 1-16,1 0-10 16,-5-9 1-16,-3-16-8 15,-3-3 1-15</inkml:trace>
  <inkml:trace contextRef="#ctx0" brushRef="#br0" timeOffset="126305.878">14023 8974 62 0,'3'10'31'0,"-10"18"-40"0,0-19 57 16,-7 1-47-16,-10 15 0 15,-8 9 2-15,-14 10 0 16,-7 22-3-16,-3 19 0 16,-4 18 2-16,7 32 1 15,0 16 0-15,3 27 0 16,12 10-1-16,9-9 0 15,15-13-1-15,14-6 1 16,7-31-2-16,11-19 1 16,10-23-6-16,14-18 1 0,4-12-15 15,4-20 1-15,-4-11-2 16,-4-20 1-16</inkml:trace>
  <inkml:trace contextRef="#ctx0" brushRef="#br0" timeOffset="127056.699">15363 9228 50 0,'11'19'25'0,"10"-22"-22"0,-21 3 47 15,-3 6-48-15,-4 0 0 16,-11 7 0-16,-10 6 1 16,-7 3-4-16,-8 6 0 15,-10-6 2-15,-10 0 1 0,-1 3-2 16,-3 0 1-16,0-3-2 16,4-3 1-16,10 0-1 15,10-4 0-15,8-2-1 16,7 3 1-16,7-7 1 15,7 0 0-15,3 1 0 16,8-1 1-16,10 1 0 16,10-4 1-16,8 3 0 15,3 4 1-15,0 3-2 16,-3 2 1-16,-4 4-1 16,-7-3 0-16,-7 6-1 15,-14 7 0-15,-10 11-1 16,-11 4 1-16,-8 4-2 15,-6 5 1-15,-7-9 0 0,-8 3 0 16,1 4 1 0,-1-1 0-16,1-3 0 0,-1 3 0 15,11 4 2-15,8-7 0 16,9-6 1-16,5-3 1 16,13-10 0-16,11-3 0 15,14-6 0-15,7-6 1 16,15-7-2-16,13-9 1 15,8-3-3-15,6-13 1 16,8-2-1-16,3-1 0 16,-4 0-6-16,-3 0 1 15,-3 4-9-15,-11-4 0 0,-4-3-10 16,-14 0 1-16</inkml:trace>
  <inkml:trace contextRef="#ctx0" brushRef="#br0" timeOffset="127283.465">15152 9971 63 0,'0'22'31'0,"0"7"-25"15,0-14 51-15,-4 10-56 16,-3 0 0-16,0 10 1 15,0 9 0-15,0-3-5 0,4 3 0 16,-1-1-6 0,0-5 0-16,1-10-11 0,-4-12 0 15</inkml:trace>
  <inkml:trace contextRef="#ctx0" brushRef="#br0" timeOffset="127805.334">14206 10956 54 0,'-14'31'27'0,"4"13"-26"16,6-31 40-16,1 3-40 16,-4 2 1-16,0 1-1 15,-1-3 0-15,1-7-3 16,4-2 1-16,3-7 1 15,7-7 1-15,7-12-2 16,4-6 1-16,3-6-1 0,4-3 1 16,-1 5 0-16,-3 4 0 15,1 3 0-15,-1 0 1 16,-4 7 0-16,1 5 0 16,0 7 0-16,-1 6 0 15,-3 7 0-15,1 8 0 16,-1 4 0-16,-4 4 0 15,-3 2-1-15,0 0 1 16,0-3-2-16,0 0 0 16,0-3-5-16,4-6 1 15,3-7-11-15,4-6 0 0,-4-12 0 16,0-7 0-16</inkml:trace>
  <inkml:trace contextRef="#ctx0" brushRef="#br0" timeOffset="128051.379">14704 10906 59 0,'0'16'29'0,"0"-20"-35"16,0 4 61-16,7 0-50 15,0-3 1-15,0 3 0 16,7 0 1-16,4 0-10 15,10-3 0-15,0 0 6 16,0-3 1-16,1 3-9 16,-5 0 1-16,-3 3-9 15,-3 0 0-15,-11 0-7 0,-7 0 0 16</inkml:trace>
  <inkml:trace contextRef="#ctx0" brushRef="#br0" timeOffset="128243.586">14714 11132 54 0,'7'15'27'0,"8"-2"-31"0,-5-13 45 15,1 0-41-15,3 0 1 16,3-3-1-16,5-3 0 0,6-1-1 16,4-2 1-16,6-1-4 15,8 1 0-15,-7 0-6 16,0 2 0-16,-7-2-5 15,-1 3 0-15</inkml:trace>
  <inkml:trace contextRef="#ctx0" brushRef="#br0" timeOffset="128482.284">15318 11072 34 0,'28'-9'17'0,"11"-16"-13"16,-32 18 27-16,0-2-27 16,0-4 1-16,-4 4 1 15,-6 3 0-15,-8 3-8 16,-6 3 0-16,-5 3 6 15,-2 9 0-15,-1 10-2 16,0 0 0-16,4 3 0 16,4 3 0-16,2 1-1 0,8-1 1 15,0-6-2-15,7-3 1 16,14-7-1-16,8-2 1 16,2-10-2-16,5-10 0 15,-5-9-9-15,1 1 1 16,-4-23-6-16,4-3 0 15</inkml:trace>
  <inkml:trace contextRef="#ctx0" brushRef="#br0" timeOffset="129138.881">14975 8792 59 0,'-7'38'29'0,"-14"6"-34"0,14-38 52 16,0 4-47-16,-7-1 1 15,3 0-1-15,1 1 1 16,-1-4-2-16,1-3 1 15,-1 4 0-15,0-7 0 16,1-7 0-16,3-2 0 16,3-1 0-16,8 4 1 15,3-6-1-15,3 2 1 16,5-2-1-16,2 5 1 16,8 7-1-16,7 4 1 15,-4-1-1-15,0-3 1 16,0 9-1-16,-3 0 0 0,0 4 0 15,-4 0 1-15,-3 2-1 16,-4 1 0-16,0-4 0 16,0 1 0-16,4-4-1 15,3-5 1-15,0-8 0 16,0-8 0-16,0-4 0 16,-3-6 0-16,-4-6 0 15,-7 0 1-15,-11 0-1 16,-13 6 1-16,-8 0-6 15,-7 9 0-15,-6 7-12 16,-8 6 0-16</inkml:trace>
  <inkml:trace contextRef="#ctx0" brushRef="#br0" timeOffset="129728.932">16210 9724 43 0,'-17'37'21'0,"-12"1"-12"0,19-22 25 16,-4 9-31-16,-8 6 1 15,-6 4 1-15,0 9 1 16,-7 3-6-16,3 6 0 16,0 10 5-16,11-1 1 15,7 1-3-15,7-3 1 16,17-10-1-16,1-9 0 16,7-10-5-16,3-3 1 15,4-9-10-15,3-13 1 16,4-18-9-16,-4-4 1 15</inkml:trace>
  <inkml:trace contextRef="#ctx0" brushRef="#br0" timeOffset="130000.968">16277 10210 68 0,'0'6'34'0,"4"-25"-38"16,-1 13 60-16,8 0-56 15,3 6 0-15,7 0 0 16,7 0 0-16,4 0-4 0,0-3 1 16,3-1-11-16,-3-5 0 15,-4-7-6 1,0 1 1-16</inkml:trace>
  <inkml:trace contextRef="#ctx0" brushRef="#br0" timeOffset="130235.833">16828 9990 61 0,'0'7'30'0,"3"21"-34"0,-3-19 55 0,-3 10-49 16,-1 6 0-16,0 3 1 16,1 10 0-16,-1-4-5 15,4-2 1-15,0-7-2 16,4-3 1-16,3-7-6 16,0-2 0-16,7-10-11 15,4-22 1-15</inkml:trace>
  <inkml:trace contextRef="#ctx0" brushRef="#br0" timeOffset="130449.711">17022 9658 55 0,'17'34'27'0,"8"13"-24"0,-15-31 44 15,5 12-43-15,6 10 0 16,7 18 1-16,11 10 1 16,0 3-8-16,-4 0 0 15,0-3 4-15,-3 0 0 16,-7-3-6-16,-15-7 1 31</inkml:trace>
  <inkml:trace contextRef="#ctx0" brushRef="#br0" timeOffset="130959.207">18440 9140 60 0,'0'48'30'0,"-11"-11"-21"0,4-21 22 0,-7 6-31 16,-7 12 1-16,-4-2-1 15,-3 2 0-15,3 1-5 16,4-4 1 0,3-6-10-16,8-9 0 0,3-19-2 15,3-7 0-15</inkml:trace>
  <inkml:trace contextRef="#ctx0" brushRef="#br0" timeOffset="131154.098">18334 9191 47 0,'21'65'23'0,"18"23"-25"15,-29-63 45-15,5 10-43 0,2 6 0 16,4-4-2-16,4 4 1 15,7 0-2-15,3-7 0 16,0-9-11-16,-3-18 1 16</inkml:trace>
  <inkml:trace contextRef="#ctx0" brushRef="#br0" timeOffset="131619.766">18747 8802 59 0,'0'9'29'0,"10"-18"-30"0,-6 3 51 0,3-1-45 16,3-2 1-16,4-1 2 16,8 4 1-16,2-3-11 15,5-1 0-15,-1 1 7 16,-4 0 1-16,1-1-4 16,-11 4 1-16,0 0-3 15,-7 2 1-15,-3 8-2 16,-4 8 0-16,-4 7 0 15,-6 3 1-15,-1 3-1 16,-3-6 0-16,-3 6 1 0,2 0 1 16,1 0-1-16,4 0 1 15,6 0-1-15,1 3 1 16,6-6-1-16,4-3 1 16,4-6-3-1,3-4 1-15,0 1-6 0,7-7 1 16,-3-3-9-16,-4-3 0 15,0-13-7-15,4 0 0 16</inkml:trace>
  <inkml:trace contextRef="#ctx0" brushRef="#br0" timeOffset="131994.714">19145 8912 58 0,'7'28'29'0,"-17"-6"-31"0,10-19 49 0,-4 3-46 16,1 0 1-16,-1 1 1 15,1-1 0-15,-1-3-5 16,1 0 1-16,-1-3 1 16,4 0 1-16,4-6-1 15,3-3 0-15,0-1 0 16,0-2 0-16,3-1 1 15,1-6 0-15,-1 10 0 0,5-1 0 16,-1 1 0-16,0 3 0 16,3 3 0-16,-2-1 0 15,2 8-1-15,-3-1 1 16,0 3-1-16,-3 0 0 16,0 4-2-16,-1-4 1 15,-3 0-6-15,0 4 1 16,0-7-11-16,4-9 0 15,0-7-1-15,-1 4 0 16</inkml:trace>
  <inkml:trace contextRef="#ctx0" brushRef="#br0" timeOffset="132247.454">19509 8902 55 0,'7'6'27'0,"-4"-6"-29"16,-3 0 54-16,7 0-49 16,0-3 0-16,0 3 1 15,4 0 0-15,0 0-6 16,3 0 0-16,3-3 1 16,1 0 1-16,-4 0-9 15,4-3 1-15,-1-4-11 16,-6-2 1-16</inkml:trace>
  <inkml:trace contextRef="#ctx0" brushRef="#br0" timeOffset="132479.318">19593 8789 59 0,'0'25'29'0,"7"19"-33"0,-3-37 48 16,-1 5-45-16,1 4 1 16,-1 6-1-16,5 6 1 0,-1-3-4 15,0 0 0-15,0-3-10 16,0-6 1-16,0-13-3 16,3-6 1-16</inkml:trace>
  <inkml:trace contextRef="#ctx0" brushRef="#br0" timeOffset="132709.187">20084 8476 61 0,'3'28'30'0,"-10"10"-37"16,4-23 62-16,-4 10-54 15,3 10 1-15,0 15 0 0,4 0 1 16,0 7-4 0,4-7 0-16,0-6-3 0,-1-13 0 15,1-6-14-15,-4-12 0 16</inkml:trace>
  <inkml:trace contextRef="#ctx0" brushRef="#br0" timeOffset="133152.39">17949 9877 48 0,'-14'19'24'0,"4"13"-17"16,6-23 29-16,1 0-29 16,3 1 0-16,-4-4 5 0,4-3 0 15,4 3-14-15,3 1 1 16,21-4 10-16,18-3 1 16,24-6-4-16,26-13 1 15,34-13-4-15,29-8 1 16,7-7-2-16,17-4 0 15,4 14-8-15,-25 2 1 16,-21 10-10-16,-24 6 1 16,-25 4-10-16,-25 2 1 15</inkml:trace>
  <inkml:trace contextRef="#ctx0" brushRef="#br0" timeOffset="133767.559">17854 10458 55 0,'7'43'27'0,"-3"-24"-23"0,3-19 40 0,0-3-43 15,3 3 1 1,8 0 5-16,14-3 0 0,10 0-7 16,4-3 0-16,7-1 4 15,0 1 0-15,-4 3-1 16,-10-3 1-16,-7 6-4 15,-15 9 1-15,-10 4-2 16,-10 2 1-16,-8 4-1 16,-3 3 1-16,0 3-1 15,-4 6 1-15,-3-2 0 16,0 2 0-16,0 10 1 16,7 3 0-16,3-7-1 15,4-2 0-15,4-4-1 16,6 1 1-16,4-7-5 15,4-7 0-15,3-5-9 16,4-7 1-16,3-18-8 16,3-1 1-16</inkml:trace>
  <inkml:trace contextRef="#ctx0" brushRef="#br0" timeOffset="134158.138">18422 10740 48 0,'4'19'24'0,"-11"15"-18"0,3-25 38 16,0 1-43-16,1-1 1 15,-1 1 0-15,1-4 1 0,-1 0-4 16,1-3 1-16,-1 0 1 16,4-3 0-16,0 0-1 15,4-9 0-15,3-3 0 16,3-10 0-16,1 6-1 15,7 0 1-15,-8-3 0 16,1 1 0-16,-1-4 0 16,1 6 1-16,0 3-1 15,-1 7 1-15,1 3 0 16,-1 6 0-16,1 3-1 16,-4 4 1-16,0 2-1 15,-3 4 1-15,-1 3-1 16,1 0 1-16,3-1-1 15,0 1 0-15,0-3-3 16,3 0 0-16,1-7-7 16,3-6 0-16,7-3-7 15,4-9 1-15</inkml:trace>
  <inkml:trace contextRef="#ctx0" brushRef="#br0" timeOffset="134383.92">18789 10730 61 0,'7'13'30'0,"4"-23"-38"0,-4 14 55 0,3-4-47 16,4-4 1-16,4 1-1 15,7 3 1-15,-1-3-2 16,1 0 0-16,0-6-5 15,-8 2 0-15,-2-2-11 16,-5-7 1-16</inkml:trace>
  <inkml:trace contextRef="#ctx0" brushRef="#br0" timeOffset="134608.523">18962 10589 58 0,'3'35'29'0,"-10"9"-30"16,7-32 48-16,0-6-47 15,-3 10 1-15,-1 12 0 0,1 1 0 16,-1 5-2-16,4 1 0 16,4-7-3-16,-1-6 0 15,4-10-6-15,4-9 0 16,3-12-7-16,4-16 0 15</inkml:trace>
  <inkml:trace contextRef="#ctx0" brushRef="#br0" timeOffset="134820.508">19466 10392 53 0,'14'50'26'0,"-7"19"-25"15,-7-54 47-15,0 11-47 16,-3 5 1-16,-1 3 0 16,1 4 1-16,-4 6-5 15,3 3 0-15,4-6-5 16,0-4 0-16,0-15-10 16,-3-9 1-16</inkml:trace>
  <inkml:trace contextRef="#ctx0" brushRef="#br0" timeOffset="135343.569">18055 10294 46 0,'-3'7'23'0,"-26"-1"-22"16,22 0 33-16,-7 4-33 15,0 5 0-15,-3 7 1 16,-5 13 1-16,-6 9-4 16,0 6 1-16,0 0 2 15,-1 13 0-15,8 9-1 16,11 19 0-16,10-3-3 16,14-4 1-16,11-12-6 0,6-12 1 15,29-16-9-15,11-19 1 16</inkml:trace>
  <inkml:trace contextRef="#ctx0" brushRef="#br0" timeOffset="135779.769">19734 10229 42 0,'-17'25'21'0,"10"12"-19"16,10-34 33-16,1 7-30 15,3-1 1-15,7 7 4 16,4 9 0-16,3 6-12 16,3 4 1-16,1 9 7 15,-4 6 1-15,-3-3-4 0,-7 9 0 16,-11 7-2-16,-8 12 0 15,-6 1-5-15,0-7 0 16,-7-7-7-16,0-2 0 16,3-19-8-16,4-16 1 15</inkml:trace>
  <inkml:trace contextRef="#ctx0" brushRef="#br0" timeOffset="136154.46">20345 10323 35 0,'-4'0'17'0,"8"-7"-5"16,-4 7 21-16,-4 0-28 15,1 0 0-15,-1 4 4 16,1 2 0-16,-4 6-11 16,-1 7 0-16,1 13 8 15,4-1 1-15,-1 10-3 16,-3 3 0-16,0-1-3 0,-3 1 1 15,-1 0-5-15,1-3 1 16,2-10-9-16,5 1 0 16,6-17-7-16,5-8 0 15</inkml:trace>
  <inkml:trace contextRef="#ctx0" brushRef="#br0" timeOffset="136546.024">20278 11185 57 0,'10'13'28'0,"-3"-10"-29"16,-7-3 48-16,0 0-48 15,0 0 1-15,-3-3 0 16,-1-4 0-16,1 1 0 16,-4 0 1-16,-4 3 0 15,1 3 0-15,-5 0 0 16,-2 6 0-16,3 3 0 16,0 1 1-16,3 2-1 15,4 1 1-15,3-4-1 0,-3 1 1 16,7-1-1-16,7-3 1 15,7 1-2-15,8-4 0 16,-1 0-2-16,0-3 0 16,-3-3-11-16,-4-7 1 31</inkml:trace>
  <inkml:trace contextRef="#ctx0" brushRef="#br0" timeOffset="137655.946">20874 8463 55 0,'10'31'27'0,"19"67"-23"15,-12-54 28-15,19 21-30 16,6 23 1-16,7 28 2 16,8 32 0-16,10 18-5 15,3 25 0-15,1 16 3 16,-4 22 1-16,-21 0-3 0,-14 22 0 15,-29-7-5 1,-21-12 0-16,-24-25-5 0,-7-34 0 16,-11-48-10-16,-7-40 1 15</inkml:trace>
  <inkml:trace contextRef="#ctx0" brushRef="#br1" timeOffset="143076.565">12809 8890 24 0,'14'0'12'0,"-6"-10"-3"16,-8 10 13-16,0 0-21 15,3-3 1-15,1-3 1 16,-4 6 1-16,0-10-5 16,0 4 1-16,-4-3 3 15,-3 2 0-15,-4 4-1 16,-3 3 1-16,-7 3-1 16,-4 1 0-16,-6-1-1 0,-8 0 1 15,-7 3-1-15,0 0 0 16,0 1-1-16,-10 2 1 15,-4 7-1-15,-7 3 0 16,0 6 0-16,-4-3 0 16,4-4 0-16,7 7 0 15,4 4 0-15,-1-4 0 16,1 3-1-16,-4 3 1 16,4 4-1-16,3 3 1 15,7-1-1-15,0 7 1 16,4-6 0-16,-1-1 0 15,4 1 0-15,4 0 1 16,3-1-1-16,4 1 1 0,3 9-1 16,1-3 1-16,6 6-1 15,4 3 1-15,3 7-1 16,1-4 1-16,-1 7 0 16,4-3 0-16,-3-7 0 15,3 3 0-15,-4 4-1 16,7 3 1-16,1-4-1 15,3 10 1-15,0-3-1 16,0 0 0-16,3 0 0 16,1-10 1-16,0-6 0 15,3 4 0-15,7-4 0 16,0 3 1-16,3 0-1 16,5 7 1-16,-5-4-1 15,8-2 0-15,0 2-1 0,-4-9 1 16,0-3-1-1,0-12 1-15,4-4-1 0,3 3 1 16,0-3-1-16,4 1 1 31,14 8-1-31,-4-2 1 16,-6-7-1-16,-5-3 1 16,1 0-1-16,0-6 0 15,0-3-1-15,-1-1 1 16,8-2 0-16,0-4 0 15,0-3-1-15,-1 4 1 16,-2-4 0-16,-1-3 0 0,0-3-1 16,1-3 1-16,-1-3 0 15,0-4 0-15,-3 1 0 16,3-3 0-16,4-1-1 16,3 0 1-16,1 1 0 15,3-4 0-15,-4-6-1 16,0-3 1-16,1 6 0 15,-5-6 0-15,1-9 0 16,0-7 1-16,-4-6-1 16,-3-6 1-16,-4-7-1 15,-3-6 1-15,0 0-1 16,-4 10 1-16,-7-7 0 16,-4 0 0-16,1-5 0 15,-4-8 0-15,-3-2-1 16,3-7 1-16,-4 4-1 15,1-4 0-15,-4-3 0 0,0-3 0 16,0 3 0-16,0-6 0 16,0 13 0-16,0-7 1 15,0 10 0-15,-4-10 0 16,1 3-5-16,-1 4 0 16,1 5-12-16,-1 4 1 15</inkml:trace>
  <inkml:trace contextRef="#ctx0" brushRef="#br1" timeOffset="144276.584">13053 8491 23 0,'0'3'11'0,"3"-6"6"15,1 3 0-15,-4 0-14 16,0 0 0-16,3-3 3 16,4 0 0-16,0-3-7 15,4 3 0-15,0-4 6 16,6 1 0-16,1-3-2 15,0-1 1-15,3-2-2 16,3-1 1-16,5 1-1 0,-1-1 1 16,4 1-1-16,3 2 0 15,0 1-1-15,0-7 0 16,-3-3 0-16,3 0 0 16,4 1 0-16,4 2 0 15,10 0 0-15,-1 4 0 16,5-1 0-16,-1 1 1 15,4-1-2-15,-7-3 1 16,7 1-1-16,0-1 1 16,11 0-1-16,-1-2 1 15,4-4-1-15,8 0 1 16,-8 0 0-16,0 0 0 0,3 0-1 16,8 6 1-16,0 4 0 15,6 2 0-15,-2 1-1 16,-5-1 0-16,8 7 0 15,3 0 1-15,4-3-1 16,0 3 0-16,-11 0 0 16,7-1 0-16,0 4 1 15,1 0 1-15,2 0-1 16,1 10 0-16,-11 2 0 16,1 1 0-16,6 6 0 15,0 3 1-15,0 3-2 16,1 0 0-16,-12 3 0 15,-3 7 1-15,8-1-1 0,-5 1 1 16,-3 2-1-16,1 7 1 16,-5 0-1-16,-6 0 0 15,-11 3 0-15,-7 3 0 16,0 3 0-16,-1 4 0 16,1 9 0-16,0-10 0 31,-10 7-1-31,-5-7 1 0,-2-5-1 0,-5-8 1 15,-6 1-5-15,0-9 1 16,-8-7-9-16,-2-9 0 16,-1-13-5-16,-4-6 0 15</inkml:trace>
  <inkml:trace contextRef="#ctx0" brushRef="#br1" timeOffset="144921.931">17385 9172 39 0,'0'19'19'0,"7"9"-14"0,-4-22 30 15,5 13-32-15,2 3 0 16,-3 3 2-16,7 9 0 16,-3 7-6-16,-1 6 1 15,-2-6 3-15,-1 3 1 0,0 6-2 16,0-6 1 0,0-3-1-16,3-4 0 0,1-5-1 15,-1-4 0-15,1-9 0 16,3-7 0-16,4-9-1 15,-1-12 0-15,8-13 0 16,7-3 0-16,7-13 0 16,7-9 1-16,-1 0-1 15,-2-9 1-15,-1 6 0 16,-3 6 0-16,3 0-1 16,-10 9 1-16,-7 4-1 15,-4 6 1-15,-11 0-2 16,-3 9 1-16,-14 7-1 15,-10 6 1-15,-11 6-1 16,-15 6 1-16,-17 4 0 16,-7 2 0-16,-7 1-5 0,4 3 0 15,10-3-12-15,0-7 0 16</inkml:trace>
  <inkml:trace contextRef="#ctx0" brushRef="#br1" timeOffset="146572.128">18052 8466 31 0,'-7'25'15'0,"0"32"-8"0,3-42 16 15,0 17-23-15,1 21 1 16,-1 10 1-16,-3 9 1 15,-3 19-3-15,-4 9 0 16,0 4 1-16,7-7 1 16,-4 3-1-16,0-18 0 15,-3 3-3-15,0-17 0 16,4-8-7-16,2-13 1 16,1-19-3-16,0-18 1 15</inkml:trace>
  <inkml:trace contextRef="#ctx0" brushRef="#br1" timeOffset="148134.813">18073 8426 19 0,'0'3'9'0,"10"3"-2"16,-3-3 13-16,1 0-15 15,-1 3 0-15,3-2 2 16,-3 2 0-16,4-3-9 15,-1 0 0-15,4 0 7 16,4-3 0-16,3 0-2 16,8 0 0-16,6-3 0 15,4 3 0-15,-1-3 0 16,1 3 0-16,11 0 0 16,10 0 1-16,0-6-2 0,3 3 1 31,4-7-2-31,0-2 1 0,-3-1-2 15,-1 1 1-15,11-4-1 0,0 3 0 16,4 1 0-16,-1 2 1 16,1 4-1-16,-7 0 1 15,-11 6 0-15,3 0 0 16,-3 0-1-16,0 0 1 16,-3 0-1-16,-5-3 1 15,1-4-2-15,0 4 1 0,0-3 0 16,0 0 0-16,0-7 0 15,-11 1 0-15,1 2 0 16,-1-2 1-16,4-1-1 16,0 7 0-16,0-4 0 15,-4 1 0-15,0 3 0 16,1-7 0-16,-5 4-1 16,1-1 1-16,0 4 0 15,-7 0 1-15,-4 0-1 16,0 6 0-16,-3 0 0 15,0 3 0-15,-4 3 0 16,-4 0 0-16,-2 7-1 16,-1-1 1-16,-7 4-1 15,3 0 0-15,-3 3 0 16,0 6 0-16,-7 3 0 16,0 10 0-16,-3-10 0 15,-4 6 1-15,-4 10-1 16,1 3 1-16,-1 3-1 0,0 4 1 15,1 5 0-15,-1-2 0 16,1-1 0-16,-1-3 0 16,1-6 0-16,-1 1 0 15,0-1 0-15,1-4 1 16,-1-2-2-16,1-3 1 16,-1-1 0-16,0-2 0 15,1-7-1-15,-1 4 1 16,-3-4-1-16,4 0 1 0,-5-6-1 15,-2 0 1-15,-1 0 0 16,-3-6 0-16,-4-1 0 16,1-2 0-16,-5-1 0 15,-2 1 0-15,2-1 0 16,1 1 1-16,-7-1-1 16,-4 1 1-16,-3-4 0 15,-4 1 0-15,0-1-1 16,-3 1 1-16,-8-4-1 15,1 0 1-15,-1 7-1 16,12-4 1-16,-1 1-1 16,0-1 0-16,-4 0 0 15,1 1 0-15,-4-4 0 16,4-3 0-16,-8 0 0 16,1 4 1-16,-1-4-1 15,4 3 0-15,4 0 0 0,0 1 0 16,-4-1 0-16,10 0 1 15,-13 3-2-15,-4-2 1 16,-3-1-1-16,3-3 1 16,0 0 0-16,7 0 0 15,3 1 0-15,1 2 0 16,-1 0 0-16,12 0 1 16,-15 4-1-16,0-4 1 15,3 0-1-15,1 4 0 16,0-1-4-16,3 4 1 15,7-7-10-15,4-3 1 0,7-9-3 16,10 0 0-16</inkml:trace>
  <inkml:trace contextRef="#ctx0" brushRef="#br0" timeOffset="152625.542">10414 12352 54 0,'-11'21'27'0,"8"-14"-21"16,3-7 27-16,0 0-32 15,7 0 1-15,4-3 0 16,-4-4 1-16,10 1-4 0,19 0 1 16,13-4 1-16,4 1 0 15,14 3-5-15,7-1 1 16,-7 1-7-16,-11 0 0 15,-6-4-6-15,-8 4 0 16</inkml:trace>
  <inkml:trace contextRef="#ctx0" brushRef="#br0" timeOffset="152819.038">10449 12540 49 0,'-10'34'24'0,"34"-6"-23"0,-17-21 43 0,8 5-44 16,6 1 1-16,10-7-1 16,8-3 0-16,0-3-2 15,0-6 1-15,3-4-9 16,1 1 0-16,2-10-5 16,-2 4 1-16</inkml:trace>
  <inkml:trace contextRef="#ctx0" brushRef="#br0" timeOffset="153570.671">12647 11988 60 0,'25'0'30'0,"-22"3"-35"0,-3-3 58 16,0 0-51-16,-3 0 0 0,-11 0 1 15,-11 3 0-15,-7 0-4 16,-7 7 1-16,-6-1 2 16,-12 7 0-16,-13 2-1 15,-1 4 0-15,-10 0-1 16,3 3 1-16,11-3-2 16,7-3 0-16,4 0-1 31,6-3 0-31,8 3-1 0,10-10 0 0,8 0 0 15,6-2 1-15,14-1 1 16,12 0 0-16,6 4 0 16,7-1 1-16,11 4 1 15,17-1 0-15,-3 1-1 16,-7-1 1-16,-4 1-1 16,-10-1 0-16,-11 4-1 15,-11-4 1-15,-20 4 0 0,-12 9 0 16,-6 3-1-16,-11 7 0 15,-10 9 0-15,-11 3 1 16,0-3 0-16,-4 3 1 16,1 3-1-16,3 0 1 15,10 3 0-15,8-2 1 16,6-4 0-16,5-7 1 16,13 1 0-16,7-6 1 15,11-4 0-15,4-3 0 16,13-9-2-16,11 0 1 15,11 0-1-15,14-4 1 16,7-2-3-16,10-7 1 0,5-6-2 16,-1 0 1-16,7-3-5 15,3-3 1-15,-6 0-7 16,-4 2 0-16,-7-5-10 16,-14-7 0-16</inkml:trace>
  <inkml:trace contextRef="#ctx0" brushRef="#br0" timeOffset="153811.79">12301 12775 66 0,'0'3'33'0,"0"19"-34"0,0-10 57 15,-3 7-56-15,-1 3 1 16,1-3-1-16,-4 3 0 16,0 6-5-16,0 4 0 15,0-7-12-15,-4-6 0 16,4-7-3-16,0 1 1 16</inkml:trace>
  <inkml:trace contextRef="#ctx0" brushRef="#br0" timeOffset="154366.481">11162 13781 60 0,'0'26'30'0,"0"-8"-40"16,0-15 58-16,0 1-48 15,0-1 0-15,0-3-2 0,0 0 1 16,3-7 0-16,4-2 1 16,4-7-1-16,0-6 1 15,3-6-2-15,3 3 1 16,1-6 1-16,-4 6 1 16,0 6-1-16,0-3 1 15,0 3-1-15,1 7 1 16,-1 8 0-16,-4 4 1 15,-3 7-2-15,4-1 1 0,-4 7-1 16,0-1 1 0,0 4-1-16,0 3 1 0,-3-1-1 15,-4 14 1-15,0-4-1 16,0 0 1-16,0-3-1 16,0-3 1-16,7-3-2 15,0-6 0-15,7-4-7 16,0-3 1-16,4-6-10 15,6-12 1-15</inkml:trace>
  <inkml:trace contextRef="#ctx0" brushRef="#br0" timeOffset="154624.763">11656 13618 60 0,'0'16'30'0,"10"-19"-29"0,-3 3 51 15,4 0-51-15,3-3 0 16,4 0 0-16,3 3 1 16,4-7-3-16,-1 4 1 15,1 0-4-15,-4 6 0 16,0-3-13-16,-3-3 0 15,-7-3-2-15,-4 9 1 16</inkml:trace>
  <inkml:trace contextRef="#ctx0" brushRef="#br0" timeOffset="154802.753">11631 13841 60 0,'0'38'30'0,"14"-29"-34"16,-7-6 60-16,0 0-56 15,4 0 1-15,3 1-2 16,7-1 1-16,4-3-1 16,3 0 0-16,-3-3-6 15,3-1 0-15,0-5-11 16,4-7 0-16</inkml:trace>
  <inkml:trace contextRef="#ctx0" brushRef="#br0" timeOffset="155222.187">12411 13672 22 0,'7'-7'11'0,"-4"-8"9"0,-3 12 0 15,0 3-14-15,0-7 0 16,0 7 6-16,-3-3 0 0,-4 3-14 16,3 0 1-16,1 3 10 15,-4-3 0-15,0 3-3 16,-4 4 1-16,-7-4-4 16,1 3 0-16,-8 4-1 15,0 2 0-15,1 7-1 16,-1 15 0-16,0 1 0 15,4-1 0-15,7 4-1 16,7 3 1-16,7-4-2 16,14-5 0-16,11-10-1 15,6-10 0-15,1-9 0 16,0-12 0-16,-4-7-3 16,-3-6 1-16,-4-12-14 15,0-13 1-15,-3 3 0 16,-4 0 0-1</inkml:trace>
  <inkml:trace contextRef="#ctx0" brushRef="#br0" timeOffset="155927.002">12178 11684 53 0,'-14'15'26'0,"7"-8"-30"15,3-1 51-15,-3 3-44 16,-3 7 1-16,-8 3 1 15,-3 0 1-15,3-4-9 16,-3-5 1-16,0-1 3 0,3-3 1 16,1-3-2-16,-1 4 0 15,7-4-1-15,1 0 0 16,3-9 0-16,0-4 0 16,7-2-1-16,0-1 1 15,7 1 0-15,3-4 0 16,8 3-1-16,3 1 1 15,0 3 0-15,4-1 0 16,3 4 1-16,0 3 0 16,1 3 0-16,2 6 0 15,1 3 0-15,0 7 1 0,-4 0-1 16,-3 3 1-16,-4-7-1 16,0-3 0-16,-3 1 0 15,-1-4 0-15,-3-6-1 16,1-9 1-16,-5-7 0 15,-3-3 0-15,4-3 0 16,-11-3 0-16,-7-3 0 16,-4 3 1-16,-10 3-6 15,-11 16 1-15,-7 3-12 16,1-1 1-16</inkml:trace>
  <inkml:trace contextRef="#ctx0" brushRef="#br0" timeOffset="156467.906">13042 12386 54 0,'-3'13'27'0,"-4"-10"-25"16,3-3 40-16,-3 3-40 15,0 3 1-15,-4 7 0 16,-3 2 0-16,-7 7-4 15,-4 13 1-15,1 15 3 16,-4 0 0-16,6 13-1 16,5 0 0-16,6-1-1 15,4 7 1-15,11-12-4 16,3-7 1-16,3-16-6 16,4-9 1-16,0-9-8 0,4-6 1 15,3-17-5-15,0-8 0 16</inkml:trace>
  <inkml:trace contextRef="#ctx0" brushRef="#br0" timeOffset="156696.378">13018 12819 54 0,'3'12'27'0,"1"-12"-27"16,-4 0 50-16,7 0-49 15,0-3 1-15,7 0 2 16,7 3 0-16,4 0-5 16,3 0 0-16,0 3 0 15,0 0 0-15,1-3-10 16,-1-3 0-16,-4-6-7 16,-2-7 0-16</inkml:trace>
  <inkml:trace contextRef="#ctx0" brushRef="#br0" timeOffset="156918.314">13504 12568 60 0,'4'28'30'0,"-1"7"-33"0,-3-23 53 16,0 7-50-16,0 3 0 15,0 6 1-15,0 7 1 16,0 5-5-16,0-2 0 16,0-10-5-16,4-3 1 15,-1-9-10-15,5-13 0 16</inkml:trace>
  <inkml:trace contextRef="#ctx0" brushRef="#br0" timeOffset="157237.374">13723 12348 56 0,'4'22'28'0,"13"-3"-32"16,-10-13 46-16,4 13-41 15,3 13 0-15,7 2 1 16,0 23 1-16,-3-4-4 16,-4 10 0-16,-7 6 1 0,-7-7 1 15,-7 7-8-15,-7-3 0 16,-7-3-10-16,-4-10 1 31</inkml:trace>
  <inkml:trace contextRef="#ctx0" brushRef="#br0" timeOffset="157939.6">14069 12232 61 0,'0'13'30'0,"3"34"-37"0,-3-35 53 16,0 1-47-16,0 0 0 0,0-1-2 15,0-6 1-15,-3-2 2 16,3-8 1-16,0-5-3 16,0-4 1-16,3-5 0 15,-3-1 1-15,4 0 0 16,3-6 1-16,3 0-1 16,5-7 1-16,2 4-1 15,1 6 1-15,3 3 0 16,4 7 0-16,-1 6 0 15,-2 9 1-15,-1 9 0 16,-4 7 0-16,1 9-1 16,-4 4 1-16,0 5-2 15,0-5 1-15,-3-1-7 16,0-12 1-16,-1 0-12 16,4-16 0-16</inkml:trace>
  <inkml:trace contextRef="#ctx0" brushRef="#br0" timeOffset="159139.755">16972 9278 36 0,'0'4'18'0,"4"2"-8"0,3-6 18 0,-4 0-25 15,1 0 1-15,-1 0 2 16,-3 6 1-16,0 0-8 16,-3 10 0-16,-1 3 6 15,1-3 0-15,-1-1-3 16,4 1 1-16,0 0-1 16,-3-4 0-16,3-2-2 15,0-4 1-15,0-3-1 16,3-3 0-16,4-9 0 15,4-7 0-15,-1-3-1 16,5 0 1-16,-1 0 0 16,0 1 0-16,0-1 0 15,0 3 1-15,0 4 0 16,4 2 0-16,-4 4 0 16,0 3 0-16,0 9 1 15,-3 7 0-15,-4 5-1 16,-7 11 1-16,-4-4-2 15,-3 6 0-15,4-3-11 16,-4-6 0-16,7-9-7 0,7-10 0 16</inkml:trace>
  <inkml:trace contextRef="#ctx0" brushRef="#br0" timeOffset="161646.132">15258 12063 46 0,'0'6'23'0,"-7"13"-16"0,3-13 24 16,1 7-30-16,-8 3 0 15,0 12 2-15,-6 13 1 16,-8 9-4-16,-7 9 0 0,-3 7 3 16,0 6 0-16,3 10 0 15,4 3 0-15,7-13-2 16,6 0 1-16,12 0-3 15,10-13 1-15,7-11-6 16,7-11 1-16,4-12-12 16,-4-18 1-16</inkml:trace>
  <inkml:trace contextRef="#ctx0" brushRef="#br0" timeOffset="162172.948">15325 12389 37 0,'3'6'18'0,"-10"1"-9"0,4-7 21 16,-1 0-26-16,1 0 0 0,-1 0 3 15,4 0 0-15,-3 0-8 16,3 0 1-16,7 0 6 16,7 0 1-16,7 3-2 15,7-3 1-15,4 6-2 16,7-3 0-16,-1 4-2 15,-2-1 1-15,-8 0-2 16,-7 0 0-16,-7 4-2 16,-7-1 1-16,-10 7-1 15,-8 3 1-15,-3 3-1 16,-4 0 1-16,-3 6 0 16,4 9 0-16,-5 1 0 15,5 6 1-15,3 3-1 16,3-3 1-16,8-3-1 15,3-10 1-15,7-6-2 16,7-9 1-16,7-7-3 16,4-6 0-16,3-3-7 15,4-6 1-15,-1-7-10 16,-10-5 0-16</inkml:trace>
  <inkml:trace contextRef="#ctx0" brushRef="#br0" timeOffset="162608.229">15776 12678 53 0,'0'15'26'0,"0"-8"-25"0,0-4 41 0,-3 3-41 15,-1 3 1-15,-3-5 1 16,4 5 1-16,-4-3-5 15,3 1 0-15,0-4 2 16,1 0 0-16,3-3-1 16,0-3 1-16,3-10-2 15,5 4 1-15,2-10-1 16,1-3 0-16,3 3 1 16,3 0 0-16,-2 0-1 15,2 4 1-15,1 2 0 16,-1 4 0-16,1-1 0 15,-4 4 1-15,0 6 0 16,4 3 0-16,-7 4 0 16,-1 2 0-16,-3 4-1 15,-3 2 1-15,-1 1-1 16,1 3 0-16,-1 0 0 16,-3-1 0-16,4-2-3 0,-1-3 1 15,4-4-7-15,4-3 1 16,3-6-9-16,4-12 1 15</inkml:trace>
  <inkml:trace contextRef="#ctx0" brushRef="#br0" timeOffset="162848.73">16175 12546 45 0,'3'22'22'0,"1"-13"-16"15,-1-6 33-15,-3-3-37 16,0 0 0-16,8 0 1 16,-1-3 1-16,3 0-5 15,4 0 0 1,0-3 3-16,8-1 0 0,-1 4-3 16,3 0 1-16,-2-3-9 15,-1 0 1-15,0-4-8 16,-3-2 1-16</inkml:trace>
  <inkml:trace contextRef="#ctx0" brushRef="#br0" timeOffset="163096.59">16291 12442 62 0,'0'41'31'0,"-3"-9"-42"0,6-26 57 16,1 6-46-16,-1 1 0 15,1 3-1-15,-1 2 0 16,4 4-4-16,-3-6 1 16,0 0-8-16,-1-7 0 0,4-15-4 15,0 3 1-15</inkml:trace>
  <inkml:trace contextRef="#ctx0" brushRef="#br0" timeOffset="163331.311">16725 12311 59 0,'0'37'29'0,"-7"-8"-39"16,4-23 58-16,-1 10-48 16,1 6 1-16,-1 6-1 15,4 6 1-15,0 10-3 0,4 6 0 16,3-9-3-16,3-6 1 16,1-7-12-16,3-16 0 15</inkml:trace>
  <inkml:trace contextRef="#ctx0" brushRef="#br0" timeOffset="163613.715">16820 11972 59 0,'11'31'29'16,"24"32"-32"-16,-17-38 48 0,7 7-45 15,10 8 1-15,0 14 1 16,0-4 0-16,-3 6-3 16,-4 10 1-16,-6 9-1 15,-8 10 0-15,-11 3-7 16,-10-10 1-16,-3-6-10 15,-12-15 0-15</inkml:trace>
  <inkml:trace contextRef="#ctx0" brushRef="#br0" timeOffset="164126.949">18048 11881 49 0,'-10'10'24'0,"-12"15"-18"15,15-19 36-15,-3 3-40 16,-4 7 0-16,-4 9 0 16,-3 10 1-16,-4 5-4 15,-3-2 0-15,3-4 0 0,4-2 0 16,3-7-8-16,4-6 0 15,7-13-8-15,4-12 1 16</inkml:trace>
  <inkml:trace contextRef="#ctx0" brushRef="#br0" timeOffset="164335.94">17847 11850 55 0,'18'9'27'0,"3"48"-31"0,-14-42 48 0,3 7-44 16,-2 13 1-16,2 12-1 15,8-3 1-15,-8 0-3 16,4-4 0-16,-3-5-5 16,0-7 1-16,3-12-10 15,0-16 1-15</inkml:trace>
  <inkml:trace contextRef="#ctx0" brushRef="#br0" timeOffset="164813.682">18232 11630 49 0,'-4'0'24'0,"8"-12"-15"0,-4 12 38 16,7-7-43-16,0 4 1 15,3-3 1-15,4 6 1 16,0 0-9-16,4 3 0 15,3-6 5-15,-3 3 1 16,0-3-4-16,-4 3 1 0,-4 0-2 16,-3 3 0-16,-7 6 0 15,-7 1 1-15,-3-1-1 16,-4 4 0-16,-1 3 1 16,1 2 0-16,0 4 0 15,4 3 1-15,-1 0-1 16,4-6 1-16,3-3-1 15,4 0 1-15,4-7 0 16,3 0 0-16,7-2-2 16,0 2 1-16,4-6-3 15,3-3 1-15,-3 3-9 16,-1-3 1-16,1-9-9 16,-14-4 0-16</inkml:trace>
  <inkml:trace contextRef="#ctx0" brushRef="#br0" timeOffset="165218.456">18503 11696 54 0,'0'28'27'0,"-3"-6"-28"0,3-19 42 16,0 4-41-16,0-1 1 0,0 0 0 15,0 1 0-15,-4-1-2 16,4-3 1-16,0 0 0 16,0-3 1-16,0 0-1 15,0-6 0 1,0-4-1-16,0-2 1 0,4-4-1 16,-1 1 1-16,4-1 0 15,4 3 0-15,-1 1 0 16,5 2 1-16,-1 7-1 15,3-3 1-15,1 6 0 16,3 3 0-16,-3 6-1 16,-4 4 1-16,0 0-1 15,-3 2 0-15,-4 1 0 16,0 0 0-16,0-1-2 16,-4 1 1-16,1-4-8 15,-4-5 1-15,0 2-8 16,-7-6 1-16</inkml:trace>
  <inkml:trace contextRef="#ctx0" brushRef="#br0" timeOffset="165626.037">17336 12533 66 0,'3'0'33'0,"11"-3"-37"15,-7 0 62-15,11 0-57 16,14 0 1-16,21 0 3 16,6-4 1-16,23-5-6 15,6-4 0-15,21-3 4 16,18 7 1-16,4-7-1 16,-11 0 0-16,-7 4-3 15,-11 2 1-15,-10 10-5 16,-15 3 0-16,-13 0-7 15,-15 3 0-15,-10 0-14 0,-14-6 0 16</inkml:trace>
  <inkml:trace contextRef="#ctx0" brushRef="#br0" timeOffset="166225.983">17590 12803 41 0,'0'-3'20'0,"0"3"-3"0,0 0 18 15,0 3-32-15,-4 6 0 16,-7 1 3-16,-3 6 1 15,-3 6-7-15,-5-1 0 16,-2 14 5-16,3 3 0 0,-1 9-2 16,5 22 1-16,-4 6-3 15,3 6 1-15,0-8-5 16,8-4 1-16,3-7-5 16,7-15 1-16,3-12-10 15,4-13 1-15,7-13-4 16,8-9 0-16</inkml:trace>
  <inkml:trace contextRef="#ctx0" brushRef="#br0" timeOffset="166661.443">17628 13066 64 0,'0'-6'32'0,"7"16"-37"0,-3-10 64 15,3 0-57-15,4 0 1 16,3 3 1-16,7-3 0 16,7 0-6-16,4 0 1 15,-4 0 3-15,-3-3 0 16,-8 6-2-16,-3-3 1 15,-3 3-2-15,-4 6 0 16,-7 1 0-16,-7 5 1 16,-4 4-1-16,-3 9 1 15,-3 7-1-15,-4-7 1 16,3 4 0-16,0-1 0 0,4 0 1 16,4 1 0-16,6-4-1 15,4-3 1-15,4 3-1 16,3-6 0-16,3-9-1 15,8-1 0-15,3-2-4 16,0-4 1-16,0-6-8 16,1-6 1-16,-5-10-9 15,1-6 0-15</inkml:trace>
  <inkml:trace contextRef="#ctx0" brushRef="#br0" timeOffset="167082.055">17978 13380 63 0,'-4'22'31'0,"-17"9"-37"0,21-24 53 15,0-1-46-15,-4 0 0 16,4 0-1-16,0-2 1 15,7-1-2-15,-3-6 0 16,3-7 0-16,4-2 1 16,-1-4-1-16,1-6 1 15,3 3-1-15,0-6 1 0,0 0 0 16,0 0 0-16,0 0 0 16,4 6 0-16,0 7 0 15,-4 8 1-15,0 8 0 16,-4 8 0-16,1 1 0 15,0-1 0-15,-4 4-1 16,0 3 1-16,-4 3-1 16,1 3 1-16,3 0-4 15,0 0 1-15,0-6-4 16,3-4 0-16,5-2-6 16,2-7 0-16,4-9-6 15,-3-6 1-15</inkml:trace>
  <inkml:trace contextRef="#ctx0" brushRef="#br0" timeOffset="167307.249">18429 13280 54 0,'7'34'27'0,"0"-24"-30"0,-7-10 51 16,0 0-47-16,7 0 1 15,0 0-1-15,0 0 1 16,8 0-3-16,2 0 0 16,4 0 1-16,4 0 1 15,3-4-7-15,-7 4 0 0,1-3-11 16,2-12 1-16</inkml:trace>
  <inkml:trace contextRef="#ctx0" brushRef="#br0" timeOffset="167562.949">18602 13145 60 0,'-4'28'30'0,"-6"3"-34"16,6-15 48-16,1 3-44 15,-4 3 1-15,3 3 0 16,1 6 0-16,-1 4-3 16,1-4 1-16,-1 1-4 15,1-7 0-15,3-3-12 0,7-13 1 32</inkml:trace>
  <inkml:trace contextRef="#ctx0" brushRef="#br0" timeOffset="167804.164">19001 13082 60 0,'-4'44'30'0,"-3"9"-38"15,7-31 49-15,0 3-42 16,0 10 0-16,0 3-6 16,0 2 1-16,0-5 1 15,4-7 1-15,-1-3-11 16,4-22 0-16</inkml:trace>
  <inkml:trace contextRef="#ctx0" brushRef="#br0" timeOffset="168132.219">19075 12753 56 0,'21'25'28'0,"0"9"-33"0,-10-24 51 16,3 6-44-16,7 9 0 16,4 0 3-16,3 9 1 15,4 10-7-15,6 13 1 16,5 8 3-16,-4 4 0 0,-4 4-1 16,-11-8 0-16,-6 8-2 15,-14 8 0 1,-8-6-4-16,-10 1 0 0,0-17-8 15,-4-18 1-15,1-16-7 16,6-19 0-16</inkml:trace>
  <inkml:trace contextRef="#ctx0" brushRef="#br0" timeOffset="168522.89">19749 12696 56 0,'0'35'28'0,"10"-13"-30"0,-6-16 48 16,-1 7-45-16,1 6 0 0,-1 12 0 16,1-3 0-16,-4 3-2 15,0 7 1-15,-4 0 0 16,1-4 1-16,-1 1-6 15,4-7 0-15,-3-9-9 16,3 0 0-16,-4-10-3 16,4 4 1-16</inkml:trace>
  <inkml:trace contextRef="#ctx0" brushRef="#br0" timeOffset="168868.163">19780 13480 54 0,'14'10'27'0,"-10"-20"-37"0,-4 10 55 15,0 0-45-15,0-3 0 16,-4 0 0-16,-3 0 0 15,-3 0 0-15,-4 3 0 16,0 3 0-16,-1 3 1 16,1 4 0-16,0-4 0 15,4 0 0-15,3 4 0 16,3-1 0-16,8 4 0 16,6-4-1-16,8-3 0 15,-1-6-1-15,1-6 1 0,0 0-7 16,-4-1 1-16,-4-2-10 15,1-13 1 1</inkml:trace>
  <inkml:trace contextRef="#ctx0" brushRef="#br1" timeOffset="175098.984">17399 11734 37 0,'21'9'18'0,"0"1"-10"0,-17-7 19 16,-8 3-26-16,-3 3 0 15,-7 4 4-15,-7 6 0 16,-18 9-5-16,-17 10 1 16,-25 2 4-16,-11 14 0 15,-17 5-1-15,-26 10 1 16,-6 3-3-16,-10 13 1 16,-1 0-1-16,-7-1 0 0,22-2-1 15,6-4 0-15,8-9 0 16,17-6 0-16,14-10 0 15,14-12 1-15,15-6-1 16,14-13 1-16,6-1-2 16,15-5 0-16,0-6 1 15,10-1 1-15,4-3-2 16,3 1 1-16,4-4-4 16,4 0 0-16,3-6-8 15,3-4 1-15,8-8-8 16,10 2 0-16</inkml:trace>
  <inkml:trace contextRef="#ctx0" brushRef="#br1" timeOffset="176180.068">20062 12587 23 0,'4'3'11'0,"14"-13"3"15,-11 7 7-15,0-3-16 16,-4 3 0-16,-3 3 2 15,0 0 0-15,-10 3-8 16,-15 13 0-16,-17 9 6 16,-22 6 1-16,-17 4-2 15,-18 5 0-15,-21 11-1 16,-24 2 1-16,-26 10-2 16,-20 6 1-16,3 9-1 0,-14 10 0 15,3 0 0 1,15-7 0-16,13 1-1 0,19-10 1 15,10-16-2-15,21-9 1 16,21-6-1-16,14-6 1 16,18-10-1-16,11-7 1 15,13-8 0-15,5-4 0 16,9 0 1-16,8 1 0 16,7-4 0-16,4 6 0 15,-1-6 0-15,4 0 0 16,0-3-1-16,0 4 0 0,3-8-2 15,1 4 0-15,-1-3-1 16,1 3 0-16,3 0-2 16,0 0 1-16,0 0-5 15,3 0 0-15,-3 0-10 16,4-9 0-16</inkml:trace>
  <inkml:trace contextRef="#ctx0" brushRef="#br1" timeOffset="177351.497">20440 12772 52 0,'3'0'26'0,"8"0"-24"16,-4 0 39-16,0 0-40 15,0 0 1-15,0 0 2 16,4 0 0-16,3 0-4 0,4 0 0 15,3 0 3-15,3 0 0 16,1 0-1-16,-4 0 0 16,1 0-1-16,-1 0 1 15,0 3-2-15,-7-3 1 16,-3 3-1-16,-4 3 0 16,-7 4 0-16,-4 2 0 15,1 7-1-15,-5 3 1 16,-6 0-1-16,-7-3 0 15,-3 0 1-15,-8 9 0 16,4 3 0 15,-1 1 0-31,5 2 0 0,6-3 1 16,4-2 0-16,7-1 1 0,7-3-1 0,7-6 0 0,11-7-1 16,3-2 0-16,3-10-7 15,5 0 1-15,-8-7-13 16,7-8 0-16</inkml:trace>
  <inkml:trace contextRef="#ctx0" brushRef="#br1" timeOffset="177572.369">20775 12979 55 0,'-3'25'27'0,"-8"-22"-23"0</inkml:trace>
  <inkml:trace contextRef="#ctx0" brushRef="#br1" timeOffset="177844.213">20750 13038 68 0,'0'0'34'0,"32"-34"-35"0,-21 24 34 0,-1 4-33 16,4 3 0-16,1-3 0 16,-1-1 0-16,0 1 0 15,0 0 0-15,0 0 0 16,4 2 1-16,-1 4 1 15,1 0 0-15,-4 4-1 16,0-1 1-16,-3 0-1 16,-4 6 1-16,-4 4-2 15,-3 3 1-15,0 2-1 16,0 1 0-16,0-3-4 16,4 3 1-16,3-7-5 15,0-2 0-15,4-7-10 16,3-10 0-16</inkml:trace>
  <inkml:trace contextRef="#ctx0" brushRef="#br1" timeOffset="178254.688">21474 12521 55 0,'-4'16'27'0,"-3"-4"-26"15,7-9 43-15,0 3-42 16,-4 1 1-16,1 2 2 16,-1 10 1-16,1 3-7 15,-8 9 0-15,4 1 4 16,0 2 1-16,0 4-2 16,0-4 0-16,4 1-4 15,3-7 1-15,0-3-6 16,0-9 0-16,0-4-10 15,3-2 1-15,8-4-3 16,-4-3 0-16</inkml:trace>
  <inkml:trace contextRef="#ctx0" brushRef="#br1" timeOffset="178643.01">21431 13226 45 0,'7'19'22'0,"-7"-31"-24"0,0 12 41 0,7-3-38 15,-3-4 0-15,-1-2 0 16,1 3 1-16,-4-4-3 16,-4 4 0-16,-10 3 2 15,0 3 0-15,-3 0-1 16,-1 9 1-16,0 1-1 16,1-1 1-16,-1 7 0 15,4-1 0-15,3 1-2 16,4-3 1-16,7-7-3 15,11 0 0-15,6-9-10 16,1-10 1-16,3-5-2 0,-3-1 0 16</inkml:trace>
  <inkml:trace contextRef="#ctx0" brushRef="#br1" timeOffset="179195.939">20599 12515 51 0,'-7'3'25'0,"-11"6"-31"0,14-6 51 16,-3 0-44-16,-7 4 1 15,-3 2 3-15,-4 7 0 16,-4 6-6-16,-3 6 0 15,-4 10 3-15,0 5 1 16,0 11-1-16,1 2 0 16,2 13-3-16,12 0 1 15,10 0-3-15,10-3 1 16,11-3-5-16,4-10 0 16,10-12-10-16,11-13 0 15</inkml:trace>
  <inkml:trace contextRef="#ctx0" brushRef="#br1" timeOffset="179557.068">21086 12336 45 0,'-4'12'22'0,"8"10"-17"0,-4-15 32 15,7 5-37-15,0 13 1 16,7 13 1-16,7 12 0 15,0 10-1-15,0 2 0 16,0 4 1-16,-3-9 0 16,-7 8-1-16,-11-5 0 15,-7 0-8-15,-11 2 0 16,-14-5-9-16,0-7 0 0</inkml:trace>
  <inkml:trace contextRef="#ctx1" brushRef="#br0">6008 11329 0</inkml:trace>
  <inkml:trace contextRef="#ctx0" brushRef="#br0" timeOffset="183836.941">9934 15290 52 0,'18'12'26'0,"21"1"-20"0,-22-13 26 0,12 0-31 16,6 0 1-16,4 0-1 15,10 3 0-15,7-3-2 16,1-9 0 0,-1-1-13-1,-13-2 0-15</inkml:trace>
  <inkml:trace contextRef="#ctx0" brushRef="#br0" timeOffset="184033.219">9952 15594 61 0,'10'31'30'0,"26"-15"-31"16,-22-13 46-16,14 0-46 15,11-6 1-15,3-3-1 0,11-4 1 16,7 1-6-16,0 0 1 16,0-1-12-16,-7-2 1 15</inkml:trace>
  <inkml:trace contextRef="#ctx0" brushRef="#br0" timeOffset="184795.516">12153 15117 58 0,'50'-3'29'0,"31"-22"-29"16,-64 19 46-16,1-4-43 15,-4 4 1-15,-3 0 0 16,-4 0 1-16,-7 6-6 16,-7 0 0-16,-18 6 4 0,-17 6 1 15,-25 7-2-15,-7 3 0 16,-15 10 0-16,-13 5 0 16,-14 7-2-16,3 0 1 15,14 3-2-15,0 3 0 16,7-6-1-16,11-3 1 15,18 0 0-15,10-7 0 16,14-6 0-16,14-3 0 16,15-3 2-16,20-3 0 15,19-6 0-15,2-4 1 16,22 1-1-16,7-1 0 0,4 3 0 16,-1 1 0-16,-13-4-1 15,-19 7 0-15,-20 12-1 16,-22 7 1-16,-24 18-1 15,-7 4 0-15,-25 2-1 16,-7 4 1-16,-4 0 0 16,0-7 1-16,4 4 0 15,7-4 1-15,11 1 0 16,14 2 0-16,3 1 0 16,14-10 0-16,4-9 0 15,7-7 1-15,7-3-1 16,14-2 0-16,18-7 0 15,17-7 0-15,28-5-1 16,8-10 1-16,10-7-3 16,4 1 0-16,-11 3-6 15,-10-3 1-15,-4-1-14 0,-14-5 0 16</inkml:trace>
  <inkml:trace contextRef="#ctx0" brushRef="#br0" timeOffset="185024.705">11892 16209 68 0,'-3'50'34'0,"-8"12"-38"16,11-46 52-16,0 9-52 15,0 3 1-15,0-2-13 16,0-5 0-16,0-8 7 16,-11 0 1-16</inkml:trace>
  <inkml:trace contextRef="#ctx0" brushRef="#br0" timeOffset="185562.855">10664 17174 60 0,'0'22'30'0,"-7"-25"-33"0,7 6 48 16,0-3-44-16,-3 3 0 16,-1-3 2-16,4 4 0 0,0-4-5 15,0 0 1-15,0 0 1 16,11-10 1-16,3-5-1 15,4-1 0-15,-4-3-1 16,0 0 1-16,0 7 1 16,-3 2 0-16,-1 1-1 15,4 3 1-15,0-1 0 16,1 4 1-16,-1 3-1 16,0 0 0-16,0 3-1 15,0 4 1-15,-3 5-1 16,-4 4 1-16,-4 9-1 15,1 3 0-15,-8 0 0 16,1 4 0-16,-1-4-1 16,1 0 1-16,3-6-4 15,3-3 1-15,11-7-7 0,7-5 0 16,15-17-8-16,-1-2 1 16</inkml:trace>
  <inkml:trace contextRef="#ctx0" brushRef="#br0" timeOffset="185818.366">11229 17134 59 0,'-4'12'29'0,"4"-2"-29"0,0-10 50 0,7-4-48 15,4 4 0-15,3-6 0 16,4-3 1-16,-1-1-4 16,12 4 0-16,-1-3-1 15,4 2 1-15,-4 1-10 16,4 6 1-16,-11-3-9 16,-11 3 1-16</inkml:trace>
  <inkml:trace contextRef="#ctx0" brushRef="#br0" timeOffset="186012.708">11201 17381 57 0,'10'19'28'0,"15"-9"-29"0,-14-10 48 16,-1 0-48-16,8 0 1 15,-4-4 0-15,7 1 0 16,7-3-3-16,4 3 1 15,3-3-10-15,1-1 1 16,2-5-5-16,1-1 0 16</inkml:trace>
  <inkml:trace contextRef="#ctx0" brushRef="#br0" timeOffset="186328.416">12026 17240 59 0,'11'7'29'0,"-11"-14"-35"16,-4 4 54-16,-3 3-47 16,-7 0 1-16,-4 0 2 15,-6 3 0-15,3 7-5 16,-1 2 1-16,-6 10 3 15,4 0 0-15,-1 0-1 16,0 3 1-16,7 3-2 16,8 4 1-16,6-7-2 15,11-6 0-15,8-10-3 16,9-6 0-16,8-12-6 16,7-4 1-16,0-9-11 15,-4-15 0-15</inkml:trace>
  <inkml:trace contextRef="#ctx0" brushRef="#br0" timeOffset="187018.265">11822 14782 57 0,'-7'0'28'0,"-11"-3"-26"16,11 3 44-16,0 3-43 15,-4 0 0-15,-3 3 1 16,-4 0 0-16,-3 4-6 16,0-1 1-16,0-2 3 15,3-1 0-15,1-3-2 0,-1 0 0 16,4-6 0-16,3 0 0 15,4 0 0-15,4-4 0 16,3 1 0-16,7 0 0 16,10-4 0-16,8 1 0 15,3 0 0-15,4-1 0 16,0 1-1-16,-4-1 0 16,-7 4 0-16,0 0 1 15,-3 6 0-15,-4 0 0 16,0 3-1-16,0 0 1 15,1 7-1-15,-1-1 0 16,7 13-1 0,3-3 1-16,-2-4-1 15,-1-5 1-15,0-7-1 16,7-6 1-16,-3-7-1 16,-4-2 1-16,-3-1 0 15,-4-2 0-15,-7-4 0 16,-7-3 0-16,-14 3 0 15,-7 0 0-15,-8 4-8 16,-6 2 1-16,3 4-8 16,-3 2 1-16</inkml:trace>
  <inkml:trace contextRef="#ctx0" brushRef="#br0" timeOffset="187577.472">12753 15287 49 0,'3'-7'24'0,"-3"23"-19"16,0-10 40-16,-3 4-43 16,-4 5 0-16,-4 4 3 15,-3 9 1-15,-3 7-7 0,-8 9 1 16,-3 15 3-1,-4 4 1-15,0 16-1 0,0 11 0 16,4 8-2-16,7-4 0 16,3-13-3-16,8-2 1 15,6-17-3-15,15-15 1 16,6-9-6-16,8-16 0 16,3-13-10-16,8-9 1 15</inkml:trace>
  <inkml:trace contextRef="#ctx0" brushRef="#br0" timeOffset="187830.972">12714 15958 64 0,'4'3'32'0,"10"-3"-32"15,-7 0 54-15,3-3-54 16,8 0 0-16,3 3 1 16,7 0 0-16,4 0-3 15,-4-4 1-15,1-2-5 16,2 0 1-16,-2 0-13 16,-1-10 0-16,0-6-1 15,-7 3 1-15</inkml:trace>
  <inkml:trace contextRef="#ctx0" brushRef="#br0" timeOffset="188084.754">13346 15697 66 0,'0'32'33'0,"-4"-10"-49"0,4-13 69 0,0 10-53 16,0 12 0-16,0 1-2 15,4 5 1-15,-1-2-2 16,4-4 0-16,0-3-7 16,7-12 1-16,4-16-8 15,-4-12 1-15</inkml:trace>
  <inkml:trace contextRef="#ctx0" brushRef="#br0" timeOffset="188356.039">13578 15472 48 0,'18'44'24'0,"3"-10"-21"0,-17-25 39 16,6 7-40-16,4 9 0 16,4 7 0-16,7 11 0 15,-1 11-3-15,1 15 1 16,-4 0 1-16,-3 0 0 16,-7-3-3-16,-11-4 1 15,-4-5-6-15,-14-7 1 16,-3-6-10-16,0-16 1 15</inkml:trace>
  <inkml:trace contextRef="#ctx0" brushRef="#br0" timeOffset="188776.634">13991 15252 56 0,'7'50'28'0,"4"-6"-33"16,-8-34 47-16,-3-4-42 16,4 3 0-16,-4-6 0 15,0 1 0-15,0-1 0 16,0-3 1-16,0-7-1 15,3-5 1-15,1-7-1 16,3 0 1-16,0-3-1 0,4 0 1 16,-4 0-2-16,0 0 1 15,0 1 0-15,3 2 0 16,1 0 1-16,3 9 0 16,4 4 0-16,-1 9 1 15,1 4-1-15,3 5 1 16,-3 10-1-16,-4 3 1 15,0 0-4-15,0 0 0 16,0-6-9-16,-3-6 1 0,-1-7-7 16,1 0 1-1</inkml:trace>
  <inkml:trace contextRef="#ctx0" brushRef="#br0" timeOffset="194466.645">15787 14782 53 0,'3'6'26'0,"4"10"-18"16,-3-13 26-16,-8 6-34 15,-3 10 1-15,-7 9 0 0,-3 10 1 16,-8 6-3-16,-10 9 1 16,-8 0 1-16,-3 4 0 15,4-1-2-15,0-2 0 16,6-7-4-16,8-10 0 16,4-12-11-16,2-12 1 15,8-13-1-15,11-9 1 16</inkml:trace>
  <inkml:trace contextRef="#ctx0" brushRef="#br0" timeOffset="194705.877">15293 14738 43 0,'21'12'21'0,"4"1"-19"16,-11-10 42-16,0 3-42 15,0 10 1-15,7 6 1 16,11 16 0-16,0 6-6 16,3 15 1-16,0-2 2 15,-3 5 0-15,0 4-4 16,-4-3 0-16,-7-13-8 16,-3-9 1-16,0-13-6 15,-1-12 1-15</inkml:trace>
  <inkml:trace contextRef="#ctx0" brushRef="#br0" timeOffset="195623.673">15991 14396 38 0,'-3'-3'19'0,"6"0"-14"16,-3 3 31-16,0 0-31 15,4 3 0-15,-1-3 3 16,1 3 0-16,3 0-9 0,0 0 1 16,4-3 6-16,3 7 1 15,3-4-3-15,1 0 0 16,3 0-2-16,0 0 1 16,-3 0-2-16,-4-3 0 15,-3 0-2-15,-4 0 1 16,-7 3-1-16,0 1 0 15,0 2-1-15,-4 0 1 16,1 0 0-16,-1 1 0 16,1-1 0-16,-1 0 0 15,1 0 1-15,-1-2 0 0,1-1 0 16,3 0 1-16,0-3-2 16,0 0 1-16,0 0 0 15,0 0 1-15,0 0-1 16,0 0 0-16,0 0-1 15,0 0 1-15,0 0 0 16,0 0 1-16,0 0-1 16,0 3 0-16,-4 0-1 15,1 0 1-15,-1 0 0 16,0 4 0-16,1-1 0 16,-1 3 0-16,1 1-1 15,-1 2 0-15,1 1 1 16,-1-4 0-16,1 1 0 15,3-4 0-15,0 0-1 16,0 0 1-16,3 4 0 16,4-7 1-16,4 0 0 15,3 0 1-15,0 0-1 0,4 1 1 16,3-1-1-16,0-3 0 16,-3 0-3-16,-1 0 1 15,-2 0-6-15,-5 0 1 16,1 0-12-16,-1 0 1 15,-6-10-1-15,-4 4 0 16</inkml:trace>
  <inkml:trace contextRef="#ctx0" brushRef="#br0" timeOffset="196087.39">16369 14440 48 0,'0'9'24'0,"-4"7"-28"16,4-13 48-16,0 3-42 15,-3 4 0-15,-1-1 0 16,1 1 1-16,-1-1-4 16,1-3 0-16,3 1 2 0,-4-4 1 15,4 0-2-15,0-3 1 16,4-6-2-16,6-4 1 16,1-2-1-16,3-1 1 15,-3 1 0-15,3-7 0 16,0 6-1-16,3 4 1 15,1 3 0-15,-4 6 1 16,4 0 0-16,-1 6 0 16,-2 6 0-16,-1 4 0 15,0 6-1-15,-4 0 1 16,1 0-3-16,0-3 0 16,-4-4-6-16,0-2 0 0,0-7-8 15,-7-6 1-15</inkml:trace>
  <inkml:trace contextRef="#ctx0" brushRef="#br0" timeOffset="196506.617">14926 15525 62 0,'11'16'31'0,"20"-10"-36"0,-17-6 56 16,15 0-49-16,10 0 0 15,13-3 2-15,23 3 1 0,20-10-6 16,11-8 1-16,17 2 2 16,4-3 1-1,0 3-3-15,-11 7 1 0,-17 3-6 16,-25 6 0-16,-10 6-11 15,-22 3 1-15,-17-5-5 16,-15 5 0-16</inkml:trace>
  <inkml:trace contextRef="#ctx0" brushRef="#br0" timeOffset="197018.412">14690 16080 51 0,'3'25'25'0,"22"-16"-25"0,-7-9 44 15,3 4-41-15,7-1 1 16,11 0 0-16,10-3 0 0,4 0-5 16,0 0 1-16,-11 0 3 15,-6 0 0-15,-8 3-1 16,-7 0 0-16,-3 3-2 15,-8 7 1-15,-10 3-1 16,-7 6 0-16,-7 3-1 16,-7-6 0-16,-4 6 0 15,0 3 1-15,-3 6 0 16,4 1 1-16,2 9-1 16,5 0 1-16,6-4-1 15,4-5 1-15,7-4-2 16,7-6 1-1,25-9-15 1,3-7 0-16,-7-18-3 16,11 0 0-16</inkml:trace>
  <inkml:trace contextRef="#ctx0" brushRef="#br0" timeOffset="197423.776">15321 16441 56 0,'-7'15'28'0,"-14"4"-32"0,17-13 49 16,1-2-45-16,-4-1 1 0,3 0 0 15,4 0 0-15,0-3-1 16,7-3 0-16,4-3 0 15,0-7 1-15,6-3-1 16,1-3 0-16,3 1 0 16,-3-4 0-16,-1 0-1 15,4 6 0-15,1 7 1 16,-1 6 0-16,-4-4 0 16,1 1 1-16,0 9-1 15,-1 7 1-15,1 5 0 16,-4 1 0-16,0 6-1 15,-3 3 1-15,-1 3-3 16,1 0 1-16,-1 4-5 16,1-10 1-16,3-3-7 15,0-10 1-15,0-9-5 16,4-16 0-16</inkml:trace>
  <inkml:trace contextRef="#ctx0" brushRef="#br0" timeOffset="197679.688">16069 15873 55 0,'-7'38'27'0,"3"-1"-31"0,4-24 53 0,-3 6-48 16,-4 6 1-16,0 3 0 15,-4 6 0-15,4 10-3 16,0-3 0-16,4-13 1 16,-1 1 0-16,4-1-6 15,4-6 1-15,-4-7-12 16,7-8 1-16</inkml:trace>
  <inkml:trace contextRef="#ctx0" brushRef="#br0" timeOffset="198086.301">15988 16735 57 0,'7'10'28'0,"-7"-7"-29"0,0-3 45 15,0 0-43-15,0 0 0 16,0 0 0-16,3-3 0 16,1-3-2-16,-4-1 1 15,0 1 0-15,-4 0 1 16,-3-1-1-16,0 7 0 0,0 0 0 15,0 7 1-15,0-1-2 16,-3 3 1-16,-1 4-1 16,8-1 1-16,3-2-2 15,3-1 1-15,8-6-2 16,3-3 0-16,3-6-6 16,1-3 1-16,0-7-8 15,-4 0 1-15</inkml:trace>
  <inkml:trace contextRef="#ctx0" brushRef="#br0" timeOffset="198623.99">14933 15826 49 0,'0'25'24'0,"-3"-16"-23"15,-1-2 39-15,-7-1-38 16,-3 3 0-16,-7 4 1 16,-4 0 0-16,-3 8-4 15,-3 8 0-15,-1 8 3 16,4 14 1-16,-4 8-2 16,-3 7 0-16,6 6-2 15,5 3 0-15,2-3-3 16,12-9 0-16,6-6-6 0,11-7 0 15,7-9-6-15,15-10 0 16</inkml:trace>
  <inkml:trace contextRef="#ctx0" brushRef="#br0" timeOffset="199029.509">15737 15729 44 0,'-14'22'22'0,"14"0"-19"15,0-13 37-15,0 4-37 16,4 5 0-16,-4 4 2 16,7 10 1-16,3 15-7 15,8 6 0-15,-4 13 4 16,0 3 1-16,0 0-2 15,-6 12 0-15,-8 1-3 0,-11 6 0 16,-7-7-6-16,1-2 0 16,-12-13-10-16,-6-10 0 15</inkml:trace>
  <inkml:trace contextRef="#ctx0" brushRef="#br0" timeOffset="200111.206">19114 15149 54 0,'3'22'27'0,"-3"3"-21"16,0-22 28-16,-3 22-33 15,-8 9 0 1,-10 57-1 0,-4-6 0-16,0-7-4 15,1-15 1-15,-1-10-4 16,7-12 1-16,1-9-10 0,6-17 1 15</inkml:trace>
  <inkml:trace contextRef="#ctx0" brushRef="#br0" timeOffset="201072.557">18930 15167 37 0,'-14'13'18'0,"3"-10"-11"0,8-3 26 16,3 3-29-16,-4-3 0 16,4 3 4-16,0-6 0 0,0 3-9 15,-3 3 0-15,3-3 7 16,0 7 1-16,0-7-3 16,7-7 1-16,3 4-2 15,8-6 0-15,7-4-1 16,-4-5 0-16,18-1-1 15,10-3 0-15,8 0 0 16,10 3 0-16,0 0 0 16,-4 7 1-16,-6 5-1 15,-12 7 0-15,-6 4-1 16,-14 5 0-16,-11 7-1 16,-14 9 1-16,-11-3-1 15,-13 0 0-15,-12 9-1 16,-2 3 0-16,-8 7 0 15,0-9 0-15,0 2-1 0,4-9 0 16,6-3 0 0,8-3 1-16,7-10-1 0,3 1 1 15,4-7 1-15,4-3 1 16,10 0 0-16,7 0 0 16,3 3 2-16,5 6 0 15,2 7 0-15,1 9 1 16,-1 3 0-16,-2 13 0 15,-1 6-1-15,-4-6 1 16,4 6-2-16,0 0 0 16,1 0-1-16,2-6 0 15,8-4-3-15,7-5 1 16,3-10-8-16,0-10 1 0,0-5-10 16,-10-11 1-16</inkml:trace>
  <inkml:trace contextRef="#ctx0" brushRef="#br0" timeOffset="201732.57">19992 15462 24 0,'7'-6'12'0,"7"0"7"16,-14 6 4-16,0 0-17 16,0 0 1-16,4 3 3 15,-4-3 0-15,0 3-13 16,-4 0 1-16,-3 3 9 16,-4 1 0-16,-3-1-4 15,-7 0 1-15,-7 7-2 16,0-4 0-16,-4 1-1 15,-7 8 1-15,0 4-3 16,1 7 1-16,2 5-1 16,8-6 1-16,7 7-1 15,7-4 1-15,14-6-1 0,10-6 0 16,15-10 1-16,10-9 0 16,4-6 0-16,3-6 0 15,1-7-4-15,-4-6 0 16,-8-7-12-16,-2-2 0 15</inkml:trace>
  <inkml:trace contextRef="#ctx0" brushRef="#br0" timeOffset="202376.414">20705 15186 56 0,'24'-6'28'0,"22"3"-27"0,-39 0 42 16,0 0-41-16,0-1 0 15,-3-2-1-15,-4 3 0 0,-7 0-2 16,-11 3 1-16,0 6 1 15,-6-3 0-15,-15 13-1 16,-10 19 1-16,-4 2 0 16,0 16 1-16,-4 13-1 15,4 13 0-15,11-1 0 16,14-3 1 0,14-3-1-16,17-3 0 15,15-9-1-15,24-13 1 0,18-19-2 16,-3-15 1-16,3-13-8 15,-4-6 1-15,0-10-12 16,1 0 1-16</inkml:trace>
  <inkml:trace contextRef="#ctx0" brushRef="#br0" timeOffset="202962.247">22892 15061 52 0,'0'12'26'0,"0"29"-23"0,0-25 36 16,-4 3-38-16,-6 12 0 16,-4 13 0-16,-1 16 0 15,-2 8-2-15,-8 14 1 16,0-4-1-16,4-5 1 16,7-11-6-16,4-18 1 15,2-16-11-15,8-21 1 0</inkml:trace>
  <inkml:trace contextRef="#ctx0" brushRef="#br0" timeOffset="203445.823">22768 15189 38 0,'-3'13'19'0,"20"-16"0"15,-10 0 23-15,4-4-40 16,3 4 0-16,0-3 2 16,4-3 1-16,-4-4-4 15,11 1 0-15,14 2 4 0,6 4 0 16,1 6-1 0,4 0 1-16,-1 3-2 0,-7 3 0 15,-6 4-2-15,-12-4 1 16,-13 13-2-16,-15 12 0 15,-6 0 0-15,-8 4 0 16,-3-1-1-16,-7 1 0 16,-4-7 0-16,-3-3 0 15,3 0-1-15,0-6 1 16,11-3-3 0,3 0 1-16,1-1 0 0,-1 1 0 15,8-4 0-15,-1 4 1 16,0 0 1-16,8 3 0 0,-1-1 2 15,4 1 1-15,4 0-1 16,6 0 1-16,8 3-1 16,7-7 1-16,-4 1-3 15,4 3 0-15,-1 3-6 16,-2-3 1-16,-5-4-12 16,8-11 0-16</inkml:trace>
  <inkml:trace contextRef="#ctx0" brushRef="#br0" timeOffset="203776.236">23544 15299 58 0,'-3'19'29'0,"6"-10"-27"0,-3-9 45 15,4 4-43-15,-1-1 1 16,5-3 0-16,2 3 1 16,1 0-9-16,6-3 1 15,4-3 5-15,4-3 0 16,7-1-3-16,0 1 0 15,-4 0-5-15,-3 3 0 0,-8 3-8 16,-10 3 0-16,-7 3-7 16,-10 7 1-16</inkml:trace>
  <inkml:trace contextRef="#ctx0" brushRef="#br0" timeOffset="203956.131">23343 15603 56 0,'4'19'28'0,"24"-3"-29"16,-14-13 48-16,0 0-47 16,7 0 1-16,15 4-2 15,3-1 1-15,-1 0-5 16,8 0 1-16,4-3-11 16,3-3 1-16,-8-9-2 0,-6 0 0 15</inkml:trace>
  <inkml:trace contextRef="#ctx0" brushRef="#br0" timeOffset="204524.407">24546 15378 55 0,'18'28'27'0,"-11"0"-35"0,-11-15 55 0,1 5-46 15,-4 1 1-15,-7 6-1 16,-11-6 1-16,-7 0-3 16,-10 0 1-16,0-7 0 15,3-2 1-15,4-4-1 16,3-3 0-16,4-6 0 16,3-3 0-16,7-4-2 15,8-5 0-15,6-4 0 16,8-6 1-16,10 0-2 15,10-4 1-15,8 7 0 16,4 0 1-16,2 4 1 16,-2 8 0-16,-5 4 0 15,5 12 0-15,-5 7 1 16,-2 15 0 0,-5 3-1-16,1 4 1 0,-4-1-1 0,0-2 0 15,0-4 0 1,4-3 0-16,0 0 1 0,7-6 0 15,6-7 0-15,15-5 0 16,4-10 0-16,-8-4 1 16,11-5-1-16,-7-4 0 15,4-3-2-15,-12 4 1 16,-6-1-1-16,-11-6 1 16,-17-9-1-16,-15 2 0 15,-17-2 0-15,-7 6 0 16,-14 3 1-16,-15 3 0 0,-10 0-2 15,-10 10 1-15,3 0-7 16,10 5 0-16,4 8-7 16,4 11 1-16</inkml:trace>
  <inkml:trace contextRef="#ctx1" brushRef="#br0" timeOffset="21907.09">13063 12844 0,'0'0'16,"0"0"0,0 0-1,0 0 1,0 0 0,0 0-1,0 0-15,0 0 16,0 0-1,0 0 1,0 0 0,0 0-1,0 0 1</inkml:trace>
  <inkml:trace contextRef="#ctx0" brushRef="#br0" timeOffset="205489.295">17872 16049 64 0,'31'109'32'0,"-38"4"-36"15,-14-81 32-15,-18 15-41 16,-24 0 1-16,-25-25-18 16,-11-22 1-16</inkml:trace>
  <inkml:trace contextRef="#ctx0" brushRef="#br2" timeOffset="-133825.288">2332 10501 17 0,'-7'4'8'0,"7"-4"-1"16,0 0 8-16,0-4-13 15,0 4 1-15,0 0 4 16,0 4 0-16,0-1-7 16,0 0 0-16,0-3 5 15,0 6 1-15,0-3-1 0,7 3 0 16,-7-6-2-16,3 4 1 15,4-4-1-15,-3 0 1 16,3-4-2-16,4 1 1 16,-1 0-1-16,-3 0 1 15,14 0-2-15,-10 3 1 16,7-3-1-16,-8 3 0 16,4 3-1-16,4 0 1 15,-7 0 0-15,-4 0 0 16,3-6-1-16,1 0 1 0,3 0 0 15,4 0 0-15,-8 0 0 16,8 6 0-16,3-6 0 16,-3 3 0-16,3 3-1 15,7-3 1-15,-7 3-1 16,7 0 0-16,-6-3 0 16,-1 0 1-16,7 3-1 15,-7-3 0-15,7 0 0 16,4 0 1-16,-4-3-1 15,4 3 1-15,-4 0-1 16,4 0 1-16,-14 0-1 16,6 0 0-16,5 0 0 15,-1 3 1-15,4-3-1 16,-1 3 0-16,5-3 0 16,-5 0 0-16,1 3 0 15,3 1 0-15,-3-1 0 16,7 0 1-1,10-3-1-15,-6 0 1 16,-5-3-1-16,-6 3 1 16,-4 0-1-16,-6 0 0 15,6 0 0-15,-7 3 1 16,7-3-1-16,-3 3 0 16,3-6 0-16,7 6 0 15,-10-3 0-15,3 0 1 16,0 0-1-16,-3 3 0 15,0-3 0-15,7 0 1 16,-4 0-1-16,0 0 0 0,4 0 0 16,-7 0 1-16,3 0-2 15,0 0 1-15,0 0 0 16,-3-6 0-16,10 0-1 16,-3 2 1-16,7 1 0 15,0-3 0-15,-1 0 1 16,5 0 0 15,-5-1 0-31,1 1 0 0,0 0 0 0,3-1 0 0,-3-2 0 16,-7 0 0-16,0-1-1 15,-8 4 0-15,8-3 0 16,-4-7 1-16,4 6-2 16,-4 4 1-16,4 0 0 15,-4-3 0-15,4 2 0 16,-11 1 0-16,0 0-1 0,-3 3 0 15,0-1 0-15,-8 4 0 16,-10 4-4-16,0 2 0 16,-10 6-9-16,-8 1 0 15,-14-1-3-15,4-5 0 16</inkml:trace>
  <inkml:trace contextRef="#ctx0" brushRef="#br2" timeOffset="-132970.63">2441 11728 30 0,'0'6'15'0,"0"0"-9"0,0-6 20 15,0 0-24-15,0 0 0 0,0 0 3 16,0 3 0-16,4 0-4 16,3-3 0-16,3 0 4 15,1 0 0-15,0-6 0 16,-4 0 0-16,14-7-2 15,0 1 1-15,-3-7-3 16,3 0 1-16,0 0-2 16,-3 0 1-16,-8 4-1 15,1-7 0-15,-11 6-1 16,-7 0 0-16,3 4-1 16,-3-1 1-16,-3 4-1 15,-1 0 0-15,-7 5 0 16,8 4 1-16,-4 7-1 15,3 2 0-15,-7 4 1 0,1 9 0 16,3 0-1-16,-4 6 1 16,0 3 0-16,8 4 1 15,6-1 1-15,4 1 0 16,0-1 0-16,11 1 1 16,-1-7 0-16,1-3 1 15,0-6-2-15,10-7 1 16,0 1-2-16,4-13 0 31,-1-3-5-31,5-10 0 0,2 1-10 0,-3-1 1 16,1-6-1-16,-1-3 1 0</inkml:trace>
  <inkml:trace contextRef="#ctx0" brushRef="#br2" timeOffset="-132639.004">2769 11590 25 0,'11'-4'12'0,"-8"17"-7"16,4-10 21-16,-7 0-22 16,11 0 0-16,-7 0 5 15,3 7 0-15,-4-1-10 16,4 1 0-16,0 2 7 16,4 4 1-16,-1 0-3 15,1 2 1-15,0 1-3 16,-4-3 0-1,-4-4-1-15,8-2 0 16,-4-7 0-16,-7-3 0 16,0-9 0-16,10-7 0 15,-6 0-1-15,7-3 1 16,3-6-4-16,0 3 1 16,3 4-5-16,-6-8 1 15,7 11-9-15,-8 2 1 16,1 1-2-16,-1 5 1 15</inkml:trace>
  <inkml:trace contextRef="#ctx0" brushRef="#br2" timeOffset="-132221.054">3069 11649 40 0,'-7'16'20'0,"14"-4"-21"16,4-12 41-16,-8 0-37 15,15-3 1-15,0 3 1 16,-4-3 0-16,7-3-7 16,-4-4 1-16,1-5 4 15,3-1 0 1,-3-18-3 0,-7 5 1-16,-1 4-3 15,-6 3 1-15,3 7-1 16,-14-1 0-16,3 3-1 15,-3 1 0-15,4 9 1 16,-8 0 0-16,4 3 1 16,3 6 1-16,-3 0 0 0,0 7 1 15,7 2 0-15,7 10 1 16,-7 0-2-16,11 4 1 16,7-4 0-16,-8 0 1 15,4-3-2-15,0-6 0 16,7-4-1-16,-6-3 1 15,2-2-5-15,1-7 0 16,3-7-9-16,-3-5 1 16,-4-10-1-16,3-3 1 0</inkml:trace>
  <inkml:trace contextRef="#ctx0" brushRef="#br2" timeOffset="-131815.414">3507 11590 39 0,'0'21'19'0,"3"1"-23"16,-3-15 39-16,7-4-35 16,-7 0 1-16,0 0 0 15,0-3 0-15,0 0-1 16,4-6 0-1,3-16 0-15,3-6 0 16,-6-1 0-16,3 7 0 16,4 1-1-16,-1 2 1 15,1 3-1-15,-4 0 1 16,3 7 1-16,1 3 1 16,7 3 1-16,-8 3 0 15,11 3 0 1,-3 3 0-16,3 7 0 0,0-1 0 15,0 4-2-15,8 9 1 16,-8-3-2-16,0 0 1 16,-3-3-3-16,-1-4 0 15,-3 1-7-15,-3-4 1 16,0-5-7-16,-4 5 1 0</inkml:trace>
  <inkml:trace contextRef="#ctx0" brushRef="#br2" timeOffset="-131225.466">2466 12709 41 0,'0'9'20'0,"7"-2"-20"15,-7 2 33-15,-7 1-30 16,3 5 0-16,-3 7 0 16,-7 9 0-16,-3 4-5 15,-5 3 1-15,-6 6 0 16,7-4 1-16,0 4-5 15,-4-3 1-15,11-7-9 16,-4-5 1-16,8-14-1 16,10-12 0-16</inkml:trace>
  <inkml:trace contextRef="#ctx0" brushRef="#br2" timeOffset="-131001.623">2184 12822 35 0,'10'9'17'0,"1"1"-14"0,-11-7 35 15,7 3-35-15,-7 0 0 0,3 4 1 16,5-1 0-16,2 4-7 16,1-1 1-16,-1-2 0 15,1-4 0-15,-4-3-8 16,3 0 0-16,1-6-3 15,0-3 0-15</inkml:trace>
  <inkml:trace contextRef="#ctx0" brushRef="#br2" timeOffset="-130717.928">2600 12872 48 0,'0'6'24'0,"11"1"-28"0,-8-7 48 15,4 0-43-15,7 3 1 16,4-3-1-16,3 0 0 15,0-3-5-15,7-1 1 16,1-2-4-16,2 0 0 16,1-3-8-16,3-1 1 15</inkml:trace>
  <inkml:trace contextRef="#ctx0" brushRef="#br2" timeOffset="-125523.003">3320 12885 39 0,'3'-22'19'0,"-6"15"-19"16,3 4 34-16,0-3-31 16,0 0 1-16,0-1-1 15,-11 1 1-15,0 3-6 16,1 3 1-16,-8 3 3 0,1 3 0 16,3 1-2-16,3-1 1 15,-7 0 0-15,8 4 0 16,-8-1-1-16,7 4 0 15,8-1 0-15,-4 1 1 16,14-1 0-16,-4 1 0 16,8-1-1-16,7-2 0 15,-1-7 0-15,5 0 1 16,-8-3-1-16,3-3 1 16,1 0-2-16,-8 0 1 0,5-1 0 15,2 1 1 1,-6 0-1-16,-1 0 0 0,1 3 0 15,0 0 1-15,3 3-1 16,-4 0 0-16,1 4 0 16,-1-1 1-16,-6 6-1 15,3-2 0-15,4 2 0 16,-4 1 0-16,-4-1-1 16,4-5 0-16,4-4-4 15,3-9 0-15,4-1-9 16,3-5 0-16</inkml:trace>
  <inkml:trace contextRef="#ctx0" brushRef="#br2" timeOffset="-125073.052">3736 12709 35 0,'0'31'17'0,"-7"-6"-10"0,3-18 21 15,-3 2-26-15,-3 7 0 16,-1 6 0-16,1 0 1 16,-1 0-3-16,0 0 0 15,4-4 1-15,0 1 1 16,4-3-4-16,-4-4 0 0,3-5-4 16,-3-4 0-16,7-9-5 15,-3-4 0-15,3-2 0 16,0-7 1-16,0 0 1 15,0 0 1-15,0 4 5 16,0-1 1-16,0 3 8 16,0 4 1-16,3 3 2 15,4 2 0-15,4 4 3 16,-8 4 0-16,4 2-1 16,4 3 0-16,-1 4-5 15,1 3 0-15,0-1-2 16,6 1 0-16,-6 0-3 15,7-7 0-15,3 4-2 16,-4-4 1-16,-3 0-5 16,4-6 1-16,-4-3-8 15,4 0 0-15,-1-6-3 0,5-3 1 16</inkml:trace>
  <inkml:trace contextRef="#ctx0" brushRef="#br2" timeOffset="-124893.2">3986 12806 42 0,'15'19'21'0,"-8"9"-25"0,-7-21 40 15,0 5-36-15,0 1 1 16,0-1-2-16,0-2 1 0,0-1-1 16,0-3 0-16,7-3-5 15,-7-3 0-15,0-9-6 16,3-10 0-16</inkml:trace>
  <inkml:trace contextRef="#ctx0" brushRef="#br2" timeOffset="-124503.677">4057 12722 35 0,'18'18'17'0,"6"1"-12"15,-17-19 26-15,4 0-30 16,7 3 1-16,-8-3 1 15,1 0 0-15,6-3-3 16,5-3 1-16,2 0 2 16,4-7 0-16,-6 4-1 15,2-1 1-15,-10 4-1 0,4 3 0 16,-7-3-2-16,-1-1 1 16,-3 4-2-16,-3 3 1 15,-4 3-2-15,-4 0 0 16,4 7-2-16,-7 2 0 15,4-2 0-15,-1-4 1 16,1 0 0-16,3-2 0 16,0 2 2-16,7 0 1 15,3 0 3-15,4 1 1 16,4-1 0-16,0 0 1 16,3-3-1-16,-11 0 0 0,1 4-2 15,-4-4 1 1,-7 6-8-16,-7 10 1 0,-11 3-11 15,-13-3 1-15</inkml:trace>
  <inkml:trace contextRef="#ctx0" brushRef="#br2" timeOffset="-124035.408">3073 13471 57 0,'0'3'28'0,"0"7"-34"0,0-7 47 16,0 0-42-16,-4 3 1 16,-13 4 0-16,-5 5 0 15,1 4-3-15,-7-3 1 16,7 2-3-16,0-5 0 16,3 3 0-16,0-4 0 15,8 1 1-15,6-1 0 0,15 1 5 16,-1-4 0-16,12 1 3 15,6-7 1-15,-7 0 0 16,-3 3 1-16,3 1-1 16,-11 2 0-16,1 3-4 15,0 7 1-15,-11 10-3 16,-11 5 0-16,-7 0-5 16,-6 4 0-16,-1-7-9 15,0-5 0-15</inkml:trace>
  <inkml:trace contextRef="#ctx0" brushRef="#br2" timeOffset="-123791.445">3418 13596 40 0,'0'19'20'0,"-7"9"-14"0,4-21 27 16,3 2-31-16,-11 7 0 16,1 0 0-16,-4 5 0 15,3 5-3-15,0-4 0 16,8-1-1-16,-8-2 0 16,4-6-11-16,7-7 0 0</inkml:trace>
  <inkml:trace contextRef="#ctx0" brushRef="#br2" timeOffset="-123603.552">3281 13603 34 0,'10'15'17'0,"12"-5"-14"15,-15-7 20-15,-4-3-24 16,4 3 1-16,0 0-2 15,4-3 1-15,-1 6-2 16,1-2 1-16,0-1-7 16,6 0 0-16</inkml:trace>
  <inkml:trace contextRef="#ctx0" brushRef="#br2" timeOffset="-122957.169">3577 13728 23 0,'4'13'11'0,"3"2"-7"0,-7-8 13 15,0 5-17-15,0-2 1 16,0-1 0-16,0 4 1 16,0-1-2-16,0-3 0 15,0-2 1-15,3-4 1 0,-3-3-1 16,7-3 1-16,4-7 0 15,-11-5 0-15,7-4-1 16,4 0 1-16,-1 0 0 16,1 0 1-16,-1 7-1 15,-3 2 1-15,4-2 0 16,3 6 0-16,-3 3-1 16,-1 3 1-16,4 0-2 15,-10 3 1-15,3 3-2 16,4 3 1-16,-8 1-1 15,4-1 0-15,4 4 0 16,-11-1 0-16,3 1-1 16,4-4 1-16,-7 1 0 15,7-7 0-15,4 0-1 16,-1-3 1-16,1-10-1 16,3-2 1-16,0-1-1 0,0 1 0 15,4-4-1 1,-7 0 1-16,6-2-1 0,4 2 1 15,-6 3 0-15,2-2 0 16,1 5 0-16,3 1 1 16,-3 3 1-16,-4-1 0 15,3 4 0-15,-6 6 1 16,7 1 1-16,-4-1 0 16,3 6 0-16,-6 4 1 15,7 2-1-15,3 7 1 16,-4 3-2-16,8 0 1 15,3 7-2-15,-7-10 1 0,1-3-5 16,2-10 1 15,-10-6-11-31,4-9 0 0,-18-10-2 16,11 0 0-16</inkml:trace>
  <inkml:trace contextRef="#ctx0" brushRef="#br2" timeOffset="-120209.761">4096 11329 20 0,'3'-25'10'16,"4"13"-6"-16,-7 12 13 0,0 0-16 15,0 0 1-15,0-7-1 16,0 1 1-16,0 0-2 15,0 0 1-15,0-4 2 16,-7 1 0-16,4-4 0 16,-4 4 0-16,3-4 1 15,-6 4 0-15,-1-1-1 16,4 1 0-16,-4 0-1 16,1-1 0-16,-8 1-1 15,4-1 0-15,0 1 0 16,0 3 0-16,-7-4-1 15,-4 1 1-15,0-1 0 16,-3 1 0-16,-4 3-1 0,4 0 0 31,-4-7 0-31,-3 4 1 16,10-1-1-16,-3 4 1 0,-7 0-1 0,3 2 0 16,0-2 0-16,-10 3 1 15,3-6-1-15,0 6 1 16,1-4-1-16,-1 4 0 15,-4-3 1-15,5 0 0 16,-5-1-1-16,8 4 1 16,3 3-1-16,4 0 1 0,7-3 0 15,-7 3 0-15,7 3 0 16,-1 3 0-16,1 1-1 16,-7-1 1-16,7 3 0 15,-7 4 0-15,-1-7 0 16,5 7 0-16,-5-1-1 15,1-2 1-15,7-1 0 16,-7 1 0-16,0-1-1 16,3 3 1-16,-3 1-1 15,-4 3 0-15,4-1 0 16,-4 4 1-16,4 0-2 16,7 0 1-16,-4-3 0 15,0-1 0-15,-3 4 0 16,0 0 0-16,0 0 0 15,3-4 0-15,-3 7 0 16,-1-6 0-16,5 3 0 0,-5 0 0 16,8-1 0-16,4 1 1 15,-5-6-1-15,5-1 0 16,-1 7 0-16,4 0 1 16,4 0-1-16,-1-4 1 15,0 1-1-15,4 3 1 16,0 3-1-16,4-3 1 15,-8-1-1-15,11 4 0 16,-10-6 0-16,10 0 0 0,-8 3 0 16,8-4 1-16,0 4-1 15,0 0 0-15,0 0 0 16,0-4 1-16,0 1-1 16,0-3 0-16,0-1 0 15,8 1 0-15,-8-1 0 16,0-2 0-16,0 2 0 15,3-2 0-15,-3 2 0 16,7-2 1-16,4 2-1 16,-8 1 1-16,4-1-1 15,4 1 0-15,-4-4 0 16,-4 1 0-16,5-1 0 16,2-3 1-16,-6 4-1 15,3-4 1-15,3 0-1 16,-3 0 1-16,4 1-1 15,-1-1 0-15,1-3 0 16,0 0 1-16,6 4-1 16,-6-7 1-16,3 3-1 15,4 3 0-15,-1-3 0 0,4 3 1 16,1-3-1-16,-5 1 0 16,-6-1 0-16,3 0 0 15,-3 0 0-15,3-3 1 16,-4 3-1-16,4 0 1 15,4 0-1-15,0-3 0 16,-4 4 0-16,7-1 1 16,4-3-1-16,-4 0 0 0,0 3 0 15,7-3 0-15,-7 3 0 16,-3 0 0-16,3 0 0 16,0-3 1-16,0 0-1 15,1 0 1-15,2 0-1 16,1 3 1-16,3 1-1 15,0-4 0-15,-6 0 0 16,-1-4 0-16,0 4 0 31,4 0 0-31,-4-3 0 0,0 0 0 0,0 3 0 16,7 0 0-16,1 0 1 16,2 0 0-16,1 0-1 15,3-3 0-15,-3 3 0 16,-4 0 0-16,4-3 0 15,0 0 1-15,0 0-2 16,3-4 0-16,-3 4 0 0,-1-3 1 16,-2 0 1-16,-1-1 0 15,-7 4 0-15,0-3 0 16,0 3-1-16,4-3 1 16,-4 2 0-16,4-2 0 15,0 0-1-15,6-4 0 16,-2 1 0-16,2-3 0 15,-3-1 0-15,-6 0 0 16,6 1-1-16,-7-1 0 16,0-2 0-16,0-4 0 15,1 3 0-15,2 0 1 0,-3 1 0 16,-3-4 0-16,3 0 0 16,4-3 0-16,0 0 0 15,-4-3 0-15,-7 6 0 16,0 1 0-16,0-8-1 15,-3 5 0-15,-1-1 0 16,1-4 1-16,3 1-1 16,-11 7 1-16,5-4-1 15,2 3 1-15,-6 0 0 16,3 3 0-16,-7-2-1 16,3 2 1-16,4-3 0 15,-7 3 0-15,7 1 0 16,-7-4 1-16,0 6-1 15,4 1 0-15,-4-1 0 16,0 1 1-16,0-1-1 0,-4 1 1 16,4 2-2-16,-7 4 1 15,0-4 0-15,4 1 0 16,-4 0 0-16,3-1 1 16,-6 1-1-16,10 3 0 15,-11-4 0-15,11 4 0 16,0-3 0-16,-7-1 0 15,3 4 0-15,1 0 0 16,-1-1 0-16,-3 1 0 16,4 0 0-16,-4-1 0 15,3 4 0-15,-3 0 1 0,4 0-1 16,3 0 1-16,-7 0-1 16,3 0 0-16,4 0 0 15,-7-1 0-15,7 1 0 16,0 0 1-16,0 0-3 15,0 3 1-15,0-3-3 16,0 0 0-16,0 0-7 16,0-4 0-16,0-2-6 15,-4 3 0-15</inkml:trace>
  <inkml:trace contextRef="#ctx1" brushRef="#br2" timeOffset="126757.449">11148 12157 0,'0'0'15,"0"0"-15,0 0 16,0 0-1,0 0-15,0 0 16,0 0 0,0 0-16</inkml:trace>
  <inkml:trace contextRef="#ctx0" brushRef="#br2" timeOffset="-117266.664">16746 14274 17 0,'0'-3'8'0,"0"0"-1"0,0 3 9 15,4-7-13-15,-4 7 0 16,0 0 3-16,0 0 0 16,0 0-8-16,0 0 1 15,0 0 5-15,0 0 0 16,0-6-2-16,0 0 1 0,-4-1-1 15,1 1 0-15,-1-3-1 16,1 2 1-16,-1-2-1 16,-3 0 1-16,4 6-1 15,-4-4 0-15,-4 4-1 16,0 0 1-16,-3-3 0 16,0 3 1-16,0-1-1 15,0 4 0-15,0 0 0 16,0-3 0-16,0 3 0 15,0 0 0-15,3-3 0 16,-3 3 0-16,-4 0-1 16,4-3 1-16,0 3 0 15,0-3 1-15,0 3-1 16,0 3 0-16,3-3-1 16,-3 0 1-16,0 0-1 0,-4 3 1 15,8-3-1-15,-4 0 1 16,3 3-1-16,0-3 1 15,1 0-1-15,-4 0 0 16,3 0 0-16,4 0 1 16,0 0-1-16,0 3 0 15,0 1 0-15,0-1 0 16,-4 3 0-16,1-3 1 16,-1 0-1-16,0 0 1 15,1 1-1-15,-1 2 1 0,1-3-1 16,-1 0 1-16,-3 3-1 15,3-3 1-15,-3 4-1 16,0-1 1-16,0-3-1 16,4 0 1-16,-5 4-1 15,1-1 0-15,0 0 0 16,0 0 1-16,0 1-1 16,3-1 0-16,-3 0 0 15,4 4 0-15,-1 2 0 16,1-6 1-16,2 4-1 15,1-4 0-15,0 0 0 16,0 1 1-16,-3-4-1 16,-1 3 0-16,4 0 0 15,0 1 0-15,0-1 0 16,0 3 0-16,0-2 1 0,3-4 0 16,1 6 0-1,-4-3 0-15,3 1 0 0,-3-4 0 16,4 0 0-16,-1 3 0 15,1 0-1-15,-1 1 0 16,1 2 0-16,3 1 1 16,0-1-1-16,0 0 1 15,0 1-1-15,0-1 0 16,0 1 1-16,0-1 0 16,0 0-1-16,0 1 1 15,0-1-1-15,0 1 0 16,3-1 0-16,1 0 1 0,-1 1-1 15,1-1 0-15,-1 1 0 16,1-1 0-16,-4-3 0 16,3 1 1-16,1-4-1 15,-1-3 0 1,4 0 0 0,-3 3 1-16,6 0-1 0,-6 0 1 0,3 0-1 15,-3-3 0-15,3 7 0 16,-4-4 0-16,4 0 0 15,0 0 0-15,0 0 0 16,0 0 0-16,0 0 0 16,0-3 0-16,4 7 0 15,0-4 1-15,-1 0 0 16,-3 0 0-16,4 0-1 16,-1 0 1-16,-2 0 0 15,2 4 0-15,1-4-1 0,-1 0 0 16,1 0 0-16,-1 0 0 15,1 0-1-15,0 1 1 16,-1-4 0-16,4 3 0 16,-3 0 0-16,3-3 0 15,-3 0 0-15,3 0 0 16,-4 0 0-16,1 3 1 16,-1 0-1-16,1-3 0 15,-4 0 0-15,0 0 0 16,4 0 0-16,-1 0 0 0,4 3-1 15,1-3 1-15,-1 0 0 16,3-3 0-16,1 6 0 16,3-6 0-16,-3 3 0 15,6-3 0-15,1 0 0 16,-4 3 0-16,0-3-1 16,4 0 1-16,-4-1-1 15,4-5 1-15,-4 3-1 16,4-4 1-16,-4-2-1 15,0 5 0-15,0 1 1 16,1 0 0-16,-5 0 0 16,1-1 0-16,-4 1 0 15,0-3 0-15,0-1 1 16,0-5 0-16,-3 5-1 16,-1-2 1-16,-3-1-1 0,1 1 1 15,2-1-1 1,1-3 0-16,-1 1-1 0,1-4 0 15,-4 6 1-15,0 1 0 16,4-4 0-16,-4 0 0 16,0-9-1-16,-7 0 1 15,0 0 0-15,-4 0 0 16,-6 0-1-16,-5 0 0 16,-6 6-4-16,-10 0 1 15,-8 7-12-15,-4-1 0 16,8 1-2-16,10-7 1 15</inkml:trace>
  <inkml:trace contextRef="#ctx0" brushRef="#br2" timeOffset="-116560.85">17378 14437 46 0,'-4'3'23'0,"15"3"-25"0,-11-6 45 0,7 3-42 15,0-3 1-15,7-3 1 16,7 0 0-16,-3 0-4 16,0 0 0-16,-4 0 2 15,-4-7 1-15,-3-2-1 16,0-4 0-16,-3-3-1 15,-1 0 0-15,-3 4-1 16,0 5 1-16,-7 1 0 16,4 3 0-16,-4 6-1 15,-4 3 1-15,1 9-1 16,-1 7 1-16,0-3 0 16,4-4 0-16,0 4 0 15,4 0 0-15,3 3 0 16,3 3 1-16,1 3 0 15,3 0 0-15,0 0-1 0,4-6 1 16,-1-1 0-16,4-5 0 16,-3 3-1-16,6-1 0 15,5-8-6-15,-1-4 1 16,4 0-11-16,-1-9 0 16</inkml:trace>
  <inkml:trace contextRef="#ctx0" brushRef="#br2" timeOffset="-116260.735">17738 14427 47 0,'10'13'23'0,"8"28"-17"16,-15-32 33-16,1 4-37 16,-1-1 1-16,1 1 1 15,0-1 0-15,-1 1-5 16,1-1 1-16,-1 1 3 15,-3-4 0-15,4 4-2 16,-1-7 1-16,4-3-2 16,0-3 0-16,4-6 0 15,-1-10 0-15,1-6-1 16,3-3 0-16,-3-3 0 16,-1 3 1-16,1 12-3 15,-1 1 1 1,5 6-15-16,2-4 1 15</inkml:trace>
  <inkml:trace contextRef="#ctx0" brushRef="#br2" timeOffset="-115901.612">18002 14528 52 0,'11'15'26'0,"10"-11"-24"0,-10-4 35 15,-4-7-37-15,3-2 0 16,1-4-1-16,-4-2 1 0,0-1-1 16,-4 3 1-16,-3 1 0 15,-3-1 0-15,-1 4-1 16,-3 0 0-16,0 2 0 16,0 4 0-16,0 3 0 15,0 3 1-15,0 4-1 16,0 2 0-16,0 4 0 15,3-1 1-15,1 4 0 16,3-1 1-16,3 1-1 16,1 0 1-16,-1-4-1 31,8 1 1-31,0-4-1 0,3-2 0 0,3-4-5 16,-2-3 1-16,-1-3-6 15,0-4 0-15,0-2-3 16,0-1 0-16</inkml:trace>
  <inkml:trace contextRef="#ctx0" brushRef="#br2" timeOffset="-115600.154">18242 14509 28 0,'7'6'14'0,"-3"-3"-9"0,-4-3 23 16,0 0-28-16,3-3 1 16,1 0-1-16,-1-3 0 15,1 0 0-15,3-1 0 16,-4-2 0-16,4-4 1 15,-3-2-1-15,3 8 0 16,0-8 0-16,0-4 0 0,0 0 0 16,4 7 1-16,-1-1 1 15,5 13 0-15,-1 6 2 16,3 4 1-16,1-4 0 16,0 3 1-16,-1 4-1 15,-3 3 1-15,-3 2-2 16,-4-2 0-16,4 0-3 15,-1-1 1-15,1-2-7 16,-1-7 1-16,1-3-12 16,-4-6 1-16</inkml:trace>
  <inkml:trace contextRef="#ctx0" brushRef="#br2" timeOffset="-114879.599">19551 14537 38 0,'0'32'19'0,"-4"-11"-22"16,4-17 23-16,-3 5-21 15,3-6 1-15,-4 0 0 16,1-3 1-16,3 0 0 15,0-15 1-15,0-1 0 16,3-6 0-16,-3 0 0 0,4 0 0 16,-4 0 0-16,3-3 0 15,-3 0-2-15,4-3 0 16,-4 0 0-16,3 2 1 16,1 1-1-16,3 3 1 15,0 0-1-15,0 7 1 16,4 5 1-16,-1 4 0 15,4 3 0-15,8 6 1 16,2 3 0-16,1 4 0 16,0 2-1-16,-4 7 1 15,-3-3-2-15,-8 3 1 32,-3-1-2-32,-7-5 1 0,-7 3-2 0,-7 2 1 0,-7 1-3 15,-4-3 1-15,4-7-4 16,7-5 1-16,0-4-9 15,3-4 0-15</inkml:trace>
  <inkml:trace contextRef="#ctx0" brushRef="#br2" timeOffset="-114519.259">19985 14233 43 0,'10'9'21'0,"-10"-2"-20"0,0-7 32 15,-3 3-32-15,-4 0 1 16,-4 0 2-16,-3 3 0 16,0 7-5-16,-4 6 1 15,4 6 3-15,4-3 0 16,-1-3-1-16,4 3 0 15,4-1-1-15,6 1 0 16,4-3-1-16,-3-3 0 16,10-7 0-16,0-6 0 15,4-6-1-15,-4-6 1 16,0 3-1-16,0-7 0 16,0-6-4-16,-3-3 1 15,-1 0-9-15,-3 4 0 0,-3-4-2 16,-1 6 1-16</inkml:trace>
  <inkml:trace contextRef="#ctx0" brushRef="#br2" timeOffset="-114115.562">20115 14412 52 0,'7'25'26'0,"1"-13"-32"16,-5-5 54-16,1-1-47 15,-1 3 0-15,1-2 1 16,-1-1 1-16,-3 0-4 0,4-3 1 16,-4-3 1-1,0-6 0-15,3-3 0 0,1-1 0 16,-1 4-1-16,4 0 0 16,0-1 0-16,4 4 1 15,-4 3-1-15,4 3 1 16,-1 4-1-16,1-1 0 15,-4 0 0-15,3-3 1 16,1 0-2-16,0-3 1 16,-1-3-1-16,1 0 1 15,-1 0 0-15,1 0 0 16,-4-3 0-16,0-1 0 0,0 1-1 16,0 0 1-16,0 6 0 15,4-3 0-15,-1-4-3 16,1 1 1-16,0-3-4 15,-1-1 0-15,1 4-10 16,-1 3 0-16</inkml:trace>
  <inkml:trace contextRef="#ctx0" brushRef="#br2" timeOffset="-113754.134">20493 14418 53 0,'21'13'26'0,"7"-20"-26"16,-17 7 43-16,-1 0-43 16,5 0 1-16,-1-9-2 0,0-1 1 15,0-2-1-15,-4-7 1 16,1 3-1-16,-4-6 1 16,-3 4-1-16,-1 2 1 15,-3-3-1-15,-3 7 1 16,-1 9 0-16,1 3 0 15,-4 9 0-15,-1 7 0 16,5 6 0-16,-1 3 1 16,1-13-1-16,3 7 1 15,0 0-1-15,3 0 1 16,4-1-1-16,1-2 1 16,2 0-3-16,1-4 0 0,-1-5-4 15,-3-4 0-15,0-3-6 16,4-7 0-16,3 1-3 15,0-3 0-15</inkml:trace>
  <inkml:trace contextRef="#ctx0" brushRef="#br2" timeOffset="-113484.817">20828 14443 27 0,'0'3'13'0,"0"-6"-13"15,0 3 22-15,-4-6-20 16,4 6 1-16,0-3 2 15,-3-7 1-15,-1 1-6 16,1-1 1-16,3 1 6 16,0-7 0-16,0 7 0 0,7 3 0 15,4-4-1 1,3 4 0-16,3-3-2 0,4-1 0 16,4-2-3-16,0-1 0 15,3-3-1-15,-3 1 0 16,-1 2-3-16,5-2 1 15,-5-1-7-15,5 0 0 16,-5-6-7-16,-6 3 0 16</inkml:trace>
  <inkml:trace contextRef="#ctx0" brushRef="#br2" timeOffset="-113153.642">21452 14051 38 0,'7'6'19'0,"-7"4"-22"15,-3-7 28-15,-4 3-24 16,-7-6 0-16,0 3 1 16,0 4 1-16,-4-1-3 15,0 0 0-15,1 7 2 16,-1 2 0-16,4-2-1 16,0-1 0-16,3 4 0 15,4 0 0-15,4 0 1 16,3-4 1-16,7 4 0 15,3-4 1-15,8 4 0 16,7-3 1 0,10-4-1-1,-7 0 1-15,-3 7-3 16,-8 0 0-16,-13 2-1 0,-15 1 0 16,-17-6-6-16,-7-1 0 15,-11 1-11-15,-14-1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F(x) = power series centered at x=a</a:t>
            </a:r>
          </a:p>
          <a:p>
            <a:r>
              <a:rPr lang="en-US" dirty="0">
                <a:cs typeface="Calibri"/>
              </a:rPr>
              <a:t>Can differentiate both sides according to last section, and radius of convergence doesn’t change</a:t>
            </a:r>
          </a:p>
          <a:p>
            <a:r>
              <a:rPr lang="en-US" dirty="0">
                <a:cs typeface="Calibri"/>
              </a:rPr>
              <a:t>Plug in x=a</a:t>
            </a:r>
          </a:p>
          <a:p>
            <a:r>
              <a:rPr lang="en-US" dirty="0">
                <a:cs typeface="Calibri"/>
              </a:rPr>
              <a:t>Diff, plug in x=a, </a:t>
            </a:r>
            <a:r>
              <a:rPr lang="en-US" dirty="0" err="1">
                <a:cs typeface="Calibri"/>
              </a:rPr>
              <a:t>etc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Equat</a:t>
            </a:r>
            <a:r>
              <a:rPr lang="en-US" dirty="0">
                <a:cs typeface="Calibri"/>
              </a:rPr>
              <a:t> sides to get formula for </a:t>
            </a:r>
            <a:r>
              <a:rPr lang="en-US" dirty="0" err="1">
                <a:cs typeface="Calibri"/>
              </a:rPr>
              <a:t>c_n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Factorial reminder: n!, 0!=1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8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If f(x) has a power representation centered at x=a, then it is....formula</a:t>
            </a:r>
          </a:p>
          <a:p>
            <a:r>
              <a:rPr lang="en-US" dirty="0">
                <a:cs typeface="Calibri"/>
              </a:rPr>
              <a:t>Notes: a=0 called Maclaurin series</a:t>
            </a:r>
            <a:endParaRPr lang="en-US" dirty="0"/>
          </a:p>
          <a:p>
            <a:r>
              <a:rPr lang="en-US" dirty="0" err="1">
                <a:cs typeface="Calibri"/>
              </a:rPr>
              <a:t>Simplish</a:t>
            </a:r>
            <a:r>
              <a:rPr lang="en-US" dirty="0">
                <a:cs typeface="Calibri"/>
              </a:rPr>
              <a:t> formula, not really easy to use (need f^(n)(a)) formula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82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Find Taylor series and </a:t>
            </a:r>
            <a:r>
              <a:rPr lang="en-US" dirty="0" err="1">
                <a:cs typeface="Calibri"/>
              </a:rPr>
              <a:t>RoC</a:t>
            </a:r>
          </a:p>
          <a:p>
            <a:r>
              <a:rPr lang="en-US" dirty="0">
                <a:cs typeface="Calibri"/>
              </a:rPr>
              <a:t>F(x) = </a:t>
            </a:r>
            <a:r>
              <a:rPr lang="en-US" dirty="0" err="1">
                <a:cs typeface="Calibri"/>
              </a:rPr>
              <a:t>e^x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32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Find Taylor series and </a:t>
            </a:r>
            <a:r>
              <a:rPr lang="en-US" dirty="0" err="1">
                <a:cs typeface="Calibri"/>
              </a:rPr>
              <a:t>RoC</a:t>
            </a:r>
          </a:p>
          <a:p>
            <a:r>
              <a:rPr lang="en-US" dirty="0">
                <a:cs typeface="Calibri"/>
              </a:rPr>
              <a:t>F(x) = sin(x)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3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Find Taylor series and </a:t>
            </a:r>
            <a:r>
              <a:rPr lang="en-US" dirty="0" err="1">
                <a:cs typeface="Calibri"/>
              </a:rPr>
              <a:t>RoC</a:t>
            </a:r>
          </a:p>
          <a:p>
            <a:r>
              <a:rPr lang="en-US" dirty="0">
                <a:cs typeface="Calibri"/>
              </a:rPr>
              <a:t>F(x) = cos(x)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2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E^x</a:t>
            </a:r>
            <a:r>
              <a:rPr lang="en-US" dirty="0">
                <a:cs typeface="Calibri"/>
              </a:rPr>
              <a:t>, sin(x), cos(x), 1/(1-x), ln(1-x)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Mention can try Taylor's formula for last two to see agree</a:t>
            </a:r>
          </a:p>
          <a:p>
            <a:r>
              <a:rPr lang="en-US" dirty="0">
                <a:cs typeface="Calibri"/>
              </a:rPr>
              <a:t>Desmos demo for first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47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Sin(x), a=pi/2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4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5/3/2020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11.10</a:t>
            </a:r>
            <a:br>
              <a:rPr lang="en-US" dirty="0"/>
            </a:br>
            <a:r>
              <a:rPr lang="en-US" dirty="0">
                <a:cs typeface="Calibri Light"/>
              </a:rPr>
              <a:t>Taylor Series and Maclaurin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>
                <a:cs typeface="Calibri"/>
              </a:rPr>
              <a:t>Taylor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96E41B-2E70-459B-B18D-8B826C5505DC}"/>
                  </a:ext>
                </a:extLst>
              </p14:cNvPr>
              <p14:cNvContentPartPr/>
              <p14:nvPr/>
            </p14:nvContentPartPr>
            <p14:xfrm>
              <a:off x="731520" y="433440"/>
              <a:ext cx="6026400" cy="499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96E41B-2E70-459B-B18D-8B826C5505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60" y="424080"/>
                <a:ext cx="6045120" cy="50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C5A95A-E34E-4A4D-AB71-68017536389B}"/>
                  </a:ext>
                </a:extLst>
              </p14:cNvPr>
              <p14:cNvContentPartPr/>
              <p14:nvPr/>
            </p14:nvContentPartPr>
            <p14:xfrm>
              <a:off x="757080" y="1851120"/>
              <a:ext cx="496800" cy="45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C5A95A-E34E-4A4D-AB71-680175363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720" y="1841760"/>
                <a:ext cx="51552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B295-D095-47CB-AA51-DDA9AA54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Taylor Series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3A0551-9507-4372-8617-C4CE06FAE14F}"/>
                  </a:ext>
                </a:extLst>
              </p14:cNvPr>
              <p14:cNvContentPartPr/>
              <p14:nvPr/>
            </p14:nvContentPartPr>
            <p14:xfrm>
              <a:off x="518040" y="441360"/>
              <a:ext cx="11561400" cy="5940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3A0551-9507-4372-8617-C4CE06FAE1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680" y="432000"/>
                <a:ext cx="11580120" cy="595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67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C8DB-10C9-400A-84E7-80EC4050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Theorem: Taylor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3AF4272-840E-4584-8EAD-2DD6BD24CD71}"/>
                  </a:ext>
                </a:extLst>
              </p14:cNvPr>
              <p14:cNvContentPartPr/>
              <p14:nvPr/>
            </p14:nvContentPartPr>
            <p14:xfrm>
              <a:off x="0" y="650160"/>
              <a:ext cx="12018240" cy="6089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3AF4272-840E-4584-8EAD-2DD6BD24CD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640800"/>
                <a:ext cx="12036960" cy="61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54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1EC-A27F-4DBC-ACE7-E3F0D2D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F961B9-4228-46D3-9E08-2127C0E9EBCC}"/>
                  </a:ext>
                </a:extLst>
              </p14:cNvPr>
              <p14:cNvContentPartPr/>
              <p14:nvPr/>
            </p14:nvContentPartPr>
            <p14:xfrm>
              <a:off x="221040" y="828360"/>
              <a:ext cx="11858400" cy="550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F961B9-4228-46D3-9E08-2127C0E9E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1680" y="819000"/>
                <a:ext cx="11877120" cy="55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335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1EC-A27F-4DBC-ACE7-E3F0D2D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2B18663-60E0-4497-A542-DACA39184965}"/>
                  </a:ext>
                </a:extLst>
              </p14:cNvPr>
              <p14:cNvContentPartPr/>
              <p14:nvPr/>
            </p14:nvContentPartPr>
            <p14:xfrm>
              <a:off x="0" y="504360"/>
              <a:ext cx="11585160" cy="615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2B18663-60E0-4497-A542-DACA391849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495000"/>
                <a:ext cx="11603880" cy="61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6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F1EC-A27F-4DBC-ACE7-E3F0D2D3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 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A0E5C0C-26BB-4E3B-8034-B60E8BBBAC71}"/>
                  </a:ext>
                </a:extLst>
              </p14:cNvPr>
              <p14:cNvContentPartPr/>
              <p14:nvPr/>
            </p14:nvContentPartPr>
            <p14:xfrm>
              <a:off x="631080" y="649080"/>
              <a:ext cx="11364480" cy="564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A0E5C0C-26BB-4E3B-8034-B60E8BBBAC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720" y="639720"/>
                <a:ext cx="11383200" cy="56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2FA57-9B1F-4532-BCF2-8FF767A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Series Formulas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4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1167-3B31-4562-9ED5-B8E864D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Center Not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4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7A370A-4548-41A1-99F2-915BD271481A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244</Words>
  <Application>Microsoft Office PowerPoint</Application>
  <PresentationFormat>Widescreen</PresentationFormat>
  <Paragraphs>47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Section 11.10 Taylor Series and Maclaurin Series</vt:lpstr>
      <vt:lpstr>Section Homework Submission to Canvas</vt:lpstr>
      <vt:lpstr>Taylor Series Idea</vt:lpstr>
      <vt:lpstr>Theorem: Taylor Series</vt:lpstr>
      <vt:lpstr>Example: </vt:lpstr>
      <vt:lpstr>Example: </vt:lpstr>
      <vt:lpstr>Example: Try on Own </vt:lpstr>
      <vt:lpstr>Power Series Formulas</vt:lpstr>
      <vt:lpstr>Example: Center Not Zero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659</cp:revision>
  <dcterms:created xsi:type="dcterms:W3CDTF">2020-03-24T21:02:47Z</dcterms:created>
  <dcterms:modified xsi:type="dcterms:W3CDTF">2020-05-04T02:57:58Z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